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6.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7.xml" ContentType="application/vnd.openxmlformats-officedocument.theme+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theme/theme8.xml" ContentType="application/vnd.openxmlformats-officedocument.theme+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9.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0.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1.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 id="2147483713" r:id="rId5"/>
    <p:sldMasterId id="2147483766" r:id="rId6"/>
    <p:sldMasterId id="2147483801" r:id="rId7"/>
    <p:sldMasterId id="2147483818" r:id="rId8"/>
    <p:sldMasterId id="2147483835" r:id="rId9"/>
  </p:sldMasterIdLst>
  <p:notesMasterIdLst>
    <p:notesMasterId r:id="rId104"/>
  </p:notesMasterIdLst>
  <p:sldIdLst>
    <p:sldId id="261" r:id="rId10"/>
    <p:sldId id="262" r:id="rId11"/>
    <p:sldId id="263" r:id="rId12"/>
    <p:sldId id="264" r:id="rId13"/>
    <p:sldId id="265" r:id="rId14"/>
    <p:sldId id="266" r:id="rId15"/>
    <p:sldId id="267" r:id="rId16"/>
    <p:sldId id="268" r:id="rId17"/>
    <p:sldId id="269" r:id="rId18"/>
    <p:sldId id="260" r:id="rId19"/>
    <p:sldId id="361" r:id="rId20"/>
    <p:sldId id="362" r:id="rId21"/>
    <p:sldId id="271" r:id="rId22"/>
    <p:sldId id="273" r:id="rId23"/>
    <p:sldId id="274" r:id="rId24"/>
    <p:sldId id="275" r:id="rId25"/>
    <p:sldId id="276" r:id="rId26"/>
    <p:sldId id="277" r:id="rId27"/>
    <p:sldId id="279" r:id="rId28"/>
    <p:sldId id="270" r:id="rId29"/>
    <p:sldId id="281" r:id="rId30"/>
    <p:sldId id="282" r:id="rId31"/>
    <p:sldId id="283" r:id="rId32"/>
    <p:sldId id="284" r:id="rId33"/>
    <p:sldId id="285" r:id="rId34"/>
    <p:sldId id="286" r:id="rId35"/>
    <p:sldId id="288" r:id="rId36"/>
    <p:sldId id="272" r:id="rId37"/>
    <p:sldId id="289" r:id="rId38"/>
    <p:sldId id="291" r:id="rId39"/>
    <p:sldId id="293" r:id="rId40"/>
    <p:sldId id="296" r:id="rId41"/>
    <p:sldId id="295" r:id="rId42"/>
    <p:sldId id="297" r:id="rId43"/>
    <p:sldId id="299" r:id="rId44"/>
    <p:sldId id="300" r:id="rId45"/>
    <p:sldId id="301" r:id="rId46"/>
    <p:sldId id="303" r:id="rId47"/>
    <p:sldId id="304" r:id="rId48"/>
    <p:sldId id="306" r:id="rId49"/>
    <p:sldId id="307" r:id="rId50"/>
    <p:sldId id="308" r:id="rId51"/>
    <p:sldId id="310" r:id="rId52"/>
    <p:sldId id="311" r:id="rId53"/>
    <p:sldId id="312" r:id="rId54"/>
    <p:sldId id="314" r:id="rId55"/>
    <p:sldId id="315" r:id="rId56"/>
    <p:sldId id="316" r:id="rId57"/>
    <p:sldId id="317" r:id="rId58"/>
    <p:sldId id="319" r:id="rId59"/>
    <p:sldId id="320" r:id="rId60"/>
    <p:sldId id="321" r:id="rId61"/>
    <p:sldId id="322" r:id="rId62"/>
    <p:sldId id="287" r:id="rId63"/>
    <p:sldId id="323" r:id="rId64"/>
    <p:sldId id="324" r:id="rId65"/>
    <p:sldId id="325" r:id="rId66"/>
    <p:sldId id="327" r:id="rId67"/>
    <p:sldId id="328" r:id="rId68"/>
    <p:sldId id="329" r:id="rId69"/>
    <p:sldId id="330" r:id="rId70"/>
    <p:sldId id="331" r:id="rId71"/>
    <p:sldId id="333" r:id="rId72"/>
    <p:sldId id="334" r:id="rId73"/>
    <p:sldId id="335" r:id="rId74"/>
    <p:sldId id="336" r:id="rId75"/>
    <p:sldId id="337" r:id="rId76"/>
    <p:sldId id="339" r:id="rId77"/>
    <p:sldId id="338" r:id="rId78"/>
    <p:sldId id="340" r:id="rId79"/>
    <p:sldId id="341" r:id="rId80"/>
    <p:sldId id="342" r:id="rId81"/>
    <p:sldId id="343" r:id="rId82"/>
    <p:sldId id="344" r:id="rId83"/>
    <p:sldId id="345" r:id="rId84"/>
    <p:sldId id="346" r:id="rId85"/>
    <p:sldId id="347" r:id="rId86"/>
    <p:sldId id="348" r:id="rId87"/>
    <p:sldId id="349" r:id="rId88"/>
    <p:sldId id="350" r:id="rId89"/>
    <p:sldId id="356" r:id="rId90"/>
    <p:sldId id="363" r:id="rId91"/>
    <p:sldId id="352" r:id="rId92"/>
    <p:sldId id="358" r:id="rId93"/>
    <p:sldId id="372" r:id="rId94"/>
    <p:sldId id="365" r:id="rId95"/>
    <p:sldId id="366" r:id="rId96"/>
    <p:sldId id="367" r:id="rId97"/>
    <p:sldId id="357" r:id="rId98"/>
    <p:sldId id="368" r:id="rId99"/>
    <p:sldId id="369" r:id="rId100"/>
    <p:sldId id="371" r:id="rId101"/>
    <p:sldId id="370" r:id="rId102"/>
    <p:sldId id="354" r:id="rId10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5E5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5" d="100"/>
          <a:sy n="65" d="100"/>
        </p:scale>
        <p:origin x="91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7.xml"/><Relationship Id="rId21" Type="http://schemas.openxmlformats.org/officeDocument/2006/relationships/slide" Target="slides/slide12.xml"/><Relationship Id="rId42" Type="http://schemas.openxmlformats.org/officeDocument/2006/relationships/slide" Target="slides/slide33.xml"/><Relationship Id="rId47" Type="http://schemas.openxmlformats.org/officeDocument/2006/relationships/slide" Target="slides/slide38.xml"/><Relationship Id="rId63" Type="http://schemas.openxmlformats.org/officeDocument/2006/relationships/slide" Target="slides/slide54.xml"/><Relationship Id="rId68" Type="http://schemas.openxmlformats.org/officeDocument/2006/relationships/slide" Target="slides/slide59.xml"/><Relationship Id="rId84" Type="http://schemas.openxmlformats.org/officeDocument/2006/relationships/slide" Target="slides/slide75.xml"/><Relationship Id="rId89" Type="http://schemas.openxmlformats.org/officeDocument/2006/relationships/slide" Target="slides/slide80.xml"/><Relationship Id="rId7" Type="http://schemas.openxmlformats.org/officeDocument/2006/relationships/slideMaster" Target="slideMasters/slideMaster7.xml"/><Relationship Id="rId71" Type="http://schemas.openxmlformats.org/officeDocument/2006/relationships/slide" Target="slides/slide62.xml"/><Relationship Id="rId92" Type="http://schemas.openxmlformats.org/officeDocument/2006/relationships/slide" Target="slides/slide83.xml"/><Relationship Id="rId2" Type="http://schemas.openxmlformats.org/officeDocument/2006/relationships/slideMaster" Target="slideMasters/slideMaster2.xml"/><Relationship Id="rId16" Type="http://schemas.openxmlformats.org/officeDocument/2006/relationships/slide" Target="slides/slide7.xml"/><Relationship Id="rId29" Type="http://schemas.openxmlformats.org/officeDocument/2006/relationships/slide" Target="slides/slide20.xml"/><Relationship Id="rId107" Type="http://schemas.openxmlformats.org/officeDocument/2006/relationships/theme" Target="theme/theme1.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3" Type="http://schemas.openxmlformats.org/officeDocument/2006/relationships/slide" Target="slides/slide44.xml"/><Relationship Id="rId58" Type="http://schemas.openxmlformats.org/officeDocument/2006/relationships/slide" Target="slides/slide49.xml"/><Relationship Id="rId66" Type="http://schemas.openxmlformats.org/officeDocument/2006/relationships/slide" Target="slides/slide57.xml"/><Relationship Id="rId74" Type="http://schemas.openxmlformats.org/officeDocument/2006/relationships/slide" Target="slides/slide65.xml"/><Relationship Id="rId79" Type="http://schemas.openxmlformats.org/officeDocument/2006/relationships/slide" Target="slides/slide70.xml"/><Relationship Id="rId87" Type="http://schemas.openxmlformats.org/officeDocument/2006/relationships/slide" Target="slides/slide78.xml"/><Relationship Id="rId102" Type="http://schemas.openxmlformats.org/officeDocument/2006/relationships/slide" Target="slides/slide93.xml"/><Relationship Id="rId5" Type="http://schemas.openxmlformats.org/officeDocument/2006/relationships/slideMaster" Target="slideMasters/slideMaster5.xml"/><Relationship Id="rId61" Type="http://schemas.openxmlformats.org/officeDocument/2006/relationships/slide" Target="slides/slide52.xml"/><Relationship Id="rId82" Type="http://schemas.openxmlformats.org/officeDocument/2006/relationships/slide" Target="slides/slide73.xml"/><Relationship Id="rId90" Type="http://schemas.openxmlformats.org/officeDocument/2006/relationships/slide" Target="slides/slide81.xml"/><Relationship Id="rId95" Type="http://schemas.openxmlformats.org/officeDocument/2006/relationships/slide" Target="slides/slide86.xml"/><Relationship Id="rId19" Type="http://schemas.openxmlformats.org/officeDocument/2006/relationships/slide" Target="slides/slide10.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slide" Target="slides/slide39.xml"/><Relationship Id="rId56" Type="http://schemas.openxmlformats.org/officeDocument/2006/relationships/slide" Target="slides/slide47.xml"/><Relationship Id="rId64" Type="http://schemas.openxmlformats.org/officeDocument/2006/relationships/slide" Target="slides/slide55.xml"/><Relationship Id="rId69" Type="http://schemas.openxmlformats.org/officeDocument/2006/relationships/slide" Target="slides/slide60.xml"/><Relationship Id="rId77" Type="http://schemas.openxmlformats.org/officeDocument/2006/relationships/slide" Target="slides/slide68.xml"/><Relationship Id="rId100" Type="http://schemas.openxmlformats.org/officeDocument/2006/relationships/slide" Target="slides/slide91.xml"/><Relationship Id="rId105" Type="http://schemas.openxmlformats.org/officeDocument/2006/relationships/presProps" Target="presProps.xml"/><Relationship Id="rId8" Type="http://schemas.openxmlformats.org/officeDocument/2006/relationships/slideMaster" Target="slideMasters/slideMaster8.xml"/><Relationship Id="rId51" Type="http://schemas.openxmlformats.org/officeDocument/2006/relationships/slide" Target="slides/slide42.xml"/><Relationship Id="rId72" Type="http://schemas.openxmlformats.org/officeDocument/2006/relationships/slide" Target="slides/slide63.xml"/><Relationship Id="rId80" Type="http://schemas.openxmlformats.org/officeDocument/2006/relationships/slide" Target="slides/slide71.xml"/><Relationship Id="rId85" Type="http://schemas.openxmlformats.org/officeDocument/2006/relationships/slide" Target="slides/slide76.xml"/><Relationship Id="rId93" Type="http://schemas.openxmlformats.org/officeDocument/2006/relationships/slide" Target="slides/slide84.xml"/><Relationship Id="rId98" Type="http://schemas.openxmlformats.org/officeDocument/2006/relationships/slide" Target="slides/slide89.xml"/><Relationship Id="rId3" Type="http://schemas.openxmlformats.org/officeDocument/2006/relationships/slideMaster" Target="slideMasters/slideMaster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59" Type="http://schemas.openxmlformats.org/officeDocument/2006/relationships/slide" Target="slides/slide50.xml"/><Relationship Id="rId67" Type="http://schemas.openxmlformats.org/officeDocument/2006/relationships/slide" Target="slides/slide58.xml"/><Relationship Id="rId103" Type="http://schemas.openxmlformats.org/officeDocument/2006/relationships/slide" Target="slides/slide94.xml"/><Relationship Id="rId108" Type="http://schemas.openxmlformats.org/officeDocument/2006/relationships/tableStyles" Target="tableStyles.xml"/><Relationship Id="rId20" Type="http://schemas.openxmlformats.org/officeDocument/2006/relationships/slide" Target="slides/slide11.xml"/><Relationship Id="rId41" Type="http://schemas.openxmlformats.org/officeDocument/2006/relationships/slide" Target="slides/slide32.xml"/><Relationship Id="rId54" Type="http://schemas.openxmlformats.org/officeDocument/2006/relationships/slide" Target="slides/slide45.xml"/><Relationship Id="rId62" Type="http://schemas.openxmlformats.org/officeDocument/2006/relationships/slide" Target="slides/slide53.xml"/><Relationship Id="rId70" Type="http://schemas.openxmlformats.org/officeDocument/2006/relationships/slide" Target="slides/slide61.xml"/><Relationship Id="rId75" Type="http://schemas.openxmlformats.org/officeDocument/2006/relationships/slide" Target="slides/slide66.xml"/><Relationship Id="rId83" Type="http://schemas.openxmlformats.org/officeDocument/2006/relationships/slide" Target="slides/slide74.xml"/><Relationship Id="rId88" Type="http://schemas.openxmlformats.org/officeDocument/2006/relationships/slide" Target="slides/slide79.xml"/><Relationship Id="rId91" Type="http://schemas.openxmlformats.org/officeDocument/2006/relationships/slide" Target="slides/slide82.xml"/><Relationship Id="rId96" Type="http://schemas.openxmlformats.org/officeDocument/2006/relationships/slide" Target="slides/slide87.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slide" Target="slides/slide40.xml"/><Relationship Id="rId57" Type="http://schemas.openxmlformats.org/officeDocument/2006/relationships/slide" Target="slides/slide48.xml"/><Relationship Id="rId106" Type="http://schemas.openxmlformats.org/officeDocument/2006/relationships/viewProps" Target="viewProps.xml"/><Relationship Id="rId10" Type="http://schemas.openxmlformats.org/officeDocument/2006/relationships/slide" Target="slides/slide1.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slide" Target="slides/slide43.xml"/><Relationship Id="rId60" Type="http://schemas.openxmlformats.org/officeDocument/2006/relationships/slide" Target="slides/slide51.xml"/><Relationship Id="rId65" Type="http://schemas.openxmlformats.org/officeDocument/2006/relationships/slide" Target="slides/slide56.xml"/><Relationship Id="rId73" Type="http://schemas.openxmlformats.org/officeDocument/2006/relationships/slide" Target="slides/slide64.xml"/><Relationship Id="rId78" Type="http://schemas.openxmlformats.org/officeDocument/2006/relationships/slide" Target="slides/slide69.xml"/><Relationship Id="rId81" Type="http://schemas.openxmlformats.org/officeDocument/2006/relationships/slide" Target="slides/slide72.xml"/><Relationship Id="rId86" Type="http://schemas.openxmlformats.org/officeDocument/2006/relationships/slide" Target="slides/slide77.xml"/><Relationship Id="rId94" Type="http://schemas.openxmlformats.org/officeDocument/2006/relationships/slide" Target="slides/slide85.xml"/><Relationship Id="rId99" Type="http://schemas.openxmlformats.org/officeDocument/2006/relationships/slide" Target="slides/slide90.xml"/><Relationship Id="rId101" Type="http://schemas.openxmlformats.org/officeDocument/2006/relationships/slide" Target="slides/slide92.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 Target="slides/slide4.xml"/><Relationship Id="rId18" Type="http://schemas.openxmlformats.org/officeDocument/2006/relationships/slide" Target="slides/slide9.xml"/><Relationship Id="rId39" Type="http://schemas.openxmlformats.org/officeDocument/2006/relationships/slide" Target="slides/slide30.xml"/><Relationship Id="rId34" Type="http://schemas.openxmlformats.org/officeDocument/2006/relationships/slide" Target="slides/slide25.xml"/><Relationship Id="rId50" Type="http://schemas.openxmlformats.org/officeDocument/2006/relationships/slide" Target="slides/slide41.xml"/><Relationship Id="rId55" Type="http://schemas.openxmlformats.org/officeDocument/2006/relationships/slide" Target="slides/slide46.xml"/><Relationship Id="rId76" Type="http://schemas.openxmlformats.org/officeDocument/2006/relationships/slide" Target="slides/slide67.xml"/><Relationship Id="rId97" Type="http://schemas.openxmlformats.org/officeDocument/2006/relationships/slide" Target="slides/slide88.xml"/><Relationship Id="rId10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CBD8247-BB07-488C-B66F-B57A791D7A7F}"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en-GB"/>
        </a:p>
      </dgm:t>
    </dgm:pt>
    <dgm:pt modelId="{6C8CBCA0-26E3-4763-99AA-1C3C3777BE52}">
      <dgm:prSet phldrT="[Text]" custT="1"/>
      <dgm:spPr/>
      <dgm:t>
        <a:bodyPr/>
        <a:lstStyle/>
        <a:p>
          <a:r>
            <a:rPr lang="en-US" sz="3200" b="1" dirty="0"/>
            <a:t>Neglect</a:t>
          </a:r>
          <a:endParaRPr lang="en-GB" sz="3200" b="1" dirty="0"/>
        </a:p>
      </dgm:t>
    </dgm:pt>
    <dgm:pt modelId="{87391175-3F08-4BA2-8A19-CACE05E56952}" type="parTrans" cxnId="{D84079FB-7F3F-435E-8266-DC3AF5315498}">
      <dgm:prSet/>
      <dgm:spPr/>
      <dgm:t>
        <a:bodyPr/>
        <a:lstStyle/>
        <a:p>
          <a:endParaRPr lang="en-GB"/>
        </a:p>
      </dgm:t>
    </dgm:pt>
    <dgm:pt modelId="{3E99FFAF-19C7-4C9A-91F2-85BFD9BA1779}" type="sibTrans" cxnId="{D84079FB-7F3F-435E-8266-DC3AF5315498}">
      <dgm:prSet/>
      <dgm:spPr/>
      <dgm:t>
        <a:bodyPr/>
        <a:lstStyle/>
        <a:p>
          <a:endParaRPr lang="en-GB"/>
        </a:p>
      </dgm:t>
    </dgm:pt>
    <dgm:pt modelId="{24BA3288-1739-429D-899C-2621D60064E0}">
      <dgm:prSet phldrT="[Text]" custT="1"/>
      <dgm:spPr/>
      <dgm:t>
        <a:bodyPr/>
        <a:lstStyle/>
        <a:p>
          <a:r>
            <a:rPr lang="en-US" sz="2000" b="1" dirty="0"/>
            <a:t>Discrimination</a:t>
          </a:r>
          <a:endParaRPr lang="en-GB" sz="2000" b="1" dirty="0"/>
        </a:p>
      </dgm:t>
    </dgm:pt>
    <dgm:pt modelId="{4156C79F-AFE1-40E3-A7A4-AB5BF97AE302}" type="parTrans" cxnId="{658F5608-586F-4688-8DCF-8D36CE446AAA}">
      <dgm:prSet/>
      <dgm:spPr/>
      <dgm:t>
        <a:bodyPr/>
        <a:lstStyle/>
        <a:p>
          <a:endParaRPr lang="en-GB"/>
        </a:p>
      </dgm:t>
    </dgm:pt>
    <dgm:pt modelId="{7D325FF0-394E-4CC8-AA06-9EDA2045C0E3}" type="sibTrans" cxnId="{658F5608-586F-4688-8DCF-8D36CE446AAA}">
      <dgm:prSet/>
      <dgm:spPr/>
      <dgm:t>
        <a:bodyPr/>
        <a:lstStyle/>
        <a:p>
          <a:endParaRPr lang="en-GB"/>
        </a:p>
      </dgm:t>
    </dgm:pt>
    <dgm:pt modelId="{92E1B63E-5D0C-4FDE-AC8D-E65115E5B7D5}">
      <dgm:prSet phldrT="[Text]"/>
      <dgm:spPr/>
      <dgm:t>
        <a:bodyPr/>
        <a:lstStyle/>
        <a:p>
          <a:r>
            <a:rPr lang="en-GB" b="1" dirty="0"/>
            <a:t>Abandonment</a:t>
          </a:r>
          <a:r>
            <a:rPr lang="en-GB" dirty="0"/>
            <a:t> </a:t>
          </a:r>
        </a:p>
      </dgm:t>
    </dgm:pt>
    <dgm:pt modelId="{091F5FF5-69B2-4EC7-BE7A-C33DCC9CFB5F}" type="parTrans" cxnId="{981AA7CE-A65E-43F8-878D-FA68820B7188}">
      <dgm:prSet/>
      <dgm:spPr/>
      <dgm:t>
        <a:bodyPr/>
        <a:lstStyle/>
        <a:p>
          <a:endParaRPr lang="en-GB"/>
        </a:p>
      </dgm:t>
    </dgm:pt>
    <dgm:pt modelId="{C76C169F-43D9-49AA-BEF3-E708FF71FE75}" type="sibTrans" cxnId="{981AA7CE-A65E-43F8-878D-FA68820B7188}">
      <dgm:prSet/>
      <dgm:spPr/>
      <dgm:t>
        <a:bodyPr/>
        <a:lstStyle/>
        <a:p>
          <a:endParaRPr lang="en-GB"/>
        </a:p>
      </dgm:t>
    </dgm:pt>
    <dgm:pt modelId="{60AE5BD9-2068-4A72-84FE-12854A3CEEA1}">
      <dgm:prSet phldrT="[Text]" custT="1"/>
      <dgm:spPr/>
      <dgm:t>
        <a:bodyPr/>
        <a:lstStyle/>
        <a:p>
          <a:r>
            <a:rPr lang="en-GB" sz="2800" b="1" dirty="0"/>
            <a:t>Label</a:t>
          </a:r>
          <a:r>
            <a:rPr lang="en-GB" sz="2000" dirty="0"/>
            <a:t> </a:t>
          </a:r>
        </a:p>
      </dgm:t>
    </dgm:pt>
    <dgm:pt modelId="{4DFC6513-22ED-47CC-87D2-F47784771F68}" type="parTrans" cxnId="{780D307F-50FE-4A76-84A9-B1FE090A55E8}">
      <dgm:prSet/>
      <dgm:spPr/>
      <dgm:t>
        <a:bodyPr/>
        <a:lstStyle/>
        <a:p>
          <a:endParaRPr lang="en-GB"/>
        </a:p>
      </dgm:t>
    </dgm:pt>
    <dgm:pt modelId="{4B816876-4648-4DF5-BFDC-15E4C7323B26}" type="sibTrans" cxnId="{780D307F-50FE-4A76-84A9-B1FE090A55E8}">
      <dgm:prSet/>
      <dgm:spPr/>
      <dgm:t>
        <a:bodyPr/>
        <a:lstStyle/>
        <a:p>
          <a:endParaRPr lang="en-GB"/>
        </a:p>
      </dgm:t>
    </dgm:pt>
    <dgm:pt modelId="{A6624C45-3E94-41E7-9197-61DD3E10CD77}">
      <dgm:prSet phldrT="[Text]" custT="1"/>
      <dgm:spPr/>
      <dgm:t>
        <a:bodyPr/>
        <a:lstStyle/>
        <a:p>
          <a:r>
            <a:rPr lang="en-GB" sz="2400" b="1" dirty="0"/>
            <a:t>Infanticide</a:t>
          </a:r>
          <a:r>
            <a:rPr lang="en-GB" sz="2000" dirty="0"/>
            <a:t> </a:t>
          </a:r>
        </a:p>
      </dgm:t>
    </dgm:pt>
    <dgm:pt modelId="{5986BD9B-F0B8-4BCE-8CBE-6B3C033B6B7A}" type="parTrans" cxnId="{1290F2E4-329C-4D73-9B97-194173F094B0}">
      <dgm:prSet/>
      <dgm:spPr/>
      <dgm:t>
        <a:bodyPr/>
        <a:lstStyle/>
        <a:p>
          <a:endParaRPr lang="en-GB"/>
        </a:p>
      </dgm:t>
    </dgm:pt>
    <dgm:pt modelId="{A5BE67CC-B5C0-454E-9C72-CFFD46AD16FD}" type="sibTrans" cxnId="{1290F2E4-329C-4D73-9B97-194173F094B0}">
      <dgm:prSet/>
      <dgm:spPr/>
      <dgm:t>
        <a:bodyPr/>
        <a:lstStyle/>
        <a:p>
          <a:endParaRPr lang="en-GB"/>
        </a:p>
      </dgm:t>
    </dgm:pt>
    <dgm:pt modelId="{1B4A505B-6D34-432F-B53C-E090989FFC1F}" type="pres">
      <dgm:prSet presAssocID="{5CBD8247-BB07-488C-B66F-B57A791D7A7F}" presName="rootnode" presStyleCnt="0">
        <dgm:presLayoutVars>
          <dgm:chMax/>
          <dgm:chPref/>
          <dgm:dir/>
          <dgm:animLvl val="lvl"/>
        </dgm:presLayoutVars>
      </dgm:prSet>
      <dgm:spPr/>
    </dgm:pt>
    <dgm:pt modelId="{D4D0E5AC-FB88-44A9-BB01-AA631B76B7AE}" type="pres">
      <dgm:prSet presAssocID="{6C8CBCA0-26E3-4763-99AA-1C3C3777BE52}" presName="composite" presStyleCnt="0"/>
      <dgm:spPr/>
    </dgm:pt>
    <dgm:pt modelId="{36EAE8A3-44C3-463B-B6E4-8488FA3942AF}" type="pres">
      <dgm:prSet presAssocID="{6C8CBCA0-26E3-4763-99AA-1C3C3777BE52}" presName="LShape" presStyleLbl="alignNode1" presStyleIdx="0" presStyleCnt="9"/>
      <dgm:spPr>
        <a:solidFill>
          <a:schemeClr val="accent5">
            <a:lumMod val="60000"/>
            <a:lumOff val="4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1F65E95A-9B31-48A3-842C-7923D490444F}" type="pres">
      <dgm:prSet presAssocID="{6C8CBCA0-26E3-4763-99AA-1C3C3777BE52}" presName="ParentText" presStyleLbl="revTx" presStyleIdx="0" presStyleCnt="5">
        <dgm:presLayoutVars>
          <dgm:chMax val="0"/>
          <dgm:chPref val="0"/>
          <dgm:bulletEnabled val="1"/>
        </dgm:presLayoutVars>
      </dgm:prSet>
      <dgm:spPr/>
    </dgm:pt>
    <dgm:pt modelId="{3B42AAF8-023B-4ECE-83A2-6F681F470691}" type="pres">
      <dgm:prSet presAssocID="{6C8CBCA0-26E3-4763-99AA-1C3C3777BE52}" presName="Triangle" presStyleLbl="alignNode1" presStyleIdx="1" presStyleCnt="9"/>
      <dgm:spPr/>
    </dgm:pt>
    <dgm:pt modelId="{D90683A4-14D6-4D85-BD8B-0A00256988C4}" type="pres">
      <dgm:prSet presAssocID="{3E99FFAF-19C7-4C9A-91F2-85BFD9BA1779}" presName="sibTrans" presStyleCnt="0"/>
      <dgm:spPr/>
    </dgm:pt>
    <dgm:pt modelId="{0065D8F9-8F66-4315-BBD5-4E7E9FFC73DC}" type="pres">
      <dgm:prSet presAssocID="{3E99FFAF-19C7-4C9A-91F2-85BFD9BA1779}" presName="space" presStyleCnt="0"/>
      <dgm:spPr/>
    </dgm:pt>
    <dgm:pt modelId="{58512292-F752-43AD-A7EA-1169A7AD2447}" type="pres">
      <dgm:prSet presAssocID="{24BA3288-1739-429D-899C-2621D60064E0}" presName="composite" presStyleCnt="0"/>
      <dgm:spPr/>
    </dgm:pt>
    <dgm:pt modelId="{EAFC2687-ED3F-4C86-8589-CDC0E38D16AC}" type="pres">
      <dgm:prSet presAssocID="{24BA3288-1739-429D-899C-2621D60064E0}" presName="LShape" presStyleLbl="alignNode1" presStyleIdx="2" presStyleCnt="9"/>
      <dgm:spPr>
        <a:solidFill>
          <a:schemeClr val="accent2">
            <a:lumMod val="60000"/>
            <a:lumOff val="4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0264B98C-456F-41F9-A2E6-ADCEE5935507}" type="pres">
      <dgm:prSet presAssocID="{24BA3288-1739-429D-899C-2621D60064E0}" presName="ParentText" presStyleLbl="revTx" presStyleIdx="1" presStyleCnt="5">
        <dgm:presLayoutVars>
          <dgm:chMax val="0"/>
          <dgm:chPref val="0"/>
          <dgm:bulletEnabled val="1"/>
        </dgm:presLayoutVars>
      </dgm:prSet>
      <dgm:spPr/>
    </dgm:pt>
    <dgm:pt modelId="{A6B783AC-037E-4964-9F87-2385CFFD41AC}" type="pres">
      <dgm:prSet presAssocID="{24BA3288-1739-429D-899C-2621D60064E0}" presName="Triangle" presStyleLbl="alignNode1" presStyleIdx="3" presStyleCnt="9"/>
      <dgm:spPr/>
    </dgm:pt>
    <dgm:pt modelId="{D8F778BC-2075-4825-9CCA-A370EBD577DD}" type="pres">
      <dgm:prSet presAssocID="{7D325FF0-394E-4CC8-AA06-9EDA2045C0E3}" presName="sibTrans" presStyleCnt="0"/>
      <dgm:spPr/>
    </dgm:pt>
    <dgm:pt modelId="{D02456E5-95EE-441A-994F-3C48261F1E4A}" type="pres">
      <dgm:prSet presAssocID="{7D325FF0-394E-4CC8-AA06-9EDA2045C0E3}" presName="space" presStyleCnt="0"/>
      <dgm:spPr/>
    </dgm:pt>
    <dgm:pt modelId="{DD9A80A7-F11C-4B71-B022-A427EE4422A0}" type="pres">
      <dgm:prSet presAssocID="{92E1B63E-5D0C-4FDE-AC8D-E65115E5B7D5}" presName="composite" presStyleCnt="0"/>
      <dgm:spPr/>
    </dgm:pt>
    <dgm:pt modelId="{5C4F7A54-AF4B-4E18-9BAF-AD913A567D44}" type="pres">
      <dgm:prSet presAssocID="{92E1B63E-5D0C-4FDE-AC8D-E65115E5B7D5}" presName="LShape" presStyleLbl="alignNode1" presStyleIdx="4" presStyleCnt="9"/>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4F6E7B6D-F985-445B-BB11-12C97B13CFFD}" type="pres">
      <dgm:prSet presAssocID="{92E1B63E-5D0C-4FDE-AC8D-E65115E5B7D5}" presName="ParentText" presStyleLbl="revTx" presStyleIdx="2" presStyleCnt="5">
        <dgm:presLayoutVars>
          <dgm:chMax val="0"/>
          <dgm:chPref val="0"/>
          <dgm:bulletEnabled val="1"/>
        </dgm:presLayoutVars>
      </dgm:prSet>
      <dgm:spPr/>
    </dgm:pt>
    <dgm:pt modelId="{7BEB3852-261A-42A1-A285-E44594F0C3F3}" type="pres">
      <dgm:prSet presAssocID="{92E1B63E-5D0C-4FDE-AC8D-E65115E5B7D5}" presName="Triangle" presStyleLbl="alignNode1" presStyleIdx="5" presStyleCnt="9"/>
      <dgm:spPr/>
    </dgm:pt>
    <dgm:pt modelId="{372A992C-DE68-430C-BFF9-BF43D91CA695}" type="pres">
      <dgm:prSet presAssocID="{C76C169F-43D9-49AA-BEF3-E708FF71FE75}" presName="sibTrans" presStyleCnt="0"/>
      <dgm:spPr/>
    </dgm:pt>
    <dgm:pt modelId="{4FAB75E4-79CB-4FF8-9412-5EEADFFC9031}" type="pres">
      <dgm:prSet presAssocID="{C76C169F-43D9-49AA-BEF3-E708FF71FE75}" presName="space" presStyleCnt="0"/>
      <dgm:spPr/>
    </dgm:pt>
    <dgm:pt modelId="{82731C56-E334-4A4F-9E79-C60A00AFA675}" type="pres">
      <dgm:prSet presAssocID="{60AE5BD9-2068-4A72-84FE-12854A3CEEA1}" presName="composite" presStyleCnt="0"/>
      <dgm:spPr/>
    </dgm:pt>
    <dgm:pt modelId="{9FC1C12D-6BC2-401B-959F-06C6D65324B1}" type="pres">
      <dgm:prSet presAssocID="{60AE5BD9-2068-4A72-84FE-12854A3CEEA1}" presName="LShape" presStyleLbl="alignNode1" presStyleIdx="6" presStyleCnt="9"/>
      <dgm:spPr>
        <a:solidFill>
          <a:schemeClr val="accent2">
            <a:lumMod val="5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C7875A7C-A410-448D-AD17-86F7647844D1}" type="pres">
      <dgm:prSet presAssocID="{60AE5BD9-2068-4A72-84FE-12854A3CEEA1}" presName="ParentText" presStyleLbl="revTx" presStyleIdx="3" presStyleCnt="5">
        <dgm:presLayoutVars>
          <dgm:chMax val="0"/>
          <dgm:chPref val="0"/>
          <dgm:bulletEnabled val="1"/>
        </dgm:presLayoutVars>
      </dgm:prSet>
      <dgm:spPr/>
    </dgm:pt>
    <dgm:pt modelId="{49781D71-2387-498B-9BB8-F9EB986A7822}" type="pres">
      <dgm:prSet presAssocID="{60AE5BD9-2068-4A72-84FE-12854A3CEEA1}" presName="Triangle" presStyleLbl="alignNode1" presStyleIdx="7" presStyleCnt="9"/>
      <dgm:spPr/>
    </dgm:pt>
    <dgm:pt modelId="{13CED6B1-E539-4051-8669-34B8F635A829}" type="pres">
      <dgm:prSet presAssocID="{4B816876-4648-4DF5-BFDC-15E4C7323B26}" presName="sibTrans" presStyleCnt="0"/>
      <dgm:spPr/>
    </dgm:pt>
    <dgm:pt modelId="{F1349606-9ADF-4008-BD4E-D8B46C683976}" type="pres">
      <dgm:prSet presAssocID="{4B816876-4648-4DF5-BFDC-15E4C7323B26}" presName="space" presStyleCnt="0"/>
      <dgm:spPr/>
    </dgm:pt>
    <dgm:pt modelId="{01B66936-3250-42CA-82D9-18FE28DC422A}" type="pres">
      <dgm:prSet presAssocID="{A6624C45-3E94-41E7-9197-61DD3E10CD77}" presName="composite" presStyleCnt="0"/>
      <dgm:spPr/>
    </dgm:pt>
    <dgm:pt modelId="{E63D940D-EC6A-4858-83B3-933D07F9CD88}" type="pres">
      <dgm:prSet presAssocID="{A6624C45-3E94-41E7-9197-61DD3E10CD77}" presName="LShape" presStyleLbl="alignNode1" presStyleIdx="8" presStyleCnt="9"/>
      <dgm:spPr>
        <a:solidFill>
          <a:schemeClr val="accent5">
            <a:lumMod val="7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E07127FE-8773-40D6-950B-5B95C6599A97}" type="pres">
      <dgm:prSet presAssocID="{A6624C45-3E94-41E7-9197-61DD3E10CD77}" presName="ParentText" presStyleLbl="revTx" presStyleIdx="4" presStyleCnt="5">
        <dgm:presLayoutVars>
          <dgm:chMax val="0"/>
          <dgm:chPref val="0"/>
          <dgm:bulletEnabled val="1"/>
        </dgm:presLayoutVars>
      </dgm:prSet>
      <dgm:spPr/>
    </dgm:pt>
  </dgm:ptLst>
  <dgm:cxnLst>
    <dgm:cxn modelId="{658F5608-586F-4688-8DCF-8D36CE446AAA}" srcId="{5CBD8247-BB07-488C-B66F-B57A791D7A7F}" destId="{24BA3288-1739-429D-899C-2621D60064E0}" srcOrd="1" destOrd="0" parTransId="{4156C79F-AFE1-40E3-A7A4-AB5BF97AE302}" sibTransId="{7D325FF0-394E-4CC8-AA06-9EDA2045C0E3}"/>
    <dgm:cxn modelId="{8A02B116-8D82-48A5-A75C-99149BEBF4BA}" type="presOf" srcId="{60AE5BD9-2068-4A72-84FE-12854A3CEEA1}" destId="{C7875A7C-A410-448D-AD17-86F7647844D1}" srcOrd="0" destOrd="0" presId="urn:microsoft.com/office/officeart/2009/3/layout/StepUpProcess"/>
    <dgm:cxn modelId="{1063433C-2FA5-441D-B752-C74AD457BB81}" type="presOf" srcId="{6C8CBCA0-26E3-4763-99AA-1C3C3777BE52}" destId="{1F65E95A-9B31-48A3-842C-7923D490444F}" srcOrd="0" destOrd="0" presId="urn:microsoft.com/office/officeart/2009/3/layout/StepUpProcess"/>
    <dgm:cxn modelId="{AAD5A077-1AB7-4F22-8808-04AD36C2DE66}" type="presOf" srcId="{5CBD8247-BB07-488C-B66F-B57A791D7A7F}" destId="{1B4A505B-6D34-432F-B53C-E090989FFC1F}" srcOrd="0" destOrd="0" presId="urn:microsoft.com/office/officeart/2009/3/layout/StepUpProcess"/>
    <dgm:cxn modelId="{780D307F-50FE-4A76-84A9-B1FE090A55E8}" srcId="{5CBD8247-BB07-488C-B66F-B57A791D7A7F}" destId="{60AE5BD9-2068-4A72-84FE-12854A3CEEA1}" srcOrd="3" destOrd="0" parTransId="{4DFC6513-22ED-47CC-87D2-F47784771F68}" sibTransId="{4B816876-4648-4DF5-BFDC-15E4C7323B26}"/>
    <dgm:cxn modelId="{3E984CAB-CA9B-4443-A910-84049973DA3D}" type="presOf" srcId="{A6624C45-3E94-41E7-9197-61DD3E10CD77}" destId="{E07127FE-8773-40D6-950B-5B95C6599A97}" srcOrd="0" destOrd="0" presId="urn:microsoft.com/office/officeart/2009/3/layout/StepUpProcess"/>
    <dgm:cxn modelId="{981AA7CE-A65E-43F8-878D-FA68820B7188}" srcId="{5CBD8247-BB07-488C-B66F-B57A791D7A7F}" destId="{92E1B63E-5D0C-4FDE-AC8D-E65115E5B7D5}" srcOrd="2" destOrd="0" parTransId="{091F5FF5-69B2-4EC7-BE7A-C33DCC9CFB5F}" sibTransId="{C76C169F-43D9-49AA-BEF3-E708FF71FE75}"/>
    <dgm:cxn modelId="{DC1315D6-5A96-4FBA-8290-0AFA3348E918}" type="presOf" srcId="{24BA3288-1739-429D-899C-2621D60064E0}" destId="{0264B98C-456F-41F9-A2E6-ADCEE5935507}" srcOrd="0" destOrd="0" presId="urn:microsoft.com/office/officeart/2009/3/layout/StepUpProcess"/>
    <dgm:cxn modelId="{1290F2E4-329C-4D73-9B97-194173F094B0}" srcId="{5CBD8247-BB07-488C-B66F-B57A791D7A7F}" destId="{A6624C45-3E94-41E7-9197-61DD3E10CD77}" srcOrd="4" destOrd="0" parTransId="{5986BD9B-F0B8-4BCE-8CBE-6B3C033B6B7A}" sibTransId="{A5BE67CC-B5C0-454E-9C72-CFFD46AD16FD}"/>
    <dgm:cxn modelId="{67687FF4-D609-469E-9E15-C71796345477}" type="presOf" srcId="{92E1B63E-5D0C-4FDE-AC8D-E65115E5B7D5}" destId="{4F6E7B6D-F985-445B-BB11-12C97B13CFFD}" srcOrd="0" destOrd="0" presId="urn:microsoft.com/office/officeart/2009/3/layout/StepUpProcess"/>
    <dgm:cxn modelId="{D84079FB-7F3F-435E-8266-DC3AF5315498}" srcId="{5CBD8247-BB07-488C-B66F-B57A791D7A7F}" destId="{6C8CBCA0-26E3-4763-99AA-1C3C3777BE52}" srcOrd="0" destOrd="0" parTransId="{87391175-3F08-4BA2-8A19-CACE05E56952}" sibTransId="{3E99FFAF-19C7-4C9A-91F2-85BFD9BA1779}"/>
    <dgm:cxn modelId="{FACED206-2935-47E4-AF5C-197A2F82CFFD}" type="presParOf" srcId="{1B4A505B-6D34-432F-B53C-E090989FFC1F}" destId="{D4D0E5AC-FB88-44A9-BB01-AA631B76B7AE}" srcOrd="0" destOrd="0" presId="urn:microsoft.com/office/officeart/2009/3/layout/StepUpProcess"/>
    <dgm:cxn modelId="{52F9787B-8822-452E-9CAE-EE068C8F40A8}" type="presParOf" srcId="{D4D0E5AC-FB88-44A9-BB01-AA631B76B7AE}" destId="{36EAE8A3-44C3-463B-B6E4-8488FA3942AF}" srcOrd="0" destOrd="0" presId="urn:microsoft.com/office/officeart/2009/3/layout/StepUpProcess"/>
    <dgm:cxn modelId="{C4AFD546-49DB-4D1C-8C99-0FF5AA77A887}" type="presParOf" srcId="{D4D0E5AC-FB88-44A9-BB01-AA631B76B7AE}" destId="{1F65E95A-9B31-48A3-842C-7923D490444F}" srcOrd="1" destOrd="0" presId="urn:microsoft.com/office/officeart/2009/3/layout/StepUpProcess"/>
    <dgm:cxn modelId="{853F2A3B-EF3C-49D4-AFBA-E29DF5A2171C}" type="presParOf" srcId="{D4D0E5AC-FB88-44A9-BB01-AA631B76B7AE}" destId="{3B42AAF8-023B-4ECE-83A2-6F681F470691}" srcOrd="2" destOrd="0" presId="urn:microsoft.com/office/officeart/2009/3/layout/StepUpProcess"/>
    <dgm:cxn modelId="{01393B98-2390-4AC6-BFE0-D90D3401895A}" type="presParOf" srcId="{1B4A505B-6D34-432F-B53C-E090989FFC1F}" destId="{D90683A4-14D6-4D85-BD8B-0A00256988C4}" srcOrd="1" destOrd="0" presId="urn:microsoft.com/office/officeart/2009/3/layout/StepUpProcess"/>
    <dgm:cxn modelId="{FC0D95D2-C12A-4C08-A95A-047EFE6141AA}" type="presParOf" srcId="{D90683A4-14D6-4D85-BD8B-0A00256988C4}" destId="{0065D8F9-8F66-4315-BBD5-4E7E9FFC73DC}" srcOrd="0" destOrd="0" presId="urn:microsoft.com/office/officeart/2009/3/layout/StepUpProcess"/>
    <dgm:cxn modelId="{496595DA-E481-4A0C-8E89-41A4B1DBFCBA}" type="presParOf" srcId="{1B4A505B-6D34-432F-B53C-E090989FFC1F}" destId="{58512292-F752-43AD-A7EA-1169A7AD2447}" srcOrd="2" destOrd="0" presId="urn:microsoft.com/office/officeart/2009/3/layout/StepUpProcess"/>
    <dgm:cxn modelId="{5AFDE2D5-9D3A-4473-91DE-B4EE4C8D2165}" type="presParOf" srcId="{58512292-F752-43AD-A7EA-1169A7AD2447}" destId="{EAFC2687-ED3F-4C86-8589-CDC0E38D16AC}" srcOrd="0" destOrd="0" presId="urn:microsoft.com/office/officeart/2009/3/layout/StepUpProcess"/>
    <dgm:cxn modelId="{1229CDC5-C581-4E5A-847F-F0CE647E8035}" type="presParOf" srcId="{58512292-F752-43AD-A7EA-1169A7AD2447}" destId="{0264B98C-456F-41F9-A2E6-ADCEE5935507}" srcOrd="1" destOrd="0" presId="urn:microsoft.com/office/officeart/2009/3/layout/StepUpProcess"/>
    <dgm:cxn modelId="{7E2CA7E9-C75E-431A-9B1A-AE593CE14265}" type="presParOf" srcId="{58512292-F752-43AD-A7EA-1169A7AD2447}" destId="{A6B783AC-037E-4964-9F87-2385CFFD41AC}" srcOrd="2" destOrd="0" presId="urn:microsoft.com/office/officeart/2009/3/layout/StepUpProcess"/>
    <dgm:cxn modelId="{555F2B68-937C-4CC4-A5DD-AA5C537BC039}" type="presParOf" srcId="{1B4A505B-6D34-432F-B53C-E090989FFC1F}" destId="{D8F778BC-2075-4825-9CCA-A370EBD577DD}" srcOrd="3" destOrd="0" presId="urn:microsoft.com/office/officeart/2009/3/layout/StepUpProcess"/>
    <dgm:cxn modelId="{69253710-1174-4788-BAFF-D7C6C04D61CF}" type="presParOf" srcId="{D8F778BC-2075-4825-9CCA-A370EBD577DD}" destId="{D02456E5-95EE-441A-994F-3C48261F1E4A}" srcOrd="0" destOrd="0" presId="urn:microsoft.com/office/officeart/2009/3/layout/StepUpProcess"/>
    <dgm:cxn modelId="{D3C91730-1B2B-4372-BB76-F6C87E4402E0}" type="presParOf" srcId="{1B4A505B-6D34-432F-B53C-E090989FFC1F}" destId="{DD9A80A7-F11C-4B71-B022-A427EE4422A0}" srcOrd="4" destOrd="0" presId="urn:microsoft.com/office/officeart/2009/3/layout/StepUpProcess"/>
    <dgm:cxn modelId="{AB870DDC-DC51-40DF-9411-C7C7901D2186}" type="presParOf" srcId="{DD9A80A7-F11C-4B71-B022-A427EE4422A0}" destId="{5C4F7A54-AF4B-4E18-9BAF-AD913A567D44}" srcOrd="0" destOrd="0" presId="urn:microsoft.com/office/officeart/2009/3/layout/StepUpProcess"/>
    <dgm:cxn modelId="{6591F437-713D-438E-B265-A7C382E00C08}" type="presParOf" srcId="{DD9A80A7-F11C-4B71-B022-A427EE4422A0}" destId="{4F6E7B6D-F985-445B-BB11-12C97B13CFFD}" srcOrd="1" destOrd="0" presId="urn:microsoft.com/office/officeart/2009/3/layout/StepUpProcess"/>
    <dgm:cxn modelId="{CCBFD1ED-E636-486A-941E-861EC05405ED}" type="presParOf" srcId="{DD9A80A7-F11C-4B71-B022-A427EE4422A0}" destId="{7BEB3852-261A-42A1-A285-E44594F0C3F3}" srcOrd="2" destOrd="0" presId="urn:microsoft.com/office/officeart/2009/3/layout/StepUpProcess"/>
    <dgm:cxn modelId="{88A1A8DA-F21F-4A69-B8CB-CA650B0F309A}" type="presParOf" srcId="{1B4A505B-6D34-432F-B53C-E090989FFC1F}" destId="{372A992C-DE68-430C-BFF9-BF43D91CA695}" srcOrd="5" destOrd="0" presId="urn:microsoft.com/office/officeart/2009/3/layout/StepUpProcess"/>
    <dgm:cxn modelId="{78C1D4DD-068C-4892-AC00-EC136641E150}" type="presParOf" srcId="{372A992C-DE68-430C-BFF9-BF43D91CA695}" destId="{4FAB75E4-79CB-4FF8-9412-5EEADFFC9031}" srcOrd="0" destOrd="0" presId="urn:microsoft.com/office/officeart/2009/3/layout/StepUpProcess"/>
    <dgm:cxn modelId="{4196EF4D-F8DF-435F-96AF-3E7668B62A70}" type="presParOf" srcId="{1B4A505B-6D34-432F-B53C-E090989FFC1F}" destId="{82731C56-E334-4A4F-9E79-C60A00AFA675}" srcOrd="6" destOrd="0" presId="urn:microsoft.com/office/officeart/2009/3/layout/StepUpProcess"/>
    <dgm:cxn modelId="{10295467-FA75-4B92-8478-78F99CECE406}" type="presParOf" srcId="{82731C56-E334-4A4F-9E79-C60A00AFA675}" destId="{9FC1C12D-6BC2-401B-959F-06C6D65324B1}" srcOrd="0" destOrd="0" presId="urn:microsoft.com/office/officeart/2009/3/layout/StepUpProcess"/>
    <dgm:cxn modelId="{BACB85BD-0F81-46D0-AA21-446A93EE5B0A}" type="presParOf" srcId="{82731C56-E334-4A4F-9E79-C60A00AFA675}" destId="{C7875A7C-A410-448D-AD17-86F7647844D1}" srcOrd="1" destOrd="0" presId="urn:microsoft.com/office/officeart/2009/3/layout/StepUpProcess"/>
    <dgm:cxn modelId="{22ABA8E5-500F-4F20-BAD9-2AA63C2B3D61}" type="presParOf" srcId="{82731C56-E334-4A4F-9E79-C60A00AFA675}" destId="{49781D71-2387-498B-9BB8-F9EB986A7822}" srcOrd="2" destOrd="0" presId="urn:microsoft.com/office/officeart/2009/3/layout/StepUpProcess"/>
    <dgm:cxn modelId="{266AE589-F89B-4B38-A58E-123E1C279526}" type="presParOf" srcId="{1B4A505B-6D34-432F-B53C-E090989FFC1F}" destId="{13CED6B1-E539-4051-8669-34B8F635A829}" srcOrd="7" destOrd="0" presId="urn:microsoft.com/office/officeart/2009/3/layout/StepUpProcess"/>
    <dgm:cxn modelId="{A9569E57-453B-4092-8160-0F69118EBDD4}" type="presParOf" srcId="{13CED6B1-E539-4051-8669-34B8F635A829}" destId="{F1349606-9ADF-4008-BD4E-D8B46C683976}" srcOrd="0" destOrd="0" presId="urn:microsoft.com/office/officeart/2009/3/layout/StepUpProcess"/>
    <dgm:cxn modelId="{19FB3261-1A76-46C5-8929-0E39607721EE}" type="presParOf" srcId="{1B4A505B-6D34-432F-B53C-E090989FFC1F}" destId="{01B66936-3250-42CA-82D9-18FE28DC422A}" srcOrd="8" destOrd="0" presId="urn:microsoft.com/office/officeart/2009/3/layout/StepUpProcess"/>
    <dgm:cxn modelId="{B219F18D-6AA7-4A4D-842B-AADE5DDB4F35}" type="presParOf" srcId="{01B66936-3250-42CA-82D9-18FE28DC422A}" destId="{E63D940D-EC6A-4858-83B3-933D07F9CD88}" srcOrd="0" destOrd="0" presId="urn:microsoft.com/office/officeart/2009/3/layout/StepUpProcess"/>
    <dgm:cxn modelId="{067E57C7-5079-4DDD-9822-BF6451D796D5}" type="presParOf" srcId="{01B66936-3250-42CA-82D9-18FE28DC422A}" destId="{E07127FE-8773-40D6-950B-5B95C6599A97}"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F5BFABB-A3BF-445A-910F-AC8BBCEB2FB4}"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GB"/>
        </a:p>
      </dgm:t>
    </dgm:pt>
    <dgm:pt modelId="{1841A85C-FE48-4BED-BC52-3CA7D3BDEAB4}">
      <dgm:prSet phldrT="[Text]"/>
      <dgm:spPr>
        <a:solidFill>
          <a:schemeClr val="accent2">
            <a:lumMod val="75000"/>
          </a:schemeClr>
        </a:solidFill>
      </dgm:spPr>
      <dgm:t>
        <a:bodyPr/>
        <a:lstStyle/>
        <a:p>
          <a:r>
            <a:rPr lang="en-US" b="1" dirty="0"/>
            <a:t>Identification</a:t>
          </a:r>
          <a:endParaRPr lang="en-GB" dirty="0"/>
        </a:p>
      </dgm:t>
    </dgm:pt>
    <dgm:pt modelId="{571192D0-2FCE-4ACB-ADC1-BEA79EE553C8}" type="parTrans" cxnId="{E8785A53-6052-44B1-AF9F-4EFA0EA70EBF}">
      <dgm:prSet/>
      <dgm:spPr/>
      <dgm:t>
        <a:bodyPr/>
        <a:lstStyle/>
        <a:p>
          <a:endParaRPr lang="en-GB"/>
        </a:p>
      </dgm:t>
    </dgm:pt>
    <dgm:pt modelId="{02231B52-EE7D-4C5C-B25B-83A3DD4D2621}" type="sibTrans" cxnId="{E8785A53-6052-44B1-AF9F-4EFA0EA70EBF}">
      <dgm:prSet/>
      <dgm:spPr/>
      <dgm:t>
        <a:bodyPr/>
        <a:lstStyle/>
        <a:p>
          <a:endParaRPr lang="en-GB"/>
        </a:p>
      </dgm:t>
    </dgm:pt>
    <dgm:pt modelId="{F6BA5241-A7A5-4ED3-A982-D7274701557F}">
      <dgm:prSet phldrT="[Text]"/>
      <dgm:spPr>
        <a:solidFill>
          <a:schemeClr val="accent3"/>
        </a:solidFill>
      </dgm:spPr>
      <dgm:t>
        <a:bodyPr/>
        <a:lstStyle/>
        <a:p>
          <a:r>
            <a:rPr lang="en-US" b="1" dirty="0"/>
            <a:t>Child Evaluation </a:t>
          </a:r>
          <a:endParaRPr lang="en-GB" dirty="0"/>
        </a:p>
      </dgm:t>
    </dgm:pt>
    <dgm:pt modelId="{B911F545-83FA-4EC5-808D-70BD364E6522}" type="parTrans" cxnId="{28A60861-1666-4B64-8526-520187B5A320}">
      <dgm:prSet/>
      <dgm:spPr/>
      <dgm:t>
        <a:bodyPr/>
        <a:lstStyle/>
        <a:p>
          <a:endParaRPr lang="en-GB"/>
        </a:p>
      </dgm:t>
    </dgm:pt>
    <dgm:pt modelId="{AFD2D8FF-E56E-4561-B178-75869872F7F4}" type="sibTrans" cxnId="{28A60861-1666-4B64-8526-520187B5A320}">
      <dgm:prSet/>
      <dgm:spPr/>
      <dgm:t>
        <a:bodyPr/>
        <a:lstStyle/>
        <a:p>
          <a:endParaRPr lang="en-GB"/>
        </a:p>
      </dgm:t>
    </dgm:pt>
    <dgm:pt modelId="{57679D3A-271E-4005-827E-E4C2694D4246}">
      <dgm:prSet phldrT="[Text]"/>
      <dgm:spPr>
        <a:solidFill>
          <a:schemeClr val="accent5">
            <a:lumMod val="75000"/>
          </a:schemeClr>
        </a:solidFill>
      </dgm:spPr>
      <dgm:t>
        <a:bodyPr/>
        <a:lstStyle/>
        <a:p>
          <a:r>
            <a:rPr lang="en-US" b="1" dirty="0"/>
            <a:t>Eligibility</a:t>
          </a:r>
          <a:endParaRPr lang="en-GB" dirty="0"/>
        </a:p>
      </dgm:t>
    </dgm:pt>
    <dgm:pt modelId="{0D346CC6-EA77-4E00-A859-376523A2E481}" type="parTrans" cxnId="{C3A72AF3-E8C0-4E46-8E97-D6C0E146D76E}">
      <dgm:prSet/>
      <dgm:spPr/>
      <dgm:t>
        <a:bodyPr/>
        <a:lstStyle/>
        <a:p>
          <a:endParaRPr lang="en-GB"/>
        </a:p>
      </dgm:t>
    </dgm:pt>
    <dgm:pt modelId="{8815122C-2FCC-4D8C-A473-9D564D40A703}" type="sibTrans" cxnId="{C3A72AF3-E8C0-4E46-8E97-D6C0E146D76E}">
      <dgm:prSet/>
      <dgm:spPr/>
      <dgm:t>
        <a:bodyPr/>
        <a:lstStyle/>
        <a:p>
          <a:endParaRPr lang="en-GB"/>
        </a:p>
      </dgm:t>
    </dgm:pt>
    <dgm:pt modelId="{54014225-B1DD-47F2-8908-ED04DF8A9624}">
      <dgm:prSet phldrT="[Text]"/>
      <dgm:spPr>
        <a:solidFill>
          <a:srgbClr val="C00000"/>
        </a:solidFill>
      </dgm:spPr>
      <dgm:t>
        <a:bodyPr/>
        <a:lstStyle/>
        <a:p>
          <a:r>
            <a:rPr lang="en-US" b="1" dirty="0"/>
            <a:t>Writing of Individualized Education Programme (IEP).</a:t>
          </a:r>
          <a:endParaRPr lang="en-GB" dirty="0"/>
        </a:p>
      </dgm:t>
    </dgm:pt>
    <dgm:pt modelId="{7EF3D8C1-B76B-4693-A9D4-1BCD8B253730}" type="parTrans" cxnId="{5BEF2F85-C84F-4628-B779-C024F6F694BE}">
      <dgm:prSet/>
      <dgm:spPr/>
      <dgm:t>
        <a:bodyPr/>
        <a:lstStyle/>
        <a:p>
          <a:endParaRPr lang="en-GB"/>
        </a:p>
      </dgm:t>
    </dgm:pt>
    <dgm:pt modelId="{1991B4F4-C223-44C2-92AF-9050EA426B77}" type="sibTrans" cxnId="{5BEF2F85-C84F-4628-B779-C024F6F694BE}">
      <dgm:prSet/>
      <dgm:spPr/>
      <dgm:t>
        <a:bodyPr/>
        <a:lstStyle/>
        <a:p>
          <a:endParaRPr lang="en-GB"/>
        </a:p>
      </dgm:t>
    </dgm:pt>
    <dgm:pt modelId="{75FD9B30-DD3B-49B1-87B2-C019D953E929}">
      <dgm:prSet phldrT="[Text]"/>
      <dgm:spPr>
        <a:solidFill>
          <a:schemeClr val="accent1">
            <a:lumMod val="60000"/>
            <a:lumOff val="40000"/>
          </a:schemeClr>
        </a:solidFill>
      </dgm:spPr>
      <dgm:t>
        <a:bodyPr/>
        <a:lstStyle/>
        <a:p>
          <a:r>
            <a:rPr lang="en-US" b="1" dirty="0"/>
            <a:t>Provision of Services </a:t>
          </a:r>
          <a:endParaRPr lang="en-GB" dirty="0"/>
        </a:p>
      </dgm:t>
    </dgm:pt>
    <dgm:pt modelId="{F6C3BF6E-9779-4D5B-AEBD-F52E589511D0}" type="parTrans" cxnId="{E8B858EE-EA29-4AE6-95EE-7B20607A7A65}">
      <dgm:prSet/>
      <dgm:spPr/>
      <dgm:t>
        <a:bodyPr/>
        <a:lstStyle/>
        <a:p>
          <a:endParaRPr lang="en-GB"/>
        </a:p>
      </dgm:t>
    </dgm:pt>
    <dgm:pt modelId="{7792E49B-BF71-4C18-9C0F-298D23AEDA53}" type="sibTrans" cxnId="{E8B858EE-EA29-4AE6-95EE-7B20607A7A65}">
      <dgm:prSet/>
      <dgm:spPr/>
      <dgm:t>
        <a:bodyPr/>
        <a:lstStyle/>
        <a:p>
          <a:endParaRPr lang="en-GB"/>
        </a:p>
      </dgm:t>
    </dgm:pt>
    <dgm:pt modelId="{80875763-4B7C-44BC-8139-28A6233ED44E}">
      <dgm:prSet phldrT="[Text]"/>
      <dgm:spPr>
        <a:solidFill>
          <a:schemeClr val="accent5">
            <a:lumMod val="60000"/>
            <a:lumOff val="40000"/>
          </a:schemeClr>
        </a:solidFill>
      </dgm:spPr>
      <dgm:t>
        <a:bodyPr/>
        <a:lstStyle/>
        <a:p>
          <a:r>
            <a:rPr lang="en-US" b="1" dirty="0"/>
            <a:t>Re-evaluation of Child</a:t>
          </a:r>
          <a:endParaRPr lang="en-GB" dirty="0"/>
        </a:p>
      </dgm:t>
    </dgm:pt>
    <dgm:pt modelId="{01A02C8D-42D9-43C4-A38A-E9632298528C}" type="parTrans" cxnId="{80D8ECCE-2C2C-4F35-ACCB-FAE87B94FF26}">
      <dgm:prSet/>
      <dgm:spPr/>
      <dgm:t>
        <a:bodyPr/>
        <a:lstStyle/>
        <a:p>
          <a:endParaRPr lang="en-GB"/>
        </a:p>
      </dgm:t>
    </dgm:pt>
    <dgm:pt modelId="{8C9E60F8-2B1C-4E0D-9B29-60B521BD245C}" type="sibTrans" cxnId="{80D8ECCE-2C2C-4F35-ACCB-FAE87B94FF26}">
      <dgm:prSet/>
      <dgm:spPr/>
      <dgm:t>
        <a:bodyPr/>
        <a:lstStyle/>
        <a:p>
          <a:endParaRPr lang="en-GB"/>
        </a:p>
      </dgm:t>
    </dgm:pt>
    <dgm:pt modelId="{63860B0F-0D35-4556-A7BD-A738F49AA267}">
      <dgm:prSet phldrT="[Text]"/>
      <dgm:spPr>
        <a:solidFill>
          <a:schemeClr val="tx1">
            <a:lumMod val="95000"/>
            <a:lumOff val="5000"/>
          </a:schemeClr>
        </a:solidFill>
      </dgm:spPr>
      <dgm:t>
        <a:bodyPr/>
        <a:lstStyle/>
        <a:p>
          <a:r>
            <a:rPr lang="en-US" b="1" dirty="0"/>
            <a:t>Progress Report </a:t>
          </a:r>
          <a:endParaRPr lang="en-GB" dirty="0"/>
        </a:p>
      </dgm:t>
    </dgm:pt>
    <dgm:pt modelId="{8B3FB412-487D-486A-81DF-B69B72669D5B}" type="parTrans" cxnId="{3279E1F4-EC9E-4025-BAFA-A653D26F7AB7}">
      <dgm:prSet/>
      <dgm:spPr/>
      <dgm:t>
        <a:bodyPr/>
        <a:lstStyle/>
        <a:p>
          <a:endParaRPr lang="en-GB"/>
        </a:p>
      </dgm:t>
    </dgm:pt>
    <dgm:pt modelId="{09BB9EC6-B8A3-4782-968E-B253A055F8B9}" type="sibTrans" cxnId="{3279E1F4-EC9E-4025-BAFA-A653D26F7AB7}">
      <dgm:prSet/>
      <dgm:spPr/>
      <dgm:t>
        <a:bodyPr/>
        <a:lstStyle/>
        <a:p>
          <a:endParaRPr lang="en-GB"/>
        </a:p>
      </dgm:t>
    </dgm:pt>
    <dgm:pt modelId="{9705E77B-A00E-419D-A7A2-BC48E7117117}">
      <dgm:prSet phldrT="[Text]"/>
      <dgm:spPr>
        <a:solidFill>
          <a:schemeClr val="tx2">
            <a:lumMod val="90000"/>
            <a:lumOff val="10000"/>
          </a:schemeClr>
        </a:solidFill>
      </dgm:spPr>
      <dgm:t>
        <a:bodyPr/>
        <a:lstStyle/>
        <a:p>
          <a:r>
            <a:rPr lang="en-US" b="1" dirty="0"/>
            <a:t>Review of IEP</a:t>
          </a:r>
          <a:endParaRPr lang="en-GB" dirty="0"/>
        </a:p>
      </dgm:t>
    </dgm:pt>
    <dgm:pt modelId="{EFBB4AD3-CB4E-4DDA-BA96-009B6DF5C377}" type="parTrans" cxnId="{C7E51599-F35A-40C5-B29B-49B7DFBE9D36}">
      <dgm:prSet/>
      <dgm:spPr/>
      <dgm:t>
        <a:bodyPr/>
        <a:lstStyle/>
        <a:p>
          <a:endParaRPr lang="en-GB"/>
        </a:p>
      </dgm:t>
    </dgm:pt>
    <dgm:pt modelId="{BE928A8A-CBF0-448F-8218-AD0366756186}" type="sibTrans" cxnId="{C7E51599-F35A-40C5-B29B-49B7DFBE9D36}">
      <dgm:prSet/>
      <dgm:spPr/>
      <dgm:t>
        <a:bodyPr/>
        <a:lstStyle/>
        <a:p>
          <a:endParaRPr lang="en-GB"/>
        </a:p>
      </dgm:t>
    </dgm:pt>
    <dgm:pt modelId="{05100430-D826-437A-ABEC-DC22D4B6AD31}" type="pres">
      <dgm:prSet presAssocID="{3F5BFABB-A3BF-445A-910F-AC8BBCEB2FB4}" presName="linear" presStyleCnt="0">
        <dgm:presLayoutVars>
          <dgm:dir/>
          <dgm:animLvl val="lvl"/>
          <dgm:resizeHandles val="exact"/>
        </dgm:presLayoutVars>
      </dgm:prSet>
      <dgm:spPr/>
    </dgm:pt>
    <dgm:pt modelId="{090B477F-2E33-4F95-A12C-FE98D5AAF26C}" type="pres">
      <dgm:prSet presAssocID="{1841A85C-FE48-4BED-BC52-3CA7D3BDEAB4}" presName="parentLin" presStyleCnt="0"/>
      <dgm:spPr/>
    </dgm:pt>
    <dgm:pt modelId="{FB7C0394-9D05-4001-A014-613BA585A1C2}" type="pres">
      <dgm:prSet presAssocID="{1841A85C-FE48-4BED-BC52-3CA7D3BDEAB4}" presName="parentLeftMargin" presStyleLbl="node1" presStyleIdx="0" presStyleCnt="8"/>
      <dgm:spPr/>
    </dgm:pt>
    <dgm:pt modelId="{A832B6A9-4CC7-4C5B-BE6C-1B5AAAB9B8A0}" type="pres">
      <dgm:prSet presAssocID="{1841A85C-FE48-4BED-BC52-3CA7D3BDEAB4}" presName="parentText" presStyleLbl="node1" presStyleIdx="0" presStyleCnt="8">
        <dgm:presLayoutVars>
          <dgm:chMax val="0"/>
          <dgm:bulletEnabled val="1"/>
        </dgm:presLayoutVars>
      </dgm:prSet>
      <dgm:spPr/>
    </dgm:pt>
    <dgm:pt modelId="{98B917C8-05DD-4CE4-A559-320E32284237}" type="pres">
      <dgm:prSet presAssocID="{1841A85C-FE48-4BED-BC52-3CA7D3BDEAB4}" presName="negativeSpace" presStyleCnt="0"/>
      <dgm:spPr/>
    </dgm:pt>
    <dgm:pt modelId="{C95389FD-F7F3-4A6E-AAFB-CA6A0441560B}" type="pres">
      <dgm:prSet presAssocID="{1841A85C-FE48-4BED-BC52-3CA7D3BDEAB4}" presName="childText" presStyleLbl="conFgAcc1" presStyleIdx="0" presStyleCnt="8">
        <dgm:presLayoutVars>
          <dgm:bulletEnabled val="1"/>
        </dgm:presLayoutVars>
      </dgm:prSet>
      <dgm:spPr/>
    </dgm:pt>
    <dgm:pt modelId="{2A117188-B65D-479E-AC37-59B991AC1376}" type="pres">
      <dgm:prSet presAssocID="{02231B52-EE7D-4C5C-B25B-83A3DD4D2621}" presName="spaceBetweenRectangles" presStyleCnt="0"/>
      <dgm:spPr/>
    </dgm:pt>
    <dgm:pt modelId="{D300DFA8-AD14-43B7-A29E-81DB39C933CB}" type="pres">
      <dgm:prSet presAssocID="{F6BA5241-A7A5-4ED3-A982-D7274701557F}" presName="parentLin" presStyleCnt="0"/>
      <dgm:spPr/>
    </dgm:pt>
    <dgm:pt modelId="{5A6CF801-C0D6-4395-9699-7B1E1226D48F}" type="pres">
      <dgm:prSet presAssocID="{F6BA5241-A7A5-4ED3-A982-D7274701557F}" presName="parentLeftMargin" presStyleLbl="node1" presStyleIdx="0" presStyleCnt="8"/>
      <dgm:spPr/>
    </dgm:pt>
    <dgm:pt modelId="{139DBE27-9F4C-4BEB-9615-D75B18F98021}" type="pres">
      <dgm:prSet presAssocID="{F6BA5241-A7A5-4ED3-A982-D7274701557F}" presName="parentText" presStyleLbl="node1" presStyleIdx="1" presStyleCnt="8">
        <dgm:presLayoutVars>
          <dgm:chMax val="0"/>
          <dgm:bulletEnabled val="1"/>
        </dgm:presLayoutVars>
      </dgm:prSet>
      <dgm:spPr/>
    </dgm:pt>
    <dgm:pt modelId="{2B8C5822-1E0C-4E5A-837D-855CE56D4265}" type="pres">
      <dgm:prSet presAssocID="{F6BA5241-A7A5-4ED3-A982-D7274701557F}" presName="negativeSpace" presStyleCnt="0"/>
      <dgm:spPr/>
    </dgm:pt>
    <dgm:pt modelId="{588138CC-3C9C-4C2F-9013-60C0635E2042}" type="pres">
      <dgm:prSet presAssocID="{F6BA5241-A7A5-4ED3-A982-D7274701557F}" presName="childText" presStyleLbl="conFgAcc1" presStyleIdx="1" presStyleCnt="8">
        <dgm:presLayoutVars>
          <dgm:bulletEnabled val="1"/>
        </dgm:presLayoutVars>
      </dgm:prSet>
      <dgm:spPr/>
    </dgm:pt>
    <dgm:pt modelId="{C5DB8420-DAD2-40F7-838B-0D475F3608BD}" type="pres">
      <dgm:prSet presAssocID="{AFD2D8FF-E56E-4561-B178-75869872F7F4}" presName="spaceBetweenRectangles" presStyleCnt="0"/>
      <dgm:spPr/>
    </dgm:pt>
    <dgm:pt modelId="{B98F7557-4BA0-4CD3-BE18-8AF106E2DB31}" type="pres">
      <dgm:prSet presAssocID="{57679D3A-271E-4005-827E-E4C2694D4246}" presName="parentLin" presStyleCnt="0"/>
      <dgm:spPr/>
    </dgm:pt>
    <dgm:pt modelId="{F565C208-D790-4C81-90CD-6DF2C90992CB}" type="pres">
      <dgm:prSet presAssocID="{57679D3A-271E-4005-827E-E4C2694D4246}" presName="parentLeftMargin" presStyleLbl="node1" presStyleIdx="1" presStyleCnt="8"/>
      <dgm:spPr/>
    </dgm:pt>
    <dgm:pt modelId="{F175078A-E6FF-4D1C-9484-F2DDCB4D1EDE}" type="pres">
      <dgm:prSet presAssocID="{57679D3A-271E-4005-827E-E4C2694D4246}" presName="parentText" presStyleLbl="node1" presStyleIdx="2" presStyleCnt="8">
        <dgm:presLayoutVars>
          <dgm:chMax val="0"/>
          <dgm:bulletEnabled val="1"/>
        </dgm:presLayoutVars>
      </dgm:prSet>
      <dgm:spPr/>
    </dgm:pt>
    <dgm:pt modelId="{CE59A003-274B-4503-BEC7-7F891597B230}" type="pres">
      <dgm:prSet presAssocID="{57679D3A-271E-4005-827E-E4C2694D4246}" presName="negativeSpace" presStyleCnt="0"/>
      <dgm:spPr/>
    </dgm:pt>
    <dgm:pt modelId="{FE9876AB-3A77-48F1-9706-C68F615C5120}" type="pres">
      <dgm:prSet presAssocID="{57679D3A-271E-4005-827E-E4C2694D4246}" presName="childText" presStyleLbl="conFgAcc1" presStyleIdx="2" presStyleCnt="8">
        <dgm:presLayoutVars>
          <dgm:bulletEnabled val="1"/>
        </dgm:presLayoutVars>
      </dgm:prSet>
      <dgm:spPr/>
    </dgm:pt>
    <dgm:pt modelId="{39B0BECE-F831-4A15-A61C-74F1E7087FA1}" type="pres">
      <dgm:prSet presAssocID="{8815122C-2FCC-4D8C-A473-9D564D40A703}" presName="spaceBetweenRectangles" presStyleCnt="0"/>
      <dgm:spPr/>
    </dgm:pt>
    <dgm:pt modelId="{E4D894B3-CE5C-487A-A3BE-C4E842E84FE6}" type="pres">
      <dgm:prSet presAssocID="{54014225-B1DD-47F2-8908-ED04DF8A9624}" presName="parentLin" presStyleCnt="0"/>
      <dgm:spPr/>
    </dgm:pt>
    <dgm:pt modelId="{C4508947-5C26-4B5D-B6A1-BFD18646A173}" type="pres">
      <dgm:prSet presAssocID="{54014225-B1DD-47F2-8908-ED04DF8A9624}" presName="parentLeftMargin" presStyleLbl="node1" presStyleIdx="2" presStyleCnt="8"/>
      <dgm:spPr/>
    </dgm:pt>
    <dgm:pt modelId="{F18DCE50-018B-4D50-98C0-02C12204A42C}" type="pres">
      <dgm:prSet presAssocID="{54014225-B1DD-47F2-8908-ED04DF8A9624}" presName="parentText" presStyleLbl="node1" presStyleIdx="3" presStyleCnt="8">
        <dgm:presLayoutVars>
          <dgm:chMax val="0"/>
          <dgm:bulletEnabled val="1"/>
        </dgm:presLayoutVars>
      </dgm:prSet>
      <dgm:spPr/>
    </dgm:pt>
    <dgm:pt modelId="{1394E74D-57AA-4AF3-AC3E-5264B00ECA8F}" type="pres">
      <dgm:prSet presAssocID="{54014225-B1DD-47F2-8908-ED04DF8A9624}" presName="negativeSpace" presStyleCnt="0"/>
      <dgm:spPr/>
    </dgm:pt>
    <dgm:pt modelId="{E5754E2E-83C5-4612-94BE-0F3F2CE2C9AE}" type="pres">
      <dgm:prSet presAssocID="{54014225-B1DD-47F2-8908-ED04DF8A9624}" presName="childText" presStyleLbl="conFgAcc1" presStyleIdx="3" presStyleCnt="8">
        <dgm:presLayoutVars>
          <dgm:bulletEnabled val="1"/>
        </dgm:presLayoutVars>
      </dgm:prSet>
      <dgm:spPr/>
    </dgm:pt>
    <dgm:pt modelId="{9B0B88E3-CDAB-409A-8469-4A3CDA722F86}" type="pres">
      <dgm:prSet presAssocID="{1991B4F4-C223-44C2-92AF-9050EA426B77}" presName="spaceBetweenRectangles" presStyleCnt="0"/>
      <dgm:spPr/>
    </dgm:pt>
    <dgm:pt modelId="{7EB954D0-2AF3-40C6-AFFD-513851F90334}" type="pres">
      <dgm:prSet presAssocID="{75FD9B30-DD3B-49B1-87B2-C019D953E929}" presName="parentLin" presStyleCnt="0"/>
      <dgm:spPr/>
    </dgm:pt>
    <dgm:pt modelId="{D82095CE-705A-4A43-B6A5-8BFD19D76537}" type="pres">
      <dgm:prSet presAssocID="{75FD9B30-DD3B-49B1-87B2-C019D953E929}" presName="parentLeftMargin" presStyleLbl="node1" presStyleIdx="3" presStyleCnt="8"/>
      <dgm:spPr/>
    </dgm:pt>
    <dgm:pt modelId="{8FF48898-1A59-48F6-B06D-BA78D638F6D8}" type="pres">
      <dgm:prSet presAssocID="{75FD9B30-DD3B-49B1-87B2-C019D953E929}" presName="parentText" presStyleLbl="node1" presStyleIdx="4" presStyleCnt="8">
        <dgm:presLayoutVars>
          <dgm:chMax val="0"/>
          <dgm:bulletEnabled val="1"/>
        </dgm:presLayoutVars>
      </dgm:prSet>
      <dgm:spPr/>
    </dgm:pt>
    <dgm:pt modelId="{E318C115-9B1B-4EC1-8CD2-1E87D894264E}" type="pres">
      <dgm:prSet presAssocID="{75FD9B30-DD3B-49B1-87B2-C019D953E929}" presName="negativeSpace" presStyleCnt="0"/>
      <dgm:spPr/>
    </dgm:pt>
    <dgm:pt modelId="{587C6EAC-35C3-48F9-9A72-2CD873698F18}" type="pres">
      <dgm:prSet presAssocID="{75FD9B30-DD3B-49B1-87B2-C019D953E929}" presName="childText" presStyleLbl="conFgAcc1" presStyleIdx="4" presStyleCnt="8">
        <dgm:presLayoutVars>
          <dgm:bulletEnabled val="1"/>
        </dgm:presLayoutVars>
      </dgm:prSet>
      <dgm:spPr/>
    </dgm:pt>
    <dgm:pt modelId="{606BBD72-8CBD-4475-AACE-74D80A348DF1}" type="pres">
      <dgm:prSet presAssocID="{7792E49B-BF71-4C18-9C0F-298D23AEDA53}" presName="spaceBetweenRectangles" presStyleCnt="0"/>
      <dgm:spPr/>
    </dgm:pt>
    <dgm:pt modelId="{1C83C0EF-B74C-4728-8F46-2F6F6386F3BB}" type="pres">
      <dgm:prSet presAssocID="{63860B0F-0D35-4556-A7BD-A738F49AA267}" presName="parentLin" presStyleCnt="0"/>
      <dgm:spPr/>
    </dgm:pt>
    <dgm:pt modelId="{21DDF9F0-7A61-4C5C-85A9-9C63860D1C04}" type="pres">
      <dgm:prSet presAssocID="{63860B0F-0D35-4556-A7BD-A738F49AA267}" presName="parentLeftMargin" presStyleLbl="node1" presStyleIdx="4" presStyleCnt="8"/>
      <dgm:spPr/>
    </dgm:pt>
    <dgm:pt modelId="{E5A34863-FD09-4C0B-91D4-77DC84B53208}" type="pres">
      <dgm:prSet presAssocID="{63860B0F-0D35-4556-A7BD-A738F49AA267}" presName="parentText" presStyleLbl="node1" presStyleIdx="5" presStyleCnt="8">
        <dgm:presLayoutVars>
          <dgm:chMax val="0"/>
          <dgm:bulletEnabled val="1"/>
        </dgm:presLayoutVars>
      </dgm:prSet>
      <dgm:spPr/>
    </dgm:pt>
    <dgm:pt modelId="{AE26AA67-0C6C-414E-AF58-BCE716800E30}" type="pres">
      <dgm:prSet presAssocID="{63860B0F-0D35-4556-A7BD-A738F49AA267}" presName="negativeSpace" presStyleCnt="0"/>
      <dgm:spPr/>
    </dgm:pt>
    <dgm:pt modelId="{444F99ED-561F-4559-9D59-B9580F514E81}" type="pres">
      <dgm:prSet presAssocID="{63860B0F-0D35-4556-A7BD-A738F49AA267}" presName="childText" presStyleLbl="conFgAcc1" presStyleIdx="5" presStyleCnt="8">
        <dgm:presLayoutVars>
          <dgm:bulletEnabled val="1"/>
        </dgm:presLayoutVars>
      </dgm:prSet>
      <dgm:spPr/>
    </dgm:pt>
    <dgm:pt modelId="{66EEB2A6-6415-4092-8EE5-CA1942BFC1CB}" type="pres">
      <dgm:prSet presAssocID="{09BB9EC6-B8A3-4782-968E-B253A055F8B9}" presName="spaceBetweenRectangles" presStyleCnt="0"/>
      <dgm:spPr/>
    </dgm:pt>
    <dgm:pt modelId="{B41B18D6-6CF3-401C-B608-D25EFF4CCA4D}" type="pres">
      <dgm:prSet presAssocID="{9705E77B-A00E-419D-A7A2-BC48E7117117}" presName="parentLin" presStyleCnt="0"/>
      <dgm:spPr/>
    </dgm:pt>
    <dgm:pt modelId="{35363F26-4429-48CB-8F0D-E28136A6F64D}" type="pres">
      <dgm:prSet presAssocID="{9705E77B-A00E-419D-A7A2-BC48E7117117}" presName="parentLeftMargin" presStyleLbl="node1" presStyleIdx="5" presStyleCnt="8"/>
      <dgm:spPr/>
    </dgm:pt>
    <dgm:pt modelId="{FCBAA1B8-6A83-47DF-AAC9-AAF8C9987CAA}" type="pres">
      <dgm:prSet presAssocID="{9705E77B-A00E-419D-A7A2-BC48E7117117}" presName="parentText" presStyleLbl="node1" presStyleIdx="6" presStyleCnt="8">
        <dgm:presLayoutVars>
          <dgm:chMax val="0"/>
          <dgm:bulletEnabled val="1"/>
        </dgm:presLayoutVars>
      </dgm:prSet>
      <dgm:spPr/>
    </dgm:pt>
    <dgm:pt modelId="{FDECE66E-F11B-4172-BFA3-C0DCFE3FBE0D}" type="pres">
      <dgm:prSet presAssocID="{9705E77B-A00E-419D-A7A2-BC48E7117117}" presName="negativeSpace" presStyleCnt="0"/>
      <dgm:spPr/>
    </dgm:pt>
    <dgm:pt modelId="{BDB1A546-ED0C-4F86-9259-1B286544D2B4}" type="pres">
      <dgm:prSet presAssocID="{9705E77B-A00E-419D-A7A2-BC48E7117117}" presName="childText" presStyleLbl="conFgAcc1" presStyleIdx="6" presStyleCnt="8">
        <dgm:presLayoutVars>
          <dgm:bulletEnabled val="1"/>
        </dgm:presLayoutVars>
      </dgm:prSet>
      <dgm:spPr/>
    </dgm:pt>
    <dgm:pt modelId="{F18CC9B4-632B-442A-8BB5-909C63CD9304}" type="pres">
      <dgm:prSet presAssocID="{BE928A8A-CBF0-448F-8218-AD0366756186}" presName="spaceBetweenRectangles" presStyleCnt="0"/>
      <dgm:spPr/>
    </dgm:pt>
    <dgm:pt modelId="{EFE984CF-9B90-43B6-8745-436490038AB8}" type="pres">
      <dgm:prSet presAssocID="{80875763-4B7C-44BC-8139-28A6233ED44E}" presName="parentLin" presStyleCnt="0"/>
      <dgm:spPr/>
    </dgm:pt>
    <dgm:pt modelId="{14F3AF74-0883-4389-A907-9E7DF3940152}" type="pres">
      <dgm:prSet presAssocID="{80875763-4B7C-44BC-8139-28A6233ED44E}" presName="parentLeftMargin" presStyleLbl="node1" presStyleIdx="6" presStyleCnt="8"/>
      <dgm:spPr/>
    </dgm:pt>
    <dgm:pt modelId="{EB9EFB62-08AA-49B4-BBD3-67411AB83B77}" type="pres">
      <dgm:prSet presAssocID="{80875763-4B7C-44BC-8139-28A6233ED44E}" presName="parentText" presStyleLbl="node1" presStyleIdx="7" presStyleCnt="8">
        <dgm:presLayoutVars>
          <dgm:chMax val="0"/>
          <dgm:bulletEnabled val="1"/>
        </dgm:presLayoutVars>
      </dgm:prSet>
      <dgm:spPr/>
    </dgm:pt>
    <dgm:pt modelId="{54043367-FD20-45A3-B8C6-1A1E736BA4AC}" type="pres">
      <dgm:prSet presAssocID="{80875763-4B7C-44BC-8139-28A6233ED44E}" presName="negativeSpace" presStyleCnt="0"/>
      <dgm:spPr/>
    </dgm:pt>
    <dgm:pt modelId="{F162B23A-5792-4CE1-8ACA-7EBAB3EA280B}" type="pres">
      <dgm:prSet presAssocID="{80875763-4B7C-44BC-8139-28A6233ED44E}" presName="childText" presStyleLbl="conFgAcc1" presStyleIdx="7" presStyleCnt="8">
        <dgm:presLayoutVars>
          <dgm:bulletEnabled val="1"/>
        </dgm:presLayoutVars>
      </dgm:prSet>
      <dgm:spPr/>
    </dgm:pt>
  </dgm:ptLst>
  <dgm:cxnLst>
    <dgm:cxn modelId="{E3817609-C7B0-4656-A46C-8DA0F1F815A2}" type="presOf" srcId="{9705E77B-A00E-419D-A7A2-BC48E7117117}" destId="{35363F26-4429-48CB-8F0D-E28136A6F64D}" srcOrd="0" destOrd="0" presId="urn:microsoft.com/office/officeart/2005/8/layout/list1"/>
    <dgm:cxn modelId="{37EDF20B-39C3-424C-AD38-EBA2A543E628}" type="presOf" srcId="{57679D3A-271E-4005-827E-E4C2694D4246}" destId="{F175078A-E6FF-4D1C-9484-F2DDCB4D1EDE}" srcOrd="1" destOrd="0" presId="urn:microsoft.com/office/officeart/2005/8/layout/list1"/>
    <dgm:cxn modelId="{BC8D560F-4061-41E9-A50F-A797D539AB6C}" type="presOf" srcId="{54014225-B1DD-47F2-8908-ED04DF8A9624}" destId="{F18DCE50-018B-4D50-98C0-02C12204A42C}" srcOrd="1" destOrd="0" presId="urn:microsoft.com/office/officeart/2005/8/layout/list1"/>
    <dgm:cxn modelId="{AFCF752B-3193-44B0-B482-7A01E689CF58}" type="presOf" srcId="{F6BA5241-A7A5-4ED3-A982-D7274701557F}" destId="{139DBE27-9F4C-4BEB-9615-D75B18F98021}" srcOrd="1" destOrd="0" presId="urn:microsoft.com/office/officeart/2005/8/layout/list1"/>
    <dgm:cxn modelId="{6302973E-67AD-43A0-9799-8575ABA27703}" type="presOf" srcId="{63860B0F-0D35-4556-A7BD-A738F49AA267}" destId="{E5A34863-FD09-4C0B-91D4-77DC84B53208}" srcOrd="1" destOrd="0" presId="urn:microsoft.com/office/officeart/2005/8/layout/list1"/>
    <dgm:cxn modelId="{ABCFBB40-8A2A-4573-B12D-3FA09C1251DE}" type="presOf" srcId="{1841A85C-FE48-4BED-BC52-3CA7D3BDEAB4}" destId="{A832B6A9-4CC7-4C5B-BE6C-1B5AAAB9B8A0}" srcOrd="1" destOrd="0" presId="urn:microsoft.com/office/officeart/2005/8/layout/list1"/>
    <dgm:cxn modelId="{28A60861-1666-4B64-8526-520187B5A320}" srcId="{3F5BFABB-A3BF-445A-910F-AC8BBCEB2FB4}" destId="{F6BA5241-A7A5-4ED3-A982-D7274701557F}" srcOrd="1" destOrd="0" parTransId="{B911F545-83FA-4EC5-808D-70BD364E6522}" sibTransId="{AFD2D8FF-E56E-4561-B178-75869872F7F4}"/>
    <dgm:cxn modelId="{BAD79868-A1F5-402A-8933-EA9FC4B32B5E}" type="presOf" srcId="{57679D3A-271E-4005-827E-E4C2694D4246}" destId="{F565C208-D790-4C81-90CD-6DF2C90992CB}" srcOrd="0" destOrd="0" presId="urn:microsoft.com/office/officeart/2005/8/layout/list1"/>
    <dgm:cxn modelId="{E8785A53-6052-44B1-AF9F-4EFA0EA70EBF}" srcId="{3F5BFABB-A3BF-445A-910F-AC8BBCEB2FB4}" destId="{1841A85C-FE48-4BED-BC52-3CA7D3BDEAB4}" srcOrd="0" destOrd="0" parTransId="{571192D0-2FCE-4ACB-ADC1-BEA79EE553C8}" sibTransId="{02231B52-EE7D-4C5C-B25B-83A3DD4D2621}"/>
    <dgm:cxn modelId="{15F99A53-DC46-4CE6-A5CC-ABB94AC4A513}" type="presOf" srcId="{F6BA5241-A7A5-4ED3-A982-D7274701557F}" destId="{5A6CF801-C0D6-4395-9699-7B1E1226D48F}" srcOrd="0" destOrd="0" presId="urn:microsoft.com/office/officeart/2005/8/layout/list1"/>
    <dgm:cxn modelId="{CE9C7F7B-EAA8-4DED-A801-AEDBBC52B1B9}" type="presOf" srcId="{63860B0F-0D35-4556-A7BD-A738F49AA267}" destId="{21DDF9F0-7A61-4C5C-85A9-9C63860D1C04}" srcOrd="0" destOrd="0" presId="urn:microsoft.com/office/officeart/2005/8/layout/list1"/>
    <dgm:cxn modelId="{D65EE483-89A5-4418-835E-BB16BAB99B95}" type="presOf" srcId="{75FD9B30-DD3B-49B1-87B2-C019D953E929}" destId="{D82095CE-705A-4A43-B6A5-8BFD19D76537}" srcOrd="0" destOrd="0" presId="urn:microsoft.com/office/officeart/2005/8/layout/list1"/>
    <dgm:cxn modelId="{7D3FCB84-86F1-4A60-8AD8-788853F5399D}" type="presOf" srcId="{54014225-B1DD-47F2-8908-ED04DF8A9624}" destId="{C4508947-5C26-4B5D-B6A1-BFD18646A173}" srcOrd="0" destOrd="0" presId="urn:microsoft.com/office/officeart/2005/8/layout/list1"/>
    <dgm:cxn modelId="{5BEF2F85-C84F-4628-B779-C024F6F694BE}" srcId="{3F5BFABB-A3BF-445A-910F-AC8BBCEB2FB4}" destId="{54014225-B1DD-47F2-8908-ED04DF8A9624}" srcOrd="3" destOrd="0" parTransId="{7EF3D8C1-B76B-4693-A9D4-1BCD8B253730}" sibTransId="{1991B4F4-C223-44C2-92AF-9050EA426B77}"/>
    <dgm:cxn modelId="{B7BCC786-44C4-4D2A-B47B-A8F66DE889B8}" type="presOf" srcId="{75FD9B30-DD3B-49B1-87B2-C019D953E929}" destId="{8FF48898-1A59-48F6-B06D-BA78D638F6D8}" srcOrd="1" destOrd="0" presId="urn:microsoft.com/office/officeart/2005/8/layout/list1"/>
    <dgm:cxn modelId="{ED34EA87-604C-4DD7-9D00-9D67BA045B90}" type="presOf" srcId="{3F5BFABB-A3BF-445A-910F-AC8BBCEB2FB4}" destId="{05100430-D826-437A-ABEC-DC22D4B6AD31}" srcOrd="0" destOrd="0" presId="urn:microsoft.com/office/officeart/2005/8/layout/list1"/>
    <dgm:cxn modelId="{C7E51599-F35A-40C5-B29B-49B7DFBE9D36}" srcId="{3F5BFABB-A3BF-445A-910F-AC8BBCEB2FB4}" destId="{9705E77B-A00E-419D-A7A2-BC48E7117117}" srcOrd="6" destOrd="0" parTransId="{EFBB4AD3-CB4E-4DDA-BA96-009B6DF5C377}" sibTransId="{BE928A8A-CBF0-448F-8218-AD0366756186}"/>
    <dgm:cxn modelId="{94D0BDA9-2F31-4C6F-84F4-6F7C940772B4}" type="presOf" srcId="{9705E77B-A00E-419D-A7A2-BC48E7117117}" destId="{FCBAA1B8-6A83-47DF-AAC9-AAF8C9987CAA}" srcOrd="1" destOrd="0" presId="urn:microsoft.com/office/officeart/2005/8/layout/list1"/>
    <dgm:cxn modelId="{80D8ECCE-2C2C-4F35-ACCB-FAE87B94FF26}" srcId="{3F5BFABB-A3BF-445A-910F-AC8BBCEB2FB4}" destId="{80875763-4B7C-44BC-8139-28A6233ED44E}" srcOrd="7" destOrd="0" parTransId="{01A02C8D-42D9-43C4-A38A-E9632298528C}" sibTransId="{8C9E60F8-2B1C-4E0D-9B29-60B521BD245C}"/>
    <dgm:cxn modelId="{F470B8D1-99F5-422B-9E73-CEF4FDADF286}" type="presOf" srcId="{1841A85C-FE48-4BED-BC52-3CA7D3BDEAB4}" destId="{FB7C0394-9D05-4001-A014-613BA585A1C2}" srcOrd="0" destOrd="0" presId="urn:microsoft.com/office/officeart/2005/8/layout/list1"/>
    <dgm:cxn modelId="{FE99B0D6-D6D5-47A0-994E-CEA12F101F30}" type="presOf" srcId="{80875763-4B7C-44BC-8139-28A6233ED44E}" destId="{EB9EFB62-08AA-49B4-BBD3-67411AB83B77}" srcOrd="1" destOrd="0" presId="urn:microsoft.com/office/officeart/2005/8/layout/list1"/>
    <dgm:cxn modelId="{E8B858EE-EA29-4AE6-95EE-7B20607A7A65}" srcId="{3F5BFABB-A3BF-445A-910F-AC8BBCEB2FB4}" destId="{75FD9B30-DD3B-49B1-87B2-C019D953E929}" srcOrd="4" destOrd="0" parTransId="{F6C3BF6E-9779-4D5B-AEBD-F52E589511D0}" sibTransId="{7792E49B-BF71-4C18-9C0F-298D23AEDA53}"/>
    <dgm:cxn modelId="{EDD64AEF-9319-4537-AC09-A932427D8C9E}" type="presOf" srcId="{80875763-4B7C-44BC-8139-28A6233ED44E}" destId="{14F3AF74-0883-4389-A907-9E7DF3940152}" srcOrd="0" destOrd="0" presId="urn:microsoft.com/office/officeart/2005/8/layout/list1"/>
    <dgm:cxn modelId="{C3A72AF3-E8C0-4E46-8E97-D6C0E146D76E}" srcId="{3F5BFABB-A3BF-445A-910F-AC8BBCEB2FB4}" destId="{57679D3A-271E-4005-827E-E4C2694D4246}" srcOrd="2" destOrd="0" parTransId="{0D346CC6-EA77-4E00-A859-376523A2E481}" sibTransId="{8815122C-2FCC-4D8C-A473-9D564D40A703}"/>
    <dgm:cxn modelId="{3279E1F4-EC9E-4025-BAFA-A653D26F7AB7}" srcId="{3F5BFABB-A3BF-445A-910F-AC8BBCEB2FB4}" destId="{63860B0F-0D35-4556-A7BD-A738F49AA267}" srcOrd="5" destOrd="0" parTransId="{8B3FB412-487D-486A-81DF-B69B72669D5B}" sibTransId="{09BB9EC6-B8A3-4782-968E-B253A055F8B9}"/>
    <dgm:cxn modelId="{E9959647-201C-4C47-942C-0DA17D4E2E0D}" type="presParOf" srcId="{05100430-D826-437A-ABEC-DC22D4B6AD31}" destId="{090B477F-2E33-4F95-A12C-FE98D5AAF26C}" srcOrd="0" destOrd="0" presId="urn:microsoft.com/office/officeart/2005/8/layout/list1"/>
    <dgm:cxn modelId="{4E013BC0-6046-4E95-B859-6E2FADE5016C}" type="presParOf" srcId="{090B477F-2E33-4F95-A12C-FE98D5AAF26C}" destId="{FB7C0394-9D05-4001-A014-613BA585A1C2}" srcOrd="0" destOrd="0" presId="urn:microsoft.com/office/officeart/2005/8/layout/list1"/>
    <dgm:cxn modelId="{F9CAEB17-5787-41A6-8998-8CD715BD4254}" type="presParOf" srcId="{090B477F-2E33-4F95-A12C-FE98D5AAF26C}" destId="{A832B6A9-4CC7-4C5B-BE6C-1B5AAAB9B8A0}" srcOrd="1" destOrd="0" presId="urn:microsoft.com/office/officeart/2005/8/layout/list1"/>
    <dgm:cxn modelId="{463194AA-19C7-49AB-81ED-ECB7CA8C2518}" type="presParOf" srcId="{05100430-D826-437A-ABEC-DC22D4B6AD31}" destId="{98B917C8-05DD-4CE4-A559-320E32284237}" srcOrd="1" destOrd="0" presId="urn:microsoft.com/office/officeart/2005/8/layout/list1"/>
    <dgm:cxn modelId="{9969EC07-3A84-4E1D-BE2C-805F807DC858}" type="presParOf" srcId="{05100430-D826-437A-ABEC-DC22D4B6AD31}" destId="{C95389FD-F7F3-4A6E-AAFB-CA6A0441560B}" srcOrd="2" destOrd="0" presId="urn:microsoft.com/office/officeart/2005/8/layout/list1"/>
    <dgm:cxn modelId="{E0B1A957-51C7-4F20-9AB3-815B311864EE}" type="presParOf" srcId="{05100430-D826-437A-ABEC-DC22D4B6AD31}" destId="{2A117188-B65D-479E-AC37-59B991AC1376}" srcOrd="3" destOrd="0" presId="urn:microsoft.com/office/officeart/2005/8/layout/list1"/>
    <dgm:cxn modelId="{3051C03D-CB0B-415F-BFA9-BF0C2746EE7E}" type="presParOf" srcId="{05100430-D826-437A-ABEC-DC22D4B6AD31}" destId="{D300DFA8-AD14-43B7-A29E-81DB39C933CB}" srcOrd="4" destOrd="0" presId="urn:microsoft.com/office/officeart/2005/8/layout/list1"/>
    <dgm:cxn modelId="{D99D0C97-278A-47BC-A2AB-F09EDCC2C726}" type="presParOf" srcId="{D300DFA8-AD14-43B7-A29E-81DB39C933CB}" destId="{5A6CF801-C0D6-4395-9699-7B1E1226D48F}" srcOrd="0" destOrd="0" presId="urn:microsoft.com/office/officeart/2005/8/layout/list1"/>
    <dgm:cxn modelId="{7CC44297-1B6E-4D58-BEBF-5829E62B6C78}" type="presParOf" srcId="{D300DFA8-AD14-43B7-A29E-81DB39C933CB}" destId="{139DBE27-9F4C-4BEB-9615-D75B18F98021}" srcOrd="1" destOrd="0" presId="urn:microsoft.com/office/officeart/2005/8/layout/list1"/>
    <dgm:cxn modelId="{E615382A-FE03-4AE9-A4A3-A69E4C6E9822}" type="presParOf" srcId="{05100430-D826-437A-ABEC-DC22D4B6AD31}" destId="{2B8C5822-1E0C-4E5A-837D-855CE56D4265}" srcOrd="5" destOrd="0" presId="urn:microsoft.com/office/officeart/2005/8/layout/list1"/>
    <dgm:cxn modelId="{62C21D17-948E-4BBE-8B92-B2E134497D80}" type="presParOf" srcId="{05100430-D826-437A-ABEC-DC22D4B6AD31}" destId="{588138CC-3C9C-4C2F-9013-60C0635E2042}" srcOrd="6" destOrd="0" presId="urn:microsoft.com/office/officeart/2005/8/layout/list1"/>
    <dgm:cxn modelId="{0DB6D8A3-A02D-444D-80B4-9F0B6871425D}" type="presParOf" srcId="{05100430-D826-437A-ABEC-DC22D4B6AD31}" destId="{C5DB8420-DAD2-40F7-838B-0D475F3608BD}" srcOrd="7" destOrd="0" presId="urn:microsoft.com/office/officeart/2005/8/layout/list1"/>
    <dgm:cxn modelId="{F7394058-5E70-4FBD-A2B1-759075C7C15B}" type="presParOf" srcId="{05100430-D826-437A-ABEC-DC22D4B6AD31}" destId="{B98F7557-4BA0-4CD3-BE18-8AF106E2DB31}" srcOrd="8" destOrd="0" presId="urn:microsoft.com/office/officeart/2005/8/layout/list1"/>
    <dgm:cxn modelId="{3B3C753F-8297-4F3B-9489-42BBAD8948FA}" type="presParOf" srcId="{B98F7557-4BA0-4CD3-BE18-8AF106E2DB31}" destId="{F565C208-D790-4C81-90CD-6DF2C90992CB}" srcOrd="0" destOrd="0" presId="urn:microsoft.com/office/officeart/2005/8/layout/list1"/>
    <dgm:cxn modelId="{D0D3237C-B019-4DB9-9CF6-437E867BE8A2}" type="presParOf" srcId="{B98F7557-4BA0-4CD3-BE18-8AF106E2DB31}" destId="{F175078A-E6FF-4D1C-9484-F2DDCB4D1EDE}" srcOrd="1" destOrd="0" presId="urn:microsoft.com/office/officeart/2005/8/layout/list1"/>
    <dgm:cxn modelId="{0C55CE50-E8C6-4ACB-8D42-9F346D8CC615}" type="presParOf" srcId="{05100430-D826-437A-ABEC-DC22D4B6AD31}" destId="{CE59A003-274B-4503-BEC7-7F891597B230}" srcOrd="9" destOrd="0" presId="urn:microsoft.com/office/officeart/2005/8/layout/list1"/>
    <dgm:cxn modelId="{BC0C2560-811A-449B-889C-57D86A9728D7}" type="presParOf" srcId="{05100430-D826-437A-ABEC-DC22D4B6AD31}" destId="{FE9876AB-3A77-48F1-9706-C68F615C5120}" srcOrd="10" destOrd="0" presId="urn:microsoft.com/office/officeart/2005/8/layout/list1"/>
    <dgm:cxn modelId="{17091A67-2D6C-4796-8DD6-A00A1297102E}" type="presParOf" srcId="{05100430-D826-437A-ABEC-DC22D4B6AD31}" destId="{39B0BECE-F831-4A15-A61C-74F1E7087FA1}" srcOrd="11" destOrd="0" presId="urn:microsoft.com/office/officeart/2005/8/layout/list1"/>
    <dgm:cxn modelId="{7D4F1AC8-56FE-47DA-8C74-0AE858194FE0}" type="presParOf" srcId="{05100430-D826-437A-ABEC-DC22D4B6AD31}" destId="{E4D894B3-CE5C-487A-A3BE-C4E842E84FE6}" srcOrd="12" destOrd="0" presId="urn:microsoft.com/office/officeart/2005/8/layout/list1"/>
    <dgm:cxn modelId="{C700F58A-F39E-4648-8CF3-D59216E87DB1}" type="presParOf" srcId="{E4D894B3-CE5C-487A-A3BE-C4E842E84FE6}" destId="{C4508947-5C26-4B5D-B6A1-BFD18646A173}" srcOrd="0" destOrd="0" presId="urn:microsoft.com/office/officeart/2005/8/layout/list1"/>
    <dgm:cxn modelId="{F5F88744-4A0C-4FDA-B19B-2907573CE747}" type="presParOf" srcId="{E4D894B3-CE5C-487A-A3BE-C4E842E84FE6}" destId="{F18DCE50-018B-4D50-98C0-02C12204A42C}" srcOrd="1" destOrd="0" presId="urn:microsoft.com/office/officeart/2005/8/layout/list1"/>
    <dgm:cxn modelId="{8491932D-1F88-4B3E-B2D0-2916F0B7155A}" type="presParOf" srcId="{05100430-D826-437A-ABEC-DC22D4B6AD31}" destId="{1394E74D-57AA-4AF3-AC3E-5264B00ECA8F}" srcOrd="13" destOrd="0" presId="urn:microsoft.com/office/officeart/2005/8/layout/list1"/>
    <dgm:cxn modelId="{574D92BF-F541-480D-9E99-17B11EF97528}" type="presParOf" srcId="{05100430-D826-437A-ABEC-DC22D4B6AD31}" destId="{E5754E2E-83C5-4612-94BE-0F3F2CE2C9AE}" srcOrd="14" destOrd="0" presId="urn:microsoft.com/office/officeart/2005/8/layout/list1"/>
    <dgm:cxn modelId="{A46CD6E9-51AF-44C0-94A8-F769FCD77DCA}" type="presParOf" srcId="{05100430-D826-437A-ABEC-DC22D4B6AD31}" destId="{9B0B88E3-CDAB-409A-8469-4A3CDA722F86}" srcOrd="15" destOrd="0" presId="urn:microsoft.com/office/officeart/2005/8/layout/list1"/>
    <dgm:cxn modelId="{2EB4C9B1-55FA-4DAD-AD74-41A4A6C73F24}" type="presParOf" srcId="{05100430-D826-437A-ABEC-DC22D4B6AD31}" destId="{7EB954D0-2AF3-40C6-AFFD-513851F90334}" srcOrd="16" destOrd="0" presId="urn:microsoft.com/office/officeart/2005/8/layout/list1"/>
    <dgm:cxn modelId="{A7DE9BF4-BC5B-4E1B-BDE9-129D3BC8056B}" type="presParOf" srcId="{7EB954D0-2AF3-40C6-AFFD-513851F90334}" destId="{D82095CE-705A-4A43-B6A5-8BFD19D76537}" srcOrd="0" destOrd="0" presId="urn:microsoft.com/office/officeart/2005/8/layout/list1"/>
    <dgm:cxn modelId="{F4E1D4A3-07C9-4F1E-B954-6CF607BB9CBA}" type="presParOf" srcId="{7EB954D0-2AF3-40C6-AFFD-513851F90334}" destId="{8FF48898-1A59-48F6-B06D-BA78D638F6D8}" srcOrd="1" destOrd="0" presId="urn:microsoft.com/office/officeart/2005/8/layout/list1"/>
    <dgm:cxn modelId="{ECB0FFE0-E94F-4782-ADA7-87BBF7EF8580}" type="presParOf" srcId="{05100430-D826-437A-ABEC-DC22D4B6AD31}" destId="{E318C115-9B1B-4EC1-8CD2-1E87D894264E}" srcOrd="17" destOrd="0" presId="urn:microsoft.com/office/officeart/2005/8/layout/list1"/>
    <dgm:cxn modelId="{5A3B07D2-3AD5-4664-A787-FA4D519C5ABD}" type="presParOf" srcId="{05100430-D826-437A-ABEC-DC22D4B6AD31}" destId="{587C6EAC-35C3-48F9-9A72-2CD873698F18}" srcOrd="18" destOrd="0" presId="urn:microsoft.com/office/officeart/2005/8/layout/list1"/>
    <dgm:cxn modelId="{C7F44AA3-DAA5-4C04-B31B-59C45F80E07E}" type="presParOf" srcId="{05100430-D826-437A-ABEC-DC22D4B6AD31}" destId="{606BBD72-8CBD-4475-AACE-74D80A348DF1}" srcOrd="19" destOrd="0" presId="urn:microsoft.com/office/officeart/2005/8/layout/list1"/>
    <dgm:cxn modelId="{961EC7FF-BB4A-4EB9-A776-7BA3B60A0A52}" type="presParOf" srcId="{05100430-D826-437A-ABEC-DC22D4B6AD31}" destId="{1C83C0EF-B74C-4728-8F46-2F6F6386F3BB}" srcOrd="20" destOrd="0" presId="urn:microsoft.com/office/officeart/2005/8/layout/list1"/>
    <dgm:cxn modelId="{362B5B84-ACF7-4D2D-9E33-89CBC75EF7A9}" type="presParOf" srcId="{1C83C0EF-B74C-4728-8F46-2F6F6386F3BB}" destId="{21DDF9F0-7A61-4C5C-85A9-9C63860D1C04}" srcOrd="0" destOrd="0" presId="urn:microsoft.com/office/officeart/2005/8/layout/list1"/>
    <dgm:cxn modelId="{824B66BB-FB21-4B1C-B113-F577891115D1}" type="presParOf" srcId="{1C83C0EF-B74C-4728-8F46-2F6F6386F3BB}" destId="{E5A34863-FD09-4C0B-91D4-77DC84B53208}" srcOrd="1" destOrd="0" presId="urn:microsoft.com/office/officeart/2005/8/layout/list1"/>
    <dgm:cxn modelId="{D643E492-B446-494E-A7A3-A64048E88D98}" type="presParOf" srcId="{05100430-D826-437A-ABEC-DC22D4B6AD31}" destId="{AE26AA67-0C6C-414E-AF58-BCE716800E30}" srcOrd="21" destOrd="0" presId="urn:microsoft.com/office/officeart/2005/8/layout/list1"/>
    <dgm:cxn modelId="{F2DA365C-CE31-4F7B-93C9-DF34A6854D73}" type="presParOf" srcId="{05100430-D826-437A-ABEC-DC22D4B6AD31}" destId="{444F99ED-561F-4559-9D59-B9580F514E81}" srcOrd="22" destOrd="0" presId="urn:microsoft.com/office/officeart/2005/8/layout/list1"/>
    <dgm:cxn modelId="{ABEFD304-8A82-4CA9-AC45-1196B8C0F74B}" type="presParOf" srcId="{05100430-D826-437A-ABEC-DC22D4B6AD31}" destId="{66EEB2A6-6415-4092-8EE5-CA1942BFC1CB}" srcOrd="23" destOrd="0" presId="urn:microsoft.com/office/officeart/2005/8/layout/list1"/>
    <dgm:cxn modelId="{22550AA6-4FB8-4A17-B576-95D1C3402A88}" type="presParOf" srcId="{05100430-D826-437A-ABEC-DC22D4B6AD31}" destId="{B41B18D6-6CF3-401C-B608-D25EFF4CCA4D}" srcOrd="24" destOrd="0" presId="urn:microsoft.com/office/officeart/2005/8/layout/list1"/>
    <dgm:cxn modelId="{EEAE48E5-2D92-4B82-ADF6-EE4CBD5B9DF3}" type="presParOf" srcId="{B41B18D6-6CF3-401C-B608-D25EFF4CCA4D}" destId="{35363F26-4429-48CB-8F0D-E28136A6F64D}" srcOrd="0" destOrd="0" presId="urn:microsoft.com/office/officeart/2005/8/layout/list1"/>
    <dgm:cxn modelId="{3A3360FE-B61E-48CB-AB27-AF44BA4960CA}" type="presParOf" srcId="{B41B18D6-6CF3-401C-B608-D25EFF4CCA4D}" destId="{FCBAA1B8-6A83-47DF-AAC9-AAF8C9987CAA}" srcOrd="1" destOrd="0" presId="urn:microsoft.com/office/officeart/2005/8/layout/list1"/>
    <dgm:cxn modelId="{EF9943C7-274B-419A-A855-49635D56B29B}" type="presParOf" srcId="{05100430-D826-437A-ABEC-DC22D4B6AD31}" destId="{FDECE66E-F11B-4172-BFA3-C0DCFE3FBE0D}" srcOrd="25" destOrd="0" presId="urn:microsoft.com/office/officeart/2005/8/layout/list1"/>
    <dgm:cxn modelId="{187B88C3-C20C-41D8-A602-FC320BCCC144}" type="presParOf" srcId="{05100430-D826-437A-ABEC-DC22D4B6AD31}" destId="{BDB1A546-ED0C-4F86-9259-1B286544D2B4}" srcOrd="26" destOrd="0" presId="urn:microsoft.com/office/officeart/2005/8/layout/list1"/>
    <dgm:cxn modelId="{C5737572-E1E0-45B6-9563-76BADCB8A0D8}" type="presParOf" srcId="{05100430-D826-437A-ABEC-DC22D4B6AD31}" destId="{F18CC9B4-632B-442A-8BB5-909C63CD9304}" srcOrd="27" destOrd="0" presId="urn:microsoft.com/office/officeart/2005/8/layout/list1"/>
    <dgm:cxn modelId="{8D730C8F-A6E6-4175-8696-9D74EEA4079F}" type="presParOf" srcId="{05100430-D826-437A-ABEC-DC22D4B6AD31}" destId="{EFE984CF-9B90-43B6-8745-436490038AB8}" srcOrd="28" destOrd="0" presId="urn:microsoft.com/office/officeart/2005/8/layout/list1"/>
    <dgm:cxn modelId="{D32A757A-5BFC-4844-8DEE-38FE86B50EDD}" type="presParOf" srcId="{EFE984CF-9B90-43B6-8745-436490038AB8}" destId="{14F3AF74-0883-4389-A907-9E7DF3940152}" srcOrd="0" destOrd="0" presId="urn:microsoft.com/office/officeart/2005/8/layout/list1"/>
    <dgm:cxn modelId="{6F0D5E2F-098D-495C-9A39-2E9B73B2303F}" type="presParOf" srcId="{EFE984CF-9B90-43B6-8745-436490038AB8}" destId="{EB9EFB62-08AA-49B4-BBD3-67411AB83B77}" srcOrd="1" destOrd="0" presId="urn:microsoft.com/office/officeart/2005/8/layout/list1"/>
    <dgm:cxn modelId="{BAE371D8-69C3-4912-A1A1-C64D72A689F3}" type="presParOf" srcId="{05100430-D826-437A-ABEC-DC22D4B6AD31}" destId="{54043367-FD20-45A3-B8C6-1A1E736BA4AC}" srcOrd="29" destOrd="0" presId="urn:microsoft.com/office/officeart/2005/8/layout/list1"/>
    <dgm:cxn modelId="{6370C985-B2C5-4867-ACA8-0DA67340C955}" type="presParOf" srcId="{05100430-D826-437A-ABEC-DC22D4B6AD31}" destId="{F162B23A-5792-4CE1-8ACA-7EBAB3EA280B}" srcOrd="3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F3FBE1B-C956-45B5-B5B6-C79A1BD41357}"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n-US"/>
        </a:p>
      </dgm:t>
    </dgm:pt>
    <dgm:pt modelId="{C7DB79F6-5021-461B-9E25-F1996B0E2AC1}">
      <dgm:prSet/>
      <dgm:spPr>
        <a:solidFill>
          <a:schemeClr val="tx1"/>
        </a:solidFill>
      </dgm:spPr>
      <dgm:t>
        <a:bodyPr/>
        <a:lstStyle/>
        <a:p>
          <a:r>
            <a:rPr lang="en-US" b="1" dirty="0"/>
            <a:t>This theme was exclusively reported by </a:t>
          </a:r>
          <a:r>
            <a:rPr lang="en-US" b="1" dirty="0" err="1"/>
            <a:t>Adegbindin</a:t>
          </a:r>
          <a:r>
            <a:rPr lang="en-US" b="1" dirty="0"/>
            <a:t> (2018) in his paper titled “Disability and Human Diversity: A Reinterpretation of Ẹni-òòṣà1 Philosophy in </a:t>
          </a:r>
          <a:r>
            <a:rPr lang="en-US" b="1" dirty="0" err="1"/>
            <a:t>Yorùbá</a:t>
          </a:r>
          <a:r>
            <a:rPr lang="en-US" b="1" dirty="0"/>
            <a:t> Belief.‘’ </a:t>
          </a:r>
          <a:endParaRPr lang="en-US" dirty="0"/>
        </a:p>
      </dgm:t>
    </dgm:pt>
    <dgm:pt modelId="{EF54F1A3-DD52-4979-A927-BFDA1F879EE2}" type="parTrans" cxnId="{E612AC13-B7AB-4B60-9A24-F9735004F021}">
      <dgm:prSet/>
      <dgm:spPr/>
      <dgm:t>
        <a:bodyPr/>
        <a:lstStyle/>
        <a:p>
          <a:endParaRPr lang="en-US"/>
        </a:p>
      </dgm:t>
    </dgm:pt>
    <dgm:pt modelId="{3C59C4E8-4D93-4EAD-AEF3-920232396D77}" type="sibTrans" cxnId="{E612AC13-B7AB-4B60-9A24-F9735004F021}">
      <dgm:prSet/>
      <dgm:spPr/>
      <dgm:t>
        <a:bodyPr/>
        <a:lstStyle/>
        <a:p>
          <a:endParaRPr lang="en-US"/>
        </a:p>
      </dgm:t>
    </dgm:pt>
    <dgm:pt modelId="{60A1AE09-60AE-4342-9C40-F861C9359FAC}">
      <dgm:prSet/>
      <dgm:spPr>
        <a:solidFill>
          <a:schemeClr val="accent4">
            <a:lumMod val="50000"/>
          </a:schemeClr>
        </a:solidFill>
      </dgm:spPr>
      <dgm:t>
        <a:bodyPr/>
        <a:lstStyle/>
        <a:p>
          <a:r>
            <a:rPr lang="en-US" b="1"/>
            <a:t>It was reported that Hippocrates, the Greek physician, contests the view of those who argue that disabled parents usually had disabled offspring. But the views of both Plato and Aristotle are not reconcilable with Hippocrates'. </a:t>
          </a:r>
          <a:endParaRPr lang="en-US"/>
        </a:p>
      </dgm:t>
    </dgm:pt>
    <dgm:pt modelId="{25FBD4F8-2358-429F-B11A-502E1C00B8F2}" type="parTrans" cxnId="{FD4FC65B-9CDB-40C4-8938-8466DAD64521}">
      <dgm:prSet/>
      <dgm:spPr/>
      <dgm:t>
        <a:bodyPr/>
        <a:lstStyle/>
        <a:p>
          <a:endParaRPr lang="en-US"/>
        </a:p>
      </dgm:t>
    </dgm:pt>
    <dgm:pt modelId="{22A0E450-0DC1-48A9-B1A4-CDD02BA9E224}" type="sibTrans" cxnId="{FD4FC65B-9CDB-40C4-8938-8466DAD64521}">
      <dgm:prSet/>
      <dgm:spPr/>
      <dgm:t>
        <a:bodyPr/>
        <a:lstStyle/>
        <a:p>
          <a:endParaRPr lang="en-US"/>
        </a:p>
      </dgm:t>
    </dgm:pt>
    <dgm:pt modelId="{37C6EF9E-BF01-45A9-AD0B-E99F9FF464A1}" type="pres">
      <dgm:prSet presAssocID="{2F3FBE1B-C956-45B5-B5B6-C79A1BD41357}" presName="Name0" presStyleCnt="0">
        <dgm:presLayoutVars>
          <dgm:dir/>
          <dgm:resizeHandles val="exact"/>
        </dgm:presLayoutVars>
      </dgm:prSet>
      <dgm:spPr/>
    </dgm:pt>
    <dgm:pt modelId="{CBBDB73C-9C68-426A-BF17-235C742A90C6}" type="pres">
      <dgm:prSet presAssocID="{C7DB79F6-5021-461B-9E25-F1996B0E2AC1}" presName="node" presStyleLbl="node1" presStyleIdx="0" presStyleCnt="2">
        <dgm:presLayoutVars>
          <dgm:bulletEnabled val="1"/>
        </dgm:presLayoutVars>
      </dgm:prSet>
      <dgm:spPr/>
    </dgm:pt>
    <dgm:pt modelId="{F0D7AD8C-C701-4954-8563-0A42007D64BB}" type="pres">
      <dgm:prSet presAssocID="{3C59C4E8-4D93-4EAD-AEF3-920232396D77}" presName="sibTrans" presStyleLbl="sibTrans2D1" presStyleIdx="0" presStyleCnt="1"/>
      <dgm:spPr/>
    </dgm:pt>
    <dgm:pt modelId="{0246D5D6-3C4D-4955-98CF-BB4829536134}" type="pres">
      <dgm:prSet presAssocID="{3C59C4E8-4D93-4EAD-AEF3-920232396D77}" presName="connectorText" presStyleLbl="sibTrans2D1" presStyleIdx="0" presStyleCnt="1"/>
      <dgm:spPr/>
    </dgm:pt>
    <dgm:pt modelId="{F5AE5DB4-8AFB-4C3E-8B48-627D092977F6}" type="pres">
      <dgm:prSet presAssocID="{60A1AE09-60AE-4342-9C40-F861C9359FAC}" presName="node" presStyleLbl="node1" presStyleIdx="1" presStyleCnt="2">
        <dgm:presLayoutVars>
          <dgm:bulletEnabled val="1"/>
        </dgm:presLayoutVars>
      </dgm:prSet>
      <dgm:spPr/>
    </dgm:pt>
  </dgm:ptLst>
  <dgm:cxnLst>
    <dgm:cxn modelId="{E612AC13-B7AB-4B60-9A24-F9735004F021}" srcId="{2F3FBE1B-C956-45B5-B5B6-C79A1BD41357}" destId="{C7DB79F6-5021-461B-9E25-F1996B0E2AC1}" srcOrd="0" destOrd="0" parTransId="{EF54F1A3-DD52-4979-A927-BFDA1F879EE2}" sibTransId="{3C59C4E8-4D93-4EAD-AEF3-920232396D77}"/>
    <dgm:cxn modelId="{FD4FC65B-9CDB-40C4-8938-8466DAD64521}" srcId="{2F3FBE1B-C956-45B5-B5B6-C79A1BD41357}" destId="{60A1AE09-60AE-4342-9C40-F861C9359FAC}" srcOrd="1" destOrd="0" parTransId="{25FBD4F8-2358-429F-B11A-502E1C00B8F2}" sibTransId="{22A0E450-0DC1-48A9-B1A4-CDD02BA9E224}"/>
    <dgm:cxn modelId="{8DF2B761-1C88-4CCD-93A9-AE01F7F1A279}" type="presOf" srcId="{3C59C4E8-4D93-4EAD-AEF3-920232396D77}" destId="{F0D7AD8C-C701-4954-8563-0A42007D64BB}" srcOrd="0" destOrd="0" presId="urn:microsoft.com/office/officeart/2005/8/layout/process1"/>
    <dgm:cxn modelId="{98A82E42-A9CA-4E46-A568-A9F96D4DD144}" type="presOf" srcId="{C7DB79F6-5021-461B-9E25-F1996B0E2AC1}" destId="{CBBDB73C-9C68-426A-BF17-235C742A90C6}" srcOrd="0" destOrd="0" presId="urn:microsoft.com/office/officeart/2005/8/layout/process1"/>
    <dgm:cxn modelId="{A5B87BA7-9E17-4166-BDEF-20D08F14D3C8}" type="presOf" srcId="{60A1AE09-60AE-4342-9C40-F861C9359FAC}" destId="{F5AE5DB4-8AFB-4C3E-8B48-627D092977F6}" srcOrd="0" destOrd="0" presId="urn:microsoft.com/office/officeart/2005/8/layout/process1"/>
    <dgm:cxn modelId="{C950DFEA-8CCB-4A80-9168-018E0029C837}" type="presOf" srcId="{2F3FBE1B-C956-45B5-B5B6-C79A1BD41357}" destId="{37C6EF9E-BF01-45A9-AD0B-E99F9FF464A1}" srcOrd="0" destOrd="0" presId="urn:microsoft.com/office/officeart/2005/8/layout/process1"/>
    <dgm:cxn modelId="{A68C34F1-53BA-4AA0-84D8-0A1470F68354}" type="presOf" srcId="{3C59C4E8-4D93-4EAD-AEF3-920232396D77}" destId="{0246D5D6-3C4D-4955-98CF-BB4829536134}" srcOrd="1" destOrd="0" presId="urn:microsoft.com/office/officeart/2005/8/layout/process1"/>
    <dgm:cxn modelId="{AC1E618C-1A8B-4376-8824-6DFF36BDC43B}" type="presParOf" srcId="{37C6EF9E-BF01-45A9-AD0B-E99F9FF464A1}" destId="{CBBDB73C-9C68-426A-BF17-235C742A90C6}" srcOrd="0" destOrd="0" presId="urn:microsoft.com/office/officeart/2005/8/layout/process1"/>
    <dgm:cxn modelId="{AB78C96A-4E77-4D78-B3D3-1053D5CBBDB3}" type="presParOf" srcId="{37C6EF9E-BF01-45A9-AD0B-E99F9FF464A1}" destId="{F0D7AD8C-C701-4954-8563-0A42007D64BB}" srcOrd="1" destOrd="0" presId="urn:microsoft.com/office/officeart/2005/8/layout/process1"/>
    <dgm:cxn modelId="{FF01CBC7-33A0-4FB2-99C2-A17DE7CB1AB0}" type="presParOf" srcId="{F0D7AD8C-C701-4954-8563-0A42007D64BB}" destId="{0246D5D6-3C4D-4955-98CF-BB4829536134}" srcOrd="0" destOrd="0" presId="urn:microsoft.com/office/officeart/2005/8/layout/process1"/>
    <dgm:cxn modelId="{C4CC7BED-118F-4AE7-91D3-83003263E3E3}" type="presParOf" srcId="{37C6EF9E-BF01-45A9-AD0B-E99F9FF464A1}" destId="{F5AE5DB4-8AFB-4C3E-8B48-627D092977F6}" srcOrd="2"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0ABB3FD-65A2-4CA9-92ED-F262D985882F}" type="doc">
      <dgm:prSet loTypeId="urn:microsoft.com/office/officeart/2005/8/layout/process4" loCatId="process" qsTypeId="urn:microsoft.com/office/officeart/2005/8/quickstyle/simple4" qsCatId="simple" csTypeId="urn:microsoft.com/office/officeart/2005/8/colors/colorful2" csCatId="colorful"/>
      <dgm:spPr/>
      <dgm:t>
        <a:bodyPr/>
        <a:lstStyle/>
        <a:p>
          <a:endParaRPr lang="en-US"/>
        </a:p>
      </dgm:t>
    </dgm:pt>
    <dgm:pt modelId="{4B2503D8-0EBC-4F75-BF2C-122B5650BBD9}">
      <dgm:prSet/>
      <dgm:spPr/>
      <dgm:t>
        <a:bodyPr/>
        <a:lstStyle/>
        <a:p>
          <a:r>
            <a:rPr lang="en-US"/>
            <a:t>As a result, there is growing recognition that computer skills are critical for students with intellectual disability to achieve successful outcomes.</a:t>
          </a:r>
        </a:p>
      </dgm:t>
    </dgm:pt>
    <dgm:pt modelId="{28343E41-A8EC-45B5-B01F-5F5F0CD8CF72}" type="parTrans" cxnId="{1F5806ED-4ED2-4764-B2DA-77DF3B199999}">
      <dgm:prSet/>
      <dgm:spPr/>
      <dgm:t>
        <a:bodyPr/>
        <a:lstStyle/>
        <a:p>
          <a:endParaRPr lang="en-US"/>
        </a:p>
      </dgm:t>
    </dgm:pt>
    <dgm:pt modelId="{C03937BC-5E00-41BB-8F06-3EB90BF0801E}" type="sibTrans" cxnId="{1F5806ED-4ED2-4764-B2DA-77DF3B199999}">
      <dgm:prSet/>
      <dgm:spPr/>
      <dgm:t>
        <a:bodyPr/>
        <a:lstStyle/>
        <a:p>
          <a:endParaRPr lang="en-US"/>
        </a:p>
      </dgm:t>
    </dgm:pt>
    <dgm:pt modelId="{2582F2D8-E5D5-4602-A7B4-40B44DDC0B6E}">
      <dgm:prSet/>
      <dgm:spPr/>
      <dgm:t>
        <a:bodyPr/>
        <a:lstStyle/>
        <a:p>
          <a:r>
            <a:rPr lang="en-US"/>
            <a:t>The use of computer in the education of persons with intellectual disability can assist them in the following areas:</a:t>
          </a:r>
        </a:p>
      </dgm:t>
    </dgm:pt>
    <dgm:pt modelId="{8CCB37CA-502D-4401-9783-0460A392947A}" type="parTrans" cxnId="{A4397694-BECA-4113-B9FB-CC9E5A6CF77E}">
      <dgm:prSet/>
      <dgm:spPr/>
      <dgm:t>
        <a:bodyPr/>
        <a:lstStyle/>
        <a:p>
          <a:endParaRPr lang="en-US"/>
        </a:p>
      </dgm:t>
    </dgm:pt>
    <dgm:pt modelId="{2B6B8F0A-EE4F-47DF-94E1-8852D5346EAE}" type="sibTrans" cxnId="{A4397694-BECA-4113-B9FB-CC9E5A6CF77E}">
      <dgm:prSet/>
      <dgm:spPr/>
      <dgm:t>
        <a:bodyPr/>
        <a:lstStyle/>
        <a:p>
          <a:endParaRPr lang="en-US"/>
        </a:p>
      </dgm:t>
    </dgm:pt>
    <dgm:pt modelId="{BD67D3AA-65A1-4E28-978E-81D0D531D86A}">
      <dgm:prSet/>
      <dgm:spPr/>
      <dgm:t>
        <a:bodyPr/>
        <a:lstStyle/>
        <a:p>
          <a:r>
            <a:rPr lang="en-US"/>
            <a:t>Improved academic achievement.</a:t>
          </a:r>
        </a:p>
      </dgm:t>
    </dgm:pt>
    <dgm:pt modelId="{690BE274-9268-4C34-B782-94B0AAFE27B9}" type="parTrans" cxnId="{69FC7190-B87C-4E25-B862-DD9F26A03E68}">
      <dgm:prSet/>
      <dgm:spPr/>
      <dgm:t>
        <a:bodyPr/>
        <a:lstStyle/>
        <a:p>
          <a:endParaRPr lang="en-US"/>
        </a:p>
      </dgm:t>
    </dgm:pt>
    <dgm:pt modelId="{F86B67F7-F4C2-45F3-AA94-6347EE8F2F97}" type="sibTrans" cxnId="{69FC7190-B87C-4E25-B862-DD9F26A03E68}">
      <dgm:prSet/>
      <dgm:spPr/>
      <dgm:t>
        <a:bodyPr/>
        <a:lstStyle/>
        <a:p>
          <a:endParaRPr lang="en-US"/>
        </a:p>
      </dgm:t>
    </dgm:pt>
    <dgm:pt modelId="{A1FFE6A5-14D9-4B87-89C1-F5C0772701B3}">
      <dgm:prSet/>
      <dgm:spPr/>
      <dgm:t>
        <a:bodyPr/>
        <a:lstStyle/>
        <a:p>
          <a:r>
            <a:rPr lang="en-US"/>
            <a:t>Accessibility to general curriculum.</a:t>
          </a:r>
        </a:p>
      </dgm:t>
    </dgm:pt>
    <dgm:pt modelId="{C772080B-D5EB-4DAE-BEA5-3B67473EC3EA}" type="parTrans" cxnId="{1F23AEBB-2418-4F73-9157-8FC6CE9E5010}">
      <dgm:prSet/>
      <dgm:spPr/>
      <dgm:t>
        <a:bodyPr/>
        <a:lstStyle/>
        <a:p>
          <a:endParaRPr lang="en-US"/>
        </a:p>
      </dgm:t>
    </dgm:pt>
    <dgm:pt modelId="{C2643E76-A941-4DE7-B039-5676CDEB9D79}" type="sibTrans" cxnId="{1F23AEBB-2418-4F73-9157-8FC6CE9E5010}">
      <dgm:prSet/>
      <dgm:spPr/>
      <dgm:t>
        <a:bodyPr/>
        <a:lstStyle/>
        <a:p>
          <a:endParaRPr lang="en-US"/>
        </a:p>
      </dgm:t>
    </dgm:pt>
    <dgm:pt modelId="{F74D7DBC-C278-421C-B3A9-F298A4EE24C3}">
      <dgm:prSet/>
      <dgm:spPr/>
      <dgm:t>
        <a:bodyPr/>
        <a:lstStyle/>
        <a:p>
          <a:r>
            <a:rPr lang="en-US"/>
            <a:t>Development of peer relationships.</a:t>
          </a:r>
        </a:p>
      </dgm:t>
    </dgm:pt>
    <dgm:pt modelId="{131CD868-EB5D-4A20-AC7C-94993D970AC8}" type="parTrans" cxnId="{88ED6EB7-865A-4A34-B286-C09E1D0A2C54}">
      <dgm:prSet/>
      <dgm:spPr/>
      <dgm:t>
        <a:bodyPr/>
        <a:lstStyle/>
        <a:p>
          <a:endParaRPr lang="en-US"/>
        </a:p>
      </dgm:t>
    </dgm:pt>
    <dgm:pt modelId="{8CD18402-40E8-45E8-8DEE-9E31E535874F}" type="sibTrans" cxnId="{88ED6EB7-865A-4A34-B286-C09E1D0A2C54}">
      <dgm:prSet/>
      <dgm:spPr/>
      <dgm:t>
        <a:bodyPr/>
        <a:lstStyle/>
        <a:p>
          <a:endParaRPr lang="en-US"/>
        </a:p>
      </dgm:t>
    </dgm:pt>
    <dgm:pt modelId="{A40FDE45-0AA7-488E-806E-C8BCB5661245}">
      <dgm:prSet/>
      <dgm:spPr/>
      <dgm:t>
        <a:bodyPr/>
        <a:lstStyle/>
        <a:p>
          <a:r>
            <a:rPr lang="en-US"/>
            <a:t>Employment opportunity.</a:t>
          </a:r>
        </a:p>
      </dgm:t>
    </dgm:pt>
    <dgm:pt modelId="{FA131FF2-6BF9-4B86-AF3C-0B7BA379B302}" type="parTrans" cxnId="{2447E6C1-E9A0-4D92-9A7C-F3A5B1E9D37E}">
      <dgm:prSet/>
      <dgm:spPr/>
      <dgm:t>
        <a:bodyPr/>
        <a:lstStyle/>
        <a:p>
          <a:endParaRPr lang="en-US"/>
        </a:p>
      </dgm:t>
    </dgm:pt>
    <dgm:pt modelId="{285008A0-8689-40EE-9D44-590D9785D00D}" type="sibTrans" cxnId="{2447E6C1-E9A0-4D92-9A7C-F3A5B1E9D37E}">
      <dgm:prSet/>
      <dgm:spPr/>
      <dgm:t>
        <a:bodyPr/>
        <a:lstStyle/>
        <a:p>
          <a:endParaRPr lang="en-US"/>
        </a:p>
      </dgm:t>
    </dgm:pt>
    <dgm:pt modelId="{C80B34BB-3A65-40C6-9963-4D986E1E4CFB}">
      <dgm:prSet/>
      <dgm:spPr/>
      <dgm:t>
        <a:bodyPr/>
        <a:lstStyle/>
        <a:p>
          <a:r>
            <a:rPr lang="en-US"/>
            <a:t>Improved recreation and leisure activities.</a:t>
          </a:r>
        </a:p>
      </dgm:t>
    </dgm:pt>
    <dgm:pt modelId="{5F67A627-5182-4BE3-BF39-47C2E39CDD64}" type="parTrans" cxnId="{6EAE6748-CFEB-4B36-9BAE-2290A4553219}">
      <dgm:prSet/>
      <dgm:spPr/>
      <dgm:t>
        <a:bodyPr/>
        <a:lstStyle/>
        <a:p>
          <a:endParaRPr lang="en-US"/>
        </a:p>
      </dgm:t>
    </dgm:pt>
    <dgm:pt modelId="{1884F836-CA04-478A-90DF-B5F41C13ABA0}" type="sibTrans" cxnId="{6EAE6748-CFEB-4B36-9BAE-2290A4553219}">
      <dgm:prSet/>
      <dgm:spPr/>
      <dgm:t>
        <a:bodyPr/>
        <a:lstStyle/>
        <a:p>
          <a:endParaRPr lang="en-US"/>
        </a:p>
      </dgm:t>
    </dgm:pt>
    <dgm:pt modelId="{746176F9-2A31-46F7-A5F1-630A6170363C}" type="pres">
      <dgm:prSet presAssocID="{80ABB3FD-65A2-4CA9-92ED-F262D985882F}" presName="Name0" presStyleCnt="0">
        <dgm:presLayoutVars>
          <dgm:dir/>
          <dgm:animLvl val="lvl"/>
          <dgm:resizeHandles val="exact"/>
        </dgm:presLayoutVars>
      </dgm:prSet>
      <dgm:spPr/>
    </dgm:pt>
    <dgm:pt modelId="{55B70900-0228-47BB-A07B-D8C98FC62538}" type="pres">
      <dgm:prSet presAssocID="{2582F2D8-E5D5-4602-A7B4-40B44DDC0B6E}" presName="boxAndChildren" presStyleCnt="0"/>
      <dgm:spPr/>
    </dgm:pt>
    <dgm:pt modelId="{A0AE1329-4F53-41D6-9D08-FD53D2CC29CE}" type="pres">
      <dgm:prSet presAssocID="{2582F2D8-E5D5-4602-A7B4-40B44DDC0B6E}" presName="parentTextBox" presStyleLbl="node1" presStyleIdx="0" presStyleCnt="2"/>
      <dgm:spPr/>
    </dgm:pt>
    <dgm:pt modelId="{51A794BB-A54C-42B8-9364-D6CB5555EF08}" type="pres">
      <dgm:prSet presAssocID="{2582F2D8-E5D5-4602-A7B4-40B44DDC0B6E}" presName="entireBox" presStyleLbl="node1" presStyleIdx="0" presStyleCnt="2"/>
      <dgm:spPr/>
    </dgm:pt>
    <dgm:pt modelId="{4BCD8DA8-8F19-4158-B15F-DC48ED15719E}" type="pres">
      <dgm:prSet presAssocID="{2582F2D8-E5D5-4602-A7B4-40B44DDC0B6E}" presName="descendantBox" presStyleCnt="0"/>
      <dgm:spPr/>
    </dgm:pt>
    <dgm:pt modelId="{CFB8BA1A-A744-44E3-B60E-4ED741EEA974}" type="pres">
      <dgm:prSet presAssocID="{BD67D3AA-65A1-4E28-978E-81D0D531D86A}" presName="childTextBox" presStyleLbl="fgAccFollowNode1" presStyleIdx="0" presStyleCnt="5">
        <dgm:presLayoutVars>
          <dgm:bulletEnabled val="1"/>
        </dgm:presLayoutVars>
      </dgm:prSet>
      <dgm:spPr/>
    </dgm:pt>
    <dgm:pt modelId="{335D3598-B31A-4628-AA76-0E0E91604112}" type="pres">
      <dgm:prSet presAssocID="{A1FFE6A5-14D9-4B87-89C1-F5C0772701B3}" presName="childTextBox" presStyleLbl="fgAccFollowNode1" presStyleIdx="1" presStyleCnt="5">
        <dgm:presLayoutVars>
          <dgm:bulletEnabled val="1"/>
        </dgm:presLayoutVars>
      </dgm:prSet>
      <dgm:spPr/>
    </dgm:pt>
    <dgm:pt modelId="{0EBC3B79-3BD9-4C4A-BC93-002D22078644}" type="pres">
      <dgm:prSet presAssocID="{F74D7DBC-C278-421C-B3A9-F298A4EE24C3}" presName="childTextBox" presStyleLbl="fgAccFollowNode1" presStyleIdx="2" presStyleCnt="5">
        <dgm:presLayoutVars>
          <dgm:bulletEnabled val="1"/>
        </dgm:presLayoutVars>
      </dgm:prSet>
      <dgm:spPr/>
    </dgm:pt>
    <dgm:pt modelId="{41A237CC-3A32-4FE4-A076-0F7AFC26285A}" type="pres">
      <dgm:prSet presAssocID="{A40FDE45-0AA7-488E-806E-C8BCB5661245}" presName="childTextBox" presStyleLbl="fgAccFollowNode1" presStyleIdx="3" presStyleCnt="5">
        <dgm:presLayoutVars>
          <dgm:bulletEnabled val="1"/>
        </dgm:presLayoutVars>
      </dgm:prSet>
      <dgm:spPr/>
    </dgm:pt>
    <dgm:pt modelId="{D9169E73-9F03-4E08-97D9-95EBDDFE44D2}" type="pres">
      <dgm:prSet presAssocID="{C80B34BB-3A65-40C6-9963-4D986E1E4CFB}" presName="childTextBox" presStyleLbl="fgAccFollowNode1" presStyleIdx="4" presStyleCnt="5">
        <dgm:presLayoutVars>
          <dgm:bulletEnabled val="1"/>
        </dgm:presLayoutVars>
      </dgm:prSet>
      <dgm:spPr/>
    </dgm:pt>
    <dgm:pt modelId="{D0DD4A21-270E-4065-8167-30CEB2A7FF0F}" type="pres">
      <dgm:prSet presAssocID="{C03937BC-5E00-41BB-8F06-3EB90BF0801E}" presName="sp" presStyleCnt="0"/>
      <dgm:spPr/>
    </dgm:pt>
    <dgm:pt modelId="{39CD18E8-37FC-4810-89E5-C63B9CDBBCFD}" type="pres">
      <dgm:prSet presAssocID="{4B2503D8-0EBC-4F75-BF2C-122B5650BBD9}" presName="arrowAndChildren" presStyleCnt="0"/>
      <dgm:spPr/>
    </dgm:pt>
    <dgm:pt modelId="{DFAC6374-7B4C-42D3-83C6-CCED1A37250C}" type="pres">
      <dgm:prSet presAssocID="{4B2503D8-0EBC-4F75-BF2C-122B5650BBD9}" presName="parentTextArrow" presStyleLbl="node1" presStyleIdx="1" presStyleCnt="2"/>
      <dgm:spPr/>
    </dgm:pt>
  </dgm:ptLst>
  <dgm:cxnLst>
    <dgm:cxn modelId="{9F3FA104-61B0-4D8E-8F55-55DA0373D518}" type="presOf" srcId="{A1FFE6A5-14D9-4B87-89C1-F5C0772701B3}" destId="{335D3598-B31A-4628-AA76-0E0E91604112}" srcOrd="0" destOrd="0" presId="urn:microsoft.com/office/officeart/2005/8/layout/process4"/>
    <dgm:cxn modelId="{7374C519-BFC1-47A1-8EDF-F831F9385316}" type="presOf" srcId="{C80B34BB-3A65-40C6-9963-4D986E1E4CFB}" destId="{D9169E73-9F03-4E08-97D9-95EBDDFE44D2}" srcOrd="0" destOrd="0" presId="urn:microsoft.com/office/officeart/2005/8/layout/process4"/>
    <dgm:cxn modelId="{83E78F41-D4FB-4D5A-ACA4-508ABB974601}" type="presOf" srcId="{BD67D3AA-65A1-4E28-978E-81D0D531D86A}" destId="{CFB8BA1A-A744-44E3-B60E-4ED741EEA974}" srcOrd="0" destOrd="0" presId="urn:microsoft.com/office/officeart/2005/8/layout/process4"/>
    <dgm:cxn modelId="{A4827A44-C193-4411-BAC1-0B511B365D41}" type="presOf" srcId="{F74D7DBC-C278-421C-B3A9-F298A4EE24C3}" destId="{0EBC3B79-3BD9-4C4A-BC93-002D22078644}" srcOrd="0" destOrd="0" presId="urn:microsoft.com/office/officeart/2005/8/layout/process4"/>
    <dgm:cxn modelId="{6EAE6748-CFEB-4B36-9BAE-2290A4553219}" srcId="{2582F2D8-E5D5-4602-A7B4-40B44DDC0B6E}" destId="{C80B34BB-3A65-40C6-9963-4D986E1E4CFB}" srcOrd="4" destOrd="0" parTransId="{5F67A627-5182-4BE3-BF39-47C2E39CDD64}" sibTransId="{1884F836-CA04-478A-90DF-B5F41C13ABA0}"/>
    <dgm:cxn modelId="{69FC7190-B87C-4E25-B862-DD9F26A03E68}" srcId="{2582F2D8-E5D5-4602-A7B4-40B44DDC0B6E}" destId="{BD67D3AA-65A1-4E28-978E-81D0D531D86A}" srcOrd="0" destOrd="0" parTransId="{690BE274-9268-4C34-B782-94B0AAFE27B9}" sibTransId="{F86B67F7-F4C2-45F3-AA94-6347EE8F2F97}"/>
    <dgm:cxn modelId="{A4397694-BECA-4113-B9FB-CC9E5A6CF77E}" srcId="{80ABB3FD-65A2-4CA9-92ED-F262D985882F}" destId="{2582F2D8-E5D5-4602-A7B4-40B44DDC0B6E}" srcOrd="1" destOrd="0" parTransId="{8CCB37CA-502D-4401-9783-0460A392947A}" sibTransId="{2B6B8F0A-EE4F-47DF-94E1-8852D5346EAE}"/>
    <dgm:cxn modelId="{DDA729A8-D786-4399-84E8-9F41FD6B5569}" type="presOf" srcId="{2582F2D8-E5D5-4602-A7B4-40B44DDC0B6E}" destId="{A0AE1329-4F53-41D6-9D08-FD53D2CC29CE}" srcOrd="0" destOrd="0" presId="urn:microsoft.com/office/officeart/2005/8/layout/process4"/>
    <dgm:cxn modelId="{88ED6EB7-865A-4A34-B286-C09E1D0A2C54}" srcId="{2582F2D8-E5D5-4602-A7B4-40B44DDC0B6E}" destId="{F74D7DBC-C278-421C-B3A9-F298A4EE24C3}" srcOrd="2" destOrd="0" parTransId="{131CD868-EB5D-4A20-AC7C-94993D970AC8}" sibTransId="{8CD18402-40E8-45E8-8DEE-9E31E535874F}"/>
    <dgm:cxn modelId="{375F39BA-77BA-4FF3-8798-A295D21C7FB0}" type="presOf" srcId="{80ABB3FD-65A2-4CA9-92ED-F262D985882F}" destId="{746176F9-2A31-46F7-A5F1-630A6170363C}" srcOrd="0" destOrd="0" presId="urn:microsoft.com/office/officeart/2005/8/layout/process4"/>
    <dgm:cxn modelId="{1F23AEBB-2418-4F73-9157-8FC6CE9E5010}" srcId="{2582F2D8-E5D5-4602-A7B4-40B44DDC0B6E}" destId="{A1FFE6A5-14D9-4B87-89C1-F5C0772701B3}" srcOrd="1" destOrd="0" parTransId="{C772080B-D5EB-4DAE-BEA5-3B67473EC3EA}" sibTransId="{C2643E76-A941-4DE7-B039-5676CDEB9D79}"/>
    <dgm:cxn modelId="{2447E6C1-E9A0-4D92-9A7C-F3A5B1E9D37E}" srcId="{2582F2D8-E5D5-4602-A7B4-40B44DDC0B6E}" destId="{A40FDE45-0AA7-488E-806E-C8BCB5661245}" srcOrd="3" destOrd="0" parTransId="{FA131FF2-6BF9-4B86-AF3C-0B7BA379B302}" sibTransId="{285008A0-8689-40EE-9D44-590D9785D00D}"/>
    <dgm:cxn modelId="{FBAEC3D6-C881-4A61-A945-530BBDB1DC18}" type="presOf" srcId="{2582F2D8-E5D5-4602-A7B4-40B44DDC0B6E}" destId="{51A794BB-A54C-42B8-9364-D6CB5555EF08}" srcOrd="1" destOrd="0" presId="urn:microsoft.com/office/officeart/2005/8/layout/process4"/>
    <dgm:cxn modelId="{DF19BAD7-9BF4-494F-A71B-BF16CC9DB1C7}" type="presOf" srcId="{4B2503D8-0EBC-4F75-BF2C-122B5650BBD9}" destId="{DFAC6374-7B4C-42D3-83C6-CCED1A37250C}" srcOrd="0" destOrd="0" presId="urn:microsoft.com/office/officeart/2005/8/layout/process4"/>
    <dgm:cxn modelId="{FCAFFFE4-BBBF-4E5B-8C7F-678A30F3657D}" type="presOf" srcId="{A40FDE45-0AA7-488E-806E-C8BCB5661245}" destId="{41A237CC-3A32-4FE4-A076-0F7AFC26285A}" srcOrd="0" destOrd="0" presId="urn:microsoft.com/office/officeart/2005/8/layout/process4"/>
    <dgm:cxn modelId="{1F5806ED-4ED2-4764-B2DA-77DF3B199999}" srcId="{80ABB3FD-65A2-4CA9-92ED-F262D985882F}" destId="{4B2503D8-0EBC-4F75-BF2C-122B5650BBD9}" srcOrd="0" destOrd="0" parTransId="{28343E41-A8EC-45B5-B01F-5F5F0CD8CF72}" sibTransId="{C03937BC-5E00-41BB-8F06-3EB90BF0801E}"/>
    <dgm:cxn modelId="{638410A5-5ACB-45FB-B809-5CDCC77981A1}" type="presParOf" srcId="{746176F9-2A31-46F7-A5F1-630A6170363C}" destId="{55B70900-0228-47BB-A07B-D8C98FC62538}" srcOrd="0" destOrd="0" presId="urn:microsoft.com/office/officeart/2005/8/layout/process4"/>
    <dgm:cxn modelId="{FBF172C3-11BD-4DFA-9092-E87F53A2F4E4}" type="presParOf" srcId="{55B70900-0228-47BB-A07B-D8C98FC62538}" destId="{A0AE1329-4F53-41D6-9D08-FD53D2CC29CE}" srcOrd="0" destOrd="0" presId="urn:microsoft.com/office/officeart/2005/8/layout/process4"/>
    <dgm:cxn modelId="{CDA09B8D-0A73-40AD-A70B-F26D755A4463}" type="presParOf" srcId="{55B70900-0228-47BB-A07B-D8C98FC62538}" destId="{51A794BB-A54C-42B8-9364-D6CB5555EF08}" srcOrd="1" destOrd="0" presId="urn:microsoft.com/office/officeart/2005/8/layout/process4"/>
    <dgm:cxn modelId="{1C4D11EB-801B-4BD3-A44D-C4AA8B7FB2D3}" type="presParOf" srcId="{55B70900-0228-47BB-A07B-D8C98FC62538}" destId="{4BCD8DA8-8F19-4158-B15F-DC48ED15719E}" srcOrd="2" destOrd="0" presId="urn:microsoft.com/office/officeart/2005/8/layout/process4"/>
    <dgm:cxn modelId="{8C364F8E-C8AC-4AE6-BAED-BFE843C331FB}" type="presParOf" srcId="{4BCD8DA8-8F19-4158-B15F-DC48ED15719E}" destId="{CFB8BA1A-A744-44E3-B60E-4ED741EEA974}" srcOrd="0" destOrd="0" presId="urn:microsoft.com/office/officeart/2005/8/layout/process4"/>
    <dgm:cxn modelId="{CFCD51FF-65EC-4BA9-BE18-5380F8D5B8DE}" type="presParOf" srcId="{4BCD8DA8-8F19-4158-B15F-DC48ED15719E}" destId="{335D3598-B31A-4628-AA76-0E0E91604112}" srcOrd="1" destOrd="0" presId="urn:microsoft.com/office/officeart/2005/8/layout/process4"/>
    <dgm:cxn modelId="{B1B673F3-654D-408B-BEFA-1D5841B96AF2}" type="presParOf" srcId="{4BCD8DA8-8F19-4158-B15F-DC48ED15719E}" destId="{0EBC3B79-3BD9-4C4A-BC93-002D22078644}" srcOrd="2" destOrd="0" presId="urn:microsoft.com/office/officeart/2005/8/layout/process4"/>
    <dgm:cxn modelId="{416B2357-BB4D-4F02-8771-3DC77C7DBD6E}" type="presParOf" srcId="{4BCD8DA8-8F19-4158-B15F-DC48ED15719E}" destId="{41A237CC-3A32-4FE4-A076-0F7AFC26285A}" srcOrd="3" destOrd="0" presId="urn:microsoft.com/office/officeart/2005/8/layout/process4"/>
    <dgm:cxn modelId="{A7E9D7DF-7112-4C5D-98A1-D27D443CBF87}" type="presParOf" srcId="{4BCD8DA8-8F19-4158-B15F-DC48ED15719E}" destId="{D9169E73-9F03-4E08-97D9-95EBDDFE44D2}" srcOrd="4" destOrd="0" presId="urn:microsoft.com/office/officeart/2005/8/layout/process4"/>
    <dgm:cxn modelId="{83B6C845-B7DB-4CA5-89A7-C1FC01D783AE}" type="presParOf" srcId="{746176F9-2A31-46F7-A5F1-630A6170363C}" destId="{D0DD4A21-270E-4065-8167-30CEB2A7FF0F}" srcOrd="1" destOrd="0" presId="urn:microsoft.com/office/officeart/2005/8/layout/process4"/>
    <dgm:cxn modelId="{F17F4EE9-B02B-4925-B4CF-1671A37B21CE}" type="presParOf" srcId="{746176F9-2A31-46F7-A5F1-630A6170363C}" destId="{39CD18E8-37FC-4810-89E5-C63B9CDBBCFD}" srcOrd="2" destOrd="0" presId="urn:microsoft.com/office/officeart/2005/8/layout/process4"/>
    <dgm:cxn modelId="{127AFA59-D1EB-4618-96DA-AD72CC2A28A9}" type="presParOf" srcId="{39CD18E8-37FC-4810-89E5-C63B9CDBBCFD}" destId="{DFAC6374-7B4C-42D3-83C6-CCED1A37250C}"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D45A164-D68B-4855-93F1-7E51BC1391F3}" type="doc">
      <dgm:prSet loTypeId="urn:microsoft.com/office/officeart/2005/8/layout/vList2" loCatId="list" qsTypeId="urn:microsoft.com/office/officeart/2005/8/quickstyle/simple4" qsCatId="simple" csTypeId="urn:microsoft.com/office/officeart/2005/8/colors/colorful2" csCatId="colorful" phldr="1"/>
      <dgm:spPr/>
      <dgm:t>
        <a:bodyPr/>
        <a:lstStyle/>
        <a:p>
          <a:endParaRPr lang="en-US"/>
        </a:p>
      </dgm:t>
    </dgm:pt>
    <dgm:pt modelId="{45774A67-FCEC-44DA-A897-2CF18FDB87A1}">
      <dgm:prSet/>
      <dgm:spPr/>
      <dgm:t>
        <a:bodyPr/>
        <a:lstStyle/>
        <a:p>
          <a:pPr algn="just"/>
          <a:r>
            <a:rPr lang="en-US"/>
            <a:t>Fundamental human rights include right to sexual relationships because they are critical to overall physical, emotional, and social health and well-being of individuals. Persons with disability are sexual beings, and deserve equal rights and opportunities to have, choices about, and access to their sexuality, sexual expression, and fulfilling relationships throughout their lives (Shah, 2017). United Nations Convention on the Rights of Persons with Disabilities (UNCRPD) guarantees disabled people the right to “enjoy legal capacity on an equal basis to others in all aspects of their lives (United Nations, 2006; Shah, 2017).</a:t>
          </a:r>
          <a:endParaRPr lang="en-US" dirty="0"/>
        </a:p>
      </dgm:t>
    </dgm:pt>
    <dgm:pt modelId="{22B1F8FF-FB81-4B0A-B652-1403A497A856}" type="parTrans" cxnId="{0FB13EEE-B211-4EDB-92A0-3E75265E1D19}">
      <dgm:prSet/>
      <dgm:spPr/>
      <dgm:t>
        <a:bodyPr/>
        <a:lstStyle/>
        <a:p>
          <a:endParaRPr lang="en-US"/>
        </a:p>
      </dgm:t>
    </dgm:pt>
    <dgm:pt modelId="{ADC4DC1A-7E2C-4054-9C85-2EF20BD53281}" type="sibTrans" cxnId="{0FB13EEE-B211-4EDB-92A0-3E75265E1D19}">
      <dgm:prSet/>
      <dgm:spPr/>
      <dgm:t>
        <a:bodyPr/>
        <a:lstStyle/>
        <a:p>
          <a:endParaRPr lang="en-US"/>
        </a:p>
      </dgm:t>
    </dgm:pt>
    <dgm:pt modelId="{6FE90461-D58C-41FB-8152-CE217B23C06D}">
      <dgm:prSet/>
      <dgm:spPr/>
      <dgm:t>
        <a:bodyPr/>
        <a:lstStyle/>
        <a:p>
          <a:pPr algn="just"/>
          <a:r>
            <a:rPr lang="en-US" dirty="0"/>
            <a:t>Marriage is an institution ordained by God, and if an individual has not decided to practice celibacy, sexual relationship and marriage will be on the front burner when an individual comes of age, irrespective of status of ability. In the field of special education, so many issues concerning persons with disabilities all over the world have been studied and reported which include their education, inclusion, career, empowerment, and recreation, helping them to develop social skills and how to manage them in general. However, issues relating to sexual relationship and marriage of persons with disability have received very little attention in our society. </a:t>
          </a:r>
        </a:p>
      </dgm:t>
    </dgm:pt>
    <dgm:pt modelId="{A434794A-6127-4D25-A1EF-B3129C3A4DBE}" type="parTrans" cxnId="{894EFF0D-253C-41F0-BDF6-52A0664C41D9}">
      <dgm:prSet/>
      <dgm:spPr/>
      <dgm:t>
        <a:bodyPr/>
        <a:lstStyle/>
        <a:p>
          <a:endParaRPr lang="en-US"/>
        </a:p>
      </dgm:t>
    </dgm:pt>
    <dgm:pt modelId="{D9B09AB1-A5C3-4F5C-957B-A0BD1C537D58}" type="sibTrans" cxnId="{894EFF0D-253C-41F0-BDF6-52A0664C41D9}">
      <dgm:prSet/>
      <dgm:spPr/>
      <dgm:t>
        <a:bodyPr/>
        <a:lstStyle/>
        <a:p>
          <a:endParaRPr lang="en-US"/>
        </a:p>
      </dgm:t>
    </dgm:pt>
    <dgm:pt modelId="{049381A3-7877-4126-8AF8-AB9C973EE498}" type="pres">
      <dgm:prSet presAssocID="{AD45A164-D68B-4855-93F1-7E51BC1391F3}" presName="linear" presStyleCnt="0">
        <dgm:presLayoutVars>
          <dgm:animLvl val="lvl"/>
          <dgm:resizeHandles val="exact"/>
        </dgm:presLayoutVars>
      </dgm:prSet>
      <dgm:spPr/>
    </dgm:pt>
    <dgm:pt modelId="{2512F333-4B2D-45A7-8C37-E0BC05731AEB}" type="pres">
      <dgm:prSet presAssocID="{45774A67-FCEC-44DA-A897-2CF18FDB87A1}" presName="parentText" presStyleLbl="node1" presStyleIdx="0" presStyleCnt="2" custScaleY="80274">
        <dgm:presLayoutVars>
          <dgm:chMax val="0"/>
          <dgm:bulletEnabled val="1"/>
        </dgm:presLayoutVars>
      </dgm:prSet>
      <dgm:spPr/>
    </dgm:pt>
    <dgm:pt modelId="{20B96B75-AD70-4D32-9917-A482284C8F28}" type="pres">
      <dgm:prSet presAssocID="{ADC4DC1A-7E2C-4054-9C85-2EF20BD53281}" presName="spacer" presStyleCnt="0"/>
      <dgm:spPr/>
    </dgm:pt>
    <dgm:pt modelId="{12339136-B570-4E73-ADE5-F0316F943DC1}" type="pres">
      <dgm:prSet presAssocID="{6FE90461-D58C-41FB-8152-CE217B23C06D}" presName="parentText" presStyleLbl="node1" presStyleIdx="1" presStyleCnt="2">
        <dgm:presLayoutVars>
          <dgm:chMax val="0"/>
          <dgm:bulletEnabled val="1"/>
        </dgm:presLayoutVars>
      </dgm:prSet>
      <dgm:spPr/>
    </dgm:pt>
  </dgm:ptLst>
  <dgm:cxnLst>
    <dgm:cxn modelId="{0EB29800-E22F-47EF-8C25-9E8C66881829}" type="presOf" srcId="{6FE90461-D58C-41FB-8152-CE217B23C06D}" destId="{12339136-B570-4E73-ADE5-F0316F943DC1}" srcOrd="0" destOrd="0" presId="urn:microsoft.com/office/officeart/2005/8/layout/vList2"/>
    <dgm:cxn modelId="{894EFF0D-253C-41F0-BDF6-52A0664C41D9}" srcId="{AD45A164-D68B-4855-93F1-7E51BC1391F3}" destId="{6FE90461-D58C-41FB-8152-CE217B23C06D}" srcOrd="1" destOrd="0" parTransId="{A434794A-6127-4D25-A1EF-B3129C3A4DBE}" sibTransId="{D9B09AB1-A5C3-4F5C-957B-A0BD1C537D58}"/>
    <dgm:cxn modelId="{478FD043-5DB2-4D40-AC2B-7D51457B9FB8}" type="presOf" srcId="{45774A67-FCEC-44DA-A897-2CF18FDB87A1}" destId="{2512F333-4B2D-45A7-8C37-E0BC05731AEB}" srcOrd="0" destOrd="0" presId="urn:microsoft.com/office/officeart/2005/8/layout/vList2"/>
    <dgm:cxn modelId="{A0B390AD-70EF-427D-9B79-73B7E5A3E7A2}" type="presOf" srcId="{AD45A164-D68B-4855-93F1-7E51BC1391F3}" destId="{049381A3-7877-4126-8AF8-AB9C973EE498}" srcOrd="0" destOrd="0" presId="urn:microsoft.com/office/officeart/2005/8/layout/vList2"/>
    <dgm:cxn modelId="{0FB13EEE-B211-4EDB-92A0-3E75265E1D19}" srcId="{AD45A164-D68B-4855-93F1-7E51BC1391F3}" destId="{45774A67-FCEC-44DA-A897-2CF18FDB87A1}" srcOrd="0" destOrd="0" parTransId="{22B1F8FF-FB81-4B0A-B652-1403A497A856}" sibTransId="{ADC4DC1A-7E2C-4054-9C85-2EF20BD53281}"/>
    <dgm:cxn modelId="{63F62264-60C8-4261-8AB4-CBDB0FE5BADE}" type="presParOf" srcId="{049381A3-7877-4126-8AF8-AB9C973EE498}" destId="{2512F333-4B2D-45A7-8C37-E0BC05731AEB}" srcOrd="0" destOrd="0" presId="urn:microsoft.com/office/officeart/2005/8/layout/vList2"/>
    <dgm:cxn modelId="{D084757D-DB5F-4589-9E71-4A35C9AD9D31}" type="presParOf" srcId="{049381A3-7877-4126-8AF8-AB9C973EE498}" destId="{20B96B75-AD70-4D32-9917-A482284C8F28}" srcOrd="1" destOrd="0" presId="urn:microsoft.com/office/officeart/2005/8/layout/vList2"/>
    <dgm:cxn modelId="{6E14B831-0E61-4C3B-AD3D-3681246702AF}" type="presParOf" srcId="{049381A3-7877-4126-8AF8-AB9C973EE498}" destId="{12339136-B570-4E73-ADE5-F0316F943DC1}"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B976E35-E6B7-4268-A58B-09AF0B1A7254}" type="doc">
      <dgm:prSet loTypeId="urn:microsoft.com/office/officeart/2016/7/layout/LinearBlockProcessNumbered" loCatId="process" qsTypeId="urn:microsoft.com/office/officeart/2005/8/quickstyle/simple4" qsCatId="simple" csTypeId="urn:microsoft.com/office/officeart/2005/8/colors/colorful5" csCatId="colorful" phldr="1"/>
      <dgm:spPr/>
      <dgm:t>
        <a:bodyPr/>
        <a:lstStyle/>
        <a:p>
          <a:endParaRPr lang="en-US"/>
        </a:p>
      </dgm:t>
    </dgm:pt>
    <dgm:pt modelId="{01C33813-47CC-47A8-B209-139C1404545D}">
      <dgm:prSet custT="1"/>
      <dgm:spPr>
        <a:solidFill>
          <a:schemeClr val="accent6">
            <a:lumMod val="50000"/>
          </a:schemeClr>
        </a:solidFill>
      </dgm:spPr>
      <dgm:t>
        <a:bodyPr/>
        <a:lstStyle/>
        <a:p>
          <a:pPr algn="just"/>
          <a:r>
            <a:rPr lang="en-US" sz="1600" b="1" dirty="0">
              <a:solidFill>
                <a:schemeClr val="bg1"/>
              </a:solidFill>
            </a:rPr>
            <a:t>Parents should seek caring support for a child with intellectual disability because this condition could be challenging. Supports are needed from family, friends, professionals, support groups advocacy organizations and disability service providers in the community.</a:t>
          </a:r>
        </a:p>
      </dgm:t>
    </dgm:pt>
    <dgm:pt modelId="{BC6E39F6-CA14-498F-96A0-DADA0F0EA85E}" type="parTrans" cxnId="{E4D5E147-3791-4ED7-A2FF-2F2CE6914D81}">
      <dgm:prSet/>
      <dgm:spPr/>
      <dgm:t>
        <a:bodyPr/>
        <a:lstStyle/>
        <a:p>
          <a:endParaRPr lang="en-US"/>
        </a:p>
      </dgm:t>
    </dgm:pt>
    <dgm:pt modelId="{09BA931F-5EE8-4F03-9E31-007032DB75F1}" type="sibTrans" cxnId="{E4D5E147-3791-4ED7-A2FF-2F2CE6914D81}">
      <dgm:prSet phldrT="02" phldr="0"/>
      <dgm:spPr/>
      <dgm:t>
        <a:bodyPr/>
        <a:lstStyle/>
        <a:p>
          <a:r>
            <a:rPr lang="en-US"/>
            <a:t>02</a:t>
          </a:r>
          <a:endParaRPr lang="en-US" dirty="0"/>
        </a:p>
      </dgm:t>
    </dgm:pt>
    <dgm:pt modelId="{5FFC9AB7-A263-446A-B35A-4D02A9820D13}">
      <dgm:prSet custT="1"/>
      <dgm:spPr>
        <a:solidFill>
          <a:schemeClr val="accent5">
            <a:lumMod val="50000"/>
          </a:schemeClr>
        </a:solidFill>
      </dgm:spPr>
      <dgm:t>
        <a:bodyPr/>
        <a:lstStyle/>
        <a:p>
          <a:pPr algn="just"/>
          <a:r>
            <a:rPr lang="en-US" sz="1400" dirty="0"/>
            <a:t>The strengths (passion and interest) of the person with Intellectual Disability should be focused on, as it is important to identify and address the challenges. It is of utmost importance to discover and encourage the interests and their talents and provide opportunities for them to develop new skills to enable them to be self-dependent, assertive, and self- reliant.</a:t>
          </a:r>
        </a:p>
      </dgm:t>
    </dgm:pt>
    <dgm:pt modelId="{F25BC202-36DB-4640-880F-D886C95737D5}" type="parTrans" cxnId="{B24ECDDF-CC8D-4C9A-A68D-28BA15F22029}">
      <dgm:prSet/>
      <dgm:spPr/>
      <dgm:t>
        <a:bodyPr/>
        <a:lstStyle/>
        <a:p>
          <a:endParaRPr lang="en-US"/>
        </a:p>
      </dgm:t>
    </dgm:pt>
    <dgm:pt modelId="{F7B6ABF7-01EB-4670-A86E-7EED47BF6D1F}" type="sibTrans" cxnId="{B24ECDDF-CC8D-4C9A-A68D-28BA15F22029}">
      <dgm:prSet phldrT="03" phldr="0"/>
      <dgm:spPr/>
      <dgm:t>
        <a:bodyPr/>
        <a:lstStyle/>
        <a:p>
          <a:r>
            <a:rPr lang="en-US"/>
            <a:t>03</a:t>
          </a:r>
        </a:p>
      </dgm:t>
    </dgm:pt>
    <dgm:pt modelId="{5442CA66-3A49-4A03-9A60-91B0FB91A797}">
      <dgm:prSet custT="1"/>
      <dgm:spPr>
        <a:solidFill>
          <a:srgbClr val="00206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en-US" sz="1800" dirty="0">
              <a:latin typeface="Times New Roman" panose="02020603050405020304" pitchFamily="18" charset="0"/>
              <a:cs typeface="Times New Roman" panose="02020603050405020304" pitchFamily="18" charset="0"/>
            </a:rPr>
            <a:t>Technology would have a vital role to play in turning intellectual disability to greater ability with the advent of high-powered computing and artificial intelligence. Appropriate technology should be provided for persons with disabilities to make life easy and fulfilling.</a:t>
          </a:r>
        </a:p>
      </dgm:t>
    </dgm:pt>
    <dgm:pt modelId="{6BC46878-67A3-4875-BA2F-71FD3263168D}" type="sibTrans" cxnId="{51B2FD54-6360-4ADE-A3BF-D0A31FCBC4BE}">
      <dgm:prSet phldrT="01" phldr="0"/>
      <dgm:spPr>
        <a:solidFill>
          <a:schemeClr val="accent1">
            <a:lumMod val="50000"/>
          </a:schemeClr>
        </a:solidFill>
      </dgm:spPr>
      <dgm:t>
        <a:bodyPr/>
        <a:lstStyle/>
        <a:p>
          <a:r>
            <a:rPr lang="en-US"/>
            <a:t>01</a:t>
          </a:r>
          <a:endParaRPr lang="en-US" dirty="0"/>
        </a:p>
      </dgm:t>
    </dgm:pt>
    <dgm:pt modelId="{08E0B2DB-F161-496C-914C-15E4EFCD6D02}" type="parTrans" cxnId="{51B2FD54-6360-4ADE-A3BF-D0A31FCBC4BE}">
      <dgm:prSet/>
      <dgm:spPr/>
      <dgm:t>
        <a:bodyPr/>
        <a:lstStyle/>
        <a:p>
          <a:endParaRPr lang="en-US"/>
        </a:p>
      </dgm:t>
    </dgm:pt>
    <dgm:pt modelId="{5E4E8439-2094-4289-9953-907FF2A9AE71}" type="pres">
      <dgm:prSet presAssocID="{DB976E35-E6B7-4268-A58B-09AF0B1A7254}" presName="Name0" presStyleCnt="0">
        <dgm:presLayoutVars>
          <dgm:animLvl val="lvl"/>
          <dgm:resizeHandles val="exact"/>
        </dgm:presLayoutVars>
      </dgm:prSet>
      <dgm:spPr/>
    </dgm:pt>
    <dgm:pt modelId="{2A1C1735-7533-4BA9-9EDC-A61AAA728FF2}" type="pres">
      <dgm:prSet presAssocID="{5442CA66-3A49-4A03-9A60-91B0FB91A797}" presName="compositeNode" presStyleCnt="0">
        <dgm:presLayoutVars>
          <dgm:bulletEnabled val="1"/>
        </dgm:presLayoutVars>
      </dgm:prSet>
      <dgm:spPr/>
    </dgm:pt>
    <dgm:pt modelId="{B33C76AD-C5AB-4DA4-A363-1B71730BA3BF}" type="pres">
      <dgm:prSet presAssocID="{5442CA66-3A49-4A03-9A60-91B0FB91A797}" presName="bgRect" presStyleLbl="alignNode1" presStyleIdx="0" presStyleCnt="3" custScaleY="105258" custLinFactNeighborX="-241" custLinFactNeighborY="2204"/>
      <dgm:spPr/>
    </dgm:pt>
    <dgm:pt modelId="{74E3FF76-8BCC-4CA1-9A00-450FA3175BFD}" type="pres">
      <dgm:prSet presAssocID="{6BC46878-67A3-4875-BA2F-71FD3263168D}" presName="sibTransNodeRect" presStyleLbl="alignNode1" presStyleIdx="0" presStyleCnt="3" custScaleY="86812">
        <dgm:presLayoutVars>
          <dgm:chMax val="0"/>
          <dgm:bulletEnabled val="1"/>
        </dgm:presLayoutVars>
      </dgm:prSet>
      <dgm:spPr/>
    </dgm:pt>
    <dgm:pt modelId="{BD7F5863-A6E2-4286-9202-84D3741D079D}" type="pres">
      <dgm:prSet presAssocID="{5442CA66-3A49-4A03-9A60-91B0FB91A797}" presName="nodeRect" presStyleLbl="alignNode1" presStyleIdx="0" presStyleCnt="3">
        <dgm:presLayoutVars>
          <dgm:bulletEnabled val="1"/>
        </dgm:presLayoutVars>
      </dgm:prSet>
      <dgm:spPr/>
    </dgm:pt>
    <dgm:pt modelId="{4EE3A9B5-3396-46D5-9592-8E3E73FA49F6}" type="pres">
      <dgm:prSet presAssocID="{6BC46878-67A3-4875-BA2F-71FD3263168D}" presName="sibTrans" presStyleCnt="0"/>
      <dgm:spPr/>
    </dgm:pt>
    <dgm:pt modelId="{342948B0-96EE-41A0-82A4-5188CA85CEE9}" type="pres">
      <dgm:prSet presAssocID="{01C33813-47CC-47A8-B209-139C1404545D}" presName="compositeNode" presStyleCnt="0">
        <dgm:presLayoutVars>
          <dgm:bulletEnabled val="1"/>
        </dgm:presLayoutVars>
      </dgm:prSet>
      <dgm:spPr/>
    </dgm:pt>
    <dgm:pt modelId="{1F172AB0-BDC8-419E-9703-AD3BF656512B}" type="pres">
      <dgm:prSet presAssocID="{01C33813-47CC-47A8-B209-139C1404545D}" presName="bgRect" presStyleLbl="alignNode1" presStyleIdx="1" presStyleCnt="3" custLinFactNeighborX="716" custLinFactNeighborY="4880"/>
      <dgm:spPr/>
    </dgm:pt>
    <dgm:pt modelId="{7A31CB90-AAAE-4C6B-8C62-7F83DD2A9497}" type="pres">
      <dgm:prSet presAssocID="{09BA931F-5EE8-4F03-9E31-007032DB75F1}" presName="sibTransNodeRect" presStyleLbl="alignNode1" presStyleIdx="1" presStyleCnt="3">
        <dgm:presLayoutVars>
          <dgm:chMax val="0"/>
          <dgm:bulletEnabled val="1"/>
        </dgm:presLayoutVars>
      </dgm:prSet>
      <dgm:spPr/>
    </dgm:pt>
    <dgm:pt modelId="{736DC4A7-F501-44D6-BF19-40D1E3E50C19}" type="pres">
      <dgm:prSet presAssocID="{01C33813-47CC-47A8-B209-139C1404545D}" presName="nodeRect" presStyleLbl="alignNode1" presStyleIdx="1" presStyleCnt="3">
        <dgm:presLayoutVars>
          <dgm:bulletEnabled val="1"/>
        </dgm:presLayoutVars>
      </dgm:prSet>
      <dgm:spPr/>
    </dgm:pt>
    <dgm:pt modelId="{CBED37FE-5A45-488F-A3D1-F44FA406F1C4}" type="pres">
      <dgm:prSet presAssocID="{09BA931F-5EE8-4F03-9E31-007032DB75F1}" presName="sibTrans" presStyleCnt="0"/>
      <dgm:spPr/>
    </dgm:pt>
    <dgm:pt modelId="{CA6CC54F-A056-4E16-9E99-7EC2D1E51683}" type="pres">
      <dgm:prSet presAssocID="{5FFC9AB7-A263-446A-B35A-4D02A9820D13}" presName="compositeNode" presStyleCnt="0">
        <dgm:presLayoutVars>
          <dgm:bulletEnabled val="1"/>
        </dgm:presLayoutVars>
      </dgm:prSet>
      <dgm:spPr/>
    </dgm:pt>
    <dgm:pt modelId="{2F1975B9-10E7-4187-8C48-4D369CC5969C}" type="pres">
      <dgm:prSet presAssocID="{5FFC9AB7-A263-446A-B35A-4D02A9820D13}" presName="bgRect" presStyleLbl="alignNode1" presStyleIdx="2" presStyleCnt="3" custLinFactNeighborX="-3302" custLinFactNeighborY="7127"/>
      <dgm:spPr/>
    </dgm:pt>
    <dgm:pt modelId="{A6EFEC6A-F9CD-41FC-A063-42D2C21F3346}" type="pres">
      <dgm:prSet presAssocID="{F7B6ABF7-01EB-4670-A86E-7EED47BF6D1F}" presName="sibTransNodeRect" presStyleLbl="alignNode1" presStyleIdx="2" presStyleCnt="3">
        <dgm:presLayoutVars>
          <dgm:chMax val="0"/>
          <dgm:bulletEnabled val="1"/>
        </dgm:presLayoutVars>
      </dgm:prSet>
      <dgm:spPr/>
    </dgm:pt>
    <dgm:pt modelId="{6FE643CE-7BB7-498C-8F5C-46C19C2BA386}" type="pres">
      <dgm:prSet presAssocID="{5FFC9AB7-A263-446A-B35A-4D02A9820D13}" presName="nodeRect" presStyleLbl="alignNode1" presStyleIdx="2" presStyleCnt="3">
        <dgm:presLayoutVars>
          <dgm:bulletEnabled val="1"/>
        </dgm:presLayoutVars>
      </dgm:prSet>
      <dgm:spPr/>
    </dgm:pt>
  </dgm:ptLst>
  <dgm:cxnLst>
    <dgm:cxn modelId="{49CAA108-BE2F-418B-A862-ADEEC2EAF911}" type="presOf" srcId="{09BA931F-5EE8-4F03-9E31-007032DB75F1}" destId="{7A31CB90-AAAE-4C6B-8C62-7F83DD2A9497}" srcOrd="0" destOrd="0" presId="urn:microsoft.com/office/officeart/2016/7/layout/LinearBlockProcessNumbered"/>
    <dgm:cxn modelId="{737D4E27-888F-4371-8B4F-204225D910F4}" type="presOf" srcId="{DB976E35-E6B7-4268-A58B-09AF0B1A7254}" destId="{5E4E8439-2094-4289-9953-907FF2A9AE71}" srcOrd="0" destOrd="0" presId="urn:microsoft.com/office/officeart/2016/7/layout/LinearBlockProcessNumbered"/>
    <dgm:cxn modelId="{A10A4335-6BA5-4AD3-AA52-A42D0617DF4C}" type="presOf" srcId="{6BC46878-67A3-4875-BA2F-71FD3263168D}" destId="{74E3FF76-8BCC-4CA1-9A00-450FA3175BFD}" srcOrd="0" destOrd="0" presId="urn:microsoft.com/office/officeart/2016/7/layout/LinearBlockProcessNumbered"/>
    <dgm:cxn modelId="{3313D03C-B9AA-4E1F-93CA-980B8FF6967D}" type="presOf" srcId="{5FFC9AB7-A263-446A-B35A-4D02A9820D13}" destId="{6FE643CE-7BB7-498C-8F5C-46C19C2BA386}" srcOrd="1" destOrd="0" presId="urn:microsoft.com/office/officeart/2016/7/layout/LinearBlockProcessNumbered"/>
    <dgm:cxn modelId="{043BEE42-79D1-4827-B9C6-DB09B0CD8D38}" type="presOf" srcId="{F7B6ABF7-01EB-4670-A86E-7EED47BF6D1F}" destId="{A6EFEC6A-F9CD-41FC-A063-42D2C21F3346}" srcOrd="0" destOrd="0" presId="urn:microsoft.com/office/officeart/2016/7/layout/LinearBlockProcessNumbered"/>
    <dgm:cxn modelId="{FCE87A43-6280-4D83-8012-1751283C43D2}" type="presOf" srcId="{5FFC9AB7-A263-446A-B35A-4D02A9820D13}" destId="{2F1975B9-10E7-4187-8C48-4D369CC5969C}" srcOrd="0" destOrd="0" presId="urn:microsoft.com/office/officeart/2016/7/layout/LinearBlockProcessNumbered"/>
    <dgm:cxn modelId="{E4D5E147-3791-4ED7-A2FF-2F2CE6914D81}" srcId="{DB976E35-E6B7-4268-A58B-09AF0B1A7254}" destId="{01C33813-47CC-47A8-B209-139C1404545D}" srcOrd="1" destOrd="0" parTransId="{BC6E39F6-CA14-498F-96A0-DADA0F0EA85E}" sibTransId="{09BA931F-5EE8-4F03-9E31-007032DB75F1}"/>
    <dgm:cxn modelId="{4E91074F-D459-48F0-B5FF-9CC35E3E4F5D}" type="presOf" srcId="{01C33813-47CC-47A8-B209-139C1404545D}" destId="{736DC4A7-F501-44D6-BF19-40D1E3E50C19}" srcOrd="1" destOrd="0" presId="urn:microsoft.com/office/officeart/2016/7/layout/LinearBlockProcessNumbered"/>
    <dgm:cxn modelId="{51B2FD54-6360-4ADE-A3BF-D0A31FCBC4BE}" srcId="{DB976E35-E6B7-4268-A58B-09AF0B1A7254}" destId="{5442CA66-3A49-4A03-9A60-91B0FB91A797}" srcOrd="0" destOrd="0" parTransId="{08E0B2DB-F161-496C-914C-15E4EFCD6D02}" sibTransId="{6BC46878-67A3-4875-BA2F-71FD3263168D}"/>
    <dgm:cxn modelId="{1D4A24A3-B2A3-48D1-89F6-173A7887A8AB}" type="presOf" srcId="{01C33813-47CC-47A8-B209-139C1404545D}" destId="{1F172AB0-BDC8-419E-9703-AD3BF656512B}" srcOrd="0" destOrd="0" presId="urn:microsoft.com/office/officeart/2016/7/layout/LinearBlockProcessNumbered"/>
    <dgm:cxn modelId="{736672D4-C5D9-4414-8AF0-555B918AA23E}" type="presOf" srcId="{5442CA66-3A49-4A03-9A60-91B0FB91A797}" destId="{BD7F5863-A6E2-4286-9202-84D3741D079D}" srcOrd="1" destOrd="0" presId="urn:microsoft.com/office/officeart/2016/7/layout/LinearBlockProcessNumbered"/>
    <dgm:cxn modelId="{B24ECDDF-CC8D-4C9A-A68D-28BA15F22029}" srcId="{DB976E35-E6B7-4268-A58B-09AF0B1A7254}" destId="{5FFC9AB7-A263-446A-B35A-4D02A9820D13}" srcOrd="2" destOrd="0" parTransId="{F25BC202-36DB-4640-880F-D886C95737D5}" sibTransId="{F7B6ABF7-01EB-4670-A86E-7EED47BF6D1F}"/>
    <dgm:cxn modelId="{51F747E1-602C-430D-A4AA-CB12584F2EEF}" type="presOf" srcId="{5442CA66-3A49-4A03-9A60-91B0FB91A797}" destId="{B33C76AD-C5AB-4DA4-A363-1B71730BA3BF}" srcOrd="0" destOrd="0" presId="urn:microsoft.com/office/officeart/2016/7/layout/LinearBlockProcessNumbered"/>
    <dgm:cxn modelId="{C11A7446-FA6D-4FA8-9BB4-6003B9A8CA56}" type="presParOf" srcId="{5E4E8439-2094-4289-9953-907FF2A9AE71}" destId="{2A1C1735-7533-4BA9-9EDC-A61AAA728FF2}" srcOrd="0" destOrd="0" presId="urn:microsoft.com/office/officeart/2016/7/layout/LinearBlockProcessNumbered"/>
    <dgm:cxn modelId="{32A8A790-32C2-4A6B-87E0-8AB072222E86}" type="presParOf" srcId="{2A1C1735-7533-4BA9-9EDC-A61AAA728FF2}" destId="{B33C76AD-C5AB-4DA4-A363-1B71730BA3BF}" srcOrd="0" destOrd="0" presId="urn:microsoft.com/office/officeart/2016/7/layout/LinearBlockProcessNumbered"/>
    <dgm:cxn modelId="{0E8A6D6E-2E99-4619-BD41-FB95E446702A}" type="presParOf" srcId="{2A1C1735-7533-4BA9-9EDC-A61AAA728FF2}" destId="{74E3FF76-8BCC-4CA1-9A00-450FA3175BFD}" srcOrd="1" destOrd="0" presId="urn:microsoft.com/office/officeart/2016/7/layout/LinearBlockProcessNumbered"/>
    <dgm:cxn modelId="{312881EF-EA90-430C-A923-968573B95F73}" type="presParOf" srcId="{2A1C1735-7533-4BA9-9EDC-A61AAA728FF2}" destId="{BD7F5863-A6E2-4286-9202-84D3741D079D}" srcOrd="2" destOrd="0" presId="urn:microsoft.com/office/officeart/2016/7/layout/LinearBlockProcessNumbered"/>
    <dgm:cxn modelId="{8BBD517B-2140-43FC-AC1C-D9EE86A807F3}" type="presParOf" srcId="{5E4E8439-2094-4289-9953-907FF2A9AE71}" destId="{4EE3A9B5-3396-46D5-9592-8E3E73FA49F6}" srcOrd="1" destOrd="0" presId="urn:microsoft.com/office/officeart/2016/7/layout/LinearBlockProcessNumbered"/>
    <dgm:cxn modelId="{538A8F53-A340-4103-A244-19335006D7DC}" type="presParOf" srcId="{5E4E8439-2094-4289-9953-907FF2A9AE71}" destId="{342948B0-96EE-41A0-82A4-5188CA85CEE9}" srcOrd="2" destOrd="0" presId="urn:microsoft.com/office/officeart/2016/7/layout/LinearBlockProcessNumbered"/>
    <dgm:cxn modelId="{29644056-7571-413B-A91D-5D174C3EA161}" type="presParOf" srcId="{342948B0-96EE-41A0-82A4-5188CA85CEE9}" destId="{1F172AB0-BDC8-419E-9703-AD3BF656512B}" srcOrd="0" destOrd="0" presId="urn:microsoft.com/office/officeart/2016/7/layout/LinearBlockProcessNumbered"/>
    <dgm:cxn modelId="{8229EF90-C35E-411C-998D-DE030A007734}" type="presParOf" srcId="{342948B0-96EE-41A0-82A4-5188CA85CEE9}" destId="{7A31CB90-AAAE-4C6B-8C62-7F83DD2A9497}" srcOrd="1" destOrd="0" presId="urn:microsoft.com/office/officeart/2016/7/layout/LinearBlockProcessNumbered"/>
    <dgm:cxn modelId="{A0FFCFF2-A7C1-4A40-98E8-C9E97CFCC4BB}" type="presParOf" srcId="{342948B0-96EE-41A0-82A4-5188CA85CEE9}" destId="{736DC4A7-F501-44D6-BF19-40D1E3E50C19}" srcOrd="2" destOrd="0" presId="urn:microsoft.com/office/officeart/2016/7/layout/LinearBlockProcessNumbered"/>
    <dgm:cxn modelId="{FD0EBDF6-A0B1-4325-86C3-3F2A41B835C8}" type="presParOf" srcId="{5E4E8439-2094-4289-9953-907FF2A9AE71}" destId="{CBED37FE-5A45-488F-A3D1-F44FA406F1C4}" srcOrd="3" destOrd="0" presId="urn:microsoft.com/office/officeart/2016/7/layout/LinearBlockProcessNumbered"/>
    <dgm:cxn modelId="{C195A4DA-F952-43CF-942B-CE42E6D2DB96}" type="presParOf" srcId="{5E4E8439-2094-4289-9953-907FF2A9AE71}" destId="{CA6CC54F-A056-4E16-9E99-7EC2D1E51683}" srcOrd="4" destOrd="0" presId="urn:microsoft.com/office/officeart/2016/7/layout/LinearBlockProcessNumbered"/>
    <dgm:cxn modelId="{B4C632E6-4208-4456-A98B-385D609268A2}" type="presParOf" srcId="{CA6CC54F-A056-4E16-9E99-7EC2D1E51683}" destId="{2F1975B9-10E7-4187-8C48-4D369CC5969C}" srcOrd="0" destOrd="0" presId="urn:microsoft.com/office/officeart/2016/7/layout/LinearBlockProcessNumbered"/>
    <dgm:cxn modelId="{4F029B45-A078-4A79-8FAD-F21F9176B678}" type="presParOf" srcId="{CA6CC54F-A056-4E16-9E99-7EC2D1E51683}" destId="{A6EFEC6A-F9CD-41FC-A063-42D2C21F3346}" srcOrd="1" destOrd="0" presId="urn:microsoft.com/office/officeart/2016/7/layout/LinearBlockProcessNumbered"/>
    <dgm:cxn modelId="{901D8206-9F04-4D2D-9A2B-E48F7309D3F7}" type="presParOf" srcId="{CA6CC54F-A056-4E16-9E99-7EC2D1E51683}" destId="{6FE643CE-7BB7-498C-8F5C-46C19C2BA386}" srcOrd="2" destOrd="0" presId="urn:microsoft.com/office/officeart/2016/7/layout/LinearBlockProcessNumbered"/>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BB15593-2A21-4FDA-BDA0-302D459F393C}" type="doc">
      <dgm:prSet loTypeId="urn:microsoft.com/office/officeart/2005/8/layout/hierarchy1" loCatId="hierarchy" qsTypeId="urn:microsoft.com/office/officeart/2005/8/quickstyle/simple4" qsCatId="simple" csTypeId="urn:microsoft.com/office/officeart/2005/8/colors/accent1_2" csCatId="accent1"/>
      <dgm:spPr/>
      <dgm:t>
        <a:bodyPr/>
        <a:lstStyle/>
        <a:p>
          <a:endParaRPr lang="en-US"/>
        </a:p>
      </dgm:t>
    </dgm:pt>
    <dgm:pt modelId="{3CED7B88-DC0D-4377-92C1-5845BA0AFE72}">
      <dgm:prSet/>
      <dgm:spPr/>
      <dgm:t>
        <a:bodyPr/>
        <a:lstStyle/>
        <a:p>
          <a:pPr algn="just"/>
          <a:r>
            <a:rPr lang="en-US" dirty="0"/>
            <a:t>There is also the need to build a strong team with special educators, health care providers and other professionals to develop a comprehensive support plan that will address the unique needs of each person with Intellectual Disability.</a:t>
          </a:r>
        </a:p>
      </dgm:t>
    </dgm:pt>
    <dgm:pt modelId="{22C93FB5-4A9B-4D4D-A701-F027457A70C3}" type="parTrans" cxnId="{D952184C-0E68-4DDB-BC77-CE55A3D7609F}">
      <dgm:prSet/>
      <dgm:spPr/>
      <dgm:t>
        <a:bodyPr/>
        <a:lstStyle/>
        <a:p>
          <a:endParaRPr lang="en-US"/>
        </a:p>
      </dgm:t>
    </dgm:pt>
    <dgm:pt modelId="{03559862-F1F4-4DA9-98FA-1197A72A98FD}" type="sibTrans" cxnId="{D952184C-0E68-4DDB-BC77-CE55A3D7609F}">
      <dgm:prSet/>
      <dgm:spPr/>
      <dgm:t>
        <a:bodyPr/>
        <a:lstStyle/>
        <a:p>
          <a:endParaRPr lang="en-US"/>
        </a:p>
      </dgm:t>
    </dgm:pt>
    <dgm:pt modelId="{91CBEECB-FB81-4C13-80AF-E2FE2C0EE6B7}">
      <dgm:prSet/>
      <dgm:spPr/>
      <dgm:t>
        <a:bodyPr/>
        <a:lstStyle/>
        <a:p>
          <a:pPr algn="just"/>
          <a:r>
            <a:rPr lang="en-US" dirty="0"/>
            <a:t>The school curriculum should also pay close attention to the peculiar needs of persons with Intellectual Disability as we are in the era of “No child should be left behind”.</a:t>
          </a:r>
        </a:p>
      </dgm:t>
    </dgm:pt>
    <dgm:pt modelId="{D8100E1E-E25B-4275-B4B7-81F56CFC5A56}" type="parTrans" cxnId="{F37E5B6C-4965-45FD-A1A6-FFABBE122219}">
      <dgm:prSet/>
      <dgm:spPr/>
      <dgm:t>
        <a:bodyPr/>
        <a:lstStyle/>
        <a:p>
          <a:endParaRPr lang="en-US"/>
        </a:p>
      </dgm:t>
    </dgm:pt>
    <dgm:pt modelId="{00D070FE-74F3-46E7-B023-3E2D860429C3}" type="sibTrans" cxnId="{F37E5B6C-4965-45FD-A1A6-FFABBE122219}">
      <dgm:prSet/>
      <dgm:spPr/>
      <dgm:t>
        <a:bodyPr/>
        <a:lstStyle/>
        <a:p>
          <a:endParaRPr lang="en-US"/>
        </a:p>
      </dgm:t>
    </dgm:pt>
    <dgm:pt modelId="{D548B047-47EF-49C6-A2CB-FD0FA69455E6}" type="pres">
      <dgm:prSet presAssocID="{4BB15593-2A21-4FDA-BDA0-302D459F393C}" presName="hierChild1" presStyleCnt="0">
        <dgm:presLayoutVars>
          <dgm:chPref val="1"/>
          <dgm:dir/>
          <dgm:animOne val="branch"/>
          <dgm:animLvl val="lvl"/>
          <dgm:resizeHandles/>
        </dgm:presLayoutVars>
      </dgm:prSet>
      <dgm:spPr/>
    </dgm:pt>
    <dgm:pt modelId="{D15BAFC7-19B0-4693-BC01-C7561AC69567}" type="pres">
      <dgm:prSet presAssocID="{3CED7B88-DC0D-4377-92C1-5845BA0AFE72}" presName="hierRoot1" presStyleCnt="0"/>
      <dgm:spPr/>
    </dgm:pt>
    <dgm:pt modelId="{C32EF07C-A1E6-44CE-805B-A06D7D8989B1}" type="pres">
      <dgm:prSet presAssocID="{3CED7B88-DC0D-4377-92C1-5845BA0AFE72}" presName="composite" presStyleCnt="0"/>
      <dgm:spPr/>
    </dgm:pt>
    <dgm:pt modelId="{BE49AD67-DD90-490B-BC88-31840B3A3F65}" type="pres">
      <dgm:prSet presAssocID="{3CED7B88-DC0D-4377-92C1-5845BA0AFE72}" presName="background" presStyleLbl="node0" presStyleIdx="0" presStyleCnt="2"/>
      <dgm:spPr>
        <a:solidFill>
          <a:schemeClr val="accent6">
            <a:lumMod val="75000"/>
          </a:schemeClr>
        </a:solidFill>
      </dgm:spPr>
    </dgm:pt>
    <dgm:pt modelId="{C4EA35C5-90F5-4D38-9987-2285C5DAC2C6}" type="pres">
      <dgm:prSet presAssocID="{3CED7B88-DC0D-4377-92C1-5845BA0AFE72}" presName="text" presStyleLbl="fgAcc0" presStyleIdx="0" presStyleCnt="2">
        <dgm:presLayoutVars>
          <dgm:chPref val="3"/>
        </dgm:presLayoutVars>
      </dgm:prSet>
      <dgm:spPr/>
    </dgm:pt>
    <dgm:pt modelId="{26F325B5-D6E1-48C2-AC98-26AFCA179271}" type="pres">
      <dgm:prSet presAssocID="{3CED7B88-DC0D-4377-92C1-5845BA0AFE72}" presName="hierChild2" presStyleCnt="0"/>
      <dgm:spPr/>
    </dgm:pt>
    <dgm:pt modelId="{DF6D09DD-463B-4BFA-8E89-841E1837FA8B}" type="pres">
      <dgm:prSet presAssocID="{91CBEECB-FB81-4C13-80AF-E2FE2C0EE6B7}" presName="hierRoot1" presStyleCnt="0"/>
      <dgm:spPr/>
    </dgm:pt>
    <dgm:pt modelId="{204A0820-379F-451A-BBF9-56B280601753}" type="pres">
      <dgm:prSet presAssocID="{91CBEECB-FB81-4C13-80AF-E2FE2C0EE6B7}" presName="composite" presStyleCnt="0"/>
      <dgm:spPr/>
    </dgm:pt>
    <dgm:pt modelId="{E8522F29-20C7-4DDF-822D-97AD7D679751}" type="pres">
      <dgm:prSet presAssocID="{91CBEECB-FB81-4C13-80AF-E2FE2C0EE6B7}" presName="background" presStyleLbl="node0" presStyleIdx="1" presStyleCnt="2"/>
      <dgm:spPr>
        <a:solidFill>
          <a:schemeClr val="accent4">
            <a:lumMod val="75000"/>
          </a:schemeClr>
        </a:solidFill>
      </dgm:spPr>
    </dgm:pt>
    <dgm:pt modelId="{B9EFBF72-DD5E-4136-A216-2780340323D9}" type="pres">
      <dgm:prSet presAssocID="{91CBEECB-FB81-4C13-80AF-E2FE2C0EE6B7}" presName="text" presStyleLbl="fgAcc0" presStyleIdx="1" presStyleCnt="2">
        <dgm:presLayoutVars>
          <dgm:chPref val="3"/>
        </dgm:presLayoutVars>
      </dgm:prSet>
      <dgm:spPr/>
    </dgm:pt>
    <dgm:pt modelId="{A0803565-9866-4C88-9AFD-AEA1385EF871}" type="pres">
      <dgm:prSet presAssocID="{91CBEECB-FB81-4C13-80AF-E2FE2C0EE6B7}" presName="hierChild2" presStyleCnt="0"/>
      <dgm:spPr/>
    </dgm:pt>
  </dgm:ptLst>
  <dgm:cxnLst>
    <dgm:cxn modelId="{69D3172F-53CB-4295-9292-936408EDA503}" type="presOf" srcId="{4BB15593-2A21-4FDA-BDA0-302D459F393C}" destId="{D548B047-47EF-49C6-A2CB-FD0FA69455E6}" srcOrd="0" destOrd="0" presId="urn:microsoft.com/office/officeart/2005/8/layout/hierarchy1"/>
    <dgm:cxn modelId="{D952184C-0E68-4DDB-BC77-CE55A3D7609F}" srcId="{4BB15593-2A21-4FDA-BDA0-302D459F393C}" destId="{3CED7B88-DC0D-4377-92C1-5845BA0AFE72}" srcOrd="0" destOrd="0" parTransId="{22C93FB5-4A9B-4D4D-A701-F027457A70C3}" sibTransId="{03559862-F1F4-4DA9-98FA-1197A72A98FD}"/>
    <dgm:cxn modelId="{F37E5B6C-4965-45FD-A1A6-FFABBE122219}" srcId="{4BB15593-2A21-4FDA-BDA0-302D459F393C}" destId="{91CBEECB-FB81-4C13-80AF-E2FE2C0EE6B7}" srcOrd="1" destOrd="0" parTransId="{D8100E1E-E25B-4275-B4B7-81F56CFC5A56}" sibTransId="{00D070FE-74F3-46E7-B023-3E2D860429C3}"/>
    <dgm:cxn modelId="{48EB2881-AAC3-47C2-B66A-7A471C4BA6AD}" type="presOf" srcId="{91CBEECB-FB81-4C13-80AF-E2FE2C0EE6B7}" destId="{B9EFBF72-DD5E-4136-A216-2780340323D9}" srcOrd="0" destOrd="0" presId="urn:microsoft.com/office/officeart/2005/8/layout/hierarchy1"/>
    <dgm:cxn modelId="{EC2FE2A2-2C59-4966-9B22-DC63FF529773}" type="presOf" srcId="{3CED7B88-DC0D-4377-92C1-5845BA0AFE72}" destId="{C4EA35C5-90F5-4D38-9987-2285C5DAC2C6}" srcOrd="0" destOrd="0" presId="urn:microsoft.com/office/officeart/2005/8/layout/hierarchy1"/>
    <dgm:cxn modelId="{00BD914A-84AC-4BC2-8D1A-709E647E45F2}" type="presParOf" srcId="{D548B047-47EF-49C6-A2CB-FD0FA69455E6}" destId="{D15BAFC7-19B0-4693-BC01-C7561AC69567}" srcOrd="0" destOrd="0" presId="urn:microsoft.com/office/officeart/2005/8/layout/hierarchy1"/>
    <dgm:cxn modelId="{C8CC1D4E-F95D-49E8-A4E6-DC349DAE7361}" type="presParOf" srcId="{D15BAFC7-19B0-4693-BC01-C7561AC69567}" destId="{C32EF07C-A1E6-44CE-805B-A06D7D8989B1}" srcOrd="0" destOrd="0" presId="urn:microsoft.com/office/officeart/2005/8/layout/hierarchy1"/>
    <dgm:cxn modelId="{697696C9-254B-4644-94FC-AA0ECECC73EA}" type="presParOf" srcId="{C32EF07C-A1E6-44CE-805B-A06D7D8989B1}" destId="{BE49AD67-DD90-490B-BC88-31840B3A3F65}" srcOrd="0" destOrd="0" presId="urn:microsoft.com/office/officeart/2005/8/layout/hierarchy1"/>
    <dgm:cxn modelId="{445294C1-5F7D-4ECC-8AEB-9D9EFD55FE88}" type="presParOf" srcId="{C32EF07C-A1E6-44CE-805B-A06D7D8989B1}" destId="{C4EA35C5-90F5-4D38-9987-2285C5DAC2C6}" srcOrd="1" destOrd="0" presId="urn:microsoft.com/office/officeart/2005/8/layout/hierarchy1"/>
    <dgm:cxn modelId="{D7862648-76CE-484C-917A-19B6926A1F91}" type="presParOf" srcId="{D15BAFC7-19B0-4693-BC01-C7561AC69567}" destId="{26F325B5-D6E1-48C2-AC98-26AFCA179271}" srcOrd="1" destOrd="0" presId="urn:microsoft.com/office/officeart/2005/8/layout/hierarchy1"/>
    <dgm:cxn modelId="{F3B1B11E-14E3-4F78-BF3E-0CEE5C1F6491}" type="presParOf" srcId="{D548B047-47EF-49C6-A2CB-FD0FA69455E6}" destId="{DF6D09DD-463B-4BFA-8E89-841E1837FA8B}" srcOrd="1" destOrd="0" presId="urn:microsoft.com/office/officeart/2005/8/layout/hierarchy1"/>
    <dgm:cxn modelId="{7D4CA6B6-EB3D-44EF-96FB-569CFA272217}" type="presParOf" srcId="{DF6D09DD-463B-4BFA-8E89-841E1837FA8B}" destId="{204A0820-379F-451A-BBF9-56B280601753}" srcOrd="0" destOrd="0" presId="urn:microsoft.com/office/officeart/2005/8/layout/hierarchy1"/>
    <dgm:cxn modelId="{8C61DCD7-8BCD-48D9-B42D-1AE1DC50952B}" type="presParOf" srcId="{204A0820-379F-451A-BBF9-56B280601753}" destId="{E8522F29-20C7-4DDF-822D-97AD7D679751}" srcOrd="0" destOrd="0" presId="urn:microsoft.com/office/officeart/2005/8/layout/hierarchy1"/>
    <dgm:cxn modelId="{1B5D1619-2F84-4377-BC18-3670A8C7D52E}" type="presParOf" srcId="{204A0820-379F-451A-BBF9-56B280601753}" destId="{B9EFBF72-DD5E-4136-A216-2780340323D9}" srcOrd="1" destOrd="0" presId="urn:microsoft.com/office/officeart/2005/8/layout/hierarchy1"/>
    <dgm:cxn modelId="{25A57B5E-266C-47D5-B9D6-35F7E2A5A335}" type="presParOf" srcId="{DF6D09DD-463B-4BFA-8E89-841E1837FA8B}" destId="{A0803565-9866-4C88-9AFD-AEA1385EF871}"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E6675D0-8D44-443F-B4C8-08D7E192A6B3}" type="doc">
      <dgm:prSet loTypeId="urn:microsoft.com/office/officeart/2005/8/layout/hierarchy1" loCatId="hierarchy" qsTypeId="urn:microsoft.com/office/officeart/2005/8/quickstyle/simple5" qsCatId="simple" csTypeId="urn:microsoft.com/office/officeart/2005/8/colors/colorful5" csCatId="colorful" phldr="1"/>
      <dgm:spPr/>
      <dgm:t>
        <a:bodyPr/>
        <a:lstStyle/>
        <a:p>
          <a:endParaRPr lang="en-US"/>
        </a:p>
      </dgm:t>
    </dgm:pt>
    <dgm:pt modelId="{DFF6A4B5-A845-46F6-9B3D-886EFA0A80F1}">
      <dgm:prSet custT="1"/>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pPr algn="just"/>
          <a:r>
            <a:rPr lang="en-US" sz="2000" dirty="0"/>
            <a:t>Early identification and diagnosis are also paramount for persons with Intellectual Disability. No child should be left under lock and key as the era of infanticide is long gone. The earlier the diagnosis the better the prognosis.</a:t>
          </a:r>
        </a:p>
      </dgm:t>
    </dgm:pt>
    <dgm:pt modelId="{D7E66A7A-49E6-46FF-9652-C32A042C71E8}" type="parTrans" cxnId="{E755054D-8DF0-4A7A-BF14-E265E8FB9295}">
      <dgm:prSet/>
      <dgm:spPr/>
      <dgm:t>
        <a:bodyPr/>
        <a:lstStyle/>
        <a:p>
          <a:endParaRPr lang="en-US"/>
        </a:p>
      </dgm:t>
    </dgm:pt>
    <dgm:pt modelId="{27B7D174-4348-43E1-AB18-3251BCB62C93}" type="sibTrans" cxnId="{E755054D-8DF0-4A7A-BF14-E265E8FB9295}">
      <dgm:prSet/>
      <dgm:spPr/>
      <dgm:t>
        <a:bodyPr/>
        <a:lstStyle/>
        <a:p>
          <a:endParaRPr lang="en-US"/>
        </a:p>
      </dgm:t>
    </dgm:pt>
    <dgm:pt modelId="{50FB2C7D-B338-4443-BBBA-ECCE5BC5BA09}">
      <dgm:prSet/>
      <dgm:spPr>
        <a:solidFill>
          <a:srgbClr val="00B050">
            <a:alpha val="90000"/>
          </a:srgb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pPr algn="just"/>
          <a:r>
            <a:rPr lang="en-US" dirty="0">
              <a:solidFill>
                <a:schemeClr val="bg1"/>
              </a:solidFill>
            </a:rPr>
            <a:t>There is the urgent need for the establishment of support centres for persons with special needs in all Tertiary Institutions in Nigeria. I must commend KWASU Management for taking the lead with the establishment of the Disability Support Office. These centres should be equipped with necessary facilities and competent professionals.</a:t>
          </a:r>
        </a:p>
      </dgm:t>
    </dgm:pt>
    <dgm:pt modelId="{E2407B5E-FC1B-45FB-ABEB-E36435F3558C}" type="parTrans" cxnId="{06B325A3-BF27-46FD-A517-2DF354D8A62E}">
      <dgm:prSet/>
      <dgm:spPr/>
      <dgm:t>
        <a:bodyPr/>
        <a:lstStyle/>
        <a:p>
          <a:endParaRPr lang="en-US"/>
        </a:p>
      </dgm:t>
    </dgm:pt>
    <dgm:pt modelId="{9EBC1C69-5025-4A0A-9A0E-D133BA7C3C86}" type="sibTrans" cxnId="{06B325A3-BF27-46FD-A517-2DF354D8A62E}">
      <dgm:prSet/>
      <dgm:spPr/>
      <dgm:t>
        <a:bodyPr/>
        <a:lstStyle/>
        <a:p>
          <a:endParaRPr lang="en-US"/>
        </a:p>
      </dgm:t>
    </dgm:pt>
    <dgm:pt modelId="{CE60EACE-2959-4900-90E0-B12090983913}" type="pres">
      <dgm:prSet presAssocID="{EE6675D0-8D44-443F-B4C8-08D7E192A6B3}" presName="hierChild1" presStyleCnt="0">
        <dgm:presLayoutVars>
          <dgm:chPref val="1"/>
          <dgm:dir/>
          <dgm:animOne val="branch"/>
          <dgm:animLvl val="lvl"/>
          <dgm:resizeHandles/>
        </dgm:presLayoutVars>
      </dgm:prSet>
      <dgm:spPr/>
    </dgm:pt>
    <dgm:pt modelId="{70B60FAA-3A16-435B-B4B1-798B1D7DF955}" type="pres">
      <dgm:prSet presAssocID="{DFF6A4B5-A845-46F6-9B3D-886EFA0A80F1}" presName="hierRoot1" presStyleCnt="0"/>
      <dgm:spPr/>
    </dgm:pt>
    <dgm:pt modelId="{781C1DAF-FC07-4345-BAEF-CBE711AB9C81}" type="pres">
      <dgm:prSet presAssocID="{DFF6A4B5-A845-46F6-9B3D-886EFA0A80F1}" presName="composite" presStyleCnt="0"/>
      <dgm:spPr/>
    </dgm:pt>
    <dgm:pt modelId="{4B58EA0C-6070-4D4E-997A-436B750FAF46}" type="pres">
      <dgm:prSet presAssocID="{DFF6A4B5-A845-46F6-9B3D-886EFA0A80F1}" presName="background" presStyleLbl="node0" presStyleIdx="0" presStyleCnt="2"/>
      <dgm:spPr>
        <a:solidFill>
          <a:schemeClr val="accent3">
            <a:lumMod val="7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5422E4E7-F497-4E4F-A25B-BFF8978E3B47}" type="pres">
      <dgm:prSet presAssocID="{DFF6A4B5-A845-46F6-9B3D-886EFA0A80F1}" presName="text" presStyleLbl="fgAcc0" presStyleIdx="0" presStyleCnt="2">
        <dgm:presLayoutVars>
          <dgm:chPref val="3"/>
        </dgm:presLayoutVars>
      </dgm:prSet>
      <dgm:spPr/>
    </dgm:pt>
    <dgm:pt modelId="{1F5513B4-95D4-4DF0-A358-9A05DF95A27B}" type="pres">
      <dgm:prSet presAssocID="{DFF6A4B5-A845-46F6-9B3D-886EFA0A80F1}" presName="hierChild2" presStyleCnt="0"/>
      <dgm:spPr/>
    </dgm:pt>
    <dgm:pt modelId="{EB7AE36C-B668-4C4D-A49D-CAECC27E2BCB}" type="pres">
      <dgm:prSet presAssocID="{50FB2C7D-B338-4443-BBBA-ECCE5BC5BA09}" presName="hierRoot1" presStyleCnt="0"/>
      <dgm:spPr/>
    </dgm:pt>
    <dgm:pt modelId="{959FC26E-C76B-48D5-9512-FD9D1E94678F}" type="pres">
      <dgm:prSet presAssocID="{50FB2C7D-B338-4443-BBBA-ECCE5BC5BA09}" presName="composite" presStyleCnt="0"/>
      <dgm:spPr/>
    </dgm:pt>
    <dgm:pt modelId="{0896AAF3-D5AE-4565-BBDA-57F13CB975A2}" type="pres">
      <dgm:prSet presAssocID="{50FB2C7D-B338-4443-BBBA-ECCE5BC5BA09}" presName="background" presStyleLbl="node0" presStyleIdx="1" presStyleCnt="2"/>
      <dgm:spPr>
        <a:solidFill>
          <a:schemeClr val="accent6">
            <a:lumMod val="7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57136C20-C7DB-44EC-A70B-E80A8BBEE4A5}" type="pres">
      <dgm:prSet presAssocID="{50FB2C7D-B338-4443-BBBA-ECCE5BC5BA09}" presName="text" presStyleLbl="fgAcc0" presStyleIdx="1" presStyleCnt="2">
        <dgm:presLayoutVars>
          <dgm:chPref val="3"/>
        </dgm:presLayoutVars>
      </dgm:prSet>
      <dgm:spPr/>
    </dgm:pt>
    <dgm:pt modelId="{FB49C2E8-6A65-4112-813D-5E4A695E6A99}" type="pres">
      <dgm:prSet presAssocID="{50FB2C7D-B338-4443-BBBA-ECCE5BC5BA09}" presName="hierChild2" presStyleCnt="0"/>
      <dgm:spPr/>
    </dgm:pt>
  </dgm:ptLst>
  <dgm:cxnLst>
    <dgm:cxn modelId="{E755054D-8DF0-4A7A-BF14-E265E8FB9295}" srcId="{EE6675D0-8D44-443F-B4C8-08D7E192A6B3}" destId="{DFF6A4B5-A845-46F6-9B3D-886EFA0A80F1}" srcOrd="0" destOrd="0" parTransId="{D7E66A7A-49E6-46FF-9652-C32A042C71E8}" sibTransId="{27B7D174-4348-43E1-AB18-3251BCB62C93}"/>
    <dgm:cxn modelId="{D538448B-8BBA-4EF6-9B59-35EBCBC09E1D}" type="presOf" srcId="{EE6675D0-8D44-443F-B4C8-08D7E192A6B3}" destId="{CE60EACE-2959-4900-90E0-B12090983913}" srcOrd="0" destOrd="0" presId="urn:microsoft.com/office/officeart/2005/8/layout/hierarchy1"/>
    <dgm:cxn modelId="{06B325A3-BF27-46FD-A517-2DF354D8A62E}" srcId="{EE6675D0-8D44-443F-B4C8-08D7E192A6B3}" destId="{50FB2C7D-B338-4443-BBBA-ECCE5BC5BA09}" srcOrd="1" destOrd="0" parTransId="{E2407B5E-FC1B-45FB-ABEB-E36435F3558C}" sibTransId="{9EBC1C69-5025-4A0A-9A0E-D133BA7C3C86}"/>
    <dgm:cxn modelId="{5A7981E9-88B8-4246-99AA-ADA437F1DB38}" type="presOf" srcId="{DFF6A4B5-A845-46F6-9B3D-886EFA0A80F1}" destId="{5422E4E7-F497-4E4F-A25B-BFF8978E3B47}" srcOrd="0" destOrd="0" presId="urn:microsoft.com/office/officeart/2005/8/layout/hierarchy1"/>
    <dgm:cxn modelId="{23D26BFB-7009-43D8-B5BD-BE8DF058838C}" type="presOf" srcId="{50FB2C7D-B338-4443-BBBA-ECCE5BC5BA09}" destId="{57136C20-C7DB-44EC-A70B-E80A8BBEE4A5}" srcOrd="0" destOrd="0" presId="urn:microsoft.com/office/officeart/2005/8/layout/hierarchy1"/>
    <dgm:cxn modelId="{0DF1FB15-FC15-46E7-ABDE-2B75CE70E4B8}" type="presParOf" srcId="{CE60EACE-2959-4900-90E0-B12090983913}" destId="{70B60FAA-3A16-435B-B4B1-798B1D7DF955}" srcOrd="0" destOrd="0" presId="urn:microsoft.com/office/officeart/2005/8/layout/hierarchy1"/>
    <dgm:cxn modelId="{3F86B866-F380-44DF-8A6C-712837A92D03}" type="presParOf" srcId="{70B60FAA-3A16-435B-B4B1-798B1D7DF955}" destId="{781C1DAF-FC07-4345-BAEF-CBE711AB9C81}" srcOrd="0" destOrd="0" presId="urn:microsoft.com/office/officeart/2005/8/layout/hierarchy1"/>
    <dgm:cxn modelId="{4B1B91FA-7F7E-417F-A08B-3D9D13A37834}" type="presParOf" srcId="{781C1DAF-FC07-4345-BAEF-CBE711AB9C81}" destId="{4B58EA0C-6070-4D4E-997A-436B750FAF46}" srcOrd="0" destOrd="0" presId="urn:microsoft.com/office/officeart/2005/8/layout/hierarchy1"/>
    <dgm:cxn modelId="{27227A37-91BD-48A1-8547-C14FB0181583}" type="presParOf" srcId="{781C1DAF-FC07-4345-BAEF-CBE711AB9C81}" destId="{5422E4E7-F497-4E4F-A25B-BFF8978E3B47}" srcOrd="1" destOrd="0" presId="urn:microsoft.com/office/officeart/2005/8/layout/hierarchy1"/>
    <dgm:cxn modelId="{F75DA6F9-2630-43B7-9CF8-41A92909D238}" type="presParOf" srcId="{70B60FAA-3A16-435B-B4B1-798B1D7DF955}" destId="{1F5513B4-95D4-4DF0-A358-9A05DF95A27B}" srcOrd="1" destOrd="0" presId="urn:microsoft.com/office/officeart/2005/8/layout/hierarchy1"/>
    <dgm:cxn modelId="{B4F989FF-9121-446E-B1DA-95CEBE187BF0}" type="presParOf" srcId="{CE60EACE-2959-4900-90E0-B12090983913}" destId="{EB7AE36C-B668-4C4D-A49D-CAECC27E2BCB}" srcOrd="1" destOrd="0" presId="urn:microsoft.com/office/officeart/2005/8/layout/hierarchy1"/>
    <dgm:cxn modelId="{189BE748-C0BD-45BE-B4F0-2C07700C7187}" type="presParOf" srcId="{EB7AE36C-B668-4C4D-A49D-CAECC27E2BCB}" destId="{959FC26E-C76B-48D5-9512-FD9D1E94678F}" srcOrd="0" destOrd="0" presId="urn:microsoft.com/office/officeart/2005/8/layout/hierarchy1"/>
    <dgm:cxn modelId="{1A9097C1-9C37-4A3D-8C9E-5E9945928AE0}" type="presParOf" srcId="{959FC26E-C76B-48D5-9512-FD9D1E94678F}" destId="{0896AAF3-D5AE-4565-BBDA-57F13CB975A2}" srcOrd="0" destOrd="0" presId="urn:microsoft.com/office/officeart/2005/8/layout/hierarchy1"/>
    <dgm:cxn modelId="{CB7611C7-FFE0-4F3E-BCB2-DBF6116FFC69}" type="presParOf" srcId="{959FC26E-C76B-48D5-9512-FD9D1E94678F}" destId="{57136C20-C7DB-44EC-A70B-E80A8BBEE4A5}" srcOrd="1" destOrd="0" presId="urn:microsoft.com/office/officeart/2005/8/layout/hierarchy1"/>
    <dgm:cxn modelId="{A782CC35-4675-44F6-A8E3-F1330A2109B6}" type="presParOf" srcId="{EB7AE36C-B668-4C4D-A49D-CAECC27E2BCB}" destId="{FB49C2E8-6A65-4112-813D-5E4A695E6A99}"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861B33D9-850E-4C0D-BE4B-12AB284E6E39}" type="doc">
      <dgm:prSet loTypeId="urn:microsoft.com/office/officeart/2005/8/layout/hierarchy1" loCatId="hierarchy" qsTypeId="urn:microsoft.com/office/officeart/2005/8/quickstyle/simple4" qsCatId="simple" csTypeId="urn:microsoft.com/office/officeart/2005/8/colors/accent1_2" csCatId="accent1" phldr="1"/>
      <dgm:spPr/>
      <dgm:t>
        <a:bodyPr/>
        <a:lstStyle/>
        <a:p>
          <a:endParaRPr lang="en-US"/>
        </a:p>
      </dgm:t>
    </dgm:pt>
    <dgm:pt modelId="{5A80F61A-3FB3-414E-AFA8-0F1F35E8F07F}">
      <dgm:prSet custT="1"/>
      <dgm:spPr/>
      <dgm:t>
        <a:bodyPr/>
        <a:lstStyle/>
        <a:p>
          <a:r>
            <a:rPr lang="en-US" sz="1400" dirty="0"/>
            <a:t>Commendation should be given to Joint Admission Matriculation Board for the establishment of CBT centres for students with special needs, the JAMB Equal Opportunity Group (JEOG) and provision of free UTME registration for interested students with disabilities. I also want to use this medium to solicit the establishment of more centres in each senatorial district.</a:t>
          </a:r>
        </a:p>
      </dgm:t>
    </dgm:pt>
    <dgm:pt modelId="{42EEF3E6-9FDB-4F2B-86D5-35F3E308FD26}" type="parTrans" cxnId="{7C2651EC-7804-44EE-AAEF-728773F0CDDE}">
      <dgm:prSet/>
      <dgm:spPr/>
      <dgm:t>
        <a:bodyPr/>
        <a:lstStyle/>
        <a:p>
          <a:endParaRPr lang="en-US"/>
        </a:p>
      </dgm:t>
    </dgm:pt>
    <dgm:pt modelId="{4599976A-F193-48A3-A6B2-F56BE3222676}" type="sibTrans" cxnId="{7C2651EC-7804-44EE-AAEF-728773F0CDDE}">
      <dgm:prSet/>
      <dgm:spPr/>
      <dgm:t>
        <a:bodyPr/>
        <a:lstStyle/>
        <a:p>
          <a:endParaRPr lang="en-US"/>
        </a:p>
      </dgm:t>
    </dgm:pt>
    <dgm:pt modelId="{162DE35B-0B3D-41D4-8DC9-08B8E0096579}">
      <dgm:prSet custT="1"/>
      <dgm:spPr>
        <a:solidFill>
          <a:schemeClr val="accent3">
            <a:lumMod val="50000"/>
            <a:alpha val="90000"/>
          </a:schemeClr>
        </a:solidFill>
      </dgm:spPr>
      <dgm:t>
        <a:bodyPr/>
        <a:lstStyle/>
        <a:p>
          <a:r>
            <a:rPr lang="en-US" sz="1600" dirty="0">
              <a:solidFill>
                <a:schemeClr val="bg1"/>
              </a:solidFill>
            </a:rPr>
            <a:t>Funding of Special and Inclusive schools in the country is also pertinent. Evaluation of these schools and personnel should be carried out periodically to enhance quality service delivery.</a:t>
          </a:r>
        </a:p>
      </dgm:t>
    </dgm:pt>
    <dgm:pt modelId="{2F46081A-0420-4D16-A9D1-BAC802ADBE06}" type="parTrans" cxnId="{77BA246A-FD8F-4665-B27D-5F08F701321D}">
      <dgm:prSet/>
      <dgm:spPr/>
      <dgm:t>
        <a:bodyPr/>
        <a:lstStyle/>
        <a:p>
          <a:endParaRPr lang="en-US"/>
        </a:p>
      </dgm:t>
    </dgm:pt>
    <dgm:pt modelId="{88509AE9-0460-4878-AF8B-2A5D3068660E}" type="sibTrans" cxnId="{77BA246A-FD8F-4665-B27D-5F08F701321D}">
      <dgm:prSet/>
      <dgm:spPr/>
      <dgm:t>
        <a:bodyPr/>
        <a:lstStyle/>
        <a:p>
          <a:endParaRPr lang="en-US"/>
        </a:p>
      </dgm:t>
    </dgm:pt>
    <dgm:pt modelId="{A701E3CA-D213-40CE-906E-92695E6B0372}">
      <dgm:prSet custT="1"/>
      <dgm:spPr>
        <a:solidFill>
          <a:schemeClr val="tx1">
            <a:alpha val="90000"/>
          </a:schemeClr>
        </a:solidFill>
      </dgm:spPr>
      <dgm:t>
        <a:bodyPr/>
        <a:lstStyle/>
        <a:p>
          <a:r>
            <a:rPr lang="en-US" sz="2000" dirty="0">
              <a:solidFill>
                <a:schemeClr val="bg1"/>
              </a:solidFill>
            </a:rPr>
            <a:t>Government should rehabilitate and upgrade special and inclusive schools with modern facilities.</a:t>
          </a:r>
        </a:p>
      </dgm:t>
    </dgm:pt>
    <dgm:pt modelId="{95A83D14-5B0C-4F79-8AE7-CD7AD8392C54}" type="parTrans" cxnId="{1C78C244-8E27-4754-BFAF-19E48FD0A03A}">
      <dgm:prSet/>
      <dgm:spPr/>
      <dgm:t>
        <a:bodyPr/>
        <a:lstStyle/>
        <a:p>
          <a:endParaRPr lang="en-US"/>
        </a:p>
      </dgm:t>
    </dgm:pt>
    <dgm:pt modelId="{48AC5AE4-D57A-45BB-B644-3DDAE4E8C1CE}" type="sibTrans" cxnId="{1C78C244-8E27-4754-BFAF-19E48FD0A03A}">
      <dgm:prSet/>
      <dgm:spPr/>
      <dgm:t>
        <a:bodyPr/>
        <a:lstStyle/>
        <a:p>
          <a:endParaRPr lang="en-US"/>
        </a:p>
      </dgm:t>
    </dgm:pt>
    <dgm:pt modelId="{8FEDC516-46DB-4E87-8156-DA2CD6F4CE6B}" type="pres">
      <dgm:prSet presAssocID="{861B33D9-850E-4C0D-BE4B-12AB284E6E39}" presName="hierChild1" presStyleCnt="0">
        <dgm:presLayoutVars>
          <dgm:chPref val="1"/>
          <dgm:dir/>
          <dgm:animOne val="branch"/>
          <dgm:animLvl val="lvl"/>
          <dgm:resizeHandles/>
        </dgm:presLayoutVars>
      </dgm:prSet>
      <dgm:spPr/>
    </dgm:pt>
    <dgm:pt modelId="{B991AE6C-94B7-4AF4-96F2-7B8308AADCCF}" type="pres">
      <dgm:prSet presAssocID="{5A80F61A-3FB3-414E-AFA8-0F1F35E8F07F}" presName="hierRoot1" presStyleCnt="0"/>
      <dgm:spPr/>
    </dgm:pt>
    <dgm:pt modelId="{9151FDC9-B337-4822-8059-C5ACABEC8606}" type="pres">
      <dgm:prSet presAssocID="{5A80F61A-3FB3-414E-AFA8-0F1F35E8F07F}" presName="composite" presStyleCnt="0"/>
      <dgm:spPr/>
    </dgm:pt>
    <dgm:pt modelId="{D4EC0073-2F53-4DEA-B466-8AF74D8601E2}" type="pres">
      <dgm:prSet presAssocID="{5A80F61A-3FB3-414E-AFA8-0F1F35E8F07F}" presName="background" presStyleLbl="node0" presStyleIdx="0" presStyleCnt="3"/>
      <dgm:spPr>
        <a:solidFill>
          <a:schemeClr val="accent5">
            <a:lumMod val="60000"/>
            <a:lumOff val="40000"/>
          </a:schemeClr>
        </a:solidFill>
      </dgm:spPr>
    </dgm:pt>
    <dgm:pt modelId="{7FBC1EF4-018E-4DDE-8D9E-EC367252186B}" type="pres">
      <dgm:prSet presAssocID="{5A80F61A-3FB3-414E-AFA8-0F1F35E8F07F}" presName="text" presStyleLbl="fgAcc0" presStyleIdx="0" presStyleCnt="3" custScaleX="113733">
        <dgm:presLayoutVars>
          <dgm:chPref val="3"/>
        </dgm:presLayoutVars>
      </dgm:prSet>
      <dgm:spPr/>
    </dgm:pt>
    <dgm:pt modelId="{D6915D2C-9369-4520-9DE1-DB746C41461F}" type="pres">
      <dgm:prSet presAssocID="{5A80F61A-3FB3-414E-AFA8-0F1F35E8F07F}" presName="hierChild2" presStyleCnt="0"/>
      <dgm:spPr/>
    </dgm:pt>
    <dgm:pt modelId="{52F0F661-5676-4211-B6E2-68FBC67F1FB8}" type="pres">
      <dgm:prSet presAssocID="{162DE35B-0B3D-41D4-8DC9-08B8E0096579}" presName="hierRoot1" presStyleCnt="0"/>
      <dgm:spPr/>
    </dgm:pt>
    <dgm:pt modelId="{FDCB7E58-5A94-4BB2-A44C-9C2EB7610A4A}" type="pres">
      <dgm:prSet presAssocID="{162DE35B-0B3D-41D4-8DC9-08B8E0096579}" presName="composite" presStyleCnt="0"/>
      <dgm:spPr/>
    </dgm:pt>
    <dgm:pt modelId="{0814232E-30B0-490A-9488-3CAF0A700E51}" type="pres">
      <dgm:prSet presAssocID="{162DE35B-0B3D-41D4-8DC9-08B8E0096579}" presName="background" presStyleLbl="node0" presStyleIdx="1" presStyleCnt="3"/>
      <dgm:spPr>
        <a:solidFill>
          <a:schemeClr val="accent5">
            <a:lumMod val="50000"/>
          </a:schemeClr>
        </a:solidFill>
      </dgm:spPr>
    </dgm:pt>
    <dgm:pt modelId="{A97646A3-394E-44CF-89A6-8CD4E1EB8D77}" type="pres">
      <dgm:prSet presAssocID="{162DE35B-0B3D-41D4-8DC9-08B8E0096579}" presName="text" presStyleLbl="fgAcc0" presStyleIdx="1" presStyleCnt="3">
        <dgm:presLayoutVars>
          <dgm:chPref val="3"/>
        </dgm:presLayoutVars>
      </dgm:prSet>
      <dgm:spPr/>
    </dgm:pt>
    <dgm:pt modelId="{5A642B15-E89D-4482-8FCE-33A672CCAFD3}" type="pres">
      <dgm:prSet presAssocID="{162DE35B-0B3D-41D4-8DC9-08B8E0096579}" presName="hierChild2" presStyleCnt="0"/>
      <dgm:spPr/>
    </dgm:pt>
    <dgm:pt modelId="{F6BE60C0-1213-492E-97B4-D3B46D367835}" type="pres">
      <dgm:prSet presAssocID="{A701E3CA-D213-40CE-906E-92695E6B0372}" presName="hierRoot1" presStyleCnt="0"/>
      <dgm:spPr/>
    </dgm:pt>
    <dgm:pt modelId="{928E7C7D-4DE0-49B6-90D9-3C844410FD96}" type="pres">
      <dgm:prSet presAssocID="{A701E3CA-D213-40CE-906E-92695E6B0372}" presName="composite" presStyleCnt="0"/>
      <dgm:spPr/>
    </dgm:pt>
    <dgm:pt modelId="{E1E47A18-B464-41F9-9703-D4151F63971F}" type="pres">
      <dgm:prSet presAssocID="{A701E3CA-D213-40CE-906E-92695E6B0372}" presName="background" presStyleLbl="node0" presStyleIdx="2" presStyleCnt="3"/>
      <dgm:spPr>
        <a:solidFill>
          <a:srgbClr val="002060"/>
        </a:solidFill>
      </dgm:spPr>
    </dgm:pt>
    <dgm:pt modelId="{5A54858F-98B4-4908-BDD0-62EC05BE9F29}" type="pres">
      <dgm:prSet presAssocID="{A701E3CA-D213-40CE-906E-92695E6B0372}" presName="text" presStyleLbl="fgAcc0" presStyleIdx="2" presStyleCnt="3">
        <dgm:presLayoutVars>
          <dgm:chPref val="3"/>
        </dgm:presLayoutVars>
      </dgm:prSet>
      <dgm:spPr/>
    </dgm:pt>
    <dgm:pt modelId="{5841E92C-493E-4C1C-B4F5-C49194D717D2}" type="pres">
      <dgm:prSet presAssocID="{A701E3CA-D213-40CE-906E-92695E6B0372}" presName="hierChild2" presStyleCnt="0"/>
      <dgm:spPr/>
    </dgm:pt>
  </dgm:ptLst>
  <dgm:cxnLst>
    <dgm:cxn modelId="{0EC74313-A11E-4C44-BE3E-9CB04E8E2A3F}" type="presOf" srcId="{162DE35B-0B3D-41D4-8DC9-08B8E0096579}" destId="{A97646A3-394E-44CF-89A6-8CD4E1EB8D77}" srcOrd="0" destOrd="0" presId="urn:microsoft.com/office/officeart/2005/8/layout/hierarchy1"/>
    <dgm:cxn modelId="{0848425F-FEF4-43A5-A140-6CA002887B8B}" type="presOf" srcId="{5A80F61A-3FB3-414E-AFA8-0F1F35E8F07F}" destId="{7FBC1EF4-018E-4DDE-8D9E-EC367252186B}" srcOrd="0" destOrd="0" presId="urn:microsoft.com/office/officeart/2005/8/layout/hierarchy1"/>
    <dgm:cxn modelId="{1C78C244-8E27-4754-BFAF-19E48FD0A03A}" srcId="{861B33D9-850E-4C0D-BE4B-12AB284E6E39}" destId="{A701E3CA-D213-40CE-906E-92695E6B0372}" srcOrd="2" destOrd="0" parTransId="{95A83D14-5B0C-4F79-8AE7-CD7AD8392C54}" sibTransId="{48AC5AE4-D57A-45BB-B644-3DDAE4E8C1CE}"/>
    <dgm:cxn modelId="{77BA246A-FD8F-4665-B27D-5F08F701321D}" srcId="{861B33D9-850E-4C0D-BE4B-12AB284E6E39}" destId="{162DE35B-0B3D-41D4-8DC9-08B8E0096579}" srcOrd="1" destOrd="0" parTransId="{2F46081A-0420-4D16-A9D1-BAC802ADBE06}" sibTransId="{88509AE9-0460-4878-AF8B-2A5D3068660E}"/>
    <dgm:cxn modelId="{CF83935A-9E03-4F60-AB76-30DC3776DB4C}" type="presOf" srcId="{A701E3CA-D213-40CE-906E-92695E6B0372}" destId="{5A54858F-98B4-4908-BDD0-62EC05BE9F29}" srcOrd="0" destOrd="0" presId="urn:microsoft.com/office/officeart/2005/8/layout/hierarchy1"/>
    <dgm:cxn modelId="{106105DD-865B-4C4A-A6D8-2BDB57A4BE3D}" type="presOf" srcId="{861B33D9-850E-4C0D-BE4B-12AB284E6E39}" destId="{8FEDC516-46DB-4E87-8156-DA2CD6F4CE6B}" srcOrd="0" destOrd="0" presId="urn:microsoft.com/office/officeart/2005/8/layout/hierarchy1"/>
    <dgm:cxn modelId="{7C2651EC-7804-44EE-AAEF-728773F0CDDE}" srcId="{861B33D9-850E-4C0D-BE4B-12AB284E6E39}" destId="{5A80F61A-3FB3-414E-AFA8-0F1F35E8F07F}" srcOrd="0" destOrd="0" parTransId="{42EEF3E6-9FDB-4F2B-86D5-35F3E308FD26}" sibTransId="{4599976A-F193-48A3-A6B2-F56BE3222676}"/>
    <dgm:cxn modelId="{C8B060B0-5C8E-4680-BF4E-16F84E9E3628}" type="presParOf" srcId="{8FEDC516-46DB-4E87-8156-DA2CD6F4CE6B}" destId="{B991AE6C-94B7-4AF4-96F2-7B8308AADCCF}" srcOrd="0" destOrd="0" presId="urn:microsoft.com/office/officeart/2005/8/layout/hierarchy1"/>
    <dgm:cxn modelId="{EACC110F-95D6-49CA-A85F-AF455B4F45E7}" type="presParOf" srcId="{B991AE6C-94B7-4AF4-96F2-7B8308AADCCF}" destId="{9151FDC9-B337-4822-8059-C5ACABEC8606}" srcOrd="0" destOrd="0" presId="urn:microsoft.com/office/officeart/2005/8/layout/hierarchy1"/>
    <dgm:cxn modelId="{225041A9-94CE-41D8-BF42-C7AC48D7C5D9}" type="presParOf" srcId="{9151FDC9-B337-4822-8059-C5ACABEC8606}" destId="{D4EC0073-2F53-4DEA-B466-8AF74D8601E2}" srcOrd="0" destOrd="0" presId="urn:microsoft.com/office/officeart/2005/8/layout/hierarchy1"/>
    <dgm:cxn modelId="{0774CFEF-C876-48AD-9D3B-4D0F6598726E}" type="presParOf" srcId="{9151FDC9-B337-4822-8059-C5ACABEC8606}" destId="{7FBC1EF4-018E-4DDE-8D9E-EC367252186B}" srcOrd="1" destOrd="0" presId="urn:microsoft.com/office/officeart/2005/8/layout/hierarchy1"/>
    <dgm:cxn modelId="{BEEEF020-0E1D-461B-8E71-51947130318A}" type="presParOf" srcId="{B991AE6C-94B7-4AF4-96F2-7B8308AADCCF}" destId="{D6915D2C-9369-4520-9DE1-DB746C41461F}" srcOrd="1" destOrd="0" presId="urn:microsoft.com/office/officeart/2005/8/layout/hierarchy1"/>
    <dgm:cxn modelId="{01B4E582-0EFC-450E-AFBC-E1CFC9D3F17E}" type="presParOf" srcId="{8FEDC516-46DB-4E87-8156-DA2CD6F4CE6B}" destId="{52F0F661-5676-4211-B6E2-68FBC67F1FB8}" srcOrd="1" destOrd="0" presId="urn:microsoft.com/office/officeart/2005/8/layout/hierarchy1"/>
    <dgm:cxn modelId="{79F0459C-EDF2-4BB8-9994-760F54ECF5D0}" type="presParOf" srcId="{52F0F661-5676-4211-B6E2-68FBC67F1FB8}" destId="{FDCB7E58-5A94-4BB2-A44C-9C2EB7610A4A}" srcOrd="0" destOrd="0" presId="urn:microsoft.com/office/officeart/2005/8/layout/hierarchy1"/>
    <dgm:cxn modelId="{6CD32F76-E5E0-429B-B589-21E72B41A769}" type="presParOf" srcId="{FDCB7E58-5A94-4BB2-A44C-9C2EB7610A4A}" destId="{0814232E-30B0-490A-9488-3CAF0A700E51}" srcOrd="0" destOrd="0" presId="urn:microsoft.com/office/officeart/2005/8/layout/hierarchy1"/>
    <dgm:cxn modelId="{2A6CE6A6-9A78-430F-80BE-C1BB8837DFD3}" type="presParOf" srcId="{FDCB7E58-5A94-4BB2-A44C-9C2EB7610A4A}" destId="{A97646A3-394E-44CF-89A6-8CD4E1EB8D77}" srcOrd="1" destOrd="0" presId="urn:microsoft.com/office/officeart/2005/8/layout/hierarchy1"/>
    <dgm:cxn modelId="{99038915-CBB0-4486-AA4E-D6A17CE9CDE8}" type="presParOf" srcId="{52F0F661-5676-4211-B6E2-68FBC67F1FB8}" destId="{5A642B15-E89D-4482-8FCE-33A672CCAFD3}" srcOrd="1" destOrd="0" presId="urn:microsoft.com/office/officeart/2005/8/layout/hierarchy1"/>
    <dgm:cxn modelId="{90E805E4-5B19-416E-967E-AEFB64494F6E}" type="presParOf" srcId="{8FEDC516-46DB-4E87-8156-DA2CD6F4CE6B}" destId="{F6BE60C0-1213-492E-97B4-D3B46D367835}" srcOrd="2" destOrd="0" presId="urn:microsoft.com/office/officeart/2005/8/layout/hierarchy1"/>
    <dgm:cxn modelId="{80AD5B91-2D33-4F17-B693-7BE735986A13}" type="presParOf" srcId="{F6BE60C0-1213-492E-97B4-D3B46D367835}" destId="{928E7C7D-4DE0-49B6-90D9-3C844410FD96}" srcOrd="0" destOrd="0" presId="urn:microsoft.com/office/officeart/2005/8/layout/hierarchy1"/>
    <dgm:cxn modelId="{35A57E5F-5853-499B-8845-468BC8B850FD}" type="presParOf" srcId="{928E7C7D-4DE0-49B6-90D9-3C844410FD96}" destId="{E1E47A18-B464-41F9-9703-D4151F63971F}" srcOrd="0" destOrd="0" presId="urn:microsoft.com/office/officeart/2005/8/layout/hierarchy1"/>
    <dgm:cxn modelId="{4C78BA7A-C03C-40A2-B515-F842DC8CD398}" type="presParOf" srcId="{928E7C7D-4DE0-49B6-90D9-3C844410FD96}" destId="{5A54858F-98B4-4908-BDD0-62EC05BE9F29}" srcOrd="1" destOrd="0" presId="urn:microsoft.com/office/officeart/2005/8/layout/hierarchy1"/>
    <dgm:cxn modelId="{8ACEAD76-9913-4BA2-B7C7-C245855189AD}" type="presParOf" srcId="{F6BE60C0-1213-492E-97B4-D3B46D367835}" destId="{5841E92C-493E-4C1C-B4F5-C49194D717D2}"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EAE8A3-44C3-463B-B6E4-8488FA3942AF}">
      <dsp:nvSpPr>
        <dsp:cNvPr id="0" name=""/>
        <dsp:cNvSpPr/>
      </dsp:nvSpPr>
      <dsp:spPr>
        <a:xfrm rot="5400000">
          <a:off x="415941" y="2501575"/>
          <a:ext cx="1249560" cy="2079239"/>
        </a:xfrm>
        <a:prstGeom prst="corner">
          <a:avLst>
            <a:gd name="adj1" fmla="val 16120"/>
            <a:gd name="adj2" fmla="val 16110"/>
          </a:avLst>
        </a:prstGeom>
        <a:solidFill>
          <a:schemeClr val="accent5">
            <a:lumMod val="60000"/>
            <a:lumOff val="40000"/>
          </a:schemeClr>
        </a:solidFill>
        <a:ln w="1905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sp>
    <dsp:sp modelId="{1F65E95A-9B31-48A3-842C-7923D490444F}">
      <dsp:nvSpPr>
        <dsp:cNvPr id="0" name=""/>
        <dsp:cNvSpPr/>
      </dsp:nvSpPr>
      <dsp:spPr>
        <a:xfrm>
          <a:off x="207358" y="3122820"/>
          <a:ext cx="1877149" cy="16454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b="1" kern="1200" dirty="0"/>
            <a:t>Neglect</a:t>
          </a:r>
          <a:endParaRPr lang="en-GB" sz="3200" b="1" kern="1200" dirty="0"/>
        </a:p>
      </dsp:txBody>
      <dsp:txXfrm>
        <a:off x="207358" y="3122820"/>
        <a:ext cx="1877149" cy="1645431"/>
      </dsp:txXfrm>
    </dsp:sp>
    <dsp:sp modelId="{3B42AAF8-023B-4ECE-83A2-6F681F470691}">
      <dsp:nvSpPr>
        <dsp:cNvPr id="0" name=""/>
        <dsp:cNvSpPr/>
      </dsp:nvSpPr>
      <dsp:spPr>
        <a:xfrm>
          <a:off x="1730329" y="2348500"/>
          <a:ext cx="354179" cy="354179"/>
        </a:xfrm>
        <a:prstGeom prst="triangle">
          <a:avLst>
            <a:gd name="adj" fmla="val 100000"/>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AFC2687-ED3F-4C86-8589-CDC0E38D16AC}">
      <dsp:nvSpPr>
        <dsp:cNvPr id="0" name=""/>
        <dsp:cNvSpPr/>
      </dsp:nvSpPr>
      <dsp:spPr>
        <a:xfrm rot="5400000">
          <a:off x="2713939" y="1932934"/>
          <a:ext cx="1249560" cy="2079239"/>
        </a:xfrm>
        <a:prstGeom prst="corner">
          <a:avLst>
            <a:gd name="adj1" fmla="val 16120"/>
            <a:gd name="adj2" fmla="val 16110"/>
          </a:avLst>
        </a:prstGeom>
        <a:solidFill>
          <a:schemeClr val="accent2">
            <a:lumMod val="60000"/>
            <a:lumOff val="40000"/>
          </a:schemeClr>
        </a:solidFill>
        <a:ln w="1905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sp>
    <dsp:sp modelId="{0264B98C-456F-41F9-A2E6-ADCEE5935507}">
      <dsp:nvSpPr>
        <dsp:cNvPr id="0" name=""/>
        <dsp:cNvSpPr/>
      </dsp:nvSpPr>
      <dsp:spPr>
        <a:xfrm>
          <a:off x="2505356" y="2554178"/>
          <a:ext cx="1877149" cy="16454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b="1" kern="1200" dirty="0"/>
            <a:t>Discrimination</a:t>
          </a:r>
          <a:endParaRPr lang="en-GB" sz="2000" b="1" kern="1200" dirty="0"/>
        </a:p>
      </dsp:txBody>
      <dsp:txXfrm>
        <a:off x="2505356" y="2554178"/>
        <a:ext cx="1877149" cy="1645431"/>
      </dsp:txXfrm>
    </dsp:sp>
    <dsp:sp modelId="{A6B783AC-037E-4964-9F87-2385CFFD41AC}">
      <dsp:nvSpPr>
        <dsp:cNvPr id="0" name=""/>
        <dsp:cNvSpPr/>
      </dsp:nvSpPr>
      <dsp:spPr>
        <a:xfrm>
          <a:off x="4028326" y="1779858"/>
          <a:ext cx="354179" cy="354179"/>
        </a:xfrm>
        <a:prstGeom prst="triangle">
          <a:avLst>
            <a:gd name="adj" fmla="val 100000"/>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C4F7A54-AF4B-4E18-9BAF-AD913A567D44}">
      <dsp:nvSpPr>
        <dsp:cNvPr id="0" name=""/>
        <dsp:cNvSpPr/>
      </dsp:nvSpPr>
      <dsp:spPr>
        <a:xfrm rot="5400000">
          <a:off x="5011936" y="1364292"/>
          <a:ext cx="1249560" cy="2079239"/>
        </a:xfrm>
        <a:prstGeom prst="corner">
          <a:avLst>
            <a:gd name="adj1" fmla="val 16120"/>
            <a:gd name="adj2" fmla="val 16110"/>
          </a:avLst>
        </a:prstGeom>
        <a:solidFill>
          <a:schemeClr val="accent1">
            <a:hueOff val="0"/>
            <a:satOff val="0"/>
            <a:lumOff val="0"/>
            <a:alphaOff val="0"/>
          </a:schemeClr>
        </a:solidFill>
        <a:ln w="1905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sp>
    <dsp:sp modelId="{4F6E7B6D-F985-445B-BB11-12C97B13CFFD}">
      <dsp:nvSpPr>
        <dsp:cNvPr id="0" name=""/>
        <dsp:cNvSpPr/>
      </dsp:nvSpPr>
      <dsp:spPr>
        <a:xfrm>
          <a:off x="4803353" y="1985537"/>
          <a:ext cx="1877149" cy="16454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GB" sz="2000" b="1" kern="1200" dirty="0"/>
            <a:t>Abandonment</a:t>
          </a:r>
          <a:r>
            <a:rPr lang="en-GB" sz="2000" kern="1200" dirty="0"/>
            <a:t> </a:t>
          </a:r>
        </a:p>
      </dsp:txBody>
      <dsp:txXfrm>
        <a:off x="4803353" y="1985537"/>
        <a:ext cx="1877149" cy="1645431"/>
      </dsp:txXfrm>
    </dsp:sp>
    <dsp:sp modelId="{7BEB3852-261A-42A1-A285-E44594F0C3F3}">
      <dsp:nvSpPr>
        <dsp:cNvPr id="0" name=""/>
        <dsp:cNvSpPr/>
      </dsp:nvSpPr>
      <dsp:spPr>
        <a:xfrm>
          <a:off x="6326324" y="1211216"/>
          <a:ext cx="354179" cy="354179"/>
        </a:xfrm>
        <a:prstGeom prst="triangle">
          <a:avLst>
            <a:gd name="adj" fmla="val 100000"/>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FC1C12D-6BC2-401B-959F-06C6D65324B1}">
      <dsp:nvSpPr>
        <dsp:cNvPr id="0" name=""/>
        <dsp:cNvSpPr/>
      </dsp:nvSpPr>
      <dsp:spPr>
        <a:xfrm rot="5400000">
          <a:off x="7309934" y="795650"/>
          <a:ext cx="1249560" cy="2079239"/>
        </a:xfrm>
        <a:prstGeom prst="corner">
          <a:avLst>
            <a:gd name="adj1" fmla="val 16120"/>
            <a:gd name="adj2" fmla="val 16110"/>
          </a:avLst>
        </a:prstGeom>
        <a:solidFill>
          <a:schemeClr val="accent2">
            <a:lumMod val="50000"/>
          </a:schemeClr>
        </a:solidFill>
        <a:ln w="1905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sp>
    <dsp:sp modelId="{C7875A7C-A410-448D-AD17-86F7647844D1}">
      <dsp:nvSpPr>
        <dsp:cNvPr id="0" name=""/>
        <dsp:cNvSpPr/>
      </dsp:nvSpPr>
      <dsp:spPr>
        <a:xfrm>
          <a:off x="7101351" y="1416895"/>
          <a:ext cx="1877149" cy="16454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GB" sz="2800" b="1" kern="1200" dirty="0"/>
            <a:t>Label</a:t>
          </a:r>
          <a:r>
            <a:rPr lang="en-GB" sz="2000" kern="1200" dirty="0"/>
            <a:t> </a:t>
          </a:r>
        </a:p>
      </dsp:txBody>
      <dsp:txXfrm>
        <a:off x="7101351" y="1416895"/>
        <a:ext cx="1877149" cy="1645431"/>
      </dsp:txXfrm>
    </dsp:sp>
    <dsp:sp modelId="{49781D71-2387-498B-9BB8-F9EB986A7822}">
      <dsp:nvSpPr>
        <dsp:cNvPr id="0" name=""/>
        <dsp:cNvSpPr/>
      </dsp:nvSpPr>
      <dsp:spPr>
        <a:xfrm>
          <a:off x="8624321" y="642574"/>
          <a:ext cx="354179" cy="354179"/>
        </a:xfrm>
        <a:prstGeom prst="triangle">
          <a:avLst>
            <a:gd name="adj" fmla="val 100000"/>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63D940D-EC6A-4858-83B3-933D07F9CD88}">
      <dsp:nvSpPr>
        <dsp:cNvPr id="0" name=""/>
        <dsp:cNvSpPr/>
      </dsp:nvSpPr>
      <dsp:spPr>
        <a:xfrm rot="5400000">
          <a:off x="9607931" y="227008"/>
          <a:ext cx="1249560" cy="2079239"/>
        </a:xfrm>
        <a:prstGeom prst="corner">
          <a:avLst>
            <a:gd name="adj1" fmla="val 16120"/>
            <a:gd name="adj2" fmla="val 16110"/>
          </a:avLst>
        </a:prstGeom>
        <a:solidFill>
          <a:schemeClr val="accent5">
            <a:lumMod val="75000"/>
          </a:schemeClr>
        </a:solidFill>
        <a:ln w="1905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sp>
    <dsp:sp modelId="{E07127FE-8773-40D6-950B-5B95C6599A97}">
      <dsp:nvSpPr>
        <dsp:cNvPr id="0" name=""/>
        <dsp:cNvSpPr/>
      </dsp:nvSpPr>
      <dsp:spPr>
        <a:xfrm>
          <a:off x="9399349" y="848253"/>
          <a:ext cx="1877149" cy="16454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GB" sz="2400" b="1" kern="1200" dirty="0"/>
            <a:t>Infanticide</a:t>
          </a:r>
          <a:r>
            <a:rPr lang="en-GB" sz="2000" kern="1200" dirty="0"/>
            <a:t> </a:t>
          </a:r>
        </a:p>
      </dsp:txBody>
      <dsp:txXfrm>
        <a:off x="9399349" y="848253"/>
        <a:ext cx="1877149" cy="164543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5389FD-F7F3-4A6E-AAFB-CA6A0441560B}">
      <dsp:nvSpPr>
        <dsp:cNvPr id="0" name=""/>
        <dsp:cNvSpPr/>
      </dsp:nvSpPr>
      <dsp:spPr>
        <a:xfrm>
          <a:off x="0" y="345743"/>
          <a:ext cx="11606980" cy="3528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832B6A9-4CC7-4C5B-BE6C-1B5AAAB9B8A0}">
      <dsp:nvSpPr>
        <dsp:cNvPr id="0" name=""/>
        <dsp:cNvSpPr/>
      </dsp:nvSpPr>
      <dsp:spPr>
        <a:xfrm>
          <a:off x="580349" y="139103"/>
          <a:ext cx="8124886" cy="413280"/>
        </a:xfrm>
        <a:prstGeom prst="roundRect">
          <a:avLst/>
        </a:prstGeom>
        <a:solidFill>
          <a:schemeClr val="accent2">
            <a:lumMod val="7500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7101" tIns="0" rIns="307101" bIns="0" numCol="1" spcCol="1270" anchor="ctr" anchorCtr="0">
          <a:noAutofit/>
        </a:bodyPr>
        <a:lstStyle/>
        <a:p>
          <a:pPr marL="0" lvl="0" indent="0" algn="l" defTabSz="622300">
            <a:lnSpc>
              <a:spcPct val="90000"/>
            </a:lnSpc>
            <a:spcBef>
              <a:spcPct val="0"/>
            </a:spcBef>
            <a:spcAft>
              <a:spcPct val="35000"/>
            </a:spcAft>
            <a:buNone/>
          </a:pPr>
          <a:r>
            <a:rPr lang="en-US" sz="1400" b="1" kern="1200" dirty="0"/>
            <a:t>Identification</a:t>
          </a:r>
          <a:endParaRPr lang="en-GB" sz="1400" kern="1200" dirty="0"/>
        </a:p>
      </dsp:txBody>
      <dsp:txXfrm>
        <a:off x="600524" y="159278"/>
        <a:ext cx="8084536" cy="372930"/>
      </dsp:txXfrm>
    </dsp:sp>
    <dsp:sp modelId="{588138CC-3C9C-4C2F-9013-60C0635E2042}">
      <dsp:nvSpPr>
        <dsp:cNvPr id="0" name=""/>
        <dsp:cNvSpPr/>
      </dsp:nvSpPr>
      <dsp:spPr>
        <a:xfrm>
          <a:off x="0" y="980783"/>
          <a:ext cx="11606980" cy="3528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39DBE27-9F4C-4BEB-9615-D75B18F98021}">
      <dsp:nvSpPr>
        <dsp:cNvPr id="0" name=""/>
        <dsp:cNvSpPr/>
      </dsp:nvSpPr>
      <dsp:spPr>
        <a:xfrm>
          <a:off x="580349" y="774143"/>
          <a:ext cx="8124886" cy="413280"/>
        </a:xfrm>
        <a:prstGeom prst="roundRect">
          <a:avLst/>
        </a:prstGeom>
        <a:solidFill>
          <a:schemeClr val="accent3"/>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7101" tIns="0" rIns="307101" bIns="0" numCol="1" spcCol="1270" anchor="ctr" anchorCtr="0">
          <a:noAutofit/>
        </a:bodyPr>
        <a:lstStyle/>
        <a:p>
          <a:pPr marL="0" lvl="0" indent="0" algn="l" defTabSz="622300">
            <a:lnSpc>
              <a:spcPct val="90000"/>
            </a:lnSpc>
            <a:spcBef>
              <a:spcPct val="0"/>
            </a:spcBef>
            <a:spcAft>
              <a:spcPct val="35000"/>
            </a:spcAft>
            <a:buNone/>
          </a:pPr>
          <a:r>
            <a:rPr lang="en-US" sz="1400" b="1" kern="1200" dirty="0"/>
            <a:t>Child Evaluation </a:t>
          </a:r>
          <a:endParaRPr lang="en-GB" sz="1400" kern="1200" dirty="0"/>
        </a:p>
      </dsp:txBody>
      <dsp:txXfrm>
        <a:off x="600524" y="794318"/>
        <a:ext cx="8084536" cy="372930"/>
      </dsp:txXfrm>
    </dsp:sp>
    <dsp:sp modelId="{FE9876AB-3A77-48F1-9706-C68F615C5120}">
      <dsp:nvSpPr>
        <dsp:cNvPr id="0" name=""/>
        <dsp:cNvSpPr/>
      </dsp:nvSpPr>
      <dsp:spPr>
        <a:xfrm>
          <a:off x="0" y="1615823"/>
          <a:ext cx="11606980" cy="3528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175078A-E6FF-4D1C-9484-F2DDCB4D1EDE}">
      <dsp:nvSpPr>
        <dsp:cNvPr id="0" name=""/>
        <dsp:cNvSpPr/>
      </dsp:nvSpPr>
      <dsp:spPr>
        <a:xfrm>
          <a:off x="580349" y="1409184"/>
          <a:ext cx="8124886" cy="413280"/>
        </a:xfrm>
        <a:prstGeom prst="roundRect">
          <a:avLst/>
        </a:prstGeom>
        <a:solidFill>
          <a:schemeClr val="accent5">
            <a:lumMod val="7500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7101" tIns="0" rIns="307101" bIns="0" numCol="1" spcCol="1270" anchor="ctr" anchorCtr="0">
          <a:noAutofit/>
        </a:bodyPr>
        <a:lstStyle/>
        <a:p>
          <a:pPr marL="0" lvl="0" indent="0" algn="l" defTabSz="622300">
            <a:lnSpc>
              <a:spcPct val="90000"/>
            </a:lnSpc>
            <a:spcBef>
              <a:spcPct val="0"/>
            </a:spcBef>
            <a:spcAft>
              <a:spcPct val="35000"/>
            </a:spcAft>
            <a:buNone/>
          </a:pPr>
          <a:r>
            <a:rPr lang="en-US" sz="1400" b="1" kern="1200" dirty="0"/>
            <a:t>Eligibility</a:t>
          </a:r>
          <a:endParaRPr lang="en-GB" sz="1400" kern="1200" dirty="0"/>
        </a:p>
      </dsp:txBody>
      <dsp:txXfrm>
        <a:off x="600524" y="1429359"/>
        <a:ext cx="8084536" cy="372930"/>
      </dsp:txXfrm>
    </dsp:sp>
    <dsp:sp modelId="{E5754E2E-83C5-4612-94BE-0F3F2CE2C9AE}">
      <dsp:nvSpPr>
        <dsp:cNvPr id="0" name=""/>
        <dsp:cNvSpPr/>
      </dsp:nvSpPr>
      <dsp:spPr>
        <a:xfrm>
          <a:off x="0" y="2250863"/>
          <a:ext cx="11606980" cy="3528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18DCE50-018B-4D50-98C0-02C12204A42C}">
      <dsp:nvSpPr>
        <dsp:cNvPr id="0" name=""/>
        <dsp:cNvSpPr/>
      </dsp:nvSpPr>
      <dsp:spPr>
        <a:xfrm>
          <a:off x="580349" y="2044224"/>
          <a:ext cx="8124886" cy="413280"/>
        </a:xfrm>
        <a:prstGeom prst="roundRect">
          <a:avLst/>
        </a:prstGeom>
        <a:solidFill>
          <a:srgbClr val="C0000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7101" tIns="0" rIns="307101" bIns="0" numCol="1" spcCol="1270" anchor="ctr" anchorCtr="0">
          <a:noAutofit/>
        </a:bodyPr>
        <a:lstStyle/>
        <a:p>
          <a:pPr marL="0" lvl="0" indent="0" algn="l" defTabSz="622300">
            <a:lnSpc>
              <a:spcPct val="90000"/>
            </a:lnSpc>
            <a:spcBef>
              <a:spcPct val="0"/>
            </a:spcBef>
            <a:spcAft>
              <a:spcPct val="35000"/>
            </a:spcAft>
            <a:buNone/>
          </a:pPr>
          <a:r>
            <a:rPr lang="en-US" sz="1400" b="1" kern="1200" dirty="0"/>
            <a:t>Writing of Individualized Education Programme (IEP).</a:t>
          </a:r>
          <a:endParaRPr lang="en-GB" sz="1400" kern="1200" dirty="0"/>
        </a:p>
      </dsp:txBody>
      <dsp:txXfrm>
        <a:off x="600524" y="2064399"/>
        <a:ext cx="8084536" cy="372930"/>
      </dsp:txXfrm>
    </dsp:sp>
    <dsp:sp modelId="{587C6EAC-35C3-48F9-9A72-2CD873698F18}">
      <dsp:nvSpPr>
        <dsp:cNvPr id="0" name=""/>
        <dsp:cNvSpPr/>
      </dsp:nvSpPr>
      <dsp:spPr>
        <a:xfrm>
          <a:off x="0" y="2885904"/>
          <a:ext cx="11606980" cy="3528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FF48898-1A59-48F6-B06D-BA78D638F6D8}">
      <dsp:nvSpPr>
        <dsp:cNvPr id="0" name=""/>
        <dsp:cNvSpPr/>
      </dsp:nvSpPr>
      <dsp:spPr>
        <a:xfrm>
          <a:off x="580349" y="2679263"/>
          <a:ext cx="8124886" cy="413280"/>
        </a:xfrm>
        <a:prstGeom prst="roundRect">
          <a:avLst/>
        </a:prstGeom>
        <a:solidFill>
          <a:schemeClr val="accent1">
            <a:lumMod val="60000"/>
            <a:lumOff val="4000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7101" tIns="0" rIns="307101" bIns="0" numCol="1" spcCol="1270" anchor="ctr" anchorCtr="0">
          <a:noAutofit/>
        </a:bodyPr>
        <a:lstStyle/>
        <a:p>
          <a:pPr marL="0" lvl="0" indent="0" algn="l" defTabSz="622300">
            <a:lnSpc>
              <a:spcPct val="90000"/>
            </a:lnSpc>
            <a:spcBef>
              <a:spcPct val="0"/>
            </a:spcBef>
            <a:spcAft>
              <a:spcPct val="35000"/>
            </a:spcAft>
            <a:buNone/>
          </a:pPr>
          <a:r>
            <a:rPr lang="en-US" sz="1400" b="1" kern="1200" dirty="0"/>
            <a:t>Provision of Services </a:t>
          </a:r>
          <a:endParaRPr lang="en-GB" sz="1400" kern="1200" dirty="0"/>
        </a:p>
      </dsp:txBody>
      <dsp:txXfrm>
        <a:off x="600524" y="2699438"/>
        <a:ext cx="8084536" cy="372930"/>
      </dsp:txXfrm>
    </dsp:sp>
    <dsp:sp modelId="{444F99ED-561F-4559-9D59-B9580F514E81}">
      <dsp:nvSpPr>
        <dsp:cNvPr id="0" name=""/>
        <dsp:cNvSpPr/>
      </dsp:nvSpPr>
      <dsp:spPr>
        <a:xfrm>
          <a:off x="0" y="3520944"/>
          <a:ext cx="11606980" cy="3528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5A34863-FD09-4C0B-91D4-77DC84B53208}">
      <dsp:nvSpPr>
        <dsp:cNvPr id="0" name=""/>
        <dsp:cNvSpPr/>
      </dsp:nvSpPr>
      <dsp:spPr>
        <a:xfrm>
          <a:off x="580349" y="3314303"/>
          <a:ext cx="8124886" cy="413280"/>
        </a:xfrm>
        <a:prstGeom prst="roundRect">
          <a:avLst/>
        </a:prstGeom>
        <a:solidFill>
          <a:schemeClr val="tx1">
            <a:lumMod val="95000"/>
            <a:lumOff val="500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7101" tIns="0" rIns="307101" bIns="0" numCol="1" spcCol="1270" anchor="ctr" anchorCtr="0">
          <a:noAutofit/>
        </a:bodyPr>
        <a:lstStyle/>
        <a:p>
          <a:pPr marL="0" lvl="0" indent="0" algn="l" defTabSz="622300">
            <a:lnSpc>
              <a:spcPct val="90000"/>
            </a:lnSpc>
            <a:spcBef>
              <a:spcPct val="0"/>
            </a:spcBef>
            <a:spcAft>
              <a:spcPct val="35000"/>
            </a:spcAft>
            <a:buNone/>
          </a:pPr>
          <a:r>
            <a:rPr lang="en-US" sz="1400" b="1" kern="1200" dirty="0"/>
            <a:t>Progress Report </a:t>
          </a:r>
          <a:endParaRPr lang="en-GB" sz="1400" kern="1200" dirty="0"/>
        </a:p>
      </dsp:txBody>
      <dsp:txXfrm>
        <a:off x="600524" y="3334478"/>
        <a:ext cx="8084536" cy="372930"/>
      </dsp:txXfrm>
    </dsp:sp>
    <dsp:sp modelId="{BDB1A546-ED0C-4F86-9259-1B286544D2B4}">
      <dsp:nvSpPr>
        <dsp:cNvPr id="0" name=""/>
        <dsp:cNvSpPr/>
      </dsp:nvSpPr>
      <dsp:spPr>
        <a:xfrm>
          <a:off x="0" y="4155984"/>
          <a:ext cx="11606980" cy="3528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CBAA1B8-6A83-47DF-AAC9-AAF8C9987CAA}">
      <dsp:nvSpPr>
        <dsp:cNvPr id="0" name=""/>
        <dsp:cNvSpPr/>
      </dsp:nvSpPr>
      <dsp:spPr>
        <a:xfrm>
          <a:off x="580349" y="3949344"/>
          <a:ext cx="8124886" cy="413280"/>
        </a:xfrm>
        <a:prstGeom prst="roundRect">
          <a:avLst/>
        </a:prstGeom>
        <a:solidFill>
          <a:schemeClr val="tx2">
            <a:lumMod val="90000"/>
            <a:lumOff val="1000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7101" tIns="0" rIns="307101" bIns="0" numCol="1" spcCol="1270" anchor="ctr" anchorCtr="0">
          <a:noAutofit/>
        </a:bodyPr>
        <a:lstStyle/>
        <a:p>
          <a:pPr marL="0" lvl="0" indent="0" algn="l" defTabSz="622300">
            <a:lnSpc>
              <a:spcPct val="90000"/>
            </a:lnSpc>
            <a:spcBef>
              <a:spcPct val="0"/>
            </a:spcBef>
            <a:spcAft>
              <a:spcPct val="35000"/>
            </a:spcAft>
            <a:buNone/>
          </a:pPr>
          <a:r>
            <a:rPr lang="en-US" sz="1400" b="1" kern="1200" dirty="0"/>
            <a:t>Review of IEP</a:t>
          </a:r>
          <a:endParaRPr lang="en-GB" sz="1400" kern="1200" dirty="0"/>
        </a:p>
      </dsp:txBody>
      <dsp:txXfrm>
        <a:off x="600524" y="3969519"/>
        <a:ext cx="8084536" cy="372930"/>
      </dsp:txXfrm>
    </dsp:sp>
    <dsp:sp modelId="{F162B23A-5792-4CE1-8ACA-7EBAB3EA280B}">
      <dsp:nvSpPr>
        <dsp:cNvPr id="0" name=""/>
        <dsp:cNvSpPr/>
      </dsp:nvSpPr>
      <dsp:spPr>
        <a:xfrm>
          <a:off x="0" y="4791024"/>
          <a:ext cx="11606980" cy="3528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B9EFB62-08AA-49B4-BBD3-67411AB83B77}">
      <dsp:nvSpPr>
        <dsp:cNvPr id="0" name=""/>
        <dsp:cNvSpPr/>
      </dsp:nvSpPr>
      <dsp:spPr>
        <a:xfrm>
          <a:off x="580349" y="4584384"/>
          <a:ext cx="8124886" cy="413280"/>
        </a:xfrm>
        <a:prstGeom prst="roundRect">
          <a:avLst/>
        </a:prstGeom>
        <a:solidFill>
          <a:schemeClr val="accent5">
            <a:lumMod val="60000"/>
            <a:lumOff val="4000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7101" tIns="0" rIns="307101" bIns="0" numCol="1" spcCol="1270" anchor="ctr" anchorCtr="0">
          <a:noAutofit/>
        </a:bodyPr>
        <a:lstStyle/>
        <a:p>
          <a:pPr marL="0" lvl="0" indent="0" algn="l" defTabSz="622300">
            <a:lnSpc>
              <a:spcPct val="90000"/>
            </a:lnSpc>
            <a:spcBef>
              <a:spcPct val="0"/>
            </a:spcBef>
            <a:spcAft>
              <a:spcPct val="35000"/>
            </a:spcAft>
            <a:buNone/>
          </a:pPr>
          <a:r>
            <a:rPr lang="en-US" sz="1400" b="1" kern="1200" dirty="0"/>
            <a:t>Re-evaluation of Child</a:t>
          </a:r>
          <a:endParaRPr lang="en-GB" sz="1400" kern="1200" dirty="0"/>
        </a:p>
      </dsp:txBody>
      <dsp:txXfrm>
        <a:off x="600524" y="4604559"/>
        <a:ext cx="8084536" cy="37293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BDB73C-9C68-426A-BF17-235C742A90C6}">
      <dsp:nvSpPr>
        <dsp:cNvPr id="0" name=""/>
        <dsp:cNvSpPr/>
      </dsp:nvSpPr>
      <dsp:spPr>
        <a:xfrm>
          <a:off x="1157" y="607945"/>
          <a:ext cx="2468901" cy="3308423"/>
        </a:xfrm>
        <a:prstGeom prst="roundRect">
          <a:avLst>
            <a:gd name="adj" fmla="val 10000"/>
          </a:avLst>
        </a:prstGeom>
        <a:solidFill>
          <a:schemeClr val="tx1"/>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t>This theme was exclusively reported by </a:t>
          </a:r>
          <a:r>
            <a:rPr lang="en-US" sz="1800" b="1" kern="1200" dirty="0" err="1"/>
            <a:t>Adegbindin</a:t>
          </a:r>
          <a:r>
            <a:rPr lang="en-US" sz="1800" b="1" kern="1200" dirty="0"/>
            <a:t> (2018) in his paper titled “Disability and Human Diversity: A Reinterpretation of Ẹni-òòṣà1 Philosophy in </a:t>
          </a:r>
          <a:r>
            <a:rPr lang="en-US" sz="1800" b="1" kern="1200" dirty="0" err="1"/>
            <a:t>Yorùbá</a:t>
          </a:r>
          <a:r>
            <a:rPr lang="en-US" sz="1800" b="1" kern="1200" dirty="0"/>
            <a:t> Belief.‘’ </a:t>
          </a:r>
          <a:endParaRPr lang="en-US" sz="1800" kern="1200" dirty="0"/>
        </a:p>
      </dsp:txBody>
      <dsp:txXfrm>
        <a:off x="73469" y="680257"/>
        <a:ext cx="2324277" cy="3163799"/>
      </dsp:txXfrm>
    </dsp:sp>
    <dsp:sp modelId="{F0D7AD8C-C701-4954-8563-0A42007D64BB}">
      <dsp:nvSpPr>
        <dsp:cNvPr id="0" name=""/>
        <dsp:cNvSpPr/>
      </dsp:nvSpPr>
      <dsp:spPr>
        <a:xfrm>
          <a:off x="2716948" y="1956013"/>
          <a:ext cx="523407" cy="61228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2716948" y="2078470"/>
        <a:ext cx="366385" cy="367373"/>
      </dsp:txXfrm>
    </dsp:sp>
    <dsp:sp modelId="{F5AE5DB4-8AFB-4C3E-8B48-627D092977F6}">
      <dsp:nvSpPr>
        <dsp:cNvPr id="0" name=""/>
        <dsp:cNvSpPr/>
      </dsp:nvSpPr>
      <dsp:spPr>
        <a:xfrm>
          <a:off x="3457619" y="607945"/>
          <a:ext cx="2468901" cy="3308423"/>
        </a:xfrm>
        <a:prstGeom prst="roundRect">
          <a:avLst>
            <a:gd name="adj" fmla="val 10000"/>
          </a:avLst>
        </a:prstGeom>
        <a:solidFill>
          <a:schemeClr val="accent4">
            <a:lumMod val="5000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a:t>It was reported that Hippocrates, the Greek physician, contests the view of those who argue that disabled parents usually had disabled offspring. But the views of both Plato and Aristotle are not reconcilable with Hippocrates'. </a:t>
          </a:r>
          <a:endParaRPr lang="en-US" sz="1800" kern="1200"/>
        </a:p>
      </dsp:txBody>
      <dsp:txXfrm>
        <a:off x="3529931" y="680257"/>
        <a:ext cx="2324277" cy="316379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A794BB-A54C-42B8-9364-D6CB5555EF08}">
      <dsp:nvSpPr>
        <dsp:cNvPr id="0" name=""/>
        <dsp:cNvSpPr/>
      </dsp:nvSpPr>
      <dsp:spPr>
        <a:xfrm>
          <a:off x="0" y="3737352"/>
          <a:ext cx="6912808" cy="2452107"/>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63576" tIns="163576" rIns="163576" bIns="163576" numCol="1" spcCol="1270" anchor="ctr" anchorCtr="0">
          <a:noAutofit/>
        </a:bodyPr>
        <a:lstStyle/>
        <a:p>
          <a:pPr marL="0" lvl="0" indent="0" algn="ctr" defTabSz="1022350">
            <a:lnSpc>
              <a:spcPct val="90000"/>
            </a:lnSpc>
            <a:spcBef>
              <a:spcPct val="0"/>
            </a:spcBef>
            <a:spcAft>
              <a:spcPct val="35000"/>
            </a:spcAft>
            <a:buNone/>
          </a:pPr>
          <a:r>
            <a:rPr lang="en-US" sz="2300" kern="1200"/>
            <a:t>The use of computer in the education of persons with intellectual disability can assist them in the following areas:</a:t>
          </a:r>
        </a:p>
      </dsp:txBody>
      <dsp:txXfrm>
        <a:off x="0" y="3737352"/>
        <a:ext cx="6912808" cy="1324138"/>
      </dsp:txXfrm>
    </dsp:sp>
    <dsp:sp modelId="{CFB8BA1A-A744-44E3-B60E-4ED741EEA974}">
      <dsp:nvSpPr>
        <dsp:cNvPr id="0" name=""/>
        <dsp:cNvSpPr/>
      </dsp:nvSpPr>
      <dsp:spPr>
        <a:xfrm>
          <a:off x="843" y="5012448"/>
          <a:ext cx="1382224" cy="1127969"/>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06680" tIns="19050" rIns="106680" bIns="19050" numCol="1" spcCol="1270" anchor="ctr" anchorCtr="0">
          <a:noAutofit/>
        </a:bodyPr>
        <a:lstStyle/>
        <a:p>
          <a:pPr marL="0" lvl="0" indent="0" algn="ctr" defTabSz="666750">
            <a:lnSpc>
              <a:spcPct val="90000"/>
            </a:lnSpc>
            <a:spcBef>
              <a:spcPct val="0"/>
            </a:spcBef>
            <a:spcAft>
              <a:spcPct val="35000"/>
            </a:spcAft>
            <a:buNone/>
          </a:pPr>
          <a:r>
            <a:rPr lang="en-US" sz="1500" kern="1200"/>
            <a:t>Improved academic achievement.</a:t>
          </a:r>
        </a:p>
      </dsp:txBody>
      <dsp:txXfrm>
        <a:off x="843" y="5012448"/>
        <a:ext cx="1382224" cy="1127969"/>
      </dsp:txXfrm>
    </dsp:sp>
    <dsp:sp modelId="{335D3598-B31A-4628-AA76-0E0E91604112}">
      <dsp:nvSpPr>
        <dsp:cNvPr id="0" name=""/>
        <dsp:cNvSpPr/>
      </dsp:nvSpPr>
      <dsp:spPr>
        <a:xfrm>
          <a:off x="1383067" y="5012448"/>
          <a:ext cx="1382224" cy="1127969"/>
        </a:xfrm>
        <a:prstGeom prst="rect">
          <a:avLst/>
        </a:prstGeom>
        <a:solidFill>
          <a:schemeClr val="accent2">
            <a:tint val="40000"/>
            <a:alpha val="90000"/>
            <a:hueOff val="1683680"/>
            <a:satOff val="-15558"/>
            <a:lumOff val="-1754"/>
            <a:alphaOff val="0"/>
          </a:schemeClr>
        </a:solidFill>
        <a:ln w="12700" cap="flat" cmpd="sng" algn="ctr">
          <a:solidFill>
            <a:schemeClr val="accent2">
              <a:tint val="40000"/>
              <a:alpha val="90000"/>
              <a:hueOff val="1683680"/>
              <a:satOff val="-15558"/>
              <a:lumOff val="-1754"/>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06680" tIns="19050" rIns="106680" bIns="19050" numCol="1" spcCol="1270" anchor="ctr" anchorCtr="0">
          <a:noAutofit/>
        </a:bodyPr>
        <a:lstStyle/>
        <a:p>
          <a:pPr marL="0" lvl="0" indent="0" algn="ctr" defTabSz="666750">
            <a:lnSpc>
              <a:spcPct val="90000"/>
            </a:lnSpc>
            <a:spcBef>
              <a:spcPct val="0"/>
            </a:spcBef>
            <a:spcAft>
              <a:spcPct val="35000"/>
            </a:spcAft>
            <a:buNone/>
          </a:pPr>
          <a:r>
            <a:rPr lang="en-US" sz="1500" kern="1200"/>
            <a:t>Accessibility to general curriculum.</a:t>
          </a:r>
        </a:p>
      </dsp:txBody>
      <dsp:txXfrm>
        <a:off x="1383067" y="5012448"/>
        <a:ext cx="1382224" cy="1127969"/>
      </dsp:txXfrm>
    </dsp:sp>
    <dsp:sp modelId="{0EBC3B79-3BD9-4C4A-BC93-002D22078644}">
      <dsp:nvSpPr>
        <dsp:cNvPr id="0" name=""/>
        <dsp:cNvSpPr/>
      </dsp:nvSpPr>
      <dsp:spPr>
        <a:xfrm>
          <a:off x="2765291" y="5012448"/>
          <a:ext cx="1382224" cy="1127969"/>
        </a:xfrm>
        <a:prstGeom prst="rect">
          <a:avLst/>
        </a:prstGeom>
        <a:solidFill>
          <a:schemeClr val="accent2">
            <a:tint val="40000"/>
            <a:alpha val="90000"/>
            <a:hueOff val="3367359"/>
            <a:satOff val="-31116"/>
            <a:lumOff val="-3508"/>
            <a:alphaOff val="0"/>
          </a:schemeClr>
        </a:solidFill>
        <a:ln w="12700" cap="flat" cmpd="sng" algn="ctr">
          <a:solidFill>
            <a:schemeClr val="accent2">
              <a:tint val="40000"/>
              <a:alpha val="90000"/>
              <a:hueOff val="3367359"/>
              <a:satOff val="-31116"/>
              <a:lumOff val="-3508"/>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06680" tIns="19050" rIns="106680" bIns="19050" numCol="1" spcCol="1270" anchor="ctr" anchorCtr="0">
          <a:noAutofit/>
        </a:bodyPr>
        <a:lstStyle/>
        <a:p>
          <a:pPr marL="0" lvl="0" indent="0" algn="ctr" defTabSz="666750">
            <a:lnSpc>
              <a:spcPct val="90000"/>
            </a:lnSpc>
            <a:spcBef>
              <a:spcPct val="0"/>
            </a:spcBef>
            <a:spcAft>
              <a:spcPct val="35000"/>
            </a:spcAft>
            <a:buNone/>
          </a:pPr>
          <a:r>
            <a:rPr lang="en-US" sz="1500" kern="1200"/>
            <a:t>Development of peer relationships.</a:t>
          </a:r>
        </a:p>
      </dsp:txBody>
      <dsp:txXfrm>
        <a:off x="2765291" y="5012448"/>
        <a:ext cx="1382224" cy="1127969"/>
      </dsp:txXfrm>
    </dsp:sp>
    <dsp:sp modelId="{41A237CC-3A32-4FE4-A076-0F7AFC26285A}">
      <dsp:nvSpPr>
        <dsp:cNvPr id="0" name=""/>
        <dsp:cNvSpPr/>
      </dsp:nvSpPr>
      <dsp:spPr>
        <a:xfrm>
          <a:off x="4147516" y="5012448"/>
          <a:ext cx="1382224" cy="1127969"/>
        </a:xfrm>
        <a:prstGeom prst="rect">
          <a:avLst/>
        </a:prstGeom>
        <a:solidFill>
          <a:schemeClr val="accent2">
            <a:tint val="40000"/>
            <a:alpha val="90000"/>
            <a:hueOff val="5051039"/>
            <a:satOff val="-46674"/>
            <a:lumOff val="-5261"/>
            <a:alphaOff val="0"/>
          </a:schemeClr>
        </a:solidFill>
        <a:ln w="12700" cap="flat" cmpd="sng" algn="ctr">
          <a:solidFill>
            <a:schemeClr val="accent2">
              <a:tint val="40000"/>
              <a:alpha val="90000"/>
              <a:hueOff val="5051039"/>
              <a:satOff val="-46674"/>
              <a:lumOff val="-5261"/>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06680" tIns="19050" rIns="106680" bIns="19050" numCol="1" spcCol="1270" anchor="ctr" anchorCtr="0">
          <a:noAutofit/>
        </a:bodyPr>
        <a:lstStyle/>
        <a:p>
          <a:pPr marL="0" lvl="0" indent="0" algn="ctr" defTabSz="666750">
            <a:lnSpc>
              <a:spcPct val="90000"/>
            </a:lnSpc>
            <a:spcBef>
              <a:spcPct val="0"/>
            </a:spcBef>
            <a:spcAft>
              <a:spcPct val="35000"/>
            </a:spcAft>
            <a:buNone/>
          </a:pPr>
          <a:r>
            <a:rPr lang="en-US" sz="1500" kern="1200"/>
            <a:t>Employment opportunity.</a:t>
          </a:r>
        </a:p>
      </dsp:txBody>
      <dsp:txXfrm>
        <a:off x="4147516" y="5012448"/>
        <a:ext cx="1382224" cy="1127969"/>
      </dsp:txXfrm>
    </dsp:sp>
    <dsp:sp modelId="{D9169E73-9F03-4E08-97D9-95EBDDFE44D2}">
      <dsp:nvSpPr>
        <dsp:cNvPr id="0" name=""/>
        <dsp:cNvSpPr/>
      </dsp:nvSpPr>
      <dsp:spPr>
        <a:xfrm>
          <a:off x="5529740" y="5012448"/>
          <a:ext cx="1382224" cy="1127969"/>
        </a:xfrm>
        <a:prstGeom prst="rect">
          <a:avLst/>
        </a:prstGeom>
        <a:solidFill>
          <a:schemeClr val="accent2">
            <a:tint val="40000"/>
            <a:alpha val="90000"/>
            <a:hueOff val="6734718"/>
            <a:satOff val="-62232"/>
            <a:lumOff val="-7015"/>
            <a:alphaOff val="0"/>
          </a:schemeClr>
        </a:solidFill>
        <a:ln w="12700" cap="flat" cmpd="sng" algn="ctr">
          <a:solidFill>
            <a:schemeClr val="accent2">
              <a:tint val="40000"/>
              <a:alpha val="90000"/>
              <a:hueOff val="6734718"/>
              <a:satOff val="-62232"/>
              <a:lumOff val="-7015"/>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06680" tIns="19050" rIns="106680" bIns="19050" numCol="1" spcCol="1270" anchor="ctr" anchorCtr="0">
          <a:noAutofit/>
        </a:bodyPr>
        <a:lstStyle/>
        <a:p>
          <a:pPr marL="0" lvl="0" indent="0" algn="ctr" defTabSz="666750">
            <a:lnSpc>
              <a:spcPct val="90000"/>
            </a:lnSpc>
            <a:spcBef>
              <a:spcPct val="0"/>
            </a:spcBef>
            <a:spcAft>
              <a:spcPct val="35000"/>
            </a:spcAft>
            <a:buNone/>
          </a:pPr>
          <a:r>
            <a:rPr lang="en-US" sz="1500" kern="1200"/>
            <a:t>Improved recreation and leisure activities.</a:t>
          </a:r>
        </a:p>
      </dsp:txBody>
      <dsp:txXfrm>
        <a:off x="5529740" y="5012448"/>
        <a:ext cx="1382224" cy="1127969"/>
      </dsp:txXfrm>
    </dsp:sp>
    <dsp:sp modelId="{DFAC6374-7B4C-42D3-83C6-CCED1A37250C}">
      <dsp:nvSpPr>
        <dsp:cNvPr id="0" name=""/>
        <dsp:cNvSpPr/>
      </dsp:nvSpPr>
      <dsp:spPr>
        <a:xfrm rot="10800000">
          <a:off x="0" y="2792"/>
          <a:ext cx="6912808" cy="3771341"/>
        </a:xfrm>
        <a:prstGeom prst="upArrowCallout">
          <a:avLst/>
        </a:prstGeom>
        <a:gradFill rotWithShape="0">
          <a:gsLst>
            <a:gs pos="0">
              <a:schemeClr val="accent2">
                <a:hueOff val="6443614"/>
                <a:satOff val="-18493"/>
                <a:lumOff val="-29609"/>
                <a:alphaOff val="0"/>
                <a:satMod val="103000"/>
                <a:lumMod val="102000"/>
                <a:tint val="94000"/>
              </a:schemeClr>
            </a:gs>
            <a:gs pos="50000">
              <a:schemeClr val="accent2">
                <a:hueOff val="6443614"/>
                <a:satOff val="-18493"/>
                <a:lumOff val="-29609"/>
                <a:alphaOff val="0"/>
                <a:satMod val="110000"/>
                <a:lumMod val="100000"/>
                <a:shade val="100000"/>
              </a:schemeClr>
            </a:gs>
            <a:gs pos="100000">
              <a:schemeClr val="accent2">
                <a:hueOff val="6443614"/>
                <a:satOff val="-18493"/>
                <a:lumOff val="-29609"/>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63576" tIns="163576" rIns="163576" bIns="163576" numCol="1" spcCol="1270" anchor="ctr" anchorCtr="0">
          <a:noAutofit/>
        </a:bodyPr>
        <a:lstStyle/>
        <a:p>
          <a:pPr marL="0" lvl="0" indent="0" algn="ctr" defTabSz="1022350">
            <a:lnSpc>
              <a:spcPct val="90000"/>
            </a:lnSpc>
            <a:spcBef>
              <a:spcPct val="0"/>
            </a:spcBef>
            <a:spcAft>
              <a:spcPct val="35000"/>
            </a:spcAft>
            <a:buNone/>
          </a:pPr>
          <a:r>
            <a:rPr lang="en-US" sz="2300" kern="1200"/>
            <a:t>As a result, there is growing recognition that computer skills are critical for students with intellectual disability to achieve successful outcomes.</a:t>
          </a:r>
        </a:p>
      </dsp:txBody>
      <dsp:txXfrm rot="10800000">
        <a:off x="0" y="2792"/>
        <a:ext cx="6912808" cy="245050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12F333-4B2D-45A7-8C37-E0BC05731AEB}">
      <dsp:nvSpPr>
        <dsp:cNvPr id="0" name=""/>
        <dsp:cNvSpPr/>
      </dsp:nvSpPr>
      <dsp:spPr>
        <a:xfrm>
          <a:off x="0" y="181552"/>
          <a:ext cx="9614634" cy="2761265"/>
        </a:xfrm>
        <a:prstGeom prst="roundRect">
          <a:avLst/>
        </a:prstGeom>
        <a:gradFill rotWithShape="0">
          <a:gsLst>
            <a:gs pos="0">
              <a:schemeClr val="accent2">
                <a:hueOff val="0"/>
                <a:satOff val="0"/>
                <a:lumOff val="0"/>
                <a:alphaOff val="0"/>
                <a:tint val="96000"/>
                <a:lumMod val="104000"/>
              </a:schemeClr>
            </a:gs>
            <a:gs pos="100000">
              <a:schemeClr val="accent2">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just" defTabSz="844550">
            <a:lnSpc>
              <a:spcPct val="90000"/>
            </a:lnSpc>
            <a:spcBef>
              <a:spcPct val="0"/>
            </a:spcBef>
            <a:spcAft>
              <a:spcPct val="35000"/>
            </a:spcAft>
            <a:buNone/>
          </a:pPr>
          <a:r>
            <a:rPr lang="en-US" sz="1900" kern="1200"/>
            <a:t>Fundamental human rights include right to sexual relationships because they are critical to overall physical, emotional, and social health and well-being of individuals. Persons with disability are sexual beings, and deserve equal rights and opportunities to have, choices about, and access to their sexuality, sexual expression, and fulfilling relationships throughout their lives (Shah, 2017). United Nations Convention on the Rights of Persons with Disabilities (UNCRPD) guarantees disabled people the right to “enjoy legal capacity on an equal basis to others in all aspects of their lives (United Nations, 2006; Shah, 2017).</a:t>
          </a:r>
          <a:endParaRPr lang="en-US" sz="1900" kern="1200" dirty="0"/>
        </a:p>
      </dsp:txBody>
      <dsp:txXfrm>
        <a:off x="134794" y="316346"/>
        <a:ext cx="9345046" cy="2491677"/>
      </dsp:txXfrm>
    </dsp:sp>
    <dsp:sp modelId="{12339136-B570-4E73-ADE5-F0316F943DC1}">
      <dsp:nvSpPr>
        <dsp:cNvPr id="0" name=""/>
        <dsp:cNvSpPr/>
      </dsp:nvSpPr>
      <dsp:spPr>
        <a:xfrm>
          <a:off x="0" y="3003298"/>
          <a:ext cx="9614634" cy="3439800"/>
        </a:xfrm>
        <a:prstGeom prst="roundRect">
          <a:avLst/>
        </a:prstGeom>
        <a:gradFill rotWithShape="0">
          <a:gsLst>
            <a:gs pos="0">
              <a:schemeClr val="accent2">
                <a:hueOff val="889586"/>
                <a:satOff val="-19883"/>
                <a:lumOff val="-18823"/>
                <a:alphaOff val="0"/>
                <a:tint val="96000"/>
                <a:lumMod val="104000"/>
              </a:schemeClr>
            </a:gs>
            <a:gs pos="100000">
              <a:schemeClr val="accent2">
                <a:hueOff val="889586"/>
                <a:satOff val="-19883"/>
                <a:lumOff val="-18823"/>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just" defTabSz="844550">
            <a:lnSpc>
              <a:spcPct val="90000"/>
            </a:lnSpc>
            <a:spcBef>
              <a:spcPct val="0"/>
            </a:spcBef>
            <a:spcAft>
              <a:spcPct val="35000"/>
            </a:spcAft>
            <a:buNone/>
          </a:pPr>
          <a:r>
            <a:rPr lang="en-US" sz="1900" kern="1200" dirty="0"/>
            <a:t>Marriage is an institution ordained by God, and if an individual has not decided to practice celibacy, sexual relationship and marriage will be on the front burner when an individual comes of age, irrespective of status of ability. In the field of special education, so many issues concerning persons with disabilities all over the world have been studied and reported which include their education, inclusion, career, empowerment, and recreation, helping them to develop social skills and how to manage them in general. However, issues relating to sexual relationship and marriage of persons with disability have received very little attention in our society. </a:t>
          </a:r>
        </a:p>
      </dsp:txBody>
      <dsp:txXfrm>
        <a:off x="167917" y="3171215"/>
        <a:ext cx="9278800" cy="310396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3C76AD-C5AB-4DA4-A363-1B71730BA3BF}">
      <dsp:nvSpPr>
        <dsp:cNvPr id="0" name=""/>
        <dsp:cNvSpPr/>
      </dsp:nvSpPr>
      <dsp:spPr>
        <a:xfrm>
          <a:off x="0" y="308287"/>
          <a:ext cx="3573383" cy="4513527"/>
        </a:xfrm>
        <a:prstGeom prst="rect">
          <a:avLst/>
        </a:prstGeom>
        <a:solidFill>
          <a:srgbClr val="002060"/>
        </a:solidFill>
        <a:ln w="9525" cap="rnd"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1">
          <a:scrgbClr r="0" g="0" b="0"/>
        </a:lnRef>
        <a:fillRef idx="3">
          <a:scrgbClr r="0" g="0" b="0"/>
        </a:fillRef>
        <a:effectRef idx="2">
          <a:scrgbClr r="0" g="0" b="0"/>
        </a:effectRef>
        <a:fontRef idx="minor">
          <a:schemeClr val="lt1"/>
        </a:fontRef>
      </dsp:style>
      <dsp:txBody>
        <a:bodyPr spcFirstLastPara="0" vert="horz" wrap="square" lIns="352971" tIns="0" rIns="352971" bIns="330200" numCol="1" spcCol="1270" anchor="t" anchorCtr="0">
          <a:noAutofit/>
        </a:bodyPr>
        <a:lstStyle/>
        <a:p>
          <a:pPr marL="0" lvl="0" indent="0" algn="just" defTabSz="800100">
            <a:lnSpc>
              <a:spcPct val="90000"/>
            </a:lnSpc>
            <a:spcBef>
              <a:spcPct val="0"/>
            </a:spcBef>
            <a:spcAft>
              <a:spcPct val="35000"/>
            </a:spcAft>
            <a:buNone/>
          </a:pPr>
          <a:r>
            <a:rPr lang="en-US" sz="1800" kern="1200" dirty="0">
              <a:latin typeface="Times New Roman" panose="02020603050405020304" pitchFamily="18" charset="0"/>
              <a:cs typeface="Times New Roman" panose="02020603050405020304" pitchFamily="18" charset="0"/>
            </a:rPr>
            <a:t>Technology would have a vital role to play in turning intellectual disability to greater ability with the advent of high-powered computing and artificial intelligence. Appropriate technology should be provided for persons with disabilities to make life easy and fulfilling.</a:t>
          </a:r>
        </a:p>
      </dsp:txBody>
      <dsp:txXfrm>
        <a:off x="0" y="2113698"/>
        <a:ext cx="3573383" cy="2708116"/>
      </dsp:txXfrm>
    </dsp:sp>
    <dsp:sp modelId="{74E3FF76-8BCC-4CA1-9A00-450FA3175BFD}">
      <dsp:nvSpPr>
        <dsp:cNvPr id="0" name=""/>
        <dsp:cNvSpPr/>
      </dsp:nvSpPr>
      <dsp:spPr>
        <a:xfrm>
          <a:off x="882" y="439613"/>
          <a:ext cx="3573383" cy="1489020"/>
        </a:xfrm>
        <a:prstGeom prst="rect">
          <a:avLst/>
        </a:prstGeom>
        <a:noFill/>
        <a:ln w="9525" cap="rnd" cmpd="sng" algn="ctr">
          <a:noFill/>
          <a:prstDash val="solid"/>
        </a:ln>
        <a:effectLst>
          <a:outerShdw blurRad="38100" dist="25400" dir="5400000" rotWithShape="0">
            <a:srgbClr val="000000">
              <a:alpha val="25000"/>
            </a:srgbClr>
          </a:outerShdw>
        </a:effectLst>
        <a:sp3d/>
      </dsp:spPr>
      <dsp:style>
        <a:lnRef idx="1">
          <a:scrgbClr r="0" g="0" b="0"/>
        </a:lnRef>
        <a:fillRef idx="3">
          <a:scrgbClr r="0" g="0" b="0"/>
        </a:fillRef>
        <a:effectRef idx="2">
          <a:scrgbClr r="0" g="0" b="0"/>
        </a:effectRef>
        <a:fontRef idx="minor">
          <a:schemeClr val="lt1"/>
        </a:fontRef>
      </dsp:style>
      <dsp:txBody>
        <a:bodyPr spcFirstLastPara="0" vert="horz" wrap="square" lIns="352971" tIns="165100" rIns="352971" bIns="165100" numCol="1" spcCol="1270" anchor="ctr" anchorCtr="0">
          <a:noAutofit/>
        </a:bodyPr>
        <a:lstStyle/>
        <a:p>
          <a:pPr marL="0" lvl="0" indent="0" algn="l" defTabSz="2933700">
            <a:lnSpc>
              <a:spcPct val="90000"/>
            </a:lnSpc>
            <a:spcBef>
              <a:spcPct val="0"/>
            </a:spcBef>
            <a:spcAft>
              <a:spcPct val="35000"/>
            </a:spcAft>
            <a:buNone/>
          </a:pPr>
          <a:r>
            <a:rPr lang="en-US" sz="6600" kern="1200"/>
            <a:t>01</a:t>
          </a:r>
          <a:endParaRPr lang="en-US" sz="6600" kern="1200" dirty="0"/>
        </a:p>
      </dsp:txBody>
      <dsp:txXfrm>
        <a:off x="882" y="439613"/>
        <a:ext cx="3573383" cy="1489020"/>
      </dsp:txXfrm>
    </dsp:sp>
    <dsp:sp modelId="{1F172AB0-BDC8-419E-9703-AD3BF656512B}">
      <dsp:nvSpPr>
        <dsp:cNvPr id="0" name=""/>
        <dsp:cNvSpPr/>
      </dsp:nvSpPr>
      <dsp:spPr>
        <a:xfrm>
          <a:off x="3885722" y="423035"/>
          <a:ext cx="3573383" cy="4288060"/>
        </a:xfrm>
        <a:prstGeom prst="rect">
          <a:avLst/>
        </a:prstGeom>
        <a:solidFill>
          <a:schemeClr val="accent6">
            <a:lumMod val="50000"/>
          </a:schemeClr>
        </a:solidFill>
        <a:ln w="9525" cap="rnd" cmpd="sng" algn="ctr">
          <a:solidFill>
            <a:schemeClr val="accent5">
              <a:hueOff val="853083"/>
              <a:satOff val="-888"/>
              <a:lumOff val="1077"/>
              <a:alphaOff val="0"/>
            </a:schemeClr>
          </a:solidFill>
          <a:prstDash val="solid"/>
        </a:ln>
        <a:effectLst>
          <a:outerShdw blurRad="38100" dist="25400" dir="5400000" rotWithShape="0">
            <a:srgbClr val="000000">
              <a:alpha val="2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352971" tIns="0" rIns="352971" bIns="330200" numCol="1" spcCol="1270" anchor="t" anchorCtr="0">
          <a:noAutofit/>
        </a:bodyPr>
        <a:lstStyle/>
        <a:p>
          <a:pPr marL="0" lvl="0" indent="0" algn="just" defTabSz="711200">
            <a:lnSpc>
              <a:spcPct val="90000"/>
            </a:lnSpc>
            <a:spcBef>
              <a:spcPct val="0"/>
            </a:spcBef>
            <a:spcAft>
              <a:spcPct val="35000"/>
            </a:spcAft>
            <a:buNone/>
          </a:pPr>
          <a:r>
            <a:rPr lang="en-US" sz="1600" b="1" kern="1200" dirty="0">
              <a:solidFill>
                <a:schemeClr val="bg1"/>
              </a:solidFill>
            </a:rPr>
            <a:t>Parents should seek caring support for a child with intellectual disability because this condition could be challenging. Supports are needed from family, friends, professionals, support groups advocacy organizations and disability service providers in the community.</a:t>
          </a:r>
        </a:p>
      </dsp:txBody>
      <dsp:txXfrm>
        <a:off x="3885722" y="2138260"/>
        <a:ext cx="3573383" cy="2572836"/>
      </dsp:txXfrm>
    </dsp:sp>
    <dsp:sp modelId="{7A31CB90-AAAE-4C6B-8C62-7F83DD2A9497}">
      <dsp:nvSpPr>
        <dsp:cNvPr id="0" name=""/>
        <dsp:cNvSpPr/>
      </dsp:nvSpPr>
      <dsp:spPr>
        <a:xfrm>
          <a:off x="3860137" y="213778"/>
          <a:ext cx="3573383" cy="1715224"/>
        </a:xfrm>
        <a:prstGeom prst="rect">
          <a:avLst/>
        </a:prstGeom>
        <a:noFill/>
        <a:ln w="9525" cap="rnd" cmpd="sng" algn="ctr">
          <a:noFill/>
          <a:prstDash val="solid"/>
        </a:ln>
        <a:effectLst>
          <a:outerShdw blurRad="38100" dist="25400" dir="5400000" rotWithShape="0">
            <a:srgbClr val="000000">
              <a:alpha val="25000"/>
            </a:srgbClr>
          </a:outerShdw>
        </a:effectLst>
        <a:sp3d/>
      </dsp:spPr>
      <dsp:style>
        <a:lnRef idx="1">
          <a:scrgbClr r="0" g="0" b="0"/>
        </a:lnRef>
        <a:fillRef idx="3">
          <a:scrgbClr r="0" g="0" b="0"/>
        </a:fillRef>
        <a:effectRef idx="2">
          <a:scrgbClr r="0" g="0" b="0"/>
        </a:effectRef>
        <a:fontRef idx="minor">
          <a:schemeClr val="lt1"/>
        </a:fontRef>
      </dsp:style>
      <dsp:txBody>
        <a:bodyPr spcFirstLastPara="0" vert="horz" wrap="square" lIns="352971" tIns="165100" rIns="352971" bIns="165100" numCol="1" spcCol="1270" anchor="ctr" anchorCtr="0">
          <a:noAutofit/>
        </a:bodyPr>
        <a:lstStyle/>
        <a:p>
          <a:pPr marL="0" lvl="0" indent="0" algn="l" defTabSz="2933700">
            <a:lnSpc>
              <a:spcPct val="90000"/>
            </a:lnSpc>
            <a:spcBef>
              <a:spcPct val="0"/>
            </a:spcBef>
            <a:spcAft>
              <a:spcPct val="35000"/>
            </a:spcAft>
            <a:buNone/>
          </a:pPr>
          <a:r>
            <a:rPr lang="en-US" sz="6600" kern="1200"/>
            <a:t>02</a:t>
          </a:r>
          <a:endParaRPr lang="en-US" sz="6600" kern="1200" dirty="0"/>
        </a:p>
      </dsp:txBody>
      <dsp:txXfrm>
        <a:off x="3860137" y="213778"/>
        <a:ext cx="3573383" cy="1715224"/>
      </dsp:txXfrm>
    </dsp:sp>
    <dsp:sp modelId="{2F1975B9-10E7-4187-8C48-4D369CC5969C}">
      <dsp:nvSpPr>
        <dsp:cNvPr id="0" name=""/>
        <dsp:cNvSpPr/>
      </dsp:nvSpPr>
      <dsp:spPr>
        <a:xfrm>
          <a:off x="7601398" y="519388"/>
          <a:ext cx="3573383" cy="4288060"/>
        </a:xfrm>
        <a:prstGeom prst="rect">
          <a:avLst/>
        </a:prstGeom>
        <a:solidFill>
          <a:schemeClr val="accent5">
            <a:lumMod val="50000"/>
          </a:schemeClr>
        </a:solidFill>
        <a:ln w="9525" cap="rnd" cmpd="sng" algn="ctr">
          <a:solidFill>
            <a:schemeClr val="accent5">
              <a:hueOff val="1706166"/>
              <a:satOff val="-1777"/>
              <a:lumOff val="2155"/>
              <a:alphaOff val="0"/>
            </a:schemeClr>
          </a:solidFill>
          <a:prstDash val="solid"/>
        </a:ln>
        <a:effectLst>
          <a:outerShdw blurRad="38100" dist="25400" dir="5400000" rotWithShape="0">
            <a:srgbClr val="000000">
              <a:alpha val="2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352971" tIns="0" rIns="352971" bIns="330200" numCol="1" spcCol="1270" anchor="t" anchorCtr="0">
          <a:noAutofit/>
        </a:bodyPr>
        <a:lstStyle/>
        <a:p>
          <a:pPr marL="0" lvl="0" indent="0" algn="just" defTabSz="622300">
            <a:lnSpc>
              <a:spcPct val="90000"/>
            </a:lnSpc>
            <a:spcBef>
              <a:spcPct val="0"/>
            </a:spcBef>
            <a:spcAft>
              <a:spcPct val="35000"/>
            </a:spcAft>
            <a:buNone/>
          </a:pPr>
          <a:r>
            <a:rPr lang="en-US" sz="1400" kern="1200" dirty="0"/>
            <a:t>The strengths (passion and interest) of the person with Intellectual Disability should be focused on, as it is important to identify and address the challenges. It is of utmost importance to discover and encourage the interests and their talents and provide opportunities for them to develop new skills to enable them to be self-dependent, assertive, and self- reliant.</a:t>
          </a:r>
        </a:p>
      </dsp:txBody>
      <dsp:txXfrm>
        <a:off x="7601398" y="2234612"/>
        <a:ext cx="3573383" cy="2572836"/>
      </dsp:txXfrm>
    </dsp:sp>
    <dsp:sp modelId="{A6EFEC6A-F9CD-41FC-A063-42D2C21F3346}">
      <dsp:nvSpPr>
        <dsp:cNvPr id="0" name=""/>
        <dsp:cNvSpPr/>
      </dsp:nvSpPr>
      <dsp:spPr>
        <a:xfrm>
          <a:off x="7719391" y="213778"/>
          <a:ext cx="3573383" cy="1715224"/>
        </a:xfrm>
        <a:prstGeom prst="rect">
          <a:avLst/>
        </a:prstGeom>
        <a:noFill/>
        <a:ln w="9525" cap="rnd" cmpd="sng" algn="ctr">
          <a:noFill/>
          <a:prstDash val="solid"/>
        </a:ln>
        <a:effectLst>
          <a:outerShdw blurRad="38100" dist="25400" dir="5400000" rotWithShape="0">
            <a:srgbClr val="000000">
              <a:alpha val="25000"/>
            </a:srgbClr>
          </a:outerShdw>
        </a:effectLst>
        <a:sp3d/>
      </dsp:spPr>
      <dsp:style>
        <a:lnRef idx="1">
          <a:scrgbClr r="0" g="0" b="0"/>
        </a:lnRef>
        <a:fillRef idx="3">
          <a:scrgbClr r="0" g="0" b="0"/>
        </a:fillRef>
        <a:effectRef idx="2">
          <a:scrgbClr r="0" g="0" b="0"/>
        </a:effectRef>
        <a:fontRef idx="minor">
          <a:schemeClr val="lt1"/>
        </a:fontRef>
      </dsp:style>
      <dsp:txBody>
        <a:bodyPr spcFirstLastPara="0" vert="horz" wrap="square" lIns="352971" tIns="165100" rIns="352971" bIns="165100" numCol="1" spcCol="1270" anchor="ctr" anchorCtr="0">
          <a:noAutofit/>
        </a:bodyPr>
        <a:lstStyle/>
        <a:p>
          <a:pPr marL="0" lvl="0" indent="0" algn="l" defTabSz="2933700">
            <a:lnSpc>
              <a:spcPct val="90000"/>
            </a:lnSpc>
            <a:spcBef>
              <a:spcPct val="0"/>
            </a:spcBef>
            <a:spcAft>
              <a:spcPct val="35000"/>
            </a:spcAft>
            <a:buNone/>
          </a:pPr>
          <a:r>
            <a:rPr lang="en-US" sz="6600" kern="1200"/>
            <a:t>03</a:t>
          </a:r>
        </a:p>
      </dsp:txBody>
      <dsp:txXfrm>
        <a:off x="7719391" y="213778"/>
        <a:ext cx="3573383" cy="171522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49AD67-DD90-490B-BC88-31840B3A3F65}">
      <dsp:nvSpPr>
        <dsp:cNvPr id="0" name=""/>
        <dsp:cNvSpPr/>
      </dsp:nvSpPr>
      <dsp:spPr>
        <a:xfrm>
          <a:off x="1355" y="409484"/>
          <a:ext cx="4756793" cy="3020564"/>
        </a:xfrm>
        <a:prstGeom prst="roundRect">
          <a:avLst>
            <a:gd name="adj" fmla="val 10000"/>
          </a:avLst>
        </a:prstGeom>
        <a:solidFill>
          <a:schemeClr val="accent6">
            <a:lumMod val="75000"/>
          </a:schemeClr>
        </a:soli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sp>
    <dsp:sp modelId="{C4EA35C5-90F5-4D38-9987-2285C5DAC2C6}">
      <dsp:nvSpPr>
        <dsp:cNvPr id="0" name=""/>
        <dsp:cNvSpPr/>
      </dsp:nvSpPr>
      <dsp:spPr>
        <a:xfrm>
          <a:off x="529887" y="911590"/>
          <a:ext cx="4756793" cy="3020564"/>
        </a:xfrm>
        <a:prstGeom prst="roundRect">
          <a:avLst>
            <a:gd name="adj" fmla="val 10000"/>
          </a:avLst>
        </a:prstGeom>
        <a:solidFill>
          <a:schemeClr val="lt1">
            <a:alpha val="90000"/>
            <a:hueOff val="0"/>
            <a:satOff val="0"/>
            <a:lumOff val="0"/>
            <a:alphaOff val="0"/>
          </a:schemeClr>
        </a:solidFill>
        <a:ln w="9525" cap="rnd"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marL="0" lvl="0" indent="0" algn="just" defTabSz="933450">
            <a:lnSpc>
              <a:spcPct val="90000"/>
            </a:lnSpc>
            <a:spcBef>
              <a:spcPct val="0"/>
            </a:spcBef>
            <a:spcAft>
              <a:spcPct val="35000"/>
            </a:spcAft>
            <a:buNone/>
          </a:pPr>
          <a:r>
            <a:rPr lang="en-US" sz="2100" kern="1200" dirty="0"/>
            <a:t>There is also the need to build a strong team with special educators, health care providers and other professionals to develop a comprehensive support plan that will address the unique needs of each person with Intellectual Disability.</a:t>
          </a:r>
        </a:p>
      </dsp:txBody>
      <dsp:txXfrm>
        <a:off x="618356" y="1000059"/>
        <a:ext cx="4579855" cy="2843626"/>
      </dsp:txXfrm>
    </dsp:sp>
    <dsp:sp modelId="{E8522F29-20C7-4DDF-822D-97AD7D679751}">
      <dsp:nvSpPr>
        <dsp:cNvPr id="0" name=""/>
        <dsp:cNvSpPr/>
      </dsp:nvSpPr>
      <dsp:spPr>
        <a:xfrm>
          <a:off x="5815214" y="409484"/>
          <a:ext cx="4756793" cy="3020564"/>
        </a:xfrm>
        <a:prstGeom prst="roundRect">
          <a:avLst>
            <a:gd name="adj" fmla="val 10000"/>
          </a:avLst>
        </a:prstGeom>
        <a:solidFill>
          <a:schemeClr val="accent4">
            <a:lumMod val="75000"/>
          </a:schemeClr>
        </a:soli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sp>
    <dsp:sp modelId="{B9EFBF72-DD5E-4136-A216-2780340323D9}">
      <dsp:nvSpPr>
        <dsp:cNvPr id="0" name=""/>
        <dsp:cNvSpPr/>
      </dsp:nvSpPr>
      <dsp:spPr>
        <a:xfrm>
          <a:off x="6343746" y="911590"/>
          <a:ext cx="4756793" cy="3020564"/>
        </a:xfrm>
        <a:prstGeom prst="roundRect">
          <a:avLst>
            <a:gd name="adj" fmla="val 10000"/>
          </a:avLst>
        </a:prstGeom>
        <a:solidFill>
          <a:schemeClr val="lt1">
            <a:alpha val="90000"/>
            <a:hueOff val="0"/>
            <a:satOff val="0"/>
            <a:lumOff val="0"/>
            <a:alphaOff val="0"/>
          </a:schemeClr>
        </a:solidFill>
        <a:ln w="9525" cap="rnd"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marL="0" lvl="0" indent="0" algn="just" defTabSz="933450">
            <a:lnSpc>
              <a:spcPct val="90000"/>
            </a:lnSpc>
            <a:spcBef>
              <a:spcPct val="0"/>
            </a:spcBef>
            <a:spcAft>
              <a:spcPct val="35000"/>
            </a:spcAft>
            <a:buNone/>
          </a:pPr>
          <a:r>
            <a:rPr lang="en-US" sz="2100" kern="1200" dirty="0"/>
            <a:t>The school curriculum should also pay close attention to the peculiar needs of persons with Intellectual Disability as we are in the era of “No child should be left behind”.</a:t>
          </a:r>
        </a:p>
      </dsp:txBody>
      <dsp:txXfrm>
        <a:off x="6432215" y="1000059"/>
        <a:ext cx="4579855" cy="284362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58EA0C-6070-4D4E-997A-436B750FAF46}">
      <dsp:nvSpPr>
        <dsp:cNvPr id="0" name=""/>
        <dsp:cNvSpPr/>
      </dsp:nvSpPr>
      <dsp:spPr>
        <a:xfrm>
          <a:off x="1202" y="1588429"/>
          <a:ext cx="4219032" cy="2679085"/>
        </a:xfrm>
        <a:prstGeom prst="roundRect">
          <a:avLst>
            <a:gd name="adj" fmla="val 10000"/>
          </a:avLst>
        </a:prstGeom>
        <a:solidFill>
          <a:schemeClr val="accent3">
            <a:lumMod val="75000"/>
          </a:schemeClr>
        </a:solidFill>
        <a:ln>
          <a:no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0">
          <a:scrgbClr r="0" g="0" b="0"/>
        </a:lnRef>
        <a:fillRef idx="3">
          <a:scrgbClr r="0" g="0" b="0"/>
        </a:fillRef>
        <a:effectRef idx="3">
          <a:scrgbClr r="0" g="0" b="0"/>
        </a:effectRef>
        <a:fontRef idx="minor">
          <a:schemeClr val="lt1"/>
        </a:fontRef>
      </dsp:style>
    </dsp:sp>
    <dsp:sp modelId="{5422E4E7-F497-4E4F-A25B-BFF8978E3B47}">
      <dsp:nvSpPr>
        <dsp:cNvPr id="0" name=""/>
        <dsp:cNvSpPr/>
      </dsp:nvSpPr>
      <dsp:spPr>
        <a:xfrm>
          <a:off x="469983" y="2033771"/>
          <a:ext cx="4219032" cy="2679085"/>
        </a:xfrm>
        <a:prstGeom prst="roundRect">
          <a:avLst>
            <a:gd name="adj" fmla="val 10000"/>
          </a:avLst>
        </a:prstGeom>
        <a:solidFill>
          <a:schemeClr val="lt1">
            <a:alpha val="90000"/>
            <a:hueOff val="0"/>
            <a:satOff val="0"/>
            <a:lumOff val="0"/>
            <a:alphaOff val="0"/>
          </a:schemeClr>
        </a:solidFill>
        <a:ln w="9525" cap="rnd" cmpd="sng" algn="ctr">
          <a:noFill/>
          <a:prstDash val="solid"/>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prstMaterial="matte">
          <a:bevelT w="127000" h="63500"/>
        </a:sp3d>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marL="0" lvl="0" indent="0" algn="just" defTabSz="889000">
            <a:lnSpc>
              <a:spcPct val="90000"/>
            </a:lnSpc>
            <a:spcBef>
              <a:spcPct val="0"/>
            </a:spcBef>
            <a:spcAft>
              <a:spcPct val="35000"/>
            </a:spcAft>
            <a:buNone/>
          </a:pPr>
          <a:r>
            <a:rPr lang="en-US" sz="2000" kern="1200" dirty="0"/>
            <a:t>Early identification and diagnosis are also paramount for persons with Intellectual Disability. No child should be left under lock and key as the era of infanticide is long gone. The earlier the diagnosis the better the prognosis.</a:t>
          </a:r>
        </a:p>
      </dsp:txBody>
      <dsp:txXfrm>
        <a:off x="548451" y="2112239"/>
        <a:ext cx="4062096" cy="2522149"/>
      </dsp:txXfrm>
    </dsp:sp>
    <dsp:sp modelId="{0896AAF3-D5AE-4565-BBDA-57F13CB975A2}">
      <dsp:nvSpPr>
        <dsp:cNvPr id="0" name=""/>
        <dsp:cNvSpPr/>
      </dsp:nvSpPr>
      <dsp:spPr>
        <a:xfrm>
          <a:off x="5157797" y="1588429"/>
          <a:ext cx="4219032" cy="2679085"/>
        </a:xfrm>
        <a:prstGeom prst="roundRect">
          <a:avLst>
            <a:gd name="adj" fmla="val 10000"/>
          </a:avLst>
        </a:prstGeom>
        <a:solidFill>
          <a:schemeClr val="accent6">
            <a:lumMod val="75000"/>
          </a:schemeClr>
        </a:solidFill>
        <a:ln>
          <a:no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0">
          <a:scrgbClr r="0" g="0" b="0"/>
        </a:lnRef>
        <a:fillRef idx="3">
          <a:scrgbClr r="0" g="0" b="0"/>
        </a:fillRef>
        <a:effectRef idx="3">
          <a:scrgbClr r="0" g="0" b="0"/>
        </a:effectRef>
        <a:fontRef idx="minor">
          <a:schemeClr val="lt1"/>
        </a:fontRef>
      </dsp:style>
    </dsp:sp>
    <dsp:sp modelId="{57136C20-C7DB-44EC-A70B-E80A8BBEE4A5}">
      <dsp:nvSpPr>
        <dsp:cNvPr id="0" name=""/>
        <dsp:cNvSpPr/>
      </dsp:nvSpPr>
      <dsp:spPr>
        <a:xfrm>
          <a:off x="5626578" y="2033771"/>
          <a:ext cx="4219032" cy="2679085"/>
        </a:xfrm>
        <a:prstGeom prst="roundRect">
          <a:avLst>
            <a:gd name="adj" fmla="val 10000"/>
          </a:avLst>
        </a:prstGeom>
        <a:solidFill>
          <a:srgbClr val="00B050">
            <a:alpha val="90000"/>
          </a:srgbClr>
        </a:solidFill>
        <a:ln w="9525" cap="rnd" cmpd="sng" algn="ctr">
          <a:noFill/>
          <a:prstDash val="solid"/>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prstMaterial="matte">
          <a:bevelT w="127000" h="63500"/>
        </a:sp3d>
      </dsp:spPr>
      <dsp:style>
        <a:lnRef idx="1">
          <a:scrgbClr r="0" g="0" b="0"/>
        </a:lnRef>
        <a:fillRef idx="1">
          <a:scrgbClr r="0" g="0" b="0"/>
        </a:fillRef>
        <a:effectRef idx="2">
          <a:scrgbClr r="0" g="0" b="0"/>
        </a:effectRef>
        <a:fontRef idx="minor"/>
      </dsp:style>
      <dsp:txBody>
        <a:bodyPr spcFirstLastPara="0" vert="horz" wrap="square" lIns="64770" tIns="64770" rIns="64770" bIns="64770" numCol="1" spcCol="1270" anchor="ctr" anchorCtr="0">
          <a:noAutofit/>
        </a:bodyPr>
        <a:lstStyle/>
        <a:p>
          <a:pPr marL="0" lvl="0" indent="0" algn="just" defTabSz="755650">
            <a:lnSpc>
              <a:spcPct val="90000"/>
            </a:lnSpc>
            <a:spcBef>
              <a:spcPct val="0"/>
            </a:spcBef>
            <a:spcAft>
              <a:spcPct val="35000"/>
            </a:spcAft>
            <a:buNone/>
          </a:pPr>
          <a:r>
            <a:rPr lang="en-US" sz="1700" kern="1200" dirty="0">
              <a:solidFill>
                <a:schemeClr val="bg1"/>
              </a:solidFill>
            </a:rPr>
            <a:t>There is the urgent need for the establishment of support centres for persons with special needs in all Tertiary Institutions in Nigeria. I must commend KWASU Management for taking the lead with the establishment of the Disability Support Office. These centres should be equipped with necessary facilities and competent professionals.</a:t>
          </a:r>
        </a:p>
      </dsp:txBody>
      <dsp:txXfrm>
        <a:off x="5705046" y="2112239"/>
        <a:ext cx="4062096" cy="2522149"/>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EC0073-2F53-4DEA-B466-8AF74D8601E2}">
      <dsp:nvSpPr>
        <dsp:cNvPr id="0" name=""/>
        <dsp:cNvSpPr/>
      </dsp:nvSpPr>
      <dsp:spPr>
        <a:xfrm>
          <a:off x="1918" y="489834"/>
          <a:ext cx="3642262" cy="2033567"/>
        </a:xfrm>
        <a:prstGeom prst="roundRect">
          <a:avLst>
            <a:gd name="adj" fmla="val 10000"/>
          </a:avLst>
        </a:prstGeom>
        <a:solidFill>
          <a:schemeClr val="accent5">
            <a:lumMod val="60000"/>
            <a:lumOff val="40000"/>
          </a:schemeClr>
        </a:soli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sp>
    <dsp:sp modelId="{7FBC1EF4-018E-4DDE-8D9E-EC367252186B}">
      <dsp:nvSpPr>
        <dsp:cNvPr id="0" name=""/>
        <dsp:cNvSpPr/>
      </dsp:nvSpPr>
      <dsp:spPr>
        <a:xfrm>
          <a:off x="357748" y="827872"/>
          <a:ext cx="3642262" cy="2033567"/>
        </a:xfrm>
        <a:prstGeom prst="roundRect">
          <a:avLst>
            <a:gd name="adj" fmla="val 10000"/>
          </a:avLst>
        </a:prstGeom>
        <a:solidFill>
          <a:schemeClr val="lt1">
            <a:alpha val="90000"/>
            <a:hueOff val="0"/>
            <a:satOff val="0"/>
            <a:lumOff val="0"/>
            <a:alphaOff val="0"/>
          </a:schemeClr>
        </a:solidFill>
        <a:ln w="9525" cap="rnd"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Commendation should be given to Joint Admission Matriculation Board for the establishment of CBT centres for students with special needs, the JAMB Equal Opportunity Group (JEOG) and provision of free UTME registration for interested students with disabilities. I also want to use this medium to solicit the establishment of more centres in each senatorial district.</a:t>
          </a:r>
        </a:p>
      </dsp:txBody>
      <dsp:txXfrm>
        <a:off x="417309" y="887433"/>
        <a:ext cx="3523140" cy="1914445"/>
      </dsp:txXfrm>
    </dsp:sp>
    <dsp:sp modelId="{0814232E-30B0-490A-9488-3CAF0A700E51}">
      <dsp:nvSpPr>
        <dsp:cNvPr id="0" name=""/>
        <dsp:cNvSpPr/>
      </dsp:nvSpPr>
      <dsp:spPr>
        <a:xfrm>
          <a:off x="4355840" y="489834"/>
          <a:ext cx="3202467" cy="2033567"/>
        </a:xfrm>
        <a:prstGeom prst="roundRect">
          <a:avLst>
            <a:gd name="adj" fmla="val 10000"/>
          </a:avLst>
        </a:prstGeom>
        <a:solidFill>
          <a:schemeClr val="accent5">
            <a:lumMod val="50000"/>
          </a:schemeClr>
        </a:soli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sp>
    <dsp:sp modelId="{A97646A3-394E-44CF-89A6-8CD4E1EB8D77}">
      <dsp:nvSpPr>
        <dsp:cNvPr id="0" name=""/>
        <dsp:cNvSpPr/>
      </dsp:nvSpPr>
      <dsp:spPr>
        <a:xfrm>
          <a:off x="4711670" y="827872"/>
          <a:ext cx="3202467" cy="2033567"/>
        </a:xfrm>
        <a:prstGeom prst="roundRect">
          <a:avLst>
            <a:gd name="adj" fmla="val 10000"/>
          </a:avLst>
        </a:prstGeom>
        <a:solidFill>
          <a:schemeClr val="accent3">
            <a:lumMod val="50000"/>
            <a:alpha val="90000"/>
          </a:schemeClr>
        </a:solidFill>
        <a:ln w="9525" cap="rnd"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bg1"/>
              </a:solidFill>
            </a:rPr>
            <a:t>Funding of Special and Inclusive schools in the country is also pertinent. Evaluation of these schools and personnel should be carried out periodically to enhance quality service delivery.</a:t>
          </a:r>
        </a:p>
      </dsp:txBody>
      <dsp:txXfrm>
        <a:off x="4771231" y="887433"/>
        <a:ext cx="3083345" cy="1914445"/>
      </dsp:txXfrm>
    </dsp:sp>
    <dsp:sp modelId="{E1E47A18-B464-41F9-9703-D4151F63971F}">
      <dsp:nvSpPr>
        <dsp:cNvPr id="0" name=""/>
        <dsp:cNvSpPr/>
      </dsp:nvSpPr>
      <dsp:spPr>
        <a:xfrm>
          <a:off x="8269967" y="489834"/>
          <a:ext cx="3202467" cy="2033567"/>
        </a:xfrm>
        <a:prstGeom prst="roundRect">
          <a:avLst>
            <a:gd name="adj" fmla="val 10000"/>
          </a:avLst>
        </a:prstGeom>
        <a:solidFill>
          <a:srgbClr val="002060"/>
        </a:soli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sp>
    <dsp:sp modelId="{5A54858F-98B4-4908-BDD0-62EC05BE9F29}">
      <dsp:nvSpPr>
        <dsp:cNvPr id="0" name=""/>
        <dsp:cNvSpPr/>
      </dsp:nvSpPr>
      <dsp:spPr>
        <a:xfrm>
          <a:off x="8625797" y="827872"/>
          <a:ext cx="3202467" cy="2033567"/>
        </a:xfrm>
        <a:prstGeom prst="roundRect">
          <a:avLst>
            <a:gd name="adj" fmla="val 10000"/>
          </a:avLst>
        </a:prstGeom>
        <a:solidFill>
          <a:schemeClr val="tx1">
            <a:alpha val="90000"/>
          </a:schemeClr>
        </a:solidFill>
        <a:ln w="9525" cap="rnd"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chemeClr val="bg1"/>
              </a:solidFill>
            </a:rPr>
            <a:t>Government should rehabilitate and upgrade special and inclusive schools with modern facilities.</a:t>
          </a:r>
        </a:p>
      </dsp:txBody>
      <dsp:txXfrm>
        <a:off x="8685358" y="887433"/>
        <a:ext cx="3083345" cy="1914445"/>
      </dsp:txXfrm>
    </dsp:sp>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16/7/layout/LinearBlockProcessNumbered">
  <dgm:title val="Linear Block Process Numbered"/>
  <dgm:desc val="Used to show a progression; a timeline; sequential steps in a task, process, or workflow; or to emphasize movement or direction. Automatic numbers have been introduced to show the steps of the process. Level 1 text and Level 2 text both appears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01</a:t>
              </a:r>
            </a:p>
          </dgm:t>
        </dgm:pt>
        <dgm:pt modelId="201" type="sibTrans" cxnId="5">
          <dgm:prSet phldrT="2"/>
          <dgm:t>
            <a:bodyPr/>
            <a:lstStyle/>
            <a:p>
              <a:r>
                <a:t>02</a:t>
              </a:r>
            </a:p>
          </dgm:t>
        </dgm:pt>
        <dgm:pt modelId="301" type="sibTrans" cxnId="6">
          <dgm:prSet phldrT="3"/>
          <dgm:t>
            <a:bodyPr/>
            <a:lstStyle/>
            <a:p>
              <a:r>
                <a:t>03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sibTransNodeRect" op="equ"/>
      <dgm:constr type="primFontSz" for="des" forName="nodeRect" op="equ"/>
    </dgm:constrLst>
    <dgm:ruleLst/>
    <dgm:forEach name="Name4" axis="ch" ptType="node">
      <dgm:layoutNode name="compositeNode">
        <dgm:varLst>
          <dgm:bulletEnabled val="1"/>
        </dgm:varLst>
        <dgm:alg type="composite"/>
        <dgm:constrLst>
          <dgm:constr type="h" refType="w" op="lte" fact="1.2"/>
          <dgm:constr type="w" for="ch" forName="bgRect" refType="w"/>
          <dgm:constr type="h" for="ch" forName="bgRect" refType="h"/>
          <dgm:constr type="t" for="ch" forName="bgRect"/>
          <dgm:constr type="l" for="ch" forName="bgRect"/>
          <dgm:constr type="w" for="ch" forName="sibTransNodeRect" refType="w" refFor="ch" refForName="bgRect"/>
          <dgm:constr type="h" for="ch" forName="sibTransNodeRect" refType="h" refFor="ch" refForName="bgRect" fact="0.4"/>
          <dgm:constr type="t" for="ch" forName="sibTransNodeRect"/>
          <dgm:constr type="l" for="ch" forName="sibTransNodeRect"/>
          <dgm:constr type="r" for="ch" forName="nodeRect" refType="r" refFor="ch" refForName="bgRect"/>
          <dgm:constr type="h" for="ch" forName="nodeRect" refType="h" refFor="ch" refForName="bgRect" fact="0.6"/>
          <dgm:constr type="t" for="ch" forName="nodeRect" refType="b" refFor="ch" refForName="sibTransNodeRect"/>
          <dgm:constr type="l" for="ch" forName="nodeRect" refType="l" refFor="ch" refForName="bgRect"/>
        </dgm:constrLst>
        <dgm:ruleLst>
          <dgm:rule type="w" for="ch" forName="nodeRect" val="NaN" fact="NaN" max="30"/>
        </dgm:ruleLst>
        <dgm:layoutNode name="bgRect" styleLbl="alignNode1">
          <dgm:alg type="sp"/>
          <dgm:shape xmlns:r="http://schemas.openxmlformats.org/officeDocument/2006/relationships" type="rect" r:blip="">
            <dgm:adjLst>
              <dgm:adj idx="1" val="0.05"/>
            </dgm:adjLst>
          </dgm:shape>
          <dgm:presOf axis="self"/>
          <dgm:constrLst/>
          <dgm:ruleLst/>
        </dgm:layoutNode>
        <dgm:forEach name="Name19" axis="followSib" ptType="sibTrans" hideLastTrans="0" cnt="1">
          <dgm:layoutNode name="sibTransNodeRect" styleLbl="alignNode1">
            <dgm:varLst>
              <dgm:chMax val="0"/>
              <dgm:bulletEnabled val="1"/>
            </dgm:varLst>
            <dgm:presOf axis="self"/>
            <dgm:alg type="tx">
              <dgm:param type="parTxLTRAlign" val="l"/>
              <dgm:param type="parTxRTLAlign" val="l"/>
            </dgm:alg>
            <dgm:shape xmlns:r="http://schemas.openxmlformats.org/officeDocument/2006/relationships" type="rect" r:blip="" hideGeom="1">
              <dgm:adjLst/>
            </dgm:shape>
            <dgm:constrLst>
              <dgm:constr type="primFontSz" val="66"/>
              <dgm:constr type="tMarg" val="13"/>
              <dgm:constr type="lMarg" refType="w" fact="0.28"/>
              <dgm:constr type="rMarg" refType="w" fact="0.28"/>
              <dgm:constr type="bMarg" val="13"/>
            </dgm:constrLst>
            <dgm:ruleLst>
              <dgm:rule type="primFontSz" val="14" fact="NaN" max="NaN"/>
              <dgm:rule type="tMarg" val="13" fact="NaN" max="NaN"/>
            </dgm:ruleLst>
          </dgm:layoutNode>
        </dgm:forEach>
        <dgm:layoutNode name="nodeRect" styleLbl="alignNode1" moveWith="bgRect">
          <dgm:varLst>
            <dgm:bulletEnabled val="1"/>
          </dgm:varLst>
          <dgm:alg type="tx">
            <dgm:param type="parTxLTRAlign" val="l"/>
            <dgm:param type="parTxRTLAlign" val="r"/>
            <dgm:param type="txAnchorVert" val="t"/>
            <dgm:param type="stBulletLvl" val="2"/>
          </dgm:alg>
          <dgm:shape xmlns:r="http://schemas.openxmlformats.org/officeDocument/2006/relationships" type="rect" r:blip="" hideGeom="1">
            <dgm:adjLst/>
          </dgm:shape>
          <dgm:presOf axis="desOrSelf" ptType="node"/>
          <dgm:constrLst>
            <dgm:constr type="primFontSz" val="26"/>
            <dgm:constr type="tMarg"/>
            <dgm:constr type="lMarg" refType="w" fact="0.28"/>
            <dgm:constr type="rMarg" refType="w" fact="0.28"/>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1">
            <a:buAutoNum type="arabicParenBoth"/>
          </dgm1611:buPr>
        </dgm1611:autoBuNodeInfo>
      </dgm1611:autoBuNodeInfoLst>
    </a:ext>
  </dgm:extLst>
</dgm:layoutDef>
</file>

<file path=ppt/diagrams/layout7.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3404D5-0F7A-45C0-B2D2-E93AE313DFC2}" type="datetimeFigureOut">
              <a:rPr lang="en-GB" smtClean="0"/>
              <a:t>29/01/2024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E9BF403-0547-49B2-9026-42E909AB124D}" type="slidenum">
              <a:rPr lang="en-GB" smtClean="0"/>
              <a:t>‹#›</a:t>
            </a:fld>
            <a:endParaRPr lang="en-GB"/>
          </a:p>
        </p:txBody>
      </p:sp>
    </p:spTree>
    <p:extLst>
      <p:ext uri="{BB962C8B-B14F-4D97-AF65-F5344CB8AC3E}">
        <p14:creationId xmlns:p14="http://schemas.microsoft.com/office/powerpoint/2010/main" val="30297890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E9BF403-0547-49B2-9026-42E909AB124D}" type="slidenum">
              <a:rPr lang="en-GB" smtClean="0"/>
              <a:t>19</a:t>
            </a:fld>
            <a:endParaRPr lang="en-GB"/>
          </a:p>
        </p:txBody>
      </p:sp>
    </p:spTree>
    <p:extLst>
      <p:ext uri="{BB962C8B-B14F-4D97-AF65-F5344CB8AC3E}">
        <p14:creationId xmlns:p14="http://schemas.microsoft.com/office/powerpoint/2010/main" val="30895563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E9BF403-0547-49B2-9026-42E909AB124D}" type="slidenum">
              <a:rPr lang="en-GB" smtClean="0"/>
              <a:t>79</a:t>
            </a:fld>
            <a:endParaRPr lang="en-GB"/>
          </a:p>
        </p:txBody>
      </p:sp>
    </p:spTree>
    <p:extLst>
      <p:ext uri="{BB962C8B-B14F-4D97-AF65-F5344CB8AC3E}">
        <p14:creationId xmlns:p14="http://schemas.microsoft.com/office/powerpoint/2010/main" val="32404868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E9BF403-0547-49B2-9026-42E909AB124D}" type="slidenum">
              <a:rPr lang="en-GB" smtClean="0"/>
              <a:t>80</a:t>
            </a:fld>
            <a:endParaRPr lang="en-GB"/>
          </a:p>
        </p:txBody>
      </p:sp>
    </p:spTree>
    <p:extLst>
      <p:ext uri="{BB962C8B-B14F-4D97-AF65-F5344CB8AC3E}">
        <p14:creationId xmlns:p14="http://schemas.microsoft.com/office/powerpoint/2010/main" val="13465894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C6BB3B-2521-A103-3D09-B9679C9B028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F2C8A59-E9E9-8BCC-B6FF-2263E43AB03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13A2014-2A78-2FA9-8C84-3D298122647F}"/>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D73CBBB7-F2E9-97F6-A7F8-90C82B7B34EB}"/>
              </a:ext>
            </a:extLst>
          </p:cNvPr>
          <p:cNvSpPr>
            <a:spLocks noGrp="1"/>
          </p:cNvSpPr>
          <p:nvPr>
            <p:ph type="sldNum" sz="quarter" idx="5"/>
          </p:nvPr>
        </p:nvSpPr>
        <p:spPr/>
        <p:txBody>
          <a:bodyPr/>
          <a:lstStyle/>
          <a:p>
            <a:fld id="{FE9BF403-0547-49B2-9026-42E909AB124D}" type="slidenum">
              <a:rPr lang="en-GB" smtClean="0"/>
              <a:t>83</a:t>
            </a:fld>
            <a:endParaRPr lang="en-GB"/>
          </a:p>
        </p:txBody>
      </p:sp>
    </p:spTree>
    <p:extLst>
      <p:ext uri="{BB962C8B-B14F-4D97-AF65-F5344CB8AC3E}">
        <p14:creationId xmlns:p14="http://schemas.microsoft.com/office/powerpoint/2010/main" val="10409868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FB8B6F-4915-ACD4-B9D1-6A60EA0E073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BFB9281-A1B0-F47B-E118-93AA63CD653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5C59CF9-51D2-9F02-5E86-D67FBD4A8A46}"/>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95AE7D3E-E545-4325-2A4F-1390EEEB31DF}"/>
              </a:ext>
            </a:extLst>
          </p:cNvPr>
          <p:cNvSpPr>
            <a:spLocks noGrp="1"/>
          </p:cNvSpPr>
          <p:nvPr>
            <p:ph type="sldNum" sz="quarter" idx="5"/>
          </p:nvPr>
        </p:nvSpPr>
        <p:spPr/>
        <p:txBody>
          <a:bodyPr/>
          <a:lstStyle/>
          <a:p>
            <a:fld id="{FE9BF403-0547-49B2-9026-42E909AB124D}" type="slidenum">
              <a:rPr lang="en-GB" smtClean="0"/>
              <a:t>84</a:t>
            </a:fld>
            <a:endParaRPr lang="en-GB"/>
          </a:p>
        </p:txBody>
      </p:sp>
    </p:spTree>
    <p:extLst>
      <p:ext uri="{BB962C8B-B14F-4D97-AF65-F5344CB8AC3E}">
        <p14:creationId xmlns:p14="http://schemas.microsoft.com/office/powerpoint/2010/main" val="36964964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E9BF403-0547-49B2-9026-42E909AB124D}" type="slidenum">
              <a:rPr lang="en-GB" smtClean="0"/>
              <a:t>85</a:t>
            </a:fld>
            <a:endParaRPr lang="en-GB"/>
          </a:p>
        </p:txBody>
      </p:sp>
    </p:spTree>
    <p:extLst>
      <p:ext uri="{BB962C8B-B14F-4D97-AF65-F5344CB8AC3E}">
        <p14:creationId xmlns:p14="http://schemas.microsoft.com/office/powerpoint/2010/main" val="35007376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B0048A-4103-E52E-3388-93FC61EA6D7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C859952-BE61-5FBF-D16E-817F1391379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B38A558-648F-D806-18E8-9EC2259CA011}"/>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2CC3F25-497F-0598-501F-42E188B69D56}"/>
              </a:ext>
            </a:extLst>
          </p:cNvPr>
          <p:cNvSpPr>
            <a:spLocks noGrp="1"/>
          </p:cNvSpPr>
          <p:nvPr>
            <p:ph type="sldNum" sz="quarter" idx="5"/>
          </p:nvPr>
        </p:nvSpPr>
        <p:spPr/>
        <p:txBody>
          <a:bodyPr/>
          <a:lstStyle/>
          <a:p>
            <a:fld id="{FE9BF403-0547-49B2-9026-42E909AB124D}" type="slidenum">
              <a:rPr lang="en-GB" smtClean="0"/>
              <a:t>89</a:t>
            </a:fld>
            <a:endParaRPr lang="en-GB"/>
          </a:p>
        </p:txBody>
      </p:sp>
    </p:spTree>
    <p:extLst>
      <p:ext uri="{BB962C8B-B14F-4D97-AF65-F5344CB8AC3E}">
        <p14:creationId xmlns:p14="http://schemas.microsoft.com/office/powerpoint/2010/main" val="6617117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E9BF403-0547-49B2-9026-42E909AB124D}" type="slidenum">
              <a:rPr lang="en-GB" smtClean="0"/>
              <a:t>29</a:t>
            </a:fld>
            <a:endParaRPr lang="en-GB"/>
          </a:p>
        </p:txBody>
      </p:sp>
    </p:spTree>
    <p:extLst>
      <p:ext uri="{BB962C8B-B14F-4D97-AF65-F5344CB8AC3E}">
        <p14:creationId xmlns:p14="http://schemas.microsoft.com/office/powerpoint/2010/main" val="22267718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E9BF403-0547-49B2-9026-42E909AB124D}" type="slidenum">
              <a:rPr lang="en-GB" smtClean="0"/>
              <a:t>33</a:t>
            </a:fld>
            <a:endParaRPr lang="en-GB"/>
          </a:p>
        </p:txBody>
      </p:sp>
    </p:spTree>
    <p:extLst>
      <p:ext uri="{BB962C8B-B14F-4D97-AF65-F5344CB8AC3E}">
        <p14:creationId xmlns:p14="http://schemas.microsoft.com/office/powerpoint/2010/main" val="40855379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E9BF403-0547-49B2-9026-42E909AB124D}" type="slidenum">
              <a:rPr lang="en-GB" smtClean="0"/>
              <a:t>61</a:t>
            </a:fld>
            <a:endParaRPr lang="en-GB"/>
          </a:p>
        </p:txBody>
      </p:sp>
    </p:spTree>
    <p:extLst>
      <p:ext uri="{BB962C8B-B14F-4D97-AF65-F5344CB8AC3E}">
        <p14:creationId xmlns:p14="http://schemas.microsoft.com/office/powerpoint/2010/main" val="27538619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46147EE-43B8-4BB1-A3F2-01363F943A4F}" type="slidenum">
              <a:rPr lang="en-US" smtClean="0"/>
              <a:t>63</a:t>
            </a:fld>
            <a:endParaRPr lang="en-US"/>
          </a:p>
        </p:txBody>
      </p:sp>
    </p:spTree>
    <p:extLst>
      <p:ext uri="{BB962C8B-B14F-4D97-AF65-F5344CB8AC3E}">
        <p14:creationId xmlns:p14="http://schemas.microsoft.com/office/powerpoint/2010/main" val="327754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E9BF403-0547-49B2-9026-42E909AB124D}" type="slidenum">
              <a:rPr lang="en-GB" smtClean="0"/>
              <a:t>71</a:t>
            </a:fld>
            <a:endParaRPr lang="en-GB"/>
          </a:p>
        </p:txBody>
      </p:sp>
    </p:spTree>
    <p:extLst>
      <p:ext uri="{BB962C8B-B14F-4D97-AF65-F5344CB8AC3E}">
        <p14:creationId xmlns:p14="http://schemas.microsoft.com/office/powerpoint/2010/main" val="22190602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E9BF403-0547-49B2-9026-42E909AB124D}" type="slidenum">
              <a:rPr lang="en-GB" smtClean="0"/>
              <a:t>76</a:t>
            </a:fld>
            <a:endParaRPr lang="en-GB"/>
          </a:p>
        </p:txBody>
      </p:sp>
    </p:spTree>
    <p:extLst>
      <p:ext uri="{BB962C8B-B14F-4D97-AF65-F5344CB8AC3E}">
        <p14:creationId xmlns:p14="http://schemas.microsoft.com/office/powerpoint/2010/main" val="14909551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t>
            </a:r>
          </a:p>
        </p:txBody>
      </p:sp>
      <p:sp>
        <p:nvSpPr>
          <p:cNvPr id="4" name="Slide Number Placeholder 3"/>
          <p:cNvSpPr>
            <a:spLocks noGrp="1"/>
          </p:cNvSpPr>
          <p:nvPr>
            <p:ph type="sldNum" sz="quarter" idx="5"/>
          </p:nvPr>
        </p:nvSpPr>
        <p:spPr/>
        <p:txBody>
          <a:bodyPr/>
          <a:lstStyle/>
          <a:p>
            <a:fld id="{FE9BF403-0547-49B2-9026-42E909AB124D}" type="slidenum">
              <a:rPr lang="en-GB" smtClean="0"/>
              <a:t>77</a:t>
            </a:fld>
            <a:endParaRPr lang="en-GB"/>
          </a:p>
        </p:txBody>
      </p:sp>
    </p:spTree>
    <p:extLst>
      <p:ext uri="{BB962C8B-B14F-4D97-AF65-F5344CB8AC3E}">
        <p14:creationId xmlns:p14="http://schemas.microsoft.com/office/powerpoint/2010/main" val="23104234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E9BF403-0547-49B2-9026-42E909AB124D}" type="slidenum">
              <a:rPr lang="en-GB" smtClean="0"/>
              <a:t>78</a:t>
            </a:fld>
            <a:endParaRPr lang="en-GB"/>
          </a:p>
        </p:txBody>
      </p:sp>
    </p:spTree>
    <p:extLst>
      <p:ext uri="{BB962C8B-B14F-4D97-AF65-F5344CB8AC3E}">
        <p14:creationId xmlns:p14="http://schemas.microsoft.com/office/powerpoint/2010/main" val="5671793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BC7572-FA6F-3A77-9D13-84EC58D01ADB}"/>
              </a:ext>
            </a:extLst>
          </p:cNvPr>
          <p:cNvSpPr txBox="1">
            <a:spLocks noGrp="1"/>
          </p:cNvSpPr>
          <p:nvPr>
            <p:ph type="ctrTitle"/>
          </p:nvPr>
        </p:nvSpPr>
        <p:spPr>
          <a:xfrm>
            <a:off x="1524003" y="1122361"/>
            <a:ext cx="9144000" cy="2387598"/>
          </a:xfrm>
        </p:spPr>
        <p:txBody>
          <a:bodyPr anchor="b" anchorCtr="1"/>
          <a:lstStyle>
            <a:lvl1pPr algn="ctr">
              <a:defRPr sz="6000"/>
            </a:lvl1pPr>
          </a:lstStyle>
          <a:p>
            <a:pPr lvl="0"/>
            <a:r>
              <a:rPr lang="en-US"/>
              <a:t>Click to edit Master title style</a:t>
            </a:r>
            <a:endParaRPr lang="en-GB"/>
          </a:p>
        </p:txBody>
      </p:sp>
      <p:sp>
        <p:nvSpPr>
          <p:cNvPr id="3" name="Subtitle 2">
            <a:extLst>
              <a:ext uri="{FF2B5EF4-FFF2-40B4-BE49-F238E27FC236}">
                <a16:creationId xmlns:a16="http://schemas.microsoft.com/office/drawing/2014/main" id="{C2E46E69-F24A-6737-EE4F-2375D35EB0FC}"/>
              </a:ext>
            </a:extLst>
          </p:cNvPr>
          <p:cNvSpPr txBox="1">
            <a:spLocks noGrp="1"/>
          </p:cNvSpPr>
          <p:nvPr>
            <p:ph type="subTitle" idx="1"/>
          </p:nvPr>
        </p:nvSpPr>
        <p:spPr>
          <a:xfrm>
            <a:off x="1524003" y="3602041"/>
            <a:ext cx="9144000" cy="1655758"/>
          </a:xfrm>
        </p:spPr>
        <p:txBody>
          <a:bodyPr anchorCtr="1"/>
          <a:lstStyle>
            <a:lvl1pPr marL="0" indent="0" algn="ctr">
              <a:buNone/>
              <a:defRPr sz="2400"/>
            </a:lvl1pPr>
          </a:lstStyle>
          <a:p>
            <a:pPr lvl="0"/>
            <a:r>
              <a:rPr lang="en-US"/>
              <a:t>Click to edit Master subtitle style</a:t>
            </a:r>
            <a:endParaRPr lang="en-GB"/>
          </a:p>
        </p:txBody>
      </p:sp>
      <p:sp>
        <p:nvSpPr>
          <p:cNvPr id="4" name="Date Placeholder 3">
            <a:extLst>
              <a:ext uri="{FF2B5EF4-FFF2-40B4-BE49-F238E27FC236}">
                <a16:creationId xmlns:a16="http://schemas.microsoft.com/office/drawing/2014/main" id="{168A6B12-CFF7-D5AD-144F-7B4800368FDC}"/>
              </a:ext>
            </a:extLst>
          </p:cNvPr>
          <p:cNvSpPr txBox="1">
            <a:spLocks noGrp="1"/>
          </p:cNvSpPr>
          <p:nvPr>
            <p:ph type="dt" sz="half" idx="7"/>
          </p:nvPr>
        </p:nvSpPr>
        <p:spPr/>
        <p:txBody>
          <a:bodyPr/>
          <a:lstStyle>
            <a:lvl1pPr>
              <a:defRPr/>
            </a:lvl1pPr>
          </a:lstStyle>
          <a:p>
            <a:pPr lvl="0"/>
            <a:fld id="{5B3ECD8A-E720-4F34-87CD-83E4C69C838C}" type="datetime1">
              <a:rPr lang="en-GB"/>
              <a:pPr lvl="0"/>
              <a:t>29/01/2024</a:t>
            </a:fld>
            <a:endParaRPr lang="en-GB"/>
          </a:p>
        </p:txBody>
      </p:sp>
      <p:sp>
        <p:nvSpPr>
          <p:cNvPr id="5" name="Footer Placeholder 4">
            <a:extLst>
              <a:ext uri="{FF2B5EF4-FFF2-40B4-BE49-F238E27FC236}">
                <a16:creationId xmlns:a16="http://schemas.microsoft.com/office/drawing/2014/main" id="{538BB582-FFC2-191B-D928-640406ECE73D}"/>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7D937346-C6EF-A4C4-6F4A-1127F55F5B80}"/>
              </a:ext>
            </a:extLst>
          </p:cNvPr>
          <p:cNvSpPr txBox="1">
            <a:spLocks noGrp="1"/>
          </p:cNvSpPr>
          <p:nvPr>
            <p:ph type="sldNum" sz="quarter" idx="8"/>
          </p:nvPr>
        </p:nvSpPr>
        <p:spPr/>
        <p:txBody>
          <a:bodyPr/>
          <a:lstStyle>
            <a:lvl1pPr>
              <a:defRPr/>
            </a:lvl1pPr>
          </a:lstStyle>
          <a:p>
            <a:pPr lvl="0"/>
            <a:fld id="{9271D519-63F3-4481-9B0C-DB3EE7CDDC23}" type="slidenum">
              <a:t>‹#›</a:t>
            </a:fld>
            <a:endParaRPr lang="en-GB"/>
          </a:p>
        </p:txBody>
      </p:sp>
    </p:spTree>
    <p:extLst>
      <p:ext uri="{BB962C8B-B14F-4D97-AF65-F5344CB8AC3E}">
        <p14:creationId xmlns:p14="http://schemas.microsoft.com/office/powerpoint/2010/main" val="378274998"/>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4E6225-FD46-46B0-2DF8-584FEDB832DD}"/>
              </a:ext>
            </a:extLst>
          </p:cNvPr>
          <p:cNvSpPr txBox="1">
            <a:spLocks noGrp="1"/>
          </p:cNvSpPr>
          <p:nvPr>
            <p:ph type="title"/>
          </p:nvPr>
        </p:nvSpPr>
        <p:spPr/>
        <p:txBody>
          <a:bodyPr/>
          <a:lstStyle>
            <a:lvl1pPr>
              <a:defRPr/>
            </a:lvl1pPr>
          </a:lstStyle>
          <a:p>
            <a:pPr lvl="0"/>
            <a:r>
              <a:rPr lang="en-US"/>
              <a:t>Click to edit Master title style</a:t>
            </a:r>
            <a:endParaRPr lang="en-GB"/>
          </a:p>
        </p:txBody>
      </p:sp>
      <p:sp>
        <p:nvSpPr>
          <p:cNvPr id="3" name="Vertical Text Placeholder 2">
            <a:extLst>
              <a:ext uri="{FF2B5EF4-FFF2-40B4-BE49-F238E27FC236}">
                <a16:creationId xmlns:a16="http://schemas.microsoft.com/office/drawing/2014/main" id="{EE29F7F3-C0AB-73F6-A3D5-05FB3CAC2AE6}"/>
              </a:ext>
            </a:extLst>
          </p:cNvPr>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01D0E8F-228F-4203-A346-08D533989248}"/>
              </a:ext>
            </a:extLst>
          </p:cNvPr>
          <p:cNvSpPr txBox="1">
            <a:spLocks noGrp="1"/>
          </p:cNvSpPr>
          <p:nvPr>
            <p:ph type="dt" sz="half" idx="7"/>
          </p:nvPr>
        </p:nvSpPr>
        <p:spPr/>
        <p:txBody>
          <a:bodyPr/>
          <a:lstStyle>
            <a:lvl1pPr>
              <a:defRPr/>
            </a:lvl1pPr>
          </a:lstStyle>
          <a:p>
            <a:pPr lvl="0"/>
            <a:fld id="{9CF42AD6-BB13-4E28-9FC0-51562D3CD267}" type="datetime1">
              <a:rPr lang="en-GB"/>
              <a:pPr lvl="0"/>
              <a:t>29/01/2024</a:t>
            </a:fld>
            <a:endParaRPr lang="en-GB"/>
          </a:p>
        </p:txBody>
      </p:sp>
      <p:sp>
        <p:nvSpPr>
          <p:cNvPr id="5" name="Footer Placeholder 4">
            <a:extLst>
              <a:ext uri="{FF2B5EF4-FFF2-40B4-BE49-F238E27FC236}">
                <a16:creationId xmlns:a16="http://schemas.microsoft.com/office/drawing/2014/main" id="{1CD4EAC7-5156-0062-E360-7ADFFAB81455}"/>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DAF5A448-3F8B-6034-F9C1-F44116296FD8}"/>
              </a:ext>
            </a:extLst>
          </p:cNvPr>
          <p:cNvSpPr txBox="1">
            <a:spLocks noGrp="1"/>
          </p:cNvSpPr>
          <p:nvPr>
            <p:ph type="sldNum" sz="quarter" idx="8"/>
          </p:nvPr>
        </p:nvSpPr>
        <p:spPr/>
        <p:txBody>
          <a:bodyPr/>
          <a:lstStyle>
            <a:lvl1pPr>
              <a:defRPr/>
            </a:lvl1pPr>
          </a:lstStyle>
          <a:p>
            <a:pPr lvl="0"/>
            <a:fld id="{BB24C2A2-4C3B-4DE8-B5F3-B18DF24793BF}" type="slidenum">
              <a:t>‹#›</a:t>
            </a:fld>
            <a:endParaRPr lang="en-GB"/>
          </a:p>
        </p:txBody>
      </p:sp>
    </p:spTree>
    <p:extLst>
      <p:ext uri="{BB962C8B-B14F-4D97-AF65-F5344CB8AC3E}">
        <p14:creationId xmlns:p14="http://schemas.microsoft.com/office/powerpoint/2010/main" val="1491040824"/>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lvl="0"/>
            <a:fld id="{AD9F0AD6-3863-49E0-A4C9-6D9AF86BB1B8}" type="datetime1">
              <a:rPr lang="en-GB" smtClean="0"/>
              <a:pPr lvl="0"/>
              <a:t>29/01/2024</a:t>
            </a:fld>
            <a:endParaRPr lang="en-GB"/>
          </a:p>
        </p:txBody>
      </p:sp>
      <p:sp>
        <p:nvSpPr>
          <p:cNvPr id="3" name="Footer Placeholder 2"/>
          <p:cNvSpPr>
            <a:spLocks noGrp="1"/>
          </p:cNvSpPr>
          <p:nvPr>
            <p:ph type="ftr" sz="quarter" idx="11"/>
          </p:nvPr>
        </p:nvSpPr>
        <p:spPr/>
        <p:txBody>
          <a:bodyPr/>
          <a:lstStyle/>
          <a:p>
            <a:pPr lvl="0"/>
            <a:endParaRPr lang="en-GB"/>
          </a:p>
        </p:txBody>
      </p:sp>
      <p:sp>
        <p:nvSpPr>
          <p:cNvPr id="4" name="Slide Number Placeholder 3"/>
          <p:cNvSpPr>
            <a:spLocks noGrp="1"/>
          </p:cNvSpPr>
          <p:nvPr>
            <p:ph type="sldNum" sz="quarter" idx="12"/>
          </p:nvPr>
        </p:nvSpPr>
        <p:spPr/>
        <p:txBody>
          <a:bodyPr/>
          <a:lstStyle/>
          <a:p>
            <a:pPr lvl="0"/>
            <a:fld id="{B6329056-CFA5-494A-B036-9532C9C3129D}" type="slidenum">
              <a:rPr lang="en-GB" smtClean="0"/>
              <a:t>‹#›</a:t>
            </a:fld>
            <a:endParaRPr lang="en-GB"/>
          </a:p>
        </p:txBody>
      </p:sp>
    </p:spTree>
    <p:extLst>
      <p:ext uri="{BB962C8B-B14F-4D97-AF65-F5344CB8AC3E}">
        <p14:creationId xmlns:p14="http://schemas.microsoft.com/office/powerpoint/2010/main" val="2223144210"/>
      </p:ext>
    </p:extLst>
  </p:cSld>
  <p:clrMapOvr>
    <a:masterClrMapping/>
  </p:clrMapOvr>
  <p:hf sldNum="0" hdr="0" ftr="0" dt="0"/>
</p:sldLayout>
</file>

<file path=ppt/slideLayouts/slideLayout10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pPr lvl="0"/>
            <a:fld id="{8D8E7BC7-FC31-4EFA-8603-D7C86AECEB08}" type="datetime1">
              <a:rPr lang="en-GB" smtClean="0"/>
              <a:pPr lvl="0"/>
              <a:t>29/01/2024</a:t>
            </a:fld>
            <a:endParaRPr lang="en-GB"/>
          </a:p>
        </p:txBody>
      </p:sp>
      <p:sp>
        <p:nvSpPr>
          <p:cNvPr id="6" name="Footer Placeholder 5"/>
          <p:cNvSpPr>
            <a:spLocks noGrp="1"/>
          </p:cNvSpPr>
          <p:nvPr>
            <p:ph type="ftr" sz="quarter" idx="11"/>
          </p:nvPr>
        </p:nvSpPr>
        <p:spPr/>
        <p:txBody>
          <a:bodyPr/>
          <a:lstStyle/>
          <a:p>
            <a:pPr lvl="0"/>
            <a:endParaRPr lang="en-GB"/>
          </a:p>
        </p:txBody>
      </p:sp>
      <p:sp>
        <p:nvSpPr>
          <p:cNvPr id="7" name="Slide Number Placeholder 6"/>
          <p:cNvSpPr>
            <a:spLocks noGrp="1"/>
          </p:cNvSpPr>
          <p:nvPr>
            <p:ph type="sldNum" sz="quarter" idx="12"/>
          </p:nvPr>
        </p:nvSpPr>
        <p:spPr/>
        <p:txBody>
          <a:bodyPr/>
          <a:lstStyle/>
          <a:p>
            <a:pPr lvl="0"/>
            <a:fld id="{FDACF7F6-21FF-4C79-A039-3C1806A4E228}" type="slidenum">
              <a:rPr lang="en-GB" smtClean="0"/>
              <a:t>‹#›</a:t>
            </a:fld>
            <a:endParaRPr lang="en-GB"/>
          </a:p>
        </p:txBody>
      </p:sp>
    </p:spTree>
    <p:extLst>
      <p:ext uri="{BB962C8B-B14F-4D97-AF65-F5344CB8AC3E}">
        <p14:creationId xmlns:p14="http://schemas.microsoft.com/office/powerpoint/2010/main" val="3334491312"/>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lvl="0"/>
            <a:fld id="{7E662D3A-3A6C-401E-9A58-D1698C39F57B}" type="datetime1">
              <a:rPr lang="en-GB" smtClean="0"/>
              <a:pPr lvl="0"/>
              <a:t>29/01/2024</a:t>
            </a:fld>
            <a:endParaRPr lang="en-GB"/>
          </a:p>
        </p:txBody>
      </p:sp>
      <p:sp>
        <p:nvSpPr>
          <p:cNvPr id="6" name="Footer Placeholder 5"/>
          <p:cNvSpPr>
            <a:spLocks noGrp="1"/>
          </p:cNvSpPr>
          <p:nvPr>
            <p:ph type="ftr" sz="quarter" idx="11"/>
          </p:nvPr>
        </p:nvSpPr>
        <p:spPr/>
        <p:txBody>
          <a:bodyPr/>
          <a:lstStyle/>
          <a:p>
            <a:pPr lvl="0"/>
            <a:endParaRPr lang="en-GB"/>
          </a:p>
        </p:txBody>
      </p:sp>
      <p:sp>
        <p:nvSpPr>
          <p:cNvPr id="7" name="Slide Number Placeholder 6"/>
          <p:cNvSpPr>
            <a:spLocks noGrp="1"/>
          </p:cNvSpPr>
          <p:nvPr>
            <p:ph type="sldNum" sz="quarter" idx="12"/>
          </p:nvPr>
        </p:nvSpPr>
        <p:spPr/>
        <p:txBody>
          <a:bodyPr/>
          <a:lstStyle/>
          <a:p>
            <a:pPr lvl="0"/>
            <a:fld id="{F3009EF1-080D-4DCC-B284-D94212CBA7A9}" type="slidenum">
              <a:rPr lang="en-GB" smtClean="0"/>
              <a:t>‹#›</a:t>
            </a:fld>
            <a:endParaRPr lang="en-GB"/>
          </a:p>
        </p:txBody>
      </p:sp>
    </p:spTree>
    <p:extLst>
      <p:ext uri="{BB962C8B-B14F-4D97-AF65-F5344CB8AC3E}">
        <p14:creationId xmlns:p14="http://schemas.microsoft.com/office/powerpoint/2010/main" val="1012635865"/>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lvl="0"/>
            <a:fld id="{273A464B-E986-428D-ABE9-61419CEA11EB}" type="datetime1">
              <a:rPr lang="en-GB" smtClean="0"/>
              <a:pPr lvl="0"/>
              <a:t>29/01/2024</a:t>
            </a:fld>
            <a:endParaRPr lang="en-GB"/>
          </a:p>
        </p:txBody>
      </p:sp>
      <p:sp>
        <p:nvSpPr>
          <p:cNvPr id="5" name="Footer Placeholder 4"/>
          <p:cNvSpPr>
            <a:spLocks noGrp="1"/>
          </p:cNvSpPr>
          <p:nvPr>
            <p:ph type="ftr" sz="quarter" idx="11"/>
          </p:nvPr>
        </p:nvSpPr>
        <p:spPr/>
        <p:txBody>
          <a:bodyPr/>
          <a:lstStyle/>
          <a:p>
            <a:pPr lvl="0"/>
            <a:endParaRPr lang="en-GB"/>
          </a:p>
        </p:txBody>
      </p:sp>
      <p:sp>
        <p:nvSpPr>
          <p:cNvPr id="6" name="Slide Number Placeholder 5"/>
          <p:cNvSpPr>
            <a:spLocks noGrp="1"/>
          </p:cNvSpPr>
          <p:nvPr>
            <p:ph type="sldNum" sz="quarter" idx="12"/>
          </p:nvPr>
        </p:nvSpPr>
        <p:spPr/>
        <p:txBody>
          <a:bodyPr/>
          <a:lstStyle/>
          <a:p>
            <a:pPr lvl="0"/>
            <a:fld id="{D5778030-2874-4B94-97E2-A87EA774A351}" type="slidenum">
              <a:rPr lang="en-GB" smtClean="0"/>
              <a:t>‹#›</a:t>
            </a:fld>
            <a:endParaRPr lang="en-GB"/>
          </a:p>
        </p:txBody>
      </p:sp>
    </p:spTree>
    <p:extLst>
      <p:ext uri="{BB962C8B-B14F-4D97-AF65-F5344CB8AC3E}">
        <p14:creationId xmlns:p14="http://schemas.microsoft.com/office/powerpoint/2010/main" val="1875461403"/>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lvl="0"/>
            <a:fld id="{273A464B-E986-428D-ABE9-61419CEA11EB}" type="datetime1">
              <a:rPr lang="en-GB" smtClean="0"/>
              <a:pPr lvl="0"/>
              <a:t>29/01/2024</a:t>
            </a:fld>
            <a:endParaRPr lang="en-GB"/>
          </a:p>
        </p:txBody>
      </p:sp>
      <p:sp>
        <p:nvSpPr>
          <p:cNvPr id="5" name="Footer Placeholder 4"/>
          <p:cNvSpPr>
            <a:spLocks noGrp="1"/>
          </p:cNvSpPr>
          <p:nvPr>
            <p:ph type="ftr" sz="quarter" idx="11"/>
          </p:nvPr>
        </p:nvSpPr>
        <p:spPr/>
        <p:txBody>
          <a:bodyPr/>
          <a:lstStyle/>
          <a:p>
            <a:pPr lvl="0"/>
            <a:endParaRPr lang="en-GB"/>
          </a:p>
        </p:txBody>
      </p:sp>
      <p:sp>
        <p:nvSpPr>
          <p:cNvPr id="6" name="Slide Number Placeholder 5"/>
          <p:cNvSpPr>
            <a:spLocks noGrp="1"/>
          </p:cNvSpPr>
          <p:nvPr>
            <p:ph type="sldNum" sz="quarter" idx="12"/>
          </p:nvPr>
        </p:nvSpPr>
        <p:spPr/>
        <p:txBody>
          <a:bodyPr/>
          <a:lstStyle/>
          <a:p>
            <a:pPr lvl="0"/>
            <a:fld id="{D5778030-2874-4B94-97E2-A87EA774A351}" type="slidenum">
              <a:rPr lang="en-GB" smtClean="0"/>
              <a:t>‹#›</a:t>
            </a:fld>
            <a:endParaRPr lang="en-GB"/>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350108448"/>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lvl="0"/>
            <a:fld id="{273A464B-E986-428D-ABE9-61419CEA11EB}" type="datetime1">
              <a:rPr lang="en-GB" smtClean="0"/>
              <a:pPr lvl="0"/>
              <a:t>29/01/2024</a:t>
            </a:fld>
            <a:endParaRPr lang="en-GB"/>
          </a:p>
        </p:txBody>
      </p:sp>
      <p:sp>
        <p:nvSpPr>
          <p:cNvPr id="5" name="Footer Placeholder 4"/>
          <p:cNvSpPr>
            <a:spLocks noGrp="1"/>
          </p:cNvSpPr>
          <p:nvPr>
            <p:ph type="ftr" sz="quarter" idx="11"/>
          </p:nvPr>
        </p:nvSpPr>
        <p:spPr/>
        <p:txBody>
          <a:bodyPr/>
          <a:lstStyle/>
          <a:p>
            <a:pPr lvl="0"/>
            <a:endParaRPr lang="en-GB"/>
          </a:p>
        </p:txBody>
      </p:sp>
      <p:sp>
        <p:nvSpPr>
          <p:cNvPr id="6" name="Slide Number Placeholder 5"/>
          <p:cNvSpPr>
            <a:spLocks noGrp="1"/>
          </p:cNvSpPr>
          <p:nvPr>
            <p:ph type="sldNum" sz="quarter" idx="12"/>
          </p:nvPr>
        </p:nvSpPr>
        <p:spPr/>
        <p:txBody>
          <a:bodyPr/>
          <a:lstStyle/>
          <a:p>
            <a:pPr lvl="0"/>
            <a:fld id="{D5778030-2874-4B94-97E2-A87EA774A351}" type="slidenum">
              <a:rPr lang="en-GB" smtClean="0"/>
              <a:t>‹#›</a:t>
            </a:fld>
            <a:endParaRPr lang="en-GB"/>
          </a:p>
        </p:txBody>
      </p:sp>
    </p:spTree>
    <p:extLst>
      <p:ext uri="{BB962C8B-B14F-4D97-AF65-F5344CB8AC3E}">
        <p14:creationId xmlns:p14="http://schemas.microsoft.com/office/powerpoint/2010/main" val="197272316"/>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lvl="0"/>
            <a:fld id="{273A464B-E986-428D-ABE9-61419CEA11EB}" type="datetime1">
              <a:rPr lang="en-GB" smtClean="0"/>
              <a:pPr lvl="0"/>
              <a:t>29/01/2024</a:t>
            </a:fld>
            <a:endParaRPr lang="en-GB"/>
          </a:p>
        </p:txBody>
      </p:sp>
      <p:sp>
        <p:nvSpPr>
          <p:cNvPr id="5" name="Footer Placeholder 4"/>
          <p:cNvSpPr>
            <a:spLocks noGrp="1"/>
          </p:cNvSpPr>
          <p:nvPr>
            <p:ph type="ftr" sz="quarter" idx="11"/>
          </p:nvPr>
        </p:nvSpPr>
        <p:spPr/>
        <p:txBody>
          <a:bodyPr/>
          <a:lstStyle/>
          <a:p>
            <a:pPr lvl="0"/>
            <a:endParaRPr lang="en-GB"/>
          </a:p>
        </p:txBody>
      </p:sp>
      <p:sp>
        <p:nvSpPr>
          <p:cNvPr id="6" name="Slide Number Placeholder 5"/>
          <p:cNvSpPr>
            <a:spLocks noGrp="1"/>
          </p:cNvSpPr>
          <p:nvPr>
            <p:ph type="sldNum" sz="quarter" idx="12"/>
          </p:nvPr>
        </p:nvSpPr>
        <p:spPr/>
        <p:txBody>
          <a:bodyPr/>
          <a:lstStyle/>
          <a:p>
            <a:pPr lvl="0"/>
            <a:fld id="{D5778030-2874-4B94-97E2-A87EA774A351}" type="slidenum">
              <a:rPr lang="en-GB" smtClean="0"/>
              <a:t>‹#›</a:t>
            </a:fld>
            <a:endParaRPr lang="en-GB"/>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91006752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lvl="0"/>
            <a:fld id="{273A464B-E986-428D-ABE9-61419CEA11EB}" type="datetime1">
              <a:rPr lang="en-GB" smtClean="0"/>
              <a:pPr lvl="0"/>
              <a:t>29/01/2024</a:t>
            </a:fld>
            <a:endParaRPr lang="en-GB"/>
          </a:p>
        </p:txBody>
      </p:sp>
      <p:sp>
        <p:nvSpPr>
          <p:cNvPr id="5" name="Footer Placeholder 4"/>
          <p:cNvSpPr>
            <a:spLocks noGrp="1"/>
          </p:cNvSpPr>
          <p:nvPr>
            <p:ph type="ftr" sz="quarter" idx="11"/>
          </p:nvPr>
        </p:nvSpPr>
        <p:spPr/>
        <p:txBody>
          <a:bodyPr/>
          <a:lstStyle/>
          <a:p>
            <a:pPr lvl="0"/>
            <a:endParaRPr lang="en-GB"/>
          </a:p>
        </p:txBody>
      </p:sp>
      <p:sp>
        <p:nvSpPr>
          <p:cNvPr id="6" name="Slide Number Placeholder 5"/>
          <p:cNvSpPr>
            <a:spLocks noGrp="1"/>
          </p:cNvSpPr>
          <p:nvPr>
            <p:ph type="sldNum" sz="quarter" idx="12"/>
          </p:nvPr>
        </p:nvSpPr>
        <p:spPr/>
        <p:txBody>
          <a:bodyPr/>
          <a:lstStyle/>
          <a:p>
            <a:pPr lvl="0"/>
            <a:fld id="{D5778030-2874-4B94-97E2-A87EA774A351}" type="slidenum">
              <a:rPr lang="en-GB" smtClean="0"/>
              <a:t>‹#›</a:t>
            </a:fld>
            <a:endParaRPr lang="en-GB"/>
          </a:p>
        </p:txBody>
      </p:sp>
    </p:spTree>
    <p:extLst>
      <p:ext uri="{BB962C8B-B14F-4D97-AF65-F5344CB8AC3E}">
        <p14:creationId xmlns:p14="http://schemas.microsoft.com/office/powerpoint/2010/main" val="3635216261"/>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lvl="0"/>
            <a:fld id="{94ADE631-73A1-4C0E-AF36-676F4F8ACCA8}" type="datetime1">
              <a:rPr lang="en-GB" smtClean="0"/>
              <a:pPr lvl="0"/>
              <a:t>29/01/2024</a:t>
            </a:fld>
            <a:endParaRPr lang="en-GB"/>
          </a:p>
        </p:txBody>
      </p:sp>
      <p:sp>
        <p:nvSpPr>
          <p:cNvPr id="5" name="Footer Placeholder 4"/>
          <p:cNvSpPr>
            <a:spLocks noGrp="1"/>
          </p:cNvSpPr>
          <p:nvPr>
            <p:ph type="ftr" sz="quarter" idx="11"/>
          </p:nvPr>
        </p:nvSpPr>
        <p:spPr/>
        <p:txBody>
          <a:bodyPr/>
          <a:lstStyle/>
          <a:p>
            <a:pPr lvl="0"/>
            <a:endParaRPr lang="en-GB"/>
          </a:p>
        </p:txBody>
      </p:sp>
      <p:sp>
        <p:nvSpPr>
          <p:cNvPr id="6" name="Slide Number Placeholder 5"/>
          <p:cNvSpPr>
            <a:spLocks noGrp="1"/>
          </p:cNvSpPr>
          <p:nvPr>
            <p:ph type="sldNum" sz="quarter" idx="12"/>
          </p:nvPr>
        </p:nvSpPr>
        <p:spPr/>
        <p:txBody>
          <a:bodyPr/>
          <a:lstStyle/>
          <a:p>
            <a:pPr lvl="0"/>
            <a:fld id="{1BE529DB-37D3-4258-AF76-0C91A99B0F62}" type="slidenum">
              <a:rPr lang="en-GB" smtClean="0"/>
              <a:t>‹#›</a:t>
            </a:fld>
            <a:endParaRPr lang="en-GB"/>
          </a:p>
        </p:txBody>
      </p:sp>
    </p:spTree>
    <p:extLst>
      <p:ext uri="{BB962C8B-B14F-4D97-AF65-F5344CB8AC3E}">
        <p14:creationId xmlns:p14="http://schemas.microsoft.com/office/powerpoint/2010/main" val="2713695331"/>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lvl="0"/>
            <a:fld id="{E22FD515-A50E-4D06-B242-2EC0943ECDB1}" type="datetime1">
              <a:rPr lang="en-GB" smtClean="0"/>
              <a:pPr lvl="0"/>
              <a:t>29/01/2024</a:t>
            </a:fld>
            <a:endParaRPr lang="en-GB"/>
          </a:p>
        </p:txBody>
      </p:sp>
      <p:sp>
        <p:nvSpPr>
          <p:cNvPr id="5" name="Footer Placeholder 4"/>
          <p:cNvSpPr>
            <a:spLocks noGrp="1"/>
          </p:cNvSpPr>
          <p:nvPr>
            <p:ph type="ftr" sz="quarter" idx="11"/>
          </p:nvPr>
        </p:nvSpPr>
        <p:spPr/>
        <p:txBody>
          <a:bodyPr/>
          <a:lstStyle/>
          <a:p>
            <a:pPr lvl="0"/>
            <a:endParaRPr lang="en-GB"/>
          </a:p>
        </p:txBody>
      </p:sp>
      <p:sp>
        <p:nvSpPr>
          <p:cNvPr id="6" name="Slide Number Placeholder 5"/>
          <p:cNvSpPr>
            <a:spLocks noGrp="1"/>
          </p:cNvSpPr>
          <p:nvPr>
            <p:ph type="sldNum" sz="quarter" idx="12"/>
          </p:nvPr>
        </p:nvSpPr>
        <p:spPr/>
        <p:txBody>
          <a:bodyPr/>
          <a:lstStyle/>
          <a:p>
            <a:pPr lvl="0"/>
            <a:fld id="{CF8AB407-B545-4B1A-A458-57E23B4DAF27}" type="slidenum">
              <a:rPr lang="en-GB" smtClean="0"/>
              <a:t>‹#›</a:t>
            </a:fld>
            <a:endParaRPr lang="en-GB"/>
          </a:p>
        </p:txBody>
      </p:sp>
    </p:spTree>
    <p:extLst>
      <p:ext uri="{BB962C8B-B14F-4D97-AF65-F5344CB8AC3E}">
        <p14:creationId xmlns:p14="http://schemas.microsoft.com/office/powerpoint/2010/main" val="19593303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1FD7139-181C-9ABF-2788-25FCDD70DD95}"/>
              </a:ext>
            </a:extLst>
          </p:cNvPr>
          <p:cNvSpPr txBox="1">
            <a:spLocks noGrp="1"/>
          </p:cNvSpPr>
          <p:nvPr>
            <p:ph type="title" orient="vert"/>
          </p:nvPr>
        </p:nvSpPr>
        <p:spPr>
          <a:xfrm>
            <a:off x="8724903" y="365129"/>
            <a:ext cx="2628899" cy="5811834"/>
          </a:xfrm>
        </p:spPr>
        <p:txBody>
          <a:bodyPr vert="eaVert"/>
          <a:lstStyle>
            <a:lvl1pPr>
              <a:defRPr/>
            </a:lvl1pPr>
          </a:lstStyle>
          <a:p>
            <a:pPr lvl="0"/>
            <a:r>
              <a:rPr lang="en-US"/>
              <a:t>Click to edit Master title style</a:t>
            </a:r>
            <a:endParaRPr lang="en-GB"/>
          </a:p>
        </p:txBody>
      </p:sp>
      <p:sp>
        <p:nvSpPr>
          <p:cNvPr id="3" name="Vertical Text Placeholder 2">
            <a:extLst>
              <a:ext uri="{FF2B5EF4-FFF2-40B4-BE49-F238E27FC236}">
                <a16:creationId xmlns:a16="http://schemas.microsoft.com/office/drawing/2014/main" id="{2A176228-4DF1-C6C9-B1F9-C05120C824B8}"/>
              </a:ext>
            </a:extLst>
          </p:cNvPr>
          <p:cNvSpPr txBox="1">
            <a:spLocks noGrp="1"/>
          </p:cNvSpPr>
          <p:nvPr>
            <p:ph type="body" orient="vert" idx="1"/>
          </p:nvPr>
        </p:nvSpPr>
        <p:spPr>
          <a:xfrm>
            <a:off x="838203" y="365129"/>
            <a:ext cx="7734296" cy="5811834"/>
          </a:xfrm>
        </p:spPr>
        <p:txBody>
          <a:bodyPr vert="eaVert"/>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1D83CB9-51AD-2EB5-5CDE-548D06A38E54}"/>
              </a:ext>
            </a:extLst>
          </p:cNvPr>
          <p:cNvSpPr txBox="1">
            <a:spLocks noGrp="1"/>
          </p:cNvSpPr>
          <p:nvPr>
            <p:ph type="dt" sz="half" idx="7"/>
          </p:nvPr>
        </p:nvSpPr>
        <p:spPr/>
        <p:txBody>
          <a:bodyPr/>
          <a:lstStyle>
            <a:lvl1pPr>
              <a:defRPr/>
            </a:lvl1pPr>
          </a:lstStyle>
          <a:p>
            <a:pPr lvl="0"/>
            <a:fld id="{2F5A3702-845D-4437-9FB9-F822CD9EE258}" type="datetime1">
              <a:rPr lang="en-GB"/>
              <a:pPr lvl="0"/>
              <a:t>29/01/2024</a:t>
            </a:fld>
            <a:endParaRPr lang="en-GB"/>
          </a:p>
        </p:txBody>
      </p:sp>
      <p:sp>
        <p:nvSpPr>
          <p:cNvPr id="5" name="Footer Placeholder 4">
            <a:extLst>
              <a:ext uri="{FF2B5EF4-FFF2-40B4-BE49-F238E27FC236}">
                <a16:creationId xmlns:a16="http://schemas.microsoft.com/office/drawing/2014/main" id="{4D081351-7785-B4F9-7F76-C08EA23808EF}"/>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A2E7CF97-1F18-CA68-B45E-B873578B78A0}"/>
              </a:ext>
            </a:extLst>
          </p:cNvPr>
          <p:cNvSpPr txBox="1">
            <a:spLocks noGrp="1"/>
          </p:cNvSpPr>
          <p:nvPr>
            <p:ph type="sldNum" sz="quarter" idx="8"/>
          </p:nvPr>
        </p:nvSpPr>
        <p:spPr/>
        <p:txBody>
          <a:bodyPr/>
          <a:lstStyle>
            <a:lvl1pPr>
              <a:defRPr/>
            </a:lvl1pPr>
          </a:lstStyle>
          <a:p>
            <a:pPr lvl="0"/>
            <a:fld id="{FAD661FC-F315-412C-870F-7020AEE5F5FB}" type="slidenum">
              <a:t>‹#›</a:t>
            </a:fld>
            <a:endParaRPr lang="en-GB"/>
          </a:p>
        </p:txBody>
      </p:sp>
    </p:spTree>
    <p:extLst>
      <p:ext uri="{BB962C8B-B14F-4D97-AF65-F5344CB8AC3E}">
        <p14:creationId xmlns:p14="http://schemas.microsoft.com/office/powerpoint/2010/main" val="3204471832"/>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lvl="0"/>
            <a:fld id="{205ABA18-A658-413C-9280-ED36991F6E93}" type="datetime1">
              <a:rPr lang="en-GB" smtClean="0"/>
              <a:pPr lvl="0"/>
              <a:t>29/01/2024</a:t>
            </a:fld>
            <a:endParaRPr lang="en-GB"/>
          </a:p>
        </p:txBody>
      </p:sp>
      <p:sp>
        <p:nvSpPr>
          <p:cNvPr id="5" name="Footer Placeholder 4"/>
          <p:cNvSpPr>
            <a:spLocks noGrp="1"/>
          </p:cNvSpPr>
          <p:nvPr>
            <p:ph type="ftr" sz="quarter" idx="11"/>
          </p:nvPr>
        </p:nvSpPr>
        <p:spPr/>
        <p:txBody>
          <a:bodyPr/>
          <a:lstStyle/>
          <a:p>
            <a:pPr lvl="0"/>
            <a:endParaRPr lang="en-GB"/>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pPr lvl="0"/>
            <a:fld id="{AA0FDF1C-6EB6-4976-8F02-7169A644E23F}" type="slidenum">
              <a:rPr lang="en-GB" smtClean="0"/>
              <a:t>‹#›</a:t>
            </a:fld>
            <a:endParaRPr lang="en-GB"/>
          </a:p>
        </p:txBody>
      </p:sp>
    </p:spTree>
    <p:extLst>
      <p:ext uri="{BB962C8B-B14F-4D97-AF65-F5344CB8AC3E}">
        <p14:creationId xmlns:p14="http://schemas.microsoft.com/office/powerpoint/2010/main" val="272747906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lvl="0"/>
            <a:fld id="{8CDDAA4C-D500-4816-AC81-7A5692F99086}" type="datetime1">
              <a:rPr lang="en-GB" smtClean="0"/>
              <a:pPr lvl="0"/>
              <a:t>29/01/2024</a:t>
            </a:fld>
            <a:endParaRPr lang="en-GB"/>
          </a:p>
        </p:txBody>
      </p:sp>
      <p:sp>
        <p:nvSpPr>
          <p:cNvPr id="5" name="Footer Placeholder 4"/>
          <p:cNvSpPr>
            <a:spLocks noGrp="1"/>
          </p:cNvSpPr>
          <p:nvPr>
            <p:ph type="ftr" sz="quarter" idx="11"/>
          </p:nvPr>
        </p:nvSpPr>
        <p:spPr/>
        <p:txBody>
          <a:bodyPr/>
          <a:lstStyle/>
          <a:p>
            <a:pPr lvl="0"/>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pPr lvl="0"/>
            <a:fld id="{B08442BE-D52A-41B8-B921-7E77CE79AE6C}" type="slidenum">
              <a:rPr lang="en-GB" smtClean="0"/>
              <a:t>‹#›</a:t>
            </a:fld>
            <a:endParaRPr lang="en-GB"/>
          </a:p>
        </p:txBody>
      </p:sp>
    </p:spTree>
    <p:extLst>
      <p:ext uri="{BB962C8B-B14F-4D97-AF65-F5344CB8AC3E}">
        <p14:creationId xmlns:p14="http://schemas.microsoft.com/office/powerpoint/2010/main" val="2727952579"/>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lvl="0"/>
            <a:fld id="{42A8646D-5C6D-4FBD-8503-C7D94E1A24EB}" type="datetime1">
              <a:rPr lang="en-GB" smtClean="0"/>
              <a:pPr lvl="0"/>
              <a:t>29/01/2024</a:t>
            </a:fld>
            <a:endParaRPr lang="en-GB"/>
          </a:p>
        </p:txBody>
      </p:sp>
      <p:sp>
        <p:nvSpPr>
          <p:cNvPr id="5" name="Footer Placeholder 4"/>
          <p:cNvSpPr>
            <a:spLocks noGrp="1"/>
          </p:cNvSpPr>
          <p:nvPr>
            <p:ph type="ftr" sz="quarter" idx="11"/>
          </p:nvPr>
        </p:nvSpPr>
        <p:spPr/>
        <p:txBody>
          <a:bodyPr/>
          <a:lstStyle/>
          <a:p>
            <a:pPr lvl="0"/>
            <a:endParaRPr lang="en-GB"/>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pPr lvl="0"/>
            <a:fld id="{DE6C1B70-2290-4544-9EC8-BCB5F712B941}" type="slidenum">
              <a:rPr lang="en-GB" smtClean="0"/>
              <a:t>‹#›</a:t>
            </a:fld>
            <a:endParaRPr lang="en-GB"/>
          </a:p>
        </p:txBody>
      </p:sp>
    </p:spTree>
    <p:extLst>
      <p:ext uri="{BB962C8B-B14F-4D97-AF65-F5344CB8AC3E}">
        <p14:creationId xmlns:p14="http://schemas.microsoft.com/office/powerpoint/2010/main" val="1951002612"/>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lvl="0"/>
            <a:fld id="{F3A99F57-1F6F-49BF-A9B3-F315529179BD}" type="datetime1">
              <a:rPr lang="en-GB" smtClean="0"/>
              <a:pPr lvl="0"/>
              <a:t>29/01/2024</a:t>
            </a:fld>
            <a:endParaRPr lang="en-GB"/>
          </a:p>
        </p:txBody>
      </p:sp>
      <p:sp>
        <p:nvSpPr>
          <p:cNvPr id="6" name="Footer Placeholder 5"/>
          <p:cNvSpPr>
            <a:spLocks noGrp="1"/>
          </p:cNvSpPr>
          <p:nvPr>
            <p:ph type="ftr" sz="quarter" idx="11"/>
          </p:nvPr>
        </p:nvSpPr>
        <p:spPr/>
        <p:txBody>
          <a:bodyPr/>
          <a:lstStyle/>
          <a:p>
            <a:pPr lvl="0"/>
            <a:endParaRPr lang="en-GB"/>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pPr lvl="0"/>
            <a:fld id="{A48BDB82-78F7-4773-A7F4-6A0F856462F1}" type="slidenum">
              <a:rPr lang="en-GB" smtClean="0"/>
              <a:t>‹#›</a:t>
            </a:fld>
            <a:endParaRPr lang="en-GB"/>
          </a:p>
        </p:txBody>
      </p:sp>
    </p:spTree>
    <p:extLst>
      <p:ext uri="{BB962C8B-B14F-4D97-AF65-F5344CB8AC3E}">
        <p14:creationId xmlns:p14="http://schemas.microsoft.com/office/powerpoint/2010/main" val="1055336048"/>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lvl="0"/>
            <a:fld id="{8CFAD1C5-222F-4A34-A71F-1EFB5536A129}" type="datetime1">
              <a:rPr lang="en-GB" smtClean="0"/>
              <a:pPr lvl="0"/>
              <a:t>29/01/2024</a:t>
            </a:fld>
            <a:endParaRPr lang="en-GB"/>
          </a:p>
        </p:txBody>
      </p:sp>
      <p:sp>
        <p:nvSpPr>
          <p:cNvPr id="8" name="Footer Placeholder 7"/>
          <p:cNvSpPr>
            <a:spLocks noGrp="1"/>
          </p:cNvSpPr>
          <p:nvPr>
            <p:ph type="ftr" sz="quarter" idx="11"/>
          </p:nvPr>
        </p:nvSpPr>
        <p:spPr/>
        <p:txBody>
          <a:bodyPr/>
          <a:lstStyle/>
          <a:p>
            <a:pPr lvl="0"/>
            <a:endParaRPr lang="en-GB"/>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pPr lvl="0"/>
            <a:fld id="{398A7A07-1420-462A-BA0C-A3514248611B}" type="slidenum">
              <a:rPr lang="en-GB" smtClean="0"/>
              <a:t>‹#›</a:t>
            </a:fld>
            <a:endParaRPr lang="en-GB"/>
          </a:p>
        </p:txBody>
      </p:sp>
    </p:spTree>
    <p:extLst>
      <p:ext uri="{BB962C8B-B14F-4D97-AF65-F5344CB8AC3E}">
        <p14:creationId xmlns:p14="http://schemas.microsoft.com/office/powerpoint/2010/main" val="436270857"/>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lvl="0"/>
            <a:fld id="{80BE29A3-A0A5-4EDE-8A03-563A7D2EDB54}" type="datetime1">
              <a:rPr lang="en-GB" smtClean="0"/>
              <a:pPr lvl="0"/>
              <a:t>29/01/2024</a:t>
            </a:fld>
            <a:endParaRPr lang="en-GB"/>
          </a:p>
        </p:txBody>
      </p:sp>
      <p:sp>
        <p:nvSpPr>
          <p:cNvPr id="4" name="Footer Placeholder 3"/>
          <p:cNvSpPr>
            <a:spLocks noGrp="1"/>
          </p:cNvSpPr>
          <p:nvPr>
            <p:ph type="ftr" sz="quarter" idx="11"/>
          </p:nvPr>
        </p:nvSpPr>
        <p:spPr/>
        <p:txBody>
          <a:bodyPr/>
          <a:lstStyle/>
          <a:p>
            <a:pPr lvl="0"/>
            <a:endParaRPr lang="en-GB"/>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pPr lvl="0"/>
            <a:fld id="{E354F6A9-6E65-42BB-BC8D-BF75A8D8F135}" type="slidenum">
              <a:rPr lang="en-GB" smtClean="0"/>
              <a:t>‹#›</a:t>
            </a:fld>
            <a:endParaRPr lang="en-GB"/>
          </a:p>
        </p:txBody>
      </p:sp>
    </p:spTree>
    <p:extLst>
      <p:ext uri="{BB962C8B-B14F-4D97-AF65-F5344CB8AC3E}">
        <p14:creationId xmlns:p14="http://schemas.microsoft.com/office/powerpoint/2010/main" val="3951079161"/>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lvl="0"/>
            <a:fld id="{AD9F0AD6-3863-49E0-A4C9-6D9AF86BB1B8}" type="datetime1">
              <a:rPr lang="en-GB" smtClean="0"/>
              <a:pPr lvl="0"/>
              <a:t>29/01/2024</a:t>
            </a:fld>
            <a:endParaRPr lang="en-GB"/>
          </a:p>
        </p:txBody>
      </p:sp>
      <p:sp>
        <p:nvSpPr>
          <p:cNvPr id="3" name="Footer Placeholder 2"/>
          <p:cNvSpPr>
            <a:spLocks noGrp="1"/>
          </p:cNvSpPr>
          <p:nvPr>
            <p:ph type="ftr" sz="quarter" idx="11"/>
          </p:nvPr>
        </p:nvSpPr>
        <p:spPr/>
        <p:txBody>
          <a:bodyPr/>
          <a:lstStyle/>
          <a:p>
            <a:pPr lvl="0"/>
            <a:endParaRPr lang="en-GB"/>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pPr lvl="0"/>
            <a:fld id="{B6329056-CFA5-494A-B036-9532C9C3129D}" type="slidenum">
              <a:rPr lang="en-GB" smtClean="0"/>
              <a:t>‹#›</a:t>
            </a:fld>
            <a:endParaRPr lang="en-GB"/>
          </a:p>
        </p:txBody>
      </p:sp>
    </p:spTree>
    <p:extLst>
      <p:ext uri="{BB962C8B-B14F-4D97-AF65-F5344CB8AC3E}">
        <p14:creationId xmlns:p14="http://schemas.microsoft.com/office/powerpoint/2010/main" val="3331008364"/>
      </p:ext>
    </p:extLst>
  </p:cSld>
  <p:clrMapOvr>
    <a:masterClrMapping/>
  </p:clrMapOvr>
  <p:hf sldNum="0" hdr="0" ftr="0" dt="0"/>
</p:sldLayout>
</file>

<file path=ppt/slideLayouts/slideLayout1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lvl="0"/>
            <a:fld id="{8D8E7BC7-FC31-4EFA-8603-D7C86AECEB08}" type="datetime1">
              <a:rPr lang="en-GB" smtClean="0"/>
              <a:pPr lvl="0"/>
              <a:t>29/01/2024</a:t>
            </a:fld>
            <a:endParaRPr lang="en-GB"/>
          </a:p>
        </p:txBody>
      </p:sp>
      <p:sp>
        <p:nvSpPr>
          <p:cNvPr id="6" name="Footer Placeholder 5"/>
          <p:cNvSpPr>
            <a:spLocks noGrp="1"/>
          </p:cNvSpPr>
          <p:nvPr>
            <p:ph type="ftr" sz="quarter" idx="11"/>
          </p:nvPr>
        </p:nvSpPr>
        <p:spPr/>
        <p:txBody>
          <a:bodyPr/>
          <a:lstStyle/>
          <a:p>
            <a:pPr lvl="0"/>
            <a:endParaRPr lang="en-GB"/>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pPr lvl="0"/>
            <a:fld id="{FDACF7F6-21FF-4C79-A039-3C1806A4E228}" type="slidenum">
              <a:rPr lang="en-GB" smtClean="0"/>
              <a:t>‹#›</a:t>
            </a:fld>
            <a:endParaRPr lang="en-GB"/>
          </a:p>
        </p:txBody>
      </p:sp>
    </p:spTree>
    <p:extLst>
      <p:ext uri="{BB962C8B-B14F-4D97-AF65-F5344CB8AC3E}">
        <p14:creationId xmlns:p14="http://schemas.microsoft.com/office/powerpoint/2010/main" val="736393963"/>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lvl="0"/>
            <a:fld id="{7E662D3A-3A6C-401E-9A58-D1698C39F57B}" type="datetime1">
              <a:rPr lang="en-GB" smtClean="0"/>
              <a:pPr lvl="0"/>
              <a:t>29/01/2024</a:t>
            </a:fld>
            <a:endParaRPr lang="en-GB"/>
          </a:p>
        </p:txBody>
      </p:sp>
      <p:sp>
        <p:nvSpPr>
          <p:cNvPr id="6" name="Footer Placeholder 5"/>
          <p:cNvSpPr>
            <a:spLocks noGrp="1"/>
          </p:cNvSpPr>
          <p:nvPr>
            <p:ph type="ftr" sz="quarter" idx="11"/>
          </p:nvPr>
        </p:nvSpPr>
        <p:spPr/>
        <p:txBody>
          <a:bodyPr/>
          <a:lstStyle/>
          <a:p>
            <a:pPr lvl="0"/>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pPr lvl="0"/>
            <a:fld id="{F3009EF1-080D-4DCC-B284-D94212CBA7A9}" type="slidenum">
              <a:rPr lang="en-GB" smtClean="0"/>
              <a:t>‹#›</a:t>
            </a:fld>
            <a:endParaRPr lang="en-GB"/>
          </a:p>
        </p:txBody>
      </p:sp>
    </p:spTree>
    <p:extLst>
      <p:ext uri="{BB962C8B-B14F-4D97-AF65-F5344CB8AC3E}">
        <p14:creationId xmlns:p14="http://schemas.microsoft.com/office/powerpoint/2010/main" val="1954747537"/>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lvl="0"/>
            <a:fld id="{273A464B-E986-428D-ABE9-61419CEA11EB}" type="datetime1">
              <a:rPr lang="en-GB" smtClean="0"/>
              <a:pPr lvl="0"/>
              <a:t>29/01/2024</a:t>
            </a:fld>
            <a:endParaRPr lang="en-GB"/>
          </a:p>
        </p:txBody>
      </p:sp>
      <p:sp>
        <p:nvSpPr>
          <p:cNvPr id="5" name="Footer Placeholder 4"/>
          <p:cNvSpPr>
            <a:spLocks noGrp="1"/>
          </p:cNvSpPr>
          <p:nvPr>
            <p:ph type="ftr" sz="quarter" idx="11"/>
          </p:nvPr>
        </p:nvSpPr>
        <p:spPr/>
        <p:txBody>
          <a:bodyPr/>
          <a:lstStyle/>
          <a:p>
            <a:pPr lvl="0"/>
            <a:endParaRPr lang="en-GB"/>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pPr lvl="0"/>
            <a:fld id="{D5778030-2874-4B94-97E2-A87EA774A351}" type="slidenum">
              <a:rPr lang="en-GB" smtClean="0"/>
              <a:t>‹#›</a:t>
            </a:fld>
            <a:endParaRPr lang="en-GB"/>
          </a:p>
        </p:txBody>
      </p:sp>
    </p:spTree>
    <p:extLst>
      <p:ext uri="{BB962C8B-B14F-4D97-AF65-F5344CB8AC3E}">
        <p14:creationId xmlns:p14="http://schemas.microsoft.com/office/powerpoint/2010/main" val="26225845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A69FC1-12FA-4F11-8329-67F3C0F3BFB0}"/>
              </a:ext>
            </a:extLst>
          </p:cNvPr>
          <p:cNvSpPr txBox="1">
            <a:spLocks noGrp="1"/>
          </p:cNvSpPr>
          <p:nvPr>
            <p:ph type="ctrTitle"/>
          </p:nvPr>
        </p:nvSpPr>
        <p:spPr>
          <a:xfrm>
            <a:off x="2417783" y="802294"/>
            <a:ext cx="8637074" cy="2541428"/>
          </a:xfrm>
        </p:spPr>
        <p:txBody>
          <a:bodyPr bIns="0" anchor="b"/>
          <a:lstStyle>
            <a:lvl1pPr>
              <a:defRPr sz="6600"/>
            </a:lvl1pPr>
          </a:lstStyle>
          <a:p>
            <a:pPr lvl="0"/>
            <a:r>
              <a:rPr lang="en-US"/>
              <a:t>Click to edit Master title style</a:t>
            </a:r>
          </a:p>
        </p:txBody>
      </p:sp>
      <p:sp>
        <p:nvSpPr>
          <p:cNvPr id="3" name="Subtitle 2">
            <a:extLst>
              <a:ext uri="{FF2B5EF4-FFF2-40B4-BE49-F238E27FC236}">
                <a16:creationId xmlns:a16="http://schemas.microsoft.com/office/drawing/2014/main" id="{86E3D0BA-105E-0C76-4451-022DE14C0CA3}"/>
              </a:ext>
            </a:extLst>
          </p:cNvPr>
          <p:cNvSpPr txBox="1">
            <a:spLocks noGrp="1"/>
          </p:cNvSpPr>
          <p:nvPr>
            <p:ph type="subTitle" idx="1"/>
          </p:nvPr>
        </p:nvSpPr>
        <p:spPr>
          <a:xfrm>
            <a:off x="2417783" y="3531202"/>
            <a:ext cx="8637074" cy="977621"/>
          </a:xfrm>
        </p:spPr>
        <p:txBody>
          <a:bodyPr tIns="91440" bIns="91440"/>
          <a:lstStyle>
            <a:lvl1pPr marL="0" indent="0">
              <a:buNone/>
              <a:defRPr sz="1800" cap="all"/>
            </a:lvl1pPr>
          </a:lstStyle>
          <a:p>
            <a:pPr lvl="0"/>
            <a:r>
              <a:rPr lang="en-US"/>
              <a:t>Click to edit Master subtitle style</a:t>
            </a:r>
          </a:p>
        </p:txBody>
      </p:sp>
      <p:sp>
        <p:nvSpPr>
          <p:cNvPr id="4" name="Date Placeholder 3">
            <a:extLst>
              <a:ext uri="{FF2B5EF4-FFF2-40B4-BE49-F238E27FC236}">
                <a16:creationId xmlns:a16="http://schemas.microsoft.com/office/drawing/2014/main" id="{2F44D31E-F037-E339-AD49-EDBBF44F8B4C}"/>
              </a:ext>
            </a:extLst>
          </p:cNvPr>
          <p:cNvSpPr txBox="1">
            <a:spLocks noGrp="1"/>
          </p:cNvSpPr>
          <p:nvPr>
            <p:ph type="dt" sz="half" idx="7"/>
          </p:nvPr>
        </p:nvSpPr>
        <p:spPr/>
        <p:txBody>
          <a:bodyPr/>
          <a:lstStyle>
            <a:lvl1pPr>
              <a:defRPr/>
            </a:lvl1pPr>
          </a:lstStyle>
          <a:p>
            <a:pPr lvl="0"/>
            <a:fld id="{205ABA18-A658-413C-9280-ED36991F6E93}" type="datetime1">
              <a:rPr lang="en-GB"/>
              <a:pPr lvl="0"/>
              <a:t>29/01/2024</a:t>
            </a:fld>
            <a:endParaRPr lang="en-GB"/>
          </a:p>
        </p:txBody>
      </p:sp>
      <p:sp>
        <p:nvSpPr>
          <p:cNvPr id="5" name="Footer Placeholder 4">
            <a:extLst>
              <a:ext uri="{FF2B5EF4-FFF2-40B4-BE49-F238E27FC236}">
                <a16:creationId xmlns:a16="http://schemas.microsoft.com/office/drawing/2014/main" id="{24B1F91F-1DD2-ED4F-3108-7E8886C32981}"/>
              </a:ext>
            </a:extLst>
          </p:cNvPr>
          <p:cNvSpPr txBox="1">
            <a:spLocks noGrp="1"/>
          </p:cNvSpPr>
          <p:nvPr>
            <p:ph type="ftr" sz="quarter" idx="9"/>
          </p:nvPr>
        </p:nvSpPr>
        <p:spPr>
          <a:xfrm>
            <a:off x="2416503" y="329302"/>
            <a:ext cx="4973915" cy="309204"/>
          </a:xfrm>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4645099F-336B-8072-C69A-C63754616BC6}"/>
              </a:ext>
            </a:extLst>
          </p:cNvPr>
          <p:cNvSpPr txBox="1">
            <a:spLocks noGrp="1"/>
          </p:cNvSpPr>
          <p:nvPr>
            <p:ph type="sldNum" sz="quarter" idx="8"/>
          </p:nvPr>
        </p:nvSpPr>
        <p:spPr>
          <a:xfrm>
            <a:off x="1437665" y="798975"/>
            <a:ext cx="811017" cy="503578"/>
          </a:xfrm>
        </p:spPr>
        <p:txBody>
          <a:bodyPr/>
          <a:lstStyle>
            <a:lvl1pPr>
              <a:defRPr/>
            </a:lvl1pPr>
          </a:lstStyle>
          <a:p>
            <a:pPr lvl="0"/>
            <a:fld id="{AA0FDF1C-6EB6-4976-8F02-7169A644E23F}" type="slidenum">
              <a:t>‹#›</a:t>
            </a:fld>
            <a:endParaRPr lang="en-GB"/>
          </a:p>
        </p:txBody>
      </p:sp>
      <p:cxnSp>
        <p:nvCxnSpPr>
          <p:cNvPr id="7" name="Straight Connector 14">
            <a:extLst>
              <a:ext uri="{FF2B5EF4-FFF2-40B4-BE49-F238E27FC236}">
                <a16:creationId xmlns:a16="http://schemas.microsoft.com/office/drawing/2014/main" id="{72DBB65F-F794-FC9B-3B81-CB13E81AC169}"/>
              </a:ext>
            </a:extLst>
          </p:cNvPr>
          <p:cNvCxnSpPr/>
          <p:nvPr/>
        </p:nvCxnSpPr>
        <p:spPr>
          <a:xfrm>
            <a:off x="2417783" y="3528541"/>
            <a:ext cx="8637066" cy="0"/>
          </a:xfrm>
          <a:prstGeom prst="straightConnector1">
            <a:avLst/>
          </a:prstGeom>
          <a:noFill/>
          <a:ln w="31747" cap="flat">
            <a:solidFill>
              <a:srgbClr val="B71E42"/>
            </a:solidFill>
            <a:prstDash val="solid"/>
          </a:ln>
        </p:spPr>
      </p:cxnSp>
    </p:spTree>
    <p:extLst>
      <p:ext uri="{BB962C8B-B14F-4D97-AF65-F5344CB8AC3E}">
        <p14:creationId xmlns:p14="http://schemas.microsoft.com/office/powerpoint/2010/main" val="3004580440"/>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lvl="0"/>
            <a:fld id="{273A464B-E986-428D-ABE9-61419CEA11EB}" type="datetime1">
              <a:rPr lang="en-GB" smtClean="0"/>
              <a:pPr lvl="0"/>
              <a:t>29/01/2024</a:t>
            </a:fld>
            <a:endParaRPr lang="en-GB"/>
          </a:p>
        </p:txBody>
      </p:sp>
      <p:sp>
        <p:nvSpPr>
          <p:cNvPr id="5" name="Footer Placeholder 4"/>
          <p:cNvSpPr>
            <a:spLocks noGrp="1"/>
          </p:cNvSpPr>
          <p:nvPr>
            <p:ph type="ftr" sz="quarter" idx="11"/>
          </p:nvPr>
        </p:nvSpPr>
        <p:spPr/>
        <p:txBody>
          <a:bodyPr/>
          <a:lstStyle/>
          <a:p>
            <a:pPr lvl="0"/>
            <a:endParaRPr lang="en-GB"/>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pPr lvl="0"/>
            <a:fld id="{D5778030-2874-4B94-97E2-A87EA774A351}" type="slidenum">
              <a:rPr lang="en-GB" smtClean="0"/>
              <a:t>‹#›</a:t>
            </a:fld>
            <a:endParaRPr lang="en-GB"/>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118885163"/>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pPr lvl="0"/>
            <a:fld id="{273A464B-E986-428D-ABE9-61419CEA11EB}" type="datetime1">
              <a:rPr lang="en-GB" smtClean="0"/>
              <a:pPr lvl="0"/>
              <a:t>29/01/2024</a:t>
            </a:fld>
            <a:endParaRPr lang="en-GB"/>
          </a:p>
        </p:txBody>
      </p:sp>
      <p:sp>
        <p:nvSpPr>
          <p:cNvPr id="6" name="Footer Placeholder 5"/>
          <p:cNvSpPr>
            <a:spLocks noGrp="1"/>
          </p:cNvSpPr>
          <p:nvPr>
            <p:ph type="ftr" sz="quarter" idx="11"/>
          </p:nvPr>
        </p:nvSpPr>
        <p:spPr/>
        <p:txBody>
          <a:bodyPr/>
          <a:lstStyle/>
          <a:p>
            <a:pPr lvl="0"/>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pPr lvl="0"/>
            <a:fld id="{D5778030-2874-4B94-97E2-A87EA774A351}" type="slidenum">
              <a:rPr lang="en-GB" smtClean="0"/>
              <a:t>‹#›</a:t>
            </a:fld>
            <a:endParaRPr lang="en-GB"/>
          </a:p>
        </p:txBody>
      </p:sp>
    </p:spTree>
    <p:extLst>
      <p:ext uri="{BB962C8B-B14F-4D97-AF65-F5344CB8AC3E}">
        <p14:creationId xmlns:p14="http://schemas.microsoft.com/office/powerpoint/2010/main" val="3454110267"/>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pPr lvl="0"/>
            <a:fld id="{273A464B-E986-428D-ABE9-61419CEA11EB}" type="datetime1">
              <a:rPr lang="en-GB" smtClean="0"/>
              <a:pPr lvl="0"/>
              <a:t>29/01/2024</a:t>
            </a:fld>
            <a:endParaRPr lang="en-GB"/>
          </a:p>
        </p:txBody>
      </p:sp>
      <p:sp>
        <p:nvSpPr>
          <p:cNvPr id="6" name="Footer Placeholder 5"/>
          <p:cNvSpPr>
            <a:spLocks noGrp="1"/>
          </p:cNvSpPr>
          <p:nvPr>
            <p:ph type="ftr" sz="quarter" idx="11"/>
          </p:nvPr>
        </p:nvSpPr>
        <p:spPr/>
        <p:txBody>
          <a:bodyPr/>
          <a:lstStyle/>
          <a:p>
            <a:pPr lvl="0"/>
            <a:endParaRPr lang="en-GB"/>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pPr lvl="0"/>
            <a:fld id="{D5778030-2874-4B94-97E2-A87EA774A351}" type="slidenum">
              <a:rPr lang="en-GB" smtClean="0"/>
              <a:t>‹#›</a:t>
            </a:fld>
            <a:endParaRPr lang="en-GB"/>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837923006"/>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pPr lvl="0"/>
            <a:fld id="{273A464B-E986-428D-ABE9-61419CEA11EB}" type="datetime1">
              <a:rPr lang="en-GB" smtClean="0"/>
              <a:pPr lvl="0"/>
              <a:t>29/01/2024</a:t>
            </a:fld>
            <a:endParaRPr lang="en-GB"/>
          </a:p>
        </p:txBody>
      </p:sp>
      <p:sp>
        <p:nvSpPr>
          <p:cNvPr id="6" name="Footer Placeholder 5"/>
          <p:cNvSpPr>
            <a:spLocks noGrp="1"/>
          </p:cNvSpPr>
          <p:nvPr>
            <p:ph type="ftr" sz="quarter" idx="11"/>
          </p:nvPr>
        </p:nvSpPr>
        <p:spPr/>
        <p:txBody>
          <a:bodyPr/>
          <a:lstStyle/>
          <a:p>
            <a:pPr lvl="0"/>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pPr lvl="0"/>
            <a:fld id="{D5778030-2874-4B94-97E2-A87EA774A351}" type="slidenum">
              <a:rPr lang="en-GB" smtClean="0"/>
              <a:t>‹#›</a:t>
            </a:fld>
            <a:endParaRPr lang="en-GB"/>
          </a:p>
        </p:txBody>
      </p:sp>
    </p:spTree>
    <p:extLst>
      <p:ext uri="{BB962C8B-B14F-4D97-AF65-F5344CB8AC3E}">
        <p14:creationId xmlns:p14="http://schemas.microsoft.com/office/powerpoint/2010/main" val="3443400493"/>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lvl="0"/>
            <a:fld id="{94ADE631-73A1-4C0E-AF36-676F4F8ACCA8}" type="datetime1">
              <a:rPr lang="en-GB" smtClean="0"/>
              <a:pPr lvl="0"/>
              <a:t>29/01/2024</a:t>
            </a:fld>
            <a:endParaRPr lang="en-GB"/>
          </a:p>
        </p:txBody>
      </p:sp>
      <p:sp>
        <p:nvSpPr>
          <p:cNvPr id="5" name="Footer Placeholder 4"/>
          <p:cNvSpPr>
            <a:spLocks noGrp="1"/>
          </p:cNvSpPr>
          <p:nvPr>
            <p:ph type="ftr" sz="quarter" idx="11"/>
          </p:nvPr>
        </p:nvSpPr>
        <p:spPr/>
        <p:txBody>
          <a:bodyPr/>
          <a:lstStyle/>
          <a:p>
            <a:pPr lvl="0"/>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pPr lvl="0"/>
            <a:fld id="{1BE529DB-37D3-4258-AF76-0C91A99B0F62}" type="slidenum">
              <a:rPr lang="en-GB" smtClean="0"/>
              <a:t>‹#›</a:t>
            </a:fld>
            <a:endParaRPr lang="en-GB"/>
          </a:p>
        </p:txBody>
      </p:sp>
    </p:spTree>
    <p:extLst>
      <p:ext uri="{BB962C8B-B14F-4D97-AF65-F5344CB8AC3E}">
        <p14:creationId xmlns:p14="http://schemas.microsoft.com/office/powerpoint/2010/main" val="2287111383"/>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lvl="0"/>
            <a:fld id="{E22FD515-A50E-4D06-B242-2EC0943ECDB1}" type="datetime1">
              <a:rPr lang="en-GB" smtClean="0"/>
              <a:pPr lvl="0"/>
              <a:t>29/01/2024</a:t>
            </a:fld>
            <a:endParaRPr lang="en-GB"/>
          </a:p>
        </p:txBody>
      </p:sp>
      <p:sp>
        <p:nvSpPr>
          <p:cNvPr id="5" name="Footer Placeholder 4"/>
          <p:cNvSpPr>
            <a:spLocks noGrp="1"/>
          </p:cNvSpPr>
          <p:nvPr>
            <p:ph type="ftr" sz="quarter" idx="11"/>
          </p:nvPr>
        </p:nvSpPr>
        <p:spPr/>
        <p:txBody>
          <a:bodyPr/>
          <a:lstStyle/>
          <a:p>
            <a:pPr lvl="0"/>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pPr lvl="0"/>
            <a:fld id="{CF8AB407-B545-4B1A-A458-57E23B4DAF27}" type="slidenum">
              <a:rPr lang="en-GB" smtClean="0"/>
              <a:t>‹#›</a:t>
            </a:fld>
            <a:endParaRPr lang="en-GB"/>
          </a:p>
        </p:txBody>
      </p:sp>
    </p:spTree>
    <p:extLst>
      <p:ext uri="{BB962C8B-B14F-4D97-AF65-F5344CB8AC3E}">
        <p14:creationId xmlns:p14="http://schemas.microsoft.com/office/powerpoint/2010/main" val="13437470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A306E2-05DE-5A47-3DA3-ACD3E1FE2187}"/>
              </a:ext>
            </a:extLst>
          </p:cNvPr>
          <p:cNvSpPr txBox="1">
            <a:spLocks noGrp="1"/>
          </p:cNvSpPr>
          <p:nvPr>
            <p:ph type="title"/>
          </p:nvPr>
        </p:nvSpPr>
        <p:spPr/>
        <p:txBody>
          <a:bodyPr/>
          <a:lstStyle>
            <a:lvl1pPr>
              <a:defRPr/>
            </a:lvl1pPr>
          </a:lstStyle>
          <a:p>
            <a:pPr lvl="0"/>
            <a:r>
              <a:rPr lang="en-US"/>
              <a:t>Click to edit Master title style</a:t>
            </a:r>
          </a:p>
        </p:txBody>
      </p:sp>
      <p:sp>
        <p:nvSpPr>
          <p:cNvPr id="3" name="Content Placeholder 2">
            <a:extLst>
              <a:ext uri="{FF2B5EF4-FFF2-40B4-BE49-F238E27FC236}">
                <a16:creationId xmlns:a16="http://schemas.microsoft.com/office/drawing/2014/main" id="{F55EDE79-6574-59CA-9A27-57EDFFCECB45}"/>
              </a:ext>
            </a:extLst>
          </p:cNvPr>
          <p:cNvSpPr txBox="1">
            <a:spLocks noGrp="1"/>
          </p:cNvSpPr>
          <p:nvPr>
            <p:ph idx="1"/>
          </p:nvPr>
        </p:nvSpPr>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BDC739A-6463-1A0C-A57F-F55CF23577EF}"/>
              </a:ext>
            </a:extLst>
          </p:cNvPr>
          <p:cNvSpPr txBox="1">
            <a:spLocks noGrp="1"/>
          </p:cNvSpPr>
          <p:nvPr>
            <p:ph type="dt" sz="half" idx="7"/>
          </p:nvPr>
        </p:nvSpPr>
        <p:spPr/>
        <p:txBody>
          <a:bodyPr/>
          <a:lstStyle>
            <a:lvl1pPr>
              <a:defRPr/>
            </a:lvl1pPr>
          </a:lstStyle>
          <a:p>
            <a:pPr lvl="0"/>
            <a:fld id="{8CDDAA4C-D500-4816-AC81-7A5692F99086}" type="datetime1">
              <a:rPr lang="en-GB"/>
              <a:pPr lvl="0"/>
              <a:t>29/01/2024</a:t>
            </a:fld>
            <a:endParaRPr lang="en-GB"/>
          </a:p>
        </p:txBody>
      </p:sp>
      <p:sp>
        <p:nvSpPr>
          <p:cNvPr id="5" name="Footer Placeholder 4">
            <a:extLst>
              <a:ext uri="{FF2B5EF4-FFF2-40B4-BE49-F238E27FC236}">
                <a16:creationId xmlns:a16="http://schemas.microsoft.com/office/drawing/2014/main" id="{FD0431C5-C69C-1B24-DF1E-8901FCE8A7C6}"/>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B9F71493-7CEF-D9B0-3526-DE8F3D2EEBB3}"/>
              </a:ext>
            </a:extLst>
          </p:cNvPr>
          <p:cNvSpPr txBox="1">
            <a:spLocks noGrp="1"/>
          </p:cNvSpPr>
          <p:nvPr>
            <p:ph type="sldNum" sz="quarter" idx="8"/>
          </p:nvPr>
        </p:nvSpPr>
        <p:spPr/>
        <p:txBody>
          <a:bodyPr/>
          <a:lstStyle>
            <a:lvl1pPr>
              <a:defRPr/>
            </a:lvl1pPr>
          </a:lstStyle>
          <a:p>
            <a:pPr lvl="0"/>
            <a:fld id="{B08442BE-D52A-41B8-B921-7E77CE79AE6C}" type="slidenum">
              <a:t>‹#›</a:t>
            </a:fld>
            <a:endParaRPr lang="en-GB"/>
          </a:p>
        </p:txBody>
      </p:sp>
      <p:cxnSp>
        <p:nvCxnSpPr>
          <p:cNvPr id="7" name="Straight Connector 32">
            <a:extLst>
              <a:ext uri="{FF2B5EF4-FFF2-40B4-BE49-F238E27FC236}">
                <a16:creationId xmlns:a16="http://schemas.microsoft.com/office/drawing/2014/main" id="{A6F75B99-5EB5-1E5E-82DD-FCC4880D3BFD}"/>
              </a:ext>
            </a:extLst>
          </p:cNvPr>
          <p:cNvCxnSpPr/>
          <p:nvPr/>
        </p:nvCxnSpPr>
        <p:spPr>
          <a:xfrm>
            <a:off x="1453896" y="1847088"/>
            <a:ext cx="9607518" cy="0"/>
          </a:xfrm>
          <a:prstGeom prst="straightConnector1">
            <a:avLst/>
          </a:prstGeom>
          <a:noFill/>
          <a:ln w="31747" cap="flat">
            <a:solidFill>
              <a:srgbClr val="B71E42"/>
            </a:solidFill>
            <a:prstDash val="solid"/>
          </a:ln>
        </p:spPr>
      </p:cxnSp>
    </p:spTree>
    <p:extLst>
      <p:ext uri="{BB962C8B-B14F-4D97-AF65-F5344CB8AC3E}">
        <p14:creationId xmlns:p14="http://schemas.microsoft.com/office/powerpoint/2010/main" val="24202186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D49A24-A774-4024-7C43-0B92D472931C}"/>
              </a:ext>
            </a:extLst>
          </p:cNvPr>
          <p:cNvSpPr txBox="1">
            <a:spLocks noGrp="1"/>
          </p:cNvSpPr>
          <p:nvPr>
            <p:ph type="title"/>
          </p:nvPr>
        </p:nvSpPr>
        <p:spPr>
          <a:xfrm>
            <a:off x="1454243" y="1756132"/>
            <a:ext cx="8643155" cy="1887952"/>
          </a:xfrm>
        </p:spPr>
        <p:txBody>
          <a:bodyPr anchor="b"/>
          <a:lstStyle>
            <a:lvl1pPr>
              <a:defRPr sz="3600"/>
            </a:lvl1pPr>
          </a:lstStyle>
          <a:p>
            <a:pPr lvl="0"/>
            <a:r>
              <a:rPr lang="en-US"/>
              <a:t>Click to edit Master title style</a:t>
            </a:r>
          </a:p>
        </p:txBody>
      </p:sp>
      <p:sp>
        <p:nvSpPr>
          <p:cNvPr id="3" name="Text Placeholder 2">
            <a:extLst>
              <a:ext uri="{FF2B5EF4-FFF2-40B4-BE49-F238E27FC236}">
                <a16:creationId xmlns:a16="http://schemas.microsoft.com/office/drawing/2014/main" id="{12747AFF-44B1-5A41-15E5-27A398654C78}"/>
              </a:ext>
            </a:extLst>
          </p:cNvPr>
          <p:cNvSpPr txBox="1">
            <a:spLocks noGrp="1"/>
          </p:cNvSpPr>
          <p:nvPr>
            <p:ph type="body" idx="1"/>
          </p:nvPr>
        </p:nvSpPr>
        <p:spPr>
          <a:xfrm>
            <a:off x="1454243" y="3806199"/>
            <a:ext cx="8630445" cy="1012926"/>
          </a:xfrm>
        </p:spPr>
        <p:txBody>
          <a:bodyPr tIns="91440"/>
          <a:lstStyle>
            <a:lvl1pPr marL="0" indent="0">
              <a:buNone/>
              <a:defRPr sz="1800"/>
            </a:lvl1pPr>
          </a:lstStyle>
          <a:p>
            <a:pPr lvl="0"/>
            <a:r>
              <a:rPr lang="en-US"/>
              <a:t>Click to edit Master text styles</a:t>
            </a:r>
          </a:p>
        </p:txBody>
      </p:sp>
      <p:sp>
        <p:nvSpPr>
          <p:cNvPr id="4" name="Date Placeholder 3">
            <a:extLst>
              <a:ext uri="{FF2B5EF4-FFF2-40B4-BE49-F238E27FC236}">
                <a16:creationId xmlns:a16="http://schemas.microsoft.com/office/drawing/2014/main" id="{703CBCC3-33BD-E711-88CF-90CB1E8699C6}"/>
              </a:ext>
            </a:extLst>
          </p:cNvPr>
          <p:cNvSpPr txBox="1">
            <a:spLocks noGrp="1"/>
          </p:cNvSpPr>
          <p:nvPr>
            <p:ph type="dt" sz="half" idx="7"/>
          </p:nvPr>
        </p:nvSpPr>
        <p:spPr/>
        <p:txBody>
          <a:bodyPr/>
          <a:lstStyle>
            <a:lvl1pPr>
              <a:defRPr/>
            </a:lvl1pPr>
          </a:lstStyle>
          <a:p>
            <a:pPr lvl="0"/>
            <a:fld id="{42A8646D-5C6D-4FBD-8503-C7D94E1A24EB}" type="datetime1">
              <a:rPr lang="en-GB"/>
              <a:pPr lvl="0"/>
              <a:t>29/01/2024</a:t>
            </a:fld>
            <a:endParaRPr lang="en-GB"/>
          </a:p>
        </p:txBody>
      </p:sp>
      <p:sp>
        <p:nvSpPr>
          <p:cNvPr id="5" name="Footer Placeholder 4">
            <a:extLst>
              <a:ext uri="{FF2B5EF4-FFF2-40B4-BE49-F238E27FC236}">
                <a16:creationId xmlns:a16="http://schemas.microsoft.com/office/drawing/2014/main" id="{6A606E72-4CE4-AFC6-B62C-71C9C59C1782}"/>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E6F02540-D611-924C-8FD4-C27C5150982C}"/>
              </a:ext>
            </a:extLst>
          </p:cNvPr>
          <p:cNvSpPr txBox="1">
            <a:spLocks noGrp="1"/>
          </p:cNvSpPr>
          <p:nvPr>
            <p:ph type="sldNum" sz="quarter" idx="8"/>
          </p:nvPr>
        </p:nvSpPr>
        <p:spPr/>
        <p:txBody>
          <a:bodyPr/>
          <a:lstStyle>
            <a:lvl1pPr>
              <a:defRPr/>
            </a:lvl1pPr>
          </a:lstStyle>
          <a:p>
            <a:pPr lvl="0"/>
            <a:fld id="{DE6C1B70-2290-4544-9EC8-BCB5F712B941}" type="slidenum">
              <a:t>‹#›</a:t>
            </a:fld>
            <a:endParaRPr lang="en-GB"/>
          </a:p>
        </p:txBody>
      </p:sp>
      <p:cxnSp>
        <p:nvCxnSpPr>
          <p:cNvPr id="7" name="Straight Connector 14">
            <a:extLst>
              <a:ext uri="{FF2B5EF4-FFF2-40B4-BE49-F238E27FC236}">
                <a16:creationId xmlns:a16="http://schemas.microsoft.com/office/drawing/2014/main" id="{FFED6866-5E9B-FAA7-6A73-676675AEB7A3}"/>
              </a:ext>
            </a:extLst>
          </p:cNvPr>
          <p:cNvCxnSpPr/>
          <p:nvPr/>
        </p:nvCxnSpPr>
        <p:spPr>
          <a:xfrm>
            <a:off x="1454243" y="3804982"/>
            <a:ext cx="8630445" cy="0"/>
          </a:xfrm>
          <a:prstGeom prst="straightConnector1">
            <a:avLst/>
          </a:prstGeom>
          <a:noFill/>
          <a:ln w="31747" cap="flat">
            <a:solidFill>
              <a:srgbClr val="B71E42"/>
            </a:solidFill>
            <a:prstDash val="solid"/>
          </a:ln>
        </p:spPr>
      </p:cxnSp>
    </p:spTree>
    <p:extLst>
      <p:ext uri="{BB962C8B-B14F-4D97-AF65-F5344CB8AC3E}">
        <p14:creationId xmlns:p14="http://schemas.microsoft.com/office/powerpoint/2010/main" val="4867123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B898EC-25CE-A569-FB31-92E214F74E5F}"/>
              </a:ext>
            </a:extLst>
          </p:cNvPr>
          <p:cNvSpPr txBox="1">
            <a:spLocks noGrp="1"/>
          </p:cNvSpPr>
          <p:nvPr>
            <p:ph type="title"/>
          </p:nvPr>
        </p:nvSpPr>
        <p:spPr>
          <a:xfrm>
            <a:off x="1449214" y="804891"/>
            <a:ext cx="9605634" cy="1059304"/>
          </a:xfrm>
        </p:spPr>
        <p:txBody>
          <a:bodyPr/>
          <a:lstStyle>
            <a:lvl1pPr>
              <a:defRPr/>
            </a:lvl1pPr>
          </a:lstStyle>
          <a:p>
            <a:pPr lvl="0"/>
            <a:r>
              <a:rPr lang="en-US"/>
              <a:t>Click to edit Master title style</a:t>
            </a:r>
          </a:p>
        </p:txBody>
      </p:sp>
      <p:sp>
        <p:nvSpPr>
          <p:cNvPr id="3" name="Content Placeholder 2">
            <a:extLst>
              <a:ext uri="{FF2B5EF4-FFF2-40B4-BE49-F238E27FC236}">
                <a16:creationId xmlns:a16="http://schemas.microsoft.com/office/drawing/2014/main" id="{5C1F2B11-8830-17E9-DB46-CA8FEC37E99E}"/>
              </a:ext>
            </a:extLst>
          </p:cNvPr>
          <p:cNvSpPr txBox="1">
            <a:spLocks noGrp="1"/>
          </p:cNvSpPr>
          <p:nvPr>
            <p:ph idx="1"/>
          </p:nvPr>
        </p:nvSpPr>
        <p:spPr>
          <a:xfrm>
            <a:off x="1447330" y="2010875"/>
            <a:ext cx="4645152" cy="3448595"/>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74C6853-21FB-4C72-58E3-520FB107F1A6}"/>
              </a:ext>
            </a:extLst>
          </p:cNvPr>
          <p:cNvSpPr txBox="1">
            <a:spLocks noGrp="1"/>
          </p:cNvSpPr>
          <p:nvPr>
            <p:ph idx="2"/>
          </p:nvPr>
        </p:nvSpPr>
        <p:spPr>
          <a:xfrm>
            <a:off x="6413775" y="2017340"/>
            <a:ext cx="4645152" cy="3441518"/>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522FD36-04CD-4872-E4D6-5E00E44E6E69}"/>
              </a:ext>
            </a:extLst>
          </p:cNvPr>
          <p:cNvSpPr txBox="1">
            <a:spLocks noGrp="1"/>
          </p:cNvSpPr>
          <p:nvPr>
            <p:ph type="dt" sz="half" idx="7"/>
          </p:nvPr>
        </p:nvSpPr>
        <p:spPr/>
        <p:txBody>
          <a:bodyPr/>
          <a:lstStyle>
            <a:lvl1pPr>
              <a:defRPr/>
            </a:lvl1pPr>
          </a:lstStyle>
          <a:p>
            <a:pPr lvl="0"/>
            <a:fld id="{F3A99F57-1F6F-49BF-A9B3-F315529179BD}" type="datetime1">
              <a:rPr lang="en-GB"/>
              <a:pPr lvl="0"/>
              <a:t>29/01/2024</a:t>
            </a:fld>
            <a:endParaRPr lang="en-GB"/>
          </a:p>
        </p:txBody>
      </p:sp>
      <p:sp>
        <p:nvSpPr>
          <p:cNvPr id="6" name="Footer Placeholder 5">
            <a:extLst>
              <a:ext uri="{FF2B5EF4-FFF2-40B4-BE49-F238E27FC236}">
                <a16:creationId xmlns:a16="http://schemas.microsoft.com/office/drawing/2014/main" id="{A2BD6078-1D40-527B-BC87-0659BDCE4483}"/>
              </a:ext>
            </a:extLst>
          </p:cNvPr>
          <p:cNvSpPr txBox="1">
            <a:spLocks noGrp="1"/>
          </p:cNvSpPr>
          <p:nvPr>
            <p:ph type="ftr" sz="quarter" idx="9"/>
          </p:nvPr>
        </p:nvSpPr>
        <p:spPr/>
        <p:txBody>
          <a:bodyPr/>
          <a:lstStyle>
            <a:lvl1pPr>
              <a:defRPr/>
            </a:lvl1pPr>
          </a:lstStyle>
          <a:p>
            <a:pPr lvl="0"/>
            <a:endParaRPr lang="en-GB"/>
          </a:p>
        </p:txBody>
      </p:sp>
      <p:sp>
        <p:nvSpPr>
          <p:cNvPr id="7" name="Slide Number Placeholder 6">
            <a:extLst>
              <a:ext uri="{FF2B5EF4-FFF2-40B4-BE49-F238E27FC236}">
                <a16:creationId xmlns:a16="http://schemas.microsoft.com/office/drawing/2014/main" id="{65BCAF24-1DA9-32E4-0CE7-B7A317D3A436}"/>
              </a:ext>
            </a:extLst>
          </p:cNvPr>
          <p:cNvSpPr txBox="1">
            <a:spLocks noGrp="1"/>
          </p:cNvSpPr>
          <p:nvPr>
            <p:ph type="sldNum" sz="quarter" idx="8"/>
          </p:nvPr>
        </p:nvSpPr>
        <p:spPr/>
        <p:txBody>
          <a:bodyPr/>
          <a:lstStyle>
            <a:lvl1pPr>
              <a:defRPr/>
            </a:lvl1pPr>
          </a:lstStyle>
          <a:p>
            <a:pPr lvl="0"/>
            <a:fld id="{A48BDB82-78F7-4773-A7F4-6A0F856462F1}" type="slidenum">
              <a:t>‹#›</a:t>
            </a:fld>
            <a:endParaRPr lang="en-GB"/>
          </a:p>
        </p:txBody>
      </p:sp>
      <p:cxnSp>
        <p:nvCxnSpPr>
          <p:cNvPr id="8" name="Straight Connector 34">
            <a:extLst>
              <a:ext uri="{FF2B5EF4-FFF2-40B4-BE49-F238E27FC236}">
                <a16:creationId xmlns:a16="http://schemas.microsoft.com/office/drawing/2014/main" id="{2193EFDC-3EE6-A31A-5D21-9F303EAF4B93}"/>
              </a:ext>
            </a:extLst>
          </p:cNvPr>
          <p:cNvCxnSpPr/>
          <p:nvPr/>
        </p:nvCxnSpPr>
        <p:spPr>
          <a:xfrm>
            <a:off x="1453896" y="1847088"/>
            <a:ext cx="9607518" cy="0"/>
          </a:xfrm>
          <a:prstGeom prst="straightConnector1">
            <a:avLst/>
          </a:prstGeom>
          <a:noFill/>
          <a:ln w="31747" cap="flat">
            <a:solidFill>
              <a:srgbClr val="B71E42"/>
            </a:solidFill>
            <a:prstDash val="solid"/>
          </a:ln>
        </p:spPr>
      </p:cxnSp>
    </p:spTree>
    <p:extLst>
      <p:ext uri="{BB962C8B-B14F-4D97-AF65-F5344CB8AC3E}">
        <p14:creationId xmlns:p14="http://schemas.microsoft.com/office/powerpoint/2010/main" val="17338668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62D2F2-9B40-25B6-DFBD-CE965EBD5B8D}"/>
              </a:ext>
            </a:extLst>
          </p:cNvPr>
          <p:cNvSpPr txBox="1">
            <a:spLocks noGrp="1"/>
          </p:cNvSpPr>
          <p:nvPr>
            <p:ph type="title"/>
          </p:nvPr>
        </p:nvSpPr>
        <p:spPr>
          <a:xfrm>
            <a:off x="1447193" y="804159"/>
            <a:ext cx="9607664" cy="1056314"/>
          </a:xfrm>
        </p:spPr>
        <p:txBody>
          <a:bodyPr/>
          <a:lstStyle>
            <a:lvl1pPr>
              <a:defRPr/>
            </a:lvl1pPr>
          </a:lstStyle>
          <a:p>
            <a:pPr lvl="0"/>
            <a:r>
              <a:rPr lang="en-US"/>
              <a:t>Click to edit Master title style</a:t>
            </a:r>
          </a:p>
        </p:txBody>
      </p:sp>
      <p:sp>
        <p:nvSpPr>
          <p:cNvPr id="3" name="Text Placeholder 2">
            <a:extLst>
              <a:ext uri="{FF2B5EF4-FFF2-40B4-BE49-F238E27FC236}">
                <a16:creationId xmlns:a16="http://schemas.microsoft.com/office/drawing/2014/main" id="{955573AF-9622-BFA1-DF29-6920B9FA25A1}"/>
              </a:ext>
            </a:extLst>
          </p:cNvPr>
          <p:cNvSpPr txBox="1">
            <a:spLocks noGrp="1"/>
          </p:cNvSpPr>
          <p:nvPr>
            <p:ph type="body" idx="1"/>
          </p:nvPr>
        </p:nvSpPr>
        <p:spPr>
          <a:xfrm>
            <a:off x="1447193" y="2019552"/>
            <a:ext cx="4645152" cy="801947"/>
          </a:xfrm>
        </p:spPr>
        <p:txBody>
          <a:bodyPr anchor="b"/>
          <a:lstStyle>
            <a:lvl1pPr marL="0" indent="0">
              <a:lnSpc>
                <a:spcPct val="100000"/>
              </a:lnSpc>
              <a:buNone/>
              <a:defRPr sz="2200" cap="all">
                <a:solidFill>
                  <a:srgbClr val="B71E42"/>
                </a:solidFill>
              </a:defRPr>
            </a:lvl1pPr>
          </a:lstStyle>
          <a:p>
            <a:pPr lvl="0"/>
            <a:r>
              <a:rPr lang="en-US"/>
              <a:t>Click to edit Master text styles</a:t>
            </a:r>
          </a:p>
        </p:txBody>
      </p:sp>
      <p:sp>
        <p:nvSpPr>
          <p:cNvPr id="4" name="Content Placeholder 3">
            <a:extLst>
              <a:ext uri="{FF2B5EF4-FFF2-40B4-BE49-F238E27FC236}">
                <a16:creationId xmlns:a16="http://schemas.microsoft.com/office/drawing/2014/main" id="{5723739F-0408-2227-D39C-BB05678BA709}"/>
              </a:ext>
            </a:extLst>
          </p:cNvPr>
          <p:cNvSpPr txBox="1">
            <a:spLocks noGrp="1"/>
          </p:cNvSpPr>
          <p:nvPr>
            <p:ph idx="2"/>
          </p:nvPr>
        </p:nvSpPr>
        <p:spPr>
          <a:xfrm>
            <a:off x="1447193" y="2824270"/>
            <a:ext cx="4645152" cy="2644453"/>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C39C127-3F0D-2C5A-B96B-1CD4099D335D}"/>
              </a:ext>
            </a:extLst>
          </p:cNvPr>
          <p:cNvSpPr txBox="1">
            <a:spLocks noGrp="1"/>
          </p:cNvSpPr>
          <p:nvPr>
            <p:ph type="body" idx="3"/>
          </p:nvPr>
        </p:nvSpPr>
        <p:spPr>
          <a:xfrm>
            <a:off x="6412358" y="2023000"/>
            <a:ext cx="4645152" cy="802239"/>
          </a:xfrm>
        </p:spPr>
        <p:txBody>
          <a:bodyPr anchor="b"/>
          <a:lstStyle>
            <a:lvl1pPr marL="0" indent="0">
              <a:lnSpc>
                <a:spcPct val="100000"/>
              </a:lnSpc>
              <a:buNone/>
              <a:defRPr sz="2200" cap="all">
                <a:solidFill>
                  <a:srgbClr val="B71E42"/>
                </a:solidFill>
              </a:defRPr>
            </a:lvl1pPr>
          </a:lstStyle>
          <a:p>
            <a:pPr lvl="0"/>
            <a:r>
              <a:rPr lang="en-US"/>
              <a:t>Click to edit Master text styles</a:t>
            </a:r>
          </a:p>
        </p:txBody>
      </p:sp>
      <p:sp>
        <p:nvSpPr>
          <p:cNvPr id="6" name="Content Placeholder 5">
            <a:extLst>
              <a:ext uri="{FF2B5EF4-FFF2-40B4-BE49-F238E27FC236}">
                <a16:creationId xmlns:a16="http://schemas.microsoft.com/office/drawing/2014/main" id="{74925C5F-CCBB-9060-2911-A70B5990B911}"/>
              </a:ext>
            </a:extLst>
          </p:cNvPr>
          <p:cNvSpPr txBox="1">
            <a:spLocks noGrp="1"/>
          </p:cNvSpPr>
          <p:nvPr>
            <p:ph idx="4"/>
          </p:nvPr>
        </p:nvSpPr>
        <p:spPr>
          <a:xfrm>
            <a:off x="6412358" y="2821490"/>
            <a:ext cx="4645152" cy="2637367"/>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5F0463C-3BA4-64E4-F56A-31E78D2BB975}"/>
              </a:ext>
            </a:extLst>
          </p:cNvPr>
          <p:cNvSpPr txBox="1">
            <a:spLocks noGrp="1"/>
          </p:cNvSpPr>
          <p:nvPr>
            <p:ph type="dt" sz="half" idx="7"/>
          </p:nvPr>
        </p:nvSpPr>
        <p:spPr/>
        <p:txBody>
          <a:bodyPr/>
          <a:lstStyle>
            <a:lvl1pPr>
              <a:defRPr/>
            </a:lvl1pPr>
          </a:lstStyle>
          <a:p>
            <a:pPr lvl="0"/>
            <a:fld id="{8CFAD1C5-222F-4A34-A71F-1EFB5536A129}" type="datetime1">
              <a:rPr lang="en-GB"/>
              <a:pPr lvl="0"/>
              <a:t>29/01/2024</a:t>
            </a:fld>
            <a:endParaRPr lang="en-GB"/>
          </a:p>
        </p:txBody>
      </p:sp>
      <p:sp>
        <p:nvSpPr>
          <p:cNvPr id="8" name="Footer Placeholder 7">
            <a:extLst>
              <a:ext uri="{FF2B5EF4-FFF2-40B4-BE49-F238E27FC236}">
                <a16:creationId xmlns:a16="http://schemas.microsoft.com/office/drawing/2014/main" id="{68CBA167-C059-F232-45A3-493011A41FB2}"/>
              </a:ext>
            </a:extLst>
          </p:cNvPr>
          <p:cNvSpPr txBox="1">
            <a:spLocks noGrp="1"/>
          </p:cNvSpPr>
          <p:nvPr>
            <p:ph type="ftr" sz="quarter" idx="9"/>
          </p:nvPr>
        </p:nvSpPr>
        <p:spPr/>
        <p:txBody>
          <a:bodyPr/>
          <a:lstStyle>
            <a:lvl1pPr>
              <a:defRPr/>
            </a:lvl1pPr>
          </a:lstStyle>
          <a:p>
            <a:pPr lvl="0"/>
            <a:endParaRPr lang="en-GB"/>
          </a:p>
        </p:txBody>
      </p:sp>
      <p:sp>
        <p:nvSpPr>
          <p:cNvPr id="9" name="Slide Number Placeholder 8">
            <a:extLst>
              <a:ext uri="{FF2B5EF4-FFF2-40B4-BE49-F238E27FC236}">
                <a16:creationId xmlns:a16="http://schemas.microsoft.com/office/drawing/2014/main" id="{C040625B-63D3-C92D-8E7F-3A0FC3F993F4}"/>
              </a:ext>
            </a:extLst>
          </p:cNvPr>
          <p:cNvSpPr txBox="1">
            <a:spLocks noGrp="1"/>
          </p:cNvSpPr>
          <p:nvPr>
            <p:ph type="sldNum" sz="quarter" idx="8"/>
          </p:nvPr>
        </p:nvSpPr>
        <p:spPr/>
        <p:txBody>
          <a:bodyPr/>
          <a:lstStyle>
            <a:lvl1pPr>
              <a:defRPr/>
            </a:lvl1pPr>
          </a:lstStyle>
          <a:p>
            <a:pPr lvl="0"/>
            <a:fld id="{398A7A07-1420-462A-BA0C-A3514248611B}" type="slidenum">
              <a:t>‹#›</a:t>
            </a:fld>
            <a:endParaRPr lang="en-GB"/>
          </a:p>
        </p:txBody>
      </p:sp>
      <p:cxnSp>
        <p:nvCxnSpPr>
          <p:cNvPr id="10" name="Straight Connector 28">
            <a:extLst>
              <a:ext uri="{FF2B5EF4-FFF2-40B4-BE49-F238E27FC236}">
                <a16:creationId xmlns:a16="http://schemas.microsoft.com/office/drawing/2014/main" id="{6AF4B5EC-8EC5-C76D-8355-FC3DCEF85D95}"/>
              </a:ext>
            </a:extLst>
          </p:cNvPr>
          <p:cNvCxnSpPr/>
          <p:nvPr/>
        </p:nvCxnSpPr>
        <p:spPr>
          <a:xfrm>
            <a:off x="1453896" y="1847088"/>
            <a:ext cx="9607518" cy="0"/>
          </a:xfrm>
          <a:prstGeom prst="straightConnector1">
            <a:avLst/>
          </a:prstGeom>
          <a:noFill/>
          <a:ln w="31747" cap="flat">
            <a:solidFill>
              <a:srgbClr val="B71E42"/>
            </a:solidFill>
            <a:prstDash val="solid"/>
          </a:ln>
        </p:spPr>
      </p:cxnSp>
    </p:spTree>
    <p:extLst>
      <p:ext uri="{BB962C8B-B14F-4D97-AF65-F5344CB8AC3E}">
        <p14:creationId xmlns:p14="http://schemas.microsoft.com/office/powerpoint/2010/main" val="5012991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E602BA-E941-9678-6DE2-FE5C436E1C07}"/>
              </a:ext>
            </a:extLst>
          </p:cNvPr>
          <p:cNvSpPr txBox="1">
            <a:spLocks noGrp="1"/>
          </p:cNvSpPr>
          <p:nvPr>
            <p:ph type="title"/>
          </p:nvPr>
        </p:nvSpPr>
        <p:spPr/>
        <p:txBody>
          <a:bodyPr/>
          <a:lstStyle>
            <a:lvl1pPr>
              <a:defRPr/>
            </a:lvl1pPr>
          </a:lstStyle>
          <a:p>
            <a:pPr lvl="0"/>
            <a:r>
              <a:rPr lang="en-US"/>
              <a:t>Click to edit Master title style</a:t>
            </a:r>
          </a:p>
        </p:txBody>
      </p:sp>
      <p:sp>
        <p:nvSpPr>
          <p:cNvPr id="3" name="Date Placeholder 2">
            <a:extLst>
              <a:ext uri="{FF2B5EF4-FFF2-40B4-BE49-F238E27FC236}">
                <a16:creationId xmlns:a16="http://schemas.microsoft.com/office/drawing/2014/main" id="{7529A3D2-30EF-7BD3-BA5D-F67004A5054B}"/>
              </a:ext>
            </a:extLst>
          </p:cNvPr>
          <p:cNvSpPr txBox="1">
            <a:spLocks noGrp="1"/>
          </p:cNvSpPr>
          <p:nvPr>
            <p:ph type="dt" sz="half" idx="7"/>
          </p:nvPr>
        </p:nvSpPr>
        <p:spPr/>
        <p:txBody>
          <a:bodyPr/>
          <a:lstStyle>
            <a:lvl1pPr>
              <a:defRPr/>
            </a:lvl1pPr>
          </a:lstStyle>
          <a:p>
            <a:pPr lvl="0"/>
            <a:fld id="{80BE29A3-A0A5-4EDE-8A03-563A7D2EDB54}" type="datetime1">
              <a:rPr lang="en-GB"/>
              <a:pPr lvl="0"/>
              <a:t>29/01/2024</a:t>
            </a:fld>
            <a:endParaRPr lang="en-GB"/>
          </a:p>
        </p:txBody>
      </p:sp>
      <p:sp>
        <p:nvSpPr>
          <p:cNvPr id="4" name="Footer Placeholder 3">
            <a:extLst>
              <a:ext uri="{FF2B5EF4-FFF2-40B4-BE49-F238E27FC236}">
                <a16:creationId xmlns:a16="http://schemas.microsoft.com/office/drawing/2014/main" id="{E7293789-810C-A23C-F532-AC243C5325F6}"/>
              </a:ext>
            </a:extLst>
          </p:cNvPr>
          <p:cNvSpPr txBox="1">
            <a:spLocks noGrp="1"/>
          </p:cNvSpPr>
          <p:nvPr>
            <p:ph type="ftr" sz="quarter" idx="9"/>
          </p:nvPr>
        </p:nvSpPr>
        <p:spPr/>
        <p:txBody>
          <a:bodyPr/>
          <a:lstStyle>
            <a:lvl1pPr>
              <a:defRPr/>
            </a:lvl1pPr>
          </a:lstStyle>
          <a:p>
            <a:pPr lvl="0"/>
            <a:endParaRPr lang="en-GB"/>
          </a:p>
        </p:txBody>
      </p:sp>
      <p:sp>
        <p:nvSpPr>
          <p:cNvPr id="5" name="Slide Number Placeholder 4">
            <a:extLst>
              <a:ext uri="{FF2B5EF4-FFF2-40B4-BE49-F238E27FC236}">
                <a16:creationId xmlns:a16="http://schemas.microsoft.com/office/drawing/2014/main" id="{E13C60DE-8021-461B-77F4-3BD3CC9F508B}"/>
              </a:ext>
            </a:extLst>
          </p:cNvPr>
          <p:cNvSpPr txBox="1">
            <a:spLocks noGrp="1"/>
          </p:cNvSpPr>
          <p:nvPr>
            <p:ph type="sldNum" sz="quarter" idx="8"/>
          </p:nvPr>
        </p:nvSpPr>
        <p:spPr/>
        <p:txBody>
          <a:bodyPr/>
          <a:lstStyle>
            <a:lvl1pPr>
              <a:defRPr/>
            </a:lvl1pPr>
          </a:lstStyle>
          <a:p>
            <a:pPr lvl="0"/>
            <a:fld id="{E354F6A9-6E65-42BB-BC8D-BF75A8D8F135}" type="slidenum">
              <a:t>‹#›</a:t>
            </a:fld>
            <a:endParaRPr lang="en-GB"/>
          </a:p>
        </p:txBody>
      </p:sp>
      <p:cxnSp>
        <p:nvCxnSpPr>
          <p:cNvPr id="6" name="Straight Connector 24">
            <a:extLst>
              <a:ext uri="{FF2B5EF4-FFF2-40B4-BE49-F238E27FC236}">
                <a16:creationId xmlns:a16="http://schemas.microsoft.com/office/drawing/2014/main" id="{688EFA14-4E9C-62CC-6A03-63351E5A8C6A}"/>
              </a:ext>
            </a:extLst>
          </p:cNvPr>
          <p:cNvCxnSpPr/>
          <p:nvPr/>
        </p:nvCxnSpPr>
        <p:spPr>
          <a:xfrm>
            <a:off x="1453896" y="1847088"/>
            <a:ext cx="9607518" cy="0"/>
          </a:xfrm>
          <a:prstGeom prst="straightConnector1">
            <a:avLst/>
          </a:prstGeom>
          <a:noFill/>
          <a:ln w="31747" cap="flat">
            <a:solidFill>
              <a:srgbClr val="B71E42"/>
            </a:solidFill>
            <a:prstDash val="solid"/>
          </a:ln>
        </p:spPr>
      </p:cxnSp>
    </p:spTree>
    <p:extLst>
      <p:ext uri="{BB962C8B-B14F-4D97-AF65-F5344CB8AC3E}">
        <p14:creationId xmlns:p14="http://schemas.microsoft.com/office/powerpoint/2010/main" val="14623997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A6CB86E-8CC5-8C12-70F2-73D33559A3A3}"/>
              </a:ext>
            </a:extLst>
          </p:cNvPr>
          <p:cNvSpPr txBox="1">
            <a:spLocks noGrp="1"/>
          </p:cNvSpPr>
          <p:nvPr>
            <p:ph type="dt" sz="half" idx="7"/>
          </p:nvPr>
        </p:nvSpPr>
        <p:spPr/>
        <p:txBody>
          <a:bodyPr/>
          <a:lstStyle>
            <a:lvl1pPr>
              <a:defRPr/>
            </a:lvl1pPr>
          </a:lstStyle>
          <a:p>
            <a:pPr lvl="0"/>
            <a:fld id="{AD9F0AD6-3863-49E0-A4C9-6D9AF86BB1B8}" type="datetime1">
              <a:rPr lang="en-GB"/>
              <a:pPr lvl="0"/>
              <a:t>29/01/2024</a:t>
            </a:fld>
            <a:endParaRPr lang="en-GB"/>
          </a:p>
        </p:txBody>
      </p:sp>
      <p:sp>
        <p:nvSpPr>
          <p:cNvPr id="3" name="Footer Placeholder 2">
            <a:extLst>
              <a:ext uri="{FF2B5EF4-FFF2-40B4-BE49-F238E27FC236}">
                <a16:creationId xmlns:a16="http://schemas.microsoft.com/office/drawing/2014/main" id="{54C56403-E5D3-7A05-C51E-2A0E2CC52670}"/>
              </a:ext>
            </a:extLst>
          </p:cNvPr>
          <p:cNvSpPr txBox="1">
            <a:spLocks noGrp="1"/>
          </p:cNvSpPr>
          <p:nvPr>
            <p:ph type="ftr" sz="quarter" idx="9"/>
          </p:nvPr>
        </p:nvSpPr>
        <p:spPr/>
        <p:txBody>
          <a:bodyPr/>
          <a:lstStyle>
            <a:lvl1pPr>
              <a:defRPr/>
            </a:lvl1pPr>
          </a:lstStyle>
          <a:p>
            <a:pPr lvl="0"/>
            <a:endParaRPr lang="en-GB"/>
          </a:p>
        </p:txBody>
      </p:sp>
      <p:sp>
        <p:nvSpPr>
          <p:cNvPr id="4" name="Slide Number Placeholder 3">
            <a:extLst>
              <a:ext uri="{FF2B5EF4-FFF2-40B4-BE49-F238E27FC236}">
                <a16:creationId xmlns:a16="http://schemas.microsoft.com/office/drawing/2014/main" id="{E83F9127-2309-06DC-4701-32C04509DB59}"/>
              </a:ext>
            </a:extLst>
          </p:cNvPr>
          <p:cNvSpPr txBox="1">
            <a:spLocks noGrp="1"/>
          </p:cNvSpPr>
          <p:nvPr>
            <p:ph type="sldNum" sz="quarter" idx="8"/>
          </p:nvPr>
        </p:nvSpPr>
        <p:spPr/>
        <p:txBody>
          <a:bodyPr/>
          <a:lstStyle>
            <a:lvl1pPr>
              <a:defRPr/>
            </a:lvl1pPr>
          </a:lstStyle>
          <a:p>
            <a:pPr lvl="0"/>
            <a:fld id="{B6329056-CFA5-494A-B036-9532C9C3129D}" type="slidenum">
              <a:t>‹#›</a:t>
            </a:fld>
            <a:endParaRPr lang="en-GB"/>
          </a:p>
        </p:txBody>
      </p:sp>
    </p:spTree>
    <p:extLst>
      <p:ext uri="{BB962C8B-B14F-4D97-AF65-F5344CB8AC3E}">
        <p14:creationId xmlns:p14="http://schemas.microsoft.com/office/powerpoint/2010/main" val="3316047022"/>
      </p:ext>
    </p:extLst>
  </p:cSld>
  <p:clrMapOvr>
    <a:masterClrMapping/>
  </p:clrMapOvr>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39499C-BABC-BDD7-7DC9-FB1AC2963C1F}"/>
              </a:ext>
            </a:extLst>
          </p:cNvPr>
          <p:cNvSpPr txBox="1">
            <a:spLocks noGrp="1"/>
          </p:cNvSpPr>
          <p:nvPr>
            <p:ph type="title"/>
          </p:nvPr>
        </p:nvSpPr>
        <p:spPr>
          <a:xfrm>
            <a:off x="1444669" y="798975"/>
            <a:ext cx="3273094" cy="2247119"/>
          </a:xfrm>
        </p:spPr>
        <p:txBody>
          <a:bodyPr anchor="b"/>
          <a:lstStyle>
            <a:lvl1pPr>
              <a:defRPr sz="2400"/>
            </a:lvl1pPr>
          </a:lstStyle>
          <a:p>
            <a:pPr lvl="0"/>
            <a:r>
              <a:rPr lang="en-US"/>
              <a:t>Click to edit Master title style</a:t>
            </a:r>
          </a:p>
        </p:txBody>
      </p:sp>
      <p:sp>
        <p:nvSpPr>
          <p:cNvPr id="3" name="Content Placeholder 2">
            <a:extLst>
              <a:ext uri="{FF2B5EF4-FFF2-40B4-BE49-F238E27FC236}">
                <a16:creationId xmlns:a16="http://schemas.microsoft.com/office/drawing/2014/main" id="{E8E7A36D-9865-96FB-203A-561E44F417F2}"/>
              </a:ext>
            </a:extLst>
          </p:cNvPr>
          <p:cNvSpPr txBox="1">
            <a:spLocks noGrp="1"/>
          </p:cNvSpPr>
          <p:nvPr>
            <p:ph idx="1"/>
          </p:nvPr>
        </p:nvSpPr>
        <p:spPr>
          <a:xfrm>
            <a:off x="5043711" y="798975"/>
            <a:ext cx="6012472" cy="4658822"/>
          </a:xfrm>
        </p:spPr>
        <p:txBody>
          <a:bodyPr anchor="ct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BEEED65-56B7-4007-8281-E94D5C358AF3}"/>
              </a:ext>
            </a:extLst>
          </p:cNvPr>
          <p:cNvSpPr txBox="1">
            <a:spLocks noGrp="1"/>
          </p:cNvSpPr>
          <p:nvPr>
            <p:ph type="body" idx="2"/>
          </p:nvPr>
        </p:nvSpPr>
        <p:spPr>
          <a:xfrm>
            <a:off x="1444669" y="3205493"/>
            <a:ext cx="3275015" cy="2248180"/>
          </a:xfrm>
        </p:spPr>
        <p:txBody>
          <a:bodyPr/>
          <a:lstStyle>
            <a:lvl1pPr marL="0" indent="0">
              <a:buNone/>
              <a:defRPr sz="1600"/>
            </a:lvl1pPr>
          </a:lstStyle>
          <a:p>
            <a:pPr lvl="0"/>
            <a:r>
              <a:rPr lang="en-US"/>
              <a:t>Click to edit Master text styles</a:t>
            </a:r>
          </a:p>
        </p:txBody>
      </p:sp>
      <p:sp>
        <p:nvSpPr>
          <p:cNvPr id="5" name="Date Placeholder 4">
            <a:extLst>
              <a:ext uri="{FF2B5EF4-FFF2-40B4-BE49-F238E27FC236}">
                <a16:creationId xmlns:a16="http://schemas.microsoft.com/office/drawing/2014/main" id="{3BA7D31E-F944-240E-E96D-23A457037B05}"/>
              </a:ext>
            </a:extLst>
          </p:cNvPr>
          <p:cNvSpPr txBox="1">
            <a:spLocks noGrp="1"/>
          </p:cNvSpPr>
          <p:nvPr>
            <p:ph type="dt" sz="half" idx="7"/>
          </p:nvPr>
        </p:nvSpPr>
        <p:spPr/>
        <p:txBody>
          <a:bodyPr/>
          <a:lstStyle>
            <a:lvl1pPr>
              <a:defRPr/>
            </a:lvl1pPr>
          </a:lstStyle>
          <a:p>
            <a:pPr lvl="0"/>
            <a:fld id="{8D8E7BC7-FC31-4EFA-8603-D7C86AECEB08}" type="datetime1">
              <a:rPr lang="en-GB"/>
              <a:pPr lvl="0"/>
              <a:t>29/01/2024</a:t>
            </a:fld>
            <a:endParaRPr lang="en-GB"/>
          </a:p>
        </p:txBody>
      </p:sp>
      <p:sp>
        <p:nvSpPr>
          <p:cNvPr id="6" name="Footer Placeholder 5">
            <a:extLst>
              <a:ext uri="{FF2B5EF4-FFF2-40B4-BE49-F238E27FC236}">
                <a16:creationId xmlns:a16="http://schemas.microsoft.com/office/drawing/2014/main" id="{9926B55E-9EEA-86BC-BE0E-2F40D5D32D47}"/>
              </a:ext>
            </a:extLst>
          </p:cNvPr>
          <p:cNvSpPr txBox="1">
            <a:spLocks noGrp="1"/>
          </p:cNvSpPr>
          <p:nvPr>
            <p:ph type="ftr" sz="quarter" idx="9"/>
          </p:nvPr>
        </p:nvSpPr>
        <p:spPr/>
        <p:txBody>
          <a:bodyPr/>
          <a:lstStyle>
            <a:lvl1pPr>
              <a:defRPr/>
            </a:lvl1pPr>
          </a:lstStyle>
          <a:p>
            <a:pPr lvl="0"/>
            <a:endParaRPr lang="en-GB"/>
          </a:p>
        </p:txBody>
      </p:sp>
      <p:sp>
        <p:nvSpPr>
          <p:cNvPr id="7" name="Slide Number Placeholder 6">
            <a:extLst>
              <a:ext uri="{FF2B5EF4-FFF2-40B4-BE49-F238E27FC236}">
                <a16:creationId xmlns:a16="http://schemas.microsoft.com/office/drawing/2014/main" id="{760213D2-BC1E-8092-DB86-AD779E4694F4}"/>
              </a:ext>
            </a:extLst>
          </p:cNvPr>
          <p:cNvSpPr txBox="1">
            <a:spLocks noGrp="1"/>
          </p:cNvSpPr>
          <p:nvPr>
            <p:ph type="sldNum" sz="quarter" idx="8"/>
          </p:nvPr>
        </p:nvSpPr>
        <p:spPr/>
        <p:txBody>
          <a:bodyPr/>
          <a:lstStyle>
            <a:lvl1pPr>
              <a:defRPr/>
            </a:lvl1pPr>
          </a:lstStyle>
          <a:p>
            <a:pPr lvl="0"/>
            <a:fld id="{FDACF7F6-21FF-4C79-A039-3C1806A4E228}" type="slidenum">
              <a:t>‹#›</a:t>
            </a:fld>
            <a:endParaRPr lang="en-GB"/>
          </a:p>
        </p:txBody>
      </p:sp>
      <p:cxnSp>
        <p:nvCxnSpPr>
          <p:cNvPr id="8" name="Straight Connector 16">
            <a:extLst>
              <a:ext uri="{FF2B5EF4-FFF2-40B4-BE49-F238E27FC236}">
                <a16:creationId xmlns:a16="http://schemas.microsoft.com/office/drawing/2014/main" id="{24464C2A-806B-2772-9D42-7BE6437C881F}"/>
              </a:ext>
            </a:extLst>
          </p:cNvPr>
          <p:cNvCxnSpPr/>
          <p:nvPr/>
        </p:nvCxnSpPr>
        <p:spPr>
          <a:xfrm>
            <a:off x="1448281" y="3205493"/>
            <a:ext cx="3269492" cy="0"/>
          </a:xfrm>
          <a:prstGeom prst="straightConnector1">
            <a:avLst/>
          </a:prstGeom>
          <a:noFill/>
          <a:ln w="31747" cap="flat">
            <a:solidFill>
              <a:srgbClr val="B71E42"/>
            </a:solidFill>
            <a:prstDash val="solid"/>
          </a:ln>
        </p:spPr>
      </p:cxnSp>
    </p:spTree>
    <p:extLst>
      <p:ext uri="{BB962C8B-B14F-4D97-AF65-F5344CB8AC3E}">
        <p14:creationId xmlns:p14="http://schemas.microsoft.com/office/powerpoint/2010/main" val="5648270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1FEFB2-81B3-92AC-6AAB-BEC5DD8638D1}"/>
              </a:ext>
            </a:extLst>
          </p:cNvPr>
          <p:cNvSpPr txBox="1">
            <a:spLocks noGrp="1"/>
          </p:cNvSpPr>
          <p:nvPr>
            <p:ph type="title"/>
          </p:nvPr>
        </p:nvSpPr>
        <p:spPr/>
        <p:txBody>
          <a:bodyPr/>
          <a:lstStyle>
            <a:lvl1pPr>
              <a:defRPr/>
            </a:lvl1pPr>
          </a:lstStyle>
          <a:p>
            <a:pPr lvl="0"/>
            <a:r>
              <a:rPr lang="en-US"/>
              <a:t>Click to edit Master title style</a:t>
            </a:r>
            <a:endParaRPr lang="en-GB"/>
          </a:p>
        </p:txBody>
      </p:sp>
      <p:sp>
        <p:nvSpPr>
          <p:cNvPr id="3" name="Content Placeholder 2">
            <a:extLst>
              <a:ext uri="{FF2B5EF4-FFF2-40B4-BE49-F238E27FC236}">
                <a16:creationId xmlns:a16="http://schemas.microsoft.com/office/drawing/2014/main" id="{02DC4F9F-57D6-6B9A-B8C0-CB19DD27493E}"/>
              </a:ext>
            </a:extLst>
          </p:cNvPr>
          <p:cNvSpPr txBox="1">
            <a:spLocks noGrp="1"/>
          </p:cNvSpPr>
          <p:nvPr>
            <p:ph idx="1"/>
          </p:nvPr>
        </p:nvSpPr>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91A90D2-9E13-185D-C6B7-F45EEAAE282D}"/>
              </a:ext>
            </a:extLst>
          </p:cNvPr>
          <p:cNvSpPr txBox="1">
            <a:spLocks noGrp="1"/>
          </p:cNvSpPr>
          <p:nvPr>
            <p:ph type="dt" sz="half" idx="7"/>
          </p:nvPr>
        </p:nvSpPr>
        <p:spPr/>
        <p:txBody>
          <a:bodyPr/>
          <a:lstStyle>
            <a:lvl1pPr>
              <a:defRPr/>
            </a:lvl1pPr>
          </a:lstStyle>
          <a:p>
            <a:pPr lvl="0"/>
            <a:fld id="{EAF6400D-27F9-4702-8E20-69A6D8650318}" type="datetime1">
              <a:rPr lang="en-GB"/>
              <a:pPr lvl="0"/>
              <a:t>29/01/2024</a:t>
            </a:fld>
            <a:endParaRPr lang="en-GB"/>
          </a:p>
        </p:txBody>
      </p:sp>
      <p:sp>
        <p:nvSpPr>
          <p:cNvPr id="5" name="Footer Placeholder 4">
            <a:extLst>
              <a:ext uri="{FF2B5EF4-FFF2-40B4-BE49-F238E27FC236}">
                <a16:creationId xmlns:a16="http://schemas.microsoft.com/office/drawing/2014/main" id="{B265E50B-05FB-E9E4-6980-F7FA28FD58DD}"/>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A5001156-39A3-C79D-63A0-621E715C092E}"/>
              </a:ext>
            </a:extLst>
          </p:cNvPr>
          <p:cNvSpPr txBox="1">
            <a:spLocks noGrp="1"/>
          </p:cNvSpPr>
          <p:nvPr>
            <p:ph type="sldNum" sz="quarter" idx="8"/>
          </p:nvPr>
        </p:nvSpPr>
        <p:spPr/>
        <p:txBody>
          <a:bodyPr/>
          <a:lstStyle>
            <a:lvl1pPr>
              <a:defRPr/>
            </a:lvl1pPr>
          </a:lstStyle>
          <a:p>
            <a:pPr lvl="0"/>
            <a:fld id="{3BD3B33F-518D-4B4B-B0D6-2494CB2FB395}" type="slidenum">
              <a:t>‹#›</a:t>
            </a:fld>
            <a:endParaRPr lang="en-GB"/>
          </a:p>
        </p:txBody>
      </p:sp>
    </p:spTree>
    <p:extLst>
      <p:ext uri="{BB962C8B-B14F-4D97-AF65-F5344CB8AC3E}">
        <p14:creationId xmlns:p14="http://schemas.microsoft.com/office/powerpoint/2010/main" val="254604494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6FE5B69B-5BA7-DDBC-80BD-8C5E56A20395}"/>
              </a:ext>
            </a:extLst>
          </p:cNvPr>
          <p:cNvGrpSpPr/>
          <p:nvPr/>
        </p:nvGrpSpPr>
        <p:grpSpPr>
          <a:xfrm>
            <a:off x="7477387" y="482172"/>
            <a:ext cx="4074529" cy="5149105"/>
            <a:chOff x="7477387" y="482172"/>
            <a:chExt cx="4074529" cy="5149105"/>
          </a:xfrm>
        </p:grpSpPr>
        <p:sp>
          <p:nvSpPr>
            <p:cNvPr id="3" name="Rectangle 17">
              <a:extLst>
                <a:ext uri="{FF2B5EF4-FFF2-40B4-BE49-F238E27FC236}">
                  <a16:creationId xmlns:a16="http://schemas.microsoft.com/office/drawing/2014/main" id="{EB38EB95-B149-E772-C020-CA9A1FAC5805}"/>
                </a:ext>
              </a:extLst>
            </p:cNvPr>
            <p:cNvSpPr/>
            <p:nvPr/>
          </p:nvSpPr>
          <p:spPr>
            <a:xfrm>
              <a:off x="7477387" y="482172"/>
              <a:ext cx="4074529" cy="5149105"/>
            </a:xfrm>
            <a:prstGeom prst="rect">
              <a:avLst/>
            </a:prstGeom>
            <a:gradFill>
              <a:gsLst>
                <a:gs pos="0">
                  <a:srgbClr val="000001"/>
                </a:gs>
                <a:gs pos="100000">
                  <a:srgbClr val="191919"/>
                </a:gs>
              </a:gsLst>
              <a:lin ang="5400000"/>
            </a:gradFill>
            <a:ln cap="flat">
              <a:noFill/>
              <a:prstDash val="solid"/>
            </a:ln>
            <a:effectLst>
              <a:outerShdw dist="228601" dir="4740049" algn="tl">
                <a:srgbClr val="000000">
                  <a:alpha val="34000"/>
                </a:srgbClr>
              </a:outerShdw>
            </a:effectLst>
          </p:spPr>
          <p:txBody>
            <a:bodyPr lIns="0" tIns="0" rIns="0" bIns="0"/>
            <a:lstStyle/>
            <a:p>
              <a:endParaRPr lang="en-GB"/>
            </a:p>
          </p:txBody>
        </p:sp>
        <p:sp>
          <p:nvSpPr>
            <p:cNvPr id="4" name="Rectangle 18">
              <a:extLst>
                <a:ext uri="{FF2B5EF4-FFF2-40B4-BE49-F238E27FC236}">
                  <a16:creationId xmlns:a16="http://schemas.microsoft.com/office/drawing/2014/main" id="{3020B9FB-3367-97B0-19DB-9DC0124D5380}"/>
                </a:ext>
              </a:extLst>
            </p:cNvPr>
            <p:cNvSpPr/>
            <p:nvPr/>
          </p:nvSpPr>
          <p:spPr>
            <a:xfrm>
              <a:off x="7790450" y="812508"/>
              <a:ext cx="3450287" cy="4466450"/>
            </a:xfrm>
            <a:prstGeom prst="rect">
              <a:avLst/>
            </a:prstGeom>
            <a:gradFill>
              <a:gsLst>
                <a:gs pos="0">
                  <a:srgbClr val="DADADA"/>
                </a:gs>
                <a:gs pos="100000">
                  <a:srgbClr val="FFFFFE"/>
                </a:gs>
              </a:gsLst>
              <a:lin ang="16200000"/>
            </a:gradFill>
            <a:ln w="50804" cap="flat">
              <a:solidFill>
                <a:srgbClr val="191919"/>
              </a:solidFill>
              <a:prstDash val="solid"/>
              <a:miter/>
            </a:ln>
          </p:spPr>
          <p:txBody>
            <a:bodyPr lIns="0" tIns="0" rIns="0" bIns="0"/>
            <a:lstStyle/>
            <a:p>
              <a:endParaRPr lang="en-GB"/>
            </a:p>
          </p:txBody>
        </p:sp>
      </p:grpSp>
      <p:sp>
        <p:nvSpPr>
          <p:cNvPr id="5" name="Title 1">
            <a:extLst>
              <a:ext uri="{FF2B5EF4-FFF2-40B4-BE49-F238E27FC236}">
                <a16:creationId xmlns:a16="http://schemas.microsoft.com/office/drawing/2014/main" id="{6C2028D5-AE21-E716-983D-661C6D653564}"/>
              </a:ext>
            </a:extLst>
          </p:cNvPr>
          <p:cNvSpPr txBox="1">
            <a:spLocks noGrp="1"/>
          </p:cNvSpPr>
          <p:nvPr>
            <p:ph type="title"/>
          </p:nvPr>
        </p:nvSpPr>
        <p:spPr>
          <a:xfrm>
            <a:off x="1451207" y="1129512"/>
            <a:ext cx="5532330" cy="1830583"/>
          </a:xfrm>
        </p:spPr>
        <p:txBody>
          <a:bodyPr anchor="b"/>
          <a:lstStyle>
            <a:lvl1pPr>
              <a:defRPr/>
            </a:lvl1pPr>
          </a:lstStyle>
          <a:p>
            <a:pPr lvl="0"/>
            <a:r>
              <a:rPr lang="en-US"/>
              <a:t>Click to edit Master title style</a:t>
            </a:r>
          </a:p>
        </p:txBody>
      </p:sp>
      <p:sp>
        <p:nvSpPr>
          <p:cNvPr id="6" name="Picture Placeholder 2">
            <a:extLst>
              <a:ext uri="{FF2B5EF4-FFF2-40B4-BE49-F238E27FC236}">
                <a16:creationId xmlns:a16="http://schemas.microsoft.com/office/drawing/2014/main" id="{D3156556-45F1-0B1C-AE6F-31F29F0A4211}"/>
              </a:ext>
            </a:extLst>
          </p:cNvPr>
          <p:cNvSpPr txBox="1">
            <a:spLocks noGrp="1"/>
          </p:cNvSpPr>
          <p:nvPr>
            <p:ph type="pic" idx="1"/>
          </p:nvPr>
        </p:nvSpPr>
        <p:spPr>
          <a:xfrm>
            <a:off x="8124389" y="1122544"/>
            <a:ext cx="2791169" cy="3866330"/>
          </a:xfrm>
          <a:solidFill>
            <a:srgbClr val="D9D9D9"/>
          </a:solidFill>
        </p:spPr>
        <p:txBody>
          <a:bodyPr anchorCtr="1"/>
          <a:lstStyle>
            <a:lvl1pPr marL="0" indent="0" algn="ctr">
              <a:buNone/>
              <a:defRPr sz="3200"/>
            </a:lvl1pPr>
          </a:lstStyle>
          <a:p>
            <a:pPr lvl="0"/>
            <a:r>
              <a:rPr lang="en-US"/>
              <a:t>Click icon to add picture</a:t>
            </a:r>
          </a:p>
        </p:txBody>
      </p:sp>
      <p:sp>
        <p:nvSpPr>
          <p:cNvPr id="7" name="Text Placeholder 3">
            <a:extLst>
              <a:ext uri="{FF2B5EF4-FFF2-40B4-BE49-F238E27FC236}">
                <a16:creationId xmlns:a16="http://schemas.microsoft.com/office/drawing/2014/main" id="{9C982236-9433-694C-8BCC-68F7ED8E9309}"/>
              </a:ext>
            </a:extLst>
          </p:cNvPr>
          <p:cNvSpPr txBox="1">
            <a:spLocks noGrp="1"/>
          </p:cNvSpPr>
          <p:nvPr>
            <p:ph type="body" idx="2"/>
          </p:nvPr>
        </p:nvSpPr>
        <p:spPr>
          <a:xfrm>
            <a:off x="1450329" y="3145993"/>
            <a:ext cx="5524402" cy="2003743"/>
          </a:xfrm>
        </p:spPr>
        <p:txBody>
          <a:bodyPr/>
          <a:lstStyle>
            <a:lvl1pPr marL="0" indent="0">
              <a:buNone/>
              <a:defRPr sz="1800"/>
            </a:lvl1pPr>
          </a:lstStyle>
          <a:p>
            <a:pPr lvl="0"/>
            <a:r>
              <a:rPr lang="en-US"/>
              <a:t>Click to edit Master text styles</a:t>
            </a:r>
          </a:p>
        </p:txBody>
      </p:sp>
      <p:sp>
        <p:nvSpPr>
          <p:cNvPr id="8" name="Date Placeholder 4">
            <a:extLst>
              <a:ext uri="{FF2B5EF4-FFF2-40B4-BE49-F238E27FC236}">
                <a16:creationId xmlns:a16="http://schemas.microsoft.com/office/drawing/2014/main" id="{72F70884-919E-4C23-3129-04EC8D6F124C}"/>
              </a:ext>
            </a:extLst>
          </p:cNvPr>
          <p:cNvSpPr txBox="1">
            <a:spLocks noGrp="1"/>
          </p:cNvSpPr>
          <p:nvPr>
            <p:ph type="dt" sz="half" idx="7"/>
          </p:nvPr>
        </p:nvSpPr>
        <p:spPr>
          <a:xfrm>
            <a:off x="1447385" y="5469858"/>
            <a:ext cx="5527346" cy="320122"/>
          </a:xfrm>
        </p:spPr>
        <p:txBody>
          <a:bodyPr/>
          <a:lstStyle>
            <a:lvl1pPr algn="l">
              <a:defRPr/>
            </a:lvl1pPr>
          </a:lstStyle>
          <a:p>
            <a:pPr lvl="0"/>
            <a:fld id="{7E662D3A-3A6C-401E-9A58-D1698C39F57B}" type="datetime1">
              <a:rPr lang="en-GB"/>
              <a:pPr lvl="0"/>
              <a:t>29/01/2024</a:t>
            </a:fld>
            <a:endParaRPr lang="en-GB"/>
          </a:p>
        </p:txBody>
      </p:sp>
      <p:sp>
        <p:nvSpPr>
          <p:cNvPr id="9" name="Footer Placeholder 5">
            <a:extLst>
              <a:ext uri="{FF2B5EF4-FFF2-40B4-BE49-F238E27FC236}">
                <a16:creationId xmlns:a16="http://schemas.microsoft.com/office/drawing/2014/main" id="{0406BAC2-2671-AA9F-9627-7D525922410E}"/>
              </a:ext>
            </a:extLst>
          </p:cNvPr>
          <p:cNvSpPr txBox="1">
            <a:spLocks noGrp="1"/>
          </p:cNvSpPr>
          <p:nvPr>
            <p:ph type="ftr" sz="quarter" idx="9"/>
          </p:nvPr>
        </p:nvSpPr>
        <p:spPr>
          <a:xfrm>
            <a:off x="1447385" y="318640"/>
            <a:ext cx="5541007" cy="320926"/>
          </a:xfrm>
        </p:spPr>
        <p:txBody>
          <a:bodyPr/>
          <a:lstStyle>
            <a:lvl1pPr>
              <a:defRPr/>
            </a:lvl1pPr>
          </a:lstStyle>
          <a:p>
            <a:pPr lvl="0"/>
            <a:endParaRPr lang="en-GB"/>
          </a:p>
        </p:txBody>
      </p:sp>
      <p:sp>
        <p:nvSpPr>
          <p:cNvPr id="10" name="Slide Number Placeholder 6">
            <a:extLst>
              <a:ext uri="{FF2B5EF4-FFF2-40B4-BE49-F238E27FC236}">
                <a16:creationId xmlns:a16="http://schemas.microsoft.com/office/drawing/2014/main" id="{91044F19-C7B4-829B-6CBF-12FD5C52202C}"/>
              </a:ext>
            </a:extLst>
          </p:cNvPr>
          <p:cNvSpPr txBox="1">
            <a:spLocks noGrp="1"/>
          </p:cNvSpPr>
          <p:nvPr>
            <p:ph type="sldNum" sz="quarter" idx="8"/>
          </p:nvPr>
        </p:nvSpPr>
        <p:spPr/>
        <p:txBody>
          <a:bodyPr/>
          <a:lstStyle>
            <a:lvl1pPr>
              <a:defRPr/>
            </a:lvl1pPr>
          </a:lstStyle>
          <a:p>
            <a:pPr lvl="0"/>
            <a:fld id="{F3009EF1-080D-4DCC-B284-D94212CBA7A9}" type="slidenum">
              <a:t>‹#›</a:t>
            </a:fld>
            <a:endParaRPr lang="en-GB"/>
          </a:p>
        </p:txBody>
      </p:sp>
      <p:cxnSp>
        <p:nvCxnSpPr>
          <p:cNvPr id="11" name="Straight Connector 30">
            <a:extLst>
              <a:ext uri="{FF2B5EF4-FFF2-40B4-BE49-F238E27FC236}">
                <a16:creationId xmlns:a16="http://schemas.microsoft.com/office/drawing/2014/main" id="{F4CD5E24-8680-C428-69A1-4F897A040725}"/>
              </a:ext>
            </a:extLst>
          </p:cNvPr>
          <p:cNvCxnSpPr/>
          <p:nvPr/>
        </p:nvCxnSpPr>
        <p:spPr>
          <a:xfrm>
            <a:off x="1447385" y="3143606"/>
            <a:ext cx="5527347" cy="0"/>
          </a:xfrm>
          <a:prstGeom prst="straightConnector1">
            <a:avLst/>
          </a:prstGeom>
          <a:noFill/>
          <a:ln w="31747" cap="flat">
            <a:solidFill>
              <a:srgbClr val="B71E42"/>
            </a:solidFill>
            <a:prstDash val="solid"/>
          </a:ln>
        </p:spPr>
      </p:cxnSp>
    </p:spTree>
    <p:extLst>
      <p:ext uri="{BB962C8B-B14F-4D97-AF65-F5344CB8AC3E}">
        <p14:creationId xmlns:p14="http://schemas.microsoft.com/office/powerpoint/2010/main" val="31908495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A8DE84-1F91-0FD5-9DB1-ED13AE0D761D}"/>
              </a:ext>
            </a:extLst>
          </p:cNvPr>
          <p:cNvSpPr txBox="1">
            <a:spLocks noGrp="1"/>
          </p:cNvSpPr>
          <p:nvPr>
            <p:ph type="title"/>
          </p:nvPr>
        </p:nvSpPr>
        <p:spPr/>
        <p:txBody>
          <a:bodyPr/>
          <a:lstStyle>
            <a:lvl1pPr>
              <a:defRPr/>
            </a:lvl1pPr>
          </a:lstStyle>
          <a:p>
            <a:pPr lvl="0"/>
            <a:r>
              <a:rPr lang="en-US"/>
              <a:t>Click to edit Master title style</a:t>
            </a:r>
          </a:p>
        </p:txBody>
      </p:sp>
      <p:sp>
        <p:nvSpPr>
          <p:cNvPr id="3" name="Vertical Text Placeholder 2">
            <a:extLst>
              <a:ext uri="{FF2B5EF4-FFF2-40B4-BE49-F238E27FC236}">
                <a16:creationId xmlns:a16="http://schemas.microsoft.com/office/drawing/2014/main" id="{AFD7CD9A-BAC5-4ECA-D5FC-020D7A5FF095}"/>
              </a:ext>
            </a:extLst>
          </p:cNvPr>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AECC562-5DD4-FE1A-3425-94260F2C4568}"/>
              </a:ext>
            </a:extLst>
          </p:cNvPr>
          <p:cNvSpPr txBox="1">
            <a:spLocks noGrp="1"/>
          </p:cNvSpPr>
          <p:nvPr>
            <p:ph type="dt" sz="half" idx="7"/>
          </p:nvPr>
        </p:nvSpPr>
        <p:spPr/>
        <p:txBody>
          <a:bodyPr/>
          <a:lstStyle>
            <a:lvl1pPr>
              <a:defRPr/>
            </a:lvl1pPr>
          </a:lstStyle>
          <a:p>
            <a:pPr lvl="0"/>
            <a:fld id="{94ADE631-73A1-4C0E-AF36-676F4F8ACCA8}" type="datetime1">
              <a:rPr lang="en-GB"/>
              <a:pPr lvl="0"/>
              <a:t>29/01/2024</a:t>
            </a:fld>
            <a:endParaRPr lang="en-GB"/>
          </a:p>
        </p:txBody>
      </p:sp>
      <p:sp>
        <p:nvSpPr>
          <p:cNvPr id="5" name="Footer Placeholder 4">
            <a:extLst>
              <a:ext uri="{FF2B5EF4-FFF2-40B4-BE49-F238E27FC236}">
                <a16:creationId xmlns:a16="http://schemas.microsoft.com/office/drawing/2014/main" id="{09C8BFE3-AD3E-E133-AB4B-E45281DDA267}"/>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3EC2ECD2-128A-B0CB-9DE7-736D52F05A56}"/>
              </a:ext>
            </a:extLst>
          </p:cNvPr>
          <p:cNvSpPr txBox="1">
            <a:spLocks noGrp="1"/>
          </p:cNvSpPr>
          <p:nvPr>
            <p:ph type="sldNum" sz="quarter" idx="8"/>
          </p:nvPr>
        </p:nvSpPr>
        <p:spPr/>
        <p:txBody>
          <a:bodyPr/>
          <a:lstStyle>
            <a:lvl1pPr>
              <a:defRPr/>
            </a:lvl1pPr>
          </a:lstStyle>
          <a:p>
            <a:pPr lvl="0"/>
            <a:fld id="{1BE529DB-37D3-4258-AF76-0C91A99B0F62}" type="slidenum">
              <a:t>‹#›</a:t>
            </a:fld>
            <a:endParaRPr lang="en-GB"/>
          </a:p>
        </p:txBody>
      </p:sp>
      <p:cxnSp>
        <p:nvCxnSpPr>
          <p:cNvPr id="7" name="Straight Connector 25">
            <a:extLst>
              <a:ext uri="{FF2B5EF4-FFF2-40B4-BE49-F238E27FC236}">
                <a16:creationId xmlns:a16="http://schemas.microsoft.com/office/drawing/2014/main" id="{398C5551-E64D-EB6A-7257-557D02B80458}"/>
              </a:ext>
            </a:extLst>
          </p:cNvPr>
          <p:cNvCxnSpPr/>
          <p:nvPr/>
        </p:nvCxnSpPr>
        <p:spPr>
          <a:xfrm>
            <a:off x="1453896" y="1847088"/>
            <a:ext cx="9607518" cy="0"/>
          </a:xfrm>
          <a:prstGeom prst="straightConnector1">
            <a:avLst/>
          </a:prstGeom>
          <a:noFill/>
          <a:ln w="31747" cap="flat">
            <a:solidFill>
              <a:srgbClr val="B71E42"/>
            </a:solidFill>
            <a:prstDash val="solid"/>
          </a:ln>
        </p:spPr>
      </p:cxnSp>
    </p:spTree>
    <p:extLst>
      <p:ext uri="{BB962C8B-B14F-4D97-AF65-F5344CB8AC3E}">
        <p14:creationId xmlns:p14="http://schemas.microsoft.com/office/powerpoint/2010/main" val="13221186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647C92C-5EFC-68E4-E55F-2AF9E07E5EEC}"/>
              </a:ext>
            </a:extLst>
          </p:cNvPr>
          <p:cNvSpPr txBox="1">
            <a:spLocks noGrp="1"/>
          </p:cNvSpPr>
          <p:nvPr>
            <p:ph type="title" orient="vert"/>
          </p:nvPr>
        </p:nvSpPr>
        <p:spPr>
          <a:xfrm>
            <a:off x="9439113" y="798975"/>
            <a:ext cx="1615744" cy="4659892"/>
          </a:xfrm>
        </p:spPr>
        <p:txBody>
          <a:bodyPr vert="eaVert"/>
          <a:lstStyle>
            <a:lvl1pPr>
              <a:defRPr/>
            </a:lvl1pPr>
          </a:lstStyle>
          <a:p>
            <a:pPr lvl="0"/>
            <a:r>
              <a:rPr lang="en-US"/>
              <a:t>Click to edit Master title style</a:t>
            </a:r>
          </a:p>
        </p:txBody>
      </p:sp>
      <p:sp>
        <p:nvSpPr>
          <p:cNvPr id="3" name="Vertical Text Placeholder 2">
            <a:extLst>
              <a:ext uri="{FF2B5EF4-FFF2-40B4-BE49-F238E27FC236}">
                <a16:creationId xmlns:a16="http://schemas.microsoft.com/office/drawing/2014/main" id="{85BCADF5-E349-2943-8922-2A74C564F288}"/>
              </a:ext>
            </a:extLst>
          </p:cNvPr>
          <p:cNvSpPr txBox="1">
            <a:spLocks noGrp="1"/>
          </p:cNvSpPr>
          <p:nvPr>
            <p:ph type="body" orient="vert" idx="1"/>
          </p:nvPr>
        </p:nvSpPr>
        <p:spPr>
          <a:xfrm>
            <a:off x="1444669" y="798975"/>
            <a:ext cx="7828827" cy="4659892"/>
          </a:xfrm>
        </p:spPr>
        <p:txBody>
          <a:bodyPr vert="eaVert"/>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80C4085-7B59-9121-3195-E06B3FDE902E}"/>
              </a:ext>
            </a:extLst>
          </p:cNvPr>
          <p:cNvSpPr txBox="1">
            <a:spLocks noGrp="1"/>
          </p:cNvSpPr>
          <p:nvPr>
            <p:ph type="dt" sz="half" idx="7"/>
          </p:nvPr>
        </p:nvSpPr>
        <p:spPr/>
        <p:txBody>
          <a:bodyPr/>
          <a:lstStyle>
            <a:lvl1pPr>
              <a:defRPr/>
            </a:lvl1pPr>
          </a:lstStyle>
          <a:p>
            <a:pPr lvl="0"/>
            <a:fld id="{E22FD515-A50E-4D06-B242-2EC0943ECDB1}" type="datetime1">
              <a:rPr lang="en-GB"/>
              <a:pPr lvl="0"/>
              <a:t>29/01/2024</a:t>
            </a:fld>
            <a:endParaRPr lang="en-GB"/>
          </a:p>
        </p:txBody>
      </p:sp>
      <p:sp>
        <p:nvSpPr>
          <p:cNvPr id="5" name="Footer Placeholder 4">
            <a:extLst>
              <a:ext uri="{FF2B5EF4-FFF2-40B4-BE49-F238E27FC236}">
                <a16:creationId xmlns:a16="http://schemas.microsoft.com/office/drawing/2014/main" id="{C6AD2886-BEE2-5678-8838-B8ED9F5B816A}"/>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D63AF61F-A2BB-4881-9C84-4B43BA214D09}"/>
              </a:ext>
            </a:extLst>
          </p:cNvPr>
          <p:cNvSpPr txBox="1">
            <a:spLocks noGrp="1"/>
          </p:cNvSpPr>
          <p:nvPr>
            <p:ph type="sldNum" sz="quarter" idx="8"/>
          </p:nvPr>
        </p:nvSpPr>
        <p:spPr/>
        <p:txBody>
          <a:bodyPr/>
          <a:lstStyle>
            <a:lvl1pPr>
              <a:defRPr/>
            </a:lvl1pPr>
          </a:lstStyle>
          <a:p>
            <a:pPr lvl="0"/>
            <a:fld id="{CF8AB407-B545-4B1A-A458-57E23B4DAF27}" type="slidenum">
              <a:t>‹#›</a:t>
            </a:fld>
            <a:endParaRPr lang="en-GB"/>
          </a:p>
        </p:txBody>
      </p:sp>
      <p:cxnSp>
        <p:nvCxnSpPr>
          <p:cNvPr id="7" name="Straight Connector 14">
            <a:extLst>
              <a:ext uri="{FF2B5EF4-FFF2-40B4-BE49-F238E27FC236}">
                <a16:creationId xmlns:a16="http://schemas.microsoft.com/office/drawing/2014/main" id="{51400AB2-5CA1-D6C4-8D7D-D6799ECDBA05}"/>
              </a:ext>
            </a:extLst>
          </p:cNvPr>
          <p:cNvCxnSpPr/>
          <p:nvPr/>
        </p:nvCxnSpPr>
        <p:spPr>
          <a:xfrm>
            <a:off x="9439113" y="798975"/>
            <a:ext cx="0" cy="4659883"/>
          </a:xfrm>
          <a:prstGeom prst="straightConnector1">
            <a:avLst/>
          </a:prstGeom>
          <a:noFill/>
          <a:ln w="31747" cap="flat">
            <a:solidFill>
              <a:srgbClr val="B71E42"/>
            </a:solidFill>
            <a:prstDash val="solid"/>
          </a:ln>
        </p:spPr>
      </p:cxnSp>
    </p:spTree>
    <p:extLst>
      <p:ext uri="{BB962C8B-B14F-4D97-AF65-F5344CB8AC3E}">
        <p14:creationId xmlns:p14="http://schemas.microsoft.com/office/powerpoint/2010/main" val="7523319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5D989-5FE7-0A1D-8E62-AEDC28CD0D0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EF1911D7-0548-BF58-0C05-45BFCE8E520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0188790-76A4-35E8-BB25-2F6FE08707AD}"/>
              </a:ext>
            </a:extLst>
          </p:cNvPr>
          <p:cNvSpPr>
            <a:spLocks noGrp="1"/>
          </p:cNvSpPr>
          <p:nvPr>
            <p:ph type="dt" sz="half" idx="10"/>
          </p:nvPr>
        </p:nvSpPr>
        <p:spPr/>
        <p:txBody>
          <a:bodyPr/>
          <a:lstStyle/>
          <a:p>
            <a:pPr lvl="0"/>
            <a:fld id="{205ABA18-A658-413C-9280-ED36991F6E93}" type="datetime1">
              <a:rPr lang="en-GB" smtClean="0"/>
              <a:pPr lvl="0"/>
              <a:t>29/01/2024</a:t>
            </a:fld>
            <a:endParaRPr lang="en-GB"/>
          </a:p>
        </p:txBody>
      </p:sp>
      <p:sp>
        <p:nvSpPr>
          <p:cNvPr id="5" name="Footer Placeholder 4">
            <a:extLst>
              <a:ext uri="{FF2B5EF4-FFF2-40B4-BE49-F238E27FC236}">
                <a16:creationId xmlns:a16="http://schemas.microsoft.com/office/drawing/2014/main" id="{AB0A5926-AE9A-F0DA-DBCD-C6548DDDF35A}"/>
              </a:ext>
            </a:extLst>
          </p:cNvPr>
          <p:cNvSpPr>
            <a:spLocks noGrp="1"/>
          </p:cNvSpPr>
          <p:nvPr>
            <p:ph type="ftr" sz="quarter" idx="11"/>
          </p:nvPr>
        </p:nvSpPr>
        <p:spPr/>
        <p:txBody>
          <a:bodyPr/>
          <a:lstStyle/>
          <a:p>
            <a:pPr lvl="0"/>
            <a:endParaRPr lang="en-GB"/>
          </a:p>
        </p:txBody>
      </p:sp>
      <p:sp>
        <p:nvSpPr>
          <p:cNvPr id="6" name="Slide Number Placeholder 5">
            <a:extLst>
              <a:ext uri="{FF2B5EF4-FFF2-40B4-BE49-F238E27FC236}">
                <a16:creationId xmlns:a16="http://schemas.microsoft.com/office/drawing/2014/main" id="{2903F2E0-DF31-51BC-0687-C5D78548FAE5}"/>
              </a:ext>
            </a:extLst>
          </p:cNvPr>
          <p:cNvSpPr>
            <a:spLocks noGrp="1"/>
          </p:cNvSpPr>
          <p:nvPr>
            <p:ph type="sldNum" sz="quarter" idx="12"/>
          </p:nvPr>
        </p:nvSpPr>
        <p:spPr/>
        <p:txBody>
          <a:bodyPr/>
          <a:lstStyle/>
          <a:p>
            <a:pPr lvl="0"/>
            <a:fld id="{AA0FDF1C-6EB6-4976-8F02-7169A644E23F}" type="slidenum">
              <a:rPr lang="en-GB" smtClean="0"/>
              <a:t>‹#›</a:t>
            </a:fld>
            <a:endParaRPr lang="en-GB"/>
          </a:p>
        </p:txBody>
      </p:sp>
    </p:spTree>
    <p:extLst>
      <p:ext uri="{BB962C8B-B14F-4D97-AF65-F5344CB8AC3E}">
        <p14:creationId xmlns:p14="http://schemas.microsoft.com/office/powerpoint/2010/main" val="334253213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B0840F-5BCB-BC25-772D-DC74F411A42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2410510-1E25-182A-6F4E-704F2B2FB8A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5F9CCD8-7DC5-B55B-AB12-D85AF4C67455}"/>
              </a:ext>
            </a:extLst>
          </p:cNvPr>
          <p:cNvSpPr>
            <a:spLocks noGrp="1"/>
          </p:cNvSpPr>
          <p:nvPr>
            <p:ph type="dt" sz="half" idx="10"/>
          </p:nvPr>
        </p:nvSpPr>
        <p:spPr/>
        <p:txBody>
          <a:bodyPr/>
          <a:lstStyle/>
          <a:p>
            <a:pPr lvl="0"/>
            <a:fld id="{8CDDAA4C-D500-4816-AC81-7A5692F99086}" type="datetime1">
              <a:rPr lang="en-GB" smtClean="0"/>
              <a:pPr lvl="0"/>
              <a:t>29/01/2024</a:t>
            </a:fld>
            <a:endParaRPr lang="en-GB"/>
          </a:p>
        </p:txBody>
      </p:sp>
      <p:sp>
        <p:nvSpPr>
          <p:cNvPr id="5" name="Footer Placeholder 4">
            <a:extLst>
              <a:ext uri="{FF2B5EF4-FFF2-40B4-BE49-F238E27FC236}">
                <a16:creationId xmlns:a16="http://schemas.microsoft.com/office/drawing/2014/main" id="{78BB0D7E-1EC8-1DDB-B7C1-1770381A2FD7}"/>
              </a:ext>
            </a:extLst>
          </p:cNvPr>
          <p:cNvSpPr>
            <a:spLocks noGrp="1"/>
          </p:cNvSpPr>
          <p:nvPr>
            <p:ph type="ftr" sz="quarter" idx="11"/>
          </p:nvPr>
        </p:nvSpPr>
        <p:spPr/>
        <p:txBody>
          <a:bodyPr/>
          <a:lstStyle/>
          <a:p>
            <a:pPr lvl="0"/>
            <a:endParaRPr lang="en-GB"/>
          </a:p>
        </p:txBody>
      </p:sp>
      <p:sp>
        <p:nvSpPr>
          <p:cNvPr id="6" name="Slide Number Placeholder 5">
            <a:extLst>
              <a:ext uri="{FF2B5EF4-FFF2-40B4-BE49-F238E27FC236}">
                <a16:creationId xmlns:a16="http://schemas.microsoft.com/office/drawing/2014/main" id="{7E052570-D834-6234-AA92-C20C24133184}"/>
              </a:ext>
            </a:extLst>
          </p:cNvPr>
          <p:cNvSpPr>
            <a:spLocks noGrp="1"/>
          </p:cNvSpPr>
          <p:nvPr>
            <p:ph type="sldNum" sz="quarter" idx="12"/>
          </p:nvPr>
        </p:nvSpPr>
        <p:spPr/>
        <p:txBody>
          <a:bodyPr/>
          <a:lstStyle/>
          <a:p>
            <a:pPr lvl="0"/>
            <a:fld id="{B08442BE-D52A-41B8-B921-7E77CE79AE6C}" type="slidenum">
              <a:rPr lang="en-GB" smtClean="0"/>
              <a:t>‹#›</a:t>
            </a:fld>
            <a:endParaRPr lang="en-GB"/>
          </a:p>
        </p:txBody>
      </p:sp>
    </p:spTree>
    <p:extLst>
      <p:ext uri="{BB962C8B-B14F-4D97-AF65-F5344CB8AC3E}">
        <p14:creationId xmlns:p14="http://schemas.microsoft.com/office/powerpoint/2010/main" val="329921781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080E9F-4DCC-8BA2-997D-60A2F090668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0E0E16F-9A00-B34C-E21D-EEDD470B7FAD}"/>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EFFB4D2-3203-7E21-15F5-86C3514984A4}"/>
              </a:ext>
            </a:extLst>
          </p:cNvPr>
          <p:cNvSpPr>
            <a:spLocks noGrp="1"/>
          </p:cNvSpPr>
          <p:nvPr>
            <p:ph type="dt" sz="half" idx="10"/>
          </p:nvPr>
        </p:nvSpPr>
        <p:spPr/>
        <p:txBody>
          <a:bodyPr/>
          <a:lstStyle/>
          <a:p>
            <a:pPr lvl="0"/>
            <a:fld id="{42A8646D-5C6D-4FBD-8503-C7D94E1A24EB}" type="datetime1">
              <a:rPr lang="en-GB" smtClean="0"/>
              <a:pPr lvl="0"/>
              <a:t>29/01/2024</a:t>
            </a:fld>
            <a:endParaRPr lang="en-GB"/>
          </a:p>
        </p:txBody>
      </p:sp>
      <p:sp>
        <p:nvSpPr>
          <p:cNvPr id="5" name="Footer Placeholder 4">
            <a:extLst>
              <a:ext uri="{FF2B5EF4-FFF2-40B4-BE49-F238E27FC236}">
                <a16:creationId xmlns:a16="http://schemas.microsoft.com/office/drawing/2014/main" id="{C26BAF84-C7E8-D3E5-3B06-764839C18888}"/>
              </a:ext>
            </a:extLst>
          </p:cNvPr>
          <p:cNvSpPr>
            <a:spLocks noGrp="1"/>
          </p:cNvSpPr>
          <p:nvPr>
            <p:ph type="ftr" sz="quarter" idx="11"/>
          </p:nvPr>
        </p:nvSpPr>
        <p:spPr/>
        <p:txBody>
          <a:bodyPr/>
          <a:lstStyle/>
          <a:p>
            <a:pPr lvl="0"/>
            <a:endParaRPr lang="en-GB"/>
          </a:p>
        </p:txBody>
      </p:sp>
      <p:sp>
        <p:nvSpPr>
          <p:cNvPr id="6" name="Slide Number Placeholder 5">
            <a:extLst>
              <a:ext uri="{FF2B5EF4-FFF2-40B4-BE49-F238E27FC236}">
                <a16:creationId xmlns:a16="http://schemas.microsoft.com/office/drawing/2014/main" id="{72978900-7C96-B28C-8D80-604E0ECF06C7}"/>
              </a:ext>
            </a:extLst>
          </p:cNvPr>
          <p:cNvSpPr>
            <a:spLocks noGrp="1"/>
          </p:cNvSpPr>
          <p:nvPr>
            <p:ph type="sldNum" sz="quarter" idx="12"/>
          </p:nvPr>
        </p:nvSpPr>
        <p:spPr/>
        <p:txBody>
          <a:bodyPr/>
          <a:lstStyle/>
          <a:p>
            <a:pPr lvl="0"/>
            <a:fld id="{DE6C1B70-2290-4544-9EC8-BCB5F712B941}" type="slidenum">
              <a:rPr lang="en-GB" smtClean="0"/>
              <a:t>‹#›</a:t>
            </a:fld>
            <a:endParaRPr lang="en-GB"/>
          </a:p>
        </p:txBody>
      </p:sp>
    </p:spTree>
    <p:extLst>
      <p:ext uri="{BB962C8B-B14F-4D97-AF65-F5344CB8AC3E}">
        <p14:creationId xmlns:p14="http://schemas.microsoft.com/office/powerpoint/2010/main" val="372722238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7C3719-5E29-0E52-819B-7D428E62C53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52003BA-8AB5-7178-5304-13A9EC63F11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E4064D7-8ACC-72D1-49F1-75D3964AFD8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56FA048-388D-8CB0-C1F8-074CD4953F85}"/>
              </a:ext>
            </a:extLst>
          </p:cNvPr>
          <p:cNvSpPr>
            <a:spLocks noGrp="1"/>
          </p:cNvSpPr>
          <p:nvPr>
            <p:ph type="dt" sz="half" idx="10"/>
          </p:nvPr>
        </p:nvSpPr>
        <p:spPr/>
        <p:txBody>
          <a:bodyPr/>
          <a:lstStyle/>
          <a:p>
            <a:pPr lvl="0"/>
            <a:fld id="{F3A99F57-1F6F-49BF-A9B3-F315529179BD}" type="datetime1">
              <a:rPr lang="en-GB" smtClean="0"/>
              <a:pPr lvl="0"/>
              <a:t>29/01/2024</a:t>
            </a:fld>
            <a:endParaRPr lang="en-GB"/>
          </a:p>
        </p:txBody>
      </p:sp>
      <p:sp>
        <p:nvSpPr>
          <p:cNvPr id="6" name="Footer Placeholder 5">
            <a:extLst>
              <a:ext uri="{FF2B5EF4-FFF2-40B4-BE49-F238E27FC236}">
                <a16:creationId xmlns:a16="http://schemas.microsoft.com/office/drawing/2014/main" id="{B930732E-EF44-8FEC-2266-D1731CB4DA9B}"/>
              </a:ext>
            </a:extLst>
          </p:cNvPr>
          <p:cNvSpPr>
            <a:spLocks noGrp="1"/>
          </p:cNvSpPr>
          <p:nvPr>
            <p:ph type="ftr" sz="quarter" idx="11"/>
          </p:nvPr>
        </p:nvSpPr>
        <p:spPr/>
        <p:txBody>
          <a:bodyPr/>
          <a:lstStyle/>
          <a:p>
            <a:pPr lvl="0"/>
            <a:endParaRPr lang="en-GB"/>
          </a:p>
        </p:txBody>
      </p:sp>
      <p:sp>
        <p:nvSpPr>
          <p:cNvPr id="7" name="Slide Number Placeholder 6">
            <a:extLst>
              <a:ext uri="{FF2B5EF4-FFF2-40B4-BE49-F238E27FC236}">
                <a16:creationId xmlns:a16="http://schemas.microsoft.com/office/drawing/2014/main" id="{FCB74ACF-B973-C415-8FD8-9DA7432B7F2B}"/>
              </a:ext>
            </a:extLst>
          </p:cNvPr>
          <p:cNvSpPr>
            <a:spLocks noGrp="1"/>
          </p:cNvSpPr>
          <p:nvPr>
            <p:ph type="sldNum" sz="quarter" idx="12"/>
          </p:nvPr>
        </p:nvSpPr>
        <p:spPr/>
        <p:txBody>
          <a:bodyPr/>
          <a:lstStyle/>
          <a:p>
            <a:pPr lvl="0"/>
            <a:fld id="{A48BDB82-78F7-4773-A7F4-6A0F856462F1}" type="slidenum">
              <a:rPr lang="en-GB" smtClean="0"/>
              <a:t>‹#›</a:t>
            </a:fld>
            <a:endParaRPr lang="en-GB"/>
          </a:p>
        </p:txBody>
      </p:sp>
    </p:spTree>
    <p:extLst>
      <p:ext uri="{BB962C8B-B14F-4D97-AF65-F5344CB8AC3E}">
        <p14:creationId xmlns:p14="http://schemas.microsoft.com/office/powerpoint/2010/main" val="326395194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E1EC1D-F2A6-3F8F-BA1B-ECF88BFE990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195B164-8A18-C0F9-B089-634BE1B0C81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1ACF8FB-E7BA-200A-5BDF-6A4157219F5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CAEEB14-2B79-816D-D145-909B00165B3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68BBAE0-E73A-3DDA-59C1-C9CC50F391D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B1B327B-7AA7-D705-8A54-26898E6E246C}"/>
              </a:ext>
            </a:extLst>
          </p:cNvPr>
          <p:cNvSpPr>
            <a:spLocks noGrp="1"/>
          </p:cNvSpPr>
          <p:nvPr>
            <p:ph type="dt" sz="half" idx="10"/>
          </p:nvPr>
        </p:nvSpPr>
        <p:spPr/>
        <p:txBody>
          <a:bodyPr/>
          <a:lstStyle/>
          <a:p>
            <a:pPr lvl="0"/>
            <a:fld id="{8CFAD1C5-222F-4A34-A71F-1EFB5536A129}" type="datetime1">
              <a:rPr lang="en-GB" smtClean="0"/>
              <a:pPr lvl="0"/>
              <a:t>29/01/2024</a:t>
            </a:fld>
            <a:endParaRPr lang="en-GB"/>
          </a:p>
        </p:txBody>
      </p:sp>
      <p:sp>
        <p:nvSpPr>
          <p:cNvPr id="8" name="Footer Placeholder 7">
            <a:extLst>
              <a:ext uri="{FF2B5EF4-FFF2-40B4-BE49-F238E27FC236}">
                <a16:creationId xmlns:a16="http://schemas.microsoft.com/office/drawing/2014/main" id="{F48481A9-96C9-BB3D-92A5-C69FD924386B}"/>
              </a:ext>
            </a:extLst>
          </p:cNvPr>
          <p:cNvSpPr>
            <a:spLocks noGrp="1"/>
          </p:cNvSpPr>
          <p:nvPr>
            <p:ph type="ftr" sz="quarter" idx="11"/>
          </p:nvPr>
        </p:nvSpPr>
        <p:spPr/>
        <p:txBody>
          <a:bodyPr/>
          <a:lstStyle/>
          <a:p>
            <a:pPr lvl="0"/>
            <a:endParaRPr lang="en-GB"/>
          </a:p>
        </p:txBody>
      </p:sp>
      <p:sp>
        <p:nvSpPr>
          <p:cNvPr id="9" name="Slide Number Placeholder 8">
            <a:extLst>
              <a:ext uri="{FF2B5EF4-FFF2-40B4-BE49-F238E27FC236}">
                <a16:creationId xmlns:a16="http://schemas.microsoft.com/office/drawing/2014/main" id="{11601824-B659-358E-AA2B-E15C124BAD7E}"/>
              </a:ext>
            </a:extLst>
          </p:cNvPr>
          <p:cNvSpPr>
            <a:spLocks noGrp="1"/>
          </p:cNvSpPr>
          <p:nvPr>
            <p:ph type="sldNum" sz="quarter" idx="12"/>
          </p:nvPr>
        </p:nvSpPr>
        <p:spPr/>
        <p:txBody>
          <a:bodyPr/>
          <a:lstStyle/>
          <a:p>
            <a:pPr lvl="0"/>
            <a:fld id="{398A7A07-1420-462A-BA0C-A3514248611B}" type="slidenum">
              <a:rPr lang="en-GB" smtClean="0"/>
              <a:t>‹#›</a:t>
            </a:fld>
            <a:endParaRPr lang="en-GB"/>
          </a:p>
        </p:txBody>
      </p:sp>
    </p:spTree>
    <p:extLst>
      <p:ext uri="{BB962C8B-B14F-4D97-AF65-F5344CB8AC3E}">
        <p14:creationId xmlns:p14="http://schemas.microsoft.com/office/powerpoint/2010/main" val="231650941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0AEDA7-BA56-7D37-BB92-9223BE01651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55C2E4D-70B0-C8AC-7D65-C6CF89D1FBAA}"/>
              </a:ext>
            </a:extLst>
          </p:cNvPr>
          <p:cNvSpPr>
            <a:spLocks noGrp="1"/>
          </p:cNvSpPr>
          <p:nvPr>
            <p:ph type="dt" sz="half" idx="10"/>
          </p:nvPr>
        </p:nvSpPr>
        <p:spPr/>
        <p:txBody>
          <a:bodyPr/>
          <a:lstStyle/>
          <a:p>
            <a:pPr lvl="0"/>
            <a:fld id="{80BE29A3-A0A5-4EDE-8A03-563A7D2EDB54}" type="datetime1">
              <a:rPr lang="en-GB" smtClean="0"/>
              <a:pPr lvl="0"/>
              <a:t>29/01/2024</a:t>
            </a:fld>
            <a:endParaRPr lang="en-GB"/>
          </a:p>
        </p:txBody>
      </p:sp>
      <p:sp>
        <p:nvSpPr>
          <p:cNvPr id="4" name="Footer Placeholder 3">
            <a:extLst>
              <a:ext uri="{FF2B5EF4-FFF2-40B4-BE49-F238E27FC236}">
                <a16:creationId xmlns:a16="http://schemas.microsoft.com/office/drawing/2014/main" id="{4E1DE60F-CEB8-D383-8A73-257E042A50B9}"/>
              </a:ext>
            </a:extLst>
          </p:cNvPr>
          <p:cNvSpPr>
            <a:spLocks noGrp="1"/>
          </p:cNvSpPr>
          <p:nvPr>
            <p:ph type="ftr" sz="quarter" idx="11"/>
          </p:nvPr>
        </p:nvSpPr>
        <p:spPr/>
        <p:txBody>
          <a:bodyPr/>
          <a:lstStyle/>
          <a:p>
            <a:pPr lvl="0"/>
            <a:endParaRPr lang="en-GB"/>
          </a:p>
        </p:txBody>
      </p:sp>
      <p:sp>
        <p:nvSpPr>
          <p:cNvPr id="5" name="Slide Number Placeholder 4">
            <a:extLst>
              <a:ext uri="{FF2B5EF4-FFF2-40B4-BE49-F238E27FC236}">
                <a16:creationId xmlns:a16="http://schemas.microsoft.com/office/drawing/2014/main" id="{98842402-0AD5-C215-E8D4-074016F3BC1A}"/>
              </a:ext>
            </a:extLst>
          </p:cNvPr>
          <p:cNvSpPr>
            <a:spLocks noGrp="1"/>
          </p:cNvSpPr>
          <p:nvPr>
            <p:ph type="sldNum" sz="quarter" idx="12"/>
          </p:nvPr>
        </p:nvSpPr>
        <p:spPr/>
        <p:txBody>
          <a:bodyPr/>
          <a:lstStyle/>
          <a:p>
            <a:pPr lvl="0"/>
            <a:fld id="{E354F6A9-6E65-42BB-BC8D-BF75A8D8F135}" type="slidenum">
              <a:rPr lang="en-GB" smtClean="0"/>
              <a:t>‹#›</a:t>
            </a:fld>
            <a:endParaRPr lang="en-GB"/>
          </a:p>
        </p:txBody>
      </p:sp>
    </p:spTree>
    <p:extLst>
      <p:ext uri="{BB962C8B-B14F-4D97-AF65-F5344CB8AC3E}">
        <p14:creationId xmlns:p14="http://schemas.microsoft.com/office/powerpoint/2010/main" val="421921855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68640E1-8CE5-52D4-C9C3-941A7F7CE096}"/>
              </a:ext>
            </a:extLst>
          </p:cNvPr>
          <p:cNvSpPr>
            <a:spLocks noGrp="1"/>
          </p:cNvSpPr>
          <p:nvPr>
            <p:ph type="dt" sz="half" idx="10"/>
          </p:nvPr>
        </p:nvSpPr>
        <p:spPr/>
        <p:txBody>
          <a:bodyPr/>
          <a:lstStyle/>
          <a:p>
            <a:pPr lvl="0"/>
            <a:fld id="{AD9F0AD6-3863-49E0-A4C9-6D9AF86BB1B8}" type="datetime1">
              <a:rPr lang="en-GB" smtClean="0"/>
              <a:pPr lvl="0"/>
              <a:t>29/01/2024</a:t>
            </a:fld>
            <a:endParaRPr lang="en-GB"/>
          </a:p>
        </p:txBody>
      </p:sp>
      <p:sp>
        <p:nvSpPr>
          <p:cNvPr id="3" name="Footer Placeholder 2">
            <a:extLst>
              <a:ext uri="{FF2B5EF4-FFF2-40B4-BE49-F238E27FC236}">
                <a16:creationId xmlns:a16="http://schemas.microsoft.com/office/drawing/2014/main" id="{B2FFCAEE-56C4-814E-5758-81254944D904}"/>
              </a:ext>
            </a:extLst>
          </p:cNvPr>
          <p:cNvSpPr>
            <a:spLocks noGrp="1"/>
          </p:cNvSpPr>
          <p:nvPr>
            <p:ph type="ftr" sz="quarter" idx="11"/>
          </p:nvPr>
        </p:nvSpPr>
        <p:spPr/>
        <p:txBody>
          <a:bodyPr/>
          <a:lstStyle/>
          <a:p>
            <a:pPr lvl="0"/>
            <a:endParaRPr lang="en-GB"/>
          </a:p>
        </p:txBody>
      </p:sp>
      <p:sp>
        <p:nvSpPr>
          <p:cNvPr id="4" name="Slide Number Placeholder 3">
            <a:extLst>
              <a:ext uri="{FF2B5EF4-FFF2-40B4-BE49-F238E27FC236}">
                <a16:creationId xmlns:a16="http://schemas.microsoft.com/office/drawing/2014/main" id="{11A9584A-0538-C9F3-DD8D-8E49BCFB0C8D}"/>
              </a:ext>
            </a:extLst>
          </p:cNvPr>
          <p:cNvSpPr>
            <a:spLocks noGrp="1"/>
          </p:cNvSpPr>
          <p:nvPr>
            <p:ph type="sldNum" sz="quarter" idx="12"/>
          </p:nvPr>
        </p:nvSpPr>
        <p:spPr/>
        <p:txBody>
          <a:bodyPr/>
          <a:lstStyle/>
          <a:p>
            <a:pPr lvl="0"/>
            <a:fld id="{B6329056-CFA5-494A-B036-9532C9C3129D}" type="slidenum">
              <a:rPr lang="en-GB" smtClean="0"/>
              <a:t>‹#›</a:t>
            </a:fld>
            <a:endParaRPr lang="en-GB"/>
          </a:p>
        </p:txBody>
      </p:sp>
    </p:spTree>
    <p:extLst>
      <p:ext uri="{BB962C8B-B14F-4D97-AF65-F5344CB8AC3E}">
        <p14:creationId xmlns:p14="http://schemas.microsoft.com/office/powerpoint/2010/main" val="2574630386"/>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31F170-BE2D-3D93-3F77-0CEE89ED481D}"/>
              </a:ext>
            </a:extLst>
          </p:cNvPr>
          <p:cNvSpPr txBox="1">
            <a:spLocks noGrp="1"/>
          </p:cNvSpPr>
          <p:nvPr>
            <p:ph type="title"/>
          </p:nvPr>
        </p:nvSpPr>
        <p:spPr>
          <a:xfrm>
            <a:off x="831847" y="1709735"/>
            <a:ext cx="10515600" cy="2852735"/>
          </a:xfrm>
        </p:spPr>
        <p:txBody>
          <a:bodyPr anchor="b"/>
          <a:lstStyle>
            <a:lvl1pPr>
              <a:defRPr sz="6000"/>
            </a:lvl1pPr>
          </a:lstStyle>
          <a:p>
            <a:pPr lvl="0"/>
            <a:r>
              <a:rPr lang="en-US"/>
              <a:t>Click to edit Master title style</a:t>
            </a:r>
            <a:endParaRPr lang="en-GB"/>
          </a:p>
        </p:txBody>
      </p:sp>
      <p:sp>
        <p:nvSpPr>
          <p:cNvPr id="3" name="Text Placeholder 2">
            <a:extLst>
              <a:ext uri="{FF2B5EF4-FFF2-40B4-BE49-F238E27FC236}">
                <a16:creationId xmlns:a16="http://schemas.microsoft.com/office/drawing/2014/main" id="{D439739E-CA53-12E8-DAEB-662BBC842CA5}"/>
              </a:ext>
            </a:extLst>
          </p:cNvPr>
          <p:cNvSpPr txBox="1">
            <a:spLocks noGrp="1"/>
          </p:cNvSpPr>
          <p:nvPr>
            <p:ph type="body" idx="1"/>
          </p:nvPr>
        </p:nvSpPr>
        <p:spPr>
          <a:xfrm>
            <a:off x="831847" y="4589465"/>
            <a:ext cx="10515600" cy="1500182"/>
          </a:xfrm>
        </p:spPr>
        <p:txBody>
          <a:bodyPr/>
          <a:lstStyle>
            <a:lvl1pPr marL="0" indent="0">
              <a:buNone/>
              <a:defRPr sz="2400">
                <a:solidFill>
                  <a:srgbClr val="767676"/>
                </a:solidFill>
              </a:defRPr>
            </a:lvl1pPr>
          </a:lstStyle>
          <a:p>
            <a:pPr lvl="0"/>
            <a:r>
              <a:rPr lang="en-US"/>
              <a:t>Click to edit Master text styles</a:t>
            </a:r>
          </a:p>
        </p:txBody>
      </p:sp>
      <p:sp>
        <p:nvSpPr>
          <p:cNvPr id="4" name="Date Placeholder 3">
            <a:extLst>
              <a:ext uri="{FF2B5EF4-FFF2-40B4-BE49-F238E27FC236}">
                <a16:creationId xmlns:a16="http://schemas.microsoft.com/office/drawing/2014/main" id="{7C4D5FC2-70B0-848F-7032-B3882F8CBE39}"/>
              </a:ext>
            </a:extLst>
          </p:cNvPr>
          <p:cNvSpPr txBox="1">
            <a:spLocks noGrp="1"/>
          </p:cNvSpPr>
          <p:nvPr>
            <p:ph type="dt" sz="half" idx="7"/>
          </p:nvPr>
        </p:nvSpPr>
        <p:spPr/>
        <p:txBody>
          <a:bodyPr/>
          <a:lstStyle>
            <a:lvl1pPr>
              <a:defRPr/>
            </a:lvl1pPr>
          </a:lstStyle>
          <a:p>
            <a:pPr lvl="0"/>
            <a:fld id="{99D6C9A4-E830-4458-A65F-A83E5719715B}" type="datetime1">
              <a:rPr lang="en-GB"/>
              <a:pPr lvl="0"/>
              <a:t>29/01/2024</a:t>
            </a:fld>
            <a:endParaRPr lang="en-GB"/>
          </a:p>
        </p:txBody>
      </p:sp>
      <p:sp>
        <p:nvSpPr>
          <p:cNvPr id="5" name="Footer Placeholder 4">
            <a:extLst>
              <a:ext uri="{FF2B5EF4-FFF2-40B4-BE49-F238E27FC236}">
                <a16:creationId xmlns:a16="http://schemas.microsoft.com/office/drawing/2014/main" id="{9BC73D09-1576-28A9-8F58-6940AAE41154}"/>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B666F9D0-BAE3-10C4-3A15-940A467EAD73}"/>
              </a:ext>
            </a:extLst>
          </p:cNvPr>
          <p:cNvSpPr txBox="1">
            <a:spLocks noGrp="1"/>
          </p:cNvSpPr>
          <p:nvPr>
            <p:ph type="sldNum" sz="quarter" idx="8"/>
          </p:nvPr>
        </p:nvSpPr>
        <p:spPr/>
        <p:txBody>
          <a:bodyPr/>
          <a:lstStyle>
            <a:lvl1pPr>
              <a:defRPr/>
            </a:lvl1pPr>
          </a:lstStyle>
          <a:p>
            <a:pPr lvl="0"/>
            <a:fld id="{4BB27825-DF22-4943-9706-FE477287DED4}" type="slidenum">
              <a:t>‹#›</a:t>
            </a:fld>
            <a:endParaRPr lang="en-GB"/>
          </a:p>
        </p:txBody>
      </p:sp>
    </p:spTree>
    <p:extLst>
      <p:ext uri="{BB962C8B-B14F-4D97-AF65-F5344CB8AC3E}">
        <p14:creationId xmlns:p14="http://schemas.microsoft.com/office/powerpoint/2010/main" val="14396407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E1EA8-B89C-8663-07AB-6DB5C1ACFAC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A895B27-4F9A-F901-1189-1BBB7324F9E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9E10117-8A7F-7264-9FDD-C199AF1A33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3008A5B-FAC8-34CD-EA6D-33E6255CFC41}"/>
              </a:ext>
            </a:extLst>
          </p:cNvPr>
          <p:cNvSpPr>
            <a:spLocks noGrp="1"/>
          </p:cNvSpPr>
          <p:nvPr>
            <p:ph type="dt" sz="half" idx="10"/>
          </p:nvPr>
        </p:nvSpPr>
        <p:spPr/>
        <p:txBody>
          <a:bodyPr/>
          <a:lstStyle/>
          <a:p>
            <a:pPr lvl="0"/>
            <a:fld id="{8D8E7BC7-FC31-4EFA-8603-D7C86AECEB08}" type="datetime1">
              <a:rPr lang="en-GB" smtClean="0"/>
              <a:pPr lvl="0"/>
              <a:t>29/01/2024</a:t>
            </a:fld>
            <a:endParaRPr lang="en-GB"/>
          </a:p>
        </p:txBody>
      </p:sp>
      <p:sp>
        <p:nvSpPr>
          <p:cNvPr id="6" name="Footer Placeholder 5">
            <a:extLst>
              <a:ext uri="{FF2B5EF4-FFF2-40B4-BE49-F238E27FC236}">
                <a16:creationId xmlns:a16="http://schemas.microsoft.com/office/drawing/2014/main" id="{49BBA736-721F-BFE1-9B7D-42848BE6C07D}"/>
              </a:ext>
            </a:extLst>
          </p:cNvPr>
          <p:cNvSpPr>
            <a:spLocks noGrp="1"/>
          </p:cNvSpPr>
          <p:nvPr>
            <p:ph type="ftr" sz="quarter" idx="11"/>
          </p:nvPr>
        </p:nvSpPr>
        <p:spPr/>
        <p:txBody>
          <a:bodyPr/>
          <a:lstStyle/>
          <a:p>
            <a:pPr lvl="0"/>
            <a:endParaRPr lang="en-GB"/>
          </a:p>
        </p:txBody>
      </p:sp>
      <p:sp>
        <p:nvSpPr>
          <p:cNvPr id="7" name="Slide Number Placeholder 6">
            <a:extLst>
              <a:ext uri="{FF2B5EF4-FFF2-40B4-BE49-F238E27FC236}">
                <a16:creationId xmlns:a16="http://schemas.microsoft.com/office/drawing/2014/main" id="{0E5C483A-8FC4-980F-3DB8-D88707B62907}"/>
              </a:ext>
            </a:extLst>
          </p:cNvPr>
          <p:cNvSpPr>
            <a:spLocks noGrp="1"/>
          </p:cNvSpPr>
          <p:nvPr>
            <p:ph type="sldNum" sz="quarter" idx="12"/>
          </p:nvPr>
        </p:nvSpPr>
        <p:spPr/>
        <p:txBody>
          <a:bodyPr/>
          <a:lstStyle/>
          <a:p>
            <a:pPr lvl="0"/>
            <a:fld id="{FDACF7F6-21FF-4C79-A039-3C1806A4E228}" type="slidenum">
              <a:rPr lang="en-GB" smtClean="0"/>
              <a:t>‹#›</a:t>
            </a:fld>
            <a:endParaRPr lang="en-GB"/>
          </a:p>
        </p:txBody>
      </p:sp>
    </p:spTree>
    <p:extLst>
      <p:ext uri="{BB962C8B-B14F-4D97-AF65-F5344CB8AC3E}">
        <p14:creationId xmlns:p14="http://schemas.microsoft.com/office/powerpoint/2010/main" val="371578320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D1965F-1076-1BF2-8A5F-D17C7EB47AF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854FB8AB-AA3F-8AAF-2484-47F68D8C59B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0245E578-E5C3-C90E-E91D-BD8FF937728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A8611AE-A4C8-6EF9-4694-C384DDD4B02A}"/>
              </a:ext>
            </a:extLst>
          </p:cNvPr>
          <p:cNvSpPr>
            <a:spLocks noGrp="1"/>
          </p:cNvSpPr>
          <p:nvPr>
            <p:ph type="dt" sz="half" idx="10"/>
          </p:nvPr>
        </p:nvSpPr>
        <p:spPr/>
        <p:txBody>
          <a:bodyPr/>
          <a:lstStyle/>
          <a:p>
            <a:pPr lvl="0"/>
            <a:fld id="{7E662D3A-3A6C-401E-9A58-D1698C39F57B}" type="datetime1">
              <a:rPr lang="en-GB" smtClean="0"/>
              <a:pPr lvl="0"/>
              <a:t>29/01/2024</a:t>
            </a:fld>
            <a:endParaRPr lang="en-GB"/>
          </a:p>
        </p:txBody>
      </p:sp>
      <p:sp>
        <p:nvSpPr>
          <p:cNvPr id="6" name="Footer Placeholder 5">
            <a:extLst>
              <a:ext uri="{FF2B5EF4-FFF2-40B4-BE49-F238E27FC236}">
                <a16:creationId xmlns:a16="http://schemas.microsoft.com/office/drawing/2014/main" id="{48BD89D1-9642-9AB3-9E19-4EEB5D40F7F6}"/>
              </a:ext>
            </a:extLst>
          </p:cNvPr>
          <p:cNvSpPr>
            <a:spLocks noGrp="1"/>
          </p:cNvSpPr>
          <p:nvPr>
            <p:ph type="ftr" sz="quarter" idx="11"/>
          </p:nvPr>
        </p:nvSpPr>
        <p:spPr/>
        <p:txBody>
          <a:bodyPr/>
          <a:lstStyle/>
          <a:p>
            <a:pPr lvl="0"/>
            <a:endParaRPr lang="en-GB"/>
          </a:p>
        </p:txBody>
      </p:sp>
      <p:sp>
        <p:nvSpPr>
          <p:cNvPr id="7" name="Slide Number Placeholder 6">
            <a:extLst>
              <a:ext uri="{FF2B5EF4-FFF2-40B4-BE49-F238E27FC236}">
                <a16:creationId xmlns:a16="http://schemas.microsoft.com/office/drawing/2014/main" id="{15A7B373-A267-8EB7-5175-238D0D18362D}"/>
              </a:ext>
            </a:extLst>
          </p:cNvPr>
          <p:cNvSpPr>
            <a:spLocks noGrp="1"/>
          </p:cNvSpPr>
          <p:nvPr>
            <p:ph type="sldNum" sz="quarter" idx="12"/>
          </p:nvPr>
        </p:nvSpPr>
        <p:spPr/>
        <p:txBody>
          <a:bodyPr/>
          <a:lstStyle/>
          <a:p>
            <a:pPr lvl="0"/>
            <a:fld id="{F3009EF1-080D-4DCC-B284-D94212CBA7A9}" type="slidenum">
              <a:rPr lang="en-GB" smtClean="0"/>
              <a:t>‹#›</a:t>
            </a:fld>
            <a:endParaRPr lang="en-GB"/>
          </a:p>
        </p:txBody>
      </p:sp>
    </p:spTree>
    <p:extLst>
      <p:ext uri="{BB962C8B-B14F-4D97-AF65-F5344CB8AC3E}">
        <p14:creationId xmlns:p14="http://schemas.microsoft.com/office/powerpoint/2010/main" val="7503343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41B4BA-E91B-2CE9-A18C-129747E0F4C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3BBACC2-58D2-D710-CFF8-6A2E80AB757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F818D4E-8848-F9D5-AA95-5D9EFD5AA3D4}"/>
              </a:ext>
            </a:extLst>
          </p:cNvPr>
          <p:cNvSpPr>
            <a:spLocks noGrp="1"/>
          </p:cNvSpPr>
          <p:nvPr>
            <p:ph type="dt" sz="half" idx="10"/>
          </p:nvPr>
        </p:nvSpPr>
        <p:spPr/>
        <p:txBody>
          <a:bodyPr/>
          <a:lstStyle/>
          <a:p>
            <a:pPr lvl="0"/>
            <a:fld id="{94ADE631-73A1-4C0E-AF36-676F4F8ACCA8}" type="datetime1">
              <a:rPr lang="en-GB" smtClean="0"/>
              <a:pPr lvl="0"/>
              <a:t>29/01/2024</a:t>
            </a:fld>
            <a:endParaRPr lang="en-GB"/>
          </a:p>
        </p:txBody>
      </p:sp>
      <p:sp>
        <p:nvSpPr>
          <p:cNvPr id="5" name="Footer Placeholder 4">
            <a:extLst>
              <a:ext uri="{FF2B5EF4-FFF2-40B4-BE49-F238E27FC236}">
                <a16:creationId xmlns:a16="http://schemas.microsoft.com/office/drawing/2014/main" id="{7B8632A8-359C-D760-D19F-4B543B9445CC}"/>
              </a:ext>
            </a:extLst>
          </p:cNvPr>
          <p:cNvSpPr>
            <a:spLocks noGrp="1"/>
          </p:cNvSpPr>
          <p:nvPr>
            <p:ph type="ftr" sz="quarter" idx="11"/>
          </p:nvPr>
        </p:nvSpPr>
        <p:spPr/>
        <p:txBody>
          <a:bodyPr/>
          <a:lstStyle/>
          <a:p>
            <a:pPr lvl="0"/>
            <a:endParaRPr lang="en-GB"/>
          </a:p>
        </p:txBody>
      </p:sp>
      <p:sp>
        <p:nvSpPr>
          <p:cNvPr id="6" name="Slide Number Placeholder 5">
            <a:extLst>
              <a:ext uri="{FF2B5EF4-FFF2-40B4-BE49-F238E27FC236}">
                <a16:creationId xmlns:a16="http://schemas.microsoft.com/office/drawing/2014/main" id="{80C576F5-85B9-2BC3-0977-4F8A47B31AC1}"/>
              </a:ext>
            </a:extLst>
          </p:cNvPr>
          <p:cNvSpPr>
            <a:spLocks noGrp="1"/>
          </p:cNvSpPr>
          <p:nvPr>
            <p:ph type="sldNum" sz="quarter" idx="12"/>
          </p:nvPr>
        </p:nvSpPr>
        <p:spPr/>
        <p:txBody>
          <a:bodyPr/>
          <a:lstStyle/>
          <a:p>
            <a:pPr lvl="0"/>
            <a:fld id="{1BE529DB-37D3-4258-AF76-0C91A99B0F62}" type="slidenum">
              <a:rPr lang="en-GB" smtClean="0"/>
              <a:t>‹#›</a:t>
            </a:fld>
            <a:endParaRPr lang="en-GB"/>
          </a:p>
        </p:txBody>
      </p:sp>
    </p:spTree>
    <p:extLst>
      <p:ext uri="{BB962C8B-B14F-4D97-AF65-F5344CB8AC3E}">
        <p14:creationId xmlns:p14="http://schemas.microsoft.com/office/powerpoint/2010/main" val="26167853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476A10D-08A7-FDE8-F010-D4D441EDAD5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7B57DBE-26EE-3EC9-28E1-BC51E10E1A8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5007201-3993-33A1-A072-593E0F6EEEB9}"/>
              </a:ext>
            </a:extLst>
          </p:cNvPr>
          <p:cNvSpPr>
            <a:spLocks noGrp="1"/>
          </p:cNvSpPr>
          <p:nvPr>
            <p:ph type="dt" sz="half" idx="10"/>
          </p:nvPr>
        </p:nvSpPr>
        <p:spPr/>
        <p:txBody>
          <a:bodyPr/>
          <a:lstStyle/>
          <a:p>
            <a:pPr lvl="0"/>
            <a:fld id="{E22FD515-A50E-4D06-B242-2EC0943ECDB1}" type="datetime1">
              <a:rPr lang="en-GB" smtClean="0"/>
              <a:pPr lvl="0"/>
              <a:t>29/01/2024</a:t>
            </a:fld>
            <a:endParaRPr lang="en-GB"/>
          </a:p>
        </p:txBody>
      </p:sp>
      <p:sp>
        <p:nvSpPr>
          <p:cNvPr id="5" name="Footer Placeholder 4">
            <a:extLst>
              <a:ext uri="{FF2B5EF4-FFF2-40B4-BE49-F238E27FC236}">
                <a16:creationId xmlns:a16="http://schemas.microsoft.com/office/drawing/2014/main" id="{B3BF1191-1EE5-C60F-A322-AFBB12864D01}"/>
              </a:ext>
            </a:extLst>
          </p:cNvPr>
          <p:cNvSpPr>
            <a:spLocks noGrp="1"/>
          </p:cNvSpPr>
          <p:nvPr>
            <p:ph type="ftr" sz="quarter" idx="11"/>
          </p:nvPr>
        </p:nvSpPr>
        <p:spPr/>
        <p:txBody>
          <a:bodyPr/>
          <a:lstStyle/>
          <a:p>
            <a:pPr lvl="0"/>
            <a:endParaRPr lang="en-GB"/>
          </a:p>
        </p:txBody>
      </p:sp>
      <p:sp>
        <p:nvSpPr>
          <p:cNvPr id="6" name="Slide Number Placeholder 5">
            <a:extLst>
              <a:ext uri="{FF2B5EF4-FFF2-40B4-BE49-F238E27FC236}">
                <a16:creationId xmlns:a16="http://schemas.microsoft.com/office/drawing/2014/main" id="{B4F0C70E-561C-F4A4-DE94-27C7D0773BA3}"/>
              </a:ext>
            </a:extLst>
          </p:cNvPr>
          <p:cNvSpPr>
            <a:spLocks noGrp="1"/>
          </p:cNvSpPr>
          <p:nvPr>
            <p:ph type="sldNum" sz="quarter" idx="12"/>
          </p:nvPr>
        </p:nvSpPr>
        <p:spPr/>
        <p:txBody>
          <a:bodyPr/>
          <a:lstStyle/>
          <a:p>
            <a:pPr lvl="0"/>
            <a:fld id="{CF8AB407-B545-4B1A-A458-57E23B4DAF27}" type="slidenum">
              <a:rPr lang="en-GB" smtClean="0"/>
              <a:t>‹#›</a:t>
            </a:fld>
            <a:endParaRPr lang="en-GB"/>
          </a:p>
        </p:txBody>
      </p:sp>
    </p:spTree>
    <p:extLst>
      <p:ext uri="{BB962C8B-B14F-4D97-AF65-F5344CB8AC3E}">
        <p14:creationId xmlns:p14="http://schemas.microsoft.com/office/powerpoint/2010/main" val="82060211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lvl="0"/>
            <a:fld id="{205ABA18-A658-413C-9280-ED36991F6E93}" type="datetime1">
              <a:rPr lang="en-GB" smtClean="0"/>
              <a:pPr lvl="0"/>
              <a:t>29/01/2024</a:t>
            </a:fld>
            <a:endParaRPr lang="en-GB"/>
          </a:p>
        </p:txBody>
      </p:sp>
      <p:sp>
        <p:nvSpPr>
          <p:cNvPr id="5" name="Footer Placeholder 4"/>
          <p:cNvSpPr>
            <a:spLocks noGrp="1"/>
          </p:cNvSpPr>
          <p:nvPr>
            <p:ph type="ftr" sz="quarter" idx="11"/>
          </p:nvPr>
        </p:nvSpPr>
        <p:spPr>
          <a:xfrm>
            <a:off x="2416500" y="329307"/>
            <a:ext cx="4973915" cy="309201"/>
          </a:xfrm>
        </p:spPr>
        <p:txBody>
          <a:bodyPr/>
          <a:lstStyle/>
          <a:p>
            <a:pPr lvl="0"/>
            <a:endParaRPr lang="en-GB"/>
          </a:p>
        </p:txBody>
      </p:sp>
      <p:sp>
        <p:nvSpPr>
          <p:cNvPr id="6" name="Slide Number Placeholder 5"/>
          <p:cNvSpPr>
            <a:spLocks noGrp="1"/>
          </p:cNvSpPr>
          <p:nvPr>
            <p:ph type="sldNum" sz="quarter" idx="12"/>
          </p:nvPr>
        </p:nvSpPr>
        <p:spPr>
          <a:xfrm>
            <a:off x="1437664" y="798973"/>
            <a:ext cx="811019" cy="503578"/>
          </a:xfrm>
        </p:spPr>
        <p:txBody>
          <a:bodyPr/>
          <a:lstStyle/>
          <a:p>
            <a:pPr lvl="0"/>
            <a:fld id="{AA0FDF1C-6EB6-4976-8F02-7169A644E23F}" type="slidenum">
              <a:rPr lang="en-GB" smtClean="0"/>
              <a:t>‹#›</a:t>
            </a:fld>
            <a:endParaRPr lang="en-GB"/>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97399665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lvl="0"/>
            <a:fld id="{8CDDAA4C-D500-4816-AC81-7A5692F99086}" type="datetime1">
              <a:rPr lang="en-GB" smtClean="0"/>
              <a:pPr lvl="0"/>
              <a:t>29/01/2024</a:t>
            </a:fld>
            <a:endParaRPr lang="en-GB"/>
          </a:p>
        </p:txBody>
      </p:sp>
      <p:sp>
        <p:nvSpPr>
          <p:cNvPr id="5" name="Footer Placeholder 4"/>
          <p:cNvSpPr>
            <a:spLocks noGrp="1"/>
          </p:cNvSpPr>
          <p:nvPr>
            <p:ph type="ftr" sz="quarter" idx="11"/>
          </p:nvPr>
        </p:nvSpPr>
        <p:spPr/>
        <p:txBody>
          <a:bodyPr/>
          <a:lstStyle/>
          <a:p>
            <a:pPr lvl="0"/>
            <a:endParaRPr lang="en-GB"/>
          </a:p>
        </p:txBody>
      </p:sp>
      <p:sp>
        <p:nvSpPr>
          <p:cNvPr id="6" name="Slide Number Placeholder 5"/>
          <p:cNvSpPr>
            <a:spLocks noGrp="1"/>
          </p:cNvSpPr>
          <p:nvPr>
            <p:ph type="sldNum" sz="quarter" idx="12"/>
          </p:nvPr>
        </p:nvSpPr>
        <p:spPr/>
        <p:txBody>
          <a:bodyPr/>
          <a:lstStyle/>
          <a:p>
            <a:pPr lvl="0"/>
            <a:fld id="{B08442BE-D52A-41B8-B921-7E77CE79AE6C}" type="slidenum">
              <a:rPr lang="en-GB" smtClean="0"/>
              <a:t>‹#›</a:t>
            </a:fld>
            <a:endParaRPr lang="en-GB"/>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63059219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lvl="0"/>
            <a:fld id="{42A8646D-5C6D-4FBD-8503-C7D94E1A24EB}" type="datetime1">
              <a:rPr lang="en-GB" smtClean="0"/>
              <a:pPr lvl="0"/>
              <a:t>29/01/2024</a:t>
            </a:fld>
            <a:endParaRPr lang="en-GB"/>
          </a:p>
        </p:txBody>
      </p:sp>
      <p:sp>
        <p:nvSpPr>
          <p:cNvPr id="5" name="Footer Placeholder 4"/>
          <p:cNvSpPr>
            <a:spLocks noGrp="1"/>
          </p:cNvSpPr>
          <p:nvPr>
            <p:ph type="ftr" sz="quarter" idx="11"/>
          </p:nvPr>
        </p:nvSpPr>
        <p:spPr/>
        <p:txBody>
          <a:bodyPr/>
          <a:lstStyle/>
          <a:p>
            <a:pPr lvl="0"/>
            <a:endParaRPr lang="en-GB"/>
          </a:p>
        </p:txBody>
      </p:sp>
      <p:sp>
        <p:nvSpPr>
          <p:cNvPr id="6" name="Slide Number Placeholder 5"/>
          <p:cNvSpPr>
            <a:spLocks noGrp="1"/>
          </p:cNvSpPr>
          <p:nvPr>
            <p:ph type="sldNum" sz="quarter" idx="12"/>
          </p:nvPr>
        </p:nvSpPr>
        <p:spPr/>
        <p:txBody>
          <a:bodyPr/>
          <a:lstStyle/>
          <a:p>
            <a:pPr lvl="0"/>
            <a:fld id="{DE6C1B70-2290-4544-9EC8-BCB5F712B941}" type="slidenum">
              <a:rPr lang="en-GB" smtClean="0"/>
              <a:t>‹#›</a:t>
            </a:fld>
            <a:endParaRPr lang="en-GB"/>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91578178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lvl="0"/>
            <a:fld id="{F3A99F57-1F6F-49BF-A9B3-F315529179BD}" type="datetime1">
              <a:rPr lang="en-GB" smtClean="0"/>
              <a:pPr lvl="0"/>
              <a:t>29/01/2024</a:t>
            </a:fld>
            <a:endParaRPr lang="en-GB"/>
          </a:p>
        </p:txBody>
      </p:sp>
      <p:sp>
        <p:nvSpPr>
          <p:cNvPr id="6" name="Footer Placeholder 5"/>
          <p:cNvSpPr>
            <a:spLocks noGrp="1"/>
          </p:cNvSpPr>
          <p:nvPr>
            <p:ph type="ftr" sz="quarter" idx="11"/>
          </p:nvPr>
        </p:nvSpPr>
        <p:spPr/>
        <p:txBody>
          <a:bodyPr/>
          <a:lstStyle/>
          <a:p>
            <a:pPr lvl="0"/>
            <a:endParaRPr lang="en-GB"/>
          </a:p>
        </p:txBody>
      </p:sp>
      <p:sp>
        <p:nvSpPr>
          <p:cNvPr id="7" name="Slide Number Placeholder 6"/>
          <p:cNvSpPr>
            <a:spLocks noGrp="1"/>
          </p:cNvSpPr>
          <p:nvPr>
            <p:ph type="sldNum" sz="quarter" idx="12"/>
          </p:nvPr>
        </p:nvSpPr>
        <p:spPr/>
        <p:txBody>
          <a:bodyPr/>
          <a:lstStyle/>
          <a:p>
            <a:pPr lvl="0"/>
            <a:fld id="{A48BDB82-78F7-4773-A7F4-6A0F856462F1}" type="slidenum">
              <a:rPr lang="en-GB" smtClean="0"/>
              <a:t>‹#›</a:t>
            </a:fld>
            <a:endParaRPr lang="en-GB"/>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49341592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lvl="0"/>
            <a:fld id="{8CFAD1C5-222F-4A34-A71F-1EFB5536A129}" type="datetime1">
              <a:rPr lang="en-GB" smtClean="0"/>
              <a:pPr lvl="0"/>
              <a:t>29/01/2024</a:t>
            </a:fld>
            <a:endParaRPr lang="en-GB"/>
          </a:p>
        </p:txBody>
      </p:sp>
      <p:sp>
        <p:nvSpPr>
          <p:cNvPr id="8" name="Footer Placeholder 7"/>
          <p:cNvSpPr>
            <a:spLocks noGrp="1"/>
          </p:cNvSpPr>
          <p:nvPr>
            <p:ph type="ftr" sz="quarter" idx="11"/>
          </p:nvPr>
        </p:nvSpPr>
        <p:spPr/>
        <p:txBody>
          <a:bodyPr/>
          <a:lstStyle/>
          <a:p>
            <a:pPr lvl="0"/>
            <a:endParaRPr lang="en-GB"/>
          </a:p>
        </p:txBody>
      </p:sp>
      <p:sp>
        <p:nvSpPr>
          <p:cNvPr id="9" name="Slide Number Placeholder 8"/>
          <p:cNvSpPr>
            <a:spLocks noGrp="1"/>
          </p:cNvSpPr>
          <p:nvPr>
            <p:ph type="sldNum" sz="quarter" idx="12"/>
          </p:nvPr>
        </p:nvSpPr>
        <p:spPr/>
        <p:txBody>
          <a:bodyPr/>
          <a:lstStyle/>
          <a:p>
            <a:pPr lvl="0"/>
            <a:fld id="{398A7A07-1420-462A-BA0C-A3514248611B}" type="slidenum">
              <a:rPr lang="en-GB" smtClean="0"/>
              <a:t>‹#›</a:t>
            </a:fld>
            <a:endParaRPr lang="en-GB"/>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40388091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lvl="0"/>
            <a:fld id="{80BE29A3-A0A5-4EDE-8A03-563A7D2EDB54}" type="datetime1">
              <a:rPr lang="en-GB" smtClean="0"/>
              <a:pPr lvl="0"/>
              <a:t>29/01/2024</a:t>
            </a:fld>
            <a:endParaRPr lang="en-GB"/>
          </a:p>
        </p:txBody>
      </p:sp>
      <p:sp>
        <p:nvSpPr>
          <p:cNvPr id="4" name="Footer Placeholder 3"/>
          <p:cNvSpPr>
            <a:spLocks noGrp="1"/>
          </p:cNvSpPr>
          <p:nvPr>
            <p:ph type="ftr" sz="quarter" idx="11"/>
          </p:nvPr>
        </p:nvSpPr>
        <p:spPr/>
        <p:txBody>
          <a:bodyPr/>
          <a:lstStyle/>
          <a:p>
            <a:pPr lvl="0"/>
            <a:endParaRPr lang="en-GB"/>
          </a:p>
        </p:txBody>
      </p:sp>
      <p:sp>
        <p:nvSpPr>
          <p:cNvPr id="5" name="Slide Number Placeholder 4"/>
          <p:cNvSpPr>
            <a:spLocks noGrp="1"/>
          </p:cNvSpPr>
          <p:nvPr>
            <p:ph type="sldNum" sz="quarter" idx="12"/>
          </p:nvPr>
        </p:nvSpPr>
        <p:spPr/>
        <p:txBody>
          <a:bodyPr/>
          <a:lstStyle/>
          <a:p>
            <a:pPr lvl="0"/>
            <a:fld id="{E354F6A9-6E65-42BB-BC8D-BF75A8D8F135}" type="slidenum">
              <a:rPr lang="en-GB" smtClean="0"/>
              <a:t>‹#›</a:t>
            </a:fld>
            <a:endParaRPr lang="en-GB"/>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7613159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C7C1A-7EE6-2447-3AAB-CCB453374287}"/>
              </a:ext>
            </a:extLst>
          </p:cNvPr>
          <p:cNvSpPr txBox="1">
            <a:spLocks noGrp="1"/>
          </p:cNvSpPr>
          <p:nvPr>
            <p:ph type="title"/>
          </p:nvPr>
        </p:nvSpPr>
        <p:spPr/>
        <p:txBody>
          <a:bodyPr/>
          <a:lstStyle>
            <a:lvl1pPr>
              <a:defRPr/>
            </a:lvl1pPr>
          </a:lstStyle>
          <a:p>
            <a:pPr lvl="0"/>
            <a:r>
              <a:rPr lang="en-US"/>
              <a:t>Click to edit Master title style</a:t>
            </a:r>
            <a:endParaRPr lang="en-GB"/>
          </a:p>
        </p:txBody>
      </p:sp>
      <p:sp>
        <p:nvSpPr>
          <p:cNvPr id="3" name="Content Placeholder 2">
            <a:extLst>
              <a:ext uri="{FF2B5EF4-FFF2-40B4-BE49-F238E27FC236}">
                <a16:creationId xmlns:a16="http://schemas.microsoft.com/office/drawing/2014/main" id="{E0D1E2CD-2C1A-9CA0-F488-ED3A66776DB2}"/>
              </a:ext>
            </a:extLst>
          </p:cNvPr>
          <p:cNvSpPr txBox="1">
            <a:spLocks noGrp="1"/>
          </p:cNvSpPr>
          <p:nvPr>
            <p:ph idx="1"/>
          </p:nvPr>
        </p:nvSpPr>
        <p:spPr>
          <a:xfrm>
            <a:off x="838203" y="1825627"/>
            <a:ext cx="5181603" cy="4351336"/>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18C2C55-37EB-CA5C-162D-D4F8893DA459}"/>
              </a:ext>
            </a:extLst>
          </p:cNvPr>
          <p:cNvSpPr txBox="1">
            <a:spLocks noGrp="1"/>
          </p:cNvSpPr>
          <p:nvPr>
            <p:ph idx="2"/>
          </p:nvPr>
        </p:nvSpPr>
        <p:spPr>
          <a:xfrm>
            <a:off x="6172200" y="1825627"/>
            <a:ext cx="5181603" cy="4351336"/>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76296A9-AECF-0899-C2F5-3242504BEB17}"/>
              </a:ext>
            </a:extLst>
          </p:cNvPr>
          <p:cNvSpPr txBox="1">
            <a:spLocks noGrp="1"/>
          </p:cNvSpPr>
          <p:nvPr>
            <p:ph type="dt" sz="half" idx="7"/>
          </p:nvPr>
        </p:nvSpPr>
        <p:spPr/>
        <p:txBody>
          <a:bodyPr/>
          <a:lstStyle>
            <a:lvl1pPr>
              <a:defRPr/>
            </a:lvl1pPr>
          </a:lstStyle>
          <a:p>
            <a:pPr lvl="0"/>
            <a:fld id="{29C55254-550C-4321-84DE-CBDD901E821B}" type="datetime1">
              <a:rPr lang="en-GB"/>
              <a:pPr lvl="0"/>
              <a:t>29/01/2024</a:t>
            </a:fld>
            <a:endParaRPr lang="en-GB"/>
          </a:p>
        </p:txBody>
      </p:sp>
      <p:sp>
        <p:nvSpPr>
          <p:cNvPr id="6" name="Footer Placeholder 5">
            <a:extLst>
              <a:ext uri="{FF2B5EF4-FFF2-40B4-BE49-F238E27FC236}">
                <a16:creationId xmlns:a16="http://schemas.microsoft.com/office/drawing/2014/main" id="{2263AE84-CDF6-B3E9-C02F-3B623C9CE079}"/>
              </a:ext>
            </a:extLst>
          </p:cNvPr>
          <p:cNvSpPr txBox="1">
            <a:spLocks noGrp="1"/>
          </p:cNvSpPr>
          <p:nvPr>
            <p:ph type="ftr" sz="quarter" idx="9"/>
          </p:nvPr>
        </p:nvSpPr>
        <p:spPr/>
        <p:txBody>
          <a:bodyPr/>
          <a:lstStyle>
            <a:lvl1pPr>
              <a:defRPr/>
            </a:lvl1pPr>
          </a:lstStyle>
          <a:p>
            <a:pPr lvl="0"/>
            <a:endParaRPr lang="en-GB"/>
          </a:p>
        </p:txBody>
      </p:sp>
      <p:sp>
        <p:nvSpPr>
          <p:cNvPr id="7" name="Slide Number Placeholder 6">
            <a:extLst>
              <a:ext uri="{FF2B5EF4-FFF2-40B4-BE49-F238E27FC236}">
                <a16:creationId xmlns:a16="http://schemas.microsoft.com/office/drawing/2014/main" id="{DD03BEBF-8976-2CA5-AE9B-CBD8096C9532}"/>
              </a:ext>
            </a:extLst>
          </p:cNvPr>
          <p:cNvSpPr txBox="1">
            <a:spLocks noGrp="1"/>
          </p:cNvSpPr>
          <p:nvPr>
            <p:ph type="sldNum" sz="quarter" idx="8"/>
          </p:nvPr>
        </p:nvSpPr>
        <p:spPr/>
        <p:txBody>
          <a:bodyPr/>
          <a:lstStyle>
            <a:lvl1pPr>
              <a:defRPr/>
            </a:lvl1pPr>
          </a:lstStyle>
          <a:p>
            <a:pPr lvl="0"/>
            <a:fld id="{B88E7085-6C1F-4284-9C78-BE6696FBF68F}" type="slidenum">
              <a:t>‹#›</a:t>
            </a:fld>
            <a:endParaRPr lang="en-GB"/>
          </a:p>
        </p:txBody>
      </p:sp>
    </p:spTree>
    <p:extLst>
      <p:ext uri="{BB962C8B-B14F-4D97-AF65-F5344CB8AC3E}">
        <p14:creationId xmlns:p14="http://schemas.microsoft.com/office/powerpoint/2010/main" val="5614040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lvl="0"/>
            <a:fld id="{AD9F0AD6-3863-49E0-A4C9-6D9AF86BB1B8}" type="datetime1">
              <a:rPr lang="en-GB" smtClean="0"/>
              <a:pPr lvl="0"/>
              <a:t>29/01/2024</a:t>
            </a:fld>
            <a:endParaRPr lang="en-GB"/>
          </a:p>
        </p:txBody>
      </p:sp>
      <p:sp>
        <p:nvSpPr>
          <p:cNvPr id="3" name="Footer Placeholder 2"/>
          <p:cNvSpPr>
            <a:spLocks noGrp="1"/>
          </p:cNvSpPr>
          <p:nvPr>
            <p:ph type="ftr" sz="quarter" idx="11"/>
          </p:nvPr>
        </p:nvSpPr>
        <p:spPr/>
        <p:txBody>
          <a:bodyPr/>
          <a:lstStyle/>
          <a:p>
            <a:pPr lvl="0"/>
            <a:endParaRPr lang="en-GB"/>
          </a:p>
        </p:txBody>
      </p:sp>
      <p:sp>
        <p:nvSpPr>
          <p:cNvPr id="4" name="Slide Number Placeholder 3"/>
          <p:cNvSpPr>
            <a:spLocks noGrp="1"/>
          </p:cNvSpPr>
          <p:nvPr>
            <p:ph type="sldNum" sz="quarter" idx="12"/>
          </p:nvPr>
        </p:nvSpPr>
        <p:spPr/>
        <p:txBody>
          <a:bodyPr/>
          <a:lstStyle/>
          <a:p>
            <a:pPr lvl="0"/>
            <a:fld id="{B6329056-CFA5-494A-B036-9532C9C3129D}" type="slidenum">
              <a:rPr lang="en-GB" smtClean="0"/>
              <a:t>‹#›</a:t>
            </a:fld>
            <a:endParaRPr lang="en-GB"/>
          </a:p>
        </p:txBody>
      </p:sp>
    </p:spTree>
    <p:extLst>
      <p:ext uri="{BB962C8B-B14F-4D97-AF65-F5344CB8AC3E}">
        <p14:creationId xmlns:p14="http://schemas.microsoft.com/office/powerpoint/2010/main" val="724495367"/>
      </p:ext>
    </p:extLst>
  </p:cSld>
  <p:clrMapOvr>
    <a:masterClrMapping/>
  </p:clrMapOvr>
  <p:hf sldNum="0" hdr="0" ftr="0" dt="0"/>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pPr lvl="0"/>
            <a:fld id="{8D8E7BC7-FC31-4EFA-8603-D7C86AECEB08}" type="datetime1">
              <a:rPr lang="en-GB" smtClean="0"/>
              <a:pPr lvl="0"/>
              <a:t>29/01/2024</a:t>
            </a:fld>
            <a:endParaRPr lang="en-GB"/>
          </a:p>
        </p:txBody>
      </p:sp>
      <p:sp>
        <p:nvSpPr>
          <p:cNvPr id="6" name="Footer Placeholder 5"/>
          <p:cNvSpPr>
            <a:spLocks noGrp="1"/>
          </p:cNvSpPr>
          <p:nvPr>
            <p:ph type="ftr" sz="quarter" idx="11"/>
          </p:nvPr>
        </p:nvSpPr>
        <p:spPr/>
        <p:txBody>
          <a:bodyPr/>
          <a:lstStyle/>
          <a:p>
            <a:pPr lvl="0"/>
            <a:endParaRPr lang="en-GB"/>
          </a:p>
        </p:txBody>
      </p:sp>
      <p:sp>
        <p:nvSpPr>
          <p:cNvPr id="7" name="Slide Number Placeholder 6"/>
          <p:cNvSpPr>
            <a:spLocks noGrp="1"/>
          </p:cNvSpPr>
          <p:nvPr>
            <p:ph type="sldNum" sz="quarter" idx="12"/>
          </p:nvPr>
        </p:nvSpPr>
        <p:spPr/>
        <p:txBody>
          <a:bodyPr/>
          <a:lstStyle/>
          <a:p>
            <a:pPr lvl="0"/>
            <a:fld id="{FDACF7F6-21FF-4C79-A039-3C1806A4E228}" type="slidenum">
              <a:rPr lang="en-GB" smtClean="0"/>
              <a:t>‹#›</a:t>
            </a:fld>
            <a:endParaRPr lang="en-GB"/>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14103196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pPr lvl="0"/>
            <a:fld id="{7E662D3A-3A6C-401E-9A58-D1698C39F57B}" type="datetime1">
              <a:rPr lang="en-GB" smtClean="0"/>
              <a:pPr lvl="0"/>
              <a:t>29/01/2024</a:t>
            </a:fld>
            <a:endParaRPr lang="en-GB"/>
          </a:p>
        </p:txBody>
      </p:sp>
      <p:sp>
        <p:nvSpPr>
          <p:cNvPr id="6" name="Footer Placeholder 5"/>
          <p:cNvSpPr>
            <a:spLocks noGrp="1"/>
          </p:cNvSpPr>
          <p:nvPr>
            <p:ph type="ftr" sz="quarter" idx="11"/>
          </p:nvPr>
        </p:nvSpPr>
        <p:spPr>
          <a:xfrm>
            <a:off x="1447382" y="318640"/>
            <a:ext cx="5541004" cy="320931"/>
          </a:xfrm>
        </p:spPr>
        <p:txBody>
          <a:bodyPr/>
          <a:lstStyle/>
          <a:p>
            <a:pPr lvl="0"/>
            <a:endParaRPr lang="en-GB"/>
          </a:p>
        </p:txBody>
      </p:sp>
      <p:sp>
        <p:nvSpPr>
          <p:cNvPr id="7" name="Slide Number Placeholder 6"/>
          <p:cNvSpPr>
            <a:spLocks noGrp="1"/>
          </p:cNvSpPr>
          <p:nvPr>
            <p:ph type="sldNum" sz="quarter" idx="12"/>
          </p:nvPr>
        </p:nvSpPr>
        <p:spPr/>
        <p:txBody>
          <a:bodyPr/>
          <a:lstStyle/>
          <a:p>
            <a:pPr lvl="0"/>
            <a:fld id="{F3009EF1-080D-4DCC-B284-D94212CBA7A9}" type="slidenum">
              <a:rPr lang="en-GB" smtClean="0"/>
              <a:t>‹#›</a:t>
            </a:fld>
            <a:endParaRPr lang="en-GB"/>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12300672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lvl="0"/>
            <a:fld id="{94ADE631-73A1-4C0E-AF36-676F4F8ACCA8}" type="datetime1">
              <a:rPr lang="en-GB" smtClean="0"/>
              <a:pPr lvl="0"/>
              <a:t>29/01/2024</a:t>
            </a:fld>
            <a:endParaRPr lang="en-GB"/>
          </a:p>
        </p:txBody>
      </p:sp>
      <p:sp>
        <p:nvSpPr>
          <p:cNvPr id="5" name="Footer Placeholder 4"/>
          <p:cNvSpPr>
            <a:spLocks noGrp="1"/>
          </p:cNvSpPr>
          <p:nvPr>
            <p:ph type="ftr" sz="quarter" idx="11"/>
          </p:nvPr>
        </p:nvSpPr>
        <p:spPr/>
        <p:txBody>
          <a:bodyPr/>
          <a:lstStyle/>
          <a:p>
            <a:pPr lvl="0"/>
            <a:endParaRPr lang="en-GB"/>
          </a:p>
        </p:txBody>
      </p:sp>
      <p:sp>
        <p:nvSpPr>
          <p:cNvPr id="6" name="Slide Number Placeholder 5"/>
          <p:cNvSpPr>
            <a:spLocks noGrp="1"/>
          </p:cNvSpPr>
          <p:nvPr>
            <p:ph type="sldNum" sz="quarter" idx="12"/>
          </p:nvPr>
        </p:nvSpPr>
        <p:spPr/>
        <p:txBody>
          <a:bodyPr/>
          <a:lstStyle/>
          <a:p>
            <a:pPr lvl="0"/>
            <a:fld id="{1BE529DB-37D3-4258-AF76-0C91A99B0F62}" type="slidenum">
              <a:rPr lang="en-GB" smtClean="0"/>
              <a:t>‹#›</a:t>
            </a:fld>
            <a:endParaRPr lang="en-GB"/>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00034276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lvl="0"/>
            <a:fld id="{E22FD515-A50E-4D06-B242-2EC0943ECDB1}" type="datetime1">
              <a:rPr lang="en-GB" smtClean="0"/>
              <a:pPr lvl="0"/>
              <a:t>29/01/2024</a:t>
            </a:fld>
            <a:endParaRPr lang="en-GB"/>
          </a:p>
        </p:txBody>
      </p:sp>
      <p:sp>
        <p:nvSpPr>
          <p:cNvPr id="5" name="Footer Placeholder 4"/>
          <p:cNvSpPr>
            <a:spLocks noGrp="1"/>
          </p:cNvSpPr>
          <p:nvPr>
            <p:ph type="ftr" sz="quarter" idx="11"/>
          </p:nvPr>
        </p:nvSpPr>
        <p:spPr/>
        <p:txBody>
          <a:bodyPr/>
          <a:lstStyle/>
          <a:p>
            <a:pPr lvl="0"/>
            <a:endParaRPr lang="en-GB"/>
          </a:p>
        </p:txBody>
      </p:sp>
      <p:sp>
        <p:nvSpPr>
          <p:cNvPr id="6" name="Slide Number Placeholder 5"/>
          <p:cNvSpPr>
            <a:spLocks noGrp="1"/>
          </p:cNvSpPr>
          <p:nvPr>
            <p:ph type="sldNum" sz="quarter" idx="12"/>
          </p:nvPr>
        </p:nvSpPr>
        <p:spPr/>
        <p:txBody>
          <a:bodyPr/>
          <a:lstStyle/>
          <a:p>
            <a:pPr lvl="0"/>
            <a:fld id="{CF8AB407-B545-4B1A-A458-57E23B4DAF27}" type="slidenum">
              <a:rPr lang="en-GB" smtClean="0"/>
              <a:t>‹#›</a:t>
            </a:fld>
            <a:endParaRPr lang="en-GB"/>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82303884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lvl="0"/>
            <a:fld id="{205ABA18-A658-413C-9280-ED36991F6E93}" type="datetime1">
              <a:rPr lang="en-GB" smtClean="0"/>
              <a:pPr lvl="0"/>
              <a:t>29/01/2024</a:t>
            </a:fld>
            <a:endParaRPr lang="en-GB"/>
          </a:p>
        </p:txBody>
      </p:sp>
      <p:sp>
        <p:nvSpPr>
          <p:cNvPr id="5" name="Footer Placeholder 4"/>
          <p:cNvSpPr>
            <a:spLocks noGrp="1"/>
          </p:cNvSpPr>
          <p:nvPr>
            <p:ph type="ftr" sz="quarter" idx="11"/>
          </p:nvPr>
        </p:nvSpPr>
        <p:spPr/>
        <p:txBody>
          <a:bodyPr/>
          <a:lstStyle/>
          <a:p>
            <a:pPr lvl="0"/>
            <a:endParaRPr lang="en-GB"/>
          </a:p>
        </p:txBody>
      </p:sp>
      <p:sp>
        <p:nvSpPr>
          <p:cNvPr id="6" name="Slide Number Placeholder 5"/>
          <p:cNvSpPr>
            <a:spLocks noGrp="1"/>
          </p:cNvSpPr>
          <p:nvPr>
            <p:ph type="sldNum" sz="quarter" idx="12"/>
          </p:nvPr>
        </p:nvSpPr>
        <p:spPr/>
        <p:txBody>
          <a:bodyPr/>
          <a:lstStyle/>
          <a:p>
            <a:pPr lvl="0"/>
            <a:fld id="{AA0FDF1C-6EB6-4976-8F02-7169A644E23F}" type="slidenum">
              <a:rPr lang="en-GB" smtClean="0"/>
              <a:t>‹#›</a:t>
            </a:fld>
            <a:endParaRPr lang="en-GB"/>
          </a:p>
        </p:txBody>
      </p:sp>
    </p:spTree>
    <p:extLst>
      <p:ext uri="{BB962C8B-B14F-4D97-AF65-F5344CB8AC3E}">
        <p14:creationId xmlns:p14="http://schemas.microsoft.com/office/powerpoint/2010/main" val="117391724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lvl="0"/>
            <a:fld id="{8CDDAA4C-D500-4816-AC81-7A5692F99086}" type="datetime1">
              <a:rPr lang="en-GB" smtClean="0"/>
              <a:pPr lvl="0"/>
              <a:t>29/01/2024</a:t>
            </a:fld>
            <a:endParaRPr lang="en-GB"/>
          </a:p>
        </p:txBody>
      </p:sp>
      <p:sp>
        <p:nvSpPr>
          <p:cNvPr id="5" name="Footer Placeholder 4"/>
          <p:cNvSpPr>
            <a:spLocks noGrp="1"/>
          </p:cNvSpPr>
          <p:nvPr>
            <p:ph type="ftr" sz="quarter" idx="11"/>
          </p:nvPr>
        </p:nvSpPr>
        <p:spPr/>
        <p:txBody>
          <a:bodyPr/>
          <a:lstStyle/>
          <a:p>
            <a:pPr lvl="0"/>
            <a:endParaRPr lang="en-GB"/>
          </a:p>
        </p:txBody>
      </p:sp>
      <p:sp>
        <p:nvSpPr>
          <p:cNvPr id="6" name="Slide Number Placeholder 5"/>
          <p:cNvSpPr>
            <a:spLocks noGrp="1"/>
          </p:cNvSpPr>
          <p:nvPr>
            <p:ph type="sldNum" sz="quarter" idx="12"/>
          </p:nvPr>
        </p:nvSpPr>
        <p:spPr/>
        <p:txBody>
          <a:bodyPr/>
          <a:lstStyle/>
          <a:p>
            <a:pPr lvl="0"/>
            <a:fld id="{B08442BE-D52A-41B8-B921-7E77CE79AE6C}" type="slidenum">
              <a:rPr lang="en-GB" smtClean="0"/>
              <a:t>‹#›</a:t>
            </a:fld>
            <a:endParaRPr lang="en-GB"/>
          </a:p>
        </p:txBody>
      </p:sp>
    </p:spTree>
    <p:extLst>
      <p:ext uri="{BB962C8B-B14F-4D97-AF65-F5344CB8AC3E}">
        <p14:creationId xmlns:p14="http://schemas.microsoft.com/office/powerpoint/2010/main" val="315694265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lvl="0"/>
            <a:fld id="{42A8646D-5C6D-4FBD-8503-C7D94E1A24EB}" type="datetime1">
              <a:rPr lang="en-GB" smtClean="0"/>
              <a:pPr lvl="0"/>
              <a:t>29/01/2024</a:t>
            </a:fld>
            <a:endParaRPr lang="en-GB"/>
          </a:p>
        </p:txBody>
      </p:sp>
      <p:sp>
        <p:nvSpPr>
          <p:cNvPr id="5" name="Footer Placeholder 4"/>
          <p:cNvSpPr>
            <a:spLocks noGrp="1"/>
          </p:cNvSpPr>
          <p:nvPr>
            <p:ph type="ftr" sz="quarter" idx="11"/>
          </p:nvPr>
        </p:nvSpPr>
        <p:spPr/>
        <p:txBody>
          <a:bodyPr/>
          <a:lstStyle/>
          <a:p>
            <a:pPr lvl="0"/>
            <a:endParaRPr lang="en-GB"/>
          </a:p>
        </p:txBody>
      </p:sp>
      <p:sp>
        <p:nvSpPr>
          <p:cNvPr id="6" name="Slide Number Placeholder 5"/>
          <p:cNvSpPr>
            <a:spLocks noGrp="1"/>
          </p:cNvSpPr>
          <p:nvPr>
            <p:ph type="sldNum" sz="quarter" idx="12"/>
          </p:nvPr>
        </p:nvSpPr>
        <p:spPr/>
        <p:txBody>
          <a:bodyPr/>
          <a:lstStyle/>
          <a:p>
            <a:pPr lvl="0"/>
            <a:fld id="{DE6C1B70-2290-4544-9EC8-BCB5F712B941}" type="slidenum">
              <a:rPr lang="en-GB" smtClean="0"/>
              <a:t>‹#›</a:t>
            </a:fld>
            <a:endParaRPr lang="en-GB"/>
          </a:p>
        </p:txBody>
      </p:sp>
    </p:spTree>
    <p:extLst>
      <p:ext uri="{BB962C8B-B14F-4D97-AF65-F5344CB8AC3E}">
        <p14:creationId xmlns:p14="http://schemas.microsoft.com/office/powerpoint/2010/main" val="362144653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lvl="0"/>
            <a:fld id="{F3A99F57-1F6F-49BF-A9B3-F315529179BD}" type="datetime1">
              <a:rPr lang="en-GB" smtClean="0"/>
              <a:pPr lvl="0"/>
              <a:t>29/01/2024</a:t>
            </a:fld>
            <a:endParaRPr lang="en-GB"/>
          </a:p>
        </p:txBody>
      </p:sp>
      <p:sp>
        <p:nvSpPr>
          <p:cNvPr id="6" name="Footer Placeholder 5"/>
          <p:cNvSpPr>
            <a:spLocks noGrp="1"/>
          </p:cNvSpPr>
          <p:nvPr>
            <p:ph type="ftr" sz="quarter" idx="11"/>
          </p:nvPr>
        </p:nvSpPr>
        <p:spPr/>
        <p:txBody>
          <a:bodyPr/>
          <a:lstStyle/>
          <a:p>
            <a:pPr lvl="0"/>
            <a:endParaRPr lang="en-GB"/>
          </a:p>
        </p:txBody>
      </p:sp>
      <p:sp>
        <p:nvSpPr>
          <p:cNvPr id="7" name="Slide Number Placeholder 6"/>
          <p:cNvSpPr>
            <a:spLocks noGrp="1"/>
          </p:cNvSpPr>
          <p:nvPr>
            <p:ph type="sldNum" sz="quarter" idx="12"/>
          </p:nvPr>
        </p:nvSpPr>
        <p:spPr/>
        <p:txBody>
          <a:bodyPr/>
          <a:lstStyle/>
          <a:p>
            <a:pPr lvl="0"/>
            <a:fld id="{A48BDB82-78F7-4773-A7F4-6A0F856462F1}" type="slidenum">
              <a:rPr lang="en-GB" smtClean="0"/>
              <a:t>‹#›</a:t>
            </a:fld>
            <a:endParaRPr lang="en-GB"/>
          </a:p>
        </p:txBody>
      </p:sp>
    </p:spTree>
    <p:extLst>
      <p:ext uri="{BB962C8B-B14F-4D97-AF65-F5344CB8AC3E}">
        <p14:creationId xmlns:p14="http://schemas.microsoft.com/office/powerpoint/2010/main" val="383988949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lvl="0"/>
            <a:fld id="{8CFAD1C5-222F-4A34-A71F-1EFB5536A129}" type="datetime1">
              <a:rPr lang="en-GB" smtClean="0"/>
              <a:pPr lvl="0"/>
              <a:t>29/01/2024</a:t>
            </a:fld>
            <a:endParaRPr lang="en-GB"/>
          </a:p>
        </p:txBody>
      </p:sp>
      <p:sp>
        <p:nvSpPr>
          <p:cNvPr id="8" name="Footer Placeholder 7"/>
          <p:cNvSpPr>
            <a:spLocks noGrp="1"/>
          </p:cNvSpPr>
          <p:nvPr>
            <p:ph type="ftr" sz="quarter" idx="11"/>
          </p:nvPr>
        </p:nvSpPr>
        <p:spPr/>
        <p:txBody>
          <a:bodyPr/>
          <a:lstStyle/>
          <a:p>
            <a:pPr lvl="0"/>
            <a:endParaRPr lang="en-GB"/>
          </a:p>
        </p:txBody>
      </p:sp>
      <p:sp>
        <p:nvSpPr>
          <p:cNvPr id="9" name="Slide Number Placeholder 8"/>
          <p:cNvSpPr>
            <a:spLocks noGrp="1"/>
          </p:cNvSpPr>
          <p:nvPr>
            <p:ph type="sldNum" sz="quarter" idx="12"/>
          </p:nvPr>
        </p:nvSpPr>
        <p:spPr/>
        <p:txBody>
          <a:bodyPr/>
          <a:lstStyle/>
          <a:p>
            <a:pPr lvl="0"/>
            <a:fld id="{398A7A07-1420-462A-BA0C-A3514248611B}" type="slidenum">
              <a:rPr lang="en-GB" smtClean="0"/>
              <a:t>‹#›</a:t>
            </a:fld>
            <a:endParaRPr lang="en-GB"/>
          </a:p>
        </p:txBody>
      </p:sp>
    </p:spTree>
    <p:extLst>
      <p:ext uri="{BB962C8B-B14F-4D97-AF65-F5344CB8AC3E}">
        <p14:creationId xmlns:p14="http://schemas.microsoft.com/office/powerpoint/2010/main" val="42178941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20AE90-A09F-DC1D-E528-4E7FB0E749B6}"/>
              </a:ext>
            </a:extLst>
          </p:cNvPr>
          <p:cNvSpPr txBox="1">
            <a:spLocks noGrp="1"/>
          </p:cNvSpPr>
          <p:nvPr>
            <p:ph type="title"/>
          </p:nvPr>
        </p:nvSpPr>
        <p:spPr>
          <a:xfrm>
            <a:off x="839784" y="365129"/>
            <a:ext cx="10515600" cy="1325559"/>
          </a:xfrm>
        </p:spPr>
        <p:txBody>
          <a:bodyPr/>
          <a:lstStyle>
            <a:lvl1pPr>
              <a:defRPr/>
            </a:lvl1pPr>
          </a:lstStyle>
          <a:p>
            <a:pPr lvl="0"/>
            <a:r>
              <a:rPr lang="en-US"/>
              <a:t>Click to edit Master title style</a:t>
            </a:r>
            <a:endParaRPr lang="en-GB"/>
          </a:p>
        </p:txBody>
      </p:sp>
      <p:sp>
        <p:nvSpPr>
          <p:cNvPr id="3" name="Text Placeholder 2">
            <a:extLst>
              <a:ext uri="{FF2B5EF4-FFF2-40B4-BE49-F238E27FC236}">
                <a16:creationId xmlns:a16="http://schemas.microsoft.com/office/drawing/2014/main" id="{8610A931-F999-3BC3-3CA0-1AE89A255EDA}"/>
              </a:ext>
            </a:extLst>
          </p:cNvPr>
          <p:cNvSpPr txBox="1">
            <a:spLocks noGrp="1"/>
          </p:cNvSpPr>
          <p:nvPr>
            <p:ph type="body" idx="1"/>
          </p:nvPr>
        </p:nvSpPr>
        <p:spPr>
          <a:xfrm>
            <a:off x="839784" y="1681160"/>
            <a:ext cx="5157782" cy="823910"/>
          </a:xfrm>
        </p:spPr>
        <p:txBody>
          <a:bodyPr anchor="b"/>
          <a:lstStyle>
            <a:lvl1pPr marL="0" indent="0">
              <a:buNone/>
              <a:defRPr sz="2400" b="1"/>
            </a:lvl1pPr>
          </a:lstStyle>
          <a:p>
            <a:pPr lvl="0"/>
            <a:r>
              <a:rPr lang="en-US"/>
              <a:t>Click to edit Master text styles</a:t>
            </a:r>
          </a:p>
        </p:txBody>
      </p:sp>
      <p:sp>
        <p:nvSpPr>
          <p:cNvPr id="4" name="Content Placeholder 3">
            <a:extLst>
              <a:ext uri="{FF2B5EF4-FFF2-40B4-BE49-F238E27FC236}">
                <a16:creationId xmlns:a16="http://schemas.microsoft.com/office/drawing/2014/main" id="{1E9C8857-04CF-1F94-6F7D-80D62F4D099E}"/>
              </a:ext>
            </a:extLst>
          </p:cNvPr>
          <p:cNvSpPr txBox="1">
            <a:spLocks noGrp="1"/>
          </p:cNvSpPr>
          <p:nvPr>
            <p:ph idx="2"/>
          </p:nvPr>
        </p:nvSpPr>
        <p:spPr>
          <a:xfrm>
            <a:off x="839784" y="2505071"/>
            <a:ext cx="5157782" cy="3684583"/>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3C6EF40-9E48-9D9C-87E9-AD763D0BF03B}"/>
              </a:ext>
            </a:extLst>
          </p:cNvPr>
          <p:cNvSpPr txBox="1">
            <a:spLocks noGrp="1"/>
          </p:cNvSpPr>
          <p:nvPr>
            <p:ph type="body" idx="3"/>
          </p:nvPr>
        </p:nvSpPr>
        <p:spPr>
          <a:xfrm>
            <a:off x="6172200" y="1681160"/>
            <a:ext cx="5183184" cy="823910"/>
          </a:xfrm>
        </p:spPr>
        <p:txBody>
          <a:bodyPr anchor="b"/>
          <a:lstStyle>
            <a:lvl1pPr marL="0" indent="0">
              <a:buNone/>
              <a:defRPr sz="2400" b="1"/>
            </a:lvl1pPr>
          </a:lstStyle>
          <a:p>
            <a:pPr lvl="0"/>
            <a:r>
              <a:rPr lang="en-US"/>
              <a:t>Click to edit Master text styles</a:t>
            </a:r>
          </a:p>
        </p:txBody>
      </p:sp>
      <p:sp>
        <p:nvSpPr>
          <p:cNvPr id="6" name="Content Placeholder 5">
            <a:extLst>
              <a:ext uri="{FF2B5EF4-FFF2-40B4-BE49-F238E27FC236}">
                <a16:creationId xmlns:a16="http://schemas.microsoft.com/office/drawing/2014/main" id="{A1FF982A-BD96-EB05-909E-053B5685912B}"/>
              </a:ext>
            </a:extLst>
          </p:cNvPr>
          <p:cNvSpPr txBox="1">
            <a:spLocks noGrp="1"/>
          </p:cNvSpPr>
          <p:nvPr>
            <p:ph idx="4"/>
          </p:nvPr>
        </p:nvSpPr>
        <p:spPr>
          <a:xfrm>
            <a:off x="6172200" y="2505071"/>
            <a:ext cx="5183184" cy="3684583"/>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BB3D43A9-CA8A-5C7B-9EA9-8A38DD578F8F}"/>
              </a:ext>
            </a:extLst>
          </p:cNvPr>
          <p:cNvSpPr txBox="1">
            <a:spLocks noGrp="1"/>
          </p:cNvSpPr>
          <p:nvPr>
            <p:ph type="dt" sz="half" idx="7"/>
          </p:nvPr>
        </p:nvSpPr>
        <p:spPr/>
        <p:txBody>
          <a:bodyPr/>
          <a:lstStyle>
            <a:lvl1pPr>
              <a:defRPr/>
            </a:lvl1pPr>
          </a:lstStyle>
          <a:p>
            <a:pPr lvl="0"/>
            <a:fld id="{465AFE7C-1719-4B55-A590-9D66FEBC7D69}" type="datetime1">
              <a:rPr lang="en-GB"/>
              <a:pPr lvl="0"/>
              <a:t>29/01/2024</a:t>
            </a:fld>
            <a:endParaRPr lang="en-GB"/>
          </a:p>
        </p:txBody>
      </p:sp>
      <p:sp>
        <p:nvSpPr>
          <p:cNvPr id="8" name="Footer Placeholder 7">
            <a:extLst>
              <a:ext uri="{FF2B5EF4-FFF2-40B4-BE49-F238E27FC236}">
                <a16:creationId xmlns:a16="http://schemas.microsoft.com/office/drawing/2014/main" id="{3221A17F-1EE1-8773-FF6E-0E6C871B7C50}"/>
              </a:ext>
            </a:extLst>
          </p:cNvPr>
          <p:cNvSpPr txBox="1">
            <a:spLocks noGrp="1"/>
          </p:cNvSpPr>
          <p:nvPr>
            <p:ph type="ftr" sz="quarter" idx="9"/>
          </p:nvPr>
        </p:nvSpPr>
        <p:spPr/>
        <p:txBody>
          <a:bodyPr/>
          <a:lstStyle>
            <a:lvl1pPr>
              <a:defRPr/>
            </a:lvl1pPr>
          </a:lstStyle>
          <a:p>
            <a:pPr lvl="0"/>
            <a:endParaRPr lang="en-GB"/>
          </a:p>
        </p:txBody>
      </p:sp>
      <p:sp>
        <p:nvSpPr>
          <p:cNvPr id="9" name="Slide Number Placeholder 8">
            <a:extLst>
              <a:ext uri="{FF2B5EF4-FFF2-40B4-BE49-F238E27FC236}">
                <a16:creationId xmlns:a16="http://schemas.microsoft.com/office/drawing/2014/main" id="{FB268FB5-5E5C-EED3-BA43-A03F960AF32F}"/>
              </a:ext>
            </a:extLst>
          </p:cNvPr>
          <p:cNvSpPr txBox="1">
            <a:spLocks noGrp="1"/>
          </p:cNvSpPr>
          <p:nvPr>
            <p:ph type="sldNum" sz="quarter" idx="8"/>
          </p:nvPr>
        </p:nvSpPr>
        <p:spPr/>
        <p:txBody>
          <a:bodyPr/>
          <a:lstStyle>
            <a:lvl1pPr>
              <a:defRPr/>
            </a:lvl1pPr>
          </a:lstStyle>
          <a:p>
            <a:pPr lvl="0"/>
            <a:fld id="{62750A1B-F7CC-41BA-BC97-16354932AFF1}" type="slidenum">
              <a:t>‹#›</a:t>
            </a:fld>
            <a:endParaRPr lang="en-GB"/>
          </a:p>
        </p:txBody>
      </p:sp>
    </p:spTree>
    <p:extLst>
      <p:ext uri="{BB962C8B-B14F-4D97-AF65-F5344CB8AC3E}">
        <p14:creationId xmlns:p14="http://schemas.microsoft.com/office/powerpoint/2010/main" val="174419237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lvl="0"/>
            <a:fld id="{80BE29A3-A0A5-4EDE-8A03-563A7D2EDB54}" type="datetime1">
              <a:rPr lang="en-GB" smtClean="0"/>
              <a:pPr lvl="0"/>
              <a:t>29/01/2024</a:t>
            </a:fld>
            <a:endParaRPr lang="en-GB"/>
          </a:p>
        </p:txBody>
      </p:sp>
      <p:sp>
        <p:nvSpPr>
          <p:cNvPr id="4" name="Footer Placeholder 3"/>
          <p:cNvSpPr>
            <a:spLocks noGrp="1"/>
          </p:cNvSpPr>
          <p:nvPr>
            <p:ph type="ftr" sz="quarter" idx="11"/>
          </p:nvPr>
        </p:nvSpPr>
        <p:spPr/>
        <p:txBody>
          <a:bodyPr/>
          <a:lstStyle/>
          <a:p>
            <a:pPr lvl="0"/>
            <a:endParaRPr lang="en-GB"/>
          </a:p>
        </p:txBody>
      </p:sp>
      <p:sp>
        <p:nvSpPr>
          <p:cNvPr id="5" name="Slide Number Placeholder 4"/>
          <p:cNvSpPr>
            <a:spLocks noGrp="1"/>
          </p:cNvSpPr>
          <p:nvPr>
            <p:ph type="sldNum" sz="quarter" idx="12"/>
          </p:nvPr>
        </p:nvSpPr>
        <p:spPr/>
        <p:txBody>
          <a:bodyPr/>
          <a:lstStyle/>
          <a:p>
            <a:pPr lvl="0"/>
            <a:fld id="{E354F6A9-6E65-42BB-BC8D-BF75A8D8F135}" type="slidenum">
              <a:rPr lang="en-GB" smtClean="0"/>
              <a:t>‹#›</a:t>
            </a:fld>
            <a:endParaRPr lang="en-GB"/>
          </a:p>
        </p:txBody>
      </p:sp>
    </p:spTree>
    <p:extLst>
      <p:ext uri="{BB962C8B-B14F-4D97-AF65-F5344CB8AC3E}">
        <p14:creationId xmlns:p14="http://schemas.microsoft.com/office/powerpoint/2010/main" val="353579265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lvl="0"/>
            <a:fld id="{AD9F0AD6-3863-49E0-A4C9-6D9AF86BB1B8}" type="datetime1">
              <a:rPr lang="en-GB" smtClean="0"/>
              <a:pPr lvl="0"/>
              <a:t>29/01/2024</a:t>
            </a:fld>
            <a:endParaRPr lang="en-GB"/>
          </a:p>
        </p:txBody>
      </p:sp>
      <p:sp>
        <p:nvSpPr>
          <p:cNvPr id="3" name="Footer Placeholder 2"/>
          <p:cNvSpPr>
            <a:spLocks noGrp="1"/>
          </p:cNvSpPr>
          <p:nvPr>
            <p:ph type="ftr" sz="quarter" idx="11"/>
          </p:nvPr>
        </p:nvSpPr>
        <p:spPr/>
        <p:txBody>
          <a:bodyPr/>
          <a:lstStyle/>
          <a:p>
            <a:pPr lvl="0"/>
            <a:endParaRPr lang="en-GB"/>
          </a:p>
        </p:txBody>
      </p:sp>
      <p:sp>
        <p:nvSpPr>
          <p:cNvPr id="4" name="Slide Number Placeholder 3"/>
          <p:cNvSpPr>
            <a:spLocks noGrp="1"/>
          </p:cNvSpPr>
          <p:nvPr>
            <p:ph type="sldNum" sz="quarter" idx="12"/>
          </p:nvPr>
        </p:nvSpPr>
        <p:spPr/>
        <p:txBody>
          <a:bodyPr/>
          <a:lstStyle/>
          <a:p>
            <a:pPr lvl="0"/>
            <a:fld id="{B6329056-CFA5-494A-B036-9532C9C3129D}" type="slidenum">
              <a:rPr lang="en-GB" smtClean="0"/>
              <a:t>‹#›</a:t>
            </a:fld>
            <a:endParaRPr lang="en-GB"/>
          </a:p>
        </p:txBody>
      </p:sp>
    </p:spTree>
    <p:extLst>
      <p:ext uri="{BB962C8B-B14F-4D97-AF65-F5344CB8AC3E}">
        <p14:creationId xmlns:p14="http://schemas.microsoft.com/office/powerpoint/2010/main" val="1461414337"/>
      </p:ext>
    </p:extLst>
  </p:cSld>
  <p:clrMapOvr>
    <a:masterClrMapping/>
  </p:clrMapOvr>
  <p:hf sldNum="0" hdr="0" ftr="0" dt="0"/>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pPr lvl="0"/>
            <a:fld id="{8D8E7BC7-FC31-4EFA-8603-D7C86AECEB08}" type="datetime1">
              <a:rPr lang="en-GB" smtClean="0"/>
              <a:pPr lvl="0"/>
              <a:t>29/01/2024</a:t>
            </a:fld>
            <a:endParaRPr lang="en-GB"/>
          </a:p>
        </p:txBody>
      </p:sp>
      <p:sp>
        <p:nvSpPr>
          <p:cNvPr id="6" name="Footer Placeholder 5"/>
          <p:cNvSpPr>
            <a:spLocks noGrp="1"/>
          </p:cNvSpPr>
          <p:nvPr>
            <p:ph type="ftr" sz="quarter" idx="11"/>
          </p:nvPr>
        </p:nvSpPr>
        <p:spPr/>
        <p:txBody>
          <a:bodyPr/>
          <a:lstStyle/>
          <a:p>
            <a:pPr lvl="0"/>
            <a:endParaRPr lang="en-GB"/>
          </a:p>
        </p:txBody>
      </p:sp>
      <p:sp>
        <p:nvSpPr>
          <p:cNvPr id="7" name="Slide Number Placeholder 6"/>
          <p:cNvSpPr>
            <a:spLocks noGrp="1"/>
          </p:cNvSpPr>
          <p:nvPr>
            <p:ph type="sldNum" sz="quarter" idx="12"/>
          </p:nvPr>
        </p:nvSpPr>
        <p:spPr/>
        <p:txBody>
          <a:bodyPr/>
          <a:lstStyle/>
          <a:p>
            <a:pPr lvl="0"/>
            <a:fld id="{FDACF7F6-21FF-4C79-A039-3C1806A4E228}" type="slidenum">
              <a:rPr lang="en-GB" smtClean="0"/>
              <a:t>‹#›</a:t>
            </a:fld>
            <a:endParaRPr lang="en-GB"/>
          </a:p>
        </p:txBody>
      </p:sp>
    </p:spTree>
    <p:extLst>
      <p:ext uri="{BB962C8B-B14F-4D97-AF65-F5344CB8AC3E}">
        <p14:creationId xmlns:p14="http://schemas.microsoft.com/office/powerpoint/2010/main" val="4163040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pPr lvl="0"/>
            <a:endParaRPr lang="en-GB"/>
          </a:p>
        </p:txBody>
      </p:sp>
      <p:sp>
        <p:nvSpPr>
          <p:cNvPr id="7" name="Slide Number Placeholder 6"/>
          <p:cNvSpPr>
            <a:spLocks noGrp="1"/>
          </p:cNvSpPr>
          <p:nvPr>
            <p:ph type="sldNum" sz="quarter" idx="12"/>
          </p:nvPr>
        </p:nvSpPr>
        <p:spPr/>
        <p:txBody>
          <a:bodyPr/>
          <a:lstStyle/>
          <a:p>
            <a:pPr lvl="0"/>
            <a:fld id="{F3009EF1-080D-4DCC-B284-D94212CBA7A9}" type="slidenum">
              <a:rPr lang="en-GB" smtClean="0"/>
              <a:t>‹#›</a:t>
            </a:fld>
            <a:endParaRPr lang="en-GB"/>
          </a:p>
        </p:txBody>
      </p:sp>
      <p:sp>
        <p:nvSpPr>
          <p:cNvPr id="5" name="Date Placeholder 4"/>
          <p:cNvSpPr>
            <a:spLocks noGrp="1"/>
          </p:cNvSpPr>
          <p:nvPr>
            <p:ph type="dt" sz="half" idx="10"/>
          </p:nvPr>
        </p:nvSpPr>
        <p:spPr/>
        <p:txBody>
          <a:bodyPr/>
          <a:lstStyle/>
          <a:p>
            <a:pPr lvl="0"/>
            <a:fld id="{7E662D3A-3A6C-401E-9A58-D1698C39F57B}" type="datetime1">
              <a:rPr lang="en-GB" smtClean="0"/>
              <a:pPr lvl="0"/>
              <a:t>29/01/2024</a:t>
            </a:fld>
            <a:endParaRPr lang="en-GB"/>
          </a:p>
        </p:txBody>
      </p:sp>
    </p:spTree>
    <p:extLst>
      <p:ext uri="{BB962C8B-B14F-4D97-AF65-F5344CB8AC3E}">
        <p14:creationId xmlns:p14="http://schemas.microsoft.com/office/powerpoint/2010/main" val="21620293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lvl="0"/>
            <a:fld id="{273A464B-E986-428D-ABE9-61419CEA11EB}" type="datetime1">
              <a:rPr lang="en-GB" smtClean="0"/>
              <a:pPr lvl="0"/>
              <a:t>29/01/2024</a:t>
            </a:fld>
            <a:endParaRPr lang="en-GB"/>
          </a:p>
        </p:txBody>
      </p:sp>
      <p:sp>
        <p:nvSpPr>
          <p:cNvPr id="5" name="Footer Placeholder 4"/>
          <p:cNvSpPr>
            <a:spLocks noGrp="1"/>
          </p:cNvSpPr>
          <p:nvPr>
            <p:ph type="ftr" sz="quarter" idx="11"/>
          </p:nvPr>
        </p:nvSpPr>
        <p:spPr/>
        <p:txBody>
          <a:bodyPr/>
          <a:lstStyle/>
          <a:p>
            <a:pPr lvl="0"/>
            <a:endParaRPr lang="en-GB"/>
          </a:p>
        </p:txBody>
      </p:sp>
      <p:sp>
        <p:nvSpPr>
          <p:cNvPr id="6" name="Slide Number Placeholder 5"/>
          <p:cNvSpPr>
            <a:spLocks noGrp="1"/>
          </p:cNvSpPr>
          <p:nvPr>
            <p:ph type="sldNum" sz="quarter" idx="12"/>
          </p:nvPr>
        </p:nvSpPr>
        <p:spPr/>
        <p:txBody>
          <a:bodyPr/>
          <a:lstStyle/>
          <a:p>
            <a:pPr lvl="0"/>
            <a:fld id="{D5778030-2874-4B94-97E2-A87EA774A351}" type="slidenum">
              <a:rPr lang="en-GB" smtClean="0"/>
              <a:t>‹#›</a:t>
            </a:fld>
            <a:endParaRPr lang="en-GB"/>
          </a:p>
        </p:txBody>
      </p:sp>
    </p:spTree>
    <p:extLst>
      <p:ext uri="{BB962C8B-B14F-4D97-AF65-F5344CB8AC3E}">
        <p14:creationId xmlns:p14="http://schemas.microsoft.com/office/powerpoint/2010/main" val="265130981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lvl="0"/>
            <a:fld id="{273A464B-E986-428D-ABE9-61419CEA11EB}" type="datetime1">
              <a:rPr lang="en-GB" smtClean="0"/>
              <a:pPr lvl="0"/>
              <a:t>29/01/2024</a:t>
            </a:fld>
            <a:endParaRPr lang="en-GB"/>
          </a:p>
        </p:txBody>
      </p:sp>
      <p:sp>
        <p:nvSpPr>
          <p:cNvPr id="5" name="Footer Placeholder 4"/>
          <p:cNvSpPr>
            <a:spLocks noGrp="1"/>
          </p:cNvSpPr>
          <p:nvPr>
            <p:ph type="ftr" sz="quarter" idx="11"/>
          </p:nvPr>
        </p:nvSpPr>
        <p:spPr/>
        <p:txBody>
          <a:bodyPr/>
          <a:lstStyle/>
          <a:p>
            <a:pPr lvl="0"/>
            <a:endParaRPr lang="en-GB"/>
          </a:p>
        </p:txBody>
      </p:sp>
      <p:sp>
        <p:nvSpPr>
          <p:cNvPr id="6" name="Slide Number Placeholder 5"/>
          <p:cNvSpPr>
            <a:spLocks noGrp="1"/>
          </p:cNvSpPr>
          <p:nvPr>
            <p:ph type="sldNum" sz="quarter" idx="12"/>
          </p:nvPr>
        </p:nvSpPr>
        <p:spPr/>
        <p:txBody>
          <a:bodyPr/>
          <a:lstStyle/>
          <a:p>
            <a:pPr lvl="0"/>
            <a:fld id="{D5778030-2874-4B94-97E2-A87EA774A351}" type="slidenum">
              <a:rPr lang="en-GB" smtClean="0"/>
              <a:t>‹#›</a:t>
            </a:fld>
            <a:endParaRPr lang="en-GB"/>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32386449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lvl="0"/>
            <a:fld id="{273A464B-E986-428D-ABE9-61419CEA11EB}" type="datetime1">
              <a:rPr lang="en-GB" smtClean="0"/>
              <a:pPr lvl="0"/>
              <a:t>29/01/2024</a:t>
            </a:fld>
            <a:endParaRPr lang="en-GB"/>
          </a:p>
        </p:txBody>
      </p:sp>
      <p:sp>
        <p:nvSpPr>
          <p:cNvPr id="5" name="Footer Placeholder 4"/>
          <p:cNvSpPr>
            <a:spLocks noGrp="1"/>
          </p:cNvSpPr>
          <p:nvPr>
            <p:ph type="ftr" sz="quarter" idx="11"/>
          </p:nvPr>
        </p:nvSpPr>
        <p:spPr/>
        <p:txBody>
          <a:bodyPr/>
          <a:lstStyle/>
          <a:p>
            <a:pPr lvl="0"/>
            <a:endParaRPr lang="en-GB"/>
          </a:p>
        </p:txBody>
      </p:sp>
      <p:sp>
        <p:nvSpPr>
          <p:cNvPr id="6" name="Slide Number Placeholder 5"/>
          <p:cNvSpPr>
            <a:spLocks noGrp="1"/>
          </p:cNvSpPr>
          <p:nvPr>
            <p:ph type="sldNum" sz="quarter" idx="12"/>
          </p:nvPr>
        </p:nvSpPr>
        <p:spPr/>
        <p:txBody>
          <a:bodyPr/>
          <a:lstStyle/>
          <a:p>
            <a:pPr lvl="0"/>
            <a:fld id="{D5778030-2874-4B94-97E2-A87EA774A351}" type="slidenum">
              <a:rPr lang="en-GB" smtClean="0"/>
              <a:t>‹#›</a:t>
            </a:fld>
            <a:endParaRPr lang="en-GB"/>
          </a:p>
        </p:txBody>
      </p:sp>
    </p:spTree>
    <p:extLst>
      <p:ext uri="{BB962C8B-B14F-4D97-AF65-F5344CB8AC3E}">
        <p14:creationId xmlns:p14="http://schemas.microsoft.com/office/powerpoint/2010/main" val="375502852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lvl="0"/>
            <a:fld id="{273A464B-E986-428D-ABE9-61419CEA11EB}" type="datetime1">
              <a:rPr lang="en-GB" smtClean="0"/>
              <a:pPr lvl="0"/>
              <a:t>29/01/2024</a:t>
            </a:fld>
            <a:endParaRPr lang="en-GB"/>
          </a:p>
        </p:txBody>
      </p:sp>
      <p:sp>
        <p:nvSpPr>
          <p:cNvPr id="5" name="Footer Placeholder 4"/>
          <p:cNvSpPr>
            <a:spLocks noGrp="1"/>
          </p:cNvSpPr>
          <p:nvPr>
            <p:ph type="ftr" sz="quarter" idx="11"/>
          </p:nvPr>
        </p:nvSpPr>
        <p:spPr/>
        <p:txBody>
          <a:bodyPr/>
          <a:lstStyle/>
          <a:p>
            <a:pPr lvl="0"/>
            <a:endParaRPr lang="en-GB"/>
          </a:p>
        </p:txBody>
      </p:sp>
      <p:sp>
        <p:nvSpPr>
          <p:cNvPr id="6" name="Slide Number Placeholder 5"/>
          <p:cNvSpPr>
            <a:spLocks noGrp="1"/>
          </p:cNvSpPr>
          <p:nvPr>
            <p:ph type="sldNum" sz="quarter" idx="12"/>
          </p:nvPr>
        </p:nvSpPr>
        <p:spPr/>
        <p:txBody>
          <a:bodyPr/>
          <a:lstStyle/>
          <a:p>
            <a:pPr lvl="0"/>
            <a:fld id="{D5778030-2874-4B94-97E2-A87EA774A351}" type="slidenum">
              <a:rPr lang="en-GB" smtClean="0"/>
              <a:t>‹#›</a:t>
            </a:fld>
            <a:endParaRPr lang="en-GB"/>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78738779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lvl="0"/>
            <a:fld id="{273A464B-E986-428D-ABE9-61419CEA11EB}" type="datetime1">
              <a:rPr lang="en-GB" smtClean="0"/>
              <a:pPr lvl="0"/>
              <a:t>29/01/2024</a:t>
            </a:fld>
            <a:endParaRPr lang="en-GB"/>
          </a:p>
        </p:txBody>
      </p:sp>
      <p:sp>
        <p:nvSpPr>
          <p:cNvPr id="5" name="Footer Placeholder 4"/>
          <p:cNvSpPr>
            <a:spLocks noGrp="1"/>
          </p:cNvSpPr>
          <p:nvPr>
            <p:ph type="ftr" sz="quarter" idx="11"/>
          </p:nvPr>
        </p:nvSpPr>
        <p:spPr/>
        <p:txBody>
          <a:bodyPr/>
          <a:lstStyle/>
          <a:p>
            <a:pPr lvl="0"/>
            <a:endParaRPr lang="en-GB"/>
          </a:p>
        </p:txBody>
      </p:sp>
      <p:sp>
        <p:nvSpPr>
          <p:cNvPr id="6" name="Slide Number Placeholder 5"/>
          <p:cNvSpPr>
            <a:spLocks noGrp="1"/>
          </p:cNvSpPr>
          <p:nvPr>
            <p:ph type="sldNum" sz="quarter" idx="12"/>
          </p:nvPr>
        </p:nvSpPr>
        <p:spPr/>
        <p:txBody>
          <a:bodyPr/>
          <a:lstStyle/>
          <a:p>
            <a:pPr lvl="0"/>
            <a:fld id="{D5778030-2874-4B94-97E2-A87EA774A351}" type="slidenum">
              <a:rPr lang="en-GB" smtClean="0"/>
              <a:t>‹#›</a:t>
            </a:fld>
            <a:endParaRPr lang="en-GB"/>
          </a:p>
        </p:txBody>
      </p:sp>
    </p:spTree>
    <p:extLst>
      <p:ext uri="{BB962C8B-B14F-4D97-AF65-F5344CB8AC3E}">
        <p14:creationId xmlns:p14="http://schemas.microsoft.com/office/powerpoint/2010/main" val="334824853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lvl="0"/>
            <a:fld id="{94ADE631-73A1-4C0E-AF36-676F4F8ACCA8}" type="datetime1">
              <a:rPr lang="en-GB" smtClean="0"/>
              <a:pPr lvl="0"/>
              <a:t>29/01/2024</a:t>
            </a:fld>
            <a:endParaRPr lang="en-GB"/>
          </a:p>
        </p:txBody>
      </p:sp>
      <p:sp>
        <p:nvSpPr>
          <p:cNvPr id="5" name="Footer Placeholder 4"/>
          <p:cNvSpPr>
            <a:spLocks noGrp="1"/>
          </p:cNvSpPr>
          <p:nvPr>
            <p:ph type="ftr" sz="quarter" idx="11"/>
          </p:nvPr>
        </p:nvSpPr>
        <p:spPr/>
        <p:txBody>
          <a:bodyPr/>
          <a:lstStyle/>
          <a:p>
            <a:pPr lvl="0"/>
            <a:endParaRPr lang="en-GB"/>
          </a:p>
        </p:txBody>
      </p:sp>
      <p:sp>
        <p:nvSpPr>
          <p:cNvPr id="6" name="Slide Number Placeholder 5"/>
          <p:cNvSpPr>
            <a:spLocks noGrp="1"/>
          </p:cNvSpPr>
          <p:nvPr>
            <p:ph type="sldNum" sz="quarter" idx="12"/>
          </p:nvPr>
        </p:nvSpPr>
        <p:spPr/>
        <p:txBody>
          <a:bodyPr/>
          <a:lstStyle/>
          <a:p>
            <a:pPr lvl="0"/>
            <a:fld id="{1BE529DB-37D3-4258-AF76-0C91A99B0F62}" type="slidenum">
              <a:rPr lang="en-GB" smtClean="0"/>
              <a:t>‹#›</a:t>
            </a:fld>
            <a:endParaRPr lang="en-GB"/>
          </a:p>
        </p:txBody>
      </p:sp>
    </p:spTree>
    <p:extLst>
      <p:ext uri="{BB962C8B-B14F-4D97-AF65-F5344CB8AC3E}">
        <p14:creationId xmlns:p14="http://schemas.microsoft.com/office/powerpoint/2010/main" val="34613181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EF2248-C3E9-8598-6FCE-04163B7EC118}"/>
              </a:ext>
            </a:extLst>
          </p:cNvPr>
          <p:cNvSpPr txBox="1">
            <a:spLocks noGrp="1"/>
          </p:cNvSpPr>
          <p:nvPr>
            <p:ph type="title"/>
          </p:nvPr>
        </p:nvSpPr>
        <p:spPr/>
        <p:txBody>
          <a:bodyPr/>
          <a:lstStyle>
            <a:lvl1pPr>
              <a:defRPr/>
            </a:lvl1pPr>
          </a:lstStyle>
          <a:p>
            <a:pPr lvl="0"/>
            <a:r>
              <a:rPr lang="en-US"/>
              <a:t>Click to edit Master title style</a:t>
            </a:r>
            <a:endParaRPr lang="en-GB"/>
          </a:p>
        </p:txBody>
      </p:sp>
      <p:sp>
        <p:nvSpPr>
          <p:cNvPr id="3" name="Date Placeholder 2">
            <a:extLst>
              <a:ext uri="{FF2B5EF4-FFF2-40B4-BE49-F238E27FC236}">
                <a16:creationId xmlns:a16="http://schemas.microsoft.com/office/drawing/2014/main" id="{61F6795C-604D-B48D-0258-37E89FE7965D}"/>
              </a:ext>
            </a:extLst>
          </p:cNvPr>
          <p:cNvSpPr txBox="1">
            <a:spLocks noGrp="1"/>
          </p:cNvSpPr>
          <p:nvPr>
            <p:ph type="dt" sz="half" idx="7"/>
          </p:nvPr>
        </p:nvSpPr>
        <p:spPr/>
        <p:txBody>
          <a:bodyPr/>
          <a:lstStyle>
            <a:lvl1pPr>
              <a:defRPr/>
            </a:lvl1pPr>
          </a:lstStyle>
          <a:p>
            <a:pPr lvl="0"/>
            <a:fld id="{15FC9BDA-AFA5-42BE-B257-E89D7BD7607D}" type="datetime1">
              <a:rPr lang="en-GB"/>
              <a:pPr lvl="0"/>
              <a:t>29/01/2024</a:t>
            </a:fld>
            <a:endParaRPr lang="en-GB"/>
          </a:p>
        </p:txBody>
      </p:sp>
      <p:sp>
        <p:nvSpPr>
          <p:cNvPr id="4" name="Footer Placeholder 3">
            <a:extLst>
              <a:ext uri="{FF2B5EF4-FFF2-40B4-BE49-F238E27FC236}">
                <a16:creationId xmlns:a16="http://schemas.microsoft.com/office/drawing/2014/main" id="{48EAB48C-A368-9515-7F18-A8D29581AF64}"/>
              </a:ext>
            </a:extLst>
          </p:cNvPr>
          <p:cNvSpPr txBox="1">
            <a:spLocks noGrp="1"/>
          </p:cNvSpPr>
          <p:nvPr>
            <p:ph type="ftr" sz="quarter" idx="9"/>
          </p:nvPr>
        </p:nvSpPr>
        <p:spPr/>
        <p:txBody>
          <a:bodyPr/>
          <a:lstStyle>
            <a:lvl1pPr>
              <a:defRPr/>
            </a:lvl1pPr>
          </a:lstStyle>
          <a:p>
            <a:pPr lvl="0"/>
            <a:endParaRPr lang="en-GB"/>
          </a:p>
        </p:txBody>
      </p:sp>
      <p:sp>
        <p:nvSpPr>
          <p:cNvPr id="5" name="Slide Number Placeholder 4">
            <a:extLst>
              <a:ext uri="{FF2B5EF4-FFF2-40B4-BE49-F238E27FC236}">
                <a16:creationId xmlns:a16="http://schemas.microsoft.com/office/drawing/2014/main" id="{289CD58E-655D-82F6-8FE3-F0E67A411B22}"/>
              </a:ext>
            </a:extLst>
          </p:cNvPr>
          <p:cNvSpPr txBox="1">
            <a:spLocks noGrp="1"/>
          </p:cNvSpPr>
          <p:nvPr>
            <p:ph type="sldNum" sz="quarter" idx="8"/>
          </p:nvPr>
        </p:nvSpPr>
        <p:spPr/>
        <p:txBody>
          <a:bodyPr/>
          <a:lstStyle>
            <a:lvl1pPr>
              <a:defRPr/>
            </a:lvl1pPr>
          </a:lstStyle>
          <a:p>
            <a:pPr lvl="0"/>
            <a:fld id="{06D2D0AF-2071-4FF3-B7BE-47696647BC3A}" type="slidenum">
              <a:t>‹#›</a:t>
            </a:fld>
            <a:endParaRPr lang="en-GB"/>
          </a:p>
        </p:txBody>
      </p:sp>
    </p:spTree>
    <p:extLst>
      <p:ext uri="{BB962C8B-B14F-4D97-AF65-F5344CB8AC3E}">
        <p14:creationId xmlns:p14="http://schemas.microsoft.com/office/powerpoint/2010/main" val="170985610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lvl="0"/>
            <a:fld id="{E22FD515-A50E-4D06-B242-2EC0943ECDB1}" type="datetime1">
              <a:rPr lang="en-GB" smtClean="0"/>
              <a:pPr lvl="0"/>
              <a:t>29/01/2024</a:t>
            </a:fld>
            <a:endParaRPr lang="en-GB"/>
          </a:p>
        </p:txBody>
      </p:sp>
      <p:sp>
        <p:nvSpPr>
          <p:cNvPr id="5" name="Footer Placeholder 4"/>
          <p:cNvSpPr>
            <a:spLocks noGrp="1"/>
          </p:cNvSpPr>
          <p:nvPr>
            <p:ph type="ftr" sz="quarter" idx="11"/>
          </p:nvPr>
        </p:nvSpPr>
        <p:spPr/>
        <p:txBody>
          <a:bodyPr/>
          <a:lstStyle/>
          <a:p>
            <a:pPr lvl="0"/>
            <a:endParaRPr lang="en-GB"/>
          </a:p>
        </p:txBody>
      </p:sp>
      <p:sp>
        <p:nvSpPr>
          <p:cNvPr id="6" name="Slide Number Placeholder 5"/>
          <p:cNvSpPr>
            <a:spLocks noGrp="1"/>
          </p:cNvSpPr>
          <p:nvPr>
            <p:ph type="sldNum" sz="quarter" idx="12"/>
          </p:nvPr>
        </p:nvSpPr>
        <p:spPr/>
        <p:txBody>
          <a:bodyPr/>
          <a:lstStyle/>
          <a:p>
            <a:pPr lvl="0"/>
            <a:fld id="{CF8AB407-B545-4B1A-A458-57E23B4DAF27}" type="slidenum">
              <a:rPr lang="en-GB" smtClean="0"/>
              <a:t>‹#›</a:t>
            </a:fld>
            <a:endParaRPr lang="en-GB"/>
          </a:p>
        </p:txBody>
      </p:sp>
    </p:spTree>
    <p:extLst>
      <p:ext uri="{BB962C8B-B14F-4D97-AF65-F5344CB8AC3E}">
        <p14:creationId xmlns:p14="http://schemas.microsoft.com/office/powerpoint/2010/main" val="66264558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lvl="0"/>
            <a:fld id="{205ABA18-A658-413C-9280-ED36991F6E93}" type="datetime1">
              <a:rPr lang="en-GB" smtClean="0"/>
              <a:pPr lvl="0"/>
              <a:t>29/01/2024</a:t>
            </a:fld>
            <a:endParaRPr lang="en-GB"/>
          </a:p>
        </p:txBody>
      </p:sp>
      <p:sp>
        <p:nvSpPr>
          <p:cNvPr id="5" name="Footer Placeholder 4"/>
          <p:cNvSpPr>
            <a:spLocks noGrp="1"/>
          </p:cNvSpPr>
          <p:nvPr>
            <p:ph type="ftr" sz="quarter" idx="11"/>
          </p:nvPr>
        </p:nvSpPr>
        <p:spPr>
          <a:xfrm>
            <a:off x="5332412" y="5883275"/>
            <a:ext cx="4324044" cy="365125"/>
          </a:xfrm>
        </p:spPr>
        <p:txBody>
          <a:bodyPr/>
          <a:lstStyle/>
          <a:p>
            <a:pPr lvl="0"/>
            <a:endParaRPr lang="en-GB"/>
          </a:p>
        </p:txBody>
      </p:sp>
      <p:sp>
        <p:nvSpPr>
          <p:cNvPr id="6" name="Slide Number Placeholder 5"/>
          <p:cNvSpPr>
            <a:spLocks noGrp="1"/>
          </p:cNvSpPr>
          <p:nvPr>
            <p:ph type="sldNum" sz="quarter" idx="12"/>
          </p:nvPr>
        </p:nvSpPr>
        <p:spPr/>
        <p:txBody>
          <a:bodyPr/>
          <a:lstStyle/>
          <a:p>
            <a:pPr lvl="0"/>
            <a:fld id="{AA0FDF1C-6EB6-4976-8F02-7169A644E23F}" type="slidenum">
              <a:rPr lang="en-GB" smtClean="0"/>
              <a:t>‹#›</a:t>
            </a:fld>
            <a:endParaRPr lang="en-GB"/>
          </a:p>
        </p:txBody>
      </p:sp>
    </p:spTree>
    <p:extLst>
      <p:ext uri="{BB962C8B-B14F-4D97-AF65-F5344CB8AC3E}">
        <p14:creationId xmlns:p14="http://schemas.microsoft.com/office/powerpoint/2010/main" val="262188983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lvl="0"/>
            <a:fld id="{8CDDAA4C-D500-4816-AC81-7A5692F99086}" type="datetime1">
              <a:rPr lang="en-GB" smtClean="0"/>
              <a:pPr lvl="0"/>
              <a:t>29/01/2024</a:t>
            </a:fld>
            <a:endParaRPr lang="en-GB"/>
          </a:p>
        </p:txBody>
      </p:sp>
      <p:sp>
        <p:nvSpPr>
          <p:cNvPr id="5" name="Footer Placeholder 4"/>
          <p:cNvSpPr>
            <a:spLocks noGrp="1"/>
          </p:cNvSpPr>
          <p:nvPr>
            <p:ph type="ftr" sz="quarter" idx="11"/>
          </p:nvPr>
        </p:nvSpPr>
        <p:spPr/>
        <p:txBody>
          <a:bodyPr/>
          <a:lstStyle/>
          <a:p>
            <a:pPr lvl="0"/>
            <a:endParaRPr lang="en-GB"/>
          </a:p>
        </p:txBody>
      </p:sp>
      <p:sp>
        <p:nvSpPr>
          <p:cNvPr id="6" name="Slide Number Placeholder 5"/>
          <p:cNvSpPr>
            <a:spLocks noGrp="1"/>
          </p:cNvSpPr>
          <p:nvPr>
            <p:ph type="sldNum" sz="quarter" idx="12"/>
          </p:nvPr>
        </p:nvSpPr>
        <p:spPr>
          <a:xfrm>
            <a:off x="10951856" y="5867131"/>
            <a:ext cx="551167" cy="365125"/>
          </a:xfrm>
        </p:spPr>
        <p:txBody>
          <a:bodyPr/>
          <a:lstStyle/>
          <a:p>
            <a:pPr lvl="0"/>
            <a:fld id="{B08442BE-D52A-41B8-B921-7E77CE79AE6C}" type="slidenum">
              <a:rPr lang="en-GB" smtClean="0"/>
              <a:t>‹#›</a:t>
            </a:fld>
            <a:endParaRPr lang="en-GB"/>
          </a:p>
        </p:txBody>
      </p:sp>
    </p:spTree>
    <p:extLst>
      <p:ext uri="{BB962C8B-B14F-4D97-AF65-F5344CB8AC3E}">
        <p14:creationId xmlns:p14="http://schemas.microsoft.com/office/powerpoint/2010/main" val="37423858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lvl="0"/>
            <a:fld id="{42A8646D-5C6D-4FBD-8503-C7D94E1A24EB}" type="datetime1">
              <a:rPr lang="en-GB" smtClean="0"/>
              <a:pPr lvl="0"/>
              <a:t>29/01/2024</a:t>
            </a:fld>
            <a:endParaRPr lang="en-GB"/>
          </a:p>
        </p:txBody>
      </p:sp>
      <p:sp>
        <p:nvSpPr>
          <p:cNvPr id="5" name="Footer Placeholder 4"/>
          <p:cNvSpPr>
            <a:spLocks noGrp="1"/>
          </p:cNvSpPr>
          <p:nvPr>
            <p:ph type="ftr" sz="quarter" idx="11"/>
          </p:nvPr>
        </p:nvSpPr>
        <p:spPr/>
        <p:txBody>
          <a:bodyPr/>
          <a:lstStyle/>
          <a:p>
            <a:pPr lvl="0"/>
            <a:endParaRPr lang="en-GB"/>
          </a:p>
        </p:txBody>
      </p:sp>
      <p:sp>
        <p:nvSpPr>
          <p:cNvPr id="6" name="Slide Number Placeholder 5"/>
          <p:cNvSpPr>
            <a:spLocks noGrp="1"/>
          </p:cNvSpPr>
          <p:nvPr>
            <p:ph type="sldNum" sz="quarter" idx="12"/>
          </p:nvPr>
        </p:nvSpPr>
        <p:spPr/>
        <p:txBody>
          <a:bodyPr/>
          <a:lstStyle/>
          <a:p>
            <a:pPr lvl="0"/>
            <a:fld id="{DE6C1B70-2290-4544-9EC8-BCB5F712B941}" type="slidenum">
              <a:rPr lang="en-GB" smtClean="0"/>
              <a:t>‹#›</a:t>
            </a:fld>
            <a:endParaRPr lang="en-GB"/>
          </a:p>
        </p:txBody>
      </p:sp>
    </p:spTree>
    <p:extLst>
      <p:ext uri="{BB962C8B-B14F-4D97-AF65-F5344CB8AC3E}">
        <p14:creationId xmlns:p14="http://schemas.microsoft.com/office/powerpoint/2010/main" val="382395933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lvl="0"/>
            <a:fld id="{F3A99F57-1F6F-49BF-A9B3-F315529179BD}" type="datetime1">
              <a:rPr lang="en-GB" smtClean="0"/>
              <a:pPr lvl="0"/>
              <a:t>29/01/2024</a:t>
            </a:fld>
            <a:endParaRPr lang="en-GB"/>
          </a:p>
        </p:txBody>
      </p:sp>
      <p:sp>
        <p:nvSpPr>
          <p:cNvPr id="6" name="Footer Placeholder 5"/>
          <p:cNvSpPr>
            <a:spLocks noGrp="1"/>
          </p:cNvSpPr>
          <p:nvPr>
            <p:ph type="ftr" sz="quarter" idx="11"/>
          </p:nvPr>
        </p:nvSpPr>
        <p:spPr/>
        <p:txBody>
          <a:bodyPr/>
          <a:lstStyle/>
          <a:p>
            <a:pPr lvl="0"/>
            <a:endParaRPr lang="en-GB"/>
          </a:p>
        </p:txBody>
      </p:sp>
      <p:sp>
        <p:nvSpPr>
          <p:cNvPr id="7" name="Slide Number Placeholder 6"/>
          <p:cNvSpPr>
            <a:spLocks noGrp="1"/>
          </p:cNvSpPr>
          <p:nvPr>
            <p:ph type="sldNum" sz="quarter" idx="12"/>
          </p:nvPr>
        </p:nvSpPr>
        <p:spPr/>
        <p:txBody>
          <a:bodyPr/>
          <a:lstStyle/>
          <a:p>
            <a:pPr lvl="0"/>
            <a:fld id="{A48BDB82-78F7-4773-A7F4-6A0F856462F1}" type="slidenum">
              <a:rPr lang="en-GB" smtClean="0"/>
              <a:t>‹#›</a:t>
            </a:fld>
            <a:endParaRPr lang="en-GB"/>
          </a:p>
        </p:txBody>
      </p:sp>
    </p:spTree>
    <p:extLst>
      <p:ext uri="{BB962C8B-B14F-4D97-AF65-F5344CB8AC3E}">
        <p14:creationId xmlns:p14="http://schemas.microsoft.com/office/powerpoint/2010/main" val="80183330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lvl="0"/>
            <a:fld id="{8CFAD1C5-222F-4A34-A71F-1EFB5536A129}" type="datetime1">
              <a:rPr lang="en-GB" smtClean="0"/>
              <a:pPr lvl="0"/>
              <a:t>29/01/2024</a:t>
            </a:fld>
            <a:endParaRPr lang="en-GB"/>
          </a:p>
        </p:txBody>
      </p:sp>
      <p:sp>
        <p:nvSpPr>
          <p:cNvPr id="8" name="Footer Placeholder 7"/>
          <p:cNvSpPr>
            <a:spLocks noGrp="1"/>
          </p:cNvSpPr>
          <p:nvPr>
            <p:ph type="ftr" sz="quarter" idx="11"/>
          </p:nvPr>
        </p:nvSpPr>
        <p:spPr/>
        <p:txBody>
          <a:bodyPr/>
          <a:lstStyle/>
          <a:p>
            <a:pPr lvl="0"/>
            <a:endParaRPr lang="en-GB"/>
          </a:p>
        </p:txBody>
      </p:sp>
      <p:sp>
        <p:nvSpPr>
          <p:cNvPr id="9" name="Slide Number Placeholder 8"/>
          <p:cNvSpPr>
            <a:spLocks noGrp="1"/>
          </p:cNvSpPr>
          <p:nvPr>
            <p:ph type="sldNum" sz="quarter" idx="12"/>
          </p:nvPr>
        </p:nvSpPr>
        <p:spPr/>
        <p:txBody>
          <a:bodyPr/>
          <a:lstStyle/>
          <a:p>
            <a:pPr lvl="0"/>
            <a:fld id="{398A7A07-1420-462A-BA0C-A3514248611B}" type="slidenum">
              <a:rPr lang="en-GB" smtClean="0"/>
              <a:t>‹#›</a:t>
            </a:fld>
            <a:endParaRPr lang="en-GB"/>
          </a:p>
        </p:txBody>
      </p:sp>
    </p:spTree>
    <p:extLst>
      <p:ext uri="{BB962C8B-B14F-4D97-AF65-F5344CB8AC3E}">
        <p14:creationId xmlns:p14="http://schemas.microsoft.com/office/powerpoint/2010/main" val="277127532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lvl="0"/>
            <a:fld id="{80BE29A3-A0A5-4EDE-8A03-563A7D2EDB54}" type="datetime1">
              <a:rPr lang="en-GB" smtClean="0"/>
              <a:pPr lvl="0"/>
              <a:t>29/01/2024</a:t>
            </a:fld>
            <a:endParaRPr lang="en-GB"/>
          </a:p>
        </p:txBody>
      </p:sp>
      <p:sp>
        <p:nvSpPr>
          <p:cNvPr id="4" name="Footer Placeholder 3"/>
          <p:cNvSpPr>
            <a:spLocks noGrp="1"/>
          </p:cNvSpPr>
          <p:nvPr>
            <p:ph type="ftr" sz="quarter" idx="11"/>
          </p:nvPr>
        </p:nvSpPr>
        <p:spPr/>
        <p:txBody>
          <a:bodyPr/>
          <a:lstStyle/>
          <a:p>
            <a:pPr lvl="0"/>
            <a:endParaRPr lang="en-GB"/>
          </a:p>
        </p:txBody>
      </p:sp>
      <p:sp>
        <p:nvSpPr>
          <p:cNvPr id="5" name="Slide Number Placeholder 4"/>
          <p:cNvSpPr>
            <a:spLocks noGrp="1"/>
          </p:cNvSpPr>
          <p:nvPr>
            <p:ph type="sldNum" sz="quarter" idx="12"/>
          </p:nvPr>
        </p:nvSpPr>
        <p:spPr/>
        <p:txBody>
          <a:bodyPr/>
          <a:lstStyle/>
          <a:p>
            <a:pPr lvl="0"/>
            <a:fld id="{E354F6A9-6E65-42BB-BC8D-BF75A8D8F135}" type="slidenum">
              <a:rPr lang="en-GB" smtClean="0"/>
              <a:t>‹#›</a:t>
            </a:fld>
            <a:endParaRPr lang="en-GB"/>
          </a:p>
        </p:txBody>
      </p:sp>
    </p:spTree>
    <p:extLst>
      <p:ext uri="{BB962C8B-B14F-4D97-AF65-F5344CB8AC3E}">
        <p14:creationId xmlns:p14="http://schemas.microsoft.com/office/powerpoint/2010/main" val="36857609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lvl="0"/>
            <a:fld id="{AD9F0AD6-3863-49E0-A4C9-6D9AF86BB1B8}" type="datetime1">
              <a:rPr lang="en-GB" smtClean="0"/>
              <a:pPr lvl="0"/>
              <a:t>29/01/2024</a:t>
            </a:fld>
            <a:endParaRPr lang="en-GB"/>
          </a:p>
        </p:txBody>
      </p:sp>
      <p:sp>
        <p:nvSpPr>
          <p:cNvPr id="3" name="Footer Placeholder 2"/>
          <p:cNvSpPr>
            <a:spLocks noGrp="1"/>
          </p:cNvSpPr>
          <p:nvPr>
            <p:ph type="ftr" sz="quarter" idx="11"/>
          </p:nvPr>
        </p:nvSpPr>
        <p:spPr/>
        <p:txBody>
          <a:bodyPr/>
          <a:lstStyle/>
          <a:p>
            <a:pPr lvl="0"/>
            <a:endParaRPr lang="en-GB"/>
          </a:p>
        </p:txBody>
      </p:sp>
      <p:sp>
        <p:nvSpPr>
          <p:cNvPr id="4" name="Slide Number Placeholder 3"/>
          <p:cNvSpPr>
            <a:spLocks noGrp="1"/>
          </p:cNvSpPr>
          <p:nvPr>
            <p:ph type="sldNum" sz="quarter" idx="12"/>
          </p:nvPr>
        </p:nvSpPr>
        <p:spPr/>
        <p:txBody>
          <a:bodyPr/>
          <a:lstStyle/>
          <a:p>
            <a:pPr lvl="0"/>
            <a:fld id="{B6329056-CFA5-494A-B036-9532C9C3129D}" type="slidenum">
              <a:rPr lang="en-GB" smtClean="0"/>
              <a:t>‹#›</a:t>
            </a:fld>
            <a:endParaRPr lang="en-GB"/>
          </a:p>
        </p:txBody>
      </p:sp>
    </p:spTree>
    <p:extLst>
      <p:ext uri="{BB962C8B-B14F-4D97-AF65-F5344CB8AC3E}">
        <p14:creationId xmlns:p14="http://schemas.microsoft.com/office/powerpoint/2010/main" val="615318624"/>
      </p:ext>
    </p:extLst>
  </p:cSld>
  <p:clrMapOvr>
    <a:masterClrMapping/>
  </p:clrMapOvr>
  <p:hf sldNum="0" hdr="0" ftr="0" dt="0"/>
</p:sldLayout>
</file>

<file path=ppt/slideLayouts/slideLayout6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lvl="0"/>
            <a:fld id="{8D8E7BC7-FC31-4EFA-8603-D7C86AECEB08}" type="datetime1">
              <a:rPr lang="en-GB" smtClean="0"/>
              <a:pPr lvl="0"/>
              <a:t>29/01/2024</a:t>
            </a:fld>
            <a:endParaRPr lang="en-GB"/>
          </a:p>
        </p:txBody>
      </p:sp>
      <p:sp>
        <p:nvSpPr>
          <p:cNvPr id="6" name="Footer Placeholder 5"/>
          <p:cNvSpPr>
            <a:spLocks noGrp="1"/>
          </p:cNvSpPr>
          <p:nvPr>
            <p:ph type="ftr" sz="quarter" idx="11"/>
          </p:nvPr>
        </p:nvSpPr>
        <p:spPr/>
        <p:txBody>
          <a:bodyPr/>
          <a:lstStyle/>
          <a:p>
            <a:pPr lvl="0"/>
            <a:endParaRPr lang="en-GB"/>
          </a:p>
        </p:txBody>
      </p:sp>
      <p:sp>
        <p:nvSpPr>
          <p:cNvPr id="7" name="Slide Number Placeholder 6"/>
          <p:cNvSpPr>
            <a:spLocks noGrp="1"/>
          </p:cNvSpPr>
          <p:nvPr>
            <p:ph type="sldNum" sz="quarter" idx="12"/>
          </p:nvPr>
        </p:nvSpPr>
        <p:spPr/>
        <p:txBody>
          <a:bodyPr/>
          <a:lstStyle/>
          <a:p>
            <a:pPr lvl="0"/>
            <a:fld id="{FDACF7F6-21FF-4C79-A039-3C1806A4E228}" type="slidenum">
              <a:rPr lang="en-GB" smtClean="0"/>
              <a:t>‹#›</a:t>
            </a:fld>
            <a:endParaRPr lang="en-GB"/>
          </a:p>
        </p:txBody>
      </p:sp>
    </p:spTree>
    <p:extLst>
      <p:ext uri="{BB962C8B-B14F-4D97-AF65-F5344CB8AC3E}">
        <p14:creationId xmlns:p14="http://schemas.microsoft.com/office/powerpoint/2010/main" val="384056920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lvl="0"/>
            <a:fld id="{7E662D3A-3A6C-401E-9A58-D1698C39F57B}" type="datetime1">
              <a:rPr lang="en-GB" smtClean="0"/>
              <a:pPr lvl="0"/>
              <a:t>29/01/2024</a:t>
            </a:fld>
            <a:endParaRPr lang="en-GB"/>
          </a:p>
        </p:txBody>
      </p:sp>
      <p:sp>
        <p:nvSpPr>
          <p:cNvPr id="6" name="Footer Placeholder 5"/>
          <p:cNvSpPr>
            <a:spLocks noGrp="1"/>
          </p:cNvSpPr>
          <p:nvPr>
            <p:ph type="ftr" sz="quarter" idx="11"/>
          </p:nvPr>
        </p:nvSpPr>
        <p:spPr/>
        <p:txBody>
          <a:bodyPr/>
          <a:lstStyle/>
          <a:p>
            <a:pPr lvl="0"/>
            <a:endParaRPr lang="en-GB"/>
          </a:p>
        </p:txBody>
      </p:sp>
      <p:sp>
        <p:nvSpPr>
          <p:cNvPr id="7" name="Slide Number Placeholder 6"/>
          <p:cNvSpPr>
            <a:spLocks noGrp="1"/>
          </p:cNvSpPr>
          <p:nvPr>
            <p:ph type="sldNum" sz="quarter" idx="12"/>
          </p:nvPr>
        </p:nvSpPr>
        <p:spPr/>
        <p:txBody>
          <a:bodyPr/>
          <a:lstStyle/>
          <a:p>
            <a:pPr lvl="0"/>
            <a:fld id="{F3009EF1-080D-4DCC-B284-D94212CBA7A9}" type="slidenum">
              <a:rPr lang="en-GB" smtClean="0"/>
              <a:t>‹#›</a:t>
            </a:fld>
            <a:endParaRPr lang="en-GB"/>
          </a:p>
        </p:txBody>
      </p:sp>
    </p:spTree>
    <p:extLst>
      <p:ext uri="{BB962C8B-B14F-4D97-AF65-F5344CB8AC3E}">
        <p14:creationId xmlns:p14="http://schemas.microsoft.com/office/powerpoint/2010/main" val="35746717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B87BE0F-2A6D-E20C-DBBA-5AD79CF83909}"/>
              </a:ext>
            </a:extLst>
          </p:cNvPr>
          <p:cNvSpPr txBox="1">
            <a:spLocks noGrp="1"/>
          </p:cNvSpPr>
          <p:nvPr>
            <p:ph type="dt" sz="half" idx="7"/>
          </p:nvPr>
        </p:nvSpPr>
        <p:spPr/>
        <p:txBody>
          <a:bodyPr/>
          <a:lstStyle>
            <a:lvl1pPr>
              <a:defRPr/>
            </a:lvl1pPr>
          </a:lstStyle>
          <a:p>
            <a:pPr lvl="0"/>
            <a:fld id="{C638D498-4358-433B-BB56-F38F6D852EBC}" type="datetime1">
              <a:rPr lang="en-GB"/>
              <a:pPr lvl="0"/>
              <a:t>29/01/2024</a:t>
            </a:fld>
            <a:endParaRPr lang="en-GB"/>
          </a:p>
        </p:txBody>
      </p:sp>
      <p:sp>
        <p:nvSpPr>
          <p:cNvPr id="3" name="Footer Placeholder 2">
            <a:extLst>
              <a:ext uri="{FF2B5EF4-FFF2-40B4-BE49-F238E27FC236}">
                <a16:creationId xmlns:a16="http://schemas.microsoft.com/office/drawing/2014/main" id="{C61FE1FA-AFCA-E005-8706-A1AE080C35EA}"/>
              </a:ext>
            </a:extLst>
          </p:cNvPr>
          <p:cNvSpPr txBox="1">
            <a:spLocks noGrp="1"/>
          </p:cNvSpPr>
          <p:nvPr>
            <p:ph type="ftr" sz="quarter" idx="9"/>
          </p:nvPr>
        </p:nvSpPr>
        <p:spPr/>
        <p:txBody>
          <a:bodyPr/>
          <a:lstStyle>
            <a:lvl1pPr>
              <a:defRPr/>
            </a:lvl1pPr>
          </a:lstStyle>
          <a:p>
            <a:pPr lvl="0"/>
            <a:endParaRPr lang="en-GB"/>
          </a:p>
        </p:txBody>
      </p:sp>
      <p:sp>
        <p:nvSpPr>
          <p:cNvPr id="4" name="Slide Number Placeholder 3">
            <a:extLst>
              <a:ext uri="{FF2B5EF4-FFF2-40B4-BE49-F238E27FC236}">
                <a16:creationId xmlns:a16="http://schemas.microsoft.com/office/drawing/2014/main" id="{58F679FA-6751-5EAF-2ACE-8F70769E74D6}"/>
              </a:ext>
            </a:extLst>
          </p:cNvPr>
          <p:cNvSpPr txBox="1">
            <a:spLocks noGrp="1"/>
          </p:cNvSpPr>
          <p:nvPr>
            <p:ph type="sldNum" sz="quarter" idx="8"/>
          </p:nvPr>
        </p:nvSpPr>
        <p:spPr/>
        <p:txBody>
          <a:bodyPr/>
          <a:lstStyle>
            <a:lvl1pPr>
              <a:defRPr/>
            </a:lvl1pPr>
          </a:lstStyle>
          <a:p>
            <a:pPr lvl="0"/>
            <a:fld id="{9F25485A-EED4-4C17-B4A4-579C0D7DFC47}" type="slidenum">
              <a:t>‹#›</a:t>
            </a:fld>
            <a:endParaRPr lang="en-GB"/>
          </a:p>
        </p:txBody>
      </p:sp>
    </p:spTree>
    <p:extLst>
      <p:ext uri="{BB962C8B-B14F-4D97-AF65-F5344CB8AC3E}">
        <p14:creationId xmlns:p14="http://schemas.microsoft.com/office/powerpoint/2010/main" val="942801404"/>
      </p:ext>
    </p:extLst>
  </p:cSld>
  <p:clrMapOvr>
    <a:masterClrMapping/>
  </p:clrMapOvr>
  <p:hf sldNum="0" hdr="0" ftr="0" dt="0"/>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lvl="0"/>
            <a:fld id="{273A464B-E986-428D-ABE9-61419CEA11EB}" type="datetime1">
              <a:rPr lang="en-GB" smtClean="0"/>
              <a:pPr lvl="0"/>
              <a:t>29/01/2024</a:t>
            </a:fld>
            <a:endParaRPr lang="en-GB"/>
          </a:p>
        </p:txBody>
      </p:sp>
      <p:sp>
        <p:nvSpPr>
          <p:cNvPr id="6" name="Footer Placeholder 5"/>
          <p:cNvSpPr>
            <a:spLocks noGrp="1"/>
          </p:cNvSpPr>
          <p:nvPr>
            <p:ph type="ftr" sz="quarter" idx="11"/>
          </p:nvPr>
        </p:nvSpPr>
        <p:spPr/>
        <p:txBody>
          <a:bodyPr/>
          <a:lstStyle/>
          <a:p>
            <a:pPr lvl="0"/>
            <a:endParaRPr lang="en-GB"/>
          </a:p>
        </p:txBody>
      </p:sp>
      <p:sp>
        <p:nvSpPr>
          <p:cNvPr id="7" name="Slide Number Placeholder 6"/>
          <p:cNvSpPr>
            <a:spLocks noGrp="1"/>
          </p:cNvSpPr>
          <p:nvPr>
            <p:ph type="sldNum" sz="quarter" idx="12"/>
          </p:nvPr>
        </p:nvSpPr>
        <p:spPr/>
        <p:txBody>
          <a:bodyPr/>
          <a:lstStyle/>
          <a:p>
            <a:pPr lvl="0"/>
            <a:fld id="{D5778030-2874-4B94-97E2-A87EA774A351}" type="slidenum">
              <a:rPr lang="en-GB" smtClean="0"/>
              <a:t>‹#›</a:t>
            </a:fld>
            <a:endParaRPr lang="en-GB"/>
          </a:p>
        </p:txBody>
      </p:sp>
    </p:spTree>
    <p:extLst>
      <p:ext uri="{BB962C8B-B14F-4D97-AF65-F5344CB8AC3E}">
        <p14:creationId xmlns:p14="http://schemas.microsoft.com/office/powerpoint/2010/main" val="291681463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lvl="0"/>
            <a:fld id="{273A464B-E986-428D-ABE9-61419CEA11EB}" type="datetime1">
              <a:rPr lang="en-GB" smtClean="0"/>
              <a:pPr lvl="0"/>
              <a:t>29/01/2024</a:t>
            </a:fld>
            <a:endParaRPr lang="en-GB"/>
          </a:p>
        </p:txBody>
      </p:sp>
      <p:sp>
        <p:nvSpPr>
          <p:cNvPr id="5" name="Footer Placeholder 4"/>
          <p:cNvSpPr>
            <a:spLocks noGrp="1"/>
          </p:cNvSpPr>
          <p:nvPr>
            <p:ph type="ftr" sz="quarter" idx="11"/>
          </p:nvPr>
        </p:nvSpPr>
        <p:spPr/>
        <p:txBody>
          <a:bodyPr/>
          <a:lstStyle/>
          <a:p>
            <a:pPr lvl="0"/>
            <a:endParaRPr lang="en-GB"/>
          </a:p>
        </p:txBody>
      </p:sp>
      <p:sp>
        <p:nvSpPr>
          <p:cNvPr id="6" name="Slide Number Placeholder 5"/>
          <p:cNvSpPr>
            <a:spLocks noGrp="1"/>
          </p:cNvSpPr>
          <p:nvPr>
            <p:ph type="sldNum" sz="quarter" idx="12"/>
          </p:nvPr>
        </p:nvSpPr>
        <p:spPr/>
        <p:txBody>
          <a:bodyPr/>
          <a:lstStyle/>
          <a:p>
            <a:pPr lvl="0"/>
            <a:fld id="{D5778030-2874-4B94-97E2-A87EA774A351}" type="slidenum">
              <a:rPr lang="en-GB" smtClean="0"/>
              <a:t>‹#›</a:t>
            </a:fld>
            <a:endParaRPr lang="en-GB"/>
          </a:p>
        </p:txBody>
      </p:sp>
    </p:spTree>
    <p:extLst>
      <p:ext uri="{BB962C8B-B14F-4D97-AF65-F5344CB8AC3E}">
        <p14:creationId xmlns:p14="http://schemas.microsoft.com/office/powerpoint/2010/main" val="322454407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lvl="0"/>
            <a:fld id="{273A464B-E986-428D-ABE9-61419CEA11EB}" type="datetime1">
              <a:rPr lang="en-GB" smtClean="0"/>
              <a:pPr lvl="0"/>
              <a:t>29/01/2024</a:t>
            </a:fld>
            <a:endParaRPr lang="en-GB"/>
          </a:p>
        </p:txBody>
      </p:sp>
      <p:sp>
        <p:nvSpPr>
          <p:cNvPr id="5" name="Footer Placeholder 4"/>
          <p:cNvSpPr>
            <a:spLocks noGrp="1"/>
          </p:cNvSpPr>
          <p:nvPr>
            <p:ph type="ftr" sz="quarter" idx="11"/>
          </p:nvPr>
        </p:nvSpPr>
        <p:spPr/>
        <p:txBody>
          <a:bodyPr/>
          <a:lstStyle/>
          <a:p>
            <a:pPr lvl="0"/>
            <a:endParaRPr lang="en-GB"/>
          </a:p>
        </p:txBody>
      </p:sp>
      <p:sp>
        <p:nvSpPr>
          <p:cNvPr id="6" name="Slide Number Placeholder 5"/>
          <p:cNvSpPr>
            <a:spLocks noGrp="1"/>
          </p:cNvSpPr>
          <p:nvPr>
            <p:ph type="sldNum" sz="quarter" idx="12"/>
          </p:nvPr>
        </p:nvSpPr>
        <p:spPr/>
        <p:txBody>
          <a:bodyPr/>
          <a:lstStyle/>
          <a:p>
            <a:pPr lvl="0"/>
            <a:fld id="{D5778030-2874-4B94-97E2-A87EA774A351}" type="slidenum">
              <a:rPr lang="en-GB" smtClean="0"/>
              <a:t>‹#›</a:t>
            </a:fld>
            <a:endParaRPr lang="en-GB"/>
          </a:p>
        </p:txBody>
      </p:sp>
    </p:spTree>
    <p:extLst>
      <p:ext uri="{BB962C8B-B14F-4D97-AF65-F5344CB8AC3E}">
        <p14:creationId xmlns:p14="http://schemas.microsoft.com/office/powerpoint/2010/main" val="213723428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lvl="0"/>
            <a:fld id="{273A464B-E986-428D-ABE9-61419CEA11EB}" type="datetime1">
              <a:rPr lang="en-GB" smtClean="0"/>
              <a:pPr lvl="0"/>
              <a:t>29/01/2024</a:t>
            </a:fld>
            <a:endParaRPr lang="en-GB"/>
          </a:p>
        </p:txBody>
      </p:sp>
      <p:sp>
        <p:nvSpPr>
          <p:cNvPr id="5" name="Footer Placeholder 4"/>
          <p:cNvSpPr>
            <a:spLocks noGrp="1"/>
          </p:cNvSpPr>
          <p:nvPr>
            <p:ph type="ftr" sz="quarter" idx="11"/>
          </p:nvPr>
        </p:nvSpPr>
        <p:spPr/>
        <p:txBody>
          <a:bodyPr/>
          <a:lstStyle/>
          <a:p>
            <a:pPr lvl="0"/>
            <a:endParaRPr lang="en-GB"/>
          </a:p>
        </p:txBody>
      </p:sp>
      <p:sp>
        <p:nvSpPr>
          <p:cNvPr id="6" name="Slide Number Placeholder 5"/>
          <p:cNvSpPr>
            <a:spLocks noGrp="1"/>
          </p:cNvSpPr>
          <p:nvPr>
            <p:ph type="sldNum" sz="quarter" idx="12"/>
          </p:nvPr>
        </p:nvSpPr>
        <p:spPr/>
        <p:txBody>
          <a:bodyPr/>
          <a:lstStyle/>
          <a:p>
            <a:pPr lvl="0"/>
            <a:fld id="{D5778030-2874-4B94-97E2-A87EA774A351}" type="slidenum">
              <a:rPr lang="en-GB" smtClean="0"/>
              <a:t>‹#›</a:t>
            </a:fld>
            <a:endParaRPr lang="en-GB"/>
          </a:p>
        </p:txBody>
      </p:sp>
    </p:spTree>
    <p:extLst>
      <p:ext uri="{BB962C8B-B14F-4D97-AF65-F5344CB8AC3E}">
        <p14:creationId xmlns:p14="http://schemas.microsoft.com/office/powerpoint/2010/main" val="281271393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lvl="0"/>
            <a:fld id="{273A464B-E986-428D-ABE9-61419CEA11EB}" type="datetime1">
              <a:rPr lang="en-GB" smtClean="0"/>
              <a:pPr lvl="0"/>
              <a:t>29/01/2024</a:t>
            </a:fld>
            <a:endParaRPr lang="en-GB"/>
          </a:p>
        </p:txBody>
      </p:sp>
      <p:sp>
        <p:nvSpPr>
          <p:cNvPr id="5" name="Footer Placeholder 4"/>
          <p:cNvSpPr>
            <a:spLocks noGrp="1"/>
          </p:cNvSpPr>
          <p:nvPr>
            <p:ph type="ftr" sz="quarter" idx="11"/>
          </p:nvPr>
        </p:nvSpPr>
        <p:spPr/>
        <p:txBody>
          <a:bodyPr/>
          <a:lstStyle/>
          <a:p>
            <a:pPr lvl="0"/>
            <a:endParaRPr lang="en-GB"/>
          </a:p>
        </p:txBody>
      </p:sp>
      <p:sp>
        <p:nvSpPr>
          <p:cNvPr id="6" name="Slide Number Placeholder 5"/>
          <p:cNvSpPr>
            <a:spLocks noGrp="1"/>
          </p:cNvSpPr>
          <p:nvPr>
            <p:ph type="sldNum" sz="quarter" idx="12"/>
          </p:nvPr>
        </p:nvSpPr>
        <p:spPr/>
        <p:txBody>
          <a:bodyPr/>
          <a:lstStyle/>
          <a:p>
            <a:pPr lvl="0"/>
            <a:fld id="{D5778030-2874-4B94-97E2-A87EA774A351}" type="slidenum">
              <a:rPr lang="en-GB" smtClean="0"/>
              <a:t>‹#›</a:t>
            </a:fld>
            <a:endParaRPr lang="en-GB"/>
          </a:p>
        </p:txBody>
      </p:sp>
    </p:spTree>
    <p:extLst>
      <p:ext uri="{BB962C8B-B14F-4D97-AF65-F5344CB8AC3E}">
        <p14:creationId xmlns:p14="http://schemas.microsoft.com/office/powerpoint/2010/main" val="249088792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lvl="0"/>
            <a:fld id="{273A464B-E986-428D-ABE9-61419CEA11EB}" type="datetime1">
              <a:rPr lang="en-GB" smtClean="0"/>
              <a:pPr lvl="0"/>
              <a:t>29/01/2024</a:t>
            </a:fld>
            <a:endParaRPr lang="en-GB"/>
          </a:p>
        </p:txBody>
      </p:sp>
      <p:sp>
        <p:nvSpPr>
          <p:cNvPr id="5" name="Footer Placeholder 4"/>
          <p:cNvSpPr>
            <a:spLocks noGrp="1"/>
          </p:cNvSpPr>
          <p:nvPr>
            <p:ph type="ftr" sz="quarter" idx="11"/>
          </p:nvPr>
        </p:nvSpPr>
        <p:spPr/>
        <p:txBody>
          <a:bodyPr/>
          <a:lstStyle/>
          <a:p>
            <a:pPr lvl="0"/>
            <a:endParaRPr lang="en-GB"/>
          </a:p>
        </p:txBody>
      </p:sp>
      <p:sp>
        <p:nvSpPr>
          <p:cNvPr id="6" name="Slide Number Placeholder 5"/>
          <p:cNvSpPr>
            <a:spLocks noGrp="1"/>
          </p:cNvSpPr>
          <p:nvPr>
            <p:ph type="sldNum" sz="quarter" idx="12"/>
          </p:nvPr>
        </p:nvSpPr>
        <p:spPr/>
        <p:txBody>
          <a:bodyPr/>
          <a:lstStyle/>
          <a:p>
            <a:pPr lvl="0"/>
            <a:fld id="{D5778030-2874-4B94-97E2-A87EA774A351}" type="slidenum">
              <a:rPr lang="en-GB" smtClean="0"/>
              <a:t>‹#›</a:t>
            </a:fld>
            <a:endParaRPr lang="en-GB"/>
          </a:p>
        </p:txBody>
      </p:sp>
    </p:spTree>
    <p:extLst>
      <p:ext uri="{BB962C8B-B14F-4D97-AF65-F5344CB8AC3E}">
        <p14:creationId xmlns:p14="http://schemas.microsoft.com/office/powerpoint/2010/main" val="161660639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lvl="0"/>
            <a:fld id="{94ADE631-73A1-4C0E-AF36-676F4F8ACCA8}" type="datetime1">
              <a:rPr lang="en-GB" smtClean="0"/>
              <a:pPr lvl="0"/>
              <a:t>29/01/2024</a:t>
            </a:fld>
            <a:endParaRPr lang="en-GB"/>
          </a:p>
        </p:txBody>
      </p:sp>
      <p:sp>
        <p:nvSpPr>
          <p:cNvPr id="5" name="Footer Placeholder 4"/>
          <p:cNvSpPr>
            <a:spLocks noGrp="1"/>
          </p:cNvSpPr>
          <p:nvPr>
            <p:ph type="ftr" sz="quarter" idx="11"/>
          </p:nvPr>
        </p:nvSpPr>
        <p:spPr/>
        <p:txBody>
          <a:bodyPr/>
          <a:lstStyle/>
          <a:p>
            <a:pPr lvl="0"/>
            <a:endParaRPr lang="en-GB"/>
          </a:p>
        </p:txBody>
      </p:sp>
      <p:sp>
        <p:nvSpPr>
          <p:cNvPr id="6" name="Slide Number Placeholder 5"/>
          <p:cNvSpPr>
            <a:spLocks noGrp="1"/>
          </p:cNvSpPr>
          <p:nvPr>
            <p:ph type="sldNum" sz="quarter" idx="12"/>
          </p:nvPr>
        </p:nvSpPr>
        <p:spPr/>
        <p:txBody>
          <a:bodyPr/>
          <a:lstStyle/>
          <a:p>
            <a:pPr lvl="0"/>
            <a:fld id="{1BE529DB-37D3-4258-AF76-0C91A99B0F62}" type="slidenum">
              <a:rPr lang="en-GB" smtClean="0"/>
              <a:t>‹#›</a:t>
            </a:fld>
            <a:endParaRPr lang="en-GB"/>
          </a:p>
        </p:txBody>
      </p:sp>
    </p:spTree>
    <p:extLst>
      <p:ext uri="{BB962C8B-B14F-4D97-AF65-F5344CB8AC3E}">
        <p14:creationId xmlns:p14="http://schemas.microsoft.com/office/powerpoint/2010/main" val="275424397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lvl="0"/>
            <a:fld id="{E22FD515-A50E-4D06-B242-2EC0943ECDB1}" type="datetime1">
              <a:rPr lang="en-GB" smtClean="0"/>
              <a:pPr lvl="0"/>
              <a:t>29/01/2024</a:t>
            </a:fld>
            <a:endParaRPr lang="en-GB"/>
          </a:p>
        </p:txBody>
      </p:sp>
      <p:sp>
        <p:nvSpPr>
          <p:cNvPr id="5" name="Footer Placeholder 4"/>
          <p:cNvSpPr>
            <a:spLocks noGrp="1"/>
          </p:cNvSpPr>
          <p:nvPr>
            <p:ph type="ftr" sz="quarter" idx="11"/>
          </p:nvPr>
        </p:nvSpPr>
        <p:spPr/>
        <p:txBody>
          <a:bodyPr/>
          <a:lstStyle/>
          <a:p>
            <a:pPr lvl="0"/>
            <a:endParaRPr lang="en-GB"/>
          </a:p>
        </p:txBody>
      </p:sp>
      <p:sp>
        <p:nvSpPr>
          <p:cNvPr id="6" name="Slide Number Placeholder 5"/>
          <p:cNvSpPr>
            <a:spLocks noGrp="1"/>
          </p:cNvSpPr>
          <p:nvPr>
            <p:ph type="sldNum" sz="quarter" idx="12"/>
          </p:nvPr>
        </p:nvSpPr>
        <p:spPr/>
        <p:txBody>
          <a:bodyPr/>
          <a:lstStyle/>
          <a:p>
            <a:pPr lvl="0"/>
            <a:fld id="{CF8AB407-B545-4B1A-A458-57E23B4DAF27}" type="slidenum">
              <a:rPr lang="en-GB" smtClean="0"/>
              <a:t>‹#›</a:t>
            </a:fld>
            <a:endParaRPr lang="en-GB"/>
          </a:p>
        </p:txBody>
      </p:sp>
    </p:spTree>
    <p:extLst>
      <p:ext uri="{BB962C8B-B14F-4D97-AF65-F5344CB8AC3E}">
        <p14:creationId xmlns:p14="http://schemas.microsoft.com/office/powerpoint/2010/main" val="409316769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lvl="0"/>
            <a:fld id="{205ABA18-A658-413C-9280-ED36991F6E93}" type="datetime1">
              <a:rPr lang="en-GB" smtClean="0"/>
              <a:pPr lvl="0"/>
              <a:t>29/01/2024</a:t>
            </a:fld>
            <a:endParaRPr lang="en-GB"/>
          </a:p>
        </p:txBody>
      </p:sp>
      <p:sp>
        <p:nvSpPr>
          <p:cNvPr id="5" name="Footer Placeholder 4"/>
          <p:cNvSpPr>
            <a:spLocks noGrp="1"/>
          </p:cNvSpPr>
          <p:nvPr>
            <p:ph type="ftr" sz="quarter" idx="11"/>
          </p:nvPr>
        </p:nvSpPr>
        <p:spPr/>
        <p:txBody>
          <a:bodyPr/>
          <a:lstStyle/>
          <a:p>
            <a:pPr lvl="0"/>
            <a:endParaRPr lang="en-GB"/>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pPr lvl="0"/>
            <a:fld id="{AA0FDF1C-6EB6-4976-8F02-7169A644E23F}" type="slidenum">
              <a:rPr lang="en-GB" smtClean="0"/>
              <a:t>‹#›</a:t>
            </a:fld>
            <a:endParaRPr lang="en-GB"/>
          </a:p>
        </p:txBody>
      </p:sp>
    </p:spTree>
    <p:extLst>
      <p:ext uri="{BB962C8B-B14F-4D97-AF65-F5344CB8AC3E}">
        <p14:creationId xmlns:p14="http://schemas.microsoft.com/office/powerpoint/2010/main" val="22808896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lvl="0"/>
            <a:fld id="{8CDDAA4C-D500-4816-AC81-7A5692F99086}" type="datetime1">
              <a:rPr lang="en-GB" smtClean="0"/>
              <a:pPr lvl="0"/>
              <a:t>29/01/2024</a:t>
            </a:fld>
            <a:endParaRPr lang="en-GB"/>
          </a:p>
        </p:txBody>
      </p:sp>
      <p:sp>
        <p:nvSpPr>
          <p:cNvPr id="5" name="Footer Placeholder 4"/>
          <p:cNvSpPr>
            <a:spLocks noGrp="1"/>
          </p:cNvSpPr>
          <p:nvPr>
            <p:ph type="ftr" sz="quarter" idx="11"/>
          </p:nvPr>
        </p:nvSpPr>
        <p:spPr/>
        <p:txBody>
          <a:bodyPr/>
          <a:lstStyle/>
          <a:p>
            <a:pPr lvl="0"/>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pPr lvl="0"/>
            <a:fld id="{B08442BE-D52A-41B8-B921-7E77CE79AE6C}" type="slidenum">
              <a:rPr lang="en-GB" smtClean="0"/>
              <a:t>‹#›</a:t>
            </a:fld>
            <a:endParaRPr lang="en-GB"/>
          </a:p>
        </p:txBody>
      </p:sp>
    </p:spTree>
    <p:extLst>
      <p:ext uri="{BB962C8B-B14F-4D97-AF65-F5344CB8AC3E}">
        <p14:creationId xmlns:p14="http://schemas.microsoft.com/office/powerpoint/2010/main" val="1603804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12330-2AA5-CFAF-1FC6-9416957F62BB}"/>
              </a:ext>
            </a:extLst>
          </p:cNvPr>
          <p:cNvSpPr txBox="1">
            <a:spLocks noGrp="1"/>
          </p:cNvSpPr>
          <p:nvPr>
            <p:ph type="title"/>
          </p:nvPr>
        </p:nvSpPr>
        <p:spPr>
          <a:xfrm>
            <a:off x="839784" y="457200"/>
            <a:ext cx="3932240" cy="1600200"/>
          </a:xfrm>
        </p:spPr>
        <p:txBody>
          <a:bodyPr anchor="b"/>
          <a:lstStyle>
            <a:lvl1pPr>
              <a:defRPr sz="3200"/>
            </a:lvl1pPr>
          </a:lstStyle>
          <a:p>
            <a:pPr lvl="0"/>
            <a:r>
              <a:rPr lang="en-US"/>
              <a:t>Click to edit Master title style</a:t>
            </a:r>
            <a:endParaRPr lang="en-GB"/>
          </a:p>
        </p:txBody>
      </p:sp>
      <p:sp>
        <p:nvSpPr>
          <p:cNvPr id="3" name="Content Placeholder 2">
            <a:extLst>
              <a:ext uri="{FF2B5EF4-FFF2-40B4-BE49-F238E27FC236}">
                <a16:creationId xmlns:a16="http://schemas.microsoft.com/office/drawing/2014/main" id="{AB72BA28-70F7-99FB-DFE3-811BC0CB6597}"/>
              </a:ext>
            </a:extLst>
          </p:cNvPr>
          <p:cNvSpPr txBox="1">
            <a:spLocks noGrp="1"/>
          </p:cNvSpPr>
          <p:nvPr>
            <p:ph idx="1"/>
          </p:nvPr>
        </p:nvSpPr>
        <p:spPr>
          <a:xfrm>
            <a:off x="5183184" y="987423"/>
            <a:ext cx="6172200" cy="4873623"/>
          </a:xfrm>
        </p:spPr>
        <p:txBody>
          <a:bodyPr/>
          <a:lstStyle>
            <a:lvl1pPr>
              <a:defRPr sz="3200"/>
            </a:lvl1pPr>
            <a:lvl2pPr>
              <a:defRPr sz="2800"/>
            </a:lvl2pPr>
            <a:lvl3pPr>
              <a:defRPr sz="2400"/>
            </a:lvl3pPr>
            <a:lvl4pPr>
              <a:defRPr sz="2000"/>
            </a:lvl4pPr>
            <a:lvl5pP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8371301-7DCA-8FAC-EAD4-4544A63AC3F1}"/>
              </a:ext>
            </a:extLst>
          </p:cNvPr>
          <p:cNvSpPr txBox="1">
            <a:spLocks noGrp="1"/>
          </p:cNvSpPr>
          <p:nvPr>
            <p:ph type="body" idx="2"/>
          </p:nvPr>
        </p:nvSpPr>
        <p:spPr>
          <a:xfrm>
            <a:off x="839784" y="2057400"/>
            <a:ext cx="3932240" cy="3811584"/>
          </a:xfrm>
        </p:spPr>
        <p:txBody>
          <a:bodyPr/>
          <a:lstStyle>
            <a:lvl1pPr marL="0" indent="0">
              <a:buNone/>
              <a:defRPr sz="1600"/>
            </a:lvl1pPr>
          </a:lstStyle>
          <a:p>
            <a:pPr lvl="0"/>
            <a:r>
              <a:rPr lang="en-US"/>
              <a:t>Click to edit Master text styles</a:t>
            </a:r>
          </a:p>
        </p:txBody>
      </p:sp>
      <p:sp>
        <p:nvSpPr>
          <p:cNvPr id="5" name="Date Placeholder 4">
            <a:extLst>
              <a:ext uri="{FF2B5EF4-FFF2-40B4-BE49-F238E27FC236}">
                <a16:creationId xmlns:a16="http://schemas.microsoft.com/office/drawing/2014/main" id="{F8F51FA2-AAC4-1496-21DD-8456C3B96206}"/>
              </a:ext>
            </a:extLst>
          </p:cNvPr>
          <p:cNvSpPr txBox="1">
            <a:spLocks noGrp="1"/>
          </p:cNvSpPr>
          <p:nvPr>
            <p:ph type="dt" sz="half" idx="7"/>
          </p:nvPr>
        </p:nvSpPr>
        <p:spPr/>
        <p:txBody>
          <a:bodyPr/>
          <a:lstStyle>
            <a:lvl1pPr>
              <a:defRPr/>
            </a:lvl1pPr>
          </a:lstStyle>
          <a:p>
            <a:pPr lvl="0"/>
            <a:fld id="{F04A3542-5D94-4A47-B6B9-A798593B1DF2}" type="datetime1">
              <a:rPr lang="en-GB"/>
              <a:pPr lvl="0"/>
              <a:t>29/01/2024</a:t>
            </a:fld>
            <a:endParaRPr lang="en-GB"/>
          </a:p>
        </p:txBody>
      </p:sp>
      <p:sp>
        <p:nvSpPr>
          <p:cNvPr id="6" name="Footer Placeholder 5">
            <a:extLst>
              <a:ext uri="{FF2B5EF4-FFF2-40B4-BE49-F238E27FC236}">
                <a16:creationId xmlns:a16="http://schemas.microsoft.com/office/drawing/2014/main" id="{FB53A59F-C07B-F8DC-7856-85C7BBDF6F37}"/>
              </a:ext>
            </a:extLst>
          </p:cNvPr>
          <p:cNvSpPr txBox="1">
            <a:spLocks noGrp="1"/>
          </p:cNvSpPr>
          <p:nvPr>
            <p:ph type="ftr" sz="quarter" idx="9"/>
          </p:nvPr>
        </p:nvSpPr>
        <p:spPr/>
        <p:txBody>
          <a:bodyPr/>
          <a:lstStyle>
            <a:lvl1pPr>
              <a:defRPr/>
            </a:lvl1pPr>
          </a:lstStyle>
          <a:p>
            <a:pPr lvl="0"/>
            <a:endParaRPr lang="en-GB"/>
          </a:p>
        </p:txBody>
      </p:sp>
      <p:sp>
        <p:nvSpPr>
          <p:cNvPr id="7" name="Slide Number Placeholder 6">
            <a:extLst>
              <a:ext uri="{FF2B5EF4-FFF2-40B4-BE49-F238E27FC236}">
                <a16:creationId xmlns:a16="http://schemas.microsoft.com/office/drawing/2014/main" id="{B4F4682E-7FE8-7182-C295-CF329A6C9E96}"/>
              </a:ext>
            </a:extLst>
          </p:cNvPr>
          <p:cNvSpPr txBox="1">
            <a:spLocks noGrp="1"/>
          </p:cNvSpPr>
          <p:nvPr>
            <p:ph type="sldNum" sz="quarter" idx="8"/>
          </p:nvPr>
        </p:nvSpPr>
        <p:spPr/>
        <p:txBody>
          <a:bodyPr/>
          <a:lstStyle>
            <a:lvl1pPr>
              <a:defRPr/>
            </a:lvl1pPr>
          </a:lstStyle>
          <a:p>
            <a:pPr lvl="0"/>
            <a:fld id="{F8EBC488-6D5B-49DD-944C-5427277D07E6}" type="slidenum">
              <a:t>‹#›</a:t>
            </a:fld>
            <a:endParaRPr lang="en-GB"/>
          </a:p>
        </p:txBody>
      </p:sp>
    </p:spTree>
    <p:extLst>
      <p:ext uri="{BB962C8B-B14F-4D97-AF65-F5344CB8AC3E}">
        <p14:creationId xmlns:p14="http://schemas.microsoft.com/office/powerpoint/2010/main" val="91275681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lvl="0"/>
            <a:fld id="{42A8646D-5C6D-4FBD-8503-C7D94E1A24EB}" type="datetime1">
              <a:rPr lang="en-GB" smtClean="0"/>
              <a:pPr lvl="0"/>
              <a:t>29/01/2024</a:t>
            </a:fld>
            <a:endParaRPr lang="en-GB"/>
          </a:p>
        </p:txBody>
      </p:sp>
      <p:sp>
        <p:nvSpPr>
          <p:cNvPr id="5" name="Footer Placeholder 4"/>
          <p:cNvSpPr>
            <a:spLocks noGrp="1"/>
          </p:cNvSpPr>
          <p:nvPr>
            <p:ph type="ftr" sz="quarter" idx="11"/>
          </p:nvPr>
        </p:nvSpPr>
        <p:spPr/>
        <p:txBody>
          <a:bodyPr/>
          <a:lstStyle/>
          <a:p>
            <a:pPr lvl="0"/>
            <a:endParaRPr lang="en-GB"/>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pPr lvl="0"/>
            <a:fld id="{DE6C1B70-2290-4544-9EC8-BCB5F712B941}" type="slidenum">
              <a:rPr lang="en-GB" smtClean="0"/>
              <a:t>‹#›</a:t>
            </a:fld>
            <a:endParaRPr lang="en-GB"/>
          </a:p>
        </p:txBody>
      </p:sp>
    </p:spTree>
    <p:extLst>
      <p:ext uri="{BB962C8B-B14F-4D97-AF65-F5344CB8AC3E}">
        <p14:creationId xmlns:p14="http://schemas.microsoft.com/office/powerpoint/2010/main" val="298964870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lvl="0"/>
            <a:fld id="{F3A99F57-1F6F-49BF-A9B3-F315529179BD}" type="datetime1">
              <a:rPr lang="en-GB" smtClean="0"/>
              <a:pPr lvl="0"/>
              <a:t>29/01/2024</a:t>
            </a:fld>
            <a:endParaRPr lang="en-GB"/>
          </a:p>
        </p:txBody>
      </p:sp>
      <p:sp>
        <p:nvSpPr>
          <p:cNvPr id="6" name="Footer Placeholder 5"/>
          <p:cNvSpPr>
            <a:spLocks noGrp="1"/>
          </p:cNvSpPr>
          <p:nvPr>
            <p:ph type="ftr" sz="quarter" idx="11"/>
          </p:nvPr>
        </p:nvSpPr>
        <p:spPr/>
        <p:txBody>
          <a:bodyPr/>
          <a:lstStyle/>
          <a:p>
            <a:pPr lvl="0"/>
            <a:endParaRPr lang="en-GB"/>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pPr lvl="0"/>
            <a:fld id="{A48BDB82-78F7-4773-A7F4-6A0F856462F1}" type="slidenum">
              <a:rPr lang="en-GB" smtClean="0"/>
              <a:t>‹#›</a:t>
            </a:fld>
            <a:endParaRPr lang="en-GB"/>
          </a:p>
        </p:txBody>
      </p:sp>
    </p:spTree>
    <p:extLst>
      <p:ext uri="{BB962C8B-B14F-4D97-AF65-F5344CB8AC3E}">
        <p14:creationId xmlns:p14="http://schemas.microsoft.com/office/powerpoint/2010/main" val="2560683273"/>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lvl="0"/>
            <a:fld id="{8CFAD1C5-222F-4A34-A71F-1EFB5536A129}" type="datetime1">
              <a:rPr lang="en-GB" smtClean="0"/>
              <a:pPr lvl="0"/>
              <a:t>29/01/2024</a:t>
            </a:fld>
            <a:endParaRPr lang="en-GB"/>
          </a:p>
        </p:txBody>
      </p:sp>
      <p:sp>
        <p:nvSpPr>
          <p:cNvPr id="8" name="Footer Placeholder 7"/>
          <p:cNvSpPr>
            <a:spLocks noGrp="1"/>
          </p:cNvSpPr>
          <p:nvPr>
            <p:ph type="ftr" sz="quarter" idx="11"/>
          </p:nvPr>
        </p:nvSpPr>
        <p:spPr/>
        <p:txBody>
          <a:bodyPr/>
          <a:lstStyle/>
          <a:p>
            <a:pPr lvl="0"/>
            <a:endParaRPr lang="en-GB"/>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pPr lvl="0"/>
            <a:fld id="{398A7A07-1420-462A-BA0C-A3514248611B}" type="slidenum">
              <a:rPr lang="en-GB" smtClean="0"/>
              <a:t>‹#›</a:t>
            </a:fld>
            <a:endParaRPr lang="en-GB"/>
          </a:p>
        </p:txBody>
      </p:sp>
    </p:spTree>
    <p:extLst>
      <p:ext uri="{BB962C8B-B14F-4D97-AF65-F5344CB8AC3E}">
        <p14:creationId xmlns:p14="http://schemas.microsoft.com/office/powerpoint/2010/main" val="112665117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lvl="0"/>
            <a:fld id="{80BE29A3-A0A5-4EDE-8A03-563A7D2EDB54}" type="datetime1">
              <a:rPr lang="en-GB" smtClean="0"/>
              <a:pPr lvl="0"/>
              <a:t>29/01/2024</a:t>
            </a:fld>
            <a:endParaRPr lang="en-GB"/>
          </a:p>
        </p:txBody>
      </p:sp>
      <p:sp>
        <p:nvSpPr>
          <p:cNvPr id="4" name="Footer Placeholder 3"/>
          <p:cNvSpPr>
            <a:spLocks noGrp="1"/>
          </p:cNvSpPr>
          <p:nvPr>
            <p:ph type="ftr" sz="quarter" idx="11"/>
          </p:nvPr>
        </p:nvSpPr>
        <p:spPr/>
        <p:txBody>
          <a:bodyPr/>
          <a:lstStyle/>
          <a:p>
            <a:pPr lvl="0"/>
            <a:endParaRPr lang="en-GB"/>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pPr lvl="0"/>
            <a:fld id="{E354F6A9-6E65-42BB-BC8D-BF75A8D8F135}" type="slidenum">
              <a:rPr lang="en-GB" smtClean="0"/>
              <a:t>‹#›</a:t>
            </a:fld>
            <a:endParaRPr lang="en-GB"/>
          </a:p>
        </p:txBody>
      </p:sp>
    </p:spTree>
    <p:extLst>
      <p:ext uri="{BB962C8B-B14F-4D97-AF65-F5344CB8AC3E}">
        <p14:creationId xmlns:p14="http://schemas.microsoft.com/office/powerpoint/2010/main" val="180496087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lvl="0"/>
            <a:fld id="{AD9F0AD6-3863-49E0-A4C9-6D9AF86BB1B8}" type="datetime1">
              <a:rPr lang="en-GB" smtClean="0"/>
              <a:pPr lvl="0"/>
              <a:t>29/01/2024</a:t>
            </a:fld>
            <a:endParaRPr lang="en-GB"/>
          </a:p>
        </p:txBody>
      </p:sp>
      <p:sp>
        <p:nvSpPr>
          <p:cNvPr id="3" name="Footer Placeholder 2"/>
          <p:cNvSpPr>
            <a:spLocks noGrp="1"/>
          </p:cNvSpPr>
          <p:nvPr>
            <p:ph type="ftr" sz="quarter" idx="11"/>
          </p:nvPr>
        </p:nvSpPr>
        <p:spPr/>
        <p:txBody>
          <a:bodyPr/>
          <a:lstStyle/>
          <a:p>
            <a:pPr lvl="0"/>
            <a:endParaRPr lang="en-GB"/>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pPr lvl="0"/>
            <a:fld id="{B6329056-CFA5-494A-B036-9532C9C3129D}" type="slidenum">
              <a:rPr lang="en-GB" smtClean="0"/>
              <a:t>‹#›</a:t>
            </a:fld>
            <a:endParaRPr lang="en-GB"/>
          </a:p>
        </p:txBody>
      </p:sp>
    </p:spTree>
    <p:extLst>
      <p:ext uri="{BB962C8B-B14F-4D97-AF65-F5344CB8AC3E}">
        <p14:creationId xmlns:p14="http://schemas.microsoft.com/office/powerpoint/2010/main" val="677794489"/>
      </p:ext>
    </p:extLst>
  </p:cSld>
  <p:clrMapOvr>
    <a:masterClrMapping/>
  </p:clrMapOvr>
  <p:hf sldNum="0" hdr="0" ftr="0" dt="0"/>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lvl="0"/>
            <a:fld id="{8D8E7BC7-FC31-4EFA-8603-D7C86AECEB08}" type="datetime1">
              <a:rPr lang="en-GB" smtClean="0"/>
              <a:pPr lvl="0"/>
              <a:t>29/01/2024</a:t>
            </a:fld>
            <a:endParaRPr lang="en-GB"/>
          </a:p>
        </p:txBody>
      </p:sp>
      <p:sp>
        <p:nvSpPr>
          <p:cNvPr id="6" name="Footer Placeholder 5"/>
          <p:cNvSpPr>
            <a:spLocks noGrp="1"/>
          </p:cNvSpPr>
          <p:nvPr>
            <p:ph type="ftr" sz="quarter" idx="11"/>
          </p:nvPr>
        </p:nvSpPr>
        <p:spPr/>
        <p:txBody>
          <a:bodyPr/>
          <a:lstStyle/>
          <a:p>
            <a:pPr lvl="0"/>
            <a:endParaRPr lang="en-GB"/>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pPr lvl="0"/>
            <a:fld id="{FDACF7F6-21FF-4C79-A039-3C1806A4E228}" type="slidenum">
              <a:rPr lang="en-GB" smtClean="0"/>
              <a:t>‹#›</a:t>
            </a:fld>
            <a:endParaRPr lang="en-GB"/>
          </a:p>
        </p:txBody>
      </p:sp>
    </p:spTree>
    <p:extLst>
      <p:ext uri="{BB962C8B-B14F-4D97-AF65-F5344CB8AC3E}">
        <p14:creationId xmlns:p14="http://schemas.microsoft.com/office/powerpoint/2010/main" val="3641044818"/>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lvl="0"/>
            <a:fld id="{7E662D3A-3A6C-401E-9A58-D1698C39F57B}" type="datetime1">
              <a:rPr lang="en-GB" smtClean="0"/>
              <a:pPr lvl="0"/>
              <a:t>29/01/2024</a:t>
            </a:fld>
            <a:endParaRPr lang="en-GB"/>
          </a:p>
        </p:txBody>
      </p:sp>
      <p:sp>
        <p:nvSpPr>
          <p:cNvPr id="6" name="Footer Placeholder 5"/>
          <p:cNvSpPr>
            <a:spLocks noGrp="1"/>
          </p:cNvSpPr>
          <p:nvPr>
            <p:ph type="ftr" sz="quarter" idx="11"/>
          </p:nvPr>
        </p:nvSpPr>
        <p:spPr/>
        <p:txBody>
          <a:bodyPr/>
          <a:lstStyle/>
          <a:p>
            <a:pPr lvl="0"/>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pPr lvl="0"/>
            <a:fld id="{F3009EF1-080D-4DCC-B284-D94212CBA7A9}" type="slidenum">
              <a:rPr lang="en-GB" smtClean="0"/>
              <a:t>‹#›</a:t>
            </a:fld>
            <a:endParaRPr lang="en-GB"/>
          </a:p>
        </p:txBody>
      </p:sp>
    </p:spTree>
    <p:extLst>
      <p:ext uri="{BB962C8B-B14F-4D97-AF65-F5344CB8AC3E}">
        <p14:creationId xmlns:p14="http://schemas.microsoft.com/office/powerpoint/2010/main" val="267267265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lvl="0"/>
            <a:fld id="{273A464B-E986-428D-ABE9-61419CEA11EB}" type="datetime1">
              <a:rPr lang="en-GB" smtClean="0"/>
              <a:pPr lvl="0"/>
              <a:t>29/01/2024</a:t>
            </a:fld>
            <a:endParaRPr lang="en-GB"/>
          </a:p>
        </p:txBody>
      </p:sp>
      <p:sp>
        <p:nvSpPr>
          <p:cNvPr id="5" name="Footer Placeholder 4"/>
          <p:cNvSpPr>
            <a:spLocks noGrp="1"/>
          </p:cNvSpPr>
          <p:nvPr>
            <p:ph type="ftr" sz="quarter" idx="11"/>
          </p:nvPr>
        </p:nvSpPr>
        <p:spPr/>
        <p:txBody>
          <a:bodyPr/>
          <a:lstStyle/>
          <a:p>
            <a:pPr lvl="0"/>
            <a:endParaRPr lang="en-GB"/>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pPr lvl="0"/>
            <a:fld id="{D5778030-2874-4B94-97E2-A87EA774A351}" type="slidenum">
              <a:rPr lang="en-GB" smtClean="0"/>
              <a:t>‹#›</a:t>
            </a:fld>
            <a:endParaRPr lang="en-GB"/>
          </a:p>
        </p:txBody>
      </p:sp>
    </p:spTree>
    <p:extLst>
      <p:ext uri="{BB962C8B-B14F-4D97-AF65-F5344CB8AC3E}">
        <p14:creationId xmlns:p14="http://schemas.microsoft.com/office/powerpoint/2010/main" val="216795506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lvl="0"/>
            <a:fld id="{273A464B-E986-428D-ABE9-61419CEA11EB}" type="datetime1">
              <a:rPr lang="en-GB" smtClean="0"/>
              <a:pPr lvl="0"/>
              <a:t>29/01/2024</a:t>
            </a:fld>
            <a:endParaRPr lang="en-GB"/>
          </a:p>
        </p:txBody>
      </p:sp>
      <p:sp>
        <p:nvSpPr>
          <p:cNvPr id="5" name="Footer Placeholder 4"/>
          <p:cNvSpPr>
            <a:spLocks noGrp="1"/>
          </p:cNvSpPr>
          <p:nvPr>
            <p:ph type="ftr" sz="quarter" idx="11"/>
          </p:nvPr>
        </p:nvSpPr>
        <p:spPr/>
        <p:txBody>
          <a:bodyPr/>
          <a:lstStyle/>
          <a:p>
            <a:pPr lvl="0"/>
            <a:endParaRPr lang="en-GB"/>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pPr lvl="0"/>
            <a:fld id="{D5778030-2874-4B94-97E2-A87EA774A351}" type="slidenum">
              <a:rPr lang="en-GB" smtClean="0"/>
              <a:t>‹#›</a:t>
            </a:fld>
            <a:endParaRPr lang="en-GB"/>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26705312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pPr lvl="0"/>
            <a:fld id="{273A464B-E986-428D-ABE9-61419CEA11EB}" type="datetime1">
              <a:rPr lang="en-GB" smtClean="0"/>
              <a:pPr lvl="0"/>
              <a:t>29/01/2024</a:t>
            </a:fld>
            <a:endParaRPr lang="en-GB"/>
          </a:p>
        </p:txBody>
      </p:sp>
      <p:sp>
        <p:nvSpPr>
          <p:cNvPr id="6" name="Footer Placeholder 5"/>
          <p:cNvSpPr>
            <a:spLocks noGrp="1"/>
          </p:cNvSpPr>
          <p:nvPr>
            <p:ph type="ftr" sz="quarter" idx="11"/>
          </p:nvPr>
        </p:nvSpPr>
        <p:spPr/>
        <p:txBody>
          <a:bodyPr/>
          <a:lstStyle/>
          <a:p>
            <a:pPr lvl="0"/>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pPr lvl="0"/>
            <a:fld id="{D5778030-2874-4B94-97E2-A87EA774A351}" type="slidenum">
              <a:rPr lang="en-GB" smtClean="0"/>
              <a:t>‹#›</a:t>
            </a:fld>
            <a:endParaRPr lang="en-GB"/>
          </a:p>
        </p:txBody>
      </p:sp>
    </p:spTree>
    <p:extLst>
      <p:ext uri="{BB962C8B-B14F-4D97-AF65-F5344CB8AC3E}">
        <p14:creationId xmlns:p14="http://schemas.microsoft.com/office/powerpoint/2010/main" val="34926122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DE0577-6346-5B23-F705-B6FF1CB26B41}"/>
              </a:ext>
            </a:extLst>
          </p:cNvPr>
          <p:cNvSpPr txBox="1">
            <a:spLocks noGrp="1"/>
          </p:cNvSpPr>
          <p:nvPr>
            <p:ph type="title"/>
          </p:nvPr>
        </p:nvSpPr>
        <p:spPr>
          <a:xfrm>
            <a:off x="839784" y="457200"/>
            <a:ext cx="3932240" cy="1600200"/>
          </a:xfrm>
        </p:spPr>
        <p:txBody>
          <a:bodyPr anchor="b"/>
          <a:lstStyle>
            <a:lvl1pPr>
              <a:defRPr sz="3200"/>
            </a:lvl1pPr>
          </a:lstStyle>
          <a:p>
            <a:pPr lvl="0"/>
            <a:r>
              <a:rPr lang="en-US"/>
              <a:t>Click to edit Master title style</a:t>
            </a:r>
            <a:endParaRPr lang="en-GB"/>
          </a:p>
        </p:txBody>
      </p:sp>
      <p:sp>
        <p:nvSpPr>
          <p:cNvPr id="3" name="Picture Placeholder 2">
            <a:extLst>
              <a:ext uri="{FF2B5EF4-FFF2-40B4-BE49-F238E27FC236}">
                <a16:creationId xmlns:a16="http://schemas.microsoft.com/office/drawing/2014/main" id="{62F537BC-3EE6-7FF5-37F0-1C976182AEBB}"/>
              </a:ext>
            </a:extLst>
          </p:cNvPr>
          <p:cNvSpPr txBox="1">
            <a:spLocks noGrp="1"/>
          </p:cNvSpPr>
          <p:nvPr>
            <p:ph type="pic" idx="1"/>
          </p:nvPr>
        </p:nvSpPr>
        <p:spPr>
          <a:xfrm>
            <a:off x="5183184" y="987423"/>
            <a:ext cx="6172200" cy="4873623"/>
          </a:xfrm>
        </p:spPr>
        <p:txBody>
          <a:bodyPr/>
          <a:lstStyle>
            <a:lvl1pPr marL="0" indent="0">
              <a:buNone/>
              <a:defRPr lang="en-GB" sz="3200"/>
            </a:lvl1pPr>
          </a:lstStyle>
          <a:p>
            <a:pPr lvl="0"/>
            <a:endParaRPr lang="en-GB"/>
          </a:p>
        </p:txBody>
      </p:sp>
      <p:sp>
        <p:nvSpPr>
          <p:cNvPr id="4" name="Text Placeholder 3">
            <a:extLst>
              <a:ext uri="{FF2B5EF4-FFF2-40B4-BE49-F238E27FC236}">
                <a16:creationId xmlns:a16="http://schemas.microsoft.com/office/drawing/2014/main" id="{E0748CF0-7539-FAB0-9428-DF31FA184060}"/>
              </a:ext>
            </a:extLst>
          </p:cNvPr>
          <p:cNvSpPr txBox="1">
            <a:spLocks noGrp="1"/>
          </p:cNvSpPr>
          <p:nvPr>
            <p:ph type="body" idx="2"/>
          </p:nvPr>
        </p:nvSpPr>
        <p:spPr>
          <a:xfrm>
            <a:off x="839784" y="2057400"/>
            <a:ext cx="3932240" cy="3811584"/>
          </a:xfrm>
        </p:spPr>
        <p:txBody>
          <a:bodyPr/>
          <a:lstStyle>
            <a:lvl1pPr marL="0" indent="0">
              <a:buNone/>
              <a:defRPr sz="1600"/>
            </a:lvl1pPr>
          </a:lstStyle>
          <a:p>
            <a:pPr lvl="0"/>
            <a:r>
              <a:rPr lang="en-US"/>
              <a:t>Click to edit Master text styles</a:t>
            </a:r>
          </a:p>
        </p:txBody>
      </p:sp>
      <p:sp>
        <p:nvSpPr>
          <p:cNvPr id="5" name="Date Placeholder 4">
            <a:extLst>
              <a:ext uri="{FF2B5EF4-FFF2-40B4-BE49-F238E27FC236}">
                <a16:creationId xmlns:a16="http://schemas.microsoft.com/office/drawing/2014/main" id="{1856AE16-8C8E-70B7-394B-CE08D8D1FEBC}"/>
              </a:ext>
            </a:extLst>
          </p:cNvPr>
          <p:cNvSpPr txBox="1">
            <a:spLocks noGrp="1"/>
          </p:cNvSpPr>
          <p:nvPr>
            <p:ph type="dt" sz="half" idx="7"/>
          </p:nvPr>
        </p:nvSpPr>
        <p:spPr/>
        <p:txBody>
          <a:bodyPr/>
          <a:lstStyle>
            <a:lvl1pPr>
              <a:defRPr/>
            </a:lvl1pPr>
          </a:lstStyle>
          <a:p>
            <a:pPr lvl="0"/>
            <a:fld id="{A18A2B07-CD9C-4B0C-9BF9-A1499216F419}" type="datetime1">
              <a:rPr lang="en-GB"/>
              <a:pPr lvl="0"/>
              <a:t>29/01/2024</a:t>
            </a:fld>
            <a:endParaRPr lang="en-GB"/>
          </a:p>
        </p:txBody>
      </p:sp>
      <p:sp>
        <p:nvSpPr>
          <p:cNvPr id="6" name="Footer Placeholder 5">
            <a:extLst>
              <a:ext uri="{FF2B5EF4-FFF2-40B4-BE49-F238E27FC236}">
                <a16:creationId xmlns:a16="http://schemas.microsoft.com/office/drawing/2014/main" id="{B7F449A9-BFBE-54A6-AA07-D253878F4D79}"/>
              </a:ext>
            </a:extLst>
          </p:cNvPr>
          <p:cNvSpPr txBox="1">
            <a:spLocks noGrp="1"/>
          </p:cNvSpPr>
          <p:nvPr>
            <p:ph type="ftr" sz="quarter" idx="9"/>
          </p:nvPr>
        </p:nvSpPr>
        <p:spPr/>
        <p:txBody>
          <a:bodyPr/>
          <a:lstStyle>
            <a:lvl1pPr>
              <a:defRPr/>
            </a:lvl1pPr>
          </a:lstStyle>
          <a:p>
            <a:pPr lvl="0"/>
            <a:endParaRPr lang="en-GB"/>
          </a:p>
        </p:txBody>
      </p:sp>
      <p:sp>
        <p:nvSpPr>
          <p:cNvPr id="7" name="Slide Number Placeholder 6">
            <a:extLst>
              <a:ext uri="{FF2B5EF4-FFF2-40B4-BE49-F238E27FC236}">
                <a16:creationId xmlns:a16="http://schemas.microsoft.com/office/drawing/2014/main" id="{6E39CAE0-3F6C-957B-344B-906DD29546DE}"/>
              </a:ext>
            </a:extLst>
          </p:cNvPr>
          <p:cNvSpPr txBox="1">
            <a:spLocks noGrp="1"/>
          </p:cNvSpPr>
          <p:nvPr>
            <p:ph type="sldNum" sz="quarter" idx="8"/>
          </p:nvPr>
        </p:nvSpPr>
        <p:spPr/>
        <p:txBody>
          <a:bodyPr/>
          <a:lstStyle>
            <a:lvl1pPr>
              <a:defRPr/>
            </a:lvl1pPr>
          </a:lstStyle>
          <a:p>
            <a:pPr lvl="0"/>
            <a:fld id="{913E5D34-2B66-4A35-8C3F-38815AB26BD7}" type="slidenum">
              <a:t>‹#›</a:t>
            </a:fld>
            <a:endParaRPr lang="en-GB"/>
          </a:p>
        </p:txBody>
      </p:sp>
    </p:spTree>
    <p:extLst>
      <p:ext uri="{BB962C8B-B14F-4D97-AF65-F5344CB8AC3E}">
        <p14:creationId xmlns:p14="http://schemas.microsoft.com/office/powerpoint/2010/main" val="2285546277"/>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pPr lvl="0"/>
            <a:fld id="{273A464B-E986-428D-ABE9-61419CEA11EB}" type="datetime1">
              <a:rPr lang="en-GB" smtClean="0"/>
              <a:pPr lvl="0"/>
              <a:t>29/01/2024</a:t>
            </a:fld>
            <a:endParaRPr lang="en-GB"/>
          </a:p>
        </p:txBody>
      </p:sp>
      <p:sp>
        <p:nvSpPr>
          <p:cNvPr id="6" name="Footer Placeholder 5"/>
          <p:cNvSpPr>
            <a:spLocks noGrp="1"/>
          </p:cNvSpPr>
          <p:nvPr>
            <p:ph type="ftr" sz="quarter" idx="11"/>
          </p:nvPr>
        </p:nvSpPr>
        <p:spPr/>
        <p:txBody>
          <a:bodyPr/>
          <a:lstStyle/>
          <a:p>
            <a:pPr lvl="0"/>
            <a:endParaRPr lang="en-GB"/>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pPr lvl="0"/>
            <a:fld id="{D5778030-2874-4B94-97E2-A87EA774A351}" type="slidenum">
              <a:rPr lang="en-GB" smtClean="0"/>
              <a:t>‹#›</a:t>
            </a:fld>
            <a:endParaRPr lang="en-GB"/>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617125885"/>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pPr lvl="0"/>
            <a:fld id="{273A464B-E986-428D-ABE9-61419CEA11EB}" type="datetime1">
              <a:rPr lang="en-GB" smtClean="0"/>
              <a:pPr lvl="0"/>
              <a:t>29/01/2024</a:t>
            </a:fld>
            <a:endParaRPr lang="en-GB"/>
          </a:p>
        </p:txBody>
      </p:sp>
      <p:sp>
        <p:nvSpPr>
          <p:cNvPr id="6" name="Footer Placeholder 5"/>
          <p:cNvSpPr>
            <a:spLocks noGrp="1"/>
          </p:cNvSpPr>
          <p:nvPr>
            <p:ph type="ftr" sz="quarter" idx="11"/>
          </p:nvPr>
        </p:nvSpPr>
        <p:spPr/>
        <p:txBody>
          <a:bodyPr/>
          <a:lstStyle/>
          <a:p>
            <a:pPr lvl="0"/>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pPr lvl="0"/>
            <a:fld id="{D5778030-2874-4B94-97E2-A87EA774A351}" type="slidenum">
              <a:rPr lang="en-GB" smtClean="0"/>
              <a:t>‹#›</a:t>
            </a:fld>
            <a:endParaRPr lang="en-GB"/>
          </a:p>
        </p:txBody>
      </p:sp>
    </p:spTree>
    <p:extLst>
      <p:ext uri="{BB962C8B-B14F-4D97-AF65-F5344CB8AC3E}">
        <p14:creationId xmlns:p14="http://schemas.microsoft.com/office/powerpoint/2010/main" val="2447472328"/>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lvl="0"/>
            <a:fld id="{94ADE631-73A1-4C0E-AF36-676F4F8ACCA8}" type="datetime1">
              <a:rPr lang="en-GB" smtClean="0"/>
              <a:pPr lvl="0"/>
              <a:t>29/01/2024</a:t>
            </a:fld>
            <a:endParaRPr lang="en-GB"/>
          </a:p>
        </p:txBody>
      </p:sp>
      <p:sp>
        <p:nvSpPr>
          <p:cNvPr id="5" name="Footer Placeholder 4"/>
          <p:cNvSpPr>
            <a:spLocks noGrp="1"/>
          </p:cNvSpPr>
          <p:nvPr>
            <p:ph type="ftr" sz="quarter" idx="11"/>
          </p:nvPr>
        </p:nvSpPr>
        <p:spPr/>
        <p:txBody>
          <a:bodyPr/>
          <a:lstStyle/>
          <a:p>
            <a:pPr lvl="0"/>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pPr lvl="0"/>
            <a:fld id="{1BE529DB-37D3-4258-AF76-0C91A99B0F62}" type="slidenum">
              <a:rPr lang="en-GB" smtClean="0"/>
              <a:t>‹#›</a:t>
            </a:fld>
            <a:endParaRPr lang="en-GB"/>
          </a:p>
        </p:txBody>
      </p:sp>
    </p:spTree>
    <p:extLst>
      <p:ext uri="{BB962C8B-B14F-4D97-AF65-F5344CB8AC3E}">
        <p14:creationId xmlns:p14="http://schemas.microsoft.com/office/powerpoint/2010/main" val="2433831357"/>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lvl="0"/>
            <a:fld id="{E22FD515-A50E-4D06-B242-2EC0943ECDB1}" type="datetime1">
              <a:rPr lang="en-GB" smtClean="0"/>
              <a:pPr lvl="0"/>
              <a:t>29/01/2024</a:t>
            </a:fld>
            <a:endParaRPr lang="en-GB"/>
          </a:p>
        </p:txBody>
      </p:sp>
      <p:sp>
        <p:nvSpPr>
          <p:cNvPr id="5" name="Footer Placeholder 4"/>
          <p:cNvSpPr>
            <a:spLocks noGrp="1"/>
          </p:cNvSpPr>
          <p:nvPr>
            <p:ph type="ftr" sz="quarter" idx="11"/>
          </p:nvPr>
        </p:nvSpPr>
        <p:spPr/>
        <p:txBody>
          <a:bodyPr/>
          <a:lstStyle/>
          <a:p>
            <a:pPr lvl="0"/>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pPr lvl="0"/>
            <a:fld id="{CF8AB407-B545-4B1A-A458-57E23B4DAF27}" type="slidenum">
              <a:rPr lang="en-GB" smtClean="0"/>
              <a:t>‹#›</a:t>
            </a:fld>
            <a:endParaRPr lang="en-GB"/>
          </a:p>
        </p:txBody>
      </p:sp>
    </p:spTree>
    <p:extLst>
      <p:ext uri="{BB962C8B-B14F-4D97-AF65-F5344CB8AC3E}">
        <p14:creationId xmlns:p14="http://schemas.microsoft.com/office/powerpoint/2010/main" val="3308999220"/>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lvl="0"/>
            <a:fld id="{205ABA18-A658-413C-9280-ED36991F6E93}" type="datetime1">
              <a:rPr lang="en-GB" smtClean="0"/>
              <a:pPr lvl="0"/>
              <a:t>29/01/2024</a:t>
            </a:fld>
            <a:endParaRPr lang="en-GB"/>
          </a:p>
        </p:txBody>
      </p:sp>
      <p:sp>
        <p:nvSpPr>
          <p:cNvPr id="5" name="Footer Placeholder 4"/>
          <p:cNvSpPr>
            <a:spLocks noGrp="1"/>
          </p:cNvSpPr>
          <p:nvPr>
            <p:ph type="ftr" sz="quarter" idx="11"/>
          </p:nvPr>
        </p:nvSpPr>
        <p:spPr/>
        <p:txBody>
          <a:bodyPr/>
          <a:lstStyle/>
          <a:p>
            <a:pPr lvl="0"/>
            <a:endParaRPr lang="en-GB"/>
          </a:p>
        </p:txBody>
      </p:sp>
      <p:sp>
        <p:nvSpPr>
          <p:cNvPr id="6" name="Slide Number Placeholder 5"/>
          <p:cNvSpPr>
            <a:spLocks noGrp="1"/>
          </p:cNvSpPr>
          <p:nvPr>
            <p:ph type="sldNum" sz="quarter" idx="12"/>
          </p:nvPr>
        </p:nvSpPr>
        <p:spPr/>
        <p:txBody>
          <a:bodyPr/>
          <a:lstStyle/>
          <a:p>
            <a:pPr lvl="0"/>
            <a:fld id="{AA0FDF1C-6EB6-4976-8F02-7169A644E23F}" type="slidenum">
              <a:rPr lang="en-GB" smtClean="0"/>
              <a:t>‹#›</a:t>
            </a:fld>
            <a:endParaRPr lang="en-GB"/>
          </a:p>
        </p:txBody>
      </p:sp>
    </p:spTree>
    <p:extLst>
      <p:ext uri="{BB962C8B-B14F-4D97-AF65-F5344CB8AC3E}">
        <p14:creationId xmlns:p14="http://schemas.microsoft.com/office/powerpoint/2010/main" val="1436990403"/>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lvl="0"/>
            <a:fld id="{8CDDAA4C-D500-4816-AC81-7A5692F99086}" type="datetime1">
              <a:rPr lang="en-GB" smtClean="0"/>
              <a:pPr lvl="0"/>
              <a:t>29/01/2024</a:t>
            </a:fld>
            <a:endParaRPr lang="en-GB"/>
          </a:p>
        </p:txBody>
      </p:sp>
      <p:sp>
        <p:nvSpPr>
          <p:cNvPr id="5" name="Footer Placeholder 4"/>
          <p:cNvSpPr>
            <a:spLocks noGrp="1"/>
          </p:cNvSpPr>
          <p:nvPr>
            <p:ph type="ftr" sz="quarter" idx="11"/>
          </p:nvPr>
        </p:nvSpPr>
        <p:spPr/>
        <p:txBody>
          <a:bodyPr/>
          <a:lstStyle/>
          <a:p>
            <a:pPr lvl="0"/>
            <a:endParaRPr lang="en-GB"/>
          </a:p>
        </p:txBody>
      </p:sp>
      <p:sp>
        <p:nvSpPr>
          <p:cNvPr id="6" name="Slide Number Placeholder 5"/>
          <p:cNvSpPr>
            <a:spLocks noGrp="1"/>
          </p:cNvSpPr>
          <p:nvPr>
            <p:ph type="sldNum" sz="quarter" idx="12"/>
          </p:nvPr>
        </p:nvSpPr>
        <p:spPr/>
        <p:txBody>
          <a:bodyPr/>
          <a:lstStyle/>
          <a:p>
            <a:pPr lvl="0"/>
            <a:fld id="{B08442BE-D52A-41B8-B921-7E77CE79AE6C}" type="slidenum">
              <a:rPr lang="en-GB" smtClean="0"/>
              <a:t>‹#›</a:t>
            </a:fld>
            <a:endParaRPr lang="en-GB"/>
          </a:p>
        </p:txBody>
      </p:sp>
    </p:spTree>
    <p:extLst>
      <p:ext uri="{BB962C8B-B14F-4D97-AF65-F5344CB8AC3E}">
        <p14:creationId xmlns:p14="http://schemas.microsoft.com/office/powerpoint/2010/main" val="363012081"/>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lvl="0"/>
            <a:fld id="{42A8646D-5C6D-4FBD-8503-C7D94E1A24EB}" type="datetime1">
              <a:rPr lang="en-GB" smtClean="0"/>
              <a:pPr lvl="0"/>
              <a:t>29/01/2024</a:t>
            </a:fld>
            <a:endParaRPr lang="en-GB"/>
          </a:p>
        </p:txBody>
      </p:sp>
      <p:sp>
        <p:nvSpPr>
          <p:cNvPr id="5" name="Footer Placeholder 4"/>
          <p:cNvSpPr>
            <a:spLocks noGrp="1"/>
          </p:cNvSpPr>
          <p:nvPr>
            <p:ph type="ftr" sz="quarter" idx="11"/>
          </p:nvPr>
        </p:nvSpPr>
        <p:spPr/>
        <p:txBody>
          <a:bodyPr/>
          <a:lstStyle/>
          <a:p>
            <a:pPr lvl="0"/>
            <a:endParaRPr lang="en-GB"/>
          </a:p>
        </p:txBody>
      </p:sp>
      <p:sp>
        <p:nvSpPr>
          <p:cNvPr id="6" name="Slide Number Placeholder 5"/>
          <p:cNvSpPr>
            <a:spLocks noGrp="1"/>
          </p:cNvSpPr>
          <p:nvPr>
            <p:ph type="sldNum" sz="quarter" idx="12"/>
          </p:nvPr>
        </p:nvSpPr>
        <p:spPr/>
        <p:txBody>
          <a:bodyPr/>
          <a:lstStyle/>
          <a:p>
            <a:pPr lvl="0"/>
            <a:fld id="{DE6C1B70-2290-4544-9EC8-BCB5F712B941}" type="slidenum">
              <a:rPr lang="en-GB" smtClean="0"/>
              <a:t>‹#›</a:t>
            </a:fld>
            <a:endParaRPr lang="en-GB"/>
          </a:p>
        </p:txBody>
      </p:sp>
    </p:spTree>
    <p:extLst>
      <p:ext uri="{BB962C8B-B14F-4D97-AF65-F5344CB8AC3E}">
        <p14:creationId xmlns:p14="http://schemas.microsoft.com/office/powerpoint/2010/main" val="2949631212"/>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lvl="0"/>
            <a:fld id="{F3A99F57-1F6F-49BF-A9B3-F315529179BD}" type="datetime1">
              <a:rPr lang="en-GB" smtClean="0"/>
              <a:pPr lvl="0"/>
              <a:t>29/01/2024</a:t>
            </a:fld>
            <a:endParaRPr lang="en-GB"/>
          </a:p>
        </p:txBody>
      </p:sp>
      <p:sp>
        <p:nvSpPr>
          <p:cNvPr id="6" name="Footer Placeholder 5"/>
          <p:cNvSpPr>
            <a:spLocks noGrp="1"/>
          </p:cNvSpPr>
          <p:nvPr>
            <p:ph type="ftr" sz="quarter" idx="11"/>
          </p:nvPr>
        </p:nvSpPr>
        <p:spPr/>
        <p:txBody>
          <a:bodyPr/>
          <a:lstStyle/>
          <a:p>
            <a:pPr lvl="0"/>
            <a:endParaRPr lang="en-GB"/>
          </a:p>
        </p:txBody>
      </p:sp>
      <p:sp>
        <p:nvSpPr>
          <p:cNvPr id="7" name="Slide Number Placeholder 6"/>
          <p:cNvSpPr>
            <a:spLocks noGrp="1"/>
          </p:cNvSpPr>
          <p:nvPr>
            <p:ph type="sldNum" sz="quarter" idx="12"/>
          </p:nvPr>
        </p:nvSpPr>
        <p:spPr/>
        <p:txBody>
          <a:bodyPr/>
          <a:lstStyle/>
          <a:p>
            <a:pPr lvl="0"/>
            <a:fld id="{A48BDB82-78F7-4773-A7F4-6A0F856462F1}" type="slidenum">
              <a:rPr lang="en-GB" smtClean="0"/>
              <a:t>‹#›</a:t>
            </a:fld>
            <a:endParaRPr lang="en-GB"/>
          </a:p>
        </p:txBody>
      </p:sp>
    </p:spTree>
    <p:extLst>
      <p:ext uri="{BB962C8B-B14F-4D97-AF65-F5344CB8AC3E}">
        <p14:creationId xmlns:p14="http://schemas.microsoft.com/office/powerpoint/2010/main" val="293940905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lvl="0"/>
            <a:fld id="{8CFAD1C5-222F-4A34-A71F-1EFB5536A129}" type="datetime1">
              <a:rPr lang="en-GB" smtClean="0"/>
              <a:pPr lvl="0"/>
              <a:t>29/01/2024</a:t>
            </a:fld>
            <a:endParaRPr lang="en-GB"/>
          </a:p>
        </p:txBody>
      </p:sp>
      <p:sp>
        <p:nvSpPr>
          <p:cNvPr id="8" name="Footer Placeholder 7"/>
          <p:cNvSpPr>
            <a:spLocks noGrp="1"/>
          </p:cNvSpPr>
          <p:nvPr>
            <p:ph type="ftr" sz="quarter" idx="11"/>
          </p:nvPr>
        </p:nvSpPr>
        <p:spPr/>
        <p:txBody>
          <a:bodyPr/>
          <a:lstStyle/>
          <a:p>
            <a:pPr lvl="0"/>
            <a:endParaRPr lang="en-GB"/>
          </a:p>
        </p:txBody>
      </p:sp>
      <p:sp>
        <p:nvSpPr>
          <p:cNvPr id="9" name="Slide Number Placeholder 8"/>
          <p:cNvSpPr>
            <a:spLocks noGrp="1"/>
          </p:cNvSpPr>
          <p:nvPr>
            <p:ph type="sldNum" sz="quarter" idx="12"/>
          </p:nvPr>
        </p:nvSpPr>
        <p:spPr/>
        <p:txBody>
          <a:bodyPr/>
          <a:lstStyle/>
          <a:p>
            <a:pPr lvl="0"/>
            <a:fld id="{398A7A07-1420-462A-BA0C-A3514248611B}" type="slidenum">
              <a:rPr lang="en-GB" smtClean="0"/>
              <a:t>‹#›</a:t>
            </a:fld>
            <a:endParaRPr lang="en-GB"/>
          </a:p>
        </p:txBody>
      </p:sp>
    </p:spTree>
    <p:extLst>
      <p:ext uri="{BB962C8B-B14F-4D97-AF65-F5344CB8AC3E}">
        <p14:creationId xmlns:p14="http://schemas.microsoft.com/office/powerpoint/2010/main" val="1932497398"/>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lvl="0"/>
            <a:fld id="{80BE29A3-A0A5-4EDE-8A03-563A7D2EDB54}" type="datetime1">
              <a:rPr lang="en-GB" smtClean="0"/>
              <a:pPr lvl="0"/>
              <a:t>29/01/2024</a:t>
            </a:fld>
            <a:endParaRPr lang="en-GB"/>
          </a:p>
        </p:txBody>
      </p:sp>
      <p:sp>
        <p:nvSpPr>
          <p:cNvPr id="4" name="Footer Placeholder 3"/>
          <p:cNvSpPr>
            <a:spLocks noGrp="1"/>
          </p:cNvSpPr>
          <p:nvPr>
            <p:ph type="ftr" sz="quarter" idx="11"/>
          </p:nvPr>
        </p:nvSpPr>
        <p:spPr/>
        <p:txBody>
          <a:bodyPr/>
          <a:lstStyle/>
          <a:p>
            <a:pPr lvl="0"/>
            <a:endParaRPr lang="en-GB"/>
          </a:p>
        </p:txBody>
      </p:sp>
      <p:sp>
        <p:nvSpPr>
          <p:cNvPr id="5" name="Slide Number Placeholder 4"/>
          <p:cNvSpPr>
            <a:spLocks noGrp="1"/>
          </p:cNvSpPr>
          <p:nvPr>
            <p:ph type="sldNum" sz="quarter" idx="12"/>
          </p:nvPr>
        </p:nvSpPr>
        <p:spPr/>
        <p:txBody>
          <a:bodyPr/>
          <a:lstStyle/>
          <a:p>
            <a:pPr lvl="0"/>
            <a:fld id="{E354F6A9-6E65-42BB-BC8D-BF75A8D8F135}" type="slidenum">
              <a:rPr lang="en-GB" smtClean="0"/>
              <a:t>‹#›</a:t>
            </a:fld>
            <a:endParaRPr lang="en-GB"/>
          </a:p>
        </p:txBody>
      </p:sp>
    </p:spTree>
    <p:extLst>
      <p:ext uri="{BB962C8B-B14F-4D97-AF65-F5344CB8AC3E}">
        <p14:creationId xmlns:p14="http://schemas.microsoft.com/office/powerpoint/2010/main" val="35586346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slideLayout" Target="../slideLayouts/slideLayout57.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slideLayout" Target="../slideLayouts/slideLayout56.xml"/><Relationship Id="rId17" Type="http://schemas.openxmlformats.org/officeDocument/2006/relationships/theme" Target="../theme/theme5.xml"/><Relationship Id="rId2" Type="http://schemas.openxmlformats.org/officeDocument/2006/relationships/slideLayout" Target="../slideLayouts/slideLayout46.xml"/><Relationship Id="rId16" Type="http://schemas.openxmlformats.org/officeDocument/2006/relationships/slideLayout" Target="../slideLayouts/slideLayout60.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5" Type="http://schemas.openxmlformats.org/officeDocument/2006/relationships/slideLayout" Target="../slideLayouts/slideLayout5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slideLayout" Target="../slideLayouts/slideLayout58.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slideLayout" Target="../slideLayouts/slideLayout73.xml"/><Relationship Id="rId18"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17" Type="http://schemas.openxmlformats.org/officeDocument/2006/relationships/slideLayout" Target="../slideLayouts/slideLayout77.xml"/><Relationship Id="rId2" Type="http://schemas.openxmlformats.org/officeDocument/2006/relationships/slideLayout" Target="../slideLayouts/slideLayout62.xml"/><Relationship Id="rId16" Type="http://schemas.openxmlformats.org/officeDocument/2006/relationships/slideLayout" Target="../slideLayouts/slideLayout76.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5" Type="http://schemas.openxmlformats.org/officeDocument/2006/relationships/slideLayout" Target="../slideLayouts/slideLayout7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slideLayout" Target="../slideLayouts/slideLayout7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slideLayout" Target="../slideLayouts/slideLayout90.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slideLayout" Target="../slideLayouts/slideLayout89.xml"/><Relationship Id="rId17" Type="http://schemas.openxmlformats.org/officeDocument/2006/relationships/theme" Target="../theme/theme7.xml"/><Relationship Id="rId2" Type="http://schemas.openxmlformats.org/officeDocument/2006/relationships/slideLayout" Target="../slideLayouts/slideLayout79.xml"/><Relationship Id="rId16" Type="http://schemas.openxmlformats.org/officeDocument/2006/relationships/slideLayout" Target="../slideLayouts/slideLayout93.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5" Type="http://schemas.openxmlformats.org/officeDocument/2006/relationships/slideLayout" Target="../slideLayouts/slideLayout9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 Id="rId14" Type="http://schemas.openxmlformats.org/officeDocument/2006/relationships/slideLayout" Target="../slideLayouts/slideLayout91.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01.xml"/><Relationship Id="rId13" Type="http://schemas.openxmlformats.org/officeDocument/2006/relationships/slideLayout" Target="../slideLayouts/slideLayout106.xml"/><Relationship Id="rId3" Type="http://schemas.openxmlformats.org/officeDocument/2006/relationships/slideLayout" Target="../slideLayouts/slideLayout96.xml"/><Relationship Id="rId7" Type="http://schemas.openxmlformats.org/officeDocument/2006/relationships/slideLayout" Target="../slideLayouts/slideLayout100.xml"/><Relationship Id="rId12" Type="http://schemas.openxmlformats.org/officeDocument/2006/relationships/slideLayout" Target="../slideLayouts/slideLayout105.xml"/><Relationship Id="rId17" Type="http://schemas.openxmlformats.org/officeDocument/2006/relationships/theme" Target="../theme/theme8.xml"/><Relationship Id="rId2" Type="http://schemas.openxmlformats.org/officeDocument/2006/relationships/slideLayout" Target="../slideLayouts/slideLayout95.xml"/><Relationship Id="rId16" Type="http://schemas.openxmlformats.org/officeDocument/2006/relationships/slideLayout" Target="../slideLayouts/slideLayout109.xml"/><Relationship Id="rId1" Type="http://schemas.openxmlformats.org/officeDocument/2006/relationships/slideLayout" Target="../slideLayouts/slideLayout94.xml"/><Relationship Id="rId6" Type="http://schemas.openxmlformats.org/officeDocument/2006/relationships/slideLayout" Target="../slideLayouts/slideLayout99.xml"/><Relationship Id="rId11" Type="http://schemas.openxmlformats.org/officeDocument/2006/relationships/slideLayout" Target="../slideLayouts/slideLayout104.xml"/><Relationship Id="rId5" Type="http://schemas.openxmlformats.org/officeDocument/2006/relationships/slideLayout" Target="../slideLayouts/slideLayout98.xml"/><Relationship Id="rId15" Type="http://schemas.openxmlformats.org/officeDocument/2006/relationships/slideLayout" Target="../slideLayouts/slideLayout108.xml"/><Relationship Id="rId10" Type="http://schemas.openxmlformats.org/officeDocument/2006/relationships/slideLayout" Target="../slideLayouts/slideLayout103.xml"/><Relationship Id="rId4" Type="http://schemas.openxmlformats.org/officeDocument/2006/relationships/slideLayout" Target="../slideLayouts/slideLayout97.xml"/><Relationship Id="rId9" Type="http://schemas.openxmlformats.org/officeDocument/2006/relationships/slideLayout" Target="../slideLayouts/slideLayout102.xml"/><Relationship Id="rId14" Type="http://schemas.openxmlformats.org/officeDocument/2006/relationships/slideLayout" Target="../slideLayouts/slideLayout10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17.xml"/><Relationship Id="rId13" Type="http://schemas.openxmlformats.org/officeDocument/2006/relationships/slideLayout" Target="../slideLayouts/slideLayout122.xml"/><Relationship Id="rId3" Type="http://schemas.openxmlformats.org/officeDocument/2006/relationships/slideLayout" Target="../slideLayouts/slideLayout112.xml"/><Relationship Id="rId7" Type="http://schemas.openxmlformats.org/officeDocument/2006/relationships/slideLayout" Target="../slideLayouts/slideLayout116.xml"/><Relationship Id="rId12" Type="http://schemas.openxmlformats.org/officeDocument/2006/relationships/slideLayout" Target="../slideLayouts/slideLayout121.xml"/><Relationship Id="rId17" Type="http://schemas.openxmlformats.org/officeDocument/2006/relationships/theme" Target="../theme/theme9.xml"/><Relationship Id="rId2" Type="http://schemas.openxmlformats.org/officeDocument/2006/relationships/slideLayout" Target="../slideLayouts/slideLayout111.xml"/><Relationship Id="rId16" Type="http://schemas.openxmlformats.org/officeDocument/2006/relationships/slideLayout" Target="../slideLayouts/slideLayout125.xml"/><Relationship Id="rId1" Type="http://schemas.openxmlformats.org/officeDocument/2006/relationships/slideLayout" Target="../slideLayouts/slideLayout110.xml"/><Relationship Id="rId6" Type="http://schemas.openxmlformats.org/officeDocument/2006/relationships/slideLayout" Target="../slideLayouts/slideLayout115.xml"/><Relationship Id="rId11" Type="http://schemas.openxmlformats.org/officeDocument/2006/relationships/slideLayout" Target="../slideLayouts/slideLayout120.xml"/><Relationship Id="rId5" Type="http://schemas.openxmlformats.org/officeDocument/2006/relationships/slideLayout" Target="../slideLayouts/slideLayout114.xml"/><Relationship Id="rId15" Type="http://schemas.openxmlformats.org/officeDocument/2006/relationships/slideLayout" Target="../slideLayouts/slideLayout124.xml"/><Relationship Id="rId10" Type="http://schemas.openxmlformats.org/officeDocument/2006/relationships/slideLayout" Target="../slideLayouts/slideLayout119.xml"/><Relationship Id="rId4" Type="http://schemas.openxmlformats.org/officeDocument/2006/relationships/slideLayout" Target="../slideLayouts/slideLayout113.xml"/><Relationship Id="rId9" Type="http://schemas.openxmlformats.org/officeDocument/2006/relationships/slideLayout" Target="../slideLayouts/slideLayout118.xml"/><Relationship Id="rId14" Type="http://schemas.openxmlformats.org/officeDocument/2006/relationships/slideLayout" Target="../slideLayouts/slideLayout1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6B9F33-2E9F-FCC1-233C-BDFDB9421E89}"/>
              </a:ext>
            </a:extLst>
          </p:cNvPr>
          <p:cNvSpPr txBox="1">
            <a:spLocks noGrp="1"/>
          </p:cNvSpPr>
          <p:nvPr>
            <p:ph type="title"/>
          </p:nvPr>
        </p:nvSpPr>
        <p:spPr>
          <a:xfrm>
            <a:off x="838203" y="365129"/>
            <a:ext cx="10515600" cy="1325559"/>
          </a:xfrm>
          <a:prstGeom prst="rect">
            <a:avLst/>
          </a:prstGeom>
          <a:noFill/>
          <a:ln>
            <a:noFill/>
          </a:ln>
        </p:spPr>
        <p:txBody>
          <a:bodyPr vert="horz" wrap="square" lIns="91440" tIns="45720" rIns="91440" bIns="45720" anchor="ctr" anchorCtr="0" compatLnSpc="1">
            <a:normAutofit/>
          </a:bodyPr>
          <a:lstStyle/>
          <a:p>
            <a:pPr lvl="0"/>
            <a:r>
              <a:rPr lang="en-US"/>
              <a:t>Click to edit Master title style</a:t>
            </a:r>
            <a:endParaRPr lang="en-GB"/>
          </a:p>
        </p:txBody>
      </p:sp>
      <p:sp>
        <p:nvSpPr>
          <p:cNvPr id="3" name="Text Placeholder 2">
            <a:extLst>
              <a:ext uri="{FF2B5EF4-FFF2-40B4-BE49-F238E27FC236}">
                <a16:creationId xmlns:a16="http://schemas.microsoft.com/office/drawing/2014/main" id="{191B72AE-8427-8D0D-8844-E0C0B9B95049}"/>
              </a:ext>
            </a:extLst>
          </p:cNvPr>
          <p:cNvSpPr txBox="1">
            <a:spLocks noGrp="1"/>
          </p:cNvSpPr>
          <p:nvPr>
            <p:ph type="body" idx="1"/>
          </p:nvPr>
        </p:nvSpPr>
        <p:spPr>
          <a:xfrm>
            <a:off x="838203" y="1825627"/>
            <a:ext cx="10515600" cy="4351336"/>
          </a:xfrm>
          <a:prstGeom prst="rect">
            <a:avLst/>
          </a:prstGeom>
          <a:noFill/>
          <a:ln>
            <a:noFill/>
          </a:ln>
        </p:spPr>
        <p:txBody>
          <a:bodyPr vert="horz" wrap="square" lIns="91440" tIns="45720" rIns="91440" bIns="45720" anchor="t" anchorCtr="0" compatLnSpc="1">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335C8DB-BAC1-3B66-0E37-C3B44378C79F}"/>
              </a:ext>
            </a:extLst>
          </p:cNvPr>
          <p:cNvSpPr txBox="1">
            <a:spLocks noGrp="1"/>
          </p:cNvSpPr>
          <p:nvPr>
            <p:ph type="dt" sz="half" idx="2"/>
          </p:nvPr>
        </p:nvSpPr>
        <p:spPr>
          <a:xfrm>
            <a:off x="838203" y="6356351"/>
            <a:ext cx="2743200" cy="365129"/>
          </a:xfrm>
          <a:prstGeom prst="rect">
            <a:avLst/>
          </a:prstGeom>
          <a:noFill/>
          <a:ln>
            <a:noFill/>
          </a:ln>
        </p:spPr>
        <p:txBody>
          <a:bodyPr vert="horz" wrap="square" lIns="91440" tIns="45720" rIns="91440" bIns="45720" anchor="ctr" anchorCtr="0" compatLnSpc="1">
            <a:noAutofit/>
          </a:bodyPr>
          <a:lstStyle>
            <a:lvl1pPr marL="0" marR="0" lvl="0" indent="0" algn="l" defTabSz="914400" rtl="0" fontAlgn="auto" hangingPunct="1">
              <a:lnSpc>
                <a:spcPct val="100000"/>
              </a:lnSpc>
              <a:spcBef>
                <a:spcPts val="0"/>
              </a:spcBef>
              <a:spcAft>
                <a:spcPts val="0"/>
              </a:spcAft>
              <a:buNone/>
              <a:tabLst/>
              <a:defRPr lang="en-GB" sz="1200" b="0" i="0" u="none" strike="noStrike" kern="1200" cap="none" spc="0" baseline="0">
                <a:solidFill>
                  <a:srgbClr val="767676"/>
                </a:solidFill>
                <a:uFillTx/>
                <a:latin typeface="Aptos"/>
              </a:defRPr>
            </a:lvl1pPr>
          </a:lstStyle>
          <a:p>
            <a:pPr lvl="0"/>
            <a:fld id="{273A464B-E986-428D-ABE9-61419CEA11EB}" type="datetime1">
              <a:rPr lang="en-GB"/>
              <a:pPr lvl="0"/>
              <a:t>29/01/2024</a:t>
            </a:fld>
            <a:endParaRPr lang="en-GB"/>
          </a:p>
        </p:txBody>
      </p:sp>
      <p:sp>
        <p:nvSpPr>
          <p:cNvPr id="5" name="Footer Placeholder 4">
            <a:extLst>
              <a:ext uri="{FF2B5EF4-FFF2-40B4-BE49-F238E27FC236}">
                <a16:creationId xmlns:a16="http://schemas.microsoft.com/office/drawing/2014/main" id="{29677D7C-63C4-A711-6115-745FD366A7D2}"/>
              </a:ext>
            </a:extLst>
          </p:cNvPr>
          <p:cNvSpPr txBox="1">
            <a:spLocks noGrp="1"/>
          </p:cNvSpPr>
          <p:nvPr>
            <p:ph type="ftr" sz="quarter" idx="3"/>
          </p:nvPr>
        </p:nvSpPr>
        <p:spPr>
          <a:xfrm>
            <a:off x="4038603" y="6356351"/>
            <a:ext cx="4114800" cy="365129"/>
          </a:xfrm>
          <a:prstGeom prst="rect">
            <a:avLst/>
          </a:prstGeom>
          <a:noFill/>
          <a:ln>
            <a:noFill/>
          </a:ln>
        </p:spPr>
        <p:txBody>
          <a:bodyPr vert="horz" wrap="square" lIns="91440" tIns="45720" rIns="91440" bIns="45720" anchor="ctr" anchorCtr="1" compatLnSpc="1">
            <a:noAutofit/>
          </a:bodyPr>
          <a:lstStyle>
            <a:lvl1pPr marL="0" marR="0" lvl="0" indent="0" algn="ctr" defTabSz="914400" rtl="0" fontAlgn="auto" hangingPunct="1">
              <a:lnSpc>
                <a:spcPct val="100000"/>
              </a:lnSpc>
              <a:spcBef>
                <a:spcPts val="0"/>
              </a:spcBef>
              <a:spcAft>
                <a:spcPts val="0"/>
              </a:spcAft>
              <a:buNone/>
              <a:tabLst/>
              <a:defRPr lang="en-GB" sz="1200" b="0" i="0" u="none" strike="noStrike" kern="1200" cap="none" spc="0" baseline="0">
                <a:solidFill>
                  <a:srgbClr val="767676"/>
                </a:solidFill>
                <a:uFillTx/>
                <a:latin typeface="Aptos"/>
              </a:defRPr>
            </a:lvl1pPr>
          </a:lstStyle>
          <a:p>
            <a:pPr lvl="0"/>
            <a:endParaRPr lang="en-GB"/>
          </a:p>
        </p:txBody>
      </p:sp>
      <p:sp>
        <p:nvSpPr>
          <p:cNvPr id="6" name="Slide Number Placeholder 5">
            <a:extLst>
              <a:ext uri="{FF2B5EF4-FFF2-40B4-BE49-F238E27FC236}">
                <a16:creationId xmlns:a16="http://schemas.microsoft.com/office/drawing/2014/main" id="{9789248D-2980-F084-F3E7-71036CB95121}"/>
              </a:ext>
            </a:extLst>
          </p:cNvPr>
          <p:cNvSpPr txBox="1">
            <a:spLocks noGrp="1"/>
          </p:cNvSpPr>
          <p:nvPr>
            <p:ph type="sldNum" sz="quarter" idx="4"/>
          </p:nvPr>
        </p:nvSpPr>
        <p:spPr>
          <a:xfrm>
            <a:off x="8610603" y="6356351"/>
            <a:ext cx="2743200" cy="365129"/>
          </a:xfrm>
          <a:prstGeom prst="rect">
            <a:avLst/>
          </a:prstGeom>
          <a:noFill/>
          <a:ln>
            <a:noFill/>
          </a:ln>
        </p:spPr>
        <p:txBody>
          <a:bodyPr vert="horz" wrap="square" lIns="91440" tIns="45720" rIns="91440" bIns="45720" anchor="ctr" anchorCtr="0" compatLnSpc="1">
            <a:noAutofit/>
          </a:bodyPr>
          <a:lstStyle>
            <a:lvl1pPr marL="0" marR="0" lvl="0" indent="0" algn="r" defTabSz="914400" rtl="0" fontAlgn="auto" hangingPunct="1">
              <a:lnSpc>
                <a:spcPct val="100000"/>
              </a:lnSpc>
              <a:spcBef>
                <a:spcPts val="0"/>
              </a:spcBef>
              <a:spcAft>
                <a:spcPts val="0"/>
              </a:spcAft>
              <a:buNone/>
              <a:tabLst/>
              <a:defRPr lang="en-GB" sz="1200" b="0" i="0" u="none" strike="noStrike" kern="1200" cap="none" spc="0" baseline="0">
                <a:solidFill>
                  <a:srgbClr val="767676"/>
                </a:solidFill>
                <a:uFillTx/>
                <a:latin typeface="Aptos"/>
              </a:defRPr>
            </a:lvl1pPr>
          </a:lstStyle>
          <a:p>
            <a:pPr lvl="0"/>
            <a:fld id="{D5778030-2874-4B94-97E2-A87EA774A351}" type="slidenum">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marL="0" marR="0" lvl="0" indent="0" algn="l" defTabSz="914400" rtl="0" fontAlgn="auto" hangingPunct="1">
        <a:lnSpc>
          <a:spcPct val="90000"/>
        </a:lnSpc>
        <a:spcBef>
          <a:spcPts val="0"/>
        </a:spcBef>
        <a:spcAft>
          <a:spcPts val="0"/>
        </a:spcAft>
        <a:buNone/>
        <a:tabLst/>
        <a:defRPr lang="en-US" sz="4400" b="0" i="0" u="none" strike="noStrike" kern="1200" cap="none" spc="0" baseline="0">
          <a:solidFill>
            <a:srgbClr val="000000"/>
          </a:solidFill>
          <a:uFillTx/>
          <a:latin typeface="Aptos Display"/>
        </a:defRPr>
      </a:lvl1pPr>
    </p:titleStyle>
    <p:bodyStyle>
      <a:lvl1pPr marL="228600" marR="0" lvl="0" indent="-228600" algn="l" defTabSz="914400" rtl="0" fontAlgn="auto" hangingPunct="1">
        <a:lnSpc>
          <a:spcPct val="90000"/>
        </a:lnSpc>
        <a:spcBef>
          <a:spcPts val="1000"/>
        </a:spcBef>
        <a:spcAft>
          <a:spcPts val="0"/>
        </a:spcAft>
        <a:buSzPct val="100000"/>
        <a:buFont typeface="Arial" pitchFamily="34"/>
        <a:buChar char="•"/>
        <a:tabLst/>
        <a:defRPr lang="en-US" sz="2800" b="0" i="0" u="none" strike="noStrike" kern="1200" cap="none" spc="0" baseline="0">
          <a:solidFill>
            <a:srgbClr val="000000"/>
          </a:solidFill>
          <a:uFillTx/>
          <a:latin typeface="Aptos"/>
        </a:defRPr>
      </a:lvl1pPr>
      <a:lvl2pPr marL="685800" marR="0" lvl="1" indent="-228600" algn="l" defTabSz="914400" rtl="0" fontAlgn="auto" hangingPunct="1">
        <a:lnSpc>
          <a:spcPct val="90000"/>
        </a:lnSpc>
        <a:spcBef>
          <a:spcPts val="500"/>
        </a:spcBef>
        <a:spcAft>
          <a:spcPts val="0"/>
        </a:spcAft>
        <a:buSzPct val="100000"/>
        <a:buFont typeface="Arial" pitchFamily="34"/>
        <a:buChar char="•"/>
        <a:tabLst/>
        <a:defRPr lang="en-US" sz="2400" b="0" i="0" u="none" strike="noStrike" kern="1200" cap="none" spc="0" baseline="0">
          <a:solidFill>
            <a:srgbClr val="000000"/>
          </a:solidFill>
          <a:uFillTx/>
          <a:latin typeface="Aptos"/>
        </a:defRPr>
      </a:lvl2pPr>
      <a:lvl3pPr marL="1143000" marR="0" lvl="2" indent="-228600" algn="l" defTabSz="914400" rtl="0" fontAlgn="auto" hangingPunct="1">
        <a:lnSpc>
          <a:spcPct val="90000"/>
        </a:lnSpc>
        <a:spcBef>
          <a:spcPts val="500"/>
        </a:spcBef>
        <a:spcAft>
          <a:spcPts val="0"/>
        </a:spcAft>
        <a:buSzPct val="100000"/>
        <a:buFont typeface="Arial" pitchFamily="34"/>
        <a:buChar char="•"/>
        <a:tabLst/>
        <a:defRPr lang="en-US" sz="2000" b="0" i="0" u="none" strike="noStrike" kern="1200" cap="none" spc="0" baseline="0">
          <a:solidFill>
            <a:srgbClr val="000000"/>
          </a:solidFill>
          <a:uFillTx/>
          <a:latin typeface="Aptos"/>
        </a:defRPr>
      </a:lvl3pPr>
      <a:lvl4pPr marL="1600200" marR="0" lvl="3" indent="-228600" algn="l" defTabSz="914400" rtl="0" fontAlgn="auto" hangingPunct="1">
        <a:lnSpc>
          <a:spcPct val="90000"/>
        </a:lnSpc>
        <a:spcBef>
          <a:spcPts val="500"/>
        </a:spcBef>
        <a:spcAft>
          <a:spcPts val="0"/>
        </a:spcAft>
        <a:buSzPct val="100000"/>
        <a:buFont typeface="Arial" pitchFamily="34"/>
        <a:buChar char="•"/>
        <a:tabLst/>
        <a:defRPr lang="en-US" sz="1800" b="0" i="0" u="none" strike="noStrike" kern="1200" cap="none" spc="0" baseline="0">
          <a:solidFill>
            <a:srgbClr val="000000"/>
          </a:solidFill>
          <a:uFillTx/>
          <a:latin typeface="Aptos"/>
        </a:defRPr>
      </a:lvl4pPr>
      <a:lvl5pPr marL="2057400" marR="0" lvl="4" indent="-228600" algn="l" defTabSz="914400" rtl="0" fontAlgn="auto" hangingPunct="1">
        <a:lnSpc>
          <a:spcPct val="90000"/>
        </a:lnSpc>
        <a:spcBef>
          <a:spcPts val="500"/>
        </a:spcBef>
        <a:spcAft>
          <a:spcPts val="0"/>
        </a:spcAft>
        <a:buSzPct val="100000"/>
        <a:buFont typeface="Arial" pitchFamily="34"/>
        <a:buChar char="•"/>
        <a:tabLst/>
        <a:defRPr lang="en-US" sz="1800" b="0" i="0" u="none" strike="noStrike" kern="1200" cap="none" spc="0" baseline="0">
          <a:solidFill>
            <a:srgbClr val="000000"/>
          </a:solidFill>
          <a:uFillTx/>
          <a:latin typeface="Apto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a:gsLst>
            <a:gs pos="0">
              <a:srgbClr val="ECEAE7"/>
            </a:gs>
            <a:gs pos="100000">
              <a:srgbClr val="CAC6C1"/>
            </a:gs>
          </a:gsLst>
          <a:path path="circle">
            <a:fillToRect l="43000" r="57000" b="100000"/>
          </a:path>
        </a:gradFill>
        <a:effectLst/>
      </p:bgPr>
    </p:bg>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4EB04B4F-BA25-CE42-76F7-F8FAC86286F3}"/>
              </a:ext>
            </a:extLst>
          </p:cNvPr>
          <p:cNvSpPr/>
          <p:nvPr/>
        </p:nvSpPr>
        <p:spPr>
          <a:xfrm>
            <a:off x="0" y="2019479"/>
            <a:ext cx="12191996" cy="4105939"/>
          </a:xfrm>
          <a:prstGeom prst="rect">
            <a:avLst/>
          </a:prstGeom>
          <a:gradFill>
            <a:gsLst>
              <a:gs pos="0">
                <a:srgbClr val="DFDBD5">
                  <a:alpha val="0"/>
                </a:srgbClr>
              </a:gs>
              <a:gs pos="100000">
                <a:srgbClr val="DFDBD5"/>
              </a:gs>
            </a:gsLst>
            <a:lin ang="5400000"/>
          </a:gradFill>
          <a:ln cap="flat">
            <a:noFill/>
            <a:prstDash val="solid"/>
          </a:ln>
        </p:spPr>
        <p:txBody>
          <a:bodyPr lIns="0" tIns="0" rIns="0" bIns="0"/>
          <a:lstStyle/>
          <a:p>
            <a:endParaRPr lang="en-GB"/>
          </a:p>
        </p:txBody>
      </p:sp>
      <p:pic>
        <p:nvPicPr>
          <p:cNvPr id="3" name="Picture 6">
            <a:extLst>
              <a:ext uri="{FF2B5EF4-FFF2-40B4-BE49-F238E27FC236}">
                <a16:creationId xmlns:a16="http://schemas.microsoft.com/office/drawing/2014/main" id="{3C08B7D2-6832-2F9B-7580-4C457923535C}"/>
              </a:ext>
            </a:extLst>
          </p:cNvPr>
          <p:cNvPicPr>
            <a:picLocks noChangeAspect="1"/>
          </p:cNvPicPr>
          <p:nvPr/>
        </p:nvPicPr>
        <p:blipFill>
          <a:blip r:embed="rId13"/>
          <a:srcRect t="1538" b="-1538"/>
          <a:stretch>
            <a:fillRect/>
          </a:stretch>
        </p:blipFill>
        <p:spPr>
          <a:xfrm>
            <a:off x="0" y="6126480"/>
            <a:ext cx="12191996" cy="742950"/>
          </a:xfrm>
          <a:prstGeom prst="rect">
            <a:avLst/>
          </a:prstGeom>
          <a:noFill/>
          <a:ln cap="flat">
            <a:noFill/>
          </a:ln>
        </p:spPr>
      </p:pic>
      <p:sp>
        <p:nvSpPr>
          <p:cNvPr id="4" name="Title Placeholder 1">
            <a:extLst>
              <a:ext uri="{FF2B5EF4-FFF2-40B4-BE49-F238E27FC236}">
                <a16:creationId xmlns:a16="http://schemas.microsoft.com/office/drawing/2014/main" id="{B17D442D-889A-61CF-579E-E861B87C6C48}"/>
              </a:ext>
            </a:extLst>
          </p:cNvPr>
          <p:cNvSpPr txBox="1">
            <a:spLocks noGrp="1"/>
          </p:cNvSpPr>
          <p:nvPr>
            <p:ph type="title"/>
          </p:nvPr>
        </p:nvSpPr>
        <p:spPr>
          <a:xfrm>
            <a:off x="1451582" y="804516"/>
            <a:ext cx="9603275" cy="1049237"/>
          </a:xfrm>
          <a:prstGeom prst="rect">
            <a:avLst/>
          </a:prstGeom>
          <a:noFill/>
          <a:ln>
            <a:noFill/>
          </a:ln>
        </p:spPr>
        <p:txBody>
          <a:bodyPr vert="horz" wrap="square" lIns="91440" tIns="45720" rIns="91440" bIns="45720" anchor="t" anchorCtr="0" compatLnSpc="1">
            <a:normAutofit/>
          </a:bodyPr>
          <a:lstStyle/>
          <a:p>
            <a:pPr lvl="0"/>
            <a:r>
              <a:rPr lang="en-US"/>
              <a:t>Click to edit Master title style</a:t>
            </a:r>
          </a:p>
        </p:txBody>
      </p:sp>
      <p:sp>
        <p:nvSpPr>
          <p:cNvPr id="5" name="Text Placeholder 2">
            <a:extLst>
              <a:ext uri="{FF2B5EF4-FFF2-40B4-BE49-F238E27FC236}">
                <a16:creationId xmlns:a16="http://schemas.microsoft.com/office/drawing/2014/main" id="{E45C5696-2610-CD8A-2353-F44ED9C30736}"/>
              </a:ext>
            </a:extLst>
          </p:cNvPr>
          <p:cNvSpPr txBox="1">
            <a:spLocks noGrp="1"/>
          </p:cNvSpPr>
          <p:nvPr>
            <p:ph type="body" idx="1"/>
          </p:nvPr>
        </p:nvSpPr>
        <p:spPr>
          <a:xfrm>
            <a:off x="1451582" y="2015730"/>
            <a:ext cx="9603275" cy="3450616"/>
          </a:xfrm>
          <a:prstGeom prst="rect">
            <a:avLst/>
          </a:prstGeom>
          <a:noFill/>
          <a:ln>
            <a:noFill/>
          </a:ln>
        </p:spPr>
        <p:txBody>
          <a:bodyPr vert="horz" wrap="square" lIns="91440" tIns="45720" rIns="91440" bIns="45720" anchor="t" anchorCtr="0" compatLnSpc="1">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a:extLst>
              <a:ext uri="{FF2B5EF4-FFF2-40B4-BE49-F238E27FC236}">
                <a16:creationId xmlns:a16="http://schemas.microsoft.com/office/drawing/2014/main" id="{BD90A3BC-309E-1EFD-8F0C-25E4E4181B08}"/>
              </a:ext>
            </a:extLst>
          </p:cNvPr>
          <p:cNvSpPr txBox="1">
            <a:spLocks noGrp="1"/>
          </p:cNvSpPr>
          <p:nvPr>
            <p:ph type="dt" sz="half" idx="2"/>
          </p:nvPr>
        </p:nvSpPr>
        <p:spPr>
          <a:xfrm>
            <a:off x="7554141" y="330372"/>
            <a:ext cx="3500716" cy="309204"/>
          </a:xfrm>
          <a:prstGeom prst="rect">
            <a:avLst/>
          </a:prstGeom>
          <a:noFill/>
          <a:ln>
            <a:noFill/>
          </a:ln>
        </p:spPr>
        <p:txBody>
          <a:bodyPr vert="horz" wrap="square" lIns="91440" tIns="45720" rIns="91440" bIns="45720" anchor="ctr" anchorCtr="0" compatLnSpc="1">
            <a:noAutofit/>
          </a:bodyPr>
          <a:lstStyle>
            <a:lvl1pPr marL="0" marR="0" lvl="0" indent="0" algn="r" defTabSz="914400" rtl="0" fontAlgn="auto" hangingPunct="1">
              <a:lnSpc>
                <a:spcPct val="100000"/>
              </a:lnSpc>
              <a:spcBef>
                <a:spcPts val="0"/>
              </a:spcBef>
              <a:spcAft>
                <a:spcPts val="0"/>
              </a:spcAft>
              <a:buNone/>
              <a:tabLst/>
              <a:defRPr lang="en-GB" sz="1000" b="0" i="0" u="none" strike="noStrike" kern="1200" cap="none" spc="0" baseline="0">
                <a:solidFill>
                  <a:srgbClr val="898989"/>
                </a:solidFill>
                <a:uFillTx/>
                <a:latin typeface="Gill Sans MT"/>
              </a:defRPr>
            </a:lvl1pPr>
          </a:lstStyle>
          <a:p>
            <a:pPr lvl="0"/>
            <a:fld id="{1D3E199A-42ED-4C43-8B73-86A5E2F913A6}" type="datetime1">
              <a:rPr lang="en-GB"/>
              <a:pPr lvl="0"/>
              <a:t>29/01/2024</a:t>
            </a:fld>
            <a:endParaRPr lang="en-GB"/>
          </a:p>
        </p:txBody>
      </p:sp>
      <p:sp>
        <p:nvSpPr>
          <p:cNvPr id="7" name="Footer Placeholder 4">
            <a:extLst>
              <a:ext uri="{FF2B5EF4-FFF2-40B4-BE49-F238E27FC236}">
                <a16:creationId xmlns:a16="http://schemas.microsoft.com/office/drawing/2014/main" id="{9548736F-E51C-5D02-1DDB-E59EF897ABBD}"/>
              </a:ext>
            </a:extLst>
          </p:cNvPr>
          <p:cNvSpPr txBox="1">
            <a:spLocks noGrp="1"/>
          </p:cNvSpPr>
          <p:nvPr>
            <p:ph type="ftr" sz="quarter" idx="3"/>
          </p:nvPr>
        </p:nvSpPr>
        <p:spPr>
          <a:xfrm>
            <a:off x="1451582" y="329302"/>
            <a:ext cx="5938835" cy="309204"/>
          </a:xfrm>
          <a:prstGeom prst="rect">
            <a:avLst/>
          </a:prstGeom>
          <a:noFill/>
          <a:ln>
            <a:noFill/>
          </a:ln>
        </p:spPr>
        <p:txBody>
          <a:bodyPr vert="horz" wrap="square" lIns="91440" tIns="45720" rIns="91440" bIns="45720" anchor="ctr" anchorCtr="0" compatLnSpc="1">
            <a:noAutofit/>
          </a:bodyPr>
          <a:lstStyle>
            <a:lvl1pPr marL="0" marR="0" lvl="0" indent="0" algn="l" defTabSz="914400" rtl="0" fontAlgn="auto" hangingPunct="1">
              <a:lnSpc>
                <a:spcPct val="100000"/>
              </a:lnSpc>
              <a:spcBef>
                <a:spcPts val="0"/>
              </a:spcBef>
              <a:spcAft>
                <a:spcPts val="0"/>
              </a:spcAft>
              <a:buNone/>
              <a:tabLst/>
              <a:defRPr lang="en-GB" sz="1000" b="0" i="0" u="none" strike="noStrike" kern="1200" cap="none" spc="0" baseline="0">
                <a:solidFill>
                  <a:srgbClr val="898989"/>
                </a:solidFill>
                <a:uFillTx/>
                <a:latin typeface="Gill Sans MT"/>
              </a:defRPr>
            </a:lvl1pPr>
          </a:lstStyle>
          <a:p>
            <a:pPr lvl="0"/>
            <a:endParaRPr lang="en-GB"/>
          </a:p>
        </p:txBody>
      </p:sp>
      <p:sp>
        <p:nvSpPr>
          <p:cNvPr id="8" name="Slide Number Placeholder 5">
            <a:extLst>
              <a:ext uri="{FF2B5EF4-FFF2-40B4-BE49-F238E27FC236}">
                <a16:creationId xmlns:a16="http://schemas.microsoft.com/office/drawing/2014/main" id="{881C44B2-623A-0462-01D6-A7262A38160F}"/>
              </a:ext>
            </a:extLst>
          </p:cNvPr>
          <p:cNvSpPr txBox="1">
            <a:spLocks noGrp="1"/>
          </p:cNvSpPr>
          <p:nvPr>
            <p:ph type="sldNum" sz="quarter" idx="4"/>
          </p:nvPr>
        </p:nvSpPr>
        <p:spPr>
          <a:xfrm>
            <a:off x="480060" y="798975"/>
            <a:ext cx="811017" cy="503578"/>
          </a:xfrm>
          <a:prstGeom prst="rect">
            <a:avLst/>
          </a:prstGeom>
          <a:noFill/>
          <a:ln>
            <a:noFill/>
          </a:ln>
        </p:spPr>
        <p:txBody>
          <a:bodyPr vert="horz" wrap="square" lIns="91440" tIns="45720" rIns="91440" bIns="45720" anchor="t" anchorCtr="0" compatLnSpc="1">
            <a:noAutofit/>
          </a:bodyPr>
          <a:lstStyle>
            <a:lvl1pPr marL="0" marR="0" lvl="0" indent="0" algn="r" defTabSz="914400" rtl="0" fontAlgn="auto" hangingPunct="1">
              <a:lnSpc>
                <a:spcPct val="100000"/>
              </a:lnSpc>
              <a:spcBef>
                <a:spcPts val="0"/>
              </a:spcBef>
              <a:spcAft>
                <a:spcPts val="0"/>
              </a:spcAft>
              <a:buNone/>
              <a:tabLst/>
              <a:defRPr lang="en-GB" sz="2800" b="0" i="0" u="none" strike="noStrike" kern="1200" cap="none" spc="0" baseline="0">
                <a:solidFill>
                  <a:srgbClr val="B71E42"/>
                </a:solidFill>
                <a:uFillTx/>
                <a:latin typeface="Gill Sans MT"/>
              </a:defRPr>
            </a:lvl1pPr>
          </a:lstStyle>
          <a:p>
            <a:pPr lvl="0"/>
            <a:fld id="{707D90A7-9B97-4247-8A65-01A67D771305}" type="slidenum">
              <a:t>‹#›</a:t>
            </a:fld>
            <a:endParaRPr lang="en-GB"/>
          </a:p>
        </p:txBody>
      </p:sp>
      <p:cxnSp>
        <p:nvCxnSpPr>
          <p:cNvPr id="9" name="Straight Connector 9">
            <a:extLst>
              <a:ext uri="{FF2B5EF4-FFF2-40B4-BE49-F238E27FC236}">
                <a16:creationId xmlns:a16="http://schemas.microsoft.com/office/drawing/2014/main" id="{ED8EAC38-4011-7343-EA53-A8D9B5AED019}"/>
              </a:ext>
            </a:extLst>
          </p:cNvPr>
          <p:cNvCxnSpPr/>
          <p:nvPr/>
        </p:nvCxnSpPr>
        <p:spPr>
          <a:xfrm>
            <a:off x="0" y="6128409"/>
            <a:ext cx="12191996" cy="0"/>
          </a:xfrm>
          <a:prstGeom prst="straightConnector1">
            <a:avLst/>
          </a:prstGeom>
          <a:noFill/>
          <a:ln w="12701" cap="flat">
            <a:solidFill>
              <a:srgbClr val="000001">
                <a:alpha val="20000"/>
              </a:srgbClr>
            </a:solidFill>
            <a:prstDash val="solid"/>
          </a:ln>
        </p:spPr>
      </p:cxn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0" marR="0" lvl="0" indent="0" algn="l" defTabSz="914400" rtl="0" fontAlgn="auto" hangingPunct="1">
        <a:lnSpc>
          <a:spcPct val="90000"/>
        </a:lnSpc>
        <a:spcBef>
          <a:spcPts val="0"/>
        </a:spcBef>
        <a:spcAft>
          <a:spcPts val="0"/>
        </a:spcAft>
        <a:buNone/>
        <a:tabLst/>
        <a:defRPr lang="en-US" sz="3200" b="0" i="0" u="none" strike="noStrike" kern="1200" cap="all" spc="0" baseline="0">
          <a:solidFill>
            <a:srgbClr val="000000"/>
          </a:solidFill>
          <a:uFillTx/>
          <a:latin typeface="Gill Sans MT"/>
        </a:defRPr>
      </a:lvl1pPr>
    </p:titleStyle>
    <p:bodyStyle>
      <a:lvl1pPr marL="228600" marR="0" lvl="0" indent="-228600" algn="l" defTabSz="914400" rtl="0" fontAlgn="auto" hangingPunct="1">
        <a:lnSpc>
          <a:spcPct val="120000"/>
        </a:lnSpc>
        <a:spcBef>
          <a:spcPts val="1000"/>
        </a:spcBef>
        <a:spcAft>
          <a:spcPts val="0"/>
        </a:spcAft>
        <a:buClr>
          <a:srgbClr val="B71E42"/>
        </a:buClr>
        <a:buSzPct val="100000"/>
        <a:buFont typeface="Arial" pitchFamily="34"/>
        <a:buChar char="•"/>
        <a:tabLst/>
        <a:defRPr lang="en-US" sz="2000" b="0" i="0" u="none" strike="noStrike" kern="1200" cap="none" spc="0" baseline="0">
          <a:solidFill>
            <a:srgbClr val="000000"/>
          </a:solidFill>
          <a:uFillTx/>
          <a:latin typeface="Gill Sans MT"/>
        </a:defRPr>
      </a:lvl1pPr>
      <a:lvl2pPr marL="685800" marR="0" lvl="1" indent="-228600" algn="l" defTabSz="914400" rtl="0" fontAlgn="auto" hangingPunct="1">
        <a:lnSpc>
          <a:spcPct val="120000"/>
        </a:lnSpc>
        <a:spcBef>
          <a:spcPts val="500"/>
        </a:spcBef>
        <a:spcAft>
          <a:spcPts val="0"/>
        </a:spcAft>
        <a:buClr>
          <a:srgbClr val="B71E42"/>
        </a:buClr>
        <a:buSzPct val="100000"/>
        <a:buFont typeface="Arial" pitchFamily="34"/>
        <a:buChar char="•"/>
        <a:tabLst/>
        <a:defRPr lang="en-US" sz="1800" b="0" i="0" u="none" strike="noStrike" kern="1200" cap="none" spc="0" baseline="0">
          <a:solidFill>
            <a:srgbClr val="000000"/>
          </a:solidFill>
          <a:uFillTx/>
          <a:latin typeface="Gill Sans MT"/>
        </a:defRPr>
      </a:lvl2pPr>
      <a:lvl3pPr marL="1143000" marR="0" lvl="2" indent="-228600" algn="l" defTabSz="914400" rtl="0" fontAlgn="auto" hangingPunct="1">
        <a:lnSpc>
          <a:spcPct val="120000"/>
        </a:lnSpc>
        <a:spcBef>
          <a:spcPts val="500"/>
        </a:spcBef>
        <a:spcAft>
          <a:spcPts val="0"/>
        </a:spcAft>
        <a:buClr>
          <a:srgbClr val="B71E42"/>
        </a:buClr>
        <a:buSzPct val="100000"/>
        <a:buFont typeface="Arial" pitchFamily="34"/>
        <a:buChar char="•"/>
        <a:tabLst/>
        <a:defRPr lang="en-US" sz="1600" b="0" i="0" u="none" strike="noStrike" kern="1200" cap="none" spc="0" baseline="0">
          <a:solidFill>
            <a:srgbClr val="000000"/>
          </a:solidFill>
          <a:uFillTx/>
          <a:latin typeface="Gill Sans MT"/>
        </a:defRPr>
      </a:lvl3pPr>
      <a:lvl4pPr marL="1600200" marR="0" lvl="3" indent="-228600" algn="l" defTabSz="914400" rtl="0" fontAlgn="auto" hangingPunct="1">
        <a:lnSpc>
          <a:spcPct val="120000"/>
        </a:lnSpc>
        <a:spcBef>
          <a:spcPts val="500"/>
        </a:spcBef>
        <a:spcAft>
          <a:spcPts val="0"/>
        </a:spcAft>
        <a:buClr>
          <a:srgbClr val="B71E42"/>
        </a:buClr>
        <a:buSzPct val="100000"/>
        <a:buFont typeface="Arial" pitchFamily="34"/>
        <a:buChar char="•"/>
        <a:tabLst/>
        <a:defRPr lang="en-US" sz="1400" b="0" i="0" u="none" strike="noStrike" kern="1200" cap="none" spc="0" baseline="0">
          <a:solidFill>
            <a:srgbClr val="000000"/>
          </a:solidFill>
          <a:uFillTx/>
          <a:latin typeface="Gill Sans MT"/>
        </a:defRPr>
      </a:lvl4pPr>
      <a:lvl5pPr marL="2057400" marR="0" lvl="4" indent="-228600" algn="l" defTabSz="914400" rtl="0" fontAlgn="auto" hangingPunct="1">
        <a:lnSpc>
          <a:spcPct val="120000"/>
        </a:lnSpc>
        <a:spcBef>
          <a:spcPts val="500"/>
        </a:spcBef>
        <a:spcAft>
          <a:spcPts val="0"/>
        </a:spcAft>
        <a:buClr>
          <a:srgbClr val="B71E42"/>
        </a:buClr>
        <a:buSzPct val="100000"/>
        <a:buFont typeface="Arial" pitchFamily="34"/>
        <a:buChar char="•"/>
        <a:tabLst/>
        <a:defRPr lang="en-US" sz="1200" b="0" i="0" u="none" strike="noStrike" kern="1200" cap="none" spc="0" baseline="0">
          <a:solidFill>
            <a:srgbClr val="000000"/>
          </a:solidFill>
          <a:uFillTx/>
          <a:latin typeface="Gill Sans MT"/>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845498F-BD55-7BB4-CDB4-734B89F1607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EE8FB3D-9454-B5D6-E423-F05EDA46D60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A1E0962-B5F1-0B17-A796-06C13DF309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pPr lvl="0"/>
            <a:fld id="{273A464B-E986-428D-ABE9-61419CEA11EB}" type="datetime1">
              <a:rPr lang="en-GB" smtClean="0"/>
              <a:pPr lvl="0"/>
              <a:t>29/01/2024</a:t>
            </a:fld>
            <a:endParaRPr lang="en-GB"/>
          </a:p>
        </p:txBody>
      </p:sp>
      <p:sp>
        <p:nvSpPr>
          <p:cNvPr id="5" name="Footer Placeholder 4">
            <a:extLst>
              <a:ext uri="{FF2B5EF4-FFF2-40B4-BE49-F238E27FC236}">
                <a16:creationId xmlns:a16="http://schemas.microsoft.com/office/drawing/2014/main" id="{1B47568A-F15F-97B9-7E24-1A327ED84E5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pPr lvl="0"/>
            <a:endParaRPr lang="en-GB"/>
          </a:p>
        </p:txBody>
      </p:sp>
      <p:sp>
        <p:nvSpPr>
          <p:cNvPr id="6" name="Slide Number Placeholder 5">
            <a:extLst>
              <a:ext uri="{FF2B5EF4-FFF2-40B4-BE49-F238E27FC236}">
                <a16:creationId xmlns:a16="http://schemas.microsoft.com/office/drawing/2014/main" id="{B2FA9A96-742C-848C-9755-B4501A03CFF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pPr lvl="0"/>
            <a:fld id="{D5778030-2874-4B94-97E2-A87EA774A351}" type="slidenum">
              <a:rPr lang="en-GB" smtClean="0"/>
              <a:t>‹#›</a:t>
            </a:fld>
            <a:endParaRPr lang="en-GB"/>
          </a:p>
        </p:txBody>
      </p:sp>
    </p:spTree>
    <p:extLst>
      <p:ext uri="{BB962C8B-B14F-4D97-AF65-F5344CB8AC3E}">
        <p14:creationId xmlns:p14="http://schemas.microsoft.com/office/powerpoint/2010/main" val="125992769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pPr lvl="0"/>
            <a:fld id="{273A464B-E986-428D-ABE9-61419CEA11EB}" type="datetime1">
              <a:rPr lang="en-GB" smtClean="0"/>
              <a:pPr lvl="0"/>
              <a:t>29/01/2024</a:t>
            </a:fld>
            <a:endParaRPr lang="en-GB"/>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pPr lvl="0"/>
            <a:endParaRPr lang="en-GB"/>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pPr lvl="0"/>
            <a:fld id="{D5778030-2874-4B94-97E2-A87EA774A351}" type="slidenum">
              <a:rPr lang="en-GB" smtClean="0"/>
              <a:t>‹#›</a:t>
            </a:fld>
            <a:endParaRPr lang="en-GB"/>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995191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lvl="0"/>
            <a:fld id="{273A464B-E986-428D-ABE9-61419CEA11EB}" type="datetime1">
              <a:rPr lang="en-GB" smtClean="0"/>
              <a:pPr lvl="0"/>
              <a:t>29/01/2024</a:t>
            </a:fld>
            <a:endParaRPr lang="en-GB"/>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lvl="0"/>
            <a:endParaRPr lang="en-GB"/>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pPr lvl="0"/>
            <a:fld id="{D5778030-2874-4B94-97E2-A87EA774A351}" type="slidenum">
              <a:rPr lang="en-GB" smtClean="0"/>
              <a:t>‹#›</a:t>
            </a:fld>
            <a:endParaRPr lang="en-GB"/>
          </a:p>
        </p:txBody>
      </p:sp>
    </p:spTree>
    <p:extLst>
      <p:ext uri="{BB962C8B-B14F-4D97-AF65-F5344CB8AC3E}">
        <p14:creationId xmlns:p14="http://schemas.microsoft.com/office/powerpoint/2010/main" val="4180509112"/>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6" r:id="rId13"/>
    <p:sldLayoutId id="2147483727" r:id="rId14"/>
    <p:sldLayoutId id="2147483728" r:id="rId15"/>
    <p:sldLayoutId id="214748372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lvl="0"/>
            <a:fld id="{273A464B-E986-428D-ABE9-61419CEA11EB}" type="datetime1">
              <a:rPr lang="en-GB" smtClean="0"/>
              <a:pPr lvl="0"/>
              <a:t>29/01/2024</a:t>
            </a:fld>
            <a:endParaRPr lang="en-GB"/>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pPr lvl="0"/>
            <a:endParaRPr lang="en-GB"/>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lvl="0"/>
            <a:fld id="{D5778030-2874-4B94-97E2-A87EA774A351}" type="slidenum">
              <a:rPr lang="en-GB" smtClean="0"/>
              <a:t>‹#›</a:t>
            </a:fld>
            <a:endParaRPr lang="en-GB"/>
          </a:p>
        </p:txBody>
      </p:sp>
    </p:spTree>
    <p:extLst>
      <p:ext uri="{BB962C8B-B14F-4D97-AF65-F5344CB8AC3E}">
        <p14:creationId xmlns:p14="http://schemas.microsoft.com/office/powerpoint/2010/main" val="3796427693"/>
      </p:ext>
    </p:extLst>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70" r:id="rId4"/>
    <p:sldLayoutId id="2147483771" r:id="rId5"/>
    <p:sldLayoutId id="2147483772" r:id="rId6"/>
    <p:sldLayoutId id="2147483773" r:id="rId7"/>
    <p:sldLayoutId id="2147483774" r:id="rId8"/>
    <p:sldLayoutId id="2147483775" r:id="rId9"/>
    <p:sldLayoutId id="2147483776" r:id="rId10"/>
    <p:sldLayoutId id="2147483777" r:id="rId11"/>
    <p:sldLayoutId id="2147483778" r:id="rId12"/>
    <p:sldLayoutId id="2147483779" r:id="rId13"/>
    <p:sldLayoutId id="2147483780" r:id="rId14"/>
    <p:sldLayoutId id="2147483781" r:id="rId15"/>
    <p:sldLayoutId id="2147483782" r:id="rId16"/>
    <p:sldLayoutId id="2147483783"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pPr lvl="0"/>
            <a:fld id="{273A464B-E986-428D-ABE9-61419CEA11EB}" type="datetime1">
              <a:rPr lang="en-GB" smtClean="0"/>
              <a:pPr lvl="0"/>
              <a:t>29/01/2024</a:t>
            </a:fld>
            <a:endParaRPr lang="en-GB"/>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lvl="0"/>
            <a:endParaRPr lang="en-GB"/>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pPr lvl="0"/>
            <a:fld id="{D5778030-2874-4B94-97E2-A87EA774A351}" type="slidenum">
              <a:rPr lang="en-GB" smtClean="0"/>
              <a:t>‹#›</a:t>
            </a:fld>
            <a:endParaRPr lang="en-GB"/>
          </a:p>
        </p:txBody>
      </p:sp>
    </p:spTree>
    <p:extLst>
      <p:ext uri="{BB962C8B-B14F-4D97-AF65-F5344CB8AC3E}">
        <p14:creationId xmlns:p14="http://schemas.microsoft.com/office/powerpoint/2010/main" val="2560515993"/>
      </p:ext>
    </p:extLst>
  </p:cSld>
  <p:clrMap bg1="lt1" tx1="dk1" bg2="lt2" tx2="dk2" accent1="accent1" accent2="accent2" accent3="accent3" accent4="accent4" accent5="accent5" accent6="accent6" hlink="hlink" folHlink="folHlink"/>
  <p:sldLayoutIdLst>
    <p:sldLayoutId id="2147483802" r:id="rId1"/>
    <p:sldLayoutId id="2147483803" r:id="rId2"/>
    <p:sldLayoutId id="2147483804" r:id="rId3"/>
    <p:sldLayoutId id="2147483805" r:id="rId4"/>
    <p:sldLayoutId id="2147483806" r:id="rId5"/>
    <p:sldLayoutId id="2147483807" r:id="rId6"/>
    <p:sldLayoutId id="2147483808" r:id="rId7"/>
    <p:sldLayoutId id="2147483809" r:id="rId8"/>
    <p:sldLayoutId id="2147483810" r:id="rId9"/>
    <p:sldLayoutId id="2147483811" r:id="rId10"/>
    <p:sldLayoutId id="2147483812" r:id="rId11"/>
    <p:sldLayoutId id="2147483813" r:id="rId12"/>
    <p:sldLayoutId id="2147483814" r:id="rId13"/>
    <p:sldLayoutId id="2147483815" r:id="rId14"/>
    <p:sldLayoutId id="2147483816" r:id="rId15"/>
    <p:sldLayoutId id="2147483817"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lvl="0"/>
            <a:fld id="{273A464B-E986-428D-ABE9-61419CEA11EB}" type="datetime1">
              <a:rPr lang="en-GB" smtClean="0"/>
              <a:pPr lvl="0"/>
              <a:t>29/01/2024</a:t>
            </a:fld>
            <a:endParaRPr lang="en-GB"/>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lvl="0"/>
            <a:endParaRPr lang="en-GB"/>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pPr lvl="0"/>
            <a:fld id="{D5778030-2874-4B94-97E2-A87EA774A351}" type="slidenum">
              <a:rPr lang="en-GB" smtClean="0"/>
              <a:t>‹#›</a:t>
            </a:fld>
            <a:endParaRPr lang="en-GB"/>
          </a:p>
        </p:txBody>
      </p:sp>
    </p:spTree>
    <p:extLst>
      <p:ext uri="{BB962C8B-B14F-4D97-AF65-F5344CB8AC3E}">
        <p14:creationId xmlns:p14="http://schemas.microsoft.com/office/powerpoint/2010/main" val="3232512794"/>
      </p:ext>
    </p:extLst>
  </p:cSld>
  <p:clrMap bg1="lt1" tx1="dk1" bg2="lt2" tx2="dk2" accent1="accent1" accent2="accent2" accent3="accent3" accent4="accent4" accent5="accent5" accent6="accent6" hlink="hlink" folHlink="folHlink"/>
  <p:sldLayoutIdLst>
    <p:sldLayoutId id="2147483819" r:id="rId1"/>
    <p:sldLayoutId id="2147483820" r:id="rId2"/>
    <p:sldLayoutId id="2147483821" r:id="rId3"/>
    <p:sldLayoutId id="2147483822" r:id="rId4"/>
    <p:sldLayoutId id="2147483823" r:id="rId5"/>
    <p:sldLayoutId id="2147483824" r:id="rId6"/>
    <p:sldLayoutId id="2147483825" r:id="rId7"/>
    <p:sldLayoutId id="2147483826" r:id="rId8"/>
    <p:sldLayoutId id="2147483827" r:id="rId9"/>
    <p:sldLayoutId id="2147483828" r:id="rId10"/>
    <p:sldLayoutId id="2147483829" r:id="rId11"/>
    <p:sldLayoutId id="2147483830" r:id="rId12"/>
    <p:sldLayoutId id="2147483831" r:id="rId13"/>
    <p:sldLayoutId id="2147483832" r:id="rId14"/>
    <p:sldLayoutId id="2147483833" r:id="rId15"/>
    <p:sldLayoutId id="2147483834"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pPr lvl="0"/>
            <a:fld id="{273A464B-E986-428D-ABE9-61419CEA11EB}" type="datetime1">
              <a:rPr lang="en-GB" smtClean="0"/>
              <a:pPr lvl="0"/>
              <a:t>29/01/2024</a:t>
            </a:fld>
            <a:endParaRPr lang="en-GB"/>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lvl="0"/>
            <a:endParaRPr lang="en-GB"/>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pPr lvl="0"/>
            <a:fld id="{D5778030-2874-4B94-97E2-A87EA774A351}" type="slidenum">
              <a:rPr lang="en-GB" smtClean="0"/>
              <a:t>‹#›</a:t>
            </a:fld>
            <a:endParaRPr lang="en-GB"/>
          </a:p>
        </p:txBody>
      </p:sp>
    </p:spTree>
    <p:extLst>
      <p:ext uri="{BB962C8B-B14F-4D97-AF65-F5344CB8AC3E}">
        <p14:creationId xmlns:p14="http://schemas.microsoft.com/office/powerpoint/2010/main" val="1861474657"/>
      </p:ext>
    </p:extLst>
  </p:cSld>
  <p:clrMap bg1="lt1" tx1="dk1" bg2="lt2" tx2="dk2" accent1="accent1" accent2="accent2" accent3="accent3" accent4="accent4" accent5="accent5" accent6="accent6" hlink="hlink" folHlink="folHlink"/>
  <p:sldLayoutIdLst>
    <p:sldLayoutId id="2147483836" r:id="rId1"/>
    <p:sldLayoutId id="2147483837" r:id="rId2"/>
    <p:sldLayoutId id="2147483838" r:id="rId3"/>
    <p:sldLayoutId id="2147483839" r:id="rId4"/>
    <p:sldLayoutId id="2147483840" r:id="rId5"/>
    <p:sldLayoutId id="2147483841" r:id="rId6"/>
    <p:sldLayoutId id="2147483842" r:id="rId7"/>
    <p:sldLayoutId id="2147483843" r:id="rId8"/>
    <p:sldLayoutId id="2147483844" r:id="rId9"/>
    <p:sldLayoutId id="2147483845" r:id="rId10"/>
    <p:sldLayoutId id="2147483846" r:id="rId11"/>
    <p:sldLayoutId id="2147483847" r:id="rId12"/>
    <p:sldLayoutId id="2147483848" r:id="rId13"/>
    <p:sldLayoutId id="2147483849" r:id="rId14"/>
    <p:sldLayoutId id="2147483850" r:id="rId15"/>
    <p:sldLayoutId id="2147483851"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51.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00.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29.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21.jpeg"/><Relationship Id="rId1" Type="http://schemas.openxmlformats.org/officeDocument/2006/relationships/slideLayout" Target="../slideLayouts/slideLayout29.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9.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g"/><Relationship Id="rId1" Type="http://schemas.openxmlformats.org/officeDocument/2006/relationships/slideLayout" Target="../slideLayouts/slideLayout29.xml"/><Relationship Id="rId4" Type="http://schemas.openxmlformats.org/officeDocument/2006/relationships/image" Target="../media/image28.png"/></Relationships>
</file>

<file path=ppt/slides/_rels/slide2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g"/><Relationship Id="rId1" Type="http://schemas.openxmlformats.org/officeDocument/2006/relationships/slideLayout" Target="../slideLayouts/slideLayout29.xml"/><Relationship Id="rId4" Type="http://schemas.openxmlformats.org/officeDocument/2006/relationships/image" Target="../media/image31.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1.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9.xml"/></Relationships>
</file>

<file path=ppt/slides/_rels/slide3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9.xml"/></Relationships>
</file>

<file path=ppt/slides/_rels/slide3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3.xml"/><Relationship Id="rId1" Type="http://schemas.openxmlformats.org/officeDocument/2006/relationships/slideLayout" Target="../slideLayouts/slideLayout29.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34.jpeg"/><Relationship Id="rId1" Type="http://schemas.openxmlformats.org/officeDocument/2006/relationships/slideLayout" Target="../slideLayouts/slideLayout29.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7.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9.xml"/></Relationships>
</file>

<file path=ppt/slides/_rels/slide38.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9.xml"/><Relationship Id="rId4" Type="http://schemas.openxmlformats.org/officeDocument/2006/relationships/image" Target="../media/image39.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3.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29.xml"/><Relationship Id="rId4" Type="http://schemas.openxmlformats.org/officeDocument/2006/relationships/image" Target="../media/image42.jpeg"/></Relationships>
</file>

<file path=ppt/slides/_rels/slide44.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6.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29.xml"/><Relationship Id="rId4" Type="http://schemas.openxmlformats.org/officeDocument/2006/relationships/image" Target="../media/image45.jpeg"/></Relationships>
</file>

<file path=ppt/slides/_rels/slide4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9.xml"/></Relationships>
</file>

<file path=ppt/slides/_rels/slide48.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9.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jpeg"/><Relationship Id="rId1" Type="http://schemas.openxmlformats.org/officeDocument/2006/relationships/slideLayout" Target="../slideLayouts/slideLayout29.xml"/></Relationships>
</file>

<file path=ppt/slides/_rels/slide5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9.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5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0.xml"/></Relationships>
</file>

<file path=ppt/slides/_rels/slide54.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40.xml"/><Relationship Id="rId5" Type="http://schemas.openxmlformats.org/officeDocument/2006/relationships/image" Target="../media/image52.jpeg"/><Relationship Id="rId4" Type="http://schemas.openxmlformats.org/officeDocument/2006/relationships/image" Target="../media/image51.jpe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58.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53.jpeg"/><Relationship Id="rId1" Type="http://schemas.openxmlformats.org/officeDocument/2006/relationships/slideLayout" Target="../slideLayouts/slideLayout51.xml"/></Relationships>
</file>

<file path=ppt/slides/_rels/slide5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67.xml"/></Relationships>
</file>

<file path=ppt/slides/_rels/slide61.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4.xml"/><Relationship Id="rId1" Type="http://schemas.openxmlformats.org/officeDocument/2006/relationships/slideLayout" Target="../slideLayouts/slideLayout51.xml"/><Relationship Id="rId4" Type="http://schemas.openxmlformats.org/officeDocument/2006/relationships/image" Target="../media/image57.jpeg"/></Relationships>
</file>

<file path=ppt/slides/_rels/slide6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51.xml"/></Relationships>
</file>

<file path=ppt/slides/_rels/slide63.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5.xml"/><Relationship Id="rId1" Type="http://schemas.openxmlformats.org/officeDocument/2006/relationships/slideLayout" Target="../slideLayouts/slideLayout84.xml"/><Relationship Id="rId4" Type="http://schemas.openxmlformats.org/officeDocument/2006/relationships/image" Target="../media/image59.jpeg"/></Relationships>
</file>

<file path=ppt/slides/_rels/slide64.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8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67.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84.xml"/></Relationships>
</file>

<file path=ppt/slides/_rels/slide68.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84.xml"/></Relationships>
</file>

<file path=ppt/slides/_rels/slide6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84.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18.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71.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6.xml"/><Relationship Id="rId1" Type="http://schemas.openxmlformats.org/officeDocument/2006/relationships/slideLayout" Target="../slideLayouts/slideLayout84.xml"/></Relationships>
</file>

<file path=ppt/slides/_rels/slide7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84.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75.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84.xml"/></Relationships>
</file>

<file path=ppt/slides/_rels/slide7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7.xml"/><Relationship Id="rId1" Type="http://schemas.openxmlformats.org/officeDocument/2006/relationships/slideLayout" Target="../slideLayouts/slideLayout84.xml"/><Relationship Id="rId4" Type="http://schemas.openxmlformats.org/officeDocument/2006/relationships/image" Target="../media/image65.svg"/></Relationships>
</file>

<file path=ppt/slides/_rels/slide7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8.xml"/><Relationship Id="rId1" Type="http://schemas.openxmlformats.org/officeDocument/2006/relationships/slideLayout" Target="../slideLayouts/slideLayout84.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78.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9.xml"/><Relationship Id="rId1" Type="http://schemas.openxmlformats.org/officeDocument/2006/relationships/slideLayout" Target="../slideLayouts/slideLayout84.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79.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0.xml"/><Relationship Id="rId1" Type="http://schemas.openxmlformats.org/officeDocument/2006/relationships/slideLayout" Target="../slideLayouts/slideLayout84.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8.xml"/></Relationships>
</file>

<file path=ppt/slides/_rels/slide80.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1.xml"/><Relationship Id="rId1" Type="http://schemas.openxmlformats.org/officeDocument/2006/relationships/slideLayout" Target="../slideLayouts/slideLayout84.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81.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84.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83.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notesSlide" Target="../notesSlides/notesSlide12.xml"/><Relationship Id="rId1" Type="http://schemas.openxmlformats.org/officeDocument/2006/relationships/slideLayout" Target="../slideLayouts/slideLayout84.xml"/></Relationships>
</file>

<file path=ppt/slides/_rels/slide84.xml.rels><?xml version="1.0" encoding="UTF-8" standalone="yes"?>
<Relationships xmlns="http://schemas.openxmlformats.org/package/2006/relationships"><Relationship Id="rId3" Type="http://schemas.openxmlformats.org/officeDocument/2006/relationships/image" Target="../media/image68.jpg"/><Relationship Id="rId2" Type="http://schemas.openxmlformats.org/officeDocument/2006/relationships/notesSlide" Target="../notesSlides/notesSlide13.xml"/><Relationship Id="rId1" Type="http://schemas.openxmlformats.org/officeDocument/2006/relationships/slideLayout" Target="../slideLayouts/slideLayout84.xml"/><Relationship Id="rId4" Type="http://schemas.openxmlformats.org/officeDocument/2006/relationships/image" Target="../media/image69.jpg"/></Relationships>
</file>

<file path=ppt/slides/_rels/slide85.xml.rels><?xml version="1.0" encoding="UTF-8" standalone="yes"?>
<Relationships xmlns="http://schemas.openxmlformats.org/package/2006/relationships"><Relationship Id="rId3" Type="http://schemas.openxmlformats.org/officeDocument/2006/relationships/image" Target="../media/image70.jpg"/><Relationship Id="rId2" Type="http://schemas.openxmlformats.org/officeDocument/2006/relationships/notesSlide" Target="../notesSlides/notesSlide14.xml"/><Relationship Id="rId1" Type="http://schemas.openxmlformats.org/officeDocument/2006/relationships/slideLayout" Target="../slideLayouts/slideLayout84.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89.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notesSlide" Target="../notesSlides/notesSlide15.xml"/><Relationship Id="rId1" Type="http://schemas.openxmlformats.org/officeDocument/2006/relationships/slideLayout" Target="../slideLayouts/slideLayout10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91.xml.rels><?xml version="1.0" encoding="UTF-8" standalone="yes"?>
<Relationships xmlns="http://schemas.openxmlformats.org/package/2006/relationships"><Relationship Id="rId2" Type="http://schemas.openxmlformats.org/officeDocument/2006/relationships/image" Target="../media/image72.jpg"/><Relationship Id="rId1" Type="http://schemas.openxmlformats.org/officeDocument/2006/relationships/slideLayout" Target="../slideLayouts/slideLayout29.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93.xml.rels><?xml version="1.0" encoding="UTF-8" standalone="yes"?>
<Relationships xmlns="http://schemas.openxmlformats.org/package/2006/relationships"><Relationship Id="rId3" Type="http://schemas.openxmlformats.org/officeDocument/2006/relationships/image" Target="../media/image74.jpg"/><Relationship Id="rId2" Type="http://schemas.openxmlformats.org/officeDocument/2006/relationships/image" Target="../media/image73.jpg"/><Relationship Id="rId1" Type="http://schemas.openxmlformats.org/officeDocument/2006/relationships/slideLayout" Target="../slideLayouts/slideLayout116.xml"/></Relationships>
</file>

<file path=ppt/slides/_rels/slide94.xml.rels><?xml version="1.0" encoding="UTF-8" standalone="yes"?>
<Relationships xmlns="http://schemas.openxmlformats.org/package/2006/relationships"><Relationship Id="rId2" Type="http://schemas.openxmlformats.org/officeDocument/2006/relationships/image" Target="../media/image75.jpeg"/><Relationship Id="rId1" Type="http://schemas.openxmlformats.org/officeDocument/2006/relationships/slideLayout" Target="../slideLayouts/slideLayout84.xml"/></Relationships>
</file>

<file path=ppt/slides/slide1.xml><?xml version="1.0" encoding="utf-8"?>
<p:sld xmlns:a="http://schemas.openxmlformats.org/drawingml/2006/main" xmlns:r="http://schemas.openxmlformats.org/officeDocument/2006/relationships" xmlns:p="http://schemas.openxmlformats.org/presentationml/2006/main">
  <p:cSld name="Slide6">
    <p:bg>
      <p:bgPr>
        <a:solidFill>
          <a:srgbClr val="FFFFFF"/>
        </a:solidFill>
        <a:effectLst/>
      </p:bgPr>
    </p:bg>
    <p:spTree>
      <p:nvGrpSpPr>
        <p:cNvPr id="1" name=""/>
        <p:cNvGrpSpPr/>
        <p:nvPr/>
      </p:nvGrpSpPr>
      <p:grpSpPr>
        <a:xfrm>
          <a:off x="0" y="0"/>
          <a:ext cx="0" cy="0"/>
          <a:chOff x="0" y="0"/>
          <a:chExt cx="0" cy="0"/>
        </a:xfrm>
      </p:grpSpPr>
      <p:sp>
        <p:nvSpPr>
          <p:cNvPr id="2" name="Rectangle 13">
            <a:extLst>
              <a:ext uri="{FF2B5EF4-FFF2-40B4-BE49-F238E27FC236}">
                <a16:creationId xmlns:a16="http://schemas.microsoft.com/office/drawing/2014/main" id="{815B521F-323B-F34C-B1D0-57A96373B67A}"/>
              </a:ext>
            </a:extLst>
          </p:cNvPr>
          <p:cNvSpPr>
            <a:spLocks noMove="1" noResize="1"/>
          </p:cNvSpPr>
          <p:nvPr/>
        </p:nvSpPr>
        <p:spPr>
          <a:xfrm>
            <a:off x="0" y="0"/>
            <a:ext cx="12188952" cy="6858000"/>
          </a:xfrm>
          <a:prstGeom prst="rect">
            <a:avLst/>
          </a:prstGeom>
          <a:solidFill>
            <a:srgbClr val="FFFFFF"/>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Aptos"/>
            </a:endParaRPr>
          </a:p>
        </p:txBody>
      </p:sp>
      <p:sp>
        <p:nvSpPr>
          <p:cNvPr id="3" name="Freeform 6">
            <a:extLst>
              <a:ext uri="{FF2B5EF4-FFF2-40B4-BE49-F238E27FC236}">
                <a16:creationId xmlns:a16="http://schemas.microsoft.com/office/drawing/2014/main" id="{FB81C412-1A9F-1736-F8CE-B85FD336A4D3}"/>
              </a:ext>
            </a:extLst>
          </p:cNvPr>
          <p:cNvSpPr>
            <a:spLocks noMove="1" noResize="1"/>
          </p:cNvSpPr>
          <p:nvPr/>
        </p:nvSpPr>
        <p:spPr>
          <a:xfrm>
            <a:off x="4142167" y="610727"/>
            <a:ext cx="759619" cy="5710967"/>
          </a:xfrm>
          <a:custGeom>
            <a:avLst/>
            <a:gdLst>
              <a:gd name="f0" fmla="val 10800000"/>
              <a:gd name="f1" fmla="val 5400000"/>
              <a:gd name="f2" fmla="val 180"/>
              <a:gd name="f3" fmla="val w"/>
              <a:gd name="f4" fmla="val h"/>
              <a:gd name="f5" fmla="val 0"/>
              <a:gd name="f6" fmla="val 414"/>
              <a:gd name="f7" fmla="val 2447"/>
              <a:gd name="f8" fmla="val 2247"/>
              <a:gd name="f9" fmla="val 200"/>
              <a:gd name="f10" fmla="+- 0 0 -90"/>
              <a:gd name="f11" fmla="*/ f3 1 414"/>
              <a:gd name="f12" fmla="*/ f4 1 2447"/>
              <a:gd name="f13" fmla="val f5"/>
              <a:gd name="f14" fmla="val f6"/>
              <a:gd name="f15" fmla="val f7"/>
              <a:gd name="f16" fmla="*/ f10 f0 1"/>
              <a:gd name="f17" fmla="+- f15 0 f13"/>
              <a:gd name="f18" fmla="+- f14 0 f13"/>
              <a:gd name="f19" fmla="*/ f16 1 f2"/>
              <a:gd name="f20" fmla="*/ f18 1 414"/>
              <a:gd name="f21" fmla="*/ f17 1 2447"/>
              <a:gd name="f22" fmla="*/ 414 f18 1"/>
              <a:gd name="f23" fmla="*/ 2447 f17 1"/>
              <a:gd name="f24" fmla="*/ 0 f18 1"/>
              <a:gd name="f25" fmla="*/ 2247 f17 1"/>
              <a:gd name="f26" fmla="*/ 0 f17 1"/>
              <a:gd name="f27" fmla="*/ 200 f17 1"/>
              <a:gd name="f28" fmla="+- f19 0 f1"/>
              <a:gd name="f29" fmla="*/ f22 1 414"/>
              <a:gd name="f30" fmla="*/ f23 1 2447"/>
              <a:gd name="f31" fmla="*/ f24 1 414"/>
              <a:gd name="f32" fmla="*/ f25 1 2447"/>
              <a:gd name="f33" fmla="*/ f26 1 2447"/>
              <a:gd name="f34" fmla="*/ f27 1 2447"/>
              <a:gd name="f35" fmla="*/ 0 1 f20"/>
              <a:gd name="f36" fmla="*/ f14 1 f20"/>
              <a:gd name="f37" fmla="*/ 0 1 f21"/>
              <a:gd name="f38" fmla="*/ f15 1 f21"/>
              <a:gd name="f39" fmla="*/ f29 1 f20"/>
              <a:gd name="f40" fmla="*/ f30 1 f21"/>
              <a:gd name="f41" fmla="*/ f31 1 f20"/>
              <a:gd name="f42" fmla="*/ f32 1 f21"/>
              <a:gd name="f43" fmla="*/ f33 1 f21"/>
              <a:gd name="f44" fmla="*/ f34 1 f21"/>
              <a:gd name="f45" fmla="*/ f35 f11 1"/>
              <a:gd name="f46" fmla="*/ f36 f11 1"/>
              <a:gd name="f47" fmla="*/ f38 f12 1"/>
              <a:gd name="f48" fmla="*/ f37 f12 1"/>
              <a:gd name="f49" fmla="*/ f39 f11 1"/>
              <a:gd name="f50" fmla="*/ f40 f12 1"/>
              <a:gd name="f51" fmla="*/ f41 f11 1"/>
              <a:gd name="f52" fmla="*/ f42 f12 1"/>
              <a:gd name="f53" fmla="*/ f43 f12 1"/>
              <a:gd name="f54" fmla="*/ f44 f12 1"/>
            </a:gdLst>
            <a:ahLst/>
            <a:cxnLst>
              <a:cxn ang="3cd4">
                <a:pos x="hc" y="t"/>
              </a:cxn>
              <a:cxn ang="0">
                <a:pos x="r" y="vc"/>
              </a:cxn>
              <a:cxn ang="cd4">
                <a:pos x="hc" y="b"/>
              </a:cxn>
              <a:cxn ang="cd2">
                <a:pos x="l" y="vc"/>
              </a:cxn>
              <a:cxn ang="f28">
                <a:pos x="f49" y="f50"/>
              </a:cxn>
              <a:cxn ang="f28">
                <a:pos x="f51" y="f52"/>
              </a:cxn>
              <a:cxn ang="f28">
                <a:pos x="f51" y="f53"/>
              </a:cxn>
              <a:cxn ang="f28">
                <a:pos x="f49" y="f54"/>
              </a:cxn>
              <a:cxn ang="f28">
                <a:pos x="f49" y="f50"/>
              </a:cxn>
            </a:cxnLst>
            <a:rect l="f45" t="f48" r="f46" b="f47"/>
            <a:pathLst>
              <a:path w="414" h="2447">
                <a:moveTo>
                  <a:pt x="f6" y="f7"/>
                </a:moveTo>
                <a:lnTo>
                  <a:pt x="f5" y="f8"/>
                </a:lnTo>
                <a:lnTo>
                  <a:pt x="f5" y="f5"/>
                </a:lnTo>
                <a:lnTo>
                  <a:pt x="f6" y="f9"/>
                </a:lnTo>
                <a:lnTo>
                  <a:pt x="f6" y="f7"/>
                </a:lnTo>
                <a:close/>
              </a:path>
            </a:pathLst>
          </a:custGeom>
          <a:solidFill>
            <a:srgbClr val="104862"/>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ptos"/>
            </a:endParaRPr>
          </a:p>
        </p:txBody>
      </p:sp>
      <p:sp>
        <p:nvSpPr>
          <p:cNvPr id="4" name="Freeform 7">
            <a:extLst>
              <a:ext uri="{FF2B5EF4-FFF2-40B4-BE49-F238E27FC236}">
                <a16:creationId xmlns:a16="http://schemas.microsoft.com/office/drawing/2014/main" id="{F6A6B541-4D74-CE8B-4E7F-ECC9C43C039E}"/>
              </a:ext>
            </a:extLst>
          </p:cNvPr>
          <p:cNvSpPr>
            <a:spLocks noMove="1" noResize="1"/>
          </p:cNvSpPr>
          <p:nvPr/>
        </p:nvSpPr>
        <p:spPr>
          <a:xfrm>
            <a:off x="4144435" y="343082"/>
            <a:ext cx="482656" cy="5521412"/>
          </a:xfrm>
          <a:custGeom>
            <a:avLst/>
            <a:gdLst>
              <a:gd name="f0" fmla="val 10800000"/>
              <a:gd name="f1" fmla="val 5400000"/>
              <a:gd name="f2" fmla="val 180"/>
              <a:gd name="f3" fmla="val w"/>
              <a:gd name="f4" fmla="val h"/>
              <a:gd name="f5" fmla="val 0"/>
              <a:gd name="f6" fmla="val 209"/>
              <a:gd name="f7" fmla="val 2358"/>
              <a:gd name="f8" fmla="val 2246"/>
              <a:gd name="f9" fmla="val 111"/>
              <a:gd name="f10" fmla="+- 0 0 -90"/>
              <a:gd name="f11" fmla="*/ f3 1 209"/>
              <a:gd name="f12" fmla="*/ f4 1 2358"/>
              <a:gd name="f13" fmla="val f5"/>
              <a:gd name="f14" fmla="val f6"/>
              <a:gd name="f15" fmla="val f7"/>
              <a:gd name="f16" fmla="*/ f10 f0 1"/>
              <a:gd name="f17" fmla="+- f15 0 f13"/>
              <a:gd name="f18" fmla="+- f14 0 f13"/>
              <a:gd name="f19" fmla="*/ f16 1 f2"/>
              <a:gd name="f20" fmla="*/ f18 1 209"/>
              <a:gd name="f21" fmla="*/ f17 1 2358"/>
              <a:gd name="f22" fmla="*/ 209 f18 1"/>
              <a:gd name="f23" fmla="*/ 2246 f17 1"/>
              <a:gd name="f24" fmla="*/ 0 f18 1"/>
              <a:gd name="f25" fmla="*/ 2358 f17 1"/>
              <a:gd name="f26" fmla="*/ 111 f17 1"/>
              <a:gd name="f27" fmla="*/ 0 f17 1"/>
              <a:gd name="f28" fmla="+- f19 0 f1"/>
              <a:gd name="f29" fmla="*/ f22 1 209"/>
              <a:gd name="f30" fmla="*/ f23 1 2358"/>
              <a:gd name="f31" fmla="*/ f24 1 209"/>
              <a:gd name="f32" fmla="*/ f25 1 2358"/>
              <a:gd name="f33" fmla="*/ f26 1 2358"/>
              <a:gd name="f34" fmla="*/ f27 1 2358"/>
              <a:gd name="f35" fmla="*/ 0 1 f20"/>
              <a:gd name="f36" fmla="*/ f14 1 f20"/>
              <a:gd name="f37" fmla="*/ 0 1 f21"/>
              <a:gd name="f38" fmla="*/ f15 1 f21"/>
              <a:gd name="f39" fmla="*/ f29 1 f20"/>
              <a:gd name="f40" fmla="*/ f30 1 f21"/>
              <a:gd name="f41" fmla="*/ f31 1 f20"/>
              <a:gd name="f42" fmla="*/ f32 1 f21"/>
              <a:gd name="f43" fmla="*/ f33 1 f21"/>
              <a:gd name="f44" fmla="*/ f34 1 f21"/>
              <a:gd name="f45" fmla="*/ f35 f11 1"/>
              <a:gd name="f46" fmla="*/ f36 f11 1"/>
              <a:gd name="f47" fmla="*/ f38 f12 1"/>
              <a:gd name="f48" fmla="*/ f37 f12 1"/>
              <a:gd name="f49" fmla="*/ f39 f11 1"/>
              <a:gd name="f50" fmla="*/ f40 f12 1"/>
              <a:gd name="f51" fmla="*/ f41 f11 1"/>
              <a:gd name="f52" fmla="*/ f42 f12 1"/>
              <a:gd name="f53" fmla="*/ f43 f12 1"/>
              <a:gd name="f54" fmla="*/ f44 f12 1"/>
            </a:gdLst>
            <a:ahLst/>
            <a:cxnLst>
              <a:cxn ang="3cd4">
                <a:pos x="hc" y="t"/>
              </a:cxn>
              <a:cxn ang="0">
                <a:pos x="r" y="vc"/>
              </a:cxn>
              <a:cxn ang="cd4">
                <a:pos x="hc" y="b"/>
              </a:cxn>
              <a:cxn ang="cd2">
                <a:pos x="l" y="vc"/>
              </a:cxn>
              <a:cxn ang="f28">
                <a:pos x="f49" y="f50"/>
              </a:cxn>
              <a:cxn ang="f28">
                <a:pos x="f51" y="f52"/>
              </a:cxn>
              <a:cxn ang="f28">
                <a:pos x="f51" y="f53"/>
              </a:cxn>
              <a:cxn ang="f28">
                <a:pos x="f49" y="f54"/>
              </a:cxn>
              <a:cxn ang="f28">
                <a:pos x="f49" y="f50"/>
              </a:cxn>
            </a:cxnLst>
            <a:rect l="f45" t="f48" r="f46" b="f47"/>
            <a:pathLst>
              <a:path w="209" h="2358">
                <a:moveTo>
                  <a:pt x="f6" y="f8"/>
                </a:moveTo>
                <a:lnTo>
                  <a:pt x="f5" y="f7"/>
                </a:lnTo>
                <a:lnTo>
                  <a:pt x="f5" y="f9"/>
                </a:lnTo>
                <a:lnTo>
                  <a:pt x="f6" y="f5"/>
                </a:lnTo>
                <a:lnTo>
                  <a:pt x="f6" y="f8"/>
                </a:lnTo>
                <a:close/>
              </a:path>
            </a:pathLst>
          </a:custGeom>
          <a:solidFill>
            <a:srgbClr val="0B3041"/>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ptos"/>
            </a:endParaRPr>
          </a:p>
        </p:txBody>
      </p:sp>
      <p:sp>
        <p:nvSpPr>
          <p:cNvPr id="5" name="Freeform: Shape 19">
            <a:extLst>
              <a:ext uri="{FF2B5EF4-FFF2-40B4-BE49-F238E27FC236}">
                <a16:creationId xmlns:a16="http://schemas.microsoft.com/office/drawing/2014/main" id="{C315B4AD-1419-6E68-82C2-6590DE44EA2F}"/>
              </a:ext>
            </a:extLst>
          </p:cNvPr>
          <p:cNvSpPr>
            <a:spLocks noMove="1" noResize="1"/>
          </p:cNvSpPr>
          <p:nvPr/>
        </p:nvSpPr>
        <p:spPr>
          <a:xfrm>
            <a:off x="-3044" y="340421"/>
            <a:ext cx="4630137" cy="5265791"/>
          </a:xfrm>
          <a:custGeom>
            <a:avLst/>
            <a:gdLst>
              <a:gd name="f0" fmla="val 10800000"/>
              <a:gd name="f1" fmla="val 5400000"/>
              <a:gd name="f2" fmla="val 180"/>
              <a:gd name="f3" fmla="val w"/>
              <a:gd name="f4" fmla="val h"/>
              <a:gd name="f5" fmla="val 0"/>
              <a:gd name="f6" fmla="val 4630139"/>
              <a:gd name="f7" fmla="val 5265795"/>
              <a:gd name="f8" fmla="+- 0 0 -90"/>
              <a:gd name="f9" fmla="*/ f3 1 4630139"/>
              <a:gd name="f10" fmla="*/ f4 1 5265795"/>
              <a:gd name="f11" fmla="val f5"/>
              <a:gd name="f12" fmla="val f6"/>
              <a:gd name="f13" fmla="val f7"/>
              <a:gd name="f14" fmla="*/ f8 f0 1"/>
              <a:gd name="f15" fmla="+- f13 0 f11"/>
              <a:gd name="f16" fmla="+- f12 0 f11"/>
              <a:gd name="f17" fmla="*/ f14 1 f2"/>
              <a:gd name="f18" fmla="*/ f16 1 4630139"/>
              <a:gd name="f19" fmla="*/ f15 1 5265795"/>
              <a:gd name="f20" fmla="*/ 0 f16 1"/>
              <a:gd name="f21" fmla="*/ 0 f15 1"/>
              <a:gd name="f22" fmla="*/ 4630139 f16 1"/>
              <a:gd name="f23" fmla="*/ 5265795 f15 1"/>
              <a:gd name="f24" fmla="+- f17 0 f1"/>
              <a:gd name="f25" fmla="*/ f20 1 4630139"/>
              <a:gd name="f26" fmla="*/ f21 1 5265795"/>
              <a:gd name="f27" fmla="*/ f22 1 4630139"/>
              <a:gd name="f28" fmla="*/ f23 1 5265795"/>
              <a:gd name="f29" fmla="*/ f11 1 f18"/>
              <a:gd name="f30" fmla="*/ f12 1 f18"/>
              <a:gd name="f31" fmla="*/ f11 1 f19"/>
              <a:gd name="f32" fmla="*/ f13 1 f19"/>
              <a:gd name="f33" fmla="*/ f25 1 f18"/>
              <a:gd name="f34" fmla="*/ f26 1 f19"/>
              <a:gd name="f35" fmla="*/ f27 1 f18"/>
              <a:gd name="f36" fmla="*/ f28 1 f19"/>
              <a:gd name="f37" fmla="*/ f29 f9 1"/>
              <a:gd name="f38" fmla="*/ f30 f9 1"/>
              <a:gd name="f39" fmla="*/ f32 f10 1"/>
              <a:gd name="f40" fmla="*/ f31 f10 1"/>
              <a:gd name="f41" fmla="*/ f33 f9 1"/>
              <a:gd name="f42" fmla="*/ f34 f10 1"/>
              <a:gd name="f43" fmla="*/ f35 f9 1"/>
              <a:gd name="f44" fmla="*/ f36 f10 1"/>
            </a:gdLst>
            <a:ahLst/>
            <a:cxnLst>
              <a:cxn ang="3cd4">
                <a:pos x="hc" y="t"/>
              </a:cxn>
              <a:cxn ang="0">
                <a:pos x="r" y="vc"/>
              </a:cxn>
              <a:cxn ang="cd4">
                <a:pos x="hc" y="b"/>
              </a:cxn>
              <a:cxn ang="cd2">
                <a:pos x="l" y="vc"/>
              </a:cxn>
              <a:cxn ang="f24">
                <a:pos x="f41" y="f42"/>
              </a:cxn>
              <a:cxn ang="f24">
                <a:pos x="f43" y="f42"/>
              </a:cxn>
              <a:cxn ang="f24">
                <a:pos x="f43" y="f44"/>
              </a:cxn>
              <a:cxn ang="f24">
                <a:pos x="f41" y="f44"/>
              </a:cxn>
            </a:cxnLst>
            <a:rect l="f37" t="f40" r="f38" b="f39"/>
            <a:pathLst>
              <a:path w="4630139" h="5265795">
                <a:moveTo>
                  <a:pt x="f5" y="f5"/>
                </a:moveTo>
                <a:lnTo>
                  <a:pt x="f6" y="f5"/>
                </a:lnTo>
                <a:lnTo>
                  <a:pt x="f6" y="f7"/>
                </a:lnTo>
                <a:lnTo>
                  <a:pt x="f5" y="f7"/>
                </a:lnTo>
                <a:close/>
              </a:path>
            </a:pathLst>
          </a:custGeom>
          <a:solidFill>
            <a:srgbClr val="156082"/>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Aptos"/>
            </a:endParaRPr>
          </a:p>
        </p:txBody>
      </p:sp>
      <p:pic>
        <p:nvPicPr>
          <p:cNvPr id="6" name="Picture 8">
            <a:extLst>
              <a:ext uri="{FF2B5EF4-FFF2-40B4-BE49-F238E27FC236}">
                <a16:creationId xmlns:a16="http://schemas.microsoft.com/office/drawing/2014/main" id="{84D3A6D9-705A-F048-5D59-12D0E1BBC75F}"/>
              </a:ext>
            </a:extLst>
          </p:cNvPr>
          <p:cNvPicPr>
            <a:picLocks noChangeAspect="1"/>
          </p:cNvPicPr>
          <p:nvPr/>
        </p:nvPicPr>
        <p:blipFill>
          <a:blip r:embed="rId2"/>
          <a:srcRect l="5553" t="7229" r="7200" b="20507"/>
          <a:stretch>
            <a:fillRect/>
          </a:stretch>
        </p:blipFill>
        <p:spPr>
          <a:xfrm>
            <a:off x="637373" y="1213344"/>
            <a:ext cx="3343201" cy="3534210"/>
          </a:xfrm>
          <a:prstGeom prst="rect">
            <a:avLst/>
          </a:prstGeom>
          <a:noFill/>
          <a:ln cap="flat">
            <a:noFill/>
          </a:ln>
        </p:spPr>
      </p:pic>
      <p:sp>
        <p:nvSpPr>
          <p:cNvPr id="7" name="Freeform: Shape 21">
            <a:extLst>
              <a:ext uri="{FF2B5EF4-FFF2-40B4-BE49-F238E27FC236}">
                <a16:creationId xmlns:a16="http://schemas.microsoft.com/office/drawing/2014/main" id="{2828A142-5648-D9D9-60E8-618487779598}"/>
              </a:ext>
            </a:extLst>
          </p:cNvPr>
          <p:cNvSpPr>
            <a:spLocks noMove="1" noResize="1"/>
          </p:cNvSpPr>
          <p:nvPr/>
        </p:nvSpPr>
        <p:spPr>
          <a:xfrm>
            <a:off x="4901778" y="1071567"/>
            <a:ext cx="7290218" cy="5242300"/>
          </a:xfrm>
          <a:custGeom>
            <a:avLst/>
            <a:gdLst>
              <a:gd name="f0" fmla="val 10800000"/>
              <a:gd name="f1" fmla="val 5400000"/>
              <a:gd name="f2" fmla="val 180"/>
              <a:gd name="f3" fmla="val w"/>
              <a:gd name="f4" fmla="val h"/>
              <a:gd name="f5" fmla="val 0"/>
              <a:gd name="f6" fmla="val 7290218"/>
              <a:gd name="f7" fmla="val 5242298"/>
              <a:gd name="f8" fmla="+- 0 0 -90"/>
              <a:gd name="f9" fmla="*/ f3 1 7290218"/>
              <a:gd name="f10" fmla="*/ f4 1 5242298"/>
              <a:gd name="f11" fmla="val f5"/>
              <a:gd name="f12" fmla="val f6"/>
              <a:gd name="f13" fmla="val f7"/>
              <a:gd name="f14" fmla="*/ f8 f0 1"/>
              <a:gd name="f15" fmla="+- f13 0 f11"/>
              <a:gd name="f16" fmla="+- f12 0 f11"/>
              <a:gd name="f17" fmla="*/ f14 1 f2"/>
              <a:gd name="f18" fmla="*/ f16 1 7290218"/>
              <a:gd name="f19" fmla="*/ f15 1 5242298"/>
              <a:gd name="f20" fmla="*/ 0 f16 1"/>
              <a:gd name="f21" fmla="*/ 0 f15 1"/>
              <a:gd name="f22" fmla="*/ 7290218 f16 1"/>
              <a:gd name="f23" fmla="*/ 5242298 f15 1"/>
              <a:gd name="f24" fmla="+- f17 0 f1"/>
              <a:gd name="f25" fmla="*/ f20 1 7290218"/>
              <a:gd name="f26" fmla="*/ f21 1 5242298"/>
              <a:gd name="f27" fmla="*/ f22 1 7290218"/>
              <a:gd name="f28" fmla="*/ f23 1 5242298"/>
              <a:gd name="f29" fmla="*/ f11 1 f18"/>
              <a:gd name="f30" fmla="*/ f12 1 f18"/>
              <a:gd name="f31" fmla="*/ f11 1 f19"/>
              <a:gd name="f32" fmla="*/ f13 1 f19"/>
              <a:gd name="f33" fmla="*/ f25 1 f18"/>
              <a:gd name="f34" fmla="*/ f26 1 f19"/>
              <a:gd name="f35" fmla="*/ f27 1 f18"/>
              <a:gd name="f36" fmla="*/ f28 1 f19"/>
              <a:gd name="f37" fmla="*/ f29 f9 1"/>
              <a:gd name="f38" fmla="*/ f30 f9 1"/>
              <a:gd name="f39" fmla="*/ f32 f10 1"/>
              <a:gd name="f40" fmla="*/ f31 f10 1"/>
              <a:gd name="f41" fmla="*/ f33 f9 1"/>
              <a:gd name="f42" fmla="*/ f34 f10 1"/>
              <a:gd name="f43" fmla="*/ f35 f9 1"/>
              <a:gd name="f44" fmla="*/ f36 f10 1"/>
            </a:gdLst>
            <a:ahLst/>
            <a:cxnLst>
              <a:cxn ang="3cd4">
                <a:pos x="hc" y="t"/>
              </a:cxn>
              <a:cxn ang="0">
                <a:pos x="r" y="vc"/>
              </a:cxn>
              <a:cxn ang="cd4">
                <a:pos x="hc" y="b"/>
              </a:cxn>
              <a:cxn ang="cd2">
                <a:pos x="l" y="vc"/>
              </a:cxn>
              <a:cxn ang="f24">
                <a:pos x="f41" y="f42"/>
              </a:cxn>
              <a:cxn ang="f24">
                <a:pos x="f43" y="f42"/>
              </a:cxn>
              <a:cxn ang="f24">
                <a:pos x="f43" y="f44"/>
              </a:cxn>
              <a:cxn ang="f24">
                <a:pos x="f41" y="f44"/>
              </a:cxn>
            </a:cxnLst>
            <a:rect l="f37" t="f40" r="f38" b="f39"/>
            <a:pathLst>
              <a:path w="7290218" h="5242298">
                <a:moveTo>
                  <a:pt x="f5" y="f5"/>
                </a:moveTo>
                <a:lnTo>
                  <a:pt x="f6" y="f5"/>
                </a:lnTo>
                <a:lnTo>
                  <a:pt x="f6" y="f7"/>
                </a:lnTo>
                <a:lnTo>
                  <a:pt x="f5" y="f7"/>
                </a:lnTo>
                <a:close/>
              </a:path>
            </a:pathLst>
          </a:custGeom>
          <a:solidFill>
            <a:srgbClr val="156082"/>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Aptos"/>
            </a:endParaRPr>
          </a:p>
        </p:txBody>
      </p:sp>
      <p:pic>
        <p:nvPicPr>
          <p:cNvPr id="8" name="Picture 2">
            <a:extLst>
              <a:ext uri="{FF2B5EF4-FFF2-40B4-BE49-F238E27FC236}">
                <a16:creationId xmlns:a16="http://schemas.microsoft.com/office/drawing/2014/main" id="{E1260BD8-D130-8FA3-366D-A1965C91BC45}"/>
              </a:ext>
            </a:extLst>
          </p:cNvPr>
          <p:cNvPicPr>
            <a:picLocks noChangeAspect="1"/>
          </p:cNvPicPr>
          <p:nvPr/>
        </p:nvPicPr>
        <p:blipFill>
          <a:blip r:embed="rId3"/>
          <a:srcRect l="1381" r="1710"/>
          <a:stretch>
            <a:fillRect/>
          </a:stretch>
        </p:blipFill>
        <p:spPr>
          <a:xfrm>
            <a:off x="5632758" y="1213344"/>
            <a:ext cx="5550526" cy="4837020"/>
          </a:xfrm>
          <a:prstGeom prst="rect">
            <a:avLst/>
          </a:prstGeom>
          <a:noFill/>
          <a:ln cap="flat">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Timeline of the history in special education. by Kelly Rebeschini">
            <a:extLst>
              <a:ext uri="{FF2B5EF4-FFF2-40B4-BE49-F238E27FC236}">
                <a16:creationId xmlns:a16="http://schemas.microsoft.com/office/drawing/2014/main" id="{5477A276-C460-62E8-5829-FCBEED3CF71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15324"/>
            <a:ext cx="6096000" cy="5842676"/>
          </a:xfrm>
          <a:prstGeom prst="rect">
            <a:avLst/>
          </a:prstGeom>
          <a:no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09E8E84-426E-40DD-AFC4-6F175D3DCCD1}">
              <a14:hiddenFill xmlns:a14="http://schemas.microsoft.com/office/drawing/2010/main">
                <a:solidFill>
                  <a:srgbClr val="FFFFFF"/>
                </a:solidFill>
              </a14:hiddenFill>
            </a:ext>
          </a:extLst>
        </p:spPr>
      </p:pic>
      <p:pic>
        <p:nvPicPr>
          <p:cNvPr id="2052" name="Picture 4" descr="Aveyron savage Victor (6 photos) » Nevsedoma">
            <a:extLst>
              <a:ext uri="{FF2B5EF4-FFF2-40B4-BE49-F238E27FC236}">
                <a16:creationId xmlns:a16="http://schemas.microsoft.com/office/drawing/2014/main" id="{9049334D-B1A4-94D4-90D5-CA285909750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1826342"/>
            <a:ext cx="6095999" cy="3205316"/>
          </a:xfrm>
          <a:prstGeom prst="rect">
            <a:avLst/>
          </a:prstGeom>
          <a:no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598C89D9-6992-DE44-7421-56CBE121A2F9}"/>
              </a:ext>
            </a:extLst>
          </p:cNvPr>
          <p:cNvSpPr txBox="1"/>
          <p:nvPr/>
        </p:nvSpPr>
        <p:spPr>
          <a:xfrm>
            <a:off x="6418847" y="5159999"/>
            <a:ext cx="6436894" cy="52322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r>
              <a:rPr lang="en-GB" sz="2800" b="1" dirty="0"/>
              <a:t>Victor the Wild Boy of </a:t>
            </a:r>
            <a:r>
              <a:rPr lang="en-GB" sz="2800" b="1" dirty="0" err="1"/>
              <a:t>Aveyron</a:t>
            </a:r>
            <a:endParaRPr lang="en-NG" sz="2800" b="1" dirty="0"/>
          </a:p>
        </p:txBody>
      </p:sp>
    </p:spTree>
    <p:extLst>
      <p:ext uri="{BB962C8B-B14F-4D97-AF65-F5344CB8AC3E}">
        <p14:creationId xmlns:p14="http://schemas.microsoft.com/office/powerpoint/2010/main" val="34644406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A1BE4D9-02A6-4EEB-438D-9BB3CF18C01B}"/>
              </a:ext>
            </a:extLst>
          </p:cNvPr>
          <p:cNvSpPr txBox="1"/>
          <p:nvPr/>
        </p:nvSpPr>
        <p:spPr>
          <a:xfrm>
            <a:off x="132735" y="796413"/>
            <a:ext cx="9453715" cy="4524315"/>
          </a:xfrm>
          <a:prstGeom prst="rect">
            <a:avLst/>
          </a:prstGeom>
          <a:noFill/>
        </p:spPr>
        <p:txBody>
          <a:bodyPr wrap="square">
            <a:spAutoFit/>
          </a:bodyPr>
          <a:lstStyle/>
          <a:p>
            <a:pPr algn="just"/>
            <a:r>
              <a:rPr lang="en-GB" sz="2400">
                <a:latin typeface="Times New Roman" panose="02020603050405020304" pitchFamily="18" charset="0"/>
                <a:cs typeface="Times New Roman" panose="02020603050405020304" pitchFamily="18" charset="0"/>
              </a:rPr>
              <a:t>Special education has a long and complex history, marked by changing attitudes towards disability and evolving educational practices. Disability and education are not new phenomena, as evidenced in the historical account of special care for individuals with disabilities in ancient times. The history of special education dates to primitive societies and ancient civilizations such as Greece, Rome, and Egypt where individuals with disabilities were often excluded from society because they were thought to be possessed by evil spirits and sometimes even killed. However, there were some instances of special education during these times, such as the education of blind children in ancient Egypt. Some ancient societies, such as the Greeks and Romans, recognized the potential of individuals with disabilities and provided them with specialized education and training. </a:t>
            </a:r>
            <a:endParaRPr lang="en-GB" sz="2400" dirty="0">
              <a:latin typeface="Times New Roman" panose="02020603050405020304" pitchFamily="18" charset="0"/>
              <a:cs typeface="Times New Roman" panose="02020603050405020304" pitchFamily="18" charset="0"/>
            </a:endParaRPr>
          </a:p>
        </p:txBody>
      </p:sp>
      <p:pic>
        <p:nvPicPr>
          <p:cNvPr id="5" name="Picture 4" descr="A chalkboard with a word written on it&#10;&#10;Description automatically generated">
            <a:extLst>
              <a:ext uri="{FF2B5EF4-FFF2-40B4-BE49-F238E27FC236}">
                <a16:creationId xmlns:a16="http://schemas.microsoft.com/office/drawing/2014/main" id="{3B57973F-F197-8E9B-998C-E2E5509B1C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53575" y="5194812"/>
            <a:ext cx="2638425" cy="1733550"/>
          </a:xfrm>
          <a:prstGeom prst="rect">
            <a:avLst/>
          </a:prstGeom>
          <a:ln>
            <a:noFill/>
          </a:ln>
        </p:spPr>
      </p:pic>
    </p:spTree>
    <p:extLst>
      <p:ext uri="{BB962C8B-B14F-4D97-AF65-F5344CB8AC3E}">
        <p14:creationId xmlns:p14="http://schemas.microsoft.com/office/powerpoint/2010/main" val="1222258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5" name="Group 34">
            <a:extLst>
              <a:ext uri="{FF2B5EF4-FFF2-40B4-BE49-F238E27FC236}">
                <a16:creationId xmlns:a16="http://schemas.microsoft.com/office/drawing/2014/main" id="{10BE40E3-5550-4CDD-B4FD-387C33EBF15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36" name="Straight Connector 35">
              <a:extLst>
                <a:ext uri="{FF2B5EF4-FFF2-40B4-BE49-F238E27FC236}">
                  <a16:creationId xmlns:a16="http://schemas.microsoft.com/office/drawing/2014/main" id="{71A6B738-E50C-4653-B343-B9D6A5EA2771}"/>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37" name="Straight Connector 36">
              <a:extLst>
                <a:ext uri="{FF2B5EF4-FFF2-40B4-BE49-F238E27FC236}">
                  <a16:creationId xmlns:a16="http://schemas.microsoft.com/office/drawing/2014/main" id="{498768D6-B28C-40A3-B381-39306F5816D5}"/>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38" name="Rectangle 23">
              <a:extLst>
                <a:ext uri="{FF2B5EF4-FFF2-40B4-BE49-F238E27FC236}">
                  <a16:creationId xmlns:a16="http://schemas.microsoft.com/office/drawing/2014/main" id="{B27C15B9-7795-4321-AB30-DF1DEF65C1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39" name="Rectangle 25">
              <a:extLst>
                <a:ext uri="{FF2B5EF4-FFF2-40B4-BE49-F238E27FC236}">
                  <a16:creationId xmlns:a16="http://schemas.microsoft.com/office/drawing/2014/main" id="{578EC957-1F3F-4C00-B023-C8725C2171C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40" name="Isosceles Triangle 39">
              <a:extLst>
                <a:ext uri="{FF2B5EF4-FFF2-40B4-BE49-F238E27FC236}">
                  <a16:creationId xmlns:a16="http://schemas.microsoft.com/office/drawing/2014/main" id="{3D642632-BBD5-46D6-A91D-9B2BF68219B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41" name="Rectangle 27">
              <a:extLst>
                <a:ext uri="{FF2B5EF4-FFF2-40B4-BE49-F238E27FC236}">
                  <a16:creationId xmlns:a16="http://schemas.microsoft.com/office/drawing/2014/main" id="{BF9D518D-AFF5-4DE2-AEE2-0EC15479A9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42" name="Rectangle 28">
              <a:extLst>
                <a:ext uri="{FF2B5EF4-FFF2-40B4-BE49-F238E27FC236}">
                  <a16:creationId xmlns:a16="http://schemas.microsoft.com/office/drawing/2014/main" id="{14EF979B-B00D-460C-BD56-7EEAFB7E0F9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43" name="Rectangle 29">
              <a:extLst>
                <a:ext uri="{FF2B5EF4-FFF2-40B4-BE49-F238E27FC236}">
                  <a16:creationId xmlns:a16="http://schemas.microsoft.com/office/drawing/2014/main" id="{3E40F9A1-6B82-400F-9397-26D1D36F1F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44" name="Isosceles Triangle 43">
              <a:extLst>
                <a:ext uri="{FF2B5EF4-FFF2-40B4-BE49-F238E27FC236}">
                  <a16:creationId xmlns:a16="http://schemas.microsoft.com/office/drawing/2014/main" id="{2EF7DDF1-FF86-4CA4-B08B-8939557EBDB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45" name="Isosceles Triangle 44">
              <a:extLst>
                <a:ext uri="{FF2B5EF4-FFF2-40B4-BE49-F238E27FC236}">
                  <a16:creationId xmlns:a16="http://schemas.microsoft.com/office/drawing/2014/main" id="{6D7C1F89-72B2-4FDC-B9E2-04F52D5C50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grpSp>
      <p:sp>
        <p:nvSpPr>
          <p:cNvPr id="3" name="TextBox 2">
            <a:extLst>
              <a:ext uri="{FF2B5EF4-FFF2-40B4-BE49-F238E27FC236}">
                <a16:creationId xmlns:a16="http://schemas.microsoft.com/office/drawing/2014/main" id="{59A8AF14-2845-83ED-5B2C-A8438FC9E410}"/>
              </a:ext>
            </a:extLst>
          </p:cNvPr>
          <p:cNvSpPr txBox="1"/>
          <p:nvPr/>
        </p:nvSpPr>
        <p:spPr>
          <a:xfrm>
            <a:off x="287710" y="343462"/>
            <a:ext cx="8958047" cy="3880773"/>
          </a:xfrm>
          <a:prstGeom prst="rect">
            <a:avLst/>
          </a:prstGeom>
        </p:spPr>
        <p:txBody>
          <a:bodyPr vert="horz" lIns="91440" tIns="45720" rIns="91440" bIns="45720" rtlCol="0">
            <a:noAutofit/>
          </a:bodyPr>
          <a:lstStyle/>
          <a:p>
            <a:pPr algn="just" defTabSz="457200">
              <a:lnSpc>
                <a:spcPct val="90000"/>
              </a:lnSpc>
              <a:spcBef>
                <a:spcPts val="1000"/>
              </a:spcBef>
              <a:buClr>
                <a:schemeClr val="accent1"/>
              </a:buClr>
              <a:buSzPct val="80000"/>
            </a:pPr>
            <a:r>
              <a:rPr lang="en-US" sz="3000" dirty="0">
                <a:solidFill>
                  <a:schemeClr val="tx1">
                    <a:lumMod val="75000"/>
                    <a:lumOff val="25000"/>
                  </a:schemeClr>
                </a:solidFill>
                <a:latin typeface="Times New Roman" panose="02020603050405020304" pitchFamily="18" charset="0"/>
                <a:cs typeface="Times New Roman" panose="02020603050405020304" pitchFamily="18" charset="0"/>
              </a:rPr>
              <a:t>By the 18th century the modern history of special education began with change in attitudes towards individuals with disabilities when Jean-Marc Gaspard </a:t>
            </a:r>
            <a:r>
              <a:rPr lang="en-US" sz="3000" dirty="0" err="1">
                <a:solidFill>
                  <a:schemeClr val="tx1">
                    <a:lumMod val="75000"/>
                    <a:lumOff val="25000"/>
                  </a:schemeClr>
                </a:solidFill>
                <a:latin typeface="Times New Roman" panose="02020603050405020304" pitchFamily="18" charset="0"/>
                <a:cs typeface="Times New Roman" panose="02020603050405020304" pitchFamily="18" charset="0"/>
              </a:rPr>
              <a:t>Itard</a:t>
            </a:r>
            <a:r>
              <a:rPr lang="en-US" sz="3000" dirty="0">
                <a:solidFill>
                  <a:schemeClr val="tx1">
                    <a:lumMod val="75000"/>
                    <a:lumOff val="25000"/>
                  </a:schemeClr>
                </a:solidFill>
                <a:latin typeface="Times New Roman" panose="02020603050405020304" pitchFamily="18" charset="0"/>
                <a:cs typeface="Times New Roman" panose="02020603050405020304" pitchFamily="18" charset="0"/>
              </a:rPr>
              <a:t> worked with a boy named Victor, who was found living in the wild, in the woods of </a:t>
            </a:r>
            <a:r>
              <a:rPr lang="en-US" sz="3000" dirty="0" err="1">
                <a:solidFill>
                  <a:schemeClr val="tx1">
                    <a:lumMod val="75000"/>
                    <a:lumOff val="25000"/>
                  </a:schemeClr>
                </a:solidFill>
                <a:latin typeface="Times New Roman" panose="02020603050405020304" pitchFamily="18" charset="0"/>
                <a:cs typeface="Times New Roman" panose="02020603050405020304" pitchFamily="18" charset="0"/>
              </a:rPr>
              <a:t>Aveyron</a:t>
            </a:r>
            <a:r>
              <a:rPr lang="en-US" sz="3000" dirty="0">
                <a:solidFill>
                  <a:schemeClr val="tx1">
                    <a:lumMod val="75000"/>
                    <a:lumOff val="25000"/>
                  </a:schemeClr>
                </a:solidFill>
                <a:latin typeface="Times New Roman" panose="02020603050405020304" pitchFamily="18" charset="0"/>
                <a:cs typeface="Times New Roman" panose="02020603050405020304" pitchFamily="18" charset="0"/>
              </a:rPr>
              <a:t>, France and unable to communicate (Smith 2013). He was pronounced an incurable idiot. </a:t>
            </a:r>
            <a:r>
              <a:rPr lang="en-US" sz="3000" dirty="0" err="1">
                <a:solidFill>
                  <a:schemeClr val="tx1">
                    <a:lumMod val="75000"/>
                    <a:lumOff val="25000"/>
                  </a:schemeClr>
                </a:solidFill>
                <a:latin typeface="Times New Roman" panose="02020603050405020304" pitchFamily="18" charset="0"/>
                <a:cs typeface="Times New Roman" panose="02020603050405020304" pitchFamily="18" charset="0"/>
              </a:rPr>
              <a:t>Itard</a:t>
            </a:r>
            <a:r>
              <a:rPr lang="en-US" sz="3000" dirty="0">
                <a:solidFill>
                  <a:schemeClr val="tx1">
                    <a:lumMod val="75000"/>
                    <a:lumOff val="25000"/>
                  </a:schemeClr>
                </a:solidFill>
                <a:latin typeface="Times New Roman" panose="02020603050405020304" pitchFamily="18" charset="0"/>
                <a:cs typeface="Times New Roman" panose="02020603050405020304" pitchFamily="18" charset="0"/>
              </a:rPr>
              <a:t> refused to believe that Victor was uneducable and began intensive training with him, alongside another Frenchman, Edouard Seguin. </a:t>
            </a:r>
            <a:r>
              <a:rPr lang="en-US" sz="3000" dirty="0" err="1">
                <a:solidFill>
                  <a:schemeClr val="tx1">
                    <a:lumMod val="75000"/>
                    <a:lumOff val="25000"/>
                  </a:schemeClr>
                </a:solidFill>
                <a:latin typeface="Times New Roman" panose="02020603050405020304" pitchFamily="18" charset="0"/>
                <a:cs typeface="Times New Roman" panose="02020603050405020304" pitchFamily="18" charset="0"/>
              </a:rPr>
              <a:t>Itard's</a:t>
            </a:r>
            <a:r>
              <a:rPr lang="en-US" sz="3000" dirty="0">
                <a:solidFill>
                  <a:schemeClr val="tx1">
                    <a:lumMod val="75000"/>
                    <a:lumOff val="25000"/>
                  </a:schemeClr>
                </a:solidFill>
                <a:latin typeface="Times New Roman" panose="02020603050405020304" pitchFamily="18" charset="0"/>
                <a:cs typeface="Times New Roman" panose="02020603050405020304" pitchFamily="18" charset="0"/>
              </a:rPr>
              <a:t> work with Victor is considered the first documented case of special education at the beginning of the nineteenth century and the first attempt to educate an individual with mental retardation now intellectual disability.</a:t>
            </a:r>
          </a:p>
        </p:txBody>
      </p:sp>
      <p:pic>
        <p:nvPicPr>
          <p:cNvPr id="4" name="Picture 3" descr="A chalkboard with a word written on it&#10;&#10;Description automatically generated">
            <a:extLst>
              <a:ext uri="{FF2B5EF4-FFF2-40B4-BE49-F238E27FC236}">
                <a16:creationId xmlns:a16="http://schemas.microsoft.com/office/drawing/2014/main" id="{C95E76AE-9F78-E68E-F5E1-76FF380183FC}"/>
              </a:ext>
            </a:extLst>
          </p:cNvPr>
          <p:cNvPicPr>
            <a:picLocks noChangeAspect="1"/>
          </p:cNvPicPr>
          <p:nvPr/>
        </p:nvPicPr>
        <p:blipFill rotWithShape="1">
          <a:blip r:embed="rId2">
            <a:extLst>
              <a:ext uri="{28A0092B-C50C-407E-A947-70E740481C1C}">
                <a14:useLocalDpi xmlns:a14="http://schemas.microsoft.com/office/drawing/2010/main" val="0"/>
              </a:ext>
            </a:extLst>
          </a:blip>
          <a:srcRect l="16264" r="30519" b="2"/>
          <a:stretch/>
        </p:blipFill>
        <p:spPr>
          <a:xfrm>
            <a:off x="10091209" y="4339915"/>
            <a:ext cx="2134128" cy="2634823"/>
          </a:xfrm>
          <a:prstGeom prst="rect">
            <a:avLst/>
          </a:prstGeom>
        </p:spPr>
      </p:pic>
    </p:spTree>
    <p:extLst>
      <p:ext uri="{BB962C8B-B14F-4D97-AF65-F5344CB8AC3E}">
        <p14:creationId xmlns:p14="http://schemas.microsoft.com/office/powerpoint/2010/main" val="18180905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CB70DCD-227B-A987-3EDE-0B053D645652}"/>
              </a:ext>
            </a:extLst>
          </p:cNvPr>
          <p:cNvSpPr txBox="1"/>
          <p:nvPr/>
        </p:nvSpPr>
        <p:spPr>
          <a:xfrm>
            <a:off x="222595" y="142209"/>
            <a:ext cx="2272805" cy="584775"/>
          </a:xfrm>
          <a:prstGeom prst="rect">
            <a:avLst/>
          </a:prstGeom>
          <a:noFill/>
          <a:ln>
            <a:solidFill>
              <a:schemeClr val="tx2"/>
            </a:solid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txBody>
          <a:bodyPr wrap="square" rtlCol="0">
            <a:spAutoFit/>
          </a:bodyPr>
          <a:lstStyle/>
          <a:p>
            <a:pPr algn="ctr"/>
            <a:r>
              <a:rPr lang="en-GB" sz="3200" b="1" dirty="0" err="1">
                <a:solidFill>
                  <a:schemeClr val="accent1"/>
                </a:solidFill>
              </a:rPr>
              <a:t>Cont</a:t>
            </a:r>
            <a:r>
              <a:rPr lang="en-GB" sz="3200" b="1" dirty="0">
                <a:solidFill>
                  <a:schemeClr val="accent1"/>
                </a:solidFill>
              </a:rPr>
              <a:t>……</a:t>
            </a:r>
            <a:endParaRPr lang="en-NG" sz="3200" b="1" dirty="0">
              <a:solidFill>
                <a:schemeClr val="accent1"/>
              </a:solidFill>
            </a:endParaRPr>
          </a:p>
        </p:txBody>
      </p:sp>
      <p:pic>
        <p:nvPicPr>
          <p:cNvPr id="4098" name="Picture 2" descr="From 1871 to 2021: A Short History of Education in the United States | News  | SUNY Buffalo State University">
            <a:extLst>
              <a:ext uri="{FF2B5EF4-FFF2-40B4-BE49-F238E27FC236}">
                <a16:creationId xmlns:a16="http://schemas.microsoft.com/office/drawing/2014/main" id="{9C3DCCEB-04F8-8BD5-0EC2-35E5C4754D3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87385" y="726984"/>
            <a:ext cx="4482020" cy="529772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CDA8498C-6772-41D3-F398-52FB204E0F38}"/>
              </a:ext>
            </a:extLst>
          </p:cNvPr>
          <p:cNvSpPr txBox="1"/>
          <p:nvPr/>
        </p:nvSpPr>
        <p:spPr>
          <a:xfrm>
            <a:off x="222595" y="1113686"/>
            <a:ext cx="6966284" cy="4647426"/>
          </a:xfrm>
          <a:prstGeom prst="rect">
            <a:avLst/>
          </a:prstGeom>
          <a:noFill/>
        </p:spPr>
        <p:txBody>
          <a:bodyPr wrap="square">
            <a:spAutoFit/>
          </a:bodyPr>
          <a:lstStyle/>
          <a:p>
            <a:pPr algn="just"/>
            <a:r>
              <a:rPr lang="en-GB" sz="2400" dirty="0"/>
              <a:t>In the 1920s and 1930s, the field of special education began to gain recognition as a legitimate field of study with the establishment of the first university-based special education program at the Columbia University in 1924</a:t>
            </a:r>
            <a:r>
              <a:rPr lang="en-GB" sz="3200" dirty="0"/>
              <a:t>.</a:t>
            </a:r>
            <a:r>
              <a:rPr lang="en-US" sz="1600" dirty="0">
                <a:solidFill>
                  <a:srgbClr val="231F20"/>
                </a:solidFill>
                <a:effectLst/>
                <a:latin typeface="Times New Roman" panose="02020603050405020304" pitchFamily="18" charset="0"/>
                <a:ea typeface="Times New Roman" panose="02020603050405020304" pitchFamily="18" charset="0"/>
              </a:rPr>
              <a:t> </a:t>
            </a:r>
            <a:r>
              <a:rPr lang="en-US" sz="2400" dirty="0"/>
              <a:t>The 1950s and 1960s witnessed several significant developments in special education especially the1954's landmark Supreme Court case of Brown v. Board of Education which ruled that segregation in schools was unconstitutional. That decision paved the way for the integration of students with disabilities into mainstream classrooms</a:t>
            </a:r>
            <a:endParaRPr lang="en-NG" sz="2400" dirty="0"/>
          </a:p>
        </p:txBody>
      </p:sp>
    </p:spTree>
    <p:extLst>
      <p:ext uri="{BB962C8B-B14F-4D97-AF65-F5344CB8AC3E}">
        <p14:creationId xmlns:p14="http://schemas.microsoft.com/office/powerpoint/2010/main" val="41654647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CB70DCD-227B-A987-3EDE-0B053D645652}"/>
              </a:ext>
            </a:extLst>
          </p:cNvPr>
          <p:cNvSpPr txBox="1"/>
          <p:nvPr/>
        </p:nvSpPr>
        <p:spPr>
          <a:xfrm>
            <a:off x="18720" y="0"/>
            <a:ext cx="7120445" cy="584775"/>
          </a:xfrm>
          <a:prstGeom prst="rect">
            <a:avLst/>
          </a:prstGeom>
          <a:solidFill>
            <a:schemeClr val="tx1"/>
          </a:solidFill>
          <a:ln>
            <a:solidFill>
              <a:schemeClr val="tx2"/>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rtlCol="0">
            <a:spAutoFit/>
          </a:bodyPr>
          <a:lstStyle/>
          <a:p>
            <a:pPr algn="ctr"/>
            <a:r>
              <a:rPr lang="en-GB" sz="3200" b="1" dirty="0">
                <a:solidFill>
                  <a:schemeClr val="bg1"/>
                </a:solidFill>
              </a:rPr>
              <a:t>Special Education Acts</a:t>
            </a:r>
            <a:endParaRPr lang="en-NG" sz="3200" b="1" dirty="0">
              <a:solidFill>
                <a:schemeClr val="bg1"/>
              </a:solidFill>
            </a:endParaRPr>
          </a:p>
        </p:txBody>
      </p:sp>
      <p:pic>
        <p:nvPicPr>
          <p:cNvPr id="4" name="Picture 3" descr="A group of children in front of a green board">
            <a:extLst>
              <a:ext uri="{FF2B5EF4-FFF2-40B4-BE49-F238E27FC236}">
                <a16:creationId xmlns:a16="http://schemas.microsoft.com/office/drawing/2014/main" id="{0B6C942A-B065-6380-D0FD-5A82B12EE6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13058" y="2"/>
            <a:ext cx="3612692" cy="2625212"/>
          </a:xfrm>
          <a:prstGeom prst="rect">
            <a:avLst/>
          </a:prstGeom>
        </p:spPr>
      </p:pic>
      <p:sp>
        <p:nvSpPr>
          <p:cNvPr id="6" name="TextBox 5">
            <a:extLst>
              <a:ext uri="{FF2B5EF4-FFF2-40B4-BE49-F238E27FC236}">
                <a16:creationId xmlns:a16="http://schemas.microsoft.com/office/drawing/2014/main" id="{A706CA59-0BD3-6289-2789-FFADC4E55E9B}"/>
              </a:ext>
            </a:extLst>
          </p:cNvPr>
          <p:cNvSpPr txBox="1"/>
          <p:nvPr/>
        </p:nvSpPr>
        <p:spPr>
          <a:xfrm>
            <a:off x="98502" y="1002890"/>
            <a:ext cx="8514556" cy="5016758"/>
          </a:xfrm>
          <a:prstGeom prst="rect">
            <a:avLst/>
          </a:prstGeom>
          <a:noFill/>
        </p:spPr>
        <p:txBody>
          <a:bodyPr wrap="square">
            <a:spAutoFit/>
          </a:bodyPr>
          <a:lstStyle/>
          <a:p>
            <a:pPr marL="457200" indent="-457200" algn="just">
              <a:buFont typeface="Arial" panose="020B0604020202020204" pitchFamily="34" charset="0"/>
              <a:buChar char="•"/>
            </a:pPr>
            <a:r>
              <a:rPr lang="en-US" sz="3200" dirty="0">
                <a:solidFill>
                  <a:srgbClr val="231F20"/>
                </a:solidFill>
                <a:effectLst/>
                <a:latin typeface="Times New Roman" panose="02020603050405020304" pitchFamily="18" charset="0"/>
                <a:ea typeface="Times New Roman" panose="02020603050405020304" pitchFamily="18" charset="0"/>
              </a:rPr>
              <a:t>Elementary</a:t>
            </a:r>
            <a:r>
              <a:rPr lang="en-US" sz="3200" spc="-7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and</a:t>
            </a:r>
            <a:r>
              <a:rPr lang="en-US" sz="3200" spc="-7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Secondary</a:t>
            </a:r>
            <a:r>
              <a:rPr lang="en-US" sz="3200" spc="-7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Education</a:t>
            </a:r>
            <a:r>
              <a:rPr lang="en-US" sz="3200" spc="-7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Act</a:t>
            </a:r>
            <a:r>
              <a:rPr lang="en-US" sz="3200" spc="-7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(ESEA)</a:t>
            </a:r>
            <a:r>
              <a:rPr lang="en-US" sz="3200" spc="-7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1965</a:t>
            </a:r>
          </a:p>
          <a:p>
            <a:pPr marL="457200" indent="-457200" algn="just">
              <a:buFont typeface="Arial" panose="020B0604020202020204" pitchFamily="34" charset="0"/>
              <a:buChar char="•"/>
            </a:pPr>
            <a:r>
              <a:rPr lang="en-US" sz="3200" dirty="0">
                <a:solidFill>
                  <a:srgbClr val="231F20"/>
                </a:solidFill>
                <a:effectLst/>
                <a:latin typeface="Times New Roman" panose="02020603050405020304" pitchFamily="18" charset="0"/>
                <a:ea typeface="Times New Roman" panose="02020603050405020304" pitchFamily="18" charset="0"/>
              </a:rPr>
              <a:t>Rehabilitation</a:t>
            </a:r>
            <a:r>
              <a:rPr lang="en-US" sz="3200" spc="-4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Act</a:t>
            </a:r>
            <a:r>
              <a:rPr lang="en-US" sz="3200" spc="-4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1973,</a:t>
            </a:r>
            <a:r>
              <a:rPr lang="en-US" sz="3200" spc="-45" dirty="0">
                <a:solidFill>
                  <a:srgbClr val="231F20"/>
                </a:solidFill>
                <a:effectLst/>
                <a:latin typeface="Times New Roman" panose="02020603050405020304" pitchFamily="18" charset="0"/>
                <a:ea typeface="Times New Roman" panose="02020603050405020304" pitchFamily="18" charset="0"/>
              </a:rPr>
              <a:t> </a:t>
            </a:r>
          </a:p>
          <a:p>
            <a:pPr marL="457200" indent="-457200" algn="just">
              <a:buFont typeface="Arial" panose="020B0604020202020204" pitchFamily="34" charset="0"/>
              <a:buChar char="•"/>
            </a:pPr>
            <a:r>
              <a:rPr lang="en-US" sz="3200" dirty="0">
                <a:solidFill>
                  <a:srgbClr val="231F20"/>
                </a:solidFill>
                <a:effectLst/>
                <a:latin typeface="Times New Roman" panose="02020603050405020304" pitchFamily="18" charset="0"/>
                <a:ea typeface="Times New Roman" panose="02020603050405020304" pitchFamily="18" charset="0"/>
              </a:rPr>
              <a:t>Individuals</a:t>
            </a:r>
            <a:r>
              <a:rPr lang="en-US" sz="3200" spc="-4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with</a:t>
            </a:r>
            <a:r>
              <a:rPr lang="en-US" sz="3200" spc="-4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Disabilities Education</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Act</a:t>
            </a:r>
            <a:r>
              <a:rPr lang="en-US" sz="3200" spc="-7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(IDEA)</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1975,</a:t>
            </a:r>
          </a:p>
          <a:p>
            <a:pPr marL="457200" indent="-457200" algn="just">
              <a:buFont typeface="Arial" panose="020B0604020202020204" pitchFamily="34" charset="0"/>
              <a:buChar char="•"/>
            </a:pPr>
            <a:r>
              <a:rPr lang="en-US" sz="3200" dirty="0">
                <a:solidFill>
                  <a:srgbClr val="231F20"/>
                </a:solidFill>
                <a:effectLst/>
                <a:latin typeface="Times New Roman" panose="02020603050405020304" pitchFamily="18" charset="0"/>
                <a:ea typeface="Times New Roman" panose="02020603050405020304" pitchFamily="18" charset="0"/>
              </a:rPr>
              <a:t>The Education for All Handicapped Children Act</a:t>
            </a:r>
            <a:r>
              <a:rPr lang="en-US" sz="3200" spc="-1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(EAHCA) 1975</a:t>
            </a:r>
            <a:r>
              <a:rPr lang="en-US" sz="3200" spc="-10" dirty="0">
                <a:solidFill>
                  <a:srgbClr val="231F20"/>
                </a:solidFill>
                <a:latin typeface="Times New Roman" panose="02020603050405020304" pitchFamily="18" charset="0"/>
                <a:ea typeface="Times New Roman" panose="02020603050405020304" pitchFamily="18" charset="0"/>
              </a:rPr>
              <a:t>.</a:t>
            </a:r>
          </a:p>
          <a:p>
            <a:pPr marL="457200" indent="-457200" algn="just">
              <a:buFont typeface="Arial" panose="020B0604020202020204" pitchFamily="34" charset="0"/>
              <a:buChar char="•"/>
            </a:pPr>
            <a:r>
              <a:rPr lang="en-US" sz="3200" dirty="0">
                <a:solidFill>
                  <a:srgbClr val="231F20"/>
                </a:solidFill>
                <a:latin typeface="Times New Roman" panose="02020603050405020304" pitchFamily="18" charset="0"/>
              </a:rPr>
              <a:t>Nigeria Disability Decree 1993</a:t>
            </a:r>
          </a:p>
          <a:p>
            <a:pPr marL="457200" indent="-457200" algn="just">
              <a:buFont typeface="Arial" panose="020B0604020202020204" pitchFamily="34" charset="0"/>
              <a:buChar char="•"/>
            </a:pPr>
            <a:r>
              <a:rPr lang="en-US" sz="3200" dirty="0">
                <a:solidFill>
                  <a:srgbClr val="231F20"/>
                </a:solidFill>
                <a:latin typeface="Times New Roman" panose="02020603050405020304" pitchFamily="18" charset="0"/>
              </a:rPr>
              <a:t>Discrimination against persons with disabilities (Prohibition Act 2018) </a:t>
            </a:r>
          </a:p>
        </p:txBody>
      </p:sp>
      <p:pic>
        <p:nvPicPr>
          <p:cNvPr id="8" name="Picture 7" descr="A drawing of a building&#10;&#10;Description automatically generated">
            <a:extLst>
              <a:ext uri="{FF2B5EF4-FFF2-40B4-BE49-F238E27FC236}">
                <a16:creationId xmlns:a16="http://schemas.microsoft.com/office/drawing/2014/main" id="{C388BAD9-0150-969A-AEA7-41015A91BFE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16960" y="3598606"/>
            <a:ext cx="3612691" cy="2465288"/>
          </a:xfrm>
          <a:prstGeom prst="rect">
            <a:avLst/>
          </a:prstGeom>
        </p:spPr>
      </p:pic>
    </p:spTree>
    <p:extLst>
      <p:ext uri="{BB962C8B-B14F-4D97-AF65-F5344CB8AC3E}">
        <p14:creationId xmlns:p14="http://schemas.microsoft.com/office/powerpoint/2010/main" val="9390291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7" name="Rectangle 36">
            <a:extLst>
              <a:ext uri="{FF2B5EF4-FFF2-40B4-BE49-F238E27FC236}">
                <a16:creationId xmlns:a16="http://schemas.microsoft.com/office/drawing/2014/main" id="{231BF440-39FA-4087-84CC-2EEC0BBDAF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2" descr="Hope For Special Education, Become a sponsor and make a difference">
            <a:extLst>
              <a:ext uri="{FF2B5EF4-FFF2-40B4-BE49-F238E27FC236}">
                <a16:creationId xmlns:a16="http://schemas.microsoft.com/office/drawing/2014/main" id="{948C8461-1CA4-BE30-32F2-C5F83D0091B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763" r="2" b="2"/>
          <a:stretch/>
        </p:blipFill>
        <p:spPr bwMode="auto">
          <a:xfrm>
            <a:off x="6563032" y="10"/>
            <a:ext cx="5628968" cy="3127238"/>
          </a:xfrm>
          <a:custGeom>
            <a:avLst/>
            <a:gdLst/>
            <a:ahLst/>
            <a:cxnLst/>
            <a:rect l="l" t="t" r="r" b="b"/>
            <a:pathLst>
              <a:path w="7308975" h="3364992">
                <a:moveTo>
                  <a:pt x="0" y="0"/>
                </a:moveTo>
                <a:lnTo>
                  <a:pt x="7308975" y="0"/>
                </a:lnTo>
                <a:lnTo>
                  <a:pt x="7308975" y="3364992"/>
                </a:lnTo>
                <a:lnTo>
                  <a:pt x="1210305" y="3364992"/>
                </a:lnTo>
                <a:lnTo>
                  <a:pt x="1192705" y="2943200"/>
                </a:lnTo>
                <a:cubicBezTo>
                  <a:pt x="1098874" y="1825108"/>
                  <a:pt x="684692" y="821621"/>
                  <a:pt x="62981" y="69271"/>
                </a:cubicBezTo>
                <a:close/>
              </a:path>
            </a:pathLst>
          </a:custGeom>
          <a:noFill/>
          <a:extLst>
            <a:ext uri="{909E8E84-426E-40DD-AFC4-6F175D3DCCD1}">
              <a14:hiddenFill xmlns:a14="http://schemas.microsoft.com/office/drawing/2010/main">
                <a:solidFill>
                  <a:srgbClr val="FFFFFF"/>
                </a:solidFill>
              </a14:hiddenFill>
            </a:ext>
          </a:extLst>
        </p:spPr>
      </p:pic>
      <p:pic>
        <p:nvPicPr>
          <p:cNvPr id="8" name="Picture 6" descr="SEN: Special Educational Needs - Witherslack Group">
            <a:extLst>
              <a:ext uri="{FF2B5EF4-FFF2-40B4-BE49-F238E27FC236}">
                <a16:creationId xmlns:a16="http://schemas.microsoft.com/office/drawing/2014/main" id="{CE1087E0-1C29-1A37-D527-3B37288E793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1266" r="2" b="352"/>
          <a:stretch/>
        </p:blipFill>
        <p:spPr bwMode="auto">
          <a:xfrm>
            <a:off x="6563032" y="3493008"/>
            <a:ext cx="5628968" cy="3127247"/>
          </a:xfrm>
          <a:custGeom>
            <a:avLst/>
            <a:gdLst/>
            <a:ahLst/>
            <a:cxnLst/>
            <a:rect l="l" t="t" r="r" b="b"/>
            <a:pathLst>
              <a:path w="7308975" h="3364992">
                <a:moveTo>
                  <a:pt x="1210305" y="0"/>
                </a:moveTo>
                <a:lnTo>
                  <a:pt x="7308975" y="0"/>
                </a:lnTo>
                <a:lnTo>
                  <a:pt x="7308975" y="3364992"/>
                </a:lnTo>
                <a:lnTo>
                  <a:pt x="0" y="3364992"/>
                </a:lnTo>
                <a:lnTo>
                  <a:pt x="62981" y="3295722"/>
                </a:lnTo>
                <a:cubicBezTo>
                  <a:pt x="684692" y="2543371"/>
                  <a:pt x="1098874" y="1539884"/>
                  <a:pt x="1192705" y="421793"/>
                </a:cubicBezTo>
                <a:close/>
              </a:path>
            </a:pathLst>
          </a:custGeom>
          <a:noFill/>
          <a:extLst>
            <a:ext uri="{909E8E84-426E-40DD-AFC4-6F175D3DCCD1}">
              <a14:hiddenFill xmlns:a14="http://schemas.microsoft.com/office/drawing/2010/main">
                <a:solidFill>
                  <a:srgbClr val="FFFFFF"/>
                </a:solidFill>
              </a14:hiddenFill>
            </a:ext>
          </a:extLst>
        </p:spPr>
      </p:pic>
      <p:sp useBgFill="1">
        <p:nvSpPr>
          <p:cNvPr id="39" name="Freeform: Shape 38">
            <a:extLst>
              <a:ext uri="{FF2B5EF4-FFF2-40B4-BE49-F238E27FC236}">
                <a16:creationId xmlns:a16="http://schemas.microsoft.com/office/drawing/2014/main" id="{F04E4CBA-303B-48BD-8451-C2701CB0EE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6001" cy="6858000"/>
          </a:xfrm>
          <a:custGeom>
            <a:avLst/>
            <a:gdLst>
              <a:gd name="connsiteX0" fmla="*/ 0 w 6096001"/>
              <a:gd name="connsiteY0" fmla="*/ 0 h 6858000"/>
              <a:gd name="connsiteX1" fmla="*/ 4883024 w 6096001"/>
              <a:gd name="connsiteY1" fmla="*/ 0 h 6858000"/>
              <a:gd name="connsiteX2" fmla="*/ 4946006 w 6096001"/>
              <a:gd name="connsiteY2" fmla="*/ 69271 h 6858000"/>
              <a:gd name="connsiteX3" fmla="*/ 6096001 w 6096001"/>
              <a:gd name="connsiteY3" fmla="*/ 3429000 h 6858000"/>
              <a:gd name="connsiteX4" fmla="*/ 4946006 w 6096001"/>
              <a:gd name="connsiteY4" fmla="*/ 6788730 h 6858000"/>
              <a:gd name="connsiteX5" fmla="*/ 4883024 w 6096001"/>
              <a:gd name="connsiteY5" fmla="*/ 6858000 h 6858000"/>
              <a:gd name="connsiteX6" fmla="*/ 0 w 609600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1" h="6858000">
                <a:moveTo>
                  <a:pt x="0" y="0"/>
                </a:moveTo>
                <a:lnTo>
                  <a:pt x="4883024" y="0"/>
                </a:lnTo>
                <a:lnTo>
                  <a:pt x="4946006" y="69271"/>
                </a:lnTo>
                <a:cubicBezTo>
                  <a:pt x="5656532" y="929100"/>
                  <a:pt x="6096001" y="2116944"/>
                  <a:pt x="6096001" y="3429000"/>
                </a:cubicBezTo>
                <a:cubicBezTo>
                  <a:pt x="6096001" y="4741056"/>
                  <a:pt x="5656532" y="5928900"/>
                  <a:pt x="4946006" y="6788730"/>
                </a:cubicBezTo>
                <a:lnTo>
                  <a:pt x="4883024"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41" name="Freeform: Shape 40">
            <a:extLst>
              <a:ext uri="{FF2B5EF4-FFF2-40B4-BE49-F238E27FC236}">
                <a16:creationId xmlns:a16="http://schemas.microsoft.com/office/drawing/2014/main" id="{F6CA58B3-AFCC-4A40-9882-50D5080879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7332" cy="6858000"/>
          </a:xfrm>
          <a:custGeom>
            <a:avLst/>
            <a:gdLst>
              <a:gd name="connsiteX0" fmla="*/ 0 w 6087332"/>
              <a:gd name="connsiteY0" fmla="*/ 0 h 6858000"/>
              <a:gd name="connsiteX1" fmla="*/ 4874355 w 6087332"/>
              <a:gd name="connsiteY1" fmla="*/ 0 h 6858000"/>
              <a:gd name="connsiteX2" fmla="*/ 4937337 w 6087332"/>
              <a:gd name="connsiteY2" fmla="*/ 69271 h 6858000"/>
              <a:gd name="connsiteX3" fmla="*/ 6087332 w 6087332"/>
              <a:gd name="connsiteY3" fmla="*/ 3429000 h 6858000"/>
              <a:gd name="connsiteX4" fmla="*/ 4937337 w 6087332"/>
              <a:gd name="connsiteY4" fmla="*/ 6788730 h 6858000"/>
              <a:gd name="connsiteX5" fmla="*/ 4874355 w 6087332"/>
              <a:gd name="connsiteY5" fmla="*/ 6858000 h 6858000"/>
              <a:gd name="connsiteX6" fmla="*/ 0 w 608733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87332" h="6858000">
                <a:moveTo>
                  <a:pt x="0" y="0"/>
                </a:moveTo>
                <a:lnTo>
                  <a:pt x="4874355" y="0"/>
                </a:lnTo>
                <a:lnTo>
                  <a:pt x="4937337" y="69271"/>
                </a:lnTo>
                <a:cubicBezTo>
                  <a:pt x="5647863" y="929100"/>
                  <a:pt x="6087332" y="2116944"/>
                  <a:pt x="6087332" y="3429000"/>
                </a:cubicBezTo>
                <a:cubicBezTo>
                  <a:pt x="6087332" y="4741056"/>
                  <a:pt x="5647863" y="5928900"/>
                  <a:pt x="4937337" y="6788730"/>
                </a:cubicBezTo>
                <a:lnTo>
                  <a:pt x="4874355"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TextBox 2">
            <a:extLst>
              <a:ext uri="{FF2B5EF4-FFF2-40B4-BE49-F238E27FC236}">
                <a16:creationId xmlns:a16="http://schemas.microsoft.com/office/drawing/2014/main" id="{DC300030-4D0E-131F-6E02-029106320B45}"/>
              </a:ext>
            </a:extLst>
          </p:cNvPr>
          <p:cNvSpPr txBox="1"/>
          <p:nvPr/>
        </p:nvSpPr>
        <p:spPr>
          <a:xfrm>
            <a:off x="448056" y="859536"/>
            <a:ext cx="4832802" cy="1243584"/>
          </a:xfrm>
          <a:prstGeom prst="rect">
            <a:avLst/>
          </a:prstGeom>
        </p:spPr>
        <p:txBody>
          <a:bodyPr vert="horz" lIns="91440" tIns="45720" rIns="91440" bIns="45720" rtlCol="0" anchor="ctr">
            <a:normAutofit/>
          </a:bodyPr>
          <a:lstStyle/>
          <a:p>
            <a:pPr lvl="0">
              <a:lnSpc>
                <a:spcPct val="90000"/>
              </a:lnSpc>
              <a:spcBef>
                <a:spcPct val="0"/>
              </a:spcBef>
              <a:spcAft>
                <a:spcPts val="600"/>
              </a:spcAft>
              <a:tabLst>
                <a:tab pos="450215" algn="l"/>
              </a:tabLst>
            </a:pPr>
            <a:r>
              <a:rPr lang="en-US" sz="3400" b="1" kern="1200" spc="0">
                <a:solidFill>
                  <a:schemeClr val="tx1"/>
                </a:solidFill>
                <a:effectLst/>
                <a:latin typeface="+mj-lt"/>
                <a:ea typeface="+mj-ea"/>
                <a:cs typeface="+mj-cs"/>
              </a:rPr>
              <a:t>SPECIAL EDUCATION</a:t>
            </a:r>
            <a:r>
              <a:rPr lang="en-US" sz="3400" b="1" kern="1200" spc="-45">
                <a:solidFill>
                  <a:schemeClr val="tx1"/>
                </a:solidFill>
                <a:effectLst/>
                <a:latin typeface="+mj-lt"/>
                <a:ea typeface="+mj-ea"/>
                <a:cs typeface="+mj-cs"/>
              </a:rPr>
              <a:t> </a:t>
            </a:r>
            <a:r>
              <a:rPr lang="en-US" sz="3400" b="1" kern="1200" spc="0">
                <a:solidFill>
                  <a:schemeClr val="tx1"/>
                </a:solidFill>
                <a:effectLst/>
                <a:latin typeface="+mj-lt"/>
                <a:ea typeface="+mj-ea"/>
                <a:cs typeface="+mj-cs"/>
              </a:rPr>
              <a:t>–</a:t>
            </a:r>
            <a:r>
              <a:rPr lang="en-US" sz="3400" b="1" kern="1200" spc="-40">
                <a:solidFill>
                  <a:schemeClr val="tx1"/>
                </a:solidFill>
                <a:effectLst/>
                <a:latin typeface="+mj-lt"/>
                <a:ea typeface="+mj-ea"/>
                <a:cs typeface="+mj-cs"/>
              </a:rPr>
              <a:t> </a:t>
            </a:r>
            <a:r>
              <a:rPr lang="en-US" sz="3400" b="1" kern="1200" spc="0">
                <a:solidFill>
                  <a:schemeClr val="tx1"/>
                </a:solidFill>
                <a:effectLst/>
                <a:latin typeface="+mj-lt"/>
                <a:ea typeface="+mj-ea"/>
                <a:cs typeface="+mj-cs"/>
              </a:rPr>
              <a:t>A DISCIPLINE</a:t>
            </a:r>
            <a:r>
              <a:rPr lang="en-US" sz="3400" b="1" kern="1200" spc="-40">
                <a:solidFill>
                  <a:schemeClr val="tx1"/>
                </a:solidFill>
                <a:effectLst/>
                <a:latin typeface="+mj-lt"/>
                <a:ea typeface="+mj-ea"/>
                <a:cs typeface="+mj-cs"/>
              </a:rPr>
              <a:t> </a:t>
            </a:r>
            <a:r>
              <a:rPr lang="en-US" sz="3400" b="1" kern="1200" spc="0">
                <a:solidFill>
                  <a:schemeClr val="tx1"/>
                </a:solidFill>
                <a:effectLst/>
                <a:latin typeface="+mj-lt"/>
                <a:ea typeface="+mj-ea"/>
                <a:cs typeface="+mj-cs"/>
              </a:rPr>
              <a:t>OF</a:t>
            </a:r>
            <a:r>
              <a:rPr lang="en-US" sz="3400" b="1" kern="1200" spc="-100">
                <a:solidFill>
                  <a:schemeClr val="tx1"/>
                </a:solidFill>
                <a:effectLst/>
                <a:latin typeface="+mj-lt"/>
                <a:ea typeface="+mj-ea"/>
                <a:cs typeface="+mj-cs"/>
              </a:rPr>
              <a:t> </a:t>
            </a:r>
            <a:r>
              <a:rPr lang="en-US" sz="3400" b="1" kern="1200" spc="-20">
                <a:solidFill>
                  <a:schemeClr val="tx1"/>
                </a:solidFill>
                <a:effectLst/>
                <a:latin typeface="+mj-lt"/>
                <a:ea typeface="+mj-ea"/>
                <a:cs typeface="+mj-cs"/>
              </a:rPr>
              <a:t>HOPE</a:t>
            </a:r>
            <a:endParaRPr lang="en-US" sz="3400" b="1" kern="1200" spc="0">
              <a:solidFill>
                <a:schemeClr val="tx1"/>
              </a:solidFill>
              <a:effectLst/>
              <a:latin typeface="+mj-lt"/>
              <a:ea typeface="+mj-ea"/>
              <a:cs typeface="+mj-cs"/>
            </a:endParaRPr>
          </a:p>
        </p:txBody>
      </p:sp>
      <p:sp>
        <p:nvSpPr>
          <p:cNvPr id="43" name="Rectangle 42">
            <a:extLst>
              <a:ext uri="{FF2B5EF4-FFF2-40B4-BE49-F238E27FC236}">
                <a16:creationId xmlns:a16="http://schemas.microsoft.com/office/drawing/2014/main" id="{75C56826-D4E5-42ED-8529-079651CB30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52144"/>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useBgFill="1">
        <p:nvSpPr>
          <p:cNvPr id="45" name="Rectangle 44">
            <a:extLst>
              <a:ext uri="{FF2B5EF4-FFF2-40B4-BE49-F238E27FC236}">
                <a16:creationId xmlns:a16="http://schemas.microsoft.com/office/drawing/2014/main" id="{82095FCE-EF05-4443-B97A-85DEE3A5CA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9544" y="2194560"/>
            <a:ext cx="4892040" cy="18288"/>
          </a:xfrm>
          <a:prstGeom prst="rect">
            <a:avLst/>
          </a:prstGeom>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7" name="Rectangle 46">
            <a:extLst>
              <a:ext uri="{FF2B5EF4-FFF2-40B4-BE49-F238E27FC236}">
                <a16:creationId xmlns:a16="http://schemas.microsoft.com/office/drawing/2014/main" id="{CA00AE6B-AA30-4CF8-BA6F-339B780AD7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9544" y="2194560"/>
            <a:ext cx="48920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6" name="TextBox 5">
            <a:extLst>
              <a:ext uri="{FF2B5EF4-FFF2-40B4-BE49-F238E27FC236}">
                <a16:creationId xmlns:a16="http://schemas.microsoft.com/office/drawing/2014/main" id="{288874D5-8C1C-6608-BB02-1A605483D03C}"/>
              </a:ext>
            </a:extLst>
          </p:cNvPr>
          <p:cNvSpPr txBox="1"/>
          <p:nvPr/>
        </p:nvSpPr>
        <p:spPr>
          <a:xfrm>
            <a:off x="265472" y="2212848"/>
            <a:ext cx="6584946" cy="4407407"/>
          </a:xfrm>
          <a:prstGeom prst="rect">
            <a:avLst/>
          </a:prstGeom>
        </p:spPr>
        <p:txBody>
          <a:bodyPr vert="horz" lIns="91440" tIns="45720" rIns="91440" bIns="45720" rtlCol="0">
            <a:normAutofit lnSpcReduction="10000"/>
          </a:bodyPr>
          <a:lstStyle/>
          <a:p>
            <a:pPr marL="84455" marR="215900" algn="just">
              <a:lnSpc>
                <a:spcPct val="90000"/>
              </a:lnSpc>
              <a:spcBef>
                <a:spcPts val="495"/>
              </a:spcBef>
              <a:spcAft>
                <a:spcPts val="0"/>
              </a:spcAft>
            </a:pPr>
            <a:r>
              <a:rPr lang="en-US" sz="2000" dirty="0">
                <a:effectLst/>
              </a:rPr>
              <a:t>Ag. Vice Chancellor Sir, special education or special needs education</a:t>
            </a:r>
            <a:r>
              <a:rPr lang="en-US" sz="2000" spc="-55" dirty="0">
                <a:effectLst/>
              </a:rPr>
              <a:t> </a:t>
            </a:r>
            <a:r>
              <a:rPr lang="en-US" sz="2000" dirty="0">
                <a:effectLst/>
              </a:rPr>
              <a:t>is</a:t>
            </a:r>
            <a:r>
              <a:rPr lang="en-US" sz="2000" spc="-55" dirty="0">
                <a:effectLst/>
              </a:rPr>
              <a:t> </a:t>
            </a:r>
            <a:r>
              <a:rPr lang="en-US" sz="2000" dirty="0">
                <a:effectLst/>
              </a:rPr>
              <a:t>the</a:t>
            </a:r>
            <a:r>
              <a:rPr lang="en-US" sz="2000" spc="-55" dirty="0">
                <a:effectLst/>
              </a:rPr>
              <a:t> </a:t>
            </a:r>
            <a:r>
              <a:rPr lang="en-US" sz="2000" dirty="0">
                <a:effectLst/>
              </a:rPr>
              <a:t>practice</a:t>
            </a:r>
            <a:r>
              <a:rPr lang="en-US" sz="2000" spc="-55" dirty="0">
                <a:effectLst/>
              </a:rPr>
              <a:t> </a:t>
            </a:r>
            <a:r>
              <a:rPr lang="en-US" sz="2000" dirty="0">
                <a:effectLst/>
              </a:rPr>
              <a:t>of</a:t>
            </a:r>
            <a:r>
              <a:rPr lang="en-US" sz="2000" spc="-55" dirty="0">
                <a:effectLst/>
              </a:rPr>
              <a:t> </a:t>
            </a:r>
            <a:r>
              <a:rPr lang="en-US" sz="2000" dirty="0">
                <a:effectLst/>
              </a:rPr>
              <a:t>educating</a:t>
            </a:r>
            <a:r>
              <a:rPr lang="en-US" sz="2000" spc="-55" dirty="0">
                <a:effectLst/>
              </a:rPr>
              <a:t> </a:t>
            </a:r>
            <a:r>
              <a:rPr lang="en-US" sz="2000" dirty="0">
                <a:effectLst/>
              </a:rPr>
              <a:t>students</a:t>
            </a:r>
            <a:r>
              <a:rPr lang="en-US" sz="2000" spc="-55" dirty="0">
                <a:effectLst/>
              </a:rPr>
              <a:t> </a:t>
            </a:r>
            <a:r>
              <a:rPr lang="en-US" sz="2000" dirty="0">
                <a:effectLst/>
              </a:rPr>
              <a:t>with</a:t>
            </a:r>
            <a:r>
              <a:rPr lang="en-US" sz="2000" spc="-55" dirty="0">
                <a:effectLst/>
              </a:rPr>
              <a:t> </a:t>
            </a:r>
            <a:r>
              <a:rPr lang="en-US" sz="2000" dirty="0">
                <a:effectLst/>
              </a:rPr>
              <a:t>special</a:t>
            </a:r>
            <a:r>
              <a:rPr lang="en-US" sz="2000" spc="-55" dirty="0">
                <a:effectLst/>
              </a:rPr>
              <a:t> </a:t>
            </a:r>
            <a:r>
              <a:rPr lang="en-US" sz="2000" dirty="0">
                <a:effectLst/>
              </a:rPr>
              <a:t>needs in a way that address their differences and needs. This process involves the individually planned and systematically monitored arrangement of teaching procedures, adapted equipment, and materials</a:t>
            </a:r>
            <a:r>
              <a:rPr lang="en-US" sz="2000" spc="-75" dirty="0">
                <a:effectLst/>
              </a:rPr>
              <a:t> </a:t>
            </a:r>
            <a:r>
              <a:rPr lang="en-US" sz="2000" dirty="0">
                <a:effectLst/>
              </a:rPr>
              <a:t>in</a:t>
            </a:r>
            <a:r>
              <a:rPr lang="en-US" sz="2000" spc="-75" dirty="0">
                <a:effectLst/>
              </a:rPr>
              <a:t> </a:t>
            </a:r>
            <a:r>
              <a:rPr lang="en-US" sz="2000" dirty="0">
                <a:effectLst/>
              </a:rPr>
              <a:t>accessible</a:t>
            </a:r>
            <a:r>
              <a:rPr lang="en-US" sz="2000" spc="-75" dirty="0">
                <a:effectLst/>
              </a:rPr>
              <a:t> </a:t>
            </a:r>
            <a:r>
              <a:rPr lang="en-US" sz="2000" dirty="0">
                <a:effectLst/>
              </a:rPr>
              <a:t>settings.</a:t>
            </a:r>
            <a:r>
              <a:rPr lang="en-US" sz="2000" spc="-75" dirty="0">
                <a:effectLst/>
              </a:rPr>
              <a:t> </a:t>
            </a:r>
            <a:r>
              <a:rPr lang="en-US" sz="2000" dirty="0">
                <a:effectLst/>
              </a:rPr>
              <a:t>The</a:t>
            </a:r>
            <a:r>
              <a:rPr lang="en-US" sz="2000" spc="-75" dirty="0">
                <a:effectLst/>
              </a:rPr>
              <a:t> </a:t>
            </a:r>
            <a:r>
              <a:rPr lang="en-US" sz="2000" dirty="0">
                <a:effectLst/>
              </a:rPr>
              <a:t>interventions</a:t>
            </a:r>
            <a:r>
              <a:rPr lang="en-US" sz="2000" spc="-75" dirty="0">
                <a:effectLst/>
              </a:rPr>
              <a:t> </a:t>
            </a:r>
            <a:r>
              <a:rPr lang="en-US" sz="2000" dirty="0">
                <a:effectLst/>
              </a:rPr>
              <a:t>are</a:t>
            </a:r>
            <a:r>
              <a:rPr lang="en-US" sz="2000" spc="-75" dirty="0">
                <a:effectLst/>
              </a:rPr>
              <a:t> </a:t>
            </a:r>
            <a:r>
              <a:rPr lang="en-US" sz="2000" dirty="0">
                <a:effectLst/>
              </a:rPr>
              <a:t>designed</a:t>
            </a:r>
            <a:r>
              <a:rPr lang="en-US" sz="2000" spc="-75" dirty="0">
                <a:effectLst/>
              </a:rPr>
              <a:t> </a:t>
            </a:r>
            <a:r>
              <a:rPr lang="en-US" sz="2000" dirty="0">
                <a:effectLst/>
              </a:rPr>
              <a:t>to help learners with special needs to achieve a higher level of personal self-sufficiency and success in school and their community,</a:t>
            </a:r>
            <a:r>
              <a:rPr lang="en-US" sz="2000" spc="-45" dirty="0">
                <a:effectLst/>
              </a:rPr>
              <a:t> </a:t>
            </a:r>
            <a:r>
              <a:rPr lang="en-US" sz="2000" dirty="0">
                <a:effectLst/>
              </a:rPr>
              <a:t>than</a:t>
            </a:r>
            <a:r>
              <a:rPr lang="en-US" sz="2000" spc="-45" dirty="0">
                <a:effectLst/>
              </a:rPr>
              <a:t> </a:t>
            </a:r>
            <a:r>
              <a:rPr lang="en-US" sz="2000" dirty="0">
                <a:effectLst/>
              </a:rPr>
              <a:t>may</a:t>
            </a:r>
            <a:r>
              <a:rPr lang="en-US" sz="2000" spc="-45" dirty="0">
                <a:effectLst/>
              </a:rPr>
              <a:t> </a:t>
            </a:r>
            <a:r>
              <a:rPr lang="en-US" sz="2000" dirty="0">
                <a:effectLst/>
              </a:rPr>
              <a:t>be</a:t>
            </a:r>
            <a:r>
              <a:rPr lang="en-US" sz="2000" spc="-45" dirty="0">
                <a:effectLst/>
              </a:rPr>
              <a:t> </a:t>
            </a:r>
            <a:r>
              <a:rPr lang="en-US" sz="2000" dirty="0">
                <a:effectLst/>
              </a:rPr>
              <a:t>available</a:t>
            </a:r>
            <a:r>
              <a:rPr lang="en-US" sz="2000" spc="-45" dirty="0">
                <a:effectLst/>
              </a:rPr>
              <a:t> </a:t>
            </a:r>
            <a:r>
              <a:rPr lang="en-US" sz="2000" dirty="0">
                <a:effectLst/>
              </a:rPr>
              <a:t>if</a:t>
            </a:r>
            <a:r>
              <a:rPr lang="en-US" sz="2000" spc="-45" dirty="0">
                <a:effectLst/>
              </a:rPr>
              <a:t> </a:t>
            </a:r>
            <a:r>
              <a:rPr lang="en-US" sz="2000" dirty="0">
                <a:effectLst/>
              </a:rPr>
              <a:t>the</a:t>
            </a:r>
            <a:r>
              <a:rPr lang="en-US" sz="2000" spc="-45" dirty="0">
                <a:effectLst/>
              </a:rPr>
              <a:t> </a:t>
            </a:r>
            <a:r>
              <a:rPr lang="en-US" sz="2000" dirty="0">
                <a:effectLst/>
              </a:rPr>
              <a:t>student</a:t>
            </a:r>
            <a:r>
              <a:rPr lang="en-US" sz="2000" spc="-45" dirty="0">
                <a:effectLst/>
              </a:rPr>
              <a:t> </a:t>
            </a:r>
            <a:r>
              <a:rPr lang="en-US" sz="2000" dirty="0">
                <a:effectLst/>
              </a:rPr>
              <a:t>were</a:t>
            </a:r>
            <a:r>
              <a:rPr lang="en-US" sz="2000" spc="-45" dirty="0">
                <a:effectLst/>
              </a:rPr>
              <a:t> </a:t>
            </a:r>
            <a:r>
              <a:rPr lang="en-US" sz="2000" dirty="0">
                <a:effectLst/>
              </a:rPr>
              <a:t>only</a:t>
            </a:r>
            <a:r>
              <a:rPr lang="en-US" sz="2000" spc="-45" dirty="0">
                <a:effectLst/>
              </a:rPr>
              <a:t> </a:t>
            </a:r>
            <a:r>
              <a:rPr lang="en-US" sz="2000" dirty="0">
                <a:effectLst/>
              </a:rPr>
              <a:t>given access to a typical classroom education. It is a unique type of educational</a:t>
            </a:r>
            <a:r>
              <a:rPr lang="en-US" sz="2000" spc="-60" dirty="0">
                <a:effectLst/>
              </a:rPr>
              <a:t> </a:t>
            </a:r>
            <a:r>
              <a:rPr lang="en-US" sz="2000" dirty="0">
                <a:effectLst/>
              </a:rPr>
              <a:t>provision</a:t>
            </a:r>
            <a:r>
              <a:rPr lang="en-US" sz="2000" spc="-60" dirty="0">
                <a:effectLst/>
              </a:rPr>
              <a:t> </a:t>
            </a:r>
            <a:r>
              <a:rPr lang="en-US" sz="2000" dirty="0">
                <a:effectLst/>
              </a:rPr>
              <a:t>for</a:t>
            </a:r>
            <a:r>
              <a:rPr lang="en-US" sz="2000" spc="-60" dirty="0">
                <a:effectLst/>
              </a:rPr>
              <a:t> </a:t>
            </a:r>
            <a:r>
              <a:rPr lang="en-US" sz="2000" dirty="0">
                <a:effectLst/>
              </a:rPr>
              <a:t>students</a:t>
            </a:r>
            <a:r>
              <a:rPr lang="en-US" sz="2000" spc="-60" dirty="0">
                <a:effectLst/>
              </a:rPr>
              <a:t> </a:t>
            </a:r>
            <a:r>
              <a:rPr lang="en-US" sz="2000" dirty="0">
                <a:effectLst/>
              </a:rPr>
              <a:t>who</a:t>
            </a:r>
            <a:r>
              <a:rPr lang="en-US" sz="2000" spc="-60" dirty="0">
                <a:effectLst/>
              </a:rPr>
              <a:t> </a:t>
            </a:r>
            <a:r>
              <a:rPr lang="en-US" sz="2000" dirty="0">
                <a:effectLst/>
              </a:rPr>
              <a:t>cannot</a:t>
            </a:r>
            <a:r>
              <a:rPr lang="en-US" sz="2000" spc="-60" dirty="0">
                <a:effectLst/>
              </a:rPr>
              <a:t> </a:t>
            </a:r>
            <a:r>
              <a:rPr lang="en-US" sz="2000" dirty="0">
                <a:effectLst/>
              </a:rPr>
              <a:t>gain</a:t>
            </a:r>
            <a:r>
              <a:rPr lang="en-US" sz="2000" spc="-60" dirty="0">
                <a:effectLst/>
              </a:rPr>
              <a:t> </a:t>
            </a:r>
            <a:r>
              <a:rPr lang="en-US" sz="2000" dirty="0">
                <a:effectLst/>
              </a:rPr>
              <a:t>maximally</a:t>
            </a:r>
            <a:r>
              <a:rPr lang="en-US" sz="2000" spc="-60" dirty="0">
                <a:effectLst/>
              </a:rPr>
              <a:t> </a:t>
            </a:r>
            <a:r>
              <a:rPr lang="en-US" sz="2000" dirty="0">
                <a:effectLst/>
              </a:rPr>
              <a:t>in the regular classroom system without adequate provision of specialized equipment and materials, and this makes special education</a:t>
            </a:r>
            <a:r>
              <a:rPr lang="en-US" sz="2000" spc="-30" dirty="0">
                <a:effectLst/>
              </a:rPr>
              <a:t> </a:t>
            </a:r>
            <a:r>
              <a:rPr lang="en-US" sz="2000" dirty="0">
                <a:effectLst/>
              </a:rPr>
              <a:t>to</a:t>
            </a:r>
            <a:r>
              <a:rPr lang="en-US" sz="2000" spc="-30" dirty="0">
                <a:effectLst/>
              </a:rPr>
              <a:t> </a:t>
            </a:r>
            <a:r>
              <a:rPr lang="en-US" sz="2000" dirty="0">
                <a:effectLst/>
              </a:rPr>
              <a:t>be</a:t>
            </a:r>
            <a:r>
              <a:rPr lang="en-US" sz="2000" spc="-30" dirty="0">
                <a:effectLst/>
              </a:rPr>
              <a:t> </a:t>
            </a:r>
            <a:r>
              <a:rPr lang="en-US" sz="2000" dirty="0">
                <a:effectLst/>
              </a:rPr>
              <a:t>different</a:t>
            </a:r>
            <a:r>
              <a:rPr lang="en-US" sz="2000" spc="-30" dirty="0">
                <a:effectLst/>
              </a:rPr>
              <a:t> </a:t>
            </a:r>
            <a:r>
              <a:rPr lang="en-US" sz="2000" dirty="0">
                <a:effectLst/>
              </a:rPr>
              <a:t>from</a:t>
            </a:r>
            <a:r>
              <a:rPr lang="en-US" sz="2000" spc="-30" dirty="0">
                <a:effectLst/>
              </a:rPr>
              <a:t> </a:t>
            </a:r>
            <a:r>
              <a:rPr lang="en-US" sz="2000" dirty="0">
                <a:effectLst/>
              </a:rPr>
              <a:t>other</a:t>
            </a:r>
            <a:r>
              <a:rPr lang="en-US" sz="2000" spc="-30" dirty="0">
                <a:effectLst/>
              </a:rPr>
              <a:t> </a:t>
            </a:r>
            <a:r>
              <a:rPr lang="en-US" sz="2000" dirty="0">
                <a:effectLst/>
              </a:rPr>
              <a:t>types</a:t>
            </a:r>
            <a:r>
              <a:rPr lang="en-US" sz="2000" spc="-30" dirty="0">
                <a:effectLst/>
              </a:rPr>
              <a:t> </a:t>
            </a:r>
            <a:r>
              <a:rPr lang="en-US" sz="2000" dirty="0">
                <a:effectLst/>
              </a:rPr>
              <a:t>of</a:t>
            </a:r>
            <a:r>
              <a:rPr lang="en-US" sz="2000" spc="-30" dirty="0">
                <a:effectLst/>
              </a:rPr>
              <a:t> </a:t>
            </a:r>
            <a:r>
              <a:rPr lang="en-US" sz="2000" dirty="0">
                <a:effectLst/>
              </a:rPr>
              <a:t>education.</a:t>
            </a:r>
          </a:p>
        </p:txBody>
      </p:sp>
    </p:spTree>
    <p:extLst>
      <p:ext uri="{BB962C8B-B14F-4D97-AF65-F5344CB8AC3E}">
        <p14:creationId xmlns:p14="http://schemas.microsoft.com/office/powerpoint/2010/main" val="26615829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CECCDB9-1730-85B9-C99A-A8FD73E1C45E}"/>
              </a:ext>
            </a:extLst>
          </p:cNvPr>
          <p:cNvSpPr txBox="1"/>
          <p:nvPr/>
        </p:nvSpPr>
        <p:spPr>
          <a:xfrm>
            <a:off x="44244" y="73740"/>
            <a:ext cx="8627805" cy="6474849"/>
          </a:xfrm>
          <a:prstGeom prst="rect">
            <a:avLst/>
          </a:prstGeom>
          <a:noFill/>
        </p:spPr>
        <p:txBody>
          <a:bodyPr wrap="square">
            <a:spAutoFit/>
          </a:bodyPr>
          <a:lstStyle/>
          <a:p>
            <a:pPr marL="280670" marR="272415" algn="just">
              <a:lnSpc>
                <a:spcPct val="96000"/>
              </a:lnSpc>
              <a:spcBef>
                <a:spcPts val="350"/>
              </a:spcBef>
              <a:spcAft>
                <a:spcPts val="0"/>
              </a:spcAft>
            </a:pPr>
            <a:r>
              <a:rPr lang="en-US" sz="2400" dirty="0">
                <a:solidFill>
                  <a:srgbClr val="231F20"/>
                </a:solidFill>
                <a:effectLst/>
                <a:latin typeface="Times New Roman" panose="02020603050405020304" pitchFamily="18" charset="0"/>
                <a:ea typeface="Times New Roman" panose="02020603050405020304" pitchFamily="18" charset="0"/>
              </a:rPr>
              <a:t>Special education </a:t>
            </a:r>
            <a:r>
              <a:rPr lang="en-US" sz="2400" dirty="0" err="1">
                <a:solidFill>
                  <a:srgbClr val="231F20"/>
                </a:solidFill>
                <a:effectLst/>
                <a:latin typeface="Times New Roman" panose="02020603050405020304" pitchFamily="18" charset="0"/>
                <a:ea typeface="Times New Roman" panose="02020603050405020304" pitchFamily="18" charset="0"/>
              </a:rPr>
              <a:t>programmes</a:t>
            </a:r>
            <a:r>
              <a:rPr lang="en-US" sz="2400" dirty="0">
                <a:solidFill>
                  <a:srgbClr val="231F20"/>
                </a:solidFill>
                <a:effectLst/>
                <a:latin typeface="Times New Roman" panose="02020603050405020304" pitchFamily="18" charset="0"/>
                <a:ea typeface="Times New Roman" panose="02020603050405020304" pitchFamily="18" charset="0"/>
              </a:rPr>
              <a:t> are designed for those students who are mentally, physically, socially, and/or emotionally delayed. This aspect of delay is broadly categorized as a developmental</a:t>
            </a:r>
            <a:r>
              <a:rPr lang="en-US" sz="2400" spc="-7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delay</a:t>
            </a:r>
            <a:r>
              <a:rPr lang="en-US" sz="2400" spc="-7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that</a:t>
            </a:r>
            <a:r>
              <a:rPr lang="en-US" sz="2400" spc="-7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places</a:t>
            </a:r>
            <a:r>
              <a:rPr lang="en-US" sz="2400" spc="-7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them</a:t>
            </a:r>
            <a:r>
              <a:rPr lang="en-US" sz="2400" spc="-7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behind</a:t>
            </a:r>
            <a:r>
              <a:rPr lang="en-US" sz="2400" spc="-7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their</a:t>
            </a:r>
            <a:r>
              <a:rPr lang="en-US" sz="2400" spc="-7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peers.</a:t>
            </a:r>
            <a:r>
              <a:rPr lang="en-US" sz="2400" spc="20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Due</a:t>
            </a:r>
            <a:r>
              <a:rPr lang="en-US" sz="2400" spc="-7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to these</a:t>
            </a:r>
            <a:r>
              <a:rPr lang="en-US" sz="2400" spc="-4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special</a:t>
            </a:r>
            <a:r>
              <a:rPr lang="en-US" sz="2400" spc="-4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requirements,</a:t>
            </a:r>
            <a:r>
              <a:rPr lang="en-US" sz="2400" spc="-4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students'</a:t>
            </a:r>
            <a:r>
              <a:rPr lang="en-US" sz="2400" spc="-4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needs</a:t>
            </a:r>
            <a:r>
              <a:rPr lang="en-US" sz="2400" spc="-4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cannot</a:t>
            </a:r>
            <a:r>
              <a:rPr lang="en-US" sz="2400" spc="-4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be</a:t>
            </a:r>
            <a:r>
              <a:rPr lang="en-US" sz="2400" spc="-4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met</a:t>
            </a:r>
            <a:r>
              <a:rPr lang="en-US" sz="2400" spc="-4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within the</a:t>
            </a:r>
            <a:r>
              <a:rPr lang="en-US" sz="2400" spc="-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traditional</a:t>
            </a:r>
            <a:r>
              <a:rPr lang="en-US" sz="2400" spc="-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classroom</a:t>
            </a:r>
            <a:r>
              <a:rPr lang="en-US" sz="2400" spc="-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environment.</a:t>
            </a:r>
            <a:r>
              <a:rPr lang="en-US" sz="2400" spc="-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People</a:t>
            </a:r>
            <a:r>
              <a:rPr lang="en-US" sz="2400" spc="-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with</a:t>
            </a:r>
            <a:r>
              <a:rPr lang="en-US" sz="2400" spc="-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special</a:t>
            </a:r>
            <a:r>
              <a:rPr lang="en-US" sz="2400" spc="-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needs </a:t>
            </a:r>
            <a:r>
              <a:rPr lang="en-US" sz="2400" spc="-10" dirty="0">
                <a:solidFill>
                  <a:srgbClr val="231F20"/>
                </a:solidFill>
                <a:effectLst/>
                <a:latin typeface="Times New Roman" panose="02020603050405020304" pitchFamily="18" charset="0"/>
                <a:ea typeface="Times New Roman" panose="02020603050405020304" pitchFamily="18" charset="0"/>
              </a:rPr>
              <a:t>are,</a:t>
            </a:r>
            <a:r>
              <a:rPr lang="en-US" sz="2400" spc="-60"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therefore,</a:t>
            </a:r>
            <a:r>
              <a:rPr lang="en-US" sz="2400" spc="-60"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those</a:t>
            </a:r>
            <a:r>
              <a:rPr lang="en-US" sz="2400" spc="-60"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who</a:t>
            </a:r>
            <a:r>
              <a:rPr lang="en-US" sz="2400" spc="-60"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experience/manifest</a:t>
            </a:r>
            <a:r>
              <a:rPr lang="en-US" sz="2400" spc="-60"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more</a:t>
            </a:r>
            <a:r>
              <a:rPr lang="en-US" sz="2400" spc="-60"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than</a:t>
            </a:r>
            <a:r>
              <a:rPr lang="en-US" sz="2400" spc="-60"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the</a:t>
            </a:r>
            <a:r>
              <a:rPr lang="en-US" sz="2400" spc="-60"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usual </a:t>
            </a:r>
            <a:r>
              <a:rPr lang="en-US" sz="2400" dirty="0">
                <a:solidFill>
                  <a:srgbClr val="231F20"/>
                </a:solidFill>
                <a:effectLst/>
                <a:latin typeface="Times New Roman" panose="02020603050405020304" pitchFamily="18" charset="0"/>
                <a:ea typeface="Times New Roman" panose="02020603050405020304" pitchFamily="18" charset="0"/>
              </a:rPr>
              <a:t>difficulties and problems in learning and training as normally offered in regular schools. They are those who need closer personal attention, some modifications and adaptations of the school</a:t>
            </a:r>
            <a:r>
              <a:rPr lang="en-US" sz="2400" spc="-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routines</a:t>
            </a:r>
            <a:r>
              <a:rPr lang="en-US" sz="2400" spc="-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and</a:t>
            </a:r>
            <a:r>
              <a:rPr lang="en-US" sz="2400" spc="-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practice,</a:t>
            </a:r>
            <a:r>
              <a:rPr lang="en-US" sz="2400" spc="-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general</a:t>
            </a:r>
            <a:r>
              <a:rPr lang="en-US" sz="2400" spc="-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curriculum,</a:t>
            </a:r>
            <a:r>
              <a:rPr lang="en-US" sz="2400" spc="-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and</a:t>
            </a:r>
            <a:r>
              <a:rPr lang="en-US" sz="2400" spc="-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approaches to teaching and learning to attain their optimum learning levels and</a:t>
            </a:r>
            <a:r>
              <a:rPr lang="en-US" sz="2400" spc="-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development.</a:t>
            </a:r>
            <a:r>
              <a:rPr lang="en-US" sz="2400" spc="18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However,</a:t>
            </a:r>
            <a:r>
              <a:rPr lang="en-US" sz="2400" spc="-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they</a:t>
            </a:r>
            <a:r>
              <a:rPr lang="en-US" sz="2400" spc="-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are</a:t>
            </a:r>
            <a:r>
              <a:rPr lang="en-US" sz="2400" spc="-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first</a:t>
            </a:r>
            <a:r>
              <a:rPr lang="en-US" sz="2400" spc="-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and</a:t>
            </a:r>
            <a:r>
              <a:rPr lang="en-US" sz="2400" spc="-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foremost,</a:t>
            </a:r>
            <a:r>
              <a:rPr lang="en-US" sz="2400" spc="-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learners like</a:t>
            </a:r>
            <a:r>
              <a:rPr lang="en-US" sz="2400" spc="-5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any</a:t>
            </a:r>
            <a:r>
              <a:rPr lang="en-US" sz="2400" spc="-5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other</a:t>
            </a:r>
            <a:r>
              <a:rPr lang="en-US" sz="2400" spc="-5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learner</a:t>
            </a:r>
            <a:r>
              <a:rPr lang="en-US" sz="2400" spc="-5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who</a:t>
            </a:r>
            <a:r>
              <a:rPr lang="en-US" sz="2400" spc="-5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can</a:t>
            </a:r>
            <a:r>
              <a:rPr lang="en-US" sz="2400" spc="-5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be</a:t>
            </a:r>
            <a:r>
              <a:rPr lang="en-US" sz="2400" spc="-5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and</a:t>
            </a:r>
            <a:r>
              <a:rPr lang="en-US" sz="2400" spc="-5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should</a:t>
            </a:r>
            <a:r>
              <a:rPr lang="en-US" sz="2400" spc="-5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be</a:t>
            </a:r>
            <a:r>
              <a:rPr lang="en-US" sz="2400" spc="-5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taught</a:t>
            </a:r>
            <a:r>
              <a:rPr lang="en-US" sz="2400" spc="-5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in</a:t>
            </a:r>
            <a:r>
              <a:rPr lang="en-US" sz="2400" spc="-5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regular schools</a:t>
            </a:r>
            <a:r>
              <a:rPr lang="en-US" sz="2400" spc="-3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and</a:t>
            </a:r>
            <a:r>
              <a:rPr lang="en-US" sz="2400" spc="-3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classrooms</a:t>
            </a:r>
            <a:r>
              <a:rPr lang="en-US" sz="2400" spc="-3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by</a:t>
            </a:r>
            <a:r>
              <a:rPr lang="en-US" sz="2400" spc="-3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teachers</a:t>
            </a:r>
            <a:r>
              <a:rPr lang="en-US" sz="2400" spc="-3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who</a:t>
            </a:r>
            <a:r>
              <a:rPr lang="en-US" sz="2400" spc="-3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are</a:t>
            </a:r>
            <a:r>
              <a:rPr lang="en-US" sz="2400" spc="-3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painstaking</a:t>
            </a:r>
            <a:r>
              <a:rPr lang="en-US" sz="2400" spc="-3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enough to</a:t>
            </a:r>
            <a:r>
              <a:rPr lang="en-US" sz="2400" spc="-1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recognize</a:t>
            </a:r>
            <a:r>
              <a:rPr lang="en-US" sz="2400" spc="-1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and</a:t>
            </a:r>
            <a:r>
              <a:rPr lang="en-US" sz="2400" spc="-1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understand</a:t>
            </a:r>
            <a:r>
              <a:rPr lang="en-US" sz="2400" spc="-1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their</a:t>
            </a:r>
            <a:r>
              <a:rPr lang="en-US" sz="2400" spc="-1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problems</a:t>
            </a:r>
            <a:r>
              <a:rPr lang="en-US" sz="2400" spc="-1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and</a:t>
            </a:r>
            <a:r>
              <a:rPr lang="en-US" sz="2400" spc="-1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difficulties,</a:t>
            </a:r>
            <a:r>
              <a:rPr lang="en-US" sz="2400" spc="-1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and who are innovative enough to find appropriate methods and approaches to meet their special learning needs.</a:t>
            </a:r>
            <a:endParaRPr lang="en-GB" sz="2400" dirty="0">
              <a:effectLst/>
              <a:latin typeface="Times New Roman" panose="02020603050405020304" pitchFamily="18" charset="0"/>
              <a:ea typeface="Times New Roman" panose="02020603050405020304" pitchFamily="18" charset="0"/>
            </a:endParaRPr>
          </a:p>
        </p:txBody>
      </p:sp>
      <p:sp>
        <p:nvSpPr>
          <p:cNvPr id="4" name="TextBox 3">
            <a:extLst>
              <a:ext uri="{FF2B5EF4-FFF2-40B4-BE49-F238E27FC236}">
                <a16:creationId xmlns:a16="http://schemas.microsoft.com/office/drawing/2014/main" id="{C4BF84B0-E307-82B1-6CD6-0ECB569AB0F4}"/>
              </a:ext>
            </a:extLst>
          </p:cNvPr>
          <p:cNvSpPr txBox="1"/>
          <p:nvPr/>
        </p:nvSpPr>
        <p:spPr>
          <a:xfrm>
            <a:off x="8672049" y="837578"/>
            <a:ext cx="3201366" cy="3387497"/>
          </a:xfrm>
          <a:prstGeom prst="rect">
            <a:avLst/>
          </a:prstGeom>
          <a:solidFill>
            <a:schemeClr val="bg1">
              <a:lumMod val="95000"/>
            </a:schemeClr>
          </a:solidFill>
          <a:ln>
            <a:solidFill>
              <a:schemeClr val="tx2"/>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vert="horz" lIns="91440" tIns="45720" rIns="91440" bIns="45720" rtlCol="0" anchor="b">
            <a:normAutofit/>
          </a:bodyPr>
          <a:lstStyle/>
          <a:p>
            <a:pPr lvl="0" algn="r">
              <a:lnSpc>
                <a:spcPct val="90000"/>
              </a:lnSpc>
              <a:spcBef>
                <a:spcPct val="0"/>
              </a:spcBef>
              <a:spcAft>
                <a:spcPts val="600"/>
              </a:spcAft>
              <a:tabLst>
                <a:tab pos="450215" algn="l"/>
              </a:tabLst>
            </a:pPr>
            <a:r>
              <a:rPr lang="en-US" sz="4000" b="1" kern="1200" spc="0" dirty="0">
                <a:effectLst/>
                <a:latin typeface="+mj-lt"/>
                <a:ea typeface="+mj-ea"/>
                <a:cs typeface="+mj-cs"/>
              </a:rPr>
              <a:t>SPECIAL EDUCATION</a:t>
            </a:r>
            <a:r>
              <a:rPr lang="en-US" sz="4000" b="1" kern="1200" spc="-45" dirty="0">
                <a:effectLst/>
                <a:latin typeface="+mj-lt"/>
                <a:ea typeface="+mj-ea"/>
                <a:cs typeface="+mj-cs"/>
              </a:rPr>
              <a:t> </a:t>
            </a:r>
            <a:r>
              <a:rPr lang="en-US" sz="4000" b="1" kern="1200" spc="0" dirty="0">
                <a:effectLst/>
                <a:latin typeface="+mj-lt"/>
                <a:ea typeface="+mj-ea"/>
                <a:cs typeface="+mj-cs"/>
              </a:rPr>
              <a:t>–</a:t>
            </a:r>
            <a:r>
              <a:rPr lang="en-US" sz="4000" b="1" kern="1200" spc="-40" dirty="0">
                <a:effectLst/>
                <a:latin typeface="+mj-lt"/>
                <a:ea typeface="+mj-ea"/>
                <a:cs typeface="+mj-cs"/>
              </a:rPr>
              <a:t> </a:t>
            </a:r>
            <a:r>
              <a:rPr lang="en-US" sz="4000" b="1" kern="1200" spc="0" dirty="0">
                <a:effectLst/>
                <a:latin typeface="+mj-lt"/>
                <a:ea typeface="+mj-ea"/>
                <a:cs typeface="+mj-cs"/>
              </a:rPr>
              <a:t>A DISCIPLINE</a:t>
            </a:r>
            <a:r>
              <a:rPr lang="en-US" sz="4000" b="1" kern="1200" spc="-40" dirty="0">
                <a:effectLst/>
                <a:latin typeface="+mj-lt"/>
                <a:ea typeface="+mj-ea"/>
                <a:cs typeface="+mj-cs"/>
              </a:rPr>
              <a:t> </a:t>
            </a:r>
            <a:r>
              <a:rPr lang="en-US" sz="4000" b="1" kern="1200" spc="0" dirty="0">
                <a:effectLst/>
                <a:latin typeface="+mj-lt"/>
                <a:ea typeface="+mj-ea"/>
                <a:cs typeface="+mj-cs"/>
              </a:rPr>
              <a:t>OF</a:t>
            </a:r>
            <a:r>
              <a:rPr lang="en-US" sz="4000" b="1" kern="1200" spc="-100" dirty="0">
                <a:effectLst/>
                <a:latin typeface="+mj-lt"/>
                <a:ea typeface="+mj-ea"/>
                <a:cs typeface="+mj-cs"/>
              </a:rPr>
              <a:t> </a:t>
            </a:r>
            <a:r>
              <a:rPr lang="en-US" sz="4000" b="1" kern="1200" spc="-20" dirty="0">
                <a:effectLst/>
                <a:latin typeface="+mj-lt"/>
                <a:ea typeface="+mj-ea"/>
                <a:cs typeface="+mj-cs"/>
              </a:rPr>
              <a:t>HOPE</a:t>
            </a:r>
            <a:endParaRPr lang="en-US" sz="4000" b="1" kern="1200" spc="0" dirty="0">
              <a:effectLst/>
              <a:latin typeface="+mj-lt"/>
              <a:ea typeface="+mj-ea"/>
              <a:cs typeface="+mj-cs"/>
            </a:endParaRPr>
          </a:p>
        </p:txBody>
      </p:sp>
    </p:spTree>
    <p:extLst>
      <p:ext uri="{BB962C8B-B14F-4D97-AF65-F5344CB8AC3E}">
        <p14:creationId xmlns:p14="http://schemas.microsoft.com/office/powerpoint/2010/main" val="7378618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C8908E2-EE49-44D2-9428-A28D2312A8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pSp>
        <p:nvGrpSpPr>
          <p:cNvPr id="10" name="Group 9">
            <a:extLst>
              <a:ext uri="{FF2B5EF4-FFF2-40B4-BE49-F238E27FC236}">
                <a16:creationId xmlns:a16="http://schemas.microsoft.com/office/drawing/2014/main" id="{5D1A9D8B-3117-4D9D-BDA4-DD81895098B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7467600" cy="6858000"/>
            <a:chOff x="7467600" y="0"/>
            <a:chExt cx="4724400" cy="6858000"/>
          </a:xfrm>
        </p:grpSpPr>
        <p:sp>
          <p:nvSpPr>
            <p:cNvPr id="11" name="Rectangle 10">
              <a:extLst>
                <a:ext uri="{FF2B5EF4-FFF2-40B4-BE49-F238E27FC236}">
                  <a16:creationId xmlns:a16="http://schemas.microsoft.com/office/drawing/2014/main" id="{A7877B25-8C10-4C8D-BC88-BF3C557F8FF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467600" y="0"/>
              <a:ext cx="4724400" cy="6858000"/>
            </a:xfrm>
            <a:prstGeom prst="rect">
              <a:avLst/>
            </a:prstGeom>
            <a:solidFill>
              <a:schemeClr val="accent5">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54F0DD86-96CD-4F5F-BA4D-FFC17F2D6C4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467600" y="0"/>
              <a:ext cx="4724400" cy="6858000"/>
            </a:xfrm>
            <a:prstGeom prst="rect">
              <a:avLst/>
            </a:prstGeom>
            <a:solidFill>
              <a:schemeClr val="accent6">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14" name="Freeform: Shape 13">
            <a:extLst>
              <a:ext uri="{FF2B5EF4-FFF2-40B4-BE49-F238E27FC236}">
                <a16:creationId xmlns:a16="http://schemas.microsoft.com/office/drawing/2014/main" id="{BD92035A-AA2F-4CD8-A556-1CE8BDEC75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69701" cy="6858000"/>
          </a:xfrm>
          <a:custGeom>
            <a:avLst/>
            <a:gdLst>
              <a:gd name="connsiteX0" fmla="*/ 369702 w 7467600"/>
              <a:gd name="connsiteY0" fmla="*/ 6712169 h 6858000"/>
              <a:gd name="connsiteX1" fmla="*/ 366575 w 7467600"/>
              <a:gd name="connsiteY1" fmla="*/ 6715556 h 6858000"/>
              <a:gd name="connsiteX2" fmla="*/ 371637 w 7467600"/>
              <a:gd name="connsiteY2" fmla="*/ 6713954 h 6858000"/>
              <a:gd name="connsiteX3" fmla="*/ 7090188 w 7467600"/>
              <a:gd name="connsiteY3" fmla="*/ 6584365 h 6858000"/>
              <a:gd name="connsiteX4" fmla="*/ 7440138 w 7467600"/>
              <a:gd name="connsiteY4" fmla="*/ 6622648 h 6858000"/>
              <a:gd name="connsiteX5" fmla="*/ 7467600 w 7467600"/>
              <a:gd name="connsiteY5" fmla="*/ 6628217 h 6858000"/>
              <a:gd name="connsiteX6" fmla="*/ 7467600 w 7467600"/>
              <a:gd name="connsiteY6" fmla="*/ 6668575 h 6858000"/>
              <a:gd name="connsiteX7" fmla="*/ 7392322 w 7467600"/>
              <a:gd name="connsiteY7" fmla="*/ 6658238 h 6858000"/>
              <a:gd name="connsiteX8" fmla="*/ 7467600 w 7467600"/>
              <a:gd name="connsiteY8" fmla="*/ 6683873 h 6858000"/>
              <a:gd name="connsiteX9" fmla="*/ 7467600 w 7467600"/>
              <a:gd name="connsiteY9" fmla="*/ 6714215 h 6858000"/>
              <a:gd name="connsiteX10" fmla="*/ 7447383 w 7467600"/>
              <a:gd name="connsiteY10" fmla="*/ 6707202 h 6858000"/>
              <a:gd name="connsiteX11" fmla="*/ 7289862 w 7467600"/>
              <a:gd name="connsiteY11" fmla="*/ 6659827 h 6858000"/>
              <a:gd name="connsiteX12" fmla="*/ 7434024 w 7467600"/>
              <a:gd name="connsiteY12" fmla="*/ 6722130 h 6858000"/>
              <a:gd name="connsiteX13" fmla="*/ 7467600 w 7467600"/>
              <a:gd name="connsiteY13" fmla="*/ 6736157 h 6858000"/>
              <a:gd name="connsiteX14" fmla="*/ 7467600 w 7467600"/>
              <a:gd name="connsiteY14" fmla="*/ 6767913 h 6858000"/>
              <a:gd name="connsiteX15" fmla="*/ 7271814 w 7467600"/>
              <a:gd name="connsiteY15" fmla="*/ 6684601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7090188 w 7467600"/>
              <a:gd name="connsiteY21" fmla="*/ 6584365 h 6858000"/>
              <a:gd name="connsiteX22" fmla="*/ 1019354 w 7467600"/>
              <a:gd name="connsiteY22" fmla="*/ 6315006 h 6858000"/>
              <a:gd name="connsiteX23" fmla="*/ 441046 w 7467600"/>
              <a:gd name="connsiteY23" fmla="*/ 6691153 h 6858000"/>
              <a:gd name="connsiteX24" fmla="*/ 1019354 w 7467600"/>
              <a:gd name="connsiteY24" fmla="*/ 6315006 h 6858000"/>
              <a:gd name="connsiteX25" fmla="*/ 991680 w 7467600"/>
              <a:gd name="connsiteY25" fmla="*/ 6298413 h 6858000"/>
              <a:gd name="connsiteX26" fmla="*/ 409060 w 7467600"/>
              <a:gd name="connsiteY26" fmla="*/ 6671470 h 6858000"/>
              <a:gd name="connsiteX27" fmla="*/ 991680 w 7467600"/>
              <a:gd name="connsiteY27" fmla="*/ 6298413 h 6858000"/>
              <a:gd name="connsiteX28" fmla="*/ 103333 w 7467600"/>
              <a:gd name="connsiteY28" fmla="*/ 5699602 h 6858000"/>
              <a:gd name="connsiteX29" fmla="*/ 233938 w 7467600"/>
              <a:gd name="connsiteY29" fmla="*/ 5809416 h 6858000"/>
              <a:gd name="connsiteX30" fmla="*/ 883580 w 7467600"/>
              <a:gd name="connsiteY30" fmla="*/ 6180710 h 6858000"/>
              <a:gd name="connsiteX31" fmla="*/ 487337 w 7467600"/>
              <a:gd name="connsiteY31" fmla="*/ 5950182 h 6858000"/>
              <a:gd name="connsiteX32" fmla="*/ 354051 w 7467600"/>
              <a:gd name="connsiteY32" fmla="*/ 5854912 h 6858000"/>
              <a:gd name="connsiteX33" fmla="*/ 195436 w 7467600"/>
              <a:gd name="connsiteY33" fmla="*/ 5755068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6861797 w 7467600"/>
              <a:gd name="connsiteY74" fmla="*/ 5419899 h 6858000"/>
              <a:gd name="connsiteX75" fmla="*/ 6879594 w 7467600"/>
              <a:gd name="connsiteY75" fmla="*/ 5424547 h 6858000"/>
              <a:gd name="connsiteX76" fmla="*/ 7379510 w 7467600"/>
              <a:gd name="connsiteY76" fmla="*/ 5755454 h 6858000"/>
              <a:gd name="connsiteX77" fmla="*/ 7467600 w 7467600"/>
              <a:gd name="connsiteY77" fmla="*/ 5845526 h 6858000"/>
              <a:gd name="connsiteX78" fmla="*/ 7467600 w 7467600"/>
              <a:gd name="connsiteY78" fmla="*/ 5925131 h 6858000"/>
              <a:gd name="connsiteX79" fmla="*/ 7271900 w 7467600"/>
              <a:gd name="connsiteY79" fmla="*/ 5734551 h 6858000"/>
              <a:gd name="connsiteX80" fmla="*/ 7015907 w 7467600"/>
              <a:gd name="connsiteY80" fmla="*/ 5541548 h 6858000"/>
              <a:gd name="connsiteX81" fmla="*/ 7259646 w 7467600"/>
              <a:gd name="connsiteY81" fmla="*/ 5765985 h 6858000"/>
              <a:gd name="connsiteX82" fmla="*/ 7467600 w 7467600"/>
              <a:gd name="connsiteY82" fmla="*/ 5971257 h 6858000"/>
              <a:gd name="connsiteX83" fmla="*/ 7467600 w 7467600"/>
              <a:gd name="connsiteY83" fmla="*/ 6012219 h 6858000"/>
              <a:gd name="connsiteX84" fmla="*/ 7240170 w 7467600"/>
              <a:gd name="connsiteY84" fmla="*/ 5787985 h 6858000"/>
              <a:gd name="connsiteX85" fmla="*/ 6946849 w 7467600"/>
              <a:gd name="connsiteY85" fmla="*/ 5523271 h 6858000"/>
              <a:gd name="connsiteX86" fmla="*/ 6946972 w 7467600"/>
              <a:gd name="connsiteY86" fmla="*/ 5526491 h 6858000"/>
              <a:gd name="connsiteX87" fmla="*/ 7105827 w 7467600"/>
              <a:gd name="connsiteY87" fmla="*/ 5718700 h 6858000"/>
              <a:gd name="connsiteX88" fmla="*/ 7126431 w 7467600"/>
              <a:gd name="connsiteY88" fmla="*/ 5737872 h 6858000"/>
              <a:gd name="connsiteX89" fmla="*/ 7356878 w 7467600"/>
              <a:gd name="connsiteY89" fmla="*/ 5981332 h 6858000"/>
              <a:gd name="connsiteX90" fmla="*/ 7467600 w 7467600"/>
              <a:gd name="connsiteY90" fmla="*/ 6117703 h 6858000"/>
              <a:gd name="connsiteX91" fmla="*/ 7467600 w 7467600"/>
              <a:gd name="connsiteY91" fmla="*/ 6163634 h 6858000"/>
              <a:gd name="connsiteX92" fmla="*/ 7403637 w 7467600"/>
              <a:gd name="connsiteY92" fmla="*/ 6083957 h 6858000"/>
              <a:gd name="connsiteX93" fmla="*/ 7254615 w 7467600"/>
              <a:gd name="connsiteY93" fmla="*/ 5911918 h 6858000"/>
              <a:gd name="connsiteX94" fmla="*/ 7312589 w 7467600"/>
              <a:gd name="connsiteY94" fmla="*/ 5982309 h 6858000"/>
              <a:gd name="connsiteX95" fmla="*/ 7448321 w 7467600"/>
              <a:gd name="connsiteY95" fmla="*/ 6190991 h 6858000"/>
              <a:gd name="connsiteX96" fmla="*/ 7467600 w 7467600"/>
              <a:gd name="connsiteY96" fmla="*/ 6221686 h 6858000"/>
              <a:gd name="connsiteX97" fmla="*/ 7467600 w 7467600"/>
              <a:gd name="connsiteY97" fmla="*/ 6334256 h 6858000"/>
              <a:gd name="connsiteX98" fmla="*/ 7454976 w 7467600"/>
              <a:gd name="connsiteY98" fmla="*/ 6318297 h 6858000"/>
              <a:gd name="connsiteX99" fmla="*/ 7042773 w 7467600"/>
              <a:gd name="connsiteY99" fmla="*/ 5734011 h 6858000"/>
              <a:gd name="connsiteX100" fmla="*/ 6844835 w 7467600"/>
              <a:gd name="connsiteY100" fmla="*/ 5424988 h 6858000"/>
              <a:gd name="connsiteX101" fmla="*/ 6861797 w 7467600"/>
              <a:gd name="connsiteY101" fmla="*/ 5419899 h 6858000"/>
              <a:gd name="connsiteX102" fmla="*/ 1456157 w 7467600"/>
              <a:gd name="connsiteY102" fmla="*/ 5371404 h 6858000"/>
              <a:gd name="connsiteX103" fmla="*/ 1244432 w 7467600"/>
              <a:gd name="connsiteY103" fmla="*/ 5385601 h 6858000"/>
              <a:gd name="connsiteX104" fmla="*/ 973990 w 7467600"/>
              <a:gd name="connsiteY104" fmla="*/ 5424940 h 6858000"/>
              <a:gd name="connsiteX105" fmla="*/ 1103809 w 7467600"/>
              <a:gd name="connsiteY105" fmla="*/ 5433720 h 6858000"/>
              <a:gd name="connsiteX106" fmla="*/ 1123454 w 7467600"/>
              <a:gd name="connsiteY106" fmla="*/ 5435727 h 6858000"/>
              <a:gd name="connsiteX107" fmla="*/ 1737017 w 7467600"/>
              <a:gd name="connsiteY107" fmla="*/ 5452183 h 6858000"/>
              <a:gd name="connsiteX108" fmla="*/ 1824397 w 7467600"/>
              <a:gd name="connsiteY108" fmla="*/ 5447757 h 6858000"/>
              <a:gd name="connsiteX109" fmla="*/ 2070059 w 7467600"/>
              <a:gd name="connsiteY109" fmla="*/ 5441660 h 6858000"/>
              <a:gd name="connsiteX110" fmla="*/ 1456157 w 7467600"/>
              <a:gd name="connsiteY110" fmla="*/ 5371404 h 6858000"/>
              <a:gd name="connsiteX111" fmla="*/ 4988186 w 7467600"/>
              <a:gd name="connsiteY111" fmla="*/ 5216467 h 6858000"/>
              <a:gd name="connsiteX112" fmla="*/ 4777334 w 7467600"/>
              <a:gd name="connsiteY112" fmla="*/ 5406072 h 6858000"/>
              <a:gd name="connsiteX113" fmla="*/ 4718341 w 7467600"/>
              <a:gd name="connsiteY113" fmla="*/ 5468043 h 6858000"/>
              <a:gd name="connsiteX114" fmla="*/ 4604655 w 7467600"/>
              <a:gd name="connsiteY114" fmla="*/ 5583434 h 6858000"/>
              <a:gd name="connsiteX115" fmla="*/ 4565074 w 7467600"/>
              <a:gd name="connsiteY115" fmla="*/ 5618550 h 6858000"/>
              <a:gd name="connsiteX116" fmla="*/ 4988186 w 7467600"/>
              <a:gd name="connsiteY116" fmla="*/ 5216467 h 6858000"/>
              <a:gd name="connsiteX117" fmla="*/ 4978032 w 7467600"/>
              <a:gd name="connsiteY117" fmla="*/ 5183809 h 6858000"/>
              <a:gd name="connsiteX118" fmla="*/ 4463413 w 7467600"/>
              <a:gd name="connsiteY118" fmla="*/ 5615162 h 6858000"/>
              <a:gd name="connsiteX119" fmla="*/ 4358134 w 7467600"/>
              <a:gd name="connsiteY119" fmla="*/ 5742791 h 6858000"/>
              <a:gd name="connsiteX120" fmla="*/ 4376219 w 7467600"/>
              <a:gd name="connsiteY120" fmla="*/ 5729027 h 6858000"/>
              <a:gd name="connsiteX121" fmla="*/ 4582340 w 7467600"/>
              <a:gd name="connsiteY121" fmla="*/ 5561037 h 6858000"/>
              <a:gd name="connsiteX122" fmla="*/ 4694684 w 7467600"/>
              <a:gd name="connsiteY122" fmla="*/ 5447098 h 6858000"/>
              <a:gd name="connsiteX123" fmla="*/ 4754123 w 7467600"/>
              <a:gd name="connsiteY123" fmla="*/ 5384643 h 6858000"/>
              <a:gd name="connsiteX124" fmla="*/ 4978032 w 7467600"/>
              <a:gd name="connsiteY124" fmla="*/ 5183809 h 6858000"/>
              <a:gd name="connsiteX125" fmla="*/ 7133363 w 7467600"/>
              <a:gd name="connsiteY125" fmla="*/ 5050246 h 6858000"/>
              <a:gd name="connsiteX126" fmla="*/ 7450656 w 7467600"/>
              <a:gd name="connsiteY126" fmla="*/ 5134750 h 6858000"/>
              <a:gd name="connsiteX127" fmla="*/ 7467600 w 7467600"/>
              <a:gd name="connsiteY127" fmla="*/ 5142496 h 6858000"/>
              <a:gd name="connsiteX128" fmla="*/ 7467600 w 7467600"/>
              <a:gd name="connsiteY128" fmla="*/ 5158623 h 6858000"/>
              <a:gd name="connsiteX129" fmla="*/ 7427076 w 7467600"/>
              <a:gd name="connsiteY129" fmla="*/ 5142684 h 6858000"/>
              <a:gd name="connsiteX130" fmla="*/ 7467600 w 7467600"/>
              <a:gd name="connsiteY130" fmla="*/ 5164774 h 6858000"/>
              <a:gd name="connsiteX131" fmla="*/ 7467600 w 7467600"/>
              <a:gd name="connsiteY131" fmla="*/ 5199146 h 6858000"/>
              <a:gd name="connsiteX132" fmla="*/ 7391022 w 7467600"/>
              <a:gd name="connsiteY132" fmla="*/ 5158141 h 6858000"/>
              <a:gd name="connsiteX133" fmla="*/ 7312201 w 7467600"/>
              <a:gd name="connsiteY133" fmla="*/ 5128278 h 6858000"/>
              <a:gd name="connsiteX134" fmla="*/ 7343603 w 7467600"/>
              <a:gd name="connsiteY134" fmla="*/ 5149746 h 6858000"/>
              <a:gd name="connsiteX135" fmla="*/ 7467600 w 7467600"/>
              <a:gd name="connsiteY135" fmla="*/ 5241225 h 6858000"/>
              <a:gd name="connsiteX136" fmla="*/ 7467600 w 7467600"/>
              <a:gd name="connsiteY136" fmla="*/ 5277736 h 6858000"/>
              <a:gd name="connsiteX137" fmla="*/ 7327465 w 7467600"/>
              <a:gd name="connsiteY137" fmla="*/ 5174181 h 6858000"/>
              <a:gd name="connsiteX138" fmla="*/ 7244057 w 7467600"/>
              <a:gd name="connsiteY138" fmla="*/ 5124233 h 6858000"/>
              <a:gd name="connsiteX139" fmla="*/ 7353035 w 7467600"/>
              <a:gd name="connsiteY139" fmla="*/ 5197318 h 6858000"/>
              <a:gd name="connsiteX140" fmla="*/ 7467600 w 7467600"/>
              <a:gd name="connsiteY140" fmla="*/ 5297634 h 6858000"/>
              <a:gd name="connsiteX141" fmla="*/ 7467600 w 7467600"/>
              <a:gd name="connsiteY141" fmla="*/ 5361850 h 6858000"/>
              <a:gd name="connsiteX142" fmla="*/ 7368569 w 7467600"/>
              <a:gd name="connsiteY142" fmla="*/ 5270182 h 6858000"/>
              <a:gd name="connsiteX143" fmla="*/ 7131946 w 7467600"/>
              <a:gd name="connsiteY143" fmla="*/ 5075653 h 6858000"/>
              <a:gd name="connsiteX144" fmla="*/ 7133363 w 7467600"/>
              <a:gd name="connsiteY144" fmla="*/ 5050246 h 6858000"/>
              <a:gd name="connsiteX145" fmla="*/ 1903353 w 7467600"/>
              <a:gd name="connsiteY145" fmla="*/ 5044827 h 6858000"/>
              <a:gd name="connsiteX146" fmla="*/ 1936931 w 7467600"/>
              <a:gd name="connsiteY146" fmla="*/ 5093954 h 6858000"/>
              <a:gd name="connsiteX147" fmla="*/ 2195868 w 7467600"/>
              <a:gd name="connsiteY147" fmla="*/ 5396574 h 6858000"/>
              <a:gd name="connsiteX148" fmla="*/ 2088852 w 7467600"/>
              <a:gd name="connsiteY148" fmla="*/ 5166123 h 6858000"/>
              <a:gd name="connsiteX149" fmla="*/ 1958241 w 7467600"/>
              <a:gd name="connsiteY149" fmla="*/ 5067955 h 6858000"/>
              <a:gd name="connsiteX150" fmla="*/ 1903353 w 7467600"/>
              <a:gd name="connsiteY150" fmla="*/ 5044827 h 6858000"/>
              <a:gd name="connsiteX151" fmla="*/ 1979378 w 7467600"/>
              <a:gd name="connsiteY151" fmla="*/ 4769504 h 6858000"/>
              <a:gd name="connsiteX152" fmla="*/ 2882120 w 7467600"/>
              <a:gd name="connsiteY152" fmla="*/ 5064547 h 6858000"/>
              <a:gd name="connsiteX153" fmla="*/ 2793103 w 7467600"/>
              <a:gd name="connsiteY153" fmla="*/ 5039699 h 6858000"/>
              <a:gd name="connsiteX154" fmla="*/ 2770041 w 7467600"/>
              <a:gd name="connsiteY154" fmla="*/ 5033634 h 6858000"/>
              <a:gd name="connsiteX155" fmla="*/ 1979378 w 7467600"/>
              <a:gd name="connsiteY155" fmla="*/ 4769504 h 6858000"/>
              <a:gd name="connsiteX156" fmla="*/ 1927410 w 7467600"/>
              <a:gd name="connsiteY156" fmla="*/ 4716164 h 6858000"/>
              <a:gd name="connsiteX157" fmla="*/ 1959587 w 7467600"/>
              <a:gd name="connsiteY157" fmla="*/ 4728849 h 6858000"/>
              <a:gd name="connsiteX158" fmla="*/ 2777707 w 7467600"/>
              <a:gd name="connsiteY158" fmla="*/ 5003991 h 6858000"/>
              <a:gd name="connsiteX159" fmla="*/ 2800768 w 7467600"/>
              <a:gd name="connsiteY159" fmla="*/ 5010056 h 6858000"/>
              <a:gd name="connsiteX160" fmla="*/ 2879408 w 7467600"/>
              <a:gd name="connsiteY160" fmla="*/ 5031590 h 6858000"/>
              <a:gd name="connsiteX161" fmla="*/ 2862295 w 7467600"/>
              <a:gd name="connsiteY161" fmla="*/ 5022958 h 6858000"/>
              <a:gd name="connsiteX162" fmla="*/ 2813343 w 7467600"/>
              <a:gd name="connsiteY162" fmla="*/ 4998369 h 6858000"/>
              <a:gd name="connsiteX163" fmla="*/ 2646245 w 7467600"/>
              <a:gd name="connsiteY163" fmla="*/ 4930999 h 6858000"/>
              <a:gd name="connsiteX164" fmla="*/ 1999243 w 7467600"/>
              <a:gd name="connsiteY164" fmla="*/ 4730524 h 6858000"/>
              <a:gd name="connsiteX165" fmla="*/ 1979527 w 7467600"/>
              <a:gd name="connsiteY165" fmla="*/ 4726651 h 6858000"/>
              <a:gd name="connsiteX166" fmla="*/ 1997014 w 7467600"/>
              <a:gd name="connsiteY166" fmla="*/ 4698007 h 6858000"/>
              <a:gd name="connsiteX167" fmla="*/ 2005458 w 7467600"/>
              <a:gd name="connsiteY167" fmla="*/ 4699540 h 6858000"/>
              <a:gd name="connsiteX168" fmla="*/ 2657186 w 7467600"/>
              <a:gd name="connsiteY168" fmla="*/ 4901687 h 6858000"/>
              <a:gd name="connsiteX169" fmla="*/ 2826662 w 7467600"/>
              <a:gd name="connsiteY169" fmla="*/ 4970362 h 6858000"/>
              <a:gd name="connsiteX170" fmla="*/ 2876100 w 7467600"/>
              <a:gd name="connsiteY170" fmla="*/ 4995397 h 6858000"/>
              <a:gd name="connsiteX171" fmla="*/ 3042600 w 7467600"/>
              <a:gd name="connsiteY171" fmla="*/ 5059532 h 6858000"/>
              <a:gd name="connsiteX172" fmla="*/ 1997014 w 7467600"/>
              <a:gd name="connsiteY172" fmla="*/ 4698007 h 6858000"/>
              <a:gd name="connsiteX173" fmla="*/ 2305292 w 7467600"/>
              <a:gd name="connsiteY173" fmla="*/ 4219492 h 6858000"/>
              <a:gd name="connsiteX174" fmla="*/ 3360922 w 7467600"/>
              <a:gd name="connsiteY174" fmla="*/ 4529373 h 6858000"/>
              <a:gd name="connsiteX175" fmla="*/ 3492420 w 7467600"/>
              <a:gd name="connsiteY175" fmla="*/ 4510145 h 6858000"/>
              <a:gd name="connsiteX176" fmla="*/ 3364086 w 7467600"/>
              <a:gd name="connsiteY176" fmla="*/ 4480340 h 6858000"/>
              <a:gd name="connsiteX177" fmla="*/ 3225818 w 7467600"/>
              <a:gd name="connsiteY177" fmla="*/ 4411822 h 6858000"/>
              <a:gd name="connsiteX178" fmla="*/ 3129696 w 7467600"/>
              <a:gd name="connsiteY178" fmla="*/ 4360704 h 6858000"/>
              <a:gd name="connsiteX179" fmla="*/ 2814545 w 7467600"/>
              <a:gd name="connsiteY179" fmla="*/ 4282955 h 6858000"/>
              <a:gd name="connsiteX180" fmla="*/ 2305292 w 7467600"/>
              <a:gd name="connsiteY180" fmla="*/ 4219492 h 6858000"/>
              <a:gd name="connsiteX181" fmla="*/ 2626982 w 7467600"/>
              <a:gd name="connsiteY181" fmla="*/ 4206450 h 6858000"/>
              <a:gd name="connsiteX182" fmla="*/ 2490617 w 7467600"/>
              <a:gd name="connsiteY182" fmla="*/ 4206951 h 6858000"/>
              <a:gd name="connsiteX183" fmla="*/ 2819869 w 7467600"/>
              <a:gd name="connsiteY183" fmla="*/ 4252936 h 6858000"/>
              <a:gd name="connsiteX184" fmla="*/ 3143018 w 7467600"/>
              <a:gd name="connsiteY184" fmla="*/ 4332698 h 6858000"/>
              <a:gd name="connsiteX185" fmla="*/ 3241520 w 7467600"/>
              <a:gd name="connsiteY185" fmla="*/ 4385112 h 6858000"/>
              <a:gd name="connsiteX186" fmla="*/ 3374575 w 7467600"/>
              <a:gd name="connsiteY186" fmla="*/ 4451517 h 6858000"/>
              <a:gd name="connsiteX187" fmla="*/ 3505221 w 7467600"/>
              <a:gd name="connsiteY187" fmla="*/ 4480757 h 6858000"/>
              <a:gd name="connsiteX188" fmla="*/ 2626982 w 7467600"/>
              <a:gd name="connsiteY188" fmla="*/ 4206450 h 6858000"/>
              <a:gd name="connsiteX189" fmla="*/ 1310106 w 7467600"/>
              <a:gd name="connsiteY189" fmla="*/ 3943217 h 6858000"/>
              <a:gd name="connsiteX190" fmla="*/ 854994 w 7467600"/>
              <a:gd name="connsiteY190" fmla="*/ 4399136 h 6858000"/>
              <a:gd name="connsiteX191" fmla="*/ 742462 w 7467600"/>
              <a:gd name="connsiteY191" fmla="*/ 4594648 h 6858000"/>
              <a:gd name="connsiteX192" fmla="*/ 820602 w 7467600"/>
              <a:gd name="connsiteY192" fmla="*/ 4485915 h 6858000"/>
              <a:gd name="connsiteX193" fmla="*/ 878295 w 7467600"/>
              <a:gd name="connsiteY193" fmla="*/ 4403594 h 6858000"/>
              <a:gd name="connsiteX194" fmla="*/ 1240607 w 7467600"/>
              <a:gd name="connsiteY194" fmla="*/ 4010401 h 6858000"/>
              <a:gd name="connsiteX195" fmla="*/ 1423113 w 7467600"/>
              <a:gd name="connsiteY195" fmla="*/ 3874565 h 6858000"/>
              <a:gd name="connsiteX196" fmla="*/ 1260565 w 7467600"/>
              <a:gd name="connsiteY196" fmla="*/ 4031982 h 6858000"/>
              <a:gd name="connsiteX197" fmla="*/ 901900 w 7467600"/>
              <a:gd name="connsiteY197" fmla="*/ 4421236 h 6858000"/>
              <a:gd name="connsiteX198" fmla="*/ 845044 w 7467600"/>
              <a:gd name="connsiteY198" fmla="*/ 4502436 h 6858000"/>
              <a:gd name="connsiteX199" fmla="*/ 685926 w 7467600"/>
              <a:gd name="connsiteY199" fmla="*/ 4703069 h 6858000"/>
              <a:gd name="connsiteX200" fmla="*/ 684248 w 7467600"/>
              <a:gd name="connsiteY200" fmla="*/ 4706721 h 6858000"/>
              <a:gd name="connsiteX201" fmla="*/ 1423113 w 7467600"/>
              <a:gd name="connsiteY201" fmla="*/ 3874565 h 6858000"/>
              <a:gd name="connsiteX202" fmla="*/ 3316479 w 7467600"/>
              <a:gd name="connsiteY202" fmla="*/ 3872136 h 6858000"/>
              <a:gd name="connsiteX203" fmla="*/ 3546806 w 7467600"/>
              <a:gd name="connsiteY203" fmla="*/ 4356139 h 6858000"/>
              <a:gd name="connsiteX204" fmla="*/ 3364433 w 7467600"/>
              <a:gd name="connsiteY204" fmla="*/ 3953121 h 6858000"/>
              <a:gd name="connsiteX205" fmla="*/ 3291335 w 7467600"/>
              <a:gd name="connsiteY205" fmla="*/ 3767420 h 6858000"/>
              <a:gd name="connsiteX206" fmla="*/ 3390805 w 7467600"/>
              <a:gd name="connsiteY206" fmla="*/ 3937163 h 6858000"/>
              <a:gd name="connsiteX207" fmla="*/ 3579062 w 7467600"/>
              <a:gd name="connsiteY207" fmla="*/ 4359040 h 6858000"/>
              <a:gd name="connsiteX208" fmla="*/ 3467355 w 7467600"/>
              <a:gd name="connsiteY208" fmla="*/ 3988130 h 6858000"/>
              <a:gd name="connsiteX209" fmla="*/ 3310753 w 7467600"/>
              <a:gd name="connsiteY209" fmla="*/ 3787140 h 6858000"/>
              <a:gd name="connsiteX210" fmla="*/ 3291335 w 7467600"/>
              <a:gd name="connsiteY210" fmla="*/ 3767420 h 6858000"/>
              <a:gd name="connsiteX211" fmla="*/ 1635889 w 7467600"/>
              <a:gd name="connsiteY211" fmla="*/ 3709494 h 6858000"/>
              <a:gd name="connsiteX212" fmla="*/ 1634800 w 7467600"/>
              <a:gd name="connsiteY212" fmla="*/ 3731111 h 6858000"/>
              <a:gd name="connsiteX213" fmla="*/ 1635889 w 7467600"/>
              <a:gd name="connsiteY213" fmla="*/ 3709494 h 6858000"/>
              <a:gd name="connsiteX214" fmla="*/ 1510397 w 7467600"/>
              <a:gd name="connsiteY214" fmla="*/ 3684705 h 6858000"/>
              <a:gd name="connsiteX215" fmla="*/ 1146550 w 7467600"/>
              <a:gd name="connsiteY215" fmla="*/ 3802012 h 6858000"/>
              <a:gd name="connsiteX216" fmla="*/ 698834 w 7467600"/>
              <a:gd name="connsiteY216" fmla="*/ 3952272 h 6858000"/>
              <a:gd name="connsiteX217" fmla="*/ 34256 w 7467600"/>
              <a:gd name="connsiteY217" fmla="*/ 4347603 h 6858000"/>
              <a:gd name="connsiteX218" fmla="*/ 527241 w 7467600"/>
              <a:gd name="connsiteY218" fmla="*/ 4065078 h 6858000"/>
              <a:gd name="connsiteX219" fmla="*/ 1510397 w 7467600"/>
              <a:gd name="connsiteY219" fmla="*/ 3684705 h 6858000"/>
              <a:gd name="connsiteX220" fmla="*/ 1313114 w 7467600"/>
              <a:gd name="connsiteY220" fmla="*/ 3655216 h 6858000"/>
              <a:gd name="connsiteX221" fmla="*/ 1109304 w 7467600"/>
              <a:gd name="connsiteY221" fmla="*/ 3669030 h 6858000"/>
              <a:gd name="connsiteX222" fmla="*/ 8129 w 7467600"/>
              <a:gd name="connsiteY222" fmla="*/ 4330519 h 6858000"/>
              <a:gd name="connsiteX223" fmla="*/ 687572 w 7467600"/>
              <a:gd name="connsiteY223" fmla="*/ 3925629 h 6858000"/>
              <a:gd name="connsiteX224" fmla="*/ 1138365 w 7467600"/>
              <a:gd name="connsiteY224" fmla="*/ 3774515 h 6858000"/>
              <a:gd name="connsiteX225" fmla="*/ 1505579 w 7467600"/>
              <a:gd name="connsiteY225" fmla="*/ 3655526 h 6858000"/>
              <a:gd name="connsiteX226" fmla="*/ 1313114 w 7467600"/>
              <a:gd name="connsiteY226" fmla="*/ 3655216 h 6858000"/>
              <a:gd name="connsiteX227" fmla="*/ 3655073 w 7467600"/>
              <a:gd name="connsiteY227" fmla="*/ 3650884 h 6858000"/>
              <a:gd name="connsiteX228" fmla="*/ 3989938 w 7467600"/>
              <a:gd name="connsiteY228" fmla="*/ 3991685 h 6858000"/>
              <a:gd name="connsiteX229" fmla="*/ 4393907 w 7467600"/>
              <a:gd name="connsiteY229" fmla="*/ 4261258 h 6858000"/>
              <a:gd name="connsiteX230" fmla="*/ 4648051 w 7467600"/>
              <a:gd name="connsiteY230" fmla="*/ 4374051 h 6858000"/>
              <a:gd name="connsiteX231" fmla="*/ 4383389 w 7467600"/>
              <a:gd name="connsiteY231" fmla="*/ 4184369 h 6858000"/>
              <a:gd name="connsiteX232" fmla="*/ 4165508 w 7467600"/>
              <a:gd name="connsiteY232" fmla="*/ 4035196 h 6858000"/>
              <a:gd name="connsiteX233" fmla="*/ 4068162 w 7467600"/>
              <a:gd name="connsiteY233" fmla="*/ 3953394 h 6858000"/>
              <a:gd name="connsiteX234" fmla="*/ 3981416 w 7467600"/>
              <a:gd name="connsiteY234" fmla="*/ 3880482 h 6858000"/>
              <a:gd name="connsiteX235" fmla="*/ 3800147 w 7467600"/>
              <a:gd name="connsiteY235" fmla="*/ 3749872 h 6858000"/>
              <a:gd name="connsiteX236" fmla="*/ 3670252 w 7467600"/>
              <a:gd name="connsiteY236" fmla="*/ 3622798 h 6858000"/>
              <a:gd name="connsiteX237" fmla="*/ 3817258 w 7467600"/>
              <a:gd name="connsiteY237" fmla="*/ 3723577 h 6858000"/>
              <a:gd name="connsiteX238" fmla="*/ 4000461 w 7467600"/>
              <a:gd name="connsiteY238" fmla="*/ 3855966 h 6858000"/>
              <a:gd name="connsiteX239" fmla="*/ 4088180 w 7467600"/>
              <a:gd name="connsiteY239" fmla="*/ 3929774 h 6858000"/>
              <a:gd name="connsiteX240" fmla="*/ 4184555 w 7467600"/>
              <a:gd name="connsiteY240" fmla="*/ 4010683 h 6858000"/>
              <a:gd name="connsiteX241" fmla="*/ 4399563 w 7467600"/>
              <a:gd name="connsiteY241" fmla="*/ 4158106 h 6858000"/>
              <a:gd name="connsiteX242" fmla="*/ 4684469 w 7467600"/>
              <a:gd name="connsiteY242" fmla="*/ 4364680 h 6858000"/>
              <a:gd name="connsiteX243" fmla="*/ 4690271 w 7467600"/>
              <a:gd name="connsiteY243" fmla="*/ 4370034 h 6858000"/>
              <a:gd name="connsiteX244" fmla="*/ 4136093 w 7467600"/>
              <a:gd name="connsiteY244" fmla="*/ 3858466 h 6858000"/>
              <a:gd name="connsiteX245" fmla="*/ 3670252 w 7467600"/>
              <a:gd name="connsiteY245" fmla="*/ 3622798 h 6858000"/>
              <a:gd name="connsiteX246" fmla="*/ 4440129 w 7467600"/>
              <a:gd name="connsiteY246" fmla="*/ 3448571 h 6858000"/>
              <a:gd name="connsiteX247" fmla="*/ 4856525 w 7467600"/>
              <a:gd name="connsiteY247" fmla="*/ 3915351 h 6858000"/>
              <a:gd name="connsiteX248" fmla="*/ 5059055 w 7467600"/>
              <a:gd name="connsiteY248" fmla="*/ 4108918 h 6858000"/>
              <a:gd name="connsiteX249" fmla="*/ 5290070 w 7467600"/>
              <a:gd name="connsiteY249" fmla="*/ 4263619 h 6858000"/>
              <a:gd name="connsiteX250" fmla="*/ 4834991 w 7467600"/>
              <a:gd name="connsiteY250" fmla="*/ 3830985 h 6858000"/>
              <a:gd name="connsiteX251" fmla="*/ 4440129 w 7467600"/>
              <a:gd name="connsiteY251" fmla="*/ 3448571 h 6858000"/>
              <a:gd name="connsiteX252" fmla="*/ 4441737 w 7467600"/>
              <a:gd name="connsiteY252" fmla="*/ 3399734 h 6858000"/>
              <a:gd name="connsiteX253" fmla="*/ 4431236 w 7467600"/>
              <a:gd name="connsiteY253" fmla="*/ 3400954 h 6858000"/>
              <a:gd name="connsiteX254" fmla="*/ 4557150 w 7467600"/>
              <a:gd name="connsiteY254" fmla="*/ 3510023 h 6858000"/>
              <a:gd name="connsiteX255" fmla="*/ 4856936 w 7467600"/>
              <a:gd name="connsiteY255" fmla="*/ 3809146 h 6858000"/>
              <a:gd name="connsiteX256" fmla="*/ 5111996 w 7467600"/>
              <a:gd name="connsiteY256" fmla="*/ 4065759 h 6858000"/>
              <a:gd name="connsiteX257" fmla="*/ 5388878 w 7467600"/>
              <a:gd name="connsiteY257" fmla="*/ 4300185 h 6858000"/>
              <a:gd name="connsiteX258" fmla="*/ 5425556 w 7467600"/>
              <a:gd name="connsiteY258" fmla="*/ 4308967 h 6858000"/>
              <a:gd name="connsiteX259" fmla="*/ 4943646 w 7467600"/>
              <a:gd name="connsiteY259" fmla="*/ 3822916 h 6858000"/>
              <a:gd name="connsiteX260" fmla="*/ 4594837 w 7467600"/>
              <a:gd name="connsiteY260" fmla="*/ 3532274 h 6858000"/>
              <a:gd name="connsiteX261" fmla="*/ 4441737 w 7467600"/>
              <a:gd name="connsiteY261" fmla="*/ 3399734 h 6858000"/>
              <a:gd name="connsiteX262" fmla="*/ 5425834 w 7467600"/>
              <a:gd name="connsiteY262" fmla="*/ 3162785 h 6858000"/>
              <a:gd name="connsiteX263" fmla="*/ 5401644 w 7467600"/>
              <a:gd name="connsiteY263" fmla="*/ 3617847 h 6858000"/>
              <a:gd name="connsiteX264" fmla="*/ 5467256 w 7467600"/>
              <a:gd name="connsiteY264" fmla="*/ 4175494 h 6858000"/>
              <a:gd name="connsiteX265" fmla="*/ 5448069 w 7467600"/>
              <a:gd name="connsiteY265" fmla="*/ 3567554 h 6858000"/>
              <a:gd name="connsiteX266" fmla="*/ 1318687 w 7467600"/>
              <a:gd name="connsiteY266" fmla="*/ 3113840 h 6858000"/>
              <a:gd name="connsiteX267" fmla="*/ 1066793 w 7467600"/>
              <a:gd name="connsiteY267" fmla="*/ 3212171 h 6858000"/>
              <a:gd name="connsiteX268" fmla="*/ 993319 w 7467600"/>
              <a:gd name="connsiteY268" fmla="*/ 3247648 h 6858000"/>
              <a:gd name="connsiteX269" fmla="*/ 853081 w 7467600"/>
              <a:gd name="connsiteY269" fmla="*/ 3312410 h 6858000"/>
              <a:gd name="connsiteX270" fmla="*/ 805957 w 7467600"/>
              <a:gd name="connsiteY270" fmla="*/ 3330443 h 6858000"/>
              <a:gd name="connsiteX271" fmla="*/ 1318687 w 7467600"/>
              <a:gd name="connsiteY271" fmla="*/ 3113840 h 6858000"/>
              <a:gd name="connsiteX272" fmla="*/ 5453702 w 7467600"/>
              <a:gd name="connsiteY272" fmla="*/ 3090882 h 6858000"/>
              <a:gd name="connsiteX273" fmla="*/ 5480135 w 7467600"/>
              <a:gd name="connsiteY273" fmla="*/ 3565802 h 6858000"/>
              <a:gd name="connsiteX274" fmla="*/ 5499023 w 7467600"/>
              <a:gd name="connsiteY274" fmla="*/ 4166310 h 6858000"/>
              <a:gd name="connsiteX275" fmla="*/ 5547022 w 7467600"/>
              <a:gd name="connsiteY275" fmla="*/ 3607838 h 6858000"/>
              <a:gd name="connsiteX276" fmla="*/ 5515964 w 7467600"/>
              <a:gd name="connsiteY276" fmla="*/ 3378541 h 6858000"/>
              <a:gd name="connsiteX277" fmla="*/ 5453702 w 7467600"/>
              <a:gd name="connsiteY277" fmla="*/ 3090882 h 6858000"/>
              <a:gd name="connsiteX278" fmla="*/ 1238695 w 7467600"/>
              <a:gd name="connsiteY278" fmla="*/ 3076820 h 6858000"/>
              <a:gd name="connsiteX279" fmla="*/ 716371 w 7467600"/>
              <a:gd name="connsiteY279" fmla="*/ 3293249 h 6858000"/>
              <a:gd name="connsiteX280" fmla="*/ 579522 w 7467600"/>
              <a:gd name="connsiteY280" fmla="*/ 3371759 h 6858000"/>
              <a:gd name="connsiteX281" fmla="*/ 600288 w 7467600"/>
              <a:gd name="connsiteY281" fmla="*/ 3365555 h 6858000"/>
              <a:gd name="connsiteX282" fmla="*/ 840692 w 7467600"/>
              <a:gd name="connsiteY282" fmla="*/ 3284921 h 6858000"/>
              <a:gd name="connsiteX283" fmla="*/ 979248 w 7467600"/>
              <a:gd name="connsiteY283" fmla="*/ 3221003 h 6858000"/>
              <a:gd name="connsiteX284" fmla="*/ 1053282 w 7467600"/>
              <a:gd name="connsiteY284" fmla="*/ 3185247 h 6858000"/>
              <a:gd name="connsiteX285" fmla="*/ 1320603 w 7467600"/>
              <a:gd name="connsiteY285" fmla="*/ 3081281 h 6858000"/>
              <a:gd name="connsiteX286" fmla="*/ 1238695 w 7467600"/>
              <a:gd name="connsiteY286" fmla="*/ 3076820 h 6858000"/>
              <a:gd name="connsiteX287" fmla="*/ 5425627 w 7467600"/>
              <a:gd name="connsiteY287" fmla="*/ 2954192 h 6858000"/>
              <a:gd name="connsiteX288" fmla="*/ 5470770 w 7467600"/>
              <a:gd name="connsiteY288" fmla="*/ 3005435 h 6858000"/>
              <a:gd name="connsiteX289" fmla="*/ 5519779 w 7467600"/>
              <a:gd name="connsiteY289" fmla="*/ 4359223 h 6858000"/>
              <a:gd name="connsiteX290" fmla="*/ 5520293 w 7467600"/>
              <a:gd name="connsiteY290" fmla="*/ 4360602 h 6858000"/>
              <a:gd name="connsiteX291" fmla="*/ 5767221 w 7467600"/>
              <a:gd name="connsiteY291" fmla="*/ 4665564 h 6858000"/>
              <a:gd name="connsiteX292" fmla="*/ 6937169 w 7467600"/>
              <a:gd name="connsiteY292" fmla="*/ 4815941 h 6858000"/>
              <a:gd name="connsiteX293" fmla="*/ 6953922 w 7467600"/>
              <a:gd name="connsiteY293" fmla="*/ 4890068 h 6858000"/>
              <a:gd name="connsiteX294" fmla="*/ 6071359 w 7467600"/>
              <a:gd name="connsiteY294" fmla="*/ 4770770 h 6858000"/>
              <a:gd name="connsiteX295" fmla="*/ 6038839 w 7467600"/>
              <a:gd name="connsiteY295" fmla="*/ 4764474 h 6858000"/>
              <a:gd name="connsiteX296" fmla="*/ 6038706 w 7467600"/>
              <a:gd name="connsiteY296" fmla="*/ 4763847 h 6858000"/>
              <a:gd name="connsiteX297" fmla="*/ 6037784 w 7467600"/>
              <a:gd name="connsiteY297" fmla="*/ 4764270 h 6858000"/>
              <a:gd name="connsiteX298" fmla="*/ 6038839 w 7467600"/>
              <a:gd name="connsiteY298" fmla="*/ 4764474 h 6858000"/>
              <a:gd name="connsiteX299" fmla="*/ 6040338 w 7467600"/>
              <a:gd name="connsiteY299" fmla="*/ 4771418 h 6858000"/>
              <a:gd name="connsiteX300" fmla="*/ 6024488 w 7467600"/>
              <a:gd name="connsiteY300" fmla="*/ 4809903 h 6858000"/>
              <a:gd name="connsiteX301" fmla="*/ 5599771 w 7467600"/>
              <a:gd name="connsiteY301" fmla="*/ 5509652 h 6858000"/>
              <a:gd name="connsiteX302" fmla="*/ 5548843 w 7467600"/>
              <a:gd name="connsiteY302" fmla="*/ 5563845 h 6858000"/>
              <a:gd name="connsiteX303" fmla="*/ 5940952 w 7467600"/>
              <a:gd name="connsiteY303" fmla="*/ 6250028 h 6858000"/>
              <a:gd name="connsiteX304" fmla="*/ 6043441 w 7467600"/>
              <a:gd name="connsiteY304" fmla="*/ 6665847 h 6858000"/>
              <a:gd name="connsiteX305" fmla="*/ 6093432 w 7467600"/>
              <a:gd name="connsiteY305" fmla="*/ 6858000 h 6858000"/>
              <a:gd name="connsiteX306" fmla="*/ 6034344 w 7467600"/>
              <a:gd name="connsiteY306" fmla="*/ 6858000 h 6858000"/>
              <a:gd name="connsiteX307" fmla="*/ 6026679 w 7467600"/>
              <a:gd name="connsiteY307" fmla="*/ 6836959 h 6858000"/>
              <a:gd name="connsiteX308" fmla="*/ 5800441 w 7467600"/>
              <a:gd name="connsiteY308" fmla="*/ 6335286 h 6858000"/>
              <a:gd name="connsiteX309" fmla="*/ 5526562 w 7467600"/>
              <a:gd name="connsiteY309" fmla="*/ 5705388 h 6858000"/>
              <a:gd name="connsiteX310" fmla="*/ 5519640 w 7467600"/>
              <a:gd name="connsiteY310" fmla="*/ 5683774 h 6858000"/>
              <a:gd name="connsiteX311" fmla="*/ 5844559 w 7467600"/>
              <a:gd name="connsiteY311" fmla="*/ 6553349 h 6858000"/>
              <a:gd name="connsiteX312" fmla="*/ 5975994 w 7467600"/>
              <a:gd name="connsiteY312" fmla="*/ 6858000 h 6858000"/>
              <a:gd name="connsiteX313" fmla="*/ 5898547 w 7467600"/>
              <a:gd name="connsiteY313" fmla="*/ 6858000 h 6858000"/>
              <a:gd name="connsiteX314" fmla="*/ 5682041 w 7467600"/>
              <a:gd name="connsiteY314" fmla="*/ 6355860 h 6858000"/>
              <a:gd name="connsiteX315" fmla="*/ 5461758 w 7467600"/>
              <a:gd name="connsiteY315" fmla="*/ 5820220 h 6858000"/>
              <a:gd name="connsiteX316" fmla="*/ 5237282 w 7467600"/>
              <a:gd name="connsiteY316" fmla="*/ 6579086 h 6858000"/>
              <a:gd name="connsiteX317" fmla="*/ 5115009 w 7467600"/>
              <a:gd name="connsiteY317" fmla="*/ 6858000 h 6858000"/>
              <a:gd name="connsiteX318" fmla="*/ 5028074 w 7467600"/>
              <a:gd name="connsiteY318" fmla="*/ 6858000 h 6858000"/>
              <a:gd name="connsiteX319" fmla="*/ 5079508 w 7467600"/>
              <a:gd name="connsiteY319" fmla="*/ 6749074 h 6858000"/>
              <a:gd name="connsiteX320" fmla="*/ 5371846 w 7467600"/>
              <a:gd name="connsiteY320" fmla="*/ 5924413 h 6858000"/>
              <a:gd name="connsiteX321" fmla="*/ 5270512 w 7467600"/>
              <a:gd name="connsiteY321" fmla="*/ 6138975 h 6858000"/>
              <a:gd name="connsiteX322" fmla="*/ 5062409 w 7467600"/>
              <a:gd name="connsiteY322" fmla="*/ 6653544 h 6858000"/>
              <a:gd name="connsiteX323" fmla="*/ 5036628 w 7467600"/>
              <a:gd name="connsiteY323" fmla="*/ 6754247 h 6858000"/>
              <a:gd name="connsiteX324" fmla="*/ 5009112 w 7467600"/>
              <a:gd name="connsiteY324" fmla="*/ 6858000 h 6858000"/>
              <a:gd name="connsiteX325" fmla="*/ 4976679 w 7467600"/>
              <a:gd name="connsiteY325" fmla="*/ 6858000 h 6858000"/>
              <a:gd name="connsiteX326" fmla="*/ 5006537 w 7467600"/>
              <a:gd name="connsiteY326" fmla="*/ 6747068 h 6858000"/>
              <a:gd name="connsiteX327" fmla="*/ 5032723 w 7467600"/>
              <a:gd name="connsiteY327" fmla="*/ 6644957 h 6858000"/>
              <a:gd name="connsiteX328" fmla="*/ 5242949 w 7467600"/>
              <a:gd name="connsiteY328" fmla="*/ 6125175 h 6858000"/>
              <a:gd name="connsiteX329" fmla="*/ 5286321 w 7467600"/>
              <a:gd name="connsiteY329" fmla="*/ 6033555 h 6858000"/>
              <a:gd name="connsiteX330" fmla="*/ 5008210 w 7467600"/>
              <a:gd name="connsiteY330" fmla="*/ 6649194 h 6858000"/>
              <a:gd name="connsiteX331" fmla="*/ 4986321 w 7467600"/>
              <a:gd name="connsiteY331" fmla="*/ 6765687 h 6858000"/>
              <a:gd name="connsiteX332" fmla="*/ 4973474 w 7467600"/>
              <a:gd name="connsiteY332" fmla="*/ 6858000 h 6858000"/>
              <a:gd name="connsiteX333" fmla="*/ 4907178 w 7467600"/>
              <a:gd name="connsiteY333" fmla="*/ 6858000 h 6858000"/>
              <a:gd name="connsiteX334" fmla="*/ 4910810 w 7467600"/>
              <a:gd name="connsiteY334" fmla="*/ 6829660 h 6858000"/>
              <a:gd name="connsiteX335" fmla="*/ 4987461 w 7467600"/>
              <a:gd name="connsiteY335" fmla="*/ 6432994 h 6858000"/>
              <a:gd name="connsiteX336" fmla="*/ 5179262 w 7467600"/>
              <a:gd name="connsiteY336" fmla="*/ 6035044 h 6858000"/>
              <a:gd name="connsiteX337" fmla="*/ 4689678 w 7467600"/>
              <a:gd name="connsiteY337" fmla="*/ 6440241 h 6858000"/>
              <a:gd name="connsiteX338" fmla="*/ 4477543 w 7467600"/>
              <a:gd name="connsiteY338" fmla="*/ 6674836 h 6858000"/>
              <a:gd name="connsiteX339" fmla="*/ 4329957 w 7467600"/>
              <a:gd name="connsiteY339" fmla="*/ 6858000 h 6858000"/>
              <a:gd name="connsiteX340" fmla="*/ 4218595 w 7467600"/>
              <a:gd name="connsiteY340" fmla="*/ 6858000 h 6858000"/>
              <a:gd name="connsiteX341" fmla="*/ 4368888 w 7467600"/>
              <a:gd name="connsiteY341" fmla="*/ 6668412 h 6858000"/>
              <a:gd name="connsiteX342" fmla="*/ 4563091 w 7467600"/>
              <a:gd name="connsiteY342" fmla="*/ 6442508 h 6858000"/>
              <a:gd name="connsiteX343" fmla="*/ 5387324 w 7467600"/>
              <a:gd name="connsiteY343" fmla="*/ 5705830 h 6858000"/>
              <a:gd name="connsiteX344" fmla="*/ 5073620 w 7467600"/>
              <a:gd name="connsiteY344" fmla="*/ 5955437 h 6858000"/>
              <a:gd name="connsiteX345" fmla="*/ 4689789 w 7467600"/>
              <a:gd name="connsiteY345" fmla="*/ 6268382 h 6858000"/>
              <a:gd name="connsiteX346" fmla="*/ 4418722 w 7467600"/>
              <a:gd name="connsiteY346" fmla="*/ 6570886 h 6858000"/>
              <a:gd name="connsiteX347" fmla="*/ 4214944 w 7467600"/>
              <a:gd name="connsiteY347" fmla="*/ 6858000 h 6858000"/>
              <a:gd name="connsiteX348" fmla="*/ 4177898 w 7467600"/>
              <a:gd name="connsiteY348" fmla="*/ 6858000 h 6858000"/>
              <a:gd name="connsiteX349" fmla="*/ 4391597 w 7467600"/>
              <a:gd name="connsiteY349" fmla="*/ 6556370 h 6858000"/>
              <a:gd name="connsiteX350" fmla="*/ 4668889 w 7467600"/>
              <a:gd name="connsiteY350" fmla="*/ 6246399 h 6858000"/>
              <a:gd name="connsiteX351" fmla="*/ 5055427 w 7467600"/>
              <a:gd name="connsiteY351" fmla="*/ 5931476 h 6858000"/>
              <a:gd name="connsiteX352" fmla="*/ 5371814 w 7467600"/>
              <a:gd name="connsiteY352" fmla="*/ 5678975 h 6858000"/>
              <a:gd name="connsiteX353" fmla="*/ 4987918 w 7467600"/>
              <a:gd name="connsiteY353" fmla="*/ 5838701 h 6858000"/>
              <a:gd name="connsiteX354" fmla="*/ 4317146 w 7467600"/>
              <a:gd name="connsiteY354" fmla="*/ 6587716 h 6858000"/>
              <a:gd name="connsiteX355" fmla="*/ 4171627 w 7467600"/>
              <a:gd name="connsiteY355" fmla="*/ 6858000 h 6858000"/>
              <a:gd name="connsiteX356" fmla="*/ 4081585 w 7467600"/>
              <a:gd name="connsiteY356" fmla="*/ 6858000 h 6858000"/>
              <a:gd name="connsiteX357" fmla="*/ 4238603 w 7467600"/>
              <a:gd name="connsiteY357" fmla="*/ 6559341 h 6858000"/>
              <a:gd name="connsiteX358" fmla="*/ 4778333 w 7467600"/>
              <a:gd name="connsiteY358" fmla="*/ 5873626 h 6858000"/>
              <a:gd name="connsiteX359" fmla="*/ 5414185 w 7467600"/>
              <a:gd name="connsiteY359" fmla="*/ 5573882 h 6858000"/>
              <a:gd name="connsiteX360" fmla="*/ 5959648 w 7467600"/>
              <a:gd name="connsiteY360" fmla="*/ 4760797 h 6858000"/>
              <a:gd name="connsiteX361" fmla="*/ 5355019 w 7467600"/>
              <a:gd name="connsiteY361" fmla="*/ 4734672 h 6858000"/>
              <a:gd name="connsiteX362" fmla="*/ 5083565 w 7467600"/>
              <a:gd name="connsiteY362" fmla="*/ 5179121 h 6858000"/>
              <a:gd name="connsiteX363" fmla="*/ 4713577 w 7467600"/>
              <a:gd name="connsiteY363" fmla="*/ 5616803 h 6858000"/>
              <a:gd name="connsiteX364" fmla="*/ 3989559 w 7467600"/>
              <a:gd name="connsiteY364" fmla="*/ 6145945 h 6858000"/>
              <a:gd name="connsiteX365" fmla="*/ 3939824 w 7467600"/>
              <a:gd name="connsiteY365" fmla="*/ 6066900 h 6858000"/>
              <a:gd name="connsiteX366" fmla="*/ 4584537 w 7467600"/>
              <a:gd name="connsiteY366" fmla="*/ 5324826 h 6858000"/>
              <a:gd name="connsiteX367" fmla="*/ 5037105 w 7467600"/>
              <a:gd name="connsiteY367" fmla="*/ 5088765 h 6858000"/>
              <a:gd name="connsiteX368" fmla="*/ 5039930 w 7467600"/>
              <a:gd name="connsiteY368" fmla="*/ 5089585 h 6858000"/>
              <a:gd name="connsiteX369" fmla="*/ 5263764 w 7467600"/>
              <a:gd name="connsiteY369" fmla="*/ 4735525 h 6858000"/>
              <a:gd name="connsiteX370" fmla="*/ 4086300 w 7467600"/>
              <a:gd name="connsiteY370" fmla="*/ 4884599 h 6858000"/>
              <a:gd name="connsiteX371" fmla="*/ 4085485 w 7467600"/>
              <a:gd name="connsiteY371" fmla="*/ 4899070 h 6858000"/>
              <a:gd name="connsiteX372" fmla="*/ 3871915 w 7467600"/>
              <a:gd name="connsiteY372" fmla="*/ 5253645 h 6858000"/>
              <a:gd name="connsiteX373" fmla="*/ 3799374 w 7467600"/>
              <a:gd name="connsiteY373" fmla="*/ 5466127 h 6858000"/>
              <a:gd name="connsiteX374" fmla="*/ 3498850 w 7467600"/>
              <a:gd name="connsiteY374" fmla="*/ 6661888 h 6858000"/>
              <a:gd name="connsiteX375" fmla="*/ 3399216 w 7467600"/>
              <a:gd name="connsiteY375" fmla="*/ 6858000 h 6858000"/>
              <a:gd name="connsiteX376" fmla="*/ 3303688 w 7467600"/>
              <a:gd name="connsiteY376" fmla="*/ 6858000 h 6858000"/>
              <a:gd name="connsiteX377" fmla="*/ 3391774 w 7467600"/>
              <a:gd name="connsiteY377" fmla="*/ 6697181 h 6858000"/>
              <a:gd name="connsiteX378" fmla="*/ 3735540 w 7467600"/>
              <a:gd name="connsiteY378" fmla="*/ 5546923 h 6858000"/>
              <a:gd name="connsiteX379" fmla="*/ 3729438 w 7467600"/>
              <a:gd name="connsiteY379" fmla="*/ 5569058 h 6858000"/>
              <a:gd name="connsiteX380" fmla="*/ 3707782 w 7467600"/>
              <a:gd name="connsiteY380" fmla="*/ 5644908 h 6858000"/>
              <a:gd name="connsiteX381" fmla="*/ 3583827 w 7467600"/>
              <a:gd name="connsiteY381" fmla="*/ 6039215 h 6858000"/>
              <a:gd name="connsiteX382" fmla="*/ 3547861 w 7467600"/>
              <a:gd name="connsiteY382" fmla="*/ 6129609 h 6858000"/>
              <a:gd name="connsiteX383" fmla="*/ 3490905 w 7467600"/>
              <a:gd name="connsiteY383" fmla="*/ 6277660 h 6858000"/>
              <a:gd name="connsiteX384" fmla="*/ 3455859 w 7467600"/>
              <a:gd name="connsiteY384" fmla="*/ 6391301 h 6858000"/>
              <a:gd name="connsiteX385" fmla="*/ 3429112 w 7467600"/>
              <a:gd name="connsiteY385" fmla="*/ 6479469 h 6858000"/>
              <a:gd name="connsiteX386" fmla="*/ 3304862 w 7467600"/>
              <a:gd name="connsiteY386" fmla="*/ 6796476 h 6858000"/>
              <a:gd name="connsiteX387" fmla="*/ 3276071 w 7467600"/>
              <a:gd name="connsiteY387" fmla="*/ 6858000 h 6858000"/>
              <a:gd name="connsiteX388" fmla="*/ 3240805 w 7467600"/>
              <a:gd name="connsiteY388" fmla="*/ 6858000 h 6858000"/>
              <a:gd name="connsiteX389" fmla="*/ 3275917 w 7467600"/>
              <a:gd name="connsiteY389" fmla="*/ 6783192 h 6858000"/>
              <a:gd name="connsiteX390" fmla="*/ 3399358 w 7467600"/>
              <a:gd name="connsiteY390" fmla="*/ 6469011 h 6858000"/>
              <a:gd name="connsiteX391" fmla="*/ 3425650 w 7467600"/>
              <a:gd name="connsiteY391" fmla="*/ 6381333 h 6858000"/>
              <a:gd name="connsiteX392" fmla="*/ 3460661 w 7467600"/>
              <a:gd name="connsiteY392" fmla="*/ 6266763 h 6858000"/>
              <a:gd name="connsiteX393" fmla="*/ 3518021 w 7467600"/>
              <a:gd name="connsiteY393" fmla="*/ 6117298 h 6858000"/>
              <a:gd name="connsiteX394" fmla="*/ 3554035 w 7467600"/>
              <a:gd name="connsiteY394" fmla="*/ 6027832 h 6858000"/>
              <a:gd name="connsiteX395" fmla="*/ 3677174 w 7467600"/>
              <a:gd name="connsiteY395" fmla="*/ 5636351 h 6858000"/>
              <a:gd name="connsiteX396" fmla="*/ 3698819 w 7467600"/>
              <a:gd name="connsiteY396" fmla="*/ 5560503 h 6858000"/>
              <a:gd name="connsiteX397" fmla="*/ 3702094 w 7467600"/>
              <a:gd name="connsiteY397" fmla="*/ 5549194 h 6858000"/>
              <a:gd name="connsiteX398" fmla="*/ 3398355 w 7467600"/>
              <a:gd name="connsiteY398" fmla="*/ 6094603 h 6858000"/>
              <a:gd name="connsiteX399" fmla="*/ 3193941 w 7467600"/>
              <a:gd name="connsiteY399" fmla="*/ 6798775 h 6858000"/>
              <a:gd name="connsiteX400" fmla="*/ 3184140 w 7467600"/>
              <a:gd name="connsiteY400" fmla="*/ 6858000 h 6858000"/>
              <a:gd name="connsiteX401" fmla="*/ 3099978 w 7467600"/>
              <a:gd name="connsiteY401" fmla="*/ 6858000 h 6858000"/>
              <a:gd name="connsiteX402" fmla="*/ 3101556 w 7467600"/>
              <a:gd name="connsiteY402" fmla="*/ 6843337 h 6858000"/>
              <a:gd name="connsiteX403" fmla="*/ 3370162 w 7467600"/>
              <a:gd name="connsiteY403" fmla="*/ 5785550 h 6858000"/>
              <a:gd name="connsiteX404" fmla="*/ 3746477 w 7467600"/>
              <a:gd name="connsiteY404" fmla="*/ 5377889 h 6858000"/>
              <a:gd name="connsiteX405" fmla="*/ 3863399 w 7467600"/>
              <a:gd name="connsiteY405" fmla="*/ 5087257 h 6858000"/>
              <a:gd name="connsiteX406" fmla="*/ 3968712 w 7467600"/>
              <a:gd name="connsiteY406" fmla="*/ 4913989 h 6858000"/>
              <a:gd name="connsiteX407" fmla="*/ 2792390 w 7467600"/>
              <a:gd name="connsiteY407" fmla="*/ 5382974 h 6858000"/>
              <a:gd name="connsiteX408" fmla="*/ 2714982 w 7467600"/>
              <a:gd name="connsiteY408" fmla="*/ 5427051 h 6858000"/>
              <a:gd name="connsiteX409" fmla="*/ 2813361 w 7467600"/>
              <a:gd name="connsiteY409" fmla="*/ 6023912 h 6858000"/>
              <a:gd name="connsiteX410" fmla="*/ 2688430 w 7467600"/>
              <a:gd name="connsiteY410" fmla="*/ 6801564 h 6858000"/>
              <a:gd name="connsiteX411" fmla="*/ 2629626 w 7467600"/>
              <a:gd name="connsiteY411" fmla="*/ 6763394 h 6858000"/>
              <a:gd name="connsiteX412" fmla="*/ 2565328 w 7467600"/>
              <a:gd name="connsiteY412" fmla="*/ 5516399 h 6858000"/>
              <a:gd name="connsiteX413" fmla="*/ 1922999 w 7467600"/>
              <a:gd name="connsiteY413" fmla="*/ 5980343 h 6858000"/>
              <a:gd name="connsiteX414" fmla="*/ 1950261 w 7467600"/>
              <a:gd name="connsiteY414" fmla="*/ 6405858 h 6858000"/>
              <a:gd name="connsiteX415" fmla="*/ 2365554 w 7467600"/>
              <a:gd name="connsiteY415" fmla="*/ 6759107 h 6858000"/>
              <a:gd name="connsiteX416" fmla="*/ 2424142 w 7467600"/>
              <a:gd name="connsiteY416" fmla="*/ 6858000 h 6858000"/>
              <a:gd name="connsiteX417" fmla="*/ 2395994 w 7467600"/>
              <a:gd name="connsiteY417" fmla="*/ 6858000 h 6858000"/>
              <a:gd name="connsiteX418" fmla="*/ 2392863 w 7467600"/>
              <a:gd name="connsiteY418" fmla="*/ 6852964 h 6858000"/>
              <a:gd name="connsiteX419" fmla="*/ 2017589 w 7467600"/>
              <a:gd name="connsiteY419" fmla="*/ 6493982 h 6858000"/>
              <a:gd name="connsiteX420" fmla="*/ 2147336 w 7467600"/>
              <a:gd name="connsiteY420" fmla="*/ 6594052 h 6858000"/>
              <a:gd name="connsiteX421" fmla="*/ 2207047 w 7467600"/>
              <a:gd name="connsiteY421" fmla="*/ 6654540 h 6858000"/>
              <a:gd name="connsiteX422" fmla="*/ 2299106 w 7467600"/>
              <a:gd name="connsiteY422" fmla="*/ 6778931 h 6858000"/>
              <a:gd name="connsiteX423" fmla="*/ 2314430 w 7467600"/>
              <a:gd name="connsiteY423" fmla="*/ 6801144 h 6858000"/>
              <a:gd name="connsiteX424" fmla="*/ 2352406 w 7467600"/>
              <a:gd name="connsiteY424" fmla="*/ 6858000 h 6858000"/>
              <a:gd name="connsiteX425" fmla="*/ 2314492 w 7467600"/>
              <a:gd name="connsiteY425" fmla="*/ 6858000 h 6858000"/>
              <a:gd name="connsiteX426" fmla="*/ 2288095 w 7467600"/>
              <a:gd name="connsiteY426" fmla="*/ 6818030 h 6858000"/>
              <a:gd name="connsiteX427" fmla="*/ 2272768 w 7467600"/>
              <a:gd name="connsiteY427" fmla="*/ 6795822 h 6858000"/>
              <a:gd name="connsiteX428" fmla="*/ 2182715 w 7467600"/>
              <a:gd name="connsiteY428" fmla="*/ 6675071 h 6858000"/>
              <a:gd name="connsiteX429" fmla="*/ 2032061 w 7467600"/>
              <a:gd name="connsiteY429" fmla="*/ 6541380 h 6858000"/>
              <a:gd name="connsiteX430" fmla="*/ 2257220 w 7467600"/>
              <a:gd name="connsiteY430" fmla="*/ 6826257 h 6858000"/>
              <a:gd name="connsiteX431" fmla="*/ 2281324 w 7467600"/>
              <a:gd name="connsiteY431" fmla="*/ 6858000 h 6858000"/>
              <a:gd name="connsiteX432" fmla="*/ 2242860 w 7467600"/>
              <a:gd name="connsiteY432" fmla="*/ 6858000 h 6858000"/>
              <a:gd name="connsiteX433" fmla="*/ 2232818 w 7467600"/>
              <a:gd name="connsiteY433" fmla="*/ 6844926 h 6858000"/>
              <a:gd name="connsiteX434" fmla="*/ 1990172 w 7467600"/>
              <a:gd name="connsiteY434" fmla="*/ 6542121 h 6858000"/>
              <a:gd name="connsiteX435" fmla="*/ 2124090 w 7467600"/>
              <a:gd name="connsiteY435" fmla="*/ 6761017 h 6858000"/>
              <a:gd name="connsiteX436" fmla="*/ 2200380 w 7467600"/>
              <a:gd name="connsiteY436" fmla="*/ 6858000 h 6858000"/>
              <a:gd name="connsiteX437" fmla="*/ 2147507 w 7467600"/>
              <a:gd name="connsiteY437" fmla="*/ 6858000 h 6858000"/>
              <a:gd name="connsiteX438" fmla="*/ 2070668 w 7467600"/>
              <a:gd name="connsiteY438" fmla="*/ 6761520 h 6858000"/>
              <a:gd name="connsiteX439" fmla="*/ 1975142 w 7467600"/>
              <a:gd name="connsiteY439" fmla="*/ 6585570 h 6858000"/>
              <a:gd name="connsiteX440" fmla="*/ 2050035 w 7467600"/>
              <a:gd name="connsiteY440" fmla="*/ 6813345 h 6858000"/>
              <a:gd name="connsiteX441" fmla="*/ 2063025 w 7467600"/>
              <a:gd name="connsiteY441" fmla="*/ 6858000 h 6858000"/>
              <a:gd name="connsiteX442" fmla="*/ 2021675 w 7467600"/>
              <a:gd name="connsiteY442" fmla="*/ 6858000 h 6858000"/>
              <a:gd name="connsiteX443" fmla="*/ 2019308 w 7467600"/>
              <a:gd name="connsiteY443" fmla="*/ 6847118 h 6858000"/>
              <a:gd name="connsiteX444" fmla="*/ 1938835 w 7467600"/>
              <a:gd name="connsiteY444" fmla="*/ 6551160 h 6858000"/>
              <a:gd name="connsiteX445" fmla="*/ 1953230 w 7467600"/>
              <a:gd name="connsiteY445" fmla="*/ 6759699 h 6858000"/>
              <a:gd name="connsiteX446" fmla="*/ 1956763 w 7467600"/>
              <a:gd name="connsiteY446" fmla="*/ 6778191 h 6858000"/>
              <a:gd name="connsiteX447" fmla="*/ 1967925 w 7467600"/>
              <a:gd name="connsiteY447" fmla="*/ 6858000 h 6858000"/>
              <a:gd name="connsiteX448" fmla="*/ 1936622 w 7467600"/>
              <a:gd name="connsiteY448" fmla="*/ 6858000 h 6858000"/>
              <a:gd name="connsiteX449" fmla="*/ 1926261 w 7467600"/>
              <a:gd name="connsiteY449" fmla="*/ 6784064 h 6858000"/>
              <a:gd name="connsiteX450" fmla="*/ 1922724 w 7467600"/>
              <a:gd name="connsiteY450" fmla="*/ 6765577 h 6858000"/>
              <a:gd name="connsiteX451" fmla="*/ 1904650 w 7467600"/>
              <a:gd name="connsiteY451" fmla="*/ 6639616 h 6858000"/>
              <a:gd name="connsiteX452" fmla="*/ 1885273 w 7467600"/>
              <a:gd name="connsiteY452" fmla="*/ 6858000 h 6858000"/>
              <a:gd name="connsiteX453" fmla="*/ 1854363 w 7467600"/>
              <a:gd name="connsiteY453" fmla="*/ 6858000 h 6858000"/>
              <a:gd name="connsiteX454" fmla="*/ 1880391 w 7467600"/>
              <a:gd name="connsiteY454" fmla="*/ 6603796 h 6858000"/>
              <a:gd name="connsiteX455" fmla="*/ 1818273 w 7467600"/>
              <a:gd name="connsiteY455" fmla="*/ 6715729 h 6858000"/>
              <a:gd name="connsiteX456" fmla="*/ 1794691 w 7467600"/>
              <a:gd name="connsiteY456" fmla="*/ 6843239 h 6858000"/>
              <a:gd name="connsiteX457" fmla="*/ 1794914 w 7467600"/>
              <a:gd name="connsiteY457" fmla="*/ 6858000 h 6858000"/>
              <a:gd name="connsiteX458" fmla="*/ 1746128 w 7467600"/>
              <a:gd name="connsiteY458" fmla="*/ 6858000 h 6858000"/>
              <a:gd name="connsiteX459" fmla="*/ 1753934 w 7467600"/>
              <a:gd name="connsiteY459" fmla="*/ 6724796 h 6858000"/>
              <a:gd name="connsiteX460" fmla="*/ 1792053 w 7467600"/>
              <a:gd name="connsiteY460" fmla="*/ 6572396 h 6858000"/>
              <a:gd name="connsiteX461" fmla="*/ 1862248 w 7467600"/>
              <a:gd name="connsiteY461" fmla="*/ 6266397 h 6858000"/>
              <a:gd name="connsiteX462" fmla="*/ 1862250 w 7467600"/>
              <a:gd name="connsiteY462" fmla="*/ 6033531 h 6858000"/>
              <a:gd name="connsiteX463" fmla="*/ 1211999 w 7467600"/>
              <a:gd name="connsiteY463" fmla="*/ 6683610 h 6858000"/>
              <a:gd name="connsiteX464" fmla="*/ 1213266 w 7467600"/>
              <a:gd name="connsiteY464" fmla="*/ 6691947 h 6858000"/>
              <a:gd name="connsiteX465" fmla="*/ 1203370 w 7467600"/>
              <a:gd name="connsiteY465" fmla="*/ 6850676 h 6858000"/>
              <a:gd name="connsiteX466" fmla="*/ 1203671 w 7467600"/>
              <a:gd name="connsiteY466" fmla="*/ 6858000 h 6858000"/>
              <a:gd name="connsiteX467" fmla="*/ 1143180 w 7467600"/>
              <a:gd name="connsiteY467" fmla="*/ 6858000 h 6858000"/>
              <a:gd name="connsiteX468" fmla="*/ 1142176 w 7467600"/>
              <a:gd name="connsiteY468" fmla="*/ 6766045 h 6858000"/>
              <a:gd name="connsiteX469" fmla="*/ 1067484 w 7467600"/>
              <a:gd name="connsiteY469" fmla="*/ 6858000 h 6858000"/>
              <a:gd name="connsiteX470" fmla="*/ 953928 w 7467600"/>
              <a:gd name="connsiteY470" fmla="*/ 6858000 h 6858000"/>
              <a:gd name="connsiteX471" fmla="*/ 959715 w 7467600"/>
              <a:gd name="connsiteY471" fmla="*/ 6850185 h 6858000"/>
              <a:gd name="connsiteX472" fmla="*/ 1483788 w 7467600"/>
              <a:gd name="connsiteY472" fmla="*/ 6259174 h 6858000"/>
              <a:gd name="connsiteX473" fmla="*/ 1100671 w 7467600"/>
              <a:gd name="connsiteY473" fmla="*/ 6252137 h 6858000"/>
              <a:gd name="connsiteX474" fmla="*/ 1090144 w 7467600"/>
              <a:gd name="connsiteY474" fmla="*/ 6256748 h 6858000"/>
              <a:gd name="connsiteX475" fmla="*/ 1095872 w 7467600"/>
              <a:gd name="connsiteY475" fmla="*/ 6271892 h 6858000"/>
              <a:gd name="connsiteX476" fmla="*/ 262785 w 7467600"/>
              <a:gd name="connsiteY476" fmla="*/ 6845450 h 6858000"/>
              <a:gd name="connsiteX477" fmla="*/ 209968 w 7467600"/>
              <a:gd name="connsiteY477" fmla="*/ 6770713 h 6858000"/>
              <a:gd name="connsiteX478" fmla="*/ 873460 w 7467600"/>
              <a:gd name="connsiteY478" fmla="*/ 6253768 h 6858000"/>
              <a:gd name="connsiteX479" fmla="*/ 192686 w 7467600"/>
              <a:gd name="connsiteY479" fmla="*/ 5849257 h 6858000"/>
              <a:gd name="connsiteX480" fmla="*/ 4696 w 7467600"/>
              <a:gd name="connsiteY480" fmla="*/ 5697668 h 6858000"/>
              <a:gd name="connsiteX481" fmla="*/ 0 w 7467600"/>
              <a:gd name="connsiteY481" fmla="*/ 5689984 h 6858000"/>
              <a:gd name="connsiteX482" fmla="*/ 0 w 7467600"/>
              <a:gd name="connsiteY482" fmla="*/ 5513472 h 6858000"/>
              <a:gd name="connsiteX483" fmla="*/ 174101 w 7467600"/>
              <a:gd name="connsiteY483" fmla="*/ 5620277 h 6858000"/>
              <a:gd name="connsiteX484" fmla="*/ 891800 w 7467600"/>
              <a:gd name="connsiteY484" fmla="*/ 6036935 h 6858000"/>
              <a:gd name="connsiteX485" fmla="*/ 1072219 w 7467600"/>
              <a:gd name="connsiteY485" fmla="*/ 6169443 h 6858000"/>
              <a:gd name="connsiteX486" fmla="*/ 1074117 w 7467600"/>
              <a:gd name="connsiteY486" fmla="*/ 6170301 h 6858000"/>
              <a:gd name="connsiteX487" fmla="*/ 1083114 w 7467600"/>
              <a:gd name="connsiteY487" fmla="*/ 6174131 h 6858000"/>
              <a:gd name="connsiteX488" fmla="*/ 1543010 w 7467600"/>
              <a:gd name="connsiteY488" fmla="*/ 6191140 h 6858000"/>
              <a:gd name="connsiteX489" fmla="*/ 1551080 w 7467600"/>
              <a:gd name="connsiteY489" fmla="*/ 6195006 h 6858000"/>
              <a:gd name="connsiteX490" fmla="*/ 2345443 w 7467600"/>
              <a:gd name="connsiteY490" fmla="*/ 5549882 h 6858000"/>
              <a:gd name="connsiteX491" fmla="*/ 1721499 w 7467600"/>
              <a:gd name="connsiteY491" fmla="*/ 5599969 h 6858000"/>
              <a:gd name="connsiteX492" fmla="*/ 767716 w 7467600"/>
              <a:gd name="connsiteY492" fmla="*/ 5472768 h 6858000"/>
              <a:gd name="connsiteX493" fmla="*/ 722147 w 7467600"/>
              <a:gd name="connsiteY493" fmla="*/ 5393091 h 6858000"/>
              <a:gd name="connsiteX494" fmla="*/ 1485552 w 7467600"/>
              <a:gd name="connsiteY494" fmla="*/ 5313202 h 6858000"/>
              <a:gd name="connsiteX495" fmla="*/ 2143004 w 7467600"/>
              <a:gd name="connsiteY495" fmla="*/ 5402420 h 6858000"/>
              <a:gd name="connsiteX496" fmla="*/ 1933391 w 7467600"/>
              <a:gd name="connsiteY496" fmla="*/ 5156971 h 6858000"/>
              <a:gd name="connsiteX497" fmla="*/ 1827118 w 7467600"/>
              <a:gd name="connsiteY497" fmla="*/ 4968410 h 6858000"/>
              <a:gd name="connsiteX498" fmla="*/ 1837349 w 7467600"/>
              <a:gd name="connsiteY498" fmla="*/ 4956357 h 6858000"/>
              <a:gd name="connsiteX499" fmla="*/ 2162835 w 7467600"/>
              <a:gd name="connsiteY499" fmla="*/ 5187853 h 6858000"/>
              <a:gd name="connsiteX500" fmla="*/ 2257167 w 7467600"/>
              <a:gd name="connsiteY500" fmla="*/ 5462123 h 6858000"/>
              <a:gd name="connsiteX501" fmla="*/ 2261598 w 7467600"/>
              <a:gd name="connsiteY501" fmla="*/ 5467998 h 6858000"/>
              <a:gd name="connsiteX502" fmla="*/ 2437177 w 7467600"/>
              <a:gd name="connsiteY502" fmla="*/ 5479608 h 6858000"/>
              <a:gd name="connsiteX503" fmla="*/ 2445247 w 7467600"/>
              <a:gd name="connsiteY503" fmla="*/ 5483476 h 6858000"/>
              <a:gd name="connsiteX504" fmla="*/ 2743626 w 7467600"/>
              <a:gd name="connsiteY504" fmla="*/ 5304819 h 6858000"/>
              <a:gd name="connsiteX505" fmla="*/ 3048102 w 7467600"/>
              <a:gd name="connsiteY505" fmla="*/ 5150595 h 6858000"/>
              <a:gd name="connsiteX506" fmla="*/ 1799414 w 7467600"/>
              <a:gd name="connsiteY506" fmla="*/ 4694732 h 6858000"/>
              <a:gd name="connsiteX507" fmla="*/ 1771735 w 7467600"/>
              <a:gd name="connsiteY507" fmla="*/ 4619929 h 6858000"/>
              <a:gd name="connsiteX508" fmla="*/ 3104273 w 7467600"/>
              <a:gd name="connsiteY508" fmla="*/ 5076159 h 6858000"/>
              <a:gd name="connsiteX509" fmla="*/ 3113245 w 7467600"/>
              <a:gd name="connsiteY509" fmla="*/ 5090705 h 6858000"/>
              <a:gd name="connsiteX510" fmla="*/ 3126294 w 7467600"/>
              <a:gd name="connsiteY510" fmla="*/ 5114400 h 6858000"/>
              <a:gd name="connsiteX511" fmla="*/ 3937433 w 7467600"/>
              <a:gd name="connsiteY511" fmla="*/ 4830473 h 6858000"/>
              <a:gd name="connsiteX512" fmla="*/ 3590475 w 7467600"/>
              <a:gd name="connsiteY512" fmla="*/ 4597974 h 6858000"/>
              <a:gd name="connsiteX513" fmla="*/ 3100264 w 7467600"/>
              <a:gd name="connsiteY513" fmla="*/ 4579845 h 6858000"/>
              <a:gd name="connsiteX514" fmla="*/ 2183576 w 7467600"/>
              <a:gd name="connsiteY514" fmla="*/ 4227150 h 6858000"/>
              <a:gd name="connsiteX515" fmla="*/ 2151029 w 7467600"/>
              <a:gd name="connsiteY515" fmla="*/ 4146947 h 6858000"/>
              <a:gd name="connsiteX516" fmla="*/ 3563434 w 7467600"/>
              <a:gd name="connsiteY516" fmla="*/ 4469115 h 6858000"/>
              <a:gd name="connsiteX517" fmla="*/ 3177952 w 7467600"/>
              <a:gd name="connsiteY517" fmla="*/ 3657386 h 6858000"/>
              <a:gd name="connsiteX518" fmla="*/ 3189263 w 7467600"/>
              <a:gd name="connsiteY518" fmla="*/ 3625726 h 6858000"/>
              <a:gd name="connsiteX519" fmla="*/ 3560912 w 7467600"/>
              <a:gd name="connsiteY519" fmla="*/ 4079863 h 6858000"/>
              <a:gd name="connsiteX520" fmla="*/ 3626636 w 7467600"/>
              <a:gd name="connsiteY520" fmla="*/ 4512230 h 6858000"/>
              <a:gd name="connsiteX521" fmla="*/ 3653088 w 7467600"/>
              <a:gd name="connsiteY521" fmla="*/ 4521417 h 6858000"/>
              <a:gd name="connsiteX522" fmla="*/ 3988128 w 7467600"/>
              <a:gd name="connsiteY522" fmla="*/ 4817267 h 6858000"/>
              <a:gd name="connsiteX523" fmla="*/ 4830582 w 7467600"/>
              <a:gd name="connsiteY523" fmla="*/ 4676000 h 6858000"/>
              <a:gd name="connsiteX524" fmla="*/ 4830100 w 7467600"/>
              <a:gd name="connsiteY524" fmla="*/ 4675554 h 6858000"/>
              <a:gd name="connsiteX525" fmla="*/ 4036318 w 7467600"/>
              <a:gd name="connsiteY525" fmla="*/ 4147013 h 6858000"/>
              <a:gd name="connsiteX526" fmla="*/ 3432098 w 7467600"/>
              <a:gd name="connsiteY526" fmla="*/ 3537312 h 6858000"/>
              <a:gd name="connsiteX527" fmla="*/ 3446761 w 7467600"/>
              <a:gd name="connsiteY527" fmla="*/ 3461278 h 6858000"/>
              <a:gd name="connsiteX528" fmla="*/ 4419733 w 7467600"/>
              <a:gd name="connsiteY528" fmla="*/ 3963555 h 6858000"/>
              <a:gd name="connsiteX529" fmla="*/ 4781371 w 7467600"/>
              <a:gd name="connsiteY529" fmla="*/ 4458604 h 6858000"/>
              <a:gd name="connsiteX530" fmla="*/ 4780440 w 7467600"/>
              <a:gd name="connsiteY530" fmla="*/ 4470290 h 6858000"/>
              <a:gd name="connsiteX531" fmla="*/ 4898954 w 7467600"/>
              <a:gd name="connsiteY531" fmla="*/ 4662092 h 6858000"/>
              <a:gd name="connsiteX532" fmla="*/ 4900699 w 7467600"/>
              <a:gd name="connsiteY532" fmla="*/ 4670867 h 6858000"/>
              <a:gd name="connsiteX533" fmla="*/ 5714511 w 7467600"/>
              <a:gd name="connsiteY533" fmla="*/ 4663483 h 6858000"/>
              <a:gd name="connsiteX534" fmla="*/ 5464793 w 7467600"/>
              <a:gd name="connsiteY534" fmla="*/ 4393556 h 6858000"/>
              <a:gd name="connsiteX535" fmla="*/ 5461897 w 7467600"/>
              <a:gd name="connsiteY535" fmla="*/ 4390879 h 6858000"/>
              <a:gd name="connsiteX536" fmla="*/ 4294126 w 7467600"/>
              <a:gd name="connsiteY536" fmla="*/ 3303048 h 6858000"/>
              <a:gd name="connsiteX537" fmla="*/ 4305321 w 7467600"/>
              <a:gd name="connsiteY537" fmla="*/ 3256953 h 6858000"/>
              <a:gd name="connsiteX538" fmla="*/ 4949299 w 7467600"/>
              <a:gd name="connsiteY538" fmla="*/ 3766336 h 6858000"/>
              <a:gd name="connsiteX539" fmla="*/ 5291452 w 7467600"/>
              <a:gd name="connsiteY539" fmla="*/ 4076801 h 6858000"/>
              <a:gd name="connsiteX540" fmla="*/ 5434998 w 7467600"/>
              <a:gd name="connsiteY540" fmla="*/ 4254100 h 6858000"/>
              <a:gd name="connsiteX541" fmla="*/ 5351015 w 7467600"/>
              <a:gd name="connsiteY541" fmla="*/ 3760989 h 6858000"/>
              <a:gd name="connsiteX542" fmla="*/ 5413780 w 7467600"/>
              <a:gd name="connsiteY542" fmla="*/ 2966265 h 6858000"/>
              <a:gd name="connsiteX543" fmla="*/ 5425627 w 7467600"/>
              <a:gd name="connsiteY543" fmla="*/ 2954192 h 6858000"/>
              <a:gd name="connsiteX544" fmla="*/ 6604735 w 7467600"/>
              <a:gd name="connsiteY544" fmla="*/ 2041381 h 6858000"/>
              <a:gd name="connsiteX545" fmla="*/ 7204487 w 7467600"/>
              <a:gd name="connsiteY545" fmla="*/ 2742112 h 6858000"/>
              <a:gd name="connsiteX546" fmla="*/ 7131592 w 7467600"/>
              <a:gd name="connsiteY546" fmla="*/ 2672096 h 6858000"/>
              <a:gd name="connsiteX547" fmla="*/ 6996344 w 7467600"/>
              <a:gd name="connsiteY547" fmla="*/ 2518310 h 6858000"/>
              <a:gd name="connsiteX548" fmla="*/ 6735495 w 7467600"/>
              <a:gd name="connsiteY548" fmla="*/ 2196890 h 6858000"/>
              <a:gd name="connsiteX549" fmla="*/ 6721901 w 7467600"/>
              <a:gd name="connsiteY549" fmla="*/ 2179274 h 6858000"/>
              <a:gd name="connsiteX550" fmla="*/ 6604735 w 7467600"/>
              <a:gd name="connsiteY550" fmla="*/ 2041381 h 6858000"/>
              <a:gd name="connsiteX551" fmla="*/ 6591670 w 7467600"/>
              <a:gd name="connsiteY551" fmla="*/ 1988277 h 6858000"/>
              <a:gd name="connsiteX552" fmla="*/ 6747349 w 7467600"/>
              <a:gd name="connsiteY552" fmla="*/ 2160069 h 6858000"/>
              <a:gd name="connsiteX553" fmla="*/ 6760943 w 7467600"/>
              <a:gd name="connsiteY553" fmla="*/ 2177686 h 6858000"/>
              <a:gd name="connsiteX554" fmla="*/ 7021065 w 7467600"/>
              <a:gd name="connsiteY554" fmla="*/ 2498102 h 6858000"/>
              <a:gd name="connsiteX555" fmla="*/ 7155223 w 7467600"/>
              <a:gd name="connsiteY555" fmla="*/ 2650386 h 6858000"/>
              <a:gd name="connsiteX556" fmla="*/ 7203167 w 7467600"/>
              <a:gd name="connsiteY556" fmla="*/ 2697288 h 6858000"/>
              <a:gd name="connsiteX557" fmla="*/ 6937703 w 7467600"/>
              <a:gd name="connsiteY557" fmla="*/ 2321981 h 6858000"/>
              <a:gd name="connsiteX558" fmla="*/ 6591670 w 7467600"/>
              <a:gd name="connsiteY558" fmla="*/ 1988277 h 6858000"/>
              <a:gd name="connsiteX559" fmla="*/ 5798671 w 7467600"/>
              <a:gd name="connsiteY559" fmla="*/ 1981601 h 6858000"/>
              <a:gd name="connsiteX560" fmla="*/ 5754709 w 7467600"/>
              <a:gd name="connsiteY560" fmla="*/ 2071454 h 6858000"/>
              <a:gd name="connsiteX561" fmla="*/ 5763044 w 7467600"/>
              <a:gd name="connsiteY561" fmla="*/ 2842206 h 6858000"/>
              <a:gd name="connsiteX562" fmla="*/ 5764974 w 7467600"/>
              <a:gd name="connsiteY562" fmla="*/ 2799609 h 6858000"/>
              <a:gd name="connsiteX563" fmla="*/ 5767665 w 7467600"/>
              <a:gd name="connsiteY563" fmla="*/ 2666409 h 6858000"/>
              <a:gd name="connsiteX564" fmla="*/ 5763055 w 7467600"/>
              <a:gd name="connsiteY564" fmla="*/ 2579705 h 6858000"/>
              <a:gd name="connsiteX565" fmla="*/ 5758079 w 7467600"/>
              <a:gd name="connsiteY565" fmla="*/ 2492508 h 6858000"/>
              <a:gd name="connsiteX566" fmla="*/ 5779325 w 7467600"/>
              <a:gd name="connsiteY566" fmla="*/ 2197069 h 6858000"/>
              <a:gd name="connsiteX567" fmla="*/ 5798671 w 7467600"/>
              <a:gd name="connsiteY567" fmla="*/ 1981601 h 6858000"/>
              <a:gd name="connsiteX568" fmla="*/ 5829202 w 7467600"/>
              <a:gd name="connsiteY568" fmla="*/ 1971679 h 6858000"/>
              <a:gd name="connsiteX569" fmla="*/ 5809558 w 7467600"/>
              <a:gd name="connsiteY569" fmla="*/ 2198043 h 6858000"/>
              <a:gd name="connsiteX570" fmla="*/ 5788653 w 7467600"/>
              <a:gd name="connsiteY570" fmla="*/ 2489430 h 6858000"/>
              <a:gd name="connsiteX571" fmla="*/ 5793439 w 7467600"/>
              <a:gd name="connsiteY571" fmla="*/ 2575235 h 6858000"/>
              <a:gd name="connsiteX572" fmla="*/ 5796837 w 7467600"/>
              <a:gd name="connsiteY572" fmla="*/ 2637633 h 6858000"/>
              <a:gd name="connsiteX573" fmla="*/ 5818614 w 7467600"/>
              <a:gd name="connsiteY573" fmla="*/ 2473055 h 6858000"/>
              <a:gd name="connsiteX574" fmla="*/ 5829202 w 7467600"/>
              <a:gd name="connsiteY574" fmla="*/ 1971679 h 6858000"/>
              <a:gd name="connsiteX575" fmla="*/ 5911389 w 7467600"/>
              <a:gd name="connsiteY575" fmla="*/ 1898371 h 6858000"/>
              <a:gd name="connsiteX576" fmla="*/ 6237627 w 7467600"/>
              <a:gd name="connsiteY576" fmla="*/ 2231921 h 6858000"/>
              <a:gd name="connsiteX577" fmla="*/ 5911389 w 7467600"/>
              <a:gd name="connsiteY577" fmla="*/ 1898371 h 6858000"/>
              <a:gd name="connsiteX578" fmla="*/ 6944437 w 7467600"/>
              <a:gd name="connsiteY578" fmla="*/ 1575402 h 6858000"/>
              <a:gd name="connsiteX579" fmla="*/ 6304730 w 7467600"/>
              <a:gd name="connsiteY579" fmla="*/ 1766654 h 6858000"/>
              <a:gd name="connsiteX580" fmla="*/ 6944437 w 7467600"/>
              <a:gd name="connsiteY580" fmla="*/ 1575402 h 6858000"/>
              <a:gd name="connsiteX581" fmla="*/ 7019523 w 7467600"/>
              <a:gd name="connsiteY581" fmla="*/ 1519450 h 6858000"/>
              <a:gd name="connsiteX582" fmla="*/ 6298091 w 7467600"/>
              <a:gd name="connsiteY582" fmla="*/ 1737122 h 6858000"/>
              <a:gd name="connsiteX583" fmla="*/ 7019523 w 7467600"/>
              <a:gd name="connsiteY583" fmla="*/ 1519450 h 6858000"/>
              <a:gd name="connsiteX584" fmla="*/ 2399523 w 7467600"/>
              <a:gd name="connsiteY584" fmla="*/ 1428234 h 6858000"/>
              <a:gd name="connsiteX585" fmla="*/ 2224982 w 7467600"/>
              <a:gd name="connsiteY585" fmla="*/ 1826201 h 6858000"/>
              <a:gd name="connsiteX586" fmla="*/ 2096099 w 7467600"/>
              <a:gd name="connsiteY586" fmla="*/ 2345900 h 6858000"/>
              <a:gd name="connsiteX587" fmla="*/ 2283317 w 7467600"/>
              <a:gd name="connsiteY587" fmla="*/ 1796925 h 6858000"/>
              <a:gd name="connsiteX588" fmla="*/ 2448558 w 7467600"/>
              <a:gd name="connsiteY588" fmla="*/ 1373435 h 6858000"/>
              <a:gd name="connsiteX589" fmla="*/ 2312521 w 7467600"/>
              <a:gd name="connsiteY589" fmla="*/ 1806140 h 6858000"/>
              <a:gd name="connsiteX590" fmla="*/ 2127533 w 7467600"/>
              <a:gd name="connsiteY590" fmla="*/ 2348380 h 6858000"/>
              <a:gd name="connsiteX591" fmla="*/ 2358080 w 7467600"/>
              <a:gd name="connsiteY591" fmla="*/ 1866134 h 6858000"/>
              <a:gd name="connsiteX592" fmla="*/ 2407436 w 7467600"/>
              <a:gd name="connsiteY592" fmla="*/ 1651070 h 6858000"/>
              <a:gd name="connsiteX593" fmla="*/ 2448558 w 7467600"/>
              <a:gd name="connsiteY593" fmla="*/ 1373435 h 6858000"/>
              <a:gd name="connsiteX594" fmla="*/ 278707 w 7467600"/>
              <a:gd name="connsiteY594" fmla="*/ 1352270 h 6858000"/>
              <a:gd name="connsiteX595" fmla="*/ 321570 w 7467600"/>
              <a:gd name="connsiteY595" fmla="*/ 1861610 h 6858000"/>
              <a:gd name="connsiteX596" fmla="*/ 294281 w 7467600"/>
              <a:gd name="connsiteY596" fmla="*/ 1440658 h 6858000"/>
              <a:gd name="connsiteX597" fmla="*/ 1423821 w 7467600"/>
              <a:gd name="connsiteY597" fmla="*/ 1351958 h 6858000"/>
              <a:gd name="connsiteX598" fmla="*/ 1638521 w 7467600"/>
              <a:gd name="connsiteY598" fmla="*/ 1908470 h 6858000"/>
              <a:gd name="connsiteX599" fmla="*/ 1754199 w 7467600"/>
              <a:gd name="connsiteY599" fmla="*/ 2149284 h 6858000"/>
              <a:gd name="connsiteX600" fmla="*/ 1908359 w 7467600"/>
              <a:gd name="connsiteY600" fmla="*/ 2364988 h 6858000"/>
              <a:gd name="connsiteX601" fmla="*/ 1647661 w 7467600"/>
              <a:gd name="connsiteY601" fmla="*/ 1825945 h 6858000"/>
              <a:gd name="connsiteX602" fmla="*/ 1423821 w 7467600"/>
              <a:gd name="connsiteY602" fmla="*/ 1351958 h 6858000"/>
              <a:gd name="connsiteX603" fmla="*/ 1431890 w 7467600"/>
              <a:gd name="connsiteY603" fmla="*/ 1306475 h 6858000"/>
              <a:gd name="connsiteX604" fmla="*/ 1507597 w 7467600"/>
              <a:gd name="connsiteY604" fmla="*/ 1446132 h 6858000"/>
              <a:gd name="connsiteX605" fmla="*/ 1674586 w 7467600"/>
              <a:gd name="connsiteY605" fmla="*/ 1813832 h 6858000"/>
              <a:gd name="connsiteX606" fmla="*/ 1815950 w 7467600"/>
              <a:gd name="connsiteY606" fmla="*/ 2128564 h 6858000"/>
              <a:gd name="connsiteX607" fmla="*/ 1984242 w 7467600"/>
              <a:gd name="connsiteY607" fmla="*/ 2430829 h 6858000"/>
              <a:gd name="connsiteX608" fmla="*/ 2014023 w 7467600"/>
              <a:gd name="connsiteY608" fmla="*/ 2450995 h 6858000"/>
              <a:gd name="connsiteX609" fmla="*/ 1747337 w 7467600"/>
              <a:gd name="connsiteY609" fmla="*/ 1855264 h 6858000"/>
              <a:gd name="connsiteX610" fmla="*/ 1533749 w 7467600"/>
              <a:gd name="connsiteY610" fmla="*/ 1478656 h 6858000"/>
              <a:gd name="connsiteX611" fmla="*/ 1431890 w 7467600"/>
              <a:gd name="connsiteY611" fmla="*/ 1306475 h 6858000"/>
              <a:gd name="connsiteX612" fmla="*/ 5052692 w 7467600"/>
              <a:gd name="connsiteY612" fmla="*/ 1292994 h 6858000"/>
              <a:gd name="connsiteX613" fmla="*/ 5200661 w 7467600"/>
              <a:gd name="connsiteY613" fmla="*/ 1635186 h 6858000"/>
              <a:gd name="connsiteX614" fmla="*/ 5297138 w 7467600"/>
              <a:gd name="connsiteY614" fmla="*/ 1906351 h 6858000"/>
              <a:gd name="connsiteX615" fmla="*/ 5052692 w 7467600"/>
              <a:gd name="connsiteY615" fmla="*/ 1292994 h 6858000"/>
              <a:gd name="connsiteX616" fmla="*/ 5009948 w 7467600"/>
              <a:gd name="connsiteY616" fmla="*/ 1273619 h 6858000"/>
              <a:gd name="connsiteX617" fmla="*/ 5121777 w 7467600"/>
              <a:gd name="connsiteY617" fmla="*/ 1654213 h 6858000"/>
              <a:gd name="connsiteX618" fmla="*/ 5293545 w 7467600"/>
              <a:gd name="connsiteY618" fmla="*/ 2072247 h 6858000"/>
              <a:gd name="connsiteX619" fmla="*/ 5294042 w 7467600"/>
              <a:gd name="connsiteY619" fmla="*/ 2065019 h 6858000"/>
              <a:gd name="connsiteX620" fmla="*/ 5171936 w 7467600"/>
              <a:gd name="connsiteY620" fmla="*/ 1647613 h 6858000"/>
              <a:gd name="connsiteX621" fmla="*/ 5009948 w 7467600"/>
              <a:gd name="connsiteY621" fmla="*/ 1273619 h 6858000"/>
              <a:gd name="connsiteX622" fmla="*/ 655236 w 7467600"/>
              <a:gd name="connsiteY622" fmla="*/ 1268632 h 6858000"/>
              <a:gd name="connsiteX623" fmla="*/ 839521 w 7467600"/>
              <a:gd name="connsiteY623" fmla="*/ 1685315 h 6858000"/>
              <a:gd name="connsiteX624" fmla="*/ 1109416 w 7467600"/>
              <a:gd name="connsiteY624" fmla="*/ 2061663 h 6858000"/>
              <a:gd name="connsiteX625" fmla="*/ 1298300 w 7467600"/>
              <a:gd name="connsiteY625" fmla="*/ 2247742 h 6858000"/>
              <a:gd name="connsiteX626" fmla="*/ 1125871 w 7467600"/>
              <a:gd name="connsiteY626" fmla="*/ 1989513 h 6858000"/>
              <a:gd name="connsiteX627" fmla="*/ 981574 w 7467600"/>
              <a:gd name="connsiteY627" fmla="*/ 1783157 h 6858000"/>
              <a:gd name="connsiteX628" fmla="*/ 922198 w 7467600"/>
              <a:gd name="connsiteY628" fmla="*/ 1677437 h 6858000"/>
              <a:gd name="connsiteX629" fmla="*/ 869293 w 7467600"/>
              <a:gd name="connsiteY629" fmla="*/ 1583214 h 6858000"/>
              <a:gd name="connsiteX630" fmla="*/ 751431 w 7467600"/>
              <a:gd name="connsiteY630" fmla="*/ 1405731 h 6858000"/>
              <a:gd name="connsiteX631" fmla="*/ 6516292 w 7467600"/>
              <a:gd name="connsiteY631" fmla="*/ 1263064 h 6858000"/>
              <a:gd name="connsiteX632" fmla="*/ 5736320 w 7467600"/>
              <a:gd name="connsiteY632" fmla="*/ 1501803 h 6858000"/>
              <a:gd name="connsiteX633" fmla="*/ 6516292 w 7467600"/>
              <a:gd name="connsiteY633" fmla="*/ 1263064 h 6858000"/>
              <a:gd name="connsiteX634" fmla="*/ 291466 w 7467600"/>
              <a:gd name="connsiteY634" fmla="*/ 1250369 h 6858000"/>
              <a:gd name="connsiteX635" fmla="*/ 323180 w 7467600"/>
              <a:gd name="connsiteY635" fmla="*/ 1435283 h 6858000"/>
              <a:gd name="connsiteX636" fmla="*/ 349381 w 7467600"/>
              <a:gd name="connsiteY636" fmla="*/ 1875041 h 6858000"/>
              <a:gd name="connsiteX637" fmla="*/ 374363 w 7467600"/>
              <a:gd name="connsiteY637" fmla="*/ 1506494 h 6858000"/>
              <a:gd name="connsiteX638" fmla="*/ 302168 w 7467600"/>
              <a:gd name="connsiteY638" fmla="*/ 1274495 h 6858000"/>
              <a:gd name="connsiteX639" fmla="*/ 291466 w 7467600"/>
              <a:gd name="connsiteY639" fmla="*/ 1250369 h 6858000"/>
              <a:gd name="connsiteX640" fmla="*/ 678222 w 7467600"/>
              <a:gd name="connsiteY640" fmla="*/ 1248670 h 6858000"/>
              <a:gd name="connsiteX641" fmla="*/ 775536 w 7467600"/>
              <a:gd name="connsiteY641" fmla="*/ 1388015 h 6858000"/>
              <a:gd name="connsiteX642" fmla="*/ 894529 w 7467600"/>
              <a:gd name="connsiteY642" fmla="*/ 1567739 h 6858000"/>
              <a:gd name="connsiteX643" fmla="*/ 948000 w 7467600"/>
              <a:gd name="connsiteY643" fmla="*/ 1663088 h 6858000"/>
              <a:gd name="connsiteX644" fmla="*/ 1006812 w 7467600"/>
              <a:gd name="connsiteY644" fmla="*/ 1767683 h 6858000"/>
              <a:gd name="connsiteX645" fmla="*/ 1149133 w 7467600"/>
              <a:gd name="connsiteY645" fmla="*/ 1971513 h 6858000"/>
              <a:gd name="connsiteX646" fmla="*/ 1333952 w 7467600"/>
              <a:gd name="connsiteY646" fmla="*/ 2251620 h 6858000"/>
              <a:gd name="connsiteX647" fmla="*/ 1337329 w 7467600"/>
              <a:gd name="connsiteY647" fmla="*/ 2258350 h 6858000"/>
              <a:gd name="connsiteX648" fmla="*/ 1014726 w 7467600"/>
              <a:gd name="connsiteY648" fmla="*/ 1615556 h 6858000"/>
              <a:gd name="connsiteX649" fmla="*/ 678222 w 7467600"/>
              <a:gd name="connsiteY649" fmla="*/ 1248670 h 6858000"/>
              <a:gd name="connsiteX650" fmla="*/ 6691602 w 7467600"/>
              <a:gd name="connsiteY650" fmla="*/ 1140573 h 6858000"/>
              <a:gd name="connsiteX651" fmla="*/ 6571100 w 7467600"/>
              <a:gd name="connsiteY651" fmla="*/ 1183662 h 6858000"/>
              <a:gd name="connsiteX652" fmla="*/ 6241687 w 7467600"/>
              <a:gd name="connsiteY652" fmla="*/ 1257600 h 6858000"/>
              <a:gd name="connsiteX653" fmla="*/ 5693009 w 7467600"/>
              <a:gd name="connsiteY653" fmla="*/ 1478256 h 6858000"/>
              <a:gd name="connsiteX654" fmla="*/ 6548420 w 7467600"/>
              <a:gd name="connsiteY654" fmla="*/ 1214599 h 6858000"/>
              <a:gd name="connsiteX655" fmla="*/ 6605473 w 7467600"/>
              <a:gd name="connsiteY655" fmla="*/ 1184686 h 6858000"/>
              <a:gd name="connsiteX656" fmla="*/ 6691602 w 7467600"/>
              <a:gd name="connsiteY656" fmla="*/ 1140573 h 6858000"/>
              <a:gd name="connsiteX657" fmla="*/ 4002475 w 7467600"/>
              <a:gd name="connsiteY657" fmla="*/ 1037802 h 6858000"/>
              <a:gd name="connsiteX658" fmla="*/ 4000324 w 7467600"/>
              <a:gd name="connsiteY658" fmla="*/ 1039362 h 6858000"/>
              <a:gd name="connsiteX659" fmla="*/ 4002862 w 7467600"/>
              <a:gd name="connsiteY659" fmla="*/ 1042866 h 6858000"/>
              <a:gd name="connsiteX660" fmla="*/ 4002475 w 7467600"/>
              <a:gd name="connsiteY660" fmla="*/ 1037802 h 6858000"/>
              <a:gd name="connsiteX661" fmla="*/ 506322 w 7467600"/>
              <a:gd name="connsiteY661" fmla="*/ 1020997 h 6858000"/>
              <a:gd name="connsiteX662" fmla="*/ 533068 w 7467600"/>
              <a:gd name="connsiteY662" fmla="*/ 1029409 h 6858000"/>
              <a:gd name="connsiteX663" fmla="*/ 1232525 w 7467600"/>
              <a:gd name="connsiteY663" fmla="*/ 1804675 h 6858000"/>
              <a:gd name="connsiteX664" fmla="*/ 1388858 w 7467600"/>
              <a:gd name="connsiteY664" fmla="*/ 2368011 h 6858000"/>
              <a:gd name="connsiteX665" fmla="*/ 1384098 w 7467600"/>
              <a:gd name="connsiteY665" fmla="*/ 2378125 h 6858000"/>
              <a:gd name="connsiteX666" fmla="*/ 1425393 w 7467600"/>
              <a:gd name="connsiteY666" fmla="*/ 2589124 h 6858000"/>
              <a:gd name="connsiteX667" fmla="*/ 1424001 w 7467600"/>
              <a:gd name="connsiteY667" fmla="*/ 2597541 h 6858000"/>
              <a:gd name="connsiteX668" fmla="*/ 2152729 w 7467600"/>
              <a:gd name="connsiteY668" fmla="*/ 2864487 h 6858000"/>
              <a:gd name="connsiteX669" fmla="*/ 2020609 w 7467600"/>
              <a:gd name="connsiteY669" fmla="*/ 2539671 h 6858000"/>
              <a:gd name="connsiteX670" fmla="*/ 2018920 w 7467600"/>
              <a:gd name="connsiteY670" fmla="*/ 2536309 h 6858000"/>
              <a:gd name="connsiteX671" fmla="*/ 1342441 w 7467600"/>
              <a:gd name="connsiteY671" fmla="*/ 1173017 h 6858000"/>
              <a:gd name="connsiteX672" fmla="*/ 1367925 w 7467600"/>
              <a:gd name="connsiteY672" fmla="*/ 1135648 h 6858000"/>
              <a:gd name="connsiteX673" fmla="*/ 1771401 w 7467600"/>
              <a:gd name="connsiteY673" fmla="*/ 1806673 h 6858000"/>
              <a:gd name="connsiteX674" fmla="*/ 1972385 w 7467600"/>
              <a:gd name="connsiteY674" fmla="*/ 2198735 h 6858000"/>
              <a:gd name="connsiteX675" fmla="*/ 2040892 w 7467600"/>
              <a:gd name="connsiteY675" fmla="*/ 2405205 h 6858000"/>
              <a:gd name="connsiteX676" fmla="*/ 2131689 w 7467600"/>
              <a:gd name="connsiteY676" fmla="*/ 1936926 h 6858000"/>
              <a:gd name="connsiteX677" fmla="*/ 2454820 w 7467600"/>
              <a:gd name="connsiteY677" fmla="*/ 1248808 h 6858000"/>
              <a:gd name="connsiteX678" fmla="*/ 2492512 w 7467600"/>
              <a:gd name="connsiteY678" fmla="*/ 1302920 h 6858000"/>
              <a:gd name="connsiteX679" fmla="*/ 2081216 w 7467600"/>
              <a:gd name="connsiteY679" fmla="*/ 2527513 h 6858000"/>
              <a:gd name="connsiteX680" fmla="*/ 2081211 w 7467600"/>
              <a:gd name="connsiteY680" fmla="*/ 2528916 h 6858000"/>
              <a:gd name="connsiteX681" fmla="*/ 2199067 w 7467600"/>
              <a:gd name="connsiteY681" fmla="*/ 2884061 h 6858000"/>
              <a:gd name="connsiteX682" fmla="*/ 3192586 w 7467600"/>
              <a:gd name="connsiteY682" fmla="*/ 3411496 h 6858000"/>
              <a:gd name="connsiteX683" fmla="*/ 3182620 w 7467600"/>
              <a:gd name="connsiteY683" fmla="*/ 3483279 h 6858000"/>
              <a:gd name="connsiteX684" fmla="*/ 2435119 w 7467600"/>
              <a:gd name="connsiteY684" fmla="*/ 3080173 h 6858000"/>
              <a:gd name="connsiteX685" fmla="*/ 2410152 w 7467600"/>
              <a:gd name="connsiteY685" fmla="*/ 3063751 h 6858000"/>
              <a:gd name="connsiteX686" fmla="*/ 2408099 w 7467600"/>
              <a:gd name="connsiteY686" fmla="*/ 3064403 h 6858000"/>
              <a:gd name="connsiteX687" fmla="*/ 2407218 w 7467600"/>
              <a:gd name="connsiteY687" fmla="*/ 3070324 h 6858000"/>
              <a:gd name="connsiteX688" fmla="*/ 2380138 w 7467600"/>
              <a:gd name="connsiteY688" fmla="*/ 3099341 h 6858000"/>
              <a:gd name="connsiteX689" fmla="*/ 1765923 w 7467600"/>
              <a:gd name="connsiteY689" fmla="*/ 3581043 h 6858000"/>
              <a:gd name="connsiteX690" fmla="*/ 1702258 w 7467600"/>
              <a:gd name="connsiteY690" fmla="*/ 3612286 h 6858000"/>
              <a:gd name="connsiteX691" fmla="*/ 1538370 w 7467600"/>
              <a:gd name="connsiteY691" fmla="*/ 3811804 h 6858000"/>
              <a:gd name="connsiteX692" fmla="*/ 542867 w 7467600"/>
              <a:gd name="connsiteY692" fmla="*/ 4944092 h 6858000"/>
              <a:gd name="connsiteX693" fmla="*/ 515800 w 7467600"/>
              <a:gd name="connsiteY693" fmla="*/ 4862180 h 6858000"/>
              <a:gd name="connsiteX694" fmla="*/ 909145 w 7467600"/>
              <a:gd name="connsiteY694" fmla="*/ 4199225 h 6858000"/>
              <a:gd name="connsiteX695" fmla="*/ 1214067 w 7467600"/>
              <a:gd name="connsiteY695" fmla="*/ 3908561 h 6858000"/>
              <a:gd name="connsiteX696" fmla="*/ 640967 w 7467600"/>
              <a:gd name="connsiteY696" fmla="*/ 4105601 h 6858000"/>
              <a:gd name="connsiteX697" fmla="*/ 112563 w 7467600"/>
              <a:gd name="connsiteY697" fmla="*/ 4396952 h 6858000"/>
              <a:gd name="connsiteX698" fmla="*/ 0 w 7467600"/>
              <a:gd name="connsiteY698" fmla="*/ 4466006 h 6858000"/>
              <a:gd name="connsiteX699" fmla="*/ 0 w 7467600"/>
              <a:gd name="connsiteY699" fmla="*/ 4233763 h 6858000"/>
              <a:gd name="connsiteX700" fmla="*/ 36881 w 7467600"/>
              <a:gd name="connsiteY700" fmla="*/ 4200118 h 6858000"/>
              <a:gd name="connsiteX701" fmla="*/ 910534 w 7467600"/>
              <a:gd name="connsiteY701" fmla="*/ 3629753 h 6858000"/>
              <a:gd name="connsiteX702" fmla="*/ 1578717 w 7467600"/>
              <a:gd name="connsiteY702" fmla="*/ 3575982 h 6858000"/>
              <a:gd name="connsiteX703" fmla="*/ 2338780 w 7467600"/>
              <a:gd name="connsiteY703" fmla="*/ 3033725 h 6858000"/>
              <a:gd name="connsiteX704" fmla="*/ 1807991 w 7467600"/>
              <a:gd name="connsiteY704" fmla="*/ 2807184 h 6858000"/>
              <a:gd name="connsiteX705" fmla="*/ 1416358 w 7467600"/>
              <a:gd name="connsiteY705" fmla="*/ 3112571 h 6858000"/>
              <a:gd name="connsiteX706" fmla="*/ 939066 w 7467600"/>
              <a:gd name="connsiteY706" fmla="*/ 3378798 h 6858000"/>
              <a:gd name="connsiteX707" fmla="*/ 115099 w 7467600"/>
              <a:gd name="connsiteY707" fmla="*/ 3607650 h 6858000"/>
              <a:gd name="connsiteX708" fmla="*/ 97284 w 7467600"/>
              <a:gd name="connsiteY708" fmla="*/ 3520393 h 6858000"/>
              <a:gd name="connsiteX709" fmla="*/ 922050 w 7467600"/>
              <a:gd name="connsiteY709" fmla="*/ 3074867 h 6858000"/>
              <a:gd name="connsiteX710" fmla="*/ 1405265 w 7467600"/>
              <a:gd name="connsiteY710" fmla="*/ 3016319 h 6858000"/>
              <a:gd name="connsiteX711" fmla="*/ 1407512 w 7467600"/>
              <a:gd name="connsiteY711" fmla="*/ 3018001 h 6858000"/>
              <a:gd name="connsiteX712" fmla="*/ 1726266 w 7467600"/>
              <a:gd name="connsiteY712" fmla="*/ 2777274 h 6858000"/>
              <a:gd name="connsiteX713" fmla="*/ 625390 w 7467600"/>
              <a:gd name="connsiteY713" fmla="*/ 2514541 h 6858000"/>
              <a:gd name="connsiteX714" fmla="*/ 619799 w 7467600"/>
              <a:gd name="connsiteY714" fmla="*/ 2527180 h 6858000"/>
              <a:gd name="connsiteX715" fmla="*/ 310030 w 7467600"/>
              <a:gd name="connsiteY715" fmla="*/ 2771818 h 6858000"/>
              <a:gd name="connsiteX716" fmla="*/ 173877 w 7467600"/>
              <a:gd name="connsiteY716" fmla="*/ 2937056 h 6858000"/>
              <a:gd name="connsiteX717" fmla="*/ 77889 w 7467600"/>
              <a:gd name="connsiteY717" fmla="*/ 3138440 h 6858000"/>
              <a:gd name="connsiteX718" fmla="*/ 0 w 7467600"/>
              <a:gd name="connsiteY718" fmla="*/ 3271395 h 6858000"/>
              <a:gd name="connsiteX719" fmla="*/ 0 w 7467600"/>
              <a:gd name="connsiteY719" fmla="*/ 3153002 h 6858000"/>
              <a:gd name="connsiteX720" fmla="*/ 2386 w 7467600"/>
              <a:gd name="connsiteY720" fmla="*/ 3149203 h 6858000"/>
              <a:gd name="connsiteX721" fmla="*/ 89753 w 7467600"/>
              <a:gd name="connsiteY721" fmla="*/ 2987702 h 6858000"/>
              <a:gd name="connsiteX722" fmla="*/ 76869 w 7467600"/>
              <a:gd name="connsiteY722" fmla="*/ 3005404 h 6858000"/>
              <a:gd name="connsiteX723" fmla="*/ 32049 w 7467600"/>
              <a:gd name="connsiteY723" fmla="*/ 3065814 h 6858000"/>
              <a:gd name="connsiteX724" fmla="*/ 0 w 7467600"/>
              <a:gd name="connsiteY724" fmla="*/ 3108744 h 6858000"/>
              <a:gd name="connsiteX725" fmla="*/ 0 w 7467600"/>
              <a:gd name="connsiteY725" fmla="*/ 3058059 h 6858000"/>
              <a:gd name="connsiteX726" fmla="*/ 7610 w 7467600"/>
              <a:gd name="connsiteY726" fmla="*/ 3047889 h 6858000"/>
              <a:gd name="connsiteX727" fmla="*/ 52419 w 7467600"/>
              <a:gd name="connsiteY727" fmla="*/ 2987479 h 6858000"/>
              <a:gd name="connsiteX728" fmla="*/ 59142 w 7467600"/>
              <a:gd name="connsiteY728" fmla="*/ 2978488 h 6858000"/>
              <a:gd name="connsiteX729" fmla="*/ 0 w 7467600"/>
              <a:gd name="connsiteY729" fmla="*/ 3015334 h 6858000"/>
              <a:gd name="connsiteX730" fmla="*/ 0 w 7467600"/>
              <a:gd name="connsiteY730" fmla="*/ 2914286 h 6858000"/>
              <a:gd name="connsiteX731" fmla="*/ 36383 w 7467600"/>
              <a:gd name="connsiteY731" fmla="*/ 2901128 h 6858000"/>
              <a:gd name="connsiteX732" fmla="*/ 156329 w 7467600"/>
              <a:gd name="connsiteY732" fmla="*/ 2840533 h 6858000"/>
              <a:gd name="connsiteX733" fmla="*/ 358355 w 7467600"/>
              <a:gd name="connsiteY733" fmla="*/ 2620471 h 6858000"/>
              <a:gd name="connsiteX734" fmla="*/ 510577 w 7467600"/>
              <a:gd name="connsiteY734" fmla="*/ 2501244 h 6858000"/>
              <a:gd name="connsiteX735" fmla="*/ 211967 w 7467600"/>
              <a:gd name="connsiteY735" fmla="*/ 2479171 h 6858000"/>
              <a:gd name="connsiteX736" fmla="*/ 0 w 7467600"/>
              <a:gd name="connsiteY736" fmla="*/ 2476398 h 6858000"/>
              <a:gd name="connsiteX737" fmla="*/ 0 w 7467600"/>
              <a:gd name="connsiteY737" fmla="*/ 2389189 h 6858000"/>
              <a:gd name="connsiteX738" fmla="*/ 103062 w 7467600"/>
              <a:gd name="connsiteY738" fmla="*/ 2389518 h 6858000"/>
              <a:gd name="connsiteX739" fmla="*/ 510734 w 7467600"/>
              <a:gd name="connsiteY739" fmla="*/ 2416201 h 6858000"/>
              <a:gd name="connsiteX740" fmla="*/ 279257 w 7467600"/>
              <a:gd name="connsiteY740" fmla="*/ 2092102 h 6858000"/>
              <a:gd name="connsiteX741" fmla="*/ 65265 w 7467600"/>
              <a:gd name="connsiteY741" fmla="*/ 2006049 h 6858000"/>
              <a:gd name="connsiteX742" fmla="*/ 0 w 7467600"/>
              <a:gd name="connsiteY742" fmla="*/ 1982532 h 6858000"/>
              <a:gd name="connsiteX743" fmla="*/ 0 w 7467600"/>
              <a:gd name="connsiteY743" fmla="*/ 1912789 h 6858000"/>
              <a:gd name="connsiteX744" fmla="*/ 97460 w 7467600"/>
              <a:gd name="connsiteY744" fmla="*/ 1953725 h 6858000"/>
              <a:gd name="connsiteX745" fmla="*/ 221272 w 7467600"/>
              <a:gd name="connsiteY745" fmla="*/ 1980766 h 6858000"/>
              <a:gd name="connsiteX746" fmla="*/ 116765 w 7467600"/>
              <a:gd name="connsiteY746" fmla="*/ 1911033 h 6858000"/>
              <a:gd name="connsiteX747" fmla="*/ 16405 w 7467600"/>
              <a:gd name="connsiteY747" fmla="*/ 1803412 h 6858000"/>
              <a:gd name="connsiteX748" fmla="*/ 0 w 7467600"/>
              <a:gd name="connsiteY748" fmla="*/ 1784777 h 6858000"/>
              <a:gd name="connsiteX749" fmla="*/ 0 w 7467600"/>
              <a:gd name="connsiteY749" fmla="*/ 1740082 h 6858000"/>
              <a:gd name="connsiteX750" fmla="*/ 39394 w 7467600"/>
              <a:gd name="connsiteY750" fmla="*/ 1784856 h 6858000"/>
              <a:gd name="connsiteX751" fmla="*/ 135813 w 7467600"/>
              <a:gd name="connsiteY751" fmla="*/ 1888838 h 6858000"/>
              <a:gd name="connsiteX752" fmla="*/ 242575 w 7467600"/>
              <a:gd name="connsiteY752" fmla="*/ 1958841 h 6858000"/>
              <a:gd name="connsiteX753" fmla="*/ 82197 w 7467600"/>
              <a:gd name="connsiteY753" fmla="*/ 1754826 h 6858000"/>
              <a:gd name="connsiteX754" fmla="*/ 0 w 7467600"/>
              <a:gd name="connsiteY754" fmla="*/ 1679650 h 6858000"/>
              <a:gd name="connsiteX755" fmla="*/ 0 w 7467600"/>
              <a:gd name="connsiteY755" fmla="*/ 1602463 h 6858000"/>
              <a:gd name="connsiteX756" fmla="*/ 84689 w 7467600"/>
              <a:gd name="connsiteY756" fmla="*/ 1677442 h 6858000"/>
              <a:gd name="connsiteX757" fmla="*/ 298437 w 7467600"/>
              <a:gd name="connsiteY757" fmla="*/ 1968019 h 6858000"/>
              <a:gd name="connsiteX758" fmla="*/ 227269 w 7467600"/>
              <a:gd name="connsiteY758" fmla="*/ 1114064 h 6858000"/>
              <a:gd name="connsiteX759" fmla="*/ 248003 w 7467600"/>
              <a:gd name="connsiteY759" fmla="*/ 1089613 h 6858000"/>
              <a:gd name="connsiteX760" fmla="*/ 427020 w 7467600"/>
              <a:gd name="connsiteY760" fmla="*/ 1619803 h 6858000"/>
              <a:gd name="connsiteX761" fmla="*/ 340345 w 7467600"/>
              <a:gd name="connsiteY761" fmla="*/ 2027739 h 6858000"/>
              <a:gd name="connsiteX762" fmla="*/ 360865 w 7467600"/>
              <a:gd name="connsiteY762" fmla="*/ 2044827 h 6858000"/>
              <a:gd name="connsiteX763" fmla="*/ 560414 w 7467600"/>
              <a:gd name="connsiteY763" fmla="*/ 2421457 h 6858000"/>
              <a:gd name="connsiteX764" fmla="*/ 1359703 w 7467600"/>
              <a:gd name="connsiteY764" fmla="*/ 2578554 h 6858000"/>
              <a:gd name="connsiteX765" fmla="*/ 1359422 w 7467600"/>
              <a:gd name="connsiteY765" fmla="*/ 2577994 h 6858000"/>
              <a:gd name="connsiteX766" fmla="*/ 828701 w 7467600"/>
              <a:gd name="connsiteY766" fmla="*/ 1839520 h 6858000"/>
              <a:gd name="connsiteX767" fmla="*/ 494427 w 7467600"/>
              <a:gd name="connsiteY767" fmla="*/ 1092333 h 6858000"/>
              <a:gd name="connsiteX768" fmla="*/ 506322 w 7467600"/>
              <a:gd name="connsiteY768" fmla="*/ 1020997 h 6858000"/>
              <a:gd name="connsiteX769" fmla="*/ 4570198 w 7467600"/>
              <a:gd name="connsiteY769" fmla="*/ 978081 h 6858000"/>
              <a:gd name="connsiteX770" fmla="*/ 4523691 w 7467600"/>
              <a:gd name="connsiteY770" fmla="*/ 1127776 h 6858000"/>
              <a:gd name="connsiteX771" fmla="*/ 4509875 w 7467600"/>
              <a:gd name="connsiteY771" fmla="*/ 1167552 h 6858000"/>
              <a:gd name="connsiteX772" fmla="*/ 4478168 w 7467600"/>
              <a:gd name="connsiteY772" fmla="*/ 1260735 h 6858000"/>
              <a:gd name="connsiteX773" fmla="*/ 4409309 w 7467600"/>
              <a:gd name="connsiteY773" fmla="*/ 1666996 h 6858000"/>
              <a:gd name="connsiteX774" fmla="*/ 4370031 w 7467600"/>
              <a:gd name="connsiteY774" fmla="*/ 1955666 h 6858000"/>
              <a:gd name="connsiteX775" fmla="*/ 4570198 w 7467600"/>
              <a:gd name="connsiteY775" fmla="*/ 978081 h 6858000"/>
              <a:gd name="connsiteX776" fmla="*/ 4557898 w 7467600"/>
              <a:gd name="connsiteY776" fmla="*/ 900011 h 6858000"/>
              <a:gd name="connsiteX777" fmla="*/ 4344840 w 7467600"/>
              <a:gd name="connsiteY777" fmla="*/ 1922038 h 6858000"/>
              <a:gd name="connsiteX778" fmla="*/ 4378710 w 7467600"/>
              <a:gd name="connsiteY778" fmla="*/ 1665516 h 6858000"/>
              <a:gd name="connsiteX779" fmla="*/ 4448798 w 7467600"/>
              <a:gd name="connsiteY779" fmla="*/ 1253024 h 6858000"/>
              <a:gd name="connsiteX780" fmla="*/ 4480315 w 7467600"/>
              <a:gd name="connsiteY780" fmla="*/ 1158454 h 6858000"/>
              <a:gd name="connsiteX781" fmla="*/ 4494133 w 7467600"/>
              <a:gd name="connsiteY781" fmla="*/ 1118676 h 6858000"/>
              <a:gd name="connsiteX782" fmla="*/ 4557898 w 7467600"/>
              <a:gd name="connsiteY782" fmla="*/ 900011 h 6858000"/>
              <a:gd name="connsiteX783" fmla="*/ 5870151 w 7467600"/>
              <a:gd name="connsiteY783" fmla="*/ 898890 h 6858000"/>
              <a:gd name="connsiteX784" fmla="*/ 5861335 w 7467600"/>
              <a:gd name="connsiteY784" fmla="*/ 899177 h 6858000"/>
              <a:gd name="connsiteX785" fmla="*/ 5843702 w 7467600"/>
              <a:gd name="connsiteY785" fmla="*/ 899748 h 6858000"/>
              <a:gd name="connsiteX786" fmla="*/ 5651107 w 7467600"/>
              <a:gd name="connsiteY786" fmla="*/ 920306 h 6858000"/>
              <a:gd name="connsiteX787" fmla="*/ 5459407 w 7467600"/>
              <a:gd name="connsiteY787" fmla="*/ 940975 h 6858000"/>
              <a:gd name="connsiteX788" fmla="*/ 5374846 w 7467600"/>
              <a:gd name="connsiteY788" fmla="*/ 941988 h 6858000"/>
              <a:gd name="connsiteX789" fmla="*/ 5256105 w 7467600"/>
              <a:gd name="connsiteY789" fmla="*/ 945632 h 6858000"/>
              <a:gd name="connsiteX790" fmla="*/ 5107071 w 7467600"/>
              <a:gd name="connsiteY790" fmla="*/ 969720 h 6858000"/>
              <a:gd name="connsiteX791" fmla="*/ 4998681 w 7467600"/>
              <a:gd name="connsiteY791" fmla="*/ 988771 h 6858000"/>
              <a:gd name="connsiteX792" fmla="*/ 5870151 w 7467600"/>
              <a:gd name="connsiteY792" fmla="*/ 898890 h 6858000"/>
              <a:gd name="connsiteX793" fmla="*/ 5504425 w 7467600"/>
              <a:gd name="connsiteY793" fmla="*/ 848067 h 6858000"/>
              <a:gd name="connsiteX794" fmla="*/ 4968849 w 7467600"/>
              <a:gd name="connsiteY794" fmla="*/ 962318 h 6858000"/>
              <a:gd name="connsiteX795" fmla="*/ 5104039 w 7467600"/>
              <a:gd name="connsiteY795" fmla="*/ 940634 h 6858000"/>
              <a:gd name="connsiteX796" fmla="*/ 5256311 w 7467600"/>
              <a:gd name="connsiteY796" fmla="*/ 916490 h 6858000"/>
              <a:gd name="connsiteX797" fmla="*/ 5377381 w 7467600"/>
              <a:gd name="connsiteY797" fmla="*/ 912671 h 6858000"/>
              <a:gd name="connsiteX798" fmla="*/ 5460148 w 7467600"/>
              <a:gd name="connsiteY798" fmla="*/ 911442 h 6858000"/>
              <a:gd name="connsiteX799" fmla="*/ 5648971 w 7467600"/>
              <a:gd name="connsiteY799" fmla="*/ 891331 h 6858000"/>
              <a:gd name="connsiteX800" fmla="*/ 5844807 w 7467600"/>
              <a:gd name="connsiteY800" fmla="*/ 870718 h 6858000"/>
              <a:gd name="connsiteX801" fmla="*/ 5862975 w 7467600"/>
              <a:gd name="connsiteY801" fmla="*/ 869756 h 6858000"/>
              <a:gd name="connsiteX802" fmla="*/ 5920887 w 7467600"/>
              <a:gd name="connsiteY802" fmla="*/ 865929 h 6858000"/>
              <a:gd name="connsiteX803" fmla="*/ 5504425 w 7467600"/>
              <a:gd name="connsiteY803" fmla="*/ 848067 h 6858000"/>
              <a:gd name="connsiteX804" fmla="*/ 3607114 w 7467600"/>
              <a:gd name="connsiteY804" fmla="*/ 467441 h 6858000"/>
              <a:gd name="connsiteX805" fmla="*/ 3296242 w 7467600"/>
              <a:gd name="connsiteY805" fmla="*/ 807991 h 6858000"/>
              <a:gd name="connsiteX806" fmla="*/ 3174674 w 7467600"/>
              <a:gd name="connsiteY806" fmla="*/ 919759 h 6858000"/>
              <a:gd name="connsiteX807" fmla="*/ 3042978 w 7467600"/>
              <a:gd name="connsiteY807" fmla="*/ 1054894 h 6858000"/>
              <a:gd name="connsiteX808" fmla="*/ 2968914 w 7467600"/>
              <a:gd name="connsiteY808" fmla="*/ 1133756 h 6858000"/>
              <a:gd name="connsiteX809" fmla="*/ 3103823 w 7467600"/>
              <a:gd name="connsiteY809" fmla="*/ 1026814 h 6858000"/>
              <a:gd name="connsiteX810" fmla="*/ 3607114 w 7467600"/>
              <a:gd name="connsiteY810" fmla="*/ 467441 h 6858000"/>
              <a:gd name="connsiteX811" fmla="*/ 3744487 w 7467600"/>
              <a:gd name="connsiteY811" fmla="*/ 383136 h 6858000"/>
              <a:gd name="connsiteX812" fmla="*/ 3970213 w 7467600"/>
              <a:gd name="connsiteY812" fmla="*/ 995559 h 6858000"/>
              <a:gd name="connsiteX813" fmla="*/ 3744487 w 7467600"/>
              <a:gd name="connsiteY813" fmla="*/ 383136 h 6858000"/>
              <a:gd name="connsiteX814" fmla="*/ 3624562 w 7467600"/>
              <a:gd name="connsiteY814" fmla="*/ 367041 h 6858000"/>
              <a:gd name="connsiteX815" fmla="*/ 3489712 w 7467600"/>
              <a:gd name="connsiteY815" fmla="*/ 485386 h 6858000"/>
              <a:gd name="connsiteX816" fmla="*/ 3182994 w 7467600"/>
              <a:gd name="connsiteY816" fmla="*/ 828265 h 6858000"/>
              <a:gd name="connsiteX817" fmla="*/ 2892114 w 7467600"/>
              <a:gd name="connsiteY817" fmla="*/ 1172635 h 6858000"/>
              <a:gd name="connsiteX818" fmla="*/ 3021459 w 7467600"/>
              <a:gd name="connsiteY818" fmla="*/ 1035385 h 6858000"/>
              <a:gd name="connsiteX819" fmla="*/ 3153873 w 7467600"/>
              <a:gd name="connsiteY819" fmla="*/ 898971 h 6858000"/>
              <a:gd name="connsiteX820" fmla="*/ 3276511 w 7467600"/>
              <a:gd name="connsiteY820" fmla="*/ 786423 h 6858000"/>
              <a:gd name="connsiteX821" fmla="*/ 3584154 w 7467600"/>
              <a:gd name="connsiteY821" fmla="*/ 448218 h 6858000"/>
              <a:gd name="connsiteX822" fmla="*/ 3624562 w 7467600"/>
              <a:gd name="connsiteY822" fmla="*/ 367041 h 6858000"/>
              <a:gd name="connsiteX823" fmla="*/ 3766672 w 7467600"/>
              <a:gd name="connsiteY823" fmla="*/ 359429 h 6858000"/>
              <a:gd name="connsiteX824" fmla="*/ 3996338 w 7467600"/>
              <a:gd name="connsiteY824" fmla="*/ 968237 h 6858000"/>
              <a:gd name="connsiteX825" fmla="*/ 3766672 w 7467600"/>
              <a:gd name="connsiteY825" fmla="*/ 359429 h 6858000"/>
              <a:gd name="connsiteX826" fmla="*/ 5805386 w 7467600"/>
              <a:gd name="connsiteY826" fmla="*/ 239240 h 6858000"/>
              <a:gd name="connsiteX827" fmla="*/ 5736947 w 7467600"/>
              <a:gd name="connsiteY827" fmla="*/ 261367 h 6858000"/>
              <a:gd name="connsiteX828" fmla="*/ 5427012 w 7467600"/>
              <a:gd name="connsiteY828" fmla="*/ 311272 h 6858000"/>
              <a:gd name="connsiteX829" fmla="*/ 5147818 w 7467600"/>
              <a:gd name="connsiteY829" fmla="*/ 322112 h 6858000"/>
              <a:gd name="connsiteX830" fmla="*/ 5060854 w 7467600"/>
              <a:gd name="connsiteY830" fmla="*/ 311882 h 6858000"/>
              <a:gd name="connsiteX831" fmla="*/ 4945989 w 7467600"/>
              <a:gd name="connsiteY831" fmla="*/ 300516 h 6858000"/>
              <a:gd name="connsiteX832" fmla="*/ 5410479 w 7467600"/>
              <a:gd name="connsiteY832" fmla="*/ 348434 h 6858000"/>
              <a:gd name="connsiteX833" fmla="*/ 5805386 w 7467600"/>
              <a:gd name="connsiteY833" fmla="*/ 239240 h 6858000"/>
              <a:gd name="connsiteX834" fmla="*/ 7467600 w 7467600"/>
              <a:gd name="connsiteY834" fmla="*/ 163142 h 6858000"/>
              <a:gd name="connsiteX835" fmla="*/ 7467600 w 7467600"/>
              <a:gd name="connsiteY835" fmla="*/ 789215 h 6858000"/>
              <a:gd name="connsiteX836" fmla="*/ 7451412 w 7467600"/>
              <a:gd name="connsiteY836" fmla="*/ 799572 h 6858000"/>
              <a:gd name="connsiteX837" fmla="*/ 7419999 w 7467600"/>
              <a:gd name="connsiteY837" fmla="*/ 774360 h 6858000"/>
              <a:gd name="connsiteX838" fmla="*/ 7429067 w 7467600"/>
              <a:gd name="connsiteY838" fmla="*/ 402737 h 6858000"/>
              <a:gd name="connsiteX839" fmla="*/ 5905192 w 7467600"/>
              <a:gd name="connsiteY839" fmla="*/ 163079 h 6858000"/>
              <a:gd name="connsiteX840" fmla="*/ 5865655 w 7467600"/>
              <a:gd name="connsiteY840" fmla="*/ 171901 h 6858000"/>
              <a:gd name="connsiteX841" fmla="*/ 5259740 w 7467600"/>
              <a:gd name="connsiteY841" fmla="*/ 257013 h 6858000"/>
              <a:gd name="connsiteX842" fmla="*/ 5208466 w 7467600"/>
              <a:gd name="connsiteY842" fmla="*/ 257550 h 6858000"/>
              <a:gd name="connsiteX843" fmla="*/ 4980204 w 7467600"/>
              <a:gd name="connsiteY843" fmla="*/ 271903 h 6858000"/>
              <a:gd name="connsiteX844" fmla="*/ 5068068 w 7467600"/>
              <a:gd name="connsiteY844" fmla="*/ 282244 h 6858000"/>
              <a:gd name="connsiteX845" fmla="*/ 5153231 w 7467600"/>
              <a:gd name="connsiteY845" fmla="*/ 292240 h 6858000"/>
              <a:gd name="connsiteX846" fmla="*/ 5426491 w 7467600"/>
              <a:gd name="connsiteY846" fmla="*/ 281128 h 6858000"/>
              <a:gd name="connsiteX847" fmla="*/ 5731212 w 7467600"/>
              <a:gd name="connsiteY847" fmla="*/ 231951 h 6858000"/>
              <a:gd name="connsiteX848" fmla="*/ 5905192 w 7467600"/>
              <a:gd name="connsiteY848" fmla="*/ 163079 h 6858000"/>
              <a:gd name="connsiteX849" fmla="*/ 5944437 w 7467600"/>
              <a:gd name="connsiteY849" fmla="*/ 113829 h 6858000"/>
              <a:gd name="connsiteX850" fmla="*/ 5825032 w 7467600"/>
              <a:gd name="connsiteY850" fmla="*/ 146405 h 6858000"/>
              <a:gd name="connsiteX851" fmla="*/ 4955599 w 7467600"/>
              <a:gd name="connsiteY851" fmla="*/ 247008 h 6858000"/>
              <a:gd name="connsiteX852" fmla="*/ 5210104 w 7467600"/>
              <a:gd name="connsiteY852" fmla="*/ 228123 h 6858000"/>
              <a:gd name="connsiteX853" fmla="*/ 5261015 w 7467600"/>
              <a:gd name="connsiteY853" fmla="*/ 227087 h 6858000"/>
              <a:gd name="connsiteX854" fmla="*/ 5861181 w 7467600"/>
              <a:gd name="connsiteY854" fmla="*/ 143093 h 6858000"/>
              <a:gd name="connsiteX855" fmla="*/ 5961252 w 7467600"/>
              <a:gd name="connsiteY855" fmla="*/ 114820 h 6858000"/>
              <a:gd name="connsiteX856" fmla="*/ 5944437 w 7467600"/>
              <a:gd name="connsiteY856" fmla="*/ 113829 h 6858000"/>
              <a:gd name="connsiteX857" fmla="*/ 3882765 w 7467600"/>
              <a:gd name="connsiteY857" fmla="*/ 0 h 6858000"/>
              <a:gd name="connsiteX858" fmla="*/ 3995099 w 7467600"/>
              <a:gd name="connsiteY858" fmla="*/ 0 h 6858000"/>
              <a:gd name="connsiteX859" fmla="*/ 4163818 w 7467600"/>
              <a:gd name="connsiteY859" fmla="*/ 234104 h 6858000"/>
              <a:gd name="connsiteX860" fmla="*/ 4172099 w 7467600"/>
              <a:gd name="connsiteY860" fmla="*/ 234207 h 6858000"/>
              <a:gd name="connsiteX861" fmla="*/ 4784282 w 7467600"/>
              <a:gd name="connsiteY861" fmla="*/ 276561 h 6858000"/>
              <a:gd name="connsiteX862" fmla="*/ 4801687 w 7467600"/>
              <a:gd name="connsiteY862" fmla="*/ 267764 h 6858000"/>
              <a:gd name="connsiteX863" fmla="*/ 6082788 w 7467600"/>
              <a:gd name="connsiteY863" fmla="*/ 64119 h 6858000"/>
              <a:gd name="connsiteX864" fmla="*/ 6099442 w 7467600"/>
              <a:gd name="connsiteY864" fmla="*/ 82568 h 6858000"/>
              <a:gd name="connsiteX865" fmla="*/ 4804137 w 7467600"/>
              <a:gd name="connsiteY865" fmla="*/ 320931 h 6858000"/>
              <a:gd name="connsiteX866" fmla="*/ 4227047 w 7467600"/>
              <a:gd name="connsiteY866" fmla="*/ 313415 h 6858000"/>
              <a:gd name="connsiteX867" fmla="*/ 4346041 w 7467600"/>
              <a:gd name="connsiteY867" fmla="*/ 456086 h 6858000"/>
              <a:gd name="connsiteX868" fmla="*/ 4870967 w 7467600"/>
              <a:gd name="connsiteY868" fmla="*/ 963061 h 6858000"/>
              <a:gd name="connsiteX869" fmla="*/ 4889647 w 7467600"/>
              <a:gd name="connsiteY869" fmla="*/ 957147 h 6858000"/>
              <a:gd name="connsiteX870" fmla="*/ 5422504 w 7467600"/>
              <a:gd name="connsiteY870" fmla="*/ 805191 h 6858000"/>
              <a:gd name="connsiteX871" fmla="*/ 6087656 w 7467600"/>
              <a:gd name="connsiteY871" fmla="*/ 826703 h 6858000"/>
              <a:gd name="connsiteX872" fmla="*/ 6058717 w 7467600"/>
              <a:gd name="connsiteY872" fmla="*/ 865992 h 6858000"/>
              <a:gd name="connsiteX873" fmla="*/ 4974153 w 7467600"/>
              <a:gd name="connsiteY873" fmla="*/ 1045456 h 6858000"/>
              <a:gd name="connsiteX874" fmla="*/ 5627835 w 7467600"/>
              <a:gd name="connsiteY874" fmla="*/ 1472077 h 6858000"/>
              <a:gd name="connsiteX875" fmla="*/ 5629817 w 7467600"/>
              <a:gd name="connsiteY875" fmla="*/ 1471412 h 6858000"/>
              <a:gd name="connsiteX876" fmla="*/ 5634124 w 7467600"/>
              <a:gd name="connsiteY876" fmla="*/ 1470572 h 6858000"/>
              <a:gd name="connsiteX877" fmla="*/ 5755832 w 7467600"/>
              <a:gd name="connsiteY877" fmla="*/ 1383886 h 6858000"/>
              <a:gd name="connsiteX878" fmla="*/ 6014186 w 7467600"/>
              <a:gd name="connsiteY878" fmla="*/ 1279799 h 6858000"/>
              <a:gd name="connsiteX879" fmla="*/ 6901619 w 7467600"/>
              <a:gd name="connsiteY879" fmla="*/ 1047874 h 6858000"/>
              <a:gd name="connsiteX880" fmla="*/ 6931566 w 7467600"/>
              <a:gd name="connsiteY880" fmla="*/ 1062034 h 6858000"/>
              <a:gd name="connsiteX881" fmla="*/ 5790982 w 7467600"/>
              <a:gd name="connsiteY881" fmla="*/ 1561380 h 6858000"/>
              <a:gd name="connsiteX882" fmla="*/ 6188971 w 7467600"/>
              <a:gd name="connsiteY882" fmla="*/ 1755168 h 6858000"/>
              <a:gd name="connsiteX883" fmla="*/ 6202446 w 7467600"/>
              <a:gd name="connsiteY883" fmla="*/ 1752268 h 6858000"/>
              <a:gd name="connsiteX884" fmla="*/ 7179560 w 7467600"/>
              <a:gd name="connsiteY884" fmla="*/ 1467551 h 6858000"/>
              <a:gd name="connsiteX885" fmla="*/ 7158730 w 7467600"/>
              <a:gd name="connsiteY885" fmla="*/ 1507835 h 6858000"/>
              <a:gd name="connsiteX886" fmla="*/ 6326959 w 7467600"/>
              <a:gd name="connsiteY886" fmla="*/ 1817686 h 6858000"/>
              <a:gd name="connsiteX887" fmla="*/ 6537433 w 7467600"/>
              <a:gd name="connsiteY887" fmla="*/ 1907790 h 6858000"/>
              <a:gd name="connsiteX888" fmla="*/ 6550221 w 7467600"/>
              <a:gd name="connsiteY888" fmla="*/ 1910729 h 6858000"/>
              <a:gd name="connsiteX889" fmla="*/ 6964438 w 7467600"/>
              <a:gd name="connsiteY889" fmla="*/ 2209505 h 6858000"/>
              <a:gd name="connsiteX890" fmla="*/ 7367862 w 7467600"/>
              <a:gd name="connsiteY890" fmla="*/ 2806833 h 6858000"/>
              <a:gd name="connsiteX891" fmla="*/ 7364329 w 7467600"/>
              <a:gd name="connsiteY891" fmla="*/ 2826907 h 6858000"/>
              <a:gd name="connsiteX892" fmla="*/ 7290545 w 7467600"/>
              <a:gd name="connsiteY892" fmla="*/ 2850663 h 6858000"/>
              <a:gd name="connsiteX893" fmla="*/ 6472036 w 7467600"/>
              <a:gd name="connsiteY893" fmla="*/ 1959003 h 6858000"/>
              <a:gd name="connsiteX894" fmla="*/ 5792897 w 7467600"/>
              <a:gd name="connsiteY894" fmla="*/ 1647747 h 6858000"/>
              <a:gd name="connsiteX895" fmla="*/ 5842751 w 7467600"/>
              <a:gd name="connsiteY895" fmla="*/ 1816112 h 6858000"/>
              <a:gd name="connsiteX896" fmla="*/ 5847424 w 7467600"/>
              <a:gd name="connsiteY896" fmla="*/ 1815776 h 6858000"/>
              <a:gd name="connsiteX897" fmla="*/ 6399821 w 7467600"/>
              <a:gd name="connsiteY897" fmla="*/ 2344799 h 6858000"/>
              <a:gd name="connsiteX898" fmla="*/ 6323232 w 7467600"/>
              <a:gd name="connsiteY898" fmla="*/ 2389634 h 6858000"/>
              <a:gd name="connsiteX899" fmla="*/ 5942958 w 7467600"/>
              <a:gd name="connsiteY899" fmla="*/ 2077708 h 6858000"/>
              <a:gd name="connsiteX900" fmla="*/ 5921559 w 7467600"/>
              <a:gd name="connsiteY900" fmla="*/ 2378596 h 6858000"/>
              <a:gd name="connsiteX901" fmla="*/ 5817651 w 7467600"/>
              <a:gd name="connsiteY901" fmla="*/ 3023919 h 6858000"/>
              <a:gd name="connsiteX902" fmla="*/ 5729634 w 7467600"/>
              <a:gd name="connsiteY902" fmla="*/ 3051849 h 6858000"/>
              <a:gd name="connsiteX903" fmla="*/ 5611018 w 7467600"/>
              <a:gd name="connsiteY903" fmla="*/ 2316769 h 6858000"/>
              <a:gd name="connsiteX904" fmla="*/ 5687608 w 7467600"/>
              <a:gd name="connsiteY904" fmla="*/ 2039972 h 6858000"/>
              <a:gd name="connsiteX905" fmla="*/ 5657554 w 7467600"/>
              <a:gd name="connsiteY905" fmla="*/ 1576445 h 6858000"/>
              <a:gd name="connsiteX906" fmla="*/ 5150475 w 7467600"/>
              <a:gd name="connsiteY906" fmla="*/ 1274012 h 6858000"/>
              <a:gd name="connsiteX907" fmla="*/ 5349142 w 7467600"/>
              <a:gd name="connsiteY907" fmla="*/ 2204405 h 6858000"/>
              <a:gd name="connsiteX908" fmla="*/ 5262214 w 7467600"/>
              <a:gd name="connsiteY908" fmla="*/ 2233836 h 6858000"/>
              <a:gd name="connsiteX909" fmla="*/ 4981539 w 7467600"/>
              <a:gd name="connsiteY909" fmla="*/ 1542201 h 6858000"/>
              <a:gd name="connsiteX910" fmla="*/ 4958461 w 7467600"/>
              <a:gd name="connsiteY910" fmla="*/ 1136957 h 6858000"/>
              <a:gd name="connsiteX911" fmla="*/ 4655015 w 7467600"/>
              <a:gd name="connsiteY911" fmla="*/ 891426 h 6858000"/>
              <a:gd name="connsiteX912" fmla="*/ 4348002 w 7467600"/>
              <a:gd name="connsiteY912" fmla="*/ 2205895 h 6858000"/>
              <a:gd name="connsiteX913" fmla="*/ 4262250 w 7467600"/>
              <a:gd name="connsiteY913" fmla="*/ 2219972 h 6858000"/>
              <a:gd name="connsiteX914" fmla="*/ 4550611 w 7467600"/>
              <a:gd name="connsiteY914" fmla="*/ 817540 h 6858000"/>
              <a:gd name="connsiteX915" fmla="*/ 4564418 w 7467600"/>
              <a:gd name="connsiteY915" fmla="*/ 808293 h 6858000"/>
              <a:gd name="connsiteX916" fmla="*/ 4266388 w 7467600"/>
              <a:gd name="connsiteY916" fmla="*/ 500083 h 6858000"/>
              <a:gd name="connsiteX917" fmla="*/ 4032842 w 7467600"/>
              <a:gd name="connsiteY917" fmla="*/ 211809 h 6858000"/>
              <a:gd name="connsiteX918" fmla="*/ 3721337 w 7467600"/>
              <a:gd name="connsiteY918" fmla="*/ 0 h 6858000"/>
              <a:gd name="connsiteX919" fmla="*/ 3797544 w 7467600"/>
              <a:gd name="connsiteY919" fmla="*/ 0 h 6858000"/>
              <a:gd name="connsiteX920" fmla="*/ 3775734 w 7467600"/>
              <a:gd name="connsiteY920" fmla="*/ 95131 h 6858000"/>
              <a:gd name="connsiteX921" fmla="*/ 3724807 w 7467600"/>
              <a:gd name="connsiteY921" fmla="*/ 272257 h 6858000"/>
              <a:gd name="connsiteX922" fmla="*/ 3726844 w 7467600"/>
              <a:gd name="connsiteY922" fmla="*/ 282988 h 6858000"/>
              <a:gd name="connsiteX923" fmla="*/ 3742664 w 7467600"/>
              <a:gd name="connsiteY923" fmla="*/ 279918 h 6858000"/>
              <a:gd name="connsiteX924" fmla="*/ 4103910 w 7467600"/>
              <a:gd name="connsiteY924" fmla="*/ 1161917 h 6858000"/>
              <a:gd name="connsiteX925" fmla="*/ 4020269 w 7467600"/>
              <a:gd name="connsiteY925" fmla="*/ 1200406 h 6858000"/>
              <a:gd name="connsiteX926" fmla="*/ 3674882 w 7467600"/>
              <a:gd name="connsiteY926" fmla="*/ 488524 h 6858000"/>
              <a:gd name="connsiteX927" fmla="*/ 3132682 w 7467600"/>
              <a:gd name="connsiteY927" fmla="*/ 1072284 h 6858000"/>
              <a:gd name="connsiteX928" fmla="*/ 2716346 w 7467600"/>
              <a:gd name="connsiteY928" fmla="*/ 1276376 h 6858000"/>
              <a:gd name="connsiteX929" fmla="*/ 2716772 w 7467600"/>
              <a:gd name="connsiteY929" fmla="*/ 1255462 h 6858000"/>
              <a:gd name="connsiteX930" fmla="*/ 3471096 w 7467600"/>
              <a:gd name="connsiteY930" fmla="*/ 437072 h 6858000"/>
              <a:gd name="connsiteX931" fmla="*/ 3639057 w 7467600"/>
              <a:gd name="connsiteY931" fmla="*/ 286334 h 6858000"/>
              <a:gd name="connsiteX932" fmla="*/ 3640309 w 7467600"/>
              <a:gd name="connsiteY932" fmla="*/ 284664 h 6858000"/>
              <a:gd name="connsiteX933" fmla="*/ 3646022 w 7467600"/>
              <a:gd name="connsiteY933" fmla="*/ 276711 h 6858000"/>
              <a:gd name="connsiteX934" fmla="*/ 3707943 w 7467600"/>
              <a:gd name="connsiteY934" fmla="*/ 65958 h 6858000"/>
              <a:gd name="connsiteX935" fmla="*/ 2867960 w 7467600"/>
              <a:gd name="connsiteY935" fmla="*/ 0 h 6858000"/>
              <a:gd name="connsiteX936" fmla="*/ 2926351 w 7467600"/>
              <a:gd name="connsiteY936" fmla="*/ 0 h 6858000"/>
              <a:gd name="connsiteX937" fmla="*/ 2902823 w 7467600"/>
              <a:gd name="connsiteY937" fmla="*/ 262929 h 6858000"/>
              <a:gd name="connsiteX938" fmla="*/ 2940663 w 7467600"/>
              <a:gd name="connsiteY938" fmla="*/ 140884 h 6858000"/>
              <a:gd name="connsiteX939" fmla="*/ 2947039 w 7467600"/>
              <a:gd name="connsiteY939" fmla="*/ 122524 h 6858000"/>
              <a:gd name="connsiteX940" fmla="*/ 2984316 w 7467600"/>
              <a:gd name="connsiteY940" fmla="*/ 0 h 6858000"/>
              <a:gd name="connsiteX941" fmla="*/ 3016114 w 7467600"/>
              <a:gd name="connsiteY941" fmla="*/ 0 h 6858000"/>
              <a:gd name="connsiteX942" fmla="*/ 2979949 w 7467600"/>
              <a:gd name="connsiteY942" fmla="*/ 119274 h 6858000"/>
              <a:gd name="connsiteX943" fmla="*/ 3023879 w 7467600"/>
              <a:gd name="connsiteY943" fmla="*/ 0 h 6858000"/>
              <a:gd name="connsiteX944" fmla="*/ 3105400 w 7467600"/>
              <a:gd name="connsiteY944" fmla="*/ 0 h 6858000"/>
              <a:gd name="connsiteX945" fmla="*/ 3094669 w 7467600"/>
              <a:gd name="connsiteY945" fmla="*/ 30308 h 6858000"/>
              <a:gd name="connsiteX946" fmla="*/ 2901945 w 7467600"/>
              <a:gd name="connsiteY946" fmla="*/ 466538 h 6858000"/>
              <a:gd name="connsiteX947" fmla="*/ 2815209 w 7467600"/>
              <a:gd name="connsiteY947" fmla="*/ 497361 h 6858000"/>
              <a:gd name="connsiteX948" fmla="*/ 2844845 w 7467600"/>
              <a:gd name="connsiteY948" fmla="*/ 127638 h 6858000"/>
              <a:gd name="connsiteX949" fmla="*/ 1057230 w 7467600"/>
              <a:gd name="connsiteY949" fmla="*/ 0 h 6858000"/>
              <a:gd name="connsiteX950" fmla="*/ 1111003 w 7467600"/>
              <a:gd name="connsiteY950" fmla="*/ 0 h 6858000"/>
              <a:gd name="connsiteX951" fmla="*/ 1125553 w 7467600"/>
              <a:gd name="connsiteY951" fmla="*/ 52588 h 6858000"/>
              <a:gd name="connsiteX952" fmla="*/ 1304276 w 7467600"/>
              <a:gd name="connsiteY952" fmla="*/ 476275 h 6858000"/>
              <a:gd name="connsiteX953" fmla="*/ 1492066 w 7467600"/>
              <a:gd name="connsiteY953" fmla="*/ 886333 h 6858000"/>
              <a:gd name="connsiteX954" fmla="*/ 1423698 w 7467600"/>
              <a:gd name="connsiteY954" fmla="*/ 710817 h 6858000"/>
              <a:gd name="connsiteX955" fmla="*/ 1357609 w 7467600"/>
              <a:gd name="connsiteY955" fmla="*/ 532892 h 6858000"/>
              <a:gd name="connsiteX956" fmla="*/ 1309550 w 7467600"/>
              <a:gd name="connsiteY956" fmla="*/ 374031 h 6858000"/>
              <a:gd name="connsiteX957" fmla="*/ 1193673 w 7467600"/>
              <a:gd name="connsiteY957" fmla="*/ 49533 h 6858000"/>
              <a:gd name="connsiteX958" fmla="*/ 1164391 w 7467600"/>
              <a:gd name="connsiteY958" fmla="*/ 0 h 6858000"/>
              <a:gd name="connsiteX959" fmla="*/ 1200666 w 7467600"/>
              <a:gd name="connsiteY959" fmla="*/ 0 h 6858000"/>
              <a:gd name="connsiteX960" fmla="*/ 1223408 w 7467600"/>
              <a:gd name="connsiteY960" fmla="*/ 38996 h 6858000"/>
              <a:gd name="connsiteX961" fmla="*/ 1339635 w 7467600"/>
              <a:gd name="connsiteY961" fmla="*/ 365517 h 6858000"/>
              <a:gd name="connsiteX962" fmla="*/ 1387469 w 7467600"/>
              <a:gd name="connsiteY962" fmla="*/ 523079 h 6858000"/>
              <a:gd name="connsiteX963" fmla="*/ 1452685 w 7467600"/>
              <a:gd name="connsiteY963" fmla="*/ 699806 h 6858000"/>
              <a:gd name="connsiteX964" fmla="*/ 1492092 w 7467600"/>
              <a:gd name="connsiteY964" fmla="*/ 800424 h 6858000"/>
              <a:gd name="connsiteX965" fmla="*/ 1455302 w 7467600"/>
              <a:gd name="connsiteY965" fmla="*/ 632913 h 6858000"/>
              <a:gd name="connsiteX966" fmla="*/ 1222336 w 7467600"/>
              <a:gd name="connsiteY966" fmla="*/ 9480 h 6858000"/>
              <a:gd name="connsiteX967" fmla="*/ 1214634 w 7467600"/>
              <a:gd name="connsiteY967" fmla="*/ 0 h 6858000"/>
              <a:gd name="connsiteX968" fmla="*/ 1289827 w 7467600"/>
              <a:gd name="connsiteY968" fmla="*/ 0 h 6858000"/>
              <a:gd name="connsiteX969" fmla="*/ 1321076 w 7467600"/>
              <a:gd name="connsiteY969" fmla="*/ 59722 h 6858000"/>
              <a:gd name="connsiteX970" fmla="*/ 1512579 w 7467600"/>
              <a:gd name="connsiteY970" fmla="*/ 626441 h 6858000"/>
              <a:gd name="connsiteX971" fmla="*/ 1506076 w 7467600"/>
              <a:gd name="connsiteY971" fmla="*/ 1089289 h 6858000"/>
              <a:gd name="connsiteX972" fmla="*/ 1486346 w 7467600"/>
              <a:gd name="connsiteY972" fmla="*/ 1079919 h 6858000"/>
              <a:gd name="connsiteX973" fmla="*/ 1070511 w 7467600"/>
              <a:gd name="connsiteY973" fmla="*/ 48609 h 6858000"/>
              <a:gd name="connsiteX974" fmla="*/ 43151 w 7467600"/>
              <a:gd name="connsiteY974" fmla="*/ 0 h 6858000"/>
              <a:gd name="connsiteX975" fmla="*/ 95283 w 7467600"/>
              <a:gd name="connsiteY975" fmla="*/ 0 h 6858000"/>
              <a:gd name="connsiteX976" fmla="*/ 300708 w 7467600"/>
              <a:gd name="connsiteY976" fmla="*/ 154571 h 6858000"/>
              <a:gd name="connsiteX977" fmla="*/ 530414 w 7467600"/>
              <a:gd name="connsiteY977" fmla="*/ 354673 h 6858000"/>
              <a:gd name="connsiteX978" fmla="*/ 333785 w 7467600"/>
              <a:gd name="connsiteY978" fmla="*/ 161564 h 6858000"/>
              <a:gd name="connsiteX979" fmla="*/ 147005 w 7467600"/>
              <a:gd name="connsiteY979" fmla="*/ 0 h 6858000"/>
              <a:gd name="connsiteX980" fmla="*/ 272509 w 7467600"/>
              <a:gd name="connsiteY980" fmla="*/ 0 h 6858000"/>
              <a:gd name="connsiteX981" fmla="*/ 326276 w 7467600"/>
              <a:gd name="connsiteY981" fmla="*/ 45847 h 6858000"/>
              <a:gd name="connsiteX982" fmla="*/ 823759 w 7467600"/>
              <a:gd name="connsiteY982" fmla="*/ 574145 h 6858000"/>
              <a:gd name="connsiteX983" fmla="*/ 811254 w 7467600"/>
              <a:gd name="connsiteY983" fmla="*/ 665546 h 6858000"/>
              <a:gd name="connsiteX984" fmla="*/ 154042 w 7467600"/>
              <a:gd name="connsiteY984" fmla="*/ 261522 h 6858000"/>
              <a:gd name="connsiteX985" fmla="*/ 13550 w 7467600"/>
              <a:gd name="connsiteY985" fmla="*/ 158423 h 6858000"/>
              <a:gd name="connsiteX986" fmla="*/ 0 w 7467600"/>
              <a:gd name="connsiteY986" fmla="*/ 146618 h 6858000"/>
              <a:gd name="connsiteX987" fmla="*/ 0 w 7467600"/>
              <a:gd name="connsiteY987" fmla="*/ 59161 h 6858000"/>
              <a:gd name="connsiteX988" fmla="*/ 45427 w 7467600"/>
              <a:gd name="connsiteY988" fmla="*/ 101078 h 6858000"/>
              <a:gd name="connsiteX989" fmla="*/ 630103 w 7467600"/>
              <a:gd name="connsiteY989" fmla="*/ 485885 h 6858000"/>
              <a:gd name="connsiteX990" fmla="*/ 532040 w 7467600"/>
              <a:gd name="connsiteY990" fmla="*/ 399359 h 6858000"/>
              <a:gd name="connsiteX991" fmla="*/ 517618 w 7467600"/>
              <a:gd name="connsiteY991" fmla="*/ 385726 h 6858000"/>
              <a:gd name="connsiteX992" fmla="*/ 285074 w 7467600"/>
              <a:gd name="connsiteY992" fmla="*/ 182755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133363 w 7467600"/>
              <a:gd name="connsiteY127" fmla="*/ 5050246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244057 w 7467600"/>
              <a:gd name="connsiteY140" fmla="*/ 5124233 h 6858000"/>
              <a:gd name="connsiteX141" fmla="*/ 7353035 w 7467600"/>
              <a:gd name="connsiteY141" fmla="*/ 5197318 h 6858000"/>
              <a:gd name="connsiteX142" fmla="*/ 7467600 w 7467600"/>
              <a:gd name="connsiteY142" fmla="*/ 5297634 h 6858000"/>
              <a:gd name="connsiteX143" fmla="*/ 7467600 w 7467600"/>
              <a:gd name="connsiteY143" fmla="*/ 5361850 h 6858000"/>
              <a:gd name="connsiteX144" fmla="*/ 7368569 w 7467600"/>
              <a:gd name="connsiteY144" fmla="*/ 5270182 h 6858000"/>
              <a:gd name="connsiteX145" fmla="*/ 7131946 w 7467600"/>
              <a:gd name="connsiteY145" fmla="*/ 5075653 h 6858000"/>
              <a:gd name="connsiteX146" fmla="*/ 7133363 w 7467600"/>
              <a:gd name="connsiteY146" fmla="*/ 5050246 h 6858000"/>
              <a:gd name="connsiteX147" fmla="*/ 1903353 w 7467600"/>
              <a:gd name="connsiteY147" fmla="*/ 5044827 h 6858000"/>
              <a:gd name="connsiteX148" fmla="*/ 1936931 w 7467600"/>
              <a:gd name="connsiteY148" fmla="*/ 5093954 h 6858000"/>
              <a:gd name="connsiteX149" fmla="*/ 2195868 w 7467600"/>
              <a:gd name="connsiteY149" fmla="*/ 5396574 h 6858000"/>
              <a:gd name="connsiteX150" fmla="*/ 2088852 w 7467600"/>
              <a:gd name="connsiteY150" fmla="*/ 5166123 h 6858000"/>
              <a:gd name="connsiteX151" fmla="*/ 1958241 w 7467600"/>
              <a:gd name="connsiteY151" fmla="*/ 5067955 h 6858000"/>
              <a:gd name="connsiteX152" fmla="*/ 1903353 w 7467600"/>
              <a:gd name="connsiteY152" fmla="*/ 5044827 h 6858000"/>
              <a:gd name="connsiteX153" fmla="*/ 1979378 w 7467600"/>
              <a:gd name="connsiteY153" fmla="*/ 4769504 h 6858000"/>
              <a:gd name="connsiteX154" fmla="*/ 2882120 w 7467600"/>
              <a:gd name="connsiteY154" fmla="*/ 5064547 h 6858000"/>
              <a:gd name="connsiteX155" fmla="*/ 2793103 w 7467600"/>
              <a:gd name="connsiteY155" fmla="*/ 5039699 h 6858000"/>
              <a:gd name="connsiteX156" fmla="*/ 2770041 w 7467600"/>
              <a:gd name="connsiteY156" fmla="*/ 5033634 h 6858000"/>
              <a:gd name="connsiteX157" fmla="*/ 1979378 w 7467600"/>
              <a:gd name="connsiteY157" fmla="*/ 4769504 h 6858000"/>
              <a:gd name="connsiteX158" fmla="*/ 1927410 w 7467600"/>
              <a:gd name="connsiteY158" fmla="*/ 4716164 h 6858000"/>
              <a:gd name="connsiteX159" fmla="*/ 1959587 w 7467600"/>
              <a:gd name="connsiteY159" fmla="*/ 4728849 h 6858000"/>
              <a:gd name="connsiteX160" fmla="*/ 2777707 w 7467600"/>
              <a:gd name="connsiteY160" fmla="*/ 5003991 h 6858000"/>
              <a:gd name="connsiteX161" fmla="*/ 2800768 w 7467600"/>
              <a:gd name="connsiteY161" fmla="*/ 5010056 h 6858000"/>
              <a:gd name="connsiteX162" fmla="*/ 2879408 w 7467600"/>
              <a:gd name="connsiteY162" fmla="*/ 5031590 h 6858000"/>
              <a:gd name="connsiteX163" fmla="*/ 2862295 w 7467600"/>
              <a:gd name="connsiteY163" fmla="*/ 5022958 h 6858000"/>
              <a:gd name="connsiteX164" fmla="*/ 2813343 w 7467600"/>
              <a:gd name="connsiteY164" fmla="*/ 4998369 h 6858000"/>
              <a:gd name="connsiteX165" fmla="*/ 2646245 w 7467600"/>
              <a:gd name="connsiteY165" fmla="*/ 4930999 h 6858000"/>
              <a:gd name="connsiteX166" fmla="*/ 1999243 w 7467600"/>
              <a:gd name="connsiteY166" fmla="*/ 4730524 h 6858000"/>
              <a:gd name="connsiteX167" fmla="*/ 1979527 w 7467600"/>
              <a:gd name="connsiteY167" fmla="*/ 4726651 h 6858000"/>
              <a:gd name="connsiteX168" fmla="*/ 1927410 w 7467600"/>
              <a:gd name="connsiteY168" fmla="*/ 4716164 h 6858000"/>
              <a:gd name="connsiteX169" fmla="*/ 1997014 w 7467600"/>
              <a:gd name="connsiteY169" fmla="*/ 4698007 h 6858000"/>
              <a:gd name="connsiteX170" fmla="*/ 2005458 w 7467600"/>
              <a:gd name="connsiteY170" fmla="*/ 4699540 h 6858000"/>
              <a:gd name="connsiteX171" fmla="*/ 2657186 w 7467600"/>
              <a:gd name="connsiteY171" fmla="*/ 4901687 h 6858000"/>
              <a:gd name="connsiteX172" fmla="*/ 2826662 w 7467600"/>
              <a:gd name="connsiteY172" fmla="*/ 4970362 h 6858000"/>
              <a:gd name="connsiteX173" fmla="*/ 2876100 w 7467600"/>
              <a:gd name="connsiteY173" fmla="*/ 4995397 h 6858000"/>
              <a:gd name="connsiteX174" fmla="*/ 3042600 w 7467600"/>
              <a:gd name="connsiteY174" fmla="*/ 5059532 h 6858000"/>
              <a:gd name="connsiteX175" fmla="*/ 1997014 w 7467600"/>
              <a:gd name="connsiteY175" fmla="*/ 4698007 h 6858000"/>
              <a:gd name="connsiteX176" fmla="*/ 2305292 w 7467600"/>
              <a:gd name="connsiteY176" fmla="*/ 4219492 h 6858000"/>
              <a:gd name="connsiteX177" fmla="*/ 3360922 w 7467600"/>
              <a:gd name="connsiteY177" fmla="*/ 4529373 h 6858000"/>
              <a:gd name="connsiteX178" fmla="*/ 3492420 w 7467600"/>
              <a:gd name="connsiteY178" fmla="*/ 4510145 h 6858000"/>
              <a:gd name="connsiteX179" fmla="*/ 3364086 w 7467600"/>
              <a:gd name="connsiteY179" fmla="*/ 4480340 h 6858000"/>
              <a:gd name="connsiteX180" fmla="*/ 3225818 w 7467600"/>
              <a:gd name="connsiteY180" fmla="*/ 4411822 h 6858000"/>
              <a:gd name="connsiteX181" fmla="*/ 3129696 w 7467600"/>
              <a:gd name="connsiteY181" fmla="*/ 4360704 h 6858000"/>
              <a:gd name="connsiteX182" fmla="*/ 2814545 w 7467600"/>
              <a:gd name="connsiteY182" fmla="*/ 4282955 h 6858000"/>
              <a:gd name="connsiteX183" fmla="*/ 2305292 w 7467600"/>
              <a:gd name="connsiteY183" fmla="*/ 4219492 h 6858000"/>
              <a:gd name="connsiteX184" fmla="*/ 2626982 w 7467600"/>
              <a:gd name="connsiteY184" fmla="*/ 4206450 h 6858000"/>
              <a:gd name="connsiteX185" fmla="*/ 2490617 w 7467600"/>
              <a:gd name="connsiteY185" fmla="*/ 4206951 h 6858000"/>
              <a:gd name="connsiteX186" fmla="*/ 2819869 w 7467600"/>
              <a:gd name="connsiteY186" fmla="*/ 4252936 h 6858000"/>
              <a:gd name="connsiteX187" fmla="*/ 3143018 w 7467600"/>
              <a:gd name="connsiteY187" fmla="*/ 4332698 h 6858000"/>
              <a:gd name="connsiteX188" fmla="*/ 3241520 w 7467600"/>
              <a:gd name="connsiteY188" fmla="*/ 4385112 h 6858000"/>
              <a:gd name="connsiteX189" fmla="*/ 3374575 w 7467600"/>
              <a:gd name="connsiteY189" fmla="*/ 4451517 h 6858000"/>
              <a:gd name="connsiteX190" fmla="*/ 3505221 w 7467600"/>
              <a:gd name="connsiteY190" fmla="*/ 4480757 h 6858000"/>
              <a:gd name="connsiteX191" fmla="*/ 2626982 w 7467600"/>
              <a:gd name="connsiteY191" fmla="*/ 4206450 h 6858000"/>
              <a:gd name="connsiteX192" fmla="*/ 1310106 w 7467600"/>
              <a:gd name="connsiteY192" fmla="*/ 3943217 h 6858000"/>
              <a:gd name="connsiteX193" fmla="*/ 854994 w 7467600"/>
              <a:gd name="connsiteY193" fmla="*/ 4399136 h 6858000"/>
              <a:gd name="connsiteX194" fmla="*/ 742462 w 7467600"/>
              <a:gd name="connsiteY194" fmla="*/ 4594648 h 6858000"/>
              <a:gd name="connsiteX195" fmla="*/ 820602 w 7467600"/>
              <a:gd name="connsiteY195" fmla="*/ 4485915 h 6858000"/>
              <a:gd name="connsiteX196" fmla="*/ 878295 w 7467600"/>
              <a:gd name="connsiteY196" fmla="*/ 4403594 h 6858000"/>
              <a:gd name="connsiteX197" fmla="*/ 1240607 w 7467600"/>
              <a:gd name="connsiteY197" fmla="*/ 4010401 h 6858000"/>
              <a:gd name="connsiteX198" fmla="*/ 1310106 w 7467600"/>
              <a:gd name="connsiteY198" fmla="*/ 3943217 h 6858000"/>
              <a:gd name="connsiteX199" fmla="*/ 1423113 w 7467600"/>
              <a:gd name="connsiteY199" fmla="*/ 3874565 h 6858000"/>
              <a:gd name="connsiteX200" fmla="*/ 1260565 w 7467600"/>
              <a:gd name="connsiteY200" fmla="*/ 4031982 h 6858000"/>
              <a:gd name="connsiteX201" fmla="*/ 901900 w 7467600"/>
              <a:gd name="connsiteY201" fmla="*/ 4421236 h 6858000"/>
              <a:gd name="connsiteX202" fmla="*/ 845044 w 7467600"/>
              <a:gd name="connsiteY202" fmla="*/ 4502436 h 6858000"/>
              <a:gd name="connsiteX203" fmla="*/ 685926 w 7467600"/>
              <a:gd name="connsiteY203" fmla="*/ 4703069 h 6858000"/>
              <a:gd name="connsiteX204" fmla="*/ 684248 w 7467600"/>
              <a:gd name="connsiteY204" fmla="*/ 4706721 h 6858000"/>
              <a:gd name="connsiteX205" fmla="*/ 1423113 w 7467600"/>
              <a:gd name="connsiteY205" fmla="*/ 3874565 h 6858000"/>
              <a:gd name="connsiteX206" fmla="*/ 3316479 w 7467600"/>
              <a:gd name="connsiteY206" fmla="*/ 3872136 h 6858000"/>
              <a:gd name="connsiteX207" fmla="*/ 3546806 w 7467600"/>
              <a:gd name="connsiteY207" fmla="*/ 4356139 h 6858000"/>
              <a:gd name="connsiteX208" fmla="*/ 3364433 w 7467600"/>
              <a:gd name="connsiteY208" fmla="*/ 3953121 h 6858000"/>
              <a:gd name="connsiteX209" fmla="*/ 3316479 w 7467600"/>
              <a:gd name="connsiteY209" fmla="*/ 3872136 h 6858000"/>
              <a:gd name="connsiteX210" fmla="*/ 3291335 w 7467600"/>
              <a:gd name="connsiteY210" fmla="*/ 3767420 h 6858000"/>
              <a:gd name="connsiteX211" fmla="*/ 3390805 w 7467600"/>
              <a:gd name="connsiteY211" fmla="*/ 3937163 h 6858000"/>
              <a:gd name="connsiteX212" fmla="*/ 3579062 w 7467600"/>
              <a:gd name="connsiteY212" fmla="*/ 4359040 h 6858000"/>
              <a:gd name="connsiteX213" fmla="*/ 3467355 w 7467600"/>
              <a:gd name="connsiteY213" fmla="*/ 3988130 h 6858000"/>
              <a:gd name="connsiteX214" fmla="*/ 3310753 w 7467600"/>
              <a:gd name="connsiteY214" fmla="*/ 3787140 h 6858000"/>
              <a:gd name="connsiteX215" fmla="*/ 3291335 w 7467600"/>
              <a:gd name="connsiteY215" fmla="*/ 3767420 h 6858000"/>
              <a:gd name="connsiteX216" fmla="*/ 1635889 w 7467600"/>
              <a:gd name="connsiteY216" fmla="*/ 3709494 h 6858000"/>
              <a:gd name="connsiteX217" fmla="*/ 1634800 w 7467600"/>
              <a:gd name="connsiteY217" fmla="*/ 3731111 h 6858000"/>
              <a:gd name="connsiteX218" fmla="*/ 1635889 w 7467600"/>
              <a:gd name="connsiteY218" fmla="*/ 3709494 h 6858000"/>
              <a:gd name="connsiteX219" fmla="*/ 1510397 w 7467600"/>
              <a:gd name="connsiteY219" fmla="*/ 3684705 h 6858000"/>
              <a:gd name="connsiteX220" fmla="*/ 1146550 w 7467600"/>
              <a:gd name="connsiteY220" fmla="*/ 3802012 h 6858000"/>
              <a:gd name="connsiteX221" fmla="*/ 698834 w 7467600"/>
              <a:gd name="connsiteY221" fmla="*/ 3952272 h 6858000"/>
              <a:gd name="connsiteX222" fmla="*/ 34256 w 7467600"/>
              <a:gd name="connsiteY222" fmla="*/ 4347603 h 6858000"/>
              <a:gd name="connsiteX223" fmla="*/ 527241 w 7467600"/>
              <a:gd name="connsiteY223" fmla="*/ 4065078 h 6858000"/>
              <a:gd name="connsiteX224" fmla="*/ 1510397 w 7467600"/>
              <a:gd name="connsiteY224" fmla="*/ 3684705 h 6858000"/>
              <a:gd name="connsiteX225" fmla="*/ 1313114 w 7467600"/>
              <a:gd name="connsiteY225" fmla="*/ 3655216 h 6858000"/>
              <a:gd name="connsiteX226" fmla="*/ 1109304 w 7467600"/>
              <a:gd name="connsiteY226" fmla="*/ 3669030 h 6858000"/>
              <a:gd name="connsiteX227" fmla="*/ 8129 w 7467600"/>
              <a:gd name="connsiteY227" fmla="*/ 4330519 h 6858000"/>
              <a:gd name="connsiteX228" fmla="*/ 687572 w 7467600"/>
              <a:gd name="connsiteY228" fmla="*/ 3925629 h 6858000"/>
              <a:gd name="connsiteX229" fmla="*/ 1138365 w 7467600"/>
              <a:gd name="connsiteY229" fmla="*/ 3774515 h 6858000"/>
              <a:gd name="connsiteX230" fmla="*/ 1505579 w 7467600"/>
              <a:gd name="connsiteY230" fmla="*/ 3655526 h 6858000"/>
              <a:gd name="connsiteX231" fmla="*/ 1313114 w 7467600"/>
              <a:gd name="connsiteY231" fmla="*/ 3655216 h 6858000"/>
              <a:gd name="connsiteX232" fmla="*/ 3655073 w 7467600"/>
              <a:gd name="connsiteY232" fmla="*/ 3650884 h 6858000"/>
              <a:gd name="connsiteX233" fmla="*/ 3989938 w 7467600"/>
              <a:gd name="connsiteY233" fmla="*/ 3991685 h 6858000"/>
              <a:gd name="connsiteX234" fmla="*/ 4393907 w 7467600"/>
              <a:gd name="connsiteY234" fmla="*/ 4261258 h 6858000"/>
              <a:gd name="connsiteX235" fmla="*/ 4648051 w 7467600"/>
              <a:gd name="connsiteY235" fmla="*/ 4374051 h 6858000"/>
              <a:gd name="connsiteX236" fmla="*/ 4383389 w 7467600"/>
              <a:gd name="connsiteY236" fmla="*/ 4184369 h 6858000"/>
              <a:gd name="connsiteX237" fmla="*/ 4165508 w 7467600"/>
              <a:gd name="connsiteY237" fmla="*/ 4035196 h 6858000"/>
              <a:gd name="connsiteX238" fmla="*/ 4068162 w 7467600"/>
              <a:gd name="connsiteY238" fmla="*/ 3953394 h 6858000"/>
              <a:gd name="connsiteX239" fmla="*/ 3981416 w 7467600"/>
              <a:gd name="connsiteY239" fmla="*/ 3880482 h 6858000"/>
              <a:gd name="connsiteX240" fmla="*/ 3800147 w 7467600"/>
              <a:gd name="connsiteY240" fmla="*/ 3749872 h 6858000"/>
              <a:gd name="connsiteX241" fmla="*/ 3655073 w 7467600"/>
              <a:gd name="connsiteY241" fmla="*/ 3650884 h 6858000"/>
              <a:gd name="connsiteX242" fmla="*/ 3670252 w 7467600"/>
              <a:gd name="connsiteY242" fmla="*/ 3622798 h 6858000"/>
              <a:gd name="connsiteX243" fmla="*/ 3817258 w 7467600"/>
              <a:gd name="connsiteY243" fmla="*/ 3723577 h 6858000"/>
              <a:gd name="connsiteX244" fmla="*/ 4000461 w 7467600"/>
              <a:gd name="connsiteY244" fmla="*/ 3855966 h 6858000"/>
              <a:gd name="connsiteX245" fmla="*/ 4088180 w 7467600"/>
              <a:gd name="connsiteY245" fmla="*/ 3929774 h 6858000"/>
              <a:gd name="connsiteX246" fmla="*/ 4184555 w 7467600"/>
              <a:gd name="connsiteY246" fmla="*/ 4010683 h 6858000"/>
              <a:gd name="connsiteX247" fmla="*/ 4399563 w 7467600"/>
              <a:gd name="connsiteY247" fmla="*/ 4158106 h 6858000"/>
              <a:gd name="connsiteX248" fmla="*/ 4684469 w 7467600"/>
              <a:gd name="connsiteY248" fmla="*/ 4364680 h 6858000"/>
              <a:gd name="connsiteX249" fmla="*/ 4690271 w 7467600"/>
              <a:gd name="connsiteY249" fmla="*/ 4370034 h 6858000"/>
              <a:gd name="connsiteX250" fmla="*/ 4136093 w 7467600"/>
              <a:gd name="connsiteY250" fmla="*/ 3858466 h 6858000"/>
              <a:gd name="connsiteX251" fmla="*/ 3670252 w 7467600"/>
              <a:gd name="connsiteY251" fmla="*/ 3622798 h 6858000"/>
              <a:gd name="connsiteX252" fmla="*/ 4440129 w 7467600"/>
              <a:gd name="connsiteY252" fmla="*/ 3448571 h 6858000"/>
              <a:gd name="connsiteX253" fmla="*/ 4856525 w 7467600"/>
              <a:gd name="connsiteY253" fmla="*/ 3915351 h 6858000"/>
              <a:gd name="connsiteX254" fmla="*/ 5059055 w 7467600"/>
              <a:gd name="connsiteY254" fmla="*/ 4108918 h 6858000"/>
              <a:gd name="connsiteX255" fmla="*/ 5290070 w 7467600"/>
              <a:gd name="connsiteY255" fmla="*/ 4263619 h 6858000"/>
              <a:gd name="connsiteX256" fmla="*/ 4834991 w 7467600"/>
              <a:gd name="connsiteY256" fmla="*/ 3830985 h 6858000"/>
              <a:gd name="connsiteX257" fmla="*/ 4440129 w 7467600"/>
              <a:gd name="connsiteY257" fmla="*/ 3448571 h 6858000"/>
              <a:gd name="connsiteX258" fmla="*/ 4441737 w 7467600"/>
              <a:gd name="connsiteY258" fmla="*/ 3399734 h 6858000"/>
              <a:gd name="connsiteX259" fmla="*/ 4431236 w 7467600"/>
              <a:gd name="connsiteY259" fmla="*/ 3400954 h 6858000"/>
              <a:gd name="connsiteX260" fmla="*/ 4557150 w 7467600"/>
              <a:gd name="connsiteY260" fmla="*/ 3510023 h 6858000"/>
              <a:gd name="connsiteX261" fmla="*/ 4856936 w 7467600"/>
              <a:gd name="connsiteY261" fmla="*/ 3809146 h 6858000"/>
              <a:gd name="connsiteX262" fmla="*/ 5111996 w 7467600"/>
              <a:gd name="connsiteY262" fmla="*/ 4065759 h 6858000"/>
              <a:gd name="connsiteX263" fmla="*/ 5388878 w 7467600"/>
              <a:gd name="connsiteY263" fmla="*/ 4300185 h 6858000"/>
              <a:gd name="connsiteX264" fmla="*/ 5425556 w 7467600"/>
              <a:gd name="connsiteY264" fmla="*/ 4308967 h 6858000"/>
              <a:gd name="connsiteX265" fmla="*/ 4943646 w 7467600"/>
              <a:gd name="connsiteY265" fmla="*/ 3822916 h 6858000"/>
              <a:gd name="connsiteX266" fmla="*/ 4594837 w 7467600"/>
              <a:gd name="connsiteY266" fmla="*/ 3532274 h 6858000"/>
              <a:gd name="connsiteX267" fmla="*/ 4441737 w 7467600"/>
              <a:gd name="connsiteY267" fmla="*/ 3399734 h 6858000"/>
              <a:gd name="connsiteX268" fmla="*/ 5425834 w 7467600"/>
              <a:gd name="connsiteY268" fmla="*/ 3162785 h 6858000"/>
              <a:gd name="connsiteX269" fmla="*/ 5401644 w 7467600"/>
              <a:gd name="connsiteY269" fmla="*/ 3617847 h 6858000"/>
              <a:gd name="connsiteX270" fmla="*/ 5467256 w 7467600"/>
              <a:gd name="connsiteY270" fmla="*/ 4175494 h 6858000"/>
              <a:gd name="connsiteX271" fmla="*/ 5448069 w 7467600"/>
              <a:gd name="connsiteY271" fmla="*/ 3567554 h 6858000"/>
              <a:gd name="connsiteX272" fmla="*/ 5425834 w 7467600"/>
              <a:gd name="connsiteY272" fmla="*/ 3162785 h 6858000"/>
              <a:gd name="connsiteX273" fmla="*/ 1318687 w 7467600"/>
              <a:gd name="connsiteY273" fmla="*/ 3113840 h 6858000"/>
              <a:gd name="connsiteX274" fmla="*/ 1066793 w 7467600"/>
              <a:gd name="connsiteY274" fmla="*/ 3212171 h 6858000"/>
              <a:gd name="connsiteX275" fmla="*/ 993319 w 7467600"/>
              <a:gd name="connsiteY275" fmla="*/ 3247648 h 6858000"/>
              <a:gd name="connsiteX276" fmla="*/ 853081 w 7467600"/>
              <a:gd name="connsiteY276" fmla="*/ 3312410 h 6858000"/>
              <a:gd name="connsiteX277" fmla="*/ 805957 w 7467600"/>
              <a:gd name="connsiteY277" fmla="*/ 3330443 h 6858000"/>
              <a:gd name="connsiteX278" fmla="*/ 1318687 w 7467600"/>
              <a:gd name="connsiteY278" fmla="*/ 3113840 h 6858000"/>
              <a:gd name="connsiteX279" fmla="*/ 5453702 w 7467600"/>
              <a:gd name="connsiteY279" fmla="*/ 3090882 h 6858000"/>
              <a:gd name="connsiteX280" fmla="*/ 5480135 w 7467600"/>
              <a:gd name="connsiteY280" fmla="*/ 3565802 h 6858000"/>
              <a:gd name="connsiteX281" fmla="*/ 5499023 w 7467600"/>
              <a:gd name="connsiteY281" fmla="*/ 4166310 h 6858000"/>
              <a:gd name="connsiteX282" fmla="*/ 5547022 w 7467600"/>
              <a:gd name="connsiteY282" fmla="*/ 3607838 h 6858000"/>
              <a:gd name="connsiteX283" fmla="*/ 5515964 w 7467600"/>
              <a:gd name="connsiteY283" fmla="*/ 3378541 h 6858000"/>
              <a:gd name="connsiteX284" fmla="*/ 5453702 w 7467600"/>
              <a:gd name="connsiteY284" fmla="*/ 3090882 h 6858000"/>
              <a:gd name="connsiteX285" fmla="*/ 1238695 w 7467600"/>
              <a:gd name="connsiteY285" fmla="*/ 3076820 h 6858000"/>
              <a:gd name="connsiteX286" fmla="*/ 716371 w 7467600"/>
              <a:gd name="connsiteY286" fmla="*/ 3293249 h 6858000"/>
              <a:gd name="connsiteX287" fmla="*/ 579522 w 7467600"/>
              <a:gd name="connsiteY287" fmla="*/ 3371759 h 6858000"/>
              <a:gd name="connsiteX288" fmla="*/ 600288 w 7467600"/>
              <a:gd name="connsiteY288" fmla="*/ 3365555 h 6858000"/>
              <a:gd name="connsiteX289" fmla="*/ 840692 w 7467600"/>
              <a:gd name="connsiteY289" fmla="*/ 3284921 h 6858000"/>
              <a:gd name="connsiteX290" fmla="*/ 979248 w 7467600"/>
              <a:gd name="connsiteY290" fmla="*/ 3221003 h 6858000"/>
              <a:gd name="connsiteX291" fmla="*/ 1053282 w 7467600"/>
              <a:gd name="connsiteY291" fmla="*/ 3185247 h 6858000"/>
              <a:gd name="connsiteX292" fmla="*/ 1320603 w 7467600"/>
              <a:gd name="connsiteY292" fmla="*/ 3081281 h 6858000"/>
              <a:gd name="connsiteX293" fmla="*/ 1238695 w 7467600"/>
              <a:gd name="connsiteY293" fmla="*/ 3076820 h 6858000"/>
              <a:gd name="connsiteX294" fmla="*/ 5425627 w 7467600"/>
              <a:gd name="connsiteY294" fmla="*/ 2954192 h 6858000"/>
              <a:gd name="connsiteX295" fmla="*/ 5470770 w 7467600"/>
              <a:gd name="connsiteY295" fmla="*/ 3005435 h 6858000"/>
              <a:gd name="connsiteX296" fmla="*/ 5519779 w 7467600"/>
              <a:gd name="connsiteY296" fmla="*/ 4359223 h 6858000"/>
              <a:gd name="connsiteX297" fmla="*/ 5520293 w 7467600"/>
              <a:gd name="connsiteY297" fmla="*/ 4360602 h 6858000"/>
              <a:gd name="connsiteX298" fmla="*/ 5767221 w 7467600"/>
              <a:gd name="connsiteY298" fmla="*/ 4665564 h 6858000"/>
              <a:gd name="connsiteX299" fmla="*/ 6937169 w 7467600"/>
              <a:gd name="connsiteY299" fmla="*/ 4815941 h 6858000"/>
              <a:gd name="connsiteX300" fmla="*/ 6953922 w 7467600"/>
              <a:gd name="connsiteY300" fmla="*/ 4890068 h 6858000"/>
              <a:gd name="connsiteX301" fmla="*/ 6071359 w 7467600"/>
              <a:gd name="connsiteY301" fmla="*/ 4770770 h 6858000"/>
              <a:gd name="connsiteX302" fmla="*/ 6038839 w 7467600"/>
              <a:gd name="connsiteY302" fmla="*/ 4764474 h 6858000"/>
              <a:gd name="connsiteX303" fmla="*/ 6038706 w 7467600"/>
              <a:gd name="connsiteY303" fmla="*/ 4763847 h 6858000"/>
              <a:gd name="connsiteX304" fmla="*/ 6037784 w 7467600"/>
              <a:gd name="connsiteY304" fmla="*/ 4764270 h 6858000"/>
              <a:gd name="connsiteX305" fmla="*/ 6038839 w 7467600"/>
              <a:gd name="connsiteY305" fmla="*/ 4764474 h 6858000"/>
              <a:gd name="connsiteX306" fmla="*/ 6040338 w 7467600"/>
              <a:gd name="connsiteY306" fmla="*/ 4771418 h 6858000"/>
              <a:gd name="connsiteX307" fmla="*/ 6024488 w 7467600"/>
              <a:gd name="connsiteY307" fmla="*/ 4809903 h 6858000"/>
              <a:gd name="connsiteX308" fmla="*/ 5599771 w 7467600"/>
              <a:gd name="connsiteY308" fmla="*/ 5509652 h 6858000"/>
              <a:gd name="connsiteX309" fmla="*/ 5548843 w 7467600"/>
              <a:gd name="connsiteY309" fmla="*/ 5563845 h 6858000"/>
              <a:gd name="connsiteX310" fmla="*/ 5940952 w 7467600"/>
              <a:gd name="connsiteY310" fmla="*/ 6250028 h 6858000"/>
              <a:gd name="connsiteX311" fmla="*/ 6043441 w 7467600"/>
              <a:gd name="connsiteY311" fmla="*/ 6665847 h 6858000"/>
              <a:gd name="connsiteX312" fmla="*/ 6093432 w 7467600"/>
              <a:gd name="connsiteY312" fmla="*/ 6858000 h 6858000"/>
              <a:gd name="connsiteX313" fmla="*/ 6034344 w 7467600"/>
              <a:gd name="connsiteY313" fmla="*/ 6858000 h 6858000"/>
              <a:gd name="connsiteX314" fmla="*/ 6026679 w 7467600"/>
              <a:gd name="connsiteY314" fmla="*/ 6836959 h 6858000"/>
              <a:gd name="connsiteX315" fmla="*/ 5800441 w 7467600"/>
              <a:gd name="connsiteY315" fmla="*/ 6335286 h 6858000"/>
              <a:gd name="connsiteX316" fmla="*/ 5526562 w 7467600"/>
              <a:gd name="connsiteY316" fmla="*/ 5705388 h 6858000"/>
              <a:gd name="connsiteX317" fmla="*/ 5519640 w 7467600"/>
              <a:gd name="connsiteY317" fmla="*/ 5683774 h 6858000"/>
              <a:gd name="connsiteX318" fmla="*/ 5844559 w 7467600"/>
              <a:gd name="connsiteY318" fmla="*/ 6553349 h 6858000"/>
              <a:gd name="connsiteX319" fmla="*/ 5975994 w 7467600"/>
              <a:gd name="connsiteY319" fmla="*/ 6858000 h 6858000"/>
              <a:gd name="connsiteX320" fmla="*/ 5898547 w 7467600"/>
              <a:gd name="connsiteY320" fmla="*/ 6858000 h 6858000"/>
              <a:gd name="connsiteX321" fmla="*/ 5682041 w 7467600"/>
              <a:gd name="connsiteY321" fmla="*/ 6355860 h 6858000"/>
              <a:gd name="connsiteX322" fmla="*/ 5461758 w 7467600"/>
              <a:gd name="connsiteY322" fmla="*/ 5820220 h 6858000"/>
              <a:gd name="connsiteX323" fmla="*/ 5237282 w 7467600"/>
              <a:gd name="connsiteY323" fmla="*/ 6579086 h 6858000"/>
              <a:gd name="connsiteX324" fmla="*/ 5115009 w 7467600"/>
              <a:gd name="connsiteY324" fmla="*/ 6858000 h 6858000"/>
              <a:gd name="connsiteX325" fmla="*/ 5028074 w 7467600"/>
              <a:gd name="connsiteY325" fmla="*/ 6858000 h 6858000"/>
              <a:gd name="connsiteX326" fmla="*/ 5079508 w 7467600"/>
              <a:gd name="connsiteY326" fmla="*/ 6749074 h 6858000"/>
              <a:gd name="connsiteX327" fmla="*/ 5371846 w 7467600"/>
              <a:gd name="connsiteY327" fmla="*/ 5924413 h 6858000"/>
              <a:gd name="connsiteX328" fmla="*/ 5270512 w 7467600"/>
              <a:gd name="connsiteY328" fmla="*/ 6138975 h 6858000"/>
              <a:gd name="connsiteX329" fmla="*/ 5062409 w 7467600"/>
              <a:gd name="connsiteY329" fmla="*/ 6653544 h 6858000"/>
              <a:gd name="connsiteX330" fmla="*/ 5036628 w 7467600"/>
              <a:gd name="connsiteY330" fmla="*/ 6754247 h 6858000"/>
              <a:gd name="connsiteX331" fmla="*/ 5009112 w 7467600"/>
              <a:gd name="connsiteY331" fmla="*/ 6858000 h 6858000"/>
              <a:gd name="connsiteX332" fmla="*/ 4976679 w 7467600"/>
              <a:gd name="connsiteY332" fmla="*/ 6858000 h 6858000"/>
              <a:gd name="connsiteX333" fmla="*/ 5006537 w 7467600"/>
              <a:gd name="connsiteY333" fmla="*/ 6747068 h 6858000"/>
              <a:gd name="connsiteX334" fmla="*/ 5032723 w 7467600"/>
              <a:gd name="connsiteY334" fmla="*/ 6644957 h 6858000"/>
              <a:gd name="connsiteX335" fmla="*/ 5242949 w 7467600"/>
              <a:gd name="connsiteY335" fmla="*/ 6125175 h 6858000"/>
              <a:gd name="connsiteX336" fmla="*/ 5286321 w 7467600"/>
              <a:gd name="connsiteY336" fmla="*/ 6033555 h 6858000"/>
              <a:gd name="connsiteX337" fmla="*/ 5008210 w 7467600"/>
              <a:gd name="connsiteY337" fmla="*/ 6649194 h 6858000"/>
              <a:gd name="connsiteX338" fmla="*/ 4986321 w 7467600"/>
              <a:gd name="connsiteY338" fmla="*/ 6765687 h 6858000"/>
              <a:gd name="connsiteX339" fmla="*/ 4973474 w 7467600"/>
              <a:gd name="connsiteY339" fmla="*/ 6858000 h 6858000"/>
              <a:gd name="connsiteX340" fmla="*/ 4907178 w 7467600"/>
              <a:gd name="connsiteY340" fmla="*/ 6858000 h 6858000"/>
              <a:gd name="connsiteX341" fmla="*/ 4910810 w 7467600"/>
              <a:gd name="connsiteY341" fmla="*/ 6829660 h 6858000"/>
              <a:gd name="connsiteX342" fmla="*/ 4987461 w 7467600"/>
              <a:gd name="connsiteY342" fmla="*/ 6432994 h 6858000"/>
              <a:gd name="connsiteX343" fmla="*/ 5179262 w 7467600"/>
              <a:gd name="connsiteY343" fmla="*/ 6035044 h 6858000"/>
              <a:gd name="connsiteX344" fmla="*/ 4689678 w 7467600"/>
              <a:gd name="connsiteY344" fmla="*/ 6440241 h 6858000"/>
              <a:gd name="connsiteX345" fmla="*/ 4477543 w 7467600"/>
              <a:gd name="connsiteY345" fmla="*/ 6674836 h 6858000"/>
              <a:gd name="connsiteX346" fmla="*/ 4329957 w 7467600"/>
              <a:gd name="connsiteY346" fmla="*/ 6858000 h 6858000"/>
              <a:gd name="connsiteX347" fmla="*/ 4218595 w 7467600"/>
              <a:gd name="connsiteY347" fmla="*/ 6858000 h 6858000"/>
              <a:gd name="connsiteX348" fmla="*/ 4368888 w 7467600"/>
              <a:gd name="connsiteY348" fmla="*/ 6668412 h 6858000"/>
              <a:gd name="connsiteX349" fmla="*/ 4563091 w 7467600"/>
              <a:gd name="connsiteY349" fmla="*/ 6442508 h 6858000"/>
              <a:gd name="connsiteX350" fmla="*/ 5387324 w 7467600"/>
              <a:gd name="connsiteY350" fmla="*/ 5705830 h 6858000"/>
              <a:gd name="connsiteX351" fmla="*/ 5073620 w 7467600"/>
              <a:gd name="connsiteY351" fmla="*/ 5955437 h 6858000"/>
              <a:gd name="connsiteX352" fmla="*/ 4689789 w 7467600"/>
              <a:gd name="connsiteY352" fmla="*/ 6268382 h 6858000"/>
              <a:gd name="connsiteX353" fmla="*/ 4418722 w 7467600"/>
              <a:gd name="connsiteY353" fmla="*/ 6570886 h 6858000"/>
              <a:gd name="connsiteX354" fmla="*/ 4214944 w 7467600"/>
              <a:gd name="connsiteY354" fmla="*/ 6858000 h 6858000"/>
              <a:gd name="connsiteX355" fmla="*/ 4177898 w 7467600"/>
              <a:gd name="connsiteY355" fmla="*/ 6858000 h 6858000"/>
              <a:gd name="connsiteX356" fmla="*/ 4391597 w 7467600"/>
              <a:gd name="connsiteY356" fmla="*/ 6556370 h 6858000"/>
              <a:gd name="connsiteX357" fmla="*/ 4668889 w 7467600"/>
              <a:gd name="connsiteY357" fmla="*/ 6246399 h 6858000"/>
              <a:gd name="connsiteX358" fmla="*/ 5055427 w 7467600"/>
              <a:gd name="connsiteY358" fmla="*/ 5931476 h 6858000"/>
              <a:gd name="connsiteX359" fmla="*/ 5371814 w 7467600"/>
              <a:gd name="connsiteY359" fmla="*/ 5678975 h 6858000"/>
              <a:gd name="connsiteX360" fmla="*/ 4987918 w 7467600"/>
              <a:gd name="connsiteY360" fmla="*/ 5838701 h 6858000"/>
              <a:gd name="connsiteX361" fmla="*/ 4317146 w 7467600"/>
              <a:gd name="connsiteY361" fmla="*/ 6587716 h 6858000"/>
              <a:gd name="connsiteX362" fmla="*/ 4171627 w 7467600"/>
              <a:gd name="connsiteY362" fmla="*/ 6858000 h 6858000"/>
              <a:gd name="connsiteX363" fmla="*/ 4081585 w 7467600"/>
              <a:gd name="connsiteY363" fmla="*/ 6858000 h 6858000"/>
              <a:gd name="connsiteX364" fmla="*/ 4238603 w 7467600"/>
              <a:gd name="connsiteY364" fmla="*/ 6559341 h 6858000"/>
              <a:gd name="connsiteX365" fmla="*/ 4778333 w 7467600"/>
              <a:gd name="connsiteY365" fmla="*/ 5873626 h 6858000"/>
              <a:gd name="connsiteX366" fmla="*/ 5414185 w 7467600"/>
              <a:gd name="connsiteY366" fmla="*/ 5573882 h 6858000"/>
              <a:gd name="connsiteX367" fmla="*/ 5959648 w 7467600"/>
              <a:gd name="connsiteY367" fmla="*/ 4760797 h 6858000"/>
              <a:gd name="connsiteX368" fmla="*/ 5355019 w 7467600"/>
              <a:gd name="connsiteY368" fmla="*/ 4734672 h 6858000"/>
              <a:gd name="connsiteX369" fmla="*/ 5083565 w 7467600"/>
              <a:gd name="connsiteY369" fmla="*/ 5179121 h 6858000"/>
              <a:gd name="connsiteX370" fmla="*/ 4713577 w 7467600"/>
              <a:gd name="connsiteY370" fmla="*/ 5616803 h 6858000"/>
              <a:gd name="connsiteX371" fmla="*/ 3989559 w 7467600"/>
              <a:gd name="connsiteY371" fmla="*/ 6145945 h 6858000"/>
              <a:gd name="connsiteX372" fmla="*/ 3939824 w 7467600"/>
              <a:gd name="connsiteY372" fmla="*/ 6066900 h 6858000"/>
              <a:gd name="connsiteX373" fmla="*/ 4584537 w 7467600"/>
              <a:gd name="connsiteY373" fmla="*/ 5324826 h 6858000"/>
              <a:gd name="connsiteX374" fmla="*/ 5037105 w 7467600"/>
              <a:gd name="connsiteY374" fmla="*/ 5088765 h 6858000"/>
              <a:gd name="connsiteX375" fmla="*/ 5039930 w 7467600"/>
              <a:gd name="connsiteY375" fmla="*/ 5089585 h 6858000"/>
              <a:gd name="connsiteX376" fmla="*/ 5263764 w 7467600"/>
              <a:gd name="connsiteY376" fmla="*/ 4735525 h 6858000"/>
              <a:gd name="connsiteX377" fmla="*/ 4086300 w 7467600"/>
              <a:gd name="connsiteY377" fmla="*/ 4884599 h 6858000"/>
              <a:gd name="connsiteX378" fmla="*/ 4085485 w 7467600"/>
              <a:gd name="connsiteY378" fmla="*/ 4899070 h 6858000"/>
              <a:gd name="connsiteX379" fmla="*/ 3871915 w 7467600"/>
              <a:gd name="connsiteY379" fmla="*/ 5253645 h 6858000"/>
              <a:gd name="connsiteX380" fmla="*/ 3799374 w 7467600"/>
              <a:gd name="connsiteY380" fmla="*/ 5466127 h 6858000"/>
              <a:gd name="connsiteX381" fmla="*/ 3498850 w 7467600"/>
              <a:gd name="connsiteY381" fmla="*/ 6661888 h 6858000"/>
              <a:gd name="connsiteX382" fmla="*/ 3399216 w 7467600"/>
              <a:gd name="connsiteY382" fmla="*/ 6858000 h 6858000"/>
              <a:gd name="connsiteX383" fmla="*/ 3303688 w 7467600"/>
              <a:gd name="connsiteY383" fmla="*/ 6858000 h 6858000"/>
              <a:gd name="connsiteX384" fmla="*/ 3391774 w 7467600"/>
              <a:gd name="connsiteY384" fmla="*/ 6697181 h 6858000"/>
              <a:gd name="connsiteX385" fmla="*/ 3735540 w 7467600"/>
              <a:gd name="connsiteY385" fmla="*/ 5546923 h 6858000"/>
              <a:gd name="connsiteX386" fmla="*/ 3729438 w 7467600"/>
              <a:gd name="connsiteY386" fmla="*/ 5569058 h 6858000"/>
              <a:gd name="connsiteX387" fmla="*/ 3707782 w 7467600"/>
              <a:gd name="connsiteY387" fmla="*/ 5644908 h 6858000"/>
              <a:gd name="connsiteX388" fmla="*/ 3583827 w 7467600"/>
              <a:gd name="connsiteY388" fmla="*/ 6039215 h 6858000"/>
              <a:gd name="connsiteX389" fmla="*/ 3547861 w 7467600"/>
              <a:gd name="connsiteY389" fmla="*/ 6129609 h 6858000"/>
              <a:gd name="connsiteX390" fmla="*/ 3490905 w 7467600"/>
              <a:gd name="connsiteY390" fmla="*/ 6277660 h 6858000"/>
              <a:gd name="connsiteX391" fmla="*/ 3455859 w 7467600"/>
              <a:gd name="connsiteY391" fmla="*/ 6391301 h 6858000"/>
              <a:gd name="connsiteX392" fmla="*/ 3429112 w 7467600"/>
              <a:gd name="connsiteY392" fmla="*/ 6479469 h 6858000"/>
              <a:gd name="connsiteX393" fmla="*/ 3304862 w 7467600"/>
              <a:gd name="connsiteY393" fmla="*/ 6796476 h 6858000"/>
              <a:gd name="connsiteX394" fmla="*/ 3276071 w 7467600"/>
              <a:gd name="connsiteY394" fmla="*/ 6858000 h 6858000"/>
              <a:gd name="connsiteX395" fmla="*/ 3240805 w 7467600"/>
              <a:gd name="connsiteY395" fmla="*/ 6858000 h 6858000"/>
              <a:gd name="connsiteX396" fmla="*/ 3275917 w 7467600"/>
              <a:gd name="connsiteY396" fmla="*/ 6783192 h 6858000"/>
              <a:gd name="connsiteX397" fmla="*/ 3399358 w 7467600"/>
              <a:gd name="connsiteY397" fmla="*/ 6469011 h 6858000"/>
              <a:gd name="connsiteX398" fmla="*/ 3425650 w 7467600"/>
              <a:gd name="connsiteY398" fmla="*/ 6381333 h 6858000"/>
              <a:gd name="connsiteX399" fmla="*/ 3460661 w 7467600"/>
              <a:gd name="connsiteY399" fmla="*/ 6266763 h 6858000"/>
              <a:gd name="connsiteX400" fmla="*/ 3518021 w 7467600"/>
              <a:gd name="connsiteY400" fmla="*/ 6117298 h 6858000"/>
              <a:gd name="connsiteX401" fmla="*/ 3554035 w 7467600"/>
              <a:gd name="connsiteY401" fmla="*/ 6027832 h 6858000"/>
              <a:gd name="connsiteX402" fmla="*/ 3677174 w 7467600"/>
              <a:gd name="connsiteY402" fmla="*/ 5636351 h 6858000"/>
              <a:gd name="connsiteX403" fmla="*/ 3698819 w 7467600"/>
              <a:gd name="connsiteY403" fmla="*/ 5560503 h 6858000"/>
              <a:gd name="connsiteX404" fmla="*/ 3702094 w 7467600"/>
              <a:gd name="connsiteY404" fmla="*/ 5549194 h 6858000"/>
              <a:gd name="connsiteX405" fmla="*/ 3398355 w 7467600"/>
              <a:gd name="connsiteY405" fmla="*/ 6094603 h 6858000"/>
              <a:gd name="connsiteX406" fmla="*/ 3193941 w 7467600"/>
              <a:gd name="connsiteY406" fmla="*/ 6798775 h 6858000"/>
              <a:gd name="connsiteX407" fmla="*/ 3184140 w 7467600"/>
              <a:gd name="connsiteY407" fmla="*/ 6858000 h 6858000"/>
              <a:gd name="connsiteX408" fmla="*/ 3099978 w 7467600"/>
              <a:gd name="connsiteY408" fmla="*/ 6858000 h 6858000"/>
              <a:gd name="connsiteX409" fmla="*/ 3101556 w 7467600"/>
              <a:gd name="connsiteY409" fmla="*/ 6843337 h 6858000"/>
              <a:gd name="connsiteX410" fmla="*/ 3370162 w 7467600"/>
              <a:gd name="connsiteY410" fmla="*/ 5785550 h 6858000"/>
              <a:gd name="connsiteX411" fmla="*/ 3746477 w 7467600"/>
              <a:gd name="connsiteY411" fmla="*/ 5377889 h 6858000"/>
              <a:gd name="connsiteX412" fmla="*/ 3863399 w 7467600"/>
              <a:gd name="connsiteY412" fmla="*/ 5087257 h 6858000"/>
              <a:gd name="connsiteX413" fmla="*/ 3968712 w 7467600"/>
              <a:gd name="connsiteY413" fmla="*/ 4913989 h 6858000"/>
              <a:gd name="connsiteX414" fmla="*/ 2792390 w 7467600"/>
              <a:gd name="connsiteY414" fmla="*/ 5382974 h 6858000"/>
              <a:gd name="connsiteX415" fmla="*/ 2714982 w 7467600"/>
              <a:gd name="connsiteY415" fmla="*/ 5427051 h 6858000"/>
              <a:gd name="connsiteX416" fmla="*/ 2813361 w 7467600"/>
              <a:gd name="connsiteY416" fmla="*/ 6023912 h 6858000"/>
              <a:gd name="connsiteX417" fmla="*/ 2688430 w 7467600"/>
              <a:gd name="connsiteY417" fmla="*/ 6801564 h 6858000"/>
              <a:gd name="connsiteX418" fmla="*/ 2629626 w 7467600"/>
              <a:gd name="connsiteY418" fmla="*/ 6763394 h 6858000"/>
              <a:gd name="connsiteX419" fmla="*/ 2565328 w 7467600"/>
              <a:gd name="connsiteY419" fmla="*/ 5516399 h 6858000"/>
              <a:gd name="connsiteX420" fmla="*/ 1922999 w 7467600"/>
              <a:gd name="connsiteY420" fmla="*/ 5980343 h 6858000"/>
              <a:gd name="connsiteX421" fmla="*/ 1950261 w 7467600"/>
              <a:gd name="connsiteY421" fmla="*/ 6405858 h 6858000"/>
              <a:gd name="connsiteX422" fmla="*/ 2365554 w 7467600"/>
              <a:gd name="connsiteY422" fmla="*/ 6759107 h 6858000"/>
              <a:gd name="connsiteX423" fmla="*/ 2424142 w 7467600"/>
              <a:gd name="connsiteY423" fmla="*/ 6858000 h 6858000"/>
              <a:gd name="connsiteX424" fmla="*/ 2395994 w 7467600"/>
              <a:gd name="connsiteY424" fmla="*/ 6858000 h 6858000"/>
              <a:gd name="connsiteX425" fmla="*/ 2392863 w 7467600"/>
              <a:gd name="connsiteY425" fmla="*/ 6852964 h 6858000"/>
              <a:gd name="connsiteX426" fmla="*/ 2017589 w 7467600"/>
              <a:gd name="connsiteY426" fmla="*/ 6493982 h 6858000"/>
              <a:gd name="connsiteX427" fmla="*/ 2147336 w 7467600"/>
              <a:gd name="connsiteY427" fmla="*/ 6594052 h 6858000"/>
              <a:gd name="connsiteX428" fmla="*/ 2207047 w 7467600"/>
              <a:gd name="connsiteY428" fmla="*/ 6654540 h 6858000"/>
              <a:gd name="connsiteX429" fmla="*/ 2299106 w 7467600"/>
              <a:gd name="connsiteY429" fmla="*/ 6778931 h 6858000"/>
              <a:gd name="connsiteX430" fmla="*/ 2314430 w 7467600"/>
              <a:gd name="connsiteY430" fmla="*/ 6801144 h 6858000"/>
              <a:gd name="connsiteX431" fmla="*/ 2352406 w 7467600"/>
              <a:gd name="connsiteY431" fmla="*/ 6858000 h 6858000"/>
              <a:gd name="connsiteX432" fmla="*/ 2314492 w 7467600"/>
              <a:gd name="connsiteY432" fmla="*/ 6858000 h 6858000"/>
              <a:gd name="connsiteX433" fmla="*/ 2288095 w 7467600"/>
              <a:gd name="connsiteY433" fmla="*/ 6818030 h 6858000"/>
              <a:gd name="connsiteX434" fmla="*/ 2272768 w 7467600"/>
              <a:gd name="connsiteY434" fmla="*/ 6795822 h 6858000"/>
              <a:gd name="connsiteX435" fmla="*/ 2182715 w 7467600"/>
              <a:gd name="connsiteY435" fmla="*/ 6675071 h 6858000"/>
              <a:gd name="connsiteX436" fmla="*/ 2032061 w 7467600"/>
              <a:gd name="connsiteY436" fmla="*/ 6541380 h 6858000"/>
              <a:gd name="connsiteX437" fmla="*/ 2257220 w 7467600"/>
              <a:gd name="connsiteY437" fmla="*/ 6826257 h 6858000"/>
              <a:gd name="connsiteX438" fmla="*/ 2281324 w 7467600"/>
              <a:gd name="connsiteY438" fmla="*/ 6858000 h 6858000"/>
              <a:gd name="connsiteX439" fmla="*/ 2242860 w 7467600"/>
              <a:gd name="connsiteY439" fmla="*/ 6858000 h 6858000"/>
              <a:gd name="connsiteX440" fmla="*/ 2232818 w 7467600"/>
              <a:gd name="connsiteY440" fmla="*/ 6844926 h 6858000"/>
              <a:gd name="connsiteX441" fmla="*/ 1990172 w 7467600"/>
              <a:gd name="connsiteY441" fmla="*/ 6542121 h 6858000"/>
              <a:gd name="connsiteX442" fmla="*/ 2124090 w 7467600"/>
              <a:gd name="connsiteY442" fmla="*/ 6761017 h 6858000"/>
              <a:gd name="connsiteX443" fmla="*/ 2200380 w 7467600"/>
              <a:gd name="connsiteY443" fmla="*/ 6858000 h 6858000"/>
              <a:gd name="connsiteX444" fmla="*/ 2147507 w 7467600"/>
              <a:gd name="connsiteY444" fmla="*/ 6858000 h 6858000"/>
              <a:gd name="connsiteX445" fmla="*/ 2070668 w 7467600"/>
              <a:gd name="connsiteY445" fmla="*/ 6761520 h 6858000"/>
              <a:gd name="connsiteX446" fmla="*/ 1975142 w 7467600"/>
              <a:gd name="connsiteY446" fmla="*/ 6585570 h 6858000"/>
              <a:gd name="connsiteX447" fmla="*/ 2050035 w 7467600"/>
              <a:gd name="connsiteY447" fmla="*/ 6813345 h 6858000"/>
              <a:gd name="connsiteX448" fmla="*/ 2063025 w 7467600"/>
              <a:gd name="connsiteY448" fmla="*/ 6858000 h 6858000"/>
              <a:gd name="connsiteX449" fmla="*/ 2021675 w 7467600"/>
              <a:gd name="connsiteY449" fmla="*/ 6858000 h 6858000"/>
              <a:gd name="connsiteX450" fmla="*/ 2019308 w 7467600"/>
              <a:gd name="connsiteY450" fmla="*/ 6847118 h 6858000"/>
              <a:gd name="connsiteX451" fmla="*/ 1938835 w 7467600"/>
              <a:gd name="connsiteY451" fmla="*/ 6551160 h 6858000"/>
              <a:gd name="connsiteX452" fmla="*/ 1953230 w 7467600"/>
              <a:gd name="connsiteY452" fmla="*/ 6759699 h 6858000"/>
              <a:gd name="connsiteX453" fmla="*/ 1956763 w 7467600"/>
              <a:gd name="connsiteY453" fmla="*/ 6778191 h 6858000"/>
              <a:gd name="connsiteX454" fmla="*/ 1967925 w 7467600"/>
              <a:gd name="connsiteY454" fmla="*/ 6858000 h 6858000"/>
              <a:gd name="connsiteX455" fmla="*/ 1936622 w 7467600"/>
              <a:gd name="connsiteY455" fmla="*/ 6858000 h 6858000"/>
              <a:gd name="connsiteX456" fmla="*/ 1926261 w 7467600"/>
              <a:gd name="connsiteY456" fmla="*/ 6784064 h 6858000"/>
              <a:gd name="connsiteX457" fmla="*/ 1922724 w 7467600"/>
              <a:gd name="connsiteY457" fmla="*/ 6765577 h 6858000"/>
              <a:gd name="connsiteX458" fmla="*/ 1904650 w 7467600"/>
              <a:gd name="connsiteY458" fmla="*/ 6639616 h 6858000"/>
              <a:gd name="connsiteX459" fmla="*/ 1885273 w 7467600"/>
              <a:gd name="connsiteY459" fmla="*/ 6858000 h 6858000"/>
              <a:gd name="connsiteX460" fmla="*/ 1854363 w 7467600"/>
              <a:gd name="connsiteY460" fmla="*/ 6858000 h 6858000"/>
              <a:gd name="connsiteX461" fmla="*/ 1880391 w 7467600"/>
              <a:gd name="connsiteY461" fmla="*/ 6603796 h 6858000"/>
              <a:gd name="connsiteX462" fmla="*/ 1818273 w 7467600"/>
              <a:gd name="connsiteY462" fmla="*/ 6715729 h 6858000"/>
              <a:gd name="connsiteX463" fmla="*/ 1794691 w 7467600"/>
              <a:gd name="connsiteY463" fmla="*/ 6843239 h 6858000"/>
              <a:gd name="connsiteX464" fmla="*/ 1794914 w 7467600"/>
              <a:gd name="connsiteY464" fmla="*/ 6858000 h 6858000"/>
              <a:gd name="connsiteX465" fmla="*/ 1746128 w 7467600"/>
              <a:gd name="connsiteY465" fmla="*/ 6858000 h 6858000"/>
              <a:gd name="connsiteX466" fmla="*/ 1753934 w 7467600"/>
              <a:gd name="connsiteY466" fmla="*/ 6724796 h 6858000"/>
              <a:gd name="connsiteX467" fmla="*/ 1792053 w 7467600"/>
              <a:gd name="connsiteY467" fmla="*/ 6572396 h 6858000"/>
              <a:gd name="connsiteX468" fmla="*/ 1862248 w 7467600"/>
              <a:gd name="connsiteY468" fmla="*/ 6266397 h 6858000"/>
              <a:gd name="connsiteX469" fmla="*/ 1862250 w 7467600"/>
              <a:gd name="connsiteY469" fmla="*/ 6033531 h 6858000"/>
              <a:gd name="connsiteX470" fmla="*/ 1211999 w 7467600"/>
              <a:gd name="connsiteY470" fmla="*/ 6683610 h 6858000"/>
              <a:gd name="connsiteX471" fmla="*/ 1213266 w 7467600"/>
              <a:gd name="connsiteY471" fmla="*/ 6691947 h 6858000"/>
              <a:gd name="connsiteX472" fmla="*/ 1203370 w 7467600"/>
              <a:gd name="connsiteY472" fmla="*/ 6850676 h 6858000"/>
              <a:gd name="connsiteX473" fmla="*/ 1203671 w 7467600"/>
              <a:gd name="connsiteY473" fmla="*/ 6858000 h 6858000"/>
              <a:gd name="connsiteX474" fmla="*/ 1143180 w 7467600"/>
              <a:gd name="connsiteY474" fmla="*/ 6858000 h 6858000"/>
              <a:gd name="connsiteX475" fmla="*/ 1142176 w 7467600"/>
              <a:gd name="connsiteY475" fmla="*/ 6766045 h 6858000"/>
              <a:gd name="connsiteX476" fmla="*/ 1067484 w 7467600"/>
              <a:gd name="connsiteY476" fmla="*/ 6858000 h 6858000"/>
              <a:gd name="connsiteX477" fmla="*/ 953928 w 7467600"/>
              <a:gd name="connsiteY477" fmla="*/ 6858000 h 6858000"/>
              <a:gd name="connsiteX478" fmla="*/ 959715 w 7467600"/>
              <a:gd name="connsiteY478" fmla="*/ 6850185 h 6858000"/>
              <a:gd name="connsiteX479" fmla="*/ 1483788 w 7467600"/>
              <a:gd name="connsiteY479" fmla="*/ 6259174 h 6858000"/>
              <a:gd name="connsiteX480" fmla="*/ 1100671 w 7467600"/>
              <a:gd name="connsiteY480" fmla="*/ 6252137 h 6858000"/>
              <a:gd name="connsiteX481" fmla="*/ 1090144 w 7467600"/>
              <a:gd name="connsiteY481" fmla="*/ 6256748 h 6858000"/>
              <a:gd name="connsiteX482" fmla="*/ 1095872 w 7467600"/>
              <a:gd name="connsiteY482" fmla="*/ 6271892 h 6858000"/>
              <a:gd name="connsiteX483" fmla="*/ 262785 w 7467600"/>
              <a:gd name="connsiteY483" fmla="*/ 6845450 h 6858000"/>
              <a:gd name="connsiteX484" fmla="*/ 209968 w 7467600"/>
              <a:gd name="connsiteY484" fmla="*/ 6770713 h 6858000"/>
              <a:gd name="connsiteX485" fmla="*/ 873460 w 7467600"/>
              <a:gd name="connsiteY485" fmla="*/ 6253768 h 6858000"/>
              <a:gd name="connsiteX486" fmla="*/ 192686 w 7467600"/>
              <a:gd name="connsiteY486" fmla="*/ 5849257 h 6858000"/>
              <a:gd name="connsiteX487" fmla="*/ 4696 w 7467600"/>
              <a:gd name="connsiteY487" fmla="*/ 5697668 h 6858000"/>
              <a:gd name="connsiteX488" fmla="*/ 0 w 7467600"/>
              <a:gd name="connsiteY488" fmla="*/ 5689984 h 6858000"/>
              <a:gd name="connsiteX489" fmla="*/ 0 w 7467600"/>
              <a:gd name="connsiteY489" fmla="*/ 5513472 h 6858000"/>
              <a:gd name="connsiteX490" fmla="*/ 174101 w 7467600"/>
              <a:gd name="connsiteY490" fmla="*/ 5620277 h 6858000"/>
              <a:gd name="connsiteX491" fmla="*/ 891800 w 7467600"/>
              <a:gd name="connsiteY491" fmla="*/ 6036935 h 6858000"/>
              <a:gd name="connsiteX492" fmla="*/ 1072219 w 7467600"/>
              <a:gd name="connsiteY492" fmla="*/ 6169443 h 6858000"/>
              <a:gd name="connsiteX493" fmla="*/ 1074117 w 7467600"/>
              <a:gd name="connsiteY493" fmla="*/ 6170301 h 6858000"/>
              <a:gd name="connsiteX494" fmla="*/ 1083114 w 7467600"/>
              <a:gd name="connsiteY494" fmla="*/ 6174131 h 6858000"/>
              <a:gd name="connsiteX495" fmla="*/ 1543010 w 7467600"/>
              <a:gd name="connsiteY495" fmla="*/ 6191140 h 6858000"/>
              <a:gd name="connsiteX496" fmla="*/ 1551080 w 7467600"/>
              <a:gd name="connsiteY496" fmla="*/ 6195006 h 6858000"/>
              <a:gd name="connsiteX497" fmla="*/ 2345443 w 7467600"/>
              <a:gd name="connsiteY497" fmla="*/ 5549882 h 6858000"/>
              <a:gd name="connsiteX498" fmla="*/ 1721499 w 7467600"/>
              <a:gd name="connsiteY498" fmla="*/ 5599969 h 6858000"/>
              <a:gd name="connsiteX499" fmla="*/ 767716 w 7467600"/>
              <a:gd name="connsiteY499" fmla="*/ 5472768 h 6858000"/>
              <a:gd name="connsiteX500" fmla="*/ 722147 w 7467600"/>
              <a:gd name="connsiteY500" fmla="*/ 5393091 h 6858000"/>
              <a:gd name="connsiteX501" fmla="*/ 1485552 w 7467600"/>
              <a:gd name="connsiteY501" fmla="*/ 5313202 h 6858000"/>
              <a:gd name="connsiteX502" fmla="*/ 2143004 w 7467600"/>
              <a:gd name="connsiteY502" fmla="*/ 5402420 h 6858000"/>
              <a:gd name="connsiteX503" fmla="*/ 1933391 w 7467600"/>
              <a:gd name="connsiteY503" fmla="*/ 5156971 h 6858000"/>
              <a:gd name="connsiteX504" fmla="*/ 1827118 w 7467600"/>
              <a:gd name="connsiteY504" fmla="*/ 4968410 h 6858000"/>
              <a:gd name="connsiteX505" fmla="*/ 1837349 w 7467600"/>
              <a:gd name="connsiteY505" fmla="*/ 4956357 h 6858000"/>
              <a:gd name="connsiteX506" fmla="*/ 2162835 w 7467600"/>
              <a:gd name="connsiteY506" fmla="*/ 5187853 h 6858000"/>
              <a:gd name="connsiteX507" fmla="*/ 2257167 w 7467600"/>
              <a:gd name="connsiteY507" fmla="*/ 5462123 h 6858000"/>
              <a:gd name="connsiteX508" fmla="*/ 2261598 w 7467600"/>
              <a:gd name="connsiteY508" fmla="*/ 5467998 h 6858000"/>
              <a:gd name="connsiteX509" fmla="*/ 2437177 w 7467600"/>
              <a:gd name="connsiteY509" fmla="*/ 5479608 h 6858000"/>
              <a:gd name="connsiteX510" fmla="*/ 2445247 w 7467600"/>
              <a:gd name="connsiteY510" fmla="*/ 5483476 h 6858000"/>
              <a:gd name="connsiteX511" fmla="*/ 2743626 w 7467600"/>
              <a:gd name="connsiteY511" fmla="*/ 5304819 h 6858000"/>
              <a:gd name="connsiteX512" fmla="*/ 3048102 w 7467600"/>
              <a:gd name="connsiteY512" fmla="*/ 5150595 h 6858000"/>
              <a:gd name="connsiteX513" fmla="*/ 1799414 w 7467600"/>
              <a:gd name="connsiteY513" fmla="*/ 4694732 h 6858000"/>
              <a:gd name="connsiteX514" fmla="*/ 1771735 w 7467600"/>
              <a:gd name="connsiteY514" fmla="*/ 4619929 h 6858000"/>
              <a:gd name="connsiteX515" fmla="*/ 3104273 w 7467600"/>
              <a:gd name="connsiteY515" fmla="*/ 5076159 h 6858000"/>
              <a:gd name="connsiteX516" fmla="*/ 3113245 w 7467600"/>
              <a:gd name="connsiteY516" fmla="*/ 5090705 h 6858000"/>
              <a:gd name="connsiteX517" fmla="*/ 3126294 w 7467600"/>
              <a:gd name="connsiteY517" fmla="*/ 5114400 h 6858000"/>
              <a:gd name="connsiteX518" fmla="*/ 3937433 w 7467600"/>
              <a:gd name="connsiteY518" fmla="*/ 4830473 h 6858000"/>
              <a:gd name="connsiteX519" fmla="*/ 3590475 w 7467600"/>
              <a:gd name="connsiteY519" fmla="*/ 4597974 h 6858000"/>
              <a:gd name="connsiteX520" fmla="*/ 3100264 w 7467600"/>
              <a:gd name="connsiteY520" fmla="*/ 4579845 h 6858000"/>
              <a:gd name="connsiteX521" fmla="*/ 2183576 w 7467600"/>
              <a:gd name="connsiteY521" fmla="*/ 4227150 h 6858000"/>
              <a:gd name="connsiteX522" fmla="*/ 2151029 w 7467600"/>
              <a:gd name="connsiteY522" fmla="*/ 4146947 h 6858000"/>
              <a:gd name="connsiteX523" fmla="*/ 3563434 w 7467600"/>
              <a:gd name="connsiteY523" fmla="*/ 4469115 h 6858000"/>
              <a:gd name="connsiteX524" fmla="*/ 3177952 w 7467600"/>
              <a:gd name="connsiteY524" fmla="*/ 3657386 h 6858000"/>
              <a:gd name="connsiteX525" fmla="*/ 3189263 w 7467600"/>
              <a:gd name="connsiteY525" fmla="*/ 3625726 h 6858000"/>
              <a:gd name="connsiteX526" fmla="*/ 3560912 w 7467600"/>
              <a:gd name="connsiteY526" fmla="*/ 4079863 h 6858000"/>
              <a:gd name="connsiteX527" fmla="*/ 3626636 w 7467600"/>
              <a:gd name="connsiteY527" fmla="*/ 4512230 h 6858000"/>
              <a:gd name="connsiteX528" fmla="*/ 3653088 w 7467600"/>
              <a:gd name="connsiteY528" fmla="*/ 4521417 h 6858000"/>
              <a:gd name="connsiteX529" fmla="*/ 3988128 w 7467600"/>
              <a:gd name="connsiteY529" fmla="*/ 4817267 h 6858000"/>
              <a:gd name="connsiteX530" fmla="*/ 4830582 w 7467600"/>
              <a:gd name="connsiteY530" fmla="*/ 4676000 h 6858000"/>
              <a:gd name="connsiteX531" fmla="*/ 4830100 w 7467600"/>
              <a:gd name="connsiteY531" fmla="*/ 4675554 h 6858000"/>
              <a:gd name="connsiteX532" fmla="*/ 4036318 w 7467600"/>
              <a:gd name="connsiteY532" fmla="*/ 4147013 h 6858000"/>
              <a:gd name="connsiteX533" fmla="*/ 3432098 w 7467600"/>
              <a:gd name="connsiteY533" fmla="*/ 3537312 h 6858000"/>
              <a:gd name="connsiteX534" fmla="*/ 3446761 w 7467600"/>
              <a:gd name="connsiteY534" fmla="*/ 3461278 h 6858000"/>
              <a:gd name="connsiteX535" fmla="*/ 4419733 w 7467600"/>
              <a:gd name="connsiteY535" fmla="*/ 3963555 h 6858000"/>
              <a:gd name="connsiteX536" fmla="*/ 4781371 w 7467600"/>
              <a:gd name="connsiteY536" fmla="*/ 4458604 h 6858000"/>
              <a:gd name="connsiteX537" fmla="*/ 4780440 w 7467600"/>
              <a:gd name="connsiteY537" fmla="*/ 4470290 h 6858000"/>
              <a:gd name="connsiteX538" fmla="*/ 4898954 w 7467600"/>
              <a:gd name="connsiteY538" fmla="*/ 4662092 h 6858000"/>
              <a:gd name="connsiteX539" fmla="*/ 4900699 w 7467600"/>
              <a:gd name="connsiteY539" fmla="*/ 4670867 h 6858000"/>
              <a:gd name="connsiteX540" fmla="*/ 5714511 w 7467600"/>
              <a:gd name="connsiteY540" fmla="*/ 4663483 h 6858000"/>
              <a:gd name="connsiteX541" fmla="*/ 5464793 w 7467600"/>
              <a:gd name="connsiteY541" fmla="*/ 4393556 h 6858000"/>
              <a:gd name="connsiteX542" fmla="*/ 5461897 w 7467600"/>
              <a:gd name="connsiteY542" fmla="*/ 4390879 h 6858000"/>
              <a:gd name="connsiteX543" fmla="*/ 4294126 w 7467600"/>
              <a:gd name="connsiteY543" fmla="*/ 3303048 h 6858000"/>
              <a:gd name="connsiteX544" fmla="*/ 4305321 w 7467600"/>
              <a:gd name="connsiteY544" fmla="*/ 3256953 h 6858000"/>
              <a:gd name="connsiteX545" fmla="*/ 4949299 w 7467600"/>
              <a:gd name="connsiteY545" fmla="*/ 3766336 h 6858000"/>
              <a:gd name="connsiteX546" fmla="*/ 5291452 w 7467600"/>
              <a:gd name="connsiteY546" fmla="*/ 4076801 h 6858000"/>
              <a:gd name="connsiteX547" fmla="*/ 5434998 w 7467600"/>
              <a:gd name="connsiteY547" fmla="*/ 4254100 h 6858000"/>
              <a:gd name="connsiteX548" fmla="*/ 5351015 w 7467600"/>
              <a:gd name="connsiteY548" fmla="*/ 3760989 h 6858000"/>
              <a:gd name="connsiteX549" fmla="*/ 5413780 w 7467600"/>
              <a:gd name="connsiteY549" fmla="*/ 2966265 h 6858000"/>
              <a:gd name="connsiteX550" fmla="*/ 5425627 w 7467600"/>
              <a:gd name="connsiteY550" fmla="*/ 2954192 h 6858000"/>
              <a:gd name="connsiteX551" fmla="*/ 6604735 w 7467600"/>
              <a:gd name="connsiteY551" fmla="*/ 2041381 h 6858000"/>
              <a:gd name="connsiteX552" fmla="*/ 7204487 w 7467600"/>
              <a:gd name="connsiteY552" fmla="*/ 2742112 h 6858000"/>
              <a:gd name="connsiteX553" fmla="*/ 7131592 w 7467600"/>
              <a:gd name="connsiteY553" fmla="*/ 2672096 h 6858000"/>
              <a:gd name="connsiteX554" fmla="*/ 6996344 w 7467600"/>
              <a:gd name="connsiteY554" fmla="*/ 2518310 h 6858000"/>
              <a:gd name="connsiteX555" fmla="*/ 6735495 w 7467600"/>
              <a:gd name="connsiteY555" fmla="*/ 2196890 h 6858000"/>
              <a:gd name="connsiteX556" fmla="*/ 6721901 w 7467600"/>
              <a:gd name="connsiteY556" fmla="*/ 2179274 h 6858000"/>
              <a:gd name="connsiteX557" fmla="*/ 6604735 w 7467600"/>
              <a:gd name="connsiteY557" fmla="*/ 2041381 h 6858000"/>
              <a:gd name="connsiteX558" fmla="*/ 6591670 w 7467600"/>
              <a:gd name="connsiteY558" fmla="*/ 1988277 h 6858000"/>
              <a:gd name="connsiteX559" fmla="*/ 6747349 w 7467600"/>
              <a:gd name="connsiteY559" fmla="*/ 2160069 h 6858000"/>
              <a:gd name="connsiteX560" fmla="*/ 6760943 w 7467600"/>
              <a:gd name="connsiteY560" fmla="*/ 2177686 h 6858000"/>
              <a:gd name="connsiteX561" fmla="*/ 7021065 w 7467600"/>
              <a:gd name="connsiteY561" fmla="*/ 2498102 h 6858000"/>
              <a:gd name="connsiteX562" fmla="*/ 7155223 w 7467600"/>
              <a:gd name="connsiteY562" fmla="*/ 2650386 h 6858000"/>
              <a:gd name="connsiteX563" fmla="*/ 7203167 w 7467600"/>
              <a:gd name="connsiteY563" fmla="*/ 2697288 h 6858000"/>
              <a:gd name="connsiteX564" fmla="*/ 6937703 w 7467600"/>
              <a:gd name="connsiteY564" fmla="*/ 2321981 h 6858000"/>
              <a:gd name="connsiteX565" fmla="*/ 6591670 w 7467600"/>
              <a:gd name="connsiteY565" fmla="*/ 1988277 h 6858000"/>
              <a:gd name="connsiteX566" fmla="*/ 5798671 w 7467600"/>
              <a:gd name="connsiteY566" fmla="*/ 1981601 h 6858000"/>
              <a:gd name="connsiteX567" fmla="*/ 5754709 w 7467600"/>
              <a:gd name="connsiteY567" fmla="*/ 2071454 h 6858000"/>
              <a:gd name="connsiteX568" fmla="*/ 5763044 w 7467600"/>
              <a:gd name="connsiteY568" fmla="*/ 2842206 h 6858000"/>
              <a:gd name="connsiteX569" fmla="*/ 5764974 w 7467600"/>
              <a:gd name="connsiteY569" fmla="*/ 2799609 h 6858000"/>
              <a:gd name="connsiteX570" fmla="*/ 5767665 w 7467600"/>
              <a:gd name="connsiteY570" fmla="*/ 2666409 h 6858000"/>
              <a:gd name="connsiteX571" fmla="*/ 5763055 w 7467600"/>
              <a:gd name="connsiteY571" fmla="*/ 2579705 h 6858000"/>
              <a:gd name="connsiteX572" fmla="*/ 5758079 w 7467600"/>
              <a:gd name="connsiteY572" fmla="*/ 2492508 h 6858000"/>
              <a:gd name="connsiteX573" fmla="*/ 5779325 w 7467600"/>
              <a:gd name="connsiteY573" fmla="*/ 2197069 h 6858000"/>
              <a:gd name="connsiteX574" fmla="*/ 5798671 w 7467600"/>
              <a:gd name="connsiteY574" fmla="*/ 1981601 h 6858000"/>
              <a:gd name="connsiteX575" fmla="*/ 5829202 w 7467600"/>
              <a:gd name="connsiteY575" fmla="*/ 1971679 h 6858000"/>
              <a:gd name="connsiteX576" fmla="*/ 5809558 w 7467600"/>
              <a:gd name="connsiteY576" fmla="*/ 2198043 h 6858000"/>
              <a:gd name="connsiteX577" fmla="*/ 5788653 w 7467600"/>
              <a:gd name="connsiteY577" fmla="*/ 2489430 h 6858000"/>
              <a:gd name="connsiteX578" fmla="*/ 5793439 w 7467600"/>
              <a:gd name="connsiteY578" fmla="*/ 2575235 h 6858000"/>
              <a:gd name="connsiteX579" fmla="*/ 5796837 w 7467600"/>
              <a:gd name="connsiteY579" fmla="*/ 2637633 h 6858000"/>
              <a:gd name="connsiteX580" fmla="*/ 5818614 w 7467600"/>
              <a:gd name="connsiteY580" fmla="*/ 2473055 h 6858000"/>
              <a:gd name="connsiteX581" fmla="*/ 5829202 w 7467600"/>
              <a:gd name="connsiteY581" fmla="*/ 1971679 h 6858000"/>
              <a:gd name="connsiteX582" fmla="*/ 5911389 w 7467600"/>
              <a:gd name="connsiteY582" fmla="*/ 1898371 h 6858000"/>
              <a:gd name="connsiteX583" fmla="*/ 6237627 w 7467600"/>
              <a:gd name="connsiteY583" fmla="*/ 2231921 h 6858000"/>
              <a:gd name="connsiteX584" fmla="*/ 5911389 w 7467600"/>
              <a:gd name="connsiteY584" fmla="*/ 1898371 h 6858000"/>
              <a:gd name="connsiteX585" fmla="*/ 6944437 w 7467600"/>
              <a:gd name="connsiteY585" fmla="*/ 1575402 h 6858000"/>
              <a:gd name="connsiteX586" fmla="*/ 6304730 w 7467600"/>
              <a:gd name="connsiteY586" fmla="*/ 1766654 h 6858000"/>
              <a:gd name="connsiteX587" fmla="*/ 6944437 w 7467600"/>
              <a:gd name="connsiteY587" fmla="*/ 1575402 h 6858000"/>
              <a:gd name="connsiteX588" fmla="*/ 7019523 w 7467600"/>
              <a:gd name="connsiteY588" fmla="*/ 1519450 h 6858000"/>
              <a:gd name="connsiteX589" fmla="*/ 6298091 w 7467600"/>
              <a:gd name="connsiteY589" fmla="*/ 1737122 h 6858000"/>
              <a:gd name="connsiteX590" fmla="*/ 7019523 w 7467600"/>
              <a:gd name="connsiteY590" fmla="*/ 1519450 h 6858000"/>
              <a:gd name="connsiteX591" fmla="*/ 2399523 w 7467600"/>
              <a:gd name="connsiteY591" fmla="*/ 1428234 h 6858000"/>
              <a:gd name="connsiteX592" fmla="*/ 2224982 w 7467600"/>
              <a:gd name="connsiteY592" fmla="*/ 1826201 h 6858000"/>
              <a:gd name="connsiteX593" fmla="*/ 2096099 w 7467600"/>
              <a:gd name="connsiteY593" fmla="*/ 2345900 h 6858000"/>
              <a:gd name="connsiteX594" fmla="*/ 2283317 w 7467600"/>
              <a:gd name="connsiteY594" fmla="*/ 1796925 h 6858000"/>
              <a:gd name="connsiteX595" fmla="*/ 2399523 w 7467600"/>
              <a:gd name="connsiteY595" fmla="*/ 1428234 h 6858000"/>
              <a:gd name="connsiteX596" fmla="*/ 2448558 w 7467600"/>
              <a:gd name="connsiteY596" fmla="*/ 1373435 h 6858000"/>
              <a:gd name="connsiteX597" fmla="*/ 2312521 w 7467600"/>
              <a:gd name="connsiteY597" fmla="*/ 1806140 h 6858000"/>
              <a:gd name="connsiteX598" fmla="*/ 2127533 w 7467600"/>
              <a:gd name="connsiteY598" fmla="*/ 2348380 h 6858000"/>
              <a:gd name="connsiteX599" fmla="*/ 2358080 w 7467600"/>
              <a:gd name="connsiteY599" fmla="*/ 1866134 h 6858000"/>
              <a:gd name="connsiteX600" fmla="*/ 2407436 w 7467600"/>
              <a:gd name="connsiteY600" fmla="*/ 1651070 h 6858000"/>
              <a:gd name="connsiteX601" fmla="*/ 2448558 w 7467600"/>
              <a:gd name="connsiteY601" fmla="*/ 1373435 h 6858000"/>
              <a:gd name="connsiteX602" fmla="*/ 278707 w 7467600"/>
              <a:gd name="connsiteY602" fmla="*/ 1352270 h 6858000"/>
              <a:gd name="connsiteX603" fmla="*/ 321570 w 7467600"/>
              <a:gd name="connsiteY603" fmla="*/ 1861610 h 6858000"/>
              <a:gd name="connsiteX604" fmla="*/ 294281 w 7467600"/>
              <a:gd name="connsiteY604" fmla="*/ 1440658 h 6858000"/>
              <a:gd name="connsiteX605" fmla="*/ 278707 w 7467600"/>
              <a:gd name="connsiteY605" fmla="*/ 1352270 h 6858000"/>
              <a:gd name="connsiteX606" fmla="*/ 1423821 w 7467600"/>
              <a:gd name="connsiteY606" fmla="*/ 1351958 h 6858000"/>
              <a:gd name="connsiteX607" fmla="*/ 1638521 w 7467600"/>
              <a:gd name="connsiteY607" fmla="*/ 1908470 h 6858000"/>
              <a:gd name="connsiteX608" fmla="*/ 1754199 w 7467600"/>
              <a:gd name="connsiteY608" fmla="*/ 2149284 h 6858000"/>
              <a:gd name="connsiteX609" fmla="*/ 1908359 w 7467600"/>
              <a:gd name="connsiteY609" fmla="*/ 2364988 h 6858000"/>
              <a:gd name="connsiteX610" fmla="*/ 1647661 w 7467600"/>
              <a:gd name="connsiteY610" fmla="*/ 1825945 h 6858000"/>
              <a:gd name="connsiteX611" fmla="*/ 1423821 w 7467600"/>
              <a:gd name="connsiteY611" fmla="*/ 1351958 h 6858000"/>
              <a:gd name="connsiteX612" fmla="*/ 1431890 w 7467600"/>
              <a:gd name="connsiteY612" fmla="*/ 1306475 h 6858000"/>
              <a:gd name="connsiteX613" fmla="*/ 1507597 w 7467600"/>
              <a:gd name="connsiteY613" fmla="*/ 1446132 h 6858000"/>
              <a:gd name="connsiteX614" fmla="*/ 1674586 w 7467600"/>
              <a:gd name="connsiteY614" fmla="*/ 1813832 h 6858000"/>
              <a:gd name="connsiteX615" fmla="*/ 1815950 w 7467600"/>
              <a:gd name="connsiteY615" fmla="*/ 2128564 h 6858000"/>
              <a:gd name="connsiteX616" fmla="*/ 1984242 w 7467600"/>
              <a:gd name="connsiteY616" fmla="*/ 2430829 h 6858000"/>
              <a:gd name="connsiteX617" fmla="*/ 2014023 w 7467600"/>
              <a:gd name="connsiteY617" fmla="*/ 2450995 h 6858000"/>
              <a:gd name="connsiteX618" fmla="*/ 1747337 w 7467600"/>
              <a:gd name="connsiteY618" fmla="*/ 1855264 h 6858000"/>
              <a:gd name="connsiteX619" fmla="*/ 1533749 w 7467600"/>
              <a:gd name="connsiteY619" fmla="*/ 1478656 h 6858000"/>
              <a:gd name="connsiteX620" fmla="*/ 1431890 w 7467600"/>
              <a:gd name="connsiteY620" fmla="*/ 1306475 h 6858000"/>
              <a:gd name="connsiteX621" fmla="*/ 5052692 w 7467600"/>
              <a:gd name="connsiteY621" fmla="*/ 1292994 h 6858000"/>
              <a:gd name="connsiteX622" fmla="*/ 5200661 w 7467600"/>
              <a:gd name="connsiteY622" fmla="*/ 1635186 h 6858000"/>
              <a:gd name="connsiteX623" fmla="*/ 5297138 w 7467600"/>
              <a:gd name="connsiteY623" fmla="*/ 1906351 h 6858000"/>
              <a:gd name="connsiteX624" fmla="*/ 5052692 w 7467600"/>
              <a:gd name="connsiteY624" fmla="*/ 1292994 h 6858000"/>
              <a:gd name="connsiteX625" fmla="*/ 5009948 w 7467600"/>
              <a:gd name="connsiteY625" fmla="*/ 1273619 h 6858000"/>
              <a:gd name="connsiteX626" fmla="*/ 5121777 w 7467600"/>
              <a:gd name="connsiteY626" fmla="*/ 1654213 h 6858000"/>
              <a:gd name="connsiteX627" fmla="*/ 5293545 w 7467600"/>
              <a:gd name="connsiteY627" fmla="*/ 2072247 h 6858000"/>
              <a:gd name="connsiteX628" fmla="*/ 5294042 w 7467600"/>
              <a:gd name="connsiteY628" fmla="*/ 2065019 h 6858000"/>
              <a:gd name="connsiteX629" fmla="*/ 5171936 w 7467600"/>
              <a:gd name="connsiteY629" fmla="*/ 1647613 h 6858000"/>
              <a:gd name="connsiteX630" fmla="*/ 5009948 w 7467600"/>
              <a:gd name="connsiteY630" fmla="*/ 1273619 h 6858000"/>
              <a:gd name="connsiteX631" fmla="*/ 655236 w 7467600"/>
              <a:gd name="connsiteY631" fmla="*/ 1268632 h 6858000"/>
              <a:gd name="connsiteX632" fmla="*/ 839521 w 7467600"/>
              <a:gd name="connsiteY632" fmla="*/ 1685315 h 6858000"/>
              <a:gd name="connsiteX633" fmla="*/ 1109416 w 7467600"/>
              <a:gd name="connsiteY633" fmla="*/ 2061663 h 6858000"/>
              <a:gd name="connsiteX634" fmla="*/ 1298300 w 7467600"/>
              <a:gd name="connsiteY634" fmla="*/ 2247742 h 6858000"/>
              <a:gd name="connsiteX635" fmla="*/ 1125871 w 7467600"/>
              <a:gd name="connsiteY635" fmla="*/ 1989513 h 6858000"/>
              <a:gd name="connsiteX636" fmla="*/ 981574 w 7467600"/>
              <a:gd name="connsiteY636" fmla="*/ 1783157 h 6858000"/>
              <a:gd name="connsiteX637" fmla="*/ 922198 w 7467600"/>
              <a:gd name="connsiteY637" fmla="*/ 1677437 h 6858000"/>
              <a:gd name="connsiteX638" fmla="*/ 869293 w 7467600"/>
              <a:gd name="connsiteY638" fmla="*/ 1583214 h 6858000"/>
              <a:gd name="connsiteX639" fmla="*/ 751431 w 7467600"/>
              <a:gd name="connsiteY639" fmla="*/ 1405731 h 6858000"/>
              <a:gd name="connsiteX640" fmla="*/ 655236 w 7467600"/>
              <a:gd name="connsiteY640" fmla="*/ 1268632 h 6858000"/>
              <a:gd name="connsiteX641" fmla="*/ 6516292 w 7467600"/>
              <a:gd name="connsiteY641" fmla="*/ 1263064 h 6858000"/>
              <a:gd name="connsiteX642" fmla="*/ 5736320 w 7467600"/>
              <a:gd name="connsiteY642" fmla="*/ 1501803 h 6858000"/>
              <a:gd name="connsiteX643" fmla="*/ 6516292 w 7467600"/>
              <a:gd name="connsiteY643" fmla="*/ 1263064 h 6858000"/>
              <a:gd name="connsiteX644" fmla="*/ 291466 w 7467600"/>
              <a:gd name="connsiteY644" fmla="*/ 1250369 h 6858000"/>
              <a:gd name="connsiteX645" fmla="*/ 323180 w 7467600"/>
              <a:gd name="connsiteY645" fmla="*/ 1435283 h 6858000"/>
              <a:gd name="connsiteX646" fmla="*/ 349381 w 7467600"/>
              <a:gd name="connsiteY646" fmla="*/ 1875041 h 6858000"/>
              <a:gd name="connsiteX647" fmla="*/ 374363 w 7467600"/>
              <a:gd name="connsiteY647" fmla="*/ 1506494 h 6858000"/>
              <a:gd name="connsiteX648" fmla="*/ 302168 w 7467600"/>
              <a:gd name="connsiteY648" fmla="*/ 1274495 h 6858000"/>
              <a:gd name="connsiteX649" fmla="*/ 291466 w 7467600"/>
              <a:gd name="connsiteY649" fmla="*/ 1250369 h 6858000"/>
              <a:gd name="connsiteX650" fmla="*/ 678222 w 7467600"/>
              <a:gd name="connsiteY650" fmla="*/ 1248670 h 6858000"/>
              <a:gd name="connsiteX651" fmla="*/ 775536 w 7467600"/>
              <a:gd name="connsiteY651" fmla="*/ 1388015 h 6858000"/>
              <a:gd name="connsiteX652" fmla="*/ 894529 w 7467600"/>
              <a:gd name="connsiteY652" fmla="*/ 1567739 h 6858000"/>
              <a:gd name="connsiteX653" fmla="*/ 948000 w 7467600"/>
              <a:gd name="connsiteY653" fmla="*/ 1663088 h 6858000"/>
              <a:gd name="connsiteX654" fmla="*/ 1006812 w 7467600"/>
              <a:gd name="connsiteY654" fmla="*/ 1767683 h 6858000"/>
              <a:gd name="connsiteX655" fmla="*/ 1149133 w 7467600"/>
              <a:gd name="connsiteY655" fmla="*/ 1971513 h 6858000"/>
              <a:gd name="connsiteX656" fmla="*/ 1333952 w 7467600"/>
              <a:gd name="connsiteY656" fmla="*/ 2251620 h 6858000"/>
              <a:gd name="connsiteX657" fmla="*/ 1337329 w 7467600"/>
              <a:gd name="connsiteY657" fmla="*/ 2258350 h 6858000"/>
              <a:gd name="connsiteX658" fmla="*/ 1014726 w 7467600"/>
              <a:gd name="connsiteY658" fmla="*/ 1615556 h 6858000"/>
              <a:gd name="connsiteX659" fmla="*/ 678222 w 7467600"/>
              <a:gd name="connsiteY659" fmla="*/ 1248670 h 6858000"/>
              <a:gd name="connsiteX660" fmla="*/ 6691602 w 7467600"/>
              <a:gd name="connsiteY660" fmla="*/ 1140573 h 6858000"/>
              <a:gd name="connsiteX661" fmla="*/ 6571100 w 7467600"/>
              <a:gd name="connsiteY661" fmla="*/ 1183662 h 6858000"/>
              <a:gd name="connsiteX662" fmla="*/ 6241687 w 7467600"/>
              <a:gd name="connsiteY662" fmla="*/ 1257600 h 6858000"/>
              <a:gd name="connsiteX663" fmla="*/ 5693009 w 7467600"/>
              <a:gd name="connsiteY663" fmla="*/ 1478256 h 6858000"/>
              <a:gd name="connsiteX664" fmla="*/ 6548420 w 7467600"/>
              <a:gd name="connsiteY664" fmla="*/ 1214599 h 6858000"/>
              <a:gd name="connsiteX665" fmla="*/ 6605473 w 7467600"/>
              <a:gd name="connsiteY665" fmla="*/ 1184686 h 6858000"/>
              <a:gd name="connsiteX666" fmla="*/ 6691602 w 7467600"/>
              <a:gd name="connsiteY666" fmla="*/ 1140573 h 6858000"/>
              <a:gd name="connsiteX667" fmla="*/ 4002475 w 7467600"/>
              <a:gd name="connsiteY667" fmla="*/ 1037802 h 6858000"/>
              <a:gd name="connsiteX668" fmla="*/ 4000324 w 7467600"/>
              <a:gd name="connsiteY668" fmla="*/ 1039362 h 6858000"/>
              <a:gd name="connsiteX669" fmla="*/ 4002862 w 7467600"/>
              <a:gd name="connsiteY669" fmla="*/ 1042866 h 6858000"/>
              <a:gd name="connsiteX670" fmla="*/ 4002475 w 7467600"/>
              <a:gd name="connsiteY670" fmla="*/ 1037802 h 6858000"/>
              <a:gd name="connsiteX671" fmla="*/ 506322 w 7467600"/>
              <a:gd name="connsiteY671" fmla="*/ 1020997 h 6858000"/>
              <a:gd name="connsiteX672" fmla="*/ 533068 w 7467600"/>
              <a:gd name="connsiteY672" fmla="*/ 1029409 h 6858000"/>
              <a:gd name="connsiteX673" fmla="*/ 1232525 w 7467600"/>
              <a:gd name="connsiteY673" fmla="*/ 1804675 h 6858000"/>
              <a:gd name="connsiteX674" fmla="*/ 1388858 w 7467600"/>
              <a:gd name="connsiteY674" fmla="*/ 2368011 h 6858000"/>
              <a:gd name="connsiteX675" fmla="*/ 1384098 w 7467600"/>
              <a:gd name="connsiteY675" fmla="*/ 2378125 h 6858000"/>
              <a:gd name="connsiteX676" fmla="*/ 1425393 w 7467600"/>
              <a:gd name="connsiteY676" fmla="*/ 2589124 h 6858000"/>
              <a:gd name="connsiteX677" fmla="*/ 1424001 w 7467600"/>
              <a:gd name="connsiteY677" fmla="*/ 2597541 h 6858000"/>
              <a:gd name="connsiteX678" fmla="*/ 2152729 w 7467600"/>
              <a:gd name="connsiteY678" fmla="*/ 2864487 h 6858000"/>
              <a:gd name="connsiteX679" fmla="*/ 2020609 w 7467600"/>
              <a:gd name="connsiteY679" fmla="*/ 2539671 h 6858000"/>
              <a:gd name="connsiteX680" fmla="*/ 2018920 w 7467600"/>
              <a:gd name="connsiteY680" fmla="*/ 2536309 h 6858000"/>
              <a:gd name="connsiteX681" fmla="*/ 1342441 w 7467600"/>
              <a:gd name="connsiteY681" fmla="*/ 1173017 h 6858000"/>
              <a:gd name="connsiteX682" fmla="*/ 1367925 w 7467600"/>
              <a:gd name="connsiteY682" fmla="*/ 1135648 h 6858000"/>
              <a:gd name="connsiteX683" fmla="*/ 1771401 w 7467600"/>
              <a:gd name="connsiteY683" fmla="*/ 1806673 h 6858000"/>
              <a:gd name="connsiteX684" fmla="*/ 1972385 w 7467600"/>
              <a:gd name="connsiteY684" fmla="*/ 2198735 h 6858000"/>
              <a:gd name="connsiteX685" fmla="*/ 2040892 w 7467600"/>
              <a:gd name="connsiteY685" fmla="*/ 2405205 h 6858000"/>
              <a:gd name="connsiteX686" fmla="*/ 2131689 w 7467600"/>
              <a:gd name="connsiteY686" fmla="*/ 1936926 h 6858000"/>
              <a:gd name="connsiteX687" fmla="*/ 2454820 w 7467600"/>
              <a:gd name="connsiteY687" fmla="*/ 1248808 h 6858000"/>
              <a:gd name="connsiteX688" fmla="*/ 2492512 w 7467600"/>
              <a:gd name="connsiteY688" fmla="*/ 1302920 h 6858000"/>
              <a:gd name="connsiteX689" fmla="*/ 2081216 w 7467600"/>
              <a:gd name="connsiteY689" fmla="*/ 2527513 h 6858000"/>
              <a:gd name="connsiteX690" fmla="*/ 2081211 w 7467600"/>
              <a:gd name="connsiteY690" fmla="*/ 2528916 h 6858000"/>
              <a:gd name="connsiteX691" fmla="*/ 2199067 w 7467600"/>
              <a:gd name="connsiteY691" fmla="*/ 2884061 h 6858000"/>
              <a:gd name="connsiteX692" fmla="*/ 3192586 w 7467600"/>
              <a:gd name="connsiteY692" fmla="*/ 3411496 h 6858000"/>
              <a:gd name="connsiteX693" fmla="*/ 3182620 w 7467600"/>
              <a:gd name="connsiteY693" fmla="*/ 3483279 h 6858000"/>
              <a:gd name="connsiteX694" fmla="*/ 2435119 w 7467600"/>
              <a:gd name="connsiteY694" fmla="*/ 3080173 h 6858000"/>
              <a:gd name="connsiteX695" fmla="*/ 2410152 w 7467600"/>
              <a:gd name="connsiteY695" fmla="*/ 3063751 h 6858000"/>
              <a:gd name="connsiteX696" fmla="*/ 2408099 w 7467600"/>
              <a:gd name="connsiteY696" fmla="*/ 3064403 h 6858000"/>
              <a:gd name="connsiteX697" fmla="*/ 2407218 w 7467600"/>
              <a:gd name="connsiteY697" fmla="*/ 3070324 h 6858000"/>
              <a:gd name="connsiteX698" fmla="*/ 2380138 w 7467600"/>
              <a:gd name="connsiteY698" fmla="*/ 3099341 h 6858000"/>
              <a:gd name="connsiteX699" fmla="*/ 1765923 w 7467600"/>
              <a:gd name="connsiteY699" fmla="*/ 3581043 h 6858000"/>
              <a:gd name="connsiteX700" fmla="*/ 1702258 w 7467600"/>
              <a:gd name="connsiteY700" fmla="*/ 3612286 h 6858000"/>
              <a:gd name="connsiteX701" fmla="*/ 1538370 w 7467600"/>
              <a:gd name="connsiteY701" fmla="*/ 3811804 h 6858000"/>
              <a:gd name="connsiteX702" fmla="*/ 542867 w 7467600"/>
              <a:gd name="connsiteY702" fmla="*/ 4944092 h 6858000"/>
              <a:gd name="connsiteX703" fmla="*/ 515800 w 7467600"/>
              <a:gd name="connsiteY703" fmla="*/ 4862180 h 6858000"/>
              <a:gd name="connsiteX704" fmla="*/ 909145 w 7467600"/>
              <a:gd name="connsiteY704" fmla="*/ 4199225 h 6858000"/>
              <a:gd name="connsiteX705" fmla="*/ 1214067 w 7467600"/>
              <a:gd name="connsiteY705" fmla="*/ 3908561 h 6858000"/>
              <a:gd name="connsiteX706" fmla="*/ 640967 w 7467600"/>
              <a:gd name="connsiteY706" fmla="*/ 4105601 h 6858000"/>
              <a:gd name="connsiteX707" fmla="*/ 112563 w 7467600"/>
              <a:gd name="connsiteY707" fmla="*/ 4396952 h 6858000"/>
              <a:gd name="connsiteX708" fmla="*/ 0 w 7467600"/>
              <a:gd name="connsiteY708" fmla="*/ 4466006 h 6858000"/>
              <a:gd name="connsiteX709" fmla="*/ 0 w 7467600"/>
              <a:gd name="connsiteY709" fmla="*/ 4233763 h 6858000"/>
              <a:gd name="connsiteX710" fmla="*/ 36881 w 7467600"/>
              <a:gd name="connsiteY710" fmla="*/ 4200118 h 6858000"/>
              <a:gd name="connsiteX711" fmla="*/ 910534 w 7467600"/>
              <a:gd name="connsiteY711" fmla="*/ 3629753 h 6858000"/>
              <a:gd name="connsiteX712" fmla="*/ 1578717 w 7467600"/>
              <a:gd name="connsiteY712" fmla="*/ 3575982 h 6858000"/>
              <a:gd name="connsiteX713" fmla="*/ 2338780 w 7467600"/>
              <a:gd name="connsiteY713" fmla="*/ 3033725 h 6858000"/>
              <a:gd name="connsiteX714" fmla="*/ 1807991 w 7467600"/>
              <a:gd name="connsiteY714" fmla="*/ 2807184 h 6858000"/>
              <a:gd name="connsiteX715" fmla="*/ 1416358 w 7467600"/>
              <a:gd name="connsiteY715" fmla="*/ 3112571 h 6858000"/>
              <a:gd name="connsiteX716" fmla="*/ 939066 w 7467600"/>
              <a:gd name="connsiteY716" fmla="*/ 3378798 h 6858000"/>
              <a:gd name="connsiteX717" fmla="*/ 115099 w 7467600"/>
              <a:gd name="connsiteY717" fmla="*/ 3607650 h 6858000"/>
              <a:gd name="connsiteX718" fmla="*/ 97284 w 7467600"/>
              <a:gd name="connsiteY718" fmla="*/ 3520393 h 6858000"/>
              <a:gd name="connsiteX719" fmla="*/ 922050 w 7467600"/>
              <a:gd name="connsiteY719" fmla="*/ 3074867 h 6858000"/>
              <a:gd name="connsiteX720" fmla="*/ 1405265 w 7467600"/>
              <a:gd name="connsiteY720" fmla="*/ 3016319 h 6858000"/>
              <a:gd name="connsiteX721" fmla="*/ 1407512 w 7467600"/>
              <a:gd name="connsiteY721" fmla="*/ 3018001 h 6858000"/>
              <a:gd name="connsiteX722" fmla="*/ 1726266 w 7467600"/>
              <a:gd name="connsiteY722" fmla="*/ 2777274 h 6858000"/>
              <a:gd name="connsiteX723" fmla="*/ 625390 w 7467600"/>
              <a:gd name="connsiteY723" fmla="*/ 2514541 h 6858000"/>
              <a:gd name="connsiteX724" fmla="*/ 619799 w 7467600"/>
              <a:gd name="connsiteY724" fmla="*/ 2527180 h 6858000"/>
              <a:gd name="connsiteX725" fmla="*/ 310030 w 7467600"/>
              <a:gd name="connsiteY725" fmla="*/ 2771818 h 6858000"/>
              <a:gd name="connsiteX726" fmla="*/ 173877 w 7467600"/>
              <a:gd name="connsiteY726" fmla="*/ 2937056 h 6858000"/>
              <a:gd name="connsiteX727" fmla="*/ 77889 w 7467600"/>
              <a:gd name="connsiteY727" fmla="*/ 3138440 h 6858000"/>
              <a:gd name="connsiteX728" fmla="*/ 0 w 7467600"/>
              <a:gd name="connsiteY728" fmla="*/ 3271395 h 6858000"/>
              <a:gd name="connsiteX729" fmla="*/ 0 w 7467600"/>
              <a:gd name="connsiteY729" fmla="*/ 3153002 h 6858000"/>
              <a:gd name="connsiteX730" fmla="*/ 2386 w 7467600"/>
              <a:gd name="connsiteY730" fmla="*/ 3149203 h 6858000"/>
              <a:gd name="connsiteX731" fmla="*/ 89753 w 7467600"/>
              <a:gd name="connsiteY731" fmla="*/ 2987702 h 6858000"/>
              <a:gd name="connsiteX732" fmla="*/ 76869 w 7467600"/>
              <a:gd name="connsiteY732" fmla="*/ 3005404 h 6858000"/>
              <a:gd name="connsiteX733" fmla="*/ 32049 w 7467600"/>
              <a:gd name="connsiteY733" fmla="*/ 3065814 h 6858000"/>
              <a:gd name="connsiteX734" fmla="*/ 0 w 7467600"/>
              <a:gd name="connsiteY734" fmla="*/ 3108744 h 6858000"/>
              <a:gd name="connsiteX735" fmla="*/ 0 w 7467600"/>
              <a:gd name="connsiteY735" fmla="*/ 3058059 h 6858000"/>
              <a:gd name="connsiteX736" fmla="*/ 7610 w 7467600"/>
              <a:gd name="connsiteY736" fmla="*/ 3047889 h 6858000"/>
              <a:gd name="connsiteX737" fmla="*/ 52419 w 7467600"/>
              <a:gd name="connsiteY737" fmla="*/ 2987479 h 6858000"/>
              <a:gd name="connsiteX738" fmla="*/ 59142 w 7467600"/>
              <a:gd name="connsiteY738" fmla="*/ 2978488 h 6858000"/>
              <a:gd name="connsiteX739" fmla="*/ 0 w 7467600"/>
              <a:gd name="connsiteY739" fmla="*/ 3015334 h 6858000"/>
              <a:gd name="connsiteX740" fmla="*/ 0 w 7467600"/>
              <a:gd name="connsiteY740" fmla="*/ 2914286 h 6858000"/>
              <a:gd name="connsiteX741" fmla="*/ 36383 w 7467600"/>
              <a:gd name="connsiteY741" fmla="*/ 2901128 h 6858000"/>
              <a:gd name="connsiteX742" fmla="*/ 156329 w 7467600"/>
              <a:gd name="connsiteY742" fmla="*/ 2840533 h 6858000"/>
              <a:gd name="connsiteX743" fmla="*/ 358355 w 7467600"/>
              <a:gd name="connsiteY743" fmla="*/ 2620471 h 6858000"/>
              <a:gd name="connsiteX744" fmla="*/ 510577 w 7467600"/>
              <a:gd name="connsiteY744" fmla="*/ 2501244 h 6858000"/>
              <a:gd name="connsiteX745" fmla="*/ 211967 w 7467600"/>
              <a:gd name="connsiteY745" fmla="*/ 2479171 h 6858000"/>
              <a:gd name="connsiteX746" fmla="*/ 0 w 7467600"/>
              <a:gd name="connsiteY746" fmla="*/ 2476398 h 6858000"/>
              <a:gd name="connsiteX747" fmla="*/ 0 w 7467600"/>
              <a:gd name="connsiteY747" fmla="*/ 2389189 h 6858000"/>
              <a:gd name="connsiteX748" fmla="*/ 103062 w 7467600"/>
              <a:gd name="connsiteY748" fmla="*/ 2389518 h 6858000"/>
              <a:gd name="connsiteX749" fmla="*/ 510734 w 7467600"/>
              <a:gd name="connsiteY749" fmla="*/ 2416201 h 6858000"/>
              <a:gd name="connsiteX750" fmla="*/ 279257 w 7467600"/>
              <a:gd name="connsiteY750" fmla="*/ 2092102 h 6858000"/>
              <a:gd name="connsiteX751" fmla="*/ 65265 w 7467600"/>
              <a:gd name="connsiteY751" fmla="*/ 2006049 h 6858000"/>
              <a:gd name="connsiteX752" fmla="*/ 0 w 7467600"/>
              <a:gd name="connsiteY752" fmla="*/ 1982532 h 6858000"/>
              <a:gd name="connsiteX753" fmla="*/ 0 w 7467600"/>
              <a:gd name="connsiteY753" fmla="*/ 1912789 h 6858000"/>
              <a:gd name="connsiteX754" fmla="*/ 97460 w 7467600"/>
              <a:gd name="connsiteY754" fmla="*/ 1953725 h 6858000"/>
              <a:gd name="connsiteX755" fmla="*/ 221272 w 7467600"/>
              <a:gd name="connsiteY755" fmla="*/ 1980766 h 6858000"/>
              <a:gd name="connsiteX756" fmla="*/ 116765 w 7467600"/>
              <a:gd name="connsiteY756" fmla="*/ 1911033 h 6858000"/>
              <a:gd name="connsiteX757" fmla="*/ 16405 w 7467600"/>
              <a:gd name="connsiteY757" fmla="*/ 1803412 h 6858000"/>
              <a:gd name="connsiteX758" fmla="*/ 0 w 7467600"/>
              <a:gd name="connsiteY758" fmla="*/ 1784777 h 6858000"/>
              <a:gd name="connsiteX759" fmla="*/ 0 w 7467600"/>
              <a:gd name="connsiteY759" fmla="*/ 1740082 h 6858000"/>
              <a:gd name="connsiteX760" fmla="*/ 39394 w 7467600"/>
              <a:gd name="connsiteY760" fmla="*/ 1784856 h 6858000"/>
              <a:gd name="connsiteX761" fmla="*/ 135813 w 7467600"/>
              <a:gd name="connsiteY761" fmla="*/ 1888838 h 6858000"/>
              <a:gd name="connsiteX762" fmla="*/ 242575 w 7467600"/>
              <a:gd name="connsiteY762" fmla="*/ 1958841 h 6858000"/>
              <a:gd name="connsiteX763" fmla="*/ 82197 w 7467600"/>
              <a:gd name="connsiteY763" fmla="*/ 1754826 h 6858000"/>
              <a:gd name="connsiteX764" fmla="*/ 0 w 7467600"/>
              <a:gd name="connsiteY764" fmla="*/ 1679650 h 6858000"/>
              <a:gd name="connsiteX765" fmla="*/ 0 w 7467600"/>
              <a:gd name="connsiteY765" fmla="*/ 1602463 h 6858000"/>
              <a:gd name="connsiteX766" fmla="*/ 84689 w 7467600"/>
              <a:gd name="connsiteY766" fmla="*/ 1677442 h 6858000"/>
              <a:gd name="connsiteX767" fmla="*/ 298437 w 7467600"/>
              <a:gd name="connsiteY767" fmla="*/ 1968019 h 6858000"/>
              <a:gd name="connsiteX768" fmla="*/ 227269 w 7467600"/>
              <a:gd name="connsiteY768" fmla="*/ 1114064 h 6858000"/>
              <a:gd name="connsiteX769" fmla="*/ 248003 w 7467600"/>
              <a:gd name="connsiteY769" fmla="*/ 1089613 h 6858000"/>
              <a:gd name="connsiteX770" fmla="*/ 427020 w 7467600"/>
              <a:gd name="connsiteY770" fmla="*/ 1619803 h 6858000"/>
              <a:gd name="connsiteX771" fmla="*/ 340345 w 7467600"/>
              <a:gd name="connsiteY771" fmla="*/ 2027739 h 6858000"/>
              <a:gd name="connsiteX772" fmla="*/ 360865 w 7467600"/>
              <a:gd name="connsiteY772" fmla="*/ 2044827 h 6858000"/>
              <a:gd name="connsiteX773" fmla="*/ 560414 w 7467600"/>
              <a:gd name="connsiteY773" fmla="*/ 2421457 h 6858000"/>
              <a:gd name="connsiteX774" fmla="*/ 1359703 w 7467600"/>
              <a:gd name="connsiteY774" fmla="*/ 2578554 h 6858000"/>
              <a:gd name="connsiteX775" fmla="*/ 1359422 w 7467600"/>
              <a:gd name="connsiteY775" fmla="*/ 2577994 h 6858000"/>
              <a:gd name="connsiteX776" fmla="*/ 828701 w 7467600"/>
              <a:gd name="connsiteY776" fmla="*/ 1839520 h 6858000"/>
              <a:gd name="connsiteX777" fmla="*/ 494427 w 7467600"/>
              <a:gd name="connsiteY777" fmla="*/ 1092333 h 6858000"/>
              <a:gd name="connsiteX778" fmla="*/ 506322 w 7467600"/>
              <a:gd name="connsiteY778" fmla="*/ 1020997 h 6858000"/>
              <a:gd name="connsiteX779" fmla="*/ 4570198 w 7467600"/>
              <a:gd name="connsiteY779" fmla="*/ 978081 h 6858000"/>
              <a:gd name="connsiteX780" fmla="*/ 4523691 w 7467600"/>
              <a:gd name="connsiteY780" fmla="*/ 1127776 h 6858000"/>
              <a:gd name="connsiteX781" fmla="*/ 4509875 w 7467600"/>
              <a:gd name="connsiteY781" fmla="*/ 1167552 h 6858000"/>
              <a:gd name="connsiteX782" fmla="*/ 4478168 w 7467600"/>
              <a:gd name="connsiteY782" fmla="*/ 1260735 h 6858000"/>
              <a:gd name="connsiteX783" fmla="*/ 4409309 w 7467600"/>
              <a:gd name="connsiteY783" fmla="*/ 1666996 h 6858000"/>
              <a:gd name="connsiteX784" fmla="*/ 4370031 w 7467600"/>
              <a:gd name="connsiteY784" fmla="*/ 1955666 h 6858000"/>
              <a:gd name="connsiteX785" fmla="*/ 4570198 w 7467600"/>
              <a:gd name="connsiteY785" fmla="*/ 978081 h 6858000"/>
              <a:gd name="connsiteX786" fmla="*/ 4557898 w 7467600"/>
              <a:gd name="connsiteY786" fmla="*/ 900011 h 6858000"/>
              <a:gd name="connsiteX787" fmla="*/ 4344840 w 7467600"/>
              <a:gd name="connsiteY787" fmla="*/ 1922038 h 6858000"/>
              <a:gd name="connsiteX788" fmla="*/ 4378710 w 7467600"/>
              <a:gd name="connsiteY788" fmla="*/ 1665516 h 6858000"/>
              <a:gd name="connsiteX789" fmla="*/ 4448798 w 7467600"/>
              <a:gd name="connsiteY789" fmla="*/ 1253024 h 6858000"/>
              <a:gd name="connsiteX790" fmla="*/ 4480315 w 7467600"/>
              <a:gd name="connsiteY790" fmla="*/ 1158454 h 6858000"/>
              <a:gd name="connsiteX791" fmla="*/ 4494133 w 7467600"/>
              <a:gd name="connsiteY791" fmla="*/ 1118676 h 6858000"/>
              <a:gd name="connsiteX792" fmla="*/ 4557898 w 7467600"/>
              <a:gd name="connsiteY792" fmla="*/ 900011 h 6858000"/>
              <a:gd name="connsiteX793" fmla="*/ 5870151 w 7467600"/>
              <a:gd name="connsiteY793" fmla="*/ 898890 h 6858000"/>
              <a:gd name="connsiteX794" fmla="*/ 5861335 w 7467600"/>
              <a:gd name="connsiteY794" fmla="*/ 899177 h 6858000"/>
              <a:gd name="connsiteX795" fmla="*/ 5843702 w 7467600"/>
              <a:gd name="connsiteY795" fmla="*/ 899748 h 6858000"/>
              <a:gd name="connsiteX796" fmla="*/ 5651107 w 7467600"/>
              <a:gd name="connsiteY796" fmla="*/ 920306 h 6858000"/>
              <a:gd name="connsiteX797" fmla="*/ 5459407 w 7467600"/>
              <a:gd name="connsiteY797" fmla="*/ 940975 h 6858000"/>
              <a:gd name="connsiteX798" fmla="*/ 5374846 w 7467600"/>
              <a:gd name="connsiteY798" fmla="*/ 941988 h 6858000"/>
              <a:gd name="connsiteX799" fmla="*/ 5256105 w 7467600"/>
              <a:gd name="connsiteY799" fmla="*/ 945632 h 6858000"/>
              <a:gd name="connsiteX800" fmla="*/ 5107071 w 7467600"/>
              <a:gd name="connsiteY800" fmla="*/ 969720 h 6858000"/>
              <a:gd name="connsiteX801" fmla="*/ 4998681 w 7467600"/>
              <a:gd name="connsiteY801" fmla="*/ 988771 h 6858000"/>
              <a:gd name="connsiteX802" fmla="*/ 5870151 w 7467600"/>
              <a:gd name="connsiteY802" fmla="*/ 898890 h 6858000"/>
              <a:gd name="connsiteX803" fmla="*/ 5504425 w 7467600"/>
              <a:gd name="connsiteY803" fmla="*/ 848067 h 6858000"/>
              <a:gd name="connsiteX804" fmla="*/ 4968849 w 7467600"/>
              <a:gd name="connsiteY804" fmla="*/ 962318 h 6858000"/>
              <a:gd name="connsiteX805" fmla="*/ 5104039 w 7467600"/>
              <a:gd name="connsiteY805" fmla="*/ 940634 h 6858000"/>
              <a:gd name="connsiteX806" fmla="*/ 5256311 w 7467600"/>
              <a:gd name="connsiteY806" fmla="*/ 916490 h 6858000"/>
              <a:gd name="connsiteX807" fmla="*/ 5377381 w 7467600"/>
              <a:gd name="connsiteY807" fmla="*/ 912671 h 6858000"/>
              <a:gd name="connsiteX808" fmla="*/ 5460148 w 7467600"/>
              <a:gd name="connsiteY808" fmla="*/ 911442 h 6858000"/>
              <a:gd name="connsiteX809" fmla="*/ 5648971 w 7467600"/>
              <a:gd name="connsiteY809" fmla="*/ 891331 h 6858000"/>
              <a:gd name="connsiteX810" fmla="*/ 5844807 w 7467600"/>
              <a:gd name="connsiteY810" fmla="*/ 870718 h 6858000"/>
              <a:gd name="connsiteX811" fmla="*/ 5862975 w 7467600"/>
              <a:gd name="connsiteY811" fmla="*/ 869756 h 6858000"/>
              <a:gd name="connsiteX812" fmla="*/ 5920887 w 7467600"/>
              <a:gd name="connsiteY812" fmla="*/ 865929 h 6858000"/>
              <a:gd name="connsiteX813" fmla="*/ 5504425 w 7467600"/>
              <a:gd name="connsiteY813" fmla="*/ 848067 h 6858000"/>
              <a:gd name="connsiteX814" fmla="*/ 3607114 w 7467600"/>
              <a:gd name="connsiteY814" fmla="*/ 467441 h 6858000"/>
              <a:gd name="connsiteX815" fmla="*/ 3296242 w 7467600"/>
              <a:gd name="connsiteY815" fmla="*/ 807991 h 6858000"/>
              <a:gd name="connsiteX816" fmla="*/ 3174674 w 7467600"/>
              <a:gd name="connsiteY816" fmla="*/ 919759 h 6858000"/>
              <a:gd name="connsiteX817" fmla="*/ 3042978 w 7467600"/>
              <a:gd name="connsiteY817" fmla="*/ 1054894 h 6858000"/>
              <a:gd name="connsiteX818" fmla="*/ 2968914 w 7467600"/>
              <a:gd name="connsiteY818" fmla="*/ 1133756 h 6858000"/>
              <a:gd name="connsiteX819" fmla="*/ 3103823 w 7467600"/>
              <a:gd name="connsiteY819" fmla="*/ 1026814 h 6858000"/>
              <a:gd name="connsiteX820" fmla="*/ 3607114 w 7467600"/>
              <a:gd name="connsiteY820" fmla="*/ 467441 h 6858000"/>
              <a:gd name="connsiteX821" fmla="*/ 3744487 w 7467600"/>
              <a:gd name="connsiteY821" fmla="*/ 383136 h 6858000"/>
              <a:gd name="connsiteX822" fmla="*/ 3970213 w 7467600"/>
              <a:gd name="connsiteY822" fmla="*/ 995559 h 6858000"/>
              <a:gd name="connsiteX823" fmla="*/ 3744487 w 7467600"/>
              <a:gd name="connsiteY823" fmla="*/ 383136 h 6858000"/>
              <a:gd name="connsiteX824" fmla="*/ 3624562 w 7467600"/>
              <a:gd name="connsiteY824" fmla="*/ 367041 h 6858000"/>
              <a:gd name="connsiteX825" fmla="*/ 3489712 w 7467600"/>
              <a:gd name="connsiteY825" fmla="*/ 485386 h 6858000"/>
              <a:gd name="connsiteX826" fmla="*/ 3182994 w 7467600"/>
              <a:gd name="connsiteY826" fmla="*/ 828265 h 6858000"/>
              <a:gd name="connsiteX827" fmla="*/ 2892114 w 7467600"/>
              <a:gd name="connsiteY827" fmla="*/ 1172635 h 6858000"/>
              <a:gd name="connsiteX828" fmla="*/ 3021459 w 7467600"/>
              <a:gd name="connsiteY828" fmla="*/ 1035385 h 6858000"/>
              <a:gd name="connsiteX829" fmla="*/ 3153873 w 7467600"/>
              <a:gd name="connsiteY829" fmla="*/ 898971 h 6858000"/>
              <a:gd name="connsiteX830" fmla="*/ 3276511 w 7467600"/>
              <a:gd name="connsiteY830" fmla="*/ 786423 h 6858000"/>
              <a:gd name="connsiteX831" fmla="*/ 3584154 w 7467600"/>
              <a:gd name="connsiteY831" fmla="*/ 448218 h 6858000"/>
              <a:gd name="connsiteX832" fmla="*/ 3624562 w 7467600"/>
              <a:gd name="connsiteY832" fmla="*/ 367041 h 6858000"/>
              <a:gd name="connsiteX833" fmla="*/ 3766672 w 7467600"/>
              <a:gd name="connsiteY833" fmla="*/ 359429 h 6858000"/>
              <a:gd name="connsiteX834" fmla="*/ 3996338 w 7467600"/>
              <a:gd name="connsiteY834" fmla="*/ 968237 h 6858000"/>
              <a:gd name="connsiteX835" fmla="*/ 3766672 w 7467600"/>
              <a:gd name="connsiteY835" fmla="*/ 359429 h 6858000"/>
              <a:gd name="connsiteX836" fmla="*/ 5805386 w 7467600"/>
              <a:gd name="connsiteY836" fmla="*/ 239240 h 6858000"/>
              <a:gd name="connsiteX837" fmla="*/ 5736947 w 7467600"/>
              <a:gd name="connsiteY837" fmla="*/ 261367 h 6858000"/>
              <a:gd name="connsiteX838" fmla="*/ 5427012 w 7467600"/>
              <a:gd name="connsiteY838" fmla="*/ 311272 h 6858000"/>
              <a:gd name="connsiteX839" fmla="*/ 5147818 w 7467600"/>
              <a:gd name="connsiteY839" fmla="*/ 322112 h 6858000"/>
              <a:gd name="connsiteX840" fmla="*/ 5060854 w 7467600"/>
              <a:gd name="connsiteY840" fmla="*/ 311882 h 6858000"/>
              <a:gd name="connsiteX841" fmla="*/ 4945989 w 7467600"/>
              <a:gd name="connsiteY841" fmla="*/ 300516 h 6858000"/>
              <a:gd name="connsiteX842" fmla="*/ 5410479 w 7467600"/>
              <a:gd name="connsiteY842" fmla="*/ 348434 h 6858000"/>
              <a:gd name="connsiteX843" fmla="*/ 5805386 w 7467600"/>
              <a:gd name="connsiteY843" fmla="*/ 239240 h 6858000"/>
              <a:gd name="connsiteX844" fmla="*/ 7429067 w 7467600"/>
              <a:gd name="connsiteY844" fmla="*/ 402737 h 6858000"/>
              <a:gd name="connsiteX845" fmla="*/ 7467600 w 7467600"/>
              <a:gd name="connsiteY845" fmla="*/ 789215 h 6858000"/>
              <a:gd name="connsiteX846" fmla="*/ 7451412 w 7467600"/>
              <a:gd name="connsiteY846" fmla="*/ 799572 h 6858000"/>
              <a:gd name="connsiteX847" fmla="*/ 7419999 w 7467600"/>
              <a:gd name="connsiteY847" fmla="*/ 774360 h 6858000"/>
              <a:gd name="connsiteX848" fmla="*/ 7429067 w 7467600"/>
              <a:gd name="connsiteY848" fmla="*/ 402737 h 6858000"/>
              <a:gd name="connsiteX849" fmla="*/ 5905192 w 7467600"/>
              <a:gd name="connsiteY849" fmla="*/ 163079 h 6858000"/>
              <a:gd name="connsiteX850" fmla="*/ 5865655 w 7467600"/>
              <a:gd name="connsiteY850" fmla="*/ 171901 h 6858000"/>
              <a:gd name="connsiteX851" fmla="*/ 5259740 w 7467600"/>
              <a:gd name="connsiteY851" fmla="*/ 257013 h 6858000"/>
              <a:gd name="connsiteX852" fmla="*/ 5208466 w 7467600"/>
              <a:gd name="connsiteY852" fmla="*/ 257550 h 6858000"/>
              <a:gd name="connsiteX853" fmla="*/ 4980204 w 7467600"/>
              <a:gd name="connsiteY853" fmla="*/ 271903 h 6858000"/>
              <a:gd name="connsiteX854" fmla="*/ 5068068 w 7467600"/>
              <a:gd name="connsiteY854" fmla="*/ 282244 h 6858000"/>
              <a:gd name="connsiteX855" fmla="*/ 5153231 w 7467600"/>
              <a:gd name="connsiteY855" fmla="*/ 292240 h 6858000"/>
              <a:gd name="connsiteX856" fmla="*/ 5426491 w 7467600"/>
              <a:gd name="connsiteY856" fmla="*/ 281128 h 6858000"/>
              <a:gd name="connsiteX857" fmla="*/ 5731212 w 7467600"/>
              <a:gd name="connsiteY857" fmla="*/ 231951 h 6858000"/>
              <a:gd name="connsiteX858" fmla="*/ 5905192 w 7467600"/>
              <a:gd name="connsiteY858" fmla="*/ 163079 h 6858000"/>
              <a:gd name="connsiteX859" fmla="*/ 5944437 w 7467600"/>
              <a:gd name="connsiteY859" fmla="*/ 113829 h 6858000"/>
              <a:gd name="connsiteX860" fmla="*/ 5825032 w 7467600"/>
              <a:gd name="connsiteY860" fmla="*/ 146405 h 6858000"/>
              <a:gd name="connsiteX861" fmla="*/ 4955599 w 7467600"/>
              <a:gd name="connsiteY861" fmla="*/ 247008 h 6858000"/>
              <a:gd name="connsiteX862" fmla="*/ 5210104 w 7467600"/>
              <a:gd name="connsiteY862" fmla="*/ 228123 h 6858000"/>
              <a:gd name="connsiteX863" fmla="*/ 5261015 w 7467600"/>
              <a:gd name="connsiteY863" fmla="*/ 227087 h 6858000"/>
              <a:gd name="connsiteX864" fmla="*/ 5861181 w 7467600"/>
              <a:gd name="connsiteY864" fmla="*/ 143093 h 6858000"/>
              <a:gd name="connsiteX865" fmla="*/ 5961252 w 7467600"/>
              <a:gd name="connsiteY865" fmla="*/ 114820 h 6858000"/>
              <a:gd name="connsiteX866" fmla="*/ 5944437 w 7467600"/>
              <a:gd name="connsiteY866" fmla="*/ 113829 h 6858000"/>
              <a:gd name="connsiteX867" fmla="*/ 3882765 w 7467600"/>
              <a:gd name="connsiteY867" fmla="*/ 0 h 6858000"/>
              <a:gd name="connsiteX868" fmla="*/ 3995099 w 7467600"/>
              <a:gd name="connsiteY868" fmla="*/ 0 h 6858000"/>
              <a:gd name="connsiteX869" fmla="*/ 4163818 w 7467600"/>
              <a:gd name="connsiteY869" fmla="*/ 234104 h 6858000"/>
              <a:gd name="connsiteX870" fmla="*/ 4172099 w 7467600"/>
              <a:gd name="connsiteY870" fmla="*/ 234207 h 6858000"/>
              <a:gd name="connsiteX871" fmla="*/ 4784282 w 7467600"/>
              <a:gd name="connsiteY871" fmla="*/ 276561 h 6858000"/>
              <a:gd name="connsiteX872" fmla="*/ 4801687 w 7467600"/>
              <a:gd name="connsiteY872" fmla="*/ 267764 h 6858000"/>
              <a:gd name="connsiteX873" fmla="*/ 6082788 w 7467600"/>
              <a:gd name="connsiteY873" fmla="*/ 64119 h 6858000"/>
              <a:gd name="connsiteX874" fmla="*/ 6099442 w 7467600"/>
              <a:gd name="connsiteY874" fmla="*/ 82568 h 6858000"/>
              <a:gd name="connsiteX875" fmla="*/ 4804137 w 7467600"/>
              <a:gd name="connsiteY875" fmla="*/ 320931 h 6858000"/>
              <a:gd name="connsiteX876" fmla="*/ 4227047 w 7467600"/>
              <a:gd name="connsiteY876" fmla="*/ 313415 h 6858000"/>
              <a:gd name="connsiteX877" fmla="*/ 4346041 w 7467600"/>
              <a:gd name="connsiteY877" fmla="*/ 456086 h 6858000"/>
              <a:gd name="connsiteX878" fmla="*/ 4870967 w 7467600"/>
              <a:gd name="connsiteY878" fmla="*/ 963061 h 6858000"/>
              <a:gd name="connsiteX879" fmla="*/ 4889647 w 7467600"/>
              <a:gd name="connsiteY879" fmla="*/ 957147 h 6858000"/>
              <a:gd name="connsiteX880" fmla="*/ 5422504 w 7467600"/>
              <a:gd name="connsiteY880" fmla="*/ 805191 h 6858000"/>
              <a:gd name="connsiteX881" fmla="*/ 6087656 w 7467600"/>
              <a:gd name="connsiteY881" fmla="*/ 826703 h 6858000"/>
              <a:gd name="connsiteX882" fmla="*/ 6058717 w 7467600"/>
              <a:gd name="connsiteY882" fmla="*/ 865992 h 6858000"/>
              <a:gd name="connsiteX883" fmla="*/ 4974153 w 7467600"/>
              <a:gd name="connsiteY883" fmla="*/ 1045456 h 6858000"/>
              <a:gd name="connsiteX884" fmla="*/ 5627835 w 7467600"/>
              <a:gd name="connsiteY884" fmla="*/ 1472077 h 6858000"/>
              <a:gd name="connsiteX885" fmla="*/ 5629817 w 7467600"/>
              <a:gd name="connsiteY885" fmla="*/ 1471412 h 6858000"/>
              <a:gd name="connsiteX886" fmla="*/ 5634124 w 7467600"/>
              <a:gd name="connsiteY886" fmla="*/ 1470572 h 6858000"/>
              <a:gd name="connsiteX887" fmla="*/ 5755832 w 7467600"/>
              <a:gd name="connsiteY887" fmla="*/ 1383886 h 6858000"/>
              <a:gd name="connsiteX888" fmla="*/ 6014186 w 7467600"/>
              <a:gd name="connsiteY888" fmla="*/ 1279799 h 6858000"/>
              <a:gd name="connsiteX889" fmla="*/ 6901619 w 7467600"/>
              <a:gd name="connsiteY889" fmla="*/ 1047874 h 6858000"/>
              <a:gd name="connsiteX890" fmla="*/ 6931566 w 7467600"/>
              <a:gd name="connsiteY890" fmla="*/ 1062034 h 6858000"/>
              <a:gd name="connsiteX891" fmla="*/ 5790982 w 7467600"/>
              <a:gd name="connsiteY891" fmla="*/ 1561380 h 6858000"/>
              <a:gd name="connsiteX892" fmla="*/ 6188971 w 7467600"/>
              <a:gd name="connsiteY892" fmla="*/ 1755168 h 6858000"/>
              <a:gd name="connsiteX893" fmla="*/ 6202446 w 7467600"/>
              <a:gd name="connsiteY893" fmla="*/ 1752268 h 6858000"/>
              <a:gd name="connsiteX894" fmla="*/ 7179560 w 7467600"/>
              <a:gd name="connsiteY894" fmla="*/ 1467551 h 6858000"/>
              <a:gd name="connsiteX895" fmla="*/ 7158730 w 7467600"/>
              <a:gd name="connsiteY895" fmla="*/ 1507835 h 6858000"/>
              <a:gd name="connsiteX896" fmla="*/ 6326959 w 7467600"/>
              <a:gd name="connsiteY896" fmla="*/ 1817686 h 6858000"/>
              <a:gd name="connsiteX897" fmla="*/ 6537433 w 7467600"/>
              <a:gd name="connsiteY897" fmla="*/ 1907790 h 6858000"/>
              <a:gd name="connsiteX898" fmla="*/ 6550221 w 7467600"/>
              <a:gd name="connsiteY898" fmla="*/ 1910729 h 6858000"/>
              <a:gd name="connsiteX899" fmla="*/ 6964438 w 7467600"/>
              <a:gd name="connsiteY899" fmla="*/ 2209505 h 6858000"/>
              <a:gd name="connsiteX900" fmla="*/ 7367862 w 7467600"/>
              <a:gd name="connsiteY900" fmla="*/ 2806833 h 6858000"/>
              <a:gd name="connsiteX901" fmla="*/ 7364329 w 7467600"/>
              <a:gd name="connsiteY901" fmla="*/ 2826907 h 6858000"/>
              <a:gd name="connsiteX902" fmla="*/ 7290545 w 7467600"/>
              <a:gd name="connsiteY902" fmla="*/ 2850663 h 6858000"/>
              <a:gd name="connsiteX903" fmla="*/ 6472036 w 7467600"/>
              <a:gd name="connsiteY903" fmla="*/ 1959003 h 6858000"/>
              <a:gd name="connsiteX904" fmla="*/ 5792897 w 7467600"/>
              <a:gd name="connsiteY904" fmla="*/ 1647747 h 6858000"/>
              <a:gd name="connsiteX905" fmla="*/ 5842751 w 7467600"/>
              <a:gd name="connsiteY905" fmla="*/ 1816112 h 6858000"/>
              <a:gd name="connsiteX906" fmla="*/ 5847424 w 7467600"/>
              <a:gd name="connsiteY906" fmla="*/ 1815776 h 6858000"/>
              <a:gd name="connsiteX907" fmla="*/ 6399821 w 7467600"/>
              <a:gd name="connsiteY907" fmla="*/ 2344799 h 6858000"/>
              <a:gd name="connsiteX908" fmla="*/ 6323232 w 7467600"/>
              <a:gd name="connsiteY908" fmla="*/ 2389634 h 6858000"/>
              <a:gd name="connsiteX909" fmla="*/ 5942958 w 7467600"/>
              <a:gd name="connsiteY909" fmla="*/ 2077708 h 6858000"/>
              <a:gd name="connsiteX910" fmla="*/ 5921559 w 7467600"/>
              <a:gd name="connsiteY910" fmla="*/ 2378596 h 6858000"/>
              <a:gd name="connsiteX911" fmla="*/ 5817651 w 7467600"/>
              <a:gd name="connsiteY911" fmla="*/ 3023919 h 6858000"/>
              <a:gd name="connsiteX912" fmla="*/ 5729634 w 7467600"/>
              <a:gd name="connsiteY912" fmla="*/ 3051849 h 6858000"/>
              <a:gd name="connsiteX913" fmla="*/ 5611018 w 7467600"/>
              <a:gd name="connsiteY913" fmla="*/ 2316769 h 6858000"/>
              <a:gd name="connsiteX914" fmla="*/ 5687608 w 7467600"/>
              <a:gd name="connsiteY914" fmla="*/ 2039972 h 6858000"/>
              <a:gd name="connsiteX915" fmla="*/ 5657554 w 7467600"/>
              <a:gd name="connsiteY915" fmla="*/ 1576445 h 6858000"/>
              <a:gd name="connsiteX916" fmla="*/ 5150475 w 7467600"/>
              <a:gd name="connsiteY916" fmla="*/ 1274012 h 6858000"/>
              <a:gd name="connsiteX917" fmla="*/ 5349142 w 7467600"/>
              <a:gd name="connsiteY917" fmla="*/ 2204405 h 6858000"/>
              <a:gd name="connsiteX918" fmla="*/ 5262214 w 7467600"/>
              <a:gd name="connsiteY918" fmla="*/ 2233836 h 6858000"/>
              <a:gd name="connsiteX919" fmla="*/ 4981539 w 7467600"/>
              <a:gd name="connsiteY919" fmla="*/ 1542201 h 6858000"/>
              <a:gd name="connsiteX920" fmla="*/ 4958461 w 7467600"/>
              <a:gd name="connsiteY920" fmla="*/ 1136957 h 6858000"/>
              <a:gd name="connsiteX921" fmla="*/ 4655015 w 7467600"/>
              <a:gd name="connsiteY921" fmla="*/ 891426 h 6858000"/>
              <a:gd name="connsiteX922" fmla="*/ 4348002 w 7467600"/>
              <a:gd name="connsiteY922" fmla="*/ 2205895 h 6858000"/>
              <a:gd name="connsiteX923" fmla="*/ 4262250 w 7467600"/>
              <a:gd name="connsiteY923" fmla="*/ 2219972 h 6858000"/>
              <a:gd name="connsiteX924" fmla="*/ 4550611 w 7467600"/>
              <a:gd name="connsiteY924" fmla="*/ 817540 h 6858000"/>
              <a:gd name="connsiteX925" fmla="*/ 4564418 w 7467600"/>
              <a:gd name="connsiteY925" fmla="*/ 808293 h 6858000"/>
              <a:gd name="connsiteX926" fmla="*/ 4266388 w 7467600"/>
              <a:gd name="connsiteY926" fmla="*/ 500083 h 6858000"/>
              <a:gd name="connsiteX927" fmla="*/ 4032842 w 7467600"/>
              <a:gd name="connsiteY927" fmla="*/ 211809 h 6858000"/>
              <a:gd name="connsiteX928" fmla="*/ 3882765 w 7467600"/>
              <a:gd name="connsiteY928" fmla="*/ 0 h 6858000"/>
              <a:gd name="connsiteX929" fmla="*/ 3721337 w 7467600"/>
              <a:gd name="connsiteY929" fmla="*/ 0 h 6858000"/>
              <a:gd name="connsiteX930" fmla="*/ 3797544 w 7467600"/>
              <a:gd name="connsiteY930" fmla="*/ 0 h 6858000"/>
              <a:gd name="connsiteX931" fmla="*/ 3775734 w 7467600"/>
              <a:gd name="connsiteY931" fmla="*/ 95131 h 6858000"/>
              <a:gd name="connsiteX932" fmla="*/ 3724807 w 7467600"/>
              <a:gd name="connsiteY932" fmla="*/ 272257 h 6858000"/>
              <a:gd name="connsiteX933" fmla="*/ 3726844 w 7467600"/>
              <a:gd name="connsiteY933" fmla="*/ 282988 h 6858000"/>
              <a:gd name="connsiteX934" fmla="*/ 3742664 w 7467600"/>
              <a:gd name="connsiteY934" fmla="*/ 279918 h 6858000"/>
              <a:gd name="connsiteX935" fmla="*/ 4103910 w 7467600"/>
              <a:gd name="connsiteY935" fmla="*/ 1161917 h 6858000"/>
              <a:gd name="connsiteX936" fmla="*/ 4020269 w 7467600"/>
              <a:gd name="connsiteY936" fmla="*/ 1200406 h 6858000"/>
              <a:gd name="connsiteX937" fmla="*/ 3674882 w 7467600"/>
              <a:gd name="connsiteY937" fmla="*/ 488524 h 6858000"/>
              <a:gd name="connsiteX938" fmla="*/ 3132682 w 7467600"/>
              <a:gd name="connsiteY938" fmla="*/ 1072284 h 6858000"/>
              <a:gd name="connsiteX939" fmla="*/ 2716346 w 7467600"/>
              <a:gd name="connsiteY939" fmla="*/ 1276376 h 6858000"/>
              <a:gd name="connsiteX940" fmla="*/ 2716772 w 7467600"/>
              <a:gd name="connsiteY940" fmla="*/ 1255462 h 6858000"/>
              <a:gd name="connsiteX941" fmla="*/ 3471096 w 7467600"/>
              <a:gd name="connsiteY941" fmla="*/ 437072 h 6858000"/>
              <a:gd name="connsiteX942" fmla="*/ 3639057 w 7467600"/>
              <a:gd name="connsiteY942" fmla="*/ 286334 h 6858000"/>
              <a:gd name="connsiteX943" fmla="*/ 3640309 w 7467600"/>
              <a:gd name="connsiteY943" fmla="*/ 284664 h 6858000"/>
              <a:gd name="connsiteX944" fmla="*/ 3646022 w 7467600"/>
              <a:gd name="connsiteY944" fmla="*/ 276711 h 6858000"/>
              <a:gd name="connsiteX945" fmla="*/ 3707943 w 7467600"/>
              <a:gd name="connsiteY945" fmla="*/ 65958 h 6858000"/>
              <a:gd name="connsiteX946" fmla="*/ 3721337 w 7467600"/>
              <a:gd name="connsiteY946" fmla="*/ 0 h 6858000"/>
              <a:gd name="connsiteX947" fmla="*/ 2867960 w 7467600"/>
              <a:gd name="connsiteY947" fmla="*/ 0 h 6858000"/>
              <a:gd name="connsiteX948" fmla="*/ 2926351 w 7467600"/>
              <a:gd name="connsiteY948" fmla="*/ 0 h 6858000"/>
              <a:gd name="connsiteX949" fmla="*/ 2902823 w 7467600"/>
              <a:gd name="connsiteY949" fmla="*/ 262929 h 6858000"/>
              <a:gd name="connsiteX950" fmla="*/ 2940663 w 7467600"/>
              <a:gd name="connsiteY950" fmla="*/ 140884 h 6858000"/>
              <a:gd name="connsiteX951" fmla="*/ 2947039 w 7467600"/>
              <a:gd name="connsiteY951" fmla="*/ 122524 h 6858000"/>
              <a:gd name="connsiteX952" fmla="*/ 2984316 w 7467600"/>
              <a:gd name="connsiteY952" fmla="*/ 0 h 6858000"/>
              <a:gd name="connsiteX953" fmla="*/ 3016114 w 7467600"/>
              <a:gd name="connsiteY953" fmla="*/ 0 h 6858000"/>
              <a:gd name="connsiteX954" fmla="*/ 2979949 w 7467600"/>
              <a:gd name="connsiteY954" fmla="*/ 119274 h 6858000"/>
              <a:gd name="connsiteX955" fmla="*/ 3023879 w 7467600"/>
              <a:gd name="connsiteY955" fmla="*/ 0 h 6858000"/>
              <a:gd name="connsiteX956" fmla="*/ 3105400 w 7467600"/>
              <a:gd name="connsiteY956" fmla="*/ 0 h 6858000"/>
              <a:gd name="connsiteX957" fmla="*/ 3094669 w 7467600"/>
              <a:gd name="connsiteY957" fmla="*/ 30308 h 6858000"/>
              <a:gd name="connsiteX958" fmla="*/ 2901945 w 7467600"/>
              <a:gd name="connsiteY958" fmla="*/ 466538 h 6858000"/>
              <a:gd name="connsiteX959" fmla="*/ 2815209 w 7467600"/>
              <a:gd name="connsiteY959" fmla="*/ 497361 h 6858000"/>
              <a:gd name="connsiteX960" fmla="*/ 2844845 w 7467600"/>
              <a:gd name="connsiteY960" fmla="*/ 127638 h 6858000"/>
              <a:gd name="connsiteX961" fmla="*/ 2867960 w 7467600"/>
              <a:gd name="connsiteY961" fmla="*/ 0 h 6858000"/>
              <a:gd name="connsiteX962" fmla="*/ 1057230 w 7467600"/>
              <a:gd name="connsiteY962" fmla="*/ 0 h 6858000"/>
              <a:gd name="connsiteX963" fmla="*/ 1111003 w 7467600"/>
              <a:gd name="connsiteY963" fmla="*/ 0 h 6858000"/>
              <a:gd name="connsiteX964" fmla="*/ 1125553 w 7467600"/>
              <a:gd name="connsiteY964" fmla="*/ 52588 h 6858000"/>
              <a:gd name="connsiteX965" fmla="*/ 1304276 w 7467600"/>
              <a:gd name="connsiteY965" fmla="*/ 476275 h 6858000"/>
              <a:gd name="connsiteX966" fmla="*/ 1492066 w 7467600"/>
              <a:gd name="connsiteY966" fmla="*/ 886333 h 6858000"/>
              <a:gd name="connsiteX967" fmla="*/ 1423698 w 7467600"/>
              <a:gd name="connsiteY967" fmla="*/ 710817 h 6858000"/>
              <a:gd name="connsiteX968" fmla="*/ 1357609 w 7467600"/>
              <a:gd name="connsiteY968" fmla="*/ 532892 h 6858000"/>
              <a:gd name="connsiteX969" fmla="*/ 1309550 w 7467600"/>
              <a:gd name="connsiteY969" fmla="*/ 374031 h 6858000"/>
              <a:gd name="connsiteX970" fmla="*/ 1193673 w 7467600"/>
              <a:gd name="connsiteY970" fmla="*/ 49533 h 6858000"/>
              <a:gd name="connsiteX971" fmla="*/ 1164391 w 7467600"/>
              <a:gd name="connsiteY971" fmla="*/ 0 h 6858000"/>
              <a:gd name="connsiteX972" fmla="*/ 1200666 w 7467600"/>
              <a:gd name="connsiteY972" fmla="*/ 0 h 6858000"/>
              <a:gd name="connsiteX973" fmla="*/ 1223408 w 7467600"/>
              <a:gd name="connsiteY973" fmla="*/ 38996 h 6858000"/>
              <a:gd name="connsiteX974" fmla="*/ 1339635 w 7467600"/>
              <a:gd name="connsiteY974" fmla="*/ 365517 h 6858000"/>
              <a:gd name="connsiteX975" fmla="*/ 1387469 w 7467600"/>
              <a:gd name="connsiteY975" fmla="*/ 523079 h 6858000"/>
              <a:gd name="connsiteX976" fmla="*/ 1452685 w 7467600"/>
              <a:gd name="connsiteY976" fmla="*/ 699806 h 6858000"/>
              <a:gd name="connsiteX977" fmla="*/ 1492092 w 7467600"/>
              <a:gd name="connsiteY977" fmla="*/ 800424 h 6858000"/>
              <a:gd name="connsiteX978" fmla="*/ 1455302 w 7467600"/>
              <a:gd name="connsiteY978" fmla="*/ 632913 h 6858000"/>
              <a:gd name="connsiteX979" fmla="*/ 1222336 w 7467600"/>
              <a:gd name="connsiteY979" fmla="*/ 9480 h 6858000"/>
              <a:gd name="connsiteX980" fmla="*/ 1214634 w 7467600"/>
              <a:gd name="connsiteY980" fmla="*/ 0 h 6858000"/>
              <a:gd name="connsiteX981" fmla="*/ 1289827 w 7467600"/>
              <a:gd name="connsiteY981" fmla="*/ 0 h 6858000"/>
              <a:gd name="connsiteX982" fmla="*/ 1321076 w 7467600"/>
              <a:gd name="connsiteY982" fmla="*/ 59722 h 6858000"/>
              <a:gd name="connsiteX983" fmla="*/ 1512579 w 7467600"/>
              <a:gd name="connsiteY983" fmla="*/ 626441 h 6858000"/>
              <a:gd name="connsiteX984" fmla="*/ 1506076 w 7467600"/>
              <a:gd name="connsiteY984" fmla="*/ 1089289 h 6858000"/>
              <a:gd name="connsiteX985" fmla="*/ 1486346 w 7467600"/>
              <a:gd name="connsiteY985" fmla="*/ 1079919 h 6858000"/>
              <a:gd name="connsiteX986" fmla="*/ 1070511 w 7467600"/>
              <a:gd name="connsiteY986" fmla="*/ 48609 h 6858000"/>
              <a:gd name="connsiteX987" fmla="*/ 1057230 w 7467600"/>
              <a:gd name="connsiteY987" fmla="*/ 0 h 6858000"/>
              <a:gd name="connsiteX988" fmla="*/ 43151 w 7467600"/>
              <a:gd name="connsiteY988" fmla="*/ 0 h 6858000"/>
              <a:gd name="connsiteX989" fmla="*/ 95283 w 7467600"/>
              <a:gd name="connsiteY989" fmla="*/ 0 h 6858000"/>
              <a:gd name="connsiteX990" fmla="*/ 300708 w 7467600"/>
              <a:gd name="connsiteY990" fmla="*/ 154571 h 6858000"/>
              <a:gd name="connsiteX991" fmla="*/ 530414 w 7467600"/>
              <a:gd name="connsiteY991" fmla="*/ 354673 h 6858000"/>
              <a:gd name="connsiteX992" fmla="*/ 333785 w 7467600"/>
              <a:gd name="connsiteY992" fmla="*/ 161564 h 6858000"/>
              <a:gd name="connsiteX993" fmla="*/ 147005 w 7467600"/>
              <a:gd name="connsiteY993" fmla="*/ 0 h 6858000"/>
              <a:gd name="connsiteX994" fmla="*/ 272509 w 7467600"/>
              <a:gd name="connsiteY994" fmla="*/ 0 h 6858000"/>
              <a:gd name="connsiteX995" fmla="*/ 326276 w 7467600"/>
              <a:gd name="connsiteY995" fmla="*/ 45847 h 6858000"/>
              <a:gd name="connsiteX996" fmla="*/ 823759 w 7467600"/>
              <a:gd name="connsiteY996" fmla="*/ 574145 h 6858000"/>
              <a:gd name="connsiteX997" fmla="*/ 811254 w 7467600"/>
              <a:gd name="connsiteY997" fmla="*/ 665546 h 6858000"/>
              <a:gd name="connsiteX998" fmla="*/ 154042 w 7467600"/>
              <a:gd name="connsiteY998" fmla="*/ 261522 h 6858000"/>
              <a:gd name="connsiteX999" fmla="*/ 13550 w 7467600"/>
              <a:gd name="connsiteY999" fmla="*/ 158423 h 6858000"/>
              <a:gd name="connsiteX1000" fmla="*/ 0 w 7467600"/>
              <a:gd name="connsiteY1000" fmla="*/ 146618 h 6858000"/>
              <a:gd name="connsiteX1001" fmla="*/ 0 w 7467600"/>
              <a:gd name="connsiteY1001" fmla="*/ 59161 h 6858000"/>
              <a:gd name="connsiteX1002" fmla="*/ 45427 w 7467600"/>
              <a:gd name="connsiteY1002" fmla="*/ 101078 h 6858000"/>
              <a:gd name="connsiteX1003" fmla="*/ 630103 w 7467600"/>
              <a:gd name="connsiteY1003" fmla="*/ 485885 h 6858000"/>
              <a:gd name="connsiteX1004" fmla="*/ 532040 w 7467600"/>
              <a:gd name="connsiteY1004" fmla="*/ 399359 h 6858000"/>
              <a:gd name="connsiteX1005" fmla="*/ 517618 w 7467600"/>
              <a:gd name="connsiteY1005" fmla="*/ 385726 h 6858000"/>
              <a:gd name="connsiteX1006" fmla="*/ 285074 w 7467600"/>
              <a:gd name="connsiteY1006" fmla="*/ 182755 h 6858000"/>
              <a:gd name="connsiteX1007" fmla="*/ 43151 w 7467600"/>
              <a:gd name="connsiteY1007"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133363 w 7467600"/>
              <a:gd name="connsiteY127" fmla="*/ 5050246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244057 w 7467600"/>
              <a:gd name="connsiteY140" fmla="*/ 5124233 h 6858000"/>
              <a:gd name="connsiteX141" fmla="*/ 7353035 w 7467600"/>
              <a:gd name="connsiteY141" fmla="*/ 5197318 h 6858000"/>
              <a:gd name="connsiteX142" fmla="*/ 7467600 w 7467600"/>
              <a:gd name="connsiteY142" fmla="*/ 5297634 h 6858000"/>
              <a:gd name="connsiteX143" fmla="*/ 7467600 w 7467600"/>
              <a:gd name="connsiteY143" fmla="*/ 5361850 h 6858000"/>
              <a:gd name="connsiteX144" fmla="*/ 7368569 w 7467600"/>
              <a:gd name="connsiteY144" fmla="*/ 5270182 h 6858000"/>
              <a:gd name="connsiteX145" fmla="*/ 7131946 w 7467600"/>
              <a:gd name="connsiteY145" fmla="*/ 5075653 h 6858000"/>
              <a:gd name="connsiteX146" fmla="*/ 7133363 w 7467600"/>
              <a:gd name="connsiteY146" fmla="*/ 5050246 h 6858000"/>
              <a:gd name="connsiteX147" fmla="*/ 1903353 w 7467600"/>
              <a:gd name="connsiteY147" fmla="*/ 5044827 h 6858000"/>
              <a:gd name="connsiteX148" fmla="*/ 1936931 w 7467600"/>
              <a:gd name="connsiteY148" fmla="*/ 5093954 h 6858000"/>
              <a:gd name="connsiteX149" fmla="*/ 2195868 w 7467600"/>
              <a:gd name="connsiteY149" fmla="*/ 5396574 h 6858000"/>
              <a:gd name="connsiteX150" fmla="*/ 2088852 w 7467600"/>
              <a:gd name="connsiteY150" fmla="*/ 5166123 h 6858000"/>
              <a:gd name="connsiteX151" fmla="*/ 1958241 w 7467600"/>
              <a:gd name="connsiteY151" fmla="*/ 5067955 h 6858000"/>
              <a:gd name="connsiteX152" fmla="*/ 1903353 w 7467600"/>
              <a:gd name="connsiteY152" fmla="*/ 5044827 h 6858000"/>
              <a:gd name="connsiteX153" fmla="*/ 1979378 w 7467600"/>
              <a:gd name="connsiteY153" fmla="*/ 4769504 h 6858000"/>
              <a:gd name="connsiteX154" fmla="*/ 2882120 w 7467600"/>
              <a:gd name="connsiteY154" fmla="*/ 5064547 h 6858000"/>
              <a:gd name="connsiteX155" fmla="*/ 2793103 w 7467600"/>
              <a:gd name="connsiteY155" fmla="*/ 5039699 h 6858000"/>
              <a:gd name="connsiteX156" fmla="*/ 2770041 w 7467600"/>
              <a:gd name="connsiteY156" fmla="*/ 5033634 h 6858000"/>
              <a:gd name="connsiteX157" fmla="*/ 1979378 w 7467600"/>
              <a:gd name="connsiteY157" fmla="*/ 4769504 h 6858000"/>
              <a:gd name="connsiteX158" fmla="*/ 1927410 w 7467600"/>
              <a:gd name="connsiteY158" fmla="*/ 4716164 h 6858000"/>
              <a:gd name="connsiteX159" fmla="*/ 1959587 w 7467600"/>
              <a:gd name="connsiteY159" fmla="*/ 4728849 h 6858000"/>
              <a:gd name="connsiteX160" fmla="*/ 2777707 w 7467600"/>
              <a:gd name="connsiteY160" fmla="*/ 5003991 h 6858000"/>
              <a:gd name="connsiteX161" fmla="*/ 2800768 w 7467600"/>
              <a:gd name="connsiteY161" fmla="*/ 5010056 h 6858000"/>
              <a:gd name="connsiteX162" fmla="*/ 2879408 w 7467600"/>
              <a:gd name="connsiteY162" fmla="*/ 5031590 h 6858000"/>
              <a:gd name="connsiteX163" fmla="*/ 2862295 w 7467600"/>
              <a:gd name="connsiteY163" fmla="*/ 5022958 h 6858000"/>
              <a:gd name="connsiteX164" fmla="*/ 2813343 w 7467600"/>
              <a:gd name="connsiteY164" fmla="*/ 4998369 h 6858000"/>
              <a:gd name="connsiteX165" fmla="*/ 2646245 w 7467600"/>
              <a:gd name="connsiteY165" fmla="*/ 4930999 h 6858000"/>
              <a:gd name="connsiteX166" fmla="*/ 1999243 w 7467600"/>
              <a:gd name="connsiteY166" fmla="*/ 4730524 h 6858000"/>
              <a:gd name="connsiteX167" fmla="*/ 1979527 w 7467600"/>
              <a:gd name="connsiteY167" fmla="*/ 4726651 h 6858000"/>
              <a:gd name="connsiteX168" fmla="*/ 1927410 w 7467600"/>
              <a:gd name="connsiteY168" fmla="*/ 4716164 h 6858000"/>
              <a:gd name="connsiteX169" fmla="*/ 1997014 w 7467600"/>
              <a:gd name="connsiteY169" fmla="*/ 4698007 h 6858000"/>
              <a:gd name="connsiteX170" fmla="*/ 2005458 w 7467600"/>
              <a:gd name="connsiteY170" fmla="*/ 4699540 h 6858000"/>
              <a:gd name="connsiteX171" fmla="*/ 2657186 w 7467600"/>
              <a:gd name="connsiteY171" fmla="*/ 4901687 h 6858000"/>
              <a:gd name="connsiteX172" fmla="*/ 2826662 w 7467600"/>
              <a:gd name="connsiteY172" fmla="*/ 4970362 h 6858000"/>
              <a:gd name="connsiteX173" fmla="*/ 2876100 w 7467600"/>
              <a:gd name="connsiteY173" fmla="*/ 4995397 h 6858000"/>
              <a:gd name="connsiteX174" fmla="*/ 3042600 w 7467600"/>
              <a:gd name="connsiteY174" fmla="*/ 5059532 h 6858000"/>
              <a:gd name="connsiteX175" fmla="*/ 1997014 w 7467600"/>
              <a:gd name="connsiteY175" fmla="*/ 4698007 h 6858000"/>
              <a:gd name="connsiteX176" fmla="*/ 2305292 w 7467600"/>
              <a:gd name="connsiteY176" fmla="*/ 4219492 h 6858000"/>
              <a:gd name="connsiteX177" fmla="*/ 3360922 w 7467600"/>
              <a:gd name="connsiteY177" fmla="*/ 4529373 h 6858000"/>
              <a:gd name="connsiteX178" fmla="*/ 3492420 w 7467600"/>
              <a:gd name="connsiteY178" fmla="*/ 4510145 h 6858000"/>
              <a:gd name="connsiteX179" fmla="*/ 3364086 w 7467600"/>
              <a:gd name="connsiteY179" fmla="*/ 4480340 h 6858000"/>
              <a:gd name="connsiteX180" fmla="*/ 3225818 w 7467600"/>
              <a:gd name="connsiteY180" fmla="*/ 4411822 h 6858000"/>
              <a:gd name="connsiteX181" fmla="*/ 3129696 w 7467600"/>
              <a:gd name="connsiteY181" fmla="*/ 4360704 h 6858000"/>
              <a:gd name="connsiteX182" fmla="*/ 2814545 w 7467600"/>
              <a:gd name="connsiteY182" fmla="*/ 4282955 h 6858000"/>
              <a:gd name="connsiteX183" fmla="*/ 2305292 w 7467600"/>
              <a:gd name="connsiteY183" fmla="*/ 4219492 h 6858000"/>
              <a:gd name="connsiteX184" fmla="*/ 2626982 w 7467600"/>
              <a:gd name="connsiteY184" fmla="*/ 4206450 h 6858000"/>
              <a:gd name="connsiteX185" fmla="*/ 2490617 w 7467600"/>
              <a:gd name="connsiteY185" fmla="*/ 4206951 h 6858000"/>
              <a:gd name="connsiteX186" fmla="*/ 2819869 w 7467600"/>
              <a:gd name="connsiteY186" fmla="*/ 4252936 h 6858000"/>
              <a:gd name="connsiteX187" fmla="*/ 3143018 w 7467600"/>
              <a:gd name="connsiteY187" fmla="*/ 4332698 h 6858000"/>
              <a:gd name="connsiteX188" fmla="*/ 3241520 w 7467600"/>
              <a:gd name="connsiteY188" fmla="*/ 4385112 h 6858000"/>
              <a:gd name="connsiteX189" fmla="*/ 3374575 w 7467600"/>
              <a:gd name="connsiteY189" fmla="*/ 4451517 h 6858000"/>
              <a:gd name="connsiteX190" fmla="*/ 3505221 w 7467600"/>
              <a:gd name="connsiteY190" fmla="*/ 4480757 h 6858000"/>
              <a:gd name="connsiteX191" fmla="*/ 2626982 w 7467600"/>
              <a:gd name="connsiteY191" fmla="*/ 4206450 h 6858000"/>
              <a:gd name="connsiteX192" fmla="*/ 1310106 w 7467600"/>
              <a:gd name="connsiteY192" fmla="*/ 3943217 h 6858000"/>
              <a:gd name="connsiteX193" fmla="*/ 854994 w 7467600"/>
              <a:gd name="connsiteY193" fmla="*/ 4399136 h 6858000"/>
              <a:gd name="connsiteX194" fmla="*/ 742462 w 7467600"/>
              <a:gd name="connsiteY194" fmla="*/ 4594648 h 6858000"/>
              <a:gd name="connsiteX195" fmla="*/ 820602 w 7467600"/>
              <a:gd name="connsiteY195" fmla="*/ 4485915 h 6858000"/>
              <a:gd name="connsiteX196" fmla="*/ 878295 w 7467600"/>
              <a:gd name="connsiteY196" fmla="*/ 4403594 h 6858000"/>
              <a:gd name="connsiteX197" fmla="*/ 1240607 w 7467600"/>
              <a:gd name="connsiteY197" fmla="*/ 4010401 h 6858000"/>
              <a:gd name="connsiteX198" fmla="*/ 1310106 w 7467600"/>
              <a:gd name="connsiteY198" fmla="*/ 3943217 h 6858000"/>
              <a:gd name="connsiteX199" fmla="*/ 1423113 w 7467600"/>
              <a:gd name="connsiteY199" fmla="*/ 3874565 h 6858000"/>
              <a:gd name="connsiteX200" fmla="*/ 1260565 w 7467600"/>
              <a:gd name="connsiteY200" fmla="*/ 4031982 h 6858000"/>
              <a:gd name="connsiteX201" fmla="*/ 901900 w 7467600"/>
              <a:gd name="connsiteY201" fmla="*/ 4421236 h 6858000"/>
              <a:gd name="connsiteX202" fmla="*/ 845044 w 7467600"/>
              <a:gd name="connsiteY202" fmla="*/ 4502436 h 6858000"/>
              <a:gd name="connsiteX203" fmla="*/ 685926 w 7467600"/>
              <a:gd name="connsiteY203" fmla="*/ 4703069 h 6858000"/>
              <a:gd name="connsiteX204" fmla="*/ 684248 w 7467600"/>
              <a:gd name="connsiteY204" fmla="*/ 4706721 h 6858000"/>
              <a:gd name="connsiteX205" fmla="*/ 1423113 w 7467600"/>
              <a:gd name="connsiteY205" fmla="*/ 3874565 h 6858000"/>
              <a:gd name="connsiteX206" fmla="*/ 3316479 w 7467600"/>
              <a:gd name="connsiteY206" fmla="*/ 3872136 h 6858000"/>
              <a:gd name="connsiteX207" fmla="*/ 3546806 w 7467600"/>
              <a:gd name="connsiteY207" fmla="*/ 4356139 h 6858000"/>
              <a:gd name="connsiteX208" fmla="*/ 3364433 w 7467600"/>
              <a:gd name="connsiteY208" fmla="*/ 3953121 h 6858000"/>
              <a:gd name="connsiteX209" fmla="*/ 3316479 w 7467600"/>
              <a:gd name="connsiteY209" fmla="*/ 3872136 h 6858000"/>
              <a:gd name="connsiteX210" fmla="*/ 3291335 w 7467600"/>
              <a:gd name="connsiteY210" fmla="*/ 3767420 h 6858000"/>
              <a:gd name="connsiteX211" fmla="*/ 3390805 w 7467600"/>
              <a:gd name="connsiteY211" fmla="*/ 3937163 h 6858000"/>
              <a:gd name="connsiteX212" fmla="*/ 3579062 w 7467600"/>
              <a:gd name="connsiteY212" fmla="*/ 4359040 h 6858000"/>
              <a:gd name="connsiteX213" fmla="*/ 3467355 w 7467600"/>
              <a:gd name="connsiteY213" fmla="*/ 3988130 h 6858000"/>
              <a:gd name="connsiteX214" fmla="*/ 3310753 w 7467600"/>
              <a:gd name="connsiteY214" fmla="*/ 3787140 h 6858000"/>
              <a:gd name="connsiteX215" fmla="*/ 3291335 w 7467600"/>
              <a:gd name="connsiteY215" fmla="*/ 3767420 h 6858000"/>
              <a:gd name="connsiteX216" fmla="*/ 1635889 w 7467600"/>
              <a:gd name="connsiteY216" fmla="*/ 3709494 h 6858000"/>
              <a:gd name="connsiteX217" fmla="*/ 1634800 w 7467600"/>
              <a:gd name="connsiteY217" fmla="*/ 3731111 h 6858000"/>
              <a:gd name="connsiteX218" fmla="*/ 1635889 w 7467600"/>
              <a:gd name="connsiteY218" fmla="*/ 3709494 h 6858000"/>
              <a:gd name="connsiteX219" fmla="*/ 1510397 w 7467600"/>
              <a:gd name="connsiteY219" fmla="*/ 3684705 h 6858000"/>
              <a:gd name="connsiteX220" fmla="*/ 1146550 w 7467600"/>
              <a:gd name="connsiteY220" fmla="*/ 3802012 h 6858000"/>
              <a:gd name="connsiteX221" fmla="*/ 698834 w 7467600"/>
              <a:gd name="connsiteY221" fmla="*/ 3952272 h 6858000"/>
              <a:gd name="connsiteX222" fmla="*/ 34256 w 7467600"/>
              <a:gd name="connsiteY222" fmla="*/ 4347603 h 6858000"/>
              <a:gd name="connsiteX223" fmla="*/ 527241 w 7467600"/>
              <a:gd name="connsiteY223" fmla="*/ 4065078 h 6858000"/>
              <a:gd name="connsiteX224" fmla="*/ 1510397 w 7467600"/>
              <a:gd name="connsiteY224" fmla="*/ 3684705 h 6858000"/>
              <a:gd name="connsiteX225" fmla="*/ 1313114 w 7467600"/>
              <a:gd name="connsiteY225" fmla="*/ 3655216 h 6858000"/>
              <a:gd name="connsiteX226" fmla="*/ 1109304 w 7467600"/>
              <a:gd name="connsiteY226" fmla="*/ 3669030 h 6858000"/>
              <a:gd name="connsiteX227" fmla="*/ 8129 w 7467600"/>
              <a:gd name="connsiteY227" fmla="*/ 4330519 h 6858000"/>
              <a:gd name="connsiteX228" fmla="*/ 687572 w 7467600"/>
              <a:gd name="connsiteY228" fmla="*/ 3925629 h 6858000"/>
              <a:gd name="connsiteX229" fmla="*/ 1138365 w 7467600"/>
              <a:gd name="connsiteY229" fmla="*/ 3774515 h 6858000"/>
              <a:gd name="connsiteX230" fmla="*/ 1505579 w 7467600"/>
              <a:gd name="connsiteY230" fmla="*/ 3655526 h 6858000"/>
              <a:gd name="connsiteX231" fmla="*/ 1313114 w 7467600"/>
              <a:gd name="connsiteY231" fmla="*/ 3655216 h 6858000"/>
              <a:gd name="connsiteX232" fmla="*/ 3655073 w 7467600"/>
              <a:gd name="connsiteY232" fmla="*/ 3650884 h 6858000"/>
              <a:gd name="connsiteX233" fmla="*/ 3989938 w 7467600"/>
              <a:gd name="connsiteY233" fmla="*/ 3991685 h 6858000"/>
              <a:gd name="connsiteX234" fmla="*/ 4393907 w 7467600"/>
              <a:gd name="connsiteY234" fmla="*/ 4261258 h 6858000"/>
              <a:gd name="connsiteX235" fmla="*/ 4648051 w 7467600"/>
              <a:gd name="connsiteY235" fmla="*/ 4374051 h 6858000"/>
              <a:gd name="connsiteX236" fmla="*/ 4383389 w 7467600"/>
              <a:gd name="connsiteY236" fmla="*/ 4184369 h 6858000"/>
              <a:gd name="connsiteX237" fmla="*/ 4165508 w 7467600"/>
              <a:gd name="connsiteY237" fmla="*/ 4035196 h 6858000"/>
              <a:gd name="connsiteX238" fmla="*/ 4068162 w 7467600"/>
              <a:gd name="connsiteY238" fmla="*/ 3953394 h 6858000"/>
              <a:gd name="connsiteX239" fmla="*/ 3981416 w 7467600"/>
              <a:gd name="connsiteY239" fmla="*/ 3880482 h 6858000"/>
              <a:gd name="connsiteX240" fmla="*/ 3800147 w 7467600"/>
              <a:gd name="connsiteY240" fmla="*/ 3749872 h 6858000"/>
              <a:gd name="connsiteX241" fmla="*/ 3655073 w 7467600"/>
              <a:gd name="connsiteY241" fmla="*/ 3650884 h 6858000"/>
              <a:gd name="connsiteX242" fmla="*/ 3670252 w 7467600"/>
              <a:gd name="connsiteY242" fmla="*/ 3622798 h 6858000"/>
              <a:gd name="connsiteX243" fmla="*/ 3817258 w 7467600"/>
              <a:gd name="connsiteY243" fmla="*/ 3723577 h 6858000"/>
              <a:gd name="connsiteX244" fmla="*/ 4000461 w 7467600"/>
              <a:gd name="connsiteY244" fmla="*/ 3855966 h 6858000"/>
              <a:gd name="connsiteX245" fmla="*/ 4088180 w 7467600"/>
              <a:gd name="connsiteY245" fmla="*/ 3929774 h 6858000"/>
              <a:gd name="connsiteX246" fmla="*/ 4184555 w 7467600"/>
              <a:gd name="connsiteY246" fmla="*/ 4010683 h 6858000"/>
              <a:gd name="connsiteX247" fmla="*/ 4399563 w 7467600"/>
              <a:gd name="connsiteY247" fmla="*/ 4158106 h 6858000"/>
              <a:gd name="connsiteX248" fmla="*/ 4684469 w 7467600"/>
              <a:gd name="connsiteY248" fmla="*/ 4364680 h 6858000"/>
              <a:gd name="connsiteX249" fmla="*/ 4690271 w 7467600"/>
              <a:gd name="connsiteY249" fmla="*/ 4370034 h 6858000"/>
              <a:gd name="connsiteX250" fmla="*/ 4136093 w 7467600"/>
              <a:gd name="connsiteY250" fmla="*/ 3858466 h 6858000"/>
              <a:gd name="connsiteX251" fmla="*/ 3670252 w 7467600"/>
              <a:gd name="connsiteY251" fmla="*/ 3622798 h 6858000"/>
              <a:gd name="connsiteX252" fmla="*/ 4440129 w 7467600"/>
              <a:gd name="connsiteY252" fmla="*/ 3448571 h 6858000"/>
              <a:gd name="connsiteX253" fmla="*/ 4856525 w 7467600"/>
              <a:gd name="connsiteY253" fmla="*/ 3915351 h 6858000"/>
              <a:gd name="connsiteX254" fmla="*/ 5059055 w 7467600"/>
              <a:gd name="connsiteY254" fmla="*/ 4108918 h 6858000"/>
              <a:gd name="connsiteX255" fmla="*/ 5290070 w 7467600"/>
              <a:gd name="connsiteY255" fmla="*/ 4263619 h 6858000"/>
              <a:gd name="connsiteX256" fmla="*/ 4834991 w 7467600"/>
              <a:gd name="connsiteY256" fmla="*/ 3830985 h 6858000"/>
              <a:gd name="connsiteX257" fmla="*/ 4440129 w 7467600"/>
              <a:gd name="connsiteY257" fmla="*/ 3448571 h 6858000"/>
              <a:gd name="connsiteX258" fmla="*/ 4441737 w 7467600"/>
              <a:gd name="connsiteY258" fmla="*/ 3399734 h 6858000"/>
              <a:gd name="connsiteX259" fmla="*/ 4431236 w 7467600"/>
              <a:gd name="connsiteY259" fmla="*/ 3400954 h 6858000"/>
              <a:gd name="connsiteX260" fmla="*/ 4557150 w 7467600"/>
              <a:gd name="connsiteY260" fmla="*/ 3510023 h 6858000"/>
              <a:gd name="connsiteX261" fmla="*/ 4856936 w 7467600"/>
              <a:gd name="connsiteY261" fmla="*/ 3809146 h 6858000"/>
              <a:gd name="connsiteX262" fmla="*/ 5111996 w 7467600"/>
              <a:gd name="connsiteY262" fmla="*/ 4065759 h 6858000"/>
              <a:gd name="connsiteX263" fmla="*/ 5388878 w 7467600"/>
              <a:gd name="connsiteY263" fmla="*/ 4300185 h 6858000"/>
              <a:gd name="connsiteX264" fmla="*/ 5425556 w 7467600"/>
              <a:gd name="connsiteY264" fmla="*/ 4308967 h 6858000"/>
              <a:gd name="connsiteX265" fmla="*/ 4943646 w 7467600"/>
              <a:gd name="connsiteY265" fmla="*/ 3822916 h 6858000"/>
              <a:gd name="connsiteX266" fmla="*/ 4594837 w 7467600"/>
              <a:gd name="connsiteY266" fmla="*/ 3532274 h 6858000"/>
              <a:gd name="connsiteX267" fmla="*/ 4441737 w 7467600"/>
              <a:gd name="connsiteY267" fmla="*/ 3399734 h 6858000"/>
              <a:gd name="connsiteX268" fmla="*/ 5425834 w 7467600"/>
              <a:gd name="connsiteY268" fmla="*/ 3162785 h 6858000"/>
              <a:gd name="connsiteX269" fmla="*/ 5401644 w 7467600"/>
              <a:gd name="connsiteY269" fmla="*/ 3617847 h 6858000"/>
              <a:gd name="connsiteX270" fmla="*/ 5467256 w 7467600"/>
              <a:gd name="connsiteY270" fmla="*/ 4175494 h 6858000"/>
              <a:gd name="connsiteX271" fmla="*/ 5448069 w 7467600"/>
              <a:gd name="connsiteY271" fmla="*/ 3567554 h 6858000"/>
              <a:gd name="connsiteX272" fmla="*/ 5425834 w 7467600"/>
              <a:gd name="connsiteY272" fmla="*/ 3162785 h 6858000"/>
              <a:gd name="connsiteX273" fmla="*/ 1318687 w 7467600"/>
              <a:gd name="connsiteY273" fmla="*/ 3113840 h 6858000"/>
              <a:gd name="connsiteX274" fmla="*/ 1066793 w 7467600"/>
              <a:gd name="connsiteY274" fmla="*/ 3212171 h 6858000"/>
              <a:gd name="connsiteX275" fmla="*/ 993319 w 7467600"/>
              <a:gd name="connsiteY275" fmla="*/ 3247648 h 6858000"/>
              <a:gd name="connsiteX276" fmla="*/ 853081 w 7467600"/>
              <a:gd name="connsiteY276" fmla="*/ 3312410 h 6858000"/>
              <a:gd name="connsiteX277" fmla="*/ 805957 w 7467600"/>
              <a:gd name="connsiteY277" fmla="*/ 3330443 h 6858000"/>
              <a:gd name="connsiteX278" fmla="*/ 1318687 w 7467600"/>
              <a:gd name="connsiteY278" fmla="*/ 3113840 h 6858000"/>
              <a:gd name="connsiteX279" fmla="*/ 5453702 w 7467600"/>
              <a:gd name="connsiteY279" fmla="*/ 3090882 h 6858000"/>
              <a:gd name="connsiteX280" fmla="*/ 5480135 w 7467600"/>
              <a:gd name="connsiteY280" fmla="*/ 3565802 h 6858000"/>
              <a:gd name="connsiteX281" fmla="*/ 5499023 w 7467600"/>
              <a:gd name="connsiteY281" fmla="*/ 4166310 h 6858000"/>
              <a:gd name="connsiteX282" fmla="*/ 5547022 w 7467600"/>
              <a:gd name="connsiteY282" fmla="*/ 3607838 h 6858000"/>
              <a:gd name="connsiteX283" fmla="*/ 5515964 w 7467600"/>
              <a:gd name="connsiteY283" fmla="*/ 3378541 h 6858000"/>
              <a:gd name="connsiteX284" fmla="*/ 5453702 w 7467600"/>
              <a:gd name="connsiteY284" fmla="*/ 3090882 h 6858000"/>
              <a:gd name="connsiteX285" fmla="*/ 1238695 w 7467600"/>
              <a:gd name="connsiteY285" fmla="*/ 3076820 h 6858000"/>
              <a:gd name="connsiteX286" fmla="*/ 716371 w 7467600"/>
              <a:gd name="connsiteY286" fmla="*/ 3293249 h 6858000"/>
              <a:gd name="connsiteX287" fmla="*/ 579522 w 7467600"/>
              <a:gd name="connsiteY287" fmla="*/ 3371759 h 6858000"/>
              <a:gd name="connsiteX288" fmla="*/ 600288 w 7467600"/>
              <a:gd name="connsiteY288" fmla="*/ 3365555 h 6858000"/>
              <a:gd name="connsiteX289" fmla="*/ 840692 w 7467600"/>
              <a:gd name="connsiteY289" fmla="*/ 3284921 h 6858000"/>
              <a:gd name="connsiteX290" fmla="*/ 979248 w 7467600"/>
              <a:gd name="connsiteY290" fmla="*/ 3221003 h 6858000"/>
              <a:gd name="connsiteX291" fmla="*/ 1053282 w 7467600"/>
              <a:gd name="connsiteY291" fmla="*/ 3185247 h 6858000"/>
              <a:gd name="connsiteX292" fmla="*/ 1320603 w 7467600"/>
              <a:gd name="connsiteY292" fmla="*/ 3081281 h 6858000"/>
              <a:gd name="connsiteX293" fmla="*/ 1238695 w 7467600"/>
              <a:gd name="connsiteY293" fmla="*/ 3076820 h 6858000"/>
              <a:gd name="connsiteX294" fmla="*/ 5425627 w 7467600"/>
              <a:gd name="connsiteY294" fmla="*/ 2954192 h 6858000"/>
              <a:gd name="connsiteX295" fmla="*/ 5470770 w 7467600"/>
              <a:gd name="connsiteY295" fmla="*/ 3005435 h 6858000"/>
              <a:gd name="connsiteX296" fmla="*/ 5519779 w 7467600"/>
              <a:gd name="connsiteY296" fmla="*/ 4359223 h 6858000"/>
              <a:gd name="connsiteX297" fmla="*/ 5520293 w 7467600"/>
              <a:gd name="connsiteY297" fmla="*/ 4360602 h 6858000"/>
              <a:gd name="connsiteX298" fmla="*/ 5767221 w 7467600"/>
              <a:gd name="connsiteY298" fmla="*/ 4665564 h 6858000"/>
              <a:gd name="connsiteX299" fmla="*/ 6937169 w 7467600"/>
              <a:gd name="connsiteY299" fmla="*/ 4815941 h 6858000"/>
              <a:gd name="connsiteX300" fmla="*/ 6953922 w 7467600"/>
              <a:gd name="connsiteY300" fmla="*/ 4890068 h 6858000"/>
              <a:gd name="connsiteX301" fmla="*/ 6071359 w 7467600"/>
              <a:gd name="connsiteY301" fmla="*/ 4770770 h 6858000"/>
              <a:gd name="connsiteX302" fmla="*/ 6038839 w 7467600"/>
              <a:gd name="connsiteY302" fmla="*/ 4764474 h 6858000"/>
              <a:gd name="connsiteX303" fmla="*/ 6038706 w 7467600"/>
              <a:gd name="connsiteY303" fmla="*/ 4763847 h 6858000"/>
              <a:gd name="connsiteX304" fmla="*/ 6037784 w 7467600"/>
              <a:gd name="connsiteY304" fmla="*/ 4764270 h 6858000"/>
              <a:gd name="connsiteX305" fmla="*/ 6038839 w 7467600"/>
              <a:gd name="connsiteY305" fmla="*/ 4764474 h 6858000"/>
              <a:gd name="connsiteX306" fmla="*/ 6040338 w 7467600"/>
              <a:gd name="connsiteY306" fmla="*/ 4771418 h 6858000"/>
              <a:gd name="connsiteX307" fmla="*/ 6024488 w 7467600"/>
              <a:gd name="connsiteY307" fmla="*/ 4809903 h 6858000"/>
              <a:gd name="connsiteX308" fmla="*/ 5599771 w 7467600"/>
              <a:gd name="connsiteY308" fmla="*/ 5509652 h 6858000"/>
              <a:gd name="connsiteX309" fmla="*/ 5548843 w 7467600"/>
              <a:gd name="connsiteY309" fmla="*/ 5563845 h 6858000"/>
              <a:gd name="connsiteX310" fmla="*/ 5940952 w 7467600"/>
              <a:gd name="connsiteY310" fmla="*/ 6250028 h 6858000"/>
              <a:gd name="connsiteX311" fmla="*/ 6043441 w 7467600"/>
              <a:gd name="connsiteY311" fmla="*/ 6665847 h 6858000"/>
              <a:gd name="connsiteX312" fmla="*/ 6093432 w 7467600"/>
              <a:gd name="connsiteY312" fmla="*/ 6858000 h 6858000"/>
              <a:gd name="connsiteX313" fmla="*/ 6034344 w 7467600"/>
              <a:gd name="connsiteY313" fmla="*/ 6858000 h 6858000"/>
              <a:gd name="connsiteX314" fmla="*/ 6026679 w 7467600"/>
              <a:gd name="connsiteY314" fmla="*/ 6836959 h 6858000"/>
              <a:gd name="connsiteX315" fmla="*/ 5800441 w 7467600"/>
              <a:gd name="connsiteY315" fmla="*/ 6335286 h 6858000"/>
              <a:gd name="connsiteX316" fmla="*/ 5526562 w 7467600"/>
              <a:gd name="connsiteY316" fmla="*/ 5705388 h 6858000"/>
              <a:gd name="connsiteX317" fmla="*/ 5519640 w 7467600"/>
              <a:gd name="connsiteY317" fmla="*/ 5683774 h 6858000"/>
              <a:gd name="connsiteX318" fmla="*/ 5844559 w 7467600"/>
              <a:gd name="connsiteY318" fmla="*/ 6553349 h 6858000"/>
              <a:gd name="connsiteX319" fmla="*/ 5975994 w 7467600"/>
              <a:gd name="connsiteY319" fmla="*/ 6858000 h 6858000"/>
              <a:gd name="connsiteX320" fmla="*/ 5898547 w 7467600"/>
              <a:gd name="connsiteY320" fmla="*/ 6858000 h 6858000"/>
              <a:gd name="connsiteX321" fmla="*/ 5682041 w 7467600"/>
              <a:gd name="connsiteY321" fmla="*/ 6355860 h 6858000"/>
              <a:gd name="connsiteX322" fmla="*/ 5461758 w 7467600"/>
              <a:gd name="connsiteY322" fmla="*/ 5820220 h 6858000"/>
              <a:gd name="connsiteX323" fmla="*/ 5237282 w 7467600"/>
              <a:gd name="connsiteY323" fmla="*/ 6579086 h 6858000"/>
              <a:gd name="connsiteX324" fmla="*/ 5115009 w 7467600"/>
              <a:gd name="connsiteY324" fmla="*/ 6858000 h 6858000"/>
              <a:gd name="connsiteX325" fmla="*/ 5028074 w 7467600"/>
              <a:gd name="connsiteY325" fmla="*/ 6858000 h 6858000"/>
              <a:gd name="connsiteX326" fmla="*/ 5079508 w 7467600"/>
              <a:gd name="connsiteY326" fmla="*/ 6749074 h 6858000"/>
              <a:gd name="connsiteX327" fmla="*/ 5371846 w 7467600"/>
              <a:gd name="connsiteY327" fmla="*/ 5924413 h 6858000"/>
              <a:gd name="connsiteX328" fmla="*/ 5270512 w 7467600"/>
              <a:gd name="connsiteY328" fmla="*/ 6138975 h 6858000"/>
              <a:gd name="connsiteX329" fmla="*/ 5062409 w 7467600"/>
              <a:gd name="connsiteY329" fmla="*/ 6653544 h 6858000"/>
              <a:gd name="connsiteX330" fmla="*/ 5036628 w 7467600"/>
              <a:gd name="connsiteY330" fmla="*/ 6754247 h 6858000"/>
              <a:gd name="connsiteX331" fmla="*/ 5009112 w 7467600"/>
              <a:gd name="connsiteY331" fmla="*/ 6858000 h 6858000"/>
              <a:gd name="connsiteX332" fmla="*/ 4976679 w 7467600"/>
              <a:gd name="connsiteY332" fmla="*/ 6858000 h 6858000"/>
              <a:gd name="connsiteX333" fmla="*/ 5006537 w 7467600"/>
              <a:gd name="connsiteY333" fmla="*/ 6747068 h 6858000"/>
              <a:gd name="connsiteX334" fmla="*/ 5032723 w 7467600"/>
              <a:gd name="connsiteY334" fmla="*/ 6644957 h 6858000"/>
              <a:gd name="connsiteX335" fmla="*/ 5242949 w 7467600"/>
              <a:gd name="connsiteY335" fmla="*/ 6125175 h 6858000"/>
              <a:gd name="connsiteX336" fmla="*/ 5286321 w 7467600"/>
              <a:gd name="connsiteY336" fmla="*/ 6033555 h 6858000"/>
              <a:gd name="connsiteX337" fmla="*/ 5008210 w 7467600"/>
              <a:gd name="connsiteY337" fmla="*/ 6649194 h 6858000"/>
              <a:gd name="connsiteX338" fmla="*/ 4986321 w 7467600"/>
              <a:gd name="connsiteY338" fmla="*/ 6765687 h 6858000"/>
              <a:gd name="connsiteX339" fmla="*/ 4973474 w 7467600"/>
              <a:gd name="connsiteY339" fmla="*/ 6858000 h 6858000"/>
              <a:gd name="connsiteX340" fmla="*/ 4907178 w 7467600"/>
              <a:gd name="connsiteY340" fmla="*/ 6858000 h 6858000"/>
              <a:gd name="connsiteX341" fmla="*/ 4910810 w 7467600"/>
              <a:gd name="connsiteY341" fmla="*/ 6829660 h 6858000"/>
              <a:gd name="connsiteX342" fmla="*/ 4987461 w 7467600"/>
              <a:gd name="connsiteY342" fmla="*/ 6432994 h 6858000"/>
              <a:gd name="connsiteX343" fmla="*/ 5179262 w 7467600"/>
              <a:gd name="connsiteY343" fmla="*/ 6035044 h 6858000"/>
              <a:gd name="connsiteX344" fmla="*/ 4689678 w 7467600"/>
              <a:gd name="connsiteY344" fmla="*/ 6440241 h 6858000"/>
              <a:gd name="connsiteX345" fmla="*/ 4477543 w 7467600"/>
              <a:gd name="connsiteY345" fmla="*/ 6674836 h 6858000"/>
              <a:gd name="connsiteX346" fmla="*/ 4329957 w 7467600"/>
              <a:gd name="connsiteY346" fmla="*/ 6858000 h 6858000"/>
              <a:gd name="connsiteX347" fmla="*/ 4218595 w 7467600"/>
              <a:gd name="connsiteY347" fmla="*/ 6858000 h 6858000"/>
              <a:gd name="connsiteX348" fmla="*/ 4368888 w 7467600"/>
              <a:gd name="connsiteY348" fmla="*/ 6668412 h 6858000"/>
              <a:gd name="connsiteX349" fmla="*/ 4563091 w 7467600"/>
              <a:gd name="connsiteY349" fmla="*/ 6442508 h 6858000"/>
              <a:gd name="connsiteX350" fmla="*/ 5387324 w 7467600"/>
              <a:gd name="connsiteY350" fmla="*/ 5705830 h 6858000"/>
              <a:gd name="connsiteX351" fmla="*/ 5073620 w 7467600"/>
              <a:gd name="connsiteY351" fmla="*/ 5955437 h 6858000"/>
              <a:gd name="connsiteX352" fmla="*/ 4689789 w 7467600"/>
              <a:gd name="connsiteY352" fmla="*/ 6268382 h 6858000"/>
              <a:gd name="connsiteX353" fmla="*/ 4418722 w 7467600"/>
              <a:gd name="connsiteY353" fmla="*/ 6570886 h 6858000"/>
              <a:gd name="connsiteX354" fmla="*/ 4214944 w 7467600"/>
              <a:gd name="connsiteY354" fmla="*/ 6858000 h 6858000"/>
              <a:gd name="connsiteX355" fmla="*/ 4177898 w 7467600"/>
              <a:gd name="connsiteY355" fmla="*/ 6858000 h 6858000"/>
              <a:gd name="connsiteX356" fmla="*/ 4391597 w 7467600"/>
              <a:gd name="connsiteY356" fmla="*/ 6556370 h 6858000"/>
              <a:gd name="connsiteX357" fmla="*/ 4668889 w 7467600"/>
              <a:gd name="connsiteY357" fmla="*/ 6246399 h 6858000"/>
              <a:gd name="connsiteX358" fmla="*/ 5055427 w 7467600"/>
              <a:gd name="connsiteY358" fmla="*/ 5931476 h 6858000"/>
              <a:gd name="connsiteX359" fmla="*/ 5371814 w 7467600"/>
              <a:gd name="connsiteY359" fmla="*/ 5678975 h 6858000"/>
              <a:gd name="connsiteX360" fmla="*/ 4987918 w 7467600"/>
              <a:gd name="connsiteY360" fmla="*/ 5838701 h 6858000"/>
              <a:gd name="connsiteX361" fmla="*/ 4317146 w 7467600"/>
              <a:gd name="connsiteY361" fmla="*/ 6587716 h 6858000"/>
              <a:gd name="connsiteX362" fmla="*/ 4171627 w 7467600"/>
              <a:gd name="connsiteY362" fmla="*/ 6858000 h 6858000"/>
              <a:gd name="connsiteX363" fmla="*/ 4081585 w 7467600"/>
              <a:gd name="connsiteY363" fmla="*/ 6858000 h 6858000"/>
              <a:gd name="connsiteX364" fmla="*/ 4238603 w 7467600"/>
              <a:gd name="connsiteY364" fmla="*/ 6559341 h 6858000"/>
              <a:gd name="connsiteX365" fmla="*/ 4778333 w 7467600"/>
              <a:gd name="connsiteY365" fmla="*/ 5873626 h 6858000"/>
              <a:gd name="connsiteX366" fmla="*/ 5414185 w 7467600"/>
              <a:gd name="connsiteY366" fmla="*/ 5573882 h 6858000"/>
              <a:gd name="connsiteX367" fmla="*/ 5959648 w 7467600"/>
              <a:gd name="connsiteY367" fmla="*/ 4760797 h 6858000"/>
              <a:gd name="connsiteX368" fmla="*/ 5355019 w 7467600"/>
              <a:gd name="connsiteY368" fmla="*/ 4734672 h 6858000"/>
              <a:gd name="connsiteX369" fmla="*/ 5083565 w 7467600"/>
              <a:gd name="connsiteY369" fmla="*/ 5179121 h 6858000"/>
              <a:gd name="connsiteX370" fmla="*/ 4713577 w 7467600"/>
              <a:gd name="connsiteY370" fmla="*/ 5616803 h 6858000"/>
              <a:gd name="connsiteX371" fmla="*/ 3989559 w 7467600"/>
              <a:gd name="connsiteY371" fmla="*/ 6145945 h 6858000"/>
              <a:gd name="connsiteX372" fmla="*/ 3939824 w 7467600"/>
              <a:gd name="connsiteY372" fmla="*/ 6066900 h 6858000"/>
              <a:gd name="connsiteX373" fmla="*/ 4584537 w 7467600"/>
              <a:gd name="connsiteY373" fmla="*/ 5324826 h 6858000"/>
              <a:gd name="connsiteX374" fmla="*/ 5037105 w 7467600"/>
              <a:gd name="connsiteY374" fmla="*/ 5088765 h 6858000"/>
              <a:gd name="connsiteX375" fmla="*/ 5039930 w 7467600"/>
              <a:gd name="connsiteY375" fmla="*/ 5089585 h 6858000"/>
              <a:gd name="connsiteX376" fmla="*/ 5263764 w 7467600"/>
              <a:gd name="connsiteY376" fmla="*/ 4735525 h 6858000"/>
              <a:gd name="connsiteX377" fmla="*/ 4086300 w 7467600"/>
              <a:gd name="connsiteY377" fmla="*/ 4884599 h 6858000"/>
              <a:gd name="connsiteX378" fmla="*/ 4085485 w 7467600"/>
              <a:gd name="connsiteY378" fmla="*/ 4899070 h 6858000"/>
              <a:gd name="connsiteX379" fmla="*/ 3871915 w 7467600"/>
              <a:gd name="connsiteY379" fmla="*/ 5253645 h 6858000"/>
              <a:gd name="connsiteX380" fmla="*/ 3799374 w 7467600"/>
              <a:gd name="connsiteY380" fmla="*/ 5466127 h 6858000"/>
              <a:gd name="connsiteX381" fmla="*/ 3498850 w 7467600"/>
              <a:gd name="connsiteY381" fmla="*/ 6661888 h 6858000"/>
              <a:gd name="connsiteX382" fmla="*/ 3399216 w 7467600"/>
              <a:gd name="connsiteY382" fmla="*/ 6858000 h 6858000"/>
              <a:gd name="connsiteX383" fmla="*/ 3303688 w 7467600"/>
              <a:gd name="connsiteY383" fmla="*/ 6858000 h 6858000"/>
              <a:gd name="connsiteX384" fmla="*/ 3391774 w 7467600"/>
              <a:gd name="connsiteY384" fmla="*/ 6697181 h 6858000"/>
              <a:gd name="connsiteX385" fmla="*/ 3735540 w 7467600"/>
              <a:gd name="connsiteY385" fmla="*/ 5546923 h 6858000"/>
              <a:gd name="connsiteX386" fmla="*/ 3729438 w 7467600"/>
              <a:gd name="connsiteY386" fmla="*/ 5569058 h 6858000"/>
              <a:gd name="connsiteX387" fmla="*/ 3707782 w 7467600"/>
              <a:gd name="connsiteY387" fmla="*/ 5644908 h 6858000"/>
              <a:gd name="connsiteX388" fmla="*/ 3583827 w 7467600"/>
              <a:gd name="connsiteY388" fmla="*/ 6039215 h 6858000"/>
              <a:gd name="connsiteX389" fmla="*/ 3547861 w 7467600"/>
              <a:gd name="connsiteY389" fmla="*/ 6129609 h 6858000"/>
              <a:gd name="connsiteX390" fmla="*/ 3490905 w 7467600"/>
              <a:gd name="connsiteY390" fmla="*/ 6277660 h 6858000"/>
              <a:gd name="connsiteX391" fmla="*/ 3455859 w 7467600"/>
              <a:gd name="connsiteY391" fmla="*/ 6391301 h 6858000"/>
              <a:gd name="connsiteX392" fmla="*/ 3429112 w 7467600"/>
              <a:gd name="connsiteY392" fmla="*/ 6479469 h 6858000"/>
              <a:gd name="connsiteX393" fmla="*/ 3304862 w 7467600"/>
              <a:gd name="connsiteY393" fmla="*/ 6796476 h 6858000"/>
              <a:gd name="connsiteX394" fmla="*/ 3276071 w 7467600"/>
              <a:gd name="connsiteY394" fmla="*/ 6858000 h 6858000"/>
              <a:gd name="connsiteX395" fmla="*/ 3240805 w 7467600"/>
              <a:gd name="connsiteY395" fmla="*/ 6858000 h 6858000"/>
              <a:gd name="connsiteX396" fmla="*/ 3275917 w 7467600"/>
              <a:gd name="connsiteY396" fmla="*/ 6783192 h 6858000"/>
              <a:gd name="connsiteX397" fmla="*/ 3399358 w 7467600"/>
              <a:gd name="connsiteY397" fmla="*/ 6469011 h 6858000"/>
              <a:gd name="connsiteX398" fmla="*/ 3425650 w 7467600"/>
              <a:gd name="connsiteY398" fmla="*/ 6381333 h 6858000"/>
              <a:gd name="connsiteX399" fmla="*/ 3460661 w 7467600"/>
              <a:gd name="connsiteY399" fmla="*/ 6266763 h 6858000"/>
              <a:gd name="connsiteX400" fmla="*/ 3518021 w 7467600"/>
              <a:gd name="connsiteY400" fmla="*/ 6117298 h 6858000"/>
              <a:gd name="connsiteX401" fmla="*/ 3554035 w 7467600"/>
              <a:gd name="connsiteY401" fmla="*/ 6027832 h 6858000"/>
              <a:gd name="connsiteX402" fmla="*/ 3677174 w 7467600"/>
              <a:gd name="connsiteY402" fmla="*/ 5636351 h 6858000"/>
              <a:gd name="connsiteX403" fmla="*/ 3698819 w 7467600"/>
              <a:gd name="connsiteY403" fmla="*/ 5560503 h 6858000"/>
              <a:gd name="connsiteX404" fmla="*/ 3702094 w 7467600"/>
              <a:gd name="connsiteY404" fmla="*/ 5549194 h 6858000"/>
              <a:gd name="connsiteX405" fmla="*/ 3398355 w 7467600"/>
              <a:gd name="connsiteY405" fmla="*/ 6094603 h 6858000"/>
              <a:gd name="connsiteX406" fmla="*/ 3193941 w 7467600"/>
              <a:gd name="connsiteY406" fmla="*/ 6798775 h 6858000"/>
              <a:gd name="connsiteX407" fmla="*/ 3184140 w 7467600"/>
              <a:gd name="connsiteY407" fmla="*/ 6858000 h 6858000"/>
              <a:gd name="connsiteX408" fmla="*/ 3099978 w 7467600"/>
              <a:gd name="connsiteY408" fmla="*/ 6858000 h 6858000"/>
              <a:gd name="connsiteX409" fmla="*/ 3101556 w 7467600"/>
              <a:gd name="connsiteY409" fmla="*/ 6843337 h 6858000"/>
              <a:gd name="connsiteX410" fmla="*/ 3370162 w 7467600"/>
              <a:gd name="connsiteY410" fmla="*/ 5785550 h 6858000"/>
              <a:gd name="connsiteX411" fmla="*/ 3746477 w 7467600"/>
              <a:gd name="connsiteY411" fmla="*/ 5377889 h 6858000"/>
              <a:gd name="connsiteX412" fmla="*/ 3863399 w 7467600"/>
              <a:gd name="connsiteY412" fmla="*/ 5087257 h 6858000"/>
              <a:gd name="connsiteX413" fmla="*/ 3968712 w 7467600"/>
              <a:gd name="connsiteY413" fmla="*/ 4913989 h 6858000"/>
              <a:gd name="connsiteX414" fmla="*/ 2792390 w 7467600"/>
              <a:gd name="connsiteY414" fmla="*/ 5382974 h 6858000"/>
              <a:gd name="connsiteX415" fmla="*/ 2714982 w 7467600"/>
              <a:gd name="connsiteY415" fmla="*/ 5427051 h 6858000"/>
              <a:gd name="connsiteX416" fmla="*/ 2813361 w 7467600"/>
              <a:gd name="connsiteY416" fmla="*/ 6023912 h 6858000"/>
              <a:gd name="connsiteX417" fmla="*/ 2688430 w 7467600"/>
              <a:gd name="connsiteY417" fmla="*/ 6801564 h 6858000"/>
              <a:gd name="connsiteX418" fmla="*/ 2629626 w 7467600"/>
              <a:gd name="connsiteY418" fmla="*/ 6763394 h 6858000"/>
              <a:gd name="connsiteX419" fmla="*/ 2565328 w 7467600"/>
              <a:gd name="connsiteY419" fmla="*/ 5516399 h 6858000"/>
              <a:gd name="connsiteX420" fmla="*/ 1922999 w 7467600"/>
              <a:gd name="connsiteY420" fmla="*/ 5980343 h 6858000"/>
              <a:gd name="connsiteX421" fmla="*/ 1950261 w 7467600"/>
              <a:gd name="connsiteY421" fmla="*/ 6405858 h 6858000"/>
              <a:gd name="connsiteX422" fmla="*/ 2365554 w 7467600"/>
              <a:gd name="connsiteY422" fmla="*/ 6759107 h 6858000"/>
              <a:gd name="connsiteX423" fmla="*/ 2424142 w 7467600"/>
              <a:gd name="connsiteY423" fmla="*/ 6858000 h 6858000"/>
              <a:gd name="connsiteX424" fmla="*/ 2395994 w 7467600"/>
              <a:gd name="connsiteY424" fmla="*/ 6858000 h 6858000"/>
              <a:gd name="connsiteX425" fmla="*/ 2392863 w 7467600"/>
              <a:gd name="connsiteY425" fmla="*/ 6852964 h 6858000"/>
              <a:gd name="connsiteX426" fmla="*/ 2017589 w 7467600"/>
              <a:gd name="connsiteY426" fmla="*/ 6493982 h 6858000"/>
              <a:gd name="connsiteX427" fmla="*/ 2147336 w 7467600"/>
              <a:gd name="connsiteY427" fmla="*/ 6594052 h 6858000"/>
              <a:gd name="connsiteX428" fmla="*/ 2207047 w 7467600"/>
              <a:gd name="connsiteY428" fmla="*/ 6654540 h 6858000"/>
              <a:gd name="connsiteX429" fmla="*/ 2299106 w 7467600"/>
              <a:gd name="connsiteY429" fmla="*/ 6778931 h 6858000"/>
              <a:gd name="connsiteX430" fmla="*/ 2314430 w 7467600"/>
              <a:gd name="connsiteY430" fmla="*/ 6801144 h 6858000"/>
              <a:gd name="connsiteX431" fmla="*/ 2352406 w 7467600"/>
              <a:gd name="connsiteY431" fmla="*/ 6858000 h 6858000"/>
              <a:gd name="connsiteX432" fmla="*/ 2314492 w 7467600"/>
              <a:gd name="connsiteY432" fmla="*/ 6858000 h 6858000"/>
              <a:gd name="connsiteX433" fmla="*/ 2288095 w 7467600"/>
              <a:gd name="connsiteY433" fmla="*/ 6818030 h 6858000"/>
              <a:gd name="connsiteX434" fmla="*/ 2272768 w 7467600"/>
              <a:gd name="connsiteY434" fmla="*/ 6795822 h 6858000"/>
              <a:gd name="connsiteX435" fmla="*/ 2182715 w 7467600"/>
              <a:gd name="connsiteY435" fmla="*/ 6675071 h 6858000"/>
              <a:gd name="connsiteX436" fmla="*/ 2032061 w 7467600"/>
              <a:gd name="connsiteY436" fmla="*/ 6541380 h 6858000"/>
              <a:gd name="connsiteX437" fmla="*/ 2257220 w 7467600"/>
              <a:gd name="connsiteY437" fmla="*/ 6826257 h 6858000"/>
              <a:gd name="connsiteX438" fmla="*/ 2281324 w 7467600"/>
              <a:gd name="connsiteY438" fmla="*/ 6858000 h 6858000"/>
              <a:gd name="connsiteX439" fmla="*/ 2242860 w 7467600"/>
              <a:gd name="connsiteY439" fmla="*/ 6858000 h 6858000"/>
              <a:gd name="connsiteX440" fmla="*/ 2232818 w 7467600"/>
              <a:gd name="connsiteY440" fmla="*/ 6844926 h 6858000"/>
              <a:gd name="connsiteX441" fmla="*/ 1990172 w 7467600"/>
              <a:gd name="connsiteY441" fmla="*/ 6542121 h 6858000"/>
              <a:gd name="connsiteX442" fmla="*/ 2124090 w 7467600"/>
              <a:gd name="connsiteY442" fmla="*/ 6761017 h 6858000"/>
              <a:gd name="connsiteX443" fmla="*/ 2200380 w 7467600"/>
              <a:gd name="connsiteY443" fmla="*/ 6858000 h 6858000"/>
              <a:gd name="connsiteX444" fmla="*/ 2147507 w 7467600"/>
              <a:gd name="connsiteY444" fmla="*/ 6858000 h 6858000"/>
              <a:gd name="connsiteX445" fmla="*/ 2070668 w 7467600"/>
              <a:gd name="connsiteY445" fmla="*/ 6761520 h 6858000"/>
              <a:gd name="connsiteX446" fmla="*/ 1975142 w 7467600"/>
              <a:gd name="connsiteY446" fmla="*/ 6585570 h 6858000"/>
              <a:gd name="connsiteX447" fmla="*/ 2050035 w 7467600"/>
              <a:gd name="connsiteY447" fmla="*/ 6813345 h 6858000"/>
              <a:gd name="connsiteX448" fmla="*/ 2063025 w 7467600"/>
              <a:gd name="connsiteY448" fmla="*/ 6858000 h 6858000"/>
              <a:gd name="connsiteX449" fmla="*/ 2021675 w 7467600"/>
              <a:gd name="connsiteY449" fmla="*/ 6858000 h 6858000"/>
              <a:gd name="connsiteX450" fmla="*/ 2019308 w 7467600"/>
              <a:gd name="connsiteY450" fmla="*/ 6847118 h 6858000"/>
              <a:gd name="connsiteX451" fmla="*/ 1938835 w 7467600"/>
              <a:gd name="connsiteY451" fmla="*/ 6551160 h 6858000"/>
              <a:gd name="connsiteX452" fmla="*/ 1953230 w 7467600"/>
              <a:gd name="connsiteY452" fmla="*/ 6759699 h 6858000"/>
              <a:gd name="connsiteX453" fmla="*/ 1956763 w 7467600"/>
              <a:gd name="connsiteY453" fmla="*/ 6778191 h 6858000"/>
              <a:gd name="connsiteX454" fmla="*/ 1967925 w 7467600"/>
              <a:gd name="connsiteY454" fmla="*/ 6858000 h 6858000"/>
              <a:gd name="connsiteX455" fmla="*/ 1936622 w 7467600"/>
              <a:gd name="connsiteY455" fmla="*/ 6858000 h 6858000"/>
              <a:gd name="connsiteX456" fmla="*/ 1926261 w 7467600"/>
              <a:gd name="connsiteY456" fmla="*/ 6784064 h 6858000"/>
              <a:gd name="connsiteX457" fmla="*/ 1922724 w 7467600"/>
              <a:gd name="connsiteY457" fmla="*/ 6765577 h 6858000"/>
              <a:gd name="connsiteX458" fmla="*/ 1904650 w 7467600"/>
              <a:gd name="connsiteY458" fmla="*/ 6639616 h 6858000"/>
              <a:gd name="connsiteX459" fmla="*/ 1885273 w 7467600"/>
              <a:gd name="connsiteY459" fmla="*/ 6858000 h 6858000"/>
              <a:gd name="connsiteX460" fmla="*/ 1854363 w 7467600"/>
              <a:gd name="connsiteY460" fmla="*/ 6858000 h 6858000"/>
              <a:gd name="connsiteX461" fmla="*/ 1880391 w 7467600"/>
              <a:gd name="connsiteY461" fmla="*/ 6603796 h 6858000"/>
              <a:gd name="connsiteX462" fmla="*/ 1818273 w 7467600"/>
              <a:gd name="connsiteY462" fmla="*/ 6715729 h 6858000"/>
              <a:gd name="connsiteX463" fmla="*/ 1794691 w 7467600"/>
              <a:gd name="connsiteY463" fmla="*/ 6843239 h 6858000"/>
              <a:gd name="connsiteX464" fmla="*/ 1794914 w 7467600"/>
              <a:gd name="connsiteY464" fmla="*/ 6858000 h 6858000"/>
              <a:gd name="connsiteX465" fmla="*/ 1746128 w 7467600"/>
              <a:gd name="connsiteY465" fmla="*/ 6858000 h 6858000"/>
              <a:gd name="connsiteX466" fmla="*/ 1753934 w 7467600"/>
              <a:gd name="connsiteY466" fmla="*/ 6724796 h 6858000"/>
              <a:gd name="connsiteX467" fmla="*/ 1792053 w 7467600"/>
              <a:gd name="connsiteY467" fmla="*/ 6572396 h 6858000"/>
              <a:gd name="connsiteX468" fmla="*/ 1862248 w 7467600"/>
              <a:gd name="connsiteY468" fmla="*/ 6266397 h 6858000"/>
              <a:gd name="connsiteX469" fmla="*/ 1862250 w 7467600"/>
              <a:gd name="connsiteY469" fmla="*/ 6033531 h 6858000"/>
              <a:gd name="connsiteX470" fmla="*/ 1211999 w 7467600"/>
              <a:gd name="connsiteY470" fmla="*/ 6683610 h 6858000"/>
              <a:gd name="connsiteX471" fmla="*/ 1213266 w 7467600"/>
              <a:gd name="connsiteY471" fmla="*/ 6691947 h 6858000"/>
              <a:gd name="connsiteX472" fmla="*/ 1203370 w 7467600"/>
              <a:gd name="connsiteY472" fmla="*/ 6850676 h 6858000"/>
              <a:gd name="connsiteX473" fmla="*/ 1203671 w 7467600"/>
              <a:gd name="connsiteY473" fmla="*/ 6858000 h 6858000"/>
              <a:gd name="connsiteX474" fmla="*/ 1143180 w 7467600"/>
              <a:gd name="connsiteY474" fmla="*/ 6858000 h 6858000"/>
              <a:gd name="connsiteX475" fmla="*/ 1142176 w 7467600"/>
              <a:gd name="connsiteY475" fmla="*/ 6766045 h 6858000"/>
              <a:gd name="connsiteX476" fmla="*/ 1067484 w 7467600"/>
              <a:gd name="connsiteY476" fmla="*/ 6858000 h 6858000"/>
              <a:gd name="connsiteX477" fmla="*/ 953928 w 7467600"/>
              <a:gd name="connsiteY477" fmla="*/ 6858000 h 6858000"/>
              <a:gd name="connsiteX478" fmla="*/ 959715 w 7467600"/>
              <a:gd name="connsiteY478" fmla="*/ 6850185 h 6858000"/>
              <a:gd name="connsiteX479" fmla="*/ 1483788 w 7467600"/>
              <a:gd name="connsiteY479" fmla="*/ 6259174 h 6858000"/>
              <a:gd name="connsiteX480" fmla="*/ 1100671 w 7467600"/>
              <a:gd name="connsiteY480" fmla="*/ 6252137 h 6858000"/>
              <a:gd name="connsiteX481" fmla="*/ 1090144 w 7467600"/>
              <a:gd name="connsiteY481" fmla="*/ 6256748 h 6858000"/>
              <a:gd name="connsiteX482" fmla="*/ 1095872 w 7467600"/>
              <a:gd name="connsiteY482" fmla="*/ 6271892 h 6858000"/>
              <a:gd name="connsiteX483" fmla="*/ 262785 w 7467600"/>
              <a:gd name="connsiteY483" fmla="*/ 6845450 h 6858000"/>
              <a:gd name="connsiteX484" fmla="*/ 209968 w 7467600"/>
              <a:gd name="connsiteY484" fmla="*/ 6770713 h 6858000"/>
              <a:gd name="connsiteX485" fmla="*/ 873460 w 7467600"/>
              <a:gd name="connsiteY485" fmla="*/ 6253768 h 6858000"/>
              <a:gd name="connsiteX486" fmla="*/ 192686 w 7467600"/>
              <a:gd name="connsiteY486" fmla="*/ 5849257 h 6858000"/>
              <a:gd name="connsiteX487" fmla="*/ 4696 w 7467600"/>
              <a:gd name="connsiteY487" fmla="*/ 5697668 h 6858000"/>
              <a:gd name="connsiteX488" fmla="*/ 0 w 7467600"/>
              <a:gd name="connsiteY488" fmla="*/ 5689984 h 6858000"/>
              <a:gd name="connsiteX489" fmla="*/ 0 w 7467600"/>
              <a:gd name="connsiteY489" fmla="*/ 5513472 h 6858000"/>
              <a:gd name="connsiteX490" fmla="*/ 174101 w 7467600"/>
              <a:gd name="connsiteY490" fmla="*/ 5620277 h 6858000"/>
              <a:gd name="connsiteX491" fmla="*/ 891800 w 7467600"/>
              <a:gd name="connsiteY491" fmla="*/ 6036935 h 6858000"/>
              <a:gd name="connsiteX492" fmla="*/ 1072219 w 7467600"/>
              <a:gd name="connsiteY492" fmla="*/ 6169443 h 6858000"/>
              <a:gd name="connsiteX493" fmla="*/ 1074117 w 7467600"/>
              <a:gd name="connsiteY493" fmla="*/ 6170301 h 6858000"/>
              <a:gd name="connsiteX494" fmla="*/ 1083114 w 7467600"/>
              <a:gd name="connsiteY494" fmla="*/ 6174131 h 6858000"/>
              <a:gd name="connsiteX495" fmla="*/ 1543010 w 7467600"/>
              <a:gd name="connsiteY495" fmla="*/ 6191140 h 6858000"/>
              <a:gd name="connsiteX496" fmla="*/ 1551080 w 7467600"/>
              <a:gd name="connsiteY496" fmla="*/ 6195006 h 6858000"/>
              <a:gd name="connsiteX497" fmla="*/ 2345443 w 7467600"/>
              <a:gd name="connsiteY497" fmla="*/ 5549882 h 6858000"/>
              <a:gd name="connsiteX498" fmla="*/ 1721499 w 7467600"/>
              <a:gd name="connsiteY498" fmla="*/ 5599969 h 6858000"/>
              <a:gd name="connsiteX499" fmla="*/ 767716 w 7467600"/>
              <a:gd name="connsiteY499" fmla="*/ 5472768 h 6858000"/>
              <a:gd name="connsiteX500" fmla="*/ 722147 w 7467600"/>
              <a:gd name="connsiteY500" fmla="*/ 5393091 h 6858000"/>
              <a:gd name="connsiteX501" fmla="*/ 1485552 w 7467600"/>
              <a:gd name="connsiteY501" fmla="*/ 5313202 h 6858000"/>
              <a:gd name="connsiteX502" fmla="*/ 2143004 w 7467600"/>
              <a:gd name="connsiteY502" fmla="*/ 5402420 h 6858000"/>
              <a:gd name="connsiteX503" fmla="*/ 1933391 w 7467600"/>
              <a:gd name="connsiteY503" fmla="*/ 5156971 h 6858000"/>
              <a:gd name="connsiteX504" fmla="*/ 1827118 w 7467600"/>
              <a:gd name="connsiteY504" fmla="*/ 4968410 h 6858000"/>
              <a:gd name="connsiteX505" fmla="*/ 1837349 w 7467600"/>
              <a:gd name="connsiteY505" fmla="*/ 4956357 h 6858000"/>
              <a:gd name="connsiteX506" fmla="*/ 2162835 w 7467600"/>
              <a:gd name="connsiteY506" fmla="*/ 5187853 h 6858000"/>
              <a:gd name="connsiteX507" fmla="*/ 2257167 w 7467600"/>
              <a:gd name="connsiteY507" fmla="*/ 5462123 h 6858000"/>
              <a:gd name="connsiteX508" fmla="*/ 2261598 w 7467600"/>
              <a:gd name="connsiteY508" fmla="*/ 5467998 h 6858000"/>
              <a:gd name="connsiteX509" fmla="*/ 2437177 w 7467600"/>
              <a:gd name="connsiteY509" fmla="*/ 5479608 h 6858000"/>
              <a:gd name="connsiteX510" fmla="*/ 2445247 w 7467600"/>
              <a:gd name="connsiteY510" fmla="*/ 5483476 h 6858000"/>
              <a:gd name="connsiteX511" fmla="*/ 2743626 w 7467600"/>
              <a:gd name="connsiteY511" fmla="*/ 5304819 h 6858000"/>
              <a:gd name="connsiteX512" fmla="*/ 3048102 w 7467600"/>
              <a:gd name="connsiteY512" fmla="*/ 5150595 h 6858000"/>
              <a:gd name="connsiteX513" fmla="*/ 1799414 w 7467600"/>
              <a:gd name="connsiteY513" fmla="*/ 4694732 h 6858000"/>
              <a:gd name="connsiteX514" fmla="*/ 1771735 w 7467600"/>
              <a:gd name="connsiteY514" fmla="*/ 4619929 h 6858000"/>
              <a:gd name="connsiteX515" fmla="*/ 3104273 w 7467600"/>
              <a:gd name="connsiteY515" fmla="*/ 5076159 h 6858000"/>
              <a:gd name="connsiteX516" fmla="*/ 3113245 w 7467600"/>
              <a:gd name="connsiteY516" fmla="*/ 5090705 h 6858000"/>
              <a:gd name="connsiteX517" fmla="*/ 3126294 w 7467600"/>
              <a:gd name="connsiteY517" fmla="*/ 5114400 h 6858000"/>
              <a:gd name="connsiteX518" fmla="*/ 3937433 w 7467600"/>
              <a:gd name="connsiteY518" fmla="*/ 4830473 h 6858000"/>
              <a:gd name="connsiteX519" fmla="*/ 3590475 w 7467600"/>
              <a:gd name="connsiteY519" fmla="*/ 4597974 h 6858000"/>
              <a:gd name="connsiteX520" fmla="*/ 3100264 w 7467600"/>
              <a:gd name="connsiteY520" fmla="*/ 4579845 h 6858000"/>
              <a:gd name="connsiteX521" fmla="*/ 2183576 w 7467600"/>
              <a:gd name="connsiteY521" fmla="*/ 4227150 h 6858000"/>
              <a:gd name="connsiteX522" fmla="*/ 2151029 w 7467600"/>
              <a:gd name="connsiteY522" fmla="*/ 4146947 h 6858000"/>
              <a:gd name="connsiteX523" fmla="*/ 3563434 w 7467600"/>
              <a:gd name="connsiteY523" fmla="*/ 4469115 h 6858000"/>
              <a:gd name="connsiteX524" fmla="*/ 3177952 w 7467600"/>
              <a:gd name="connsiteY524" fmla="*/ 3657386 h 6858000"/>
              <a:gd name="connsiteX525" fmla="*/ 3189263 w 7467600"/>
              <a:gd name="connsiteY525" fmla="*/ 3625726 h 6858000"/>
              <a:gd name="connsiteX526" fmla="*/ 3560912 w 7467600"/>
              <a:gd name="connsiteY526" fmla="*/ 4079863 h 6858000"/>
              <a:gd name="connsiteX527" fmla="*/ 3626636 w 7467600"/>
              <a:gd name="connsiteY527" fmla="*/ 4512230 h 6858000"/>
              <a:gd name="connsiteX528" fmla="*/ 3653088 w 7467600"/>
              <a:gd name="connsiteY528" fmla="*/ 4521417 h 6858000"/>
              <a:gd name="connsiteX529" fmla="*/ 3988128 w 7467600"/>
              <a:gd name="connsiteY529" fmla="*/ 4817267 h 6858000"/>
              <a:gd name="connsiteX530" fmla="*/ 4830582 w 7467600"/>
              <a:gd name="connsiteY530" fmla="*/ 4676000 h 6858000"/>
              <a:gd name="connsiteX531" fmla="*/ 4830100 w 7467600"/>
              <a:gd name="connsiteY531" fmla="*/ 4675554 h 6858000"/>
              <a:gd name="connsiteX532" fmla="*/ 4036318 w 7467600"/>
              <a:gd name="connsiteY532" fmla="*/ 4147013 h 6858000"/>
              <a:gd name="connsiteX533" fmla="*/ 3432098 w 7467600"/>
              <a:gd name="connsiteY533" fmla="*/ 3537312 h 6858000"/>
              <a:gd name="connsiteX534" fmla="*/ 3446761 w 7467600"/>
              <a:gd name="connsiteY534" fmla="*/ 3461278 h 6858000"/>
              <a:gd name="connsiteX535" fmla="*/ 4419733 w 7467600"/>
              <a:gd name="connsiteY535" fmla="*/ 3963555 h 6858000"/>
              <a:gd name="connsiteX536" fmla="*/ 4781371 w 7467600"/>
              <a:gd name="connsiteY536" fmla="*/ 4458604 h 6858000"/>
              <a:gd name="connsiteX537" fmla="*/ 4780440 w 7467600"/>
              <a:gd name="connsiteY537" fmla="*/ 4470290 h 6858000"/>
              <a:gd name="connsiteX538" fmla="*/ 4898954 w 7467600"/>
              <a:gd name="connsiteY538" fmla="*/ 4662092 h 6858000"/>
              <a:gd name="connsiteX539" fmla="*/ 4900699 w 7467600"/>
              <a:gd name="connsiteY539" fmla="*/ 4670867 h 6858000"/>
              <a:gd name="connsiteX540" fmla="*/ 5714511 w 7467600"/>
              <a:gd name="connsiteY540" fmla="*/ 4663483 h 6858000"/>
              <a:gd name="connsiteX541" fmla="*/ 5464793 w 7467600"/>
              <a:gd name="connsiteY541" fmla="*/ 4393556 h 6858000"/>
              <a:gd name="connsiteX542" fmla="*/ 5461897 w 7467600"/>
              <a:gd name="connsiteY542" fmla="*/ 4390879 h 6858000"/>
              <a:gd name="connsiteX543" fmla="*/ 4294126 w 7467600"/>
              <a:gd name="connsiteY543" fmla="*/ 3303048 h 6858000"/>
              <a:gd name="connsiteX544" fmla="*/ 4305321 w 7467600"/>
              <a:gd name="connsiteY544" fmla="*/ 3256953 h 6858000"/>
              <a:gd name="connsiteX545" fmla="*/ 4949299 w 7467600"/>
              <a:gd name="connsiteY545" fmla="*/ 3766336 h 6858000"/>
              <a:gd name="connsiteX546" fmla="*/ 5291452 w 7467600"/>
              <a:gd name="connsiteY546" fmla="*/ 4076801 h 6858000"/>
              <a:gd name="connsiteX547" fmla="*/ 5434998 w 7467600"/>
              <a:gd name="connsiteY547" fmla="*/ 4254100 h 6858000"/>
              <a:gd name="connsiteX548" fmla="*/ 5351015 w 7467600"/>
              <a:gd name="connsiteY548" fmla="*/ 3760989 h 6858000"/>
              <a:gd name="connsiteX549" fmla="*/ 5413780 w 7467600"/>
              <a:gd name="connsiteY549" fmla="*/ 2966265 h 6858000"/>
              <a:gd name="connsiteX550" fmla="*/ 5425627 w 7467600"/>
              <a:gd name="connsiteY550" fmla="*/ 2954192 h 6858000"/>
              <a:gd name="connsiteX551" fmla="*/ 6604735 w 7467600"/>
              <a:gd name="connsiteY551" fmla="*/ 2041381 h 6858000"/>
              <a:gd name="connsiteX552" fmla="*/ 7204487 w 7467600"/>
              <a:gd name="connsiteY552" fmla="*/ 2742112 h 6858000"/>
              <a:gd name="connsiteX553" fmla="*/ 7131592 w 7467600"/>
              <a:gd name="connsiteY553" fmla="*/ 2672096 h 6858000"/>
              <a:gd name="connsiteX554" fmla="*/ 6996344 w 7467600"/>
              <a:gd name="connsiteY554" fmla="*/ 2518310 h 6858000"/>
              <a:gd name="connsiteX555" fmla="*/ 6735495 w 7467600"/>
              <a:gd name="connsiteY555" fmla="*/ 2196890 h 6858000"/>
              <a:gd name="connsiteX556" fmla="*/ 6721901 w 7467600"/>
              <a:gd name="connsiteY556" fmla="*/ 2179274 h 6858000"/>
              <a:gd name="connsiteX557" fmla="*/ 6604735 w 7467600"/>
              <a:gd name="connsiteY557" fmla="*/ 2041381 h 6858000"/>
              <a:gd name="connsiteX558" fmla="*/ 6591670 w 7467600"/>
              <a:gd name="connsiteY558" fmla="*/ 1988277 h 6858000"/>
              <a:gd name="connsiteX559" fmla="*/ 6747349 w 7467600"/>
              <a:gd name="connsiteY559" fmla="*/ 2160069 h 6858000"/>
              <a:gd name="connsiteX560" fmla="*/ 6760943 w 7467600"/>
              <a:gd name="connsiteY560" fmla="*/ 2177686 h 6858000"/>
              <a:gd name="connsiteX561" fmla="*/ 7021065 w 7467600"/>
              <a:gd name="connsiteY561" fmla="*/ 2498102 h 6858000"/>
              <a:gd name="connsiteX562" fmla="*/ 7155223 w 7467600"/>
              <a:gd name="connsiteY562" fmla="*/ 2650386 h 6858000"/>
              <a:gd name="connsiteX563" fmla="*/ 7203167 w 7467600"/>
              <a:gd name="connsiteY563" fmla="*/ 2697288 h 6858000"/>
              <a:gd name="connsiteX564" fmla="*/ 6937703 w 7467600"/>
              <a:gd name="connsiteY564" fmla="*/ 2321981 h 6858000"/>
              <a:gd name="connsiteX565" fmla="*/ 6591670 w 7467600"/>
              <a:gd name="connsiteY565" fmla="*/ 1988277 h 6858000"/>
              <a:gd name="connsiteX566" fmla="*/ 5798671 w 7467600"/>
              <a:gd name="connsiteY566" fmla="*/ 1981601 h 6858000"/>
              <a:gd name="connsiteX567" fmla="*/ 5754709 w 7467600"/>
              <a:gd name="connsiteY567" fmla="*/ 2071454 h 6858000"/>
              <a:gd name="connsiteX568" fmla="*/ 5763044 w 7467600"/>
              <a:gd name="connsiteY568" fmla="*/ 2842206 h 6858000"/>
              <a:gd name="connsiteX569" fmla="*/ 5764974 w 7467600"/>
              <a:gd name="connsiteY569" fmla="*/ 2799609 h 6858000"/>
              <a:gd name="connsiteX570" fmla="*/ 5767665 w 7467600"/>
              <a:gd name="connsiteY570" fmla="*/ 2666409 h 6858000"/>
              <a:gd name="connsiteX571" fmla="*/ 5763055 w 7467600"/>
              <a:gd name="connsiteY571" fmla="*/ 2579705 h 6858000"/>
              <a:gd name="connsiteX572" fmla="*/ 5758079 w 7467600"/>
              <a:gd name="connsiteY572" fmla="*/ 2492508 h 6858000"/>
              <a:gd name="connsiteX573" fmla="*/ 5779325 w 7467600"/>
              <a:gd name="connsiteY573" fmla="*/ 2197069 h 6858000"/>
              <a:gd name="connsiteX574" fmla="*/ 5798671 w 7467600"/>
              <a:gd name="connsiteY574" fmla="*/ 1981601 h 6858000"/>
              <a:gd name="connsiteX575" fmla="*/ 5829202 w 7467600"/>
              <a:gd name="connsiteY575" fmla="*/ 1971679 h 6858000"/>
              <a:gd name="connsiteX576" fmla="*/ 5809558 w 7467600"/>
              <a:gd name="connsiteY576" fmla="*/ 2198043 h 6858000"/>
              <a:gd name="connsiteX577" fmla="*/ 5788653 w 7467600"/>
              <a:gd name="connsiteY577" fmla="*/ 2489430 h 6858000"/>
              <a:gd name="connsiteX578" fmla="*/ 5793439 w 7467600"/>
              <a:gd name="connsiteY578" fmla="*/ 2575235 h 6858000"/>
              <a:gd name="connsiteX579" fmla="*/ 5796837 w 7467600"/>
              <a:gd name="connsiteY579" fmla="*/ 2637633 h 6858000"/>
              <a:gd name="connsiteX580" fmla="*/ 5818614 w 7467600"/>
              <a:gd name="connsiteY580" fmla="*/ 2473055 h 6858000"/>
              <a:gd name="connsiteX581" fmla="*/ 5829202 w 7467600"/>
              <a:gd name="connsiteY581" fmla="*/ 1971679 h 6858000"/>
              <a:gd name="connsiteX582" fmla="*/ 5911389 w 7467600"/>
              <a:gd name="connsiteY582" fmla="*/ 1898371 h 6858000"/>
              <a:gd name="connsiteX583" fmla="*/ 6237627 w 7467600"/>
              <a:gd name="connsiteY583" fmla="*/ 2231921 h 6858000"/>
              <a:gd name="connsiteX584" fmla="*/ 5911389 w 7467600"/>
              <a:gd name="connsiteY584" fmla="*/ 1898371 h 6858000"/>
              <a:gd name="connsiteX585" fmla="*/ 6944437 w 7467600"/>
              <a:gd name="connsiteY585" fmla="*/ 1575402 h 6858000"/>
              <a:gd name="connsiteX586" fmla="*/ 6304730 w 7467600"/>
              <a:gd name="connsiteY586" fmla="*/ 1766654 h 6858000"/>
              <a:gd name="connsiteX587" fmla="*/ 6944437 w 7467600"/>
              <a:gd name="connsiteY587" fmla="*/ 1575402 h 6858000"/>
              <a:gd name="connsiteX588" fmla="*/ 7019523 w 7467600"/>
              <a:gd name="connsiteY588" fmla="*/ 1519450 h 6858000"/>
              <a:gd name="connsiteX589" fmla="*/ 6298091 w 7467600"/>
              <a:gd name="connsiteY589" fmla="*/ 1737122 h 6858000"/>
              <a:gd name="connsiteX590" fmla="*/ 7019523 w 7467600"/>
              <a:gd name="connsiteY590" fmla="*/ 1519450 h 6858000"/>
              <a:gd name="connsiteX591" fmla="*/ 2399523 w 7467600"/>
              <a:gd name="connsiteY591" fmla="*/ 1428234 h 6858000"/>
              <a:gd name="connsiteX592" fmla="*/ 2224982 w 7467600"/>
              <a:gd name="connsiteY592" fmla="*/ 1826201 h 6858000"/>
              <a:gd name="connsiteX593" fmla="*/ 2096099 w 7467600"/>
              <a:gd name="connsiteY593" fmla="*/ 2345900 h 6858000"/>
              <a:gd name="connsiteX594" fmla="*/ 2283317 w 7467600"/>
              <a:gd name="connsiteY594" fmla="*/ 1796925 h 6858000"/>
              <a:gd name="connsiteX595" fmla="*/ 2399523 w 7467600"/>
              <a:gd name="connsiteY595" fmla="*/ 1428234 h 6858000"/>
              <a:gd name="connsiteX596" fmla="*/ 2448558 w 7467600"/>
              <a:gd name="connsiteY596" fmla="*/ 1373435 h 6858000"/>
              <a:gd name="connsiteX597" fmla="*/ 2312521 w 7467600"/>
              <a:gd name="connsiteY597" fmla="*/ 1806140 h 6858000"/>
              <a:gd name="connsiteX598" fmla="*/ 2127533 w 7467600"/>
              <a:gd name="connsiteY598" fmla="*/ 2348380 h 6858000"/>
              <a:gd name="connsiteX599" fmla="*/ 2358080 w 7467600"/>
              <a:gd name="connsiteY599" fmla="*/ 1866134 h 6858000"/>
              <a:gd name="connsiteX600" fmla="*/ 2407436 w 7467600"/>
              <a:gd name="connsiteY600" fmla="*/ 1651070 h 6858000"/>
              <a:gd name="connsiteX601" fmla="*/ 2448558 w 7467600"/>
              <a:gd name="connsiteY601" fmla="*/ 1373435 h 6858000"/>
              <a:gd name="connsiteX602" fmla="*/ 278707 w 7467600"/>
              <a:gd name="connsiteY602" fmla="*/ 1352270 h 6858000"/>
              <a:gd name="connsiteX603" fmla="*/ 321570 w 7467600"/>
              <a:gd name="connsiteY603" fmla="*/ 1861610 h 6858000"/>
              <a:gd name="connsiteX604" fmla="*/ 294281 w 7467600"/>
              <a:gd name="connsiteY604" fmla="*/ 1440658 h 6858000"/>
              <a:gd name="connsiteX605" fmla="*/ 278707 w 7467600"/>
              <a:gd name="connsiteY605" fmla="*/ 1352270 h 6858000"/>
              <a:gd name="connsiteX606" fmla="*/ 1423821 w 7467600"/>
              <a:gd name="connsiteY606" fmla="*/ 1351958 h 6858000"/>
              <a:gd name="connsiteX607" fmla="*/ 1638521 w 7467600"/>
              <a:gd name="connsiteY607" fmla="*/ 1908470 h 6858000"/>
              <a:gd name="connsiteX608" fmla="*/ 1754199 w 7467600"/>
              <a:gd name="connsiteY608" fmla="*/ 2149284 h 6858000"/>
              <a:gd name="connsiteX609" fmla="*/ 1908359 w 7467600"/>
              <a:gd name="connsiteY609" fmla="*/ 2364988 h 6858000"/>
              <a:gd name="connsiteX610" fmla="*/ 1647661 w 7467600"/>
              <a:gd name="connsiteY610" fmla="*/ 1825945 h 6858000"/>
              <a:gd name="connsiteX611" fmla="*/ 1423821 w 7467600"/>
              <a:gd name="connsiteY611" fmla="*/ 1351958 h 6858000"/>
              <a:gd name="connsiteX612" fmla="*/ 1431890 w 7467600"/>
              <a:gd name="connsiteY612" fmla="*/ 1306475 h 6858000"/>
              <a:gd name="connsiteX613" fmla="*/ 1507597 w 7467600"/>
              <a:gd name="connsiteY613" fmla="*/ 1446132 h 6858000"/>
              <a:gd name="connsiteX614" fmla="*/ 1674586 w 7467600"/>
              <a:gd name="connsiteY614" fmla="*/ 1813832 h 6858000"/>
              <a:gd name="connsiteX615" fmla="*/ 1815950 w 7467600"/>
              <a:gd name="connsiteY615" fmla="*/ 2128564 h 6858000"/>
              <a:gd name="connsiteX616" fmla="*/ 1984242 w 7467600"/>
              <a:gd name="connsiteY616" fmla="*/ 2430829 h 6858000"/>
              <a:gd name="connsiteX617" fmla="*/ 2014023 w 7467600"/>
              <a:gd name="connsiteY617" fmla="*/ 2450995 h 6858000"/>
              <a:gd name="connsiteX618" fmla="*/ 1747337 w 7467600"/>
              <a:gd name="connsiteY618" fmla="*/ 1855264 h 6858000"/>
              <a:gd name="connsiteX619" fmla="*/ 1533749 w 7467600"/>
              <a:gd name="connsiteY619" fmla="*/ 1478656 h 6858000"/>
              <a:gd name="connsiteX620" fmla="*/ 1431890 w 7467600"/>
              <a:gd name="connsiteY620" fmla="*/ 1306475 h 6858000"/>
              <a:gd name="connsiteX621" fmla="*/ 5052692 w 7467600"/>
              <a:gd name="connsiteY621" fmla="*/ 1292994 h 6858000"/>
              <a:gd name="connsiteX622" fmla="*/ 5200661 w 7467600"/>
              <a:gd name="connsiteY622" fmla="*/ 1635186 h 6858000"/>
              <a:gd name="connsiteX623" fmla="*/ 5297138 w 7467600"/>
              <a:gd name="connsiteY623" fmla="*/ 1906351 h 6858000"/>
              <a:gd name="connsiteX624" fmla="*/ 5052692 w 7467600"/>
              <a:gd name="connsiteY624" fmla="*/ 1292994 h 6858000"/>
              <a:gd name="connsiteX625" fmla="*/ 5009948 w 7467600"/>
              <a:gd name="connsiteY625" fmla="*/ 1273619 h 6858000"/>
              <a:gd name="connsiteX626" fmla="*/ 5121777 w 7467600"/>
              <a:gd name="connsiteY626" fmla="*/ 1654213 h 6858000"/>
              <a:gd name="connsiteX627" fmla="*/ 5293545 w 7467600"/>
              <a:gd name="connsiteY627" fmla="*/ 2072247 h 6858000"/>
              <a:gd name="connsiteX628" fmla="*/ 5294042 w 7467600"/>
              <a:gd name="connsiteY628" fmla="*/ 2065019 h 6858000"/>
              <a:gd name="connsiteX629" fmla="*/ 5171936 w 7467600"/>
              <a:gd name="connsiteY629" fmla="*/ 1647613 h 6858000"/>
              <a:gd name="connsiteX630" fmla="*/ 5009948 w 7467600"/>
              <a:gd name="connsiteY630" fmla="*/ 1273619 h 6858000"/>
              <a:gd name="connsiteX631" fmla="*/ 655236 w 7467600"/>
              <a:gd name="connsiteY631" fmla="*/ 1268632 h 6858000"/>
              <a:gd name="connsiteX632" fmla="*/ 839521 w 7467600"/>
              <a:gd name="connsiteY632" fmla="*/ 1685315 h 6858000"/>
              <a:gd name="connsiteX633" fmla="*/ 1109416 w 7467600"/>
              <a:gd name="connsiteY633" fmla="*/ 2061663 h 6858000"/>
              <a:gd name="connsiteX634" fmla="*/ 1298300 w 7467600"/>
              <a:gd name="connsiteY634" fmla="*/ 2247742 h 6858000"/>
              <a:gd name="connsiteX635" fmla="*/ 1125871 w 7467600"/>
              <a:gd name="connsiteY635" fmla="*/ 1989513 h 6858000"/>
              <a:gd name="connsiteX636" fmla="*/ 981574 w 7467600"/>
              <a:gd name="connsiteY636" fmla="*/ 1783157 h 6858000"/>
              <a:gd name="connsiteX637" fmla="*/ 922198 w 7467600"/>
              <a:gd name="connsiteY637" fmla="*/ 1677437 h 6858000"/>
              <a:gd name="connsiteX638" fmla="*/ 869293 w 7467600"/>
              <a:gd name="connsiteY638" fmla="*/ 1583214 h 6858000"/>
              <a:gd name="connsiteX639" fmla="*/ 751431 w 7467600"/>
              <a:gd name="connsiteY639" fmla="*/ 1405731 h 6858000"/>
              <a:gd name="connsiteX640" fmla="*/ 655236 w 7467600"/>
              <a:gd name="connsiteY640" fmla="*/ 1268632 h 6858000"/>
              <a:gd name="connsiteX641" fmla="*/ 6516292 w 7467600"/>
              <a:gd name="connsiteY641" fmla="*/ 1263064 h 6858000"/>
              <a:gd name="connsiteX642" fmla="*/ 5736320 w 7467600"/>
              <a:gd name="connsiteY642" fmla="*/ 1501803 h 6858000"/>
              <a:gd name="connsiteX643" fmla="*/ 6516292 w 7467600"/>
              <a:gd name="connsiteY643" fmla="*/ 1263064 h 6858000"/>
              <a:gd name="connsiteX644" fmla="*/ 291466 w 7467600"/>
              <a:gd name="connsiteY644" fmla="*/ 1250369 h 6858000"/>
              <a:gd name="connsiteX645" fmla="*/ 323180 w 7467600"/>
              <a:gd name="connsiteY645" fmla="*/ 1435283 h 6858000"/>
              <a:gd name="connsiteX646" fmla="*/ 349381 w 7467600"/>
              <a:gd name="connsiteY646" fmla="*/ 1875041 h 6858000"/>
              <a:gd name="connsiteX647" fmla="*/ 374363 w 7467600"/>
              <a:gd name="connsiteY647" fmla="*/ 1506494 h 6858000"/>
              <a:gd name="connsiteX648" fmla="*/ 302168 w 7467600"/>
              <a:gd name="connsiteY648" fmla="*/ 1274495 h 6858000"/>
              <a:gd name="connsiteX649" fmla="*/ 291466 w 7467600"/>
              <a:gd name="connsiteY649" fmla="*/ 1250369 h 6858000"/>
              <a:gd name="connsiteX650" fmla="*/ 678222 w 7467600"/>
              <a:gd name="connsiteY650" fmla="*/ 1248670 h 6858000"/>
              <a:gd name="connsiteX651" fmla="*/ 775536 w 7467600"/>
              <a:gd name="connsiteY651" fmla="*/ 1388015 h 6858000"/>
              <a:gd name="connsiteX652" fmla="*/ 894529 w 7467600"/>
              <a:gd name="connsiteY652" fmla="*/ 1567739 h 6858000"/>
              <a:gd name="connsiteX653" fmla="*/ 948000 w 7467600"/>
              <a:gd name="connsiteY653" fmla="*/ 1663088 h 6858000"/>
              <a:gd name="connsiteX654" fmla="*/ 1006812 w 7467600"/>
              <a:gd name="connsiteY654" fmla="*/ 1767683 h 6858000"/>
              <a:gd name="connsiteX655" fmla="*/ 1149133 w 7467600"/>
              <a:gd name="connsiteY655" fmla="*/ 1971513 h 6858000"/>
              <a:gd name="connsiteX656" fmla="*/ 1333952 w 7467600"/>
              <a:gd name="connsiteY656" fmla="*/ 2251620 h 6858000"/>
              <a:gd name="connsiteX657" fmla="*/ 1337329 w 7467600"/>
              <a:gd name="connsiteY657" fmla="*/ 2258350 h 6858000"/>
              <a:gd name="connsiteX658" fmla="*/ 1014726 w 7467600"/>
              <a:gd name="connsiteY658" fmla="*/ 1615556 h 6858000"/>
              <a:gd name="connsiteX659" fmla="*/ 678222 w 7467600"/>
              <a:gd name="connsiteY659" fmla="*/ 1248670 h 6858000"/>
              <a:gd name="connsiteX660" fmla="*/ 6691602 w 7467600"/>
              <a:gd name="connsiteY660" fmla="*/ 1140573 h 6858000"/>
              <a:gd name="connsiteX661" fmla="*/ 6571100 w 7467600"/>
              <a:gd name="connsiteY661" fmla="*/ 1183662 h 6858000"/>
              <a:gd name="connsiteX662" fmla="*/ 6241687 w 7467600"/>
              <a:gd name="connsiteY662" fmla="*/ 1257600 h 6858000"/>
              <a:gd name="connsiteX663" fmla="*/ 5693009 w 7467600"/>
              <a:gd name="connsiteY663" fmla="*/ 1478256 h 6858000"/>
              <a:gd name="connsiteX664" fmla="*/ 6548420 w 7467600"/>
              <a:gd name="connsiteY664" fmla="*/ 1214599 h 6858000"/>
              <a:gd name="connsiteX665" fmla="*/ 6605473 w 7467600"/>
              <a:gd name="connsiteY665" fmla="*/ 1184686 h 6858000"/>
              <a:gd name="connsiteX666" fmla="*/ 6691602 w 7467600"/>
              <a:gd name="connsiteY666" fmla="*/ 1140573 h 6858000"/>
              <a:gd name="connsiteX667" fmla="*/ 4002475 w 7467600"/>
              <a:gd name="connsiteY667" fmla="*/ 1037802 h 6858000"/>
              <a:gd name="connsiteX668" fmla="*/ 4000324 w 7467600"/>
              <a:gd name="connsiteY668" fmla="*/ 1039362 h 6858000"/>
              <a:gd name="connsiteX669" fmla="*/ 4002862 w 7467600"/>
              <a:gd name="connsiteY669" fmla="*/ 1042866 h 6858000"/>
              <a:gd name="connsiteX670" fmla="*/ 4002475 w 7467600"/>
              <a:gd name="connsiteY670" fmla="*/ 1037802 h 6858000"/>
              <a:gd name="connsiteX671" fmla="*/ 506322 w 7467600"/>
              <a:gd name="connsiteY671" fmla="*/ 1020997 h 6858000"/>
              <a:gd name="connsiteX672" fmla="*/ 533068 w 7467600"/>
              <a:gd name="connsiteY672" fmla="*/ 1029409 h 6858000"/>
              <a:gd name="connsiteX673" fmla="*/ 1232525 w 7467600"/>
              <a:gd name="connsiteY673" fmla="*/ 1804675 h 6858000"/>
              <a:gd name="connsiteX674" fmla="*/ 1388858 w 7467600"/>
              <a:gd name="connsiteY674" fmla="*/ 2368011 h 6858000"/>
              <a:gd name="connsiteX675" fmla="*/ 1384098 w 7467600"/>
              <a:gd name="connsiteY675" fmla="*/ 2378125 h 6858000"/>
              <a:gd name="connsiteX676" fmla="*/ 1425393 w 7467600"/>
              <a:gd name="connsiteY676" fmla="*/ 2589124 h 6858000"/>
              <a:gd name="connsiteX677" fmla="*/ 1424001 w 7467600"/>
              <a:gd name="connsiteY677" fmla="*/ 2597541 h 6858000"/>
              <a:gd name="connsiteX678" fmla="*/ 2152729 w 7467600"/>
              <a:gd name="connsiteY678" fmla="*/ 2864487 h 6858000"/>
              <a:gd name="connsiteX679" fmla="*/ 2020609 w 7467600"/>
              <a:gd name="connsiteY679" fmla="*/ 2539671 h 6858000"/>
              <a:gd name="connsiteX680" fmla="*/ 2018920 w 7467600"/>
              <a:gd name="connsiteY680" fmla="*/ 2536309 h 6858000"/>
              <a:gd name="connsiteX681" fmla="*/ 1342441 w 7467600"/>
              <a:gd name="connsiteY681" fmla="*/ 1173017 h 6858000"/>
              <a:gd name="connsiteX682" fmla="*/ 1367925 w 7467600"/>
              <a:gd name="connsiteY682" fmla="*/ 1135648 h 6858000"/>
              <a:gd name="connsiteX683" fmla="*/ 1771401 w 7467600"/>
              <a:gd name="connsiteY683" fmla="*/ 1806673 h 6858000"/>
              <a:gd name="connsiteX684" fmla="*/ 1972385 w 7467600"/>
              <a:gd name="connsiteY684" fmla="*/ 2198735 h 6858000"/>
              <a:gd name="connsiteX685" fmla="*/ 2040892 w 7467600"/>
              <a:gd name="connsiteY685" fmla="*/ 2405205 h 6858000"/>
              <a:gd name="connsiteX686" fmla="*/ 2131689 w 7467600"/>
              <a:gd name="connsiteY686" fmla="*/ 1936926 h 6858000"/>
              <a:gd name="connsiteX687" fmla="*/ 2454820 w 7467600"/>
              <a:gd name="connsiteY687" fmla="*/ 1248808 h 6858000"/>
              <a:gd name="connsiteX688" fmla="*/ 2492512 w 7467600"/>
              <a:gd name="connsiteY688" fmla="*/ 1302920 h 6858000"/>
              <a:gd name="connsiteX689" fmla="*/ 2081216 w 7467600"/>
              <a:gd name="connsiteY689" fmla="*/ 2527513 h 6858000"/>
              <a:gd name="connsiteX690" fmla="*/ 2081211 w 7467600"/>
              <a:gd name="connsiteY690" fmla="*/ 2528916 h 6858000"/>
              <a:gd name="connsiteX691" fmla="*/ 2199067 w 7467600"/>
              <a:gd name="connsiteY691" fmla="*/ 2884061 h 6858000"/>
              <a:gd name="connsiteX692" fmla="*/ 3192586 w 7467600"/>
              <a:gd name="connsiteY692" fmla="*/ 3411496 h 6858000"/>
              <a:gd name="connsiteX693" fmla="*/ 3182620 w 7467600"/>
              <a:gd name="connsiteY693" fmla="*/ 3483279 h 6858000"/>
              <a:gd name="connsiteX694" fmla="*/ 2435119 w 7467600"/>
              <a:gd name="connsiteY694" fmla="*/ 3080173 h 6858000"/>
              <a:gd name="connsiteX695" fmla="*/ 2410152 w 7467600"/>
              <a:gd name="connsiteY695" fmla="*/ 3063751 h 6858000"/>
              <a:gd name="connsiteX696" fmla="*/ 2408099 w 7467600"/>
              <a:gd name="connsiteY696" fmla="*/ 3064403 h 6858000"/>
              <a:gd name="connsiteX697" fmla="*/ 2407218 w 7467600"/>
              <a:gd name="connsiteY697" fmla="*/ 3070324 h 6858000"/>
              <a:gd name="connsiteX698" fmla="*/ 2380138 w 7467600"/>
              <a:gd name="connsiteY698" fmla="*/ 3099341 h 6858000"/>
              <a:gd name="connsiteX699" fmla="*/ 1765923 w 7467600"/>
              <a:gd name="connsiteY699" fmla="*/ 3581043 h 6858000"/>
              <a:gd name="connsiteX700" fmla="*/ 1702258 w 7467600"/>
              <a:gd name="connsiteY700" fmla="*/ 3612286 h 6858000"/>
              <a:gd name="connsiteX701" fmla="*/ 1538370 w 7467600"/>
              <a:gd name="connsiteY701" fmla="*/ 3811804 h 6858000"/>
              <a:gd name="connsiteX702" fmla="*/ 542867 w 7467600"/>
              <a:gd name="connsiteY702" fmla="*/ 4944092 h 6858000"/>
              <a:gd name="connsiteX703" fmla="*/ 515800 w 7467600"/>
              <a:gd name="connsiteY703" fmla="*/ 4862180 h 6858000"/>
              <a:gd name="connsiteX704" fmla="*/ 909145 w 7467600"/>
              <a:gd name="connsiteY704" fmla="*/ 4199225 h 6858000"/>
              <a:gd name="connsiteX705" fmla="*/ 1214067 w 7467600"/>
              <a:gd name="connsiteY705" fmla="*/ 3908561 h 6858000"/>
              <a:gd name="connsiteX706" fmla="*/ 640967 w 7467600"/>
              <a:gd name="connsiteY706" fmla="*/ 4105601 h 6858000"/>
              <a:gd name="connsiteX707" fmla="*/ 112563 w 7467600"/>
              <a:gd name="connsiteY707" fmla="*/ 4396952 h 6858000"/>
              <a:gd name="connsiteX708" fmla="*/ 0 w 7467600"/>
              <a:gd name="connsiteY708" fmla="*/ 4466006 h 6858000"/>
              <a:gd name="connsiteX709" fmla="*/ 0 w 7467600"/>
              <a:gd name="connsiteY709" fmla="*/ 4233763 h 6858000"/>
              <a:gd name="connsiteX710" fmla="*/ 36881 w 7467600"/>
              <a:gd name="connsiteY710" fmla="*/ 4200118 h 6858000"/>
              <a:gd name="connsiteX711" fmla="*/ 910534 w 7467600"/>
              <a:gd name="connsiteY711" fmla="*/ 3629753 h 6858000"/>
              <a:gd name="connsiteX712" fmla="*/ 1578717 w 7467600"/>
              <a:gd name="connsiteY712" fmla="*/ 3575982 h 6858000"/>
              <a:gd name="connsiteX713" fmla="*/ 2338780 w 7467600"/>
              <a:gd name="connsiteY713" fmla="*/ 3033725 h 6858000"/>
              <a:gd name="connsiteX714" fmla="*/ 1807991 w 7467600"/>
              <a:gd name="connsiteY714" fmla="*/ 2807184 h 6858000"/>
              <a:gd name="connsiteX715" fmla="*/ 1416358 w 7467600"/>
              <a:gd name="connsiteY715" fmla="*/ 3112571 h 6858000"/>
              <a:gd name="connsiteX716" fmla="*/ 939066 w 7467600"/>
              <a:gd name="connsiteY716" fmla="*/ 3378798 h 6858000"/>
              <a:gd name="connsiteX717" fmla="*/ 115099 w 7467600"/>
              <a:gd name="connsiteY717" fmla="*/ 3607650 h 6858000"/>
              <a:gd name="connsiteX718" fmla="*/ 97284 w 7467600"/>
              <a:gd name="connsiteY718" fmla="*/ 3520393 h 6858000"/>
              <a:gd name="connsiteX719" fmla="*/ 922050 w 7467600"/>
              <a:gd name="connsiteY719" fmla="*/ 3074867 h 6858000"/>
              <a:gd name="connsiteX720" fmla="*/ 1405265 w 7467600"/>
              <a:gd name="connsiteY720" fmla="*/ 3016319 h 6858000"/>
              <a:gd name="connsiteX721" fmla="*/ 1407512 w 7467600"/>
              <a:gd name="connsiteY721" fmla="*/ 3018001 h 6858000"/>
              <a:gd name="connsiteX722" fmla="*/ 1726266 w 7467600"/>
              <a:gd name="connsiteY722" fmla="*/ 2777274 h 6858000"/>
              <a:gd name="connsiteX723" fmla="*/ 625390 w 7467600"/>
              <a:gd name="connsiteY723" fmla="*/ 2514541 h 6858000"/>
              <a:gd name="connsiteX724" fmla="*/ 619799 w 7467600"/>
              <a:gd name="connsiteY724" fmla="*/ 2527180 h 6858000"/>
              <a:gd name="connsiteX725" fmla="*/ 310030 w 7467600"/>
              <a:gd name="connsiteY725" fmla="*/ 2771818 h 6858000"/>
              <a:gd name="connsiteX726" fmla="*/ 173877 w 7467600"/>
              <a:gd name="connsiteY726" fmla="*/ 2937056 h 6858000"/>
              <a:gd name="connsiteX727" fmla="*/ 77889 w 7467600"/>
              <a:gd name="connsiteY727" fmla="*/ 3138440 h 6858000"/>
              <a:gd name="connsiteX728" fmla="*/ 0 w 7467600"/>
              <a:gd name="connsiteY728" fmla="*/ 3271395 h 6858000"/>
              <a:gd name="connsiteX729" fmla="*/ 0 w 7467600"/>
              <a:gd name="connsiteY729" fmla="*/ 3153002 h 6858000"/>
              <a:gd name="connsiteX730" fmla="*/ 2386 w 7467600"/>
              <a:gd name="connsiteY730" fmla="*/ 3149203 h 6858000"/>
              <a:gd name="connsiteX731" fmla="*/ 89753 w 7467600"/>
              <a:gd name="connsiteY731" fmla="*/ 2987702 h 6858000"/>
              <a:gd name="connsiteX732" fmla="*/ 76869 w 7467600"/>
              <a:gd name="connsiteY732" fmla="*/ 3005404 h 6858000"/>
              <a:gd name="connsiteX733" fmla="*/ 32049 w 7467600"/>
              <a:gd name="connsiteY733" fmla="*/ 3065814 h 6858000"/>
              <a:gd name="connsiteX734" fmla="*/ 0 w 7467600"/>
              <a:gd name="connsiteY734" fmla="*/ 3108744 h 6858000"/>
              <a:gd name="connsiteX735" fmla="*/ 0 w 7467600"/>
              <a:gd name="connsiteY735" fmla="*/ 3058059 h 6858000"/>
              <a:gd name="connsiteX736" fmla="*/ 7610 w 7467600"/>
              <a:gd name="connsiteY736" fmla="*/ 3047889 h 6858000"/>
              <a:gd name="connsiteX737" fmla="*/ 52419 w 7467600"/>
              <a:gd name="connsiteY737" fmla="*/ 2987479 h 6858000"/>
              <a:gd name="connsiteX738" fmla="*/ 59142 w 7467600"/>
              <a:gd name="connsiteY738" fmla="*/ 2978488 h 6858000"/>
              <a:gd name="connsiteX739" fmla="*/ 0 w 7467600"/>
              <a:gd name="connsiteY739" fmla="*/ 3015334 h 6858000"/>
              <a:gd name="connsiteX740" fmla="*/ 0 w 7467600"/>
              <a:gd name="connsiteY740" fmla="*/ 2914286 h 6858000"/>
              <a:gd name="connsiteX741" fmla="*/ 36383 w 7467600"/>
              <a:gd name="connsiteY741" fmla="*/ 2901128 h 6858000"/>
              <a:gd name="connsiteX742" fmla="*/ 156329 w 7467600"/>
              <a:gd name="connsiteY742" fmla="*/ 2840533 h 6858000"/>
              <a:gd name="connsiteX743" fmla="*/ 358355 w 7467600"/>
              <a:gd name="connsiteY743" fmla="*/ 2620471 h 6858000"/>
              <a:gd name="connsiteX744" fmla="*/ 510577 w 7467600"/>
              <a:gd name="connsiteY744" fmla="*/ 2501244 h 6858000"/>
              <a:gd name="connsiteX745" fmla="*/ 211967 w 7467600"/>
              <a:gd name="connsiteY745" fmla="*/ 2479171 h 6858000"/>
              <a:gd name="connsiteX746" fmla="*/ 0 w 7467600"/>
              <a:gd name="connsiteY746" fmla="*/ 2476398 h 6858000"/>
              <a:gd name="connsiteX747" fmla="*/ 0 w 7467600"/>
              <a:gd name="connsiteY747" fmla="*/ 2389189 h 6858000"/>
              <a:gd name="connsiteX748" fmla="*/ 103062 w 7467600"/>
              <a:gd name="connsiteY748" fmla="*/ 2389518 h 6858000"/>
              <a:gd name="connsiteX749" fmla="*/ 510734 w 7467600"/>
              <a:gd name="connsiteY749" fmla="*/ 2416201 h 6858000"/>
              <a:gd name="connsiteX750" fmla="*/ 279257 w 7467600"/>
              <a:gd name="connsiteY750" fmla="*/ 2092102 h 6858000"/>
              <a:gd name="connsiteX751" fmla="*/ 65265 w 7467600"/>
              <a:gd name="connsiteY751" fmla="*/ 2006049 h 6858000"/>
              <a:gd name="connsiteX752" fmla="*/ 0 w 7467600"/>
              <a:gd name="connsiteY752" fmla="*/ 1982532 h 6858000"/>
              <a:gd name="connsiteX753" fmla="*/ 0 w 7467600"/>
              <a:gd name="connsiteY753" fmla="*/ 1912789 h 6858000"/>
              <a:gd name="connsiteX754" fmla="*/ 97460 w 7467600"/>
              <a:gd name="connsiteY754" fmla="*/ 1953725 h 6858000"/>
              <a:gd name="connsiteX755" fmla="*/ 221272 w 7467600"/>
              <a:gd name="connsiteY755" fmla="*/ 1980766 h 6858000"/>
              <a:gd name="connsiteX756" fmla="*/ 116765 w 7467600"/>
              <a:gd name="connsiteY756" fmla="*/ 1911033 h 6858000"/>
              <a:gd name="connsiteX757" fmla="*/ 16405 w 7467600"/>
              <a:gd name="connsiteY757" fmla="*/ 1803412 h 6858000"/>
              <a:gd name="connsiteX758" fmla="*/ 0 w 7467600"/>
              <a:gd name="connsiteY758" fmla="*/ 1784777 h 6858000"/>
              <a:gd name="connsiteX759" fmla="*/ 0 w 7467600"/>
              <a:gd name="connsiteY759" fmla="*/ 1740082 h 6858000"/>
              <a:gd name="connsiteX760" fmla="*/ 39394 w 7467600"/>
              <a:gd name="connsiteY760" fmla="*/ 1784856 h 6858000"/>
              <a:gd name="connsiteX761" fmla="*/ 135813 w 7467600"/>
              <a:gd name="connsiteY761" fmla="*/ 1888838 h 6858000"/>
              <a:gd name="connsiteX762" fmla="*/ 242575 w 7467600"/>
              <a:gd name="connsiteY762" fmla="*/ 1958841 h 6858000"/>
              <a:gd name="connsiteX763" fmla="*/ 82197 w 7467600"/>
              <a:gd name="connsiteY763" fmla="*/ 1754826 h 6858000"/>
              <a:gd name="connsiteX764" fmla="*/ 0 w 7467600"/>
              <a:gd name="connsiteY764" fmla="*/ 1679650 h 6858000"/>
              <a:gd name="connsiteX765" fmla="*/ 0 w 7467600"/>
              <a:gd name="connsiteY765" fmla="*/ 1602463 h 6858000"/>
              <a:gd name="connsiteX766" fmla="*/ 84689 w 7467600"/>
              <a:gd name="connsiteY766" fmla="*/ 1677442 h 6858000"/>
              <a:gd name="connsiteX767" fmla="*/ 298437 w 7467600"/>
              <a:gd name="connsiteY767" fmla="*/ 1968019 h 6858000"/>
              <a:gd name="connsiteX768" fmla="*/ 227269 w 7467600"/>
              <a:gd name="connsiteY768" fmla="*/ 1114064 h 6858000"/>
              <a:gd name="connsiteX769" fmla="*/ 248003 w 7467600"/>
              <a:gd name="connsiteY769" fmla="*/ 1089613 h 6858000"/>
              <a:gd name="connsiteX770" fmla="*/ 427020 w 7467600"/>
              <a:gd name="connsiteY770" fmla="*/ 1619803 h 6858000"/>
              <a:gd name="connsiteX771" fmla="*/ 340345 w 7467600"/>
              <a:gd name="connsiteY771" fmla="*/ 2027739 h 6858000"/>
              <a:gd name="connsiteX772" fmla="*/ 360865 w 7467600"/>
              <a:gd name="connsiteY772" fmla="*/ 2044827 h 6858000"/>
              <a:gd name="connsiteX773" fmla="*/ 560414 w 7467600"/>
              <a:gd name="connsiteY773" fmla="*/ 2421457 h 6858000"/>
              <a:gd name="connsiteX774" fmla="*/ 1359703 w 7467600"/>
              <a:gd name="connsiteY774" fmla="*/ 2578554 h 6858000"/>
              <a:gd name="connsiteX775" fmla="*/ 1359422 w 7467600"/>
              <a:gd name="connsiteY775" fmla="*/ 2577994 h 6858000"/>
              <a:gd name="connsiteX776" fmla="*/ 828701 w 7467600"/>
              <a:gd name="connsiteY776" fmla="*/ 1839520 h 6858000"/>
              <a:gd name="connsiteX777" fmla="*/ 494427 w 7467600"/>
              <a:gd name="connsiteY777" fmla="*/ 1092333 h 6858000"/>
              <a:gd name="connsiteX778" fmla="*/ 506322 w 7467600"/>
              <a:gd name="connsiteY778" fmla="*/ 1020997 h 6858000"/>
              <a:gd name="connsiteX779" fmla="*/ 4570198 w 7467600"/>
              <a:gd name="connsiteY779" fmla="*/ 978081 h 6858000"/>
              <a:gd name="connsiteX780" fmla="*/ 4523691 w 7467600"/>
              <a:gd name="connsiteY780" fmla="*/ 1127776 h 6858000"/>
              <a:gd name="connsiteX781" fmla="*/ 4509875 w 7467600"/>
              <a:gd name="connsiteY781" fmla="*/ 1167552 h 6858000"/>
              <a:gd name="connsiteX782" fmla="*/ 4478168 w 7467600"/>
              <a:gd name="connsiteY782" fmla="*/ 1260735 h 6858000"/>
              <a:gd name="connsiteX783" fmla="*/ 4409309 w 7467600"/>
              <a:gd name="connsiteY783" fmla="*/ 1666996 h 6858000"/>
              <a:gd name="connsiteX784" fmla="*/ 4370031 w 7467600"/>
              <a:gd name="connsiteY784" fmla="*/ 1955666 h 6858000"/>
              <a:gd name="connsiteX785" fmla="*/ 4570198 w 7467600"/>
              <a:gd name="connsiteY785" fmla="*/ 978081 h 6858000"/>
              <a:gd name="connsiteX786" fmla="*/ 4557898 w 7467600"/>
              <a:gd name="connsiteY786" fmla="*/ 900011 h 6858000"/>
              <a:gd name="connsiteX787" fmla="*/ 4344840 w 7467600"/>
              <a:gd name="connsiteY787" fmla="*/ 1922038 h 6858000"/>
              <a:gd name="connsiteX788" fmla="*/ 4378710 w 7467600"/>
              <a:gd name="connsiteY788" fmla="*/ 1665516 h 6858000"/>
              <a:gd name="connsiteX789" fmla="*/ 4448798 w 7467600"/>
              <a:gd name="connsiteY789" fmla="*/ 1253024 h 6858000"/>
              <a:gd name="connsiteX790" fmla="*/ 4480315 w 7467600"/>
              <a:gd name="connsiteY790" fmla="*/ 1158454 h 6858000"/>
              <a:gd name="connsiteX791" fmla="*/ 4494133 w 7467600"/>
              <a:gd name="connsiteY791" fmla="*/ 1118676 h 6858000"/>
              <a:gd name="connsiteX792" fmla="*/ 4557898 w 7467600"/>
              <a:gd name="connsiteY792" fmla="*/ 900011 h 6858000"/>
              <a:gd name="connsiteX793" fmla="*/ 5870151 w 7467600"/>
              <a:gd name="connsiteY793" fmla="*/ 898890 h 6858000"/>
              <a:gd name="connsiteX794" fmla="*/ 5861335 w 7467600"/>
              <a:gd name="connsiteY794" fmla="*/ 899177 h 6858000"/>
              <a:gd name="connsiteX795" fmla="*/ 5843702 w 7467600"/>
              <a:gd name="connsiteY795" fmla="*/ 899748 h 6858000"/>
              <a:gd name="connsiteX796" fmla="*/ 5651107 w 7467600"/>
              <a:gd name="connsiteY796" fmla="*/ 920306 h 6858000"/>
              <a:gd name="connsiteX797" fmla="*/ 5459407 w 7467600"/>
              <a:gd name="connsiteY797" fmla="*/ 940975 h 6858000"/>
              <a:gd name="connsiteX798" fmla="*/ 5374846 w 7467600"/>
              <a:gd name="connsiteY798" fmla="*/ 941988 h 6858000"/>
              <a:gd name="connsiteX799" fmla="*/ 5256105 w 7467600"/>
              <a:gd name="connsiteY799" fmla="*/ 945632 h 6858000"/>
              <a:gd name="connsiteX800" fmla="*/ 5107071 w 7467600"/>
              <a:gd name="connsiteY800" fmla="*/ 969720 h 6858000"/>
              <a:gd name="connsiteX801" fmla="*/ 4998681 w 7467600"/>
              <a:gd name="connsiteY801" fmla="*/ 988771 h 6858000"/>
              <a:gd name="connsiteX802" fmla="*/ 5870151 w 7467600"/>
              <a:gd name="connsiteY802" fmla="*/ 898890 h 6858000"/>
              <a:gd name="connsiteX803" fmla="*/ 5504425 w 7467600"/>
              <a:gd name="connsiteY803" fmla="*/ 848067 h 6858000"/>
              <a:gd name="connsiteX804" fmla="*/ 4968849 w 7467600"/>
              <a:gd name="connsiteY804" fmla="*/ 962318 h 6858000"/>
              <a:gd name="connsiteX805" fmla="*/ 5104039 w 7467600"/>
              <a:gd name="connsiteY805" fmla="*/ 940634 h 6858000"/>
              <a:gd name="connsiteX806" fmla="*/ 5256311 w 7467600"/>
              <a:gd name="connsiteY806" fmla="*/ 916490 h 6858000"/>
              <a:gd name="connsiteX807" fmla="*/ 5377381 w 7467600"/>
              <a:gd name="connsiteY807" fmla="*/ 912671 h 6858000"/>
              <a:gd name="connsiteX808" fmla="*/ 5460148 w 7467600"/>
              <a:gd name="connsiteY808" fmla="*/ 911442 h 6858000"/>
              <a:gd name="connsiteX809" fmla="*/ 5648971 w 7467600"/>
              <a:gd name="connsiteY809" fmla="*/ 891331 h 6858000"/>
              <a:gd name="connsiteX810" fmla="*/ 5844807 w 7467600"/>
              <a:gd name="connsiteY810" fmla="*/ 870718 h 6858000"/>
              <a:gd name="connsiteX811" fmla="*/ 5862975 w 7467600"/>
              <a:gd name="connsiteY811" fmla="*/ 869756 h 6858000"/>
              <a:gd name="connsiteX812" fmla="*/ 5920887 w 7467600"/>
              <a:gd name="connsiteY812" fmla="*/ 865929 h 6858000"/>
              <a:gd name="connsiteX813" fmla="*/ 5504425 w 7467600"/>
              <a:gd name="connsiteY813" fmla="*/ 848067 h 6858000"/>
              <a:gd name="connsiteX814" fmla="*/ 3607114 w 7467600"/>
              <a:gd name="connsiteY814" fmla="*/ 467441 h 6858000"/>
              <a:gd name="connsiteX815" fmla="*/ 3296242 w 7467600"/>
              <a:gd name="connsiteY815" fmla="*/ 807991 h 6858000"/>
              <a:gd name="connsiteX816" fmla="*/ 3174674 w 7467600"/>
              <a:gd name="connsiteY816" fmla="*/ 919759 h 6858000"/>
              <a:gd name="connsiteX817" fmla="*/ 3042978 w 7467600"/>
              <a:gd name="connsiteY817" fmla="*/ 1054894 h 6858000"/>
              <a:gd name="connsiteX818" fmla="*/ 2968914 w 7467600"/>
              <a:gd name="connsiteY818" fmla="*/ 1133756 h 6858000"/>
              <a:gd name="connsiteX819" fmla="*/ 3103823 w 7467600"/>
              <a:gd name="connsiteY819" fmla="*/ 1026814 h 6858000"/>
              <a:gd name="connsiteX820" fmla="*/ 3607114 w 7467600"/>
              <a:gd name="connsiteY820" fmla="*/ 467441 h 6858000"/>
              <a:gd name="connsiteX821" fmla="*/ 3744487 w 7467600"/>
              <a:gd name="connsiteY821" fmla="*/ 383136 h 6858000"/>
              <a:gd name="connsiteX822" fmla="*/ 3970213 w 7467600"/>
              <a:gd name="connsiteY822" fmla="*/ 995559 h 6858000"/>
              <a:gd name="connsiteX823" fmla="*/ 3744487 w 7467600"/>
              <a:gd name="connsiteY823" fmla="*/ 383136 h 6858000"/>
              <a:gd name="connsiteX824" fmla="*/ 3624562 w 7467600"/>
              <a:gd name="connsiteY824" fmla="*/ 367041 h 6858000"/>
              <a:gd name="connsiteX825" fmla="*/ 3489712 w 7467600"/>
              <a:gd name="connsiteY825" fmla="*/ 485386 h 6858000"/>
              <a:gd name="connsiteX826" fmla="*/ 3182994 w 7467600"/>
              <a:gd name="connsiteY826" fmla="*/ 828265 h 6858000"/>
              <a:gd name="connsiteX827" fmla="*/ 2892114 w 7467600"/>
              <a:gd name="connsiteY827" fmla="*/ 1172635 h 6858000"/>
              <a:gd name="connsiteX828" fmla="*/ 3021459 w 7467600"/>
              <a:gd name="connsiteY828" fmla="*/ 1035385 h 6858000"/>
              <a:gd name="connsiteX829" fmla="*/ 3153873 w 7467600"/>
              <a:gd name="connsiteY829" fmla="*/ 898971 h 6858000"/>
              <a:gd name="connsiteX830" fmla="*/ 3276511 w 7467600"/>
              <a:gd name="connsiteY830" fmla="*/ 786423 h 6858000"/>
              <a:gd name="connsiteX831" fmla="*/ 3584154 w 7467600"/>
              <a:gd name="connsiteY831" fmla="*/ 448218 h 6858000"/>
              <a:gd name="connsiteX832" fmla="*/ 3624562 w 7467600"/>
              <a:gd name="connsiteY832" fmla="*/ 367041 h 6858000"/>
              <a:gd name="connsiteX833" fmla="*/ 3766672 w 7467600"/>
              <a:gd name="connsiteY833" fmla="*/ 359429 h 6858000"/>
              <a:gd name="connsiteX834" fmla="*/ 3996338 w 7467600"/>
              <a:gd name="connsiteY834" fmla="*/ 968237 h 6858000"/>
              <a:gd name="connsiteX835" fmla="*/ 3766672 w 7467600"/>
              <a:gd name="connsiteY835" fmla="*/ 359429 h 6858000"/>
              <a:gd name="connsiteX836" fmla="*/ 5805386 w 7467600"/>
              <a:gd name="connsiteY836" fmla="*/ 239240 h 6858000"/>
              <a:gd name="connsiteX837" fmla="*/ 5736947 w 7467600"/>
              <a:gd name="connsiteY837" fmla="*/ 261367 h 6858000"/>
              <a:gd name="connsiteX838" fmla="*/ 5427012 w 7467600"/>
              <a:gd name="connsiteY838" fmla="*/ 311272 h 6858000"/>
              <a:gd name="connsiteX839" fmla="*/ 5147818 w 7467600"/>
              <a:gd name="connsiteY839" fmla="*/ 322112 h 6858000"/>
              <a:gd name="connsiteX840" fmla="*/ 5060854 w 7467600"/>
              <a:gd name="connsiteY840" fmla="*/ 311882 h 6858000"/>
              <a:gd name="connsiteX841" fmla="*/ 4945989 w 7467600"/>
              <a:gd name="connsiteY841" fmla="*/ 300516 h 6858000"/>
              <a:gd name="connsiteX842" fmla="*/ 5410479 w 7467600"/>
              <a:gd name="connsiteY842" fmla="*/ 348434 h 6858000"/>
              <a:gd name="connsiteX843" fmla="*/ 5805386 w 7467600"/>
              <a:gd name="connsiteY843" fmla="*/ 239240 h 6858000"/>
              <a:gd name="connsiteX844" fmla="*/ 7419999 w 7467600"/>
              <a:gd name="connsiteY844" fmla="*/ 774360 h 6858000"/>
              <a:gd name="connsiteX845" fmla="*/ 7467600 w 7467600"/>
              <a:gd name="connsiteY845" fmla="*/ 789215 h 6858000"/>
              <a:gd name="connsiteX846" fmla="*/ 7451412 w 7467600"/>
              <a:gd name="connsiteY846" fmla="*/ 799572 h 6858000"/>
              <a:gd name="connsiteX847" fmla="*/ 7419999 w 7467600"/>
              <a:gd name="connsiteY847" fmla="*/ 774360 h 6858000"/>
              <a:gd name="connsiteX848" fmla="*/ 5905192 w 7467600"/>
              <a:gd name="connsiteY848" fmla="*/ 163079 h 6858000"/>
              <a:gd name="connsiteX849" fmla="*/ 5865655 w 7467600"/>
              <a:gd name="connsiteY849" fmla="*/ 171901 h 6858000"/>
              <a:gd name="connsiteX850" fmla="*/ 5259740 w 7467600"/>
              <a:gd name="connsiteY850" fmla="*/ 257013 h 6858000"/>
              <a:gd name="connsiteX851" fmla="*/ 5208466 w 7467600"/>
              <a:gd name="connsiteY851" fmla="*/ 257550 h 6858000"/>
              <a:gd name="connsiteX852" fmla="*/ 4980204 w 7467600"/>
              <a:gd name="connsiteY852" fmla="*/ 271903 h 6858000"/>
              <a:gd name="connsiteX853" fmla="*/ 5068068 w 7467600"/>
              <a:gd name="connsiteY853" fmla="*/ 282244 h 6858000"/>
              <a:gd name="connsiteX854" fmla="*/ 5153231 w 7467600"/>
              <a:gd name="connsiteY854" fmla="*/ 292240 h 6858000"/>
              <a:gd name="connsiteX855" fmla="*/ 5426491 w 7467600"/>
              <a:gd name="connsiteY855" fmla="*/ 281128 h 6858000"/>
              <a:gd name="connsiteX856" fmla="*/ 5731212 w 7467600"/>
              <a:gd name="connsiteY856" fmla="*/ 231951 h 6858000"/>
              <a:gd name="connsiteX857" fmla="*/ 5905192 w 7467600"/>
              <a:gd name="connsiteY857" fmla="*/ 163079 h 6858000"/>
              <a:gd name="connsiteX858" fmla="*/ 5944437 w 7467600"/>
              <a:gd name="connsiteY858" fmla="*/ 113829 h 6858000"/>
              <a:gd name="connsiteX859" fmla="*/ 5825032 w 7467600"/>
              <a:gd name="connsiteY859" fmla="*/ 146405 h 6858000"/>
              <a:gd name="connsiteX860" fmla="*/ 4955599 w 7467600"/>
              <a:gd name="connsiteY860" fmla="*/ 247008 h 6858000"/>
              <a:gd name="connsiteX861" fmla="*/ 5210104 w 7467600"/>
              <a:gd name="connsiteY861" fmla="*/ 228123 h 6858000"/>
              <a:gd name="connsiteX862" fmla="*/ 5261015 w 7467600"/>
              <a:gd name="connsiteY862" fmla="*/ 227087 h 6858000"/>
              <a:gd name="connsiteX863" fmla="*/ 5861181 w 7467600"/>
              <a:gd name="connsiteY863" fmla="*/ 143093 h 6858000"/>
              <a:gd name="connsiteX864" fmla="*/ 5961252 w 7467600"/>
              <a:gd name="connsiteY864" fmla="*/ 114820 h 6858000"/>
              <a:gd name="connsiteX865" fmla="*/ 5944437 w 7467600"/>
              <a:gd name="connsiteY865" fmla="*/ 113829 h 6858000"/>
              <a:gd name="connsiteX866" fmla="*/ 3882765 w 7467600"/>
              <a:gd name="connsiteY866" fmla="*/ 0 h 6858000"/>
              <a:gd name="connsiteX867" fmla="*/ 3995099 w 7467600"/>
              <a:gd name="connsiteY867" fmla="*/ 0 h 6858000"/>
              <a:gd name="connsiteX868" fmla="*/ 4163818 w 7467600"/>
              <a:gd name="connsiteY868" fmla="*/ 234104 h 6858000"/>
              <a:gd name="connsiteX869" fmla="*/ 4172099 w 7467600"/>
              <a:gd name="connsiteY869" fmla="*/ 234207 h 6858000"/>
              <a:gd name="connsiteX870" fmla="*/ 4784282 w 7467600"/>
              <a:gd name="connsiteY870" fmla="*/ 276561 h 6858000"/>
              <a:gd name="connsiteX871" fmla="*/ 4801687 w 7467600"/>
              <a:gd name="connsiteY871" fmla="*/ 267764 h 6858000"/>
              <a:gd name="connsiteX872" fmla="*/ 6082788 w 7467600"/>
              <a:gd name="connsiteY872" fmla="*/ 64119 h 6858000"/>
              <a:gd name="connsiteX873" fmla="*/ 6099442 w 7467600"/>
              <a:gd name="connsiteY873" fmla="*/ 82568 h 6858000"/>
              <a:gd name="connsiteX874" fmla="*/ 4804137 w 7467600"/>
              <a:gd name="connsiteY874" fmla="*/ 320931 h 6858000"/>
              <a:gd name="connsiteX875" fmla="*/ 4227047 w 7467600"/>
              <a:gd name="connsiteY875" fmla="*/ 313415 h 6858000"/>
              <a:gd name="connsiteX876" fmla="*/ 4346041 w 7467600"/>
              <a:gd name="connsiteY876" fmla="*/ 456086 h 6858000"/>
              <a:gd name="connsiteX877" fmla="*/ 4870967 w 7467600"/>
              <a:gd name="connsiteY877" fmla="*/ 963061 h 6858000"/>
              <a:gd name="connsiteX878" fmla="*/ 4889647 w 7467600"/>
              <a:gd name="connsiteY878" fmla="*/ 957147 h 6858000"/>
              <a:gd name="connsiteX879" fmla="*/ 5422504 w 7467600"/>
              <a:gd name="connsiteY879" fmla="*/ 805191 h 6858000"/>
              <a:gd name="connsiteX880" fmla="*/ 6087656 w 7467600"/>
              <a:gd name="connsiteY880" fmla="*/ 826703 h 6858000"/>
              <a:gd name="connsiteX881" fmla="*/ 6058717 w 7467600"/>
              <a:gd name="connsiteY881" fmla="*/ 865992 h 6858000"/>
              <a:gd name="connsiteX882" fmla="*/ 4974153 w 7467600"/>
              <a:gd name="connsiteY882" fmla="*/ 1045456 h 6858000"/>
              <a:gd name="connsiteX883" fmla="*/ 5627835 w 7467600"/>
              <a:gd name="connsiteY883" fmla="*/ 1472077 h 6858000"/>
              <a:gd name="connsiteX884" fmla="*/ 5629817 w 7467600"/>
              <a:gd name="connsiteY884" fmla="*/ 1471412 h 6858000"/>
              <a:gd name="connsiteX885" fmla="*/ 5634124 w 7467600"/>
              <a:gd name="connsiteY885" fmla="*/ 1470572 h 6858000"/>
              <a:gd name="connsiteX886" fmla="*/ 5755832 w 7467600"/>
              <a:gd name="connsiteY886" fmla="*/ 1383886 h 6858000"/>
              <a:gd name="connsiteX887" fmla="*/ 6014186 w 7467600"/>
              <a:gd name="connsiteY887" fmla="*/ 1279799 h 6858000"/>
              <a:gd name="connsiteX888" fmla="*/ 6901619 w 7467600"/>
              <a:gd name="connsiteY888" fmla="*/ 1047874 h 6858000"/>
              <a:gd name="connsiteX889" fmla="*/ 6931566 w 7467600"/>
              <a:gd name="connsiteY889" fmla="*/ 1062034 h 6858000"/>
              <a:gd name="connsiteX890" fmla="*/ 5790982 w 7467600"/>
              <a:gd name="connsiteY890" fmla="*/ 1561380 h 6858000"/>
              <a:gd name="connsiteX891" fmla="*/ 6188971 w 7467600"/>
              <a:gd name="connsiteY891" fmla="*/ 1755168 h 6858000"/>
              <a:gd name="connsiteX892" fmla="*/ 6202446 w 7467600"/>
              <a:gd name="connsiteY892" fmla="*/ 1752268 h 6858000"/>
              <a:gd name="connsiteX893" fmla="*/ 7179560 w 7467600"/>
              <a:gd name="connsiteY893" fmla="*/ 1467551 h 6858000"/>
              <a:gd name="connsiteX894" fmla="*/ 7158730 w 7467600"/>
              <a:gd name="connsiteY894" fmla="*/ 1507835 h 6858000"/>
              <a:gd name="connsiteX895" fmla="*/ 6326959 w 7467600"/>
              <a:gd name="connsiteY895" fmla="*/ 1817686 h 6858000"/>
              <a:gd name="connsiteX896" fmla="*/ 6537433 w 7467600"/>
              <a:gd name="connsiteY896" fmla="*/ 1907790 h 6858000"/>
              <a:gd name="connsiteX897" fmla="*/ 6550221 w 7467600"/>
              <a:gd name="connsiteY897" fmla="*/ 1910729 h 6858000"/>
              <a:gd name="connsiteX898" fmla="*/ 6964438 w 7467600"/>
              <a:gd name="connsiteY898" fmla="*/ 2209505 h 6858000"/>
              <a:gd name="connsiteX899" fmla="*/ 7367862 w 7467600"/>
              <a:gd name="connsiteY899" fmla="*/ 2806833 h 6858000"/>
              <a:gd name="connsiteX900" fmla="*/ 7364329 w 7467600"/>
              <a:gd name="connsiteY900" fmla="*/ 2826907 h 6858000"/>
              <a:gd name="connsiteX901" fmla="*/ 7290545 w 7467600"/>
              <a:gd name="connsiteY901" fmla="*/ 2850663 h 6858000"/>
              <a:gd name="connsiteX902" fmla="*/ 6472036 w 7467600"/>
              <a:gd name="connsiteY902" fmla="*/ 1959003 h 6858000"/>
              <a:gd name="connsiteX903" fmla="*/ 5792897 w 7467600"/>
              <a:gd name="connsiteY903" fmla="*/ 1647747 h 6858000"/>
              <a:gd name="connsiteX904" fmla="*/ 5842751 w 7467600"/>
              <a:gd name="connsiteY904" fmla="*/ 1816112 h 6858000"/>
              <a:gd name="connsiteX905" fmla="*/ 5847424 w 7467600"/>
              <a:gd name="connsiteY905" fmla="*/ 1815776 h 6858000"/>
              <a:gd name="connsiteX906" fmla="*/ 6399821 w 7467600"/>
              <a:gd name="connsiteY906" fmla="*/ 2344799 h 6858000"/>
              <a:gd name="connsiteX907" fmla="*/ 6323232 w 7467600"/>
              <a:gd name="connsiteY907" fmla="*/ 2389634 h 6858000"/>
              <a:gd name="connsiteX908" fmla="*/ 5942958 w 7467600"/>
              <a:gd name="connsiteY908" fmla="*/ 2077708 h 6858000"/>
              <a:gd name="connsiteX909" fmla="*/ 5921559 w 7467600"/>
              <a:gd name="connsiteY909" fmla="*/ 2378596 h 6858000"/>
              <a:gd name="connsiteX910" fmla="*/ 5817651 w 7467600"/>
              <a:gd name="connsiteY910" fmla="*/ 3023919 h 6858000"/>
              <a:gd name="connsiteX911" fmla="*/ 5729634 w 7467600"/>
              <a:gd name="connsiteY911" fmla="*/ 3051849 h 6858000"/>
              <a:gd name="connsiteX912" fmla="*/ 5611018 w 7467600"/>
              <a:gd name="connsiteY912" fmla="*/ 2316769 h 6858000"/>
              <a:gd name="connsiteX913" fmla="*/ 5687608 w 7467600"/>
              <a:gd name="connsiteY913" fmla="*/ 2039972 h 6858000"/>
              <a:gd name="connsiteX914" fmla="*/ 5657554 w 7467600"/>
              <a:gd name="connsiteY914" fmla="*/ 1576445 h 6858000"/>
              <a:gd name="connsiteX915" fmla="*/ 5150475 w 7467600"/>
              <a:gd name="connsiteY915" fmla="*/ 1274012 h 6858000"/>
              <a:gd name="connsiteX916" fmla="*/ 5349142 w 7467600"/>
              <a:gd name="connsiteY916" fmla="*/ 2204405 h 6858000"/>
              <a:gd name="connsiteX917" fmla="*/ 5262214 w 7467600"/>
              <a:gd name="connsiteY917" fmla="*/ 2233836 h 6858000"/>
              <a:gd name="connsiteX918" fmla="*/ 4981539 w 7467600"/>
              <a:gd name="connsiteY918" fmla="*/ 1542201 h 6858000"/>
              <a:gd name="connsiteX919" fmla="*/ 4958461 w 7467600"/>
              <a:gd name="connsiteY919" fmla="*/ 1136957 h 6858000"/>
              <a:gd name="connsiteX920" fmla="*/ 4655015 w 7467600"/>
              <a:gd name="connsiteY920" fmla="*/ 891426 h 6858000"/>
              <a:gd name="connsiteX921" fmla="*/ 4348002 w 7467600"/>
              <a:gd name="connsiteY921" fmla="*/ 2205895 h 6858000"/>
              <a:gd name="connsiteX922" fmla="*/ 4262250 w 7467600"/>
              <a:gd name="connsiteY922" fmla="*/ 2219972 h 6858000"/>
              <a:gd name="connsiteX923" fmla="*/ 4550611 w 7467600"/>
              <a:gd name="connsiteY923" fmla="*/ 817540 h 6858000"/>
              <a:gd name="connsiteX924" fmla="*/ 4564418 w 7467600"/>
              <a:gd name="connsiteY924" fmla="*/ 808293 h 6858000"/>
              <a:gd name="connsiteX925" fmla="*/ 4266388 w 7467600"/>
              <a:gd name="connsiteY925" fmla="*/ 500083 h 6858000"/>
              <a:gd name="connsiteX926" fmla="*/ 4032842 w 7467600"/>
              <a:gd name="connsiteY926" fmla="*/ 211809 h 6858000"/>
              <a:gd name="connsiteX927" fmla="*/ 3882765 w 7467600"/>
              <a:gd name="connsiteY927" fmla="*/ 0 h 6858000"/>
              <a:gd name="connsiteX928" fmla="*/ 3721337 w 7467600"/>
              <a:gd name="connsiteY928" fmla="*/ 0 h 6858000"/>
              <a:gd name="connsiteX929" fmla="*/ 3797544 w 7467600"/>
              <a:gd name="connsiteY929" fmla="*/ 0 h 6858000"/>
              <a:gd name="connsiteX930" fmla="*/ 3775734 w 7467600"/>
              <a:gd name="connsiteY930" fmla="*/ 95131 h 6858000"/>
              <a:gd name="connsiteX931" fmla="*/ 3724807 w 7467600"/>
              <a:gd name="connsiteY931" fmla="*/ 272257 h 6858000"/>
              <a:gd name="connsiteX932" fmla="*/ 3726844 w 7467600"/>
              <a:gd name="connsiteY932" fmla="*/ 282988 h 6858000"/>
              <a:gd name="connsiteX933" fmla="*/ 3742664 w 7467600"/>
              <a:gd name="connsiteY933" fmla="*/ 279918 h 6858000"/>
              <a:gd name="connsiteX934" fmla="*/ 4103910 w 7467600"/>
              <a:gd name="connsiteY934" fmla="*/ 1161917 h 6858000"/>
              <a:gd name="connsiteX935" fmla="*/ 4020269 w 7467600"/>
              <a:gd name="connsiteY935" fmla="*/ 1200406 h 6858000"/>
              <a:gd name="connsiteX936" fmla="*/ 3674882 w 7467600"/>
              <a:gd name="connsiteY936" fmla="*/ 488524 h 6858000"/>
              <a:gd name="connsiteX937" fmla="*/ 3132682 w 7467600"/>
              <a:gd name="connsiteY937" fmla="*/ 1072284 h 6858000"/>
              <a:gd name="connsiteX938" fmla="*/ 2716346 w 7467600"/>
              <a:gd name="connsiteY938" fmla="*/ 1276376 h 6858000"/>
              <a:gd name="connsiteX939" fmla="*/ 2716772 w 7467600"/>
              <a:gd name="connsiteY939" fmla="*/ 1255462 h 6858000"/>
              <a:gd name="connsiteX940" fmla="*/ 3471096 w 7467600"/>
              <a:gd name="connsiteY940" fmla="*/ 437072 h 6858000"/>
              <a:gd name="connsiteX941" fmla="*/ 3639057 w 7467600"/>
              <a:gd name="connsiteY941" fmla="*/ 286334 h 6858000"/>
              <a:gd name="connsiteX942" fmla="*/ 3640309 w 7467600"/>
              <a:gd name="connsiteY942" fmla="*/ 284664 h 6858000"/>
              <a:gd name="connsiteX943" fmla="*/ 3646022 w 7467600"/>
              <a:gd name="connsiteY943" fmla="*/ 276711 h 6858000"/>
              <a:gd name="connsiteX944" fmla="*/ 3707943 w 7467600"/>
              <a:gd name="connsiteY944" fmla="*/ 65958 h 6858000"/>
              <a:gd name="connsiteX945" fmla="*/ 3721337 w 7467600"/>
              <a:gd name="connsiteY945" fmla="*/ 0 h 6858000"/>
              <a:gd name="connsiteX946" fmla="*/ 2867960 w 7467600"/>
              <a:gd name="connsiteY946" fmla="*/ 0 h 6858000"/>
              <a:gd name="connsiteX947" fmla="*/ 2926351 w 7467600"/>
              <a:gd name="connsiteY947" fmla="*/ 0 h 6858000"/>
              <a:gd name="connsiteX948" fmla="*/ 2902823 w 7467600"/>
              <a:gd name="connsiteY948" fmla="*/ 262929 h 6858000"/>
              <a:gd name="connsiteX949" fmla="*/ 2940663 w 7467600"/>
              <a:gd name="connsiteY949" fmla="*/ 140884 h 6858000"/>
              <a:gd name="connsiteX950" fmla="*/ 2947039 w 7467600"/>
              <a:gd name="connsiteY950" fmla="*/ 122524 h 6858000"/>
              <a:gd name="connsiteX951" fmla="*/ 2984316 w 7467600"/>
              <a:gd name="connsiteY951" fmla="*/ 0 h 6858000"/>
              <a:gd name="connsiteX952" fmla="*/ 3016114 w 7467600"/>
              <a:gd name="connsiteY952" fmla="*/ 0 h 6858000"/>
              <a:gd name="connsiteX953" fmla="*/ 2979949 w 7467600"/>
              <a:gd name="connsiteY953" fmla="*/ 119274 h 6858000"/>
              <a:gd name="connsiteX954" fmla="*/ 3023879 w 7467600"/>
              <a:gd name="connsiteY954" fmla="*/ 0 h 6858000"/>
              <a:gd name="connsiteX955" fmla="*/ 3105400 w 7467600"/>
              <a:gd name="connsiteY955" fmla="*/ 0 h 6858000"/>
              <a:gd name="connsiteX956" fmla="*/ 3094669 w 7467600"/>
              <a:gd name="connsiteY956" fmla="*/ 30308 h 6858000"/>
              <a:gd name="connsiteX957" fmla="*/ 2901945 w 7467600"/>
              <a:gd name="connsiteY957" fmla="*/ 466538 h 6858000"/>
              <a:gd name="connsiteX958" fmla="*/ 2815209 w 7467600"/>
              <a:gd name="connsiteY958" fmla="*/ 497361 h 6858000"/>
              <a:gd name="connsiteX959" fmla="*/ 2844845 w 7467600"/>
              <a:gd name="connsiteY959" fmla="*/ 127638 h 6858000"/>
              <a:gd name="connsiteX960" fmla="*/ 2867960 w 7467600"/>
              <a:gd name="connsiteY960" fmla="*/ 0 h 6858000"/>
              <a:gd name="connsiteX961" fmla="*/ 1057230 w 7467600"/>
              <a:gd name="connsiteY961" fmla="*/ 0 h 6858000"/>
              <a:gd name="connsiteX962" fmla="*/ 1111003 w 7467600"/>
              <a:gd name="connsiteY962" fmla="*/ 0 h 6858000"/>
              <a:gd name="connsiteX963" fmla="*/ 1125553 w 7467600"/>
              <a:gd name="connsiteY963" fmla="*/ 52588 h 6858000"/>
              <a:gd name="connsiteX964" fmla="*/ 1304276 w 7467600"/>
              <a:gd name="connsiteY964" fmla="*/ 476275 h 6858000"/>
              <a:gd name="connsiteX965" fmla="*/ 1492066 w 7467600"/>
              <a:gd name="connsiteY965" fmla="*/ 886333 h 6858000"/>
              <a:gd name="connsiteX966" fmla="*/ 1423698 w 7467600"/>
              <a:gd name="connsiteY966" fmla="*/ 710817 h 6858000"/>
              <a:gd name="connsiteX967" fmla="*/ 1357609 w 7467600"/>
              <a:gd name="connsiteY967" fmla="*/ 532892 h 6858000"/>
              <a:gd name="connsiteX968" fmla="*/ 1309550 w 7467600"/>
              <a:gd name="connsiteY968" fmla="*/ 374031 h 6858000"/>
              <a:gd name="connsiteX969" fmla="*/ 1193673 w 7467600"/>
              <a:gd name="connsiteY969" fmla="*/ 49533 h 6858000"/>
              <a:gd name="connsiteX970" fmla="*/ 1164391 w 7467600"/>
              <a:gd name="connsiteY970" fmla="*/ 0 h 6858000"/>
              <a:gd name="connsiteX971" fmla="*/ 1200666 w 7467600"/>
              <a:gd name="connsiteY971" fmla="*/ 0 h 6858000"/>
              <a:gd name="connsiteX972" fmla="*/ 1223408 w 7467600"/>
              <a:gd name="connsiteY972" fmla="*/ 38996 h 6858000"/>
              <a:gd name="connsiteX973" fmla="*/ 1339635 w 7467600"/>
              <a:gd name="connsiteY973" fmla="*/ 365517 h 6858000"/>
              <a:gd name="connsiteX974" fmla="*/ 1387469 w 7467600"/>
              <a:gd name="connsiteY974" fmla="*/ 523079 h 6858000"/>
              <a:gd name="connsiteX975" fmla="*/ 1452685 w 7467600"/>
              <a:gd name="connsiteY975" fmla="*/ 699806 h 6858000"/>
              <a:gd name="connsiteX976" fmla="*/ 1492092 w 7467600"/>
              <a:gd name="connsiteY976" fmla="*/ 800424 h 6858000"/>
              <a:gd name="connsiteX977" fmla="*/ 1455302 w 7467600"/>
              <a:gd name="connsiteY977" fmla="*/ 632913 h 6858000"/>
              <a:gd name="connsiteX978" fmla="*/ 1222336 w 7467600"/>
              <a:gd name="connsiteY978" fmla="*/ 9480 h 6858000"/>
              <a:gd name="connsiteX979" fmla="*/ 1214634 w 7467600"/>
              <a:gd name="connsiteY979" fmla="*/ 0 h 6858000"/>
              <a:gd name="connsiteX980" fmla="*/ 1289827 w 7467600"/>
              <a:gd name="connsiteY980" fmla="*/ 0 h 6858000"/>
              <a:gd name="connsiteX981" fmla="*/ 1321076 w 7467600"/>
              <a:gd name="connsiteY981" fmla="*/ 59722 h 6858000"/>
              <a:gd name="connsiteX982" fmla="*/ 1512579 w 7467600"/>
              <a:gd name="connsiteY982" fmla="*/ 626441 h 6858000"/>
              <a:gd name="connsiteX983" fmla="*/ 1506076 w 7467600"/>
              <a:gd name="connsiteY983" fmla="*/ 1089289 h 6858000"/>
              <a:gd name="connsiteX984" fmla="*/ 1486346 w 7467600"/>
              <a:gd name="connsiteY984" fmla="*/ 1079919 h 6858000"/>
              <a:gd name="connsiteX985" fmla="*/ 1070511 w 7467600"/>
              <a:gd name="connsiteY985" fmla="*/ 48609 h 6858000"/>
              <a:gd name="connsiteX986" fmla="*/ 1057230 w 7467600"/>
              <a:gd name="connsiteY986" fmla="*/ 0 h 6858000"/>
              <a:gd name="connsiteX987" fmla="*/ 43151 w 7467600"/>
              <a:gd name="connsiteY987" fmla="*/ 0 h 6858000"/>
              <a:gd name="connsiteX988" fmla="*/ 95283 w 7467600"/>
              <a:gd name="connsiteY988" fmla="*/ 0 h 6858000"/>
              <a:gd name="connsiteX989" fmla="*/ 300708 w 7467600"/>
              <a:gd name="connsiteY989" fmla="*/ 154571 h 6858000"/>
              <a:gd name="connsiteX990" fmla="*/ 530414 w 7467600"/>
              <a:gd name="connsiteY990" fmla="*/ 354673 h 6858000"/>
              <a:gd name="connsiteX991" fmla="*/ 333785 w 7467600"/>
              <a:gd name="connsiteY991" fmla="*/ 161564 h 6858000"/>
              <a:gd name="connsiteX992" fmla="*/ 147005 w 7467600"/>
              <a:gd name="connsiteY992" fmla="*/ 0 h 6858000"/>
              <a:gd name="connsiteX993" fmla="*/ 272509 w 7467600"/>
              <a:gd name="connsiteY993" fmla="*/ 0 h 6858000"/>
              <a:gd name="connsiteX994" fmla="*/ 326276 w 7467600"/>
              <a:gd name="connsiteY994" fmla="*/ 45847 h 6858000"/>
              <a:gd name="connsiteX995" fmla="*/ 823759 w 7467600"/>
              <a:gd name="connsiteY995" fmla="*/ 574145 h 6858000"/>
              <a:gd name="connsiteX996" fmla="*/ 811254 w 7467600"/>
              <a:gd name="connsiteY996" fmla="*/ 665546 h 6858000"/>
              <a:gd name="connsiteX997" fmla="*/ 154042 w 7467600"/>
              <a:gd name="connsiteY997" fmla="*/ 261522 h 6858000"/>
              <a:gd name="connsiteX998" fmla="*/ 13550 w 7467600"/>
              <a:gd name="connsiteY998" fmla="*/ 158423 h 6858000"/>
              <a:gd name="connsiteX999" fmla="*/ 0 w 7467600"/>
              <a:gd name="connsiteY999" fmla="*/ 146618 h 6858000"/>
              <a:gd name="connsiteX1000" fmla="*/ 0 w 7467600"/>
              <a:gd name="connsiteY1000" fmla="*/ 59161 h 6858000"/>
              <a:gd name="connsiteX1001" fmla="*/ 45427 w 7467600"/>
              <a:gd name="connsiteY1001" fmla="*/ 101078 h 6858000"/>
              <a:gd name="connsiteX1002" fmla="*/ 630103 w 7467600"/>
              <a:gd name="connsiteY1002" fmla="*/ 485885 h 6858000"/>
              <a:gd name="connsiteX1003" fmla="*/ 532040 w 7467600"/>
              <a:gd name="connsiteY1003" fmla="*/ 399359 h 6858000"/>
              <a:gd name="connsiteX1004" fmla="*/ 517618 w 7467600"/>
              <a:gd name="connsiteY1004" fmla="*/ 385726 h 6858000"/>
              <a:gd name="connsiteX1005" fmla="*/ 285074 w 7467600"/>
              <a:gd name="connsiteY1005" fmla="*/ 182755 h 6858000"/>
              <a:gd name="connsiteX1006" fmla="*/ 43151 w 7467600"/>
              <a:gd name="connsiteY1006"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133363 w 7467600"/>
              <a:gd name="connsiteY127" fmla="*/ 5050246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244057 w 7467600"/>
              <a:gd name="connsiteY140" fmla="*/ 5124233 h 6858000"/>
              <a:gd name="connsiteX141" fmla="*/ 7353035 w 7467600"/>
              <a:gd name="connsiteY141" fmla="*/ 5197318 h 6858000"/>
              <a:gd name="connsiteX142" fmla="*/ 7467600 w 7467600"/>
              <a:gd name="connsiteY142" fmla="*/ 5297634 h 6858000"/>
              <a:gd name="connsiteX143" fmla="*/ 7467600 w 7467600"/>
              <a:gd name="connsiteY143" fmla="*/ 5361850 h 6858000"/>
              <a:gd name="connsiteX144" fmla="*/ 7368569 w 7467600"/>
              <a:gd name="connsiteY144" fmla="*/ 5270182 h 6858000"/>
              <a:gd name="connsiteX145" fmla="*/ 7131946 w 7467600"/>
              <a:gd name="connsiteY145" fmla="*/ 5075653 h 6858000"/>
              <a:gd name="connsiteX146" fmla="*/ 7133363 w 7467600"/>
              <a:gd name="connsiteY146" fmla="*/ 5050246 h 6858000"/>
              <a:gd name="connsiteX147" fmla="*/ 1903353 w 7467600"/>
              <a:gd name="connsiteY147" fmla="*/ 5044827 h 6858000"/>
              <a:gd name="connsiteX148" fmla="*/ 1936931 w 7467600"/>
              <a:gd name="connsiteY148" fmla="*/ 5093954 h 6858000"/>
              <a:gd name="connsiteX149" fmla="*/ 2195868 w 7467600"/>
              <a:gd name="connsiteY149" fmla="*/ 5396574 h 6858000"/>
              <a:gd name="connsiteX150" fmla="*/ 2088852 w 7467600"/>
              <a:gd name="connsiteY150" fmla="*/ 5166123 h 6858000"/>
              <a:gd name="connsiteX151" fmla="*/ 1958241 w 7467600"/>
              <a:gd name="connsiteY151" fmla="*/ 5067955 h 6858000"/>
              <a:gd name="connsiteX152" fmla="*/ 1903353 w 7467600"/>
              <a:gd name="connsiteY152" fmla="*/ 5044827 h 6858000"/>
              <a:gd name="connsiteX153" fmla="*/ 1979378 w 7467600"/>
              <a:gd name="connsiteY153" fmla="*/ 4769504 h 6858000"/>
              <a:gd name="connsiteX154" fmla="*/ 2882120 w 7467600"/>
              <a:gd name="connsiteY154" fmla="*/ 5064547 h 6858000"/>
              <a:gd name="connsiteX155" fmla="*/ 2793103 w 7467600"/>
              <a:gd name="connsiteY155" fmla="*/ 5039699 h 6858000"/>
              <a:gd name="connsiteX156" fmla="*/ 2770041 w 7467600"/>
              <a:gd name="connsiteY156" fmla="*/ 5033634 h 6858000"/>
              <a:gd name="connsiteX157" fmla="*/ 1979378 w 7467600"/>
              <a:gd name="connsiteY157" fmla="*/ 4769504 h 6858000"/>
              <a:gd name="connsiteX158" fmla="*/ 1927410 w 7467600"/>
              <a:gd name="connsiteY158" fmla="*/ 4716164 h 6858000"/>
              <a:gd name="connsiteX159" fmla="*/ 1959587 w 7467600"/>
              <a:gd name="connsiteY159" fmla="*/ 4728849 h 6858000"/>
              <a:gd name="connsiteX160" fmla="*/ 2777707 w 7467600"/>
              <a:gd name="connsiteY160" fmla="*/ 5003991 h 6858000"/>
              <a:gd name="connsiteX161" fmla="*/ 2800768 w 7467600"/>
              <a:gd name="connsiteY161" fmla="*/ 5010056 h 6858000"/>
              <a:gd name="connsiteX162" fmla="*/ 2879408 w 7467600"/>
              <a:gd name="connsiteY162" fmla="*/ 5031590 h 6858000"/>
              <a:gd name="connsiteX163" fmla="*/ 2862295 w 7467600"/>
              <a:gd name="connsiteY163" fmla="*/ 5022958 h 6858000"/>
              <a:gd name="connsiteX164" fmla="*/ 2813343 w 7467600"/>
              <a:gd name="connsiteY164" fmla="*/ 4998369 h 6858000"/>
              <a:gd name="connsiteX165" fmla="*/ 2646245 w 7467600"/>
              <a:gd name="connsiteY165" fmla="*/ 4930999 h 6858000"/>
              <a:gd name="connsiteX166" fmla="*/ 1999243 w 7467600"/>
              <a:gd name="connsiteY166" fmla="*/ 4730524 h 6858000"/>
              <a:gd name="connsiteX167" fmla="*/ 1979527 w 7467600"/>
              <a:gd name="connsiteY167" fmla="*/ 4726651 h 6858000"/>
              <a:gd name="connsiteX168" fmla="*/ 1927410 w 7467600"/>
              <a:gd name="connsiteY168" fmla="*/ 4716164 h 6858000"/>
              <a:gd name="connsiteX169" fmla="*/ 1997014 w 7467600"/>
              <a:gd name="connsiteY169" fmla="*/ 4698007 h 6858000"/>
              <a:gd name="connsiteX170" fmla="*/ 2005458 w 7467600"/>
              <a:gd name="connsiteY170" fmla="*/ 4699540 h 6858000"/>
              <a:gd name="connsiteX171" fmla="*/ 2657186 w 7467600"/>
              <a:gd name="connsiteY171" fmla="*/ 4901687 h 6858000"/>
              <a:gd name="connsiteX172" fmla="*/ 2826662 w 7467600"/>
              <a:gd name="connsiteY172" fmla="*/ 4970362 h 6858000"/>
              <a:gd name="connsiteX173" fmla="*/ 2876100 w 7467600"/>
              <a:gd name="connsiteY173" fmla="*/ 4995397 h 6858000"/>
              <a:gd name="connsiteX174" fmla="*/ 3042600 w 7467600"/>
              <a:gd name="connsiteY174" fmla="*/ 5059532 h 6858000"/>
              <a:gd name="connsiteX175" fmla="*/ 1997014 w 7467600"/>
              <a:gd name="connsiteY175" fmla="*/ 4698007 h 6858000"/>
              <a:gd name="connsiteX176" fmla="*/ 2305292 w 7467600"/>
              <a:gd name="connsiteY176" fmla="*/ 4219492 h 6858000"/>
              <a:gd name="connsiteX177" fmla="*/ 3360922 w 7467600"/>
              <a:gd name="connsiteY177" fmla="*/ 4529373 h 6858000"/>
              <a:gd name="connsiteX178" fmla="*/ 3492420 w 7467600"/>
              <a:gd name="connsiteY178" fmla="*/ 4510145 h 6858000"/>
              <a:gd name="connsiteX179" fmla="*/ 3364086 w 7467600"/>
              <a:gd name="connsiteY179" fmla="*/ 4480340 h 6858000"/>
              <a:gd name="connsiteX180" fmla="*/ 3225818 w 7467600"/>
              <a:gd name="connsiteY180" fmla="*/ 4411822 h 6858000"/>
              <a:gd name="connsiteX181" fmla="*/ 3129696 w 7467600"/>
              <a:gd name="connsiteY181" fmla="*/ 4360704 h 6858000"/>
              <a:gd name="connsiteX182" fmla="*/ 2814545 w 7467600"/>
              <a:gd name="connsiteY182" fmla="*/ 4282955 h 6858000"/>
              <a:gd name="connsiteX183" fmla="*/ 2305292 w 7467600"/>
              <a:gd name="connsiteY183" fmla="*/ 4219492 h 6858000"/>
              <a:gd name="connsiteX184" fmla="*/ 2626982 w 7467600"/>
              <a:gd name="connsiteY184" fmla="*/ 4206450 h 6858000"/>
              <a:gd name="connsiteX185" fmla="*/ 2490617 w 7467600"/>
              <a:gd name="connsiteY185" fmla="*/ 4206951 h 6858000"/>
              <a:gd name="connsiteX186" fmla="*/ 2819869 w 7467600"/>
              <a:gd name="connsiteY186" fmla="*/ 4252936 h 6858000"/>
              <a:gd name="connsiteX187" fmla="*/ 3143018 w 7467600"/>
              <a:gd name="connsiteY187" fmla="*/ 4332698 h 6858000"/>
              <a:gd name="connsiteX188" fmla="*/ 3241520 w 7467600"/>
              <a:gd name="connsiteY188" fmla="*/ 4385112 h 6858000"/>
              <a:gd name="connsiteX189" fmla="*/ 3374575 w 7467600"/>
              <a:gd name="connsiteY189" fmla="*/ 4451517 h 6858000"/>
              <a:gd name="connsiteX190" fmla="*/ 3505221 w 7467600"/>
              <a:gd name="connsiteY190" fmla="*/ 4480757 h 6858000"/>
              <a:gd name="connsiteX191" fmla="*/ 2626982 w 7467600"/>
              <a:gd name="connsiteY191" fmla="*/ 4206450 h 6858000"/>
              <a:gd name="connsiteX192" fmla="*/ 1310106 w 7467600"/>
              <a:gd name="connsiteY192" fmla="*/ 3943217 h 6858000"/>
              <a:gd name="connsiteX193" fmla="*/ 854994 w 7467600"/>
              <a:gd name="connsiteY193" fmla="*/ 4399136 h 6858000"/>
              <a:gd name="connsiteX194" fmla="*/ 742462 w 7467600"/>
              <a:gd name="connsiteY194" fmla="*/ 4594648 h 6858000"/>
              <a:gd name="connsiteX195" fmla="*/ 820602 w 7467600"/>
              <a:gd name="connsiteY195" fmla="*/ 4485915 h 6858000"/>
              <a:gd name="connsiteX196" fmla="*/ 878295 w 7467600"/>
              <a:gd name="connsiteY196" fmla="*/ 4403594 h 6858000"/>
              <a:gd name="connsiteX197" fmla="*/ 1240607 w 7467600"/>
              <a:gd name="connsiteY197" fmla="*/ 4010401 h 6858000"/>
              <a:gd name="connsiteX198" fmla="*/ 1310106 w 7467600"/>
              <a:gd name="connsiteY198" fmla="*/ 3943217 h 6858000"/>
              <a:gd name="connsiteX199" fmla="*/ 1423113 w 7467600"/>
              <a:gd name="connsiteY199" fmla="*/ 3874565 h 6858000"/>
              <a:gd name="connsiteX200" fmla="*/ 1260565 w 7467600"/>
              <a:gd name="connsiteY200" fmla="*/ 4031982 h 6858000"/>
              <a:gd name="connsiteX201" fmla="*/ 901900 w 7467600"/>
              <a:gd name="connsiteY201" fmla="*/ 4421236 h 6858000"/>
              <a:gd name="connsiteX202" fmla="*/ 845044 w 7467600"/>
              <a:gd name="connsiteY202" fmla="*/ 4502436 h 6858000"/>
              <a:gd name="connsiteX203" fmla="*/ 685926 w 7467600"/>
              <a:gd name="connsiteY203" fmla="*/ 4703069 h 6858000"/>
              <a:gd name="connsiteX204" fmla="*/ 684248 w 7467600"/>
              <a:gd name="connsiteY204" fmla="*/ 4706721 h 6858000"/>
              <a:gd name="connsiteX205" fmla="*/ 1423113 w 7467600"/>
              <a:gd name="connsiteY205" fmla="*/ 3874565 h 6858000"/>
              <a:gd name="connsiteX206" fmla="*/ 3316479 w 7467600"/>
              <a:gd name="connsiteY206" fmla="*/ 3872136 h 6858000"/>
              <a:gd name="connsiteX207" fmla="*/ 3546806 w 7467600"/>
              <a:gd name="connsiteY207" fmla="*/ 4356139 h 6858000"/>
              <a:gd name="connsiteX208" fmla="*/ 3364433 w 7467600"/>
              <a:gd name="connsiteY208" fmla="*/ 3953121 h 6858000"/>
              <a:gd name="connsiteX209" fmla="*/ 3316479 w 7467600"/>
              <a:gd name="connsiteY209" fmla="*/ 3872136 h 6858000"/>
              <a:gd name="connsiteX210" fmla="*/ 3291335 w 7467600"/>
              <a:gd name="connsiteY210" fmla="*/ 3767420 h 6858000"/>
              <a:gd name="connsiteX211" fmla="*/ 3390805 w 7467600"/>
              <a:gd name="connsiteY211" fmla="*/ 3937163 h 6858000"/>
              <a:gd name="connsiteX212" fmla="*/ 3579062 w 7467600"/>
              <a:gd name="connsiteY212" fmla="*/ 4359040 h 6858000"/>
              <a:gd name="connsiteX213" fmla="*/ 3467355 w 7467600"/>
              <a:gd name="connsiteY213" fmla="*/ 3988130 h 6858000"/>
              <a:gd name="connsiteX214" fmla="*/ 3310753 w 7467600"/>
              <a:gd name="connsiteY214" fmla="*/ 3787140 h 6858000"/>
              <a:gd name="connsiteX215" fmla="*/ 3291335 w 7467600"/>
              <a:gd name="connsiteY215" fmla="*/ 3767420 h 6858000"/>
              <a:gd name="connsiteX216" fmla="*/ 1635889 w 7467600"/>
              <a:gd name="connsiteY216" fmla="*/ 3709494 h 6858000"/>
              <a:gd name="connsiteX217" fmla="*/ 1634800 w 7467600"/>
              <a:gd name="connsiteY217" fmla="*/ 3731111 h 6858000"/>
              <a:gd name="connsiteX218" fmla="*/ 1635889 w 7467600"/>
              <a:gd name="connsiteY218" fmla="*/ 3709494 h 6858000"/>
              <a:gd name="connsiteX219" fmla="*/ 1510397 w 7467600"/>
              <a:gd name="connsiteY219" fmla="*/ 3684705 h 6858000"/>
              <a:gd name="connsiteX220" fmla="*/ 1146550 w 7467600"/>
              <a:gd name="connsiteY220" fmla="*/ 3802012 h 6858000"/>
              <a:gd name="connsiteX221" fmla="*/ 698834 w 7467600"/>
              <a:gd name="connsiteY221" fmla="*/ 3952272 h 6858000"/>
              <a:gd name="connsiteX222" fmla="*/ 34256 w 7467600"/>
              <a:gd name="connsiteY222" fmla="*/ 4347603 h 6858000"/>
              <a:gd name="connsiteX223" fmla="*/ 527241 w 7467600"/>
              <a:gd name="connsiteY223" fmla="*/ 4065078 h 6858000"/>
              <a:gd name="connsiteX224" fmla="*/ 1510397 w 7467600"/>
              <a:gd name="connsiteY224" fmla="*/ 3684705 h 6858000"/>
              <a:gd name="connsiteX225" fmla="*/ 1313114 w 7467600"/>
              <a:gd name="connsiteY225" fmla="*/ 3655216 h 6858000"/>
              <a:gd name="connsiteX226" fmla="*/ 1109304 w 7467600"/>
              <a:gd name="connsiteY226" fmla="*/ 3669030 h 6858000"/>
              <a:gd name="connsiteX227" fmla="*/ 8129 w 7467600"/>
              <a:gd name="connsiteY227" fmla="*/ 4330519 h 6858000"/>
              <a:gd name="connsiteX228" fmla="*/ 687572 w 7467600"/>
              <a:gd name="connsiteY228" fmla="*/ 3925629 h 6858000"/>
              <a:gd name="connsiteX229" fmla="*/ 1138365 w 7467600"/>
              <a:gd name="connsiteY229" fmla="*/ 3774515 h 6858000"/>
              <a:gd name="connsiteX230" fmla="*/ 1505579 w 7467600"/>
              <a:gd name="connsiteY230" fmla="*/ 3655526 h 6858000"/>
              <a:gd name="connsiteX231" fmla="*/ 1313114 w 7467600"/>
              <a:gd name="connsiteY231" fmla="*/ 3655216 h 6858000"/>
              <a:gd name="connsiteX232" fmla="*/ 3655073 w 7467600"/>
              <a:gd name="connsiteY232" fmla="*/ 3650884 h 6858000"/>
              <a:gd name="connsiteX233" fmla="*/ 3989938 w 7467600"/>
              <a:gd name="connsiteY233" fmla="*/ 3991685 h 6858000"/>
              <a:gd name="connsiteX234" fmla="*/ 4393907 w 7467600"/>
              <a:gd name="connsiteY234" fmla="*/ 4261258 h 6858000"/>
              <a:gd name="connsiteX235" fmla="*/ 4648051 w 7467600"/>
              <a:gd name="connsiteY235" fmla="*/ 4374051 h 6858000"/>
              <a:gd name="connsiteX236" fmla="*/ 4383389 w 7467600"/>
              <a:gd name="connsiteY236" fmla="*/ 4184369 h 6858000"/>
              <a:gd name="connsiteX237" fmla="*/ 4165508 w 7467600"/>
              <a:gd name="connsiteY237" fmla="*/ 4035196 h 6858000"/>
              <a:gd name="connsiteX238" fmla="*/ 4068162 w 7467600"/>
              <a:gd name="connsiteY238" fmla="*/ 3953394 h 6858000"/>
              <a:gd name="connsiteX239" fmla="*/ 3981416 w 7467600"/>
              <a:gd name="connsiteY239" fmla="*/ 3880482 h 6858000"/>
              <a:gd name="connsiteX240" fmla="*/ 3800147 w 7467600"/>
              <a:gd name="connsiteY240" fmla="*/ 3749872 h 6858000"/>
              <a:gd name="connsiteX241" fmla="*/ 3655073 w 7467600"/>
              <a:gd name="connsiteY241" fmla="*/ 3650884 h 6858000"/>
              <a:gd name="connsiteX242" fmla="*/ 3670252 w 7467600"/>
              <a:gd name="connsiteY242" fmla="*/ 3622798 h 6858000"/>
              <a:gd name="connsiteX243" fmla="*/ 3817258 w 7467600"/>
              <a:gd name="connsiteY243" fmla="*/ 3723577 h 6858000"/>
              <a:gd name="connsiteX244" fmla="*/ 4000461 w 7467600"/>
              <a:gd name="connsiteY244" fmla="*/ 3855966 h 6858000"/>
              <a:gd name="connsiteX245" fmla="*/ 4088180 w 7467600"/>
              <a:gd name="connsiteY245" fmla="*/ 3929774 h 6858000"/>
              <a:gd name="connsiteX246" fmla="*/ 4184555 w 7467600"/>
              <a:gd name="connsiteY246" fmla="*/ 4010683 h 6858000"/>
              <a:gd name="connsiteX247" fmla="*/ 4399563 w 7467600"/>
              <a:gd name="connsiteY247" fmla="*/ 4158106 h 6858000"/>
              <a:gd name="connsiteX248" fmla="*/ 4684469 w 7467600"/>
              <a:gd name="connsiteY248" fmla="*/ 4364680 h 6858000"/>
              <a:gd name="connsiteX249" fmla="*/ 4690271 w 7467600"/>
              <a:gd name="connsiteY249" fmla="*/ 4370034 h 6858000"/>
              <a:gd name="connsiteX250" fmla="*/ 4136093 w 7467600"/>
              <a:gd name="connsiteY250" fmla="*/ 3858466 h 6858000"/>
              <a:gd name="connsiteX251" fmla="*/ 3670252 w 7467600"/>
              <a:gd name="connsiteY251" fmla="*/ 3622798 h 6858000"/>
              <a:gd name="connsiteX252" fmla="*/ 4440129 w 7467600"/>
              <a:gd name="connsiteY252" fmla="*/ 3448571 h 6858000"/>
              <a:gd name="connsiteX253" fmla="*/ 4856525 w 7467600"/>
              <a:gd name="connsiteY253" fmla="*/ 3915351 h 6858000"/>
              <a:gd name="connsiteX254" fmla="*/ 5059055 w 7467600"/>
              <a:gd name="connsiteY254" fmla="*/ 4108918 h 6858000"/>
              <a:gd name="connsiteX255" fmla="*/ 5290070 w 7467600"/>
              <a:gd name="connsiteY255" fmla="*/ 4263619 h 6858000"/>
              <a:gd name="connsiteX256" fmla="*/ 4834991 w 7467600"/>
              <a:gd name="connsiteY256" fmla="*/ 3830985 h 6858000"/>
              <a:gd name="connsiteX257" fmla="*/ 4440129 w 7467600"/>
              <a:gd name="connsiteY257" fmla="*/ 3448571 h 6858000"/>
              <a:gd name="connsiteX258" fmla="*/ 4441737 w 7467600"/>
              <a:gd name="connsiteY258" fmla="*/ 3399734 h 6858000"/>
              <a:gd name="connsiteX259" fmla="*/ 4431236 w 7467600"/>
              <a:gd name="connsiteY259" fmla="*/ 3400954 h 6858000"/>
              <a:gd name="connsiteX260" fmla="*/ 4557150 w 7467600"/>
              <a:gd name="connsiteY260" fmla="*/ 3510023 h 6858000"/>
              <a:gd name="connsiteX261" fmla="*/ 4856936 w 7467600"/>
              <a:gd name="connsiteY261" fmla="*/ 3809146 h 6858000"/>
              <a:gd name="connsiteX262" fmla="*/ 5111996 w 7467600"/>
              <a:gd name="connsiteY262" fmla="*/ 4065759 h 6858000"/>
              <a:gd name="connsiteX263" fmla="*/ 5388878 w 7467600"/>
              <a:gd name="connsiteY263" fmla="*/ 4300185 h 6858000"/>
              <a:gd name="connsiteX264" fmla="*/ 5425556 w 7467600"/>
              <a:gd name="connsiteY264" fmla="*/ 4308967 h 6858000"/>
              <a:gd name="connsiteX265" fmla="*/ 4943646 w 7467600"/>
              <a:gd name="connsiteY265" fmla="*/ 3822916 h 6858000"/>
              <a:gd name="connsiteX266" fmla="*/ 4594837 w 7467600"/>
              <a:gd name="connsiteY266" fmla="*/ 3532274 h 6858000"/>
              <a:gd name="connsiteX267" fmla="*/ 4441737 w 7467600"/>
              <a:gd name="connsiteY267" fmla="*/ 3399734 h 6858000"/>
              <a:gd name="connsiteX268" fmla="*/ 5425834 w 7467600"/>
              <a:gd name="connsiteY268" fmla="*/ 3162785 h 6858000"/>
              <a:gd name="connsiteX269" fmla="*/ 5401644 w 7467600"/>
              <a:gd name="connsiteY269" fmla="*/ 3617847 h 6858000"/>
              <a:gd name="connsiteX270" fmla="*/ 5467256 w 7467600"/>
              <a:gd name="connsiteY270" fmla="*/ 4175494 h 6858000"/>
              <a:gd name="connsiteX271" fmla="*/ 5448069 w 7467600"/>
              <a:gd name="connsiteY271" fmla="*/ 3567554 h 6858000"/>
              <a:gd name="connsiteX272" fmla="*/ 5425834 w 7467600"/>
              <a:gd name="connsiteY272" fmla="*/ 3162785 h 6858000"/>
              <a:gd name="connsiteX273" fmla="*/ 1318687 w 7467600"/>
              <a:gd name="connsiteY273" fmla="*/ 3113840 h 6858000"/>
              <a:gd name="connsiteX274" fmla="*/ 1066793 w 7467600"/>
              <a:gd name="connsiteY274" fmla="*/ 3212171 h 6858000"/>
              <a:gd name="connsiteX275" fmla="*/ 993319 w 7467600"/>
              <a:gd name="connsiteY275" fmla="*/ 3247648 h 6858000"/>
              <a:gd name="connsiteX276" fmla="*/ 853081 w 7467600"/>
              <a:gd name="connsiteY276" fmla="*/ 3312410 h 6858000"/>
              <a:gd name="connsiteX277" fmla="*/ 805957 w 7467600"/>
              <a:gd name="connsiteY277" fmla="*/ 3330443 h 6858000"/>
              <a:gd name="connsiteX278" fmla="*/ 1318687 w 7467600"/>
              <a:gd name="connsiteY278" fmla="*/ 3113840 h 6858000"/>
              <a:gd name="connsiteX279" fmla="*/ 5453702 w 7467600"/>
              <a:gd name="connsiteY279" fmla="*/ 3090882 h 6858000"/>
              <a:gd name="connsiteX280" fmla="*/ 5480135 w 7467600"/>
              <a:gd name="connsiteY280" fmla="*/ 3565802 h 6858000"/>
              <a:gd name="connsiteX281" fmla="*/ 5499023 w 7467600"/>
              <a:gd name="connsiteY281" fmla="*/ 4166310 h 6858000"/>
              <a:gd name="connsiteX282" fmla="*/ 5547022 w 7467600"/>
              <a:gd name="connsiteY282" fmla="*/ 3607838 h 6858000"/>
              <a:gd name="connsiteX283" fmla="*/ 5515964 w 7467600"/>
              <a:gd name="connsiteY283" fmla="*/ 3378541 h 6858000"/>
              <a:gd name="connsiteX284" fmla="*/ 5453702 w 7467600"/>
              <a:gd name="connsiteY284" fmla="*/ 3090882 h 6858000"/>
              <a:gd name="connsiteX285" fmla="*/ 1238695 w 7467600"/>
              <a:gd name="connsiteY285" fmla="*/ 3076820 h 6858000"/>
              <a:gd name="connsiteX286" fmla="*/ 716371 w 7467600"/>
              <a:gd name="connsiteY286" fmla="*/ 3293249 h 6858000"/>
              <a:gd name="connsiteX287" fmla="*/ 579522 w 7467600"/>
              <a:gd name="connsiteY287" fmla="*/ 3371759 h 6858000"/>
              <a:gd name="connsiteX288" fmla="*/ 600288 w 7467600"/>
              <a:gd name="connsiteY288" fmla="*/ 3365555 h 6858000"/>
              <a:gd name="connsiteX289" fmla="*/ 840692 w 7467600"/>
              <a:gd name="connsiteY289" fmla="*/ 3284921 h 6858000"/>
              <a:gd name="connsiteX290" fmla="*/ 979248 w 7467600"/>
              <a:gd name="connsiteY290" fmla="*/ 3221003 h 6858000"/>
              <a:gd name="connsiteX291" fmla="*/ 1053282 w 7467600"/>
              <a:gd name="connsiteY291" fmla="*/ 3185247 h 6858000"/>
              <a:gd name="connsiteX292" fmla="*/ 1320603 w 7467600"/>
              <a:gd name="connsiteY292" fmla="*/ 3081281 h 6858000"/>
              <a:gd name="connsiteX293" fmla="*/ 1238695 w 7467600"/>
              <a:gd name="connsiteY293" fmla="*/ 3076820 h 6858000"/>
              <a:gd name="connsiteX294" fmla="*/ 5425627 w 7467600"/>
              <a:gd name="connsiteY294" fmla="*/ 2954192 h 6858000"/>
              <a:gd name="connsiteX295" fmla="*/ 5470770 w 7467600"/>
              <a:gd name="connsiteY295" fmla="*/ 3005435 h 6858000"/>
              <a:gd name="connsiteX296" fmla="*/ 5519779 w 7467600"/>
              <a:gd name="connsiteY296" fmla="*/ 4359223 h 6858000"/>
              <a:gd name="connsiteX297" fmla="*/ 5520293 w 7467600"/>
              <a:gd name="connsiteY297" fmla="*/ 4360602 h 6858000"/>
              <a:gd name="connsiteX298" fmla="*/ 5767221 w 7467600"/>
              <a:gd name="connsiteY298" fmla="*/ 4665564 h 6858000"/>
              <a:gd name="connsiteX299" fmla="*/ 6937169 w 7467600"/>
              <a:gd name="connsiteY299" fmla="*/ 4815941 h 6858000"/>
              <a:gd name="connsiteX300" fmla="*/ 6953922 w 7467600"/>
              <a:gd name="connsiteY300" fmla="*/ 4890068 h 6858000"/>
              <a:gd name="connsiteX301" fmla="*/ 6071359 w 7467600"/>
              <a:gd name="connsiteY301" fmla="*/ 4770770 h 6858000"/>
              <a:gd name="connsiteX302" fmla="*/ 6038839 w 7467600"/>
              <a:gd name="connsiteY302" fmla="*/ 4764474 h 6858000"/>
              <a:gd name="connsiteX303" fmla="*/ 6038706 w 7467600"/>
              <a:gd name="connsiteY303" fmla="*/ 4763847 h 6858000"/>
              <a:gd name="connsiteX304" fmla="*/ 6037784 w 7467600"/>
              <a:gd name="connsiteY304" fmla="*/ 4764270 h 6858000"/>
              <a:gd name="connsiteX305" fmla="*/ 6038839 w 7467600"/>
              <a:gd name="connsiteY305" fmla="*/ 4764474 h 6858000"/>
              <a:gd name="connsiteX306" fmla="*/ 6040338 w 7467600"/>
              <a:gd name="connsiteY306" fmla="*/ 4771418 h 6858000"/>
              <a:gd name="connsiteX307" fmla="*/ 6024488 w 7467600"/>
              <a:gd name="connsiteY307" fmla="*/ 4809903 h 6858000"/>
              <a:gd name="connsiteX308" fmla="*/ 5599771 w 7467600"/>
              <a:gd name="connsiteY308" fmla="*/ 5509652 h 6858000"/>
              <a:gd name="connsiteX309" fmla="*/ 5548843 w 7467600"/>
              <a:gd name="connsiteY309" fmla="*/ 5563845 h 6858000"/>
              <a:gd name="connsiteX310" fmla="*/ 5940952 w 7467600"/>
              <a:gd name="connsiteY310" fmla="*/ 6250028 h 6858000"/>
              <a:gd name="connsiteX311" fmla="*/ 6043441 w 7467600"/>
              <a:gd name="connsiteY311" fmla="*/ 6665847 h 6858000"/>
              <a:gd name="connsiteX312" fmla="*/ 6093432 w 7467600"/>
              <a:gd name="connsiteY312" fmla="*/ 6858000 h 6858000"/>
              <a:gd name="connsiteX313" fmla="*/ 6034344 w 7467600"/>
              <a:gd name="connsiteY313" fmla="*/ 6858000 h 6858000"/>
              <a:gd name="connsiteX314" fmla="*/ 6026679 w 7467600"/>
              <a:gd name="connsiteY314" fmla="*/ 6836959 h 6858000"/>
              <a:gd name="connsiteX315" fmla="*/ 5800441 w 7467600"/>
              <a:gd name="connsiteY315" fmla="*/ 6335286 h 6858000"/>
              <a:gd name="connsiteX316" fmla="*/ 5526562 w 7467600"/>
              <a:gd name="connsiteY316" fmla="*/ 5705388 h 6858000"/>
              <a:gd name="connsiteX317" fmla="*/ 5519640 w 7467600"/>
              <a:gd name="connsiteY317" fmla="*/ 5683774 h 6858000"/>
              <a:gd name="connsiteX318" fmla="*/ 5844559 w 7467600"/>
              <a:gd name="connsiteY318" fmla="*/ 6553349 h 6858000"/>
              <a:gd name="connsiteX319" fmla="*/ 5975994 w 7467600"/>
              <a:gd name="connsiteY319" fmla="*/ 6858000 h 6858000"/>
              <a:gd name="connsiteX320" fmla="*/ 5898547 w 7467600"/>
              <a:gd name="connsiteY320" fmla="*/ 6858000 h 6858000"/>
              <a:gd name="connsiteX321" fmla="*/ 5682041 w 7467600"/>
              <a:gd name="connsiteY321" fmla="*/ 6355860 h 6858000"/>
              <a:gd name="connsiteX322" fmla="*/ 5461758 w 7467600"/>
              <a:gd name="connsiteY322" fmla="*/ 5820220 h 6858000"/>
              <a:gd name="connsiteX323" fmla="*/ 5237282 w 7467600"/>
              <a:gd name="connsiteY323" fmla="*/ 6579086 h 6858000"/>
              <a:gd name="connsiteX324" fmla="*/ 5115009 w 7467600"/>
              <a:gd name="connsiteY324" fmla="*/ 6858000 h 6858000"/>
              <a:gd name="connsiteX325" fmla="*/ 5028074 w 7467600"/>
              <a:gd name="connsiteY325" fmla="*/ 6858000 h 6858000"/>
              <a:gd name="connsiteX326" fmla="*/ 5079508 w 7467600"/>
              <a:gd name="connsiteY326" fmla="*/ 6749074 h 6858000"/>
              <a:gd name="connsiteX327" fmla="*/ 5371846 w 7467600"/>
              <a:gd name="connsiteY327" fmla="*/ 5924413 h 6858000"/>
              <a:gd name="connsiteX328" fmla="*/ 5270512 w 7467600"/>
              <a:gd name="connsiteY328" fmla="*/ 6138975 h 6858000"/>
              <a:gd name="connsiteX329" fmla="*/ 5062409 w 7467600"/>
              <a:gd name="connsiteY329" fmla="*/ 6653544 h 6858000"/>
              <a:gd name="connsiteX330" fmla="*/ 5036628 w 7467600"/>
              <a:gd name="connsiteY330" fmla="*/ 6754247 h 6858000"/>
              <a:gd name="connsiteX331" fmla="*/ 5009112 w 7467600"/>
              <a:gd name="connsiteY331" fmla="*/ 6858000 h 6858000"/>
              <a:gd name="connsiteX332" fmla="*/ 4976679 w 7467600"/>
              <a:gd name="connsiteY332" fmla="*/ 6858000 h 6858000"/>
              <a:gd name="connsiteX333" fmla="*/ 5006537 w 7467600"/>
              <a:gd name="connsiteY333" fmla="*/ 6747068 h 6858000"/>
              <a:gd name="connsiteX334" fmla="*/ 5032723 w 7467600"/>
              <a:gd name="connsiteY334" fmla="*/ 6644957 h 6858000"/>
              <a:gd name="connsiteX335" fmla="*/ 5242949 w 7467600"/>
              <a:gd name="connsiteY335" fmla="*/ 6125175 h 6858000"/>
              <a:gd name="connsiteX336" fmla="*/ 5286321 w 7467600"/>
              <a:gd name="connsiteY336" fmla="*/ 6033555 h 6858000"/>
              <a:gd name="connsiteX337" fmla="*/ 5008210 w 7467600"/>
              <a:gd name="connsiteY337" fmla="*/ 6649194 h 6858000"/>
              <a:gd name="connsiteX338" fmla="*/ 4986321 w 7467600"/>
              <a:gd name="connsiteY338" fmla="*/ 6765687 h 6858000"/>
              <a:gd name="connsiteX339" fmla="*/ 4973474 w 7467600"/>
              <a:gd name="connsiteY339" fmla="*/ 6858000 h 6858000"/>
              <a:gd name="connsiteX340" fmla="*/ 4907178 w 7467600"/>
              <a:gd name="connsiteY340" fmla="*/ 6858000 h 6858000"/>
              <a:gd name="connsiteX341" fmla="*/ 4910810 w 7467600"/>
              <a:gd name="connsiteY341" fmla="*/ 6829660 h 6858000"/>
              <a:gd name="connsiteX342" fmla="*/ 4987461 w 7467600"/>
              <a:gd name="connsiteY342" fmla="*/ 6432994 h 6858000"/>
              <a:gd name="connsiteX343" fmla="*/ 5179262 w 7467600"/>
              <a:gd name="connsiteY343" fmla="*/ 6035044 h 6858000"/>
              <a:gd name="connsiteX344" fmla="*/ 4689678 w 7467600"/>
              <a:gd name="connsiteY344" fmla="*/ 6440241 h 6858000"/>
              <a:gd name="connsiteX345" fmla="*/ 4477543 w 7467600"/>
              <a:gd name="connsiteY345" fmla="*/ 6674836 h 6858000"/>
              <a:gd name="connsiteX346" fmla="*/ 4329957 w 7467600"/>
              <a:gd name="connsiteY346" fmla="*/ 6858000 h 6858000"/>
              <a:gd name="connsiteX347" fmla="*/ 4218595 w 7467600"/>
              <a:gd name="connsiteY347" fmla="*/ 6858000 h 6858000"/>
              <a:gd name="connsiteX348" fmla="*/ 4368888 w 7467600"/>
              <a:gd name="connsiteY348" fmla="*/ 6668412 h 6858000"/>
              <a:gd name="connsiteX349" fmla="*/ 4563091 w 7467600"/>
              <a:gd name="connsiteY349" fmla="*/ 6442508 h 6858000"/>
              <a:gd name="connsiteX350" fmla="*/ 5387324 w 7467600"/>
              <a:gd name="connsiteY350" fmla="*/ 5705830 h 6858000"/>
              <a:gd name="connsiteX351" fmla="*/ 5073620 w 7467600"/>
              <a:gd name="connsiteY351" fmla="*/ 5955437 h 6858000"/>
              <a:gd name="connsiteX352" fmla="*/ 4689789 w 7467600"/>
              <a:gd name="connsiteY352" fmla="*/ 6268382 h 6858000"/>
              <a:gd name="connsiteX353" fmla="*/ 4418722 w 7467600"/>
              <a:gd name="connsiteY353" fmla="*/ 6570886 h 6858000"/>
              <a:gd name="connsiteX354" fmla="*/ 4214944 w 7467600"/>
              <a:gd name="connsiteY354" fmla="*/ 6858000 h 6858000"/>
              <a:gd name="connsiteX355" fmla="*/ 4177898 w 7467600"/>
              <a:gd name="connsiteY355" fmla="*/ 6858000 h 6858000"/>
              <a:gd name="connsiteX356" fmla="*/ 4391597 w 7467600"/>
              <a:gd name="connsiteY356" fmla="*/ 6556370 h 6858000"/>
              <a:gd name="connsiteX357" fmla="*/ 4668889 w 7467600"/>
              <a:gd name="connsiteY357" fmla="*/ 6246399 h 6858000"/>
              <a:gd name="connsiteX358" fmla="*/ 5055427 w 7467600"/>
              <a:gd name="connsiteY358" fmla="*/ 5931476 h 6858000"/>
              <a:gd name="connsiteX359" fmla="*/ 5371814 w 7467600"/>
              <a:gd name="connsiteY359" fmla="*/ 5678975 h 6858000"/>
              <a:gd name="connsiteX360" fmla="*/ 4987918 w 7467600"/>
              <a:gd name="connsiteY360" fmla="*/ 5838701 h 6858000"/>
              <a:gd name="connsiteX361" fmla="*/ 4317146 w 7467600"/>
              <a:gd name="connsiteY361" fmla="*/ 6587716 h 6858000"/>
              <a:gd name="connsiteX362" fmla="*/ 4171627 w 7467600"/>
              <a:gd name="connsiteY362" fmla="*/ 6858000 h 6858000"/>
              <a:gd name="connsiteX363" fmla="*/ 4081585 w 7467600"/>
              <a:gd name="connsiteY363" fmla="*/ 6858000 h 6858000"/>
              <a:gd name="connsiteX364" fmla="*/ 4238603 w 7467600"/>
              <a:gd name="connsiteY364" fmla="*/ 6559341 h 6858000"/>
              <a:gd name="connsiteX365" fmla="*/ 4778333 w 7467600"/>
              <a:gd name="connsiteY365" fmla="*/ 5873626 h 6858000"/>
              <a:gd name="connsiteX366" fmla="*/ 5414185 w 7467600"/>
              <a:gd name="connsiteY366" fmla="*/ 5573882 h 6858000"/>
              <a:gd name="connsiteX367" fmla="*/ 5959648 w 7467600"/>
              <a:gd name="connsiteY367" fmla="*/ 4760797 h 6858000"/>
              <a:gd name="connsiteX368" fmla="*/ 5355019 w 7467600"/>
              <a:gd name="connsiteY368" fmla="*/ 4734672 h 6858000"/>
              <a:gd name="connsiteX369" fmla="*/ 5083565 w 7467600"/>
              <a:gd name="connsiteY369" fmla="*/ 5179121 h 6858000"/>
              <a:gd name="connsiteX370" fmla="*/ 4713577 w 7467600"/>
              <a:gd name="connsiteY370" fmla="*/ 5616803 h 6858000"/>
              <a:gd name="connsiteX371" fmla="*/ 3989559 w 7467600"/>
              <a:gd name="connsiteY371" fmla="*/ 6145945 h 6858000"/>
              <a:gd name="connsiteX372" fmla="*/ 3939824 w 7467600"/>
              <a:gd name="connsiteY372" fmla="*/ 6066900 h 6858000"/>
              <a:gd name="connsiteX373" fmla="*/ 4584537 w 7467600"/>
              <a:gd name="connsiteY373" fmla="*/ 5324826 h 6858000"/>
              <a:gd name="connsiteX374" fmla="*/ 5037105 w 7467600"/>
              <a:gd name="connsiteY374" fmla="*/ 5088765 h 6858000"/>
              <a:gd name="connsiteX375" fmla="*/ 5039930 w 7467600"/>
              <a:gd name="connsiteY375" fmla="*/ 5089585 h 6858000"/>
              <a:gd name="connsiteX376" fmla="*/ 5263764 w 7467600"/>
              <a:gd name="connsiteY376" fmla="*/ 4735525 h 6858000"/>
              <a:gd name="connsiteX377" fmla="*/ 4086300 w 7467600"/>
              <a:gd name="connsiteY377" fmla="*/ 4884599 h 6858000"/>
              <a:gd name="connsiteX378" fmla="*/ 4085485 w 7467600"/>
              <a:gd name="connsiteY378" fmla="*/ 4899070 h 6858000"/>
              <a:gd name="connsiteX379" fmla="*/ 3871915 w 7467600"/>
              <a:gd name="connsiteY379" fmla="*/ 5253645 h 6858000"/>
              <a:gd name="connsiteX380" fmla="*/ 3799374 w 7467600"/>
              <a:gd name="connsiteY380" fmla="*/ 5466127 h 6858000"/>
              <a:gd name="connsiteX381" fmla="*/ 3498850 w 7467600"/>
              <a:gd name="connsiteY381" fmla="*/ 6661888 h 6858000"/>
              <a:gd name="connsiteX382" fmla="*/ 3399216 w 7467600"/>
              <a:gd name="connsiteY382" fmla="*/ 6858000 h 6858000"/>
              <a:gd name="connsiteX383" fmla="*/ 3303688 w 7467600"/>
              <a:gd name="connsiteY383" fmla="*/ 6858000 h 6858000"/>
              <a:gd name="connsiteX384" fmla="*/ 3391774 w 7467600"/>
              <a:gd name="connsiteY384" fmla="*/ 6697181 h 6858000"/>
              <a:gd name="connsiteX385" fmla="*/ 3735540 w 7467600"/>
              <a:gd name="connsiteY385" fmla="*/ 5546923 h 6858000"/>
              <a:gd name="connsiteX386" fmla="*/ 3729438 w 7467600"/>
              <a:gd name="connsiteY386" fmla="*/ 5569058 h 6858000"/>
              <a:gd name="connsiteX387" fmla="*/ 3707782 w 7467600"/>
              <a:gd name="connsiteY387" fmla="*/ 5644908 h 6858000"/>
              <a:gd name="connsiteX388" fmla="*/ 3583827 w 7467600"/>
              <a:gd name="connsiteY388" fmla="*/ 6039215 h 6858000"/>
              <a:gd name="connsiteX389" fmla="*/ 3547861 w 7467600"/>
              <a:gd name="connsiteY389" fmla="*/ 6129609 h 6858000"/>
              <a:gd name="connsiteX390" fmla="*/ 3490905 w 7467600"/>
              <a:gd name="connsiteY390" fmla="*/ 6277660 h 6858000"/>
              <a:gd name="connsiteX391" fmla="*/ 3455859 w 7467600"/>
              <a:gd name="connsiteY391" fmla="*/ 6391301 h 6858000"/>
              <a:gd name="connsiteX392" fmla="*/ 3429112 w 7467600"/>
              <a:gd name="connsiteY392" fmla="*/ 6479469 h 6858000"/>
              <a:gd name="connsiteX393" fmla="*/ 3304862 w 7467600"/>
              <a:gd name="connsiteY393" fmla="*/ 6796476 h 6858000"/>
              <a:gd name="connsiteX394" fmla="*/ 3276071 w 7467600"/>
              <a:gd name="connsiteY394" fmla="*/ 6858000 h 6858000"/>
              <a:gd name="connsiteX395" fmla="*/ 3240805 w 7467600"/>
              <a:gd name="connsiteY395" fmla="*/ 6858000 h 6858000"/>
              <a:gd name="connsiteX396" fmla="*/ 3275917 w 7467600"/>
              <a:gd name="connsiteY396" fmla="*/ 6783192 h 6858000"/>
              <a:gd name="connsiteX397" fmla="*/ 3399358 w 7467600"/>
              <a:gd name="connsiteY397" fmla="*/ 6469011 h 6858000"/>
              <a:gd name="connsiteX398" fmla="*/ 3425650 w 7467600"/>
              <a:gd name="connsiteY398" fmla="*/ 6381333 h 6858000"/>
              <a:gd name="connsiteX399" fmla="*/ 3460661 w 7467600"/>
              <a:gd name="connsiteY399" fmla="*/ 6266763 h 6858000"/>
              <a:gd name="connsiteX400" fmla="*/ 3518021 w 7467600"/>
              <a:gd name="connsiteY400" fmla="*/ 6117298 h 6858000"/>
              <a:gd name="connsiteX401" fmla="*/ 3554035 w 7467600"/>
              <a:gd name="connsiteY401" fmla="*/ 6027832 h 6858000"/>
              <a:gd name="connsiteX402" fmla="*/ 3677174 w 7467600"/>
              <a:gd name="connsiteY402" fmla="*/ 5636351 h 6858000"/>
              <a:gd name="connsiteX403" fmla="*/ 3698819 w 7467600"/>
              <a:gd name="connsiteY403" fmla="*/ 5560503 h 6858000"/>
              <a:gd name="connsiteX404" fmla="*/ 3702094 w 7467600"/>
              <a:gd name="connsiteY404" fmla="*/ 5549194 h 6858000"/>
              <a:gd name="connsiteX405" fmla="*/ 3398355 w 7467600"/>
              <a:gd name="connsiteY405" fmla="*/ 6094603 h 6858000"/>
              <a:gd name="connsiteX406" fmla="*/ 3193941 w 7467600"/>
              <a:gd name="connsiteY406" fmla="*/ 6798775 h 6858000"/>
              <a:gd name="connsiteX407" fmla="*/ 3184140 w 7467600"/>
              <a:gd name="connsiteY407" fmla="*/ 6858000 h 6858000"/>
              <a:gd name="connsiteX408" fmla="*/ 3099978 w 7467600"/>
              <a:gd name="connsiteY408" fmla="*/ 6858000 h 6858000"/>
              <a:gd name="connsiteX409" fmla="*/ 3101556 w 7467600"/>
              <a:gd name="connsiteY409" fmla="*/ 6843337 h 6858000"/>
              <a:gd name="connsiteX410" fmla="*/ 3370162 w 7467600"/>
              <a:gd name="connsiteY410" fmla="*/ 5785550 h 6858000"/>
              <a:gd name="connsiteX411" fmla="*/ 3746477 w 7467600"/>
              <a:gd name="connsiteY411" fmla="*/ 5377889 h 6858000"/>
              <a:gd name="connsiteX412" fmla="*/ 3863399 w 7467600"/>
              <a:gd name="connsiteY412" fmla="*/ 5087257 h 6858000"/>
              <a:gd name="connsiteX413" fmla="*/ 3968712 w 7467600"/>
              <a:gd name="connsiteY413" fmla="*/ 4913989 h 6858000"/>
              <a:gd name="connsiteX414" fmla="*/ 2792390 w 7467600"/>
              <a:gd name="connsiteY414" fmla="*/ 5382974 h 6858000"/>
              <a:gd name="connsiteX415" fmla="*/ 2714982 w 7467600"/>
              <a:gd name="connsiteY415" fmla="*/ 5427051 h 6858000"/>
              <a:gd name="connsiteX416" fmla="*/ 2813361 w 7467600"/>
              <a:gd name="connsiteY416" fmla="*/ 6023912 h 6858000"/>
              <a:gd name="connsiteX417" fmla="*/ 2688430 w 7467600"/>
              <a:gd name="connsiteY417" fmla="*/ 6801564 h 6858000"/>
              <a:gd name="connsiteX418" fmla="*/ 2629626 w 7467600"/>
              <a:gd name="connsiteY418" fmla="*/ 6763394 h 6858000"/>
              <a:gd name="connsiteX419" fmla="*/ 2565328 w 7467600"/>
              <a:gd name="connsiteY419" fmla="*/ 5516399 h 6858000"/>
              <a:gd name="connsiteX420" fmla="*/ 1922999 w 7467600"/>
              <a:gd name="connsiteY420" fmla="*/ 5980343 h 6858000"/>
              <a:gd name="connsiteX421" fmla="*/ 1950261 w 7467600"/>
              <a:gd name="connsiteY421" fmla="*/ 6405858 h 6858000"/>
              <a:gd name="connsiteX422" fmla="*/ 2365554 w 7467600"/>
              <a:gd name="connsiteY422" fmla="*/ 6759107 h 6858000"/>
              <a:gd name="connsiteX423" fmla="*/ 2424142 w 7467600"/>
              <a:gd name="connsiteY423" fmla="*/ 6858000 h 6858000"/>
              <a:gd name="connsiteX424" fmla="*/ 2395994 w 7467600"/>
              <a:gd name="connsiteY424" fmla="*/ 6858000 h 6858000"/>
              <a:gd name="connsiteX425" fmla="*/ 2392863 w 7467600"/>
              <a:gd name="connsiteY425" fmla="*/ 6852964 h 6858000"/>
              <a:gd name="connsiteX426" fmla="*/ 2017589 w 7467600"/>
              <a:gd name="connsiteY426" fmla="*/ 6493982 h 6858000"/>
              <a:gd name="connsiteX427" fmla="*/ 2147336 w 7467600"/>
              <a:gd name="connsiteY427" fmla="*/ 6594052 h 6858000"/>
              <a:gd name="connsiteX428" fmla="*/ 2207047 w 7467600"/>
              <a:gd name="connsiteY428" fmla="*/ 6654540 h 6858000"/>
              <a:gd name="connsiteX429" fmla="*/ 2299106 w 7467600"/>
              <a:gd name="connsiteY429" fmla="*/ 6778931 h 6858000"/>
              <a:gd name="connsiteX430" fmla="*/ 2314430 w 7467600"/>
              <a:gd name="connsiteY430" fmla="*/ 6801144 h 6858000"/>
              <a:gd name="connsiteX431" fmla="*/ 2352406 w 7467600"/>
              <a:gd name="connsiteY431" fmla="*/ 6858000 h 6858000"/>
              <a:gd name="connsiteX432" fmla="*/ 2314492 w 7467600"/>
              <a:gd name="connsiteY432" fmla="*/ 6858000 h 6858000"/>
              <a:gd name="connsiteX433" fmla="*/ 2288095 w 7467600"/>
              <a:gd name="connsiteY433" fmla="*/ 6818030 h 6858000"/>
              <a:gd name="connsiteX434" fmla="*/ 2272768 w 7467600"/>
              <a:gd name="connsiteY434" fmla="*/ 6795822 h 6858000"/>
              <a:gd name="connsiteX435" fmla="*/ 2182715 w 7467600"/>
              <a:gd name="connsiteY435" fmla="*/ 6675071 h 6858000"/>
              <a:gd name="connsiteX436" fmla="*/ 2032061 w 7467600"/>
              <a:gd name="connsiteY436" fmla="*/ 6541380 h 6858000"/>
              <a:gd name="connsiteX437" fmla="*/ 2257220 w 7467600"/>
              <a:gd name="connsiteY437" fmla="*/ 6826257 h 6858000"/>
              <a:gd name="connsiteX438" fmla="*/ 2281324 w 7467600"/>
              <a:gd name="connsiteY438" fmla="*/ 6858000 h 6858000"/>
              <a:gd name="connsiteX439" fmla="*/ 2242860 w 7467600"/>
              <a:gd name="connsiteY439" fmla="*/ 6858000 h 6858000"/>
              <a:gd name="connsiteX440" fmla="*/ 2232818 w 7467600"/>
              <a:gd name="connsiteY440" fmla="*/ 6844926 h 6858000"/>
              <a:gd name="connsiteX441" fmla="*/ 1990172 w 7467600"/>
              <a:gd name="connsiteY441" fmla="*/ 6542121 h 6858000"/>
              <a:gd name="connsiteX442" fmla="*/ 2124090 w 7467600"/>
              <a:gd name="connsiteY442" fmla="*/ 6761017 h 6858000"/>
              <a:gd name="connsiteX443" fmla="*/ 2200380 w 7467600"/>
              <a:gd name="connsiteY443" fmla="*/ 6858000 h 6858000"/>
              <a:gd name="connsiteX444" fmla="*/ 2147507 w 7467600"/>
              <a:gd name="connsiteY444" fmla="*/ 6858000 h 6858000"/>
              <a:gd name="connsiteX445" fmla="*/ 2070668 w 7467600"/>
              <a:gd name="connsiteY445" fmla="*/ 6761520 h 6858000"/>
              <a:gd name="connsiteX446" fmla="*/ 1975142 w 7467600"/>
              <a:gd name="connsiteY446" fmla="*/ 6585570 h 6858000"/>
              <a:gd name="connsiteX447" fmla="*/ 2050035 w 7467600"/>
              <a:gd name="connsiteY447" fmla="*/ 6813345 h 6858000"/>
              <a:gd name="connsiteX448" fmla="*/ 2063025 w 7467600"/>
              <a:gd name="connsiteY448" fmla="*/ 6858000 h 6858000"/>
              <a:gd name="connsiteX449" fmla="*/ 2021675 w 7467600"/>
              <a:gd name="connsiteY449" fmla="*/ 6858000 h 6858000"/>
              <a:gd name="connsiteX450" fmla="*/ 2019308 w 7467600"/>
              <a:gd name="connsiteY450" fmla="*/ 6847118 h 6858000"/>
              <a:gd name="connsiteX451" fmla="*/ 1938835 w 7467600"/>
              <a:gd name="connsiteY451" fmla="*/ 6551160 h 6858000"/>
              <a:gd name="connsiteX452" fmla="*/ 1953230 w 7467600"/>
              <a:gd name="connsiteY452" fmla="*/ 6759699 h 6858000"/>
              <a:gd name="connsiteX453" fmla="*/ 1956763 w 7467600"/>
              <a:gd name="connsiteY453" fmla="*/ 6778191 h 6858000"/>
              <a:gd name="connsiteX454" fmla="*/ 1967925 w 7467600"/>
              <a:gd name="connsiteY454" fmla="*/ 6858000 h 6858000"/>
              <a:gd name="connsiteX455" fmla="*/ 1936622 w 7467600"/>
              <a:gd name="connsiteY455" fmla="*/ 6858000 h 6858000"/>
              <a:gd name="connsiteX456" fmla="*/ 1926261 w 7467600"/>
              <a:gd name="connsiteY456" fmla="*/ 6784064 h 6858000"/>
              <a:gd name="connsiteX457" fmla="*/ 1922724 w 7467600"/>
              <a:gd name="connsiteY457" fmla="*/ 6765577 h 6858000"/>
              <a:gd name="connsiteX458" fmla="*/ 1904650 w 7467600"/>
              <a:gd name="connsiteY458" fmla="*/ 6639616 h 6858000"/>
              <a:gd name="connsiteX459" fmla="*/ 1885273 w 7467600"/>
              <a:gd name="connsiteY459" fmla="*/ 6858000 h 6858000"/>
              <a:gd name="connsiteX460" fmla="*/ 1854363 w 7467600"/>
              <a:gd name="connsiteY460" fmla="*/ 6858000 h 6858000"/>
              <a:gd name="connsiteX461" fmla="*/ 1880391 w 7467600"/>
              <a:gd name="connsiteY461" fmla="*/ 6603796 h 6858000"/>
              <a:gd name="connsiteX462" fmla="*/ 1818273 w 7467600"/>
              <a:gd name="connsiteY462" fmla="*/ 6715729 h 6858000"/>
              <a:gd name="connsiteX463" fmla="*/ 1794691 w 7467600"/>
              <a:gd name="connsiteY463" fmla="*/ 6843239 h 6858000"/>
              <a:gd name="connsiteX464" fmla="*/ 1794914 w 7467600"/>
              <a:gd name="connsiteY464" fmla="*/ 6858000 h 6858000"/>
              <a:gd name="connsiteX465" fmla="*/ 1746128 w 7467600"/>
              <a:gd name="connsiteY465" fmla="*/ 6858000 h 6858000"/>
              <a:gd name="connsiteX466" fmla="*/ 1753934 w 7467600"/>
              <a:gd name="connsiteY466" fmla="*/ 6724796 h 6858000"/>
              <a:gd name="connsiteX467" fmla="*/ 1792053 w 7467600"/>
              <a:gd name="connsiteY467" fmla="*/ 6572396 h 6858000"/>
              <a:gd name="connsiteX468" fmla="*/ 1862248 w 7467600"/>
              <a:gd name="connsiteY468" fmla="*/ 6266397 h 6858000"/>
              <a:gd name="connsiteX469" fmla="*/ 1862250 w 7467600"/>
              <a:gd name="connsiteY469" fmla="*/ 6033531 h 6858000"/>
              <a:gd name="connsiteX470" fmla="*/ 1211999 w 7467600"/>
              <a:gd name="connsiteY470" fmla="*/ 6683610 h 6858000"/>
              <a:gd name="connsiteX471" fmla="*/ 1213266 w 7467600"/>
              <a:gd name="connsiteY471" fmla="*/ 6691947 h 6858000"/>
              <a:gd name="connsiteX472" fmla="*/ 1203370 w 7467600"/>
              <a:gd name="connsiteY472" fmla="*/ 6850676 h 6858000"/>
              <a:gd name="connsiteX473" fmla="*/ 1203671 w 7467600"/>
              <a:gd name="connsiteY473" fmla="*/ 6858000 h 6858000"/>
              <a:gd name="connsiteX474" fmla="*/ 1143180 w 7467600"/>
              <a:gd name="connsiteY474" fmla="*/ 6858000 h 6858000"/>
              <a:gd name="connsiteX475" fmla="*/ 1142176 w 7467600"/>
              <a:gd name="connsiteY475" fmla="*/ 6766045 h 6858000"/>
              <a:gd name="connsiteX476" fmla="*/ 1067484 w 7467600"/>
              <a:gd name="connsiteY476" fmla="*/ 6858000 h 6858000"/>
              <a:gd name="connsiteX477" fmla="*/ 953928 w 7467600"/>
              <a:gd name="connsiteY477" fmla="*/ 6858000 h 6858000"/>
              <a:gd name="connsiteX478" fmla="*/ 959715 w 7467600"/>
              <a:gd name="connsiteY478" fmla="*/ 6850185 h 6858000"/>
              <a:gd name="connsiteX479" fmla="*/ 1483788 w 7467600"/>
              <a:gd name="connsiteY479" fmla="*/ 6259174 h 6858000"/>
              <a:gd name="connsiteX480" fmla="*/ 1100671 w 7467600"/>
              <a:gd name="connsiteY480" fmla="*/ 6252137 h 6858000"/>
              <a:gd name="connsiteX481" fmla="*/ 1090144 w 7467600"/>
              <a:gd name="connsiteY481" fmla="*/ 6256748 h 6858000"/>
              <a:gd name="connsiteX482" fmla="*/ 1095872 w 7467600"/>
              <a:gd name="connsiteY482" fmla="*/ 6271892 h 6858000"/>
              <a:gd name="connsiteX483" fmla="*/ 262785 w 7467600"/>
              <a:gd name="connsiteY483" fmla="*/ 6845450 h 6858000"/>
              <a:gd name="connsiteX484" fmla="*/ 209968 w 7467600"/>
              <a:gd name="connsiteY484" fmla="*/ 6770713 h 6858000"/>
              <a:gd name="connsiteX485" fmla="*/ 873460 w 7467600"/>
              <a:gd name="connsiteY485" fmla="*/ 6253768 h 6858000"/>
              <a:gd name="connsiteX486" fmla="*/ 192686 w 7467600"/>
              <a:gd name="connsiteY486" fmla="*/ 5849257 h 6858000"/>
              <a:gd name="connsiteX487" fmla="*/ 4696 w 7467600"/>
              <a:gd name="connsiteY487" fmla="*/ 5697668 h 6858000"/>
              <a:gd name="connsiteX488" fmla="*/ 0 w 7467600"/>
              <a:gd name="connsiteY488" fmla="*/ 5689984 h 6858000"/>
              <a:gd name="connsiteX489" fmla="*/ 0 w 7467600"/>
              <a:gd name="connsiteY489" fmla="*/ 5513472 h 6858000"/>
              <a:gd name="connsiteX490" fmla="*/ 174101 w 7467600"/>
              <a:gd name="connsiteY490" fmla="*/ 5620277 h 6858000"/>
              <a:gd name="connsiteX491" fmla="*/ 891800 w 7467600"/>
              <a:gd name="connsiteY491" fmla="*/ 6036935 h 6858000"/>
              <a:gd name="connsiteX492" fmla="*/ 1072219 w 7467600"/>
              <a:gd name="connsiteY492" fmla="*/ 6169443 h 6858000"/>
              <a:gd name="connsiteX493" fmla="*/ 1074117 w 7467600"/>
              <a:gd name="connsiteY493" fmla="*/ 6170301 h 6858000"/>
              <a:gd name="connsiteX494" fmla="*/ 1083114 w 7467600"/>
              <a:gd name="connsiteY494" fmla="*/ 6174131 h 6858000"/>
              <a:gd name="connsiteX495" fmla="*/ 1543010 w 7467600"/>
              <a:gd name="connsiteY495" fmla="*/ 6191140 h 6858000"/>
              <a:gd name="connsiteX496" fmla="*/ 1551080 w 7467600"/>
              <a:gd name="connsiteY496" fmla="*/ 6195006 h 6858000"/>
              <a:gd name="connsiteX497" fmla="*/ 2345443 w 7467600"/>
              <a:gd name="connsiteY497" fmla="*/ 5549882 h 6858000"/>
              <a:gd name="connsiteX498" fmla="*/ 1721499 w 7467600"/>
              <a:gd name="connsiteY498" fmla="*/ 5599969 h 6858000"/>
              <a:gd name="connsiteX499" fmla="*/ 767716 w 7467600"/>
              <a:gd name="connsiteY499" fmla="*/ 5472768 h 6858000"/>
              <a:gd name="connsiteX500" fmla="*/ 722147 w 7467600"/>
              <a:gd name="connsiteY500" fmla="*/ 5393091 h 6858000"/>
              <a:gd name="connsiteX501" fmla="*/ 1485552 w 7467600"/>
              <a:gd name="connsiteY501" fmla="*/ 5313202 h 6858000"/>
              <a:gd name="connsiteX502" fmla="*/ 2143004 w 7467600"/>
              <a:gd name="connsiteY502" fmla="*/ 5402420 h 6858000"/>
              <a:gd name="connsiteX503" fmla="*/ 1933391 w 7467600"/>
              <a:gd name="connsiteY503" fmla="*/ 5156971 h 6858000"/>
              <a:gd name="connsiteX504" fmla="*/ 1827118 w 7467600"/>
              <a:gd name="connsiteY504" fmla="*/ 4968410 h 6858000"/>
              <a:gd name="connsiteX505" fmla="*/ 1837349 w 7467600"/>
              <a:gd name="connsiteY505" fmla="*/ 4956357 h 6858000"/>
              <a:gd name="connsiteX506" fmla="*/ 2162835 w 7467600"/>
              <a:gd name="connsiteY506" fmla="*/ 5187853 h 6858000"/>
              <a:gd name="connsiteX507" fmla="*/ 2257167 w 7467600"/>
              <a:gd name="connsiteY507" fmla="*/ 5462123 h 6858000"/>
              <a:gd name="connsiteX508" fmla="*/ 2261598 w 7467600"/>
              <a:gd name="connsiteY508" fmla="*/ 5467998 h 6858000"/>
              <a:gd name="connsiteX509" fmla="*/ 2437177 w 7467600"/>
              <a:gd name="connsiteY509" fmla="*/ 5479608 h 6858000"/>
              <a:gd name="connsiteX510" fmla="*/ 2445247 w 7467600"/>
              <a:gd name="connsiteY510" fmla="*/ 5483476 h 6858000"/>
              <a:gd name="connsiteX511" fmla="*/ 2743626 w 7467600"/>
              <a:gd name="connsiteY511" fmla="*/ 5304819 h 6858000"/>
              <a:gd name="connsiteX512" fmla="*/ 3048102 w 7467600"/>
              <a:gd name="connsiteY512" fmla="*/ 5150595 h 6858000"/>
              <a:gd name="connsiteX513" fmla="*/ 1799414 w 7467600"/>
              <a:gd name="connsiteY513" fmla="*/ 4694732 h 6858000"/>
              <a:gd name="connsiteX514" fmla="*/ 1771735 w 7467600"/>
              <a:gd name="connsiteY514" fmla="*/ 4619929 h 6858000"/>
              <a:gd name="connsiteX515" fmla="*/ 3104273 w 7467600"/>
              <a:gd name="connsiteY515" fmla="*/ 5076159 h 6858000"/>
              <a:gd name="connsiteX516" fmla="*/ 3113245 w 7467600"/>
              <a:gd name="connsiteY516" fmla="*/ 5090705 h 6858000"/>
              <a:gd name="connsiteX517" fmla="*/ 3126294 w 7467600"/>
              <a:gd name="connsiteY517" fmla="*/ 5114400 h 6858000"/>
              <a:gd name="connsiteX518" fmla="*/ 3937433 w 7467600"/>
              <a:gd name="connsiteY518" fmla="*/ 4830473 h 6858000"/>
              <a:gd name="connsiteX519" fmla="*/ 3590475 w 7467600"/>
              <a:gd name="connsiteY519" fmla="*/ 4597974 h 6858000"/>
              <a:gd name="connsiteX520" fmla="*/ 3100264 w 7467600"/>
              <a:gd name="connsiteY520" fmla="*/ 4579845 h 6858000"/>
              <a:gd name="connsiteX521" fmla="*/ 2183576 w 7467600"/>
              <a:gd name="connsiteY521" fmla="*/ 4227150 h 6858000"/>
              <a:gd name="connsiteX522" fmla="*/ 2151029 w 7467600"/>
              <a:gd name="connsiteY522" fmla="*/ 4146947 h 6858000"/>
              <a:gd name="connsiteX523" fmla="*/ 3563434 w 7467600"/>
              <a:gd name="connsiteY523" fmla="*/ 4469115 h 6858000"/>
              <a:gd name="connsiteX524" fmla="*/ 3177952 w 7467600"/>
              <a:gd name="connsiteY524" fmla="*/ 3657386 h 6858000"/>
              <a:gd name="connsiteX525" fmla="*/ 3189263 w 7467600"/>
              <a:gd name="connsiteY525" fmla="*/ 3625726 h 6858000"/>
              <a:gd name="connsiteX526" fmla="*/ 3560912 w 7467600"/>
              <a:gd name="connsiteY526" fmla="*/ 4079863 h 6858000"/>
              <a:gd name="connsiteX527" fmla="*/ 3626636 w 7467600"/>
              <a:gd name="connsiteY527" fmla="*/ 4512230 h 6858000"/>
              <a:gd name="connsiteX528" fmla="*/ 3653088 w 7467600"/>
              <a:gd name="connsiteY528" fmla="*/ 4521417 h 6858000"/>
              <a:gd name="connsiteX529" fmla="*/ 3988128 w 7467600"/>
              <a:gd name="connsiteY529" fmla="*/ 4817267 h 6858000"/>
              <a:gd name="connsiteX530" fmla="*/ 4830582 w 7467600"/>
              <a:gd name="connsiteY530" fmla="*/ 4676000 h 6858000"/>
              <a:gd name="connsiteX531" fmla="*/ 4830100 w 7467600"/>
              <a:gd name="connsiteY531" fmla="*/ 4675554 h 6858000"/>
              <a:gd name="connsiteX532" fmla="*/ 4036318 w 7467600"/>
              <a:gd name="connsiteY532" fmla="*/ 4147013 h 6858000"/>
              <a:gd name="connsiteX533" fmla="*/ 3432098 w 7467600"/>
              <a:gd name="connsiteY533" fmla="*/ 3537312 h 6858000"/>
              <a:gd name="connsiteX534" fmla="*/ 3446761 w 7467600"/>
              <a:gd name="connsiteY534" fmla="*/ 3461278 h 6858000"/>
              <a:gd name="connsiteX535" fmla="*/ 4419733 w 7467600"/>
              <a:gd name="connsiteY535" fmla="*/ 3963555 h 6858000"/>
              <a:gd name="connsiteX536" fmla="*/ 4781371 w 7467600"/>
              <a:gd name="connsiteY536" fmla="*/ 4458604 h 6858000"/>
              <a:gd name="connsiteX537" fmla="*/ 4780440 w 7467600"/>
              <a:gd name="connsiteY537" fmla="*/ 4470290 h 6858000"/>
              <a:gd name="connsiteX538" fmla="*/ 4898954 w 7467600"/>
              <a:gd name="connsiteY538" fmla="*/ 4662092 h 6858000"/>
              <a:gd name="connsiteX539" fmla="*/ 4900699 w 7467600"/>
              <a:gd name="connsiteY539" fmla="*/ 4670867 h 6858000"/>
              <a:gd name="connsiteX540" fmla="*/ 5714511 w 7467600"/>
              <a:gd name="connsiteY540" fmla="*/ 4663483 h 6858000"/>
              <a:gd name="connsiteX541" fmla="*/ 5464793 w 7467600"/>
              <a:gd name="connsiteY541" fmla="*/ 4393556 h 6858000"/>
              <a:gd name="connsiteX542" fmla="*/ 5461897 w 7467600"/>
              <a:gd name="connsiteY542" fmla="*/ 4390879 h 6858000"/>
              <a:gd name="connsiteX543" fmla="*/ 4294126 w 7467600"/>
              <a:gd name="connsiteY543" fmla="*/ 3303048 h 6858000"/>
              <a:gd name="connsiteX544" fmla="*/ 4305321 w 7467600"/>
              <a:gd name="connsiteY544" fmla="*/ 3256953 h 6858000"/>
              <a:gd name="connsiteX545" fmla="*/ 4949299 w 7467600"/>
              <a:gd name="connsiteY545" fmla="*/ 3766336 h 6858000"/>
              <a:gd name="connsiteX546" fmla="*/ 5291452 w 7467600"/>
              <a:gd name="connsiteY546" fmla="*/ 4076801 h 6858000"/>
              <a:gd name="connsiteX547" fmla="*/ 5434998 w 7467600"/>
              <a:gd name="connsiteY547" fmla="*/ 4254100 h 6858000"/>
              <a:gd name="connsiteX548" fmla="*/ 5351015 w 7467600"/>
              <a:gd name="connsiteY548" fmla="*/ 3760989 h 6858000"/>
              <a:gd name="connsiteX549" fmla="*/ 5413780 w 7467600"/>
              <a:gd name="connsiteY549" fmla="*/ 2966265 h 6858000"/>
              <a:gd name="connsiteX550" fmla="*/ 5425627 w 7467600"/>
              <a:gd name="connsiteY550" fmla="*/ 2954192 h 6858000"/>
              <a:gd name="connsiteX551" fmla="*/ 6604735 w 7467600"/>
              <a:gd name="connsiteY551" fmla="*/ 2041381 h 6858000"/>
              <a:gd name="connsiteX552" fmla="*/ 7204487 w 7467600"/>
              <a:gd name="connsiteY552" fmla="*/ 2742112 h 6858000"/>
              <a:gd name="connsiteX553" fmla="*/ 7131592 w 7467600"/>
              <a:gd name="connsiteY553" fmla="*/ 2672096 h 6858000"/>
              <a:gd name="connsiteX554" fmla="*/ 6996344 w 7467600"/>
              <a:gd name="connsiteY554" fmla="*/ 2518310 h 6858000"/>
              <a:gd name="connsiteX555" fmla="*/ 6735495 w 7467600"/>
              <a:gd name="connsiteY555" fmla="*/ 2196890 h 6858000"/>
              <a:gd name="connsiteX556" fmla="*/ 6721901 w 7467600"/>
              <a:gd name="connsiteY556" fmla="*/ 2179274 h 6858000"/>
              <a:gd name="connsiteX557" fmla="*/ 6604735 w 7467600"/>
              <a:gd name="connsiteY557" fmla="*/ 2041381 h 6858000"/>
              <a:gd name="connsiteX558" fmla="*/ 6591670 w 7467600"/>
              <a:gd name="connsiteY558" fmla="*/ 1988277 h 6858000"/>
              <a:gd name="connsiteX559" fmla="*/ 6747349 w 7467600"/>
              <a:gd name="connsiteY559" fmla="*/ 2160069 h 6858000"/>
              <a:gd name="connsiteX560" fmla="*/ 6760943 w 7467600"/>
              <a:gd name="connsiteY560" fmla="*/ 2177686 h 6858000"/>
              <a:gd name="connsiteX561" fmla="*/ 7021065 w 7467600"/>
              <a:gd name="connsiteY561" fmla="*/ 2498102 h 6858000"/>
              <a:gd name="connsiteX562" fmla="*/ 7155223 w 7467600"/>
              <a:gd name="connsiteY562" fmla="*/ 2650386 h 6858000"/>
              <a:gd name="connsiteX563" fmla="*/ 7203167 w 7467600"/>
              <a:gd name="connsiteY563" fmla="*/ 2697288 h 6858000"/>
              <a:gd name="connsiteX564" fmla="*/ 6937703 w 7467600"/>
              <a:gd name="connsiteY564" fmla="*/ 2321981 h 6858000"/>
              <a:gd name="connsiteX565" fmla="*/ 6591670 w 7467600"/>
              <a:gd name="connsiteY565" fmla="*/ 1988277 h 6858000"/>
              <a:gd name="connsiteX566" fmla="*/ 5798671 w 7467600"/>
              <a:gd name="connsiteY566" fmla="*/ 1981601 h 6858000"/>
              <a:gd name="connsiteX567" fmla="*/ 5754709 w 7467600"/>
              <a:gd name="connsiteY567" fmla="*/ 2071454 h 6858000"/>
              <a:gd name="connsiteX568" fmla="*/ 5763044 w 7467600"/>
              <a:gd name="connsiteY568" fmla="*/ 2842206 h 6858000"/>
              <a:gd name="connsiteX569" fmla="*/ 5764974 w 7467600"/>
              <a:gd name="connsiteY569" fmla="*/ 2799609 h 6858000"/>
              <a:gd name="connsiteX570" fmla="*/ 5767665 w 7467600"/>
              <a:gd name="connsiteY570" fmla="*/ 2666409 h 6858000"/>
              <a:gd name="connsiteX571" fmla="*/ 5763055 w 7467600"/>
              <a:gd name="connsiteY571" fmla="*/ 2579705 h 6858000"/>
              <a:gd name="connsiteX572" fmla="*/ 5758079 w 7467600"/>
              <a:gd name="connsiteY572" fmla="*/ 2492508 h 6858000"/>
              <a:gd name="connsiteX573" fmla="*/ 5779325 w 7467600"/>
              <a:gd name="connsiteY573" fmla="*/ 2197069 h 6858000"/>
              <a:gd name="connsiteX574" fmla="*/ 5798671 w 7467600"/>
              <a:gd name="connsiteY574" fmla="*/ 1981601 h 6858000"/>
              <a:gd name="connsiteX575" fmla="*/ 5829202 w 7467600"/>
              <a:gd name="connsiteY575" fmla="*/ 1971679 h 6858000"/>
              <a:gd name="connsiteX576" fmla="*/ 5809558 w 7467600"/>
              <a:gd name="connsiteY576" fmla="*/ 2198043 h 6858000"/>
              <a:gd name="connsiteX577" fmla="*/ 5788653 w 7467600"/>
              <a:gd name="connsiteY577" fmla="*/ 2489430 h 6858000"/>
              <a:gd name="connsiteX578" fmla="*/ 5793439 w 7467600"/>
              <a:gd name="connsiteY578" fmla="*/ 2575235 h 6858000"/>
              <a:gd name="connsiteX579" fmla="*/ 5796837 w 7467600"/>
              <a:gd name="connsiteY579" fmla="*/ 2637633 h 6858000"/>
              <a:gd name="connsiteX580" fmla="*/ 5818614 w 7467600"/>
              <a:gd name="connsiteY580" fmla="*/ 2473055 h 6858000"/>
              <a:gd name="connsiteX581" fmla="*/ 5829202 w 7467600"/>
              <a:gd name="connsiteY581" fmla="*/ 1971679 h 6858000"/>
              <a:gd name="connsiteX582" fmla="*/ 5911389 w 7467600"/>
              <a:gd name="connsiteY582" fmla="*/ 1898371 h 6858000"/>
              <a:gd name="connsiteX583" fmla="*/ 6237627 w 7467600"/>
              <a:gd name="connsiteY583" fmla="*/ 2231921 h 6858000"/>
              <a:gd name="connsiteX584" fmla="*/ 5911389 w 7467600"/>
              <a:gd name="connsiteY584" fmla="*/ 1898371 h 6858000"/>
              <a:gd name="connsiteX585" fmla="*/ 6944437 w 7467600"/>
              <a:gd name="connsiteY585" fmla="*/ 1575402 h 6858000"/>
              <a:gd name="connsiteX586" fmla="*/ 6304730 w 7467600"/>
              <a:gd name="connsiteY586" fmla="*/ 1766654 h 6858000"/>
              <a:gd name="connsiteX587" fmla="*/ 6944437 w 7467600"/>
              <a:gd name="connsiteY587" fmla="*/ 1575402 h 6858000"/>
              <a:gd name="connsiteX588" fmla="*/ 7019523 w 7467600"/>
              <a:gd name="connsiteY588" fmla="*/ 1519450 h 6858000"/>
              <a:gd name="connsiteX589" fmla="*/ 6298091 w 7467600"/>
              <a:gd name="connsiteY589" fmla="*/ 1737122 h 6858000"/>
              <a:gd name="connsiteX590" fmla="*/ 7019523 w 7467600"/>
              <a:gd name="connsiteY590" fmla="*/ 1519450 h 6858000"/>
              <a:gd name="connsiteX591" fmla="*/ 2399523 w 7467600"/>
              <a:gd name="connsiteY591" fmla="*/ 1428234 h 6858000"/>
              <a:gd name="connsiteX592" fmla="*/ 2224982 w 7467600"/>
              <a:gd name="connsiteY592" fmla="*/ 1826201 h 6858000"/>
              <a:gd name="connsiteX593" fmla="*/ 2096099 w 7467600"/>
              <a:gd name="connsiteY593" fmla="*/ 2345900 h 6858000"/>
              <a:gd name="connsiteX594" fmla="*/ 2283317 w 7467600"/>
              <a:gd name="connsiteY594" fmla="*/ 1796925 h 6858000"/>
              <a:gd name="connsiteX595" fmla="*/ 2399523 w 7467600"/>
              <a:gd name="connsiteY595" fmla="*/ 1428234 h 6858000"/>
              <a:gd name="connsiteX596" fmla="*/ 2448558 w 7467600"/>
              <a:gd name="connsiteY596" fmla="*/ 1373435 h 6858000"/>
              <a:gd name="connsiteX597" fmla="*/ 2312521 w 7467600"/>
              <a:gd name="connsiteY597" fmla="*/ 1806140 h 6858000"/>
              <a:gd name="connsiteX598" fmla="*/ 2127533 w 7467600"/>
              <a:gd name="connsiteY598" fmla="*/ 2348380 h 6858000"/>
              <a:gd name="connsiteX599" fmla="*/ 2358080 w 7467600"/>
              <a:gd name="connsiteY599" fmla="*/ 1866134 h 6858000"/>
              <a:gd name="connsiteX600" fmla="*/ 2407436 w 7467600"/>
              <a:gd name="connsiteY600" fmla="*/ 1651070 h 6858000"/>
              <a:gd name="connsiteX601" fmla="*/ 2448558 w 7467600"/>
              <a:gd name="connsiteY601" fmla="*/ 1373435 h 6858000"/>
              <a:gd name="connsiteX602" fmla="*/ 278707 w 7467600"/>
              <a:gd name="connsiteY602" fmla="*/ 1352270 h 6858000"/>
              <a:gd name="connsiteX603" fmla="*/ 321570 w 7467600"/>
              <a:gd name="connsiteY603" fmla="*/ 1861610 h 6858000"/>
              <a:gd name="connsiteX604" fmla="*/ 294281 w 7467600"/>
              <a:gd name="connsiteY604" fmla="*/ 1440658 h 6858000"/>
              <a:gd name="connsiteX605" fmla="*/ 278707 w 7467600"/>
              <a:gd name="connsiteY605" fmla="*/ 1352270 h 6858000"/>
              <a:gd name="connsiteX606" fmla="*/ 1423821 w 7467600"/>
              <a:gd name="connsiteY606" fmla="*/ 1351958 h 6858000"/>
              <a:gd name="connsiteX607" fmla="*/ 1638521 w 7467600"/>
              <a:gd name="connsiteY607" fmla="*/ 1908470 h 6858000"/>
              <a:gd name="connsiteX608" fmla="*/ 1754199 w 7467600"/>
              <a:gd name="connsiteY608" fmla="*/ 2149284 h 6858000"/>
              <a:gd name="connsiteX609" fmla="*/ 1908359 w 7467600"/>
              <a:gd name="connsiteY609" fmla="*/ 2364988 h 6858000"/>
              <a:gd name="connsiteX610" fmla="*/ 1647661 w 7467600"/>
              <a:gd name="connsiteY610" fmla="*/ 1825945 h 6858000"/>
              <a:gd name="connsiteX611" fmla="*/ 1423821 w 7467600"/>
              <a:gd name="connsiteY611" fmla="*/ 1351958 h 6858000"/>
              <a:gd name="connsiteX612" fmla="*/ 1431890 w 7467600"/>
              <a:gd name="connsiteY612" fmla="*/ 1306475 h 6858000"/>
              <a:gd name="connsiteX613" fmla="*/ 1507597 w 7467600"/>
              <a:gd name="connsiteY613" fmla="*/ 1446132 h 6858000"/>
              <a:gd name="connsiteX614" fmla="*/ 1674586 w 7467600"/>
              <a:gd name="connsiteY614" fmla="*/ 1813832 h 6858000"/>
              <a:gd name="connsiteX615" fmla="*/ 1815950 w 7467600"/>
              <a:gd name="connsiteY615" fmla="*/ 2128564 h 6858000"/>
              <a:gd name="connsiteX616" fmla="*/ 1984242 w 7467600"/>
              <a:gd name="connsiteY616" fmla="*/ 2430829 h 6858000"/>
              <a:gd name="connsiteX617" fmla="*/ 2014023 w 7467600"/>
              <a:gd name="connsiteY617" fmla="*/ 2450995 h 6858000"/>
              <a:gd name="connsiteX618" fmla="*/ 1747337 w 7467600"/>
              <a:gd name="connsiteY618" fmla="*/ 1855264 h 6858000"/>
              <a:gd name="connsiteX619" fmla="*/ 1533749 w 7467600"/>
              <a:gd name="connsiteY619" fmla="*/ 1478656 h 6858000"/>
              <a:gd name="connsiteX620" fmla="*/ 1431890 w 7467600"/>
              <a:gd name="connsiteY620" fmla="*/ 1306475 h 6858000"/>
              <a:gd name="connsiteX621" fmla="*/ 5052692 w 7467600"/>
              <a:gd name="connsiteY621" fmla="*/ 1292994 h 6858000"/>
              <a:gd name="connsiteX622" fmla="*/ 5200661 w 7467600"/>
              <a:gd name="connsiteY622" fmla="*/ 1635186 h 6858000"/>
              <a:gd name="connsiteX623" fmla="*/ 5297138 w 7467600"/>
              <a:gd name="connsiteY623" fmla="*/ 1906351 h 6858000"/>
              <a:gd name="connsiteX624" fmla="*/ 5052692 w 7467600"/>
              <a:gd name="connsiteY624" fmla="*/ 1292994 h 6858000"/>
              <a:gd name="connsiteX625" fmla="*/ 5009948 w 7467600"/>
              <a:gd name="connsiteY625" fmla="*/ 1273619 h 6858000"/>
              <a:gd name="connsiteX626" fmla="*/ 5121777 w 7467600"/>
              <a:gd name="connsiteY626" fmla="*/ 1654213 h 6858000"/>
              <a:gd name="connsiteX627" fmla="*/ 5293545 w 7467600"/>
              <a:gd name="connsiteY627" fmla="*/ 2072247 h 6858000"/>
              <a:gd name="connsiteX628" fmla="*/ 5294042 w 7467600"/>
              <a:gd name="connsiteY628" fmla="*/ 2065019 h 6858000"/>
              <a:gd name="connsiteX629" fmla="*/ 5171936 w 7467600"/>
              <a:gd name="connsiteY629" fmla="*/ 1647613 h 6858000"/>
              <a:gd name="connsiteX630" fmla="*/ 5009948 w 7467600"/>
              <a:gd name="connsiteY630" fmla="*/ 1273619 h 6858000"/>
              <a:gd name="connsiteX631" fmla="*/ 655236 w 7467600"/>
              <a:gd name="connsiteY631" fmla="*/ 1268632 h 6858000"/>
              <a:gd name="connsiteX632" fmla="*/ 839521 w 7467600"/>
              <a:gd name="connsiteY632" fmla="*/ 1685315 h 6858000"/>
              <a:gd name="connsiteX633" fmla="*/ 1109416 w 7467600"/>
              <a:gd name="connsiteY633" fmla="*/ 2061663 h 6858000"/>
              <a:gd name="connsiteX634" fmla="*/ 1298300 w 7467600"/>
              <a:gd name="connsiteY634" fmla="*/ 2247742 h 6858000"/>
              <a:gd name="connsiteX635" fmla="*/ 1125871 w 7467600"/>
              <a:gd name="connsiteY635" fmla="*/ 1989513 h 6858000"/>
              <a:gd name="connsiteX636" fmla="*/ 981574 w 7467600"/>
              <a:gd name="connsiteY636" fmla="*/ 1783157 h 6858000"/>
              <a:gd name="connsiteX637" fmla="*/ 922198 w 7467600"/>
              <a:gd name="connsiteY637" fmla="*/ 1677437 h 6858000"/>
              <a:gd name="connsiteX638" fmla="*/ 869293 w 7467600"/>
              <a:gd name="connsiteY638" fmla="*/ 1583214 h 6858000"/>
              <a:gd name="connsiteX639" fmla="*/ 751431 w 7467600"/>
              <a:gd name="connsiteY639" fmla="*/ 1405731 h 6858000"/>
              <a:gd name="connsiteX640" fmla="*/ 655236 w 7467600"/>
              <a:gd name="connsiteY640" fmla="*/ 1268632 h 6858000"/>
              <a:gd name="connsiteX641" fmla="*/ 6516292 w 7467600"/>
              <a:gd name="connsiteY641" fmla="*/ 1263064 h 6858000"/>
              <a:gd name="connsiteX642" fmla="*/ 5736320 w 7467600"/>
              <a:gd name="connsiteY642" fmla="*/ 1501803 h 6858000"/>
              <a:gd name="connsiteX643" fmla="*/ 6516292 w 7467600"/>
              <a:gd name="connsiteY643" fmla="*/ 1263064 h 6858000"/>
              <a:gd name="connsiteX644" fmla="*/ 291466 w 7467600"/>
              <a:gd name="connsiteY644" fmla="*/ 1250369 h 6858000"/>
              <a:gd name="connsiteX645" fmla="*/ 323180 w 7467600"/>
              <a:gd name="connsiteY645" fmla="*/ 1435283 h 6858000"/>
              <a:gd name="connsiteX646" fmla="*/ 349381 w 7467600"/>
              <a:gd name="connsiteY646" fmla="*/ 1875041 h 6858000"/>
              <a:gd name="connsiteX647" fmla="*/ 374363 w 7467600"/>
              <a:gd name="connsiteY647" fmla="*/ 1506494 h 6858000"/>
              <a:gd name="connsiteX648" fmla="*/ 302168 w 7467600"/>
              <a:gd name="connsiteY648" fmla="*/ 1274495 h 6858000"/>
              <a:gd name="connsiteX649" fmla="*/ 291466 w 7467600"/>
              <a:gd name="connsiteY649" fmla="*/ 1250369 h 6858000"/>
              <a:gd name="connsiteX650" fmla="*/ 678222 w 7467600"/>
              <a:gd name="connsiteY650" fmla="*/ 1248670 h 6858000"/>
              <a:gd name="connsiteX651" fmla="*/ 775536 w 7467600"/>
              <a:gd name="connsiteY651" fmla="*/ 1388015 h 6858000"/>
              <a:gd name="connsiteX652" fmla="*/ 894529 w 7467600"/>
              <a:gd name="connsiteY652" fmla="*/ 1567739 h 6858000"/>
              <a:gd name="connsiteX653" fmla="*/ 948000 w 7467600"/>
              <a:gd name="connsiteY653" fmla="*/ 1663088 h 6858000"/>
              <a:gd name="connsiteX654" fmla="*/ 1006812 w 7467600"/>
              <a:gd name="connsiteY654" fmla="*/ 1767683 h 6858000"/>
              <a:gd name="connsiteX655" fmla="*/ 1149133 w 7467600"/>
              <a:gd name="connsiteY655" fmla="*/ 1971513 h 6858000"/>
              <a:gd name="connsiteX656" fmla="*/ 1333952 w 7467600"/>
              <a:gd name="connsiteY656" fmla="*/ 2251620 h 6858000"/>
              <a:gd name="connsiteX657" fmla="*/ 1337329 w 7467600"/>
              <a:gd name="connsiteY657" fmla="*/ 2258350 h 6858000"/>
              <a:gd name="connsiteX658" fmla="*/ 1014726 w 7467600"/>
              <a:gd name="connsiteY658" fmla="*/ 1615556 h 6858000"/>
              <a:gd name="connsiteX659" fmla="*/ 678222 w 7467600"/>
              <a:gd name="connsiteY659" fmla="*/ 1248670 h 6858000"/>
              <a:gd name="connsiteX660" fmla="*/ 6691602 w 7467600"/>
              <a:gd name="connsiteY660" fmla="*/ 1140573 h 6858000"/>
              <a:gd name="connsiteX661" fmla="*/ 6571100 w 7467600"/>
              <a:gd name="connsiteY661" fmla="*/ 1183662 h 6858000"/>
              <a:gd name="connsiteX662" fmla="*/ 6241687 w 7467600"/>
              <a:gd name="connsiteY662" fmla="*/ 1257600 h 6858000"/>
              <a:gd name="connsiteX663" fmla="*/ 5693009 w 7467600"/>
              <a:gd name="connsiteY663" fmla="*/ 1478256 h 6858000"/>
              <a:gd name="connsiteX664" fmla="*/ 6548420 w 7467600"/>
              <a:gd name="connsiteY664" fmla="*/ 1214599 h 6858000"/>
              <a:gd name="connsiteX665" fmla="*/ 6605473 w 7467600"/>
              <a:gd name="connsiteY665" fmla="*/ 1184686 h 6858000"/>
              <a:gd name="connsiteX666" fmla="*/ 6691602 w 7467600"/>
              <a:gd name="connsiteY666" fmla="*/ 1140573 h 6858000"/>
              <a:gd name="connsiteX667" fmla="*/ 4002475 w 7467600"/>
              <a:gd name="connsiteY667" fmla="*/ 1037802 h 6858000"/>
              <a:gd name="connsiteX668" fmla="*/ 4000324 w 7467600"/>
              <a:gd name="connsiteY668" fmla="*/ 1039362 h 6858000"/>
              <a:gd name="connsiteX669" fmla="*/ 4002862 w 7467600"/>
              <a:gd name="connsiteY669" fmla="*/ 1042866 h 6858000"/>
              <a:gd name="connsiteX670" fmla="*/ 4002475 w 7467600"/>
              <a:gd name="connsiteY670" fmla="*/ 1037802 h 6858000"/>
              <a:gd name="connsiteX671" fmla="*/ 506322 w 7467600"/>
              <a:gd name="connsiteY671" fmla="*/ 1020997 h 6858000"/>
              <a:gd name="connsiteX672" fmla="*/ 533068 w 7467600"/>
              <a:gd name="connsiteY672" fmla="*/ 1029409 h 6858000"/>
              <a:gd name="connsiteX673" fmla="*/ 1232525 w 7467600"/>
              <a:gd name="connsiteY673" fmla="*/ 1804675 h 6858000"/>
              <a:gd name="connsiteX674" fmla="*/ 1388858 w 7467600"/>
              <a:gd name="connsiteY674" fmla="*/ 2368011 h 6858000"/>
              <a:gd name="connsiteX675" fmla="*/ 1384098 w 7467600"/>
              <a:gd name="connsiteY675" fmla="*/ 2378125 h 6858000"/>
              <a:gd name="connsiteX676" fmla="*/ 1425393 w 7467600"/>
              <a:gd name="connsiteY676" fmla="*/ 2589124 h 6858000"/>
              <a:gd name="connsiteX677" fmla="*/ 1424001 w 7467600"/>
              <a:gd name="connsiteY677" fmla="*/ 2597541 h 6858000"/>
              <a:gd name="connsiteX678" fmla="*/ 2152729 w 7467600"/>
              <a:gd name="connsiteY678" fmla="*/ 2864487 h 6858000"/>
              <a:gd name="connsiteX679" fmla="*/ 2020609 w 7467600"/>
              <a:gd name="connsiteY679" fmla="*/ 2539671 h 6858000"/>
              <a:gd name="connsiteX680" fmla="*/ 2018920 w 7467600"/>
              <a:gd name="connsiteY680" fmla="*/ 2536309 h 6858000"/>
              <a:gd name="connsiteX681" fmla="*/ 1342441 w 7467600"/>
              <a:gd name="connsiteY681" fmla="*/ 1173017 h 6858000"/>
              <a:gd name="connsiteX682" fmla="*/ 1367925 w 7467600"/>
              <a:gd name="connsiteY682" fmla="*/ 1135648 h 6858000"/>
              <a:gd name="connsiteX683" fmla="*/ 1771401 w 7467600"/>
              <a:gd name="connsiteY683" fmla="*/ 1806673 h 6858000"/>
              <a:gd name="connsiteX684" fmla="*/ 1972385 w 7467600"/>
              <a:gd name="connsiteY684" fmla="*/ 2198735 h 6858000"/>
              <a:gd name="connsiteX685" fmla="*/ 2040892 w 7467600"/>
              <a:gd name="connsiteY685" fmla="*/ 2405205 h 6858000"/>
              <a:gd name="connsiteX686" fmla="*/ 2131689 w 7467600"/>
              <a:gd name="connsiteY686" fmla="*/ 1936926 h 6858000"/>
              <a:gd name="connsiteX687" fmla="*/ 2454820 w 7467600"/>
              <a:gd name="connsiteY687" fmla="*/ 1248808 h 6858000"/>
              <a:gd name="connsiteX688" fmla="*/ 2492512 w 7467600"/>
              <a:gd name="connsiteY688" fmla="*/ 1302920 h 6858000"/>
              <a:gd name="connsiteX689" fmla="*/ 2081216 w 7467600"/>
              <a:gd name="connsiteY689" fmla="*/ 2527513 h 6858000"/>
              <a:gd name="connsiteX690" fmla="*/ 2081211 w 7467600"/>
              <a:gd name="connsiteY690" fmla="*/ 2528916 h 6858000"/>
              <a:gd name="connsiteX691" fmla="*/ 2199067 w 7467600"/>
              <a:gd name="connsiteY691" fmla="*/ 2884061 h 6858000"/>
              <a:gd name="connsiteX692" fmla="*/ 3192586 w 7467600"/>
              <a:gd name="connsiteY692" fmla="*/ 3411496 h 6858000"/>
              <a:gd name="connsiteX693" fmla="*/ 3182620 w 7467600"/>
              <a:gd name="connsiteY693" fmla="*/ 3483279 h 6858000"/>
              <a:gd name="connsiteX694" fmla="*/ 2435119 w 7467600"/>
              <a:gd name="connsiteY694" fmla="*/ 3080173 h 6858000"/>
              <a:gd name="connsiteX695" fmla="*/ 2410152 w 7467600"/>
              <a:gd name="connsiteY695" fmla="*/ 3063751 h 6858000"/>
              <a:gd name="connsiteX696" fmla="*/ 2408099 w 7467600"/>
              <a:gd name="connsiteY696" fmla="*/ 3064403 h 6858000"/>
              <a:gd name="connsiteX697" fmla="*/ 2407218 w 7467600"/>
              <a:gd name="connsiteY697" fmla="*/ 3070324 h 6858000"/>
              <a:gd name="connsiteX698" fmla="*/ 2380138 w 7467600"/>
              <a:gd name="connsiteY698" fmla="*/ 3099341 h 6858000"/>
              <a:gd name="connsiteX699" fmla="*/ 1765923 w 7467600"/>
              <a:gd name="connsiteY699" fmla="*/ 3581043 h 6858000"/>
              <a:gd name="connsiteX700" fmla="*/ 1702258 w 7467600"/>
              <a:gd name="connsiteY700" fmla="*/ 3612286 h 6858000"/>
              <a:gd name="connsiteX701" fmla="*/ 1538370 w 7467600"/>
              <a:gd name="connsiteY701" fmla="*/ 3811804 h 6858000"/>
              <a:gd name="connsiteX702" fmla="*/ 542867 w 7467600"/>
              <a:gd name="connsiteY702" fmla="*/ 4944092 h 6858000"/>
              <a:gd name="connsiteX703" fmla="*/ 515800 w 7467600"/>
              <a:gd name="connsiteY703" fmla="*/ 4862180 h 6858000"/>
              <a:gd name="connsiteX704" fmla="*/ 909145 w 7467600"/>
              <a:gd name="connsiteY704" fmla="*/ 4199225 h 6858000"/>
              <a:gd name="connsiteX705" fmla="*/ 1214067 w 7467600"/>
              <a:gd name="connsiteY705" fmla="*/ 3908561 h 6858000"/>
              <a:gd name="connsiteX706" fmla="*/ 640967 w 7467600"/>
              <a:gd name="connsiteY706" fmla="*/ 4105601 h 6858000"/>
              <a:gd name="connsiteX707" fmla="*/ 112563 w 7467600"/>
              <a:gd name="connsiteY707" fmla="*/ 4396952 h 6858000"/>
              <a:gd name="connsiteX708" fmla="*/ 0 w 7467600"/>
              <a:gd name="connsiteY708" fmla="*/ 4466006 h 6858000"/>
              <a:gd name="connsiteX709" fmla="*/ 0 w 7467600"/>
              <a:gd name="connsiteY709" fmla="*/ 4233763 h 6858000"/>
              <a:gd name="connsiteX710" fmla="*/ 36881 w 7467600"/>
              <a:gd name="connsiteY710" fmla="*/ 4200118 h 6858000"/>
              <a:gd name="connsiteX711" fmla="*/ 910534 w 7467600"/>
              <a:gd name="connsiteY711" fmla="*/ 3629753 h 6858000"/>
              <a:gd name="connsiteX712" fmla="*/ 1578717 w 7467600"/>
              <a:gd name="connsiteY712" fmla="*/ 3575982 h 6858000"/>
              <a:gd name="connsiteX713" fmla="*/ 2338780 w 7467600"/>
              <a:gd name="connsiteY713" fmla="*/ 3033725 h 6858000"/>
              <a:gd name="connsiteX714" fmla="*/ 1807991 w 7467600"/>
              <a:gd name="connsiteY714" fmla="*/ 2807184 h 6858000"/>
              <a:gd name="connsiteX715" fmla="*/ 1416358 w 7467600"/>
              <a:gd name="connsiteY715" fmla="*/ 3112571 h 6858000"/>
              <a:gd name="connsiteX716" fmla="*/ 939066 w 7467600"/>
              <a:gd name="connsiteY716" fmla="*/ 3378798 h 6858000"/>
              <a:gd name="connsiteX717" fmla="*/ 115099 w 7467600"/>
              <a:gd name="connsiteY717" fmla="*/ 3607650 h 6858000"/>
              <a:gd name="connsiteX718" fmla="*/ 97284 w 7467600"/>
              <a:gd name="connsiteY718" fmla="*/ 3520393 h 6858000"/>
              <a:gd name="connsiteX719" fmla="*/ 922050 w 7467600"/>
              <a:gd name="connsiteY719" fmla="*/ 3074867 h 6858000"/>
              <a:gd name="connsiteX720" fmla="*/ 1405265 w 7467600"/>
              <a:gd name="connsiteY720" fmla="*/ 3016319 h 6858000"/>
              <a:gd name="connsiteX721" fmla="*/ 1407512 w 7467600"/>
              <a:gd name="connsiteY721" fmla="*/ 3018001 h 6858000"/>
              <a:gd name="connsiteX722" fmla="*/ 1726266 w 7467600"/>
              <a:gd name="connsiteY722" fmla="*/ 2777274 h 6858000"/>
              <a:gd name="connsiteX723" fmla="*/ 625390 w 7467600"/>
              <a:gd name="connsiteY723" fmla="*/ 2514541 h 6858000"/>
              <a:gd name="connsiteX724" fmla="*/ 619799 w 7467600"/>
              <a:gd name="connsiteY724" fmla="*/ 2527180 h 6858000"/>
              <a:gd name="connsiteX725" fmla="*/ 310030 w 7467600"/>
              <a:gd name="connsiteY725" fmla="*/ 2771818 h 6858000"/>
              <a:gd name="connsiteX726" fmla="*/ 173877 w 7467600"/>
              <a:gd name="connsiteY726" fmla="*/ 2937056 h 6858000"/>
              <a:gd name="connsiteX727" fmla="*/ 77889 w 7467600"/>
              <a:gd name="connsiteY727" fmla="*/ 3138440 h 6858000"/>
              <a:gd name="connsiteX728" fmla="*/ 0 w 7467600"/>
              <a:gd name="connsiteY728" fmla="*/ 3271395 h 6858000"/>
              <a:gd name="connsiteX729" fmla="*/ 0 w 7467600"/>
              <a:gd name="connsiteY729" fmla="*/ 3153002 h 6858000"/>
              <a:gd name="connsiteX730" fmla="*/ 2386 w 7467600"/>
              <a:gd name="connsiteY730" fmla="*/ 3149203 h 6858000"/>
              <a:gd name="connsiteX731" fmla="*/ 89753 w 7467600"/>
              <a:gd name="connsiteY731" fmla="*/ 2987702 h 6858000"/>
              <a:gd name="connsiteX732" fmla="*/ 76869 w 7467600"/>
              <a:gd name="connsiteY732" fmla="*/ 3005404 h 6858000"/>
              <a:gd name="connsiteX733" fmla="*/ 32049 w 7467600"/>
              <a:gd name="connsiteY733" fmla="*/ 3065814 h 6858000"/>
              <a:gd name="connsiteX734" fmla="*/ 0 w 7467600"/>
              <a:gd name="connsiteY734" fmla="*/ 3108744 h 6858000"/>
              <a:gd name="connsiteX735" fmla="*/ 0 w 7467600"/>
              <a:gd name="connsiteY735" fmla="*/ 3058059 h 6858000"/>
              <a:gd name="connsiteX736" fmla="*/ 7610 w 7467600"/>
              <a:gd name="connsiteY736" fmla="*/ 3047889 h 6858000"/>
              <a:gd name="connsiteX737" fmla="*/ 52419 w 7467600"/>
              <a:gd name="connsiteY737" fmla="*/ 2987479 h 6858000"/>
              <a:gd name="connsiteX738" fmla="*/ 59142 w 7467600"/>
              <a:gd name="connsiteY738" fmla="*/ 2978488 h 6858000"/>
              <a:gd name="connsiteX739" fmla="*/ 0 w 7467600"/>
              <a:gd name="connsiteY739" fmla="*/ 3015334 h 6858000"/>
              <a:gd name="connsiteX740" fmla="*/ 0 w 7467600"/>
              <a:gd name="connsiteY740" fmla="*/ 2914286 h 6858000"/>
              <a:gd name="connsiteX741" fmla="*/ 36383 w 7467600"/>
              <a:gd name="connsiteY741" fmla="*/ 2901128 h 6858000"/>
              <a:gd name="connsiteX742" fmla="*/ 156329 w 7467600"/>
              <a:gd name="connsiteY742" fmla="*/ 2840533 h 6858000"/>
              <a:gd name="connsiteX743" fmla="*/ 358355 w 7467600"/>
              <a:gd name="connsiteY743" fmla="*/ 2620471 h 6858000"/>
              <a:gd name="connsiteX744" fmla="*/ 510577 w 7467600"/>
              <a:gd name="connsiteY744" fmla="*/ 2501244 h 6858000"/>
              <a:gd name="connsiteX745" fmla="*/ 211967 w 7467600"/>
              <a:gd name="connsiteY745" fmla="*/ 2479171 h 6858000"/>
              <a:gd name="connsiteX746" fmla="*/ 0 w 7467600"/>
              <a:gd name="connsiteY746" fmla="*/ 2476398 h 6858000"/>
              <a:gd name="connsiteX747" fmla="*/ 0 w 7467600"/>
              <a:gd name="connsiteY747" fmla="*/ 2389189 h 6858000"/>
              <a:gd name="connsiteX748" fmla="*/ 103062 w 7467600"/>
              <a:gd name="connsiteY748" fmla="*/ 2389518 h 6858000"/>
              <a:gd name="connsiteX749" fmla="*/ 510734 w 7467600"/>
              <a:gd name="connsiteY749" fmla="*/ 2416201 h 6858000"/>
              <a:gd name="connsiteX750" fmla="*/ 279257 w 7467600"/>
              <a:gd name="connsiteY750" fmla="*/ 2092102 h 6858000"/>
              <a:gd name="connsiteX751" fmla="*/ 65265 w 7467600"/>
              <a:gd name="connsiteY751" fmla="*/ 2006049 h 6858000"/>
              <a:gd name="connsiteX752" fmla="*/ 0 w 7467600"/>
              <a:gd name="connsiteY752" fmla="*/ 1982532 h 6858000"/>
              <a:gd name="connsiteX753" fmla="*/ 0 w 7467600"/>
              <a:gd name="connsiteY753" fmla="*/ 1912789 h 6858000"/>
              <a:gd name="connsiteX754" fmla="*/ 97460 w 7467600"/>
              <a:gd name="connsiteY754" fmla="*/ 1953725 h 6858000"/>
              <a:gd name="connsiteX755" fmla="*/ 221272 w 7467600"/>
              <a:gd name="connsiteY755" fmla="*/ 1980766 h 6858000"/>
              <a:gd name="connsiteX756" fmla="*/ 116765 w 7467600"/>
              <a:gd name="connsiteY756" fmla="*/ 1911033 h 6858000"/>
              <a:gd name="connsiteX757" fmla="*/ 16405 w 7467600"/>
              <a:gd name="connsiteY757" fmla="*/ 1803412 h 6858000"/>
              <a:gd name="connsiteX758" fmla="*/ 0 w 7467600"/>
              <a:gd name="connsiteY758" fmla="*/ 1784777 h 6858000"/>
              <a:gd name="connsiteX759" fmla="*/ 0 w 7467600"/>
              <a:gd name="connsiteY759" fmla="*/ 1740082 h 6858000"/>
              <a:gd name="connsiteX760" fmla="*/ 39394 w 7467600"/>
              <a:gd name="connsiteY760" fmla="*/ 1784856 h 6858000"/>
              <a:gd name="connsiteX761" fmla="*/ 135813 w 7467600"/>
              <a:gd name="connsiteY761" fmla="*/ 1888838 h 6858000"/>
              <a:gd name="connsiteX762" fmla="*/ 242575 w 7467600"/>
              <a:gd name="connsiteY762" fmla="*/ 1958841 h 6858000"/>
              <a:gd name="connsiteX763" fmla="*/ 82197 w 7467600"/>
              <a:gd name="connsiteY763" fmla="*/ 1754826 h 6858000"/>
              <a:gd name="connsiteX764" fmla="*/ 0 w 7467600"/>
              <a:gd name="connsiteY764" fmla="*/ 1679650 h 6858000"/>
              <a:gd name="connsiteX765" fmla="*/ 0 w 7467600"/>
              <a:gd name="connsiteY765" fmla="*/ 1602463 h 6858000"/>
              <a:gd name="connsiteX766" fmla="*/ 84689 w 7467600"/>
              <a:gd name="connsiteY766" fmla="*/ 1677442 h 6858000"/>
              <a:gd name="connsiteX767" fmla="*/ 298437 w 7467600"/>
              <a:gd name="connsiteY767" fmla="*/ 1968019 h 6858000"/>
              <a:gd name="connsiteX768" fmla="*/ 227269 w 7467600"/>
              <a:gd name="connsiteY768" fmla="*/ 1114064 h 6858000"/>
              <a:gd name="connsiteX769" fmla="*/ 248003 w 7467600"/>
              <a:gd name="connsiteY769" fmla="*/ 1089613 h 6858000"/>
              <a:gd name="connsiteX770" fmla="*/ 427020 w 7467600"/>
              <a:gd name="connsiteY770" fmla="*/ 1619803 h 6858000"/>
              <a:gd name="connsiteX771" fmla="*/ 340345 w 7467600"/>
              <a:gd name="connsiteY771" fmla="*/ 2027739 h 6858000"/>
              <a:gd name="connsiteX772" fmla="*/ 360865 w 7467600"/>
              <a:gd name="connsiteY772" fmla="*/ 2044827 h 6858000"/>
              <a:gd name="connsiteX773" fmla="*/ 560414 w 7467600"/>
              <a:gd name="connsiteY773" fmla="*/ 2421457 h 6858000"/>
              <a:gd name="connsiteX774" fmla="*/ 1359703 w 7467600"/>
              <a:gd name="connsiteY774" fmla="*/ 2578554 h 6858000"/>
              <a:gd name="connsiteX775" fmla="*/ 1359422 w 7467600"/>
              <a:gd name="connsiteY775" fmla="*/ 2577994 h 6858000"/>
              <a:gd name="connsiteX776" fmla="*/ 828701 w 7467600"/>
              <a:gd name="connsiteY776" fmla="*/ 1839520 h 6858000"/>
              <a:gd name="connsiteX777" fmla="*/ 494427 w 7467600"/>
              <a:gd name="connsiteY777" fmla="*/ 1092333 h 6858000"/>
              <a:gd name="connsiteX778" fmla="*/ 506322 w 7467600"/>
              <a:gd name="connsiteY778" fmla="*/ 1020997 h 6858000"/>
              <a:gd name="connsiteX779" fmla="*/ 4570198 w 7467600"/>
              <a:gd name="connsiteY779" fmla="*/ 978081 h 6858000"/>
              <a:gd name="connsiteX780" fmla="*/ 4523691 w 7467600"/>
              <a:gd name="connsiteY780" fmla="*/ 1127776 h 6858000"/>
              <a:gd name="connsiteX781" fmla="*/ 4509875 w 7467600"/>
              <a:gd name="connsiteY781" fmla="*/ 1167552 h 6858000"/>
              <a:gd name="connsiteX782" fmla="*/ 4478168 w 7467600"/>
              <a:gd name="connsiteY782" fmla="*/ 1260735 h 6858000"/>
              <a:gd name="connsiteX783" fmla="*/ 4409309 w 7467600"/>
              <a:gd name="connsiteY783" fmla="*/ 1666996 h 6858000"/>
              <a:gd name="connsiteX784" fmla="*/ 4370031 w 7467600"/>
              <a:gd name="connsiteY784" fmla="*/ 1955666 h 6858000"/>
              <a:gd name="connsiteX785" fmla="*/ 4570198 w 7467600"/>
              <a:gd name="connsiteY785" fmla="*/ 978081 h 6858000"/>
              <a:gd name="connsiteX786" fmla="*/ 4557898 w 7467600"/>
              <a:gd name="connsiteY786" fmla="*/ 900011 h 6858000"/>
              <a:gd name="connsiteX787" fmla="*/ 4344840 w 7467600"/>
              <a:gd name="connsiteY787" fmla="*/ 1922038 h 6858000"/>
              <a:gd name="connsiteX788" fmla="*/ 4378710 w 7467600"/>
              <a:gd name="connsiteY788" fmla="*/ 1665516 h 6858000"/>
              <a:gd name="connsiteX789" fmla="*/ 4448798 w 7467600"/>
              <a:gd name="connsiteY789" fmla="*/ 1253024 h 6858000"/>
              <a:gd name="connsiteX790" fmla="*/ 4480315 w 7467600"/>
              <a:gd name="connsiteY790" fmla="*/ 1158454 h 6858000"/>
              <a:gd name="connsiteX791" fmla="*/ 4494133 w 7467600"/>
              <a:gd name="connsiteY791" fmla="*/ 1118676 h 6858000"/>
              <a:gd name="connsiteX792" fmla="*/ 4557898 w 7467600"/>
              <a:gd name="connsiteY792" fmla="*/ 900011 h 6858000"/>
              <a:gd name="connsiteX793" fmla="*/ 5870151 w 7467600"/>
              <a:gd name="connsiteY793" fmla="*/ 898890 h 6858000"/>
              <a:gd name="connsiteX794" fmla="*/ 5861335 w 7467600"/>
              <a:gd name="connsiteY794" fmla="*/ 899177 h 6858000"/>
              <a:gd name="connsiteX795" fmla="*/ 5843702 w 7467600"/>
              <a:gd name="connsiteY795" fmla="*/ 899748 h 6858000"/>
              <a:gd name="connsiteX796" fmla="*/ 5651107 w 7467600"/>
              <a:gd name="connsiteY796" fmla="*/ 920306 h 6858000"/>
              <a:gd name="connsiteX797" fmla="*/ 5459407 w 7467600"/>
              <a:gd name="connsiteY797" fmla="*/ 940975 h 6858000"/>
              <a:gd name="connsiteX798" fmla="*/ 5374846 w 7467600"/>
              <a:gd name="connsiteY798" fmla="*/ 941988 h 6858000"/>
              <a:gd name="connsiteX799" fmla="*/ 5256105 w 7467600"/>
              <a:gd name="connsiteY799" fmla="*/ 945632 h 6858000"/>
              <a:gd name="connsiteX800" fmla="*/ 5107071 w 7467600"/>
              <a:gd name="connsiteY800" fmla="*/ 969720 h 6858000"/>
              <a:gd name="connsiteX801" fmla="*/ 4998681 w 7467600"/>
              <a:gd name="connsiteY801" fmla="*/ 988771 h 6858000"/>
              <a:gd name="connsiteX802" fmla="*/ 5870151 w 7467600"/>
              <a:gd name="connsiteY802" fmla="*/ 898890 h 6858000"/>
              <a:gd name="connsiteX803" fmla="*/ 5504425 w 7467600"/>
              <a:gd name="connsiteY803" fmla="*/ 848067 h 6858000"/>
              <a:gd name="connsiteX804" fmla="*/ 4968849 w 7467600"/>
              <a:gd name="connsiteY804" fmla="*/ 962318 h 6858000"/>
              <a:gd name="connsiteX805" fmla="*/ 5104039 w 7467600"/>
              <a:gd name="connsiteY805" fmla="*/ 940634 h 6858000"/>
              <a:gd name="connsiteX806" fmla="*/ 5256311 w 7467600"/>
              <a:gd name="connsiteY806" fmla="*/ 916490 h 6858000"/>
              <a:gd name="connsiteX807" fmla="*/ 5377381 w 7467600"/>
              <a:gd name="connsiteY807" fmla="*/ 912671 h 6858000"/>
              <a:gd name="connsiteX808" fmla="*/ 5460148 w 7467600"/>
              <a:gd name="connsiteY808" fmla="*/ 911442 h 6858000"/>
              <a:gd name="connsiteX809" fmla="*/ 5648971 w 7467600"/>
              <a:gd name="connsiteY809" fmla="*/ 891331 h 6858000"/>
              <a:gd name="connsiteX810" fmla="*/ 5844807 w 7467600"/>
              <a:gd name="connsiteY810" fmla="*/ 870718 h 6858000"/>
              <a:gd name="connsiteX811" fmla="*/ 5862975 w 7467600"/>
              <a:gd name="connsiteY811" fmla="*/ 869756 h 6858000"/>
              <a:gd name="connsiteX812" fmla="*/ 5920887 w 7467600"/>
              <a:gd name="connsiteY812" fmla="*/ 865929 h 6858000"/>
              <a:gd name="connsiteX813" fmla="*/ 5504425 w 7467600"/>
              <a:gd name="connsiteY813" fmla="*/ 848067 h 6858000"/>
              <a:gd name="connsiteX814" fmla="*/ 3607114 w 7467600"/>
              <a:gd name="connsiteY814" fmla="*/ 467441 h 6858000"/>
              <a:gd name="connsiteX815" fmla="*/ 3296242 w 7467600"/>
              <a:gd name="connsiteY815" fmla="*/ 807991 h 6858000"/>
              <a:gd name="connsiteX816" fmla="*/ 3174674 w 7467600"/>
              <a:gd name="connsiteY816" fmla="*/ 919759 h 6858000"/>
              <a:gd name="connsiteX817" fmla="*/ 3042978 w 7467600"/>
              <a:gd name="connsiteY817" fmla="*/ 1054894 h 6858000"/>
              <a:gd name="connsiteX818" fmla="*/ 2968914 w 7467600"/>
              <a:gd name="connsiteY818" fmla="*/ 1133756 h 6858000"/>
              <a:gd name="connsiteX819" fmla="*/ 3103823 w 7467600"/>
              <a:gd name="connsiteY819" fmla="*/ 1026814 h 6858000"/>
              <a:gd name="connsiteX820" fmla="*/ 3607114 w 7467600"/>
              <a:gd name="connsiteY820" fmla="*/ 467441 h 6858000"/>
              <a:gd name="connsiteX821" fmla="*/ 3744487 w 7467600"/>
              <a:gd name="connsiteY821" fmla="*/ 383136 h 6858000"/>
              <a:gd name="connsiteX822" fmla="*/ 3970213 w 7467600"/>
              <a:gd name="connsiteY822" fmla="*/ 995559 h 6858000"/>
              <a:gd name="connsiteX823" fmla="*/ 3744487 w 7467600"/>
              <a:gd name="connsiteY823" fmla="*/ 383136 h 6858000"/>
              <a:gd name="connsiteX824" fmla="*/ 3624562 w 7467600"/>
              <a:gd name="connsiteY824" fmla="*/ 367041 h 6858000"/>
              <a:gd name="connsiteX825" fmla="*/ 3489712 w 7467600"/>
              <a:gd name="connsiteY825" fmla="*/ 485386 h 6858000"/>
              <a:gd name="connsiteX826" fmla="*/ 3182994 w 7467600"/>
              <a:gd name="connsiteY826" fmla="*/ 828265 h 6858000"/>
              <a:gd name="connsiteX827" fmla="*/ 2892114 w 7467600"/>
              <a:gd name="connsiteY827" fmla="*/ 1172635 h 6858000"/>
              <a:gd name="connsiteX828" fmla="*/ 3021459 w 7467600"/>
              <a:gd name="connsiteY828" fmla="*/ 1035385 h 6858000"/>
              <a:gd name="connsiteX829" fmla="*/ 3153873 w 7467600"/>
              <a:gd name="connsiteY829" fmla="*/ 898971 h 6858000"/>
              <a:gd name="connsiteX830" fmla="*/ 3276511 w 7467600"/>
              <a:gd name="connsiteY830" fmla="*/ 786423 h 6858000"/>
              <a:gd name="connsiteX831" fmla="*/ 3584154 w 7467600"/>
              <a:gd name="connsiteY831" fmla="*/ 448218 h 6858000"/>
              <a:gd name="connsiteX832" fmla="*/ 3624562 w 7467600"/>
              <a:gd name="connsiteY832" fmla="*/ 367041 h 6858000"/>
              <a:gd name="connsiteX833" fmla="*/ 3766672 w 7467600"/>
              <a:gd name="connsiteY833" fmla="*/ 359429 h 6858000"/>
              <a:gd name="connsiteX834" fmla="*/ 3996338 w 7467600"/>
              <a:gd name="connsiteY834" fmla="*/ 968237 h 6858000"/>
              <a:gd name="connsiteX835" fmla="*/ 3766672 w 7467600"/>
              <a:gd name="connsiteY835" fmla="*/ 359429 h 6858000"/>
              <a:gd name="connsiteX836" fmla="*/ 5805386 w 7467600"/>
              <a:gd name="connsiteY836" fmla="*/ 239240 h 6858000"/>
              <a:gd name="connsiteX837" fmla="*/ 5736947 w 7467600"/>
              <a:gd name="connsiteY837" fmla="*/ 261367 h 6858000"/>
              <a:gd name="connsiteX838" fmla="*/ 5427012 w 7467600"/>
              <a:gd name="connsiteY838" fmla="*/ 311272 h 6858000"/>
              <a:gd name="connsiteX839" fmla="*/ 5147818 w 7467600"/>
              <a:gd name="connsiteY839" fmla="*/ 322112 h 6858000"/>
              <a:gd name="connsiteX840" fmla="*/ 5060854 w 7467600"/>
              <a:gd name="connsiteY840" fmla="*/ 311882 h 6858000"/>
              <a:gd name="connsiteX841" fmla="*/ 4945989 w 7467600"/>
              <a:gd name="connsiteY841" fmla="*/ 300516 h 6858000"/>
              <a:gd name="connsiteX842" fmla="*/ 5410479 w 7467600"/>
              <a:gd name="connsiteY842" fmla="*/ 348434 h 6858000"/>
              <a:gd name="connsiteX843" fmla="*/ 5805386 w 7467600"/>
              <a:gd name="connsiteY843" fmla="*/ 239240 h 6858000"/>
              <a:gd name="connsiteX844" fmla="*/ 7451412 w 7467600"/>
              <a:gd name="connsiteY844" fmla="*/ 799572 h 6858000"/>
              <a:gd name="connsiteX845" fmla="*/ 7467600 w 7467600"/>
              <a:gd name="connsiteY845" fmla="*/ 789215 h 6858000"/>
              <a:gd name="connsiteX846" fmla="*/ 7451412 w 7467600"/>
              <a:gd name="connsiteY846" fmla="*/ 799572 h 6858000"/>
              <a:gd name="connsiteX847" fmla="*/ 5905192 w 7467600"/>
              <a:gd name="connsiteY847" fmla="*/ 163079 h 6858000"/>
              <a:gd name="connsiteX848" fmla="*/ 5865655 w 7467600"/>
              <a:gd name="connsiteY848" fmla="*/ 171901 h 6858000"/>
              <a:gd name="connsiteX849" fmla="*/ 5259740 w 7467600"/>
              <a:gd name="connsiteY849" fmla="*/ 257013 h 6858000"/>
              <a:gd name="connsiteX850" fmla="*/ 5208466 w 7467600"/>
              <a:gd name="connsiteY850" fmla="*/ 257550 h 6858000"/>
              <a:gd name="connsiteX851" fmla="*/ 4980204 w 7467600"/>
              <a:gd name="connsiteY851" fmla="*/ 271903 h 6858000"/>
              <a:gd name="connsiteX852" fmla="*/ 5068068 w 7467600"/>
              <a:gd name="connsiteY852" fmla="*/ 282244 h 6858000"/>
              <a:gd name="connsiteX853" fmla="*/ 5153231 w 7467600"/>
              <a:gd name="connsiteY853" fmla="*/ 292240 h 6858000"/>
              <a:gd name="connsiteX854" fmla="*/ 5426491 w 7467600"/>
              <a:gd name="connsiteY854" fmla="*/ 281128 h 6858000"/>
              <a:gd name="connsiteX855" fmla="*/ 5731212 w 7467600"/>
              <a:gd name="connsiteY855" fmla="*/ 231951 h 6858000"/>
              <a:gd name="connsiteX856" fmla="*/ 5905192 w 7467600"/>
              <a:gd name="connsiteY856" fmla="*/ 163079 h 6858000"/>
              <a:gd name="connsiteX857" fmla="*/ 5944437 w 7467600"/>
              <a:gd name="connsiteY857" fmla="*/ 113829 h 6858000"/>
              <a:gd name="connsiteX858" fmla="*/ 5825032 w 7467600"/>
              <a:gd name="connsiteY858" fmla="*/ 146405 h 6858000"/>
              <a:gd name="connsiteX859" fmla="*/ 4955599 w 7467600"/>
              <a:gd name="connsiteY859" fmla="*/ 247008 h 6858000"/>
              <a:gd name="connsiteX860" fmla="*/ 5210104 w 7467600"/>
              <a:gd name="connsiteY860" fmla="*/ 228123 h 6858000"/>
              <a:gd name="connsiteX861" fmla="*/ 5261015 w 7467600"/>
              <a:gd name="connsiteY861" fmla="*/ 227087 h 6858000"/>
              <a:gd name="connsiteX862" fmla="*/ 5861181 w 7467600"/>
              <a:gd name="connsiteY862" fmla="*/ 143093 h 6858000"/>
              <a:gd name="connsiteX863" fmla="*/ 5961252 w 7467600"/>
              <a:gd name="connsiteY863" fmla="*/ 114820 h 6858000"/>
              <a:gd name="connsiteX864" fmla="*/ 5944437 w 7467600"/>
              <a:gd name="connsiteY864" fmla="*/ 113829 h 6858000"/>
              <a:gd name="connsiteX865" fmla="*/ 3882765 w 7467600"/>
              <a:gd name="connsiteY865" fmla="*/ 0 h 6858000"/>
              <a:gd name="connsiteX866" fmla="*/ 3995099 w 7467600"/>
              <a:gd name="connsiteY866" fmla="*/ 0 h 6858000"/>
              <a:gd name="connsiteX867" fmla="*/ 4163818 w 7467600"/>
              <a:gd name="connsiteY867" fmla="*/ 234104 h 6858000"/>
              <a:gd name="connsiteX868" fmla="*/ 4172099 w 7467600"/>
              <a:gd name="connsiteY868" fmla="*/ 234207 h 6858000"/>
              <a:gd name="connsiteX869" fmla="*/ 4784282 w 7467600"/>
              <a:gd name="connsiteY869" fmla="*/ 276561 h 6858000"/>
              <a:gd name="connsiteX870" fmla="*/ 4801687 w 7467600"/>
              <a:gd name="connsiteY870" fmla="*/ 267764 h 6858000"/>
              <a:gd name="connsiteX871" fmla="*/ 6082788 w 7467600"/>
              <a:gd name="connsiteY871" fmla="*/ 64119 h 6858000"/>
              <a:gd name="connsiteX872" fmla="*/ 6099442 w 7467600"/>
              <a:gd name="connsiteY872" fmla="*/ 82568 h 6858000"/>
              <a:gd name="connsiteX873" fmla="*/ 4804137 w 7467600"/>
              <a:gd name="connsiteY873" fmla="*/ 320931 h 6858000"/>
              <a:gd name="connsiteX874" fmla="*/ 4227047 w 7467600"/>
              <a:gd name="connsiteY874" fmla="*/ 313415 h 6858000"/>
              <a:gd name="connsiteX875" fmla="*/ 4346041 w 7467600"/>
              <a:gd name="connsiteY875" fmla="*/ 456086 h 6858000"/>
              <a:gd name="connsiteX876" fmla="*/ 4870967 w 7467600"/>
              <a:gd name="connsiteY876" fmla="*/ 963061 h 6858000"/>
              <a:gd name="connsiteX877" fmla="*/ 4889647 w 7467600"/>
              <a:gd name="connsiteY877" fmla="*/ 957147 h 6858000"/>
              <a:gd name="connsiteX878" fmla="*/ 5422504 w 7467600"/>
              <a:gd name="connsiteY878" fmla="*/ 805191 h 6858000"/>
              <a:gd name="connsiteX879" fmla="*/ 6087656 w 7467600"/>
              <a:gd name="connsiteY879" fmla="*/ 826703 h 6858000"/>
              <a:gd name="connsiteX880" fmla="*/ 6058717 w 7467600"/>
              <a:gd name="connsiteY880" fmla="*/ 865992 h 6858000"/>
              <a:gd name="connsiteX881" fmla="*/ 4974153 w 7467600"/>
              <a:gd name="connsiteY881" fmla="*/ 1045456 h 6858000"/>
              <a:gd name="connsiteX882" fmla="*/ 5627835 w 7467600"/>
              <a:gd name="connsiteY882" fmla="*/ 1472077 h 6858000"/>
              <a:gd name="connsiteX883" fmla="*/ 5629817 w 7467600"/>
              <a:gd name="connsiteY883" fmla="*/ 1471412 h 6858000"/>
              <a:gd name="connsiteX884" fmla="*/ 5634124 w 7467600"/>
              <a:gd name="connsiteY884" fmla="*/ 1470572 h 6858000"/>
              <a:gd name="connsiteX885" fmla="*/ 5755832 w 7467600"/>
              <a:gd name="connsiteY885" fmla="*/ 1383886 h 6858000"/>
              <a:gd name="connsiteX886" fmla="*/ 6014186 w 7467600"/>
              <a:gd name="connsiteY886" fmla="*/ 1279799 h 6858000"/>
              <a:gd name="connsiteX887" fmla="*/ 6901619 w 7467600"/>
              <a:gd name="connsiteY887" fmla="*/ 1047874 h 6858000"/>
              <a:gd name="connsiteX888" fmla="*/ 6931566 w 7467600"/>
              <a:gd name="connsiteY888" fmla="*/ 1062034 h 6858000"/>
              <a:gd name="connsiteX889" fmla="*/ 5790982 w 7467600"/>
              <a:gd name="connsiteY889" fmla="*/ 1561380 h 6858000"/>
              <a:gd name="connsiteX890" fmla="*/ 6188971 w 7467600"/>
              <a:gd name="connsiteY890" fmla="*/ 1755168 h 6858000"/>
              <a:gd name="connsiteX891" fmla="*/ 6202446 w 7467600"/>
              <a:gd name="connsiteY891" fmla="*/ 1752268 h 6858000"/>
              <a:gd name="connsiteX892" fmla="*/ 7179560 w 7467600"/>
              <a:gd name="connsiteY892" fmla="*/ 1467551 h 6858000"/>
              <a:gd name="connsiteX893" fmla="*/ 7158730 w 7467600"/>
              <a:gd name="connsiteY893" fmla="*/ 1507835 h 6858000"/>
              <a:gd name="connsiteX894" fmla="*/ 6326959 w 7467600"/>
              <a:gd name="connsiteY894" fmla="*/ 1817686 h 6858000"/>
              <a:gd name="connsiteX895" fmla="*/ 6537433 w 7467600"/>
              <a:gd name="connsiteY895" fmla="*/ 1907790 h 6858000"/>
              <a:gd name="connsiteX896" fmla="*/ 6550221 w 7467600"/>
              <a:gd name="connsiteY896" fmla="*/ 1910729 h 6858000"/>
              <a:gd name="connsiteX897" fmla="*/ 6964438 w 7467600"/>
              <a:gd name="connsiteY897" fmla="*/ 2209505 h 6858000"/>
              <a:gd name="connsiteX898" fmla="*/ 7367862 w 7467600"/>
              <a:gd name="connsiteY898" fmla="*/ 2806833 h 6858000"/>
              <a:gd name="connsiteX899" fmla="*/ 7364329 w 7467600"/>
              <a:gd name="connsiteY899" fmla="*/ 2826907 h 6858000"/>
              <a:gd name="connsiteX900" fmla="*/ 7290545 w 7467600"/>
              <a:gd name="connsiteY900" fmla="*/ 2850663 h 6858000"/>
              <a:gd name="connsiteX901" fmla="*/ 6472036 w 7467600"/>
              <a:gd name="connsiteY901" fmla="*/ 1959003 h 6858000"/>
              <a:gd name="connsiteX902" fmla="*/ 5792897 w 7467600"/>
              <a:gd name="connsiteY902" fmla="*/ 1647747 h 6858000"/>
              <a:gd name="connsiteX903" fmla="*/ 5842751 w 7467600"/>
              <a:gd name="connsiteY903" fmla="*/ 1816112 h 6858000"/>
              <a:gd name="connsiteX904" fmla="*/ 5847424 w 7467600"/>
              <a:gd name="connsiteY904" fmla="*/ 1815776 h 6858000"/>
              <a:gd name="connsiteX905" fmla="*/ 6399821 w 7467600"/>
              <a:gd name="connsiteY905" fmla="*/ 2344799 h 6858000"/>
              <a:gd name="connsiteX906" fmla="*/ 6323232 w 7467600"/>
              <a:gd name="connsiteY906" fmla="*/ 2389634 h 6858000"/>
              <a:gd name="connsiteX907" fmla="*/ 5942958 w 7467600"/>
              <a:gd name="connsiteY907" fmla="*/ 2077708 h 6858000"/>
              <a:gd name="connsiteX908" fmla="*/ 5921559 w 7467600"/>
              <a:gd name="connsiteY908" fmla="*/ 2378596 h 6858000"/>
              <a:gd name="connsiteX909" fmla="*/ 5817651 w 7467600"/>
              <a:gd name="connsiteY909" fmla="*/ 3023919 h 6858000"/>
              <a:gd name="connsiteX910" fmla="*/ 5729634 w 7467600"/>
              <a:gd name="connsiteY910" fmla="*/ 3051849 h 6858000"/>
              <a:gd name="connsiteX911" fmla="*/ 5611018 w 7467600"/>
              <a:gd name="connsiteY911" fmla="*/ 2316769 h 6858000"/>
              <a:gd name="connsiteX912" fmla="*/ 5687608 w 7467600"/>
              <a:gd name="connsiteY912" fmla="*/ 2039972 h 6858000"/>
              <a:gd name="connsiteX913" fmla="*/ 5657554 w 7467600"/>
              <a:gd name="connsiteY913" fmla="*/ 1576445 h 6858000"/>
              <a:gd name="connsiteX914" fmla="*/ 5150475 w 7467600"/>
              <a:gd name="connsiteY914" fmla="*/ 1274012 h 6858000"/>
              <a:gd name="connsiteX915" fmla="*/ 5349142 w 7467600"/>
              <a:gd name="connsiteY915" fmla="*/ 2204405 h 6858000"/>
              <a:gd name="connsiteX916" fmla="*/ 5262214 w 7467600"/>
              <a:gd name="connsiteY916" fmla="*/ 2233836 h 6858000"/>
              <a:gd name="connsiteX917" fmla="*/ 4981539 w 7467600"/>
              <a:gd name="connsiteY917" fmla="*/ 1542201 h 6858000"/>
              <a:gd name="connsiteX918" fmla="*/ 4958461 w 7467600"/>
              <a:gd name="connsiteY918" fmla="*/ 1136957 h 6858000"/>
              <a:gd name="connsiteX919" fmla="*/ 4655015 w 7467600"/>
              <a:gd name="connsiteY919" fmla="*/ 891426 h 6858000"/>
              <a:gd name="connsiteX920" fmla="*/ 4348002 w 7467600"/>
              <a:gd name="connsiteY920" fmla="*/ 2205895 h 6858000"/>
              <a:gd name="connsiteX921" fmla="*/ 4262250 w 7467600"/>
              <a:gd name="connsiteY921" fmla="*/ 2219972 h 6858000"/>
              <a:gd name="connsiteX922" fmla="*/ 4550611 w 7467600"/>
              <a:gd name="connsiteY922" fmla="*/ 817540 h 6858000"/>
              <a:gd name="connsiteX923" fmla="*/ 4564418 w 7467600"/>
              <a:gd name="connsiteY923" fmla="*/ 808293 h 6858000"/>
              <a:gd name="connsiteX924" fmla="*/ 4266388 w 7467600"/>
              <a:gd name="connsiteY924" fmla="*/ 500083 h 6858000"/>
              <a:gd name="connsiteX925" fmla="*/ 4032842 w 7467600"/>
              <a:gd name="connsiteY925" fmla="*/ 211809 h 6858000"/>
              <a:gd name="connsiteX926" fmla="*/ 3882765 w 7467600"/>
              <a:gd name="connsiteY926" fmla="*/ 0 h 6858000"/>
              <a:gd name="connsiteX927" fmla="*/ 3721337 w 7467600"/>
              <a:gd name="connsiteY927" fmla="*/ 0 h 6858000"/>
              <a:gd name="connsiteX928" fmla="*/ 3797544 w 7467600"/>
              <a:gd name="connsiteY928" fmla="*/ 0 h 6858000"/>
              <a:gd name="connsiteX929" fmla="*/ 3775734 w 7467600"/>
              <a:gd name="connsiteY929" fmla="*/ 95131 h 6858000"/>
              <a:gd name="connsiteX930" fmla="*/ 3724807 w 7467600"/>
              <a:gd name="connsiteY930" fmla="*/ 272257 h 6858000"/>
              <a:gd name="connsiteX931" fmla="*/ 3726844 w 7467600"/>
              <a:gd name="connsiteY931" fmla="*/ 282988 h 6858000"/>
              <a:gd name="connsiteX932" fmla="*/ 3742664 w 7467600"/>
              <a:gd name="connsiteY932" fmla="*/ 279918 h 6858000"/>
              <a:gd name="connsiteX933" fmla="*/ 4103910 w 7467600"/>
              <a:gd name="connsiteY933" fmla="*/ 1161917 h 6858000"/>
              <a:gd name="connsiteX934" fmla="*/ 4020269 w 7467600"/>
              <a:gd name="connsiteY934" fmla="*/ 1200406 h 6858000"/>
              <a:gd name="connsiteX935" fmla="*/ 3674882 w 7467600"/>
              <a:gd name="connsiteY935" fmla="*/ 488524 h 6858000"/>
              <a:gd name="connsiteX936" fmla="*/ 3132682 w 7467600"/>
              <a:gd name="connsiteY936" fmla="*/ 1072284 h 6858000"/>
              <a:gd name="connsiteX937" fmla="*/ 2716346 w 7467600"/>
              <a:gd name="connsiteY937" fmla="*/ 1276376 h 6858000"/>
              <a:gd name="connsiteX938" fmla="*/ 2716772 w 7467600"/>
              <a:gd name="connsiteY938" fmla="*/ 1255462 h 6858000"/>
              <a:gd name="connsiteX939" fmla="*/ 3471096 w 7467600"/>
              <a:gd name="connsiteY939" fmla="*/ 437072 h 6858000"/>
              <a:gd name="connsiteX940" fmla="*/ 3639057 w 7467600"/>
              <a:gd name="connsiteY940" fmla="*/ 286334 h 6858000"/>
              <a:gd name="connsiteX941" fmla="*/ 3640309 w 7467600"/>
              <a:gd name="connsiteY941" fmla="*/ 284664 h 6858000"/>
              <a:gd name="connsiteX942" fmla="*/ 3646022 w 7467600"/>
              <a:gd name="connsiteY942" fmla="*/ 276711 h 6858000"/>
              <a:gd name="connsiteX943" fmla="*/ 3707943 w 7467600"/>
              <a:gd name="connsiteY943" fmla="*/ 65958 h 6858000"/>
              <a:gd name="connsiteX944" fmla="*/ 3721337 w 7467600"/>
              <a:gd name="connsiteY944" fmla="*/ 0 h 6858000"/>
              <a:gd name="connsiteX945" fmla="*/ 2867960 w 7467600"/>
              <a:gd name="connsiteY945" fmla="*/ 0 h 6858000"/>
              <a:gd name="connsiteX946" fmla="*/ 2926351 w 7467600"/>
              <a:gd name="connsiteY946" fmla="*/ 0 h 6858000"/>
              <a:gd name="connsiteX947" fmla="*/ 2902823 w 7467600"/>
              <a:gd name="connsiteY947" fmla="*/ 262929 h 6858000"/>
              <a:gd name="connsiteX948" fmla="*/ 2940663 w 7467600"/>
              <a:gd name="connsiteY948" fmla="*/ 140884 h 6858000"/>
              <a:gd name="connsiteX949" fmla="*/ 2947039 w 7467600"/>
              <a:gd name="connsiteY949" fmla="*/ 122524 h 6858000"/>
              <a:gd name="connsiteX950" fmla="*/ 2984316 w 7467600"/>
              <a:gd name="connsiteY950" fmla="*/ 0 h 6858000"/>
              <a:gd name="connsiteX951" fmla="*/ 3016114 w 7467600"/>
              <a:gd name="connsiteY951" fmla="*/ 0 h 6858000"/>
              <a:gd name="connsiteX952" fmla="*/ 2979949 w 7467600"/>
              <a:gd name="connsiteY952" fmla="*/ 119274 h 6858000"/>
              <a:gd name="connsiteX953" fmla="*/ 3023879 w 7467600"/>
              <a:gd name="connsiteY953" fmla="*/ 0 h 6858000"/>
              <a:gd name="connsiteX954" fmla="*/ 3105400 w 7467600"/>
              <a:gd name="connsiteY954" fmla="*/ 0 h 6858000"/>
              <a:gd name="connsiteX955" fmla="*/ 3094669 w 7467600"/>
              <a:gd name="connsiteY955" fmla="*/ 30308 h 6858000"/>
              <a:gd name="connsiteX956" fmla="*/ 2901945 w 7467600"/>
              <a:gd name="connsiteY956" fmla="*/ 466538 h 6858000"/>
              <a:gd name="connsiteX957" fmla="*/ 2815209 w 7467600"/>
              <a:gd name="connsiteY957" fmla="*/ 497361 h 6858000"/>
              <a:gd name="connsiteX958" fmla="*/ 2844845 w 7467600"/>
              <a:gd name="connsiteY958" fmla="*/ 127638 h 6858000"/>
              <a:gd name="connsiteX959" fmla="*/ 2867960 w 7467600"/>
              <a:gd name="connsiteY959" fmla="*/ 0 h 6858000"/>
              <a:gd name="connsiteX960" fmla="*/ 1057230 w 7467600"/>
              <a:gd name="connsiteY960" fmla="*/ 0 h 6858000"/>
              <a:gd name="connsiteX961" fmla="*/ 1111003 w 7467600"/>
              <a:gd name="connsiteY961" fmla="*/ 0 h 6858000"/>
              <a:gd name="connsiteX962" fmla="*/ 1125553 w 7467600"/>
              <a:gd name="connsiteY962" fmla="*/ 52588 h 6858000"/>
              <a:gd name="connsiteX963" fmla="*/ 1304276 w 7467600"/>
              <a:gd name="connsiteY963" fmla="*/ 476275 h 6858000"/>
              <a:gd name="connsiteX964" fmla="*/ 1492066 w 7467600"/>
              <a:gd name="connsiteY964" fmla="*/ 886333 h 6858000"/>
              <a:gd name="connsiteX965" fmla="*/ 1423698 w 7467600"/>
              <a:gd name="connsiteY965" fmla="*/ 710817 h 6858000"/>
              <a:gd name="connsiteX966" fmla="*/ 1357609 w 7467600"/>
              <a:gd name="connsiteY966" fmla="*/ 532892 h 6858000"/>
              <a:gd name="connsiteX967" fmla="*/ 1309550 w 7467600"/>
              <a:gd name="connsiteY967" fmla="*/ 374031 h 6858000"/>
              <a:gd name="connsiteX968" fmla="*/ 1193673 w 7467600"/>
              <a:gd name="connsiteY968" fmla="*/ 49533 h 6858000"/>
              <a:gd name="connsiteX969" fmla="*/ 1164391 w 7467600"/>
              <a:gd name="connsiteY969" fmla="*/ 0 h 6858000"/>
              <a:gd name="connsiteX970" fmla="*/ 1200666 w 7467600"/>
              <a:gd name="connsiteY970" fmla="*/ 0 h 6858000"/>
              <a:gd name="connsiteX971" fmla="*/ 1223408 w 7467600"/>
              <a:gd name="connsiteY971" fmla="*/ 38996 h 6858000"/>
              <a:gd name="connsiteX972" fmla="*/ 1339635 w 7467600"/>
              <a:gd name="connsiteY972" fmla="*/ 365517 h 6858000"/>
              <a:gd name="connsiteX973" fmla="*/ 1387469 w 7467600"/>
              <a:gd name="connsiteY973" fmla="*/ 523079 h 6858000"/>
              <a:gd name="connsiteX974" fmla="*/ 1452685 w 7467600"/>
              <a:gd name="connsiteY974" fmla="*/ 699806 h 6858000"/>
              <a:gd name="connsiteX975" fmla="*/ 1492092 w 7467600"/>
              <a:gd name="connsiteY975" fmla="*/ 800424 h 6858000"/>
              <a:gd name="connsiteX976" fmla="*/ 1455302 w 7467600"/>
              <a:gd name="connsiteY976" fmla="*/ 632913 h 6858000"/>
              <a:gd name="connsiteX977" fmla="*/ 1222336 w 7467600"/>
              <a:gd name="connsiteY977" fmla="*/ 9480 h 6858000"/>
              <a:gd name="connsiteX978" fmla="*/ 1214634 w 7467600"/>
              <a:gd name="connsiteY978" fmla="*/ 0 h 6858000"/>
              <a:gd name="connsiteX979" fmla="*/ 1289827 w 7467600"/>
              <a:gd name="connsiteY979" fmla="*/ 0 h 6858000"/>
              <a:gd name="connsiteX980" fmla="*/ 1321076 w 7467600"/>
              <a:gd name="connsiteY980" fmla="*/ 59722 h 6858000"/>
              <a:gd name="connsiteX981" fmla="*/ 1512579 w 7467600"/>
              <a:gd name="connsiteY981" fmla="*/ 626441 h 6858000"/>
              <a:gd name="connsiteX982" fmla="*/ 1506076 w 7467600"/>
              <a:gd name="connsiteY982" fmla="*/ 1089289 h 6858000"/>
              <a:gd name="connsiteX983" fmla="*/ 1486346 w 7467600"/>
              <a:gd name="connsiteY983" fmla="*/ 1079919 h 6858000"/>
              <a:gd name="connsiteX984" fmla="*/ 1070511 w 7467600"/>
              <a:gd name="connsiteY984" fmla="*/ 48609 h 6858000"/>
              <a:gd name="connsiteX985" fmla="*/ 1057230 w 7467600"/>
              <a:gd name="connsiteY985" fmla="*/ 0 h 6858000"/>
              <a:gd name="connsiteX986" fmla="*/ 43151 w 7467600"/>
              <a:gd name="connsiteY986" fmla="*/ 0 h 6858000"/>
              <a:gd name="connsiteX987" fmla="*/ 95283 w 7467600"/>
              <a:gd name="connsiteY987" fmla="*/ 0 h 6858000"/>
              <a:gd name="connsiteX988" fmla="*/ 300708 w 7467600"/>
              <a:gd name="connsiteY988" fmla="*/ 154571 h 6858000"/>
              <a:gd name="connsiteX989" fmla="*/ 530414 w 7467600"/>
              <a:gd name="connsiteY989" fmla="*/ 354673 h 6858000"/>
              <a:gd name="connsiteX990" fmla="*/ 333785 w 7467600"/>
              <a:gd name="connsiteY990" fmla="*/ 161564 h 6858000"/>
              <a:gd name="connsiteX991" fmla="*/ 147005 w 7467600"/>
              <a:gd name="connsiteY991" fmla="*/ 0 h 6858000"/>
              <a:gd name="connsiteX992" fmla="*/ 272509 w 7467600"/>
              <a:gd name="connsiteY992" fmla="*/ 0 h 6858000"/>
              <a:gd name="connsiteX993" fmla="*/ 326276 w 7467600"/>
              <a:gd name="connsiteY993" fmla="*/ 45847 h 6858000"/>
              <a:gd name="connsiteX994" fmla="*/ 823759 w 7467600"/>
              <a:gd name="connsiteY994" fmla="*/ 574145 h 6858000"/>
              <a:gd name="connsiteX995" fmla="*/ 811254 w 7467600"/>
              <a:gd name="connsiteY995" fmla="*/ 665546 h 6858000"/>
              <a:gd name="connsiteX996" fmla="*/ 154042 w 7467600"/>
              <a:gd name="connsiteY996" fmla="*/ 261522 h 6858000"/>
              <a:gd name="connsiteX997" fmla="*/ 13550 w 7467600"/>
              <a:gd name="connsiteY997" fmla="*/ 158423 h 6858000"/>
              <a:gd name="connsiteX998" fmla="*/ 0 w 7467600"/>
              <a:gd name="connsiteY998" fmla="*/ 146618 h 6858000"/>
              <a:gd name="connsiteX999" fmla="*/ 0 w 7467600"/>
              <a:gd name="connsiteY999" fmla="*/ 59161 h 6858000"/>
              <a:gd name="connsiteX1000" fmla="*/ 45427 w 7467600"/>
              <a:gd name="connsiteY1000" fmla="*/ 101078 h 6858000"/>
              <a:gd name="connsiteX1001" fmla="*/ 630103 w 7467600"/>
              <a:gd name="connsiteY1001" fmla="*/ 485885 h 6858000"/>
              <a:gd name="connsiteX1002" fmla="*/ 532040 w 7467600"/>
              <a:gd name="connsiteY1002" fmla="*/ 399359 h 6858000"/>
              <a:gd name="connsiteX1003" fmla="*/ 517618 w 7467600"/>
              <a:gd name="connsiteY1003" fmla="*/ 385726 h 6858000"/>
              <a:gd name="connsiteX1004" fmla="*/ 285074 w 7467600"/>
              <a:gd name="connsiteY1004" fmla="*/ 182755 h 6858000"/>
              <a:gd name="connsiteX1005" fmla="*/ 43151 w 7467600"/>
              <a:gd name="connsiteY1005"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133363 w 7467600"/>
              <a:gd name="connsiteY127" fmla="*/ 5050246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244057 w 7467600"/>
              <a:gd name="connsiteY140" fmla="*/ 5124233 h 6858000"/>
              <a:gd name="connsiteX141" fmla="*/ 7353035 w 7467600"/>
              <a:gd name="connsiteY141" fmla="*/ 5197318 h 6858000"/>
              <a:gd name="connsiteX142" fmla="*/ 7467600 w 7467600"/>
              <a:gd name="connsiteY142" fmla="*/ 5297634 h 6858000"/>
              <a:gd name="connsiteX143" fmla="*/ 7467600 w 7467600"/>
              <a:gd name="connsiteY143" fmla="*/ 5361850 h 6858000"/>
              <a:gd name="connsiteX144" fmla="*/ 7368569 w 7467600"/>
              <a:gd name="connsiteY144" fmla="*/ 5270182 h 6858000"/>
              <a:gd name="connsiteX145" fmla="*/ 7131946 w 7467600"/>
              <a:gd name="connsiteY145" fmla="*/ 5075653 h 6858000"/>
              <a:gd name="connsiteX146" fmla="*/ 7133363 w 7467600"/>
              <a:gd name="connsiteY146" fmla="*/ 5050246 h 6858000"/>
              <a:gd name="connsiteX147" fmla="*/ 1903353 w 7467600"/>
              <a:gd name="connsiteY147" fmla="*/ 5044827 h 6858000"/>
              <a:gd name="connsiteX148" fmla="*/ 1936931 w 7467600"/>
              <a:gd name="connsiteY148" fmla="*/ 5093954 h 6858000"/>
              <a:gd name="connsiteX149" fmla="*/ 2195868 w 7467600"/>
              <a:gd name="connsiteY149" fmla="*/ 5396574 h 6858000"/>
              <a:gd name="connsiteX150" fmla="*/ 2088852 w 7467600"/>
              <a:gd name="connsiteY150" fmla="*/ 5166123 h 6858000"/>
              <a:gd name="connsiteX151" fmla="*/ 1958241 w 7467600"/>
              <a:gd name="connsiteY151" fmla="*/ 5067955 h 6858000"/>
              <a:gd name="connsiteX152" fmla="*/ 1903353 w 7467600"/>
              <a:gd name="connsiteY152" fmla="*/ 5044827 h 6858000"/>
              <a:gd name="connsiteX153" fmla="*/ 1979378 w 7467600"/>
              <a:gd name="connsiteY153" fmla="*/ 4769504 h 6858000"/>
              <a:gd name="connsiteX154" fmla="*/ 2882120 w 7467600"/>
              <a:gd name="connsiteY154" fmla="*/ 5064547 h 6858000"/>
              <a:gd name="connsiteX155" fmla="*/ 2793103 w 7467600"/>
              <a:gd name="connsiteY155" fmla="*/ 5039699 h 6858000"/>
              <a:gd name="connsiteX156" fmla="*/ 2770041 w 7467600"/>
              <a:gd name="connsiteY156" fmla="*/ 5033634 h 6858000"/>
              <a:gd name="connsiteX157" fmla="*/ 1979378 w 7467600"/>
              <a:gd name="connsiteY157" fmla="*/ 4769504 h 6858000"/>
              <a:gd name="connsiteX158" fmla="*/ 1927410 w 7467600"/>
              <a:gd name="connsiteY158" fmla="*/ 4716164 h 6858000"/>
              <a:gd name="connsiteX159" fmla="*/ 1959587 w 7467600"/>
              <a:gd name="connsiteY159" fmla="*/ 4728849 h 6858000"/>
              <a:gd name="connsiteX160" fmla="*/ 2777707 w 7467600"/>
              <a:gd name="connsiteY160" fmla="*/ 5003991 h 6858000"/>
              <a:gd name="connsiteX161" fmla="*/ 2800768 w 7467600"/>
              <a:gd name="connsiteY161" fmla="*/ 5010056 h 6858000"/>
              <a:gd name="connsiteX162" fmla="*/ 2879408 w 7467600"/>
              <a:gd name="connsiteY162" fmla="*/ 5031590 h 6858000"/>
              <a:gd name="connsiteX163" fmla="*/ 2862295 w 7467600"/>
              <a:gd name="connsiteY163" fmla="*/ 5022958 h 6858000"/>
              <a:gd name="connsiteX164" fmla="*/ 2813343 w 7467600"/>
              <a:gd name="connsiteY164" fmla="*/ 4998369 h 6858000"/>
              <a:gd name="connsiteX165" fmla="*/ 2646245 w 7467600"/>
              <a:gd name="connsiteY165" fmla="*/ 4930999 h 6858000"/>
              <a:gd name="connsiteX166" fmla="*/ 1999243 w 7467600"/>
              <a:gd name="connsiteY166" fmla="*/ 4730524 h 6858000"/>
              <a:gd name="connsiteX167" fmla="*/ 1979527 w 7467600"/>
              <a:gd name="connsiteY167" fmla="*/ 4726651 h 6858000"/>
              <a:gd name="connsiteX168" fmla="*/ 1927410 w 7467600"/>
              <a:gd name="connsiteY168" fmla="*/ 4716164 h 6858000"/>
              <a:gd name="connsiteX169" fmla="*/ 1997014 w 7467600"/>
              <a:gd name="connsiteY169" fmla="*/ 4698007 h 6858000"/>
              <a:gd name="connsiteX170" fmla="*/ 2005458 w 7467600"/>
              <a:gd name="connsiteY170" fmla="*/ 4699540 h 6858000"/>
              <a:gd name="connsiteX171" fmla="*/ 2657186 w 7467600"/>
              <a:gd name="connsiteY171" fmla="*/ 4901687 h 6858000"/>
              <a:gd name="connsiteX172" fmla="*/ 2826662 w 7467600"/>
              <a:gd name="connsiteY172" fmla="*/ 4970362 h 6858000"/>
              <a:gd name="connsiteX173" fmla="*/ 2876100 w 7467600"/>
              <a:gd name="connsiteY173" fmla="*/ 4995397 h 6858000"/>
              <a:gd name="connsiteX174" fmla="*/ 3042600 w 7467600"/>
              <a:gd name="connsiteY174" fmla="*/ 5059532 h 6858000"/>
              <a:gd name="connsiteX175" fmla="*/ 1997014 w 7467600"/>
              <a:gd name="connsiteY175" fmla="*/ 4698007 h 6858000"/>
              <a:gd name="connsiteX176" fmla="*/ 2305292 w 7467600"/>
              <a:gd name="connsiteY176" fmla="*/ 4219492 h 6858000"/>
              <a:gd name="connsiteX177" fmla="*/ 3360922 w 7467600"/>
              <a:gd name="connsiteY177" fmla="*/ 4529373 h 6858000"/>
              <a:gd name="connsiteX178" fmla="*/ 3492420 w 7467600"/>
              <a:gd name="connsiteY178" fmla="*/ 4510145 h 6858000"/>
              <a:gd name="connsiteX179" fmla="*/ 3364086 w 7467600"/>
              <a:gd name="connsiteY179" fmla="*/ 4480340 h 6858000"/>
              <a:gd name="connsiteX180" fmla="*/ 3225818 w 7467600"/>
              <a:gd name="connsiteY180" fmla="*/ 4411822 h 6858000"/>
              <a:gd name="connsiteX181" fmla="*/ 3129696 w 7467600"/>
              <a:gd name="connsiteY181" fmla="*/ 4360704 h 6858000"/>
              <a:gd name="connsiteX182" fmla="*/ 2814545 w 7467600"/>
              <a:gd name="connsiteY182" fmla="*/ 4282955 h 6858000"/>
              <a:gd name="connsiteX183" fmla="*/ 2305292 w 7467600"/>
              <a:gd name="connsiteY183" fmla="*/ 4219492 h 6858000"/>
              <a:gd name="connsiteX184" fmla="*/ 2626982 w 7467600"/>
              <a:gd name="connsiteY184" fmla="*/ 4206450 h 6858000"/>
              <a:gd name="connsiteX185" fmla="*/ 2490617 w 7467600"/>
              <a:gd name="connsiteY185" fmla="*/ 4206951 h 6858000"/>
              <a:gd name="connsiteX186" fmla="*/ 2819869 w 7467600"/>
              <a:gd name="connsiteY186" fmla="*/ 4252936 h 6858000"/>
              <a:gd name="connsiteX187" fmla="*/ 3143018 w 7467600"/>
              <a:gd name="connsiteY187" fmla="*/ 4332698 h 6858000"/>
              <a:gd name="connsiteX188" fmla="*/ 3241520 w 7467600"/>
              <a:gd name="connsiteY188" fmla="*/ 4385112 h 6858000"/>
              <a:gd name="connsiteX189" fmla="*/ 3374575 w 7467600"/>
              <a:gd name="connsiteY189" fmla="*/ 4451517 h 6858000"/>
              <a:gd name="connsiteX190" fmla="*/ 3505221 w 7467600"/>
              <a:gd name="connsiteY190" fmla="*/ 4480757 h 6858000"/>
              <a:gd name="connsiteX191" fmla="*/ 2626982 w 7467600"/>
              <a:gd name="connsiteY191" fmla="*/ 4206450 h 6858000"/>
              <a:gd name="connsiteX192" fmla="*/ 1310106 w 7467600"/>
              <a:gd name="connsiteY192" fmla="*/ 3943217 h 6858000"/>
              <a:gd name="connsiteX193" fmla="*/ 854994 w 7467600"/>
              <a:gd name="connsiteY193" fmla="*/ 4399136 h 6858000"/>
              <a:gd name="connsiteX194" fmla="*/ 742462 w 7467600"/>
              <a:gd name="connsiteY194" fmla="*/ 4594648 h 6858000"/>
              <a:gd name="connsiteX195" fmla="*/ 820602 w 7467600"/>
              <a:gd name="connsiteY195" fmla="*/ 4485915 h 6858000"/>
              <a:gd name="connsiteX196" fmla="*/ 878295 w 7467600"/>
              <a:gd name="connsiteY196" fmla="*/ 4403594 h 6858000"/>
              <a:gd name="connsiteX197" fmla="*/ 1240607 w 7467600"/>
              <a:gd name="connsiteY197" fmla="*/ 4010401 h 6858000"/>
              <a:gd name="connsiteX198" fmla="*/ 1310106 w 7467600"/>
              <a:gd name="connsiteY198" fmla="*/ 3943217 h 6858000"/>
              <a:gd name="connsiteX199" fmla="*/ 1423113 w 7467600"/>
              <a:gd name="connsiteY199" fmla="*/ 3874565 h 6858000"/>
              <a:gd name="connsiteX200" fmla="*/ 1260565 w 7467600"/>
              <a:gd name="connsiteY200" fmla="*/ 4031982 h 6858000"/>
              <a:gd name="connsiteX201" fmla="*/ 901900 w 7467600"/>
              <a:gd name="connsiteY201" fmla="*/ 4421236 h 6858000"/>
              <a:gd name="connsiteX202" fmla="*/ 845044 w 7467600"/>
              <a:gd name="connsiteY202" fmla="*/ 4502436 h 6858000"/>
              <a:gd name="connsiteX203" fmla="*/ 685926 w 7467600"/>
              <a:gd name="connsiteY203" fmla="*/ 4703069 h 6858000"/>
              <a:gd name="connsiteX204" fmla="*/ 684248 w 7467600"/>
              <a:gd name="connsiteY204" fmla="*/ 4706721 h 6858000"/>
              <a:gd name="connsiteX205" fmla="*/ 1423113 w 7467600"/>
              <a:gd name="connsiteY205" fmla="*/ 3874565 h 6858000"/>
              <a:gd name="connsiteX206" fmla="*/ 3316479 w 7467600"/>
              <a:gd name="connsiteY206" fmla="*/ 3872136 h 6858000"/>
              <a:gd name="connsiteX207" fmla="*/ 3546806 w 7467600"/>
              <a:gd name="connsiteY207" fmla="*/ 4356139 h 6858000"/>
              <a:gd name="connsiteX208" fmla="*/ 3364433 w 7467600"/>
              <a:gd name="connsiteY208" fmla="*/ 3953121 h 6858000"/>
              <a:gd name="connsiteX209" fmla="*/ 3316479 w 7467600"/>
              <a:gd name="connsiteY209" fmla="*/ 3872136 h 6858000"/>
              <a:gd name="connsiteX210" fmla="*/ 3291335 w 7467600"/>
              <a:gd name="connsiteY210" fmla="*/ 3767420 h 6858000"/>
              <a:gd name="connsiteX211" fmla="*/ 3390805 w 7467600"/>
              <a:gd name="connsiteY211" fmla="*/ 3937163 h 6858000"/>
              <a:gd name="connsiteX212" fmla="*/ 3579062 w 7467600"/>
              <a:gd name="connsiteY212" fmla="*/ 4359040 h 6858000"/>
              <a:gd name="connsiteX213" fmla="*/ 3467355 w 7467600"/>
              <a:gd name="connsiteY213" fmla="*/ 3988130 h 6858000"/>
              <a:gd name="connsiteX214" fmla="*/ 3310753 w 7467600"/>
              <a:gd name="connsiteY214" fmla="*/ 3787140 h 6858000"/>
              <a:gd name="connsiteX215" fmla="*/ 3291335 w 7467600"/>
              <a:gd name="connsiteY215" fmla="*/ 3767420 h 6858000"/>
              <a:gd name="connsiteX216" fmla="*/ 1635889 w 7467600"/>
              <a:gd name="connsiteY216" fmla="*/ 3709494 h 6858000"/>
              <a:gd name="connsiteX217" fmla="*/ 1634800 w 7467600"/>
              <a:gd name="connsiteY217" fmla="*/ 3731111 h 6858000"/>
              <a:gd name="connsiteX218" fmla="*/ 1635889 w 7467600"/>
              <a:gd name="connsiteY218" fmla="*/ 3709494 h 6858000"/>
              <a:gd name="connsiteX219" fmla="*/ 1510397 w 7467600"/>
              <a:gd name="connsiteY219" fmla="*/ 3684705 h 6858000"/>
              <a:gd name="connsiteX220" fmla="*/ 1146550 w 7467600"/>
              <a:gd name="connsiteY220" fmla="*/ 3802012 h 6858000"/>
              <a:gd name="connsiteX221" fmla="*/ 698834 w 7467600"/>
              <a:gd name="connsiteY221" fmla="*/ 3952272 h 6858000"/>
              <a:gd name="connsiteX222" fmla="*/ 34256 w 7467600"/>
              <a:gd name="connsiteY222" fmla="*/ 4347603 h 6858000"/>
              <a:gd name="connsiteX223" fmla="*/ 527241 w 7467600"/>
              <a:gd name="connsiteY223" fmla="*/ 4065078 h 6858000"/>
              <a:gd name="connsiteX224" fmla="*/ 1510397 w 7467600"/>
              <a:gd name="connsiteY224" fmla="*/ 3684705 h 6858000"/>
              <a:gd name="connsiteX225" fmla="*/ 1313114 w 7467600"/>
              <a:gd name="connsiteY225" fmla="*/ 3655216 h 6858000"/>
              <a:gd name="connsiteX226" fmla="*/ 1109304 w 7467600"/>
              <a:gd name="connsiteY226" fmla="*/ 3669030 h 6858000"/>
              <a:gd name="connsiteX227" fmla="*/ 8129 w 7467600"/>
              <a:gd name="connsiteY227" fmla="*/ 4330519 h 6858000"/>
              <a:gd name="connsiteX228" fmla="*/ 687572 w 7467600"/>
              <a:gd name="connsiteY228" fmla="*/ 3925629 h 6858000"/>
              <a:gd name="connsiteX229" fmla="*/ 1138365 w 7467600"/>
              <a:gd name="connsiteY229" fmla="*/ 3774515 h 6858000"/>
              <a:gd name="connsiteX230" fmla="*/ 1505579 w 7467600"/>
              <a:gd name="connsiteY230" fmla="*/ 3655526 h 6858000"/>
              <a:gd name="connsiteX231" fmla="*/ 1313114 w 7467600"/>
              <a:gd name="connsiteY231" fmla="*/ 3655216 h 6858000"/>
              <a:gd name="connsiteX232" fmla="*/ 3655073 w 7467600"/>
              <a:gd name="connsiteY232" fmla="*/ 3650884 h 6858000"/>
              <a:gd name="connsiteX233" fmla="*/ 3989938 w 7467600"/>
              <a:gd name="connsiteY233" fmla="*/ 3991685 h 6858000"/>
              <a:gd name="connsiteX234" fmla="*/ 4393907 w 7467600"/>
              <a:gd name="connsiteY234" fmla="*/ 4261258 h 6858000"/>
              <a:gd name="connsiteX235" fmla="*/ 4648051 w 7467600"/>
              <a:gd name="connsiteY235" fmla="*/ 4374051 h 6858000"/>
              <a:gd name="connsiteX236" fmla="*/ 4383389 w 7467600"/>
              <a:gd name="connsiteY236" fmla="*/ 4184369 h 6858000"/>
              <a:gd name="connsiteX237" fmla="*/ 4165508 w 7467600"/>
              <a:gd name="connsiteY237" fmla="*/ 4035196 h 6858000"/>
              <a:gd name="connsiteX238" fmla="*/ 4068162 w 7467600"/>
              <a:gd name="connsiteY238" fmla="*/ 3953394 h 6858000"/>
              <a:gd name="connsiteX239" fmla="*/ 3981416 w 7467600"/>
              <a:gd name="connsiteY239" fmla="*/ 3880482 h 6858000"/>
              <a:gd name="connsiteX240" fmla="*/ 3800147 w 7467600"/>
              <a:gd name="connsiteY240" fmla="*/ 3749872 h 6858000"/>
              <a:gd name="connsiteX241" fmla="*/ 3655073 w 7467600"/>
              <a:gd name="connsiteY241" fmla="*/ 3650884 h 6858000"/>
              <a:gd name="connsiteX242" fmla="*/ 3670252 w 7467600"/>
              <a:gd name="connsiteY242" fmla="*/ 3622798 h 6858000"/>
              <a:gd name="connsiteX243" fmla="*/ 3817258 w 7467600"/>
              <a:gd name="connsiteY243" fmla="*/ 3723577 h 6858000"/>
              <a:gd name="connsiteX244" fmla="*/ 4000461 w 7467600"/>
              <a:gd name="connsiteY244" fmla="*/ 3855966 h 6858000"/>
              <a:gd name="connsiteX245" fmla="*/ 4088180 w 7467600"/>
              <a:gd name="connsiteY245" fmla="*/ 3929774 h 6858000"/>
              <a:gd name="connsiteX246" fmla="*/ 4184555 w 7467600"/>
              <a:gd name="connsiteY246" fmla="*/ 4010683 h 6858000"/>
              <a:gd name="connsiteX247" fmla="*/ 4399563 w 7467600"/>
              <a:gd name="connsiteY247" fmla="*/ 4158106 h 6858000"/>
              <a:gd name="connsiteX248" fmla="*/ 4684469 w 7467600"/>
              <a:gd name="connsiteY248" fmla="*/ 4364680 h 6858000"/>
              <a:gd name="connsiteX249" fmla="*/ 4690271 w 7467600"/>
              <a:gd name="connsiteY249" fmla="*/ 4370034 h 6858000"/>
              <a:gd name="connsiteX250" fmla="*/ 4136093 w 7467600"/>
              <a:gd name="connsiteY250" fmla="*/ 3858466 h 6858000"/>
              <a:gd name="connsiteX251" fmla="*/ 3670252 w 7467600"/>
              <a:gd name="connsiteY251" fmla="*/ 3622798 h 6858000"/>
              <a:gd name="connsiteX252" fmla="*/ 4440129 w 7467600"/>
              <a:gd name="connsiteY252" fmla="*/ 3448571 h 6858000"/>
              <a:gd name="connsiteX253" fmla="*/ 4856525 w 7467600"/>
              <a:gd name="connsiteY253" fmla="*/ 3915351 h 6858000"/>
              <a:gd name="connsiteX254" fmla="*/ 5059055 w 7467600"/>
              <a:gd name="connsiteY254" fmla="*/ 4108918 h 6858000"/>
              <a:gd name="connsiteX255" fmla="*/ 5290070 w 7467600"/>
              <a:gd name="connsiteY255" fmla="*/ 4263619 h 6858000"/>
              <a:gd name="connsiteX256" fmla="*/ 4834991 w 7467600"/>
              <a:gd name="connsiteY256" fmla="*/ 3830985 h 6858000"/>
              <a:gd name="connsiteX257" fmla="*/ 4440129 w 7467600"/>
              <a:gd name="connsiteY257" fmla="*/ 3448571 h 6858000"/>
              <a:gd name="connsiteX258" fmla="*/ 4441737 w 7467600"/>
              <a:gd name="connsiteY258" fmla="*/ 3399734 h 6858000"/>
              <a:gd name="connsiteX259" fmla="*/ 4431236 w 7467600"/>
              <a:gd name="connsiteY259" fmla="*/ 3400954 h 6858000"/>
              <a:gd name="connsiteX260" fmla="*/ 4557150 w 7467600"/>
              <a:gd name="connsiteY260" fmla="*/ 3510023 h 6858000"/>
              <a:gd name="connsiteX261" fmla="*/ 4856936 w 7467600"/>
              <a:gd name="connsiteY261" fmla="*/ 3809146 h 6858000"/>
              <a:gd name="connsiteX262" fmla="*/ 5111996 w 7467600"/>
              <a:gd name="connsiteY262" fmla="*/ 4065759 h 6858000"/>
              <a:gd name="connsiteX263" fmla="*/ 5388878 w 7467600"/>
              <a:gd name="connsiteY263" fmla="*/ 4300185 h 6858000"/>
              <a:gd name="connsiteX264" fmla="*/ 5425556 w 7467600"/>
              <a:gd name="connsiteY264" fmla="*/ 4308967 h 6858000"/>
              <a:gd name="connsiteX265" fmla="*/ 4943646 w 7467600"/>
              <a:gd name="connsiteY265" fmla="*/ 3822916 h 6858000"/>
              <a:gd name="connsiteX266" fmla="*/ 4594837 w 7467600"/>
              <a:gd name="connsiteY266" fmla="*/ 3532274 h 6858000"/>
              <a:gd name="connsiteX267" fmla="*/ 4441737 w 7467600"/>
              <a:gd name="connsiteY267" fmla="*/ 3399734 h 6858000"/>
              <a:gd name="connsiteX268" fmla="*/ 5425834 w 7467600"/>
              <a:gd name="connsiteY268" fmla="*/ 3162785 h 6858000"/>
              <a:gd name="connsiteX269" fmla="*/ 5401644 w 7467600"/>
              <a:gd name="connsiteY269" fmla="*/ 3617847 h 6858000"/>
              <a:gd name="connsiteX270" fmla="*/ 5467256 w 7467600"/>
              <a:gd name="connsiteY270" fmla="*/ 4175494 h 6858000"/>
              <a:gd name="connsiteX271" fmla="*/ 5448069 w 7467600"/>
              <a:gd name="connsiteY271" fmla="*/ 3567554 h 6858000"/>
              <a:gd name="connsiteX272" fmla="*/ 5425834 w 7467600"/>
              <a:gd name="connsiteY272" fmla="*/ 3162785 h 6858000"/>
              <a:gd name="connsiteX273" fmla="*/ 1318687 w 7467600"/>
              <a:gd name="connsiteY273" fmla="*/ 3113840 h 6858000"/>
              <a:gd name="connsiteX274" fmla="*/ 1066793 w 7467600"/>
              <a:gd name="connsiteY274" fmla="*/ 3212171 h 6858000"/>
              <a:gd name="connsiteX275" fmla="*/ 993319 w 7467600"/>
              <a:gd name="connsiteY275" fmla="*/ 3247648 h 6858000"/>
              <a:gd name="connsiteX276" fmla="*/ 853081 w 7467600"/>
              <a:gd name="connsiteY276" fmla="*/ 3312410 h 6858000"/>
              <a:gd name="connsiteX277" fmla="*/ 805957 w 7467600"/>
              <a:gd name="connsiteY277" fmla="*/ 3330443 h 6858000"/>
              <a:gd name="connsiteX278" fmla="*/ 1318687 w 7467600"/>
              <a:gd name="connsiteY278" fmla="*/ 3113840 h 6858000"/>
              <a:gd name="connsiteX279" fmla="*/ 5453702 w 7467600"/>
              <a:gd name="connsiteY279" fmla="*/ 3090882 h 6858000"/>
              <a:gd name="connsiteX280" fmla="*/ 5480135 w 7467600"/>
              <a:gd name="connsiteY280" fmla="*/ 3565802 h 6858000"/>
              <a:gd name="connsiteX281" fmla="*/ 5499023 w 7467600"/>
              <a:gd name="connsiteY281" fmla="*/ 4166310 h 6858000"/>
              <a:gd name="connsiteX282" fmla="*/ 5547022 w 7467600"/>
              <a:gd name="connsiteY282" fmla="*/ 3607838 h 6858000"/>
              <a:gd name="connsiteX283" fmla="*/ 5515964 w 7467600"/>
              <a:gd name="connsiteY283" fmla="*/ 3378541 h 6858000"/>
              <a:gd name="connsiteX284" fmla="*/ 5453702 w 7467600"/>
              <a:gd name="connsiteY284" fmla="*/ 3090882 h 6858000"/>
              <a:gd name="connsiteX285" fmla="*/ 1238695 w 7467600"/>
              <a:gd name="connsiteY285" fmla="*/ 3076820 h 6858000"/>
              <a:gd name="connsiteX286" fmla="*/ 716371 w 7467600"/>
              <a:gd name="connsiteY286" fmla="*/ 3293249 h 6858000"/>
              <a:gd name="connsiteX287" fmla="*/ 579522 w 7467600"/>
              <a:gd name="connsiteY287" fmla="*/ 3371759 h 6858000"/>
              <a:gd name="connsiteX288" fmla="*/ 600288 w 7467600"/>
              <a:gd name="connsiteY288" fmla="*/ 3365555 h 6858000"/>
              <a:gd name="connsiteX289" fmla="*/ 840692 w 7467600"/>
              <a:gd name="connsiteY289" fmla="*/ 3284921 h 6858000"/>
              <a:gd name="connsiteX290" fmla="*/ 979248 w 7467600"/>
              <a:gd name="connsiteY290" fmla="*/ 3221003 h 6858000"/>
              <a:gd name="connsiteX291" fmla="*/ 1053282 w 7467600"/>
              <a:gd name="connsiteY291" fmla="*/ 3185247 h 6858000"/>
              <a:gd name="connsiteX292" fmla="*/ 1320603 w 7467600"/>
              <a:gd name="connsiteY292" fmla="*/ 3081281 h 6858000"/>
              <a:gd name="connsiteX293" fmla="*/ 1238695 w 7467600"/>
              <a:gd name="connsiteY293" fmla="*/ 3076820 h 6858000"/>
              <a:gd name="connsiteX294" fmla="*/ 5425627 w 7467600"/>
              <a:gd name="connsiteY294" fmla="*/ 2954192 h 6858000"/>
              <a:gd name="connsiteX295" fmla="*/ 5470770 w 7467600"/>
              <a:gd name="connsiteY295" fmla="*/ 3005435 h 6858000"/>
              <a:gd name="connsiteX296" fmla="*/ 5519779 w 7467600"/>
              <a:gd name="connsiteY296" fmla="*/ 4359223 h 6858000"/>
              <a:gd name="connsiteX297" fmla="*/ 5520293 w 7467600"/>
              <a:gd name="connsiteY297" fmla="*/ 4360602 h 6858000"/>
              <a:gd name="connsiteX298" fmla="*/ 5767221 w 7467600"/>
              <a:gd name="connsiteY298" fmla="*/ 4665564 h 6858000"/>
              <a:gd name="connsiteX299" fmla="*/ 6937169 w 7467600"/>
              <a:gd name="connsiteY299" fmla="*/ 4815941 h 6858000"/>
              <a:gd name="connsiteX300" fmla="*/ 6953922 w 7467600"/>
              <a:gd name="connsiteY300" fmla="*/ 4890068 h 6858000"/>
              <a:gd name="connsiteX301" fmla="*/ 6071359 w 7467600"/>
              <a:gd name="connsiteY301" fmla="*/ 4770770 h 6858000"/>
              <a:gd name="connsiteX302" fmla="*/ 6038839 w 7467600"/>
              <a:gd name="connsiteY302" fmla="*/ 4764474 h 6858000"/>
              <a:gd name="connsiteX303" fmla="*/ 6038706 w 7467600"/>
              <a:gd name="connsiteY303" fmla="*/ 4763847 h 6858000"/>
              <a:gd name="connsiteX304" fmla="*/ 6037784 w 7467600"/>
              <a:gd name="connsiteY304" fmla="*/ 4764270 h 6858000"/>
              <a:gd name="connsiteX305" fmla="*/ 6038839 w 7467600"/>
              <a:gd name="connsiteY305" fmla="*/ 4764474 h 6858000"/>
              <a:gd name="connsiteX306" fmla="*/ 6040338 w 7467600"/>
              <a:gd name="connsiteY306" fmla="*/ 4771418 h 6858000"/>
              <a:gd name="connsiteX307" fmla="*/ 6024488 w 7467600"/>
              <a:gd name="connsiteY307" fmla="*/ 4809903 h 6858000"/>
              <a:gd name="connsiteX308" fmla="*/ 5599771 w 7467600"/>
              <a:gd name="connsiteY308" fmla="*/ 5509652 h 6858000"/>
              <a:gd name="connsiteX309" fmla="*/ 5548843 w 7467600"/>
              <a:gd name="connsiteY309" fmla="*/ 5563845 h 6858000"/>
              <a:gd name="connsiteX310" fmla="*/ 5940952 w 7467600"/>
              <a:gd name="connsiteY310" fmla="*/ 6250028 h 6858000"/>
              <a:gd name="connsiteX311" fmla="*/ 6043441 w 7467600"/>
              <a:gd name="connsiteY311" fmla="*/ 6665847 h 6858000"/>
              <a:gd name="connsiteX312" fmla="*/ 6093432 w 7467600"/>
              <a:gd name="connsiteY312" fmla="*/ 6858000 h 6858000"/>
              <a:gd name="connsiteX313" fmla="*/ 6034344 w 7467600"/>
              <a:gd name="connsiteY313" fmla="*/ 6858000 h 6858000"/>
              <a:gd name="connsiteX314" fmla="*/ 6026679 w 7467600"/>
              <a:gd name="connsiteY314" fmla="*/ 6836959 h 6858000"/>
              <a:gd name="connsiteX315" fmla="*/ 5800441 w 7467600"/>
              <a:gd name="connsiteY315" fmla="*/ 6335286 h 6858000"/>
              <a:gd name="connsiteX316" fmla="*/ 5526562 w 7467600"/>
              <a:gd name="connsiteY316" fmla="*/ 5705388 h 6858000"/>
              <a:gd name="connsiteX317" fmla="*/ 5519640 w 7467600"/>
              <a:gd name="connsiteY317" fmla="*/ 5683774 h 6858000"/>
              <a:gd name="connsiteX318" fmla="*/ 5844559 w 7467600"/>
              <a:gd name="connsiteY318" fmla="*/ 6553349 h 6858000"/>
              <a:gd name="connsiteX319" fmla="*/ 5975994 w 7467600"/>
              <a:gd name="connsiteY319" fmla="*/ 6858000 h 6858000"/>
              <a:gd name="connsiteX320" fmla="*/ 5898547 w 7467600"/>
              <a:gd name="connsiteY320" fmla="*/ 6858000 h 6858000"/>
              <a:gd name="connsiteX321" fmla="*/ 5682041 w 7467600"/>
              <a:gd name="connsiteY321" fmla="*/ 6355860 h 6858000"/>
              <a:gd name="connsiteX322" fmla="*/ 5461758 w 7467600"/>
              <a:gd name="connsiteY322" fmla="*/ 5820220 h 6858000"/>
              <a:gd name="connsiteX323" fmla="*/ 5237282 w 7467600"/>
              <a:gd name="connsiteY323" fmla="*/ 6579086 h 6858000"/>
              <a:gd name="connsiteX324" fmla="*/ 5115009 w 7467600"/>
              <a:gd name="connsiteY324" fmla="*/ 6858000 h 6858000"/>
              <a:gd name="connsiteX325" fmla="*/ 5028074 w 7467600"/>
              <a:gd name="connsiteY325" fmla="*/ 6858000 h 6858000"/>
              <a:gd name="connsiteX326" fmla="*/ 5079508 w 7467600"/>
              <a:gd name="connsiteY326" fmla="*/ 6749074 h 6858000"/>
              <a:gd name="connsiteX327" fmla="*/ 5371846 w 7467600"/>
              <a:gd name="connsiteY327" fmla="*/ 5924413 h 6858000"/>
              <a:gd name="connsiteX328" fmla="*/ 5270512 w 7467600"/>
              <a:gd name="connsiteY328" fmla="*/ 6138975 h 6858000"/>
              <a:gd name="connsiteX329" fmla="*/ 5062409 w 7467600"/>
              <a:gd name="connsiteY329" fmla="*/ 6653544 h 6858000"/>
              <a:gd name="connsiteX330" fmla="*/ 5036628 w 7467600"/>
              <a:gd name="connsiteY330" fmla="*/ 6754247 h 6858000"/>
              <a:gd name="connsiteX331" fmla="*/ 5009112 w 7467600"/>
              <a:gd name="connsiteY331" fmla="*/ 6858000 h 6858000"/>
              <a:gd name="connsiteX332" fmla="*/ 4976679 w 7467600"/>
              <a:gd name="connsiteY332" fmla="*/ 6858000 h 6858000"/>
              <a:gd name="connsiteX333" fmla="*/ 5006537 w 7467600"/>
              <a:gd name="connsiteY333" fmla="*/ 6747068 h 6858000"/>
              <a:gd name="connsiteX334" fmla="*/ 5032723 w 7467600"/>
              <a:gd name="connsiteY334" fmla="*/ 6644957 h 6858000"/>
              <a:gd name="connsiteX335" fmla="*/ 5242949 w 7467600"/>
              <a:gd name="connsiteY335" fmla="*/ 6125175 h 6858000"/>
              <a:gd name="connsiteX336" fmla="*/ 5286321 w 7467600"/>
              <a:gd name="connsiteY336" fmla="*/ 6033555 h 6858000"/>
              <a:gd name="connsiteX337" fmla="*/ 5008210 w 7467600"/>
              <a:gd name="connsiteY337" fmla="*/ 6649194 h 6858000"/>
              <a:gd name="connsiteX338" fmla="*/ 4986321 w 7467600"/>
              <a:gd name="connsiteY338" fmla="*/ 6765687 h 6858000"/>
              <a:gd name="connsiteX339" fmla="*/ 4973474 w 7467600"/>
              <a:gd name="connsiteY339" fmla="*/ 6858000 h 6858000"/>
              <a:gd name="connsiteX340" fmla="*/ 4907178 w 7467600"/>
              <a:gd name="connsiteY340" fmla="*/ 6858000 h 6858000"/>
              <a:gd name="connsiteX341" fmla="*/ 4910810 w 7467600"/>
              <a:gd name="connsiteY341" fmla="*/ 6829660 h 6858000"/>
              <a:gd name="connsiteX342" fmla="*/ 4987461 w 7467600"/>
              <a:gd name="connsiteY342" fmla="*/ 6432994 h 6858000"/>
              <a:gd name="connsiteX343" fmla="*/ 5179262 w 7467600"/>
              <a:gd name="connsiteY343" fmla="*/ 6035044 h 6858000"/>
              <a:gd name="connsiteX344" fmla="*/ 4689678 w 7467600"/>
              <a:gd name="connsiteY344" fmla="*/ 6440241 h 6858000"/>
              <a:gd name="connsiteX345" fmla="*/ 4477543 w 7467600"/>
              <a:gd name="connsiteY345" fmla="*/ 6674836 h 6858000"/>
              <a:gd name="connsiteX346" fmla="*/ 4329957 w 7467600"/>
              <a:gd name="connsiteY346" fmla="*/ 6858000 h 6858000"/>
              <a:gd name="connsiteX347" fmla="*/ 4218595 w 7467600"/>
              <a:gd name="connsiteY347" fmla="*/ 6858000 h 6858000"/>
              <a:gd name="connsiteX348" fmla="*/ 4368888 w 7467600"/>
              <a:gd name="connsiteY348" fmla="*/ 6668412 h 6858000"/>
              <a:gd name="connsiteX349" fmla="*/ 4563091 w 7467600"/>
              <a:gd name="connsiteY349" fmla="*/ 6442508 h 6858000"/>
              <a:gd name="connsiteX350" fmla="*/ 5387324 w 7467600"/>
              <a:gd name="connsiteY350" fmla="*/ 5705830 h 6858000"/>
              <a:gd name="connsiteX351" fmla="*/ 5073620 w 7467600"/>
              <a:gd name="connsiteY351" fmla="*/ 5955437 h 6858000"/>
              <a:gd name="connsiteX352" fmla="*/ 4689789 w 7467600"/>
              <a:gd name="connsiteY352" fmla="*/ 6268382 h 6858000"/>
              <a:gd name="connsiteX353" fmla="*/ 4418722 w 7467600"/>
              <a:gd name="connsiteY353" fmla="*/ 6570886 h 6858000"/>
              <a:gd name="connsiteX354" fmla="*/ 4214944 w 7467600"/>
              <a:gd name="connsiteY354" fmla="*/ 6858000 h 6858000"/>
              <a:gd name="connsiteX355" fmla="*/ 4177898 w 7467600"/>
              <a:gd name="connsiteY355" fmla="*/ 6858000 h 6858000"/>
              <a:gd name="connsiteX356" fmla="*/ 4391597 w 7467600"/>
              <a:gd name="connsiteY356" fmla="*/ 6556370 h 6858000"/>
              <a:gd name="connsiteX357" fmla="*/ 4668889 w 7467600"/>
              <a:gd name="connsiteY357" fmla="*/ 6246399 h 6858000"/>
              <a:gd name="connsiteX358" fmla="*/ 5055427 w 7467600"/>
              <a:gd name="connsiteY358" fmla="*/ 5931476 h 6858000"/>
              <a:gd name="connsiteX359" fmla="*/ 5371814 w 7467600"/>
              <a:gd name="connsiteY359" fmla="*/ 5678975 h 6858000"/>
              <a:gd name="connsiteX360" fmla="*/ 4987918 w 7467600"/>
              <a:gd name="connsiteY360" fmla="*/ 5838701 h 6858000"/>
              <a:gd name="connsiteX361" fmla="*/ 4317146 w 7467600"/>
              <a:gd name="connsiteY361" fmla="*/ 6587716 h 6858000"/>
              <a:gd name="connsiteX362" fmla="*/ 4171627 w 7467600"/>
              <a:gd name="connsiteY362" fmla="*/ 6858000 h 6858000"/>
              <a:gd name="connsiteX363" fmla="*/ 4081585 w 7467600"/>
              <a:gd name="connsiteY363" fmla="*/ 6858000 h 6858000"/>
              <a:gd name="connsiteX364" fmla="*/ 4238603 w 7467600"/>
              <a:gd name="connsiteY364" fmla="*/ 6559341 h 6858000"/>
              <a:gd name="connsiteX365" fmla="*/ 4778333 w 7467600"/>
              <a:gd name="connsiteY365" fmla="*/ 5873626 h 6858000"/>
              <a:gd name="connsiteX366" fmla="*/ 5414185 w 7467600"/>
              <a:gd name="connsiteY366" fmla="*/ 5573882 h 6858000"/>
              <a:gd name="connsiteX367" fmla="*/ 5959648 w 7467600"/>
              <a:gd name="connsiteY367" fmla="*/ 4760797 h 6858000"/>
              <a:gd name="connsiteX368" fmla="*/ 5355019 w 7467600"/>
              <a:gd name="connsiteY368" fmla="*/ 4734672 h 6858000"/>
              <a:gd name="connsiteX369" fmla="*/ 5083565 w 7467600"/>
              <a:gd name="connsiteY369" fmla="*/ 5179121 h 6858000"/>
              <a:gd name="connsiteX370" fmla="*/ 4713577 w 7467600"/>
              <a:gd name="connsiteY370" fmla="*/ 5616803 h 6858000"/>
              <a:gd name="connsiteX371" fmla="*/ 3989559 w 7467600"/>
              <a:gd name="connsiteY371" fmla="*/ 6145945 h 6858000"/>
              <a:gd name="connsiteX372" fmla="*/ 3939824 w 7467600"/>
              <a:gd name="connsiteY372" fmla="*/ 6066900 h 6858000"/>
              <a:gd name="connsiteX373" fmla="*/ 4584537 w 7467600"/>
              <a:gd name="connsiteY373" fmla="*/ 5324826 h 6858000"/>
              <a:gd name="connsiteX374" fmla="*/ 5037105 w 7467600"/>
              <a:gd name="connsiteY374" fmla="*/ 5088765 h 6858000"/>
              <a:gd name="connsiteX375" fmla="*/ 5039930 w 7467600"/>
              <a:gd name="connsiteY375" fmla="*/ 5089585 h 6858000"/>
              <a:gd name="connsiteX376" fmla="*/ 5263764 w 7467600"/>
              <a:gd name="connsiteY376" fmla="*/ 4735525 h 6858000"/>
              <a:gd name="connsiteX377" fmla="*/ 4086300 w 7467600"/>
              <a:gd name="connsiteY377" fmla="*/ 4884599 h 6858000"/>
              <a:gd name="connsiteX378" fmla="*/ 4085485 w 7467600"/>
              <a:gd name="connsiteY378" fmla="*/ 4899070 h 6858000"/>
              <a:gd name="connsiteX379" fmla="*/ 3871915 w 7467600"/>
              <a:gd name="connsiteY379" fmla="*/ 5253645 h 6858000"/>
              <a:gd name="connsiteX380" fmla="*/ 3799374 w 7467600"/>
              <a:gd name="connsiteY380" fmla="*/ 5466127 h 6858000"/>
              <a:gd name="connsiteX381" fmla="*/ 3498850 w 7467600"/>
              <a:gd name="connsiteY381" fmla="*/ 6661888 h 6858000"/>
              <a:gd name="connsiteX382" fmla="*/ 3399216 w 7467600"/>
              <a:gd name="connsiteY382" fmla="*/ 6858000 h 6858000"/>
              <a:gd name="connsiteX383" fmla="*/ 3303688 w 7467600"/>
              <a:gd name="connsiteY383" fmla="*/ 6858000 h 6858000"/>
              <a:gd name="connsiteX384" fmla="*/ 3391774 w 7467600"/>
              <a:gd name="connsiteY384" fmla="*/ 6697181 h 6858000"/>
              <a:gd name="connsiteX385" fmla="*/ 3735540 w 7467600"/>
              <a:gd name="connsiteY385" fmla="*/ 5546923 h 6858000"/>
              <a:gd name="connsiteX386" fmla="*/ 3729438 w 7467600"/>
              <a:gd name="connsiteY386" fmla="*/ 5569058 h 6858000"/>
              <a:gd name="connsiteX387" fmla="*/ 3707782 w 7467600"/>
              <a:gd name="connsiteY387" fmla="*/ 5644908 h 6858000"/>
              <a:gd name="connsiteX388" fmla="*/ 3583827 w 7467600"/>
              <a:gd name="connsiteY388" fmla="*/ 6039215 h 6858000"/>
              <a:gd name="connsiteX389" fmla="*/ 3547861 w 7467600"/>
              <a:gd name="connsiteY389" fmla="*/ 6129609 h 6858000"/>
              <a:gd name="connsiteX390" fmla="*/ 3490905 w 7467600"/>
              <a:gd name="connsiteY390" fmla="*/ 6277660 h 6858000"/>
              <a:gd name="connsiteX391" fmla="*/ 3455859 w 7467600"/>
              <a:gd name="connsiteY391" fmla="*/ 6391301 h 6858000"/>
              <a:gd name="connsiteX392" fmla="*/ 3429112 w 7467600"/>
              <a:gd name="connsiteY392" fmla="*/ 6479469 h 6858000"/>
              <a:gd name="connsiteX393" fmla="*/ 3304862 w 7467600"/>
              <a:gd name="connsiteY393" fmla="*/ 6796476 h 6858000"/>
              <a:gd name="connsiteX394" fmla="*/ 3276071 w 7467600"/>
              <a:gd name="connsiteY394" fmla="*/ 6858000 h 6858000"/>
              <a:gd name="connsiteX395" fmla="*/ 3240805 w 7467600"/>
              <a:gd name="connsiteY395" fmla="*/ 6858000 h 6858000"/>
              <a:gd name="connsiteX396" fmla="*/ 3275917 w 7467600"/>
              <a:gd name="connsiteY396" fmla="*/ 6783192 h 6858000"/>
              <a:gd name="connsiteX397" fmla="*/ 3399358 w 7467600"/>
              <a:gd name="connsiteY397" fmla="*/ 6469011 h 6858000"/>
              <a:gd name="connsiteX398" fmla="*/ 3425650 w 7467600"/>
              <a:gd name="connsiteY398" fmla="*/ 6381333 h 6858000"/>
              <a:gd name="connsiteX399" fmla="*/ 3460661 w 7467600"/>
              <a:gd name="connsiteY399" fmla="*/ 6266763 h 6858000"/>
              <a:gd name="connsiteX400" fmla="*/ 3518021 w 7467600"/>
              <a:gd name="connsiteY400" fmla="*/ 6117298 h 6858000"/>
              <a:gd name="connsiteX401" fmla="*/ 3554035 w 7467600"/>
              <a:gd name="connsiteY401" fmla="*/ 6027832 h 6858000"/>
              <a:gd name="connsiteX402" fmla="*/ 3677174 w 7467600"/>
              <a:gd name="connsiteY402" fmla="*/ 5636351 h 6858000"/>
              <a:gd name="connsiteX403" fmla="*/ 3698819 w 7467600"/>
              <a:gd name="connsiteY403" fmla="*/ 5560503 h 6858000"/>
              <a:gd name="connsiteX404" fmla="*/ 3702094 w 7467600"/>
              <a:gd name="connsiteY404" fmla="*/ 5549194 h 6858000"/>
              <a:gd name="connsiteX405" fmla="*/ 3398355 w 7467600"/>
              <a:gd name="connsiteY405" fmla="*/ 6094603 h 6858000"/>
              <a:gd name="connsiteX406" fmla="*/ 3193941 w 7467600"/>
              <a:gd name="connsiteY406" fmla="*/ 6798775 h 6858000"/>
              <a:gd name="connsiteX407" fmla="*/ 3184140 w 7467600"/>
              <a:gd name="connsiteY407" fmla="*/ 6858000 h 6858000"/>
              <a:gd name="connsiteX408" fmla="*/ 3099978 w 7467600"/>
              <a:gd name="connsiteY408" fmla="*/ 6858000 h 6858000"/>
              <a:gd name="connsiteX409" fmla="*/ 3101556 w 7467600"/>
              <a:gd name="connsiteY409" fmla="*/ 6843337 h 6858000"/>
              <a:gd name="connsiteX410" fmla="*/ 3370162 w 7467600"/>
              <a:gd name="connsiteY410" fmla="*/ 5785550 h 6858000"/>
              <a:gd name="connsiteX411" fmla="*/ 3746477 w 7467600"/>
              <a:gd name="connsiteY411" fmla="*/ 5377889 h 6858000"/>
              <a:gd name="connsiteX412" fmla="*/ 3863399 w 7467600"/>
              <a:gd name="connsiteY412" fmla="*/ 5087257 h 6858000"/>
              <a:gd name="connsiteX413" fmla="*/ 3968712 w 7467600"/>
              <a:gd name="connsiteY413" fmla="*/ 4913989 h 6858000"/>
              <a:gd name="connsiteX414" fmla="*/ 2792390 w 7467600"/>
              <a:gd name="connsiteY414" fmla="*/ 5382974 h 6858000"/>
              <a:gd name="connsiteX415" fmla="*/ 2714982 w 7467600"/>
              <a:gd name="connsiteY415" fmla="*/ 5427051 h 6858000"/>
              <a:gd name="connsiteX416" fmla="*/ 2813361 w 7467600"/>
              <a:gd name="connsiteY416" fmla="*/ 6023912 h 6858000"/>
              <a:gd name="connsiteX417" fmla="*/ 2688430 w 7467600"/>
              <a:gd name="connsiteY417" fmla="*/ 6801564 h 6858000"/>
              <a:gd name="connsiteX418" fmla="*/ 2629626 w 7467600"/>
              <a:gd name="connsiteY418" fmla="*/ 6763394 h 6858000"/>
              <a:gd name="connsiteX419" fmla="*/ 2565328 w 7467600"/>
              <a:gd name="connsiteY419" fmla="*/ 5516399 h 6858000"/>
              <a:gd name="connsiteX420" fmla="*/ 1922999 w 7467600"/>
              <a:gd name="connsiteY420" fmla="*/ 5980343 h 6858000"/>
              <a:gd name="connsiteX421" fmla="*/ 1950261 w 7467600"/>
              <a:gd name="connsiteY421" fmla="*/ 6405858 h 6858000"/>
              <a:gd name="connsiteX422" fmla="*/ 2365554 w 7467600"/>
              <a:gd name="connsiteY422" fmla="*/ 6759107 h 6858000"/>
              <a:gd name="connsiteX423" fmla="*/ 2424142 w 7467600"/>
              <a:gd name="connsiteY423" fmla="*/ 6858000 h 6858000"/>
              <a:gd name="connsiteX424" fmla="*/ 2395994 w 7467600"/>
              <a:gd name="connsiteY424" fmla="*/ 6858000 h 6858000"/>
              <a:gd name="connsiteX425" fmla="*/ 2392863 w 7467600"/>
              <a:gd name="connsiteY425" fmla="*/ 6852964 h 6858000"/>
              <a:gd name="connsiteX426" fmla="*/ 2017589 w 7467600"/>
              <a:gd name="connsiteY426" fmla="*/ 6493982 h 6858000"/>
              <a:gd name="connsiteX427" fmla="*/ 2147336 w 7467600"/>
              <a:gd name="connsiteY427" fmla="*/ 6594052 h 6858000"/>
              <a:gd name="connsiteX428" fmla="*/ 2207047 w 7467600"/>
              <a:gd name="connsiteY428" fmla="*/ 6654540 h 6858000"/>
              <a:gd name="connsiteX429" fmla="*/ 2299106 w 7467600"/>
              <a:gd name="connsiteY429" fmla="*/ 6778931 h 6858000"/>
              <a:gd name="connsiteX430" fmla="*/ 2314430 w 7467600"/>
              <a:gd name="connsiteY430" fmla="*/ 6801144 h 6858000"/>
              <a:gd name="connsiteX431" fmla="*/ 2352406 w 7467600"/>
              <a:gd name="connsiteY431" fmla="*/ 6858000 h 6858000"/>
              <a:gd name="connsiteX432" fmla="*/ 2314492 w 7467600"/>
              <a:gd name="connsiteY432" fmla="*/ 6858000 h 6858000"/>
              <a:gd name="connsiteX433" fmla="*/ 2288095 w 7467600"/>
              <a:gd name="connsiteY433" fmla="*/ 6818030 h 6858000"/>
              <a:gd name="connsiteX434" fmla="*/ 2272768 w 7467600"/>
              <a:gd name="connsiteY434" fmla="*/ 6795822 h 6858000"/>
              <a:gd name="connsiteX435" fmla="*/ 2182715 w 7467600"/>
              <a:gd name="connsiteY435" fmla="*/ 6675071 h 6858000"/>
              <a:gd name="connsiteX436" fmla="*/ 2032061 w 7467600"/>
              <a:gd name="connsiteY436" fmla="*/ 6541380 h 6858000"/>
              <a:gd name="connsiteX437" fmla="*/ 2257220 w 7467600"/>
              <a:gd name="connsiteY437" fmla="*/ 6826257 h 6858000"/>
              <a:gd name="connsiteX438" fmla="*/ 2281324 w 7467600"/>
              <a:gd name="connsiteY438" fmla="*/ 6858000 h 6858000"/>
              <a:gd name="connsiteX439" fmla="*/ 2242860 w 7467600"/>
              <a:gd name="connsiteY439" fmla="*/ 6858000 h 6858000"/>
              <a:gd name="connsiteX440" fmla="*/ 2232818 w 7467600"/>
              <a:gd name="connsiteY440" fmla="*/ 6844926 h 6858000"/>
              <a:gd name="connsiteX441" fmla="*/ 1990172 w 7467600"/>
              <a:gd name="connsiteY441" fmla="*/ 6542121 h 6858000"/>
              <a:gd name="connsiteX442" fmla="*/ 2124090 w 7467600"/>
              <a:gd name="connsiteY442" fmla="*/ 6761017 h 6858000"/>
              <a:gd name="connsiteX443" fmla="*/ 2200380 w 7467600"/>
              <a:gd name="connsiteY443" fmla="*/ 6858000 h 6858000"/>
              <a:gd name="connsiteX444" fmla="*/ 2147507 w 7467600"/>
              <a:gd name="connsiteY444" fmla="*/ 6858000 h 6858000"/>
              <a:gd name="connsiteX445" fmla="*/ 2070668 w 7467600"/>
              <a:gd name="connsiteY445" fmla="*/ 6761520 h 6858000"/>
              <a:gd name="connsiteX446" fmla="*/ 1975142 w 7467600"/>
              <a:gd name="connsiteY446" fmla="*/ 6585570 h 6858000"/>
              <a:gd name="connsiteX447" fmla="*/ 2050035 w 7467600"/>
              <a:gd name="connsiteY447" fmla="*/ 6813345 h 6858000"/>
              <a:gd name="connsiteX448" fmla="*/ 2063025 w 7467600"/>
              <a:gd name="connsiteY448" fmla="*/ 6858000 h 6858000"/>
              <a:gd name="connsiteX449" fmla="*/ 2021675 w 7467600"/>
              <a:gd name="connsiteY449" fmla="*/ 6858000 h 6858000"/>
              <a:gd name="connsiteX450" fmla="*/ 2019308 w 7467600"/>
              <a:gd name="connsiteY450" fmla="*/ 6847118 h 6858000"/>
              <a:gd name="connsiteX451" fmla="*/ 1938835 w 7467600"/>
              <a:gd name="connsiteY451" fmla="*/ 6551160 h 6858000"/>
              <a:gd name="connsiteX452" fmla="*/ 1953230 w 7467600"/>
              <a:gd name="connsiteY452" fmla="*/ 6759699 h 6858000"/>
              <a:gd name="connsiteX453" fmla="*/ 1956763 w 7467600"/>
              <a:gd name="connsiteY453" fmla="*/ 6778191 h 6858000"/>
              <a:gd name="connsiteX454" fmla="*/ 1967925 w 7467600"/>
              <a:gd name="connsiteY454" fmla="*/ 6858000 h 6858000"/>
              <a:gd name="connsiteX455" fmla="*/ 1936622 w 7467600"/>
              <a:gd name="connsiteY455" fmla="*/ 6858000 h 6858000"/>
              <a:gd name="connsiteX456" fmla="*/ 1926261 w 7467600"/>
              <a:gd name="connsiteY456" fmla="*/ 6784064 h 6858000"/>
              <a:gd name="connsiteX457" fmla="*/ 1922724 w 7467600"/>
              <a:gd name="connsiteY457" fmla="*/ 6765577 h 6858000"/>
              <a:gd name="connsiteX458" fmla="*/ 1904650 w 7467600"/>
              <a:gd name="connsiteY458" fmla="*/ 6639616 h 6858000"/>
              <a:gd name="connsiteX459" fmla="*/ 1885273 w 7467600"/>
              <a:gd name="connsiteY459" fmla="*/ 6858000 h 6858000"/>
              <a:gd name="connsiteX460" fmla="*/ 1854363 w 7467600"/>
              <a:gd name="connsiteY460" fmla="*/ 6858000 h 6858000"/>
              <a:gd name="connsiteX461" fmla="*/ 1880391 w 7467600"/>
              <a:gd name="connsiteY461" fmla="*/ 6603796 h 6858000"/>
              <a:gd name="connsiteX462" fmla="*/ 1818273 w 7467600"/>
              <a:gd name="connsiteY462" fmla="*/ 6715729 h 6858000"/>
              <a:gd name="connsiteX463" fmla="*/ 1794691 w 7467600"/>
              <a:gd name="connsiteY463" fmla="*/ 6843239 h 6858000"/>
              <a:gd name="connsiteX464" fmla="*/ 1794914 w 7467600"/>
              <a:gd name="connsiteY464" fmla="*/ 6858000 h 6858000"/>
              <a:gd name="connsiteX465" fmla="*/ 1746128 w 7467600"/>
              <a:gd name="connsiteY465" fmla="*/ 6858000 h 6858000"/>
              <a:gd name="connsiteX466" fmla="*/ 1753934 w 7467600"/>
              <a:gd name="connsiteY466" fmla="*/ 6724796 h 6858000"/>
              <a:gd name="connsiteX467" fmla="*/ 1792053 w 7467600"/>
              <a:gd name="connsiteY467" fmla="*/ 6572396 h 6858000"/>
              <a:gd name="connsiteX468" fmla="*/ 1862248 w 7467600"/>
              <a:gd name="connsiteY468" fmla="*/ 6266397 h 6858000"/>
              <a:gd name="connsiteX469" fmla="*/ 1862250 w 7467600"/>
              <a:gd name="connsiteY469" fmla="*/ 6033531 h 6858000"/>
              <a:gd name="connsiteX470" fmla="*/ 1211999 w 7467600"/>
              <a:gd name="connsiteY470" fmla="*/ 6683610 h 6858000"/>
              <a:gd name="connsiteX471" fmla="*/ 1213266 w 7467600"/>
              <a:gd name="connsiteY471" fmla="*/ 6691947 h 6858000"/>
              <a:gd name="connsiteX472" fmla="*/ 1203370 w 7467600"/>
              <a:gd name="connsiteY472" fmla="*/ 6850676 h 6858000"/>
              <a:gd name="connsiteX473" fmla="*/ 1203671 w 7467600"/>
              <a:gd name="connsiteY473" fmla="*/ 6858000 h 6858000"/>
              <a:gd name="connsiteX474" fmla="*/ 1143180 w 7467600"/>
              <a:gd name="connsiteY474" fmla="*/ 6858000 h 6858000"/>
              <a:gd name="connsiteX475" fmla="*/ 1142176 w 7467600"/>
              <a:gd name="connsiteY475" fmla="*/ 6766045 h 6858000"/>
              <a:gd name="connsiteX476" fmla="*/ 1067484 w 7467600"/>
              <a:gd name="connsiteY476" fmla="*/ 6858000 h 6858000"/>
              <a:gd name="connsiteX477" fmla="*/ 953928 w 7467600"/>
              <a:gd name="connsiteY477" fmla="*/ 6858000 h 6858000"/>
              <a:gd name="connsiteX478" fmla="*/ 959715 w 7467600"/>
              <a:gd name="connsiteY478" fmla="*/ 6850185 h 6858000"/>
              <a:gd name="connsiteX479" fmla="*/ 1483788 w 7467600"/>
              <a:gd name="connsiteY479" fmla="*/ 6259174 h 6858000"/>
              <a:gd name="connsiteX480" fmla="*/ 1100671 w 7467600"/>
              <a:gd name="connsiteY480" fmla="*/ 6252137 h 6858000"/>
              <a:gd name="connsiteX481" fmla="*/ 1090144 w 7467600"/>
              <a:gd name="connsiteY481" fmla="*/ 6256748 h 6858000"/>
              <a:gd name="connsiteX482" fmla="*/ 1095872 w 7467600"/>
              <a:gd name="connsiteY482" fmla="*/ 6271892 h 6858000"/>
              <a:gd name="connsiteX483" fmla="*/ 262785 w 7467600"/>
              <a:gd name="connsiteY483" fmla="*/ 6845450 h 6858000"/>
              <a:gd name="connsiteX484" fmla="*/ 209968 w 7467600"/>
              <a:gd name="connsiteY484" fmla="*/ 6770713 h 6858000"/>
              <a:gd name="connsiteX485" fmla="*/ 873460 w 7467600"/>
              <a:gd name="connsiteY485" fmla="*/ 6253768 h 6858000"/>
              <a:gd name="connsiteX486" fmla="*/ 192686 w 7467600"/>
              <a:gd name="connsiteY486" fmla="*/ 5849257 h 6858000"/>
              <a:gd name="connsiteX487" fmla="*/ 4696 w 7467600"/>
              <a:gd name="connsiteY487" fmla="*/ 5697668 h 6858000"/>
              <a:gd name="connsiteX488" fmla="*/ 0 w 7467600"/>
              <a:gd name="connsiteY488" fmla="*/ 5689984 h 6858000"/>
              <a:gd name="connsiteX489" fmla="*/ 0 w 7467600"/>
              <a:gd name="connsiteY489" fmla="*/ 5513472 h 6858000"/>
              <a:gd name="connsiteX490" fmla="*/ 174101 w 7467600"/>
              <a:gd name="connsiteY490" fmla="*/ 5620277 h 6858000"/>
              <a:gd name="connsiteX491" fmla="*/ 891800 w 7467600"/>
              <a:gd name="connsiteY491" fmla="*/ 6036935 h 6858000"/>
              <a:gd name="connsiteX492" fmla="*/ 1072219 w 7467600"/>
              <a:gd name="connsiteY492" fmla="*/ 6169443 h 6858000"/>
              <a:gd name="connsiteX493" fmla="*/ 1074117 w 7467600"/>
              <a:gd name="connsiteY493" fmla="*/ 6170301 h 6858000"/>
              <a:gd name="connsiteX494" fmla="*/ 1083114 w 7467600"/>
              <a:gd name="connsiteY494" fmla="*/ 6174131 h 6858000"/>
              <a:gd name="connsiteX495" fmla="*/ 1543010 w 7467600"/>
              <a:gd name="connsiteY495" fmla="*/ 6191140 h 6858000"/>
              <a:gd name="connsiteX496" fmla="*/ 1551080 w 7467600"/>
              <a:gd name="connsiteY496" fmla="*/ 6195006 h 6858000"/>
              <a:gd name="connsiteX497" fmla="*/ 2345443 w 7467600"/>
              <a:gd name="connsiteY497" fmla="*/ 5549882 h 6858000"/>
              <a:gd name="connsiteX498" fmla="*/ 1721499 w 7467600"/>
              <a:gd name="connsiteY498" fmla="*/ 5599969 h 6858000"/>
              <a:gd name="connsiteX499" fmla="*/ 767716 w 7467600"/>
              <a:gd name="connsiteY499" fmla="*/ 5472768 h 6858000"/>
              <a:gd name="connsiteX500" fmla="*/ 722147 w 7467600"/>
              <a:gd name="connsiteY500" fmla="*/ 5393091 h 6858000"/>
              <a:gd name="connsiteX501" fmla="*/ 1485552 w 7467600"/>
              <a:gd name="connsiteY501" fmla="*/ 5313202 h 6858000"/>
              <a:gd name="connsiteX502" fmla="*/ 2143004 w 7467600"/>
              <a:gd name="connsiteY502" fmla="*/ 5402420 h 6858000"/>
              <a:gd name="connsiteX503" fmla="*/ 1933391 w 7467600"/>
              <a:gd name="connsiteY503" fmla="*/ 5156971 h 6858000"/>
              <a:gd name="connsiteX504" fmla="*/ 1827118 w 7467600"/>
              <a:gd name="connsiteY504" fmla="*/ 4968410 h 6858000"/>
              <a:gd name="connsiteX505" fmla="*/ 1837349 w 7467600"/>
              <a:gd name="connsiteY505" fmla="*/ 4956357 h 6858000"/>
              <a:gd name="connsiteX506" fmla="*/ 2162835 w 7467600"/>
              <a:gd name="connsiteY506" fmla="*/ 5187853 h 6858000"/>
              <a:gd name="connsiteX507" fmla="*/ 2257167 w 7467600"/>
              <a:gd name="connsiteY507" fmla="*/ 5462123 h 6858000"/>
              <a:gd name="connsiteX508" fmla="*/ 2261598 w 7467600"/>
              <a:gd name="connsiteY508" fmla="*/ 5467998 h 6858000"/>
              <a:gd name="connsiteX509" fmla="*/ 2437177 w 7467600"/>
              <a:gd name="connsiteY509" fmla="*/ 5479608 h 6858000"/>
              <a:gd name="connsiteX510" fmla="*/ 2445247 w 7467600"/>
              <a:gd name="connsiteY510" fmla="*/ 5483476 h 6858000"/>
              <a:gd name="connsiteX511" fmla="*/ 2743626 w 7467600"/>
              <a:gd name="connsiteY511" fmla="*/ 5304819 h 6858000"/>
              <a:gd name="connsiteX512" fmla="*/ 3048102 w 7467600"/>
              <a:gd name="connsiteY512" fmla="*/ 5150595 h 6858000"/>
              <a:gd name="connsiteX513" fmla="*/ 1799414 w 7467600"/>
              <a:gd name="connsiteY513" fmla="*/ 4694732 h 6858000"/>
              <a:gd name="connsiteX514" fmla="*/ 1771735 w 7467600"/>
              <a:gd name="connsiteY514" fmla="*/ 4619929 h 6858000"/>
              <a:gd name="connsiteX515" fmla="*/ 3104273 w 7467600"/>
              <a:gd name="connsiteY515" fmla="*/ 5076159 h 6858000"/>
              <a:gd name="connsiteX516" fmla="*/ 3113245 w 7467600"/>
              <a:gd name="connsiteY516" fmla="*/ 5090705 h 6858000"/>
              <a:gd name="connsiteX517" fmla="*/ 3126294 w 7467600"/>
              <a:gd name="connsiteY517" fmla="*/ 5114400 h 6858000"/>
              <a:gd name="connsiteX518" fmla="*/ 3937433 w 7467600"/>
              <a:gd name="connsiteY518" fmla="*/ 4830473 h 6858000"/>
              <a:gd name="connsiteX519" fmla="*/ 3590475 w 7467600"/>
              <a:gd name="connsiteY519" fmla="*/ 4597974 h 6858000"/>
              <a:gd name="connsiteX520" fmla="*/ 3100264 w 7467600"/>
              <a:gd name="connsiteY520" fmla="*/ 4579845 h 6858000"/>
              <a:gd name="connsiteX521" fmla="*/ 2183576 w 7467600"/>
              <a:gd name="connsiteY521" fmla="*/ 4227150 h 6858000"/>
              <a:gd name="connsiteX522" fmla="*/ 2151029 w 7467600"/>
              <a:gd name="connsiteY522" fmla="*/ 4146947 h 6858000"/>
              <a:gd name="connsiteX523" fmla="*/ 3563434 w 7467600"/>
              <a:gd name="connsiteY523" fmla="*/ 4469115 h 6858000"/>
              <a:gd name="connsiteX524" fmla="*/ 3177952 w 7467600"/>
              <a:gd name="connsiteY524" fmla="*/ 3657386 h 6858000"/>
              <a:gd name="connsiteX525" fmla="*/ 3189263 w 7467600"/>
              <a:gd name="connsiteY525" fmla="*/ 3625726 h 6858000"/>
              <a:gd name="connsiteX526" fmla="*/ 3560912 w 7467600"/>
              <a:gd name="connsiteY526" fmla="*/ 4079863 h 6858000"/>
              <a:gd name="connsiteX527" fmla="*/ 3626636 w 7467600"/>
              <a:gd name="connsiteY527" fmla="*/ 4512230 h 6858000"/>
              <a:gd name="connsiteX528" fmla="*/ 3653088 w 7467600"/>
              <a:gd name="connsiteY528" fmla="*/ 4521417 h 6858000"/>
              <a:gd name="connsiteX529" fmla="*/ 3988128 w 7467600"/>
              <a:gd name="connsiteY529" fmla="*/ 4817267 h 6858000"/>
              <a:gd name="connsiteX530" fmla="*/ 4830582 w 7467600"/>
              <a:gd name="connsiteY530" fmla="*/ 4676000 h 6858000"/>
              <a:gd name="connsiteX531" fmla="*/ 4830100 w 7467600"/>
              <a:gd name="connsiteY531" fmla="*/ 4675554 h 6858000"/>
              <a:gd name="connsiteX532" fmla="*/ 4036318 w 7467600"/>
              <a:gd name="connsiteY532" fmla="*/ 4147013 h 6858000"/>
              <a:gd name="connsiteX533" fmla="*/ 3432098 w 7467600"/>
              <a:gd name="connsiteY533" fmla="*/ 3537312 h 6858000"/>
              <a:gd name="connsiteX534" fmla="*/ 3446761 w 7467600"/>
              <a:gd name="connsiteY534" fmla="*/ 3461278 h 6858000"/>
              <a:gd name="connsiteX535" fmla="*/ 4419733 w 7467600"/>
              <a:gd name="connsiteY535" fmla="*/ 3963555 h 6858000"/>
              <a:gd name="connsiteX536" fmla="*/ 4781371 w 7467600"/>
              <a:gd name="connsiteY536" fmla="*/ 4458604 h 6858000"/>
              <a:gd name="connsiteX537" fmla="*/ 4780440 w 7467600"/>
              <a:gd name="connsiteY537" fmla="*/ 4470290 h 6858000"/>
              <a:gd name="connsiteX538" fmla="*/ 4898954 w 7467600"/>
              <a:gd name="connsiteY538" fmla="*/ 4662092 h 6858000"/>
              <a:gd name="connsiteX539" fmla="*/ 4900699 w 7467600"/>
              <a:gd name="connsiteY539" fmla="*/ 4670867 h 6858000"/>
              <a:gd name="connsiteX540" fmla="*/ 5714511 w 7467600"/>
              <a:gd name="connsiteY540" fmla="*/ 4663483 h 6858000"/>
              <a:gd name="connsiteX541" fmla="*/ 5464793 w 7467600"/>
              <a:gd name="connsiteY541" fmla="*/ 4393556 h 6858000"/>
              <a:gd name="connsiteX542" fmla="*/ 5461897 w 7467600"/>
              <a:gd name="connsiteY542" fmla="*/ 4390879 h 6858000"/>
              <a:gd name="connsiteX543" fmla="*/ 4294126 w 7467600"/>
              <a:gd name="connsiteY543" fmla="*/ 3303048 h 6858000"/>
              <a:gd name="connsiteX544" fmla="*/ 4305321 w 7467600"/>
              <a:gd name="connsiteY544" fmla="*/ 3256953 h 6858000"/>
              <a:gd name="connsiteX545" fmla="*/ 4949299 w 7467600"/>
              <a:gd name="connsiteY545" fmla="*/ 3766336 h 6858000"/>
              <a:gd name="connsiteX546" fmla="*/ 5291452 w 7467600"/>
              <a:gd name="connsiteY546" fmla="*/ 4076801 h 6858000"/>
              <a:gd name="connsiteX547" fmla="*/ 5434998 w 7467600"/>
              <a:gd name="connsiteY547" fmla="*/ 4254100 h 6858000"/>
              <a:gd name="connsiteX548" fmla="*/ 5351015 w 7467600"/>
              <a:gd name="connsiteY548" fmla="*/ 3760989 h 6858000"/>
              <a:gd name="connsiteX549" fmla="*/ 5413780 w 7467600"/>
              <a:gd name="connsiteY549" fmla="*/ 2966265 h 6858000"/>
              <a:gd name="connsiteX550" fmla="*/ 5425627 w 7467600"/>
              <a:gd name="connsiteY550" fmla="*/ 2954192 h 6858000"/>
              <a:gd name="connsiteX551" fmla="*/ 6604735 w 7467600"/>
              <a:gd name="connsiteY551" fmla="*/ 2041381 h 6858000"/>
              <a:gd name="connsiteX552" fmla="*/ 7204487 w 7467600"/>
              <a:gd name="connsiteY552" fmla="*/ 2742112 h 6858000"/>
              <a:gd name="connsiteX553" fmla="*/ 7131592 w 7467600"/>
              <a:gd name="connsiteY553" fmla="*/ 2672096 h 6858000"/>
              <a:gd name="connsiteX554" fmla="*/ 6996344 w 7467600"/>
              <a:gd name="connsiteY554" fmla="*/ 2518310 h 6858000"/>
              <a:gd name="connsiteX555" fmla="*/ 6735495 w 7467600"/>
              <a:gd name="connsiteY555" fmla="*/ 2196890 h 6858000"/>
              <a:gd name="connsiteX556" fmla="*/ 6721901 w 7467600"/>
              <a:gd name="connsiteY556" fmla="*/ 2179274 h 6858000"/>
              <a:gd name="connsiteX557" fmla="*/ 6604735 w 7467600"/>
              <a:gd name="connsiteY557" fmla="*/ 2041381 h 6858000"/>
              <a:gd name="connsiteX558" fmla="*/ 6591670 w 7467600"/>
              <a:gd name="connsiteY558" fmla="*/ 1988277 h 6858000"/>
              <a:gd name="connsiteX559" fmla="*/ 6747349 w 7467600"/>
              <a:gd name="connsiteY559" fmla="*/ 2160069 h 6858000"/>
              <a:gd name="connsiteX560" fmla="*/ 6760943 w 7467600"/>
              <a:gd name="connsiteY560" fmla="*/ 2177686 h 6858000"/>
              <a:gd name="connsiteX561" fmla="*/ 7021065 w 7467600"/>
              <a:gd name="connsiteY561" fmla="*/ 2498102 h 6858000"/>
              <a:gd name="connsiteX562" fmla="*/ 7155223 w 7467600"/>
              <a:gd name="connsiteY562" fmla="*/ 2650386 h 6858000"/>
              <a:gd name="connsiteX563" fmla="*/ 7203167 w 7467600"/>
              <a:gd name="connsiteY563" fmla="*/ 2697288 h 6858000"/>
              <a:gd name="connsiteX564" fmla="*/ 6937703 w 7467600"/>
              <a:gd name="connsiteY564" fmla="*/ 2321981 h 6858000"/>
              <a:gd name="connsiteX565" fmla="*/ 6591670 w 7467600"/>
              <a:gd name="connsiteY565" fmla="*/ 1988277 h 6858000"/>
              <a:gd name="connsiteX566" fmla="*/ 5798671 w 7467600"/>
              <a:gd name="connsiteY566" fmla="*/ 1981601 h 6858000"/>
              <a:gd name="connsiteX567" fmla="*/ 5754709 w 7467600"/>
              <a:gd name="connsiteY567" fmla="*/ 2071454 h 6858000"/>
              <a:gd name="connsiteX568" fmla="*/ 5763044 w 7467600"/>
              <a:gd name="connsiteY568" fmla="*/ 2842206 h 6858000"/>
              <a:gd name="connsiteX569" fmla="*/ 5764974 w 7467600"/>
              <a:gd name="connsiteY569" fmla="*/ 2799609 h 6858000"/>
              <a:gd name="connsiteX570" fmla="*/ 5767665 w 7467600"/>
              <a:gd name="connsiteY570" fmla="*/ 2666409 h 6858000"/>
              <a:gd name="connsiteX571" fmla="*/ 5763055 w 7467600"/>
              <a:gd name="connsiteY571" fmla="*/ 2579705 h 6858000"/>
              <a:gd name="connsiteX572" fmla="*/ 5758079 w 7467600"/>
              <a:gd name="connsiteY572" fmla="*/ 2492508 h 6858000"/>
              <a:gd name="connsiteX573" fmla="*/ 5779325 w 7467600"/>
              <a:gd name="connsiteY573" fmla="*/ 2197069 h 6858000"/>
              <a:gd name="connsiteX574" fmla="*/ 5798671 w 7467600"/>
              <a:gd name="connsiteY574" fmla="*/ 1981601 h 6858000"/>
              <a:gd name="connsiteX575" fmla="*/ 5829202 w 7467600"/>
              <a:gd name="connsiteY575" fmla="*/ 1971679 h 6858000"/>
              <a:gd name="connsiteX576" fmla="*/ 5809558 w 7467600"/>
              <a:gd name="connsiteY576" fmla="*/ 2198043 h 6858000"/>
              <a:gd name="connsiteX577" fmla="*/ 5788653 w 7467600"/>
              <a:gd name="connsiteY577" fmla="*/ 2489430 h 6858000"/>
              <a:gd name="connsiteX578" fmla="*/ 5793439 w 7467600"/>
              <a:gd name="connsiteY578" fmla="*/ 2575235 h 6858000"/>
              <a:gd name="connsiteX579" fmla="*/ 5796837 w 7467600"/>
              <a:gd name="connsiteY579" fmla="*/ 2637633 h 6858000"/>
              <a:gd name="connsiteX580" fmla="*/ 5818614 w 7467600"/>
              <a:gd name="connsiteY580" fmla="*/ 2473055 h 6858000"/>
              <a:gd name="connsiteX581" fmla="*/ 5829202 w 7467600"/>
              <a:gd name="connsiteY581" fmla="*/ 1971679 h 6858000"/>
              <a:gd name="connsiteX582" fmla="*/ 5911389 w 7467600"/>
              <a:gd name="connsiteY582" fmla="*/ 1898371 h 6858000"/>
              <a:gd name="connsiteX583" fmla="*/ 6237627 w 7467600"/>
              <a:gd name="connsiteY583" fmla="*/ 2231921 h 6858000"/>
              <a:gd name="connsiteX584" fmla="*/ 5911389 w 7467600"/>
              <a:gd name="connsiteY584" fmla="*/ 1898371 h 6858000"/>
              <a:gd name="connsiteX585" fmla="*/ 6944437 w 7467600"/>
              <a:gd name="connsiteY585" fmla="*/ 1575402 h 6858000"/>
              <a:gd name="connsiteX586" fmla="*/ 6304730 w 7467600"/>
              <a:gd name="connsiteY586" fmla="*/ 1766654 h 6858000"/>
              <a:gd name="connsiteX587" fmla="*/ 6944437 w 7467600"/>
              <a:gd name="connsiteY587" fmla="*/ 1575402 h 6858000"/>
              <a:gd name="connsiteX588" fmla="*/ 7019523 w 7467600"/>
              <a:gd name="connsiteY588" fmla="*/ 1519450 h 6858000"/>
              <a:gd name="connsiteX589" fmla="*/ 6298091 w 7467600"/>
              <a:gd name="connsiteY589" fmla="*/ 1737122 h 6858000"/>
              <a:gd name="connsiteX590" fmla="*/ 7019523 w 7467600"/>
              <a:gd name="connsiteY590" fmla="*/ 1519450 h 6858000"/>
              <a:gd name="connsiteX591" fmla="*/ 2399523 w 7467600"/>
              <a:gd name="connsiteY591" fmla="*/ 1428234 h 6858000"/>
              <a:gd name="connsiteX592" fmla="*/ 2224982 w 7467600"/>
              <a:gd name="connsiteY592" fmla="*/ 1826201 h 6858000"/>
              <a:gd name="connsiteX593" fmla="*/ 2096099 w 7467600"/>
              <a:gd name="connsiteY593" fmla="*/ 2345900 h 6858000"/>
              <a:gd name="connsiteX594" fmla="*/ 2283317 w 7467600"/>
              <a:gd name="connsiteY594" fmla="*/ 1796925 h 6858000"/>
              <a:gd name="connsiteX595" fmla="*/ 2399523 w 7467600"/>
              <a:gd name="connsiteY595" fmla="*/ 1428234 h 6858000"/>
              <a:gd name="connsiteX596" fmla="*/ 2448558 w 7467600"/>
              <a:gd name="connsiteY596" fmla="*/ 1373435 h 6858000"/>
              <a:gd name="connsiteX597" fmla="*/ 2312521 w 7467600"/>
              <a:gd name="connsiteY597" fmla="*/ 1806140 h 6858000"/>
              <a:gd name="connsiteX598" fmla="*/ 2127533 w 7467600"/>
              <a:gd name="connsiteY598" fmla="*/ 2348380 h 6858000"/>
              <a:gd name="connsiteX599" fmla="*/ 2358080 w 7467600"/>
              <a:gd name="connsiteY599" fmla="*/ 1866134 h 6858000"/>
              <a:gd name="connsiteX600" fmla="*/ 2407436 w 7467600"/>
              <a:gd name="connsiteY600" fmla="*/ 1651070 h 6858000"/>
              <a:gd name="connsiteX601" fmla="*/ 2448558 w 7467600"/>
              <a:gd name="connsiteY601" fmla="*/ 1373435 h 6858000"/>
              <a:gd name="connsiteX602" fmla="*/ 278707 w 7467600"/>
              <a:gd name="connsiteY602" fmla="*/ 1352270 h 6858000"/>
              <a:gd name="connsiteX603" fmla="*/ 321570 w 7467600"/>
              <a:gd name="connsiteY603" fmla="*/ 1861610 h 6858000"/>
              <a:gd name="connsiteX604" fmla="*/ 294281 w 7467600"/>
              <a:gd name="connsiteY604" fmla="*/ 1440658 h 6858000"/>
              <a:gd name="connsiteX605" fmla="*/ 278707 w 7467600"/>
              <a:gd name="connsiteY605" fmla="*/ 1352270 h 6858000"/>
              <a:gd name="connsiteX606" fmla="*/ 1423821 w 7467600"/>
              <a:gd name="connsiteY606" fmla="*/ 1351958 h 6858000"/>
              <a:gd name="connsiteX607" fmla="*/ 1638521 w 7467600"/>
              <a:gd name="connsiteY607" fmla="*/ 1908470 h 6858000"/>
              <a:gd name="connsiteX608" fmla="*/ 1754199 w 7467600"/>
              <a:gd name="connsiteY608" fmla="*/ 2149284 h 6858000"/>
              <a:gd name="connsiteX609" fmla="*/ 1908359 w 7467600"/>
              <a:gd name="connsiteY609" fmla="*/ 2364988 h 6858000"/>
              <a:gd name="connsiteX610" fmla="*/ 1647661 w 7467600"/>
              <a:gd name="connsiteY610" fmla="*/ 1825945 h 6858000"/>
              <a:gd name="connsiteX611" fmla="*/ 1423821 w 7467600"/>
              <a:gd name="connsiteY611" fmla="*/ 1351958 h 6858000"/>
              <a:gd name="connsiteX612" fmla="*/ 1431890 w 7467600"/>
              <a:gd name="connsiteY612" fmla="*/ 1306475 h 6858000"/>
              <a:gd name="connsiteX613" fmla="*/ 1507597 w 7467600"/>
              <a:gd name="connsiteY613" fmla="*/ 1446132 h 6858000"/>
              <a:gd name="connsiteX614" fmla="*/ 1674586 w 7467600"/>
              <a:gd name="connsiteY614" fmla="*/ 1813832 h 6858000"/>
              <a:gd name="connsiteX615" fmla="*/ 1815950 w 7467600"/>
              <a:gd name="connsiteY615" fmla="*/ 2128564 h 6858000"/>
              <a:gd name="connsiteX616" fmla="*/ 1984242 w 7467600"/>
              <a:gd name="connsiteY616" fmla="*/ 2430829 h 6858000"/>
              <a:gd name="connsiteX617" fmla="*/ 2014023 w 7467600"/>
              <a:gd name="connsiteY617" fmla="*/ 2450995 h 6858000"/>
              <a:gd name="connsiteX618" fmla="*/ 1747337 w 7467600"/>
              <a:gd name="connsiteY618" fmla="*/ 1855264 h 6858000"/>
              <a:gd name="connsiteX619" fmla="*/ 1533749 w 7467600"/>
              <a:gd name="connsiteY619" fmla="*/ 1478656 h 6858000"/>
              <a:gd name="connsiteX620" fmla="*/ 1431890 w 7467600"/>
              <a:gd name="connsiteY620" fmla="*/ 1306475 h 6858000"/>
              <a:gd name="connsiteX621" fmla="*/ 5052692 w 7467600"/>
              <a:gd name="connsiteY621" fmla="*/ 1292994 h 6858000"/>
              <a:gd name="connsiteX622" fmla="*/ 5200661 w 7467600"/>
              <a:gd name="connsiteY622" fmla="*/ 1635186 h 6858000"/>
              <a:gd name="connsiteX623" fmla="*/ 5297138 w 7467600"/>
              <a:gd name="connsiteY623" fmla="*/ 1906351 h 6858000"/>
              <a:gd name="connsiteX624" fmla="*/ 5052692 w 7467600"/>
              <a:gd name="connsiteY624" fmla="*/ 1292994 h 6858000"/>
              <a:gd name="connsiteX625" fmla="*/ 5009948 w 7467600"/>
              <a:gd name="connsiteY625" fmla="*/ 1273619 h 6858000"/>
              <a:gd name="connsiteX626" fmla="*/ 5121777 w 7467600"/>
              <a:gd name="connsiteY626" fmla="*/ 1654213 h 6858000"/>
              <a:gd name="connsiteX627" fmla="*/ 5293545 w 7467600"/>
              <a:gd name="connsiteY627" fmla="*/ 2072247 h 6858000"/>
              <a:gd name="connsiteX628" fmla="*/ 5294042 w 7467600"/>
              <a:gd name="connsiteY628" fmla="*/ 2065019 h 6858000"/>
              <a:gd name="connsiteX629" fmla="*/ 5171936 w 7467600"/>
              <a:gd name="connsiteY629" fmla="*/ 1647613 h 6858000"/>
              <a:gd name="connsiteX630" fmla="*/ 5009948 w 7467600"/>
              <a:gd name="connsiteY630" fmla="*/ 1273619 h 6858000"/>
              <a:gd name="connsiteX631" fmla="*/ 655236 w 7467600"/>
              <a:gd name="connsiteY631" fmla="*/ 1268632 h 6858000"/>
              <a:gd name="connsiteX632" fmla="*/ 839521 w 7467600"/>
              <a:gd name="connsiteY632" fmla="*/ 1685315 h 6858000"/>
              <a:gd name="connsiteX633" fmla="*/ 1109416 w 7467600"/>
              <a:gd name="connsiteY633" fmla="*/ 2061663 h 6858000"/>
              <a:gd name="connsiteX634" fmla="*/ 1298300 w 7467600"/>
              <a:gd name="connsiteY634" fmla="*/ 2247742 h 6858000"/>
              <a:gd name="connsiteX635" fmla="*/ 1125871 w 7467600"/>
              <a:gd name="connsiteY635" fmla="*/ 1989513 h 6858000"/>
              <a:gd name="connsiteX636" fmla="*/ 981574 w 7467600"/>
              <a:gd name="connsiteY636" fmla="*/ 1783157 h 6858000"/>
              <a:gd name="connsiteX637" fmla="*/ 922198 w 7467600"/>
              <a:gd name="connsiteY637" fmla="*/ 1677437 h 6858000"/>
              <a:gd name="connsiteX638" fmla="*/ 869293 w 7467600"/>
              <a:gd name="connsiteY638" fmla="*/ 1583214 h 6858000"/>
              <a:gd name="connsiteX639" fmla="*/ 751431 w 7467600"/>
              <a:gd name="connsiteY639" fmla="*/ 1405731 h 6858000"/>
              <a:gd name="connsiteX640" fmla="*/ 655236 w 7467600"/>
              <a:gd name="connsiteY640" fmla="*/ 1268632 h 6858000"/>
              <a:gd name="connsiteX641" fmla="*/ 6516292 w 7467600"/>
              <a:gd name="connsiteY641" fmla="*/ 1263064 h 6858000"/>
              <a:gd name="connsiteX642" fmla="*/ 5736320 w 7467600"/>
              <a:gd name="connsiteY642" fmla="*/ 1501803 h 6858000"/>
              <a:gd name="connsiteX643" fmla="*/ 6516292 w 7467600"/>
              <a:gd name="connsiteY643" fmla="*/ 1263064 h 6858000"/>
              <a:gd name="connsiteX644" fmla="*/ 291466 w 7467600"/>
              <a:gd name="connsiteY644" fmla="*/ 1250369 h 6858000"/>
              <a:gd name="connsiteX645" fmla="*/ 323180 w 7467600"/>
              <a:gd name="connsiteY645" fmla="*/ 1435283 h 6858000"/>
              <a:gd name="connsiteX646" fmla="*/ 349381 w 7467600"/>
              <a:gd name="connsiteY646" fmla="*/ 1875041 h 6858000"/>
              <a:gd name="connsiteX647" fmla="*/ 374363 w 7467600"/>
              <a:gd name="connsiteY647" fmla="*/ 1506494 h 6858000"/>
              <a:gd name="connsiteX648" fmla="*/ 302168 w 7467600"/>
              <a:gd name="connsiteY648" fmla="*/ 1274495 h 6858000"/>
              <a:gd name="connsiteX649" fmla="*/ 291466 w 7467600"/>
              <a:gd name="connsiteY649" fmla="*/ 1250369 h 6858000"/>
              <a:gd name="connsiteX650" fmla="*/ 678222 w 7467600"/>
              <a:gd name="connsiteY650" fmla="*/ 1248670 h 6858000"/>
              <a:gd name="connsiteX651" fmla="*/ 775536 w 7467600"/>
              <a:gd name="connsiteY651" fmla="*/ 1388015 h 6858000"/>
              <a:gd name="connsiteX652" fmla="*/ 894529 w 7467600"/>
              <a:gd name="connsiteY652" fmla="*/ 1567739 h 6858000"/>
              <a:gd name="connsiteX653" fmla="*/ 948000 w 7467600"/>
              <a:gd name="connsiteY653" fmla="*/ 1663088 h 6858000"/>
              <a:gd name="connsiteX654" fmla="*/ 1006812 w 7467600"/>
              <a:gd name="connsiteY654" fmla="*/ 1767683 h 6858000"/>
              <a:gd name="connsiteX655" fmla="*/ 1149133 w 7467600"/>
              <a:gd name="connsiteY655" fmla="*/ 1971513 h 6858000"/>
              <a:gd name="connsiteX656" fmla="*/ 1333952 w 7467600"/>
              <a:gd name="connsiteY656" fmla="*/ 2251620 h 6858000"/>
              <a:gd name="connsiteX657" fmla="*/ 1337329 w 7467600"/>
              <a:gd name="connsiteY657" fmla="*/ 2258350 h 6858000"/>
              <a:gd name="connsiteX658" fmla="*/ 1014726 w 7467600"/>
              <a:gd name="connsiteY658" fmla="*/ 1615556 h 6858000"/>
              <a:gd name="connsiteX659" fmla="*/ 678222 w 7467600"/>
              <a:gd name="connsiteY659" fmla="*/ 1248670 h 6858000"/>
              <a:gd name="connsiteX660" fmla="*/ 6691602 w 7467600"/>
              <a:gd name="connsiteY660" fmla="*/ 1140573 h 6858000"/>
              <a:gd name="connsiteX661" fmla="*/ 6571100 w 7467600"/>
              <a:gd name="connsiteY661" fmla="*/ 1183662 h 6858000"/>
              <a:gd name="connsiteX662" fmla="*/ 6241687 w 7467600"/>
              <a:gd name="connsiteY662" fmla="*/ 1257600 h 6858000"/>
              <a:gd name="connsiteX663" fmla="*/ 5693009 w 7467600"/>
              <a:gd name="connsiteY663" fmla="*/ 1478256 h 6858000"/>
              <a:gd name="connsiteX664" fmla="*/ 6548420 w 7467600"/>
              <a:gd name="connsiteY664" fmla="*/ 1214599 h 6858000"/>
              <a:gd name="connsiteX665" fmla="*/ 6605473 w 7467600"/>
              <a:gd name="connsiteY665" fmla="*/ 1184686 h 6858000"/>
              <a:gd name="connsiteX666" fmla="*/ 6691602 w 7467600"/>
              <a:gd name="connsiteY666" fmla="*/ 1140573 h 6858000"/>
              <a:gd name="connsiteX667" fmla="*/ 4002475 w 7467600"/>
              <a:gd name="connsiteY667" fmla="*/ 1037802 h 6858000"/>
              <a:gd name="connsiteX668" fmla="*/ 4000324 w 7467600"/>
              <a:gd name="connsiteY668" fmla="*/ 1039362 h 6858000"/>
              <a:gd name="connsiteX669" fmla="*/ 4002862 w 7467600"/>
              <a:gd name="connsiteY669" fmla="*/ 1042866 h 6858000"/>
              <a:gd name="connsiteX670" fmla="*/ 4002475 w 7467600"/>
              <a:gd name="connsiteY670" fmla="*/ 1037802 h 6858000"/>
              <a:gd name="connsiteX671" fmla="*/ 506322 w 7467600"/>
              <a:gd name="connsiteY671" fmla="*/ 1020997 h 6858000"/>
              <a:gd name="connsiteX672" fmla="*/ 533068 w 7467600"/>
              <a:gd name="connsiteY672" fmla="*/ 1029409 h 6858000"/>
              <a:gd name="connsiteX673" fmla="*/ 1232525 w 7467600"/>
              <a:gd name="connsiteY673" fmla="*/ 1804675 h 6858000"/>
              <a:gd name="connsiteX674" fmla="*/ 1388858 w 7467600"/>
              <a:gd name="connsiteY674" fmla="*/ 2368011 h 6858000"/>
              <a:gd name="connsiteX675" fmla="*/ 1384098 w 7467600"/>
              <a:gd name="connsiteY675" fmla="*/ 2378125 h 6858000"/>
              <a:gd name="connsiteX676" fmla="*/ 1425393 w 7467600"/>
              <a:gd name="connsiteY676" fmla="*/ 2589124 h 6858000"/>
              <a:gd name="connsiteX677" fmla="*/ 1424001 w 7467600"/>
              <a:gd name="connsiteY677" fmla="*/ 2597541 h 6858000"/>
              <a:gd name="connsiteX678" fmla="*/ 2152729 w 7467600"/>
              <a:gd name="connsiteY678" fmla="*/ 2864487 h 6858000"/>
              <a:gd name="connsiteX679" fmla="*/ 2020609 w 7467600"/>
              <a:gd name="connsiteY679" fmla="*/ 2539671 h 6858000"/>
              <a:gd name="connsiteX680" fmla="*/ 2018920 w 7467600"/>
              <a:gd name="connsiteY680" fmla="*/ 2536309 h 6858000"/>
              <a:gd name="connsiteX681" fmla="*/ 1342441 w 7467600"/>
              <a:gd name="connsiteY681" fmla="*/ 1173017 h 6858000"/>
              <a:gd name="connsiteX682" fmla="*/ 1367925 w 7467600"/>
              <a:gd name="connsiteY682" fmla="*/ 1135648 h 6858000"/>
              <a:gd name="connsiteX683" fmla="*/ 1771401 w 7467600"/>
              <a:gd name="connsiteY683" fmla="*/ 1806673 h 6858000"/>
              <a:gd name="connsiteX684" fmla="*/ 1972385 w 7467600"/>
              <a:gd name="connsiteY684" fmla="*/ 2198735 h 6858000"/>
              <a:gd name="connsiteX685" fmla="*/ 2040892 w 7467600"/>
              <a:gd name="connsiteY685" fmla="*/ 2405205 h 6858000"/>
              <a:gd name="connsiteX686" fmla="*/ 2131689 w 7467600"/>
              <a:gd name="connsiteY686" fmla="*/ 1936926 h 6858000"/>
              <a:gd name="connsiteX687" fmla="*/ 2454820 w 7467600"/>
              <a:gd name="connsiteY687" fmla="*/ 1248808 h 6858000"/>
              <a:gd name="connsiteX688" fmla="*/ 2492512 w 7467600"/>
              <a:gd name="connsiteY688" fmla="*/ 1302920 h 6858000"/>
              <a:gd name="connsiteX689" fmla="*/ 2081216 w 7467600"/>
              <a:gd name="connsiteY689" fmla="*/ 2527513 h 6858000"/>
              <a:gd name="connsiteX690" fmla="*/ 2081211 w 7467600"/>
              <a:gd name="connsiteY690" fmla="*/ 2528916 h 6858000"/>
              <a:gd name="connsiteX691" fmla="*/ 2199067 w 7467600"/>
              <a:gd name="connsiteY691" fmla="*/ 2884061 h 6858000"/>
              <a:gd name="connsiteX692" fmla="*/ 3192586 w 7467600"/>
              <a:gd name="connsiteY692" fmla="*/ 3411496 h 6858000"/>
              <a:gd name="connsiteX693" fmla="*/ 3182620 w 7467600"/>
              <a:gd name="connsiteY693" fmla="*/ 3483279 h 6858000"/>
              <a:gd name="connsiteX694" fmla="*/ 2435119 w 7467600"/>
              <a:gd name="connsiteY694" fmla="*/ 3080173 h 6858000"/>
              <a:gd name="connsiteX695" fmla="*/ 2410152 w 7467600"/>
              <a:gd name="connsiteY695" fmla="*/ 3063751 h 6858000"/>
              <a:gd name="connsiteX696" fmla="*/ 2408099 w 7467600"/>
              <a:gd name="connsiteY696" fmla="*/ 3064403 h 6858000"/>
              <a:gd name="connsiteX697" fmla="*/ 2407218 w 7467600"/>
              <a:gd name="connsiteY697" fmla="*/ 3070324 h 6858000"/>
              <a:gd name="connsiteX698" fmla="*/ 2380138 w 7467600"/>
              <a:gd name="connsiteY698" fmla="*/ 3099341 h 6858000"/>
              <a:gd name="connsiteX699" fmla="*/ 1765923 w 7467600"/>
              <a:gd name="connsiteY699" fmla="*/ 3581043 h 6858000"/>
              <a:gd name="connsiteX700" fmla="*/ 1702258 w 7467600"/>
              <a:gd name="connsiteY700" fmla="*/ 3612286 h 6858000"/>
              <a:gd name="connsiteX701" fmla="*/ 1538370 w 7467600"/>
              <a:gd name="connsiteY701" fmla="*/ 3811804 h 6858000"/>
              <a:gd name="connsiteX702" fmla="*/ 542867 w 7467600"/>
              <a:gd name="connsiteY702" fmla="*/ 4944092 h 6858000"/>
              <a:gd name="connsiteX703" fmla="*/ 515800 w 7467600"/>
              <a:gd name="connsiteY703" fmla="*/ 4862180 h 6858000"/>
              <a:gd name="connsiteX704" fmla="*/ 909145 w 7467600"/>
              <a:gd name="connsiteY704" fmla="*/ 4199225 h 6858000"/>
              <a:gd name="connsiteX705" fmla="*/ 1214067 w 7467600"/>
              <a:gd name="connsiteY705" fmla="*/ 3908561 h 6858000"/>
              <a:gd name="connsiteX706" fmla="*/ 640967 w 7467600"/>
              <a:gd name="connsiteY706" fmla="*/ 4105601 h 6858000"/>
              <a:gd name="connsiteX707" fmla="*/ 112563 w 7467600"/>
              <a:gd name="connsiteY707" fmla="*/ 4396952 h 6858000"/>
              <a:gd name="connsiteX708" fmla="*/ 0 w 7467600"/>
              <a:gd name="connsiteY708" fmla="*/ 4466006 h 6858000"/>
              <a:gd name="connsiteX709" fmla="*/ 0 w 7467600"/>
              <a:gd name="connsiteY709" fmla="*/ 4233763 h 6858000"/>
              <a:gd name="connsiteX710" fmla="*/ 36881 w 7467600"/>
              <a:gd name="connsiteY710" fmla="*/ 4200118 h 6858000"/>
              <a:gd name="connsiteX711" fmla="*/ 910534 w 7467600"/>
              <a:gd name="connsiteY711" fmla="*/ 3629753 h 6858000"/>
              <a:gd name="connsiteX712" fmla="*/ 1578717 w 7467600"/>
              <a:gd name="connsiteY712" fmla="*/ 3575982 h 6858000"/>
              <a:gd name="connsiteX713" fmla="*/ 2338780 w 7467600"/>
              <a:gd name="connsiteY713" fmla="*/ 3033725 h 6858000"/>
              <a:gd name="connsiteX714" fmla="*/ 1807991 w 7467600"/>
              <a:gd name="connsiteY714" fmla="*/ 2807184 h 6858000"/>
              <a:gd name="connsiteX715" fmla="*/ 1416358 w 7467600"/>
              <a:gd name="connsiteY715" fmla="*/ 3112571 h 6858000"/>
              <a:gd name="connsiteX716" fmla="*/ 939066 w 7467600"/>
              <a:gd name="connsiteY716" fmla="*/ 3378798 h 6858000"/>
              <a:gd name="connsiteX717" fmla="*/ 115099 w 7467600"/>
              <a:gd name="connsiteY717" fmla="*/ 3607650 h 6858000"/>
              <a:gd name="connsiteX718" fmla="*/ 97284 w 7467600"/>
              <a:gd name="connsiteY718" fmla="*/ 3520393 h 6858000"/>
              <a:gd name="connsiteX719" fmla="*/ 922050 w 7467600"/>
              <a:gd name="connsiteY719" fmla="*/ 3074867 h 6858000"/>
              <a:gd name="connsiteX720" fmla="*/ 1405265 w 7467600"/>
              <a:gd name="connsiteY720" fmla="*/ 3016319 h 6858000"/>
              <a:gd name="connsiteX721" fmla="*/ 1407512 w 7467600"/>
              <a:gd name="connsiteY721" fmla="*/ 3018001 h 6858000"/>
              <a:gd name="connsiteX722" fmla="*/ 1726266 w 7467600"/>
              <a:gd name="connsiteY722" fmla="*/ 2777274 h 6858000"/>
              <a:gd name="connsiteX723" fmla="*/ 625390 w 7467600"/>
              <a:gd name="connsiteY723" fmla="*/ 2514541 h 6858000"/>
              <a:gd name="connsiteX724" fmla="*/ 619799 w 7467600"/>
              <a:gd name="connsiteY724" fmla="*/ 2527180 h 6858000"/>
              <a:gd name="connsiteX725" fmla="*/ 310030 w 7467600"/>
              <a:gd name="connsiteY725" fmla="*/ 2771818 h 6858000"/>
              <a:gd name="connsiteX726" fmla="*/ 173877 w 7467600"/>
              <a:gd name="connsiteY726" fmla="*/ 2937056 h 6858000"/>
              <a:gd name="connsiteX727" fmla="*/ 77889 w 7467600"/>
              <a:gd name="connsiteY727" fmla="*/ 3138440 h 6858000"/>
              <a:gd name="connsiteX728" fmla="*/ 0 w 7467600"/>
              <a:gd name="connsiteY728" fmla="*/ 3271395 h 6858000"/>
              <a:gd name="connsiteX729" fmla="*/ 0 w 7467600"/>
              <a:gd name="connsiteY729" fmla="*/ 3153002 h 6858000"/>
              <a:gd name="connsiteX730" fmla="*/ 2386 w 7467600"/>
              <a:gd name="connsiteY730" fmla="*/ 3149203 h 6858000"/>
              <a:gd name="connsiteX731" fmla="*/ 89753 w 7467600"/>
              <a:gd name="connsiteY731" fmla="*/ 2987702 h 6858000"/>
              <a:gd name="connsiteX732" fmla="*/ 76869 w 7467600"/>
              <a:gd name="connsiteY732" fmla="*/ 3005404 h 6858000"/>
              <a:gd name="connsiteX733" fmla="*/ 32049 w 7467600"/>
              <a:gd name="connsiteY733" fmla="*/ 3065814 h 6858000"/>
              <a:gd name="connsiteX734" fmla="*/ 0 w 7467600"/>
              <a:gd name="connsiteY734" fmla="*/ 3108744 h 6858000"/>
              <a:gd name="connsiteX735" fmla="*/ 0 w 7467600"/>
              <a:gd name="connsiteY735" fmla="*/ 3058059 h 6858000"/>
              <a:gd name="connsiteX736" fmla="*/ 7610 w 7467600"/>
              <a:gd name="connsiteY736" fmla="*/ 3047889 h 6858000"/>
              <a:gd name="connsiteX737" fmla="*/ 52419 w 7467600"/>
              <a:gd name="connsiteY737" fmla="*/ 2987479 h 6858000"/>
              <a:gd name="connsiteX738" fmla="*/ 59142 w 7467600"/>
              <a:gd name="connsiteY738" fmla="*/ 2978488 h 6858000"/>
              <a:gd name="connsiteX739" fmla="*/ 0 w 7467600"/>
              <a:gd name="connsiteY739" fmla="*/ 3015334 h 6858000"/>
              <a:gd name="connsiteX740" fmla="*/ 0 w 7467600"/>
              <a:gd name="connsiteY740" fmla="*/ 2914286 h 6858000"/>
              <a:gd name="connsiteX741" fmla="*/ 36383 w 7467600"/>
              <a:gd name="connsiteY741" fmla="*/ 2901128 h 6858000"/>
              <a:gd name="connsiteX742" fmla="*/ 156329 w 7467600"/>
              <a:gd name="connsiteY742" fmla="*/ 2840533 h 6858000"/>
              <a:gd name="connsiteX743" fmla="*/ 358355 w 7467600"/>
              <a:gd name="connsiteY743" fmla="*/ 2620471 h 6858000"/>
              <a:gd name="connsiteX744" fmla="*/ 510577 w 7467600"/>
              <a:gd name="connsiteY744" fmla="*/ 2501244 h 6858000"/>
              <a:gd name="connsiteX745" fmla="*/ 211967 w 7467600"/>
              <a:gd name="connsiteY745" fmla="*/ 2479171 h 6858000"/>
              <a:gd name="connsiteX746" fmla="*/ 0 w 7467600"/>
              <a:gd name="connsiteY746" fmla="*/ 2476398 h 6858000"/>
              <a:gd name="connsiteX747" fmla="*/ 0 w 7467600"/>
              <a:gd name="connsiteY747" fmla="*/ 2389189 h 6858000"/>
              <a:gd name="connsiteX748" fmla="*/ 103062 w 7467600"/>
              <a:gd name="connsiteY748" fmla="*/ 2389518 h 6858000"/>
              <a:gd name="connsiteX749" fmla="*/ 510734 w 7467600"/>
              <a:gd name="connsiteY749" fmla="*/ 2416201 h 6858000"/>
              <a:gd name="connsiteX750" fmla="*/ 279257 w 7467600"/>
              <a:gd name="connsiteY750" fmla="*/ 2092102 h 6858000"/>
              <a:gd name="connsiteX751" fmla="*/ 65265 w 7467600"/>
              <a:gd name="connsiteY751" fmla="*/ 2006049 h 6858000"/>
              <a:gd name="connsiteX752" fmla="*/ 0 w 7467600"/>
              <a:gd name="connsiteY752" fmla="*/ 1982532 h 6858000"/>
              <a:gd name="connsiteX753" fmla="*/ 0 w 7467600"/>
              <a:gd name="connsiteY753" fmla="*/ 1912789 h 6858000"/>
              <a:gd name="connsiteX754" fmla="*/ 97460 w 7467600"/>
              <a:gd name="connsiteY754" fmla="*/ 1953725 h 6858000"/>
              <a:gd name="connsiteX755" fmla="*/ 221272 w 7467600"/>
              <a:gd name="connsiteY755" fmla="*/ 1980766 h 6858000"/>
              <a:gd name="connsiteX756" fmla="*/ 116765 w 7467600"/>
              <a:gd name="connsiteY756" fmla="*/ 1911033 h 6858000"/>
              <a:gd name="connsiteX757" fmla="*/ 16405 w 7467600"/>
              <a:gd name="connsiteY757" fmla="*/ 1803412 h 6858000"/>
              <a:gd name="connsiteX758" fmla="*/ 0 w 7467600"/>
              <a:gd name="connsiteY758" fmla="*/ 1784777 h 6858000"/>
              <a:gd name="connsiteX759" fmla="*/ 0 w 7467600"/>
              <a:gd name="connsiteY759" fmla="*/ 1740082 h 6858000"/>
              <a:gd name="connsiteX760" fmla="*/ 39394 w 7467600"/>
              <a:gd name="connsiteY760" fmla="*/ 1784856 h 6858000"/>
              <a:gd name="connsiteX761" fmla="*/ 135813 w 7467600"/>
              <a:gd name="connsiteY761" fmla="*/ 1888838 h 6858000"/>
              <a:gd name="connsiteX762" fmla="*/ 242575 w 7467600"/>
              <a:gd name="connsiteY762" fmla="*/ 1958841 h 6858000"/>
              <a:gd name="connsiteX763" fmla="*/ 82197 w 7467600"/>
              <a:gd name="connsiteY763" fmla="*/ 1754826 h 6858000"/>
              <a:gd name="connsiteX764" fmla="*/ 0 w 7467600"/>
              <a:gd name="connsiteY764" fmla="*/ 1679650 h 6858000"/>
              <a:gd name="connsiteX765" fmla="*/ 0 w 7467600"/>
              <a:gd name="connsiteY765" fmla="*/ 1602463 h 6858000"/>
              <a:gd name="connsiteX766" fmla="*/ 84689 w 7467600"/>
              <a:gd name="connsiteY766" fmla="*/ 1677442 h 6858000"/>
              <a:gd name="connsiteX767" fmla="*/ 298437 w 7467600"/>
              <a:gd name="connsiteY767" fmla="*/ 1968019 h 6858000"/>
              <a:gd name="connsiteX768" fmla="*/ 227269 w 7467600"/>
              <a:gd name="connsiteY768" fmla="*/ 1114064 h 6858000"/>
              <a:gd name="connsiteX769" fmla="*/ 248003 w 7467600"/>
              <a:gd name="connsiteY769" fmla="*/ 1089613 h 6858000"/>
              <a:gd name="connsiteX770" fmla="*/ 427020 w 7467600"/>
              <a:gd name="connsiteY770" fmla="*/ 1619803 h 6858000"/>
              <a:gd name="connsiteX771" fmla="*/ 340345 w 7467600"/>
              <a:gd name="connsiteY771" fmla="*/ 2027739 h 6858000"/>
              <a:gd name="connsiteX772" fmla="*/ 360865 w 7467600"/>
              <a:gd name="connsiteY772" fmla="*/ 2044827 h 6858000"/>
              <a:gd name="connsiteX773" fmla="*/ 560414 w 7467600"/>
              <a:gd name="connsiteY773" fmla="*/ 2421457 h 6858000"/>
              <a:gd name="connsiteX774" fmla="*/ 1359703 w 7467600"/>
              <a:gd name="connsiteY774" fmla="*/ 2578554 h 6858000"/>
              <a:gd name="connsiteX775" fmla="*/ 1359422 w 7467600"/>
              <a:gd name="connsiteY775" fmla="*/ 2577994 h 6858000"/>
              <a:gd name="connsiteX776" fmla="*/ 828701 w 7467600"/>
              <a:gd name="connsiteY776" fmla="*/ 1839520 h 6858000"/>
              <a:gd name="connsiteX777" fmla="*/ 494427 w 7467600"/>
              <a:gd name="connsiteY777" fmla="*/ 1092333 h 6858000"/>
              <a:gd name="connsiteX778" fmla="*/ 506322 w 7467600"/>
              <a:gd name="connsiteY778" fmla="*/ 1020997 h 6858000"/>
              <a:gd name="connsiteX779" fmla="*/ 4570198 w 7467600"/>
              <a:gd name="connsiteY779" fmla="*/ 978081 h 6858000"/>
              <a:gd name="connsiteX780" fmla="*/ 4523691 w 7467600"/>
              <a:gd name="connsiteY780" fmla="*/ 1127776 h 6858000"/>
              <a:gd name="connsiteX781" fmla="*/ 4509875 w 7467600"/>
              <a:gd name="connsiteY781" fmla="*/ 1167552 h 6858000"/>
              <a:gd name="connsiteX782" fmla="*/ 4478168 w 7467600"/>
              <a:gd name="connsiteY782" fmla="*/ 1260735 h 6858000"/>
              <a:gd name="connsiteX783" fmla="*/ 4409309 w 7467600"/>
              <a:gd name="connsiteY783" fmla="*/ 1666996 h 6858000"/>
              <a:gd name="connsiteX784" fmla="*/ 4370031 w 7467600"/>
              <a:gd name="connsiteY784" fmla="*/ 1955666 h 6858000"/>
              <a:gd name="connsiteX785" fmla="*/ 4570198 w 7467600"/>
              <a:gd name="connsiteY785" fmla="*/ 978081 h 6858000"/>
              <a:gd name="connsiteX786" fmla="*/ 4557898 w 7467600"/>
              <a:gd name="connsiteY786" fmla="*/ 900011 h 6858000"/>
              <a:gd name="connsiteX787" fmla="*/ 4344840 w 7467600"/>
              <a:gd name="connsiteY787" fmla="*/ 1922038 h 6858000"/>
              <a:gd name="connsiteX788" fmla="*/ 4378710 w 7467600"/>
              <a:gd name="connsiteY788" fmla="*/ 1665516 h 6858000"/>
              <a:gd name="connsiteX789" fmla="*/ 4448798 w 7467600"/>
              <a:gd name="connsiteY789" fmla="*/ 1253024 h 6858000"/>
              <a:gd name="connsiteX790" fmla="*/ 4480315 w 7467600"/>
              <a:gd name="connsiteY790" fmla="*/ 1158454 h 6858000"/>
              <a:gd name="connsiteX791" fmla="*/ 4494133 w 7467600"/>
              <a:gd name="connsiteY791" fmla="*/ 1118676 h 6858000"/>
              <a:gd name="connsiteX792" fmla="*/ 4557898 w 7467600"/>
              <a:gd name="connsiteY792" fmla="*/ 900011 h 6858000"/>
              <a:gd name="connsiteX793" fmla="*/ 5870151 w 7467600"/>
              <a:gd name="connsiteY793" fmla="*/ 898890 h 6858000"/>
              <a:gd name="connsiteX794" fmla="*/ 5861335 w 7467600"/>
              <a:gd name="connsiteY794" fmla="*/ 899177 h 6858000"/>
              <a:gd name="connsiteX795" fmla="*/ 5843702 w 7467600"/>
              <a:gd name="connsiteY795" fmla="*/ 899748 h 6858000"/>
              <a:gd name="connsiteX796" fmla="*/ 5651107 w 7467600"/>
              <a:gd name="connsiteY796" fmla="*/ 920306 h 6858000"/>
              <a:gd name="connsiteX797" fmla="*/ 5459407 w 7467600"/>
              <a:gd name="connsiteY797" fmla="*/ 940975 h 6858000"/>
              <a:gd name="connsiteX798" fmla="*/ 5374846 w 7467600"/>
              <a:gd name="connsiteY798" fmla="*/ 941988 h 6858000"/>
              <a:gd name="connsiteX799" fmla="*/ 5256105 w 7467600"/>
              <a:gd name="connsiteY799" fmla="*/ 945632 h 6858000"/>
              <a:gd name="connsiteX800" fmla="*/ 5107071 w 7467600"/>
              <a:gd name="connsiteY800" fmla="*/ 969720 h 6858000"/>
              <a:gd name="connsiteX801" fmla="*/ 4998681 w 7467600"/>
              <a:gd name="connsiteY801" fmla="*/ 988771 h 6858000"/>
              <a:gd name="connsiteX802" fmla="*/ 5870151 w 7467600"/>
              <a:gd name="connsiteY802" fmla="*/ 898890 h 6858000"/>
              <a:gd name="connsiteX803" fmla="*/ 5504425 w 7467600"/>
              <a:gd name="connsiteY803" fmla="*/ 848067 h 6858000"/>
              <a:gd name="connsiteX804" fmla="*/ 4968849 w 7467600"/>
              <a:gd name="connsiteY804" fmla="*/ 962318 h 6858000"/>
              <a:gd name="connsiteX805" fmla="*/ 5104039 w 7467600"/>
              <a:gd name="connsiteY805" fmla="*/ 940634 h 6858000"/>
              <a:gd name="connsiteX806" fmla="*/ 5256311 w 7467600"/>
              <a:gd name="connsiteY806" fmla="*/ 916490 h 6858000"/>
              <a:gd name="connsiteX807" fmla="*/ 5377381 w 7467600"/>
              <a:gd name="connsiteY807" fmla="*/ 912671 h 6858000"/>
              <a:gd name="connsiteX808" fmla="*/ 5460148 w 7467600"/>
              <a:gd name="connsiteY808" fmla="*/ 911442 h 6858000"/>
              <a:gd name="connsiteX809" fmla="*/ 5648971 w 7467600"/>
              <a:gd name="connsiteY809" fmla="*/ 891331 h 6858000"/>
              <a:gd name="connsiteX810" fmla="*/ 5844807 w 7467600"/>
              <a:gd name="connsiteY810" fmla="*/ 870718 h 6858000"/>
              <a:gd name="connsiteX811" fmla="*/ 5862975 w 7467600"/>
              <a:gd name="connsiteY811" fmla="*/ 869756 h 6858000"/>
              <a:gd name="connsiteX812" fmla="*/ 5920887 w 7467600"/>
              <a:gd name="connsiteY812" fmla="*/ 865929 h 6858000"/>
              <a:gd name="connsiteX813" fmla="*/ 5504425 w 7467600"/>
              <a:gd name="connsiteY813" fmla="*/ 848067 h 6858000"/>
              <a:gd name="connsiteX814" fmla="*/ 3607114 w 7467600"/>
              <a:gd name="connsiteY814" fmla="*/ 467441 h 6858000"/>
              <a:gd name="connsiteX815" fmla="*/ 3296242 w 7467600"/>
              <a:gd name="connsiteY815" fmla="*/ 807991 h 6858000"/>
              <a:gd name="connsiteX816" fmla="*/ 3174674 w 7467600"/>
              <a:gd name="connsiteY816" fmla="*/ 919759 h 6858000"/>
              <a:gd name="connsiteX817" fmla="*/ 3042978 w 7467600"/>
              <a:gd name="connsiteY817" fmla="*/ 1054894 h 6858000"/>
              <a:gd name="connsiteX818" fmla="*/ 2968914 w 7467600"/>
              <a:gd name="connsiteY818" fmla="*/ 1133756 h 6858000"/>
              <a:gd name="connsiteX819" fmla="*/ 3103823 w 7467600"/>
              <a:gd name="connsiteY819" fmla="*/ 1026814 h 6858000"/>
              <a:gd name="connsiteX820" fmla="*/ 3607114 w 7467600"/>
              <a:gd name="connsiteY820" fmla="*/ 467441 h 6858000"/>
              <a:gd name="connsiteX821" fmla="*/ 3744487 w 7467600"/>
              <a:gd name="connsiteY821" fmla="*/ 383136 h 6858000"/>
              <a:gd name="connsiteX822" fmla="*/ 3970213 w 7467600"/>
              <a:gd name="connsiteY822" fmla="*/ 995559 h 6858000"/>
              <a:gd name="connsiteX823" fmla="*/ 3744487 w 7467600"/>
              <a:gd name="connsiteY823" fmla="*/ 383136 h 6858000"/>
              <a:gd name="connsiteX824" fmla="*/ 3624562 w 7467600"/>
              <a:gd name="connsiteY824" fmla="*/ 367041 h 6858000"/>
              <a:gd name="connsiteX825" fmla="*/ 3489712 w 7467600"/>
              <a:gd name="connsiteY825" fmla="*/ 485386 h 6858000"/>
              <a:gd name="connsiteX826" fmla="*/ 3182994 w 7467600"/>
              <a:gd name="connsiteY826" fmla="*/ 828265 h 6858000"/>
              <a:gd name="connsiteX827" fmla="*/ 2892114 w 7467600"/>
              <a:gd name="connsiteY827" fmla="*/ 1172635 h 6858000"/>
              <a:gd name="connsiteX828" fmla="*/ 3021459 w 7467600"/>
              <a:gd name="connsiteY828" fmla="*/ 1035385 h 6858000"/>
              <a:gd name="connsiteX829" fmla="*/ 3153873 w 7467600"/>
              <a:gd name="connsiteY829" fmla="*/ 898971 h 6858000"/>
              <a:gd name="connsiteX830" fmla="*/ 3276511 w 7467600"/>
              <a:gd name="connsiteY830" fmla="*/ 786423 h 6858000"/>
              <a:gd name="connsiteX831" fmla="*/ 3584154 w 7467600"/>
              <a:gd name="connsiteY831" fmla="*/ 448218 h 6858000"/>
              <a:gd name="connsiteX832" fmla="*/ 3624562 w 7467600"/>
              <a:gd name="connsiteY832" fmla="*/ 367041 h 6858000"/>
              <a:gd name="connsiteX833" fmla="*/ 3766672 w 7467600"/>
              <a:gd name="connsiteY833" fmla="*/ 359429 h 6858000"/>
              <a:gd name="connsiteX834" fmla="*/ 3996338 w 7467600"/>
              <a:gd name="connsiteY834" fmla="*/ 968237 h 6858000"/>
              <a:gd name="connsiteX835" fmla="*/ 3766672 w 7467600"/>
              <a:gd name="connsiteY835" fmla="*/ 359429 h 6858000"/>
              <a:gd name="connsiteX836" fmla="*/ 5805386 w 7467600"/>
              <a:gd name="connsiteY836" fmla="*/ 239240 h 6858000"/>
              <a:gd name="connsiteX837" fmla="*/ 5736947 w 7467600"/>
              <a:gd name="connsiteY837" fmla="*/ 261367 h 6858000"/>
              <a:gd name="connsiteX838" fmla="*/ 5427012 w 7467600"/>
              <a:gd name="connsiteY838" fmla="*/ 311272 h 6858000"/>
              <a:gd name="connsiteX839" fmla="*/ 5147818 w 7467600"/>
              <a:gd name="connsiteY839" fmla="*/ 322112 h 6858000"/>
              <a:gd name="connsiteX840" fmla="*/ 5060854 w 7467600"/>
              <a:gd name="connsiteY840" fmla="*/ 311882 h 6858000"/>
              <a:gd name="connsiteX841" fmla="*/ 4945989 w 7467600"/>
              <a:gd name="connsiteY841" fmla="*/ 300516 h 6858000"/>
              <a:gd name="connsiteX842" fmla="*/ 5410479 w 7467600"/>
              <a:gd name="connsiteY842" fmla="*/ 348434 h 6858000"/>
              <a:gd name="connsiteX843" fmla="*/ 5805386 w 7467600"/>
              <a:gd name="connsiteY843" fmla="*/ 239240 h 6858000"/>
              <a:gd name="connsiteX844" fmla="*/ 5905192 w 7467600"/>
              <a:gd name="connsiteY844" fmla="*/ 163079 h 6858000"/>
              <a:gd name="connsiteX845" fmla="*/ 5865655 w 7467600"/>
              <a:gd name="connsiteY845" fmla="*/ 171901 h 6858000"/>
              <a:gd name="connsiteX846" fmla="*/ 5259740 w 7467600"/>
              <a:gd name="connsiteY846" fmla="*/ 257013 h 6858000"/>
              <a:gd name="connsiteX847" fmla="*/ 5208466 w 7467600"/>
              <a:gd name="connsiteY847" fmla="*/ 257550 h 6858000"/>
              <a:gd name="connsiteX848" fmla="*/ 4980204 w 7467600"/>
              <a:gd name="connsiteY848" fmla="*/ 271903 h 6858000"/>
              <a:gd name="connsiteX849" fmla="*/ 5068068 w 7467600"/>
              <a:gd name="connsiteY849" fmla="*/ 282244 h 6858000"/>
              <a:gd name="connsiteX850" fmla="*/ 5153231 w 7467600"/>
              <a:gd name="connsiteY850" fmla="*/ 292240 h 6858000"/>
              <a:gd name="connsiteX851" fmla="*/ 5426491 w 7467600"/>
              <a:gd name="connsiteY851" fmla="*/ 281128 h 6858000"/>
              <a:gd name="connsiteX852" fmla="*/ 5731212 w 7467600"/>
              <a:gd name="connsiteY852" fmla="*/ 231951 h 6858000"/>
              <a:gd name="connsiteX853" fmla="*/ 5905192 w 7467600"/>
              <a:gd name="connsiteY853" fmla="*/ 163079 h 6858000"/>
              <a:gd name="connsiteX854" fmla="*/ 5944437 w 7467600"/>
              <a:gd name="connsiteY854" fmla="*/ 113829 h 6858000"/>
              <a:gd name="connsiteX855" fmla="*/ 5825032 w 7467600"/>
              <a:gd name="connsiteY855" fmla="*/ 146405 h 6858000"/>
              <a:gd name="connsiteX856" fmla="*/ 4955599 w 7467600"/>
              <a:gd name="connsiteY856" fmla="*/ 247008 h 6858000"/>
              <a:gd name="connsiteX857" fmla="*/ 5210104 w 7467600"/>
              <a:gd name="connsiteY857" fmla="*/ 228123 h 6858000"/>
              <a:gd name="connsiteX858" fmla="*/ 5261015 w 7467600"/>
              <a:gd name="connsiteY858" fmla="*/ 227087 h 6858000"/>
              <a:gd name="connsiteX859" fmla="*/ 5861181 w 7467600"/>
              <a:gd name="connsiteY859" fmla="*/ 143093 h 6858000"/>
              <a:gd name="connsiteX860" fmla="*/ 5961252 w 7467600"/>
              <a:gd name="connsiteY860" fmla="*/ 114820 h 6858000"/>
              <a:gd name="connsiteX861" fmla="*/ 5944437 w 7467600"/>
              <a:gd name="connsiteY861" fmla="*/ 113829 h 6858000"/>
              <a:gd name="connsiteX862" fmla="*/ 3882765 w 7467600"/>
              <a:gd name="connsiteY862" fmla="*/ 0 h 6858000"/>
              <a:gd name="connsiteX863" fmla="*/ 3995099 w 7467600"/>
              <a:gd name="connsiteY863" fmla="*/ 0 h 6858000"/>
              <a:gd name="connsiteX864" fmla="*/ 4163818 w 7467600"/>
              <a:gd name="connsiteY864" fmla="*/ 234104 h 6858000"/>
              <a:gd name="connsiteX865" fmla="*/ 4172099 w 7467600"/>
              <a:gd name="connsiteY865" fmla="*/ 234207 h 6858000"/>
              <a:gd name="connsiteX866" fmla="*/ 4784282 w 7467600"/>
              <a:gd name="connsiteY866" fmla="*/ 276561 h 6858000"/>
              <a:gd name="connsiteX867" fmla="*/ 4801687 w 7467600"/>
              <a:gd name="connsiteY867" fmla="*/ 267764 h 6858000"/>
              <a:gd name="connsiteX868" fmla="*/ 6082788 w 7467600"/>
              <a:gd name="connsiteY868" fmla="*/ 64119 h 6858000"/>
              <a:gd name="connsiteX869" fmla="*/ 6099442 w 7467600"/>
              <a:gd name="connsiteY869" fmla="*/ 82568 h 6858000"/>
              <a:gd name="connsiteX870" fmla="*/ 4804137 w 7467600"/>
              <a:gd name="connsiteY870" fmla="*/ 320931 h 6858000"/>
              <a:gd name="connsiteX871" fmla="*/ 4227047 w 7467600"/>
              <a:gd name="connsiteY871" fmla="*/ 313415 h 6858000"/>
              <a:gd name="connsiteX872" fmla="*/ 4346041 w 7467600"/>
              <a:gd name="connsiteY872" fmla="*/ 456086 h 6858000"/>
              <a:gd name="connsiteX873" fmla="*/ 4870967 w 7467600"/>
              <a:gd name="connsiteY873" fmla="*/ 963061 h 6858000"/>
              <a:gd name="connsiteX874" fmla="*/ 4889647 w 7467600"/>
              <a:gd name="connsiteY874" fmla="*/ 957147 h 6858000"/>
              <a:gd name="connsiteX875" fmla="*/ 5422504 w 7467600"/>
              <a:gd name="connsiteY875" fmla="*/ 805191 h 6858000"/>
              <a:gd name="connsiteX876" fmla="*/ 6087656 w 7467600"/>
              <a:gd name="connsiteY876" fmla="*/ 826703 h 6858000"/>
              <a:gd name="connsiteX877" fmla="*/ 6058717 w 7467600"/>
              <a:gd name="connsiteY877" fmla="*/ 865992 h 6858000"/>
              <a:gd name="connsiteX878" fmla="*/ 4974153 w 7467600"/>
              <a:gd name="connsiteY878" fmla="*/ 1045456 h 6858000"/>
              <a:gd name="connsiteX879" fmla="*/ 5627835 w 7467600"/>
              <a:gd name="connsiteY879" fmla="*/ 1472077 h 6858000"/>
              <a:gd name="connsiteX880" fmla="*/ 5629817 w 7467600"/>
              <a:gd name="connsiteY880" fmla="*/ 1471412 h 6858000"/>
              <a:gd name="connsiteX881" fmla="*/ 5634124 w 7467600"/>
              <a:gd name="connsiteY881" fmla="*/ 1470572 h 6858000"/>
              <a:gd name="connsiteX882" fmla="*/ 5755832 w 7467600"/>
              <a:gd name="connsiteY882" fmla="*/ 1383886 h 6858000"/>
              <a:gd name="connsiteX883" fmla="*/ 6014186 w 7467600"/>
              <a:gd name="connsiteY883" fmla="*/ 1279799 h 6858000"/>
              <a:gd name="connsiteX884" fmla="*/ 6901619 w 7467600"/>
              <a:gd name="connsiteY884" fmla="*/ 1047874 h 6858000"/>
              <a:gd name="connsiteX885" fmla="*/ 6931566 w 7467600"/>
              <a:gd name="connsiteY885" fmla="*/ 1062034 h 6858000"/>
              <a:gd name="connsiteX886" fmla="*/ 5790982 w 7467600"/>
              <a:gd name="connsiteY886" fmla="*/ 1561380 h 6858000"/>
              <a:gd name="connsiteX887" fmla="*/ 6188971 w 7467600"/>
              <a:gd name="connsiteY887" fmla="*/ 1755168 h 6858000"/>
              <a:gd name="connsiteX888" fmla="*/ 6202446 w 7467600"/>
              <a:gd name="connsiteY888" fmla="*/ 1752268 h 6858000"/>
              <a:gd name="connsiteX889" fmla="*/ 7179560 w 7467600"/>
              <a:gd name="connsiteY889" fmla="*/ 1467551 h 6858000"/>
              <a:gd name="connsiteX890" fmla="*/ 7158730 w 7467600"/>
              <a:gd name="connsiteY890" fmla="*/ 1507835 h 6858000"/>
              <a:gd name="connsiteX891" fmla="*/ 6326959 w 7467600"/>
              <a:gd name="connsiteY891" fmla="*/ 1817686 h 6858000"/>
              <a:gd name="connsiteX892" fmla="*/ 6537433 w 7467600"/>
              <a:gd name="connsiteY892" fmla="*/ 1907790 h 6858000"/>
              <a:gd name="connsiteX893" fmla="*/ 6550221 w 7467600"/>
              <a:gd name="connsiteY893" fmla="*/ 1910729 h 6858000"/>
              <a:gd name="connsiteX894" fmla="*/ 6964438 w 7467600"/>
              <a:gd name="connsiteY894" fmla="*/ 2209505 h 6858000"/>
              <a:gd name="connsiteX895" fmla="*/ 7367862 w 7467600"/>
              <a:gd name="connsiteY895" fmla="*/ 2806833 h 6858000"/>
              <a:gd name="connsiteX896" fmla="*/ 7364329 w 7467600"/>
              <a:gd name="connsiteY896" fmla="*/ 2826907 h 6858000"/>
              <a:gd name="connsiteX897" fmla="*/ 7290545 w 7467600"/>
              <a:gd name="connsiteY897" fmla="*/ 2850663 h 6858000"/>
              <a:gd name="connsiteX898" fmla="*/ 6472036 w 7467600"/>
              <a:gd name="connsiteY898" fmla="*/ 1959003 h 6858000"/>
              <a:gd name="connsiteX899" fmla="*/ 5792897 w 7467600"/>
              <a:gd name="connsiteY899" fmla="*/ 1647747 h 6858000"/>
              <a:gd name="connsiteX900" fmla="*/ 5842751 w 7467600"/>
              <a:gd name="connsiteY900" fmla="*/ 1816112 h 6858000"/>
              <a:gd name="connsiteX901" fmla="*/ 5847424 w 7467600"/>
              <a:gd name="connsiteY901" fmla="*/ 1815776 h 6858000"/>
              <a:gd name="connsiteX902" fmla="*/ 6399821 w 7467600"/>
              <a:gd name="connsiteY902" fmla="*/ 2344799 h 6858000"/>
              <a:gd name="connsiteX903" fmla="*/ 6323232 w 7467600"/>
              <a:gd name="connsiteY903" fmla="*/ 2389634 h 6858000"/>
              <a:gd name="connsiteX904" fmla="*/ 5942958 w 7467600"/>
              <a:gd name="connsiteY904" fmla="*/ 2077708 h 6858000"/>
              <a:gd name="connsiteX905" fmla="*/ 5921559 w 7467600"/>
              <a:gd name="connsiteY905" fmla="*/ 2378596 h 6858000"/>
              <a:gd name="connsiteX906" fmla="*/ 5817651 w 7467600"/>
              <a:gd name="connsiteY906" fmla="*/ 3023919 h 6858000"/>
              <a:gd name="connsiteX907" fmla="*/ 5729634 w 7467600"/>
              <a:gd name="connsiteY907" fmla="*/ 3051849 h 6858000"/>
              <a:gd name="connsiteX908" fmla="*/ 5611018 w 7467600"/>
              <a:gd name="connsiteY908" fmla="*/ 2316769 h 6858000"/>
              <a:gd name="connsiteX909" fmla="*/ 5687608 w 7467600"/>
              <a:gd name="connsiteY909" fmla="*/ 2039972 h 6858000"/>
              <a:gd name="connsiteX910" fmla="*/ 5657554 w 7467600"/>
              <a:gd name="connsiteY910" fmla="*/ 1576445 h 6858000"/>
              <a:gd name="connsiteX911" fmla="*/ 5150475 w 7467600"/>
              <a:gd name="connsiteY911" fmla="*/ 1274012 h 6858000"/>
              <a:gd name="connsiteX912" fmla="*/ 5349142 w 7467600"/>
              <a:gd name="connsiteY912" fmla="*/ 2204405 h 6858000"/>
              <a:gd name="connsiteX913" fmla="*/ 5262214 w 7467600"/>
              <a:gd name="connsiteY913" fmla="*/ 2233836 h 6858000"/>
              <a:gd name="connsiteX914" fmla="*/ 4981539 w 7467600"/>
              <a:gd name="connsiteY914" fmla="*/ 1542201 h 6858000"/>
              <a:gd name="connsiteX915" fmla="*/ 4958461 w 7467600"/>
              <a:gd name="connsiteY915" fmla="*/ 1136957 h 6858000"/>
              <a:gd name="connsiteX916" fmla="*/ 4655015 w 7467600"/>
              <a:gd name="connsiteY916" fmla="*/ 891426 h 6858000"/>
              <a:gd name="connsiteX917" fmla="*/ 4348002 w 7467600"/>
              <a:gd name="connsiteY917" fmla="*/ 2205895 h 6858000"/>
              <a:gd name="connsiteX918" fmla="*/ 4262250 w 7467600"/>
              <a:gd name="connsiteY918" fmla="*/ 2219972 h 6858000"/>
              <a:gd name="connsiteX919" fmla="*/ 4550611 w 7467600"/>
              <a:gd name="connsiteY919" fmla="*/ 817540 h 6858000"/>
              <a:gd name="connsiteX920" fmla="*/ 4564418 w 7467600"/>
              <a:gd name="connsiteY920" fmla="*/ 808293 h 6858000"/>
              <a:gd name="connsiteX921" fmla="*/ 4266388 w 7467600"/>
              <a:gd name="connsiteY921" fmla="*/ 500083 h 6858000"/>
              <a:gd name="connsiteX922" fmla="*/ 4032842 w 7467600"/>
              <a:gd name="connsiteY922" fmla="*/ 211809 h 6858000"/>
              <a:gd name="connsiteX923" fmla="*/ 3882765 w 7467600"/>
              <a:gd name="connsiteY923" fmla="*/ 0 h 6858000"/>
              <a:gd name="connsiteX924" fmla="*/ 3721337 w 7467600"/>
              <a:gd name="connsiteY924" fmla="*/ 0 h 6858000"/>
              <a:gd name="connsiteX925" fmla="*/ 3797544 w 7467600"/>
              <a:gd name="connsiteY925" fmla="*/ 0 h 6858000"/>
              <a:gd name="connsiteX926" fmla="*/ 3775734 w 7467600"/>
              <a:gd name="connsiteY926" fmla="*/ 95131 h 6858000"/>
              <a:gd name="connsiteX927" fmla="*/ 3724807 w 7467600"/>
              <a:gd name="connsiteY927" fmla="*/ 272257 h 6858000"/>
              <a:gd name="connsiteX928" fmla="*/ 3726844 w 7467600"/>
              <a:gd name="connsiteY928" fmla="*/ 282988 h 6858000"/>
              <a:gd name="connsiteX929" fmla="*/ 3742664 w 7467600"/>
              <a:gd name="connsiteY929" fmla="*/ 279918 h 6858000"/>
              <a:gd name="connsiteX930" fmla="*/ 4103910 w 7467600"/>
              <a:gd name="connsiteY930" fmla="*/ 1161917 h 6858000"/>
              <a:gd name="connsiteX931" fmla="*/ 4020269 w 7467600"/>
              <a:gd name="connsiteY931" fmla="*/ 1200406 h 6858000"/>
              <a:gd name="connsiteX932" fmla="*/ 3674882 w 7467600"/>
              <a:gd name="connsiteY932" fmla="*/ 488524 h 6858000"/>
              <a:gd name="connsiteX933" fmla="*/ 3132682 w 7467600"/>
              <a:gd name="connsiteY933" fmla="*/ 1072284 h 6858000"/>
              <a:gd name="connsiteX934" fmla="*/ 2716346 w 7467600"/>
              <a:gd name="connsiteY934" fmla="*/ 1276376 h 6858000"/>
              <a:gd name="connsiteX935" fmla="*/ 2716772 w 7467600"/>
              <a:gd name="connsiteY935" fmla="*/ 1255462 h 6858000"/>
              <a:gd name="connsiteX936" fmla="*/ 3471096 w 7467600"/>
              <a:gd name="connsiteY936" fmla="*/ 437072 h 6858000"/>
              <a:gd name="connsiteX937" fmla="*/ 3639057 w 7467600"/>
              <a:gd name="connsiteY937" fmla="*/ 286334 h 6858000"/>
              <a:gd name="connsiteX938" fmla="*/ 3640309 w 7467600"/>
              <a:gd name="connsiteY938" fmla="*/ 284664 h 6858000"/>
              <a:gd name="connsiteX939" fmla="*/ 3646022 w 7467600"/>
              <a:gd name="connsiteY939" fmla="*/ 276711 h 6858000"/>
              <a:gd name="connsiteX940" fmla="*/ 3707943 w 7467600"/>
              <a:gd name="connsiteY940" fmla="*/ 65958 h 6858000"/>
              <a:gd name="connsiteX941" fmla="*/ 3721337 w 7467600"/>
              <a:gd name="connsiteY941" fmla="*/ 0 h 6858000"/>
              <a:gd name="connsiteX942" fmla="*/ 2867960 w 7467600"/>
              <a:gd name="connsiteY942" fmla="*/ 0 h 6858000"/>
              <a:gd name="connsiteX943" fmla="*/ 2926351 w 7467600"/>
              <a:gd name="connsiteY943" fmla="*/ 0 h 6858000"/>
              <a:gd name="connsiteX944" fmla="*/ 2902823 w 7467600"/>
              <a:gd name="connsiteY944" fmla="*/ 262929 h 6858000"/>
              <a:gd name="connsiteX945" fmla="*/ 2940663 w 7467600"/>
              <a:gd name="connsiteY945" fmla="*/ 140884 h 6858000"/>
              <a:gd name="connsiteX946" fmla="*/ 2947039 w 7467600"/>
              <a:gd name="connsiteY946" fmla="*/ 122524 h 6858000"/>
              <a:gd name="connsiteX947" fmla="*/ 2984316 w 7467600"/>
              <a:gd name="connsiteY947" fmla="*/ 0 h 6858000"/>
              <a:gd name="connsiteX948" fmla="*/ 3016114 w 7467600"/>
              <a:gd name="connsiteY948" fmla="*/ 0 h 6858000"/>
              <a:gd name="connsiteX949" fmla="*/ 2979949 w 7467600"/>
              <a:gd name="connsiteY949" fmla="*/ 119274 h 6858000"/>
              <a:gd name="connsiteX950" fmla="*/ 3023879 w 7467600"/>
              <a:gd name="connsiteY950" fmla="*/ 0 h 6858000"/>
              <a:gd name="connsiteX951" fmla="*/ 3105400 w 7467600"/>
              <a:gd name="connsiteY951" fmla="*/ 0 h 6858000"/>
              <a:gd name="connsiteX952" fmla="*/ 3094669 w 7467600"/>
              <a:gd name="connsiteY952" fmla="*/ 30308 h 6858000"/>
              <a:gd name="connsiteX953" fmla="*/ 2901945 w 7467600"/>
              <a:gd name="connsiteY953" fmla="*/ 466538 h 6858000"/>
              <a:gd name="connsiteX954" fmla="*/ 2815209 w 7467600"/>
              <a:gd name="connsiteY954" fmla="*/ 497361 h 6858000"/>
              <a:gd name="connsiteX955" fmla="*/ 2844845 w 7467600"/>
              <a:gd name="connsiteY955" fmla="*/ 127638 h 6858000"/>
              <a:gd name="connsiteX956" fmla="*/ 2867960 w 7467600"/>
              <a:gd name="connsiteY956" fmla="*/ 0 h 6858000"/>
              <a:gd name="connsiteX957" fmla="*/ 1057230 w 7467600"/>
              <a:gd name="connsiteY957" fmla="*/ 0 h 6858000"/>
              <a:gd name="connsiteX958" fmla="*/ 1111003 w 7467600"/>
              <a:gd name="connsiteY958" fmla="*/ 0 h 6858000"/>
              <a:gd name="connsiteX959" fmla="*/ 1125553 w 7467600"/>
              <a:gd name="connsiteY959" fmla="*/ 52588 h 6858000"/>
              <a:gd name="connsiteX960" fmla="*/ 1304276 w 7467600"/>
              <a:gd name="connsiteY960" fmla="*/ 476275 h 6858000"/>
              <a:gd name="connsiteX961" fmla="*/ 1492066 w 7467600"/>
              <a:gd name="connsiteY961" fmla="*/ 886333 h 6858000"/>
              <a:gd name="connsiteX962" fmla="*/ 1423698 w 7467600"/>
              <a:gd name="connsiteY962" fmla="*/ 710817 h 6858000"/>
              <a:gd name="connsiteX963" fmla="*/ 1357609 w 7467600"/>
              <a:gd name="connsiteY963" fmla="*/ 532892 h 6858000"/>
              <a:gd name="connsiteX964" fmla="*/ 1309550 w 7467600"/>
              <a:gd name="connsiteY964" fmla="*/ 374031 h 6858000"/>
              <a:gd name="connsiteX965" fmla="*/ 1193673 w 7467600"/>
              <a:gd name="connsiteY965" fmla="*/ 49533 h 6858000"/>
              <a:gd name="connsiteX966" fmla="*/ 1164391 w 7467600"/>
              <a:gd name="connsiteY966" fmla="*/ 0 h 6858000"/>
              <a:gd name="connsiteX967" fmla="*/ 1200666 w 7467600"/>
              <a:gd name="connsiteY967" fmla="*/ 0 h 6858000"/>
              <a:gd name="connsiteX968" fmla="*/ 1223408 w 7467600"/>
              <a:gd name="connsiteY968" fmla="*/ 38996 h 6858000"/>
              <a:gd name="connsiteX969" fmla="*/ 1339635 w 7467600"/>
              <a:gd name="connsiteY969" fmla="*/ 365517 h 6858000"/>
              <a:gd name="connsiteX970" fmla="*/ 1387469 w 7467600"/>
              <a:gd name="connsiteY970" fmla="*/ 523079 h 6858000"/>
              <a:gd name="connsiteX971" fmla="*/ 1452685 w 7467600"/>
              <a:gd name="connsiteY971" fmla="*/ 699806 h 6858000"/>
              <a:gd name="connsiteX972" fmla="*/ 1492092 w 7467600"/>
              <a:gd name="connsiteY972" fmla="*/ 800424 h 6858000"/>
              <a:gd name="connsiteX973" fmla="*/ 1455302 w 7467600"/>
              <a:gd name="connsiteY973" fmla="*/ 632913 h 6858000"/>
              <a:gd name="connsiteX974" fmla="*/ 1222336 w 7467600"/>
              <a:gd name="connsiteY974" fmla="*/ 9480 h 6858000"/>
              <a:gd name="connsiteX975" fmla="*/ 1214634 w 7467600"/>
              <a:gd name="connsiteY975" fmla="*/ 0 h 6858000"/>
              <a:gd name="connsiteX976" fmla="*/ 1289827 w 7467600"/>
              <a:gd name="connsiteY976" fmla="*/ 0 h 6858000"/>
              <a:gd name="connsiteX977" fmla="*/ 1321076 w 7467600"/>
              <a:gd name="connsiteY977" fmla="*/ 59722 h 6858000"/>
              <a:gd name="connsiteX978" fmla="*/ 1512579 w 7467600"/>
              <a:gd name="connsiteY978" fmla="*/ 626441 h 6858000"/>
              <a:gd name="connsiteX979" fmla="*/ 1506076 w 7467600"/>
              <a:gd name="connsiteY979" fmla="*/ 1089289 h 6858000"/>
              <a:gd name="connsiteX980" fmla="*/ 1486346 w 7467600"/>
              <a:gd name="connsiteY980" fmla="*/ 1079919 h 6858000"/>
              <a:gd name="connsiteX981" fmla="*/ 1070511 w 7467600"/>
              <a:gd name="connsiteY981" fmla="*/ 48609 h 6858000"/>
              <a:gd name="connsiteX982" fmla="*/ 1057230 w 7467600"/>
              <a:gd name="connsiteY982" fmla="*/ 0 h 6858000"/>
              <a:gd name="connsiteX983" fmla="*/ 43151 w 7467600"/>
              <a:gd name="connsiteY983" fmla="*/ 0 h 6858000"/>
              <a:gd name="connsiteX984" fmla="*/ 95283 w 7467600"/>
              <a:gd name="connsiteY984" fmla="*/ 0 h 6858000"/>
              <a:gd name="connsiteX985" fmla="*/ 300708 w 7467600"/>
              <a:gd name="connsiteY985" fmla="*/ 154571 h 6858000"/>
              <a:gd name="connsiteX986" fmla="*/ 530414 w 7467600"/>
              <a:gd name="connsiteY986" fmla="*/ 354673 h 6858000"/>
              <a:gd name="connsiteX987" fmla="*/ 333785 w 7467600"/>
              <a:gd name="connsiteY987" fmla="*/ 161564 h 6858000"/>
              <a:gd name="connsiteX988" fmla="*/ 147005 w 7467600"/>
              <a:gd name="connsiteY988" fmla="*/ 0 h 6858000"/>
              <a:gd name="connsiteX989" fmla="*/ 272509 w 7467600"/>
              <a:gd name="connsiteY989" fmla="*/ 0 h 6858000"/>
              <a:gd name="connsiteX990" fmla="*/ 326276 w 7467600"/>
              <a:gd name="connsiteY990" fmla="*/ 45847 h 6858000"/>
              <a:gd name="connsiteX991" fmla="*/ 823759 w 7467600"/>
              <a:gd name="connsiteY991" fmla="*/ 574145 h 6858000"/>
              <a:gd name="connsiteX992" fmla="*/ 811254 w 7467600"/>
              <a:gd name="connsiteY992" fmla="*/ 665546 h 6858000"/>
              <a:gd name="connsiteX993" fmla="*/ 154042 w 7467600"/>
              <a:gd name="connsiteY993" fmla="*/ 261522 h 6858000"/>
              <a:gd name="connsiteX994" fmla="*/ 13550 w 7467600"/>
              <a:gd name="connsiteY994" fmla="*/ 158423 h 6858000"/>
              <a:gd name="connsiteX995" fmla="*/ 0 w 7467600"/>
              <a:gd name="connsiteY995" fmla="*/ 146618 h 6858000"/>
              <a:gd name="connsiteX996" fmla="*/ 0 w 7467600"/>
              <a:gd name="connsiteY996" fmla="*/ 59161 h 6858000"/>
              <a:gd name="connsiteX997" fmla="*/ 45427 w 7467600"/>
              <a:gd name="connsiteY997" fmla="*/ 101078 h 6858000"/>
              <a:gd name="connsiteX998" fmla="*/ 630103 w 7467600"/>
              <a:gd name="connsiteY998" fmla="*/ 485885 h 6858000"/>
              <a:gd name="connsiteX999" fmla="*/ 532040 w 7467600"/>
              <a:gd name="connsiteY999" fmla="*/ 399359 h 6858000"/>
              <a:gd name="connsiteX1000" fmla="*/ 517618 w 7467600"/>
              <a:gd name="connsiteY1000" fmla="*/ 385726 h 6858000"/>
              <a:gd name="connsiteX1001" fmla="*/ 285074 w 7467600"/>
              <a:gd name="connsiteY1001" fmla="*/ 182755 h 6858000"/>
              <a:gd name="connsiteX1002" fmla="*/ 43151 w 7467600"/>
              <a:gd name="connsiteY1002"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131946 w 7467600"/>
              <a:gd name="connsiteY127" fmla="*/ 5075653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244057 w 7467600"/>
              <a:gd name="connsiteY140" fmla="*/ 5124233 h 6858000"/>
              <a:gd name="connsiteX141" fmla="*/ 7353035 w 7467600"/>
              <a:gd name="connsiteY141" fmla="*/ 5197318 h 6858000"/>
              <a:gd name="connsiteX142" fmla="*/ 7467600 w 7467600"/>
              <a:gd name="connsiteY142" fmla="*/ 5297634 h 6858000"/>
              <a:gd name="connsiteX143" fmla="*/ 7467600 w 7467600"/>
              <a:gd name="connsiteY143" fmla="*/ 5361850 h 6858000"/>
              <a:gd name="connsiteX144" fmla="*/ 7368569 w 7467600"/>
              <a:gd name="connsiteY144" fmla="*/ 5270182 h 6858000"/>
              <a:gd name="connsiteX145" fmla="*/ 7131946 w 7467600"/>
              <a:gd name="connsiteY145" fmla="*/ 5075653 h 6858000"/>
              <a:gd name="connsiteX146" fmla="*/ 1903353 w 7467600"/>
              <a:gd name="connsiteY146" fmla="*/ 5044827 h 6858000"/>
              <a:gd name="connsiteX147" fmla="*/ 1936931 w 7467600"/>
              <a:gd name="connsiteY147" fmla="*/ 5093954 h 6858000"/>
              <a:gd name="connsiteX148" fmla="*/ 2195868 w 7467600"/>
              <a:gd name="connsiteY148" fmla="*/ 5396574 h 6858000"/>
              <a:gd name="connsiteX149" fmla="*/ 2088852 w 7467600"/>
              <a:gd name="connsiteY149" fmla="*/ 5166123 h 6858000"/>
              <a:gd name="connsiteX150" fmla="*/ 1958241 w 7467600"/>
              <a:gd name="connsiteY150" fmla="*/ 5067955 h 6858000"/>
              <a:gd name="connsiteX151" fmla="*/ 1903353 w 7467600"/>
              <a:gd name="connsiteY151" fmla="*/ 5044827 h 6858000"/>
              <a:gd name="connsiteX152" fmla="*/ 1979378 w 7467600"/>
              <a:gd name="connsiteY152" fmla="*/ 4769504 h 6858000"/>
              <a:gd name="connsiteX153" fmla="*/ 2882120 w 7467600"/>
              <a:gd name="connsiteY153" fmla="*/ 5064547 h 6858000"/>
              <a:gd name="connsiteX154" fmla="*/ 2793103 w 7467600"/>
              <a:gd name="connsiteY154" fmla="*/ 5039699 h 6858000"/>
              <a:gd name="connsiteX155" fmla="*/ 2770041 w 7467600"/>
              <a:gd name="connsiteY155" fmla="*/ 5033634 h 6858000"/>
              <a:gd name="connsiteX156" fmla="*/ 1979378 w 7467600"/>
              <a:gd name="connsiteY156" fmla="*/ 4769504 h 6858000"/>
              <a:gd name="connsiteX157" fmla="*/ 1927410 w 7467600"/>
              <a:gd name="connsiteY157" fmla="*/ 4716164 h 6858000"/>
              <a:gd name="connsiteX158" fmla="*/ 1959587 w 7467600"/>
              <a:gd name="connsiteY158" fmla="*/ 4728849 h 6858000"/>
              <a:gd name="connsiteX159" fmla="*/ 2777707 w 7467600"/>
              <a:gd name="connsiteY159" fmla="*/ 5003991 h 6858000"/>
              <a:gd name="connsiteX160" fmla="*/ 2800768 w 7467600"/>
              <a:gd name="connsiteY160" fmla="*/ 5010056 h 6858000"/>
              <a:gd name="connsiteX161" fmla="*/ 2879408 w 7467600"/>
              <a:gd name="connsiteY161" fmla="*/ 5031590 h 6858000"/>
              <a:gd name="connsiteX162" fmla="*/ 2862295 w 7467600"/>
              <a:gd name="connsiteY162" fmla="*/ 5022958 h 6858000"/>
              <a:gd name="connsiteX163" fmla="*/ 2813343 w 7467600"/>
              <a:gd name="connsiteY163" fmla="*/ 4998369 h 6858000"/>
              <a:gd name="connsiteX164" fmla="*/ 2646245 w 7467600"/>
              <a:gd name="connsiteY164" fmla="*/ 4930999 h 6858000"/>
              <a:gd name="connsiteX165" fmla="*/ 1999243 w 7467600"/>
              <a:gd name="connsiteY165" fmla="*/ 4730524 h 6858000"/>
              <a:gd name="connsiteX166" fmla="*/ 1979527 w 7467600"/>
              <a:gd name="connsiteY166" fmla="*/ 4726651 h 6858000"/>
              <a:gd name="connsiteX167" fmla="*/ 1927410 w 7467600"/>
              <a:gd name="connsiteY167" fmla="*/ 4716164 h 6858000"/>
              <a:gd name="connsiteX168" fmla="*/ 1997014 w 7467600"/>
              <a:gd name="connsiteY168" fmla="*/ 4698007 h 6858000"/>
              <a:gd name="connsiteX169" fmla="*/ 2005458 w 7467600"/>
              <a:gd name="connsiteY169" fmla="*/ 4699540 h 6858000"/>
              <a:gd name="connsiteX170" fmla="*/ 2657186 w 7467600"/>
              <a:gd name="connsiteY170" fmla="*/ 4901687 h 6858000"/>
              <a:gd name="connsiteX171" fmla="*/ 2826662 w 7467600"/>
              <a:gd name="connsiteY171" fmla="*/ 4970362 h 6858000"/>
              <a:gd name="connsiteX172" fmla="*/ 2876100 w 7467600"/>
              <a:gd name="connsiteY172" fmla="*/ 4995397 h 6858000"/>
              <a:gd name="connsiteX173" fmla="*/ 3042600 w 7467600"/>
              <a:gd name="connsiteY173" fmla="*/ 5059532 h 6858000"/>
              <a:gd name="connsiteX174" fmla="*/ 1997014 w 7467600"/>
              <a:gd name="connsiteY174" fmla="*/ 4698007 h 6858000"/>
              <a:gd name="connsiteX175" fmla="*/ 2305292 w 7467600"/>
              <a:gd name="connsiteY175" fmla="*/ 4219492 h 6858000"/>
              <a:gd name="connsiteX176" fmla="*/ 3360922 w 7467600"/>
              <a:gd name="connsiteY176" fmla="*/ 4529373 h 6858000"/>
              <a:gd name="connsiteX177" fmla="*/ 3492420 w 7467600"/>
              <a:gd name="connsiteY177" fmla="*/ 4510145 h 6858000"/>
              <a:gd name="connsiteX178" fmla="*/ 3364086 w 7467600"/>
              <a:gd name="connsiteY178" fmla="*/ 4480340 h 6858000"/>
              <a:gd name="connsiteX179" fmla="*/ 3225818 w 7467600"/>
              <a:gd name="connsiteY179" fmla="*/ 4411822 h 6858000"/>
              <a:gd name="connsiteX180" fmla="*/ 3129696 w 7467600"/>
              <a:gd name="connsiteY180" fmla="*/ 4360704 h 6858000"/>
              <a:gd name="connsiteX181" fmla="*/ 2814545 w 7467600"/>
              <a:gd name="connsiteY181" fmla="*/ 4282955 h 6858000"/>
              <a:gd name="connsiteX182" fmla="*/ 2305292 w 7467600"/>
              <a:gd name="connsiteY182" fmla="*/ 4219492 h 6858000"/>
              <a:gd name="connsiteX183" fmla="*/ 2626982 w 7467600"/>
              <a:gd name="connsiteY183" fmla="*/ 4206450 h 6858000"/>
              <a:gd name="connsiteX184" fmla="*/ 2490617 w 7467600"/>
              <a:gd name="connsiteY184" fmla="*/ 4206951 h 6858000"/>
              <a:gd name="connsiteX185" fmla="*/ 2819869 w 7467600"/>
              <a:gd name="connsiteY185" fmla="*/ 4252936 h 6858000"/>
              <a:gd name="connsiteX186" fmla="*/ 3143018 w 7467600"/>
              <a:gd name="connsiteY186" fmla="*/ 4332698 h 6858000"/>
              <a:gd name="connsiteX187" fmla="*/ 3241520 w 7467600"/>
              <a:gd name="connsiteY187" fmla="*/ 4385112 h 6858000"/>
              <a:gd name="connsiteX188" fmla="*/ 3374575 w 7467600"/>
              <a:gd name="connsiteY188" fmla="*/ 4451517 h 6858000"/>
              <a:gd name="connsiteX189" fmla="*/ 3505221 w 7467600"/>
              <a:gd name="connsiteY189" fmla="*/ 4480757 h 6858000"/>
              <a:gd name="connsiteX190" fmla="*/ 2626982 w 7467600"/>
              <a:gd name="connsiteY190" fmla="*/ 4206450 h 6858000"/>
              <a:gd name="connsiteX191" fmla="*/ 1310106 w 7467600"/>
              <a:gd name="connsiteY191" fmla="*/ 3943217 h 6858000"/>
              <a:gd name="connsiteX192" fmla="*/ 854994 w 7467600"/>
              <a:gd name="connsiteY192" fmla="*/ 4399136 h 6858000"/>
              <a:gd name="connsiteX193" fmla="*/ 742462 w 7467600"/>
              <a:gd name="connsiteY193" fmla="*/ 4594648 h 6858000"/>
              <a:gd name="connsiteX194" fmla="*/ 820602 w 7467600"/>
              <a:gd name="connsiteY194" fmla="*/ 4485915 h 6858000"/>
              <a:gd name="connsiteX195" fmla="*/ 878295 w 7467600"/>
              <a:gd name="connsiteY195" fmla="*/ 4403594 h 6858000"/>
              <a:gd name="connsiteX196" fmla="*/ 1240607 w 7467600"/>
              <a:gd name="connsiteY196" fmla="*/ 4010401 h 6858000"/>
              <a:gd name="connsiteX197" fmla="*/ 1310106 w 7467600"/>
              <a:gd name="connsiteY197" fmla="*/ 3943217 h 6858000"/>
              <a:gd name="connsiteX198" fmla="*/ 1423113 w 7467600"/>
              <a:gd name="connsiteY198" fmla="*/ 3874565 h 6858000"/>
              <a:gd name="connsiteX199" fmla="*/ 1260565 w 7467600"/>
              <a:gd name="connsiteY199" fmla="*/ 4031982 h 6858000"/>
              <a:gd name="connsiteX200" fmla="*/ 901900 w 7467600"/>
              <a:gd name="connsiteY200" fmla="*/ 4421236 h 6858000"/>
              <a:gd name="connsiteX201" fmla="*/ 845044 w 7467600"/>
              <a:gd name="connsiteY201" fmla="*/ 4502436 h 6858000"/>
              <a:gd name="connsiteX202" fmla="*/ 685926 w 7467600"/>
              <a:gd name="connsiteY202" fmla="*/ 4703069 h 6858000"/>
              <a:gd name="connsiteX203" fmla="*/ 684248 w 7467600"/>
              <a:gd name="connsiteY203" fmla="*/ 4706721 h 6858000"/>
              <a:gd name="connsiteX204" fmla="*/ 1423113 w 7467600"/>
              <a:gd name="connsiteY204" fmla="*/ 3874565 h 6858000"/>
              <a:gd name="connsiteX205" fmla="*/ 3316479 w 7467600"/>
              <a:gd name="connsiteY205" fmla="*/ 3872136 h 6858000"/>
              <a:gd name="connsiteX206" fmla="*/ 3546806 w 7467600"/>
              <a:gd name="connsiteY206" fmla="*/ 4356139 h 6858000"/>
              <a:gd name="connsiteX207" fmla="*/ 3364433 w 7467600"/>
              <a:gd name="connsiteY207" fmla="*/ 3953121 h 6858000"/>
              <a:gd name="connsiteX208" fmla="*/ 3316479 w 7467600"/>
              <a:gd name="connsiteY208" fmla="*/ 3872136 h 6858000"/>
              <a:gd name="connsiteX209" fmla="*/ 3291335 w 7467600"/>
              <a:gd name="connsiteY209" fmla="*/ 3767420 h 6858000"/>
              <a:gd name="connsiteX210" fmla="*/ 3390805 w 7467600"/>
              <a:gd name="connsiteY210" fmla="*/ 3937163 h 6858000"/>
              <a:gd name="connsiteX211" fmla="*/ 3579062 w 7467600"/>
              <a:gd name="connsiteY211" fmla="*/ 4359040 h 6858000"/>
              <a:gd name="connsiteX212" fmla="*/ 3467355 w 7467600"/>
              <a:gd name="connsiteY212" fmla="*/ 3988130 h 6858000"/>
              <a:gd name="connsiteX213" fmla="*/ 3310753 w 7467600"/>
              <a:gd name="connsiteY213" fmla="*/ 3787140 h 6858000"/>
              <a:gd name="connsiteX214" fmla="*/ 3291335 w 7467600"/>
              <a:gd name="connsiteY214" fmla="*/ 3767420 h 6858000"/>
              <a:gd name="connsiteX215" fmla="*/ 1635889 w 7467600"/>
              <a:gd name="connsiteY215" fmla="*/ 3709494 h 6858000"/>
              <a:gd name="connsiteX216" fmla="*/ 1634800 w 7467600"/>
              <a:gd name="connsiteY216" fmla="*/ 3731111 h 6858000"/>
              <a:gd name="connsiteX217" fmla="*/ 1635889 w 7467600"/>
              <a:gd name="connsiteY217" fmla="*/ 3709494 h 6858000"/>
              <a:gd name="connsiteX218" fmla="*/ 1510397 w 7467600"/>
              <a:gd name="connsiteY218" fmla="*/ 3684705 h 6858000"/>
              <a:gd name="connsiteX219" fmla="*/ 1146550 w 7467600"/>
              <a:gd name="connsiteY219" fmla="*/ 3802012 h 6858000"/>
              <a:gd name="connsiteX220" fmla="*/ 698834 w 7467600"/>
              <a:gd name="connsiteY220" fmla="*/ 3952272 h 6858000"/>
              <a:gd name="connsiteX221" fmla="*/ 34256 w 7467600"/>
              <a:gd name="connsiteY221" fmla="*/ 4347603 h 6858000"/>
              <a:gd name="connsiteX222" fmla="*/ 527241 w 7467600"/>
              <a:gd name="connsiteY222" fmla="*/ 4065078 h 6858000"/>
              <a:gd name="connsiteX223" fmla="*/ 1510397 w 7467600"/>
              <a:gd name="connsiteY223" fmla="*/ 3684705 h 6858000"/>
              <a:gd name="connsiteX224" fmla="*/ 1313114 w 7467600"/>
              <a:gd name="connsiteY224" fmla="*/ 3655216 h 6858000"/>
              <a:gd name="connsiteX225" fmla="*/ 1109304 w 7467600"/>
              <a:gd name="connsiteY225" fmla="*/ 3669030 h 6858000"/>
              <a:gd name="connsiteX226" fmla="*/ 8129 w 7467600"/>
              <a:gd name="connsiteY226" fmla="*/ 4330519 h 6858000"/>
              <a:gd name="connsiteX227" fmla="*/ 687572 w 7467600"/>
              <a:gd name="connsiteY227" fmla="*/ 3925629 h 6858000"/>
              <a:gd name="connsiteX228" fmla="*/ 1138365 w 7467600"/>
              <a:gd name="connsiteY228" fmla="*/ 3774515 h 6858000"/>
              <a:gd name="connsiteX229" fmla="*/ 1505579 w 7467600"/>
              <a:gd name="connsiteY229" fmla="*/ 3655526 h 6858000"/>
              <a:gd name="connsiteX230" fmla="*/ 1313114 w 7467600"/>
              <a:gd name="connsiteY230" fmla="*/ 3655216 h 6858000"/>
              <a:gd name="connsiteX231" fmla="*/ 3655073 w 7467600"/>
              <a:gd name="connsiteY231" fmla="*/ 3650884 h 6858000"/>
              <a:gd name="connsiteX232" fmla="*/ 3989938 w 7467600"/>
              <a:gd name="connsiteY232" fmla="*/ 3991685 h 6858000"/>
              <a:gd name="connsiteX233" fmla="*/ 4393907 w 7467600"/>
              <a:gd name="connsiteY233" fmla="*/ 4261258 h 6858000"/>
              <a:gd name="connsiteX234" fmla="*/ 4648051 w 7467600"/>
              <a:gd name="connsiteY234" fmla="*/ 4374051 h 6858000"/>
              <a:gd name="connsiteX235" fmla="*/ 4383389 w 7467600"/>
              <a:gd name="connsiteY235" fmla="*/ 4184369 h 6858000"/>
              <a:gd name="connsiteX236" fmla="*/ 4165508 w 7467600"/>
              <a:gd name="connsiteY236" fmla="*/ 4035196 h 6858000"/>
              <a:gd name="connsiteX237" fmla="*/ 4068162 w 7467600"/>
              <a:gd name="connsiteY237" fmla="*/ 3953394 h 6858000"/>
              <a:gd name="connsiteX238" fmla="*/ 3981416 w 7467600"/>
              <a:gd name="connsiteY238" fmla="*/ 3880482 h 6858000"/>
              <a:gd name="connsiteX239" fmla="*/ 3800147 w 7467600"/>
              <a:gd name="connsiteY239" fmla="*/ 3749872 h 6858000"/>
              <a:gd name="connsiteX240" fmla="*/ 3655073 w 7467600"/>
              <a:gd name="connsiteY240" fmla="*/ 3650884 h 6858000"/>
              <a:gd name="connsiteX241" fmla="*/ 3670252 w 7467600"/>
              <a:gd name="connsiteY241" fmla="*/ 3622798 h 6858000"/>
              <a:gd name="connsiteX242" fmla="*/ 3817258 w 7467600"/>
              <a:gd name="connsiteY242" fmla="*/ 3723577 h 6858000"/>
              <a:gd name="connsiteX243" fmla="*/ 4000461 w 7467600"/>
              <a:gd name="connsiteY243" fmla="*/ 3855966 h 6858000"/>
              <a:gd name="connsiteX244" fmla="*/ 4088180 w 7467600"/>
              <a:gd name="connsiteY244" fmla="*/ 3929774 h 6858000"/>
              <a:gd name="connsiteX245" fmla="*/ 4184555 w 7467600"/>
              <a:gd name="connsiteY245" fmla="*/ 4010683 h 6858000"/>
              <a:gd name="connsiteX246" fmla="*/ 4399563 w 7467600"/>
              <a:gd name="connsiteY246" fmla="*/ 4158106 h 6858000"/>
              <a:gd name="connsiteX247" fmla="*/ 4684469 w 7467600"/>
              <a:gd name="connsiteY247" fmla="*/ 4364680 h 6858000"/>
              <a:gd name="connsiteX248" fmla="*/ 4690271 w 7467600"/>
              <a:gd name="connsiteY248" fmla="*/ 4370034 h 6858000"/>
              <a:gd name="connsiteX249" fmla="*/ 4136093 w 7467600"/>
              <a:gd name="connsiteY249" fmla="*/ 3858466 h 6858000"/>
              <a:gd name="connsiteX250" fmla="*/ 3670252 w 7467600"/>
              <a:gd name="connsiteY250" fmla="*/ 3622798 h 6858000"/>
              <a:gd name="connsiteX251" fmla="*/ 4440129 w 7467600"/>
              <a:gd name="connsiteY251" fmla="*/ 3448571 h 6858000"/>
              <a:gd name="connsiteX252" fmla="*/ 4856525 w 7467600"/>
              <a:gd name="connsiteY252" fmla="*/ 3915351 h 6858000"/>
              <a:gd name="connsiteX253" fmla="*/ 5059055 w 7467600"/>
              <a:gd name="connsiteY253" fmla="*/ 4108918 h 6858000"/>
              <a:gd name="connsiteX254" fmla="*/ 5290070 w 7467600"/>
              <a:gd name="connsiteY254" fmla="*/ 4263619 h 6858000"/>
              <a:gd name="connsiteX255" fmla="*/ 4834991 w 7467600"/>
              <a:gd name="connsiteY255" fmla="*/ 3830985 h 6858000"/>
              <a:gd name="connsiteX256" fmla="*/ 4440129 w 7467600"/>
              <a:gd name="connsiteY256" fmla="*/ 3448571 h 6858000"/>
              <a:gd name="connsiteX257" fmla="*/ 4441737 w 7467600"/>
              <a:gd name="connsiteY257" fmla="*/ 3399734 h 6858000"/>
              <a:gd name="connsiteX258" fmla="*/ 4431236 w 7467600"/>
              <a:gd name="connsiteY258" fmla="*/ 3400954 h 6858000"/>
              <a:gd name="connsiteX259" fmla="*/ 4557150 w 7467600"/>
              <a:gd name="connsiteY259" fmla="*/ 3510023 h 6858000"/>
              <a:gd name="connsiteX260" fmla="*/ 4856936 w 7467600"/>
              <a:gd name="connsiteY260" fmla="*/ 3809146 h 6858000"/>
              <a:gd name="connsiteX261" fmla="*/ 5111996 w 7467600"/>
              <a:gd name="connsiteY261" fmla="*/ 4065759 h 6858000"/>
              <a:gd name="connsiteX262" fmla="*/ 5388878 w 7467600"/>
              <a:gd name="connsiteY262" fmla="*/ 4300185 h 6858000"/>
              <a:gd name="connsiteX263" fmla="*/ 5425556 w 7467600"/>
              <a:gd name="connsiteY263" fmla="*/ 4308967 h 6858000"/>
              <a:gd name="connsiteX264" fmla="*/ 4943646 w 7467600"/>
              <a:gd name="connsiteY264" fmla="*/ 3822916 h 6858000"/>
              <a:gd name="connsiteX265" fmla="*/ 4594837 w 7467600"/>
              <a:gd name="connsiteY265" fmla="*/ 3532274 h 6858000"/>
              <a:gd name="connsiteX266" fmla="*/ 4441737 w 7467600"/>
              <a:gd name="connsiteY266" fmla="*/ 3399734 h 6858000"/>
              <a:gd name="connsiteX267" fmla="*/ 5425834 w 7467600"/>
              <a:gd name="connsiteY267" fmla="*/ 3162785 h 6858000"/>
              <a:gd name="connsiteX268" fmla="*/ 5401644 w 7467600"/>
              <a:gd name="connsiteY268" fmla="*/ 3617847 h 6858000"/>
              <a:gd name="connsiteX269" fmla="*/ 5467256 w 7467600"/>
              <a:gd name="connsiteY269" fmla="*/ 4175494 h 6858000"/>
              <a:gd name="connsiteX270" fmla="*/ 5448069 w 7467600"/>
              <a:gd name="connsiteY270" fmla="*/ 3567554 h 6858000"/>
              <a:gd name="connsiteX271" fmla="*/ 5425834 w 7467600"/>
              <a:gd name="connsiteY271" fmla="*/ 3162785 h 6858000"/>
              <a:gd name="connsiteX272" fmla="*/ 1318687 w 7467600"/>
              <a:gd name="connsiteY272" fmla="*/ 3113840 h 6858000"/>
              <a:gd name="connsiteX273" fmla="*/ 1066793 w 7467600"/>
              <a:gd name="connsiteY273" fmla="*/ 3212171 h 6858000"/>
              <a:gd name="connsiteX274" fmla="*/ 993319 w 7467600"/>
              <a:gd name="connsiteY274" fmla="*/ 3247648 h 6858000"/>
              <a:gd name="connsiteX275" fmla="*/ 853081 w 7467600"/>
              <a:gd name="connsiteY275" fmla="*/ 3312410 h 6858000"/>
              <a:gd name="connsiteX276" fmla="*/ 805957 w 7467600"/>
              <a:gd name="connsiteY276" fmla="*/ 3330443 h 6858000"/>
              <a:gd name="connsiteX277" fmla="*/ 1318687 w 7467600"/>
              <a:gd name="connsiteY277" fmla="*/ 3113840 h 6858000"/>
              <a:gd name="connsiteX278" fmla="*/ 5453702 w 7467600"/>
              <a:gd name="connsiteY278" fmla="*/ 3090882 h 6858000"/>
              <a:gd name="connsiteX279" fmla="*/ 5480135 w 7467600"/>
              <a:gd name="connsiteY279" fmla="*/ 3565802 h 6858000"/>
              <a:gd name="connsiteX280" fmla="*/ 5499023 w 7467600"/>
              <a:gd name="connsiteY280" fmla="*/ 4166310 h 6858000"/>
              <a:gd name="connsiteX281" fmla="*/ 5547022 w 7467600"/>
              <a:gd name="connsiteY281" fmla="*/ 3607838 h 6858000"/>
              <a:gd name="connsiteX282" fmla="*/ 5515964 w 7467600"/>
              <a:gd name="connsiteY282" fmla="*/ 3378541 h 6858000"/>
              <a:gd name="connsiteX283" fmla="*/ 5453702 w 7467600"/>
              <a:gd name="connsiteY283" fmla="*/ 3090882 h 6858000"/>
              <a:gd name="connsiteX284" fmla="*/ 1238695 w 7467600"/>
              <a:gd name="connsiteY284" fmla="*/ 3076820 h 6858000"/>
              <a:gd name="connsiteX285" fmla="*/ 716371 w 7467600"/>
              <a:gd name="connsiteY285" fmla="*/ 3293249 h 6858000"/>
              <a:gd name="connsiteX286" fmla="*/ 579522 w 7467600"/>
              <a:gd name="connsiteY286" fmla="*/ 3371759 h 6858000"/>
              <a:gd name="connsiteX287" fmla="*/ 600288 w 7467600"/>
              <a:gd name="connsiteY287" fmla="*/ 3365555 h 6858000"/>
              <a:gd name="connsiteX288" fmla="*/ 840692 w 7467600"/>
              <a:gd name="connsiteY288" fmla="*/ 3284921 h 6858000"/>
              <a:gd name="connsiteX289" fmla="*/ 979248 w 7467600"/>
              <a:gd name="connsiteY289" fmla="*/ 3221003 h 6858000"/>
              <a:gd name="connsiteX290" fmla="*/ 1053282 w 7467600"/>
              <a:gd name="connsiteY290" fmla="*/ 3185247 h 6858000"/>
              <a:gd name="connsiteX291" fmla="*/ 1320603 w 7467600"/>
              <a:gd name="connsiteY291" fmla="*/ 3081281 h 6858000"/>
              <a:gd name="connsiteX292" fmla="*/ 1238695 w 7467600"/>
              <a:gd name="connsiteY292" fmla="*/ 3076820 h 6858000"/>
              <a:gd name="connsiteX293" fmla="*/ 5425627 w 7467600"/>
              <a:gd name="connsiteY293" fmla="*/ 2954192 h 6858000"/>
              <a:gd name="connsiteX294" fmla="*/ 5470770 w 7467600"/>
              <a:gd name="connsiteY294" fmla="*/ 3005435 h 6858000"/>
              <a:gd name="connsiteX295" fmla="*/ 5519779 w 7467600"/>
              <a:gd name="connsiteY295" fmla="*/ 4359223 h 6858000"/>
              <a:gd name="connsiteX296" fmla="*/ 5520293 w 7467600"/>
              <a:gd name="connsiteY296" fmla="*/ 4360602 h 6858000"/>
              <a:gd name="connsiteX297" fmla="*/ 5767221 w 7467600"/>
              <a:gd name="connsiteY297" fmla="*/ 4665564 h 6858000"/>
              <a:gd name="connsiteX298" fmla="*/ 6937169 w 7467600"/>
              <a:gd name="connsiteY298" fmla="*/ 4815941 h 6858000"/>
              <a:gd name="connsiteX299" fmla="*/ 6953922 w 7467600"/>
              <a:gd name="connsiteY299" fmla="*/ 4890068 h 6858000"/>
              <a:gd name="connsiteX300" fmla="*/ 6071359 w 7467600"/>
              <a:gd name="connsiteY300" fmla="*/ 4770770 h 6858000"/>
              <a:gd name="connsiteX301" fmla="*/ 6038839 w 7467600"/>
              <a:gd name="connsiteY301" fmla="*/ 4764474 h 6858000"/>
              <a:gd name="connsiteX302" fmla="*/ 6038706 w 7467600"/>
              <a:gd name="connsiteY302" fmla="*/ 4763847 h 6858000"/>
              <a:gd name="connsiteX303" fmla="*/ 6037784 w 7467600"/>
              <a:gd name="connsiteY303" fmla="*/ 4764270 h 6858000"/>
              <a:gd name="connsiteX304" fmla="*/ 6038839 w 7467600"/>
              <a:gd name="connsiteY304" fmla="*/ 4764474 h 6858000"/>
              <a:gd name="connsiteX305" fmla="*/ 6040338 w 7467600"/>
              <a:gd name="connsiteY305" fmla="*/ 4771418 h 6858000"/>
              <a:gd name="connsiteX306" fmla="*/ 6024488 w 7467600"/>
              <a:gd name="connsiteY306" fmla="*/ 4809903 h 6858000"/>
              <a:gd name="connsiteX307" fmla="*/ 5599771 w 7467600"/>
              <a:gd name="connsiteY307" fmla="*/ 5509652 h 6858000"/>
              <a:gd name="connsiteX308" fmla="*/ 5548843 w 7467600"/>
              <a:gd name="connsiteY308" fmla="*/ 5563845 h 6858000"/>
              <a:gd name="connsiteX309" fmla="*/ 5940952 w 7467600"/>
              <a:gd name="connsiteY309" fmla="*/ 6250028 h 6858000"/>
              <a:gd name="connsiteX310" fmla="*/ 6043441 w 7467600"/>
              <a:gd name="connsiteY310" fmla="*/ 6665847 h 6858000"/>
              <a:gd name="connsiteX311" fmla="*/ 6093432 w 7467600"/>
              <a:gd name="connsiteY311" fmla="*/ 6858000 h 6858000"/>
              <a:gd name="connsiteX312" fmla="*/ 6034344 w 7467600"/>
              <a:gd name="connsiteY312" fmla="*/ 6858000 h 6858000"/>
              <a:gd name="connsiteX313" fmla="*/ 6026679 w 7467600"/>
              <a:gd name="connsiteY313" fmla="*/ 6836959 h 6858000"/>
              <a:gd name="connsiteX314" fmla="*/ 5800441 w 7467600"/>
              <a:gd name="connsiteY314" fmla="*/ 6335286 h 6858000"/>
              <a:gd name="connsiteX315" fmla="*/ 5526562 w 7467600"/>
              <a:gd name="connsiteY315" fmla="*/ 5705388 h 6858000"/>
              <a:gd name="connsiteX316" fmla="*/ 5519640 w 7467600"/>
              <a:gd name="connsiteY316" fmla="*/ 5683774 h 6858000"/>
              <a:gd name="connsiteX317" fmla="*/ 5844559 w 7467600"/>
              <a:gd name="connsiteY317" fmla="*/ 6553349 h 6858000"/>
              <a:gd name="connsiteX318" fmla="*/ 5975994 w 7467600"/>
              <a:gd name="connsiteY318" fmla="*/ 6858000 h 6858000"/>
              <a:gd name="connsiteX319" fmla="*/ 5898547 w 7467600"/>
              <a:gd name="connsiteY319" fmla="*/ 6858000 h 6858000"/>
              <a:gd name="connsiteX320" fmla="*/ 5682041 w 7467600"/>
              <a:gd name="connsiteY320" fmla="*/ 6355860 h 6858000"/>
              <a:gd name="connsiteX321" fmla="*/ 5461758 w 7467600"/>
              <a:gd name="connsiteY321" fmla="*/ 5820220 h 6858000"/>
              <a:gd name="connsiteX322" fmla="*/ 5237282 w 7467600"/>
              <a:gd name="connsiteY322" fmla="*/ 6579086 h 6858000"/>
              <a:gd name="connsiteX323" fmla="*/ 5115009 w 7467600"/>
              <a:gd name="connsiteY323" fmla="*/ 6858000 h 6858000"/>
              <a:gd name="connsiteX324" fmla="*/ 5028074 w 7467600"/>
              <a:gd name="connsiteY324" fmla="*/ 6858000 h 6858000"/>
              <a:gd name="connsiteX325" fmla="*/ 5079508 w 7467600"/>
              <a:gd name="connsiteY325" fmla="*/ 6749074 h 6858000"/>
              <a:gd name="connsiteX326" fmla="*/ 5371846 w 7467600"/>
              <a:gd name="connsiteY326" fmla="*/ 5924413 h 6858000"/>
              <a:gd name="connsiteX327" fmla="*/ 5270512 w 7467600"/>
              <a:gd name="connsiteY327" fmla="*/ 6138975 h 6858000"/>
              <a:gd name="connsiteX328" fmla="*/ 5062409 w 7467600"/>
              <a:gd name="connsiteY328" fmla="*/ 6653544 h 6858000"/>
              <a:gd name="connsiteX329" fmla="*/ 5036628 w 7467600"/>
              <a:gd name="connsiteY329" fmla="*/ 6754247 h 6858000"/>
              <a:gd name="connsiteX330" fmla="*/ 5009112 w 7467600"/>
              <a:gd name="connsiteY330" fmla="*/ 6858000 h 6858000"/>
              <a:gd name="connsiteX331" fmla="*/ 4976679 w 7467600"/>
              <a:gd name="connsiteY331" fmla="*/ 6858000 h 6858000"/>
              <a:gd name="connsiteX332" fmla="*/ 5006537 w 7467600"/>
              <a:gd name="connsiteY332" fmla="*/ 6747068 h 6858000"/>
              <a:gd name="connsiteX333" fmla="*/ 5032723 w 7467600"/>
              <a:gd name="connsiteY333" fmla="*/ 6644957 h 6858000"/>
              <a:gd name="connsiteX334" fmla="*/ 5242949 w 7467600"/>
              <a:gd name="connsiteY334" fmla="*/ 6125175 h 6858000"/>
              <a:gd name="connsiteX335" fmla="*/ 5286321 w 7467600"/>
              <a:gd name="connsiteY335" fmla="*/ 6033555 h 6858000"/>
              <a:gd name="connsiteX336" fmla="*/ 5008210 w 7467600"/>
              <a:gd name="connsiteY336" fmla="*/ 6649194 h 6858000"/>
              <a:gd name="connsiteX337" fmla="*/ 4986321 w 7467600"/>
              <a:gd name="connsiteY337" fmla="*/ 6765687 h 6858000"/>
              <a:gd name="connsiteX338" fmla="*/ 4973474 w 7467600"/>
              <a:gd name="connsiteY338" fmla="*/ 6858000 h 6858000"/>
              <a:gd name="connsiteX339" fmla="*/ 4907178 w 7467600"/>
              <a:gd name="connsiteY339" fmla="*/ 6858000 h 6858000"/>
              <a:gd name="connsiteX340" fmla="*/ 4910810 w 7467600"/>
              <a:gd name="connsiteY340" fmla="*/ 6829660 h 6858000"/>
              <a:gd name="connsiteX341" fmla="*/ 4987461 w 7467600"/>
              <a:gd name="connsiteY341" fmla="*/ 6432994 h 6858000"/>
              <a:gd name="connsiteX342" fmla="*/ 5179262 w 7467600"/>
              <a:gd name="connsiteY342" fmla="*/ 6035044 h 6858000"/>
              <a:gd name="connsiteX343" fmla="*/ 4689678 w 7467600"/>
              <a:gd name="connsiteY343" fmla="*/ 6440241 h 6858000"/>
              <a:gd name="connsiteX344" fmla="*/ 4477543 w 7467600"/>
              <a:gd name="connsiteY344" fmla="*/ 6674836 h 6858000"/>
              <a:gd name="connsiteX345" fmla="*/ 4329957 w 7467600"/>
              <a:gd name="connsiteY345" fmla="*/ 6858000 h 6858000"/>
              <a:gd name="connsiteX346" fmla="*/ 4218595 w 7467600"/>
              <a:gd name="connsiteY346" fmla="*/ 6858000 h 6858000"/>
              <a:gd name="connsiteX347" fmla="*/ 4368888 w 7467600"/>
              <a:gd name="connsiteY347" fmla="*/ 6668412 h 6858000"/>
              <a:gd name="connsiteX348" fmla="*/ 4563091 w 7467600"/>
              <a:gd name="connsiteY348" fmla="*/ 6442508 h 6858000"/>
              <a:gd name="connsiteX349" fmla="*/ 5387324 w 7467600"/>
              <a:gd name="connsiteY349" fmla="*/ 5705830 h 6858000"/>
              <a:gd name="connsiteX350" fmla="*/ 5073620 w 7467600"/>
              <a:gd name="connsiteY350" fmla="*/ 5955437 h 6858000"/>
              <a:gd name="connsiteX351" fmla="*/ 4689789 w 7467600"/>
              <a:gd name="connsiteY351" fmla="*/ 6268382 h 6858000"/>
              <a:gd name="connsiteX352" fmla="*/ 4418722 w 7467600"/>
              <a:gd name="connsiteY352" fmla="*/ 6570886 h 6858000"/>
              <a:gd name="connsiteX353" fmla="*/ 4214944 w 7467600"/>
              <a:gd name="connsiteY353" fmla="*/ 6858000 h 6858000"/>
              <a:gd name="connsiteX354" fmla="*/ 4177898 w 7467600"/>
              <a:gd name="connsiteY354" fmla="*/ 6858000 h 6858000"/>
              <a:gd name="connsiteX355" fmla="*/ 4391597 w 7467600"/>
              <a:gd name="connsiteY355" fmla="*/ 6556370 h 6858000"/>
              <a:gd name="connsiteX356" fmla="*/ 4668889 w 7467600"/>
              <a:gd name="connsiteY356" fmla="*/ 6246399 h 6858000"/>
              <a:gd name="connsiteX357" fmla="*/ 5055427 w 7467600"/>
              <a:gd name="connsiteY357" fmla="*/ 5931476 h 6858000"/>
              <a:gd name="connsiteX358" fmla="*/ 5371814 w 7467600"/>
              <a:gd name="connsiteY358" fmla="*/ 5678975 h 6858000"/>
              <a:gd name="connsiteX359" fmla="*/ 4987918 w 7467600"/>
              <a:gd name="connsiteY359" fmla="*/ 5838701 h 6858000"/>
              <a:gd name="connsiteX360" fmla="*/ 4317146 w 7467600"/>
              <a:gd name="connsiteY360" fmla="*/ 6587716 h 6858000"/>
              <a:gd name="connsiteX361" fmla="*/ 4171627 w 7467600"/>
              <a:gd name="connsiteY361" fmla="*/ 6858000 h 6858000"/>
              <a:gd name="connsiteX362" fmla="*/ 4081585 w 7467600"/>
              <a:gd name="connsiteY362" fmla="*/ 6858000 h 6858000"/>
              <a:gd name="connsiteX363" fmla="*/ 4238603 w 7467600"/>
              <a:gd name="connsiteY363" fmla="*/ 6559341 h 6858000"/>
              <a:gd name="connsiteX364" fmla="*/ 4778333 w 7467600"/>
              <a:gd name="connsiteY364" fmla="*/ 5873626 h 6858000"/>
              <a:gd name="connsiteX365" fmla="*/ 5414185 w 7467600"/>
              <a:gd name="connsiteY365" fmla="*/ 5573882 h 6858000"/>
              <a:gd name="connsiteX366" fmla="*/ 5959648 w 7467600"/>
              <a:gd name="connsiteY366" fmla="*/ 4760797 h 6858000"/>
              <a:gd name="connsiteX367" fmla="*/ 5355019 w 7467600"/>
              <a:gd name="connsiteY367" fmla="*/ 4734672 h 6858000"/>
              <a:gd name="connsiteX368" fmla="*/ 5083565 w 7467600"/>
              <a:gd name="connsiteY368" fmla="*/ 5179121 h 6858000"/>
              <a:gd name="connsiteX369" fmla="*/ 4713577 w 7467600"/>
              <a:gd name="connsiteY369" fmla="*/ 5616803 h 6858000"/>
              <a:gd name="connsiteX370" fmla="*/ 3989559 w 7467600"/>
              <a:gd name="connsiteY370" fmla="*/ 6145945 h 6858000"/>
              <a:gd name="connsiteX371" fmla="*/ 3939824 w 7467600"/>
              <a:gd name="connsiteY371" fmla="*/ 6066900 h 6858000"/>
              <a:gd name="connsiteX372" fmla="*/ 4584537 w 7467600"/>
              <a:gd name="connsiteY372" fmla="*/ 5324826 h 6858000"/>
              <a:gd name="connsiteX373" fmla="*/ 5037105 w 7467600"/>
              <a:gd name="connsiteY373" fmla="*/ 5088765 h 6858000"/>
              <a:gd name="connsiteX374" fmla="*/ 5039930 w 7467600"/>
              <a:gd name="connsiteY374" fmla="*/ 5089585 h 6858000"/>
              <a:gd name="connsiteX375" fmla="*/ 5263764 w 7467600"/>
              <a:gd name="connsiteY375" fmla="*/ 4735525 h 6858000"/>
              <a:gd name="connsiteX376" fmla="*/ 4086300 w 7467600"/>
              <a:gd name="connsiteY376" fmla="*/ 4884599 h 6858000"/>
              <a:gd name="connsiteX377" fmla="*/ 4085485 w 7467600"/>
              <a:gd name="connsiteY377" fmla="*/ 4899070 h 6858000"/>
              <a:gd name="connsiteX378" fmla="*/ 3871915 w 7467600"/>
              <a:gd name="connsiteY378" fmla="*/ 5253645 h 6858000"/>
              <a:gd name="connsiteX379" fmla="*/ 3799374 w 7467600"/>
              <a:gd name="connsiteY379" fmla="*/ 5466127 h 6858000"/>
              <a:gd name="connsiteX380" fmla="*/ 3498850 w 7467600"/>
              <a:gd name="connsiteY380" fmla="*/ 6661888 h 6858000"/>
              <a:gd name="connsiteX381" fmla="*/ 3399216 w 7467600"/>
              <a:gd name="connsiteY381" fmla="*/ 6858000 h 6858000"/>
              <a:gd name="connsiteX382" fmla="*/ 3303688 w 7467600"/>
              <a:gd name="connsiteY382" fmla="*/ 6858000 h 6858000"/>
              <a:gd name="connsiteX383" fmla="*/ 3391774 w 7467600"/>
              <a:gd name="connsiteY383" fmla="*/ 6697181 h 6858000"/>
              <a:gd name="connsiteX384" fmla="*/ 3735540 w 7467600"/>
              <a:gd name="connsiteY384" fmla="*/ 5546923 h 6858000"/>
              <a:gd name="connsiteX385" fmla="*/ 3729438 w 7467600"/>
              <a:gd name="connsiteY385" fmla="*/ 5569058 h 6858000"/>
              <a:gd name="connsiteX386" fmla="*/ 3707782 w 7467600"/>
              <a:gd name="connsiteY386" fmla="*/ 5644908 h 6858000"/>
              <a:gd name="connsiteX387" fmla="*/ 3583827 w 7467600"/>
              <a:gd name="connsiteY387" fmla="*/ 6039215 h 6858000"/>
              <a:gd name="connsiteX388" fmla="*/ 3547861 w 7467600"/>
              <a:gd name="connsiteY388" fmla="*/ 6129609 h 6858000"/>
              <a:gd name="connsiteX389" fmla="*/ 3490905 w 7467600"/>
              <a:gd name="connsiteY389" fmla="*/ 6277660 h 6858000"/>
              <a:gd name="connsiteX390" fmla="*/ 3455859 w 7467600"/>
              <a:gd name="connsiteY390" fmla="*/ 6391301 h 6858000"/>
              <a:gd name="connsiteX391" fmla="*/ 3429112 w 7467600"/>
              <a:gd name="connsiteY391" fmla="*/ 6479469 h 6858000"/>
              <a:gd name="connsiteX392" fmla="*/ 3304862 w 7467600"/>
              <a:gd name="connsiteY392" fmla="*/ 6796476 h 6858000"/>
              <a:gd name="connsiteX393" fmla="*/ 3276071 w 7467600"/>
              <a:gd name="connsiteY393" fmla="*/ 6858000 h 6858000"/>
              <a:gd name="connsiteX394" fmla="*/ 3240805 w 7467600"/>
              <a:gd name="connsiteY394" fmla="*/ 6858000 h 6858000"/>
              <a:gd name="connsiteX395" fmla="*/ 3275917 w 7467600"/>
              <a:gd name="connsiteY395" fmla="*/ 6783192 h 6858000"/>
              <a:gd name="connsiteX396" fmla="*/ 3399358 w 7467600"/>
              <a:gd name="connsiteY396" fmla="*/ 6469011 h 6858000"/>
              <a:gd name="connsiteX397" fmla="*/ 3425650 w 7467600"/>
              <a:gd name="connsiteY397" fmla="*/ 6381333 h 6858000"/>
              <a:gd name="connsiteX398" fmla="*/ 3460661 w 7467600"/>
              <a:gd name="connsiteY398" fmla="*/ 6266763 h 6858000"/>
              <a:gd name="connsiteX399" fmla="*/ 3518021 w 7467600"/>
              <a:gd name="connsiteY399" fmla="*/ 6117298 h 6858000"/>
              <a:gd name="connsiteX400" fmla="*/ 3554035 w 7467600"/>
              <a:gd name="connsiteY400" fmla="*/ 6027832 h 6858000"/>
              <a:gd name="connsiteX401" fmla="*/ 3677174 w 7467600"/>
              <a:gd name="connsiteY401" fmla="*/ 5636351 h 6858000"/>
              <a:gd name="connsiteX402" fmla="*/ 3698819 w 7467600"/>
              <a:gd name="connsiteY402" fmla="*/ 5560503 h 6858000"/>
              <a:gd name="connsiteX403" fmla="*/ 3702094 w 7467600"/>
              <a:gd name="connsiteY403" fmla="*/ 5549194 h 6858000"/>
              <a:gd name="connsiteX404" fmla="*/ 3398355 w 7467600"/>
              <a:gd name="connsiteY404" fmla="*/ 6094603 h 6858000"/>
              <a:gd name="connsiteX405" fmla="*/ 3193941 w 7467600"/>
              <a:gd name="connsiteY405" fmla="*/ 6798775 h 6858000"/>
              <a:gd name="connsiteX406" fmla="*/ 3184140 w 7467600"/>
              <a:gd name="connsiteY406" fmla="*/ 6858000 h 6858000"/>
              <a:gd name="connsiteX407" fmla="*/ 3099978 w 7467600"/>
              <a:gd name="connsiteY407" fmla="*/ 6858000 h 6858000"/>
              <a:gd name="connsiteX408" fmla="*/ 3101556 w 7467600"/>
              <a:gd name="connsiteY408" fmla="*/ 6843337 h 6858000"/>
              <a:gd name="connsiteX409" fmla="*/ 3370162 w 7467600"/>
              <a:gd name="connsiteY409" fmla="*/ 5785550 h 6858000"/>
              <a:gd name="connsiteX410" fmla="*/ 3746477 w 7467600"/>
              <a:gd name="connsiteY410" fmla="*/ 5377889 h 6858000"/>
              <a:gd name="connsiteX411" fmla="*/ 3863399 w 7467600"/>
              <a:gd name="connsiteY411" fmla="*/ 5087257 h 6858000"/>
              <a:gd name="connsiteX412" fmla="*/ 3968712 w 7467600"/>
              <a:gd name="connsiteY412" fmla="*/ 4913989 h 6858000"/>
              <a:gd name="connsiteX413" fmla="*/ 2792390 w 7467600"/>
              <a:gd name="connsiteY413" fmla="*/ 5382974 h 6858000"/>
              <a:gd name="connsiteX414" fmla="*/ 2714982 w 7467600"/>
              <a:gd name="connsiteY414" fmla="*/ 5427051 h 6858000"/>
              <a:gd name="connsiteX415" fmla="*/ 2813361 w 7467600"/>
              <a:gd name="connsiteY415" fmla="*/ 6023912 h 6858000"/>
              <a:gd name="connsiteX416" fmla="*/ 2688430 w 7467600"/>
              <a:gd name="connsiteY416" fmla="*/ 6801564 h 6858000"/>
              <a:gd name="connsiteX417" fmla="*/ 2629626 w 7467600"/>
              <a:gd name="connsiteY417" fmla="*/ 6763394 h 6858000"/>
              <a:gd name="connsiteX418" fmla="*/ 2565328 w 7467600"/>
              <a:gd name="connsiteY418" fmla="*/ 5516399 h 6858000"/>
              <a:gd name="connsiteX419" fmla="*/ 1922999 w 7467600"/>
              <a:gd name="connsiteY419" fmla="*/ 5980343 h 6858000"/>
              <a:gd name="connsiteX420" fmla="*/ 1950261 w 7467600"/>
              <a:gd name="connsiteY420" fmla="*/ 6405858 h 6858000"/>
              <a:gd name="connsiteX421" fmla="*/ 2365554 w 7467600"/>
              <a:gd name="connsiteY421" fmla="*/ 6759107 h 6858000"/>
              <a:gd name="connsiteX422" fmla="*/ 2424142 w 7467600"/>
              <a:gd name="connsiteY422" fmla="*/ 6858000 h 6858000"/>
              <a:gd name="connsiteX423" fmla="*/ 2395994 w 7467600"/>
              <a:gd name="connsiteY423" fmla="*/ 6858000 h 6858000"/>
              <a:gd name="connsiteX424" fmla="*/ 2392863 w 7467600"/>
              <a:gd name="connsiteY424" fmla="*/ 6852964 h 6858000"/>
              <a:gd name="connsiteX425" fmla="*/ 2017589 w 7467600"/>
              <a:gd name="connsiteY425" fmla="*/ 6493982 h 6858000"/>
              <a:gd name="connsiteX426" fmla="*/ 2147336 w 7467600"/>
              <a:gd name="connsiteY426" fmla="*/ 6594052 h 6858000"/>
              <a:gd name="connsiteX427" fmla="*/ 2207047 w 7467600"/>
              <a:gd name="connsiteY427" fmla="*/ 6654540 h 6858000"/>
              <a:gd name="connsiteX428" fmla="*/ 2299106 w 7467600"/>
              <a:gd name="connsiteY428" fmla="*/ 6778931 h 6858000"/>
              <a:gd name="connsiteX429" fmla="*/ 2314430 w 7467600"/>
              <a:gd name="connsiteY429" fmla="*/ 6801144 h 6858000"/>
              <a:gd name="connsiteX430" fmla="*/ 2352406 w 7467600"/>
              <a:gd name="connsiteY430" fmla="*/ 6858000 h 6858000"/>
              <a:gd name="connsiteX431" fmla="*/ 2314492 w 7467600"/>
              <a:gd name="connsiteY431" fmla="*/ 6858000 h 6858000"/>
              <a:gd name="connsiteX432" fmla="*/ 2288095 w 7467600"/>
              <a:gd name="connsiteY432" fmla="*/ 6818030 h 6858000"/>
              <a:gd name="connsiteX433" fmla="*/ 2272768 w 7467600"/>
              <a:gd name="connsiteY433" fmla="*/ 6795822 h 6858000"/>
              <a:gd name="connsiteX434" fmla="*/ 2182715 w 7467600"/>
              <a:gd name="connsiteY434" fmla="*/ 6675071 h 6858000"/>
              <a:gd name="connsiteX435" fmla="*/ 2032061 w 7467600"/>
              <a:gd name="connsiteY435" fmla="*/ 6541380 h 6858000"/>
              <a:gd name="connsiteX436" fmla="*/ 2257220 w 7467600"/>
              <a:gd name="connsiteY436" fmla="*/ 6826257 h 6858000"/>
              <a:gd name="connsiteX437" fmla="*/ 2281324 w 7467600"/>
              <a:gd name="connsiteY437" fmla="*/ 6858000 h 6858000"/>
              <a:gd name="connsiteX438" fmla="*/ 2242860 w 7467600"/>
              <a:gd name="connsiteY438" fmla="*/ 6858000 h 6858000"/>
              <a:gd name="connsiteX439" fmla="*/ 2232818 w 7467600"/>
              <a:gd name="connsiteY439" fmla="*/ 6844926 h 6858000"/>
              <a:gd name="connsiteX440" fmla="*/ 1990172 w 7467600"/>
              <a:gd name="connsiteY440" fmla="*/ 6542121 h 6858000"/>
              <a:gd name="connsiteX441" fmla="*/ 2124090 w 7467600"/>
              <a:gd name="connsiteY441" fmla="*/ 6761017 h 6858000"/>
              <a:gd name="connsiteX442" fmla="*/ 2200380 w 7467600"/>
              <a:gd name="connsiteY442" fmla="*/ 6858000 h 6858000"/>
              <a:gd name="connsiteX443" fmla="*/ 2147507 w 7467600"/>
              <a:gd name="connsiteY443" fmla="*/ 6858000 h 6858000"/>
              <a:gd name="connsiteX444" fmla="*/ 2070668 w 7467600"/>
              <a:gd name="connsiteY444" fmla="*/ 6761520 h 6858000"/>
              <a:gd name="connsiteX445" fmla="*/ 1975142 w 7467600"/>
              <a:gd name="connsiteY445" fmla="*/ 6585570 h 6858000"/>
              <a:gd name="connsiteX446" fmla="*/ 2050035 w 7467600"/>
              <a:gd name="connsiteY446" fmla="*/ 6813345 h 6858000"/>
              <a:gd name="connsiteX447" fmla="*/ 2063025 w 7467600"/>
              <a:gd name="connsiteY447" fmla="*/ 6858000 h 6858000"/>
              <a:gd name="connsiteX448" fmla="*/ 2021675 w 7467600"/>
              <a:gd name="connsiteY448" fmla="*/ 6858000 h 6858000"/>
              <a:gd name="connsiteX449" fmla="*/ 2019308 w 7467600"/>
              <a:gd name="connsiteY449" fmla="*/ 6847118 h 6858000"/>
              <a:gd name="connsiteX450" fmla="*/ 1938835 w 7467600"/>
              <a:gd name="connsiteY450" fmla="*/ 6551160 h 6858000"/>
              <a:gd name="connsiteX451" fmla="*/ 1953230 w 7467600"/>
              <a:gd name="connsiteY451" fmla="*/ 6759699 h 6858000"/>
              <a:gd name="connsiteX452" fmla="*/ 1956763 w 7467600"/>
              <a:gd name="connsiteY452" fmla="*/ 6778191 h 6858000"/>
              <a:gd name="connsiteX453" fmla="*/ 1967925 w 7467600"/>
              <a:gd name="connsiteY453" fmla="*/ 6858000 h 6858000"/>
              <a:gd name="connsiteX454" fmla="*/ 1936622 w 7467600"/>
              <a:gd name="connsiteY454" fmla="*/ 6858000 h 6858000"/>
              <a:gd name="connsiteX455" fmla="*/ 1926261 w 7467600"/>
              <a:gd name="connsiteY455" fmla="*/ 6784064 h 6858000"/>
              <a:gd name="connsiteX456" fmla="*/ 1922724 w 7467600"/>
              <a:gd name="connsiteY456" fmla="*/ 6765577 h 6858000"/>
              <a:gd name="connsiteX457" fmla="*/ 1904650 w 7467600"/>
              <a:gd name="connsiteY457" fmla="*/ 6639616 h 6858000"/>
              <a:gd name="connsiteX458" fmla="*/ 1885273 w 7467600"/>
              <a:gd name="connsiteY458" fmla="*/ 6858000 h 6858000"/>
              <a:gd name="connsiteX459" fmla="*/ 1854363 w 7467600"/>
              <a:gd name="connsiteY459" fmla="*/ 6858000 h 6858000"/>
              <a:gd name="connsiteX460" fmla="*/ 1880391 w 7467600"/>
              <a:gd name="connsiteY460" fmla="*/ 6603796 h 6858000"/>
              <a:gd name="connsiteX461" fmla="*/ 1818273 w 7467600"/>
              <a:gd name="connsiteY461" fmla="*/ 6715729 h 6858000"/>
              <a:gd name="connsiteX462" fmla="*/ 1794691 w 7467600"/>
              <a:gd name="connsiteY462" fmla="*/ 6843239 h 6858000"/>
              <a:gd name="connsiteX463" fmla="*/ 1794914 w 7467600"/>
              <a:gd name="connsiteY463" fmla="*/ 6858000 h 6858000"/>
              <a:gd name="connsiteX464" fmla="*/ 1746128 w 7467600"/>
              <a:gd name="connsiteY464" fmla="*/ 6858000 h 6858000"/>
              <a:gd name="connsiteX465" fmla="*/ 1753934 w 7467600"/>
              <a:gd name="connsiteY465" fmla="*/ 6724796 h 6858000"/>
              <a:gd name="connsiteX466" fmla="*/ 1792053 w 7467600"/>
              <a:gd name="connsiteY466" fmla="*/ 6572396 h 6858000"/>
              <a:gd name="connsiteX467" fmla="*/ 1862248 w 7467600"/>
              <a:gd name="connsiteY467" fmla="*/ 6266397 h 6858000"/>
              <a:gd name="connsiteX468" fmla="*/ 1862250 w 7467600"/>
              <a:gd name="connsiteY468" fmla="*/ 6033531 h 6858000"/>
              <a:gd name="connsiteX469" fmla="*/ 1211999 w 7467600"/>
              <a:gd name="connsiteY469" fmla="*/ 6683610 h 6858000"/>
              <a:gd name="connsiteX470" fmla="*/ 1213266 w 7467600"/>
              <a:gd name="connsiteY470" fmla="*/ 6691947 h 6858000"/>
              <a:gd name="connsiteX471" fmla="*/ 1203370 w 7467600"/>
              <a:gd name="connsiteY471" fmla="*/ 6850676 h 6858000"/>
              <a:gd name="connsiteX472" fmla="*/ 1203671 w 7467600"/>
              <a:gd name="connsiteY472" fmla="*/ 6858000 h 6858000"/>
              <a:gd name="connsiteX473" fmla="*/ 1143180 w 7467600"/>
              <a:gd name="connsiteY473" fmla="*/ 6858000 h 6858000"/>
              <a:gd name="connsiteX474" fmla="*/ 1142176 w 7467600"/>
              <a:gd name="connsiteY474" fmla="*/ 6766045 h 6858000"/>
              <a:gd name="connsiteX475" fmla="*/ 1067484 w 7467600"/>
              <a:gd name="connsiteY475" fmla="*/ 6858000 h 6858000"/>
              <a:gd name="connsiteX476" fmla="*/ 953928 w 7467600"/>
              <a:gd name="connsiteY476" fmla="*/ 6858000 h 6858000"/>
              <a:gd name="connsiteX477" fmla="*/ 959715 w 7467600"/>
              <a:gd name="connsiteY477" fmla="*/ 6850185 h 6858000"/>
              <a:gd name="connsiteX478" fmla="*/ 1483788 w 7467600"/>
              <a:gd name="connsiteY478" fmla="*/ 6259174 h 6858000"/>
              <a:gd name="connsiteX479" fmla="*/ 1100671 w 7467600"/>
              <a:gd name="connsiteY479" fmla="*/ 6252137 h 6858000"/>
              <a:gd name="connsiteX480" fmla="*/ 1090144 w 7467600"/>
              <a:gd name="connsiteY480" fmla="*/ 6256748 h 6858000"/>
              <a:gd name="connsiteX481" fmla="*/ 1095872 w 7467600"/>
              <a:gd name="connsiteY481" fmla="*/ 6271892 h 6858000"/>
              <a:gd name="connsiteX482" fmla="*/ 262785 w 7467600"/>
              <a:gd name="connsiteY482" fmla="*/ 6845450 h 6858000"/>
              <a:gd name="connsiteX483" fmla="*/ 209968 w 7467600"/>
              <a:gd name="connsiteY483" fmla="*/ 6770713 h 6858000"/>
              <a:gd name="connsiteX484" fmla="*/ 873460 w 7467600"/>
              <a:gd name="connsiteY484" fmla="*/ 6253768 h 6858000"/>
              <a:gd name="connsiteX485" fmla="*/ 192686 w 7467600"/>
              <a:gd name="connsiteY485" fmla="*/ 5849257 h 6858000"/>
              <a:gd name="connsiteX486" fmla="*/ 4696 w 7467600"/>
              <a:gd name="connsiteY486" fmla="*/ 5697668 h 6858000"/>
              <a:gd name="connsiteX487" fmla="*/ 0 w 7467600"/>
              <a:gd name="connsiteY487" fmla="*/ 5689984 h 6858000"/>
              <a:gd name="connsiteX488" fmla="*/ 0 w 7467600"/>
              <a:gd name="connsiteY488" fmla="*/ 5513472 h 6858000"/>
              <a:gd name="connsiteX489" fmla="*/ 174101 w 7467600"/>
              <a:gd name="connsiteY489" fmla="*/ 5620277 h 6858000"/>
              <a:gd name="connsiteX490" fmla="*/ 891800 w 7467600"/>
              <a:gd name="connsiteY490" fmla="*/ 6036935 h 6858000"/>
              <a:gd name="connsiteX491" fmla="*/ 1072219 w 7467600"/>
              <a:gd name="connsiteY491" fmla="*/ 6169443 h 6858000"/>
              <a:gd name="connsiteX492" fmla="*/ 1074117 w 7467600"/>
              <a:gd name="connsiteY492" fmla="*/ 6170301 h 6858000"/>
              <a:gd name="connsiteX493" fmla="*/ 1083114 w 7467600"/>
              <a:gd name="connsiteY493" fmla="*/ 6174131 h 6858000"/>
              <a:gd name="connsiteX494" fmla="*/ 1543010 w 7467600"/>
              <a:gd name="connsiteY494" fmla="*/ 6191140 h 6858000"/>
              <a:gd name="connsiteX495" fmla="*/ 1551080 w 7467600"/>
              <a:gd name="connsiteY495" fmla="*/ 6195006 h 6858000"/>
              <a:gd name="connsiteX496" fmla="*/ 2345443 w 7467600"/>
              <a:gd name="connsiteY496" fmla="*/ 5549882 h 6858000"/>
              <a:gd name="connsiteX497" fmla="*/ 1721499 w 7467600"/>
              <a:gd name="connsiteY497" fmla="*/ 5599969 h 6858000"/>
              <a:gd name="connsiteX498" fmla="*/ 767716 w 7467600"/>
              <a:gd name="connsiteY498" fmla="*/ 5472768 h 6858000"/>
              <a:gd name="connsiteX499" fmla="*/ 722147 w 7467600"/>
              <a:gd name="connsiteY499" fmla="*/ 5393091 h 6858000"/>
              <a:gd name="connsiteX500" fmla="*/ 1485552 w 7467600"/>
              <a:gd name="connsiteY500" fmla="*/ 5313202 h 6858000"/>
              <a:gd name="connsiteX501" fmla="*/ 2143004 w 7467600"/>
              <a:gd name="connsiteY501" fmla="*/ 5402420 h 6858000"/>
              <a:gd name="connsiteX502" fmla="*/ 1933391 w 7467600"/>
              <a:gd name="connsiteY502" fmla="*/ 5156971 h 6858000"/>
              <a:gd name="connsiteX503" fmla="*/ 1827118 w 7467600"/>
              <a:gd name="connsiteY503" fmla="*/ 4968410 h 6858000"/>
              <a:gd name="connsiteX504" fmla="*/ 1837349 w 7467600"/>
              <a:gd name="connsiteY504" fmla="*/ 4956357 h 6858000"/>
              <a:gd name="connsiteX505" fmla="*/ 2162835 w 7467600"/>
              <a:gd name="connsiteY505" fmla="*/ 5187853 h 6858000"/>
              <a:gd name="connsiteX506" fmla="*/ 2257167 w 7467600"/>
              <a:gd name="connsiteY506" fmla="*/ 5462123 h 6858000"/>
              <a:gd name="connsiteX507" fmla="*/ 2261598 w 7467600"/>
              <a:gd name="connsiteY507" fmla="*/ 5467998 h 6858000"/>
              <a:gd name="connsiteX508" fmla="*/ 2437177 w 7467600"/>
              <a:gd name="connsiteY508" fmla="*/ 5479608 h 6858000"/>
              <a:gd name="connsiteX509" fmla="*/ 2445247 w 7467600"/>
              <a:gd name="connsiteY509" fmla="*/ 5483476 h 6858000"/>
              <a:gd name="connsiteX510" fmla="*/ 2743626 w 7467600"/>
              <a:gd name="connsiteY510" fmla="*/ 5304819 h 6858000"/>
              <a:gd name="connsiteX511" fmla="*/ 3048102 w 7467600"/>
              <a:gd name="connsiteY511" fmla="*/ 5150595 h 6858000"/>
              <a:gd name="connsiteX512" fmla="*/ 1799414 w 7467600"/>
              <a:gd name="connsiteY512" fmla="*/ 4694732 h 6858000"/>
              <a:gd name="connsiteX513" fmla="*/ 1771735 w 7467600"/>
              <a:gd name="connsiteY513" fmla="*/ 4619929 h 6858000"/>
              <a:gd name="connsiteX514" fmla="*/ 3104273 w 7467600"/>
              <a:gd name="connsiteY514" fmla="*/ 5076159 h 6858000"/>
              <a:gd name="connsiteX515" fmla="*/ 3113245 w 7467600"/>
              <a:gd name="connsiteY515" fmla="*/ 5090705 h 6858000"/>
              <a:gd name="connsiteX516" fmla="*/ 3126294 w 7467600"/>
              <a:gd name="connsiteY516" fmla="*/ 5114400 h 6858000"/>
              <a:gd name="connsiteX517" fmla="*/ 3937433 w 7467600"/>
              <a:gd name="connsiteY517" fmla="*/ 4830473 h 6858000"/>
              <a:gd name="connsiteX518" fmla="*/ 3590475 w 7467600"/>
              <a:gd name="connsiteY518" fmla="*/ 4597974 h 6858000"/>
              <a:gd name="connsiteX519" fmla="*/ 3100264 w 7467600"/>
              <a:gd name="connsiteY519" fmla="*/ 4579845 h 6858000"/>
              <a:gd name="connsiteX520" fmla="*/ 2183576 w 7467600"/>
              <a:gd name="connsiteY520" fmla="*/ 4227150 h 6858000"/>
              <a:gd name="connsiteX521" fmla="*/ 2151029 w 7467600"/>
              <a:gd name="connsiteY521" fmla="*/ 4146947 h 6858000"/>
              <a:gd name="connsiteX522" fmla="*/ 3563434 w 7467600"/>
              <a:gd name="connsiteY522" fmla="*/ 4469115 h 6858000"/>
              <a:gd name="connsiteX523" fmla="*/ 3177952 w 7467600"/>
              <a:gd name="connsiteY523" fmla="*/ 3657386 h 6858000"/>
              <a:gd name="connsiteX524" fmla="*/ 3189263 w 7467600"/>
              <a:gd name="connsiteY524" fmla="*/ 3625726 h 6858000"/>
              <a:gd name="connsiteX525" fmla="*/ 3560912 w 7467600"/>
              <a:gd name="connsiteY525" fmla="*/ 4079863 h 6858000"/>
              <a:gd name="connsiteX526" fmla="*/ 3626636 w 7467600"/>
              <a:gd name="connsiteY526" fmla="*/ 4512230 h 6858000"/>
              <a:gd name="connsiteX527" fmla="*/ 3653088 w 7467600"/>
              <a:gd name="connsiteY527" fmla="*/ 4521417 h 6858000"/>
              <a:gd name="connsiteX528" fmla="*/ 3988128 w 7467600"/>
              <a:gd name="connsiteY528" fmla="*/ 4817267 h 6858000"/>
              <a:gd name="connsiteX529" fmla="*/ 4830582 w 7467600"/>
              <a:gd name="connsiteY529" fmla="*/ 4676000 h 6858000"/>
              <a:gd name="connsiteX530" fmla="*/ 4830100 w 7467600"/>
              <a:gd name="connsiteY530" fmla="*/ 4675554 h 6858000"/>
              <a:gd name="connsiteX531" fmla="*/ 4036318 w 7467600"/>
              <a:gd name="connsiteY531" fmla="*/ 4147013 h 6858000"/>
              <a:gd name="connsiteX532" fmla="*/ 3432098 w 7467600"/>
              <a:gd name="connsiteY532" fmla="*/ 3537312 h 6858000"/>
              <a:gd name="connsiteX533" fmla="*/ 3446761 w 7467600"/>
              <a:gd name="connsiteY533" fmla="*/ 3461278 h 6858000"/>
              <a:gd name="connsiteX534" fmla="*/ 4419733 w 7467600"/>
              <a:gd name="connsiteY534" fmla="*/ 3963555 h 6858000"/>
              <a:gd name="connsiteX535" fmla="*/ 4781371 w 7467600"/>
              <a:gd name="connsiteY535" fmla="*/ 4458604 h 6858000"/>
              <a:gd name="connsiteX536" fmla="*/ 4780440 w 7467600"/>
              <a:gd name="connsiteY536" fmla="*/ 4470290 h 6858000"/>
              <a:gd name="connsiteX537" fmla="*/ 4898954 w 7467600"/>
              <a:gd name="connsiteY537" fmla="*/ 4662092 h 6858000"/>
              <a:gd name="connsiteX538" fmla="*/ 4900699 w 7467600"/>
              <a:gd name="connsiteY538" fmla="*/ 4670867 h 6858000"/>
              <a:gd name="connsiteX539" fmla="*/ 5714511 w 7467600"/>
              <a:gd name="connsiteY539" fmla="*/ 4663483 h 6858000"/>
              <a:gd name="connsiteX540" fmla="*/ 5464793 w 7467600"/>
              <a:gd name="connsiteY540" fmla="*/ 4393556 h 6858000"/>
              <a:gd name="connsiteX541" fmla="*/ 5461897 w 7467600"/>
              <a:gd name="connsiteY541" fmla="*/ 4390879 h 6858000"/>
              <a:gd name="connsiteX542" fmla="*/ 4294126 w 7467600"/>
              <a:gd name="connsiteY542" fmla="*/ 3303048 h 6858000"/>
              <a:gd name="connsiteX543" fmla="*/ 4305321 w 7467600"/>
              <a:gd name="connsiteY543" fmla="*/ 3256953 h 6858000"/>
              <a:gd name="connsiteX544" fmla="*/ 4949299 w 7467600"/>
              <a:gd name="connsiteY544" fmla="*/ 3766336 h 6858000"/>
              <a:gd name="connsiteX545" fmla="*/ 5291452 w 7467600"/>
              <a:gd name="connsiteY545" fmla="*/ 4076801 h 6858000"/>
              <a:gd name="connsiteX546" fmla="*/ 5434998 w 7467600"/>
              <a:gd name="connsiteY546" fmla="*/ 4254100 h 6858000"/>
              <a:gd name="connsiteX547" fmla="*/ 5351015 w 7467600"/>
              <a:gd name="connsiteY547" fmla="*/ 3760989 h 6858000"/>
              <a:gd name="connsiteX548" fmla="*/ 5413780 w 7467600"/>
              <a:gd name="connsiteY548" fmla="*/ 2966265 h 6858000"/>
              <a:gd name="connsiteX549" fmla="*/ 5425627 w 7467600"/>
              <a:gd name="connsiteY549" fmla="*/ 2954192 h 6858000"/>
              <a:gd name="connsiteX550" fmla="*/ 6604735 w 7467600"/>
              <a:gd name="connsiteY550" fmla="*/ 2041381 h 6858000"/>
              <a:gd name="connsiteX551" fmla="*/ 7204487 w 7467600"/>
              <a:gd name="connsiteY551" fmla="*/ 2742112 h 6858000"/>
              <a:gd name="connsiteX552" fmla="*/ 7131592 w 7467600"/>
              <a:gd name="connsiteY552" fmla="*/ 2672096 h 6858000"/>
              <a:gd name="connsiteX553" fmla="*/ 6996344 w 7467600"/>
              <a:gd name="connsiteY553" fmla="*/ 2518310 h 6858000"/>
              <a:gd name="connsiteX554" fmla="*/ 6735495 w 7467600"/>
              <a:gd name="connsiteY554" fmla="*/ 2196890 h 6858000"/>
              <a:gd name="connsiteX555" fmla="*/ 6721901 w 7467600"/>
              <a:gd name="connsiteY555" fmla="*/ 2179274 h 6858000"/>
              <a:gd name="connsiteX556" fmla="*/ 6604735 w 7467600"/>
              <a:gd name="connsiteY556" fmla="*/ 2041381 h 6858000"/>
              <a:gd name="connsiteX557" fmla="*/ 6591670 w 7467600"/>
              <a:gd name="connsiteY557" fmla="*/ 1988277 h 6858000"/>
              <a:gd name="connsiteX558" fmla="*/ 6747349 w 7467600"/>
              <a:gd name="connsiteY558" fmla="*/ 2160069 h 6858000"/>
              <a:gd name="connsiteX559" fmla="*/ 6760943 w 7467600"/>
              <a:gd name="connsiteY559" fmla="*/ 2177686 h 6858000"/>
              <a:gd name="connsiteX560" fmla="*/ 7021065 w 7467600"/>
              <a:gd name="connsiteY560" fmla="*/ 2498102 h 6858000"/>
              <a:gd name="connsiteX561" fmla="*/ 7155223 w 7467600"/>
              <a:gd name="connsiteY561" fmla="*/ 2650386 h 6858000"/>
              <a:gd name="connsiteX562" fmla="*/ 7203167 w 7467600"/>
              <a:gd name="connsiteY562" fmla="*/ 2697288 h 6858000"/>
              <a:gd name="connsiteX563" fmla="*/ 6937703 w 7467600"/>
              <a:gd name="connsiteY563" fmla="*/ 2321981 h 6858000"/>
              <a:gd name="connsiteX564" fmla="*/ 6591670 w 7467600"/>
              <a:gd name="connsiteY564" fmla="*/ 1988277 h 6858000"/>
              <a:gd name="connsiteX565" fmla="*/ 5798671 w 7467600"/>
              <a:gd name="connsiteY565" fmla="*/ 1981601 h 6858000"/>
              <a:gd name="connsiteX566" fmla="*/ 5754709 w 7467600"/>
              <a:gd name="connsiteY566" fmla="*/ 2071454 h 6858000"/>
              <a:gd name="connsiteX567" fmla="*/ 5763044 w 7467600"/>
              <a:gd name="connsiteY567" fmla="*/ 2842206 h 6858000"/>
              <a:gd name="connsiteX568" fmla="*/ 5764974 w 7467600"/>
              <a:gd name="connsiteY568" fmla="*/ 2799609 h 6858000"/>
              <a:gd name="connsiteX569" fmla="*/ 5767665 w 7467600"/>
              <a:gd name="connsiteY569" fmla="*/ 2666409 h 6858000"/>
              <a:gd name="connsiteX570" fmla="*/ 5763055 w 7467600"/>
              <a:gd name="connsiteY570" fmla="*/ 2579705 h 6858000"/>
              <a:gd name="connsiteX571" fmla="*/ 5758079 w 7467600"/>
              <a:gd name="connsiteY571" fmla="*/ 2492508 h 6858000"/>
              <a:gd name="connsiteX572" fmla="*/ 5779325 w 7467600"/>
              <a:gd name="connsiteY572" fmla="*/ 2197069 h 6858000"/>
              <a:gd name="connsiteX573" fmla="*/ 5798671 w 7467600"/>
              <a:gd name="connsiteY573" fmla="*/ 1981601 h 6858000"/>
              <a:gd name="connsiteX574" fmla="*/ 5829202 w 7467600"/>
              <a:gd name="connsiteY574" fmla="*/ 1971679 h 6858000"/>
              <a:gd name="connsiteX575" fmla="*/ 5809558 w 7467600"/>
              <a:gd name="connsiteY575" fmla="*/ 2198043 h 6858000"/>
              <a:gd name="connsiteX576" fmla="*/ 5788653 w 7467600"/>
              <a:gd name="connsiteY576" fmla="*/ 2489430 h 6858000"/>
              <a:gd name="connsiteX577" fmla="*/ 5793439 w 7467600"/>
              <a:gd name="connsiteY577" fmla="*/ 2575235 h 6858000"/>
              <a:gd name="connsiteX578" fmla="*/ 5796837 w 7467600"/>
              <a:gd name="connsiteY578" fmla="*/ 2637633 h 6858000"/>
              <a:gd name="connsiteX579" fmla="*/ 5818614 w 7467600"/>
              <a:gd name="connsiteY579" fmla="*/ 2473055 h 6858000"/>
              <a:gd name="connsiteX580" fmla="*/ 5829202 w 7467600"/>
              <a:gd name="connsiteY580" fmla="*/ 1971679 h 6858000"/>
              <a:gd name="connsiteX581" fmla="*/ 5911389 w 7467600"/>
              <a:gd name="connsiteY581" fmla="*/ 1898371 h 6858000"/>
              <a:gd name="connsiteX582" fmla="*/ 6237627 w 7467600"/>
              <a:gd name="connsiteY582" fmla="*/ 2231921 h 6858000"/>
              <a:gd name="connsiteX583" fmla="*/ 5911389 w 7467600"/>
              <a:gd name="connsiteY583" fmla="*/ 1898371 h 6858000"/>
              <a:gd name="connsiteX584" fmla="*/ 6944437 w 7467600"/>
              <a:gd name="connsiteY584" fmla="*/ 1575402 h 6858000"/>
              <a:gd name="connsiteX585" fmla="*/ 6304730 w 7467600"/>
              <a:gd name="connsiteY585" fmla="*/ 1766654 h 6858000"/>
              <a:gd name="connsiteX586" fmla="*/ 6944437 w 7467600"/>
              <a:gd name="connsiteY586" fmla="*/ 1575402 h 6858000"/>
              <a:gd name="connsiteX587" fmla="*/ 7019523 w 7467600"/>
              <a:gd name="connsiteY587" fmla="*/ 1519450 h 6858000"/>
              <a:gd name="connsiteX588" fmla="*/ 6298091 w 7467600"/>
              <a:gd name="connsiteY588" fmla="*/ 1737122 h 6858000"/>
              <a:gd name="connsiteX589" fmla="*/ 7019523 w 7467600"/>
              <a:gd name="connsiteY589" fmla="*/ 1519450 h 6858000"/>
              <a:gd name="connsiteX590" fmla="*/ 2399523 w 7467600"/>
              <a:gd name="connsiteY590" fmla="*/ 1428234 h 6858000"/>
              <a:gd name="connsiteX591" fmla="*/ 2224982 w 7467600"/>
              <a:gd name="connsiteY591" fmla="*/ 1826201 h 6858000"/>
              <a:gd name="connsiteX592" fmla="*/ 2096099 w 7467600"/>
              <a:gd name="connsiteY592" fmla="*/ 2345900 h 6858000"/>
              <a:gd name="connsiteX593" fmla="*/ 2283317 w 7467600"/>
              <a:gd name="connsiteY593" fmla="*/ 1796925 h 6858000"/>
              <a:gd name="connsiteX594" fmla="*/ 2399523 w 7467600"/>
              <a:gd name="connsiteY594" fmla="*/ 1428234 h 6858000"/>
              <a:gd name="connsiteX595" fmla="*/ 2448558 w 7467600"/>
              <a:gd name="connsiteY595" fmla="*/ 1373435 h 6858000"/>
              <a:gd name="connsiteX596" fmla="*/ 2312521 w 7467600"/>
              <a:gd name="connsiteY596" fmla="*/ 1806140 h 6858000"/>
              <a:gd name="connsiteX597" fmla="*/ 2127533 w 7467600"/>
              <a:gd name="connsiteY597" fmla="*/ 2348380 h 6858000"/>
              <a:gd name="connsiteX598" fmla="*/ 2358080 w 7467600"/>
              <a:gd name="connsiteY598" fmla="*/ 1866134 h 6858000"/>
              <a:gd name="connsiteX599" fmla="*/ 2407436 w 7467600"/>
              <a:gd name="connsiteY599" fmla="*/ 1651070 h 6858000"/>
              <a:gd name="connsiteX600" fmla="*/ 2448558 w 7467600"/>
              <a:gd name="connsiteY600" fmla="*/ 1373435 h 6858000"/>
              <a:gd name="connsiteX601" fmla="*/ 278707 w 7467600"/>
              <a:gd name="connsiteY601" fmla="*/ 1352270 h 6858000"/>
              <a:gd name="connsiteX602" fmla="*/ 321570 w 7467600"/>
              <a:gd name="connsiteY602" fmla="*/ 1861610 h 6858000"/>
              <a:gd name="connsiteX603" fmla="*/ 294281 w 7467600"/>
              <a:gd name="connsiteY603" fmla="*/ 1440658 h 6858000"/>
              <a:gd name="connsiteX604" fmla="*/ 278707 w 7467600"/>
              <a:gd name="connsiteY604" fmla="*/ 1352270 h 6858000"/>
              <a:gd name="connsiteX605" fmla="*/ 1423821 w 7467600"/>
              <a:gd name="connsiteY605" fmla="*/ 1351958 h 6858000"/>
              <a:gd name="connsiteX606" fmla="*/ 1638521 w 7467600"/>
              <a:gd name="connsiteY606" fmla="*/ 1908470 h 6858000"/>
              <a:gd name="connsiteX607" fmla="*/ 1754199 w 7467600"/>
              <a:gd name="connsiteY607" fmla="*/ 2149284 h 6858000"/>
              <a:gd name="connsiteX608" fmla="*/ 1908359 w 7467600"/>
              <a:gd name="connsiteY608" fmla="*/ 2364988 h 6858000"/>
              <a:gd name="connsiteX609" fmla="*/ 1647661 w 7467600"/>
              <a:gd name="connsiteY609" fmla="*/ 1825945 h 6858000"/>
              <a:gd name="connsiteX610" fmla="*/ 1423821 w 7467600"/>
              <a:gd name="connsiteY610" fmla="*/ 1351958 h 6858000"/>
              <a:gd name="connsiteX611" fmla="*/ 1431890 w 7467600"/>
              <a:gd name="connsiteY611" fmla="*/ 1306475 h 6858000"/>
              <a:gd name="connsiteX612" fmla="*/ 1507597 w 7467600"/>
              <a:gd name="connsiteY612" fmla="*/ 1446132 h 6858000"/>
              <a:gd name="connsiteX613" fmla="*/ 1674586 w 7467600"/>
              <a:gd name="connsiteY613" fmla="*/ 1813832 h 6858000"/>
              <a:gd name="connsiteX614" fmla="*/ 1815950 w 7467600"/>
              <a:gd name="connsiteY614" fmla="*/ 2128564 h 6858000"/>
              <a:gd name="connsiteX615" fmla="*/ 1984242 w 7467600"/>
              <a:gd name="connsiteY615" fmla="*/ 2430829 h 6858000"/>
              <a:gd name="connsiteX616" fmla="*/ 2014023 w 7467600"/>
              <a:gd name="connsiteY616" fmla="*/ 2450995 h 6858000"/>
              <a:gd name="connsiteX617" fmla="*/ 1747337 w 7467600"/>
              <a:gd name="connsiteY617" fmla="*/ 1855264 h 6858000"/>
              <a:gd name="connsiteX618" fmla="*/ 1533749 w 7467600"/>
              <a:gd name="connsiteY618" fmla="*/ 1478656 h 6858000"/>
              <a:gd name="connsiteX619" fmla="*/ 1431890 w 7467600"/>
              <a:gd name="connsiteY619" fmla="*/ 1306475 h 6858000"/>
              <a:gd name="connsiteX620" fmla="*/ 5052692 w 7467600"/>
              <a:gd name="connsiteY620" fmla="*/ 1292994 h 6858000"/>
              <a:gd name="connsiteX621" fmla="*/ 5200661 w 7467600"/>
              <a:gd name="connsiteY621" fmla="*/ 1635186 h 6858000"/>
              <a:gd name="connsiteX622" fmla="*/ 5297138 w 7467600"/>
              <a:gd name="connsiteY622" fmla="*/ 1906351 h 6858000"/>
              <a:gd name="connsiteX623" fmla="*/ 5052692 w 7467600"/>
              <a:gd name="connsiteY623" fmla="*/ 1292994 h 6858000"/>
              <a:gd name="connsiteX624" fmla="*/ 5009948 w 7467600"/>
              <a:gd name="connsiteY624" fmla="*/ 1273619 h 6858000"/>
              <a:gd name="connsiteX625" fmla="*/ 5121777 w 7467600"/>
              <a:gd name="connsiteY625" fmla="*/ 1654213 h 6858000"/>
              <a:gd name="connsiteX626" fmla="*/ 5293545 w 7467600"/>
              <a:gd name="connsiteY626" fmla="*/ 2072247 h 6858000"/>
              <a:gd name="connsiteX627" fmla="*/ 5294042 w 7467600"/>
              <a:gd name="connsiteY627" fmla="*/ 2065019 h 6858000"/>
              <a:gd name="connsiteX628" fmla="*/ 5171936 w 7467600"/>
              <a:gd name="connsiteY628" fmla="*/ 1647613 h 6858000"/>
              <a:gd name="connsiteX629" fmla="*/ 5009948 w 7467600"/>
              <a:gd name="connsiteY629" fmla="*/ 1273619 h 6858000"/>
              <a:gd name="connsiteX630" fmla="*/ 655236 w 7467600"/>
              <a:gd name="connsiteY630" fmla="*/ 1268632 h 6858000"/>
              <a:gd name="connsiteX631" fmla="*/ 839521 w 7467600"/>
              <a:gd name="connsiteY631" fmla="*/ 1685315 h 6858000"/>
              <a:gd name="connsiteX632" fmla="*/ 1109416 w 7467600"/>
              <a:gd name="connsiteY632" fmla="*/ 2061663 h 6858000"/>
              <a:gd name="connsiteX633" fmla="*/ 1298300 w 7467600"/>
              <a:gd name="connsiteY633" fmla="*/ 2247742 h 6858000"/>
              <a:gd name="connsiteX634" fmla="*/ 1125871 w 7467600"/>
              <a:gd name="connsiteY634" fmla="*/ 1989513 h 6858000"/>
              <a:gd name="connsiteX635" fmla="*/ 981574 w 7467600"/>
              <a:gd name="connsiteY635" fmla="*/ 1783157 h 6858000"/>
              <a:gd name="connsiteX636" fmla="*/ 922198 w 7467600"/>
              <a:gd name="connsiteY636" fmla="*/ 1677437 h 6858000"/>
              <a:gd name="connsiteX637" fmla="*/ 869293 w 7467600"/>
              <a:gd name="connsiteY637" fmla="*/ 1583214 h 6858000"/>
              <a:gd name="connsiteX638" fmla="*/ 751431 w 7467600"/>
              <a:gd name="connsiteY638" fmla="*/ 1405731 h 6858000"/>
              <a:gd name="connsiteX639" fmla="*/ 655236 w 7467600"/>
              <a:gd name="connsiteY639" fmla="*/ 1268632 h 6858000"/>
              <a:gd name="connsiteX640" fmla="*/ 6516292 w 7467600"/>
              <a:gd name="connsiteY640" fmla="*/ 1263064 h 6858000"/>
              <a:gd name="connsiteX641" fmla="*/ 5736320 w 7467600"/>
              <a:gd name="connsiteY641" fmla="*/ 1501803 h 6858000"/>
              <a:gd name="connsiteX642" fmla="*/ 6516292 w 7467600"/>
              <a:gd name="connsiteY642" fmla="*/ 1263064 h 6858000"/>
              <a:gd name="connsiteX643" fmla="*/ 291466 w 7467600"/>
              <a:gd name="connsiteY643" fmla="*/ 1250369 h 6858000"/>
              <a:gd name="connsiteX644" fmla="*/ 323180 w 7467600"/>
              <a:gd name="connsiteY644" fmla="*/ 1435283 h 6858000"/>
              <a:gd name="connsiteX645" fmla="*/ 349381 w 7467600"/>
              <a:gd name="connsiteY645" fmla="*/ 1875041 h 6858000"/>
              <a:gd name="connsiteX646" fmla="*/ 374363 w 7467600"/>
              <a:gd name="connsiteY646" fmla="*/ 1506494 h 6858000"/>
              <a:gd name="connsiteX647" fmla="*/ 302168 w 7467600"/>
              <a:gd name="connsiteY647" fmla="*/ 1274495 h 6858000"/>
              <a:gd name="connsiteX648" fmla="*/ 291466 w 7467600"/>
              <a:gd name="connsiteY648" fmla="*/ 1250369 h 6858000"/>
              <a:gd name="connsiteX649" fmla="*/ 678222 w 7467600"/>
              <a:gd name="connsiteY649" fmla="*/ 1248670 h 6858000"/>
              <a:gd name="connsiteX650" fmla="*/ 775536 w 7467600"/>
              <a:gd name="connsiteY650" fmla="*/ 1388015 h 6858000"/>
              <a:gd name="connsiteX651" fmla="*/ 894529 w 7467600"/>
              <a:gd name="connsiteY651" fmla="*/ 1567739 h 6858000"/>
              <a:gd name="connsiteX652" fmla="*/ 948000 w 7467600"/>
              <a:gd name="connsiteY652" fmla="*/ 1663088 h 6858000"/>
              <a:gd name="connsiteX653" fmla="*/ 1006812 w 7467600"/>
              <a:gd name="connsiteY653" fmla="*/ 1767683 h 6858000"/>
              <a:gd name="connsiteX654" fmla="*/ 1149133 w 7467600"/>
              <a:gd name="connsiteY654" fmla="*/ 1971513 h 6858000"/>
              <a:gd name="connsiteX655" fmla="*/ 1333952 w 7467600"/>
              <a:gd name="connsiteY655" fmla="*/ 2251620 h 6858000"/>
              <a:gd name="connsiteX656" fmla="*/ 1337329 w 7467600"/>
              <a:gd name="connsiteY656" fmla="*/ 2258350 h 6858000"/>
              <a:gd name="connsiteX657" fmla="*/ 1014726 w 7467600"/>
              <a:gd name="connsiteY657" fmla="*/ 1615556 h 6858000"/>
              <a:gd name="connsiteX658" fmla="*/ 678222 w 7467600"/>
              <a:gd name="connsiteY658" fmla="*/ 1248670 h 6858000"/>
              <a:gd name="connsiteX659" fmla="*/ 6691602 w 7467600"/>
              <a:gd name="connsiteY659" fmla="*/ 1140573 h 6858000"/>
              <a:gd name="connsiteX660" fmla="*/ 6571100 w 7467600"/>
              <a:gd name="connsiteY660" fmla="*/ 1183662 h 6858000"/>
              <a:gd name="connsiteX661" fmla="*/ 6241687 w 7467600"/>
              <a:gd name="connsiteY661" fmla="*/ 1257600 h 6858000"/>
              <a:gd name="connsiteX662" fmla="*/ 5693009 w 7467600"/>
              <a:gd name="connsiteY662" fmla="*/ 1478256 h 6858000"/>
              <a:gd name="connsiteX663" fmla="*/ 6548420 w 7467600"/>
              <a:gd name="connsiteY663" fmla="*/ 1214599 h 6858000"/>
              <a:gd name="connsiteX664" fmla="*/ 6605473 w 7467600"/>
              <a:gd name="connsiteY664" fmla="*/ 1184686 h 6858000"/>
              <a:gd name="connsiteX665" fmla="*/ 6691602 w 7467600"/>
              <a:gd name="connsiteY665" fmla="*/ 1140573 h 6858000"/>
              <a:gd name="connsiteX666" fmla="*/ 4002475 w 7467600"/>
              <a:gd name="connsiteY666" fmla="*/ 1037802 h 6858000"/>
              <a:gd name="connsiteX667" fmla="*/ 4000324 w 7467600"/>
              <a:gd name="connsiteY667" fmla="*/ 1039362 h 6858000"/>
              <a:gd name="connsiteX668" fmla="*/ 4002862 w 7467600"/>
              <a:gd name="connsiteY668" fmla="*/ 1042866 h 6858000"/>
              <a:gd name="connsiteX669" fmla="*/ 4002475 w 7467600"/>
              <a:gd name="connsiteY669" fmla="*/ 1037802 h 6858000"/>
              <a:gd name="connsiteX670" fmla="*/ 506322 w 7467600"/>
              <a:gd name="connsiteY670" fmla="*/ 1020997 h 6858000"/>
              <a:gd name="connsiteX671" fmla="*/ 533068 w 7467600"/>
              <a:gd name="connsiteY671" fmla="*/ 1029409 h 6858000"/>
              <a:gd name="connsiteX672" fmla="*/ 1232525 w 7467600"/>
              <a:gd name="connsiteY672" fmla="*/ 1804675 h 6858000"/>
              <a:gd name="connsiteX673" fmla="*/ 1388858 w 7467600"/>
              <a:gd name="connsiteY673" fmla="*/ 2368011 h 6858000"/>
              <a:gd name="connsiteX674" fmla="*/ 1384098 w 7467600"/>
              <a:gd name="connsiteY674" fmla="*/ 2378125 h 6858000"/>
              <a:gd name="connsiteX675" fmla="*/ 1425393 w 7467600"/>
              <a:gd name="connsiteY675" fmla="*/ 2589124 h 6858000"/>
              <a:gd name="connsiteX676" fmla="*/ 1424001 w 7467600"/>
              <a:gd name="connsiteY676" fmla="*/ 2597541 h 6858000"/>
              <a:gd name="connsiteX677" fmla="*/ 2152729 w 7467600"/>
              <a:gd name="connsiteY677" fmla="*/ 2864487 h 6858000"/>
              <a:gd name="connsiteX678" fmla="*/ 2020609 w 7467600"/>
              <a:gd name="connsiteY678" fmla="*/ 2539671 h 6858000"/>
              <a:gd name="connsiteX679" fmla="*/ 2018920 w 7467600"/>
              <a:gd name="connsiteY679" fmla="*/ 2536309 h 6858000"/>
              <a:gd name="connsiteX680" fmla="*/ 1342441 w 7467600"/>
              <a:gd name="connsiteY680" fmla="*/ 1173017 h 6858000"/>
              <a:gd name="connsiteX681" fmla="*/ 1367925 w 7467600"/>
              <a:gd name="connsiteY681" fmla="*/ 1135648 h 6858000"/>
              <a:gd name="connsiteX682" fmla="*/ 1771401 w 7467600"/>
              <a:gd name="connsiteY682" fmla="*/ 1806673 h 6858000"/>
              <a:gd name="connsiteX683" fmla="*/ 1972385 w 7467600"/>
              <a:gd name="connsiteY683" fmla="*/ 2198735 h 6858000"/>
              <a:gd name="connsiteX684" fmla="*/ 2040892 w 7467600"/>
              <a:gd name="connsiteY684" fmla="*/ 2405205 h 6858000"/>
              <a:gd name="connsiteX685" fmla="*/ 2131689 w 7467600"/>
              <a:gd name="connsiteY685" fmla="*/ 1936926 h 6858000"/>
              <a:gd name="connsiteX686" fmla="*/ 2454820 w 7467600"/>
              <a:gd name="connsiteY686" fmla="*/ 1248808 h 6858000"/>
              <a:gd name="connsiteX687" fmla="*/ 2492512 w 7467600"/>
              <a:gd name="connsiteY687" fmla="*/ 1302920 h 6858000"/>
              <a:gd name="connsiteX688" fmla="*/ 2081216 w 7467600"/>
              <a:gd name="connsiteY688" fmla="*/ 2527513 h 6858000"/>
              <a:gd name="connsiteX689" fmla="*/ 2081211 w 7467600"/>
              <a:gd name="connsiteY689" fmla="*/ 2528916 h 6858000"/>
              <a:gd name="connsiteX690" fmla="*/ 2199067 w 7467600"/>
              <a:gd name="connsiteY690" fmla="*/ 2884061 h 6858000"/>
              <a:gd name="connsiteX691" fmla="*/ 3192586 w 7467600"/>
              <a:gd name="connsiteY691" fmla="*/ 3411496 h 6858000"/>
              <a:gd name="connsiteX692" fmla="*/ 3182620 w 7467600"/>
              <a:gd name="connsiteY692" fmla="*/ 3483279 h 6858000"/>
              <a:gd name="connsiteX693" fmla="*/ 2435119 w 7467600"/>
              <a:gd name="connsiteY693" fmla="*/ 3080173 h 6858000"/>
              <a:gd name="connsiteX694" fmla="*/ 2410152 w 7467600"/>
              <a:gd name="connsiteY694" fmla="*/ 3063751 h 6858000"/>
              <a:gd name="connsiteX695" fmla="*/ 2408099 w 7467600"/>
              <a:gd name="connsiteY695" fmla="*/ 3064403 h 6858000"/>
              <a:gd name="connsiteX696" fmla="*/ 2407218 w 7467600"/>
              <a:gd name="connsiteY696" fmla="*/ 3070324 h 6858000"/>
              <a:gd name="connsiteX697" fmla="*/ 2380138 w 7467600"/>
              <a:gd name="connsiteY697" fmla="*/ 3099341 h 6858000"/>
              <a:gd name="connsiteX698" fmla="*/ 1765923 w 7467600"/>
              <a:gd name="connsiteY698" fmla="*/ 3581043 h 6858000"/>
              <a:gd name="connsiteX699" fmla="*/ 1702258 w 7467600"/>
              <a:gd name="connsiteY699" fmla="*/ 3612286 h 6858000"/>
              <a:gd name="connsiteX700" fmla="*/ 1538370 w 7467600"/>
              <a:gd name="connsiteY700" fmla="*/ 3811804 h 6858000"/>
              <a:gd name="connsiteX701" fmla="*/ 542867 w 7467600"/>
              <a:gd name="connsiteY701" fmla="*/ 4944092 h 6858000"/>
              <a:gd name="connsiteX702" fmla="*/ 515800 w 7467600"/>
              <a:gd name="connsiteY702" fmla="*/ 4862180 h 6858000"/>
              <a:gd name="connsiteX703" fmla="*/ 909145 w 7467600"/>
              <a:gd name="connsiteY703" fmla="*/ 4199225 h 6858000"/>
              <a:gd name="connsiteX704" fmla="*/ 1214067 w 7467600"/>
              <a:gd name="connsiteY704" fmla="*/ 3908561 h 6858000"/>
              <a:gd name="connsiteX705" fmla="*/ 640967 w 7467600"/>
              <a:gd name="connsiteY705" fmla="*/ 4105601 h 6858000"/>
              <a:gd name="connsiteX706" fmla="*/ 112563 w 7467600"/>
              <a:gd name="connsiteY706" fmla="*/ 4396952 h 6858000"/>
              <a:gd name="connsiteX707" fmla="*/ 0 w 7467600"/>
              <a:gd name="connsiteY707" fmla="*/ 4466006 h 6858000"/>
              <a:gd name="connsiteX708" fmla="*/ 0 w 7467600"/>
              <a:gd name="connsiteY708" fmla="*/ 4233763 h 6858000"/>
              <a:gd name="connsiteX709" fmla="*/ 36881 w 7467600"/>
              <a:gd name="connsiteY709" fmla="*/ 4200118 h 6858000"/>
              <a:gd name="connsiteX710" fmla="*/ 910534 w 7467600"/>
              <a:gd name="connsiteY710" fmla="*/ 3629753 h 6858000"/>
              <a:gd name="connsiteX711" fmla="*/ 1578717 w 7467600"/>
              <a:gd name="connsiteY711" fmla="*/ 3575982 h 6858000"/>
              <a:gd name="connsiteX712" fmla="*/ 2338780 w 7467600"/>
              <a:gd name="connsiteY712" fmla="*/ 3033725 h 6858000"/>
              <a:gd name="connsiteX713" fmla="*/ 1807991 w 7467600"/>
              <a:gd name="connsiteY713" fmla="*/ 2807184 h 6858000"/>
              <a:gd name="connsiteX714" fmla="*/ 1416358 w 7467600"/>
              <a:gd name="connsiteY714" fmla="*/ 3112571 h 6858000"/>
              <a:gd name="connsiteX715" fmla="*/ 939066 w 7467600"/>
              <a:gd name="connsiteY715" fmla="*/ 3378798 h 6858000"/>
              <a:gd name="connsiteX716" fmla="*/ 115099 w 7467600"/>
              <a:gd name="connsiteY716" fmla="*/ 3607650 h 6858000"/>
              <a:gd name="connsiteX717" fmla="*/ 97284 w 7467600"/>
              <a:gd name="connsiteY717" fmla="*/ 3520393 h 6858000"/>
              <a:gd name="connsiteX718" fmla="*/ 922050 w 7467600"/>
              <a:gd name="connsiteY718" fmla="*/ 3074867 h 6858000"/>
              <a:gd name="connsiteX719" fmla="*/ 1405265 w 7467600"/>
              <a:gd name="connsiteY719" fmla="*/ 3016319 h 6858000"/>
              <a:gd name="connsiteX720" fmla="*/ 1407512 w 7467600"/>
              <a:gd name="connsiteY720" fmla="*/ 3018001 h 6858000"/>
              <a:gd name="connsiteX721" fmla="*/ 1726266 w 7467600"/>
              <a:gd name="connsiteY721" fmla="*/ 2777274 h 6858000"/>
              <a:gd name="connsiteX722" fmla="*/ 625390 w 7467600"/>
              <a:gd name="connsiteY722" fmla="*/ 2514541 h 6858000"/>
              <a:gd name="connsiteX723" fmla="*/ 619799 w 7467600"/>
              <a:gd name="connsiteY723" fmla="*/ 2527180 h 6858000"/>
              <a:gd name="connsiteX724" fmla="*/ 310030 w 7467600"/>
              <a:gd name="connsiteY724" fmla="*/ 2771818 h 6858000"/>
              <a:gd name="connsiteX725" fmla="*/ 173877 w 7467600"/>
              <a:gd name="connsiteY725" fmla="*/ 2937056 h 6858000"/>
              <a:gd name="connsiteX726" fmla="*/ 77889 w 7467600"/>
              <a:gd name="connsiteY726" fmla="*/ 3138440 h 6858000"/>
              <a:gd name="connsiteX727" fmla="*/ 0 w 7467600"/>
              <a:gd name="connsiteY727" fmla="*/ 3271395 h 6858000"/>
              <a:gd name="connsiteX728" fmla="*/ 0 w 7467600"/>
              <a:gd name="connsiteY728" fmla="*/ 3153002 h 6858000"/>
              <a:gd name="connsiteX729" fmla="*/ 2386 w 7467600"/>
              <a:gd name="connsiteY729" fmla="*/ 3149203 h 6858000"/>
              <a:gd name="connsiteX730" fmla="*/ 89753 w 7467600"/>
              <a:gd name="connsiteY730" fmla="*/ 2987702 h 6858000"/>
              <a:gd name="connsiteX731" fmla="*/ 76869 w 7467600"/>
              <a:gd name="connsiteY731" fmla="*/ 3005404 h 6858000"/>
              <a:gd name="connsiteX732" fmla="*/ 32049 w 7467600"/>
              <a:gd name="connsiteY732" fmla="*/ 3065814 h 6858000"/>
              <a:gd name="connsiteX733" fmla="*/ 0 w 7467600"/>
              <a:gd name="connsiteY733" fmla="*/ 3108744 h 6858000"/>
              <a:gd name="connsiteX734" fmla="*/ 0 w 7467600"/>
              <a:gd name="connsiteY734" fmla="*/ 3058059 h 6858000"/>
              <a:gd name="connsiteX735" fmla="*/ 7610 w 7467600"/>
              <a:gd name="connsiteY735" fmla="*/ 3047889 h 6858000"/>
              <a:gd name="connsiteX736" fmla="*/ 52419 w 7467600"/>
              <a:gd name="connsiteY736" fmla="*/ 2987479 h 6858000"/>
              <a:gd name="connsiteX737" fmla="*/ 59142 w 7467600"/>
              <a:gd name="connsiteY737" fmla="*/ 2978488 h 6858000"/>
              <a:gd name="connsiteX738" fmla="*/ 0 w 7467600"/>
              <a:gd name="connsiteY738" fmla="*/ 3015334 h 6858000"/>
              <a:gd name="connsiteX739" fmla="*/ 0 w 7467600"/>
              <a:gd name="connsiteY739" fmla="*/ 2914286 h 6858000"/>
              <a:gd name="connsiteX740" fmla="*/ 36383 w 7467600"/>
              <a:gd name="connsiteY740" fmla="*/ 2901128 h 6858000"/>
              <a:gd name="connsiteX741" fmla="*/ 156329 w 7467600"/>
              <a:gd name="connsiteY741" fmla="*/ 2840533 h 6858000"/>
              <a:gd name="connsiteX742" fmla="*/ 358355 w 7467600"/>
              <a:gd name="connsiteY742" fmla="*/ 2620471 h 6858000"/>
              <a:gd name="connsiteX743" fmla="*/ 510577 w 7467600"/>
              <a:gd name="connsiteY743" fmla="*/ 2501244 h 6858000"/>
              <a:gd name="connsiteX744" fmla="*/ 211967 w 7467600"/>
              <a:gd name="connsiteY744" fmla="*/ 2479171 h 6858000"/>
              <a:gd name="connsiteX745" fmla="*/ 0 w 7467600"/>
              <a:gd name="connsiteY745" fmla="*/ 2476398 h 6858000"/>
              <a:gd name="connsiteX746" fmla="*/ 0 w 7467600"/>
              <a:gd name="connsiteY746" fmla="*/ 2389189 h 6858000"/>
              <a:gd name="connsiteX747" fmla="*/ 103062 w 7467600"/>
              <a:gd name="connsiteY747" fmla="*/ 2389518 h 6858000"/>
              <a:gd name="connsiteX748" fmla="*/ 510734 w 7467600"/>
              <a:gd name="connsiteY748" fmla="*/ 2416201 h 6858000"/>
              <a:gd name="connsiteX749" fmla="*/ 279257 w 7467600"/>
              <a:gd name="connsiteY749" fmla="*/ 2092102 h 6858000"/>
              <a:gd name="connsiteX750" fmla="*/ 65265 w 7467600"/>
              <a:gd name="connsiteY750" fmla="*/ 2006049 h 6858000"/>
              <a:gd name="connsiteX751" fmla="*/ 0 w 7467600"/>
              <a:gd name="connsiteY751" fmla="*/ 1982532 h 6858000"/>
              <a:gd name="connsiteX752" fmla="*/ 0 w 7467600"/>
              <a:gd name="connsiteY752" fmla="*/ 1912789 h 6858000"/>
              <a:gd name="connsiteX753" fmla="*/ 97460 w 7467600"/>
              <a:gd name="connsiteY753" fmla="*/ 1953725 h 6858000"/>
              <a:gd name="connsiteX754" fmla="*/ 221272 w 7467600"/>
              <a:gd name="connsiteY754" fmla="*/ 1980766 h 6858000"/>
              <a:gd name="connsiteX755" fmla="*/ 116765 w 7467600"/>
              <a:gd name="connsiteY755" fmla="*/ 1911033 h 6858000"/>
              <a:gd name="connsiteX756" fmla="*/ 16405 w 7467600"/>
              <a:gd name="connsiteY756" fmla="*/ 1803412 h 6858000"/>
              <a:gd name="connsiteX757" fmla="*/ 0 w 7467600"/>
              <a:gd name="connsiteY757" fmla="*/ 1784777 h 6858000"/>
              <a:gd name="connsiteX758" fmla="*/ 0 w 7467600"/>
              <a:gd name="connsiteY758" fmla="*/ 1740082 h 6858000"/>
              <a:gd name="connsiteX759" fmla="*/ 39394 w 7467600"/>
              <a:gd name="connsiteY759" fmla="*/ 1784856 h 6858000"/>
              <a:gd name="connsiteX760" fmla="*/ 135813 w 7467600"/>
              <a:gd name="connsiteY760" fmla="*/ 1888838 h 6858000"/>
              <a:gd name="connsiteX761" fmla="*/ 242575 w 7467600"/>
              <a:gd name="connsiteY761" fmla="*/ 1958841 h 6858000"/>
              <a:gd name="connsiteX762" fmla="*/ 82197 w 7467600"/>
              <a:gd name="connsiteY762" fmla="*/ 1754826 h 6858000"/>
              <a:gd name="connsiteX763" fmla="*/ 0 w 7467600"/>
              <a:gd name="connsiteY763" fmla="*/ 1679650 h 6858000"/>
              <a:gd name="connsiteX764" fmla="*/ 0 w 7467600"/>
              <a:gd name="connsiteY764" fmla="*/ 1602463 h 6858000"/>
              <a:gd name="connsiteX765" fmla="*/ 84689 w 7467600"/>
              <a:gd name="connsiteY765" fmla="*/ 1677442 h 6858000"/>
              <a:gd name="connsiteX766" fmla="*/ 298437 w 7467600"/>
              <a:gd name="connsiteY766" fmla="*/ 1968019 h 6858000"/>
              <a:gd name="connsiteX767" fmla="*/ 227269 w 7467600"/>
              <a:gd name="connsiteY767" fmla="*/ 1114064 h 6858000"/>
              <a:gd name="connsiteX768" fmla="*/ 248003 w 7467600"/>
              <a:gd name="connsiteY768" fmla="*/ 1089613 h 6858000"/>
              <a:gd name="connsiteX769" fmla="*/ 427020 w 7467600"/>
              <a:gd name="connsiteY769" fmla="*/ 1619803 h 6858000"/>
              <a:gd name="connsiteX770" fmla="*/ 340345 w 7467600"/>
              <a:gd name="connsiteY770" fmla="*/ 2027739 h 6858000"/>
              <a:gd name="connsiteX771" fmla="*/ 360865 w 7467600"/>
              <a:gd name="connsiteY771" fmla="*/ 2044827 h 6858000"/>
              <a:gd name="connsiteX772" fmla="*/ 560414 w 7467600"/>
              <a:gd name="connsiteY772" fmla="*/ 2421457 h 6858000"/>
              <a:gd name="connsiteX773" fmla="*/ 1359703 w 7467600"/>
              <a:gd name="connsiteY773" fmla="*/ 2578554 h 6858000"/>
              <a:gd name="connsiteX774" fmla="*/ 1359422 w 7467600"/>
              <a:gd name="connsiteY774" fmla="*/ 2577994 h 6858000"/>
              <a:gd name="connsiteX775" fmla="*/ 828701 w 7467600"/>
              <a:gd name="connsiteY775" fmla="*/ 1839520 h 6858000"/>
              <a:gd name="connsiteX776" fmla="*/ 494427 w 7467600"/>
              <a:gd name="connsiteY776" fmla="*/ 1092333 h 6858000"/>
              <a:gd name="connsiteX777" fmla="*/ 506322 w 7467600"/>
              <a:gd name="connsiteY777" fmla="*/ 1020997 h 6858000"/>
              <a:gd name="connsiteX778" fmla="*/ 4570198 w 7467600"/>
              <a:gd name="connsiteY778" fmla="*/ 978081 h 6858000"/>
              <a:gd name="connsiteX779" fmla="*/ 4523691 w 7467600"/>
              <a:gd name="connsiteY779" fmla="*/ 1127776 h 6858000"/>
              <a:gd name="connsiteX780" fmla="*/ 4509875 w 7467600"/>
              <a:gd name="connsiteY780" fmla="*/ 1167552 h 6858000"/>
              <a:gd name="connsiteX781" fmla="*/ 4478168 w 7467600"/>
              <a:gd name="connsiteY781" fmla="*/ 1260735 h 6858000"/>
              <a:gd name="connsiteX782" fmla="*/ 4409309 w 7467600"/>
              <a:gd name="connsiteY782" fmla="*/ 1666996 h 6858000"/>
              <a:gd name="connsiteX783" fmla="*/ 4370031 w 7467600"/>
              <a:gd name="connsiteY783" fmla="*/ 1955666 h 6858000"/>
              <a:gd name="connsiteX784" fmla="*/ 4570198 w 7467600"/>
              <a:gd name="connsiteY784" fmla="*/ 978081 h 6858000"/>
              <a:gd name="connsiteX785" fmla="*/ 4557898 w 7467600"/>
              <a:gd name="connsiteY785" fmla="*/ 900011 h 6858000"/>
              <a:gd name="connsiteX786" fmla="*/ 4344840 w 7467600"/>
              <a:gd name="connsiteY786" fmla="*/ 1922038 h 6858000"/>
              <a:gd name="connsiteX787" fmla="*/ 4378710 w 7467600"/>
              <a:gd name="connsiteY787" fmla="*/ 1665516 h 6858000"/>
              <a:gd name="connsiteX788" fmla="*/ 4448798 w 7467600"/>
              <a:gd name="connsiteY788" fmla="*/ 1253024 h 6858000"/>
              <a:gd name="connsiteX789" fmla="*/ 4480315 w 7467600"/>
              <a:gd name="connsiteY789" fmla="*/ 1158454 h 6858000"/>
              <a:gd name="connsiteX790" fmla="*/ 4494133 w 7467600"/>
              <a:gd name="connsiteY790" fmla="*/ 1118676 h 6858000"/>
              <a:gd name="connsiteX791" fmla="*/ 4557898 w 7467600"/>
              <a:gd name="connsiteY791" fmla="*/ 900011 h 6858000"/>
              <a:gd name="connsiteX792" fmla="*/ 5870151 w 7467600"/>
              <a:gd name="connsiteY792" fmla="*/ 898890 h 6858000"/>
              <a:gd name="connsiteX793" fmla="*/ 5861335 w 7467600"/>
              <a:gd name="connsiteY793" fmla="*/ 899177 h 6858000"/>
              <a:gd name="connsiteX794" fmla="*/ 5843702 w 7467600"/>
              <a:gd name="connsiteY794" fmla="*/ 899748 h 6858000"/>
              <a:gd name="connsiteX795" fmla="*/ 5651107 w 7467600"/>
              <a:gd name="connsiteY795" fmla="*/ 920306 h 6858000"/>
              <a:gd name="connsiteX796" fmla="*/ 5459407 w 7467600"/>
              <a:gd name="connsiteY796" fmla="*/ 940975 h 6858000"/>
              <a:gd name="connsiteX797" fmla="*/ 5374846 w 7467600"/>
              <a:gd name="connsiteY797" fmla="*/ 941988 h 6858000"/>
              <a:gd name="connsiteX798" fmla="*/ 5256105 w 7467600"/>
              <a:gd name="connsiteY798" fmla="*/ 945632 h 6858000"/>
              <a:gd name="connsiteX799" fmla="*/ 5107071 w 7467600"/>
              <a:gd name="connsiteY799" fmla="*/ 969720 h 6858000"/>
              <a:gd name="connsiteX800" fmla="*/ 4998681 w 7467600"/>
              <a:gd name="connsiteY800" fmla="*/ 988771 h 6858000"/>
              <a:gd name="connsiteX801" fmla="*/ 5870151 w 7467600"/>
              <a:gd name="connsiteY801" fmla="*/ 898890 h 6858000"/>
              <a:gd name="connsiteX802" fmla="*/ 5504425 w 7467600"/>
              <a:gd name="connsiteY802" fmla="*/ 848067 h 6858000"/>
              <a:gd name="connsiteX803" fmla="*/ 4968849 w 7467600"/>
              <a:gd name="connsiteY803" fmla="*/ 962318 h 6858000"/>
              <a:gd name="connsiteX804" fmla="*/ 5104039 w 7467600"/>
              <a:gd name="connsiteY804" fmla="*/ 940634 h 6858000"/>
              <a:gd name="connsiteX805" fmla="*/ 5256311 w 7467600"/>
              <a:gd name="connsiteY805" fmla="*/ 916490 h 6858000"/>
              <a:gd name="connsiteX806" fmla="*/ 5377381 w 7467600"/>
              <a:gd name="connsiteY806" fmla="*/ 912671 h 6858000"/>
              <a:gd name="connsiteX807" fmla="*/ 5460148 w 7467600"/>
              <a:gd name="connsiteY807" fmla="*/ 911442 h 6858000"/>
              <a:gd name="connsiteX808" fmla="*/ 5648971 w 7467600"/>
              <a:gd name="connsiteY808" fmla="*/ 891331 h 6858000"/>
              <a:gd name="connsiteX809" fmla="*/ 5844807 w 7467600"/>
              <a:gd name="connsiteY809" fmla="*/ 870718 h 6858000"/>
              <a:gd name="connsiteX810" fmla="*/ 5862975 w 7467600"/>
              <a:gd name="connsiteY810" fmla="*/ 869756 h 6858000"/>
              <a:gd name="connsiteX811" fmla="*/ 5920887 w 7467600"/>
              <a:gd name="connsiteY811" fmla="*/ 865929 h 6858000"/>
              <a:gd name="connsiteX812" fmla="*/ 5504425 w 7467600"/>
              <a:gd name="connsiteY812" fmla="*/ 848067 h 6858000"/>
              <a:gd name="connsiteX813" fmla="*/ 3607114 w 7467600"/>
              <a:gd name="connsiteY813" fmla="*/ 467441 h 6858000"/>
              <a:gd name="connsiteX814" fmla="*/ 3296242 w 7467600"/>
              <a:gd name="connsiteY814" fmla="*/ 807991 h 6858000"/>
              <a:gd name="connsiteX815" fmla="*/ 3174674 w 7467600"/>
              <a:gd name="connsiteY815" fmla="*/ 919759 h 6858000"/>
              <a:gd name="connsiteX816" fmla="*/ 3042978 w 7467600"/>
              <a:gd name="connsiteY816" fmla="*/ 1054894 h 6858000"/>
              <a:gd name="connsiteX817" fmla="*/ 2968914 w 7467600"/>
              <a:gd name="connsiteY817" fmla="*/ 1133756 h 6858000"/>
              <a:gd name="connsiteX818" fmla="*/ 3103823 w 7467600"/>
              <a:gd name="connsiteY818" fmla="*/ 1026814 h 6858000"/>
              <a:gd name="connsiteX819" fmla="*/ 3607114 w 7467600"/>
              <a:gd name="connsiteY819" fmla="*/ 467441 h 6858000"/>
              <a:gd name="connsiteX820" fmla="*/ 3744487 w 7467600"/>
              <a:gd name="connsiteY820" fmla="*/ 383136 h 6858000"/>
              <a:gd name="connsiteX821" fmla="*/ 3970213 w 7467600"/>
              <a:gd name="connsiteY821" fmla="*/ 995559 h 6858000"/>
              <a:gd name="connsiteX822" fmla="*/ 3744487 w 7467600"/>
              <a:gd name="connsiteY822" fmla="*/ 383136 h 6858000"/>
              <a:gd name="connsiteX823" fmla="*/ 3624562 w 7467600"/>
              <a:gd name="connsiteY823" fmla="*/ 367041 h 6858000"/>
              <a:gd name="connsiteX824" fmla="*/ 3489712 w 7467600"/>
              <a:gd name="connsiteY824" fmla="*/ 485386 h 6858000"/>
              <a:gd name="connsiteX825" fmla="*/ 3182994 w 7467600"/>
              <a:gd name="connsiteY825" fmla="*/ 828265 h 6858000"/>
              <a:gd name="connsiteX826" fmla="*/ 2892114 w 7467600"/>
              <a:gd name="connsiteY826" fmla="*/ 1172635 h 6858000"/>
              <a:gd name="connsiteX827" fmla="*/ 3021459 w 7467600"/>
              <a:gd name="connsiteY827" fmla="*/ 1035385 h 6858000"/>
              <a:gd name="connsiteX828" fmla="*/ 3153873 w 7467600"/>
              <a:gd name="connsiteY828" fmla="*/ 898971 h 6858000"/>
              <a:gd name="connsiteX829" fmla="*/ 3276511 w 7467600"/>
              <a:gd name="connsiteY829" fmla="*/ 786423 h 6858000"/>
              <a:gd name="connsiteX830" fmla="*/ 3584154 w 7467600"/>
              <a:gd name="connsiteY830" fmla="*/ 448218 h 6858000"/>
              <a:gd name="connsiteX831" fmla="*/ 3624562 w 7467600"/>
              <a:gd name="connsiteY831" fmla="*/ 367041 h 6858000"/>
              <a:gd name="connsiteX832" fmla="*/ 3766672 w 7467600"/>
              <a:gd name="connsiteY832" fmla="*/ 359429 h 6858000"/>
              <a:gd name="connsiteX833" fmla="*/ 3996338 w 7467600"/>
              <a:gd name="connsiteY833" fmla="*/ 968237 h 6858000"/>
              <a:gd name="connsiteX834" fmla="*/ 3766672 w 7467600"/>
              <a:gd name="connsiteY834" fmla="*/ 359429 h 6858000"/>
              <a:gd name="connsiteX835" fmla="*/ 5805386 w 7467600"/>
              <a:gd name="connsiteY835" fmla="*/ 239240 h 6858000"/>
              <a:gd name="connsiteX836" fmla="*/ 5736947 w 7467600"/>
              <a:gd name="connsiteY836" fmla="*/ 261367 h 6858000"/>
              <a:gd name="connsiteX837" fmla="*/ 5427012 w 7467600"/>
              <a:gd name="connsiteY837" fmla="*/ 311272 h 6858000"/>
              <a:gd name="connsiteX838" fmla="*/ 5147818 w 7467600"/>
              <a:gd name="connsiteY838" fmla="*/ 322112 h 6858000"/>
              <a:gd name="connsiteX839" fmla="*/ 5060854 w 7467600"/>
              <a:gd name="connsiteY839" fmla="*/ 311882 h 6858000"/>
              <a:gd name="connsiteX840" fmla="*/ 4945989 w 7467600"/>
              <a:gd name="connsiteY840" fmla="*/ 300516 h 6858000"/>
              <a:gd name="connsiteX841" fmla="*/ 5410479 w 7467600"/>
              <a:gd name="connsiteY841" fmla="*/ 348434 h 6858000"/>
              <a:gd name="connsiteX842" fmla="*/ 5805386 w 7467600"/>
              <a:gd name="connsiteY842" fmla="*/ 239240 h 6858000"/>
              <a:gd name="connsiteX843" fmla="*/ 5905192 w 7467600"/>
              <a:gd name="connsiteY843" fmla="*/ 163079 h 6858000"/>
              <a:gd name="connsiteX844" fmla="*/ 5865655 w 7467600"/>
              <a:gd name="connsiteY844" fmla="*/ 171901 h 6858000"/>
              <a:gd name="connsiteX845" fmla="*/ 5259740 w 7467600"/>
              <a:gd name="connsiteY845" fmla="*/ 257013 h 6858000"/>
              <a:gd name="connsiteX846" fmla="*/ 5208466 w 7467600"/>
              <a:gd name="connsiteY846" fmla="*/ 257550 h 6858000"/>
              <a:gd name="connsiteX847" fmla="*/ 4980204 w 7467600"/>
              <a:gd name="connsiteY847" fmla="*/ 271903 h 6858000"/>
              <a:gd name="connsiteX848" fmla="*/ 5068068 w 7467600"/>
              <a:gd name="connsiteY848" fmla="*/ 282244 h 6858000"/>
              <a:gd name="connsiteX849" fmla="*/ 5153231 w 7467600"/>
              <a:gd name="connsiteY849" fmla="*/ 292240 h 6858000"/>
              <a:gd name="connsiteX850" fmla="*/ 5426491 w 7467600"/>
              <a:gd name="connsiteY850" fmla="*/ 281128 h 6858000"/>
              <a:gd name="connsiteX851" fmla="*/ 5731212 w 7467600"/>
              <a:gd name="connsiteY851" fmla="*/ 231951 h 6858000"/>
              <a:gd name="connsiteX852" fmla="*/ 5905192 w 7467600"/>
              <a:gd name="connsiteY852" fmla="*/ 163079 h 6858000"/>
              <a:gd name="connsiteX853" fmla="*/ 5944437 w 7467600"/>
              <a:gd name="connsiteY853" fmla="*/ 113829 h 6858000"/>
              <a:gd name="connsiteX854" fmla="*/ 5825032 w 7467600"/>
              <a:gd name="connsiteY854" fmla="*/ 146405 h 6858000"/>
              <a:gd name="connsiteX855" fmla="*/ 4955599 w 7467600"/>
              <a:gd name="connsiteY855" fmla="*/ 247008 h 6858000"/>
              <a:gd name="connsiteX856" fmla="*/ 5210104 w 7467600"/>
              <a:gd name="connsiteY856" fmla="*/ 228123 h 6858000"/>
              <a:gd name="connsiteX857" fmla="*/ 5261015 w 7467600"/>
              <a:gd name="connsiteY857" fmla="*/ 227087 h 6858000"/>
              <a:gd name="connsiteX858" fmla="*/ 5861181 w 7467600"/>
              <a:gd name="connsiteY858" fmla="*/ 143093 h 6858000"/>
              <a:gd name="connsiteX859" fmla="*/ 5961252 w 7467600"/>
              <a:gd name="connsiteY859" fmla="*/ 114820 h 6858000"/>
              <a:gd name="connsiteX860" fmla="*/ 5944437 w 7467600"/>
              <a:gd name="connsiteY860" fmla="*/ 113829 h 6858000"/>
              <a:gd name="connsiteX861" fmla="*/ 3882765 w 7467600"/>
              <a:gd name="connsiteY861" fmla="*/ 0 h 6858000"/>
              <a:gd name="connsiteX862" fmla="*/ 3995099 w 7467600"/>
              <a:gd name="connsiteY862" fmla="*/ 0 h 6858000"/>
              <a:gd name="connsiteX863" fmla="*/ 4163818 w 7467600"/>
              <a:gd name="connsiteY863" fmla="*/ 234104 h 6858000"/>
              <a:gd name="connsiteX864" fmla="*/ 4172099 w 7467600"/>
              <a:gd name="connsiteY864" fmla="*/ 234207 h 6858000"/>
              <a:gd name="connsiteX865" fmla="*/ 4784282 w 7467600"/>
              <a:gd name="connsiteY865" fmla="*/ 276561 h 6858000"/>
              <a:gd name="connsiteX866" fmla="*/ 4801687 w 7467600"/>
              <a:gd name="connsiteY866" fmla="*/ 267764 h 6858000"/>
              <a:gd name="connsiteX867" fmla="*/ 6082788 w 7467600"/>
              <a:gd name="connsiteY867" fmla="*/ 64119 h 6858000"/>
              <a:gd name="connsiteX868" fmla="*/ 6099442 w 7467600"/>
              <a:gd name="connsiteY868" fmla="*/ 82568 h 6858000"/>
              <a:gd name="connsiteX869" fmla="*/ 4804137 w 7467600"/>
              <a:gd name="connsiteY869" fmla="*/ 320931 h 6858000"/>
              <a:gd name="connsiteX870" fmla="*/ 4227047 w 7467600"/>
              <a:gd name="connsiteY870" fmla="*/ 313415 h 6858000"/>
              <a:gd name="connsiteX871" fmla="*/ 4346041 w 7467600"/>
              <a:gd name="connsiteY871" fmla="*/ 456086 h 6858000"/>
              <a:gd name="connsiteX872" fmla="*/ 4870967 w 7467600"/>
              <a:gd name="connsiteY872" fmla="*/ 963061 h 6858000"/>
              <a:gd name="connsiteX873" fmla="*/ 4889647 w 7467600"/>
              <a:gd name="connsiteY873" fmla="*/ 957147 h 6858000"/>
              <a:gd name="connsiteX874" fmla="*/ 5422504 w 7467600"/>
              <a:gd name="connsiteY874" fmla="*/ 805191 h 6858000"/>
              <a:gd name="connsiteX875" fmla="*/ 6087656 w 7467600"/>
              <a:gd name="connsiteY875" fmla="*/ 826703 h 6858000"/>
              <a:gd name="connsiteX876" fmla="*/ 6058717 w 7467600"/>
              <a:gd name="connsiteY876" fmla="*/ 865992 h 6858000"/>
              <a:gd name="connsiteX877" fmla="*/ 4974153 w 7467600"/>
              <a:gd name="connsiteY877" fmla="*/ 1045456 h 6858000"/>
              <a:gd name="connsiteX878" fmla="*/ 5627835 w 7467600"/>
              <a:gd name="connsiteY878" fmla="*/ 1472077 h 6858000"/>
              <a:gd name="connsiteX879" fmla="*/ 5629817 w 7467600"/>
              <a:gd name="connsiteY879" fmla="*/ 1471412 h 6858000"/>
              <a:gd name="connsiteX880" fmla="*/ 5634124 w 7467600"/>
              <a:gd name="connsiteY880" fmla="*/ 1470572 h 6858000"/>
              <a:gd name="connsiteX881" fmla="*/ 5755832 w 7467600"/>
              <a:gd name="connsiteY881" fmla="*/ 1383886 h 6858000"/>
              <a:gd name="connsiteX882" fmla="*/ 6014186 w 7467600"/>
              <a:gd name="connsiteY882" fmla="*/ 1279799 h 6858000"/>
              <a:gd name="connsiteX883" fmla="*/ 6901619 w 7467600"/>
              <a:gd name="connsiteY883" fmla="*/ 1047874 h 6858000"/>
              <a:gd name="connsiteX884" fmla="*/ 6931566 w 7467600"/>
              <a:gd name="connsiteY884" fmla="*/ 1062034 h 6858000"/>
              <a:gd name="connsiteX885" fmla="*/ 5790982 w 7467600"/>
              <a:gd name="connsiteY885" fmla="*/ 1561380 h 6858000"/>
              <a:gd name="connsiteX886" fmla="*/ 6188971 w 7467600"/>
              <a:gd name="connsiteY886" fmla="*/ 1755168 h 6858000"/>
              <a:gd name="connsiteX887" fmla="*/ 6202446 w 7467600"/>
              <a:gd name="connsiteY887" fmla="*/ 1752268 h 6858000"/>
              <a:gd name="connsiteX888" fmla="*/ 7179560 w 7467600"/>
              <a:gd name="connsiteY888" fmla="*/ 1467551 h 6858000"/>
              <a:gd name="connsiteX889" fmla="*/ 7158730 w 7467600"/>
              <a:gd name="connsiteY889" fmla="*/ 1507835 h 6858000"/>
              <a:gd name="connsiteX890" fmla="*/ 6326959 w 7467600"/>
              <a:gd name="connsiteY890" fmla="*/ 1817686 h 6858000"/>
              <a:gd name="connsiteX891" fmla="*/ 6537433 w 7467600"/>
              <a:gd name="connsiteY891" fmla="*/ 1907790 h 6858000"/>
              <a:gd name="connsiteX892" fmla="*/ 6550221 w 7467600"/>
              <a:gd name="connsiteY892" fmla="*/ 1910729 h 6858000"/>
              <a:gd name="connsiteX893" fmla="*/ 6964438 w 7467600"/>
              <a:gd name="connsiteY893" fmla="*/ 2209505 h 6858000"/>
              <a:gd name="connsiteX894" fmla="*/ 7367862 w 7467600"/>
              <a:gd name="connsiteY894" fmla="*/ 2806833 h 6858000"/>
              <a:gd name="connsiteX895" fmla="*/ 7364329 w 7467600"/>
              <a:gd name="connsiteY895" fmla="*/ 2826907 h 6858000"/>
              <a:gd name="connsiteX896" fmla="*/ 7290545 w 7467600"/>
              <a:gd name="connsiteY896" fmla="*/ 2850663 h 6858000"/>
              <a:gd name="connsiteX897" fmla="*/ 6472036 w 7467600"/>
              <a:gd name="connsiteY897" fmla="*/ 1959003 h 6858000"/>
              <a:gd name="connsiteX898" fmla="*/ 5792897 w 7467600"/>
              <a:gd name="connsiteY898" fmla="*/ 1647747 h 6858000"/>
              <a:gd name="connsiteX899" fmla="*/ 5842751 w 7467600"/>
              <a:gd name="connsiteY899" fmla="*/ 1816112 h 6858000"/>
              <a:gd name="connsiteX900" fmla="*/ 5847424 w 7467600"/>
              <a:gd name="connsiteY900" fmla="*/ 1815776 h 6858000"/>
              <a:gd name="connsiteX901" fmla="*/ 6399821 w 7467600"/>
              <a:gd name="connsiteY901" fmla="*/ 2344799 h 6858000"/>
              <a:gd name="connsiteX902" fmla="*/ 6323232 w 7467600"/>
              <a:gd name="connsiteY902" fmla="*/ 2389634 h 6858000"/>
              <a:gd name="connsiteX903" fmla="*/ 5942958 w 7467600"/>
              <a:gd name="connsiteY903" fmla="*/ 2077708 h 6858000"/>
              <a:gd name="connsiteX904" fmla="*/ 5921559 w 7467600"/>
              <a:gd name="connsiteY904" fmla="*/ 2378596 h 6858000"/>
              <a:gd name="connsiteX905" fmla="*/ 5817651 w 7467600"/>
              <a:gd name="connsiteY905" fmla="*/ 3023919 h 6858000"/>
              <a:gd name="connsiteX906" fmla="*/ 5729634 w 7467600"/>
              <a:gd name="connsiteY906" fmla="*/ 3051849 h 6858000"/>
              <a:gd name="connsiteX907" fmla="*/ 5611018 w 7467600"/>
              <a:gd name="connsiteY907" fmla="*/ 2316769 h 6858000"/>
              <a:gd name="connsiteX908" fmla="*/ 5687608 w 7467600"/>
              <a:gd name="connsiteY908" fmla="*/ 2039972 h 6858000"/>
              <a:gd name="connsiteX909" fmla="*/ 5657554 w 7467600"/>
              <a:gd name="connsiteY909" fmla="*/ 1576445 h 6858000"/>
              <a:gd name="connsiteX910" fmla="*/ 5150475 w 7467600"/>
              <a:gd name="connsiteY910" fmla="*/ 1274012 h 6858000"/>
              <a:gd name="connsiteX911" fmla="*/ 5349142 w 7467600"/>
              <a:gd name="connsiteY911" fmla="*/ 2204405 h 6858000"/>
              <a:gd name="connsiteX912" fmla="*/ 5262214 w 7467600"/>
              <a:gd name="connsiteY912" fmla="*/ 2233836 h 6858000"/>
              <a:gd name="connsiteX913" fmla="*/ 4981539 w 7467600"/>
              <a:gd name="connsiteY913" fmla="*/ 1542201 h 6858000"/>
              <a:gd name="connsiteX914" fmla="*/ 4958461 w 7467600"/>
              <a:gd name="connsiteY914" fmla="*/ 1136957 h 6858000"/>
              <a:gd name="connsiteX915" fmla="*/ 4655015 w 7467600"/>
              <a:gd name="connsiteY915" fmla="*/ 891426 h 6858000"/>
              <a:gd name="connsiteX916" fmla="*/ 4348002 w 7467600"/>
              <a:gd name="connsiteY916" fmla="*/ 2205895 h 6858000"/>
              <a:gd name="connsiteX917" fmla="*/ 4262250 w 7467600"/>
              <a:gd name="connsiteY917" fmla="*/ 2219972 h 6858000"/>
              <a:gd name="connsiteX918" fmla="*/ 4550611 w 7467600"/>
              <a:gd name="connsiteY918" fmla="*/ 817540 h 6858000"/>
              <a:gd name="connsiteX919" fmla="*/ 4564418 w 7467600"/>
              <a:gd name="connsiteY919" fmla="*/ 808293 h 6858000"/>
              <a:gd name="connsiteX920" fmla="*/ 4266388 w 7467600"/>
              <a:gd name="connsiteY920" fmla="*/ 500083 h 6858000"/>
              <a:gd name="connsiteX921" fmla="*/ 4032842 w 7467600"/>
              <a:gd name="connsiteY921" fmla="*/ 211809 h 6858000"/>
              <a:gd name="connsiteX922" fmla="*/ 3882765 w 7467600"/>
              <a:gd name="connsiteY922" fmla="*/ 0 h 6858000"/>
              <a:gd name="connsiteX923" fmla="*/ 3721337 w 7467600"/>
              <a:gd name="connsiteY923" fmla="*/ 0 h 6858000"/>
              <a:gd name="connsiteX924" fmla="*/ 3797544 w 7467600"/>
              <a:gd name="connsiteY924" fmla="*/ 0 h 6858000"/>
              <a:gd name="connsiteX925" fmla="*/ 3775734 w 7467600"/>
              <a:gd name="connsiteY925" fmla="*/ 95131 h 6858000"/>
              <a:gd name="connsiteX926" fmla="*/ 3724807 w 7467600"/>
              <a:gd name="connsiteY926" fmla="*/ 272257 h 6858000"/>
              <a:gd name="connsiteX927" fmla="*/ 3726844 w 7467600"/>
              <a:gd name="connsiteY927" fmla="*/ 282988 h 6858000"/>
              <a:gd name="connsiteX928" fmla="*/ 3742664 w 7467600"/>
              <a:gd name="connsiteY928" fmla="*/ 279918 h 6858000"/>
              <a:gd name="connsiteX929" fmla="*/ 4103910 w 7467600"/>
              <a:gd name="connsiteY929" fmla="*/ 1161917 h 6858000"/>
              <a:gd name="connsiteX930" fmla="*/ 4020269 w 7467600"/>
              <a:gd name="connsiteY930" fmla="*/ 1200406 h 6858000"/>
              <a:gd name="connsiteX931" fmla="*/ 3674882 w 7467600"/>
              <a:gd name="connsiteY931" fmla="*/ 488524 h 6858000"/>
              <a:gd name="connsiteX932" fmla="*/ 3132682 w 7467600"/>
              <a:gd name="connsiteY932" fmla="*/ 1072284 h 6858000"/>
              <a:gd name="connsiteX933" fmla="*/ 2716346 w 7467600"/>
              <a:gd name="connsiteY933" fmla="*/ 1276376 h 6858000"/>
              <a:gd name="connsiteX934" fmla="*/ 2716772 w 7467600"/>
              <a:gd name="connsiteY934" fmla="*/ 1255462 h 6858000"/>
              <a:gd name="connsiteX935" fmla="*/ 3471096 w 7467600"/>
              <a:gd name="connsiteY935" fmla="*/ 437072 h 6858000"/>
              <a:gd name="connsiteX936" fmla="*/ 3639057 w 7467600"/>
              <a:gd name="connsiteY936" fmla="*/ 286334 h 6858000"/>
              <a:gd name="connsiteX937" fmla="*/ 3640309 w 7467600"/>
              <a:gd name="connsiteY937" fmla="*/ 284664 h 6858000"/>
              <a:gd name="connsiteX938" fmla="*/ 3646022 w 7467600"/>
              <a:gd name="connsiteY938" fmla="*/ 276711 h 6858000"/>
              <a:gd name="connsiteX939" fmla="*/ 3707943 w 7467600"/>
              <a:gd name="connsiteY939" fmla="*/ 65958 h 6858000"/>
              <a:gd name="connsiteX940" fmla="*/ 3721337 w 7467600"/>
              <a:gd name="connsiteY940" fmla="*/ 0 h 6858000"/>
              <a:gd name="connsiteX941" fmla="*/ 2867960 w 7467600"/>
              <a:gd name="connsiteY941" fmla="*/ 0 h 6858000"/>
              <a:gd name="connsiteX942" fmla="*/ 2926351 w 7467600"/>
              <a:gd name="connsiteY942" fmla="*/ 0 h 6858000"/>
              <a:gd name="connsiteX943" fmla="*/ 2902823 w 7467600"/>
              <a:gd name="connsiteY943" fmla="*/ 262929 h 6858000"/>
              <a:gd name="connsiteX944" fmla="*/ 2940663 w 7467600"/>
              <a:gd name="connsiteY944" fmla="*/ 140884 h 6858000"/>
              <a:gd name="connsiteX945" fmla="*/ 2947039 w 7467600"/>
              <a:gd name="connsiteY945" fmla="*/ 122524 h 6858000"/>
              <a:gd name="connsiteX946" fmla="*/ 2984316 w 7467600"/>
              <a:gd name="connsiteY946" fmla="*/ 0 h 6858000"/>
              <a:gd name="connsiteX947" fmla="*/ 3016114 w 7467600"/>
              <a:gd name="connsiteY947" fmla="*/ 0 h 6858000"/>
              <a:gd name="connsiteX948" fmla="*/ 2979949 w 7467600"/>
              <a:gd name="connsiteY948" fmla="*/ 119274 h 6858000"/>
              <a:gd name="connsiteX949" fmla="*/ 3023879 w 7467600"/>
              <a:gd name="connsiteY949" fmla="*/ 0 h 6858000"/>
              <a:gd name="connsiteX950" fmla="*/ 3105400 w 7467600"/>
              <a:gd name="connsiteY950" fmla="*/ 0 h 6858000"/>
              <a:gd name="connsiteX951" fmla="*/ 3094669 w 7467600"/>
              <a:gd name="connsiteY951" fmla="*/ 30308 h 6858000"/>
              <a:gd name="connsiteX952" fmla="*/ 2901945 w 7467600"/>
              <a:gd name="connsiteY952" fmla="*/ 466538 h 6858000"/>
              <a:gd name="connsiteX953" fmla="*/ 2815209 w 7467600"/>
              <a:gd name="connsiteY953" fmla="*/ 497361 h 6858000"/>
              <a:gd name="connsiteX954" fmla="*/ 2844845 w 7467600"/>
              <a:gd name="connsiteY954" fmla="*/ 127638 h 6858000"/>
              <a:gd name="connsiteX955" fmla="*/ 2867960 w 7467600"/>
              <a:gd name="connsiteY955" fmla="*/ 0 h 6858000"/>
              <a:gd name="connsiteX956" fmla="*/ 1057230 w 7467600"/>
              <a:gd name="connsiteY956" fmla="*/ 0 h 6858000"/>
              <a:gd name="connsiteX957" fmla="*/ 1111003 w 7467600"/>
              <a:gd name="connsiteY957" fmla="*/ 0 h 6858000"/>
              <a:gd name="connsiteX958" fmla="*/ 1125553 w 7467600"/>
              <a:gd name="connsiteY958" fmla="*/ 52588 h 6858000"/>
              <a:gd name="connsiteX959" fmla="*/ 1304276 w 7467600"/>
              <a:gd name="connsiteY959" fmla="*/ 476275 h 6858000"/>
              <a:gd name="connsiteX960" fmla="*/ 1492066 w 7467600"/>
              <a:gd name="connsiteY960" fmla="*/ 886333 h 6858000"/>
              <a:gd name="connsiteX961" fmla="*/ 1423698 w 7467600"/>
              <a:gd name="connsiteY961" fmla="*/ 710817 h 6858000"/>
              <a:gd name="connsiteX962" fmla="*/ 1357609 w 7467600"/>
              <a:gd name="connsiteY962" fmla="*/ 532892 h 6858000"/>
              <a:gd name="connsiteX963" fmla="*/ 1309550 w 7467600"/>
              <a:gd name="connsiteY963" fmla="*/ 374031 h 6858000"/>
              <a:gd name="connsiteX964" fmla="*/ 1193673 w 7467600"/>
              <a:gd name="connsiteY964" fmla="*/ 49533 h 6858000"/>
              <a:gd name="connsiteX965" fmla="*/ 1164391 w 7467600"/>
              <a:gd name="connsiteY965" fmla="*/ 0 h 6858000"/>
              <a:gd name="connsiteX966" fmla="*/ 1200666 w 7467600"/>
              <a:gd name="connsiteY966" fmla="*/ 0 h 6858000"/>
              <a:gd name="connsiteX967" fmla="*/ 1223408 w 7467600"/>
              <a:gd name="connsiteY967" fmla="*/ 38996 h 6858000"/>
              <a:gd name="connsiteX968" fmla="*/ 1339635 w 7467600"/>
              <a:gd name="connsiteY968" fmla="*/ 365517 h 6858000"/>
              <a:gd name="connsiteX969" fmla="*/ 1387469 w 7467600"/>
              <a:gd name="connsiteY969" fmla="*/ 523079 h 6858000"/>
              <a:gd name="connsiteX970" fmla="*/ 1452685 w 7467600"/>
              <a:gd name="connsiteY970" fmla="*/ 699806 h 6858000"/>
              <a:gd name="connsiteX971" fmla="*/ 1492092 w 7467600"/>
              <a:gd name="connsiteY971" fmla="*/ 800424 h 6858000"/>
              <a:gd name="connsiteX972" fmla="*/ 1455302 w 7467600"/>
              <a:gd name="connsiteY972" fmla="*/ 632913 h 6858000"/>
              <a:gd name="connsiteX973" fmla="*/ 1222336 w 7467600"/>
              <a:gd name="connsiteY973" fmla="*/ 9480 h 6858000"/>
              <a:gd name="connsiteX974" fmla="*/ 1214634 w 7467600"/>
              <a:gd name="connsiteY974" fmla="*/ 0 h 6858000"/>
              <a:gd name="connsiteX975" fmla="*/ 1289827 w 7467600"/>
              <a:gd name="connsiteY975" fmla="*/ 0 h 6858000"/>
              <a:gd name="connsiteX976" fmla="*/ 1321076 w 7467600"/>
              <a:gd name="connsiteY976" fmla="*/ 59722 h 6858000"/>
              <a:gd name="connsiteX977" fmla="*/ 1512579 w 7467600"/>
              <a:gd name="connsiteY977" fmla="*/ 626441 h 6858000"/>
              <a:gd name="connsiteX978" fmla="*/ 1506076 w 7467600"/>
              <a:gd name="connsiteY978" fmla="*/ 1089289 h 6858000"/>
              <a:gd name="connsiteX979" fmla="*/ 1486346 w 7467600"/>
              <a:gd name="connsiteY979" fmla="*/ 1079919 h 6858000"/>
              <a:gd name="connsiteX980" fmla="*/ 1070511 w 7467600"/>
              <a:gd name="connsiteY980" fmla="*/ 48609 h 6858000"/>
              <a:gd name="connsiteX981" fmla="*/ 1057230 w 7467600"/>
              <a:gd name="connsiteY981" fmla="*/ 0 h 6858000"/>
              <a:gd name="connsiteX982" fmla="*/ 43151 w 7467600"/>
              <a:gd name="connsiteY982" fmla="*/ 0 h 6858000"/>
              <a:gd name="connsiteX983" fmla="*/ 95283 w 7467600"/>
              <a:gd name="connsiteY983" fmla="*/ 0 h 6858000"/>
              <a:gd name="connsiteX984" fmla="*/ 300708 w 7467600"/>
              <a:gd name="connsiteY984" fmla="*/ 154571 h 6858000"/>
              <a:gd name="connsiteX985" fmla="*/ 530414 w 7467600"/>
              <a:gd name="connsiteY985" fmla="*/ 354673 h 6858000"/>
              <a:gd name="connsiteX986" fmla="*/ 333785 w 7467600"/>
              <a:gd name="connsiteY986" fmla="*/ 161564 h 6858000"/>
              <a:gd name="connsiteX987" fmla="*/ 147005 w 7467600"/>
              <a:gd name="connsiteY987" fmla="*/ 0 h 6858000"/>
              <a:gd name="connsiteX988" fmla="*/ 272509 w 7467600"/>
              <a:gd name="connsiteY988" fmla="*/ 0 h 6858000"/>
              <a:gd name="connsiteX989" fmla="*/ 326276 w 7467600"/>
              <a:gd name="connsiteY989" fmla="*/ 45847 h 6858000"/>
              <a:gd name="connsiteX990" fmla="*/ 823759 w 7467600"/>
              <a:gd name="connsiteY990" fmla="*/ 574145 h 6858000"/>
              <a:gd name="connsiteX991" fmla="*/ 811254 w 7467600"/>
              <a:gd name="connsiteY991" fmla="*/ 665546 h 6858000"/>
              <a:gd name="connsiteX992" fmla="*/ 154042 w 7467600"/>
              <a:gd name="connsiteY992" fmla="*/ 261522 h 6858000"/>
              <a:gd name="connsiteX993" fmla="*/ 13550 w 7467600"/>
              <a:gd name="connsiteY993" fmla="*/ 158423 h 6858000"/>
              <a:gd name="connsiteX994" fmla="*/ 0 w 7467600"/>
              <a:gd name="connsiteY994" fmla="*/ 146618 h 6858000"/>
              <a:gd name="connsiteX995" fmla="*/ 0 w 7467600"/>
              <a:gd name="connsiteY995" fmla="*/ 59161 h 6858000"/>
              <a:gd name="connsiteX996" fmla="*/ 45427 w 7467600"/>
              <a:gd name="connsiteY996" fmla="*/ 101078 h 6858000"/>
              <a:gd name="connsiteX997" fmla="*/ 630103 w 7467600"/>
              <a:gd name="connsiteY997" fmla="*/ 485885 h 6858000"/>
              <a:gd name="connsiteX998" fmla="*/ 532040 w 7467600"/>
              <a:gd name="connsiteY998" fmla="*/ 399359 h 6858000"/>
              <a:gd name="connsiteX999" fmla="*/ 517618 w 7467600"/>
              <a:gd name="connsiteY999" fmla="*/ 385726 h 6858000"/>
              <a:gd name="connsiteX1000" fmla="*/ 285074 w 7467600"/>
              <a:gd name="connsiteY1000" fmla="*/ 182755 h 6858000"/>
              <a:gd name="connsiteX1001" fmla="*/ 43151 w 7467600"/>
              <a:gd name="connsiteY1001"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68569 w 7467600"/>
              <a:gd name="connsiteY127" fmla="*/ 5270182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244057 w 7467600"/>
              <a:gd name="connsiteY140" fmla="*/ 5124233 h 6858000"/>
              <a:gd name="connsiteX141" fmla="*/ 7353035 w 7467600"/>
              <a:gd name="connsiteY141" fmla="*/ 5197318 h 6858000"/>
              <a:gd name="connsiteX142" fmla="*/ 7467600 w 7467600"/>
              <a:gd name="connsiteY142" fmla="*/ 5297634 h 6858000"/>
              <a:gd name="connsiteX143" fmla="*/ 7467600 w 7467600"/>
              <a:gd name="connsiteY143" fmla="*/ 5361850 h 6858000"/>
              <a:gd name="connsiteX144" fmla="*/ 7368569 w 7467600"/>
              <a:gd name="connsiteY144" fmla="*/ 5270182 h 6858000"/>
              <a:gd name="connsiteX145" fmla="*/ 1903353 w 7467600"/>
              <a:gd name="connsiteY145" fmla="*/ 5044827 h 6858000"/>
              <a:gd name="connsiteX146" fmla="*/ 1936931 w 7467600"/>
              <a:gd name="connsiteY146" fmla="*/ 5093954 h 6858000"/>
              <a:gd name="connsiteX147" fmla="*/ 2195868 w 7467600"/>
              <a:gd name="connsiteY147" fmla="*/ 5396574 h 6858000"/>
              <a:gd name="connsiteX148" fmla="*/ 2088852 w 7467600"/>
              <a:gd name="connsiteY148" fmla="*/ 5166123 h 6858000"/>
              <a:gd name="connsiteX149" fmla="*/ 1958241 w 7467600"/>
              <a:gd name="connsiteY149" fmla="*/ 5067955 h 6858000"/>
              <a:gd name="connsiteX150" fmla="*/ 1903353 w 7467600"/>
              <a:gd name="connsiteY150" fmla="*/ 5044827 h 6858000"/>
              <a:gd name="connsiteX151" fmla="*/ 1979378 w 7467600"/>
              <a:gd name="connsiteY151" fmla="*/ 4769504 h 6858000"/>
              <a:gd name="connsiteX152" fmla="*/ 2882120 w 7467600"/>
              <a:gd name="connsiteY152" fmla="*/ 5064547 h 6858000"/>
              <a:gd name="connsiteX153" fmla="*/ 2793103 w 7467600"/>
              <a:gd name="connsiteY153" fmla="*/ 5039699 h 6858000"/>
              <a:gd name="connsiteX154" fmla="*/ 2770041 w 7467600"/>
              <a:gd name="connsiteY154" fmla="*/ 5033634 h 6858000"/>
              <a:gd name="connsiteX155" fmla="*/ 1979378 w 7467600"/>
              <a:gd name="connsiteY155" fmla="*/ 4769504 h 6858000"/>
              <a:gd name="connsiteX156" fmla="*/ 1927410 w 7467600"/>
              <a:gd name="connsiteY156" fmla="*/ 4716164 h 6858000"/>
              <a:gd name="connsiteX157" fmla="*/ 1959587 w 7467600"/>
              <a:gd name="connsiteY157" fmla="*/ 4728849 h 6858000"/>
              <a:gd name="connsiteX158" fmla="*/ 2777707 w 7467600"/>
              <a:gd name="connsiteY158" fmla="*/ 5003991 h 6858000"/>
              <a:gd name="connsiteX159" fmla="*/ 2800768 w 7467600"/>
              <a:gd name="connsiteY159" fmla="*/ 5010056 h 6858000"/>
              <a:gd name="connsiteX160" fmla="*/ 2879408 w 7467600"/>
              <a:gd name="connsiteY160" fmla="*/ 5031590 h 6858000"/>
              <a:gd name="connsiteX161" fmla="*/ 2862295 w 7467600"/>
              <a:gd name="connsiteY161" fmla="*/ 5022958 h 6858000"/>
              <a:gd name="connsiteX162" fmla="*/ 2813343 w 7467600"/>
              <a:gd name="connsiteY162" fmla="*/ 4998369 h 6858000"/>
              <a:gd name="connsiteX163" fmla="*/ 2646245 w 7467600"/>
              <a:gd name="connsiteY163" fmla="*/ 4930999 h 6858000"/>
              <a:gd name="connsiteX164" fmla="*/ 1999243 w 7467600"/>
              <a:gd name="connsiteY164" fmla="*/ 4730524 h 6858000"/>
              <a:gd name="connsiteX165" fmla="*/ 1979527 w 7467600"/>
              <a:gd name="connsiteY165" fmla="*/ 4726651 h 6858000"/>
              <a:gd name="connsiteX166" fmla="*/ 1927410 w 7467600"/>
              <a:gd name="connsiteY166" fmla="*/ 4716164 h 6858000"/>
              <a:gd name="connsiteX167" fmla="*/ 1997014 w 7467600"/>
              <a:gd name="connsiteY167" fmla="*/ 4698007 h 6858000"/>
              <a:gd name="connsiteX168" fmla="*/ 2005458 w 7467600"/>
              <a:gd name="connsiteY168" fmla="*/ 4699540 h 6858000"/>
              <a:gd name="connsiteX169" fmla="*/ 2657186 w 7467600"/>
              <a:gd name="connsiteY169" fmla="*/ 4901687 h 6858000"/>
              <a:gd name="connsiteX170" fmla="*/ 2826662 w 7467600"/>
              <a:gd name="connsiteY170" fmla="*/ 4970362 h 6858000"/>
              <a:gd name="connsiteX171" fmla="*/ 2876100 w 7467600"/>
              <a:gd name="connsiteY171" fmla="*/ 4995397 h 6858000"/>
              <a:gd name="connsiteX172" fmla="*/ 3042600 w 7467600"/>
              <a:gd name="connsiteY172" fmla="*/ 5059532 h 6858000"/>
              <a:gd name="connsiteX173" fmla="*/ 1997014 w 7467600"/>
              <a:gd name="connsiteY173" fmla="*/ 4698007 h 6858000"/>
              <a:gd name="connsiteX174" fmla="*/ 2305292 w 7467600"/>
              <a:gd name="connsiteY174" fmla="*/ 4219492 h 6858000"/>
              <a:gd name="connsiteX175" fmla="*/ 3360922 w 7467600"/>
              <a:gd name="connsiteY175" fmla="*/ 4529373 h 6858000"/>
              <a:gd name="connsiteX176" fmla="*/ 3492420 w 7467600"/>
              <a:gd name="connsiteY176" fmla="*/ 4510145 h 6858000"/>
              <a:gd name="connsiteX177" fmla="*/ 3364086 w 7467600"/>
              <a:gd name="connsiteY177" fmla="*/ 4480340 h 6858000"/>
              <a:gd name="connsiteX178" fmla="*/ 3225818 w 7467600"/>
              <a:gd name="connsiteY178" fmla="*/ 4411822 h 6858000"/>
              <a:gd name="connsiteX179" fmla="*/ 3129696 w 7467600"/>
              <a:gd name="connsiteY179" fmla="*/ 4360704 h 6858000"/>
              <a:gd name="connsiteX180" fmla="*/ 2814545 w 7467600"/>
              <a:gd name="connsiteY180" fmla="*/ 4282955 h 6858000"/>
              <a:gd name="connsiteX181" fmla="*/ 2305292 w 7467600"/>
              <a:gd name="connsiteY181" fmla="*/ 4219492 h 6858000"/>
              <a:gd name="connsiteX182" fmla="*/ 2626982 w 7467600"/>
              <a:gd name="connsiteY182" fmla="*/ 4206450 h 6858000"/>
              <a:gd name="connsiteX183" fmla="*/ 2490617 w 7467600"/>
              <a:gd name="connsiteY183" fmla="*/ 4206951 h 6858000"/>
              <a:gd name="connsiteX184" fmla="*/ 2819869 w 7467600"/>
              <a:gd name="connsiteY184" fmla="*/ 4252936 h 6858000"/>
              <a:gd name="connsiteX185" fmla="*/ 3143018 w 7467600"/>
              <a:gd name="connsiteY185" fmla="*/ 4332698 h 6858000"/>
              <a:gd name="connsiteX186" fmla="*/ 3241520 w 7467600"/>
              <a:gd name="connsiteY186" fmla="*/ 4385112 h 6858000"/>
              <a:gd name="connsiteX187" fmla="*/ 3374575 w 7467600"/>
              <a:gd name="connsiteY187" fmla="*/ 4451517 h 6858000"/>
              <a:gd name="connsiteX188" fmla="*/ 3505221 w 7467600"/>
              <a:gd name="connsiteY188" fmla="*/ 4480757 h 6858000"/>
              <a:gd name="connsiteX189" fmla="*/ 2626982 w 7467600"/>
              <a:gd name="connsiteY189" fmla="*/ 4206450 h 6858000"/>
              <a:gd name="connsiteX190" fmla="*/ 1310106 w 7467600"/>
              <a:gd name="connsiteY190" fmla="*/ 3943217 h 6858000"/>
              <a:gd name="connsiteX191" fmla="*/ 854994 w 7467600"/>
              <a:gd name="connsiteY191" fmla="*/ 4399136 h 6858000"/>
              <a:gd name="connsiteX192" fmla="*/ 742462 w 7467600"/>
              <a:gd name="connsiteY192" fmla="*/ 4594648 h 6858000"/>
              <a:gd name="connsiteX193" fmla="*/ 820602 w 7467600"/>
              <a:gd name="connsiteY193" fmla="*/ 4485915 h 6858000"/>
              <a:gd name="connsiteX194" fmla="*/ 878295 w 7467600"/>
              <a:gd name="connsiteY194" fmla="*/ 4403594 h 6858000"/>
              <a:gd name="connsiteX195" fmla="*/ 1240607 w 7467600"/>
              <a:gd name="connsiteY195" fmla="*/ 4010401 h 6858000"/>
              <a:gd name="connsiteX196" fmla="*/ 1310106 w 7467600"/>
              <a:gd name="connsiteY196" fmla="*/ 3943217 h 6858000"/>
              <a:gd name="connsiteX197" fmla="*/ 1423113 w 7467600"/>
              <a:gd name="connsiteY197" fmla="*/ 3874565 h 6858000"/>
              <a:gd name="connsiteX198" fmla="*/ 1260565 w 7467600"/>
              <a:gd name="connsiteY198" fmla="*/ 4031982 h 6858000"/>
              <a:gd name="connsiteX199" fmla="*/ 901900 w 7467600"/>
              <a:gd name="connsiteY199" fmla="*/ 4421236 h 6858000"/>
              <a:gd name="connsiteX200" fmla="*/ 845044 w 7467600"/>
              <a:gd name="connsiteY200" fmla="*/ 4502436 h 6858000"/>
              <a:gd name="connsiteX201" fmla="*/ 685926 w 7467600"/>
              <a:gd name="connsiteY201" fmla="*/ 4703069 h 6858000"/>
              <a:gd name="connsiteX202" fmla="*/ 684248 w 7467600"/>
              <a:gd name="connsiteY202" fmla="*/ 4706721 h 6858000"/>
              <a:gd name="connsiteX203" fmla="*/ 1423113 w 7467600"/>
              <a:gd name="connsiteY203" fmla="*/ 3874565 h 6858000"/>
              <a:gd name="connsiteX204" fmla="*/ 3316479 w 7467600"/>
              <a:gd name="connsiteY204" fmla="*/ 3872136 h 6858000"/>
              <a:gd name="connsiteX205" fmla="*/ 3546806 w 7467600"/>
              <a:gd name="connsiteY205" fmla="*/ 4356139 h 6858000"/>
              <a:gd name="connsiteX206" fmla="*/ 3364433 w 7467600"/>
              <a:gd name="connsiteY206" fmla="*/ 3953121 h 6858000"/>
              <a:gd name="connsiteX207" fmla="*/ 3316479 w 7467600"/>
              <a:gd name="connsiteY207" fmla="*/ 3872136 h 6858000"/>
              <a:gd name="connsiteX208" fmla="*/ 3291335 w 7467600"/>
              <a:gd name="connsiteY208" fmla="*/ 3767420 h 6858000"/>
              <a:gd name="connsiteX209" fmla="*/ 3390805 w 7467600"/>
              <a:gd name="connsiteY209" fmla="*/ 3937163 h 6858000"/>
              <a:gd name="connsiteX210" fmla="*/ 3579062 w 7467600"/>
              <a:gd name="connsiteY210" fmla="*/ 4359040 h 6858000"/>
              <a:gd name="connsiteX211" fmla="*/ 3467355 w 7467600"/>
              <a:gd name="connsiteY211" fmla="*/ 3988130 h 6858000"/>
              <a:gd name="connsiteX212" fmla="*/ 3310753 w 7467600"/>
              <a:gd name="connsiteY212" fmla="*/ 3787140 h 6858000"/>
              <a:gd name="connsiteX213" fmla="*/ 3291335 w 7467600"/>
              <a:gd name="connsiteY213" fmla="*/ 3767420 h 6858000"/>
              <a:gd name="connsiteX214" fmla="*/ 1635889 w 7467600"/>
              <a:gd name="connsiteY214" fmla="*/ 3709494 h 6858000"/>
              <a:gd name="connsiteX215" fmla="*/ 1634800 w 7467600"/>
              <a:gd name="connsiteY215" fmla="*/ 3731111 h 6858000"/>
              <a:gd name="connsiteX216" fmla="*/ 1635889 w 7467600"/>
              <a:gd name="connsiteY216" fmla="*/ 3709494 h 6858000"/>
              <a:gd name="connsiteX217" fmla="*/ 1510397 w 7467600"/>
              <a:gd name="connsiteY217" fmla="*/ 3684705 h 6858000"/>
              <a:gd name="connsiteX218" fmla="*/ 1146550 w 7467600"/>
              <a:gd name="connsiteY218" fmla="*/ 3802012 h 6858000"/>
              <a:gd name="connsiteX219" fmla="*/ 698834 w 7467600"/>
              <a:gd name="connsiteY219" fmla="*/ 3952272 h 6858000"/>
              <a:gd name="connsiteX220" fmla="*/ 34256 w 7467600"/>
              <a:gd name="connsiteY220" fmla="*/ 4347603 h 6858000"/>
              <a:gd name="connsiteX221" fmla="*/ 527241 w 7467600"/>
              <a:gd name="connsiteY221" fmla="*/ 4065078 h 6858000"/>
              <a:gd name="connsiteX222" fmla="*/ 1510397 w 7467600"/>
              <a:gd name="connsiteY222" fmla="*/ 3684705 h 6858000"/>
              <a:gd name="connsiteX223" fmla="*/ 1313114 w 7467600"/>
              <a:gd name="connsiteY223" fmla="*/ 3655216 h 6858000"/>
              <a:gd name="connsiteX224" fmla="*/ 1109304 w 7467600"/>
              <a:gd name="connsiteY224" fmla="*/ 3669030 h 6858000"/>
              <a:gd name="connsiteX225" fmla="*/ 8129 w 7467600"/>
              <a:gd name="connsiteY225" fmla="*/ 4330519 h 6858000"/>
              <a:gd name="connsiteX226" fmla="*/ 687572 w 7467600"/>
              <a:gd name="connsiteY226" fmla="*/ 3925629 h 6858000"/>
              <a:gd name="connsiteX227" fmla="*/ 1138365 w 7467600"/>
              <a:gd name="connsiteY227" fmla="*/ 3774515 h 6858000"/>
              <a:gd name="connsiteX228" fmla="*/ 1505579 w 7467600"/>
              <a:gd name="connsiteY228" fmla="*/ 3655526 h 6858000"/>
              <a:gd name="connsiteX229" fmla="*/ 1313114 w 7467600"/>
              <a:gd name="connsiteY229" fmla="*/ 3655216 h 6858000"/>
              <a:gd name="connsiteX230" fmla="*/ 3655073 w 7467600"/>
              <a:gd name="connsiteY230" fmla="*/ 3650884 h 6858000"/>
              <a:gd name="connsiteX231" fmla="*/ 3989938 w 7467600"/>
              <a:gd name="connsiteY231" fmla="*/ 3991685 h 6858000"/>
              <a:gd name="connsiteX232" fmla="*/ 4393907 w 7467600"/>
              <a:gd name="connsiteY232" fmla="*/ 4261258 h 6858000"/>
              <a:gd name="connsiteX233" fmla="*/ 4648051 w 7467600"/>
              <a:gd name="connsiteY233" fmla="*/ 4374051 h 6858000"/>
              <a:gd name="connsiteX234" fmla="*/ 4383389 w 7467600"/>
              <a:gd name="connsiteY234" fmla="*/ 4184369 h 6858000"/>
              <a:gd name="connsiteX235" fmla="*/ 4165508 w 7467600"/>
              <a:gd name="connsiteY235" fmla="*/ 4035196 h 6858000"/>
              <a:gd name="connsiteX236" fmla="*/ 4068162 w 7467600"/>
              <a:gd name="connsiteY236" fmla="*/ 3953394 h 6858000"/>
              <a:gd name="connsiteX237" fmla="*/ 3981416 w 7467600"/>
              <a:gd name="connsiteY237" fmla="*/ 3880482 h 6858000"/>
              <a:gd name="connsiteX238" fmla="*/ 3800147 w 7467600"/>
              <a:gd name="connsiteY238" fmla="*/ 3749872 h 6858000"/>
              <a:gd name="connsiteX239" fmla="*/ 3655073 w 7467600"/>
              <a:gd name="connsiteY239" fmla="*/ 3650884 h 6858000"/>
              <a:gd name="connsiteX240" fmla="*/ 3670252 w 7467600"/>
              <a:gd name="connsiteY240" fmla="*/ 3622798 h 6858000"/>
              <a:gd name="connsiteX241" fmla="*/ 3817258 w 7467600"/>
              <a:gd name="connsiteY241" fmla="*/ 3723577 h 6858000"/>
              <a:gd name="connsiteX242" fmla="*/ 4000461 w 7467600"/>
              <a:gd name="connsiteY242" fmla="*/ 3855966 h 6858000"/>
              <a:gd name="connsiteX243" fmla="*/ 4088180 w 7467600"/>
              <a:gd name="connsiteY243" fmla="*/ 3929774 h 6858000"/>
              <a:gd name="connsiteX244" fmla="*/ 4184555 w 7467600"/>
              <a:gd name="connsiteY244" fmla="*/ 4010683 h 6858000"/>
              <a:gd name="connsiteX245" fmla="*/ 4399563 w 7467600"/>
              <a:gd name="connsiteY245" fmla="*/ 4158106 h 6858000"/>
              <a:gd name="connsiteX246" fmla="*/ 4684469 w 7467600"/>
              <a:gd name="connsiteY246" fmla="*/ 4364680 h 6858000"/>
              <a:gd name="connsiteX247" fmla="*/ 4690271 w 7467600"/>
              <a:gd name="connsiteY247" fmla="*/ 4370034 h 6858000"/>
              <a:gd name="connsiteX248" fmla="*/ 4136093 w 7467600"/>
              <a:gd name="connsiteY248" fmla="*/ 3858466 h 6858000"/>
              <a:gd name="connsiteX249" fmla="*/ 3670252 w 7467600"/>
              <a:gd name="connsiteY249" fmla="*/ 3622798 h 6858000"/>
              <a:gd name="connsiteX250" fmla="*/ 4440129 w 7467600"/>
              <a:gd name="connsiteY250" fmla="*/ 3448571 h 6858000"/>
              <a:gd name="connsiteX251" fmla="*/ 4856525 w 7467600"/>
              <a:gd name="connsiteY251" fmla="*/ 3915351 h 6858000"/>
              <a:gd name="connsiteX252" fmla="*/ 5059055 w 7467600"/>
              <a:gd name="connsiteY252" fmla="*/ 4108918 h 6858000"/>
              <a:gd name="connsiteX253" fmla="*/ 5290070 w 7467600"/>
              <a:gd name="connsiteY253" fmla="*/ 4263619 h 6858000"/>
              <a:gd name="connsiteX254" fmla="*/ 4834991 w 7467600"/>
              <a:gd name="connsiteY254" fmla="*/ 3830985 h 6858000"/>
              <a:gd name="connsiteX255" fmla="*/ 4440129 w 7467600"/>
              <a:gd name="connsiteY255" fmla="*/ 3448571 h 6858000"/>
              <a:gd name="connsiteX256" fmla="*/ 4441737 w 7467600"/>
              <a:gd name="connsiteY256" fmla="*/ 3399734 h 6858000"/>
              <a:gd name="connsiteX257" fmla="*/ 4431236 w 7467600"/>
              <a:gd name="connsiteY257" fmla="*/ 3400954 h 6858000"/>
              <a:gd name="connsiteX258" fmla="*/ 4557150 w 7467600"/>
              <a:gd name="connsiteY258" fmla="*/ 3510023 h 6858000"/>
              <a:gd name="connsiteX259" fmla="*/ 4856936 w 7467600"/>
              <a:gd name="connsiteY259" fmla="*/ 3809146 h 6858000"/>
              <a:gd name="connsiteX260" fmla="*/ 5111996 w 7467600"/>
              <a:gd name="connsiteY260" fmla="*/ 4065759 h 6858000"/>
              <a:gd name="connsiteX261" fmla="*/ 5388878 w 7467600"/>
              <a:gd name="connsiteY261" fmla="*/ 4300185 h 6858000"/>
              <a:gd name="connsiteX262" fmla="*/ 5425556 w 7467600"/>
              <a:gd name="connsiteY262" fmla="*/ 4308967 h 6858000"/>
              <a:gd name="connsiteX263" fmla="*/ 4943646 w 7467600"/>
              <a:gd name="connsiteY263" fmla="*/ 3822916 h 6858000"/>
              <a:gd name="connsiteX264" fmla="*/ 4594837 w 7467600"/>
              <a:gd name="connsiteY264" fmla="*/ 3532274 h 6858000"/>
              <a:gd name="connsiteX265" fmla="*/ 4441737 w 7467600"/>
              <a:gd name="connsiteY265" fmla="*/ 3399734 h 6858000"/>
              <a:gd name="connsiteX266" fmla="*/ 5425834 w 7467600"/>
              <a:gd name="connsiteY266" fmla="*/ 3162785 h 6858000"/>
              <a:gd name="connsiteX267" fmla="*/ 5401644 w 7467600"/>
              <a:gd name="connsiteY267" fmla="*/ 3617847 h 6858000"/>
              <a:gd name="connsiteX268" fmla="*/ 5467256 w 7467600"/>
              <a:gd name="connsiteY268" fmla="*/ 4175494 h 6858000"/>
              <a:gd name="connsiteX269" fmla="*/ 5448069 w 7467600"/>
              <a:gd name="connsiteY269" fmla="*/ 3567554 h 6858000"/>
              <a:gd name="connsiteX270" fmla="*/ 5425834 w 7467600"/>
              <a:gd name="connsiteY270" fmla="*/ 3162785 h 6858000"/>
              <a:gd name="connsiteX271" fmla="*/ 1318687 w 7467600"/>
              <a:gd name="connsiteY271" fmla="*/ 3113840 h 6858000"/>
              <a:gd name="connsiteX272" fmla="*/ 1066793 w 7467600"/>
              <a:gd name="connsiteY272" fmla="*/ 3212171 h 6858000"/>
              <a:gd name="connsiteX273" fmla="*/ 993319 w 7467600"/>
              <a:gd name="connsiteY273" fmla="*/ 3247648 h 6858000"/>
              <a:gd name="connsiteX274" fmla="*/ 853081 w 7467600"/>
              <a:gd name="connsiteY274" fmla="*/ 3312410 h 6858000"/>
              <a:gd name="connsiteX275" fmla="*/ 805957 w 7467600"/>
              <a:gd name="connsiteY275" fmla="*/ 3330443 h 6858000"/>
              <a:gd name="connsiteX276" fmla="*/ 1318687 w 7467600"/>
              <a:gd name="connsiteY276" fmla="*/ 3113840 h 6858000"/>
              <a:gd name="connsiteX277" fmla="*/ 5453702 w 7467600"/>
              <a:gd name="connsiteY277" fmla="*/ 3090882 h 6858000"/>
              <a:gd name="connsiteX278" fmla="*/ 5480135 w 7467600"/>
              <a:gd name="connsiteY278" fmla="*/ 3565802 h 6858000"/>
              <a:gd name="connsiteX279" fmla="*/ 5499023 w 7467600"/>
              <a:gd name="connsiteY279" fmla="*/ 4166310 h 6858000"/>
              <a:gd name="connsiteX280" fmla="*/ 5547022 w 7467600"/>
              <a:gd name="connsiteY280" fmla="*/ 3607838 h 6858000"/>
              <a:gd name="connsiteX281" fmla="*/ 5515964 w 7467600"/>
              <a:gd name="connsiteY281" fmla="*/ 3378541 h 6858000"/>
              <a:gd name="connsiteX282" fmla="*/ 5453702 w 7467600"/>
              <a:gd name="connsiteY282" fmla="*/ 3090882 h 6858000"/>
              <a:gd name="connsiteX283" fmla="*/ 1238695 w 7467600"/>
              <a:gd name="connsiteY283" fmla="*/ 3076820 h 6858000"/>
              <a:gd name="connsiteX284" fmla="*/ 716371 w 7467600"/>
              <a:gd name="connsiteY284" fmla="*/ 3293249 h 6858000"/>
              <a:gd name="connsiteX285" fmla="*/ 579522 w 7467600"/>
              <a:gd name="connsiteY285" fmla="*/ 3371759 h 6858000"/>
              <a:gd name="connsiteX286" fmla="*/ 600288 w 7467600"/>
              <a:gd name="connsiteY286" fmla="*/ 3365555 h 6858000"/>
              <a:gd name="connsiteX287" fmla="*/ 840692 w 7467600"/>
              <a:gd name="connsiteY287" fmla="*/ 3284921 h 6858000"/>
              <a:gd name="connsiteX288" fmla="*/ 979248 w 7467600"/>
              <a:gd name="connsiteY288" fmla="*/ 3221003 h 6858000"/>
              <a:gd name="connsiteX289" fmla="*/ 1053282 w 7467600"/>
              <a:gd name="connsiteY289" fmla="*/ 3185247 h 6858000"/>
              <a:gd name="connsiteX290" fmla="*/ 1320603 w 7467600"/>
              <a:gd name="connsiteY290" fmla="*/ 3081281 h 6858000"/>
              <a:gd name="connsiteX291" fmla="*/ 1238695 w 7467600"/>
              <a:gd name="connsiteY291" fmla="*/ 3076820 h 6858000"/>
              <a:gd name="connsiteX292" fmla="*/ 5425627 w 7467600"/>
              <a:gd name="connsiteY292" fmla="*/ 2954192 h 6858000"/>
              <a:gd name="connsiteX293" fmla="*/ 5470770 w 7467600"/>
              <a:gd name="connsiteY293" fmla="*/ 3005435 h 6858000"/>
              <a:gd name="connsiteX294" fmla="*/ 5519779 w 7467600"/>
              <a:gd name="connsiteY294" fmla="*/ 4359223 h 6858000"/>
              <a:gd name="connsiteX295" fmla="*/ 5520293 w 7467600"/>
              <a:gd name="connsiteY295" fmla="*/ 4360602 h 6858000"/>
              <a:gd name="connsiteX296" fmla="*/ 5767221 w 7467600"/>
              <a:gd name="connsiteY296" fmla="*/ 4665564 h 6858000"/>
              <a:gd name="connsiteX297" fmla="*/ 6937169 w 7467600"/>
              <a:gd name="connsiteY297" fmla="*/ 4815941 h 6858000"/>
              <a:gd name="connsiteX298" fmla="*/ 6953922 w 7467600"/>
              <a:gd name="connsiteY298" fmla="*/ 4890068 h 6858000"/>
              <a:gd name="connsiteX299" fmla="*/ 6071359 w 7467600"/>
              <a:gd name="connsiteY299" fmla="*/ 4770770 h 6858000"/>
              <a:gd name="connsiteX300" fmla="*/ 6038839 w 7467600"/>
              <a:gd name="connsiteY300" fmla="*/ 4764474 h 6858000"/>
              <a:gd name="connsiteX301" fmla="*/ 6038706 w 7467600"/>
              <a:gd name="connsiteY301" fmla="*/ 4763847 h 6858000"/>
              <a:gd name="connsiteX302" fmla="*/ 6037784 w 7467600"/>
              <a:gd name="connsiteY302" fmla="*/ 4764270 h 6858000"/>
              <a:gd name="connsiteX303" fmla="*/ 6038839 w 7467600"/>
              <a:gd name="connsiteY303" fmla="*/ 4764474 h 6858000"/>
              <a:gd name="connsiteX304" fmla="*/ 6040338 w 7467600"/>
              <a:gd name="connsiteY304" fmla="*/ 4771418 h 6858000"/>
              <a:gd name="connsiteX305" fmla="*/ 6024488 w 7467600"/>
              <a:gd name="connsiteY305" fmla="*/ 4809903 h 6858000"/>
              <a:gd name="connsiteX306" fmla="*/ 5599771 w 7467600"/>
              <a:gd name="connsiteY306" fmla="*/ 5509652 h 6858000"/>
              <a:gd name="connsiteX307" fmla="*/ 5548843 w 7467600"/>
              <a:gd name="connsiteY307" fmla="*/ 5563845 h 6858000"/>
              <a:gd name="connsiteX308" fmla="*/ 5940952 w 7467600"/>
              <a:gd name="connsiteY308" fmla="*/ 6250028 h 6858000"/>
              <a:gd name="connsiteX309" fmla="*/ 6043441 w 7467600"/>
              <a:gd name="connsiteY309" fmla="*/ 6665847 h 6858000"/>
              <a:gd name="connsiteX310" fmla="*/ 6093432 w 7467600"/>
              <a:gd name="connsiteY310" fmla="*/ 6858000 h 6858000"/>
              <a:gd name="connsiteX311" fmla="*/ 6034344 w 7467600"/>
              <a:gd name="connsiteY311" fmla="*/ 6858000 h 6858000"/>
              <a:gd name="connsiteX312" fmla="*/ 6026679 w 7467600"/>
              <a:gd name="connsiteY312" fmla="*/ 6836959 h 6858000"/>
              <a:gd name="connsiteX313" fmla="*/ 5800441 w 7467600"/>
              <a:gd name="connsiteY313" fmla="*/ 6335286 h 6858000"/>
              <a:gd name="connsiteX314" fmla="*/ 5526562 w 7467600"/>
              <a:gd name="connsiteY314" fmla="*/ 5705388 h 6858000"/>
              <a:gd name="connsiteX315" fmla="*/ 5519640 w 7467600"/>
              <a:gd name="connsiteY315" fmla="*/ 5683774 h 6858000"/>
              <a:gd name="connsiteX316" fmla="*/ 5844559 w 7467600"/>
              <a:gd name="connsiteY316" fmla="*/ 6553349 h 6858000"/>
              <a:gd name="connsiteX317" fmla="*/ 5975994 w 7467600"/>
              <a:gd name="connsiteY317" fmla="*/ 6858000 h 6858000"/>
              <a:gd name="connsiteX318" fmla="*/ 5898547 w 7467600"/>
              <a:gd name="connsiteY318" fmla="*/ 6858000 h 6858000"/>
              <a:gd name="connsiteX319" fmla="*/ 5682041 w 7467600"/>
              <a:gd name="connsiteY319" fmla="*/ 6355860 h 6858000"/>
              <a:gd name="connsiteX320" fmla="*/ 5461758 w 7467600"/>
              <a:gd name="connsiteY320" fmla="*/ 5820220 h 6858000"/>
              <a:gd name="connsiteX321" fmla="*/ 5237282 w 7467600"/>
              <a:gd name="connsiteY321" fmla="*/ 6579086 h 6858000"/>
              <a:gd name="connsiteX322" fmla="*/ 5115009 w 7467600"/>
              <a:gd name="connsiteY322" fmla="*/ 6858000 h 6858000"/>
              <a:gd name="connsiteX323" fmla="*/ 5028074 w 7467600"/>
              <a:gd name="connsiteY323" fmla="*/ 6858000 h 6858000"/>
              <a:gd name="connsiteX324" fmla="*/ 5079508 w 7467600"/>
              <a:gd name="connsiteY324" fmla="*/ 6749074 h 6858000"/>
              <a:gd name="connsiteX325" fmla="*/ 5371846 w 7467600"/>
              <a:gd name="connsiteY325" fmla="*/ 5924413 h 6858000"/>
              <a:gd name="connsiteX326" fmla="*/ 5270512 w 7467600"/>
              <a:gd name="connsiteY326" fmla="*/ 6138975 h 6858000"/>
              <a:gd name="connsiteX327" fmla="*/ 5062409 w 7467600"/>
              <a:gd name="connsiteY327" fmla="*/ 6653544 h 6858000"/>
              <a:gd name="connsiteX328" fmla="*/ 5036628 w 7467600"/>
              <a:gd name="connsiteY328" fmla="*/ 6754247 h 6858000"/>
              <a:gd name="connsiteX329" fmla="*/ 5009112 w 7467600"/>
              <a:gd name="connsiteY329" fmla="*/ 6858000 h 6858000"/>
              <a:gd name="connsiteX330" fmla="*/ 4976679 w 7467600"/>
              <a:gd name="connsiteY330" fmla="*/ 6858000 h 6858000"/>
              <a:gd name="connsiteX331" fmla="*/ 5006537 w 7467600"/>
              <a:gd name="connsiteY331" fmla="*/ 6747068 h 6858000"/>
              <a:gd name="connsiteX332" fmla="*/ 5032723 w 7467600"/>
              <a:gd name="connsiteY332" fmla="*/ 6644957 h 6858000"/>
              <a:gd name="connsiteX333" fmla="*/ 5242949 w 7467600"/>
              <a:gd name="connsiteY333" fmla="*/ 6125175 h 6858000"/>
              <a:gd name="connsiteX334" fmla="*/ 5286321 w 7467600"/>
              <a:gd name="connsiteY334" fmla="*/ 6033555 h 6858000"/>
              <a:gd name="connsiteX335" fmla="*/ 5008210 w 7467600"/>
              <a:gd name="connsiteY335" fmla="*/ 6649194 h 6858000"/>
              <a:gd name="connsiteX336" fmla="*/ 4986321 w 7467600"/>
              <a:gd name="connsiteY336" fmla="*/ 6765687 h 6858000"/>
              <a:gd name="connsiteX337" fmla="*/ 4973474 w 7467600"/>
              <a:gd name="connsiteY337" fmla="*/ 6858000 h 6858000"/>
              <a:gd name="connsiteX338" fmla="*/ 4907178 w 7467600"/>
              <a:gd name="connsiteY338" fmla="*/ 6858000 h 6858000"/>
              <a:gd name="connsiteX339" fmla="*/ 4910810 w 7467600"/>
              <a:gd name="connsiteY339" fmla="*/ 6829660 h 6858000"/>
              <a:gd name="connsiteX340" fmla="*/ 4987461 w 7467600"/>
              <a:gd name="connsiteY340" fmla="*/ 6432994 h 6858000"/>
              <a:gd name="connsiteX341" fmla="*/ 5179262 w 7467600"/>
              <a:gd name="connsiteY341" fmla="*/ 6035044 h 6858000"/>
              <a:gd name="connsiteX342" fmla="*/ 4689678 w 7467600"/>
              <a:gd name="connsiteY342" fmla="*/ 6440241 h 6858000"/>
              <a:gd name="connsiteX343" fmla="*/ 4477543 w 7467600"/>
              <a:gd name="connsiteY343" fmla="*/ 6674836 h 6858000"/>
              <a:gd name="connsiteX344" fmla="*/ 4329957 w 7467600"/>
              <a:gd name="connsiteY344" fmla="*/ 6858000 h 6858000"/>
              <a:gd name="connsiteX345" fmla="*/ 4218595 w 7467600"/>
              <a:gd name="connsiteY345" fmla="*/ 6858000 h 6858000"/>
              <a:gd name="connsiteX346" fmla="*/ 4368888 w 7467600"/>
              <a:gd name="connsiteY346" fmla="*/ 6668412 h 6858000"/>
              <a:gd name="connsiteX347" fmla="*/ 4563091 w 7467600"/>
              <a:gd name="connsiteY347" fmla="*/ 6442508 h 6858000"/>
              <a:gd name="connsiteX348" fmla="*/ 5387324 w 7467600"/>
              <a:gd name="connsiteY348" fmla="*/ 5705830 h 6858000"/>
              <a:gd name="connsiteX349" fmla="*/ 5073620 w 7467600"/>
              <a:gd name="connsiteY349" fmla="*/ 5955437 h 6858000"/>
              <a:gd name="connsiteX350" fmla="*/ 4689789 w 7467600"/>
              <a:gd name="connsiteY350" fmla="*/ 6268382 h 6858000"/>
              <a:gd name="connsiteX351" fmla="*/ 4418722 w 7467600"/>
              <a:gd name="connsiteY351" fmla="*/ 6570886 h 6858000"/>
              <a:gd name="connsiteX352" fmla="*/ 4214944 w 7467600"/>
              <a:gd name="connsiteY352" fmla="*/ 6858000 h 6858000"/>
              <a:gd name="connsiteX353" fmla="*/ 4177898 w 7467600"/>
              <a:gd name="connsiteY353" fmla="*/ 6858000 h 6858000"/>
              <a:gd name="connsiteX354" fmla="*/ 4391597 w 7467600"/>
              <a:gd name="connsiteY354" fmla="*/ 6556370 h 6858000"/>
              <a:gd name="connsiteX355" fmla="*/ 4668889 w 7467600"/>
              <a:gd name="connsiteY355" fmla="*/ 6246399 h 6858000"/>
              <a:gd name="connsiteX356" fmla="*/ 5055427 w 7467600"/>
              <a:gd name="connsiteY356" fmla="*/ 5931476 h 6858000"/>
              <a:gd name="connsiteX357" fmla="*/ 5371814 w 7467600"/>
              <a:gd name="connsiteY357" fmla="*/ 5678975 h 6858000"/>
              <a:gd name="connsiteX358" fmla="*/ 4987918 w 7467600"/>
              <a:gd name="connsiteY358" fmla="*/ 5838701 h 6858000"/>
              <a:gd name="connsiteX359" fmla="*/ 4317146 w 7467600"/>
              <a:gd name="connsiteY359" fmla="*/ 6587716 h 6858000"/>
              <a:gd name="connsiteX360" fmla="*/ 4171627 w 7467600"/>
              <a:gd name="connsiteY360" fmla="*/ 6858000 h 6858000"/>
              <a:gd name="connsiteX361" fmla="*/ 4081585 w 7467600"/>
              <a:gd name="connsiteY361" fmla="*/ 6858000 h 6858000"/>
              <a:gd name="connsiteX362" fmla="*/ 4238603 w 7467600"/>
              <a:gd name="connsiteY362" fmla="*/ 6559341 h 6858000"/>
              <a:gd name="connsiteX363" fmla="*/ 4778333 w 7467600"/>
              <a:gd name="connsiteY363" fmla="*/ 5873626 h 6858000"/>
              <a:gd name="connsiteX364" fmla="*/ 5414185 w 7467600"/>
              <a:gd name="connsiteY364" fmla="*/ 5573882 h 6858000"/>
              <a:gd name="connsiteX365" fmla="*/ 5959648 w 7467600"/>
              <a:gd name="connsiteY365" fmla="*/ 4760797 h 6858000"/>
              <a:gd name="connsiteX366" fmla="*/ 5355019 w 7467600"/>
              <a:gd name="connsiteY366" fmla="*/ 4734672 h 6858000"/>
              <a:gd name="connsiteX367" fmla="*/ 5083565 w 7467600"/>
              <a:gd name="connsiteY367" fmla="*/ 5179121 h 6858000"/>
              <a:gd name="connsiteX368" fmla="*/ 4713577 w 7467600"/>
              <a:gd name="connsiteY368" fmla="*/ 5616803 h 6858000"/>
              <a:gd name="connsiteX369" fmla="*/ 3989559 w 7467600"/>
              <a:gd name="connsiteY369" fmla="*/ 6145945 h 6858000"/>
              <a:gd name="connsiteX370" fmla="*/ 3939824 w 7467600"/>
              <a:gd name="connsiteY370" fmla="*/ 6066900 h 6858000"/>
              <a:gd name="connsiteX371" fmla="*/ 4584537 w 7467600"/>
              <a:gd name="connsiteY371" fmla="*/ 5324826 h 6858000"/>
              <a:gd name="connsiteX372" fmla="*/ 5037105 w 7467600"/>
              <a:gd name="connsiteY372" fmla="*/ 5088765 h 6858000"/>
              <a:gd name="connsiteX373" fmla="*/ 5039930 w 7467600"/>
              <a:gd name="connsiteY373" fmla="*/ 5089585 h 6858000"/>
              <a:gd name="connsiteX374" fmla="*/ 5263764 w 7467600"/>
              <a:gd name="connsiteY374" fmla="*/ 4735525 h 6858000"/>
              <a:gd name="connsiteX375" fmla="*/ 4086300 w 7467600"/>
              <a:gd name="connsiteY375" fmla="*/ 4884599 h 6858000"/>
              <a:gd name="connsiteX376" fmla="*/ 4085485 w 7467600"/>
              <a:gd name="connsiteY376" fmla="*/ 4899070 h 6858000"/>
              <a:gd name="connsiteX377" fmla="*/ 3871915 w 7467600"/>
              <a:gd name="connsiteY377" fmla="*/ 5253645 h 6858000"/>
              <a:gd name="connsiteX378" fmla="*/ 3799374 w 7467600"/>
              <a:gd name="connsiteY378" fmla="*/ 5466127 h 6858000"/>
              <a:gd name="connsiteX379" fmla="*/ 3498850 w 7467600"/>
              <a:gd name="connsiteY379" fmla="*/ 6661888 h 6858000"/>
              <a:gd name="connsiteX380" fmla="*/ 3399216 w 7467600"/>
              <a:gd name="connsiteY380" fmla="*/ 6858000 h 6858000"/>
              <a:gd name="connsiteX381" fmla="*/ 3303688 w 7467600"/>
              <a:gd name="connsiteY381" fmla="*/ 6858000 h 6858000"/>
              <a:gd name="connsiteX382" fmla="*/ 3391774 w 7467600"/>
              <a:gd name="connsiteY382" fmla="*/ 6697181 h 6858000"/>
              <a:gd name="connsiteX383" fmla="*/ 3735540 w 7467600"/>
              <a:gd name="connsiteY383" fmla="*/ 5546923 h 6858000"/>
              <a:gd name="connsiteX384" fmla="*/ 3729438 w 7467600"/>
              <a:gd name="connsiteY384" fmla="*/ 5569058 h 6858000"/>
              <a:gd name="connsiteX385" fmla="*/ 3707782 w 7467600"/>
              <a:gd name="connsiteY385" fmla="*/ 5644908 h 6858000"/>
              <a:gd name="connsiteX386" fmla="*/ 3583827 w 7467600"/>
              <a:gd name="connsiteY386" fmla="*/ 6039215 h 6858000"/>
              <a:gd name="connsiteX387" fmla="*/ 3547861 w 7467600"/>
              <a:gd name="connsiteY387" fmla="*/ 6129609 h 6858000"/>
              <a:gd name="connsiteX388" fmla="*/ 3490905 w 7467600"/>
              <a:gd name="connsiteY388" fmla="*/ 6277660 h 6858000"/>
              <a:gd name="connsiteX389" fmla="*/ 3455859 w 7467600"/>
              <a:gd name="connsiteY389" fmla="*/ 6391301 h 6858000"/>
              <a:gd name="connsiteX390" fmla="*/ 3429112 w 7467600"/>
              <a:gd name="connsiteY390" fmla="*/ 6479469 h 6858000"/>
              <a:gd name="connsiteX391" fmla="*/ 3304862 w 7467600"/>
              <a:gd name="connsiteY391" fmla="*/ 6796476 h 6858000"/>
              <a:gd name="connsiteX392" fmla="*/ 3276071 w 7467600"/>
              <a:gd name="connsiteY392" fmla="*/ 6858000 h 6858000"/>
              <a:gd name="connsiteX393" fmla="*/ 3240805 w 7467600"/>
              <a:gd name="connsiteY393" fmla="*/ 6858000 h 6858000"/>
              <a:gd name="connsiteX394" fmla="*/ 3275917 w 7467600"/>
              <a:gd name="connsiteY394" fmla="*/ 6783192 h 6858000"/>
              <a:gd name="connsiteX395" fmla="*/ 3399358 w 7467600"/>
              <a:gd name="connsiteY395" fmla="*/ 6469011 h 6858000"/>
              <a:gd name="connsiteX396" fmla="*/ 3425650 w 7467600"/>
              <a:gd name="connsiteY396" fmla="*/ 6381333 h 6858000"/>
              <a:gd name="connsiteX397" fmla="*/ 3460661 w 7467600"/>
              <a:gd name="connsiteY397" fmla="*/ 6266763 h 6858000"/>
              <a:gd name="connsiteX398" fmla="*/ 3518021 w 7467600"/>
              <a:gd name="connsiteY398" fmla="*/ 6117298 h 6858000"/>
              <a:gd name="connsiteX399" fmla="*/ 3554035 w 7467600"/>
              <a:gd name="connsiteY399" fmla="*/ 6027832 h 6858000"/>
              <a:gd name="connsiteX400" fmla="*/ 3677174 w 7467600"/>
              <a:gd name="connsiteY400" fmla="*/ 5636351 h 6858000"/>
              <a:gd name="connsiteX401" fmla="*/ 3698819 w 7467600"/>
              <a:gd name="connsiteY401" fmla="*/ 5560503 h 6858000"/>
              <a:gd name="connsiteX402" fmla="*/ 3702094 w 7467600"/>
              <a:gd name="connsiteY402" fmla="*/ 5549194 h 6858000"/>
              <a:gd name="connsiteX403" fmla="*/ 3398355 w 7467600"/>
              <a:gd name="connsiteY403" fmla="*/ 6094603 h 6858000"/>
              <a:gd name="connsiteX404" fmla="*/ 3193941 w 7467600"/>
              <a:gd name="connsiteY404" fmla="*/ 6798775 h 6858000"/>
              <a:gd name="connsiteX405" fmla="*/ 3184140 w 7467600"/>
              <a:gd name="connsiteY405" fmla="*/ 6858000 h 6858000"/>
              <a:gd name="connsiteX406" fmla="*/ 3099978 w 7467600"/>
              <a:gd name="connsiteY406" fmla="*/ 6858000 h 6858000"/>
              <a:gd name="connsiteX407" fmla="*/ 3101556 w 7467600"/>
              <a:gd name="connsiteY407" fmla="*/ 6843337 h 6858000"/>
              <a:gd name="connsiteX408" fmla="*/ 3370162 w 7467600"/>
              <a:gd name="connsiteY408" fmla="*/ 5785550 h 6858000"/>
              <a:gd name="connsiteX409" fmla="*/ 3746477 w 7467600"/>
              <a:gd name="connsiteY409" fmla="*/ 5377889 h 6858000"/>
              <a:gd name="connsiteX410" fmla="*/ 3863399 w 7467600"/>
              <a:gd name="connsiteY410" fmla="*/ 5087257 h 6858000"/>
              <a:gd name="connsiteX411" fmla="*/ 3968712 w 7467600"/>
              <a:gd name="connsiteY411" fmla="*/ 4913989 h 6858000"/>
              <a:gd name="connsiteX412" fmla="*/ 2792390 w 7467600"/>
              <a:gd name="connsiteY412" fmla="*/ 5382974 h 6858000"/>
              <a:gd name="connsiteX413" fmla="*/ 2714982 w 7467600"/>
              <a:gd name="connsiteY413" fmla="*/ 5427051 h 6858000"/>
              <a:gd name="connsiteX414" fmla="*/ 2813361 w 7467600"/>
              <a:gd name="connsiteY414" fmla="*/ 6023912 h 6858000"/>
              <a:gd name="connsiteX415" fmla="*/ 2688430 w 7467600"/>
              <a:gd name="connsiteY415" fmla="*/ 6801564 h 6858000"/>
              <a:gd name="connsiteX416" fmla="*/ 2629626 w 7467600"/>
              <a:gd name="connsiteY416" fmla="*/ 6763394 h 6858000"/>
              <a:gd name="connsiteX417" fmla="*/ 2565328 w 7467600"/>
              <a:gd name="connsiteY417" fmla="*/ 5516399 h 6858000"/>
              <a:gd name="connsiteX418" fmla="*/ 1922999 w 7467600"/>
              <a:gd name="connsiteY418" fmla="*/ 5980343 h 6858000"/>
              <a:gd name="connsiteX419" fmla="*/ 1950261 w 7467600"/>
              <a:gd name="connsiteY419" fmla="*/ 6405858 h 6858000"/>
              <a:gd name="connsiteX420" fmla="*/ 2365554 w 7467600"/>
              <a:gd name="connsiteY420" fmla="*/ 6759107 h 6858000"/>
              <a:gd name="connsiteX421" fmla="*/ 2424142 w 7467600"/>
              <a:gd name="connsiteY421" fmla="*/ 6858000 h 6858000"/>
              <a:gd name="connsiteX422" fmla="*/ 2395994 w 7467600"/>
              <a:gd name="connsiteY422" fmla="*/ 6858000 h 6858000"/>
              <a:gd name="connsiteX423" fmla="*/ 2392863 w 7467600"/>
              <a:gd name="connsiteY423" fmla="*/ 6852964 h 6858000"/>
              <a:gd name="connsiteX424" fmla="*/ 2017589 w 7467600"/>
              <a:gd name="connsiteY424" fmla="*/ 6493982 h 6858000"/>
              <a:gd name="connsiteX425" fmla="*/ 2147336 w 7467600"/>
              <a:gd name="connsiteY425" fmla="*/ 6594052 h 6858000"/>
              <a:gd name="connsiteX426" fmla="*/ 2207047 w 7467600"/>
              <a:gd name="connsiteY426" fmla="*/ 6654540 h 6858000"/>
              <a:gd name="connsiteX427" fmla="*/ 2299106 w 7467600"/>
              <a:gd name="connsiteY427" fmla="*/ 6778931 h 6858000"/>
              <a:gd name="connsiteX428" fmla="*/ 2314430 w 7467600"/>
              <a:gd name="connsiteY428" fmla="*/ 6801144 h 6858000"/>
              <a:gd name="connsiteX429" fmla="*/ 2352406 w 7467600"/>
              <a:gd name="connsiteY429" fmla="*/ 6858000 h 6858000"/>
              <a:gd name="connsiteX430" fmla="*/ 2314492 w 7467600"/>
              <a:gd name="connsiteY430" fmla="*/ 6858000 h 6858000"/>
              <a:gd name="connsiteX431" fmla="*/ 2288095 w 7467600"/>
              <a:gd name="connsiteY431" fmla="*/ 6818030 h 6858000"/>
              <a:gd name="connsiteX432" fmla="*/ 2272768 w 7467600"/>
              <a:gd name="connsiteY432" fmla="*/ 6795822 h 6858000"/>
              <a:gd name="connsiteX433" fmla="*/ 2182715 w 7467600"/>
              <a:gd name="connsiteY433" fmla="*/ 6675071 h 6858000"/>
              <a:gd name="connsiteX434" fmla="*/ 2032061 w 7467600"/>
              <a:gd name="connsiteY434" fmla="*/ 6541380 h 6858000"/>
              <a:gd name="connsiteX435" fmla="*/ 2257220 w 7467600"/>
              <a:gd name="connsiteY435" fmla="*/ 6826257 h 6858000"/>
              <a:gd name="connsiteX436" fmla="*/ 2281324 w 7467600"/>
              <a:gd name="connsiteY436" fmla="*/ 6858000 h 6858000"/>
              <a:gd name="connsiteX437" fmla="*/ 2242860 w 7467600"/>
              <a:gd name="connsiteY437" fmla="*/ 6858000 h 6858000"/>
              <a:gd name="connsiteX438" fmla="*/ 2232818 w 7467600"/>
              <a:gd name="connsiteY438" fmla="*/ 6844926 h 6858000"/>
              <a:gd name="connsiteX439" fmla="*/ 1990172 w 7467600"/>
              <a:gd name="connsiteY439" fmla="*/ 6542121 h 6858000"/>
              <a:gd name="connsiteX440" fmla="*/ 2124090 w 7467600"/>
              <a:gd name="connsiteY440" fmla="*/ 6761017 h 6858000"/>
              <a:gd name="connsiteX441" fmla="*/ 2200380 w 7467600"/>
              <a:gd name="connsiteY441" fmla="*/ 6858000 h 6858000"/>
              <a:gd name="connsiteX442" fmla="*/ 2147507 w 7467600"/>
              <a:gd name="connsiteY442" fmla="*/ 6858000 h 6858000"/>
              <a:gd name="connsiteX443" fmla="*/ 2070668 w 7467600"/>
              <a:gd name="connsiteY443" fmla="*/ 6761520 h 6858000"/>
              <a:gd name="connsiteX444" fmla="*/ 1975142 w 7467600"/>
              <a:gd name="connsiteY444" fmla="*/ 6585570 h 6858000"/>
              <a:gd name="connsiteX445" fmla="*/ 2050035 w 7467600"/>
              <a:gd name="connsiteY445" fmla="*/ 6813345 h 6858000"/>
              <a:gd name="connsiteX446" fmla="*/ 2063025 w 7467600"/>
              <a:gd name="connsiteY446" fmla="*/ 6858000 h 6858000"/>
              <a:gd name="connsiteX447" fmla="*/ 2021675 w 7467600"/>
              <a:gd name="connsiteY447" fmla="*/ 6858000 h 6858000"/>
              <a:gd name="connsiteX448" fmla="*/ 2019308 w 7467600"/>
              <a:gd name="connsiteY448" fmla="*/ 6847118 h 6858000"/>
              <a:gd name="connsiteX449" fmla="*/ 1938835 w 7467600"/>
              <a:gd name="connsiteY449" fmla="*/ 6551160 h 6858000"/>
              <a:gd name="connsiteX450" fmla="*/ 1953230 w 7467600"/>
              <a:gd name="connsiteY450" fmla="*/ 6759699 h 6858000"/>
              <a:gd name="connsiteX451" fmla="*/ 1956763 w 7467600"/>
              <a:gd name="connsiteY451" fmla="*/ 6778191 h 6858000"/>
              <a:gd name="connsiteX452" fmla="*/ 1967925 w 7467600"/>
              <a:gd name="connsiteY452" fmla="*/ 6858000 h 6858000"/>
              <a:gd name="connsiteX453" fmla="*/ 1936622 w 7467600"/>
              <a:gd name="connsiteY453" fmla="*/ 6858000 h 6858000"/>
              <a:gd name="connsiteX454" fmla="*/ 1926261 w 7467600"/>
              <a:gd name="connsiteY454" fmla="*/ 6784064 h 6858000"/>
              <a:gd name="connsiteX455" fmla="*/ 1922724 w 7467600"/>
              <a:gd name="connsiteY455" fmla="*/ 6765577 h 6858000"/>
              <a:gd name="connsiteX456" fmla="*/ 1904650 w 7467600"/>
              <a:gd name="connsiteY456" fmla="*/ 6639616 h 6858000"/>
              <a:gd name="connsiteX457" fmla="*/ 1885273 w 7467600"/>
              <a:gd name="connsiteY457" fmla="*/ 6858000 h 6858000"/>
              <a:gd name="connsiteX458" fmla="*/ 1854363 w 7467600"/>
              <a:gd name="connsiteY458" fmla="*/ 6858000 h 6858000"/>
              <a:gd name="connsiteX459" fmla="*/ 1880391 w 7467600"/>
              <a:gd name="connsiteY459" fmla="*/ 6603796 h 6858000"/>
              <a:gd name="connsiteX460" fmla="*/ 1818273 w 7467600"/>
              <a:gd name="connsiteY460" fmla="*/ 6715729 h 6858000"/>
              <a:gd name="connsiteX461" fmla="*/ 1794691 w 7467600"/>
              <a:gd name="connsiteY461" fmla="*/ 6843239 h 6858000"/>
              <a:gd name="connsiteX462" fmla="*/ 1794914 w 7467600"/>
              <a:gd name="connsiteY462" fmla="*/ 6858000 h 6858000"/>
              <a:gd name="connsiteX463" fmla="*/ 1746128 w 7467600"/>
              <a:gd name="connsiteY463" fmla="*/ 6858000 h 6858000"/>
              <a:gd name="connsiteX464" fmla="*/ 1753934 w 7467600"/>
              <a:gd name="connsiteY464" fmla="*/ 6724796 h 6858000"/>
              <a:gd name="connsiteX465" fmla="*/ 1792053 w 7467600"/>
              <a:gd name="connsiteY465" fmla="*/ 6572396 h 6858000"/>
              <a:gd name="connsiteX466" fmla="*/ 1862248 w 7467600"/>
              <a:gd name="connsiteY466" fmla="*/ 6266397 h 6858000"/>
              <a:gd name="connsiteX467" fmla="*/ 1862250 w 7467600"/>
              <a:gd name="connsiteY467" fmla="*/ 6033531 h 6858000"/>
              <a:gd name="connsiteX468" fmla="*/ 1211999 w 7467600"/>
              <a:gd name="connsiteY468" fmla="*/ 6683610 h 6858000"/>
              <a:gd name="connsiteX469" fmla="*/ 1213266 w 7467600"/>
              <a:gd name="connsiteY469" fmla="*/ 6691947 h 6858000"/>
              <a:gd name="connsiteX470" fmla="*/ 1203370 w 7467600"/>
              <a:gd name="connsiteY470" fmla="*/ 6850676 h 6858000"/>
              <a:gd name="connsiteX471" fmla="*/ 1203671 w 7467600"/>
              <a:gd name="connsiteY471" fmla="*/ 6858000 h 6858000"/>
              <a:gd name="connsiteX472" fmla="*/ 1143180 w 7467600"/>
              <a:gd name="connsiteY472" fmla="*/ 6858000 h 6858000"/>
              <a:gd name="connsiteX473" fmla="*/ 1142176 w 7467600"/>
              <a:gd name="connsiteY473" fmla="*/ 6766045 h 6858000"/>
              <a:gd name="connsiteX474" fmla="*/ 1067484 w 7467600"/>
              <a:gd name="connsiteY474" fmla="*/ 6858000 h 6858000"/>
              <a:gd name="connsiteX475" fmla="*/ 953928 w 7467600"/>
              <a:gd name="connsiteY475" fmla="*/ 6858000 h 6858000"/>
              <a:gd name="connsiteX476" fmla="*/ 959715 w 7467600"/>
              <a:gd name="connsiteY476" fmla="*/ 6850185 h 6858000"/>
              <a:gd name="connsiteX477" fmla="*/ 1483788 w 7467600"/>
              <a:gd name="connsiteY477" fmla="*/ 6259174 h 6858000"/>
              <a:gd name="connsiteX478" fmla="*/ 1100671 w 7467600"/>
              <a:gd name="connsiteY478" fmla="*/ 6252137 h 6858000"/>
              <a:gd name="connsiteX479" fmla="*/ 1090144 w 7467600"/>
              <a:gd name="connsiteY479" fmla="*/ 6256748 h 6858000"/>
              <a:gd name="connsiteX480" fmla="*/ 1095872 w 7467600"/>
              <a:gd name="connsiteY480" fmla="*/ 6271892 h 6858000"/>
              <a:gd name="connsiteX481" fmla="*/ 262785 w 7467600"/>
              <a:gd name="connsiteY481" fmla="*/ 6845450 h 6858000"/>
              <a:gd name="connsiteX482" fmla="*/ 209968 w 7467600"/>
              <a:gd name="connsiteY482" fmla="*/ 6770713 h 6858000"/>
              <a:gd name="connsiteX483" fmla="*/ 873460 w 7467600"/>
              <a:gd name="connsiteY483" fmla="*/ 6253768 h 6858000"/>
              <a:gd name="connsiteX484" fmla="*/ 192686 w 7467600"/>
              <a:gd name="connsiteY484" fmla="*/ 5849257 h 6858000"/>
              <a:gd name="connsiteX485" fmla="*/ 4696 w 7467600"/>
              <a:gd name="connsiteY485" fmla="*/ 5697668 h 6858000"/>
              <a:gd name="connsiteX486" fmla="*/ 0 w 7467600"/>
              <a:gd name="connsiteY486" fmla="*/ 5689984 h 6858000"/>
              <a:gd name="connsiteX487" fmla="*/ 0 w 7467600"/>
              <a:gd name="connsiteY487" fmla="*/ 5513472 h 6858000"/>
              <a:gd name="connsiteX488" fmla="*/ 174101 w 7467600"/>
              <a:gd name="connsiteY488" fmla="*/ 5620277 h 6858000"/>
              <a:gd name="connsiteX489" fmla="*/ 891800 w 7467600"/>
              <a:gd name="connsiteY489" fmla="*/ 6036935 h 6858000"/>
              <a:gd name="connsiteX490" fmla="*/ 1072219 w 7467600"/>
              <a:gd name="connsiteY490" fmla="*/ 6169443 h 6858000"/>
              <a:gd name="connsiteX491" fmla="*/ 1074117 w 7467600"/>
              <a:gd name="connsiteY491" fmla="*/ 6170301 h 6858000"/>
              <a:gd name="connsiteX492" fmla="*/ 1083114 w 7467600"/>
              <a:gd name="connsiteY492" fmla="*/ 6174131 h 6858000"/>
              <a:gd name="connsiteX493" fmla="*/ 1543010 w 7467600"/>
              <a:gd name="connsiteY493" fmla="*/ 6191140 h 6858000"/>
              <a:gd name="connsiteX494" fmla="*/ 1551080 w 7467600"/>
              <a:gd name="connsiteY494" fmla="*/ 6195006 h 6858000"/>
              <a:gd name="connsiteX495" fmla="*/ 2345443 w 7467600"/>
              <a:gd name="connsiteY495" fmla="*/ 5549882 h 6858000"/>
              <a:gd name="connsiteX496" fmla="*/ 1721499 w 7467600"/>
              <a:gd name="connsiteY496" fmla="*/ 5599969 h 6858000"/>
              <a:gd name="connsiteX497" fmla="*/ 767716 w 7467600"/>
              <a:gd name="connsiteY497" fmla="*/ 5472768 h 6858000"/>
              <a:gd name="connsiteX498" fmla="*/ 722147 w 7467600"/>
              <a:gd name="connsiteY498" fmla="*/ 5393091 h 6858000"/>
              <a:gd name="connsiteX499" fmla="*/ 1485552 w 7467600"/>
              <a:gd name="connsiteY499" fmla="*/ 5313202 h 6858000"/>
              <a:gd name="connsiteX500" fmla="*/ 2143004 w 7467600"/>
              <a:gd name="connsiteY500" fmla="*/ 5402420 h 6858000"/>
              <a:gd name="connsiteX501" fmla="*/ 1933391 w 7467600"/>
              <a:gd name="connsiteY501" fmla="*/ 5156971 h 6858000"/>
              <a:gd name="connsiteX502" fmla="*/ 1827118 w 7467600"/>
              <a:gd name="connsiteY502" fmla="*/ 4968410 h 6858000"/>
              <a:gd name="connsiteX503" fmla="*/ 1837349 w 7467600"/>
              <a:gd name="connsiteY503" fmla="*/ 4956357 h 6858000"/>
              <a:gd name="connsiteX504" fmla="*/ 2162835 w 7467600"/>
              <a:gd name="connsiteY504" fmla="*/ 5187853 h 6858000"/>
              <a:gd name="connsiteX505" fmla="*/ 2257167 w 7467600"/>
              <a:gd name="connsiteY505" fmla="*/ 5462123 h 6858000"/>
              <a:gd name="connsiteX506" fmla="*/ 2261598 w 7467600"/>
              <a:gd name="connsiteY506" fmla="*/ 5467998 h 6858000"/>
              <a:gd name="connsiteX507" fmla="*/ 2437177 w 7467600"/>
              <a:gd name="connsiteY507" fmla="*/ 5479608 h 6858000"/>
              <a:gd name="connsiteX508" fmla="*/ 2445247 w 7467600"/>
              <a:gd name="connsiteY508" fmla="*/ 5483476 h 6858000"/>
              <a:gd name="connsiteX509" fmla="*/ 2743626 w 7467600"/>
              <a:gd name="connsiteY509" fmla="*/ 5304819 h 6858000"/>
              <a:gd name="connsiteX510" fmla="*/ 3048102 w 7467600"/>
              <a:gd name="connsiteY510" fmla="*/ 5150595 h 6858000"/>
              <a:gd name="connsiteX511" fmla="*/ 1799414 w 7467600"/>
              <a:gd name="connsiteY511" fmla="*/ 4694732 h 6858000"/>
              <a:gd name="connsiteX512" fmla="*/ 1771735 w 7467600"/>
              <a:gd name="connsiteY512" fmla="*/ 4619929 h 6858000"/>
              <a:gd name="connsiteX513" fmla="*/ 3104273 w 7467600"/>
              <a:gd name="connsiteY513" fmla="*/ 5076159 h 6858000"/>
              <a:gd name="connsiteX514" fmla="*/ 3113245 w 7467600"/>
              <a:gd name="connsiteY514" fmla="*/ 5090705 h 6858000"/>
              <a:gd name="connsiteX515" fmla="*/ 3126294 w 7467600"/>
              <a:gd name="connsiteY515" fmla="*/ 5114400 h 6858000"/>
              <a:gd name="connsiteX516" fmla="*/ 3937433 w 7467600"/>
              <a:gd name="connsiteY516" fmla="*/ 4830473 h 6858000"/>
              <a:gd name="connsiteX517" fmla="*/ 3590475 w 7467600"/>
              <a:gd name="connsiteY517" fmla="*/ 4597974 h 6858000"/>
              <a:gd name="connsiteX518" fmla="*/ 3100264 w 7467600"/>
              <a:gd name="connsiteY518" fmla="*/ 4579845 h 6858000"/>
              <a:gd name="connsiteX519" fmla="*/ 2183576 w 7467600"/>
              <a:gd name="connsiteY519" fmla="*/ 4227150 h 6858000"/>
              <a:gd name="connsiteX520" fmla="*/ 2151029 w 7467600"/>
              <a:gd name="connsiteY520" fmla="*/ 4146947 h 6858000"/>
              <a:gd name="connsiteX521" fmla="*/ 3563434 w 7467600"/>
              <a:gd name="connsiteY521" fmla="*/ 4469115 h 6858000"/>
              <a:gd name="connsiteX522" fmla="*/ 3177952 w 7467600"/>
              <a:gd name="connsiteY522" fmla="*/ 3657386 h 6858000"/>
              <a:gd name="connsiteX523" fmla="*/ 3189263 w 7467600"/>
              <a:gd name="connsiteY523" fmla="*/ 3625726 h 6858000"/>
              <a:gd name="connsiteX524" fmla="*/ 3560912 w 7467600"/>
              <a:gd name="connsiteY524" fmla="*/ 4079863 h 6858000"/>
              <a:gd name="connsiteX525" fmla="*/ 3626636 w 7467600"/>
              <a:gd name="connsiteY525" fmla="*/ 4512230 h 6858000"/>
              <a:gd name="connsiteX526" fmla="*/ 3653088 w 7467600"/>
              <a:gd name="connsiteY526" fmla="*/ 4521417 h 6858000"/>
              <a:gd name="connsiteX527" fmla="*/ 3988128 w 7467600"/>
              <a:gd name="connsiteY527" fmla="*/ 4817267 h 6858000"/>
              <a:gd name="connsiteX528" fmla="*/ 4830582 w 7467600"/>
              <a:gd name="connsiteY528" fmla="*/ 4676000 h 6858000"/>
              <a:gd name="connsiteX529" fmla="*/ 4830100 w 7467600"/>
              <a:gd name="connsiteY529" fmla="*/ 4675554 h 6858000"/>
              <a:gd name="connsiteX530" fmla="*/ 4036318 w 7467600"/>
              <a:gd name="connsiteY530" fmla="*/ 4147013 h 6858000"/>
              <a:gd name="connsiteX531" fmla="*/ 3432098 w 7467600"/>
              <a:gd name="connsiteY531" fmla="*/ 3537312 h 6858000"/>
              <a:gd name="connsiteX532" fmla="*/ 3446761 w 7467600"/>
              <a:gd name="connsiteY532" fmla="*/ 3461278 h 6858000"/>
              <a:gd name="connsiteX533" fmla="*/ 4419733 w 7467600"/>
              <a:gd name="connsiteY533" fmla="*/ 3963555 h 6858000"/>
              <a:gd name="connsiteX534" fmla="*/ 4781371 w 7467600"/>
              <a:gd name="connsiteY534" fmla="*/ 4458604 h 6858000"/>
              <a:gd name="connsiteX535" fmla="*/ 4780440 w 7467600"/>
              <a:gd name="connsiteY535" fmla="*/ 4470290 h 6858000"/>
              <a:gd name="connsiteX536" fmla="*/ 4898954 w 7467600"/>
              <a:gd name="connsiteY536" fmla="*/ 4662092 h 6858000"/>
              <a:gd name="connsiteX537" fmla="*/ 4900699 w 7467600"/>
              <a:gd name="connsiteY537" fmla="*/ 4670867 h 6858000"/>
              <a:gd name="connsiteX538" fmla="*/ 5714511 w 7467600"/>
              <a:gd name="connsiteY538" fmla="*/ 4663483 h 6858000"/>
              <a:gd name="connsiteX539" fmla="*/ 5464793 w 7467600"/>
              <a:gd name="connsiteY539" fmla="*/ 4393556 h 6858000"/>
              <a:gd name="connsiteX540" fmla="*/ 5461897 w 7467600"/>
              <a:gd name="connsiteY540" fmla="*/ 4390879 h 6858000"/>
              <a:gd name="connsiteX541" fmla="*/ 4294126 w 7467600"/>
              <a:gd name="connsiteY541" fmla="*/ 3303048 h 6858000"/>
              <a:gd name="connsiteX542" fmla="*/ 4305321 w 7467600"/>
              <a:gd name="connsiteY542" fmla="*/ 3256953 h 6858000"/>
              <a:gd name="connsiteX543" fmla="*/ 4949299 w 7467600"/>
              <a:gd name="connsiteY543" fmla="*/ 3766336 h 6858000"/>
              <a:gd name="connsiteX544" fmla="*/ 5291452 w 7467600"/>
              <a:gd name="connsiteY544" fmla="*/ 4076801 h 6858000"/>
              <a:gd name="connsiteX545" fmla="*/ 5434998 w 7467600"/>
              <a:gd name="connsiteY545" fmla="*/ 4254100 h 6858000"/>
              <a:gd name="connsiteX546" fmla="*/ 5351015 w 7467600"/>
              <a:gd name="connsiteY546" fmla="*/ 3760989 h 6858000"/>
              <a:gd name="connsiteX547" fmla="*/ 5413780 w 7467600"/>
              <a:gd name="connsiteY547" fmla="*/ 2966265 h 6858000"/>
              <a:gd name="connsiteX548" fmla="*/ 5425627 w 7467600"/>
              <a:gd name="connsiteY548" fmla="*/ 2954192 h 6858000"/>
              <a:gd name="connsiteX549" fmla="*/ 6604735 w 7467600"/>
              <a:gd name="connsiteY549" fmla="*/ 2041381 h 6858000"/>
              <a:gd name="connsiteX550" fmla="*/ 7204487 w 7467600"/>
              <a:gd name="connsiteY550" fmla="*/ 2742112 h 6858000"/>
              <a:gd name="connsiteX551" fmla="*/ 7131592 w 7467600"/>
              <a:gd name="connsiteY551" fmla="*/ 2672096 h 6858000"/>
              <a:gd name="connsiteX552" fmla="*/ 6996344 w 7467600"/>
              <a:gd name="connsiteY552" fmla="*/ 2518310 h 6858000"/>
              <a:gd name="connsiteX553" fmla="*/ 6735495 w 7467600"/>
              <a:gd name="connsiteY553" fmla="*/ 2196890 h 6858000"/>
              <a:gd name="connsiteX554" fmla="*/ 6721901 w 7467600"/>
              <a:gd name="connsiteY554" fmla="*/ 2179274 h 6858000"/>
              <a:gd name="connsiteX555" fmla="*/ 6604735 w 7467600"/>
              <a:gd name="connsiteY555" fmla="*/ 2041381 h 6858000"/>
              <a:gd name="connsiteX556" fmla="*/ 6591670 w 7467600"/>
              <a:gd name="connsiteY556" fmla="*/ 1988277 h 6858000"/>
              <a:gd name="connsiteX557" fmla="*/ 6747349 w 7467600"/>
              <a:gd name="connsiteY557" fmla="*/ 2160069 h 6858000"/>
              <a:gd name="connsiteX558" fmla="*/ 6760943 w 7467600"/>
              <a:gd name="connsiteY558" fmla="*/ 2177686 h 6858000"/>
              <a:gd name="connsiteX559" fmla="*/ 7021065 w 7467600"/>
              <a:gd name="connsiteY559" fmla="*/ 2498102 h 6858000"/>
              <a:gd name="connsiteX560" fmla="*/ 7155223 w 7467600"/>
              <a:gd name="connsiteY560" fmla="*/ 2650386 h 6858000"/>
              <a:gd name="connsiteX561" fmla="*/ 7203167 w 7467600"/>
              <a:gd name="connsiteY561" fmla="*/ 2697288 h 6858000"/>
              <a:gd name="connsiteX562" fmla="*/ 6937703 w 7467600"/>
              <a:gd name="connsiteY562" fmla="*/ 2321981 h 6858000"/>
              <a:gd name="connsiteX563" fmla="*/ 6591670 w 7467600"/>
              <a:gd name="connsiteY563" fmla="*/ 1988277 h 6858000"/>
              <a:gd name="connsiteX564" fmla="*/ 5798671 w 7467600"/>
              <a:gd name="connsiteY564" fmla="*/ 1981601 h 6858000"/>
              <a:gd name="connsiteX565" fmla="*/ 5754709 w 7467600"/>
              <a:gd name="connsiteY565" fmla="*/ 2071454 h 6858000"/>
              <a:gd name="connsiteX566" fmla="*/ 5763044 w 7467600"/>
              <a:gd name="connsiteY566" fmla="*/ 2842206 h 6858000"/>
              <a:gd name="connsiteX567" fmla="*/ 5764974 w 7467600"/>
              <a:gd name="connsiteY567" fmla="*/ 2799609 h 6858000"/>
              <a:gd name="connsiteX568" fmla="*/ 5767665 w 7467600"/>
              <a:gd name="connsiteY568" fmla="*/ 2666409 h 6858000"/>
              <a:gd name="connsiteX569" fmla="*/ 5763055 w 7467600"/>
              <a:gd name="connsiteY569" fmla="*/ 2579705 h 6858000"/>
              <a:gd name="connsiteX570" fmla="*/ 5758079 w 7467600"/>
              <a:gd name="connsiteY570" fmla="*/ 2492508 h 6858000"/>
              <a:gd name="connsiteX571" fmla="*/ 5779325 w 7467600"/>
              <a:gd name="connsiteY571" fmla="*/ 2197069 h 6858000"/>
              <a:gd name="connsiteX572" fmla="*/ 5798671 w 7467600"/>
              <a:gd name="connsiteY572" fmla="*/ 1981601 h 6858000"/>
              <a:gd name="connsiteX573" fmla="*/ 5829202 w 7467600"/>
              <a:gd name="connsiteY573" fmla="*/ 1971679 h 6858000"/>
              <a:gd name="connsiteX574" fmla="*/ 5809558 w 7467600"/>
              <a:gd name="connsiteY574" fmla="*/ 2198043 h 6858000"/>
              <a:gd name="connsiteX575" fmla="*/ 5788653 w 7467600"/>
              <a:gd name="connsiteY575" fmla="*/ 2489430 h 6858000"/>
              <a:gd name="connsiteX576" fmla="*/ 5793439 w 7467600"/>
              <a:gd name="connsiteY576" fmla="*/ 2575235 h 6858000"/>
              <a:gd name="connsiteX577" fmla="*/ 5796837 w 7467600"/>
              <a:gd name="connsiteY577" fmla="*/ 2637633 h 6858000"/>
              <a:gd name="connsiteX578" fmla="*/ 5818614 w 7467600"/>
              <a:gd name="connsiteY578" fmla="*/ 2473055 h 6858000"/>
              <a:gd name="connsiteX579" fmla="*/ 5829202 w 7467600"/>
              <a:gd name="connsiteY579" fmla="*/ 1971679 h 6858000"/>
              <a:gd name="connsiteX580" fmla="*/ 5911389 w 7467600"/>
              <a:gd name="connsiteY580" fmla="*/ 1898371 h 6858000"/>
              <a:gd name="connsiteX581" fmla="*/ 6237627 w 7467600"/>
              <a:gd name="connsiteY581" fmla="*/ 2231921 h 6858000"/>
              <a:gd name="connsiteX582" fmla="*/ 5911389 w 7467600"/>
              <a:gd name="connsiteY582" fmla="*/ 1898371 h 6858000"/>
              <a:gd name="connsiteX583" fmla="*/ 6944437 w 7467600"/>
              <a:gd name="connsiteY583" fmla="*/ 1575402 h 6858000"/>
              <a:gd name="connsiteX584" fmla="*/ 6304730 w 7467600"/>
              <a:gd name="connsiteY584" fmla="*/ 1766654 h 6858000"/>
              <a:gd name="connsiteX585" fmla="*/ 6944437 w 7467600"/>
              <a:gd name="connsiteY585" fmla="*/ 1575402 h 6858000"/>
              <a:gd name="connsiteX586" fmla="*/ 7019523 w 7467600"/>
              <a:gd name="connsiteY586" fmla="*/ 1519450 h 6858000"/>
              <a:gd name="connsiteX587" fmla="*/ 6298091 w 7467600"/>
              <a:gd name="connsiteY587" fmla="*/ 1737122 h 6858000"/>
              <a:gd name="connsiteX588" fmla="*/ 7019523 w 7467600"/>
              <a:gd name="connsiteY588" fmla="*/ 1519450 h 6858000"/>
              <a:gd name="connsiteX589" fmla="*/ 2399523 w 7467600"/>
              <a:gd name="connsiteY589" fmla="*/ 1428234 h 6858000"/>
              <a:gd name="connsiteX590" fmla="*/ 2224982 w 7467600"/>
              <a:gd name="connsiteY590" fmla="*/ 1826201 h 6858000"/>
              <a:gd name="connsiteX591" fmla="*/ 2096099 w 7467600"/>
              <a:gd name="connsiteY591" fmla="*/ 2345900 h 6858000"/>
              <a:gd name="connsiteX592" fmla="*/ 2283317 w 7467600"/>
              <a:gd name="connsiteY592" fmla="*/ 1796925 h 6858000"/>
              <a:gd name="connsiteX593" fmla="*/ 2399523 w 7467600"/>
              <a:gd name="connsiteY593" fmla="*/ 1428234 h 6858000"/>
              <a:gd name="connsiteX594" fmla="*/ 2448558 w 7467600"/>
              <a:gd name="connsiteY594" fmla="*/ 1373435 h 6858000"/>
              <a:gd name="connsiteX595" fmla="*/ 2312521 w 7467600"/>
              <a:gd name="connsiteY595" fmla="*/ 1806140 h 6858000"/>
              <a:gd name="connsiteX596" fmla="*/ 2127533 w 7467600"/>
              <a:gd name="connsiteY596" fmla="*/ 2348380 h 6858000"/>
              <a:gd name="connsiteX597" fmla="*/ 2358080 w 7467600"/>
              <a:gd name="connsiteY597" fmla="*/ 1866134 h 6858000"/>
              <a:gd name="connsiteX598" fmla="*/ 2407436 w 7467600"/>
              <a:gd name="connsiteY598" fmla="*/ 1651070 h 6858000"/>
              <a:gd name="connsiteX599" fmla="*/ 2448558 w 7467600"/>
              <a:gd name="connsiteY599" fmla="*/ 1373435 h 6858000"/>
              <a:gd name="connsiteX600" fmla="*/ 278707 w 7467600"/>
              <a:gd name="connsiteY600" fmla="*/ 1352270 h 6858000"/>
              <a:gd name="connsiteX601" fmla="*/ 321570 w 7467600"/>
              <a:gd name="connsiteY601" fmla="*/ 1861610 h 6858000"/>
              <a:gd name="connsiteX602" fmla="*/ 294281 w 7467600"/>
              <a:gd name="connsiteY602" fmla="*/ 1440658 h 6858000"/>
              <a:gd name="connsiteX603" fmla="*/ 278707 w 7467600"/>
              <a:gd name="connsiteY603" fmla="*/ 1352270 h 6858000"/>
              <a:gd name="connsiteX604" fmla="*/ 1423821 w 7467600"/>
              <a:gd name="connsiteY604" fmla="*/ 1351958 h 6858000"/>
              <a:gd name="connsiteX605" fmla="*/ 1638521 w 7467600"/>
              <a:gd name="connsiteY605" fmla="*/ 1908470 h 6858000"/>
              <a:gd name="connsiteX606" fmla="*/ 1754199 w 7467600"/>
              <a:gd name="connsiteY606" fmla="*/ 2149284 h 6858000"/>
              <a:gd name="connsiteX607" fmla="*/ 1908359 w 7467600"/>
              <a:gd name="connsiteY607" fmla="*/ 2364988 h 6858000"/>
              <a:gd name="connsiteX608" fmla="*/ 1647661 w 7467600"/>
              <a:gd name="connsiteY608" fmla="*/ 1825945 h 6858000"/>
              <a:gd name="connsiteX609" fmla="*/ 1423821 w 7467600"/>
              <a:gd name="connsiteY609" fmla="*/ 1351958 h 6858000"/>
              <a:gd name="connsiteX610" fmla="*/ 1431890 w 7467600"/>
              <a:gd name="connsiteY610" fmla="*/ 1306475 h 6858000"/>
              <a:gd name="connsiteX611" fmla="*/ 1507597 w 7467600"/>
              <a:gd name="connsiteY611" fmla="*/ 1446132 h 6858000"/>
              <a:gd name="connsiteX612" fmla="*/ 1674586 w 7467600"/>
              <a:gd name="connsiteY612" fmla="*/ 1813832 h 6858000"/>
              <a:gd name="connsiteX613" fmla="*/ 1815950 w 7467600"/>
              <a:gd name="connsiteY613" fmla="*/ 2128564 h 6858000"/>
              <a:gd name="connsiteX614" fmla="*/ 1984242 w 7467600"/>
              <a:gd name="connsiteY614" fmla="*/ 2430829 h 6858000"/>
              <a:gd name="connsiteX615" fmla="*/ 2014023 w 7467600"/>
              <a:gd name="connsiteY615" fmla="*/ 2450995 h 6858000"/>
              <a:gd name="connsiteX616" fmla="*/ 1747337 w 7467600"/>
              <a:gd name="connsiteY616" fmla="*/ 1855264 h 6858000"/>
              <a:gd name="connsiteX617" fmla="*/ 1533749 w 7467600"/>
              <a:gd name="connsiteY617" fmla="*/ 1478656 h 6858000"/>
              <a:gd name="connsiteX618" fmla="*/ 1431890 w 7467600"/>
              <a:gd name="connsiteY618" fmla="*/ 1306475 h 6858000"/>
              <a:gd name="connsiteX619" fmla="*/ 5052692 w 7467600"/>
              <a:gd name="connsiteY619" fmla="*/ 1292994 h 6858000"/>
              <a:gd name="connsiteX620" fmla="*/ 5200661 w 7467600"/>
              <a:gd name="connsiteY620" fmla="*/ 1635186 h 6858000"/>
              <a:gd name="connsiteX621" fmla="*/ 5297138 w 7467600"/>
              <a:gd name="connsiteY621" fmla="*/ 1906351 h 6858000"/>
              <a:gd name="connsiteX622" fmla="*/ 5052692 w 7467600"/>
              <a:gd name="connsiteY622" fmla="*/ 1292994 h 6858000"/>
              <a:gd name="connsiteX623" fmla="*/ 5009948 w 7467600"/>
              <a:gd name="connsiteY623" fmla="*/ 1273619 h 6858000"/>
              <a:gd name="connsiteX624" fmla="*/ 5121777 w 7467600"/>
              <a:gd name="connsiteY624" fmla="*/ 1654213 h 6858000"/>
              <a:gd name="connsiteX625" fmla="*/ 5293545 w 7467600"/>
              <a:gd name="connsiteY625" fmla="*/ 2072247 h 6858000"/>
              <a:gd name="connsiteX626" fmla="*/ 5294042 w 7467600"/>
              <a:gd name="connsiteY626" fmla="*/ 2065019 h 6858000"/>
              <a:gd name="connsiteX627" fmla="*/ 5171936 w 7467600"/>
              <a:gd name="connsiteY627" fmla="*/ 1647613 h 6858000"/>
              <a:gd name="connsiteX628" fmla="*/ 5009948 w 7467600"/>
              <a:gd name="connsiteY628" fmla="*/ 1273619 h 6858000"/>
              <a:gd name="connsiteX629" fmla="*/ 655236 w 7467600"/>
              <a:gd name="connsiteY629" fmla="*/ 1268632 h 6858000"/>
              <a:gd name="connsiteX630" fmla="*/ 839521 w 7467600"/>
              <a:gd name="connsiteY630" fmla="*/ 1685315 h 6858000"/>
              <a:gd name="connsiteX631" fmla="*/ 1109416 w 7467600"/>
              <a:gd name="connsiteY631" fmla="*/ 2061663 h 6858000"/>
              <a:gd name="connsiteX632" fmla="*/ 1298300 w 7467600"/>
              <a:gd name="connsiteY632" fmla="*/ 2247742 h 6858000"/>
              <a:gd name="connsiteX633" fmla="*/ 1125871 w 7467600"/>
              <a:gd name="connsiteY633" fmla="*/ 1989513 h 6858000"/>
              <a:gd name="connsiteX634" fmla="*/ 981574 w 7467600"/>
              <a:gd name="connsiteY634" fmla="*/ 1783157 h 6858000"/>
              <a:gd name="connsiteX635" fmla="*/ 922198 w 7467600"/>
              <a:gd name="connsiteY635" fmla="*/ 1677437 h 6858000"/>
              <a:gd name="connsiteX636" fmla="*/ 869293 w 7467600"/>
              <a:gd name="connsiteY636" fmla="*/ 1583214 h 6858000"/>
              <a:gd name="connsiteX637" fmla="*/ 751431 w 7467600"/>
              <a:gd name="connsiteY637" fmla="*/ 1405731 h 6858000"/>
              <a:gd name="connsiteX638" fmla="*/ 655236 w 7467600"/>
              <a:gd name="connsiteY638" fmla="*/ 1268632 h 6858000"/>
              <a:gd name="connsiteX639" fmla="*/ 6516292 w 7467600"/>
              <a:gd name="connsiteY639" fmla="*/ 1263064 h 6858000"/>
              <a:gd name="connsiteX640" fmla="*/ 5736320 w 7467600"/>
              <a:gd name="connsiteY640" fmla="*/ 1501803 h 6858000"/>
              <a:gd name="connsiteX641" fmla="*/ 6516292 w 7467600"/>
              <a:gd name="connsiteY641" fmla="*/ 1263064 h 6858000"/>
              <a:gd name="connsiteX642" fmla="*/ 291466 w 7467600"/>
              <a:gd name="connsiteY642" fmla="*/ 1250369 h 6858000"/>
              <a:gd name="connsiteX643" fmla="*/ 323180 w 7467600"/>
              <a:gd name="connsiteY643" fmla="*/ 1435283 h 6858000"/>
              <a:gd name="connsiteX644" fmla="*/ 349381 w 7467600"/>
              <a:gd name="connsiteY644" fmla="*/ 1875041 h 6858000"/>
              <a:gd name="connsiteX645" fmla="*/ 374363 w 7467600"/>
              <a:gd name="connsiteY645" fmla="*/ 1506494 h 6858000"/>
              <a:gd name="connsiteX646" fmla="*/ 302168 w 7467600"/>
              <a:gd name="connsiteY646" fmla="*/ 1274495 h 6858000"/>
              <a:gd name="connsiteX647" fmla="*/ 291466 w 7467600"/>
              <a:gd name="connsiteY647" fmla="*/ 1250369 h 6858000"/>
              <a:gd name="connsiteX648" fmla="*/ 678222 w 7467600"/>
              <a:gd name="connsiteY648" fmla="*/ 1248670 h 6858000"/>
              <a:gd name="connsiteX649" fmla="*/ 775536 w 7467600"/>
              <a:gd name="connsiteY649" fmla="*/ 1388015 h 6858000"/>
              <a:gd name="connsiteX650" fmla="*/ 894529 w 7467600"/>
              <a:gd name="connsiteY650" fmla="*/ 1567739 h 6858000"/>
              <a:gd name="connsiteX651" fmla="*/ 948000 w 7467600"/>
              <a:gd name="connsiteY651" fmla="*/ 1663088 h 6858000"/>
              <a:gd name="connsiteX652" fmla="*/ 1006812 w 7467600"/>
              <a:gd name="connsiteY652" fmla="*/ 1767683 h 6858000"/>
              <a:gd name="connsiteX653" fmla="*/ 1149133 w 7467600"/>
              <a:gd name="connsiteY653" fmla="*/ 1971513 h 6858000"/>
              <a:gd name="connsiteX654" fmla="*/ 1333952 w 7467600"/>
              <a:gd name="connsiteY654" fmla="*/ 2251620 h 6858000"/>
              <a:gd name="connsiteX655" fmla="*/ 1337329 w 7467600"/>
              <a:gd name="connsiteY655" fmla="*/ 2258350 h 6858000"/>
              <a:gd name="connsiteX656" fmla="*/ 1014726 w 7467600"/>
              <a:gd name="connsiteY656" fmla="*/ 1615556 h 6858000"/>
              <a:gd name="connsiteX657" fmla="*/ 678222 w 7467600"/>
              <a:gd name="connsiteY657" fmla="*/ 1248670 h 6858000"/>
              <a:gd name="connsiteX658" fmla="*/ 6691602 w 7467600"/>
              <a:gd name="connsiteY658" fmla="*/ 1140573 h 6858000"/>
              <a:gd name="connsiteX659" fmla="*/ 6571100 w 7467600"/>
              <a:gd name="connsiteY659" fmla="*/ 1183662 h 6858000"/>
              <a:gd name="connsiteX660" fmla="*/ 6241687 w 7467600"/>
              <a:gd name="connsiteY660" fmla="*/ 1257600 h 6858000"/>
              <a:gd name="connsiteX661" fmla="*/ 5693009 w 7467600"/>
              <a:gd name="connsiteY661" fmla="*/ 1478256 h 6858000"/>
              <a:gd name="connsiteX662" fmla="*/ 6548420 w 7467600"/>
              <a:gd name="connsiteY662" fmla="*/ 1214599 h 6858000"/>
              <a:gd name="connsiteX663" fmla="*/ 6605473 w 7467600"/>
              <a:gd name="connsiteY663" fmla="*/ 1184686 h 6858000"/>
              <a:gd name="connsiteX664" fmla="*/ 6691602 w 7467600"/>
              <a:gd name="connsiteY664" fmla="*/ 1140573 h 6858000"/>
              <a:gd name="connsiteX665" fmla="*/ 4002475 w 7467600"/>
              <a:gd name="connsiteY665" fmla="*/ 1037802 h 6858000"/>
              <a:gd name="connsiteX666" fmla="*/ 4000324 w 7467600"/>
              <a:gd name="connsiteY666" fmla="*/ 1039362 h 6858000"/>
              <a:gd name="connsiteX667" fmla="*/ 4002862 w 7467600"/>
              <a:gd name="connsiteY667" fmla="*/ 1042866 h 6858000"/>
              <a:gd name="connsiteX668" fmla="*/ 4002475 w 7467600"/>
              <a:gd name="connsiteY668" fmla="*/ 1037802 h 6858000"/>
              <a:gd name="connsiteX669" fmla="*/ 506322 w 7467600"/>
              <a:gd name="connsiteY669" fmla="*/ 1020997 h 6858000"/>
              <a:gd name="connsiteX670" fmla="*/ 533068 w 7467600"/>
              <a:gd name="connsiteY670" fmla="*/ 1029409 h 6858000"/>
              <a:gd name="connsiteX671" fmla="*/ 1232525 w 7467600"/>
              <a:gd name="connsiteY671" fmla="*/ 1804675 h 6858000"/>
              <a:gd name="connsiteX672" fmla="*/ 1388858 w 7467600"/>
              <a:gd name="connsiteY672" fmla="*/ 2368011 h 6858000"/>
              <a:gd name="connsiteX673" fmla="*/ 1384098 w 7467600"/>
              <a:gd name="connsiteY673" fmla="*/ 2378125 h 6858000"/>
              <a:gd name="connsiteX674" fmla="*/ 1425393 w 7467600"/>
              <a:gd name="connsiteY674" fmla="*/ 2589124 h 6858000"/>
              <a:gd name="connsiteX675" fmla="*/ 1424001 w 7467600"/>
              <a:gd name="connsiteY675" fmla="*/ 2597541 h 6858000"/>
              <a:gd name="connsiteX676" fmla="*/ 2152729 w 7467600"/>
              <a:gd name="connsiteY676" fmla="*/ 2864487 h 6858000"/>
              <a:gd name="connsiteX677" fmla="*/ 2020609 w 7467600"/>
              <a:gd name="connsiteY677" fmla="*/ 2539671 h 6858000"/>
              <a:gd name="connsiteX678" fmla="*/ 2018920 w 7467600"/>
              <a:gd name="connsiteY678" fmla="*/ 2536309 h 6858000"/>
              <a:gd name="connsiteX679" fmla="*/ 1342441 w 7467600"/>
              <a:gd name="connsiteY679" fmla="*/ 1173017 h 6858000"/>
              <a:gd name="connsiteX680" fmla="*/ 1367925 w 7467600"/>
              <a:gd name="connsiteY680" fmla="*/ 1135648 h 6858000"/>
              <a:gd name="connsiteX681" fmla="*/ 1771401 w 7467600"/>
              <a:gd name="connsiteY681" fmla="*/ 1806673 h 6858000"/>
              <a:gd name="connsiteX682" fmla="*/ 1972385 w 7467600"/>
              <a:gd name="connsiteY682" fmla="*/ 2198735 h 6858000"/>
              <a:gd name="connsiteX683" fmla="*/ 2040892 w 7467600"/>
              <a:gd name="connsiteY683" fmla="*/ 2405205 h 6858000"/>
              <a:gd name="connsiteX684" fmla="*/ 2131689 w 7467600"/>
              <a:gd name="connsiteY684" fmla="*/ 1936926 h 6858000"/>
              <a:gd name="connsiteX685" fmla="*/ 2454820 w 7467600"/>
              <a:gd name="connsiteY685" fmla="*/ 1248808 h 6858000"/>
              <a:gd name="connsiteX686" fmla="*/ 2492512 w 7467600"/>
              <a:gd name="connsiteY686" fmla="*/ 1302920 h 6858000"/>
              <a:gd name="connsiteX687" fmla="*/ 2081216 w 7467600"/>
              <a:gd name="connsiteY687" fmla="*/ 2527513 h 6858000"/>
              <a:gd name="connsiteX688" fmla="*/ 2081211 w 7467600"/>
              <a:gd name="connsiteY688" fmla="*/ 2528916 h 6858000"/>
              <a:gd name="connsiteX689" fmla="*/ 2199067 w 7467600"/>
              <a:gd name="connsiteY689" fmla="*/ 2884061 h 6858000"/>
              <a:gd name="connsiteX690" fmla="*/ 3192586 w 7467600"/>
              <a:gd name="connsiteY690" fmla="*/ 3411496 h 6858000"/>
              <a:gd name="connsiteX691" fmla="*/ 3182620 w 7467600"/>
              <a:gd name="connsiteY691" fmla="*/ 3483279 h 6858000"/>
              <a:gd name="connsiteX692" fmla="*/ 2435119 w 7467600"/>
              <a:gd name="connsiteY692" fmla="*/ 3080173 h 6858000"/>
              <a:gd name="connsiteX693" fmla="*/ 2410152 w 7467600"/>
              <a:gd name="connsiteY693" fmla="*/ 3063751 h 6858000"/>
              <a:gd name="connsiteX694" fmla="*/ 2408099 w 7467600"/>
              <a:gd name="connsiteY694" fmla="*/ 3064403 h 6858000"/>
              <a:gd name="connsiteX695" fmla="*/ 2407218 w 7467600"/>
              <a:gd name="connsiteY695" fmla="*/ 3070324 h 6858000"/>
              <a:gd name="connsiteX696" fmla="*/ 2380138 w 7467600"/>
              <a:gd name="connsiteY696" fmla="*/ 3099341 h 6858000"/>
              <a:gd name="connsiteX697" fmla="*/ 1765923 w 7467600"/>
              <a:gd name="connsiteY697" fmla="*/ 3581043 h 6858000"/>
              <a:gd name="connsiteX698" fmla="*/ 1702258 w 7467600"/>
              <a:gd name="connsiteY698" fmla="*/ 3612286 h 6858000"/>
              <a:gd name="connsiteX699" fmla="*/ 1538370 w 7467600"/>
              <a:gd name="connsiteY699" fmla="*/ 3811804 h 6858000"/>
              <a:gd name="connsiteX700" fmla="*/ 542867 w 7467600"/>
              <a:gd name="connsiteY700" fmla="*/ 4944092 h 6858000"/>
              <a:gd name="connsiteX701" fmla="*/ 515800 w 7467600"/>
              <a:gd name="connsiteY701" fmla="*/ 4862180 h 6858000"/>
              <a:gd name="connsiteX702" fmla="*/ 909145 w 7467600"/>
              <a:gd name="connsiteY702" fmla="*/ 4199225 h 6858000"/>
              <a:gd name="connsiteX703" fmla="*/ 1214067 w 7467600"/>
              <a:gd name="connsiteY703" fmla="*/ 3908561 h 6858000"/>
              <a:gd name="connsiteX704" fmla="*/ 640967 w 7467600"/>
              <a:gd name="connsiteY704" fmla="*/ 4105601 h 6858000"/>
              <a:gd name="connsiteX705" fmla="*/ 112563 w 7467600"/>
              <a:gd name="connsiteY705" fmla="*/ 4396952 h 6858000"/>
              <a:gd name="connsiteX706" fmla="*/ 0 w 7467600"/>
              <a:gd name="connsiteY706" fmla="*/ 4466006 h 6858000"/>
              <a:gd name="connsiteX707" fmla="*/ 0 w 7467600"/>
              <a:gd name="connsiteY707" fmla="*/ 4233763 h 6858000"/>
              <a:gd name="connsiteX708" fmla="*/ 36881 w 7467600"/>
              <a:gd name="connsiteY708" fmla="*/ 4200118 h 6858000"/>
              <a:gd name="connsiteX709" fmla="*/ 910534 w 7467600"/>
              <a:gd name="connsiteY709" fmla="*/ 3629753 h 6858000"/>
              <a:gd name="connsiteX710" fmla="*/ 1578717 w 7467600"/>
              <a:gd name="connsiteY710" fmla="*/ 3575982 h 6858000"/>
              <a:gd name="connsiteX711" fmla="*/ 2338780 w 7467600"/>
              <a:gd name="connsiteY711" fmla="*/ 3033725 h 6858000"/>
              <a:gd name="connsiteX712" fmla="*/ 1807991 w 7467600"/>
              <a:gd name="connsiteY712" fmla="*/ 2807184 h 6858000"/>
              <a:gd name="connsiteX713" fmla="*/ 1416358 w 7467600"/>
              <a:gd name="connsiteY713" fmla="*/ 3112571 h 6858000"/>
              <a:gd name="connsiteX714" fmla="*/ 939066 w 7467600"/>
              <a:gd name="connsiteY714" fmla="*/ 3378798 h 6858000"/>
              <a:gd name="connsiteX715" fmla="*/ 115099 w 7467600"/>
              <a:gd name="connsiteY715" fmla="*/ 3607650 h 6858000"/>
              <a:gd name="connsiteX716" fmla="*/ 97284 w 7467600"/>
              <a:gd name="connsiteY716" fmla="*/ 3520393 h 6858000"/>
              <a:gd name="connsiteX717" fmla="*/ 922050 w 7467600"/>
              <a:gd name="connsiteY717" fmla="*/ 3074867 h 6858000"/>
              <a:gd name="connsiteX718" fmla="*/ 1405265 w 7467600"/>
              <a:gd name="connsiteY718" fmla="*/ 3016319 h 6858000"/>
              <a:gd name="connsiteX719" fmla="*/ 1407512 w 7467600"/>
              <a:gd name="connsiteY719" fmla="*/ 3018001 h 6858000"/>
              <a:gd name="connsiteX720" fmla="*/ 1726266 w 7467600"/>
              <a:gd name="connsiteY720" fmla="*/ 2777274 h 6858000"/>
              <a:gd name="connsiteX721" fmla="*/ 625390 w 7467600"/>
              <a:gd name="connsiteY721" fmla="*/ 2514541 h 6858000"/>
              <a:gd name="connsiteX722" fmla="*/ 619799 w 7467600"/>
              <a:gd name="connsiteY722" fmla="*/ 2527180 h 6858000"/>
              <a:gd name="connsiteX723" fmla="*/ 310030 w 7467600"/>
              <a:gd name="connsiteY723" fmla="*/ 2771818 h 6858000"/>
              <a:gd name="connsiteX724" fmla="*/ 173877 w 7467600"/>
              <a:gd name="connsiteY724" fmla="*/ 2937056 h 6858000"/>
              <a:gd name="connsiteX725" fmla="*/ 77889 w 7467600"/>
              <a:gd name="connsiteY725" fmla="*/ 3138440 h 6858000"/>
              <a:gd name="connsiteX726" fmla="*/ 0 w 7467600"/>
              <a:gd name="connsiteY726" fmla="*/ 3271395 h 6858000"/>
              <a:gd name="connsiteX727" fmla="*/ 0 w 7467600"/>
              <a:gd name="connsiteY727" fmla="*/ 3153002 h 6858000"/>
              <a:gd name="connsiteX728" fmla="*/ 2386 w 7467600"/>
              <a:gd name="connsiteY728" fmla="*/ 3149203 h 6858000"/>
              <a:gd name="connsiteX729" fmla="*/ 89753 w 7467600"/>
              <a:gd name="connsiteY729" fmla="*/ 2987702 h 6858000"/>
              <a:gd name="connsiteX730" fmla="*/ 76869 w 7467600"/>
              <a:gd name="connsiteY730" fmla="*/ 3005404 h 6858000"/>
              <a:gd name="connsiteX731" fmla="*/ 32049 w 7467600"/>
              <a:gd name="connsiteY731" fmla="*/ 3065814 h 6858000"/>
              <a:gd name="connsiteX732" fmla="*/ 0 w 7467600"/>
              <a:gd name="connsiteY732" fmla="*/ 3108744 h 6858000"/>
              <a:gd name="connsiteX733" fmla="*/ 0 w 7467600"/>
              <a:gd name="connsiteY733" fmla="*/ 3058059 h 6858000"/>
              <a:gd name="connsiteX734" fmla="*/ 7610 w 7467600"/>
              <a:gd name="connsiteY734" fmla="*/ 3047889 h 6858000"/>
              <a:gd name="connsiteX735" fmla="*/ 52419 w 7467600"/>
              <a:gd name="connsiteY735" fmla="*/ 2987479 h 6858000"/>
              <a:gd name="connsiteX736" fmla="*/ 59142 w 7467600"/>
              <a:gd name="connsiteY736" fmla="*/ 2978488 h 6858000"/>
              <a:gd name="connsiteX737" fmla="*/ 0 w 7467600"/>
              <a:gd name="connsiteY737" fmla="*/ 3015334 h 6858000"/>
              <a:gd name="connsiteX738" fmla="*/ 0 w 7467600"/>
              <a:gd name="connsiteY738" fmla="*/ 2914286 h 6858000"/>
              <a:gd name="connsiteX739" fmla="*/ 36383 w 7467600"/>
              <a:gd name="connsiteY739" fmla="*/ 2901128 h 6858000"/>
              <a:gd name="connsiteX740" fmla="*/ 156329 w 7467600"/>
              <a:gd name="connsiteY740" fmla="*/ 2840533 h 6858000"/>
              <a:gd name="connsiteX741" fmla="*/ 358355 w 7467600"/>
              <a:gd name="connsiteY741" fmla="*/ 2620471 h 6858000"/>
              <a:gd name="connsiteX742" fmla="*/ 510577 w 7467600"/>
              <a:gd name="connsiteY742" fmla="*/ 2501244 h 6858000"/>
              <a:gd name="connsiteX743" fmla="*/ 211967 w 7467600"/>
              <a:gd name="connsiteY743" fmla="*/ 2479171 h 6858000"/>
              <a:gd name="connsiteX744" fmla="*/ 0 w 7467600"/>
              <a:gd name="connsiteY744" fmla="*/ 2476398 h 6858000"/>
              <a:gd name="connsiteX745" fmla="*/ 0 w 7467600"/>
              <a:gd name="connsiteY745" fmla="*/ 2389189 h 6858000"/>
              <a:gd name="connsiteX746" fmla="*/ 103062 w 7467600"/>
              <a:gd name="connsiteY746" fmla="*/ 2389518 h 6858000"/>
              <a:gd name="connsiteX747" fmla="*/ 510734 w 7467600"/>
              <a:gd name="connsiteY747" fmla="*/ 2416201 h 6858000"/>
              <a:gd name="connsiteX748" fmla="*/ 279257 w 7467600"/>
              <a:gd name="connsiteY748" fmla="*/ 2092102 h 6858000"/>
              <a:gd name="connsiteX749" fmla="*/ 65265 w 7467600"/>
              <a:gd name="connsiteY749" fmla="*/ 2006049 h 6858000"/>
              <a:gd name="connsiteX750" fmla="*/ 0 w 7467600"/>
              <a:gd name="connsiteY750" fmla="*/ 1982532 h 6858000"/>
              <a:gd name="connsiteX751" fmla="*/ 0 w 7467600"/>
              <a:gd name="connsiteY751" fmla="*/ 1912789 h 6858000"/>
              <a:gd name="connsiteX752" fmla="*/ 97460 w 7467600"/>
              <a:gd name="connsiteY752" fmla="*/ 1953725 h 6858000"/>
              <a:gd name="connsiteX753" fmla="*/ 221272 w 7467600"/>
              <a:gd name="connsiteY753" fmla="*/ 1980766 h 6858000"/>
              <a:gd name="connsiteX754" fmla="*/ 116765 w 7467600"/>
              <a:gd name="connsiteY754" fmla="*/ 1911033 h 6858000"/>
              <a:gd name="connsiteX755" fmla="*/ 16405 w 7467600"/>
              <a:gd name="connsiteY755" fmla="*/ 1803412 h 6858000"/>
              <a:gd name="connsiteX756" fmla="*/ 0 w 7467600"/>
              <a:gd name="connsiteY756" fmla="*/ 1784777 h 6858000"/>
              <a:gd name="connsiteX757" fmla="*/ 0 w 7467600"/>
              <a:gd name="connsiteY757" fmla="*/ 1740082 h 6858000"/>
              <a:gd name="connsiteX758" fmla="*/ 39394 w 7467600"/>
              <a:gd name="connsiteY758" fmla="*/ 1784856 h 6858000"/>
              <a:gd name="connsiteX759" fmla="*/ 135813 w 7467600"/>
              <a:gd name="connsiteY759" fmla="*/ 1888838 h 6858000"/>
              <a:gd name="connsiteX760" fmla="*/ 242575 w 7467600"/>
              <a:gd name="connsiteY760" fmla="*/ 1958841 h 6858000"/>
              <a:gd name="connsiteX761" fmla="*/ 82197 w 7467600"/>
              <a:gd name="connsiteY761" fmla="*/ 1754826 h 6858000"/>
              <a:gd name="connsiteX762" fmla="*/ 0 w 7467600"/>
              <a:gd name="connsiteY762" fmla="*/ 1679650 h 6858000"/>
              <a:gd name="connsiteX763" fmla="*/ 0 w 7467600"/>
              <a:gd name="connsiteY763" fmla="*/ 1602463 h 6858000"/>
              <a:gd name="connsiteX764" fmla="*/ 84689 w 7467600"/>
              <a:gd name="connsiteY764" fmla="*/ 1677442 h 6858000"/>
              <a:gd name="connsiteX765" fmla="*/ 298437 w 7467600"/>
              <a:gd name="connsiteY765" fmla="*/ 1968019 h 6858000"/>
              <a:gd name="connsiteX766" fmla="*/ 227269 w 7467600"/>
              <a:gd name="connsiteY766" fmla="*/ 1114064 h 6858000"/>
              <a:gd name="connsiteX767" fmla="*/ 248003 w 7467600"/>
              <a:gd name="connsiteY767" fmla="*/ 1089613 h 6858000"/>
              <a:gd name="connsiteX768" fmla="*/ 427020 w 7467600"/>
              <a:gd name="connsiteY768" fmla="*/ 1619803 h 6858000"/>
              <a:gd name="connsiteX769" fmla="*/ 340345 w 7467600"/>
              <a:gd name="connsiteY769" fmla="*/ 2027739 h 6858000"/>
              <a:gd name="connsiteX770" fmla="*/ 360865 w 7467600"/>
              <a:gd name="connsiteY770" fmla="*/ 2044827 h 6858000"/>
              <a:gd name="connsiteX771" fmla="*/ 560414 w 7467600"/>
              <a:gd name="connsiteY771" fmla="*/ 2421457 h 6858000"/>
              <a:gd name="connsiteX772" fmla="*/ 1359703 w 7467600"/>
              <a:gd name="connsiteY772" fmla="*/ 2578554 h 6858000"/>
              <a:gd name="connsiteX773" fmla="*/ 1359422 w 7467600"/>
              <a:gd name="connsiteY773" fmla="*/ 2577994 h 6858000"/>
              <a:gd name="connsiteX774" fmla="*/ 828701 w 7467600"/>
              <a:gd name="connsiteY774" fmla="*/ 1839520 h 6858000"/>
              <a:gd name="connsiteX775" fmla="*/ 494427 w 7467600"/>
              <a:gd name="connsiteY775" fmla="*/ 1092333 h 6858000"/>
              <a:gd name="connsiteX776" fmla="*/ 506322 w 7467600"/>
              <a:gd name="connsiteY776" fmla="*/ 1020997 h 6858000"/>
              <a:gd name="connsiteX777" fmla="*/ 4570198 w 7467600"/>
              <a:gd name="connsiteY777" fmla="*/ 978081 h 6858000"/>
              <a:gd name="connsiteX778" fmla="*/ 4523691 w 7467600"/>
              <a:gd name="connsiteY778" fmla="*/ 1127776 h 6858000"/>
              <a:gd name="connsiteX779" fmla="*/ 4509875 w 7467600"/>
              <a:gd name="connsiteY779" fmla="*/ 1167552 h 6858000"/>
              <a:gd name="connsiteX780" fmla="*/ 4478168 w 7467600"/>
              <a:gd name="connsiteY780" fmla="*/ 1260735 h 6858000"/>
              <a:gd name="connsiteX781" fmla="*/ 4409309 w 7467600"/>
              <a:gd name="connsiteY781" fmla="*/ 1666996 h 6858000"/>
              <a:gd name="connsiteX782" fmla="*/ 4370031 w 7467600"/>
              <a:gd name="connsiteY782" fmla="*/ 1955666 h 6858000"/>
              <a:gd name="connsiteX783" fmla="*/ 4570198 w 7467600"/>
              <a:gd name="connsiteY783" fmla="*/ 978081 h 6858000"/>
              <a:gd name="connsiteX784" fmla="*/ 4557898 w 7467600"/>
              <a:gd name="connsiteY784" fmla="*/ 900011 h 6858000"/>
              <a:gd name="connsiteX785" fmla="*/ 4344840 w 7467600"/>
              <a:gd name="connsiteY785" fmla="*/ 1922038 h 6858000"/>
              <a:gd name="connsiteX786" fmla="*/ 4378710 w 7467600"/>
              <a:gd name="connsiteY786" fmla="*/ 1665516 h 6858000"/>
              <a:gd name="connsiteX787" fmla="*/ 4448798 w 7467600"/>
              <a:gd name="connsiteY787" fmla="*/ 1253024 h 6858000"/>
              <a:gd name="connsiteX788" fmla="*/ 4480315 w 7467600"/>
              <a:gd name="connsiteY788" fmla="*/ 1158454 h 6858000"/>
              <a:gd name="connsiteX789" fmla="*/ 4494133 w 7467600"/>
              <a:gd name="connsiteY789" fmla="*/ 1118676 h 6858000"/>
              <a:gd name="connsiteX790" fmla="*/ 4557898 w 7467600"/>
              <a:gd name="connsiteY790" fmla="*/ 900011 h 6858000"/>
              <a:gd name="connsiteX791" fmla="*/ 5870151 w 7467600"/>
              <a:gd name="connsiteY791" fmla="*/ 898890 h 6858000"/>
              <a:gd name="connsiteX792" fmla="*/ 5861335 w 7467600"/>
              <a:gd name="connsiteY792" fmla="*/ 899177 h 6858000"/>
              <a:gd name="connsiteX793" fmla="*/ 5843702 w 7467600"/>
              <a:gd name="connsiteY793" fmla="*/ 899748 h 6858000"/>
              <a:gd name="connsiteX794" fmla="*/ 5651107 w 7467600"/>
              <a:gd name="connsiteY794" fmla="*/ 920306 h 6858000"/>
              <a:gd name="connsiteX795" fmla="*/ 5459407 w 7467600"/>
              <a:gd name="connsiteY795" fmla="*/ 940975 h 6858000"/>
              <a:gd name="connsiteX796" fmla="*/ 5374846 w 7467600"/>
              <a:gd name="connsiteY796" fmla="*/ 941988 h 6858000"/>
              <a:gd name="connsiteX797" fmla="*/ 5256105 w 7467600"/>
              <a:gd name="connsiteY797" fmla="*/ 945632 h 6858000"/>
              <a:gd name="connsiteX798" fmla="*/ 5107071 w 7467600"/>
              <a:gd name="connsiteY798" fmla="*/ 969720 h 6858000"/>
              <a:gd name="connsiteX799" fmla="*/ 4998681 w 7467600"/>
              <a:gd name="connsiteY799" fmla="*/ 988771 h 6858000"/>
              <a:gd name="connsiteX800" fmla="*/ 5870151 w 7467600"/>
              <a:gd name="connsiteY800" fmla="*/ 898890 h 6858000"/>
              <a:gd name="connsiteX801" fmla="*/ 5504425 w 7467600"/>
              <a:gd name="connsiteY801" fmla="*/ 848067 h 6858000"/>
              <a:gd name="connsiteX802" fmla="*/ 4968849 w 7467600"/>
              <a:gd name="connsiteY802" fmla="*/ 962318 h 6858000"/>
              <a:gd name="connsiteX803" fmla="*/ 5104039 w 7467600"/>
              <a:gd name="connsiteY803" fmla="*/ 940634 h 6858000"/>
              <a:gd name="connsiteX804" fmla="*/ 5256311 w 7467600"/>
              <a:gd name="connsiteY804" fmla="*/ 916490 h 6858000"/>
              <a:gd name="connsiteX805" fmla="*/ 5377381 w 7467600"/>
              <a:gd name="connsiteY805" fmla="*/ 912671 h 6858000"/>
              <a:gd name="connsiteX806" fmla="*/ 5460148 w 7467600"/>
              <a:gd name="connsiteY806" fmla="*/ 911442 h 6858000"/>
              <a:gd name="connsiteX807" fmla="*/ 5648971 w 7467600"/>
              <a:gd name="connsiteY807" fmla="*/ 891331 h 6858000"/>
              <a:gd name="connsiteX808" fmla="*/ 5844807 w 7467600"/>
              <a:gd name="connsiteY808" fmla="*/ 870718 h 6858000"/>
              <a:gd name="connsiteX809" fmla="*/ 5862975 w 7467600"/>
              <a:gd name="connsiteY809" fmla="*/ 869756 h 6858000"/>
              <a:gd name="connsiteX810" fmla="*/ 5920887 w 7467600"/>
              <a:gd name="connsiteY810" fmla="*/ 865929 h 6858000"/>
              <a:gd name="connsiteX811" fmla="*/ 5504425 w 7467600"/>
              <a:gd name="connsiteY811" fmla="*/ 848067 h 6858000"/>
              <a:gd name="connsiteX812" fmla="*/ 3607114 w 7467600"/>
              <a:gd name="connsiteY812" fmla="*/ 467441 h 6858000"/>
              <a:gd name="connsiteX813" fmla="*/ 3296242 w 7467600"/>
              <a:gd name="connsiteY813" fmla="*/ 807991 h 6858000"/>
              <a:gd name="connsiteX814" fmla="*/ 3174674 w 7467600"/>
              <a:gd name="connsiteY814" fmla="*/ 919759 h 6858000"/>
              <a:gd name="connsiteX815" fmla="*/ 3042978 w 7467600"/>
              <a:gd name="connsiteY815" fmla="*/ 1054894 h 6858000"/>
              <a:gd name="connsiteX816" fmla="*/ 2968914 w 7467600"/>
              <a:gd name="connsiteY816" fmla="*/ 1133756 h 6858000"/>
              <a:gd name="connsiteX817" fmla="*/ 3103823 w 7467600"/>
              <a:gd name="connsiteY817" fmla="*/ 1026814 h 6858000"/>
              <a:gd name="connsiteX818" fmla="*/ 3607114 w 7467600"/>
              <a:gd name="connsiteY818" fmla="*/ 467441 h 6858000"/>
              <a:gd name="connsiteX819" fmla="*/ 3744487 w 7467600"/>
              <a:gd name="connsiteY819" fmla="*/ 383136 h 6858000"/>
              <a:gd name="connsiteX820" fmla="*/ 3970213 w 7467600"/>
              <a:gd name="connsiteY820" fmla="*/ 995559 h 6858000"/>
              <a:gd name="connsiteX821" fmla="*/ 3744487 w 7467600"/>
              <a:gd name="connsiteY821" fmla="*/ 383136 h 6858000"/>
              <a:gd name="connsiteX822" fmla="*/ 3624562 w 7467600"/>
              <a:gd name="connsiteY822" fmla="*/ 367041 h 6858000"/>
              <a:gd name="connsiteX823" fmla="*/ 3489712 w 7467600"/>
              <a:gd name="connsiteY823" fmla="*/ 485386 h 6858000"/>
              <a:gd name="connsiteX824" fmla="*/ 3182994 w 7467600"/>
              <a:gd name="connsiteY824" fmla="*/ 828265 h 6858000"/>
              <a:gd name="connsiteX825" fmla="*/ 2892114 w 7467600"/>
              <a:gd name="connsiteY825" fmla="*/ 1172635 h 6858000"/>
              <a:gd name="connsiteX826" fmla="*/ 3021459 w 7467600"/>
              <a:gd name="connsiteY826" fmla="*/ 1035385 h 6858000"/>
              <a:gd name="connsiteX827" fmla="*/ 3153873 w 7467600"/>
              <a:gd name="connsiteY827" fmla="*/ 898971 h 6858000"/>
              <a:gd name="connsiteX828" fmla="*/ 3276511 w 7467600"/>
              <a:gd name="connsiteY828" fmla="*/ 786423 h 6858000"/>
              <a:gd name="connsiteX829" fmla="*/ 3584154 w 7467600"/>
              <a:gd name="connsiteY829" fmla="*/ 448218 h 6858000"/>
              <a:gd name="connsiteX830" fmla="*/ 3624562 w 7467600"/>
              <a:gd name="connsiteY830" fmla="*/ 367041 h 6858000"/>
              <a:gd name="connsiteX831" fmla="*/ 3766672 w 7467600"/>
              <a:gd name="connsiteY831" fmla="*/ 359429 h 6858000"/>
              <a:gd name="connsiteX832" fmla="*/ 3996338 w 7467600"/>
              <a:gd name="connsiteY832" fmla="*/ 968237 h 6858000"/>
              <a:gd name="connsiteX833" fmla="*/ 3766672 w 7467600"/>
              <a:gd name="connsiteY833" fmla="*/ 359429 h 6858000"/>
              <a:gd name="connsiteX834" fmla="*/ 5805386 w 7467600"/>
              <a:gd name="connsiteY834" fmla="*/ 239240 h 6858000"/>
              <a:gd name="connsiteX835" fmla="*/ 5736947 w 7467600"/>
              <a:gd name="connsiteY835" fmla="*/ 261367 h 6858000"/>
              <a:gd name="connsiteX836" fmla="*/ 5427012 w 7467600"/>
              <a:gd name="connsiteY836" fmla="*/ 311272 h 6858000"/>
              <a:gd name="connsiteX837" fmla="*/ 5147818 w 7467600"/>
              <a:gd name="connsiteY837" fmla="*/ 322112 h 6858000"/>
              <a:gd name="connsiteX838" fmla="*/ 5060854 w 7467600"/>
              <a:gd name="connsiteY838" fmla="*/ 311882 h 6858000"/>
              <a:gd name="connsiteX839" fmla="*/ 4945989 w 7467600"/>
              <a:gd name="connsiteY839" fmla="*/ 300516 h 6858000"/>
              <a:gd name="connsiteX840" fmla="*/ 5410479 w 7467600"/>
              <a:gd name="connsiteY840" fmla="*/ 348434 h 6858000"/>
              <a:gd name="connsiteX841" fmla="*/ 5805386 w 7467600"/>
              <a:gd name="connsiteY841" fmla="*/ 239240 h 6858000"/>
              <a:gd name="connsiteX842" fmla="*/ 5905192 w 7467600"/>
              <a:gd name="connsiteY842" fmla="*/ 163079 h 6858000"/>
              <a:gd name="connsiteX843" fmla="*/ 5865655 w 7467600"/>
              <a:gd name="connsiteY843" fmla="*/ 171901 h 6858000"/>
              <a:gd name="connsiteX844" fmla="*/ 5259740 w 7467600"/>
              <a:gd name="connsiteY844" fmla="*/ 257013 h 6858000"/>
              <a:gd name="connsiteX845" fmla="*/ 5208466 w 7467600"/>
              <a:gd name="connsiteY845" fmla="*/ 257550 h 6858000"/>
              <a:gd name="connsiteX846" fmla="*/ 4980204 w 7467600"/>
              <a:gd name="connsiteY846" fmla="*/ 271903 h 6858000"/>
              <a:gd name="connsiteX847" fmla="*/ 5068068 w 7467600"/>
              <a:gd name="connsiteY847" fmla="*/ 282244 h 6858000"/>
              <a:gd name="connsiteX848" fmla="*/ 5153231 w 7467600"/>
              <a:gd name="connsiteY848" fmla="*/ 292240 h 6858000"/>
              <a:gd name="connsiteX849" fmla="*/ 5426491 w 7467600"/>
              <a:gd name="connsiteY849" fmla="*/ 281128 h 6858000"/>
              <a:gd name="connsiteX850" fmla="*/ 5731212 w 7467600"/>
              <a:gd name="connsiteY850" fmla="*/ 231951 h 6858000"/>
              <a:gd name="connsiteX851" fmla="*/ 5905192 w 7467600"/>
              <a:gd name="connsiteY851" fmla="*/ 163079 h 6858000"/>
              <a:gd name="connsiteX852" fmla="*/ 5944437 w 7467600"/>
              <a:gd name="connsiteY852" fmla="*/ 113829 h 6858000"/>
              <a:gd name="connsiteX853" fmla="*/ 5825032 w 7467600"/>
              <a:gd name="connsiteY853" fmla="*/ 146405 h 6858000"/>
              <a:gd name="connsiteX854" fmla="*/ 4955599 w 7467600"/>
              <a:gd name="connsiteY854" fmla="*/ 247008 h 6858000"/>
              <a:gd name="connsiteX855" fmla="*/ 5210104 w 7467600"/>
              <a:gd name="connsiteY855" fmla="*/ 228123 h 6858000"/>
              <a:gd name="connsiteX856" fmla="*/ 5261015 w 7467600"/>
              <a:gd name="connsiteY856" fmla="*/ 227087 h 6858000"/>
              <a:gd name="connsiteX857" fmla="*/ 5861181 w 7467600"/>
              <a:gd name="connsiteY857" fmla="*/ 143093 h 6858000"/>
              <a:gd name="connsiteX858" fmla="*/ 5961252 w 7467600"/>
              <a:gd name="connsiteY858" fmla="*/ 114820 h 6858000"/>
              <a:gd name="connsiteX859" fmla="*/ 5944437 w 7467600"/>
              <a:gd name="connsiteY859" fmla="*/ 113829 h 6858000"/>
              <a:gd name="connsiteX860" fmla="*/ 3882765 w 7467600"/>
              <a:gd name="connsiteY860" fmla="*/ 0 h 6858000"/>
              <a:gd name="connsiteX861" fmla="*/ 3995099 w 7467600"/>
              <a:gd name="connsiteY861" fmla="*/ 0 h 6858000"/>
              <a:gd name="connsiteX862" fmla="*/ 4163818 w 7467600"/>
              <a:gd name="connsiteY862" fmla="*/ 234104 h 6858000"/>
              <a:gd name="connsiteX863" fmla="*/ 4172099 w 7467600"/>
              <a:gd name="connsiteY863" fmla="*/ 234207 h 6858000"/>
              <a:gd name="connsiteX864" fmla="*/ 4784282 w 7467600"/>
              <a:gd name="connsiteY864" fmla="*/ 276561 h 6858000"/>
              <a:gd name="connsiteX865" fmla="*/ 4801687 w 7467600"/>
              <a:gd name="connsiteY865" fmla="*/ 267764 h 6858000"/>
              <a:gd name="connsiteX866" fmla="*/ 6082788 w 7467600"/>
              <a:gd name="connsiteY866" fmla="*/ 64119 h 6858000"/>
              <a:gd name="connsiteX867" fmla="*/ 6099442 w 7467600"/>
              <a:gd name="connsiteY867" fmla="*/ 82568 h 6858000"/>
              <a:gd name="connsiteX868" fmla="*/ 4804137 w 7467600"/>
              <a:gd name="connsiteY868" fmla="*/ 320931 h 6858000"/>
              <a:gd name="connsiteX869" fmla="*/ 4227047 w 7467600"/>
              <a:gd name="connsiteY869" fmla="*/ 313415 h 6858000"/>
              <a:gd name="connsiteX870" fmla="*/ 4346041 w 7467600"/>
              <a:gd name="connsiteY870" fmla="*/ 456086 h 6858000"/>
              <a:gd name="connsiteX871" fmla="*/ 4870967 w 7467600"/>
              <a:gd name="connsiteY871" fmla="*/ 963061 h 6858000"/>
              <a:gd name="connsiteX872" fmla="*/ 4889647 w 7467600"/>
              <a:gd name="connsiteY872" fmla="*/ 957147 h 6858000"/>
              <a:gd name="connsiteX873" fmla="*/ 5422504 w 7467600"/>
              <a:gd name="connsiteY873" fmla="*/ 805191 h 6858000"/>
              <a:gd name="connsiteX874" fmla="*/ 6087656 w 7467600"/>
              <a:gd name="connsiteY874" fmla="*/ 826703 h 6858000"/>
              <a:gd name="connsiteX875" fmla="*/ 6058717 w 7467600"/>
              <a:gd name="connsiteY875" fmla="*/ 865992 h 6858000"/>
              <a:gd name="connsiteX876" fmla="*/ 4974153 w 7467600"/>
              <a:gd name="connsiteY876" fmla="*/ 1045456 h 6858000"/>
              <a:gd name="connsiteX877" fmla="*/ 5627835 w 7467600"/>
              <a:gd name="connsiteY877" fmla="*/ 1472077 h 6858000"/>
              <a:gd name="connsiteX878" fmla="*/ 5629817 w 7467600"/>
              <a:gd name="connsiteY878" fmla="*/ 1471412 h 6858000"/>
              <a:gd name="connsiteX879" fmla="*/ 5634124 w 7467600"/>
              <a:gd name="connsiteY879" fmla="*/ 1470572 h 6858000"/>
              <a:gd name="connsiteX880" fmla="*/ 5755832 w 7467600"/>
              <a:gd name="connsiteY880" fmla="*/ 1383886 h 6858000"/>
              <a:gd name="connsiteX881" fmla="*/ 6014186 w 7467600"/>
              <a:gd name="connsiteY881" fmla="*/ 1279799 h 6858000"/>
              <a:gd name="connsiteX882" fmla="*/ 6901619 w 7467600"/>
              <a:gd name="connsiteY882" fmla="*/ 1047874 h 6858000"/>
              <a:gd name="connsiteX883" fmla="*/ 6931566 w 7467600"/>
              <a:gd name="connsiteY883" fmla="*/ 1062034 h 6858000"/>
              <a:gd name="connsiteX884" fmla="*/ 5790982 w 7467600"/>
              <a:gd name="connsiteY884" fmla="*/ 1561380 h 6858000"/>
              <a:gd name="connsiteX885" fmla="*/ 6188971 w 7467600"/>
              <a:gd name="connsiteY885" fmla="*/ 1755168 h 6858000"/>
              <a:gd name="connsiteX886" fmla="*/ 6202446 w 7467600"/>
              <a:gd name="connsiteY886" fmla="*/ 1752268 h 6858000"/>
              <a:gd name="connsiteX887" fmla="*/ 7179560 w 7467600"/>
              <a:gd name="connsiteY887" fmla="*/ 1467551 h 6858000"/>
              <a:gd name="connsiteX888" fmla="*/ 7158730 w 7467600"/>
              <a:gd name="connsiteY888" fmla="*/ 1507835 h 6858000"/>
              <a:gd name="connsiteX889" fmla="*/ 6326959 w 7467600"/>
              <a:gd name="connsiteY889" fmla="*/ 1817686 h 6858000"/>
              <a:gd name="connsiteX890" fmla="*/ 6537433 w 7467600"/>
              <a:gd name="connsiteY890" fmla="*/ 1907790 h 6858000"/>
              <a:gd name="connsiteX891" fmla="*/ 6550221 w 7467600"/>
              <a:gd name="connsiteY891" fmla="*/ 1910729 h 6858000"/>
              <a:gd name="connsiteX892" fmla="*/ 6964438 w 7467600"/>
              <a:gd name="connsiteY892" fmla="*/ 2209505 h 6858000"/>
              <a:gd name="connsiteX893" fmla="*/ 7367862 w 7467600"/>
              <a:gd name="connsiteY893" fmla="*/ 2806833 h 6858000"/>
              <a:gd name="connsiteX894" fmla="*/ 7364329 w 7467600"/>
              <a:gd name="connsiteY894" fmla="*/ 2826907 h 6858000"/>
              <a:gd name="connsiteX895" fmla="*/ 7290545 w 7467600"/>
              <a:gd name="connsiteY895" fmla="*/ 2850663 h 6858000"/>
              <a:gd name="connsiteX896" fmla="*/ 6472036 w 7467600"/>
              <a:gd name="connsiteY896" fmla="*/ 1959003 h 6858000"/>
              <a:gd name="connsiteX897" fmla="*/ 5792897 w 7467600"/>
              <a:gd name="connsiteY897" fmla="*/ 1647747 h 6858000"/>
              <a:gd name="connsiteX898" fmla="*/ 5842751 w 7467600"/>
              <a:gd name="connsiteY898" fmla="*/ 1816112 h 6858000"/>
              <a:gd name="connsiteX899" fmla="*/ 5847424 w 7467600"/>
              <a:gd name="connsiteY899" fmla="*/ 1815776 h 6858000"/>
              <a:gd name="connsiteX900" fmla="*/ 6399821 w 7467600"/>
              <a:gd name="connsiteY900" fmla="*/ 2344799 h 6858000"/>
              <a:gd name="connsiteX901" fmla="*/ 6323232 w 7467600"/>
              <a:gd name="connsiteY901" fmla="*/ 2389634 h 6858000"/>
              <a:gd name="connsiteX902" fmla="*/ 5942958 w 7467600"/>
              <a:gd name="connsiteY902" fmla="*/ 2077708 h 6858000"/>
              <a:gd name="connsiteX903" fmla="*/ 5921559 w 7467600"/>
              <a:gd name="connsiteY903" fmla="*/ 2378596 h 6858000"/>
              <a:gd name="connsiteX904" fmla="*/ 5817651 w 7467600"/>
              <a:gd name="connsiteY904" fmla="*/ 3023919 h 6858000"/>
              <a:gd name="connsiteX905" fmla="*/ 5729634 w 7467600"/>
              <a:gd name="connsiteY905" fmla="*/ 3051849 h 6858000"/>
              <a:gd name="connsiteX906" fmla="*/ 5611018 w 7467600"/>
              <a:gd name="connsiteY906" fmla="*/ 2316769 h 6858000"/>
              <a:gd name="connsiteX907" fmla="*/ 5687608 w 7467600"/>
              <a:gd name="connsiteY907" fmla="*/ 2039972 h 6858000"/>
              <a:gd name="connsiteX908" fmla="*/ 5657554 w 7467600"/>
              <a:gd name="connsiteY908" fmla="*/ 1576445 h 6858000"/>
              <a:gd name="connsiteX909" fmla="*/ 5150475 w 7467600"/>
              <a:gd name="connsiteY909" fmla="*/ 1274012 h 6858000"/>
              <a:gd name="connsiteX910" fmla="*/ 5349142 w 7467600"/>
              <a:gd name="connsiteY910" fmla="*/ 2204405 h 6858000"/>
              <a:gd name="connsiteX911" fmla="*/ 5262214 w 7467600"/>
              <a:gd name="connsiteY911" fmla="*/ 2233836 h 6858000"/>
              <a:gd name="connsiteX912" fmla="*/ 4981539 w 7467600"/>
              <a:gd name="connsiteY912" fmla="*/ 1542201 h 6858000"/>
              <a:gd name="connsiteX913" fmla="*/ 4958461 w 7467600"/>
              <a:gd name="connsiteY913" fmla="*/ 1136957 h 6858000"/>
              <a:gd name="connsiteX914" fmla="*/ 4655015 w 7467600"/>
              <a:gd name="connsiteY914" fmla="*/ 891426 h 6858000"/>
              <a:gd name="connsiteX915" fmla="*/ 4348002 w 7467600"/>
              <a:gd name="connsiteY915" fmla="*/ 2205895 h 6858000"/>
              <a:gd name="connsiteX916" fmla="*/ 4262250 w 7467600"/>
              <a:gd name="connsiteY916" fmla="*/ 2219972 h 6858000"/>
              <a:gd name="connsiteX917" fmla="*/ 4550611 w 7467600"/>
              <a:gd name="connsiteY917" fmla="*/ 817540 h 6858000"/>
              <a:gd name="connsiteX918" fmla="*/ 4564418 w 7467600"/>
              <a:gd name="connsiteY918" fmla="*/ 808293 h 6858000"/>
              <a:gd name="connsiteX919" fmla="*/ 4266388 w 7467600"/>
              <a:gd name="connsiteY919" fmla="*/ 500083 h 6858000"/>
              <a:gd name="connsiteX920" fmla="*/ 4032842 w 7467600"/>
              <a:gd name="connsiteY920" fmla="*/ 211809 h 6858000"/>
              <a:gd name="connsiteX921" fmla="*/ 3882765 w 7467600"/>
              <a:gd name="connsiteY921" fmla="*/ 0 h 6858000"/>
              <a:gd name="connsiteX922" fmla="*/ 3721337 w 7467600"/>
              <a:gd name="connsiteY922" fmla="*/ 0 h 6858000"/>
              <a:gd name="connsiteX923" fmla="*/ 3797544 w 7467600"/>
              <a:gd name="connsiteY923" fmla="*/ 0 h 6858000"/>
              <a:gd name="connsiteX924" fmla="*/ 3775734 w 7467600"/>
              <a:gd name="connsiteY924" fmla="*/ 95131 h 6858000"/>
              <a:gd name="connsiteX925" fmla="*/ 3724807 w 7467600"/>
              <a:gd name="connsiteY925" fmla="*/ 272257 h 6858000"/>
              <a:gd name="connsiteX926" fmla="*/ 3726844 w 7467600"/>
              <a:gd name="connsiteY926" fmla="*/ 282988 h 6858000"/>
              <a:gd name="connsiteX927" fmla="*/ 3742664 w 7467600"/>
              <a:gd name="connsiteY927" fmla="*/ 279918 h 6858000"/>
              <a:gd name="connsiteX928" fmla="*/ 4103910 w 7467600"/>
              <a:gd name="connsiteY928" fmla="*/ 1161917 h 6858000"/>
              <a:gd name="connsiteX929" fmla="*/ 4020269 w 7467600"/>
              <a:gd name="connsiteY929" fmla="*/ 1200406 h 6858000"/>
              <a:gd name="connsiteX930" fmla="*/ 3674882 w 7467600"/>
              <a:gd name="connsiteY930" fmla="*/ 488524 h 6858000"/>
              <a:gd name="connsiteX931" fmla="*/ 3132682 w 7467600"/>
              <a:gd name="connsiteY931" fmla="*/ 1072284 h 6858000"/>
              <a:gd name="connsiteX932" fmla="*/ 2716346 w 7467600"/>
              <a:gd name="connsiteY932" fmla="*/ 1276376 h 6858000"/>
              <a:gd name="connsiteX933" fmla="*/ 2716772 w 7467600"/>
              <a:gd name="connsiteY933" fmla="*/ 1255462 h 6858000"/>
              <a:gd name="connsiteX934" fmla="*/ 3471096 w 7467600"/>
              <a:gd name="connsiteY934" fmla="*/ 437072 h 6858000"/>
              <a:gd name="connsiteX935" fmla="*/ 3639057 w 7467600"/>
              <a:gd name="connsiteY935" fmla="*/ 286334 h 6858000"/>
              <a:gd name="connsiteX936" fmla="*/ 3640309 w 7467600"/>
              <a:gd name="connsiteY936" fmla="*/ 284664 h 6858000"/>
              <a:gd name="connsiteX937" fmla="*/ 3646022 w 7467600"/>
              <a:gd name="connsiteY937" fmla="*/ 276711 h 6858000"/>
              <a:gd name="connsiteX938" fmla="*/ 3707943 w 7467600"/>
              <a:gd name="connsiteY938" fmla="*/ 65958 h 6858000"/>
              <a:gd name="connsiteX939" fmla="*/ 3721337 w 7467600"/>
              <a:gd name="connsiteY939" fmla="*/ 0 h 6858000"/>
              <a:gd name="connsiteX940" fmla="*/ 2867960 w 7467600"/>
              <a:gd name="connsiteY940" fmla="*/ 0 h 6858000"/>
              <a:gd name="connsiteX941" fmla="*/ 2926351 w 7467600"/>
              <a:gd name="connsiteY941" fmla="*/ 0 h 6858000"/>
              <a:gd name="connsiteX942" fmla="*/ 2902823 w 7467600"/>
              <a:gd name="connsiteY942" fmla="*/ 262929 h 6858000"/>
              <a:gd name="connsiteX943" fmla="*/ 2940663 w 7467600"/>
              <a:gd name="connsiteY943" fmla="*/ 140884 h 6858000"/>
              <a:gd name="connsiteX944" fmla="*/ 2947039 w 7467600"/>
              <a:gd name="connsiteY944" fmla="*/ 122524 h 6858000"/>
              <a:gd name="connsiteX945" fmla="*/ 2984316 w 7467600"/>
              <a:gd name="connsiteY945" fmla="*/ 0 h 6858000"/>
              <a:gd name="connsiteX946" fmla="*/ 3016114 w 7467600"/>
              <a:gd name="connsiteY946" fmla="*/ 0 h 6858000"/>
              <a:gd name="connsiteX947" fmla="*/ 2979949 w 7467600"/>
              <a:gd name="connsiteY947" fmla="*/ 119274 h 6858000"/>
              <a:gd name="connsiteX948" fmla="*/ 3023879 w 7467600"/>
              <a:gd name="connsiteY948" fmla="*/ 0 h 6858000"/>
              <a:gd name="connsiteX949" fmla="*/ 3105400 w 7467600"/>
              <a:gd name="connsiteY949" fmla="*/ 0 h 6858000"/>
              <a:gd name="connsiteX950" fmla="*/ 3094669 w 7467600"/>
              <a:gd name="connsiteY950" fmla="*/ 30308 h 6858000"/>
              <a:gd name="connsiteX951" fmla="*/ 2901945 w 7467600"/>
              <a:gd name="connsiteY951" fmla="*/ 466538 h 6858000"/>
              <a:gd name="connsiteX952" fmla="*/ 2815209 w 7467600"/>
              <a:gd name="connsiteY952" fmla="*/ 497361 h 6858000"/>
              <a:gd name="connsiteX953" fmla="*/ 2844845 w 7467600"/>
              <a:gd name="connsiteY953" fmla="*/ 127638 h 6858000"/>
              <a:gd name="connsiteX954" fmla="*/ 2867960 w 7467600"/>
              <a:gd name="connsiteY954" fmla="*/ 0 h 6858000"/>
              <a:gd name="connsiteX955" fmla="*/ 1057230 w 7467600"/>
              <a:gd name="connsiteY955" fmla="*/ 0 h 6858000"/>
              <a:gd name="connsiteX956" fmla="*/ 1111003 w 7467600"/>
              <a:gd name="connsiteY956" fmla="*/ 0 h 6858000"/>
              <a:gd name="connsiteX957" fmla="*/ 1125553 w 7467600"/>
              <a:gd name="connsiteY957" fmla="*/ 52588 h 6858000"/>
              <a:gd name="connsiteX958" fmla="*/ 1304276 w 7467600"/>
              <a:gd name="connsiteY958" fmla="*/ 476275 h 6858000"/>
              <a:gd name="connsiteX959" fmla="*/ 1492066 w 7467600"/>
              <a:gd name="connsiteY959" fmla="*/ 886333 h 6858000"/>
              <a:gd name="connsiteX960" fmla="*/ 1423698 w 7467600"/>
              <a:gd name="connsiteY960" fmla="*/ 710817 h 6858000"/>
              <a:gd name="connsiteX961" fmla="*/ 1357609 w 7467600"/>
              <a:gd name="connsiteY961" fmla="*/ 532892 h 6858000"/>
              <a:gd name="connsiteX962" fmla="*/ 1309550 w 7467600"/>
              <a:gd name="connsiteY962" fmla="*/ 374031 h 6858000"/>
              <a:gd name="connsiteX963" fmla="*/ 1193673 w 7467600"/>
              <a:gd name="connsiteY963" fmla="*/ 49533 h 6858000"/>
              <a:gd name="connsiteX964" fmla="*/ 1164391 w 7467600"/>
              <a:gd name="connsiteY964" fmla="*/ 0 h 6858000"/>
              <a:gd name="connsiteX965" fmla="*/ 1200666 w 7467600"/>
              <a:gd name="connsiteY965" fmla="*/ 0 h 6858000"/>
              <a:gd name="connsiteX966" fmla="*/ 1223408 w 7467600"/>
              <a:gd name="connsiteY966" fmla="*/ 38996 h 6858000"/>
              <a:gd name="connsiteX967" fmla="*/ 1339635 w 7467600"/>
              <a:gd name="connsiteY967" fmla="*/ 365517 h 6858000"/>
              <a:gd name="connsiteX968" fmla="*/ 1387469 w 7467600"/>
              <a:gd name="connsiteY968" fmla="*/ 523079 h 6858000"/>
              <a:gd name="connsiteX969" fmla="*/ 1452685 w 7467600"/>
              <a:gd name="connsiteY969" fmla="*/ 699806 h 6858000"/>
              <a:gd name="connsiteX970" fmla="*/ 1492092 w 7467600"/>
              <a:gd name="connsiteY970" fmla="*/ 800424 h 6858000"/>
              <a:gd name="connsiteX971" fmla="*/ 1455302 w 7467600"/>
              <a:gd name="connsiteY971" fmla="*/ 632913 h 6858000"/>
              <a:gd name="connsiteX972" fmla="*/ 1222336 w 7467600"/>
              <a:gd name="connsiteY972" fmla="*/ 9480 h 6858000"/>
              <a:gd name="connsiteX973" fmla="*/ 1214634 w 7467600"/>
              <a:gd name="connsiteY973" fmla="*/ 0 h 6858000"/>
              <a:gd name="connsiteX974" fmla="*/ 1289827 w 7467600"/>
              <a:gd name="connsiteY974" fmla="*/ 0 h 6858000"/>
              <a:gd name="connsiteX975" fmla="*/ 1321076 w 7467600"/>
              <a:gd name="connsiteY975" fmla="*/ 59722 h 6858000"/>
              <a:gd name="connsiteX976" fmla="*/ 1512579 w 7467600"/>
              <a:gd name="connsiteY976" fmla="*/ 626441 h 6858000"/>
              <a:gd name="connsiteX977" fmla="*/ 1506076 w 7467600"/>
              <a:gd name="connsiteY977" fmla="*/ 1089289 h 6858000"/>
              <a:gd name="connsiteX978" fmla="*/ 1486346 w 7467600"/>
              <a:gd name="connsiteY978" fmla="*/ 1079919 h 6858000"/>
              <a:gd name="connsiteX979" fmla="*/ 1070511 w 7467600"/>
              <a:gd name="connsiteY979" fmla="*/ 48609 h 6858000"/>
              <a:gd name="connsiteX980" fmla="*/ 1057230 w 7467600"/>
              <a:gd name="connsiteY980" fmla="*/ 0 h 6858000"/>
              <a:gd name="connsiteX981" fmla="*/ 43151 w 7467600"/>
              <a:gd name="connsiteY981" fmla="*/ 0 h 6858000"/>
              <a:gd name="connsiteX982" fmla="*/ 95283 w 7467600"/>
              <a:gd name="connsiteY982" fmla="*/ 0 h 6858000"/>
              <a:gd name="connsiteX983" fmla="*/ 300708 w 7467600"/>
              <a:gd name="connsiteY983" fmla="*/ 154571 h 6858000"/>
              <a:gd name="connsiteX984" fmla="*/ 530414 w 7467600"/>
              <a:gd name="connsiteY984" fmla="*/ 354673 h 6858000"/>
              <a:gd name="connsiteX985" fmla="*/ 333785 w 7467600"/>
              <a:gd name="connsiteY985" fmla="*/ 161564 h 6858000"/>
              <a:gd name="connsiteX986" fmla="*/ 147005 w 7467600"/>
              <a:gd name="connsiteY986" fmla="*/ 0 h 6858000"/>
              <a:gd name="connsiteX987" fmla="*/ 272509 w 7467600"/>
              <a:gd name="connsiteY987" fmla="*/ 0 h 6858000"/>
              <a:gd name="connsiteX988" fmla="*/ 326276 w 7467600"/>
              <a:gd name="connsiteY988" fmla="*/ 45847 h 6858000"/>
              <a:gd name="connsiteX989" fmla="*/ 823759 w 7467600"/>
              <a:gd name="connsiteY989" fmla="*/ 574145 h 6858000"/>
              <a:gd name="connsiteX990" fmla="*/ 811254 w 7467600"/>
              <a:gd name="connsiteY990" fmla="*/ 665546 h 6858000"/>
              <a:gd name="connsiteX991" fmla="*/ 154042 w 7467600"/>
              <a:gd name="connsiteY991" fmla="*/ 261522 h 6858000"/>
              <a:gd name="connsiteX992" fmla="*/ 13550 w 7467600"/>
              <a:gd name="connsiteY992" fmla="*/ 158423 h 6858000"/>
              <a:gd name="connsiteX993" fmla="*/ 0 w 7467600"/>
              <a:gd name="connsiteY993" fmla="*/ 146618 h 6858000"/>
              <a:gd name="connsiteX994" fmla="*/ 0 w 7467600"/>
              <a:gd name="connsiteY994" fmla="*/ 59161 h 6858000"/>
              <a:gd name="connsiteX995" fmla="*/ 45427 w 7467600"/>
              <a:gd name="connsiteY995" fmla="*/ 101078 h 6858000"/>
              <a:gd name="connsiteX996" fmla="*/ 630103 w 7467600"/>
              <a:gd name="connsiteY996" fmla="*/ 485885 h 6858000"/>
              <a:gd name="connsiteX997" fmla="*/ 532040 w 7467600"/>
              <a:gd name="connsiteY997" fmla="*/ 399359 h 6858000"/>
              <a:gd name="connsiteX998" fmla="*/ 517618 w 7467600"/>
              <a:gd name="connsiteY998" fmla="*/ 385726 h 6858000"/>
              <a:gd name="connsiteX999" fmla="*/ 285074 w 7467600"/>
              <a:gd name="connsiteY999" fmla="*/ 182755 h 6858000"/>
              <a:gd name="connsiteX1000" fmla="*/ 43151 w 7467600"/>
              <a:gd name="connsiteY1000"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68569 w 7467600"/>
              <a:gd name="connsiteY127" fmla="*/ 5270182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353035 w 7467600"/>
              <a:gd name="connsiteY140" fmla="*/ 5197318 h 6858000"/>
              <a:gd name="connsiteX141" fmla="*/ 7467600 w 7467600"/>
              <a:gd name="connsiteY141" fmla="*/ 5297634 h 6858000"/>
              <a:gd name="connsiteX142" fmla="*/ 7467600 w 7467600"/>
              <a:gd name="connsiteY142" fmla="*/ 5361850 h 6858000"/>
              <a:gd name="connsiteX143" fmla="*/ 7368569 w 7467600"/>
              <a:gd name="connsiteY143" fmla="*/ 5270182 h 6858000"/>
              <a:gd name="connsiteX144" fmla="*/ 1903353 w 7467600"/>
              <a:gd name="connsiteY144" fmla="*/ 5044827 h 6858000"/>
              <a:gd name="connsiteX145" fmla="*/ 1936931 w 7467600"/>
              <a:gd name="connsiteY145" fmla="*/ 5093954 h 6858000"/>
              <a:gd name="connsiteX146" fmla="*/ 2195868 w 7467600"/>
              <a:gd name="connsiteY146" fmla="*/ 5396574 h 6858000"/>
              <a:gd name="connsiteX147" fmla="*/ 2088852 w 7467600"/>
              <a:gd name="connsiteY147" fmla="*/ 5166123 h 6858000"/>
              <a:gd name="connsiteX148" fmla="*/ 1958241 w 7467600"/>
              <a:gd name="connsiteY148" fmla="*/ 5067955 h 6858000"/>
              <a:gd name="connsiteX149" fmla="*/ 1903353 w 7467600"/>
              <a:gd name="connsiteY149" fmla="*/ 5044827 h 6858000"/>
              <a:gd name="connsiteX150" fmla="*/ 1979378 w 7467600"/>
              <a:gd name="connsiteY150" fmla="*/ 4769504 h 6858000"/>
              <a:gd name="connsiteX151" fmla="*/ 2882120 w 7467600"/>
              <a:gd name="connsiteY151" fmla="*/ 5064547 h 6858000"/>
              <a:gd name="connsiteX152" fmla="*/ 2793103 w 7467600"/>
              <a:gd name="connsiteY152" fmla="*/ 5039699 h 6858000"/>
              <a:gd name="connsiteX153" fmla="*/ 2770041 w 7467600"/>
              <a:gd name="connsiteY153" fmla="*/ 5033634 h 6858000"/>
              <a:gd name="connsiteX154" fmla="*/ 1979378 w 7467600"/>
              <a:gd name="connsiteY154" fmla="*/ 4769504 h 6858000"/>
              <a:gd name="connsiteX155" fmla="*/ 1927410 w 7467600"/>
              <a:gd name="connsiteY155" fmla="*/ 4716164 h 6858000"/>
              <a:gd name="connsiteX156" fmla="*/ 1959587 w 7467600"/>
              <a:gd name="connsiteY156" fmla="*/ 4728849 h 6858000"/>
              <a:gd name="connsiteX157" fmla="*/ 2777707 w 7467600"/>
              <a:gd name="connsiteY157" fmla="*/ 5003991 h 6858000"/>
              <a:gd name="connsiteX158" fmla="*/ 2800768 w 7467600"/>
              <a:gd name="connsiteY158" fmla="*/ 5010056 h 6858000"/>
              <a:gd name="connsiteX159" fmla="*/ 2879408 w 7467600"/>
              <a:gd name="connsiteY159" fmla="*/ 5031590 h 6858000"/>
              <a:gd name="connsiteX160" fmla="*/ 2862295 w 7467600"/>
              <a:gd name="connsiteY160" fmla="*/ 5022958 h 6858000"/>
              <a:gd name="connsiteX161" fmla="*/ 2813343 w 7467600"/>
              <a:gd name="connsiteY161" fmla="*/ 4998369 h 6858000"/>
              <a:gd name="connsiteX162" fmla="*/ 2646245 w 7467600"/>
              <a:gd name="connsiteY162" fmla="*/ 4930999 h 6858000"/>
              <a:gd name="connsiteX163" fmla="*/ 1999243 w 7467600"/>
              <a:gd name="connsiteY163" fmla="*/ 4730524 h 6858000"/>
              <a:gd name="connsiteX164" fmla="*/ 1979527 w 7467600"/>
              <a:gd name="connsiteY164" fmla="*/ 4726651 h 6858000"/>
              <a:gd name="connsiteX165" fmla="*/ 1927410 w 7467600"/>
              <a:gd name="connsiteY165" fmla="*/ 4716164 h 6858000"/>
              <a:gd name="connsiteX166" fmla="*/ 1997014 w 7467600"/>
              <a:gd name="connsiteY166" fmla="*/ 4698007 h 6858000"/>
              <a:gd name="connsiteX167" fmla="*/ 2005458 w 7467600"/>
              <a:gd name="connsiteY167" fmla="*/ 4699540 h 6858000"/>
              <a:gd name="connsiteX168" fmla="*/ 2657186 w 7467600"/>
              <a:gd name="connsiteY168" fmla="*/ 4901687 h 6858000"/>
              <a:gd name="connsiteX169" fmla="*/ 2826662 w 7467600"/>
              <a:gd name="connsiteY169" fmla="*/ 4970362 h 6858000"/>
              <a:gd name="connsiteX170" fmla="*/ 2876100 w 7467600"/>
              <a:gd name="connsiteY170" fmla="*/ 4995397 h 6858000"/>
              <a:gd name="connsiteX171" fmla="*/ 3042600 w 7467600"/>
              <a:gd name="connsiteY171" fmla="*/ 5059532 h 6858000"/>
              <a:gd name="connsiteX172" fmla="*/ 1997014 w 7467600"/>
              <a:gd name="connsiteY172" fmla="*/ 4698007 h 6858000"/>
              <a:gd name="connsiteX173" fmla="*/ 2305292 w 7467600"/>
              <a:gd name="connsiteY173" fmla="*/ 4219492 h 6858000"/>
              <a:gd name="connsiteX174" fmla="*/ 3360922 w 7467600"/>
              <a:gd name="connsiteY174" fmla="*/ 4529373 h 6858000"/>
              <a:gd name="connsiteX175" fmla="*/ 3492420 w 7467600"/>
              <a:gd name="connsiteY175" fmla="*/ 4510145 h 6858000"/>
              <a:gd name="connsiteX176" fmla="*/ 3364086 w 7467600"/>
              <a:gd name="connsiteY176" fmla="*/ 4480340 h 6858000"/>
              <a:gd name="connsiteX177" fmla="*/ 3225818 w 7467600"/>
              <a:gd name="connsiteY177" fmla="*/ 4411822 h 6858000"/>
              <a:gd name="connsiteX178" fmla="*/ 3129696 w 7467600"/>
              <a:gd name="connsiteY178" fmla="*/ 4360704 h 6858000"/>
              <a:gd name="connsiteX179" fmla="*/ 2814545 w 7467600"/>
              <a:gd name="connsiteY179" fmla="*/ 4282955 h 6858000"/>
              <a:gd name="connsiteX180" fmla="*/ 2305292 w 7467600"/>
              <a:gd name="connsiteY180" fmla="*/ 4219492 h 6858000"/>
              <a:gd name="connsiteX181" fmla="*/ 2626982 w 7467600"/>
              <a:gd name="connsiteY181" fmla="*/ 4206450 h 6858000"/>
              <a:gd name="connsiteX182" fmla="*/ 2490617 w 7467600"/>
              <a:gd name="connsiteY182" fmla="*/ 4206951 h 6858000"/>
              <a:gd name="connsiteX183" fmla="*/ 2819869 w 7467600"/>
              <a:gd name="connsiteY183" fmla="*/ 4252936 h 6858000"/>
              <a:gd name="connsiteX184" fmla="*/ 3143018 w 7467600"/>
              <a:gd name="connsiteY184" fmla="*/ 4332698 h 6858000"/>
              <a:gd name="connsiteX185" fmla="*/ 3241520 w 7467600"/>
              <a:gd name="connsiteY185" fmla="*/ 4385112 h 6858000"/>
              <a:gd name="connsiteX186" fmla="*/ 3374575 w 7467600"/>
              <a:gd name="connsiteY186" fmla="*/ 4451517 h 6858000"/>
              <a:gd name="connsiteX187" fmla="*/ 3505221 w 7467600"/>
              <a:gd name="connsiteY187" fmla="*/ 4480757 h 6858000"/>
              <a:gd name="connsiteX188" fmla="*/ 2626982 w 7467600"/>
              <a:gd name="connsiteY188" fmla="*/ 4206450 h 6858000"/>
              <a:gd name="connsiteX189" fmla="*/ 1310106 w 7467600"/>
              <a:gd name="connsiteY189" fmla="*/ 3943217 h 6858000"/>
              <a:gd name="connsiteX190" fmla="*/ 854994 w 7467600"/>
              <a:gd name="connsiteY190" fmla="*/ 4399136 h 6858000"/>
              <a:gd name="connsiteX191" fmla="*/ 742462 w 7467600"/>
              <a:gd name="connsiteY191" fmla="*/ 4594648 h 6858000"/>
              <a:gd name="connsiteX192" fmla="*/ 820602 w 7467600"/>
              <a:gd name="connsiteY192" fmla="*/ 4485915 h 6858000"/>
              <a:gd name="connsiteX193" fmla="*/ 878295 w 7467600"/>
              <a:gd name="connsiteY193" fmla="*/ 4403594 h 6858000"/>
              <a:gd name="connsiteX194" fmla="*/ 1240607 w 7467600"/>
              <a:gd name="connsiteY194" fmla="*/ 4010401 h 6858000"/>
              <a:gd name="connsiteX195" fmla="*/ 1310106 w 7467600"/>
              <a:gd name="connsiteY195" fmla="*/ 3943217 h 6858000"/>
              <a:gd name="connsiteX196" fmla="*/ 1423113 w 7467600"/>
              <a:gd name="connsiteY196" fmla="*/ 3874565 h 6858000"/>
              <a:gd name="connsiteX197" fmla="*/ 1260565 w 7467600"/>
              <a:gd name="connsiteY197" fmla="*/ 4031982 h 6858000"/>
              <a:gd name="connsiteX198" fmla="*/ 901900 w 7467600"/>
              <a:gd name="connsiteY198" fmla="*/ 4421236 h 6858000"/>
              <a:gd name="connsiteX199" fmla="*/ 845044 w 7467600"/>
              <a:gd name="connsiteY199" fmla="*/ 4502436 h 6858000"/>
              <a:gd name="connsiteX200" fmla="*/ 685926 w 7467600"/>
              <a:gd name="connsiteY200" fmla="*/ 4703069 h 6858000"/>
              <a:gd name="connsiteX201" fmla="*/ 684248 w 7467600"/>
              <a:gd name="connsiteY201" fmla="*/ 4706721 h 6858000"/>
              <a:gd name="connsiteX202" fmla="*/ 1423113 w 7467600"/>
              <a:gd name="connsiteY202" fmla="*/ 3874565 h 6858000"/>
              <a:gd name="connsiteX203" fmla="*/ 3316479 w 7467600"/>
              <a:gd name="connsiteY203" fmla="*/ 3872136 h 6858000"/>
              <a:gd name="connsiteX204" fmla="*/ 3546806 w 7467600"/>
              <a:gd name="connsiteY204" fmla="*/ 4356139 h 6858000"/>
              <a:gd name="connsiteX205" fmla="*/ 3364433 w 7467600"/>
              <a:gd name="connsiteY205" fmla="*/ 3953121 h 6858000"/>
              <a:gd name="connsiteX206" fmla="*/ 3316479 w 7467600"/>
              <a:gd name="connsiteY206" fmla="*/ 3872136 h 6858000"/>
              <a:gd name="connsiteX207" fmla="*/ 3291335 w 7467600"/>
              <a:gd name="connsiteY207" fmla="*/ 3767420 h 6858000"/>
              <a:gd name="connsiteX208" fmla="*/ 3390805 w 7467600"/>
              <a:gd name="connsiteY208" fmla="*/ 3937163 h 6858000"/>
              <a:gd name="connsiteX209" fmla="*/ 3579062 w 7467600"/>
              <a:gd name="connsiteY209" fmla="*/ 4359040 h 6858000"/>
              <a:gd name="connsiteX210" fmla="*/ 3467355 w 7467600"/>
              <a:gd name="connsiteY210" fmla="*/ 3988130 h 6858000"/>
              <a:gd name="connsiteX211" fmla="*/ 3310753 w 7467600"/>
              <a:gd name="connsiteY211" fmla="*/ 3787140 h 6858000"/>
              <a:gd name="connsiteX212" fmla="*/ 3291335 w 7467600"/>
              <a:gd name="connsiteY212" fmla="*/ 3767420 h 6858000"/>
              <a:gd name="connsiteX213" fmla="*/ 1635889 w 7467600"/>
              <a:gd name="connsiteY213" fmla="*/ 3709494 h 6858000"/>
              <a:gd name="connsiteX214" fmla="*/ 1634800 w 7467600"/>
              <a:gd name="connsiteY214" fmla="*/ 3731111 h 6858000"/>
              <a:gd name="connsiteX215" fmla="*/ 1635889 w 7467600"/>
              <a:gd name="connsiteY215" fmla="*/ 3709494 h 6858000"/>
              <a:gd name="connsiteX216" fmla="*/ 1510397 w 7467600"/>
              <a:gd name="connsiteY216" fmla="*/ 3684705 h 6858000"/>
              <a:gd name="connsiteX217" fmla="*/ 1146550 w 7467600"/>
              <a:gd name="connsiteY217" fmla="*/ 3802012 h 6858000"/>
              <a:gd name="connsiteX218" fmla="*/ 698834 w 7467600"/>
              <a:gd name="connsiteY218" fmla="*/ 3952272 h 6858000"/>
              <a:gd name="connsiteX219" fmla="*/ 34256 w 7467600"/>
              <a:gd name="connsiteY219" fmla="*/ 4347603 h 6858000"/>
              <a:gd name="connsiteX220" fmla="*/ 527241 w 7467600"/>
              <a:gd name="connsiteY220" fmla="*/ 4065078 h 6858000"/>
              <a:gd name="connsiteX221" fmla="*/ 1510397 w 7467600"/>
              <a:gd name="connsiteY221" fmla="*/ 3684705 h 6858000"/>
              <a:gd name="connsiteX222" fmla="*/ 1313114 w 7467600"/>
              <a:gd name="connsiteY222" fmla="*/ 3655216 h 6858000"/>
              <a:gd name="connsiteX223" fmla="*/ 1109304 w 7467600"/>
              <a:gd name="connsiteY223" fmla="*/ 3669030 h 6858000"/>
              <a:gd name="connsiteX224" fmla="*/ 8129 w 7467600"/>
              <a:gd name="connsiteY224" fmla="*/ 4330519 h 6858000"/>
              <a:gd name="connsiteX225" fmla="*/ 687572 w 7467600"/>
              <a:gd name="connsiteY225" fmla="*/ 3925629 h 6858000"/>
              <a:gd name="connsiteX226" fmla="*/ 1138365 w 7467600"/>
              <a:gd name="connsiteY226" fmla="*/ 3774515 h 6858000"/>
              <a:gd name="connsiteX227" fmla="*/ 1505579 w 7467600"/>
              <a:gd name="connsiteY227" fmla="*/ 3655526 h 6858000"/>
              <a:gd name="connsiteX228" fmla="*/ 1313114 w 7467600"/>
              <a:gd name="connsiteY228" fmla="*/ 3655216 h 6858000"/>
              <a:gd name="connsiteX229" fmla="*/ 3655073 w 7467600"/>
              <a:gd name="connsiteY229" fmla="*/ 3650884 h 6858000"/>
              <a:gd name="connsiteX230" fmla="*/ 3989938 w 7467600"/>
              <a:gd name="connsiteY230" fmla="*/ 3991685 h 6858000"/>
              <a:gd name="connsiteX231" fmla="*/ 4393907 w 7467600"/>
              <a:gd name="connsiteY231" fmla="*/ 4261258 h 6858000"/>
              <a:gd name="connsiteX232" fmla="*/ 4648051 w 7467600"/>
              <a:gd name="connsiteY232" fmla="*/ 4374051 h 6858000"/>
              <a:gd name="connsiteX233" fmla="*/ 4383389 w 7467600"/>
              <a:gd name="connsiteY233" fmla="*/ 4184369 h 6858000"/>
              <a:gd name="connsiteX234" fmla="*/ 4165508 w 7467600"/>
              <a:gd name="connsiteY234" fmla="*/ 4035196 h 6858000"/>
              <a:gd name="connsiteX235" fmla="*/ 4068162 w 7467600"/>
              <a:gd name="connsiteY235" fmla="*/ 3953394 h 6858000"/>
              <a:gd name="connsiteX236" fmla="*/ 3981416 w 7467600"/>
              <a:gd name="connsiteY236" fmla="*/ 3880482 h 6858000"/>
              <a:gd name="connsiteX237" fmla="*/ 3800147 w 7467600"/>
              <a:gd name="connsiteY237" fmla="*/ 3749872 h 6858000"/>
              <a:gd name="connsiteX238" fmla="*/ 3655073 w 7467600"/>
              <a:gd name="connsiteY238" fmla="*/ 3650884 h 6858000"/>
              <a:gd name="connsiteX239" fmla="*/ 3670252 w 7467600"/>
              <a:gd name="connsiteY239" fmla="*/ 3622798 h 6858000"/>
              <a:gd name="connsiteX240" fmla="*/ 3817258 w 7467600"/>
              <a:gd name="connsiteY240" fmla="*/ 3723577 h 6858000"/>
              <a:gd name="connsiteX241" fmla="*/ 4000461 w 7467600"/>
              <a:gd name="connsiteY241" fmla="*/ 3855966 h 6858000"/>
              <a:gd name="connsiteX242" fmla="*/ 4088180 w 7467600"/>
              <a:gd name="connsiteY242" fmla="*/ 3929774 h 6858000"/>
              <a:gd name="connsiteX243" fmla="*/ 4184555 w 7467600"/>
              <a:gd name="connsiteY243" fmla="*/ 4010683 h 6858000"/>
              <a:gd name="connsiteX244" fmla="*/ 4399563 w 7467600"/>
              <a:gd name="connsiteY244" fmla="*/ 4158106 h 6858000"/>
              <a:gd name="connsiteX245" fmla="*/ 4684469 w 7467600"/>
              <a:gd name="connsiteY245" fmla="*/ 4364680 h 6858000"/>
              <a:gd name="connsiteX246" fmla="*/ 4690271 w 7467600"/>
              <a:gd name="connsiteY246" fmla="*/ 4370034 h 6858000"/>
              <a:gd name="connsiteX247" fmla="*/ 4136093 w 7467600"/>
              <a:gd name="connsiteY247" fmla="*/ 3858466 h 6858000"/>
              <a:gd name="connsiteX248" fmla="*/ 3670252 w 7467600"/>
              <a:gd name="connsiteY248" fmla="*/ 3622798 h 6858000"/>
              <a:gd name="connsiteX249" fmla="*/ 4440129 w 7467600"/>
              <a:gd name="connsiteY249" fmla="*/ 3448571 h 6858000"/>
              <a:gd name="connsiteX250" fmla="*/ 4856525 w 7467600"/>
              <a:gd name="connsiteY250" fmla="*/ 3915351 h 6858000"/>
              <a:gd name="connsiteX251" fmla="*/ 5059055 w 7467600"/>
              <a:gd name="connsiteY251" fmla="*/ 4108918 h 6858000"/>
              <a:gd name="connsiteX252" fmla="*/ 5290070 w 7467600"/>
              <a:gd name="connsiteY252" fmla="*/ 4263619 h 6858000"/>
              <a:gd name="connsiteX253" fmla="*/ 4834991 w 7467600"/>
              <a:gd name="connsiteY253" fmla="*/ 3830985 h 6858000"/>
              <a:gd name="connsiteX254" fmla="*/ 4440129 w 7467600"/>
              <a:gd name="connsiteY254" fmla="*/ 3448571 h 6858000"/>
              <a:gd name="connsiteX255" fmla="*/ 4441737 w 7467600"/>
              <a:gd name="connsiteY255" fmla="*/ 3399734 h 6858000"/>
              <a:gd name="connsiteX256" fmla="*/ 4431236 w 7467600"/>
              <a:gd name="connsiteY256" fmla="*/ 3400954 h 6858000"/>
              <a:gd name="connsiteX257" fmla="*/ 4557150 w 7467600"/>
              <a:gd name="connsiteY257" fmla="*/ 3510023 h 6858000"/>
              <a:gd name="connsiteX258" fmla="*/ 4856936 w 7467600"/>
              <a:gd name="connsiteY258" fmla="*/ 3809146 h 6858000"/>
              <a:gd name="connsiteX259" fmla="*/ 5111996 w 7467600"/>
              <a:gd name="connsiteY259" fmla="*/ 4065759 h 6858000"/>
              <a:gd name="connsiteX260" fmla="*/ 5388878 w 7467600"/>
              <a:gd name="connsiteY260" fmla="*/ 4300185 h 6858000"/>
              <a:gd name="connsiteX261" fmla="*/ 5425556 w 7467600"/>
              <a:gd name="connsiteY261" fmla="*/ 4308967 h 6858000"/>
              <a:gd name="connsiteX262" fmla="*/ 4943646 w 7467600"/>
              <a:gd name="connsiteY262" fmla="*/ 3822916 h 6858000"/>
              <a:gd name="connsiteX263" fmla="*/ 4594837 w 7467600"/>
              <a:gd name="connsiteY263" fmla="*/ 3532274 h 6858000"/>
              <a:gd name="connsiteX264" fmla="*/ 4441737 w 7467600"/>
              <a:gd name="connsiteY264" fmla="*/ 3399734 h 6858000"/>
              <a:gd name="connsiteX265" fmla="*/ 5425834 w 7467600"/>
              <a:gd name="connsiteY265" fmla="*/ 3162785 h 6858000"/>
              <a:gd name="connsiteX266" fmla="*/ 5401644 w 7467600"/>
              <a:gd name="connsiteY266" fmla="*/ 3617847 h 6858000"/>
              <a:gd name="connsiteX267" fmla="*/ 5467256 w 7467600"/>
              <a:gd name="connsiteY267" fmla="*/ 4175494 h 6858000"/>
              <a:gd name="connsiteX268" fmla="*/ 5448069 w 7467600"/>
              <a:gd name="connsiteY268" fmla="*/ 3567554 h 6858000"/>
              <a:gd name="connsiteX269" fmla="*/ 5425834 w 7467600"/>
              <a:gd name="connsiteY269" fmla="*/ 3162785 h 6858000"/>
              <a:gd name="connsiteX270" fmla="*/ 1318687 w 7467600"/>
              <a:gd name="connsiteY270" fmla="*/ 3113840 h 6858000"/>
              <a:gd name="connsiteX271" fmla="*/ 1066793 w 7467600"/>
              <a:gd name="connsiteY271" fmla="*/ 3212171 h 6858000"/>
              <a:gd name="connsiteX272" fmla="*/ 993319 w 7467600"/>
              <a:gd name="connsiteY272" fmla="*/ 3247648 h 6858000"/>
              <a:gd name="connsiteX273" fmla="*/ 853081 w 7467600"/>
              <a:gd name="connsiteY273" fmla="*/ 3312410 h 6858000"/>
              <a:gd name="connsiteX274" fmla="*/ 805957 w 7467600"/>
              <a:gd name="connsiteY274" fmla="*/ 3330443 h 6858000"/>
              <a:gd name="connsiteX275" fmla="*/ 1318687 w 7467600"/>
              <a:gd name="connsiteY275" fmla="*/ 3113840 h 6858000"/>
              <a:gd name="connsiteX276" fmla="*/ 5453702 w 7467600"/>
              <a:gd name="connsiteY276" fmla="*/ 3090882 h 6858000"/>
              <a:gd name="connsiteX277" fmla="*/ 5480135 w 7467600"/>
              <a:gd name="connsiteY277" fmla="*/ 3565802 h 6858000"/>
              <a:gd name="connsiteX278" fmla="*/ 5499023 w 7467600"/>
              <a:gd name="connsiteY278" fmla="*/ 4166310 h 6858000"/>
              <a:gd name="connsiteX279" fmla="*/ 5547022 w 7467600"/>
              <a:gd name="connsiteY279" fmla="*/ 3607838 h 6858000"/>
              <a:gd name="connsiteX280" fmla="*/ 5515964 w 7467600"/>
              <a:gd name="connsiteY280" fmla="*/ 3378541 h 6858000"/>
              <a:gd name="connsiteX281" fmla="*/ 5453702 w 7467600"/>
              <a:gd name="connsiteY281" fmla="*/ 3090882 h 6858000"/>
              <a:gd name="connsiteX282" fmla="*/ 1238695 w 7467600"/>
              <a:gd name="connsiteY282" fmla="*/ 3076820 h 6858000"/>
              <a:gd name="connsiteX283" fmla="*/ 716371 w 7467600"/>
              <a:gd name="connsiteY283" fmla="*/ 3293249 h 6858000"/>
              <a:gd name="connsiteX284" fmla="*/ 579522 w 7467600"/>
              <a:gd name="connsiteY284" fmla="*/ 3371759 h 6858000"/>
              <a:gd name="connsiteX285" fmla="*/ 600288 w 7467600"/>
              <a:gd name="connsiteY285" fmla="*/ 3365555 h 6858000"/>
              <a:gd name="connsiteX286" fmla="*/ 840692 w 7467600"/>
              <a:gd name="connsiteY286" fmla="*/ 3284921 h 6858000"/>
              <a:gd name="connsiteX287" fmla="*/ 979248 w 7467600"/>
              <a:gd name="connsiteY287" fmla="*/ 3221003 h 6858000"/>
              <a:gd name="connsiteX288" fmla="*/ 1053282 w 7467600"/>
              <a:gd name="connsiteY288" fmla="*/ 3185247 h 6858000"/>
              <a:gd name="connsiteX289" fmla="*/ 1320603 w 7467600"/>
              <a:gd name="connsiteY289" fmla="*/ 3081281 h 6858000"/>
              <a:gd name="connsiteX290" fmla="*/ 1238695 w 7467600"/>
              <a:gd name="connsiteY290" fmla="*/ 3076820 h 6858000"/>
              <a:gd name="connsiteX291" fmla="*/ 5425627 w 7467600"/>
              <a:gd name="connsiteY291" fmla="*/ 2954192 h 6858000"/>
              <a:gd name="connsiteX292" fmla="*/ 5470770 w 7467600"/>
              <a:gd name="connsiteY292" fmla="*/ 3005435 h 6858000"/>
              <a:gd name="connsiteX293" fmla="*/ 5519779 w 7467600"/>
              <a:gd name="connsiteY293" fmla="*/ 4359223 h 6858000"/>
              <a:gd name="connsiteX294" fmla="*/ 5520293 w 7467600"/>
              <a:gd name="connsiteY294" fmla="*/ 4360602 h 6858000"/>
              <a:gd name="connsiteX295" fmla="*/ 5767221 w 7467600"/>
              <a:gd name="connsiteY295" fmla="*/ 4665564 h 6858000"/>
              <a:gd name="connsiteX296" fmla="*/ 6937169 w 7467600"/>
              <a:gd name="connsiteY296" fmla="*/ 4815941 h 6858000"/>
              <a:gd name="connsiteX297" fmla="*/ 6953922 w 7467600"/>
              <a:gd name="connsiteY297" fmla="*/ 4890068 h 6858000"/>
              <a:gd name="connsiteX298" fmla="*/ 6071359 w 7467600"/>
              <a:gd name="connsiteY298" fmla="*/ 4770770 h 6858000"/>
              <a:gd name="connsiteX299" fmla="*/ 6038839 w 7467600"/>
              <a:gd name="connsiteY299" fmla="*/ 4764474 h 6858000"/>
              <a:gd name="connsiteX300" fmla="*/ 6038706 w 7467600"/>
              <a:gd name="connsiteY300" fmla="*/ 4763847 h 6858000"/>
              <a:gd name="connsiteX301" fmla="*/ 6037784 w 7467600"/>
              <a:gd name="connsiteY301" fmla="*/ 4764270 h 6858000"/>
              <a:gd name="connsiteX302" fmla="*/ 6038839 w 7467600"/>
              <a:gd name="connsiteY302" fmla="*/ 4764474 h 6858000"/>
              <a:gd name="connsiteX303" fmla="*/ 6040338 w 7467600"/>
              <a:gd name="connsiteY303" fmla="*/ 4771418 h 6858000"/>
              <a:gd name="connsiteX304" fmla="*/ 6024488 w 7467600"/>
              <a:gd name="connsiteY304" fmla="*/ 4809903 h 6858000"/>
              <a:gd name="connsiteX305" fmla="*/ 5599771 w 7467600"/>
              <a:gd name="connsiteY305" fmla="*/ 5509652 h 6858000"/>
              <a:gd name="connsiteX306" fmla="*/ 5548843 w 7467600"/>
              <a:gd name="connsiteY306" fmla="*/ 5563845 h 6858000"/>
              <a:gd name="connsiteX307" fmla="*/ 5940952 w 7467600"/>
              <a:gd name="connsiteY307" fmla="*/ 6250028 h 6858000"/>
              <a:gd name="connsiteX308" fmla="*/ 6043441 w 7467600"/>
              <a:gd name="connsiteY308" fmla="*/ 6665847 h 6858000"/>
              <a:gd name="connsiteX309" fmla="*/ 6093432 w 7467600"/>
              <a:gd name="connsiteY309" fmla="*/ 6858000 h 6858000"/>
              <a:gd name="connsiteX310" fmla="*/ 6034344 w 7467600"/>
              <a:gd name="connsiteY310" fmla="*/ 6858000 h 6858000"/>
              <a:gd name="connsiteX311" fmla="*/ 6026679 w 7467600"/>
              <a:gd name="connsiteY311" fmla="*/ 6836959 h 6858000"/>
              <a:gd name="connsiteX312" fmla="*/ 5800441 w 7467600"/>
              <a:gd name="connsiteY312" fmla="*/ 6335286 h 6858000"/>
              <a:gd name="connsiteX313" fmla="*/ 5526562 w 7467600"/>
              <a:gd name="connsiteY313" fmla="*/ 5705388 h 6858000"/>
              <a:gd name="connsiteX314" fmla="*/ 5519640 w 7467600"/>
              <a:gd name="connsiteY314" fmla="*/ 5683774 h 6858000"/>
              <a:gd name="connsiteX315" fmla="*/ 5844559 w 7467600"/>
              <a:gd name="connsiteY315" fmla="*/ 6553349 h 6858000"/>
              <a:gd name="connsiteX316" fmla="*/ 5975994 w 7467600"/>
              <a:gd name="connsiteY316" fmla="*/ 6858000 h 6858000"/>
              <a:gd name="connsiteX317" fmla="*/ 5898547 w 7467600"/>
              <a:gd name="connsiteY317" fmla="*/ 6858000 h 6858000"/>
              <a:gd name="connsiteX318" fmla="*/ 5682041 w 7467600"/>
              <a:gd name="connsiteY318" fmla="*/ 6355860 h 6858000"/>
              <a:gd name="connsiteX319" fmla="*/ 5461758 w 7467600"/>
              <a:gd name="connsiteY319" fmla="*/ 5820220 h 6858000"/>
              <a:gd name="connsiteX320" fmla="*/ 5237282 w 7467600"/>
              <a:gd name="connsiteY320" fmla="*/ 6579086 h 6858000"/>
              <a:gd name="connsiteX321" fmla="*/ 5115009 w 7467600"/>
              <a:gd name="connsiteY321" fmla="*/ 6858000 h 6858000"/>
              <a:gd name="connsiteX322" fmla="*/ 5028074 w 7467600"/>
              <a:gd name="connsiteY322" fmla="*/ 6858000 h 6858000"/>
              <a:gd name="connsiteX323" fmla="*/ 5079508 w 7467600"/>
              <a:gd name="connsiteY323" fmla="*/ 6749074 h 6858000"/>
              <a:gd name="connsiteX324" fmla="*/ 5371846 w 7467600"/>
              <a:gd name="connsiteY324" fmla="*/ 5924413 h 6858000"/>
              <a:gd name="connsiteX325" fmla="*/ 5270512 w 7467600"/>
              <a:gd name="connsiteY325" fmla="*/ 6138975 h 6858000"/>
              <a:gd name="connsiteX326" fmla="*/ 5062409 w 7467600"/>
              <a:gd name="connsiteY326" fmla="*/ 6653544 h 6858000"/>
              <a:gd name="connsiteX327" fmla="*/ 5036628 w 7467600"/>
              <a:gd name="connsiteY327" fmla="*/ 6754247 h 6858000"/>
              <a:gd name="connsiteX328" fmla="*/ 5009112 w 7467600"/>
              <a:gd name="connsiteY328" fmla="*/ 6858000 h 6858000"/>
              <a:gd name="connsiteX329" fmla="*/ 4976679 w 7467600"/>
              <a:gd name="connsiteY329" fmla="*/ 6858000 h 6858000"/>
              <a:gd name="connsiteX330" fmla="*/ 5006537 w 7467600"/>
              <a:gd name="connsiteY330" fmla="*/ 6747068 h 6858000"/>
              <a:gd name="connsiteX331" fmla="*/ 5032723 w 7467600"/>
              <a:gd name="connsiteY331" fmla="*/ 6644957 h 6858000"/>
              <a:gd name="connsiteX332" fmla="*/ 5242949 w 7467600"/>
              <a:gd name="connsiteY332" fmla="*/ 6125175 h 6858000"/>
              <a:gd name="connsiteX333" fmla="*/ 5286321 w 7467600"/>
              <a:gd name="connsiteY333" fmla="*/ 6033555 h 6858000"/>
              <a:gd name="connsiteX334" fmla="*/ 5008210 w 7467600"/>
              <a:gd name="connsiteY334" fmla="*/ 6649194 h 6858000"/>
              <a:gd name="connsiteX335" fmla="*/ 4986321 w 7467600"/>
              <a:gd name="connsiteY335" fmla="*/ 6765687 h 6858000"/>
              <a:gd name="connsiteX336" fmla="*/ 4973474 w 7467600"/>
              <a:gd name="connsiteY336" fmla="*/ 6858000 h 6858000"/>
              <a:gd name="connsiteX337" fmla="*/ 4907178 w 7467600"/>
              <a:gd name="connsiteY337" fmla="*/ 6858000 h 6858000"/>
              <a:gd name="connsiteX338" fmla="*/ 4910810 w 7467600"/>
              <a:gd name="connsiteY338" fmla="*/ 6829660 h 6858000"/>
              <a:gd name="connsiteX339" fmla="*/ 4987461 w 7467600"/>
              <a:gd name="connsiteY339" fmla="*/ 6432994 h 6858000"/>
              <a:gd name="connsiteX340" fmla="*/ 5179262 w 7467600"/>
              <a:gd name="connsiteY340" fmla="*/ 6035044 h 6858000"/>
              <a:gd name="connsiteX341" fmla="*/ 4689678 w 7467600"/>
              <a:gd name="connsiteY341" fmla="*/ 6440241 h 6858000"/>
              <a:gd name="connsiteX342" fmla="*/ 4477543 w 7467600"/>
              <a:gd name="connsiteY342" fmla="*/ 6674836 h 6858000"/>
              <a:gd name="connsiteX343" fmla="*/ 4329957 w 7467600"/>
              <a:gd name="connsiteY343" fmla="*/ 6858000 h 6858000"/>
              <a:gd name="connsiteX344" fmla="*/ 4218595 w 7467600"/>
              <a:gd name="connsiteY344" fmla="*/ 6858000 h 6858000"/>
              <a:gd name="connsiteX345" fmla="*/ 4368888 w 7467600"/>
              <a:gd name="connsiteY345" fmla="*/ 6668412 h 6858000"/>
              <a:gd name="connsiteX346" fmla="*/ 4563091 w 7467600"/>
              <a:gd name="connsiteY346" fmla="*/ 6442508 h 6858000"/>
              <a:gd name="connsiteX347" fmla="*/ 5387324 w 7467600"/>
              <a:gd name="connsiteY347" fmla="*/ 5705830 h 6858000"/>
              <a:gd name="connsiteX348" fmla="*/ 5073620 w 7467600"/>
              <a:gd name="connsiteY348" fmla="*/ 5955437 h 6858000"/>
              <a:gd name="connsiteX349" fmla="*/ 4689789 w 7467600"/>
              <a:gd name="connsiteY349" fmla="*/ 6268382 h 6858000"/>
              <a:gd name="connsiteX350" fmla="*/ 4418722 w 7467600"/>
              <a:gd name="connsiteY350" fmla="*/ 6570886 h 6858000"/>
              <a:gd name="connsiteX351" fmla="*/ 4214944 w 7467600"/>
              <a:gd name="connsiteY351" fmla="*/ 6858000 h 6858000"/>
              <a:gd name="connsiteX352" fmla="*/ 4177898 w 7467600"/>
              <a:gd name="connsiteY352" fmla="*/ 6858000 h 6858000"/>
              <a:gd name="connsiteX353" fmla="*/ 4391597 w 7467600"/>
              <a:gd name="connsiteY353" fmla="*/ 6556370 h 6858000"/>
              <a:gd name="connsiteX354" fmla="*/ 4668889 w 7467600"/>
              <a:gd name="connsiteY354" fmla="*/ 6246399 h 6858000"/>
              <a:gd name="connsiteX355" fmla="*/ 5055427 w 7467600"/>
              <a:gd name="connsiteY355" fmla="*/ 5931476 h 6858000"/>
              <a:gd name="connsiteX356" fmla="*/ 5371814 w 7467600"/>
              <a:gd name="connsiteY356" fmla="*/ 5678975 h 6858000"/>
              <a:gd name="connsiteX357" fmla="*/ 4987918 w 7467600"/>
              <a:gd name="connsiteY357" fmla="*/ 5838701 h 6858000"/>
              <a:gd name="connsiteX358" fmla="*/ 4317146 w 7467600"/>
              <a:gd name="connsiteY358" fmla="*/ 6587716 h 6858000"/>
              <a:gd name="connsiteX359" fmla="*/ 4171627 w 7467600"/>
              <a:gd name="connsiteY359" fmla="*/ 6858000 h 6858000"/>
              <a:gd name="connsiteX360" fmla="*/ 4081585 w 7467600"/>
              <a:gd name="connsiteY360" fmla="*/ 6858000 h 6858000"/>
              <a:gd name="connsiteX361" fmla="*/ 4238603 w 7467600"/>
              <a:gd name="connsiteY361" fmla="*/ 6559341 h 6858000"/>
              <a:gd name="connsiteX362" fmla="*/ 4778333 w 7467600"/>
              <a:gd name="connsiteY362" fmla="*/ 5873626 h 6858000"/>
              <a:gd name="connsiteX363" fmla="*/ 5414185 w 7467600"/>
              <a:gd name="connsiteY363" fmla="*/ 5573882 h 6858000"/>
              <a:gd name="connsiteX364" fmla="*/ 5959648 w 7467600"/>
              <a:gd name="connsiteY364" fmla="*/ 4760797 h 6858000"/>
              <a:gd name="connsiteX365" fmla="*/ 5355019 w 7467600"/>
              <a:gd name="connsiteY365" fmla="*/ 4734672 h 6858000"/>
              <a:gd name="connsiteX366" fmla="*/ 5083565 w 7467600"/>
              <a:gd name="connsiteY366" fmla="*/ 5179121 h 6858000"/>
              <a:gd name="connsiteX367" fmla="*/ 4713577 w 7467600"/>
              <a:gd name="connsiteY367" fmla="*/ 5616803 h 6858000"/>
              <a:gd name="connsiteX368" fmla="*/ 3989559 w 7467600"/>
              <a:gd name="connsiteY368" fmla="*/ 6145945 h 6858000"/>
              <a:gd name="connsiteX369" fmla="*/ 3939824 w 7467600"/>
              <a:gd name="connsiteY369" fmla="*/ 6066900 h 6858000"/>
              <a:gd name="connsiteX370" fmla="*/ 4584537 w 7467600"/>
              <a:gd name="connsiteY370" fmla="*/ 5324826 h 6858000"/>
              <a:gd name="connsiteX371" fmla="*/ 5037105 w 7467600"/>
              <a:gd name="connsiteY371" fmla="*/ 5088765 h 6858000"/>
              <a:gd name="connsiteX372" fmla="*/ 5039930 w 7467600"/>
              <a:gd name="connsiteY372" fmla="*/ 5089585 h 6858000"/>
              <a:gd name="connsiteX373" fmla="*/ 5263764 w 7467600"/>
              <a:gd name="connsiteY373" fmla="*/ 4735525 h 6858000"/>
              <a:gd name="connsiteX374" fmla="*/ 4086300 w 7467600"/>
              <a:gd name="connsiteY374" fmla="*/ 4884599 h 6858000"/>
              <a:gd name="connsiteX375" fmla="*/ 4085485 w 7467600"/>
              <a:gd name="connsiteY375" fmla="*/ 4899070 h 6858000"/>
              <a:gd name="connsiteX376" fmla="*/ 3871915 w 7467600"/>
              <a:gd name="connsiteY376" fmla="*/ 5253645 h 6858000"/>
              <a:gd name="connsiteX377" fmla="*/ 3799374 w 7467600"/>
              <a:gd name="connsiteY377" fmla="*/ 5466127 h 6858000"/>
              <a:gd name="connsiteX378" fmla="*/ 3498850 w 7467600"/>
              <a:gd name="connsiteY378" fmla="*/ 6661888 h 6858000"/>
              <a:gd name="connsiteX379" fmla="*/ 3399216 w 7467600"/>
              <a:gd name="connsiteY379" fmla="*/ 6858000 h 6858000"/>
              <a:gd name="connsiteX380" fmla="*/ 3303688 w 7467600"/>
              <a:gd name="connsiteY380" fmla="*/ 6858000 h 6858000"/>
              <a:gd name="connsiteX381" fmla="*/ 3391774 w 7467600"/>
              <a:gd name="connsiteY381" fmla="*/ 6697181 h 6858000"/>
              <a:gd name="connsiteX382" fmla="*/ 3735540 w 7467600"/>
              <a:gd name="connsiteY382" fmla="*/ 5546923 h 6858000"/>
              <a:gd name="connsiteX383" fmla="*/ 3729438 w 7467600"/>
              <a:gd name="connsiteY383" fmla="*/ 5569058 h 6858000"/>
              <a:gd name="connsiteX384" fmla="*/ 3707782 w 7467600"/>
              <a:gd name="connsiteY384" fmla="*/ 5644908 h 6858000"/>
              <a:gd name="connsiteX385" fmla="*/ 3583827 w 7467600"/>
              <a:gd name="connsiteY385" fmla="*/ 6039215 h 6858000"/>
              <a:gd name="connsiteX386" fmla="*/ 3547861 w 7467600"/>
              <a:gd name="connsiteY386" fmla="*/ 6129609 h 6858000"/>
              <a:gd name="connsiteX387" fmla="*/ 3490905 w 7467600"/>
              <a:gd name="connsiteY387" fmla="*/ 6277660 h 6858000"/>
              <a:gd name="connsiteX388" fmla="*/ 3455859 w 7467600"/>
              <a:gd name="connsiteY388" fmla="*/ 6391301 h 6858000"/>
              <a:gd name="connsiteX389" fmla="*/ 3429112 w 7467600"/>
              <a:gd name="connsiteY389" fmla="*/ 6479469 h 6858000"/>
              <a:gd name="connsiteX390" fmla="*/ 3304862 w 7467600"/>
              <a:gd name="connsiteY390" fmla="*/ 6796476 h 6858000"/>
              <a:gd name="connsiteX391" fmla="*/ 3276071 w 7467600"/>
              <a:gd name="connsiteY391" fmla="*/ 6858000 h 6858000"/>
              <a:gd name="connsiteX392" fmla="*/ 3240805 w 7467600"/>
              <a:gd name="connsiteY392" fmla="*/ 6858000 h 6858000"/>
              <a:gd name="connsiteX393" fmla="*/ 3275917 w 7467600"/>
              <a:gd name="connsiteY393" fmla="*/ 6783192 h 6858000"/>
              <a:gd name="connsiteX394" fmla="*/ 3399358 w 7467600"/>
              <a:gd name="connsiteY394" fmla="*/ 6469011 h 6858000"/>
              <a:gd name="connsiteX395" fmla="*/ 3425650 w 7467600"/>
              <a:gd name="connsiteY395" fmla="*/ 6381333 h 6858000"/>
              <a:gd name="connsiteX396" fmla="*/ 3460661 w 7467600"/>
              <a:gd name="connsiteY396" fmla="*/ 6266763 h 6858000"/>
              <a:gd name="connsiteX397" fmla="*/ 3518021 w 7467600"/>
              <a:gd name="connsiteY397" fmla="*/ 6117298 h 6858000"/>
              <a:gd name="connsiteX398" fmla="*/ 3554035 w 7467600"/>
              <a:gd name="connsiteY398" fmla="*/ 6027832 h 6858000"/>
              <a:gd name="connsiteX399" fmla="*/ 3677174 w 7467600"/>
              <a:gd name="connsiteY399" fmla="*/ 5636351 h 6858000"/>
              <a:gd name="connsiteX400" fmla="*/ 3698819 w 7467600"/>
              <a:gd name="connsiteY400" fmla="*/ 5560503 h 6858000"/>
              <a:gd name="connsiteX401" fmla="*/ 3702094 w 7467600"/>
              <a:gd name="connsiteY401" fmla="*/ 5549194 h 6858000"/>
              <a:gd name="connsiteX402" fmla="*/ 3398355 w 7467600"/>
              <a:gd name="connsiteY402" fmla="*/ 6094603 h 6858000"/>
              <a:gd name="connsiteX403" fmla="*/ 3193941 w 7467600"/>
              <a:gd name="connsiteY403" fmla="*/ 6798775 h 6858000"/>
              <a:gd name="connsiteX404" fmla="*/ 3184140 w 7467600"/>
              <a:gd name="connsiteY404" fmla="*/ 6858000 h 6858000"/>
              <a:gd name="connsiteX405" fmla="*/ 3099978 w 7467600"/>
              <a:gd name="connsiteY405" fmla="*/ 6858000 h 6858000"/>
              <a:gd name="connsiteX406" fmla="*/ 3101556 w 7467600"/>
              <a:gd name="connsiteY406" fmla="*/ 6843337 h 6858000"/>
              <a:gd name="connsiteX407" fmla="*/ 3370162 w 7467600"/>
              <a:gd name="connsiteY407" fmla="*/ 5785550 h 6858000"/>
              <a:gd name="connsiteX408" fmla="*/ 3746477 w 7467600"/>
              <a:gd name="connsiteY408" fmla="*/ 5377889 h 6858000"/>
              <a:gd name="connsiteX409" fmla="*/ 3863399 w 7467600"/>
              <a:gd name="connsiteY409" fmla="*/ 5087257 h 6858000"/>
              <a:gd name="connsiteX410" fmla="*/ 3968712 w 7467600"/>
              <a:gd name="connsiteY410" fmla="*/ 4913989 h 6858000"/>
              <a:gd name="connsiteX411" fmla="*/ 2792390 w 7467600"/>
              <a:gd name="connsiteY411" fmla="*/ 5382974 h 6858000"/>
              <a:gd name="connsiteX412" fmla="*/ 2714982 w 7467600"/>
              <a:gd name="connsiteY412" fmla="*/ 5427051 h 6858000"/>
              <a:gd name="connsiteX413" fmla="*/ 2813361 w 7467600"/>
              <a:gd name="connsiteY413" fmla="*/ 6023912 h 6858000"/>
              <a:gd name="connsiteX414" fmla="*/ 2688430 w 7467600"/>
              <a:gd name="connsiteY414" fmla="*/ 6801564 h 6858000"/>
              <a:gd name="connsiteX415" fmla="*/ 2629626 w 7467600"/>
              <a:gd name="connsiteY415" fmla="*/ 6763394 h 6858000"/>
              <a:gd name="connsiteX416" fmla="*/ 2565328 w 7467600"/>
              <a:gd name="connsiteY416" fmla="*/ 5516399 h 6858000"/>
              <a:gd name="connsiteX417" fmla="*/ 1922999 w 7467600"/>
              <a:gd name="connsiteY417" fmla="*/ 5980343 h 6858000"/>
              <a:gd name="connsiteX418" fmla="*/ 1950261 w 7467600"/>
              <a:gd name="connsiteY418" fmla="*/ 6405858 h 6858000"/>
              <a:gd name="connsiteX419" fmla="*/ 2365554 w 7467600"/>
              <a:gd name="connsiteY419" fmla="*/ 6759107 h 6858000"/>
              <a:gd name="connsiteX420" fmla="*/ 2424142 w 7467600"/>
              <a:gd name="connsiteY420" fmla="*/ 6858000 h 6858000"/>
              <a:gd name="connsiteX421" fmla="*/ 2395994 w 7467600"/>
              <a:gd name="connsiteY421" fmla="*/ 6858000 h 6858000"/>
              <a:gd name="connsiteX422" fmla="*/ 2392863 w 7467600"/>
              <a:gd name="connsiteY422" fmla="*/ 6852964 h 6858000"/>
              <a:gd name="connsiteX423" fmla="*/ 2017589 w 7467600"/>
              <a:gd name="connsiteY423" fmla="*/ 6493982 h 6858000"/>
              <a:gd name="connsiteX424" fmla="*/ 2147336 w 7467600"/>
              <a:gd name="connsiteY424" fmla="*/ 6594052 h 6858000"/>
              <a:gd name="connsiteX425" fmla="*/ 2207047 w 7467600"/>
              <a:gd name="connsiteY425" fmla="*/ 6654540 h 6858000"/>
              <a:gd name="connsiteX426" fmla="*/ 2299106 w 7467600"/>
              <a:gd name="connsiteY426" fmla="*/ 6778931 h 6858000"/>
              <a:gd name="connsiteX427" fmla="*/ 2314430 w 7467600"/>
              <a:gd name="connsiteY427" fmla="*/ 6801144 h 6858000"/>
              <a:gd name="connsiteX428" fmla="*/ 2352406 w 7467600"/>
              <a:gd name="connsiteY428" fmla="*/ 6858000 h 6858000"/>
              <a:gd name="connsiteX429" fmla="*/ 2314492 w 7467600"/>
              <a:gd name="connsiteY429" fmla="*/ 6858000 h 6858000"/>
              <a:gd name="connsiteX430" fmla="*/ 2288095 w 7467600"/>
              <a:gd name="connsiteY430" fmla="*/ 6818030 h 6858000"/>
              <a:gd name="connsiteX431" fmla="*/ 2272768 w 7467600"/>
              <a:gd name="connsiteY431" fmla="*/ 6795822 h 6858000"/>
              <a:gd name="connsiteX432" fmla="*/ 2182715 w 7467600"/>
              <a:gd name="connsiteY432" fmla="*/ 6675071 h 6858000"/>
              <a:gd name="connsiteX433" fmla="*/ 2032061 w 7467600"/>
              <a:gd name="connsiteY433" fmla="*/ 6541380 h 6858000"/>
              <a:gd name="connsiteX434" fmla="*/ 2257220 w 7467600"/>
              <a:gd name="connsiteY434" fmla="*/ 6826257 h 6858000"/>
              <a:gd name="connsiteX435" fmla="*/ 2281324 w 7467600"/>
              <a:gd name="connsiteY435" fmla="*/ 6858000 h 6858000"/>
              <a:gd name="connsiteX436" fmla="*/ 2242860 w 7467600"/>
              <a:gd name="connsiteY436" fmla="*/ 6858000 h 6858000"/>
              <a:gd name="connsiteX437" fmla="*/ 2232818 w 7467600"/>
              <a:gd name="connsiteY437" fmla="*/ 6844926 h 6858000"/>
              <a:gd name="connsiteX438" fmla="*/ 1990172 w 7467600"/>
              <a:gd name="connsiteY438" fmla="*/ 6542121 h 6858000"/>
              <a:gd name="connsiteX439" fmla="*/ 2124090 w 7467600"/>
              <a:gd name="connsiteY439" fmla="*/ 6761017 h 6858000"/>
              <a:gd name="connsiteX440" fmla="*/ 2200380 w 7467600"/>
              <a:gd name="connsiteY440" fmla="*/ 6858000 h 6858000"/>
              <a:gd name="connsiteX441" fmla="*/ 2147507 w 7467600"/>
              <a:gd name="connsiteY441" fmla="*/ 6858000 h 6858000"/>
              <a:gd name="connsiteX442" fmla="*/ 2070668 w 7467600"/>
              <a:gd name="connsiteY442" fmla="*/ 6761520 h 6858000"/>
              <a:gd name="connsiteX443" fmla="*/ 1975142 w 7467600"/>
              <a:gd name="connsiteY443" fmla="*/ 6585570 h 6858000"/>
              <a:gd name="connsiteX444" fmla="*/ 2050035 w 7467600"/>
              <a:gd name="connsiteY444" fmla="*/ 6813345 h 6858000"/>
              <a:gd name="connsiteX445" fmla="*/ 2063025 w 7467600"/>
              <a:gd name="connsiteY445" fmla="*/ 6858000 h 6858000"/>
              <a:gd name="connsiteX446" fmla="*/ 2021675 w 7467600"/>
              <a:gd name="connsiteY446" fmla="*/ 6858000 h 6858000"/>
              <a:gd name="connsiteX447" fmla="*/ 2019308 w 7467600"/>
              <a:gd name="connsiteY447" fmla="*/ 6847118 h 6858000"/>
              <a:gd name="connsiteX448" fmla="*/ 1938835 w 7467600"/>
              <a:gd name="connsiteY448" fmla="*/ 6551160 h 6858000"/>
              <a:gd name="connsiteX449" fmla="*/ 1953230 w 7467600"/>
              <a:gd name="connsiteY449" fmla="*/ 6759699 h 6858000"/>
              <a:gd name="connsiteX450" fmla="*/ 1956763 w 7467600"/>
              <a:gd name="connsiteY450" fmla="*/ 6778191 h 6858000"/>
              <a:gd name="connsiteX451" fmla="*/ 1967925 w 7467600"/>
              <a:gd name="connsiteY451" fmla="*/ 6858000 h 6858000"/>
              <a:gd name="connsiteX452" fmla="*/ 1936622 w 7467600"/>
              <a:gd name="connsiteY452" fmla="*/ 6858000 h 6858000"/>
              <a:gd name="connsiteX453" fmla="*/ 1926261 w 7467600"/>
              <a:gd name="connsiteY453" fmla="*/ 6784064 h 6858000"/>
              <a:gd name="connsiteX454" fmla="*/ 1922724 w 7467600"/>
              <a:gd name="connsiteY454" fmla="*/ 6765577 h 6858000"/>
              <a:gd name="connsiteX455" fmla="*/ 1904650 w 7467600"/>
              <a:gd name="connsiteY455" fmla="*/ 6639616 h 6858000"/>
              <a:gd name="connsiteX456" fmla="*/ 1885273 w 7467600"/>
              <a:gd name="connsiteY456" fmla="*/ 6858000 h 6858000"/>
              <a:gd name="connsiteX457" fmla="*/ 1854363 w 7467600"/>
              <a:gd name="connsiteY457" fmla="*/ 6858000 h 6858000"/>
              <a:gd name="connsiteX458" fmla="*/ 1880391 w 7467600"/>
              <a:gd name="connsiteY458" fmla="*/ 6603796 h 6858000"/>
              <a:gd name="connsiteX459" fmla="*/ 1818273 w 7467600"/>
              <a:gd name="connsiteY459" fmla="*/ 6715729 h 6858000"/>
              <a:gd name="connsiteX460" fmla="*/ 1794691 w 7467600"/>
              <a:gd name="connsiteY460" fmla="*/ 6843239 h 6858000"/>
              <a:gd name="connsiteX461" fmla="*/ 1794914 w 7467600"/>
              <a:gd name="connsiteY461" fmla="*/ 6858000 h 6858000"/>
              <a:gd name="connsiteX462" fmla="*/ 1746128 w 7467600"/>
              <a:gd name="connsiteY462" fmla="*/ 6858000 h 6858000"/>
              <a:gd name="connsiteX463" fmla="*/ 1753934 w 7467600"/>
              <a:gd name="connsiteY463" fmla="*/ 6724796 h 6858000"/>
              <a:gd name="connsiteX464" fmla="*/ 1792053 w 7467600"/>
              <a:gd name="connsiteY464" fmla="*/ 6572396 h 6858000"/>
              <a:gd name="connsiteX465" fmla="*/ 1862248 w 7467600"/>
              <a:gd name="connsiteY465" fmla="*/ 6266397 h 6858000"/>
              <a:gd name="connsiteX466" fmla="*/ 1862250 w 7467600"/>
              <a:gd name="connsiteY466" fmla="*/ 6033531 h 6858000"/>
              <a:gd name="connsiteX467" fmla="*/ 1211999 w 7467600"/>
              <a:gd name="connsiteY467" fmla="*/ 6683610 h 6858000"/>
              <a:gd name="connsiteX468" fmla="*/ 1213266 w 7467600"/>
              <a:gd name="connsiteY468" fmla="*/ 6691947 h 6858000"/>
              <a:gd name="connsiteX469" fmla="*/ 1203370 w 7467600"/>
              <a:gd name="connsiteY469" fmla="*/ 6850676 h 6858000"/>
              <a:gd name="connsiteX470" fmla="*/ 1203671 w 7467600"/>
              <a:gd name="connsiteY470" fmla="*/ 6858000 h 6858000"/>
              <a:gd name="connsiteX471" fmla="*/ 1143180 w 7467600"/>
              <a:gd name="connsiteY471" fmla="*/ 6858000 h 6858000"/>
              <a:gd name="connsiteX472" fmla="*/ 1142176 w 7467600"/>
              <a:gd name="connsiteY472" fmla="*/ 6766045 h 6858000"/>
              <a:gd name="connsiteX473" fmla="*/ 1067484 w 7467600"/>
              <a:gd name="connsiteY473" fmla="*/ 6858000 h 6858000"/>
              <a:gd name="connsiteX474" fmla="*/ 953928 w 7467600"/>
              <a:gd name="connsiteY474" fmla="*/ 6858000 h 6858000"/>
              <a:gd name="connsiteX475" fmla="*/ 959715 w 7467600"/>
              <a:gd name="connsiteY475" fmla="*/ 6850185 h 6858000"/>
              <a:gd name="connsiteX476" fmla="*/ 1483788 w 7467600"/>
              <a:gd name="connsiteY476" fmla="*/ 6259174 h 6858000"/>
              <a:gd name="connsiteX477" fmla="*/ 1100671 w 7467600"/>
              <a:gd name="connsiteY477" fmla="*/ 6252137 h 6858000"/>
              <a:gd name="connsiteX478" fmla="*/ 1090144 w 7467600"/>
              <a:gd name="connsiteY478" fmla="*/ 6256748 h 6858000"/>
              <a:gd name="connsiteX479" fmla="*/ 1095872 w 7467600"/>
              <a:gd name="connsiteY479" fmla="*/ 6271892 h 6858000"/>
              <a:gd name="connsiteX480" fmla="*/ 262785 w 7467600"/>
              <a:gd name="connsiteY480" fmla="*/ 6845450 h 6858000"/>
              <a:gd name="connsiteX481" fmla="*/ 209968 w 7467600"/>
              <a:gd name="connsiteY481" fmla="*/ 6770713 h 6858000"/>
              <a:gd name="connsiteX482" fmla="*/ 873460 w 7467600"/>
              <a:gd name="connsiteY482" fmla="*/ 6253768 h 6858000"/>
              <a:gd name="connsiteX483" fmla="*/ 192686 w 7467600"/>
              <a:gd name="connsiteY483" fmla="*/ 5849257 h 6858000"/>
              <a:gd name="connsiteX484" fmla="*/ 4696 w 7467600"/>
              <a:gd name="connsiteY484" fmla="*/ 5697668 h 6858000"/>
              <a:gd name="connsiteX485" fmla="*/ 0 w 7467600"/>
              <a:gd name="connsiteY485" fmla="*/ 5689984 h 6858000"/>
              <a:gd name="connsiteX486" fmla="*/ 0 w 7467600"/>
              <a:gd name="connsiteY486" fmla="*/ 5513472 h 6858000"/>
              <a:gd name="connsiteX487" fmla="*/ 174101 w 7467600"/>
              <a:gd name="connsiteY487" fmla="*/ 5620277 h 6858000"/>
              <a:gd name="connsiteX488" fmla="*/ 891800 w 7467600"/>
              <a:gd name="connsiteY488" fmla="*/ 6036935 h 6858000"/>
              <a:gd name="connsiteX489" fmla="*/ 1072219 w 7467600"/>
              <a:gd name="connsiteY489" fmla="*/ 6169443 h 6858000"/>
              <a:gd name="connsiteX490" fmla="*/ 1074117 w 7467600"/>
              <a:gd name="connsiteY490" fmla="*/ 6170301 h 6858000"/>
              <a:gd name="connsiteX491" fmla="*/ 1083114 w 7467600"/>
              <a:gd name="connsiteY491" fmla="*/ 6174131 h 6858000"/>
              <a:gd name="connsiteX492" fmla="*/ 1543010 w 7467600"/>
              <a:gd name="connsiteY492" fmla="*/ 6191140 h 6858000"/>
              <a:gd name="connsiteX493" fmla="*/ 1551080 w 7467600"/>
              <a:gd name="connsiteY493" fmla="*/ 6195006 h 6858000"/>
              <a:gd name="connsiteX494" fmla="*/ 2345443 w 7467600"/>
              <a:gd name="connsiteY494" fmla="*/ 5549882 h 6858000"/>
              <a:gd name="connsiteX495" fmla="*/ 1721499 w 7467600"/>
              <a:gd name="connsiteY495" fmla="*/ 5599969 h 6858000"/>
              <a:gd name="connsiteX496" fmla="*/ 767716 w 7467600"/>
              <a:gd name="connsiteY496" fmla="*/ 5472768 h 6858000"/>
              <a:gd name="connsiteX497" fmla="*/ 722147 w 7467600"/>
              <a:gd name="connsiteY497" fmla="*/ 5393091 h 6858000"/>
              <a:gd name="connsiteX498" fmla="*/ 1485552 w 7467600"/>
              <a:gd name="connsiteY498" fmla="*/ 5313202 h 6858000"/>
              <a:gd name="connsiteX499" fmla="*/ 2143004 w 7467600"/>
              <a:gd name="connsiteY499" fmla="*/ 5402420 h 6858000"/>
              <a:gd name="connsiteX500" fmla="*/ 1933391 w 7467600"/>
              <a:gd name="connsiteY500" fmla="*/ 5156971 h 6858000"/>
              <a:gd name="connsiteX501" fmla="*/ 1827118 w 7467600"/>
              <a:gd name="connsiteY501" fmla="*/ 4968410 h 6858000"/>
              <a:gd name="connsiteX502" fmla="*/ 1837349 w 7467600"/>
              <a:gd name="connsiteY502" fmla="*/ 4956357 h 6858000"/>
              <a:gd name="connsiteX503" fmla="*/ 2162835 w 7467600"/>
              <a:gd name="connsiteY503" fmla="*/ 5187853 h 6858000"/>
              <a:gd name="connsiteX504" fmla="*/ 2257167 w 7467600"/>
              <a:gd name="connsiteY504" fmla="*/ 5462123 h 6858000"/>
              <a:gd name="connsiteX505" fmla="*/ 2261598 w 7467600"/>
              <a:gd name="connsiteY505" fmla="*/ 5467998 h 6858000"/>
              <a:gd name="connsiteX506" fmla="*/ 2437177 w 7467600"/>
              <a:gd name="connsiteY506" fmla="*/ 5479608 h 6858000"/>
              <a:gd name="connsiteX507" fmla="*/ 2445247 w 7467600"/>
              <a:gd name="connsiteY507" fmla="*/ 5483476 h 6858000"/>
              <a:gd name="connsiteX508" fmla="*/ 2743626 w 7467600"/>
              <a:gd name="connsiteY508" fmla="*/ 5304819 h 6858000"/>
              <a:gd name="connsiteX509" fmla="*/ 3048102 w 7467600"/>
              <a:gd name="connsiteY509" fmla="*/ 5150595 h 6858000"/>
              <a:gd name="connsiteX510" fmla="*/ 1799414 w 7467600"/>
              <a:gd name="connsiteY510" fmla="*/ 4694732 h 6858000"/>
              <a:gd name="connsiteX511" fmla="*/ 1771735 w 7467600"/>
              <a:gd name="connsiteY511" fmla="*/ 4619929 h 6858000"/>
              <a:gd name="connsiteX512" fmla="*/ 3104273 w 7467600"/>
              <a:gd name="connsiteY512" fmla="*/ 5076159 h 6858000"/>
              <a:gd name="connsiteX513" fmla="*/ 3113245 w 7467600"/>
              <a:gd name="connsiteY513" fmla="*/ 5090705 h 6858000"/>
              <a:gd name="connsiteX514" fmla="*/ 3126294 w 7467600"/>
              <a:gd name="connsiteY514" fmla="*/ 5114400 h 6858000"/>
              <a:gd name="connsiteX515" fmla="*/ 3937433 w 7467600"/>
              <a:gd name="connsiteY515" fmla="*/ 4830473 h 6858000"/>
              <a:gd name="connsiteX516" fmla="*/ 3590475 w 7467600"/>
              <a:gd name="connsiteY516" fmla="*/ 4597974 h 6858000"/>
              <a:gd name="connsiteX517" fmla="*/ 3100264 w 7467600"/>
              <a:gd name="connsiteY517" fmla="*/ 4579845 h 6858000"/>
              <a:gd name="connsiteX518" fmla="*/ 2183576 w 7467600"/>
              <a:gd name="connsiteY518" fmla="*/ 4227150 h 6858000"/>
              <a:gd name="connsiteX519" fmla="*/ 2151029 w 7467600"/>
              <a:gd name="connsiteY519" fmla="*/ 4146947 h 6858000"/>
              <a:gd name="connsiteX520" fmla="*/ 3563434 w 7467600"/>
              <a:gd name="connsiteY520" fmla="*/ 4469115 h 6858000"/>
              <a:gd name="connsiteX521" fmla="*/ 3177952 w 7467600"/>
              <a:gd name="connsiteY521" fmla="*/ 3657386 h 6858000"/>
              <a:gd name="connsiteX522" fmla="*/ 3189263 w 7467600"/>
              <a:gd name="connsiteY522" fmla="*/ 3625726 h 6858000"/>
              <a:gd name="connsiteX523" fmla="*/ 3560912 w 7467600"/>
              <a:gd name="connsiteY523" fmla="*/ 4079863 h 6858000"/>
              <a:gd name="connsiteX524" fmla="*/ 3626636 w 7467600"/>
              <a:gd name="connsiteY524" fmla="*/ 4512230 h 6858000"/>
              <a:gd name="connsiteX525" fmla="*/ 3653088 w 7467600"/>
              <a:gd name="connsiteY525" fmla="*/ 4521417 h 6858000"/>
              <a:gd name="connsiteX526" fmla="*/ 3988128 w 7467600"/>
              <a:gd name="connsiteY526" fmla="*/ 4817267 h 6858000"/>
              <a:gd name="connsiteX527" fmla="*/ 4830582 w 7467600"/>
              <a:gd name="connsiteY527" fmla="*/ 4676000 h 6858000"/>
              <a:gd name="connsiteX528" fmla="*/ 4830100 w 7467600"/>
              <a:gd name="connsiteY528" fmla="*/ 4675554 h 6858000"/>
              <a:gd name="connsiteX529" fmla="*/ 4036318 w 7467600"/>
              <a:gd name="connsiteY529" fmla="*/ 4147013 h 6858000"/>
              <a:gd name="connsiteX530" fmla="*/ 3432098 w 7467600"/>
              <a:gd name="connsiteY530" fmla="*/ 3537312 h 6858000"/>
              <a:gd name="connsiteX531" fmla="*/ 3446761 w 7467600"/>
              <a:gd name="connsiteY531" fmla="*/ 3461278 h 6858000"/>
              <a:gd name="connsiteX532" fmla="*/ 4419733 w 7467600"/>
              <a:gd name="connsiteY532" fmla="*/ 3963555 h 6858000"/>
              <a:gd name="connsiteX533" fmla="*/ 4781371 w 7467600"/>
              <a:gd name="connsiteY533" fmla="*/ 4458604 h 6858000"/>
              <a:gd name="connsiteX534" fmla="*/ 4780440 w 7467600"/>
              <a:gd name="connsiteY534" fmla="*/ 4470290 h 6858000"/>
              <a:gd name="connsiteX535" fmla="*/ 4898954 w 7467600"/>
              <a:gd name="connsiteY535" fmla="*/ 4662092 h 6858000"/>
              <a:gd name="connsiteX536" fmla="*/ 4900699 w 7467600"/>
              <a:gd name="connsiteY536" fmla="*/ 4670867 h 6858000"/>
              <a:gd name="connsiteX537" fmla="*/ 5714511 w 7467600"/>
              <a:gd name="connsiteY537" fmla="*/ 4663483 h 6858000"/>
              <a:gd name="connsiteX538" fmla="*/ 5464793 w 7467600"/>
              <a:gd name="connsiteY538" fmla="*/ 4393556 h 6858000"/>
              <a:gd name="connsiteX539" fmla="*/ 5461897 w 7467600"/>
              <a:gd name="connsiteY539" fmla="*/ 4390879 h 6858000"/>
              <a:gd name="connsiteX540" fmla="*/ 4294126 w 7467600"/>
              <a:gd name="connsiteY540" fmla="*/ 3303048 h 6858000"/>
              <a:gd name="connsiteX541" fmla="*/ 4305321 w 7467600"/>
              <a:gd name="connsiteY541" fmla="*/ 3256953 h 6858000"/>
              <a:gd name="connsiteX542" fmla="*/ 4949299 w 7467600"/>
              <a:gd name="connsiteY542" fmla="*/ 3766336 h 6858000"/>
              <a:gd name="connsiteX543" fmla="*/ 5291452 w 7467600"/>
              <a:gd name="connsiteY543" fmla="*/ 4076801 h 6858000"/>
              <a:gd name="connsiteX544" fmla="*/ 5434998 w 7467600"/>
              <a:gd name="connsiteY544" fmla="*/ 4254100 h 6858000"/>
              <a:gd name="connsiteX545" fmla="*/ 5351015 w 7467600"/>
              <a:gd name="connsiteY545" fmla="*/ 3760989 h 6858000"/>
              <a:gd name="connsiteX546" fmla="*/ 5413780 w 7467600"/>
              <a:gd name="connsiteY546" fmla="*/ 2966265 h 6858000"/>
              <a:gd name="connsiteX547" fmla="*/ 5425627 w 7467600"/>
              <a:gd name="connsiteY547" fmla="*/ 2954192 h 6858000"/>
              <a:gd name="connsiteX548" fmla="*/ 6604735 w 7467600"/>
              <a:gd name="connsiteY548" fmla="*/ 2041381 h 6858000"/>
              <a:gd name="connsiteX549" fmla="*/ 7204487 w 7467600"/>
              <a:gd name="connsiteY549" fmla="*/ 2742112 h 6858000"/>
              <a:gd name="connsiteX550" fmla="*/ 7131592 w 7467600"/>
              <a:gd name="connsiteY550" fmla="*/ 2672096 h 6858000"/>
              <a:gd name="connsiteX551" fmla="*/ 6996344 w 7467600"/>
              <a:gd name="connsiteY551" fmla="*/ 2518310 h 6858000"/>
              <a:gd name="connsiteX552" fmla="*/ 6735495 w 7467600"/>
              <a:gd name="connsiteY552" fmla="*/ 2196890 h 6858000"/>
              <a:gd name="connsiteX553" fmla="*/ 6721901 w 7467600"/>
              <a:gd name="connsiteY553" fmla="*/ 2179274 h 6858000"/>
              <a:gd name="connsiteX554" fmla="*/ 6604735 w 7467600"/>
              <a:gd name="connsiteY554" fmla="*/ 2041381 h 6858000"/>
              <a:gd name="connsiteX555" fmla="*/ 6591670 w 7467600"/>
              <a:gd name="connsiteY555" fmla="*/ 1988277 h 6858000"/>
              <a:gd name="connsiteX556" fmla="*/ 6747349 w 7467600"/>
              <a:gd name="connsiteY556" fmla="*/ 2160069 h 6858000"/>
              <a:gd name="connsiteX557" fmla="*/ 6760943 w 7467600"/>
              <a:gd name="connsiteY557" fmla="*/ 2177686 h 6858000"/>
              <a:gd name="connsiteX558" fmla="*/ 7021065 w 7467600"/>
              <a:gd name="connsiteY558" fmla="*/ 2498102 h 6858000"/>
              <a:gd name="connsiteX559" fmla="*/ 7155223 w 7467600"/>
              <a:gd name="connsiteY559" fmla="*/ 2650386 h 6858000"/>
              <a:gd name="connsiteX560" fmla="*/ 7203167 w 7467600"/>
              <a:gd name="connsiteY560" fmla="*/ 2697288 h 6858000"/>
              <a:gd name="connsiteX561" fmla="*/ 6937703 w 7467600"/>
              <a:gd name="connsiteY561" fmla="*/ 2321981 h 6858000"/>
              <a:gd name="connsiteX562" fmla="*/ 6591670 w 7467600"/>
              <a:gd name="connsiteY562" fmla="*/ 1988277 h 6858000"/>
              <a:gd name="connsiteX563" fmla="*/ 5798671 w 7467600"/>
              <a:gd name="connsiteY563" fmla="*/ 1981601 h 6858000"/>
              <a:gd name="connsiteX564" fmla="*/ 5754709 w 7467600"/>
              <a:gd name="connsiteY564" fmla="*/ 2071454 h 6858000"/>
              <a:gd name="connsiteX565" fmla="*/ 5763044 w 7467600"/>
              <a:gd name="connsiteY565" fmla="*/ 2842206 h 6858000"/>
              <a:gd name="connsiteX566" fmla="*/ 5764974 w 7467600"/>
              <a:gd name="connsiteY566" fmla="*/ 2799609 h 6858000"/>
              <a:gd name="connsiteX567" fmla="*/ 5767665 w 7467600"/>
              <a:gd name="connsiteY567" fmla="*/ 2666409 h 6858000"/>
              <a:gd name="connsiteX568" fmla="*/ 5763055 w 7467600"/>
              <a:gd name="connsiteY568" fmla="*/ 2579705 h 6858000"/>
              <a:gd name="connsiteX569" fmla="*/ 5758079 w 7467600"/>
              <a:gd name="connsiteY569" fmla="*/ 2492508 h 6858000"/>
              <a:gd name="connsiteX570" fmla="*/ 5779325 w 7467600"/>
              <a:gd name="connsiteY570" fmla="*/ 2197069 h 6858000"/>
              <a:gd name="connsiteX571" fmla="*/ 5798671 w 7467600"/>
              <a:gd name="connsiteY571" fmla="*/ 1981601 h 6858000"/>
              <a:gd name="connsiteX572" fmla="*/ 5829202 w 7467600"/>
              <a:gd name="connsiteY572" fmla="*/ 1971679 h 6858000"/>
              <a:gd name="connsiteX573" fmla="*/ 5809558 w 7467600"/>
              <a:gd name="connsiteY573" fmla="*/ 2198043 h 6858000"/>
              <a:gd name="connsiteX574" fmla="*/ 5788653 w 7467600"/>
              <a:gd name="connsiteY574" fmla="*/ 2489430 h 6858000"/>
              <a:gd name="connsiteX575" fmla="*/ 5793439 w 7467600"/>
              <a:gd name="connsiteY575" fmla="*/ 2575235 h 6858000"/>
              <a:gd name="connsiteX576" fmla="*/ 5796837 w 7467600"/>
              <a:gd name="connsiteY576" fmla="*/ 2637633 h 6858000"/>
              <a:gd name="connsiteX577" fmla="*/ 5818614 w 7467600"/>
              <a:gd name="connsiteY577" fmla="*/ 2473055 h 6858000"/>
              <a:gd name="connsiteX578" fmla="*/ 5829202 w 7467600"/>
              <a:gd name="connsiteY578" fmla="*/ 1971679 h 6858000"/>
              <a:gd name="connsiteX579" fmla="*/ 5911389 w 7467600"/>
              <a:gd name="connsiteY579" fmla="*/ 1898371 h 6858000"/>
              <a:gd name="connsiteX580" fmla="*/ 6237627 w 7467600"/>
              <a:gd name="connsiteY580" fmla="*/ 2231921 h 6858000"/>
              <a:gd name="connsiteX581" fmla="*/ 5911389 w 7467600"/>
              <a:gd name="connsiteY581" fmla="*/ 1898371 h 6858000"/>
              <a:gd name="connsiteX582" fmla="*/ 6944437 w 7467600"/>
              <a:gd name="connsiteY582" fmla="*/ 1575402 h 6858000"/>
              <a:gd name="connsiteX583" fmla="*/ 6304730 w 7467600"/>
              <a:gd name="connsiteY583" fmla="*/ 1766654 h 6858000"/>
              <a:gd name="connsiteX584" fmla="*/ 6944437 w 7467600"/>
              <a:gd name="connsiteY584" fmla="*/ 1575402 h 6858000"/>
              <a:gd name="connsiteX585" fmla="*/ 7019523 w 7467600"/>
              <a:gd name="connsiteY585" fmla="*/ 1519450 h 6858000"/>
              <a:gd name="connsiteX586" fmla="*/ 6298091 w 7467600"/>
              <a:gd name="connsiteY586" fmla="*/ 1737122 h 6858000"/>
              <a:gd name="connsiteX587" fmla="*/ 7019523 w 7467600"/>
              <a:gd name="connsiteY587" fmla="*/ 1519450 h 6858000"/>
              <a:gd name="connsiteX588" fmla="*/ 2399523 w 7467600"/>
              <a:gd name="connsiteY588" fmla="*/ 1428234 h 6858000"/>
              <a:gd name="connsiteX589" fmla="*/ 2224982 w 7467600"/>
              <a:gd name="connsiteY589" fmla="*/ 1826201 h 6858000"/>
              <a:gd name="connsiteX590" fmla="*/ 2096099 w 7467600"/>
              <a:gd name="connsiteY590" fmla="*/ 2345900 h 6858000"/>
              <a:gd name="connsiteX591" fmla="*/ 2283317 w 7467600"/>
              <a:gd name="connsiteY591" fmla="*/ 1796925 h 6858000"/>
              <a:gd name="connsiteX592" fmla="*/ 2399523 w 7467600"/>
              <a:gd name="connsiteY592" fmla="*/ 1428234 h 6858000"/>
              <a:gd name="connsiteX593" fmla="*/ 2448558 w 7467600"/>
              <a:gd name="connsiteY593" fmla="*/ 1373435 h 6858000"/>
              <a:gd name="connsiteX594" fmla="*/ 2312521 w 7467600"/>
              <a:gd name="connsiteY594" fmla="*/ 1806140 h 6858000"/>
              <a:gd name="connsiteX595" fmla="*/ 2127533 w 7467600"/>
              <a:gd name="connsiteY595" fmla="*/ 2348380 h 6858000"/>
              <a:gd name="connsiteX596" fmla="*/ 2358080 w 7467600"/>
              <a:gd name="connsiteY596" fmla="*/ 1866134 h 6858000"/>
              <a:gd name="connsiteX597" fmla="*/ 2407436 w 7467600"/>
              <a:gd name="connsiteY597" fmla="*/ 1651070 h 6858000"/>
              <a:gd name="connsiteX598" fmla="*/ 2448558 w 7467600"/>
              <a:gd name="connsiteY598" fmla="*/ 1373435 h 6858000"/>
              <a:gd name="connsiteX599" fmla="*/ 278707 w 7467600"/>
              <a:gd name="connsiteY599" fmla="*/ 1352270 h 6858000"/>
              <a:gd name="connsiteX600" fmla="*/ 321570 w 7467600"/>
              <a:gd name="connsiteY600" fmla="*/ 1861610 h 6858000"/>
              <a:gd name="connsiteX601" fmla="*/ 294281 w 7467600"/>
              <a:gd name="connsiteY601" fmla="*/ 1440658 h 6858000"/>
              <a:gd name="connsiteX602" fmla="*/ 278707 w 7467600"/>
              <a:gd name="connsiteY602" fmla="*/ 1352270 h 6858000"/>
              <a:gd name="connsiteX603" fmla="*/ 1423821 w 7467600"/>
              <a:gd name="connsiteY603" fmla="*/ 1351958 h 6858000"/>
              <a:gd name="connsiteX604" fmla="*/ 1638521 w 7467600"/>
              <a:gd name="connsiteY604" fmla="*/ 1908470 h 6858000"/>
              <a:gd name="connsiteX605" fmla="*/ 1754199 w 7467600"/>
              <a:gd name="connsiteY605" fmla="*/ 2149284 h 6858000"/>
              <a:gd name="connsiteX606" fmla="*/ 1908359 w 7467600"/>
              <a:gd name="connsiteY606" fmla="*/ 2364988 h 6858000"/>
              <a:gd name="connsiteX607" fmla="*/ 1647661 w 7467600"/>
              <a:gd name="connsiteY607" fmla="*/ 1825945 h 6858000"/>
              <a:gd name="connsiteX608" fmla="*/ 1423821 w 7467600"/>
              <a:gd name="connsiteY608" fmla="*/ 1351958 h 6858000"/>
              <a:gd name="connsiteX609" fmla="*/ 1431890 w 7467600"/>
              <a:gd name="connsiteY609" fmla="*/ 1306475 h 6858000"/>
              <a:gd name="connsiteX610" fmla="*/ 1507597 w 7467600"/>
              <a:gd name="connsiteY610" fmla="*/ 1446132 h 6858000"/>
              <a:gd name="connsiteX611" fmla="*/ 1674586 w 7467600"/>
              <a:gd name="connsiteY611" fmla="*/ 1813832 h 6858000"/>
              <a:gd name="connsiteX612" fmla="*/ 1815950 w 7467600"/>
              <a:gd name="connsiteY612" fmla="*/ 2128564 h 6858000"/>
              <a:gd name="connsiteX613" fmla="*/ 1984242 w 7467600"/>
              <a:gd name="connsiteY613" fmla="*/ 2430829 h 6858000"/>
              <a:gd name="connsiteX614" fmla="*/ 2014023 w 7467600"/>
              <a:gd name="connsiteY614" fmla="*/ 2450995 h 6858000"/>
              <a:gd name="connsiteX615" fmla="*/ 1747337 w 7467600"/>
              <a:gd name="connsiteY615" fmla="*/ 1855264 h 6858000"/>
              <a:gd name="connsiteX616" fmla="*/ 1533749 w 7467600"/>
              <a:gd name="connsiteY616" fmla="*/ 1478656 h 6858000"/>
              <a:gd name="connsiteX617" fmla="*/ 1431890 w 7467600"/>
              <a:gd name="connsiteY617" fmla="*/ 1306475 h 6858000"/>
              <a:gd name="connsiteX618" fmla="*/ 5052692 w 7467600"/>
              <a:gd name="connsiteY618" fmla="*/ 1292994 h 6858000"/>
              <a:gd name="connsiteX619" fmla="*/ 5200661 w 7467600"/>
              <a:gd name="connsiteY619" fmla="*/ 1635186 h 6858000"/>
              <a:gd name="connsiteX620" fmla="*/ 5297138 w 7467600"/>
              <a:gd name="connsiteY620" fmla="*/ 1906351 h 6858000"/>
              <a:gd name="connsiteX621" fmla="*/ 5052692 w 7467600"/>
              <a:gd name="connsiteY621" fmla="*/ 1292994 h 6858000"/>
              <a:gd name="connsiteX622" fmla="*/ 5009948 w 7467600"/>
              <a:gd name="connsiteY622" fmla="*/ 1273619 h 6858000"/>
              <a:gd name="connsiteX623" fmla="*/ 5121777 w 7467600"/>
              <a:gd name="connsiteY623" fmla="*/ 1654213 h 6858000"/>
              <a:gd name="connsiteX624" fmla="*/ 5293545 w 7467600"/>
              <a:gd name="connsiteY624" fmla="*/ 2072247 h 6858000"/>
              <a:gd name="connsiteX625" fmla="*/ 5294042 w 7467600"/>
              <a:gd name="connsiteY625" fmla="*/ 2065019 h 6858000"/>
              <a:gd name="connsiteX626" fmla="*/ 5171936 w 7467600"/>
              <a:gd name="connsiteY626" fmla="*/ 1647613 h 6858000"/>
              <a:gd name="connsiteX627" fmla="*/ 5009948 w 7467600"/>
              <a:gd name="connsiteY627" fmla="*/ 1273619 h 6858000"/>
              <a:gd name="connsiteX628" fmla="*/ 655236 w 7467600"/>
              <a:gd name="connsiteY628" fmla="*/ 1268632 h 6858000"/>
              <a:gd name="connsiteX629" fmla="*/ 839521 w 7467600"/>
              <a:gd name="connsiteY629" fmla="*/ 1685315 h 6858000"/>
              <a:gd name="connsiteX630" fmla="*/ 1109416 w 7467600"/>
              <a:gd name="connsiteY630" fmla="*/ 2061663 h 6858000"/>
              <a:gd name="connsiteX631" fmla="*/ 1298300 w 7467600"/>
              <a:gd name="connsiteY631" fmla="*/ 2247742 h 6858000"/>
              <a:gd name="connsiteX632" fmla="*/ 1125871 w 7467600"/>
              <a:gd name="connsiteY632" fmla="*/ 1989513 h 6858000"/>
              <a:gd name="connsiteX633" fmla="*/ 981574 w 7467600"/>
              <a:gd name="connsiteY633" fmla="*/ 1783157 h 6858000"/>
              <a:gd name="connsiteX634" fmla="*/ 922198 w 7467600"/>
              <a:gd name="connsiteY634" fmla="*/ 1677437 h 6858000"/>
              <a:gd name="connsiteX635" fmla="*/ 869293 w 7467600"/>
              <a:gd name="connsiteY635" fmla="*/ 1583214 h 6858000"/>
              <a:gd name="connsiteX636" fmla="*/ 751431 w 7467600"/>
              <a:gd name="connsiteY636" fmla="*/ 1405731 h 6858000"/>
              <a:gd name="connsiteX637" fmla="*/ 655236 w 7467600"/>
              <a:gd name="connsiteY637" fmla="*/ 1268632 h 6858000"/>
              <a:gd name="connsiteX638" fmla="*/ 6516292 w 7467600"/>
              <a:gd name="connsiteY638" fmla="*/ 1263064 h 6858000"/>
              <a:gd name="connsiteX639" fmla="*/ 5736320 w 7467600"/>
              <a:gd name="connsiteY639" fmla="*/ 1501803 h 6858000"/>
              <a:gd name="connsiteX640" fmla="*/ 6516292 w 7467600"/>
              <a:gd name="connsiteY640" fmla="*/ 1263064 h 6858000"/>
              <a:gd name="connsiteX641" fmla="*/ 291466 w 7467600"/>
              <a:gd name="connsiteY641" fmla="*/ 1250369 h 6858000"/>
              <a:gd name="connsiteX642" fmla="*/ 323180 w 7467600"/>
              <a:gd name="connsiteY642" fmla="*/ 1435283 h 6858000"/>
              <a:gd name="connsiteX643" fmla="*/ 349381 w 7467600"/>
              <a:gd name="connsiteY643" fmla="*/ 1875041 h 6858000"/>
              <a:gd name="connsiteX644" fmla="*/ 374363 w 7467600"/>
              <a:gd name="connsiteY644" fmla="*/ 1506494 h 6858000"/>
              <a:gd name="connsiteX645" fmla="*/ 302168 w 7467600"/>
              <a:gd name="connsiteY645" fmla="*/ 1274495 h 6858000"/>
              <a:gd name="connsiteX646" fmla="*/ 291466 w 7467600"/>
              <a:gd name="connsiteY646" fmla="*/ 1250369 h 6858000"/>
              <a:gd name="connsiteX647" fmla="*/ 678222 w 7467600"/>
              <a:gd name="connsiteY647" fmla="*/ 1248670 h 6858000"/>
              <a:gd name="connsiteX648" fmla="*/ 775536 w 7467600"/>
              <a:gd name="connsiteY648" fmla="*/ 1388015 h 6858000"/>
              <a:gd name="connsiteX649" fmla="*/ 894529 w 7467600"/>
              <a:gd name="connsiteY649" fmla="*/ 1567739 h 6858000"/>
              <a:gd name="connsiteX650" fmla="*/ 948000 w 7467600"/>
              <a:gd name="connsiteY650" fmla="*/ 1663088 h 6858000"/>
              <a:gd name="connsiteX651" fmla="*/ 1006812 w 7467600"/>
              <a:gd name="connsiteY651" fmla="*/ 1767683 h 6858000"/>
              <a:gd name="connsiteX652" fmla="*/ 1149133 w 7467600"/>
              <a:gd name="connsiteY652" fmla="*/ 1971513 h 6858000"/>
              <a:gd name="connsiteX653" fmla="*/ 1333952 w 7467600"/>
              <a:gd name="connsiteY653" fmla="*/ 2251620 h 6858000"/>
              <a:gd name="connsiteX654" fmla="*/ 1337329 w 7467600"/>
              <a:gd name="connsiteY654" fmla="*/ 2258350 h 6858000"/>
              <a:gd name="connsiteX655" fmla="*/ 1014726 w 7467600"/>
              <a:gd name="connsiteY655" fmla="*/ 1615556 h 6858000"/>
              <a:gd name="connsiteX656" fmla="*/ 678222 w 7467600"/>
              <a:gd name="connsiteY656" fmla="*/ 1248670 h 6858000"/>
              <a:gd name="connsiteX657" fmla="*/ 6691602 w 7467600"/>
              <a:gd name="connsiteY657" fmla="*/ 1140573 h 6858000"/>
              <a:gd name="connsiteX658" fmla="*/ 6571100 w 7467600"/>
              <a:gd name="connsiteY658" fmla="*/ 1183662 h 6858000"/>
              <a:gd name="connsiteX659" fmla="*/ 6241687 w 7467600"/>
              <a:gd name="connsiteY659" fmla="*/ 1257600 h 6858000"/>
              <a:gd name="connsiteX660" fmla="*/ 5693009 w 7467600"/>
              <a:gd name="connsiteY660" fmla="*/ 1478256 h 6858000"/>
              <a:gd name="connsiteX661" fmla="*/ 6548420 w 7467600"/>
              <a:gd name="connsiteY661" fmla="*/ 1214599 h 6858000"/>
              <a:gd name="connsiteX662" fmla="*/ 6605473 w 7467600"/>
              <a:gd name="connsiteY662" fmla="*/ 1184686 h 6858000"/>
              <a:gd name="connsiteX663" fmla="*/ 6691602 w 7467600"/>
              <a:gd name="connsiteY663" fmla="*/ 1140573 h 6858000"/>
              <a:gd name="connsiteX664" fmla="*/ 4002475 w 7467600"/>
              <a:gd name="connsiteY664" fmla="*/ 1037802 h 6858000"/>
              <a:gd name="connsiteX665" fmla="*/ 4000324 w 7467600"/>
              <a:gd name="connsiteY665" fmla="*/ 1039362 h 6858000"/>
              <a:gd name="connsiteX666" fmla="*/ 4002862 w 7467600"/>
              <a:gd name="connsiteY666" fmla="*/ 1042866 h 6858000"/>
              <a:gd name="connsiteX667" fmla="*/ 4002475 w 7467600"/>
              <a:gd name="connsiteY667" fmla="*/ 1037802 h 6858000"/>
              <a:gd name="connsiteX668" fmla="*/ 506322 w 7467600"/>
              <a:gd name="connsiteY668" fmla="*/ 1020997 h 6858000"/>
              <a:gd name="connsiteX669" fmla="*/ 533068 w 7467600"/>
              <a:gd name="connsiteY669" fmla="*/ 1029409 h 6858000"/>
              <a:gd name="connsiteX670" fmla="*/ 1232525 w 7467600"/>
              <a:gd name="connsiteY670" fmla="*/ 1804675 h 6858000"/>
              <a:gd name="connsiteX671" fmla="*/ 1388858 w 7467600"/>
              <a:gd name="connsiteY671" fmla="*/ 2368011 h 6858000"/>
              <a:gd name="connsiteX672" fmla="*/ 1384098 w 7467600"/>
              <a:gd name="connsiteY672" fmla="*/ 2378125 h 6858000"/>
              <a:gd name="connsiteX673" fmla="*/ 1425393 w 7467600"/>
              <a:gd name="connsiteY673" fmla="*/ 2589124 h 6858000"/>
              <a:gd name="connsiteX674" fmla="*/ 1424001 w 7467600"/>
              <a:gd name="connsiteY674" fmla="*/ 2597541 h 6858000"/>
              <a:gd name="connsiteX675" fmla="*/ 2152729 w 7467600"/>
              <a:gd name="connsiteY675" fmla="*/ 2864487 h 6858000"/>
              <a:gd name="connsiteX676" fmla="*/ 2020609 w 7467600"/>
              <a:gd name="connsiteY676" fmla="*/ 2539671 h 6858000"/>
              <a:gd name="connsiteX677" fmla="*/ 2018920 w 7467600"/>
              <a:gd name="connsiteY677" fmla="*/ 2536309 h 6858000"/>
              <a:gd name="connsiteX678" fmla="*/ 1342441 w 7467600"/>
              <a:gd name="connsiteY678" fmla="*/ 1173017 h 6858000"/>
              <a:gd name="connsiteX679" fmla="*/ 1367925 w 7467600"/>
              <a:gd name="connsiteY679" fmla="*/ 1135648 h 6858000"/>
              <a:gd name="connsiteX680" fmla="*/ 1771401 w 7467600"/>
              <a:gd name="connsiteY680" fmla="*/ 1806673 h 6858000"/>
              <a:gd name="connsiteX681" fmla="*/ 1972385 w 7467600"/>
              <a:gd name="connsiteY681" fmla="*/ 2198735 h 6858000"/>
              <a:gd name="connsiteX682" fmla="*/ 2040892 w 7467600"/>
              <a:gd name="connsiteY682" fmla="*/ 2405205 h 6858000"/>
              <a:gd name="connsiteX683" fmla="*/ 2131689 w 7467600"/>
              <a:gd name="connsiteY683" fmla="*/ 1936926 h 6858000"/>
              <a:gd name="connsiteX684" fmla="*/ 2454820 w 7467600"/>
              <a:gd name="connsiteY684" fmla="*/ 1248808 h 6858000"/>
              <a:gd name="connsiteX685" fmla="*/ 2492512 w 7467600"/>
              <a:gd name="connsiteY685" fmla="*/ 1302920 h 6858000"/>
              <a:gd name="connsiteX686" fmla="*/ 2081216 w 7467600"/>
              <a:gd name="connsiteY686" fmla="*/ 2527513 h 6858000"/>
              <a:gd name="connsiteX687" fmla="*/ 2081211 w 7467600"/>
              <a:gd name="connsiteY687" fmla="*/ 2528916 h 6858000"/>
              <a:gd name="connsiteX688" fmla="*/ 2199067 w 7467600"/>
              <a:gd name="connsiteY688" fmla="*/ 2884061 h 6858000"/>
              <a:gd name="connsiteX689" fmla="*/ 3192586 w 7467600"/>
              <a:gd name="connsiteY689" fmla="*/ 3411496 h 6858000"/>
              <a:gd name="connsiteX690" fmla="*/ 3182620 w 7467600"/>
              <a:gd name="connsiteY690" fmla="*/ 3483279 h 6858000"/>
              <a:gd name="connsiteX691" fmla="*/ 2435119 w 7467600"/>
              <a:gd name="connsiteY691" fmla="*/ 3080173 h 6858000"/>
              <a:gd name="connsiteX692" fmla="*/ 2410152 w 7467600"/>
              <a:gd name="connsiteY692" fmla="*/ 3063751 h 6858000"/>
              <a:gd name="connsiteX693" fmla="*/ 2408099 w 7467600"/>
              <a:gd name="connsiteY693" fmla="*/ 3064403 h 6858000"/>
              <a:gd name="connsiteX694" fmla="*/ 2407218 w 7467600"/>
              <a:gd name="connsiteY694" fmla="*/ 3070324 h 6858000"/>
              <a:gd name="connsiteX695" fmla="*/ 2380138 w 7467600"/>
              <a:gd name="connsiteY695" fmla="*/ 3099341 h 6858000"/>
              <a:gd name="connsiteX696" fmla="*/ 1765923 w 7467600"/>
              <a:gd name="connsiteY696" fmla="*/ 3581043 h 6858000"/>
              <a:gd name="connsiteX697" fmla="*/ 1702258 w 7467600"/>
              <a:gd name="connsiteY697" fmla="*/ 3612286 h 6858000"/>
              <a:gd name="connsiteX698" fmla="*/ 1538370 w 7467600"/>
              <a:gd name="connsiteY698" fmla="*/ 3811804 h 6858000"/>
              <a:gd name="connsiteX699" fmla="*/ 542867 w 7467600"/>
              <a:gd name="connsiteY699" fmla="*/ 4944092 h 6858000"/>
              <a:gd name="connsiteX700" fmla="*/ 515800 w 7467600"/>
              <a:gd name="connsiteY700" fmla="*/ 4862180 h 6858000"/>
              <a:gd name="connsiteX701" fmla="*/ 909145 w 7467600"/>
              <a:gd name="connsiteY701" fmla="*/ 4199225 h 6858000"/>
              <a:gd name="connsiteX702" fmla="*/ 1214067 w 7467600"/>
              <a:gd name="connsiteY702" fmla="*/ 3908561 h 6858000"/>
              <a:gd name="connsiteX703" fmla="*/ 640967 w 7467600"/>
              <a:gd name="connsiteY703" fmla="*/ 4105601 h 6858000"/>
              <a:gd name="connsiteX704" fmla="*/ 112563 w 7467600"/>
              <a:gd name="connsiteY704" fmla="*/ 4396952 h 6858000"/>
              <a:gd name="connsiteX705" fmla="*/ 0 w 7467600"/>
              <a:gd name="connsiteY705" fmla="*/ 4466006 h 6858000"/>
              <a:gd name="connsiteX706" fmla="*/ 0 w 7467600"/>
              <a:gd name="connsiteY706" fmla="*/ 4233763 h 6858000"/>
              <a:gd name="connsiteX707" fmla="*/ 36881 w 7467600"/>
              <a:gd name="connsiteY707" fmla="*/ 4200118 h 6858000"/>
              <a:gd name="connsiteX708" fmla="*/ 910534 w 7467600"/>
              <a:gd name="connsiteY708" fmla="*/ 3629753 h 6858000"/>
              <a:gd name="connsiteX709" fmla="*/ 1578717 w 7467600"/>
              <a:gd name="connsiteY709" fmla="*/ 3575982 h 6858000"/>
              <a:gd name="connsiteX710" fmla="*/ 2338780 w 7467600"/>
              <a:gd name="connsiteY710" fmla="*/ 3033725 h 6858000"/>
              <a:gd name="connsiteX711" fmla="*/ 1807991 w 7467600"/>
              <a:gd name="connsiteY711" fmla="*/ 2807184 h 6858000"/>
              <a:gd name="connsiteX712" fmla="*/ 1416358 w 7467600"/>
              <a:gd name="connsiteY712" fmla="*/ 3112571 h 6858000"/>
              <a:gd name="connsiteX713" fmla="*/ 939066 w 7467600"/>
              <a:gd name="connsiteY713" fmla="*/ 3378798 h 6858000"/>
              <a:gd name="connsiteX714" fmla="*/ 115099 w 7467600"/>
              <a:gd name="connsiteY714" fmla="*/ 3607650 h 6858000"/>
              <a:gd name="connsiteX715" fmla="*/ 97284 w 7467600"/>
              <a:gd name="connsiteY715" fmla="*/ 3520393 h 6858000"/>
              <a:gd name="connsiteX716" fmla="*/ 922050 w 7467600"/>
              <a:gd name="connsiteY716" fmla="*/ 3074867 h 6858000"/>
              <a:gd name="connsiteX717" fmla="*/ 1405265 w 7467600"/>
              <a:gd name="connsiteY717" fmla="*/ 3016319 h 6858000"/>
              <a:gd name="connsiteX718" fmla="*/ 1407512 w 7467600"/>
              <a:gd name="connsiteY718" fmla="*/ 3018001 h 6858000"/>
              <a:gd name="connsiteX719" fmla="*/ 1726266 w 7467600"/>
              <a:gd name="connsiteY719" fmla="*/ 2777274 h 6858000"/>
              <a:gd name="connsiteX720" fmla="*/ 625390 w 7467600"/>
              <a:gd name="connsiteY720" fmla="*/ 2514541 h 6858000"/>
              <a:gd name="connsiteX721" fmla="*/ 619799 w 7467600"/>
              <a:gd name="connsiteY721" fmla="*/ 2527180 h 6858000"/>
              <a:gd name="connsiteX722" fmla="*/ 310030 w 7467600"/>
              <a:gd name="connsiteY722" fmla="*/ 2771818 h 6858000"/>
              <a:gd name="connsiteX723" fmla="*/ 173877 w 7467600"/>
              <a:gd name="connsiteY723" fmla="*/ 2937056 h 6858000"/>
              <a:gd name="connsiteX724" fmla="*/ 77889 w 7467600"/>
              <a:gd name="connsiteY724" fmla="*/ 3138440 h 6858000"/>
              <a:gd name="connsiteX725" fmla="*/ 0 w 7467600"/>
              <a:gd name="connsiteY725" fmla="*/ 3271395 h 6858000"/>
              <a:gd name="connsiteX726" fmla="*/ 0 w 7467600"/>
              <a:gd name="connsiteY726" fmla="*/ 3153002 h 6858000"/>
              <a:gd name="connsiteX727" fmla="*/ 2386 w 7467600"/>
              <a:gd name="connsiteY727" fmla="*/ 3149203 h 6858000"/>
              <a:gd name="connsiteX728" fmla="*/ 89753 w 7467600"/>
              <a:gd name="connsiteY728" fmla="*/ 2987702 h 6858000"/>
              <a:gd name="connsiteX729" fmla="*/ 76869 w 7467600"/>
              <a:gd name="connsiteY729" fmla="*/ 3005404 h 6858000"/>
              <a:gd name="connsiteX730" fmla="*/ 32049 w 7467600"/>
              <a:gd name="connsiteY730" fmla="*/ 3065814 h 6858000"/>
              <a:gd name="connsiteX731" fmla="*/ 0 w 7467600"/>
              <a:gd name="connsiteY731" fmla="*/ 3108744 h 6858000"/>
              <a:gd name="connsiteX732" fmla="*/ 0 w 7467600"/>
              <a:gd name="connsiteY732" fmla="*/ 3058059 h 6858000"/>
              <a:gd name="connsiteX733" fmla="*/ 7610 w 7467600"/>
              <a:gd name="connsiteY733" fmla="*/ 3047889 h 6858000"/>
              <a:gd name="connsiteX734" fmla="*/ 52419 w 7467600"/>
              <a:gd name="connsiteY734" fmla="*/ 2987479 h 6858000"/>
              <a:gd name="connsiteX735" fmla="*/ 59142 w 7467600"/>
              <a:gd name="connsiteY735" fmla="*/ 2978488 h 6858000"/>
              <a:gd name="connsiteX736" fmla="*/ 0 w 7467600"/>
              <a:gd name="connsiteY736" fmla="*/ 3015334 h 6858000"/>
              <a:gd name="connsiteX737" fmla="*/ 0 w 7467600"/>
              <a:gd name="connsiteY737" fmla="*/ 2914286 h 6858000"/>
              <a:gd name="connsiteX738" fmla="*/ 36383 w 7467600"/>
              <a:gd name="connsiteY738" fmla="*/ 2901128 h 6858000"/>
              <a:gd name="connsiteX739" fmla="*/ 156329 w 7467600"/>
              <a:gd name="connsiteY739" fmla="*/ 2840533 h 6858000"/>
              <a:gd name="connsiteX740" fmla="*/ 358355 w 7467600"/>
              <a:gd name="connsiteY740" fmla="*/ 2620471 h 6858000"/>
              <a:gd name="connsiteX741" fmla="*/ 510577 w 7467600"/>
              <a:gd name="connsiteY741" fmla="*/ 2501244 h 6858000"/>
              <a:gd name="connsiteX742" fmla="*/ 211967 w 7467600"/>
              <a:gd name="connsiteY742" fmla="*/ 2479171 h 6858000"/>
              <a:gd name="connsiteX743" fmla="*/ 0 w 7467600"/>
              <a:gd name="connsiteY743" fmla="*/ 2476398 h 6858000"/>
              <a:gd name="connsiteX744" fmla="*/ 0 w 7467600"/>
              <a:gd name="connsiteY744" fmla="*/ 2389189 h 6858000"/>
              <a:gd name="connsiteX745" fmla="*/ 103062 w 7467600"/>
              <a:gd name="connsiteY745" fmla="*/ 2389518 h 6858000"/>
              <a:gd name="connsiteX746" fmla="*/ 510734 w 7467600"/>
              <a:gd name="connsiteY746" fmla="*/ 2416201 h 6858000"/>
              <a:gd name="connsiteX747" fmla="*/ 279257 w 7467600"/>
              <a:gd name="connsiteY747" fmla="*/ 2092102 h 6858000"/>
              <a:gd name="connsiteX748" fmla="*/ 65265 w 7467600"/>
              <a:gd name="connsiteY748" fmla="*/ 2006049 h 6858000"/>
              <a:gd name="connsiteX749" fmla="*/ 0 w 7467600"/>
              <a:gd name="connsiteY749" fmla="*/ 1982532 h 6858000"/>
              <a:gd name="connsiteX750" fmla="*/ 0 w 7467600"/>
              <a:gd name="connsiteY750" fmla="*/ 1912789 h 6858000"/>
              <a:gd name="connsiteX751" fmla="*/ 97460 w 7467600"/>
              <a:gd name="connsiteY751" fmla="*/ 1953725 h 6858000"/>
              <a:gd name="connsiteX752" fmla="*/ 221272 w 7467600"/>
              <a:gd name="connsiteY752" fmla="*/ 1980766 h 6858000"/>
              <a:gd name="connsiteX753" fmla="*/ 116765 w 7467600"/>
              <a:gd name="connsiteY753" fmla="*/ 1911033 h 6858000"/>
              <a:gd name="connsiteX754" fmla="*/ 16405 w 7467600"/>
              <a:gd name="connsiteY754" fmla="*/ 1803412 h 6858000"/>
              <a:gd name="connsiteX755" fmla="*/ 0 w 7467600"/>
              <a:gd name="connsiteY755" fmla="*/ 1784777 h 6858000"/>
              <a:gd name="connsiteX756" fmla="*/ 0 w 7467600"/>
              <a:gd name="connsiteY756" fmla="*/ 1740082 h 6858000"/>
              <a:gd name="connsiteX757" fmla="*/ 39394 w 7467600"/>
              <a:gd name="connsiteY757" fmla="*/ 1784856 h 6858000"/>
              <a:gd name="connsiteX758" fmla="*/ 135813 w 7467600"/>
              <a:gd name="connsiteY758" fmla="*/ 1888838 h 6858000"/>
              <a:gd name="connsiteX759" fmla="*/ 242575 w 7467600"/>
              <a:gd name="connsiteY759" fmla="*/ 1958841 h 6858000"/>
              <a:gd name="connsiteX760" fmla="*/ 82197 w 7467600"/>
              <a:gd name="connsiteY760" fmla="*/ 1754826 h 6858000"/>
              <a:gd name="connsiteX761" fmla="*/ 0 w 7467600"/>
              <a:gd name="connsiteY761" fmla="*/ 1679650 h 6858000"/>
              <a:gd name="connsiteX762" fmla="*/ 0 w 7467600"/>
              <a:gd name="connsiteY762" fmla="*/ 1602463 h 6858000"/>
              <a:gd name="connsiteX763" fmla="*/ 84689 w 7467600"/>
              <a:gd name="connsiteY763" fmla="*/ 1677442 h 6858000"/>
              <a:gd name="connsiteX764" fmla="*/ 298437 w 7467600"/>
              <a:gd name="connsiteY764" fmla="*/ 1968019 h 6858000"/>
              <a:gd name="connsiteX765" fmla="*/ 227269 w 7467600"/>
              <a:gd name="connsiteY765" fmla="*/ 1114064 h 6858000"/>
              <a:gd name="connsiteX766" fmla="*/ 248003 w 7467600"/>
              <a:gd name="connsiteY766" fmla="*/ 1089613 h 6858000"/>
              <a:gd name="connsiteX767" fmla="*/ 427020 w 7467600"/>
              <a:gd name="connsiteY767" fmla="*/ 1619803 h 6858000"/>
              <a:gd name="connsiteX768" fmla="*/ 340345 w 7467600"/>
              <a:gd name="connsiteY768" fmla="*/ 2027739 h 6858000"/>
              <a:gd name="connsiteX769" fmla="*/ 360865 w 7467600"/>
              <a:gd name="connsiteY769" fmla="*/ 2044827 h 6858000"/>
              <a:gd name="connsiteX770" fmla="*/ 560414 w 7467600"/>
              <a:gd name="connsiteY770" fmla="*/ 2421457 h 6858000"/>
              <a:gd name="connsiteX771" fmla="*/ 1359703 w 7467600"/>
              <a:gd name="connsiteY771" fmla="*/ 2578554 h 6858000"/>
              <a:gd name="connsiteX772" fmla="*/ 1359422 w 7467600"/>
              <a:gd name="connsiteY772" fmla="*/ 2577994 h 6858000"/>
              <a:gd name="connsiteX773" fmla="*/ 828701 w 7467600"/>
              <a:gd name="connsiteY773" fmla="*/ 1839520 h 6858000"/>
              <a:gd name="connsiteX774" fmla="*/ 494427 w 7467600"/>
              <a:gd name="connsiteY774" fmla="*/ 1092333 h 6858000"/>
              <a:gd name="connsiteX775" fmla="*/ 506322 w 7467600"/>
              <a:gd name="connsiteY775" fmla="*/ 1020997 h 6858000"/>
              <a:gd name="connsiteX776" fmla="*/ 4570198 w 7467600"/>
              <a:gd name="connsiteY776" fmla="*/ 978081 h 6858000"/>
              <a:gd name="connsiteX777" fmla="*/ 4523691 w 7467600"/>
              <a:gd name="connsiteY777" fmla="*/ 1127776 h 6858000"/>
              <a:gd name="connsiteX778" fmla="*/ 4509875 w 7467600"/>
              <a:gd name="connsiteY778" fmla="*/ 1167552 h 6858000"/>
              <a:gd name="connsiteX779" fmla="*/ 4478168 w 7467600"/>
              <a:gd name="connsiteY779" fmla="*/ 1260735 h 6858000"/>
              <a:gd name="connsiteX780" fmla="*/ 4409309 w 7467600"/>
              <a:gd name="connsiteY780" fmla="*/ 1666996 h 6858000"/>
              <a:gd name="connsiteX781" fmla="*/ 4370031 w 7467600"/>
              <a:gd name="connsiteY781" fmla="*/ 1955666 h 6858000"/>
              <a:gd name="connsiteX782" fmla="*/ 4570198 w 7467600"/>
              <a:gd name="connsiteY782" fmla="*/ 978081 h 6858000"/>
              <a:gd name="connsiteX783" fmla="*/ 4557898 w 7467600"/>
              <a:gd name="connsiteY783" fmla="*/ 900011 h 6858000"/>
              <a:gd name="connsiteX784" fmla="*/ 4344840 w 7467600"/>
              <a:gd name="connsiteY784" fmla="*/ 1922038 h 6858000"/>
              <a:gd name="connsiteX785" fmla="*/ 4378710 w 7467600"/>
              <a:gd name="connsiteY785" fmla="*/ 1665516 h 6858000"/>
              <a:gd name="connsiteX786" fmla="*/ 4448798 w 7467600"/>
              <a:gd name="connsiteY786" fmla="*/ 1253024 h 6858000"/>
              <a:gd name="connsiteX787" fmla="*/ 4480315 w 7467600"/>
              <a:gd name="connsiteY787" fmla="*/ 1158454 h 6858000"/>
              <a:gd name="connsiteX788" fmla="*/ 4494133 w 7467600"/>
              <a:gd name="connsiteY788" fmla="*/ 1118676 h 6858000"/>
              <a:gd name="connsiteX789" fmla="*/ 4557898 w 7467600"/>
              <a:gd name="connsiteY789" fmla="*/ 900011 h 6858000"/>
              <a:gd name="connsiteX790" fmla="*/ 5870151 w 7467600"/>
              <a:gd name="connsiteY790" fmla="*/ 898890 h 6858000"/>
              <a:gd name="connsiteX791" fmla="*/ 5861335 w 7467600"/>
              <a:gd name="connsiteY791" fmla="*/ 899177 h 6858000"/>
              <a:gd name="connsiteX792" fmla="*/ 5843702 w 7467600"/>
              <a:gd name="connsiteY792" fmla="*/ 899748 h 6858000"/>
              <a:gd name="connsiteX793" fmla="*/ 5651107 w 7467600"/>
              <a:gd name="connsiteY793" fmla="*/ 920306 h 6858000"/>
              <a:gd name="connsiteX794" fmla="*/ 5459407 w 7467600"/>
              <a:gd name="connsiteY794" fmla="*/ 940975 h 6858000"/>
              <a:gd name="connsiteX795" fmla="*/ 5374846 w 7467600"/>
              <a:gd name="connsiteY795" fmla="*/ 941988 h 6858000"/>
              <a:gd name="connsiteX796" fmla="*/ 5256105 w 7467600"/>
              <a:gd name="connsiteY796" fmla="*/ 945632 h 6858000"/>
              <a:gd name="connsiteX797" fmla="*/ 5107071 w 7467600"/>
              <a:gd name="connsiteY797" fmla="*/ 969720 h 6858000"/>
              <a:gd name="connsiteX798" fmla="*/ 4998681 w 7467600"/>
              <a:gd name="connsiteY798" fmla="*/ 988771 h 6858000"/>
              <a:gd name="connsiteX799" fmla="*/ 5870151 w 7467600"/>
              <a:gd name="connsiteY799" fmla="*/ 898890 h 6858000"/>
              <a:gd name="connsiteX800" fmla="*/ 5504425 w 7467600"/>
              <a:gd name="connsiteY800" fmla="*/ 848067 h 6858000"/>
              <a:gd name="connsiteX801" fmla="*/ 4968849 w 7467600"/>
              <a:gd name="connsiteY801" fmla="*/ 962318 h 6858000"/>
              <a:gd name="connsiteX802" fmla="*/ 5104039 w 7467600"/>
              <a:gd name="connsiteY802" fmla="*/ 940634 h 6858000"/>
              <a:gd name="connsiteX803" fmla="*/ 5256311 w 7467600"/>
              <a:gd name="connsiteY803" fmla="*/ 916490 h 6858000"/>
              <a:gd name="connsiteX804" fmla="*/ 5377381 w 7467600"/>
              <a:gd name="connsiteY804" fmla="*/ 912671 h 6858000"/>
              <a:gd name="connsiteX805" fmla="*/ 5460148 w 7467600"/>
              <a:gd name="connsiteY805" fmla="*/ 911442 h 6858000"/>
              <a:gd name="connsiteX806" fmla="*/ 5648971 w 7467600"/>
              <a:gd name="connsiteY806" fmla="*/ 891331 h 6858000"/>
              <a:gd name="connsiteX807" fmla="*/ 5844807 w 7467600"/>
              <a:gd name="connsiteY807" fmla="*/ 870718 h 6858000"/>
              <a:gd name="connsiteX808" fmla="*/ 5862975 w 7467600"/>
              <a:gd name="connsiteY808" fmla="*/ 869756 h 6858000"/>
              <a:gd name="connsiteX809" fmla="*/ 5920887 w 7467600"/>
              <a:gd name="connsiteY809" fmla="*/ 865929 h 6858000"/>
              <a:gd name="connsiteX810" fmla="*/ 5504425 w 7467600"/>
              <a:gd name="connsiteY810" fmla="*/ 848067 h 6858000"/>
              <a:gd name="connsiteX811" fmla="*/ 3607114 w 7467600"/>
              <a:gd name="connsiteY811" fmla="*/ 467441 h 6858000"/>
              <a:gd name="connsiteX812" fmla="*/ 3296242 w 7467600"/>
              <a:gd name="connsiteY812" fmla="*/ 807991 h 6858000"/>
              <a:gd name="connsiteX813" fmla="*/ 3174674 w 7467600"/>
              <a:gd name="connsiteY813" fmla="*/ 919759 h 6858000"/>
              <a:gd name="connsiteX814" fmla="*/ 3042978 w 7467600"/>
              <a:gd name="connsiteY814" fmla="*/ 1054894 h 6858000"/>
              <a:gd name="connsiteX815" fmla="*/ 2968914 w 7467600"/>
              <a:gd name="connsiteY815" fmla="*/ 1133756 h 6858000"/>
              <a:gd name="connsiteX816" fmla="*/ 3103823 w 7467600"/>
              <a:gd name="connsiteY816" fmla="*/ 1026814 h 6858000"/>
              <a:gd name="connsiteX817" fmla="*/ 3607114 w 7467600"/>
              <a:gd name="connsiteY817" fmla="*/ 467441 h 6858000"/>
              <a:gd name="connsiteX818" fmla="*/ 3744487 w 7467600"/>
              <a:gd name="connsiteY818" fmla="*/ 383136 h 6858000"/>
              <a:gd name="connsiteX819" fmla="*/ 3970213 w 7467600"/>
              <a:gd name="connsiteY819" fmla="*/ 995559 h 6858000"/>
              <a:gd name="connsiteX820" fmla="*/ 3744487 w 7467600"/>
              <a:gd name="connsiteY820" fmla="*/ 383136 h 6858000"/>
              <a:gd name="connsiteX821" fmla="*/ 3624562 w 7467600"/>
              <a:gd name="connsiteY821" fmla="*/ 367041 h 6858000"/>
              <a:gd name="connsiteX822" fmla="*/ 3489712 w 7467600"/>
              <a:gd name="connsiteY822" fmla="*/ 485386 h 6858000"/>
              <a:gd name="connsiteX823" fmla="*/ 3182994 w 7467600"/>
              <a:gd name="connsiteY823" fmla="*/ 828265 h 6858000"/>
              <a:gd name="connsiteX824" fmla="*/ 2892114 w 7467600"/>
              <a:gd name="connsiteY824" fmla="*/ 1172635 h 6858000"/>
              <a:gd name="connsiteX825" fmla="*/ 3021459 w 7467600"/>
              <a:gd name="connsiteY825" fmla="*/ 1035385 h 6858000"/>
              <a:gd name="connsiteX826" fmla="*/ 3153873 w 7467600"/>
              <a:gd name="connsiteY826" fmla="*/ 898971 h 6858000"/>
              <a:gd name="connsiteX827" fmla="*/ 3276511 w 7467600"/>
              <a:gd name="connsiteY827" fmla="*/ 786423 h 6858000"/>
              <a:gd name="connsiteX828" fmla="*/ 3584154 w 7467600"/>
              <a:gd name="connsiteY828" fmla="*/ 448218 h 6858000"/>
              <a:gd name="connsiteX829" fmla="*/ 3624562 w 7467600"/>
              <a:gd name="connsiteY829" fmla="*/ 367041 h 6858000"/>
              <a:gd name="connsiteX830" fmla="*/ 3766672 w 7467600"/>
              <a:gd name="connsiteY830" fmla="*/ 359429 h 6858000"/>
              <a:gd name="connsiteX831" fmla="*/ 3996338 w 7467600"/>
              <a:gd name="connsiteY831" fmla="*/ 968237 h 6858000"/>
              <a:gd name="connsiteX832" fmla="*/ 3766672 w 7467600"/>
              <a:gd name="connsiteY832" fmla="*/ 359429 h 6858000"/>
              <a:gd name="connsiteX833" fmla="*/ 5805386 w 7467600"/>
              <a:gd name="connsiteY833" fmla="*/ 239240 h 6858000"/>
              <a:gd name="connsiteX834" fmla="*/ 5736947 w 7467600"/>
              <a:gd name="connsiteY834" fmla="*/ 261367 h 6858000"/>
              <a:gd name="connsiteX835" fmla="*/ 5427012 w 7467600"/>
              <a:gd name="connsiteY835" fmla="*/ 311272 h 6858000"/>
              <a:gd name="connsiteX836" fmla="*/ 5147818 w 7467600"/>
              <a:gd name="connsiteY836" fmla="*/ 322112 h 6858000"/>
              <a:gd name="connsiteX837" fmla="*/ 5060854 w 7467600"/>
              <a:gd name="connsiteY837" fmla="*/ 311882 h 6858000"/>
              <a:gd name="connsiteX838" fmla="*/ 4945989 w 7467600"/>
              <a:gd name="connsiteY838" fmla="*/ 300516 h 6858000"/>
              <a:gd name="connsiteX839" fmla="*/ 5410479 w 7467600"/>
              <a:gd name="connsiteY839" fmla="*/ 348434 h 6858000"/>
              <a:gd name="connsiteX840" fmla="*/ 5805386 w 7467600"/>
              <a:gd name="connsiteY840" fmla="*/ 239240 h 6858000"/>
              <a:gd name="connsiteX841" fmla="*/ 5905192 w 7467600"/>
              <a:gd name="connsiteY841" fmla="*/ 163079 h 6858000"/>
              <a:gd name="connsiteX842" fmla="*/ 5865655 w 7467600"/>
              <a:gd name="connsiteY842" fmla="*/ 171901 h 6858000"/>
              <a:gd name="connsiteX843" fmla="*/ 5259740 w 7467600"/>
              <a:gd name="connsiteY843" fmla="*/ 257013 h 6858000"/>
              <a:gd name="connsiteX844" fmla="*/ 5208466 w 7467600"/>
              <a:gd name="connsiteY844" fmla="*/ 257550 h 6858000"/>
              <a:gd name="connsiteX845" fmla="*/ 4980204 w 7467600"/>
              <a:gd name="connsiteY845" fmla="*/ 271903 h 6858000"/>
              <a:gd name="connsiteX846" fmla="*/ 5068068 w 7467600"/>
              <a:gd name="connsiteY846" fmla="*/ 282244 h 6858000"/>
              <a:gd name="connsiteX847" fmla="*/ 5153231 w 7467600"/>
              <a:gd name="connsiteY847" fmla="*/ 292240 h 6858000"/>
              <a:gd name="connsiteX848" fmla="*/ 5426491 w 7467600"/>
              <a:gd name="connsiteY848" fmla="*/ 281128 h 6858000"/>
              <a:gd name="connsiteX849" fmla="*/ 5731212 w 7467600"/>
              <a:gd name="connsiteY849" fmla="*/ 231951 h 6858000"/>
              <a:gd name="connsiteX850" fmla="*/ 5905192 w 7467600"/>
              <a:gd name="connsiteY850" fmla="*/ 163079 h 6858000"/>
              <a:gd name="connsiteX851" fmla="*/ 5944437 w 7467600"/>
              <a:gd name="connsiteY851" fmla="*/ 113829 h 6858000"/>
              <a:gd name="connsiteX852" fmla="*/ 5825032 w 7467600"/>
              <a:gd name="connsiteY852" fmla="*/ 146405 h 6858000"/>
              <a:gd name="connsiteX853" fmla="*/ 4955599 w 7467600"/>
              <a:gd name="connsiteY853" fmla="*/ 247008 h 6858000"/>
              <a:gd name="connsiteX854" fmla="*/ 5210104 w 7467600"/>
              <a:gd name="connsiteY854" fmla="*/ 228123 h 6858000"/>
              <a:gd name="connsiteX855" fmla="*/ 5261015 w 7467600"/>
              <a:gd name="connsiteY855" fmla="*/ 227087 h 6858000"/>
              <a:gd name="connsiteX856" fmla="*/ 5861181 w 7467600"/>
              <a:gd name="connsiteY856" fmla="*/ 143093 h 6858000"/>
              <a:gd name="connsiteX857" fmla="*/ 5961252 w 7467600"/>
              <a:gd name="connsiteY857" fmla="*/ 114820 h 6858000"/>
              <a:gd name="connsiteX858" fmla="*/ 5944437 w 7467600"/>
              <a:gd name="connsiteY858" fmla="*/ 113829 h 6858000"/>
              <a:gd name="connsiteX859" fmla="*/ 3882765 w 7467600"/>
              <a:gd name="connsiteY859" fmla="*/ 0 h 6858000"/>
              <a:gd name="connsiteX860" fmla="*/ 3995099 w 7467600"/>
              <a:gd name="connsiteY860" fmla="*/ 0 h 6858000"/>
              <a:gd name="connsiteX861" fmla="*/ 4163818 w 7467600"/>
              <a:gd name="connsiteY861" fmla="*/ 234104 h 6858000"/>
              <a:gd name="connsiteX862" fmla="*/ 4172099 w 7467600"/>
              <a:gd name="connsiteY862" fmla="*/ 234207 h 6858000"/>
              <a:gd name="connsiteX863" fmla="*/ 4784282 w 7467600"/>
              <a:gd name="connsiteY863" fmla="*/ 276561 h 6858000"/>
              <a:gd name="connsiteX864" fmla="*/ 4801687 w 7467600"/>
              <a:gd name="connsiteY864" fmla="*/ 267764 h 6858000"/>
              <a:gd name="connsiteX865" fmla="*/ 6082788 w 7467600"/>
              <a:gd name="connsiteY865" fmla="*/ 64119 h 6858000"/>
              <a:gd name="connsiteX866" fmla="*/ 6099442 w 7467600"/>
              <a:gd name="connsiteY866" fmla="*/ 82568 h 6858000"/>
              <a:gd name="connsiteX867" fmla="*/ 4804137 w 7467600"/>
              <a:gd name="connsiteY867" fmla="*/ 320931 h 6858000"/>
              <a:gd name="connsiteX868" fmla="*/ 4227047 w 7467600"/>
              <a:gd name="connsiteY868" fmla="*/ 313415 h 6858000"/>
              <a:gd name="connsiteX869" fmla="*/ 4346041 w 7467600"/>
              <a:gd name="connsiteY869" fmla="*/ 456086 h 6858000"/>
              <a:gd name="connsiteX870" fmla="*/ 4870967 w 7467600"/>
              <a:gd name="connsiteY870" fmla="*/ 963061 h 6858000"/>
              <a:gd name="connsiteX871" fmla="*/ 4889647 w 7467600"/>
              <a:gd name="connsiteY871" fmla="*/ 957147 h 6858000"/>
              <a:gd name="connsiteX872" fmla="*/ 5422504 w 7467600"/>
              <a:gd name="connsiteY872" fmla="*/ 805191 h 6858000"/>
              <a:gd name="connsiteX873" fmla="*/ 6087656 w 7467600"/>
              <a:gd name="connsiteY873" fmla="*/ 826703 h 6858000"/>
              <a:gd name="connsiteX874" fmla="*/ 6058717 w 7467600"/>
              <a:gd name="connsiteY874" fmla="*/ 865992 h 6858000"/>
              <a:gd name="connsiteX875" fmla="*/ 4974153 w 7467600"/>
              <a:gd name="connsiteY875" fmla="*/ 1045456 h 6858000"/>
              <a:gd name="connsiteX876" fmla="*/ 5627835 w 7467600"/>
              <a:gd name="connsiteY876" fmla="*/ 1472077 h 6858000"/>
              <a:gd name="connsiteX877" fmla="*/ 5629817 w 7467600"/>
              <a:gd name="connsiteY877" fmla="*/ 1471412 h 6858000"/>
              <a:gd name="connsiteX878" fmla="*/ 5634124 w 7467600"/>
              <a:gd name="connsiteY878" fmla="*/ 1470572 h 6858000"/>
              <a:gd name="connsiteX879" fmla="*/ 5755832 w 7467600"/>
              <a:gd name="connsiteY879" fmla="*/ 1383886 h 6858000"/>
              <a:gd name="connsiteX880" fmla="*/ 6014186 w 7467600"/>
              <a:gd name="connsiteY880" fmla="*/ 1279799 h 6858000"/>
              <a:gd name="connsiteX881" fmla="*/ 6901619 w 7467600"/>
              <a:gd name="connsiteY881" fmla="*/ 1047874 h 6858000"/>
              <a:gd name="connsiteX882" fmla="*/ 6931566 w 7467600"/>
              <a:gd name="connsiteY882" fmla="*/ 1062034 h 6858000"/>
              <a:gd name="connsiteX883" fmla="*/ 5790982 w 7467600"/>
              <a:gd name="connsiteY883" fmla="*/ 1561380 h 6858000"/>
              <a:gd name="connsiteX884" fmla="*/ 6188971 w 7467600"/>
              <a:gd name="connsiteY884" fmla="*/ 1755168 h 6858000"/>
              <a:gd name="connsiteX885" fmla="*/ 6202446 w 7467600"/>
              <a:gd name="connsiteY885" fmla="*/ 1752268 h 6858000"/>
              <a:gd name="connsiteX886" fmla="*/ 7179560 w 7467600"/>
              <a:gd name="connsiteY886" fmla="*/ 1467551 h 6858000"/>
              <a:gd name="connsiteX887" fmla="*/ 7158730 w 7467600"/>
              <a:gd name="connsiteY887" fmla="*/ 1507835 h 6858000"/>
              <a:gd name="connsiteX888" fmla="*/ 6326959 w 7467600"/>
              <a:gd name="connsiteY888" fmla="*/ 1817686 h 6858000"/>
              <a:gd name="connsiteX889" fmla="*/ 6537433 w 7467600"/>
              <a:gd name="connsiteY889" fmla="*/ 1907790 h 6858000"/>
              <a:gd name="connsiteX890" fmla="*/ 6550221 w 7467600"/>
              <a:gd name="connsiteY890" fmla="*/ 1910729 h 6858000"/>
              <a:gd name="connsiteX891" fmla="*/ 6964438 w 7467600"/>
              <a:gd name="connsiteY891" fmla="*/ 2209505 h 6858000"/>
              <a:gd name="connsiteX892" fmla="*/ 7367862 w 7467600"/>
              <a:gd name="connsiteY892" fmla="*/ 2806833 h 6858000"/>
              <a:gd name="connsiteX893" fmla="*/ 7364329 w 7467600"/>
              <a:gd name="connsiteY893" fmla="*/ 2826907 h 6858000"/>
              <a:gd name="connsiteX894" fmla="*/ 7290545 w 7467600"/>
              <a:gd name="connsiteY894" fmla="*/ 2850663 h 6858000"/>
              <a:gd name="connsiteX895" fmla="*/ 6472036 w 7467600"/>
              <a:gd name="connsiteY895" fmla="*/ 1959003 h 6858000"/>
              <a:gd name="connsiteX896" fmla="*/ 5792897 w 7467600"/>
              <a:gd name="connsiteY896" fmla="*/ 1647747 h 6858000"/>
              <a:gd name="connsiteX897" fmla="*/ 5842751 w 7467600"/>
              <a:gd name="connsiteY897" fmla="*/ 1816112 h 6858000"/>
              <a:gd name="connsiteX898" fmla="*/ 5847424 w 7467600"/>
              <a:gd name="connsiteY898" fmla="*/ 1815776 h 6858000"/>
              <a:gd name="connsiteX899" fmla="*/ 6399821 w 7467600"/>
              <a:gd name="connsiteY899" fmla="*/ 2344799 h 6858000"/>
              <a:gd name="connsiteX900" fmla="*/ 6323232 w 7467600"/>
              <a:gd name="connsiteY900" fmla="*/ 2389634 h 6858000"/>
              <a:gd name="connsiteX901" fmla="*/ 5942958 w 7467600"/>
              <a:gd name="connsiteY901" fmla="*/ 2077708 h 6858000"/>
              <a:gd name="connsiteX902" fmla="*/ 5921559 w 7467600"/>
              <a:gd name="connsiteY902" fmla="*/ 2378596 h 6858000"/>
              <a:gd name="connsiteX903" fmla="*/ 5817651 w 7467600"/>
              <a:gd name="connsiteY903" fmla="*/ 3023919 h 6858000"/>
              <a:gd name="connsiteX904" fmla="*/ 5729634 w 7467600"/>
              <a:gd name="connsiteY904" fmla="*/ 3051849 h 6858000"/>
              <a:gd name="connsiteX905" fmla="*/ 5611018 w 7467600"/>
              <a:gd name="connsiteY905" fmla="*/ 2316769 h 6858000"/>
              <a:gd name="connsiteX906" fmla="*/ 5687608 w 7467600"/>
              <a:gd name="connsiteY906" fmla="*/ 2039972 h 6858000"/>
              <a:gd name="connsiteX907" fmla="*/ 5657554 w 7467600"/>
              <a:gd name="connsiteY907" fmla="*/ 1576445 h 6858000"/>
              <a:gd name="connsiteX908" fmla="*/ 5150475 w 7467600"/>
              <a:gd name="connsiteY908" fmla="*/ 1274012 h 6858000"/>
              <a:gd name="connsiteX909" fmla="*/ 5349142 w 7467600"/>
              <a:gd name="connsiteY909" fmla="*/ 2204405 h 6858000"/>
              <a:gd name="connsiteX910" fmla="*/ 5262214 w 7467600"/>
              <a:gd name="connsiteY910" fmla="*/ 2233836 h 6858000"/>
              <a:gd name="connsiteX911" fmla="*/ 4981539 w 7467600"/>
              <a:gd name="connsiteY911" fmla="*/ 1542201 h 6858000"/>
              <a:gd name="connsiteX912" fmla="*/ 4958461 w 7467600"/>
              <a:gd name="connsiteY912" fmla="*/ 1136957 h 6858000"/>
              <a:gd name="connsiteX913" fmla="*/ 4655015 w 7467600"/>
              <a:gd name="connsiteY913" fmla="*/ 891426 h 6858000"/>
              <a:gd name="connsiteX914" fmla="*/ 4348002 w 7467600"/>
              <a:gd name="connsiteY914" fmla="*/ 2205895 h 6858000"/>
              <a:gd name="connsiteX915" fmla="*/ 4262250 w 7467600"/>
              <a:gd name="connsiteY915" fmla="*/ 2219972 h 6858000"/>
              <a:gd name="connsiteX916" fmla="*/ 4550611 w 7467600"/>
              <a:gd name="connsiteY916" fmla="*/ 817540 h 6858000"/>
              <a:gd name="connsiteX917" fmla="*/ 4564418 w 7467600"/>
              <a:gd name="connsiteY917" fmla="*/ 808293 h 6858000"/>
              <a:gd name="connsiteX918" fmla="*/ 4266388 w 7467600"/>
              <a:gd name="connsiteY918" fmla="*/ 500083 h 6858000"/>
              <a:gd name="connsiteX919" fmla="*/ 4032842 w 7467600"/>
              <a:gd name="connsiteY919" fmla="*/ 211809 h 6858000"/>
              <a:gd name="connsiteX920" fmla="*/ 3882765 w 7467600"/>
              <a:gd name="connsiteY920" fmla="*/ 0 h 6858000"/>
              <a:gd name="connsiteX921" fmla="*/ 3721337 w 7467600"/>
              <a:gd name="connsiteY921" fmla="*/ 0 h 6858000"/>
              <a:gd name="connsiteX922" fmla="*/ 3797544 w 7467600"/>
              <a:gd name="connsiteY922" fmla="*/ 0 h 6858000"/>
              <a:gd name="connsiteX923" fmla="*/ 3775734 w 7467600"/>
              <a:gd name="connsiteY923" fmla="*/ 95131 h 6858000"/>
              <a:gd name="connsiteX924" fmla="*/ 3724807 w 7467600"/>
              <a:gd name="connsiteY924" fmla="*/ 272257 h 6858000"/>
              <a:gd name="connsiteX925" fmla="*/ 3726844 w 7467600"/>
              <a:gd name="connsiteY925" fmla="*/ 282988 h 6858000"/>
              <a:gd name="connsiteX926" fmla="*/ 3742664 w 7467600"/>
              <a:gd name="connsiteY926" fmla="*/ 279918 h 6858000"/>
              <a:gd name="connsiteX927" fmla="*/ 4103910 w 7467600"/>
              <a:gd name="connsiteY927" fmla="*/ 1161917 h 6858000"/>
              <a:gd name="connsiteX928" fmla="*/ 4020269 w 7467600"/>
              <a:gd name="connsiteY928" fmla="*/ 1200406 h 6858000"/>
              <a:gd name="connsiteX929" fmla="*/ 3674882 w 7467600"/>
              <a:gd name="connsiteY929" fmla="*/ 488524 h 6858000"/>
              <a:gd name="connsiteX930" fmla="*/ 3132682 w 7467600"/>
              <a:gd name="connsiteY930" fmla="*/ 1072284 h 6858000"/>
              <a:gd name="connsiteX931" fmla="*/ 2716346 w 7467600"/>
              <a:gd name="connsiteY931" fmla="*/ 1276376 h 6858000"/>
              <a:gd name="connsiteX932" fmla="*/ 2716772 w 7467600"/>
              <a:gd name="connsiteY932" fmla="*/ 1255462 h 6858000"/>
              <a:gd name="connsiteX933" fmla="*/ 3471096 w 7467600"/>
              <a:gd name="connsiteY933" fmla="*/ 437072 h 6858000"/>
              <a:gd name="connsiteX934" fmla="*/ 3639057 w 7467600"/>
              <a:gd name="connsiteY934" fmla="*/ 286334 h 6858000"/>
              <a:gd name="connsiteX935" fmla="*/ 3640309 w 7467600"/>
              <a:gd name="connsiteY935" fmla="*/ 284664 h 6858000"/>
              <a:gd name="connsiteX936" fmla="*/ 3646022 w 7467600"/>
              <a:gd name="connsiteY936" fmla="*/ 276711 h 6858000"/>
              <a:gd name="connsiteX937" fmla="*/ 3707943 w 7467600"/>
              <a:gd name="connsiteY937" fmla="*/ 65958 h 6858000"/>
              <a:gd name="connsiteX938" fmla="*/ 3721337 w 7467600"/>
              <a:gd name="connsiteY938" fmla="*/ 0 h 6858000"/>
              <a:gd name="connsiteX939" fmla="*/ 2867960 w 7467600"/>
              <a:gd name="connsiteY939" fmla="*/ 0 h 6858000"/>
              <a:gd name="connsiteX940" fmla="*/ 2926351 w 7467600"/>
              <a:gd name="connsiteY940" fmla="*/ 0 h 6858000"/>
              <a:gd name="connsiteX941" fmla="*/ 2902823 w 7467600"/>
              <a:gd name="connsiteY941" fmla="*/ 262929 h 6858000"/>
              <a:gd name="connsiteX942" fmla="*/ 2940663 w 7467600"/>
              <a:gd name="connsiteY942" fmla="*/ 140884 h 6858000"/>
              <a:gd name="connsiteX943" fmla="*/ 2947039 w 7467600"/>
              <a:gd name="connsiteY943" fmla="*/ 122524 h 6858000"/>
              <a:gd name="connsiteX944" fmla="*/ 2984316 w 7467600"/>
              <a:gd name="connsiteY944" fmla="*/ 0 h 6858000"/>
              <a:gd name="connsiteX945" fmla="*/ 3016114 w 7467600"/>
              <a:gd name="connsiteY945" fmla="*/ 0 h 6858000"/>
              <a:gd name="connsiteX946" fmla="*/ 2979949 w 7467600"/>
              <a:gd name="connsiteY946" fmla="*/ 119274 h 6858000"/>
              <a:gd name="connsiteX947" fmla="*/ 3023879 w 7467600"/>
              <a:gd name="connsiteY947" fmla="*/ 0 h 6858000"/>
              <a:gd name="connsiteX948" fmla="*/ 3105400 w 7467600"/>
              <a:gd name="connsiteY948" fmla="*/ 0 h 6858000"/>
              <a:gd name="connsiteX949" fmla="*/ 3094669 w 7467600"/>
              <a:gd name="connsiteY949" fmla="*/ 30308 h 6858000"/>
              <a:gd name="connsiteX950" fmla="*/ 2901945 w 7467600"/>
              <a:gd name="connsiteY950" fmla="*/ 466538 h 6858000"/>
              <a:gd name="connsiteX951" fmla="*/ 2815209 w 7467600"/>
              <a:gd name="connsiteY951" fmla="*/ 497361 h 6858000"/>
              <a:gd name="connsiteX952" fmla="*/ 2844845 w 7467600"/>
              <a:gd name="connsiteY952" fmla="*/ 127638 h 6858000"/>
              <a:gd name="connsiteX953" fmla="*/ 2867960 w 7467600"/>
              <a:gd name="connsiteY953" fmla="*/ 0 h 6858000"/>
              <a:gd name="connsiteX954" fmla="*/ 1057230 w 7467600"/>
              <a:gd name="connsiteY954" fmla="*/ 0 h 6858000"/>
              <a:gd name="connsiteX955" fmla="*/ 1111003 w 7467600"/>
              <a:gd name="connsiteY955" fmla="*/ 0 h 6858000"/>
              <a:gd name="connsiteX956" fmla="*/ 1125553 w 7467600"/>
              <a:gd name="connsiteY956" fmla="*/ 52588 h 6858000"/>
              <a:gd name="connsiteX957" fmla="*/ 1304276 w 7467600"/>
              <a:gd name="connsiteY957" fmla="*/ 476275 h 6858000"/>
              <a:gd name="connsiteX958" fmla="*/ 1492066 w 7467600"/>
              <a:gd name="connsiteY958" fmla="*/ 886333 h 6858000"/>
              <a:gd name="connsiteX959" fmla="*/ 1423698 w 7467600"/>
              <a:gd name="connsiteY959" fmla="*/ 710817 h 6858000"/>
              <a:gd name="connsiteX960" fmla="*/ 1357609 w 7467600"/>
              <a:gd name="connsiteY960" fmla="*/ 532892 h 6858000"/>
              <a:gd name="connsiteX961" fmla="*/ 1309550 w 7467600"/>
              <a:gd name="connsiteY961" fmla="*/ 374031 h 6858000"/>
              <a:gd name="connsiteX962" fmla="*/ 1193673 w 7467600"/>
              <a:gd name="connsiteY962" fmla="*/ 49533 h 6858000"/>
              <a:gd name="connsiteX963" fmla="*/ 1164391 w 7467600"/>
              <a:gd name="connsiteY963" fmla="*/ 0 h 6858000"/>
              <a:gd name="connsiteX964" fmla="*/ 1200666 w 7467600"/>
              <a:gd name="connsiteY964" fmla="*/ 0 h 6858000"/>
              <a:gd name="connsiteX965" fmla="*/ 1223408 w 7467600"/>
              <a:gd name="connsiteY965" fmla="*/ 38996 h 6858000"/>
              <a:gd name="connsiteX966" fmla="*/ 1339635 w 7467600"/>
              <a:gd name="connsiteY966" fmla="*/ 365517 h 6858000"/>
              <a:gd name="connsiteX967" fmla="*/ 1387469 w 7467600"/>
              <a:gd name="connsiteY967" fmla="*/ 523079 h 6858000"/>
              <a:gd name="connsiteX968" fmla="*/ 1452685 w 7467600"/>
              <a:gd name="connsiteY968" fmla="*/ 699806 h 6858000"/>
              <a:gd name="connsiteX969" fmla="*/ 1492092 w 7467600"/>
              <a:gd name="connsiteY969" fmla="*/ 800424 h 6858000"/>
              <a:gd name="connsiteX970" fmla="*/ 1455302 w 7467600"/>
              <a:gd name="connsiteY970" fmla="*/ 632913 h 6858000"/>
              <a:gd name="connsiteX971" fmla="*/ 1222336 w 7467600"/>
              <a:gd name="connsiteY971" fmla="*/ 9480 h 6858000"/>
              <a:gd name="connsiteX972" fmla="*/ 1214634 w 7467600"/>
              <a:gd name="connsiteY972" fmla="*/ 0 h 6858000"/>
              <a:gd name="connsiteX973" fmla="*/ 1289827 w 7467600"/>
              <a:gd name="connsiteY973" fmla="*/ 0 h 6858000"/>
              <a:gd name="connsiteX974" fmla="*/ 1321076 w 7467600"/>
              <a:gd name="connsiteY974" fmla="*/ 59722 h 6858000"/>
              <a:gd name="connsiteX975" fmla="*/ 1512579 w 7467600"/>
              <a:gd name="connsiteY975" fmla="*/ 626441 h 6858000"/>
              <a:gd name="connsiteX976" fmla="*/ 1506076 w 7467600"/>
              <a:gd name="connsiteY976" fmla="*/ 1089289 h 6858000"/>
              <a:gd name="connsiteX977" fmla="*/ 1486346 w 7467600"/>
              <a:gd name="connsiteY977" fmla="*/ 1079919 h 6858000"/>
              <a:gd name="connsiteX978" fmla="*/ 1070511 w 7467600"/>
              <a:gd name="connsiteY978" fmla="*/ 48609 h 6858000"/>
              <a:gd name="connsiteX979" fmla="*/ 1057230 w 7467600"/>
              <a:gd name="connsiteY979" fmla="*/ 0 h 6858000"/>
              <a:gd name="connsiteX980" fmla="*/ 43151 w 7467600"/>
              <a:gd name="connsiteY980" fmla="*/ 0 h 6858000"/>
              <a:gd name="connsiteX981" fmla="*/ 95283 w 7467600"/>
              <a:gd name="connsiteY981" fmla="*/ 0 h 6858000"/>
              <a:gd name="connsiteX982" fmla="*/ 300708 w 7467600"/>
              <a:gd name="connsiteY982" fmla="*/ 154571 h 6858000"/>
              <a:gd name="connsiteX983" fmla="*/ 530414 w 7467600"/>
              <a:gd name="connsiteY983" fmla="*/ 354673 h 6858000"/>
              <a:gd name="connsiteX984" fmla="*/ 333785 w 7467600"/>
              <a:gd name="connsiteY984" fmla="*/ 161564 h 6858000"/>
              <a:gd name="connsiteX985" fmla="*/ 147005 w 7467600"/>
              <a:gd name="connsiteY985" fmla="*/ 0 h 6858000"/>
              <a:gd name="connsiteX986" fmla="*/ 272509 w 7467600"/>
              <a:gd name="connsiteY986" fmla="*/ 0 h 6858000"/>
              <a:gd name="connsiteX987" fmla="*/ 326276 w 7467600"/>
              <a:gd name="connsiteY987" fmla="*/ 45847 h 6858000"/>
              <a:gd name="connsiteX988" fmla="*/ 823759 w 7467600"/>
              <a:gd name="connsiteY988" fmla="*/ 574145 h 6858000"/>
              <a:gd name="connsiteX989" fmla="*/ 811254 w 7467600"/>
              <a:gd name="connsiteY989" fmla="*/ 665546 h 6858000"/>
              <a:gd name="connsiteX990" fmla="*/ 154042 w 7467600"/>
              <a:gd name="connsiteY990" fmla="*/ 261522 h 6858000"/>
              <a:gd name="connsiteX991" fmla="*/ 13550 w 7467600"/>
              <a:gd name="connsiteY991" fmla="*/ 158423 h 6858000"/>
              <a:gd name="connsiteX992" fmla="*/ 0 w 7467600"/>
              <a:gd name="connsiteY992" fmla="*/ 146618 h 6858000"/>
              <a:gd name="connsiteX993" fmla="*/ 0 w 7467600"/>
              <a:gd name="connsiteY993" fmla="*/ 59161 h 6858000"/>
              <a:gd name="connsiteX994" fmla="*/ 45427 w 7467600"/>
              <a:gd name="connsiteY994" fmla="*/ 101078 h 6858000"/>
              <a:gd name="connsiteX995" fmla="*/ 630103 w 7467600"/>
              <a:gd name="connsiteY995" fmla="*/ 485885 h 6858000"/>
              <a:gd name="connsiteX996" fmla="*/ 532040 w 7467600"/>
              <a:gd name="connsiteY996" fmla="*/ 399359 h 6858000"/>
              <a:gd name="connsiteX997" fmla="*/ 517618 w 7467600"/>
              <a:gd name="connsiteY997" fmla="*/ 385726 h 6858000"/>
              <a:gd name="connsiteX998" fmla="*/ 285074 w 7467600"/>
              <a:gd name="connsiteY998" fmla="*/ 182755 h 6858000"/>
              <a:gd name="connsiteX999" fmla="*/ 43151 w 7467600"/>
              <a:gd name="connsiteY999"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467600 w 7467600"/>
              <a:gd name="connsiteY127" fmla="*/ 5361850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353035 w 7467600"/>
              <a:gd name="connsiteY140" fmla="*/ 5197318 h 6858000"/>
              <a:gd name="connsiteX141" fmla="*/ 7467600 w 7467600"/>
              <a:gd name="connsiteY141" fmla="*/ 5297634 h 6858000"/>
              <a:gd name="connsiteX142" fmla="*/ 7467600 w 7467600"/>
              <a:gd name="connsiteY142" fmla="*/ 5361850 h 6858000"/>
              <a:gd name="connsiteX143" fmla="*/ 1903353 w 7467600"/>
              <a:gd name="connsiteY143" fmla="*/ 5044827 h 6858000"/>
              <a:gd name="connsiteX144" fmla="*/ 1936931 w 7467600"/>
              <a:gd name="connsiteY144" fmla="*/ 5093954 h 6858000"/>
              <a:gd name="connsiteX145" fmla="*/ 2195868 w 7467600"/>
              <a:gd name="connsiteY145" fmla="*/ 5396574 h 6858000"/>
              <a:gd name="connsiteX146" fmla="*/ 2088852 w 7467600"/>
              <a:gd name="connsiteY146" fmla="*/ 5166123 h 6858000"/>
              <a:gd name="connsiteX147" fmla="*/ 1958241 w 7467600"/>
              <a:gd name="connsiteY147" fmla="*/ 5067955 h 6858000"/>
              <a:gd name="connsiteX148" fmla="*/ 1903353 w 7467600"/>
              <a:gd name="connsiteY148" fmla="*/ 5044827 h 6858000"/>
              <a:gd name="connsiteX149" fmla="*/ 1979378 w 7467600"/>
              <a:gd name="connsiteY149" fmla="*/ 4769504 h 6858000"/>
              <a:gd name="connsiteX150" fmla="*/ 2882120 w 7467600"/>
              <a:gd name="connsiteY150" fmla="*/ 5064547 h 6858000"/>
              <a:gd name="connsiteX151" fmla="*/ 2793103 w 7467600"/>
              <a:gd name="connsiteY151" fmla="*/ 5039699 h 6858000"/>
              <a:gd name="connsiteX152" fmla="*/ 2770041 w 7467600"/>
              <a:gd name="connsiteY152" fmla="*/ 5033634 h 6858000"/>
              <a:gd name="connsiteX153" fmla="*/ 1979378 w 7467600"/>
              <a:gd name="connsiteY153" fmla="*/ 4769504 h 6858000"/>
              <a:gd name="connsiteX154" fmla="*/ 1927410 w 7467600"/>
              <a:gd name="connsiteY154" fmla="*/ 4716164 h 6858000"/>
              <a:gd name="connsiteX155" fmla="*/ 1959587 w 7467600"/>
              <a:gd name="connsiteY155" fmla="*/ 4728849 h 6858000"/>
              <a:gd name="connsiteX156" fmla="*/ 2777707 w 7467600"/>
              <a:gd name="connsiteY156" fmla="*/ 5003991 h 6858000"/>
              <a:gd name="connsiteX157" fmla="*/ 2800768 w 7467600"/>
              <a:gd name="connsiteY157" fmla="*/ 5010056 h 6858000"/>
              <a:gd name="connsiteX158" fmla="*/ 2879408 w 7467600"/>
              <a:gd name="connsiteY158" fmla="*/ 5031590 h 6858000"/>
              <a:gd name="connsiteX159" fmla="*/ 2862295 w 7467600"/>
              <a:gd name="connsiteY159" fmla="*/ 5022958 h 6858000"/>
              <a:gd name="connsiteX160" fmla="*/ 2813343 w 7467600"/>
              <a:gd name="connsiteY160" fmla="*/ 4998369 h 6858000"/>
              <a:gd name="connsiteX161" fmla="*/ 2646245 w 7467600"/>
              <a:gd name="connsiteY161" fmla="*/ 4930999 h 6858000"/>
              <a:gd name="connsiteX162" fmla="*/ 1999243 w 7467600"/>
              <a:gd name="connsiteY162" fmla="*/ 4730524 h 6858000"/>
              <a:gd name="connsiteX163" fmla="*/ 1979527 w 7467600"/>
              <a:gd name="connsiteY163" fmla="*/ 4726651 h 6858000"/>
              <a:gd name="connsiteX164" fmla="*/ 1927410 w 7467600"/>
              <a:gd name="connsiteY164" fmla="*/ 4716164 h 6858000"/>
              <a:gd name="connsiteX165" fmla="*/ 1997014 w 7467600"/>
              <a:gd name="connsiteY165" fmla="*/ 4698007 h 6858000"/>
              <a:gd name="connsiteX166" fmla="*/ 2005458 w 7467600"/>
              <a:gd name="connsiteY166" fmla="*/ 4699540 h 6858000"/>
              <a:gd name="connsiteX167" fmla="*/ 2657186 w 7467600"/>
              <a:gd name="connsiteY167" fmla="*/ 4901687 h 6858000"/>
              <a:gd name="connsiteX168" fmla="*/ 2826662 w 7467600"/>
              <a:gd name="connsiteY168" fmla="*/ 4970362 h 6858000"/>
              <a:gd name="connsiteX169" fmla="*/ 2876100 w 7467600"/>
              <a:gd name="connsiteY169" fmla="*/ 4995397 h 6858000"/>
              <a:gd name="connsiteX170" fmla="*/ 3042600 w 7467600"/>
              <a:gd name="connsiteY170" fmla="*/ 5059532 h 6858000"/>
              <a:gd name="connsiteX171" fmla="*/ 1997014 w 7467600"/>
              <a:gd name="connsiteY171" fmla="*/ 4698007 h 6858000"/>
              <a:gd name="connsiteX172" fmla="*/ 2305292 w 7467600"/>
              <a:gd name="connsiteY172" fmla="*/ 4219492 h 6858000"/>
              <a:gd name="connsiteX173" fmla="*/ 3360922 w 7467600"/>
              <a:gd name="connsiteY173" fmla="*/ 4529373 h 6858000"/>
              <a:gd name="connsiteX174" fmla="*/ 3492420 w 7467600"/>
              <a:gd name="connsiteY174" fmla="*/ 4510145 h 6858000"/>
              <a:gd name="connsiteX175" fmla="*/ 3364086 w 7467600"/>
              <a:gd name="connsiteY175" fmla="*/ 4480340 h 6858000"/>
              <a:gd name="connsiteX176" fmla="*/ 3225818 w 7467600"/>
              <a:gd name="connsiteY176" fmla="*/ 4411822 h 6858000"/>
              <a:gd name="connsiteX177" fmla="*/ 3129696 w 7467600"/>
              <a:gd name="connsiteY177" fmla="*/ 4360704 h 6858000"/>
              <a:gd name="connsiteX178" fmla="*/ 2814545 w 7467600"/>
              <a:gd name="connsiteY178" fmla="*/ 4282955 h 6858000"/>
              <a:gd name="connsiteX179" fmla="*/ 2305292 w 7467600"/>
              <a:gd name="connsiteY179" fmla="*/ 4219492 h 6858000"/>
              <a:gd name="connsiteX180" fmla="*/ 2626982 w 7467600"/>
              <a:gd name="connsiteY180" fmla="*/ 4206450 h 6858000"/>
              <a:gd name="connsiteX181" fmla="*/ 2490617 w 7467600"/>
              <a:gd name="connsiteY181" fmla="*/ 4206951 h 6858000"/>
              <a:gd name="connsiteX182" fmla="*/ 2819869 w 7467600"/>
              <a:gd name="connsiteY182" fmla="*/ 4252936 h 6858000"/>
              <a:gd name="connsiteX183" fmla="*/ 3143018 w 7467600"/>
              <a:gd name="connsiteY183" fmla="*/ 4332698 h 6858000"/>
              <a:gd name="connsiteX184" fmla="*/ 3241520 w 7467600"/>
              <a:gd name="connsiteY184" fmla="*/ 4385112 h 6858000"/>
              <a:gd name="connsiteX185" fmla="*/ 3374575 w 7467600"/>
              <a:gd name="connsiteY185" fmla="*/ 4451517 h 6858000"/>
              <a:gd name="connsiteX186" fmla="*/ 3505221 w 7467600"/>
              <a:gd name="connsiteY186" fmla="*/ 4480757 h 6858000"/>
              <a:gd name="connsiteX187" fmla="*/ 2626982 w 7467600"/>
              <a:gd name="connsiteY187" fmla="*/ 4206450 h 6858000"/>
              <a:gd name="connsiteX188" fmla="*/ 1310106 w 7467600"/>
              <a:gd name="connsiteY188" fmla="*/ 3943217 h 6858000"/>
              <a:gd name="connsiteX189" fmla="*/ 854994 w 7467600"/>
              <a:gd name="connsiteY189" fmla="*/ 4399136 h 6858000"/>
              <a:gd name="connsiteX190" fmla="*/ 742462 w 7467600"/>
              <a:gd name="connsiteY190" fmla="*/ 4594648 h 6858000"/>
              <a:gd name="connsiteX191" fmla="*/ 820602 w 7467600"/>
              <a:gd name="connsiteY191" fmla="*/ 4485915 h 6858000"/>
              <a:gd name="connsiteX192" fmla="*/ 878295 w 7467600"/>
              <a:gd name="connsiteY192" fmla="*/ 4403594 h 6858000"/>
              <a:gd name="connsiteX193" fmla="*/ 1240607 w 7467600"/>
              <a:gd name="connsiteY193" fmla="*/ 4010401 h 6858000"/>
              <a:gd name="connsiteX194" fmla="*/ 1310106 w 7467600"/>
              <a:gd name="connsiteY194" fmla="*/ 3943217 h 6858000"/>
              <a:gd name="connsiteX195" fmla="*/ 1423113 w 7467600"/>
              <a:gd name="connsiteY195" fmla="*/ 3874565 h 6858000"/>
              <a:gd name="connsiteX196" fmla="*/ 1260565 w 7467600"/>
              <a:gd name="connsiteY196" fmla="*/ 4031982 h 6858000"/>
              <a:gd name="connsiteX197" fmla="*/ 901900 w 7467600"/>
              <a:gd name="connsiteY197" fmla="*/ 4421236 h 6858000"/>
              <a:gd name="connsiteX198" fmla="*/ 845044 w 7467600"/>
              <a:gd name="connsiteY198" fmla="*/ 4502436 h 6858000"/>
              <a:gd name="connsiteX199" fmla="*/ 685926 w 7467600"/>
              <a:gd name="connsiteY199" fmla="*/ 4703069 h 6858000"/>
              <a:gd name="connsiteX200" fmla="*/ 684248 w 7467600"/>
              <a:gd name="connsiteY200" fmla="*/ 4706721 h 6858000"/>
              <a:gd name="connsiteX201" fmla="*/ 1423113 w 7467600"/>
              <a:gd name="connsiteY201" fmla="*/ 3874565 h 6858000"/>
              <a:gd name="connsiteX202" fmla="*/ 3316479 w 7467600"/>
              <a:gd name="connsiteY202" fmla="*/ 3872136 h 6858000"/>
              <a:gd name="connsiteX203" fmla="*/ 3546806 w 7467600"/>
              <a:gd name="connsiteY203" fmla="*/ 4356139 h 6858000"/>
              <a:gd name="connsiteX204" fmla="*/ 3364433 w 7467600"/>
              <a:gd name="connsiteY204" fmla="*/ 3953121 h 6858000"/>
              <a:gd name="connsiteX205" fmla="*/ 3316479 w 7467600"/>
              <a:gd name="connsiteY205" fmla="*/ 3872136 h 6858000"/>
              <a:gd name="connsiteX206" fmla="*/ 3291335 w 7467600"/>
              <a:gd name="connsiteY206" fmla="*/ 3767420 h 6858000"/>
              <a:gd name="connsiteX207" fmla="*/ 3390805 w 7467600"/>
              <a:gd name="connsiteY207" fmla="*/ 3937163 h 6858000"/>
              <a:gd name="connsiteX208" fmla="*/ 3579062 w 7467600"/>
              <a:gd name="connsiteY208" fmla="*/ 4359040 h 6858000"/>
              <a:gd name="connsiteX209" fmla="*/ 3467355 w 7467600"/>
              <a:gd name="connsiteY209" fmla="*/ 3988130 h 6858000"/>
              <a:gd name="connsiteX210" fmla="*/ 3310753 w 7467600"/>
              <a:gd name="connsiteY210" fmla="*/ 3787140 h 6858000"/>
              <a:gd name="connsiteX211" fmla="*/ 3291335 w 7467600"/>
              <a:gd name="connsiteY211" fmla="*/ 3767420 h 6858000"/>
              <a:gd name="connsiteX212" fmla="*/ 1635889 w 7467600"/>
              <a:gd name="connsiteY212" fmla="*/ 3709494 h 6858000"/>
              <a:gd name="connsiteX213" fmla="*/ 1634800 w 7467600"/>
              <a:gd name="connsiteY213" fmla="*/ 3731111 h 6858000"/>
              <a:gd name="connsiteX214" fmla="*/ 1635889 w 7467600"/>
              <a:gd name="connsiteY214" fmla="*/ 3709494 h 6858000"/>
              <a:gd name="connsiteX215" fmla="*/ 1510397 w 7467600"/>
              <a:gd name="connsiteY215" fmla="*/ 3684705 h 6858000"/>
              <a:gd name="connsiteX216" fmla="*/ 1146550 w 7467600"/>
              <a:gd name="connsiteY216" fmla="*/ 3802012 h 6858000"/>
              <a:gd name="connsiteX217" fmla="*/ 698834 w 7467600"/>
              <a:gd name="connsiteY217" fmla="*/ 3952272 h 6858000"/>
              <a:gd name="connsiteX218" fmla="*/ 34256 w 7467600"/>
              <a:gd name="connsiteY218" fmla="*/ 4347603 h 6858000"/>
              <a:gd name="connsiteX219" fmla="*/ 527241 w 7467600"/>
              <a:gd name="connsiteY219" fmla="*/ 4065078 h 6858000"/>
              <a:gd name="connsiteX220" fmla="*/ 1510397 w 7467600"/>
              <a:gd name="connsiteY220" fmla="*/ 3684705 h 6858000"/>
              <a:gd name="connsiteX221" fmla="*/ 1313114 w 7467600"/>
              <a:gd name="connsiteY221" fmla="*/ 3655216 h 6858000"/>
              <a:gd name="connsiteX222" fmla="*/ 1109304 w 7467600"/>
              <a:gd name="connsiteY222" fmla="*/ 3669030 h 6858000"/>
              <a:gd name="connsiteX223" fmla="*/ 8129 w 7467600"/>
              <a:gd name="connsiteY223" fmla="*/ 4330519 h 6858000"/>
              <a:gd name="connsiteX224" fmla="*/ 687572 w 7467600"/>
              <a:gd name="connsiteY224" fmla="*/ 3925629 h 6858000"/>
              <a:gd name="connsiteX225" fmla="*/ 1138365 w 7467600"/>
              <a:gd name="connsiteY225" fmla="*/ 3774515 h 6858000"/>
              <a:gd name="connsiteX226" fmla="*/ 1505579 w 7467600"/>
              <a:gd name="connsiteY226" fmla="*/ 3655526 h 6858000"/>
              <a:gd name="connsiteX227" fmla="*/ 1313114 w 7467600"/>
              <a:gd name="connsiteY227" fmla="*/ 3655216 h 6858000"/>
              <a:gd name="connsiteX228" fmla="*/ 3655073 w 7467600"/>
              <a:gd name="connsiteY228" fmla="*/ 3650884 h 6858000"/>
              <a:gd name="connsiteX229" fmla="*/ 3989938 w 7467600"/>
              <a:gd name="connsiteY229" fmla="*/ 3991685 h 6858000"/>
              <a:gd name="connsiteX230" fmla="*/ 4393907 w 7467600"/>
              <a:gd name="connsiteY230" fmla="*/ 4261258 h 6858000"/>
              <a:gd name="connsiteX231" fmla="*/ 4648051 w 7467600"/>
              <a:gd name="connsiteY231" fmla="*/ 4374051 h 6858000"/>
              <a:gd name="connsiteX232" fmla="*/ 4383389 w 7467600"/>
              <a:gd name="connsiteY232" fmla="*/ 4184369 h 6858000"/>
              <a:gd name="connsiteX233" fmla="*/ 4165508 w 7467600"/>
              <a:gd name="connsiteY233" fmla="*/ 4035196 h 6858000"/>
              <a:gd name="connsiteX234" fmla="*/ 4068162 w 7467600"/>
              <a:gd name="connsiteY234" fmla="*/ 3953394 h 6858000"/>
              <a:gd name="connsiteX235" fmla="*/ 3981416 w 7467600"/>
              <a:gd name="connsiteY235" fmla="*/ 3880482 h 6858000"/>
              <a:gd name="connsiteX236" fmla="*/ 3800147 w 7467600"/>
              <a:gd name="connsiteY236" fmla="*/ 3749872 h 6858000"/>
              <a:gd name="connsiteX237" fmla="*/ 3655073 w 7467600"/>
              <a:gd name="connsiteY237" fmla="*/ 3650884 h 6858000"/>
              <a:gd name="connsiteX238" fmla="*/ 3670252 w 7467600"/>
              <a:gd name="connsiteY238" fmla="*/ 3622798 h 6858000"/>
              <a:gd name="connsiteX239" fmla="*/ 3817258 w 7467600"/>
              <a:gd name="connsiteY239" fmla="*/ 3723577 h 6858000"/>
              <a:gd name="connsiteX240" fmla="*/ 4000461 w 7467600"/>
              <a:gd name="connsiteY240" fmla="*/ 3855966 h 6858000"/>
              <a:gd name="connsiteX241" fmla="*/ 4088180 w 7467600"/>
              <a:gd name="connsiteY241" fmla="*/ 3929774 h 6858000"/>
              <a:gd name="connsiteX242" fmla="*/ 4184555 w 7467600"/>
              <a:gd name="connsiteY242" fmla="*/ 4010683 h 6858000"/>
              <a:gd name="connsiteX243" fmla="*/ 4399563 w 7467600"/>
              <a:gd name="connsiteY243" fmla="*/ 4158106 h 6858000"/>
              <a:gd name="connsiteX244" fmla="*/ 4684469 w 7467600"/>
              <a:gd name="connsiteY244" fmla="*/ 4364680 h 6858000"/>
              <a:gd name="connsiteX245" fmla="*/ 4690271 w 7467600"/>
              <a:gd name="connsiteY245" fmla="*/ 4370034 h 6858000"/>
              <a:gd name="connsiteX246" fmla="*/ 4136093 w 7467600"/>
              <a:gd name="connsiteY246" fmla="*/ 3858466 h 6858000"/>
              <a:gd name="connsiteX247" fmla="*/ 3670252 w 7467600"/>
              <a:gd name="connsiteY247" fmla="*/ 3622798 h 6858000"/>
              <a:gd name="connsiteX248" fmla="*/ 4440129 w 7467600"/>
              <a:gd name="connsiteY248" fmla="*/ 3448571 h 6858000"/>
              <a:gd name="connsiteX249" fmla="*/ 4856525 w 7467600"/>
              <a:gd name="connsiteY249" fmla="*/ 3915351 h 6858000"/>
              <a:gd name="connsiteX250" fmla="*/ 5059055 w 7467600"/>
              <a:gd name="connsiteY250" fmla="*/ 4108918 h 6858000"/>
              <a:gd name="connsiteX251" fmla="*/ 5290070 w 7467600"/>
              <a:gd name="connsiteY251" fmla="*/ 4263619 h 6858000"/>
              <a:gd name="connsiteX252" fmla="*/ 4834991 w 7467600"/>
              <a:gd name="connsiteY252" fmla="*/ 3830985 h 6858000"/>
              <a:gd name="connsiteX253" fmla="*/ 4440129 w 7467600"/>
              <a:gd name="connsiteY253" fmla="*/ 3448571 h 6858000"/>
              <a:gd name="connsiteX254" fmla="*/ 4441737 w 7467600"/>
              <a:gd name="connsiteY254" fmla="*/ 3399734 h 6858000"/>
              <a:gd name="connsiteX255" fmla="*/ 4431236 w 7467600"/>
              <a:gd name="connsiteY255" fmla="*/ 3400954 h 6858000"/>
              <a:gd name="connsiteX256" fmla="*/ 4557150 w 7467600"/>
              <a:gd name="connsiteY256" fmla="*/ 3510023 h 6858000"/>
              <a:gd name="connsiteX257" fmla="*/ 4856936 w 7467600"/>
              <a:gd name="connsiteY257" fmla="*/ 3809146 h 6858000"/>
              <a:gd name="connsiteX258" fmla="*/ 5111996 w 7467600"/>
              <a:gd name="connsiteY258" fmla="*/ 4065759 h 6858000"/>
              <a:gd name="connsiteX259" fmla="*/ 5388878 w 7467600"/>
              <a:gd name="connsiteY259" fmla="*/ 4300185 h 6858000"/>
              <a:gd name="connsiteX260" fmla="*/ 5425556 w 7467600"/>
              <a:gd name="connsiteY260" fmla="*/ 4308967 h 6858000"/>
              <a:gd name="connsiteX261" fmla="*/ 4943646 w 7467600"/>
              <a:gd name="connsiteY261" fmla="*/ 3822916 h 6858000"/>
              <a:gd name="connsiteX262" fmla="*/ 4594837 w 7467600"/>
              <a:gd name="connsiteY262" fmla="*/ 3532274 h 6858000"/>
              <a:gd name="connsiteX263" fmla="*/ 4441737 w 7467600"/>
              <a:gd name="connsiteY263" fmla="*/ 3399734 h 6858000"/>
              <a:gd name="connsiteX264" fmla="*/ 5425834 w 7467600"/>
              <a:gd name="connsiteY264" fmla="*/ 3162785 h 6858000"/>
              <a:gd name="connsiteX265" fmla="*/ 5401644 w 7467600"/>
              <a:gd name="connsiteY265" fmla="*/ 3617847 h 6858000"/>
              <a:gd name="connsiteX266" fmla="*/ 5467256 w 7467600"/>
              <a:gd name="connsiteY266" fmla="*/ 4175494 h 6858000"/>
              <a:gd name="connsiteX267" fmla="*/ 5448069 w 7467600"/>
              <a:gd name="connsiteY267" fmla="*/ 3567554 h 6858000"/>
              <a:gd name="connsiteX268" fmla="*/ 5425834 w 7467600"/>
              <a:gd name="connsiteY268" fmla="*/ 3162785 h 6858000"/>
              <a:gd name="connsiteX269" fmla="*/ 1318687 w 7467600"/>
              <a:gd name="connsiteY269" fmla="*/ 3113840 h 6858000"/>
              <a:gd name="connsiteX270" fmla="*/ 1066793 w 7467600"/>
              <a:gd name="connsiteY270" fmla="*/ 3212171 h 6858000"/>
              <a:gd name="connsiteX271" fmla="*/ 993319 w 7467600"/>
              <a:gd name="connsiteY271" fmla="*/ 3247648 h 6858000"/>
              <a:gd name="connsiteX272" fmla="*/ 853081 w 7467600"/>
              <a:gd name="connsiteY272" fmla="*/ 3312410 h 6858000"/>
              <a:gd name="connsiteX273" fmla="*/ 805957 w 7467600"/>
              <a:gd name="connsiteY273" fmla="*/ 3330443 h 6858000"/>
              <a:gd name="connsiteX274" fmla="*/ 1318687 w 7467600"/>
              <a:gd name="connsiteY274" fmla="*/ 3113840 h 6858000"/>
              <a:gd name="connsiteX275" fmla="*/ 5453702 w 7467600"/>
              <a:gd name="connsiteY275" fmla="*/ 3090882 h 6858000"/>
              <a:gd name="connsiteX276" fmla="*/ 5480135 w 7467600"/>
              <a:gd name="connsiteY276" fmla="*/ 3565802 h 6858000"/>
              <a:gd name="connsiteX277" fmla="*/ 5499023 w 7467600"/>
              <a:gd name="connsiteY277" fmla="*/ 4166310 h 6858000"/>
              <a:gd name="connsiteX278" fmla="*/ 5547022 w 7467600"/>
              <a:gd name="connsiteY278" fmla="*/ 3607838 h 6858000"/>
              <a:gd name="connsiteX279" fmla="*/ 5515964 w 7467600"/>
              <a:gd name="connsiteY279" fmla="*/ 3378541 h 6858000"/>
              <a:gd name="connsiteX280" fmla="*/ 5453702 w 7467600"/>
              <a:gd name="connsiteY280" fmla="*/ 3090882 h 6858000"/>
              <a:gd name="connsiteX281" fmla="*/ 1238695 w 7467600"/>
              <a:gd name="connsiteY281" fmla="*/ 3076820 h 6858000"/>
              <a:gd name="connsiteX282" fmla="*/ 716371 w 7467600"/>
              <a:gd name="connsiteY282" fmla="*/ 3293249 h 6858000"/>
              <a:gd name="connsiteX283" fmla="*/ 579522 w 7467600"/>
              <a:gd name="connsiteY283" fmla="*/ 3371759 h 6858000"/>
              <a:gd name="connsiteX284" fmla="*/ 600288 w 7467600"/>
              <a:gd name="connsiteY284" fmla="*/ 3365555 h 6858000"/>
              <a:gd name="connsiteX285" fmla="*/ 840692 w 7467600"/>
              <a:gd name="connsiteY285" fmla="*/ 3284921 h 6858000"/>
              <a:gd name="connsiteX286" fmla="*/ 979248 w 7467600"/>
              <a:gd name="connsiteY286" fmla="*/ 3221003 h 6858000"/>
              <a:gd name="connsiteX287" fmla="*/ 1053282 w 7467600"/>
              <a:gd name="connsiteY287" fmla="*/ 3185247 h 6858000"/>
              <a:gd name="connsiteX288" fmla="*/ 1320603 w 7467600"/>
              <a:gd name="connsiteY288" fmla="*/ 3081281 h 6858000"/>
              <a:gd name="connsiteX289" fmla="*/ 1238695 w 7467600"/>
              <a:gd name="connsiteY289" fmla="*/ 3076820 h 6858000"/>
              <a:gd name="connsiteX290" fmla="*/ 5425627 w 7467600"/>
              <a:gd name="connsiteY290" fmla="*/ 2954192 h 6858000"/>
              <a:gd name="connsiteX291" fmla="*/ 5470770 w 7467600"/>
              <a:gd name="connsiteY291" fmla="*/ 3005435 h 6858000"/>
              <a:gd name="connsiteX292" fmla="*/ 5519779 w 7467600"/>
              <a:gd name="connsiteY292" fmla="*/ 4359223 h 6858000"/>
              <a:gd name="connsiteX293" fmla="*/ 5520293 w 7467600"/>
              <a:gd name="connsiteY293" fmla="*/ 4360602 h 6858000"/>
              <a:gd name="connsiteX294" fmla="*/ 5767221 w 7467600"/>
              <a:gd name="connsiteY294" fmla="*/ 4665564 h 6858000"/>
              <a:gd name="connsiteX295" fmla="*/ 6937169 w 7467600"/>
              <a:gd name="connsiteY295" fmla="*/ 4815941 h 6858000"/>
              <a:gd name="connsiteX296" fmla="*/ 6953922 w 7467600"/>
              <a:gd name="connsiteY296" fmla="*/ 4890068 h 6858000"/>
              <a:gd name="connsiteX297" fmla="*/ 6071359 w 7467600"/>
              <a:gd name="connsiteY297" fmla="*/ 4770770 h 6858000"/>
              <a:gd name="connsiteX298" fmla="*/ 6038839 w 7467600"/>
              <a:gd name="connsiteY298" fmla="*/ 4764474 h 6858000"/>
              <a:gd name="connsiteX299" fmla="*/ 6038706 w 7467600"/>
              <a:gd name="connsiteY299" fmla="*/ 4763847 h 6858000"/>
              <a:gd name="connsiteX300" fmla="*/ 6037784 w 7467600"/>
              <a:gd name="connsiteY300" fmla="*/ 4764270 h 6858000"/>
              <a:gd name="connsiteX301" fmla="*/ 6038839 w 7467600"/>
              <a:gd name="connsiteY301" fmla="*/ 4764474 h 6858000"/>
              <a:gd name="connsiteX302" fmla="*/ 6040338 w 7467600"/>
              <a:gd name="connsiteY302" fmla="*/ 4771418 h 6858000"/>
              <a:gd name="connsiteX303" fmla="*/ 6024488 w 7467600"/>
              <a:gd name="connsiteY303" fmla="*/ 4809903 h 6858000"/>
              <a:gd name="connsiteX304" fmla="*/ 5599771 w 7467600"/>
              <a:gd name="connsiteY304" fmla="*/ 5509652 h 6858000"/>
              <a:gd name="connsiteX305" fmla="*/ 5548843 w 7467600"/>
              <a:gd name="connsiteY305" fmla="*/ 5563845 h 6858000"/>
              <a:gd name="connsiteX306" fmla="*/ 5940952 w 7467600"/>
              <a:gd name="connsiteY306" fmla="*/ 6250028 h 6858000"/>
              <a:gd name="connsiteX307" fmla="*/ 6043441 w 7467600"/>
              <a:gd name="connsiteY307" fmla="*/ 6665847 h 6858000"/>
              <a:gd name="connsiteX308" fmla="*/ 6093432 w 7467600"/>
              <a:gd name="connsiteY308" fmla="*/ 6858000 h 6858000"/>
              <a:gd name="connsiteX309" fmla="*/ 6034344 w 7467600"/>
              <a:gd name="connsiteY309" fmla="*/ 6858000 h 6858000"/>
              <a:gd name="connsiteX310" fmla="*/ 6026679 w 7467600"/>
              <a:gd name="connsiteY310" fmla="*/ 6836959 h 6858000"/>
              <a:gd name="connsiteX311" fmla="*/ 5800441 w 7467600"/>
              <a:gd name="connsiteY311" fmla="*/ 6335286 h 6858000"/>
              <a:gd name="connsiteX312" fmla="*/ 5526562 w 7467600"/>
              <a:gd name="connsiteY312" fmla="*/ 5705388 h 6858000"/>
              <a:gd name="connsiteX313" fmla="*/ 5519640 w 7467600"/>
              <a:gd name="connsiteY313" fmla="*/ 5683774 h 6858000"/>
              <a:gd name="connsiteX314" fmla="*/ 5844559 w 7467600"/>
              <a:gd name="connsiteY314" fmla="*/ 6553349 h 6858000"/>
              <a:gd name="connsiteX315" fmla="*/ 5975994 w 7467600"/>
              <a:gd name="connsiteY315" fmla="*/ 6858000 h 6858000"/>
              <a:gd name="connsiteX316" fmla="*/ 5898547 w 7467600"/>
              <a:gd name="connsiteY316" fmla="*/ 6858000 h 6858000"/>
              <a:gd name="connsiteX317" fmla="*/ 5682041 w 7467600"/>
              <a:gd name="connsiteY317" fmla="*/ 6355860 h 6858000"/>
              <a:gd name="connsiteX318" fmla="*/ 5461758 w 7467600"/>
              <a:gd name="connsiteY318" fmla="*/ 5820220 h 6858000"/>
              <a:gd name="connsiteX319" fmla="*/ 5237282 w 7467600"/>
              <a:gd name="connsiteY319" fmla="*/ 6579086 h 6858000"/>
              <a:gd name="connsiteX320" fmla="*/ 5115009 w 7467600"/>
              <a:gd name="connsiteY320" fmla="*/ 6858000 h 6858000"/>
              <a:gd name="connsiteX321" fmla="*/ 5028074 w 7467600"/>
              <a:gd name="connsiteY321" fmla="*/ 6858000 h 6858000"/>
              <a:gd name="connsiteX322" fmla="*/ 5079508 w 7467600"/>
              <a:gd name="connsiteY322" fmla="*/ 6749074 h 6858000"/>
              <a:gd name="connsiteX323" fmla="*/ 5371846 w 7467600"/>
              <a:gd name="connsiteY323" fmla="*/ 5924413 h 6858000"/>
              <a:gd name="connsiteX324" fmla="*/ 5270512 w 7467600"/>
              <a:gd name="connsiteY324" fmla="*/ 6138975 h 6858000"/>
              <a:gd name="connsiteX325" fmla="*/ 5062409 w 7467600"/>
              <a:gd name="connsiteY325" fmla="*/ 6653544 h 6858000"/>
              <a:gd name="connsiteX326" fmla="*/ 5036628 w 7467600"/>
              <a:gd name="connsiteY326" fmla="*/ 6754247 h 6858000"/>
              <a:gd name="connsiteX327" fmla="*/ 5009112 w 7467600"/>
              <a:gd name="connsiteY327" fmla="*/ 6858000 h 6858000"/>
              <a:gd name="connsiteX328" fmla="*/ 4976679 w 7467600"/>
              <a:gd name="connsiteY328" fmla="*/ 6858000 h 6858000"/>
              <a:gd name="connsiteX329" fmla="*/ 5006537 w 7467600"/>
              <a:gd name="connsiteY329" fmla="*/ 6747068 h 6858000"/>
              <a:gd name="connsiteX330" fmla="*/ 5032723 w 7467600"/>
              <a:gd name="connsiteY330" fmla="*/ 6644957 h 6858000"/>
              <a:gd name="connsiteX331" fmla="*/ 5242949 w 7467600"/>
              <a:gd name="connsiteY331" fmla="*/ 6125175 h 6858000"/>
              <a:gd name="connsiteX332" fmla="*/ 5286321 w 7467600"/>
              <a:gd name="connsiteY332" fmla="*/ 6033555 h 6858000"/>
              <a:gd name="connsiteX333" fmla="*/ 5008210 w 7467600"/>
              <a:gd name="connsiteY333" fmla="*/ 6649194 h 6858000"/>
              <a:gd name="connsiteX334" fmla="*/ 4986321 w 7467600"/>
              <a:gd name="connsiteY334" fmla="*/ 6765687 h 6858000"/>
              <a:gd name="connsiteX335" fmla="*/ 4973474 w 7467600"/>
              <a:gd name="connsiteY335" fmla="*/ 6858000 h 6858000"/>
              <a:gd name="connsiteX336" fmla="*/ 4907178 w 7467600"/>
              <a:gd name="connsiteY336" fmla="*/ 6858000 h 6858000"/>
              <a:gd name="connsiteX337" fmla="*/ 4910810 w 7467600"/>
              <a:gd name="connsiteY337" fmla="*/ 6829660 h 6858000"/>
              <a:gd name="connsiteX338" fmla="*/ 4987461 w 7467600"/>
              <a:gd name="connsiteY338" fmla="*/ 6432994 h 6858000"/>
              <a:gd name="connsiteX339" fmla="*/ 5179262 w 7467600"/>
              <a:gd name="connsiteY339" fmla="*/ 6035044 h 6858000"/>
              <a:gd name="connsiteX340" fmla="*/ 4689678 w 7467600"/>
              <a:gd name="connsiteY340" fmla="*/ 6440241 h 6858000"/>
              <a:gd name="connsiteX341" fmla="*/ 4477543 w 7467600"/>
              <a:gd name="connsiteY341" fmla="*/ 6674836 h 6858000"/>
              <a:gd name="connsiteX342" fmla="*/ 4329957 w 7467600"/>
              <a:gd name="connsiteY342" fmla="*/ 6858000 h 6858000"/>
              <a:gd name="connsiteX343" fmla="*/ 4218595 w 7467600"/>
              <a:gd name="connsiteY343" fmla="*/ 6858000 h 6858000"/>
              <a:gd name="connsiteX344" fmla="*/ 4368888 w 7467600"/>
              <a:gd name="connsiteY344" fmla="*/ 6668412 h 6858000"/>
              <a:gd name="connsiteX345" fmla="*/ 4563091 w 7467600"/>
              <a:gd name="connsiteY345" fmla="*/ 6442508 h 6858000"/>
              <a:gd name="connsiteX346" fmla="*/ 5387324 w 7467600"/>
              <a:gd name="connsiteY346" fmla="*/ 5705830 h 6858000"/>
              <a:gd name="connsiteX347" fmla="*/ 5073620 w 7467600"/>
              <a:gd name="connsiteY347" fmla="*/ 5955437 h 6858000"/>
              <a:gd name="connsiteX348" fmla="*/ 4689789 w 7467600"/>
              <a:gd name="connsiteY348" fmla="*/ 6268382 h 6858000"/>
              <a:gd name="connsiteX349" fmla="*/ 4418722 w 7467600"/>
              <a:gd name="connsiteY349" fmla="*/ 6570886 h 6858000"/>
              <a:gd name="connsiteX350" fmla="*/ 4214944 w 7467600"/>
              <a:gd name="connsiteY350" fmla="*/ 6858000 h 6858000"/>
              <a:gd name="connsiteX351" fmla="*/ 4177898 w 7467600"/>
              <a:gd name="connsiteY351" fmla="*/ 6858000 h 6858000"/>
              <a:gd name="connsiteX352" fmla="*/ 4391597 w 7467600"/>
              <a:gd name="connsiteY352" fmla="*/ 6556370 h 6858000"/>
              <a:gd name="connsiteX353" fmla="*/ 4668889 w 7467600"/>
              <a:gd name="connsiteY353" fmla="*/ 6246399 h 6858000"/>
              <a:gd name="connsiteX354" fmla="*/ 5055427 w 7467600"/>
              <a:gd name="connsiteY354" fmla="*/ 5931476 h 6858000"/>
              <a:gd name="connsiteX355" fmla="*/ 5371814 w 7467600"/>
              <a:gd name="connsiteY355" fmla="*/ 5678975 h 6858000"/>
              <a:gd name="connsiteX356" fmla="*/ 4987918 w 7467600"/>
              <a:gd name="connsiteY356" fmla="*/ 5838701 h 6858000"/>
              <a:gd name="connsiteX357" fmla="*/ 4317146 w 7467600"/>
              <a:gd name="connsiteY357" fmla="*/ 6587716 h 6858000"/>
              <a:gd name="connsiteX358" fmla="*/ 4171627 w 7467600"/>
              <a:gd name="connsiteY358" fmla="*/ 6858000 h 6858000"/>
              <a:gd name="connsiteX359" fmla="*/ 4081585 w 7467600"/>
              <a:gd name="connsiteY359" fmla="*/ 6858000 h 6858000"/>
              <a:gd name="connsiteX360" fmla="*/ 4238603 w 7467600"/>
              <a:gd name="connsiteY360" fmla="*/ 6559341 h 6858000"/>
              <a:gd name="connsiteX361" fmla="*/ 4778333 w 7467600"/>
              <a:gd name="connsiteY361" fmla="*/ 5873626 h 6858000"/>
              <a:gd name="connsiteX362" fmla="*/ 5414185 w 7467600"/>
              <a:gd name="connsiteY362" fmla="*/ 5573882 h 6858000"/>
              <a:gd name="connsiteX363" fmla="*/ 5959648 w 7467600"/>
              <a:gd name="connsiteY363" fmla="*/ 4760797 h 6858000"/>
              <a:gd name="connsiteX364" fmla="*/ 5355019 w 7467600"/>
              <a:gd name="connsiteY364" fmla="*/ 4734672 h 6858000"/>
              <a:gd name="connsiteX365" fmla="*/ 5083565 w 7467600"/>
              <a:gd name="connsiteY365" fmla="*/ 5179121 h 6858000"/>
              <a:gd name="connsiteX366" fmla="*/ 4713577 w 7467600"/>
              <a:gd name="connsiteY366" fmla="*/ 5616803 h 6858000"/>
              <a:gd name="connsiteX367" fmla="*/ 3989559 w 7467600"/>
              <a:gd name="connsiteY367" fmla="*/ 6145945 h 6858000"/>
              <a:gd name="connsiteX368" fmla="*/ 3939824 w 7467600"/>
              <a:gd name="connsiteY368" fmla="*/ 6066900 h 6858000"/>
              <a:gd name="connsiteX369" fmla="*/ 4584537 w 7467600"/>
              <a:gd name="connsiteY369" fmla="*/ 5324826 h 6858000"/>
              <a:gd name="connsiteX370" fmla="*/ 5037105 w 7467600"/>
              <a:gd name="connsiteY370" fmla="*/ 5088765 h 6858000"/>
              <a:gd name="connsiteX371" fmla="*/ 5039930 w 7467600"/>
              <a:gd name="connsiteY371" fmla="*/ 5089585 h 6858000"/>
              <a:gd name="connsiteX372" fmla="*/ 5263764 w 7467600"/>
              <a:gd name="connsiteY372" fmla="*/ 4735525 h 6858000"/>
              <a:gd name="connsiteX373" fmla="*/ 4086300 w 7467600"/>
              <a:gd name="connsiteY373" fmla="*/ 4884599 h 6858000"/>
              <a:gd name="connsiteX374" fmla="*/ 4085485 w 7467600"/>
              <a:gd name="connsiteY374" fmla="*/ 4899070 h 6858000"/>
              <a:gd name="connsiteX375" fmla="*/ 3871915 w 7467600"/>
              <a:gd name="connsiteY375" fmla="*/ 5253645 h 6858000"/>
              <a:gd name="connsiteX376" fmla="*/ 3799374 w 7467600"/>
              <a:gd name="connsiteY376" fmla="*/ 5466127 h 6858000"/>
              <a:gd name="connsiteX377" fmla="*/ 3498850 w 7467600"/>
              <a:gd name="connsiteY377" fmla="*/ 6661888 h 6858000"/>
              <a:gd name="connsiteX378" fmla="*/ 3399216 w 7467600"/>
              <a:gd name="connsiteY378" fmla="*/ 6858000 h 6858000"/>
              <a:gd name="connsiteX379" fmla="*/ 3303688 w 7467600"/>
              <a:gd name="connsiteY379" fmla="*/ 6858000 h 6858000"/>
              <a:gd name="connsiteX380" fmla="*/ 3391774 w 7467600"/>
              <a:gd name="connsiteY380" fmla="*/ 6697181 h 6858000"/>
              <a:gd name="connsiteX381" fmla="*/ 3735540 w 7467600"/>
              <a:gd name="connsiteY381" fmla="*/ 5546923 h 6858000"/>
              <a:gd name="connsiteX382" fmla="*/ 3729438 w 7467600"/>
              <a:gd name="connsiteY382" fmla="*/ 5569058 h 6858000"/>
              <a:gd name="connsiteX383" fmla="*/ 3707782 w 7467600"/>
              <a:gd name="connsiteY383" fmla="*/ 5644908 h 6858000"/>
              <a:gd name="connsiteX384" fmla="*/ 3583827 w 7467600"/>
              <a:gd name="connsiteY384" fmla="*/ 6039215 h 6858000"/>
              <a:gd name="connsiteX385" fmla="*/ 3547861 w 7467600"/>
              <a:gd name="connsiteY385" fmla="*/ 6129609 h 6858000"/>
              <a:gd name="connsiteX386" fmla="*/ 3490905 w 7467600"/>
              <a:gd name="connsiteY386" fmla="*/ 6277660 h 6858000"/>
              <a:gd name="connsiteX387" fmla="*/ 3455859 w 7467600"/>
              <a:gd name="connsiteY387" fmla="*/ 6391301 h 6858000"/>
              <a:gd name="connsiteX388" fmla="*/ 3429112 w 7467600"/>
              <a:gd name="connsiteY388" fmla="*/ 6479469 h 6858000"/>
              <a:gd name="connsiteX389" fmla="*/ 3304862 w 7467600"/>
              <a:gd name="connsiteY389" fmla="*/ 6796476 h 6858000"/>
              <a:gd name="connsiteX390" fmla="*/ 3276071 w 7467600"/>
              <a:gd name="connsiteY390" fmla="*/ 6858000 h 6858000"/>
              <a:gd name="connsiteX391" fmla="*/ 3240805 w 7467600"/>
              <a:gd name="connsiteY391" fmla="*/ 6858000 h 6858000"/>
              <a:gd name="connsiteX392" fmla="*/ 3275917 w 7467600"/>
              <a:gd name="connsiteY392" fmla="*/ 6783192 h 6858000"/>
              <a:gd name="connsiteX393" fmla="*/ 3399358 w 7467600"/>
              <a:gd name="connsiteY393" fmla="*/ 6469011 h 6858000"/>
              <a:gd name="connsiteX394" fmla="*/ 3425650 w 7467600"/>
              <a:gd name="connsiteY394" fmla="*/ 6381333 h 6858000"/>
              <a:gd name="connsiteX395" fmla="*/ 3460661 w 7467600"/>
              <a:gd name="connsiteY395" fmla="*/ 6266763 h 6858000"/>
              <a:gd name="connsiteX396" fmla="*/ 3518021 w 7467600"/>
              <a:gd name="connsiteY396" fmla="*/ 6117298 h 6858000"/>
              <a:gd name="connsiteX397" fmla="*/ 3554035 w 7467600"/>
              <a:gd name="connsiteY397" fmla="*/ 6027832 h 6858000"/>
              <a:gd name="connsiteX398" fmla="*/ 3677174 w 7467600"/>
              <a:gd name="connsiteY398" fmla="*/ 5636351 h 6858000"/>
              <a:gd name="connsiteX399" fmla="*/ 3698819 w 7467600"/>
              <a:gd name="connsiteY399" fmla="*/ 5560503 h 6858000"/>
              <a:gd name="connsiteX400" fmla="*/ 3702094 w 7467600"/>
              <a:gd name="connsiteY400" fmla="*/ 5549194 h 6858000"/>
              <a:gd name="connsiteX401" fmla="*/ 3398355 w 7467600"/>
              <a:gd name="connsiteY401" fmla="*/ 6094603 h 6858000"/>
              <a:gd name="connsiteX402" fmla="*/ 3193941 w 7467600"/>
              <a:gd name="connsiteY402" fmla="*/ 6798775 h 6858000"/>
              <a:gd name="connsiteX403" fmla="*/ 3184140 w 7467600"/>
              <a:gd name="connsiteY403" fmla="*/ 6858000 h 6858000"/>
              <a:gd name="connsiteX404" fmla="*/ 3099978 w 7467600"/>
              <a:gd name="connsiteY404" fmla="*/ 6858000 h 6858000"/>
              <a:gd name="connsiteX405" fmla="*/ 3101556 w 7467600"/>
              <a:gd name="connsiteY405" fmla="*/ 6843337 h 6858000"/>
              <a:gd name="connsiteX406" fmla="*/ 3370162 w 7467600"/>
              <a:gd name="connsiteY406" fmla="*/ 5785550 h 6858000"/>
              <a:gd name="connsiteX407" fmla="*/ 3746477 w 7467600"/>
              <a:gd name="connsiteY407" fmla="*/ 5377889 h 6858000"/>
              <a:gd name="connsiteX408" fmla="*/ 3863399 w 7467600"/>
              <a:gd name="connsiteY408" fmla="*/ 5087257 h 6858000"/>
              <a:gd name="connsiteX409" fmla="*/ 3968712 w 7467600"/>
              <a:gd name="connsiteY409" fmla="*/ 4913989 h 6858000"/>
              <a:gd name="connsiteX410" fmla="*/ 2792390 w 7467600"/>
              <a:gd name="connsiteY410" fmla="*/ 5382974 h 6858000"/>
              <a:gd name="connsiteX411" fmla="*/ 2714982 w 7467600"/>
              <a:gd name="connsiteY411" fmla="*/ 5427051 h 6858000"/>
              <a:gd name="connsiteX412" fmla="*/ 2813361 w 7467600"/>
              <a:gd name="connsiteY412" fmla="*/ 6023912 h 6858000"/>
              <a:gd name="connsiteX413" fmla="*/ 2688430 w 7467600"/>
              <a:gd name="connsiteY413" fmla="*/ 6801564 h 6858000"/>
              <a:gd name="connsiteX414" fmla="*/ 2629626 w 7467600"/>
              <a:gd name="connsiteY414" fmla="*/ 6763394 h 6858000"/>
              <a:gd name="connsiteX415" fmla="*/ 2565328 w 7467600"/>
              <a:gd name="connsiteY415" fmla="*/ 5516399 h 6858000"/>
              <a:gd name="connsiteX416" fmla="*/ 1922999 w 7467600"/>
              <a:gd name="connsiteY416" fmla="*/ 5980343 h 6858000"/>
              <a:gd name="connsiteX417" fmla="*/ 1950261 w 7467600"/>
              <a:gd name="connsiteY417" fmla="*/ 6405858 h 6858000"/>
              <a:gd name="connsiteX418" fmla="*/ 2365554 w 7467600"/>
              <a:gd name="connsiteY418" fmla="*/ 6759107 h 6858000"/>
              <a:gd name="connsiteX419" fmla="*/ 2424142 w 7467600"/>
              <a:gd name="connsiteY419" fmla="*/ 6858000 h 6858000"/>
              <a:gd name="connsiteX420" fmla="*/ 2395994 w 7467600"/>
              <a:gd name="connsiteY420" fmla="*/ 6858000 h 6858000"/>
              <a:gd name="connsiteX421" fmla="*/ 2392863 w 7467600"/>
              <a:gd name="connsiteY421" fmla="*/ 6852964 h 6858000"/>
              <a:gd name="connsiteX422" fmla="*/ 2017589 w 7467600"/>
              <a:gd name="connsiteY422" fmla="*/ 6493982 h 6858000"/>
              <a:gd name="connsiteX423" fmla="*/ 2147336 w 7467600"/>
              <a:gd name="connsiteY423" fmla="*/ 6594052 h 6858000"/>
              <a:gd name="connsiteX424" fmla="*/ 2207047 w 7467600"/>
              <a:gd name="connsiteY424" fmla="*/ 6654540 h 6858000"/>
              <a:gd name="connsiteX425" fmla="*/ 2299106 w 7467600"/>
              <a:gd name="connsiteY425" fmla="*/ 6778931 h 6858000"/>
              <a:gd name="connsiteX426" fmla="*/ 2314430 w 7467600"/>
              <a:gd name="connsiteY426" fmla="*/ 6801144 h 6858000"/>
              <a:gd name="connsiteX427" fmla="*/ 2352406 w 7467600"/>
              <a:gd name="connsiteY427" fmla="*/ 6858000 h 6858000"/>
              <a:gd name="connsiteX428" fmla="*/ 2314492 w 7467600"/>
              <a:gd name="connsiteY428" fmla="*/ 6858000 h 6858000"/>
              <a:gd name="connsiteX429" fmla="*/ 2288095 w 7467600"/>
              <a:gd name="connsiteY429" fmla="*/ 6818030 h 6858000"/>
              <a:gd name="connsiteX430" fmla="*/ 2272768 w 7467600"/>
              <a:gd name="connsiteY430" fmla="*/ 6795822 h 6858000"/>
              <a:gd name="connsiteX431" fmla="*/ 2182715 w 7467600"/>
              <a:gd name="connsiteY431" fmla="*/ 6675071 h 6858000"/>
              <a:gd name="connsiteX432" fmla="*/ 2032061 w 7467600"/>
              <a:gd name="connsiteY432" fmla="*/ 6541380 h 6858000"/>
              <a:gd name="connsiteX433" fmla="*/ 2257220 w 7467600"/>
              <a:gd name="connsiteY433" fmla="*/ 6826257 h 6858000"/>
              <a:gd name="connsiteX434" fmla="*/ 2281324 w 7467600"/>
              <a:gd name="connsiteY434" fmla="*/ 6858000 h 6858000"/>
              <a:gd name="connsiteX435" fmla="*/ 2242860 w 7467600"/>
              <a:gd name="connsiteY435" fmla="*/ 6858000 h 6858000"/>
              <a:gd name="connsiteX436" fmla="*/ 2232818 w 7467600"/>
              <a:gd name="connsiteY436" fmla="*/ 6844926 h 6858000"/>
              <a:gd name="connsiteX437" fmla="*/ 1990172 w 7467600"/>
              <a:gd name="connsiteY437" fmla="*/ 6542121 h 6858000"/>
              <a:gd name="connsiteX438" fmla="*/ 2124090 w 7467600"/>
              <a:gd name="connsiteY438" fmla="*/ 6761017 h 6858000"/>
              <a:gd name="connsiteX439" fmla="*/ 2200380 w 7467600"/>
              <a:gd name="connsiteY439" fmla="*/ 6858000 h 6858000"/>
              <a:gd name="connsiteX440" fmla="*/ 2147507 w 7467600"/>
              <a:gd name="connsiteY440" fmla="*/ 6858000 h 6858000"/>
              <a:gd name="connsiteX441" fmla="*/ 2070668 w 7467600"/>
              <a:gd name="connsiteY441" fmla="*/ 6761520 h 6858000"/>
              <a:gd name="connsiteX442" fmla="*/ 1975142 w 7467600"/>
              <a:gd name="connsiteY442" fmla="*/ 6585570 h 6858000"/>
              <a:gd name="connsiteX443" fmla="*/ 2050035 w 7467600"/>
              <a:gd name="connsiteY443" fmla="*/ 6813345 h 6858000"/>
              <a:gd name="connsiteX444" fmla="*/ 2063025 w 7467600"/>
              <a:gd name="connsiteY444" fmla="*/ 6858000 h 6858000"/>
              <a:gd name="connsiteX445" fmla="*/ 2021675 w 7467600"/>
              <a:gd name="connsiteY445" fmla="*/ 6858000 h 6858000"/>
              <a:gd name="connsiteX446" fmla="*/ 2019308 w 7467600"/>
              <a:gd name="connsiteY446" fmla="*/ 6847118 h 6858000"/>
              <a:gd name="connsiteX447" fmla="*/ 1938835 w 7467600"/>
              <a:gd name="connsiteY447" fmla="*/ 6551160 h 6858000"/>
              <a:gd name="connsiteX448" fmla="*/ 1953230 w 7467600"/>
              <a:gd name="connsiteY448" fmla="*/ 6759699 h 6858000"/>
              <a:gd name="connsiteX449" fmla="*/ 1956763 w 7467600"/>
              <a:gd name="connsiteY449" fmla="*/ 6778191 h 6858000"/>
              <a:gd name="connsiteX450" fmla="*/ 1967925 w 7467600"/>
              <a:gd name="connsiteY450" fmla="*/ 6858000 h 6858000"/>
              <a:gd name="connsiteX451" fmla="*/ 1936622 w 7467600"/>
              <a:gd name="connsiteY451" fmla="*/ 6858000 h 6858000"/>
              <a:gd name="connsiteX452" fmla="*/ 1926261 w 7467600"/>
              <a:gd name="connsiteY452" fmla="*/ 6784064 h 6858000"/>
              <a:gd name="connsiteX453" fmla="*/ 1922724 w 7467600"/>
              <a:gd name="connsiteY453" fmla="*/ 6765577 h 6858000"/>
              <a:gd name="connsiteX454" fmla="*/ 1904650 w 7467600"/>
              <a:gd name="connsiteY454" fmla="*/ 6639616 h 6858000"/>
              <a:gd name="connsiteX455" fmla="*/ 1885273 w 7467600"/>
              <a:gd name="connsiteY455" fmla="*/ 6858000 h 6858000"/>
              <a:gd name="connsiteX456" fmla="*/ 1854363 w 7467600"/>
              <a:gd name="connsiteY456" fmla="*/ 6858000 h 6858000"/>
              <a:gd name="connsiteX457" fmla="*/ 1880391 w 7467600"/>
              <a:gd name="connsiteY457" fmla="*/ 6603796 h 6858000"/>
              <a:gd name="connsiteX458" fmla="*/ 1818273 w 7467600"/>
              <a:gd name="connsiteY458" fmla="*/ 6715729 h 6858000"/>
              <a:gd name="connsiteX459" fmla="*/ 1794691 w 7467600"/>
              <a:gd name="connsiteY459" fmla="*/ 6843239 h 6858000"/>
              <a:gd name="connsiteX460" fmla="*/ 1794914 w 7467600"/>
              <a:gd name="connsiteY460" fmla="*/ 6858000 h 6858000"/>
              <a:gd name="connsiteX461" fmla="*/ 1746128 w 7467600"/>
              <a:gd name="connsiteY461" fmla="*/ 6858000 h 6858000"/>
              <a:gd name="connsiteX462" fmla="*/ 1753934 w 7467600"/>
              <a:gd name="connsiteY462" fmla="*/ 6724796 h 6858000"/>
              <a:gd name="connsiteX463" fmla="*/ 1792053 w 7467600"/>
              <a:gd name="connsiteY463" fmla="*/ 6572396 h 6858000"/>
              <a:gd name="connsiteX464" fmla="*/ 1862248 w 7467600"/>
              <a:gd name="connsiteY464" fmla="*/ 6266397 h 6858000"/>
              <a:gd name="connsiteX465" fmla="*/ 1862250 w 7467600"/>
              <a:gd name="connsiteY465" fmla="*/ 6033531 h 6858000"/>
              <a:gd name="connsiteX466" fmla="*/ 1211999 w 7467600"/>
              <a:gd name="connsiteY466" fmla="*/ 6683610 h 6858000"/>
              <a:gd name="connsiteX467" fmla="*/ 1213266 w 7467600"/>
              <a:gd name="connsiteY467" fmla="*/ 6691947 h 6858000"/>
              <a:gd name="connsiteX468" fmla="*/ 1203370 w 7467600"/>
              <a:gd name="connsiteY468" fmla="*/ 6850676 h 6858000"/>
              <a:gd name="connsiteX469" fmla="*/ 1203671 w 7467600"/>
              <a:gd name="connsiteY469" fmla="*/ 6858000 h 6858000"/>
              <a:gd name="connsiteX470" fmla="*/ 1143180 w 7467600"/>
              <a:gd name="connsiteY470" fmla="*/ 6858000 h 6858000"/>
              <a:gd name="connsiteX471" fmla="*/ 1142176 w 7467600"/>
              <a:gd name="connsiteY471" fmla="*/ 6766045 h 6858000"/>
              <a:gd name="connsiteX472" fmla="*/ 1067484 w 7467600"/>
              <a:gd name="connsiteY472" fmla="*/ 6858000 h 6858000"/>
              <a:gd name="connsiteX473" fmla="*/ 953928 w 7467600"/>
              <a:gd name="connsiteY473" fmla="*/ 6858000 h 6858000"/>
              <a:gd name="connsiteX474" fmla="*/ 959715 w 7467600"/>
              <a:gd name="connsiteY474" fmla="*/ 6850185 h 6858000"/>
              <a:gd name="connsiteX475" fmla="*/ 1483788 w 7467600"/>
              <a:gd name="connsiteY475" fmla="*/ 6259174 h 6858000"/>
              <a:gd name="connsiteX476" fmla="*/ 1100671 w 7467600"/>
              <a:gd name="connsiteY476" fmla="*/ 6252137 h 6858000"/>
              <a:gd name="connsiteX477" fmla="*/ 1090144 w 7467600"/>
              <a:gd name="connsiteY477" fmla="*/ 6256748 h 6858000"/>
              <a:gd name="connsiteX478" fmla="*/ 1095872 w 7467600"/>
              <a:gd name="connsiteY478" fmla="*/ 6271892 h 6858000"/>
              <a:gd name="connsiteX479" fmla="*/ 262785 w 7467600"/>
              <a:gd name="connsiteY479" fmla="*/ 6845450 h 6858000"/>
              <a:gd name="connsiteX480" fmla="*/ 209968 w 7467600"/>
              <a:gd name="connsiteY480" fmla="*/ 6770713 h 6858000"/>
              <a:gd name="connsiteX481" fmla="*/ 873460 w 7467600"/>
              <a:gd name="connsiteY481" fmla="*/ 6253768 h 6858000"/>
              <a:gd name="connsiteX482" fmla="*/ 192686 w 7467600"/>
              <a:gd name="connsiteY482" fmla="*/ 5849257 h 6858000"/>
              <a:gd name="connsiteX483" fmla="*/ 4696 w 7467600"/>
              <a:gd name="connsiteY483" fmla="*/ 5697668 h 6858000"/>
              <a:gd name="connsiteX484" fmla="*/ 0 w 7467600"/>
              <a:gd name="connsiteY484" fmla="*/ 5689984 h 6858000"/>
              <a:gd name="connsiteX485" fmla="*/ 0 w 7467600"/>
              <a:gd name="connsiteY485" fmla="*/ 5513472 h 6858000"/>
              <a:gd name="connsiteX486" fmla="*/ 174101 w 7467600"/>
              <a:gd name="connsiteY486" fmla="*/ 5620277 h 6858000"/>
              <a:gd name="connsiteX487" fmla="*/ 891800 w 7467600"/>
              <a:gd name="connsiteY487" fmla="*/ 6036935 h 6858000"/>
              <a:gd name="connsiteX488" fmla="*/ 1072219 w 7467600"/>
              <a:gd name="connsiteY488" fmla="*/ 6169443 h 6858000"/>
              <a:gd name="connsiteX489" fmla="*/ 1074117 w 7467600"/>
              <a:gd name="connsiteY489" fmla="*/ 6170301 h 6858000"/>
              <a:gd name="connsiteX490" fmla="*/ 1083114 w 7467600"/>
              <a:gd name="connsiteY490" fmla="*/ 6174131 h 6858000"/>
              <a:gd name="connsiteX491" fmla="*/ 1543010 w 7467600"/>
              <a:gd name="connsiteY491" fmla="*/ 6191140 h 6858000"/>
              <a:gd name="connsiteX492" fmla="*/ 1551080 w 7467600"/>
              <a:gd name="connsiteY492" fmla="*/ 6195006 h 6858000"/>
              <a:gd name="connsiteX493" fmla="*/ 2345443 w 7467600"/>
              <a:gd name="connsiteY493" fmla="*/ 5549882 h 6858000"/>
              <a:gd name="connsiteX494" fmla="*/ 1721499 w 7467600"/>
              <a:gd name="connsiteY494" fmla="*/ 5599969 h 6858000"/>
              <a:gd name="connsiteX495" fmla="*/ 767716 w 7467600"/>
              <a:gd name="connsiteY495" fmla="*/ 5472768 h 6858000"/>
              <a:gd name="connsiteX496" fmla="*/ 722147 w 7467600"/>
              <a:gd name="connsiteY496" fmla="*/ 5393091 h 6858000"/>
              <a:gd name="connsiteX497" fmla="*/ 1485552 w 7467600"/>
              <a:gd name="connsiteY497" fmla="*/ 5313202 h 6858000"/>
              <a:gd name="connsiteX498" fmla="*/ 2143004 w 7467600"/>
              <a:gd name="connsiteY498" fmla="*/ 5402420 h 6858000"/>
              <a:gd name="connsiteX499" fmla="*/ 1933391 w 7467600"/>
              <a:gd name="connsiteY499" fmla="*/ 5156971 h 6858000"/>
              <a:gd name="connsiteX500" fmla="*/ 1827118 w 7467600"/>
              <a:gd name="connsiteY500" fmla="*/ 4968410 h 6858000"/>
              <a:gd name="connsiteX501" fmla="*/ 1837349 w 7467600"/>
              <a:gd name="connsiteY501" fmla="*/ 4956357 h 6858000"/>
              <a:gd name="connsiteX502" fmla="*/ 2162835 w 7467600"/>
              <a:gd name="connsiteY502" fmla="*/ 5187853 h 6858000"/>
              <a:gd name="connsiteX503" fmla="*/ 2257167 w 7467600"/>
              <a:gd name="connsiteY503" fmla="*/ 5462123 h 6858000"/>
              <a:gd name="connsiteX504" fmla="*/ 2261598 w 7467600"/>
              <a:gd name="connsiteY504" fmla="*/ 5467998 h 6858000"/>
              <a:gd name="connsiteX505" fmla="*/ 2437177 w 7467600"/>
              <a:gd name="connsiteY505" fmla="*/ 5479608 h 6858000"/>
              <a:gd name="connsiteX506" fmla="*/ 2445247 w 7467600"/>
              <a:gd name="connsiteY506" fmla="*/ 5483476 h 6858000"/>
              <a:gd name="connsiteX507" fmla="*/ 2743626 w 7467600"/>
              <a:gd name="connsiteY507" fmla="*/ 5304819 h 6858000"/>
              <a:gd name="connsiteX508" fmla="*/ 3048102 w 7467600"/>
              <a:gd name="connsiteY508" fmla="*/ 5150595 h 6858000"/>
              <a:gd name="connsiteX509" fmla="*/ 1799414 w 7467600"/>
              <a:gd name="connsiteY509" fmla="*/ 4694732 h 6858000"/>
              <a:gd name="connsiteX510" fmla="*/ 1771735 w 7467600"/>
              <a:gd name="connsiteY510" fmla="*/ 4619929 h 6858000"/>
              <a:gd name="connsiteX511" fmla="*/ 3104273 w 7467600"/>
              <a:gd name="connsiteY511" fmla="*/ 5076159 h 6858000"/>
              <a:gd name="connsiteX512" fmla="*/ 3113245 w 7467600"/>
              <a:gd name="connsiteY512" fmla="*/ 5090705 h 6858000"/>
              <a:gd name="connsiteX513" fmla="*/ 3126294 w 7467600"/>
              <a:gd name="connsiteY513" fmla="*/ 5114400 h 6858000"/>
              <a:gd name="connsiteX514" fmla="*/ 3937433 w 7467600"/>
              <a:gd name="connsiteY514" fmla="*/ 4830473 h 6858000"/>
              <a:gd name="connsiteX515" fmla="*/ 3590475 w 7467600"/>
              <a:gd name="connsiteY515" fmla="*/ 4597974 h 6858000"/>
              <a:gd name="connsiteX516" fmla="*/ 3100264 w 7467600"/>
              <a:gd name="connsiteY516" fmla="*/ 4579845 h 6858000"/>
              <a:gd name="connsiteX517" fmla="*/ 2183576 w 7467600"/>
              <a:gd name="connsiteY517" fmla="*/ 4227150 h 6858000"/>
              <a:gd name="connsiteX518" fmla="*/ 2151029 w 7467600"/>
              <a:gd name="connsiteY518" fmla="*/ 4146947 h 6858000"/>
              <a:gd name="connsiteX519" fmla="*/ 3563434 w 7467600"/>
              <a:gd name="connsiteY519" fmla="*/ 4469115 h 6858000"/>
              <a:gd name="connsiteX520" fmla="*/ 3177952 w 7467600"/>
              <a:gd name="connsiteY520" fmla="*/ 3657386 h 6858000"/>
              <a:gd name="connsiteX521" fmla="*/ 3189263 w 7467600"/>
              <a:gd name="connsiteY521" fmla="*/ 3625726 h 6858000"/>
              <a:gd name="connsiteX522" fmla="*/ 3560912 w 7467600"/>
              <a:gd name="connsiteY522" fmla="*/ 4079863 h 6858000"/>
              <a:gd name="connsiteX523" fmla="*/ 3626636 w 7467600"/>
              <a:gd name="connsiteY523" fmla="*/ 4512230 h 6858000"/>
              <a:gd name="connsiteX524" fmla="*/ 3653088 w 7467600"/>
              <a:gd name="connsiteY524" fmla="*/ 4521417 h 6858000"/>
              <a:gd name="connsiteX525" fmla="*/ 3988128 w 7467600"/>
              <a:gd name="connsiteY525" fmla="*/ 4817267 h 6858000"/>
              <a:gd name="connsiteX526" fmla="*/ 4830582 w 7467600"/>
              <a:gd name="connsiteY526" fmla="*/ 4676000 h 6858000"/>
              <a:gd name="connsiteX527" fmla="*/ 4830100 w 7467600"/>
              <a:gd name="connsiteY527" fmla="*/ 4675554 h 6858000"/>
              <a:gd name="connsiteX528" fmla="*/ 4036318 w 7467600"/>
              <a:gd name="connsiteY528" fmla="*/ 4147013 h 6858000"/>
              <a:gd name="connsiteX529" fmla="*/ 3432098 w 7467600"/>
              <a:gd name="connsiteY529" fmla="*/ 3537312 h 6858000"/>
              <a:gd name="connsiteX530" fmla="*/ 3446761 w 7467600"/>
              <a:gd name="connsiteY530" fmla="*/ 3461278 h 6858000"/>
              <a:gd name="connsiteX531" fmla="*/ 4419733 w 7467600"/>
              <a:gd name="connsiteY531" fmla="*/ 3963555 h 6858000"/>
              <a:gd name="connsiteX532" fmla="*/ 4781371 w 7467600"/>
              <a:gd name="connsiteY532" fmla="*/ 4458604 h 6858000"/>
              <a:gd name="connsiteX533" fmla="*/ 4780440 w 7467600"/>
              <a:gd name="connsiteY533" fmla="*/ 4470290 h 6858000"/>
              <a:gd name="connsiteX534" fmla="*/ 4898954 w 7467600"/>
              <a:gd name="connsiteY534" fmla="*/ 4662092 h 6858000"/>
              <a:gd name="connsiteX535" fmla="*/ 4900699 w 7467600"/>
              <a:gd name="connsiteY535" fmla="*/ 4670867 h 6858000"/>
              <a:gd name="connsiteX536" fmla="*/ 5714511 w 7467600"/>
              <a:gd name="connsiteY536" fmla="*/ 4663483 h 6858000"/>
              <a:gd name="connsiteX537" fmla="*/ 5464793 w 7467600"/>
              <a:gd name="connsiteY537" fmla="*/ 4393556 h 6858000"/>
              <a:gd name="connsiteX538" fmla="*/ 5461897 w 7467600"/>
              <a:gd name="connsiteY538" fmla="*/ 4390879 h 6858000"/>
              <a:gd name="connsiteX539" fmla="*/ 4294126 w 7467600"/>
              <a:gd name="connsiteY539" fmla="*/ 3303048 h 6858000"/>
              <a:gd name="connsiteX540" fmla="*/ 4305321 w 7467600"/>
              <a:gd name="connsiteY540" fmla="*/ 3256953 h 6858000"/>
              <a:gd name="connsiteX541" fmla="*/ 4949299 w 7467600"/>
              <a:gd name="connsiteY541" fmla="*/ 3766336 h 6858000"/>
              <a:gd name="connsiteX542" fmla="*/ 5291452 w 7467600"/>
              <a:gd name="connsiteY542" fmla="*/ 4076801 h 6858000"/>
              <a:gd name="connsiteX543" fmla="*/ 5434998 w 7467600"/>
              <a:gd name="connsiteY543" fmla="*/ 4254100 h 6858000"/>
              <a:gd name="connsiteX544" fmla="*/ 5351015 w 7467600"/>
              <a:gd name="connsiteY544" fmla="*/ 3760989 h 6858000"/>
              <a:gd name="connsiteX545" fmla="*/ 5413780 w 7467600"/>
              <a:gd name="connsiteY545" fmla="*/ 2966265 h 6858000"/>
              <a:gd name="connsiteX546" fmla="*/ 5425627 w 7467600"/>
              <a:gd name="connsiteY546" fmla="*/ 2954192 h 6858000"/>
              <a:gd name="connsiteX547" fmla="*/ 6604735 w 7467600"/>
              <a:gd name="connsiteY547" fmla="*/ 2041381 h 6858000"/>
              <a:gd name="connsiteX548" fmla="*/ 7204487 w 7467600"/>
              <a:gd name="connsiteY548" fmla="*/ 2742112 h 6858000"/>
              <a:gd name="connsiteX549" fmla="*/ 7131592 w 7467600"/>
              <a:gd name="connsiteY549" fmla="*/ 2672096 h 6858000"/>
              <a:gd name="connsiteX550" fmla="*/ 6996344 w 7467600"/>
              <a:gd name="connsiteY550" fmla="*/ 2518310 h 6858000"/>
              <a:gd name="connsiteX551" fmla="*/ 6735495 w 7467600"/>
              <a:gd name="connsiteY551" fmla="*/ 2196890 h 6858000"/>
              <a:gd name="connsiteX552" fmla="*/ 6721901 w 7467600"/>
              <a:gd name="connsiteY552" fmla="*/ 2179274 h 6858000"/>
              <a:gd name="connsiteX553" fmla="*/ 6604735 w 7467600"/>
              <a:gd name="connsiteY553" fmla="*/ 2041381 h 6858000"/>
              <a:gd name="connsiteX554" fmla="*/ 6591670 w 7467600"/>
              <a:gd name="connsiteY554" fmla="*/ 1988277 h 6858000"/>
              <a:gd name="connsiteX555" fmla="*/ 6747349 w 7467600"/>
              <a:gd name="connsiteY555" fmla="*/ 2160069 h 6858000"/>
              <a:gd name="connsiteX556" fmla="*/ 6760943 w 7467600"/>
              <a:gd name="connsiteY556" fmla="*/ 2177686 h 6858000"/>
              <a:gd name="connsiteX557" fmla="*/ 7021065 w 7467600"/>
              <a:gd name="connsiteY557" fmla="*/ 2498102 h 6858000"/>
              <a:gd name="connsiteX558" fmla="*/ 7155223 w 7467600"/>
              <a:gd name="connsiteY558" fmla="*/ 2650386 h 6858000"/>
              <a:gd name="connsiteX559" fmla="*/ 7203167 w 7467600"/>
              <a:gd name="connsiteY559" fmla="*/ 2697288 h 6858000"/>
              <a:gd name="connsiteX560" fmla="*/ 6937703 w 7467600"/>
              <a:gd name="connsiteY560" fmla="*/ 2321981 h 6858000"/>
              <a:gd name="connsiteX561" fmla="*/ 6591670 w 7467600"/>
              <a:gd name="connsiteY561" fmla="*/ 1988277 h 6858000"/>
              <a:gd name="connsiteX562" fmla="*/ 5798671 w 7467600"/>
              <a:gd name="connsiteY562" fmla="*/ 1981601 h 6858000"/>
              <a:gd name="connsiteX563" fmla="*/ 5754709 w 7467600"/>
              <a:gd name="connsiteY563" fmla="*/ 2071454 h 6858000"/>
              <a:gd name="connsiteX564" fmla="*/ 5763044 w 7467600"/>
              <a:gd name="connsiteY564" fmla="*/ 2842206 h 6858000"/>
              <a:gd name="connsiteX565" fmla="*/ 5764974 w 7467600"/>
              <a:gd name="connsiteY565" fmla="*/ 2799609 h 6858000"/>
              <a:gd name="connsiteX566" fmla="*/ 5767665 w 7467600"/>
              <a:gd name="connsiteY566" fmla="*/ 2666409 h 6858000"/>
              <a:gd name="connsiteX567" fmla="*/ 5763055 w 7467600"/>
              <a:gd name="connsiteY567" fmla="*/ 2579705 h 6858000"/>
              <a:gd name="connsiteX568" fmla="*/ 5758079 w 7467600"/>
              <a:gd name="connsiteY568" fmla="*/ 2492508 h 6858000"/>
              <a:gd name="connsiteX569" fmla="*/ 5779325 w 7467600"/>
              <a:gd name="connsiteY569" fmla="*/ 2197069 h 6858000"/>
              <a:gd name="connsiteX570" fmla="*/ 5798671 w 7467600"/>
              <a:gd name="connsiteY570" fmla="*/ 1981601 h 6858000"/>
              <a:gd name="connsiteX571" fmla="*/ 5829202 w 7467600"/>
              <a:gd name="connsiteY571" fmla="*/ 1971679 h 6858000"/>
              <a:gd name="connsiteX572" fmla="*/ 5809558 w 7467600"/>
              <a:gd name="connsiteY572" fmla="*/ 2198043 h 6858000"/>
              <a:gd name="connsiteX573" fmla="*/ 5788653 w 7467600"/>
              <a:gd name="connsiteY573" fmla="*/ 2489430 h 6858000"/>
              <a:gd name="connsiteX574" fmla="*/ 5793439 w 7467600"/>
              <a:gd name="connsiteY574" fmla="*/ 2575235 h 6858000"/>
              <a:gd name="connsiteX575" fmla="*/ 5796837 w 7467600"/>
              <a:gd name="connsiteY575" fmla="*/ 2637633 h 6858000"/>
              <a:gd name="connsiteX576" fmla="*/ 5818614 w 7467600"/>
              <a:gd name="connsiteY576" fmla="*/ 2473055 h 6858000"/>
              <a:gd name="connsiteX577" fmla="*/ 5829202 w 7467600"/>
              <a:gd name="connsiteY577" fmla="*/ 1971679 h 6858000"/>
              <a:gd name="connsiteX578" fmla="*/ 5911389 w 7467600"/>
              <a:gd name="connsiteY578" fmla="*/ 1898371 h 6858000"/>
              <a:gd name="connsiteX579" fmla="*/ 6237627 w 7467600"/>
              <a:gd name="connsiteY579" fmla="*/ 2231921 h 6858000"/>
              <a:gd name="connsiteX580" fmla="*/ 5911389 w 7467600"/>
              <a:gd name="connsiteY580" fmla="*/ 1898371 h 6858000"/>
              <a:gd name="connsiteX581" fmla="*/ 6944437 w 7467600"/>
              <a:gd name="connsiteY581" fmla="*/ 1575402 h 6858000"/>
              <a:gd name="connsiteX582" fmla="*/ 6304730 w 7467600"/>
              <a:gd name="connsiteY582" fmla="*/ 1766654 h 6858000"/>
              <a:gd name="connsiteX583" fmla="*/ 6944437 w 7467600"/>
              <a:gd name="connsiteY583" fmla="*/ 1575402 h 6858000"/>
              <a:gd name="connsiteX584" fmla="*/ 7019523 w 7467600"/>
              <a:gd name="connsiteY584" fmla="*/ 1519450 h 6858000"/>
              <a:gd name="connsiteX585" fmla="*/ 6298091 w 7467600"/>
              <a:gd name="connsiteY585" fmla="*/ 1737122 h 6858000"/>
              <a:gd name="connsiteX586" fmla="*/ 7019523 w 7467600"/>
              <a:gd name="connsiteY586" fmla="*/ 1519450 h 6858000"/>
              <a:gd name="connsiteX587" fmla="*/ 2399523 w 7467600"/>
              <a:gd name="connsiteY587" fmla="*/ 1428234 h 6858000"/>
              <a:gd name="connsiteX588" fmla="*/ 2224982 w 7467600"/>
              <a:gd name="connsiteY588" fmla="*/ 1826201 h 6858000"/>
              <a:gd name="connsiteX589" fmla="*/ 2096099 w 7467600"/>
              <a:gd name="connsiteY589" fmla="*/ 2345900 h 6858000"/>
              <a:gd name="connsiteX590" fmla="*/ 2283317 w 7467600"/>
              <a:gd name="connsiteY590" fmla="*/ 1796925 h 6858000"/>
              <a:gd name="connsiteX591" fmla="*/ 2399523 w 7467600"/>
              <a:gd name="connsiteY591" fmla="*/ 1428234 h 6858000"/>
              <a:gd name="connsiteX592" fmla="*/ 2448558 w 7467600"/>
              <a:gd name="connsiteY592" fmla="*/ 1373435 h 6858000"/>
              <a:gd name="connsiteX593" fmla="*/ 2312521 w 7467600"/>
              <a:gd name="connsiteY593" fmla="*/ 1806140 h 6858000"/>
              <a:gd name="connsiteX594" fmla="*/ 2127533 w 7467600"/>
              <a:gd name="connsiteY594" fmla="*/ 2348380 h 6858000"/>
              <a:gd name="connsiteX595" fmla="*/ 2358080 w 7467600"/>
              <a:gd name="connsiteY595" fmla="*/ 1866134 h 6858000"/>
              <a:gd name="connsiteX596" fmla="*/ 2407436 w 7467600"/>
              <a:gd name="connsiteY596" fmla="*/ 1651070 h 6858000"/>
              <a:gd name="connsiteX597" fmla="*/ 2448558 w 7467600"/>
              <a:gd name="connsiteY597" fmla="*/ 1373435 h 6858000"/>
              <a:gd name="connsiteX598" fmla="*/ 278707 w 7467600"/>
              <a:gd name="connsiteY598" fmla="*/ 1352270 h 6858000"/>
              <a:gd name="connsiteX599" fmla="*/ 321570 w 7467600"/>
              <a:gd name="connsiteY599" fmla="*/ 1861610 h 6858000"/>
              <a:gd name="connsiteX600" fmla="*/ 294281 w 7467600"/>
              <a:gd name="connsiteY600" fmla="*/ 1440658 h 6858000"/>
              <a:gd name="connsiteX601" fmla="*/ 278707 w 7467600"/>
              <a:gd name="connsiteY601" fmla="*/ 1352270 h 6858000"/>
              <a:gd name="connsiteX602" fmla="*/ 1423821 w 7467600"/>
              <a:gd name="connsiteY602" fmla="*/ 1351958 h 6858000"/>
              <a:gd name="connsiteX603" fmla="*/ 1638521 w 7467600"/>
              <a:gd name="connsiteY603" fmla="*/ 1908470 h 6858000"/>
              <a:gd name="connsiteX604" fmla="*/ 1754199 w 7467600"/>
              <a:gd name="connsiteY604" fmla="*/ 2149284 h 6858000"/>
              <a:gd name="connsiteX605" fmla="*/ 1908359 w 7467600"/>
              <a:gd name="connsiteY605" fmla="*/ 2364988 h 6858000"/>
              <a:gd name="connsiteX606" fmla="*/ 1647661 w 7467600"/>
              <a:gd name="connsiteY606" fmla="*/ 1825945 h 6858000"/>
              <a:gd name="connsiteX607" fmla="*/ 1423821 w 7467600"/>
              <a:gd name="connsiteY607" fmla="*/ 1351958 h 6858000"/>
              <a:gd name="connsiteX608" fmla="*/ 1431890 w 7467600"/>
              <a:gd name="connsiteY608" fmla="*/ 1306475 h 6858000"/>
              <a:gd name="connsiteX609" fmla="*/ 1507597 w 7467600"/>
              <a:gd name="connsiteY609" fmla="*/ 1446132 h 6858000"/>
              <a:gd name="connsiteX610" fmla="*/ 1674586 w 7467600"/>
              <a:gd name="connsiteY610" fmla="*/ 1813832 h 6858000"/>
              <a:gd name="connsiteX611" fmla="*/ 1815950 w 7467600"/>
              <a:gd name="connsiteY611" fmla="*/ 2128564 h 6858000"/>
              <a:gd name="connsiteX612" fmla="*/ 1984242 w 7467600"/>
              <a:gd name="connsiteY612" fmla="*/ 2430829 h 6858000"/>
              <a:gd name="connsiteX613" fmla="*/ 2014023 w 7467600"/>
              <a:gd name="connsiteY613" fmla="*/ 2450995 h 6858000"/>
              <a:gd name="connsiteX614" fmla="*/ 1747337 w 7467600"/>
              <a:gd name="connsiteY614" fmla="*/ 1855264 h 6858000"/>
              <a:gd name="connsiteX615" fmla="*/ 1533749 w 7467600"/>
              <a:gd name="connsiteY615" fmla="*/ 1478656 h 6858000"/>
              <a:gd name="connsiteX616" fmla="*/ 1431890 w 7467600"/>
              <a:gd name="connsiteY616" fmla="*/ 1306475 h 6858000"/>
              <a:gd name="connsiteX617" fmla="*/ 5052692 w 7467600"/>
              <a:gd name="connsiteY617" fmla="*/ 1292994 h 6858000"/>
              <a:gd name="connsiteX618" fmla="*/ 5200661 w 7467600"/>
              <a:gd name="connsiteY618" fmla="*/ 1635186 h 6858000"/>
              <a:gd name="connsiteX619" fmla="*/ 5297138 w 7467600"/>
              <a:gd name="connsiteY619" fmla="*/ 1906351 h 6858000"/>
              <a:gd name="connsiteX620" fmla="*/ 5052692 w 7467600"/>
              <a:gd name="connsiteY620" fmla="*/ 1292994 h 6858000"/>
              <a:gd name="connsiteX621" fmla="*/ 5009948 w 7467600"/>
              <a:gd name="connsiteY621" fmla="*/ 1273619 h 6858000"/>
              <a:gd name="connsiteX622" fmla="*/ 5121777 w 7467600"/>
              <a:gd name="connsiteY622" fmla="*/ 1654213 h 6858000"/>
              <a:gd name="connsiteX623" fmla="*/ 5293545 w 7467600"/>
              <a:gd name="connsiteY623" fmla="*/ 2072247 h 6858000"/>
              <a:gd name="connsiteX624" fmla="*/ 5294042 w 7467600"/>
              <a:gd name="connsiteY624" fmla="*/ 2065019 h 6858000"/>
              <a:gd name="connsiteX625" fmla="*/ 5171936 w 7467600"/>
              <a:gd name="connsiteY625" fmla="*/ 1647613 h 6858000"/>
              <a:gd name="connsiteX626" fmla="*/ 5009948 w 7467600"/>
              <a:gd name="connsiteY626" fmla="*/ 1273619 h 6858000"/>
              <a:gd name="connsiteX627" fmla="*/ 655236 w 7467600"/>
              <a:gd name="connsiteY627" fmla="*/ 1268632 h 6858000"/>
              <a:gd name="connsiteX628" fmla="*/ 839521 w 7467600"/>
              <a:gd name="connsiteY628" fmla="*/ 1685315 h 6858000"/>
              <a:gd name="connsiteX629" fmla="*/ 1109416 w 7467600"/>
              <a:gd name="connsiteY629" fmla="*/ 2061663 h 6858000"/>
              <a:gd name="connsiteX630" fmla="*/ 1298300 w 7467600"/>
              <a:gd name="connsiteY630" fmla="*/ 2247742 h 6858000"/>
              <a:gd name="connsiteX631" fmla="*/ 1125871 w 7467600"/>
              <a:gd name="connsiteY631" fmla="*/ 1989513 h 6858000"/>
              <a:gd name="connsiteX632" fmla="*/ 981574 w 7467600"/>
              <a:gd name="connsiteY632" fmla="*/ 1783157 h 6858000"/>
              <a:gd name="connsiteX633" fmla="*/ 922198 w 7467600"/>
              <a:gd name="connsiteY633" fmla="*/ 1677437 h 6858000"/>
              <a:gd name="connsiteX634" fmla="*/ 869293 w 7467600"/>
              <a:gd name="connsiteY634" fmla="*/ 1583214 h 6858000"/>
              <a:gd name="connsiteX635" fmla="*/ 751431 w 7467600"/>
              <a:gd name="connsiteY635" fmla="*/ 1405731 h 6858000"/>
              <a:gd name="connsiteX636" fmla="*/ 655236 w 7467600"/>
              <a:gd name="connsiteY636" fmla="*/ 1268632 h 6858000"/>
              <a:gd name="connsiteX637" fmla="*/ 6516292 w 7467600"/>
              <a:gd name="connsiteY637" fmla="*/ 1263064 h 6858000"/>
              <a:gd name="connsiteX638" fmla="*/ 5736320 w 7467600"/>
              <a:gd name="connsiteY638" fmla="*/ 1501803 h 6858000"/>
              <a:gd name="connsiteX639" fmla="*/ 6516292 w 7467600"/>
              <a:gd name="connsiteY639" fmla="*/ 1263064 h 6858000"/>
              <a:gd name="connsiteX640" fmla="*/ 291466 w 7467600"/>
              <a:gd name="connsiteY640" fmla="*/ 1250369 h 6858000"/>
              <a:gd name="connsiteX641" fmla="*/ 323180 w 7467600"/>
              <a:gd name="connsiteY641" fmla="*/ 1435283 h 6858000"/>
              <a:gd name="connsiteX642" fmla="*/ 349381 w 7467600"/>
              <a:gd name="connsiteY642" fmla="*/ 1875041 h 6858000"/>
              <a:gd name="connsiteX643" fmla="*/ 374363 w 7467600"/>
              <a:gd name="connsiteY643" fmla="*/ 1506494 h 6858000"/>
              <a:gd name="connsiteX644" fmla="*/ 302168 w 7467600"/>
              <a:gd name="connsiteY644" fmla="*/ 1274495 h 6858000"/>
              <a:gd name="connsiteX645" fmla="*/ 291466 w 7467600"/>
              <a:gd name="connsiteY645" fmla="*/ 1250369 h 6858000"/>
              <a:gd name="connsiteX646" fmla="*/ 678222 w 7467600"/>
              <a:gd name="connsiteY646" fmla="*/ 1248670 h 6858000"/>
              <a:gd name="connsiteX647" fmla="*/ 775536 w 7467600"/>
              <a:gd name="connsiteY647" fmla="*/ 1388015 h 6858000"/>
              <a:gd name="connsiteX648" fmla="*/ 894529 w 7467600"/>
              <a:gd name="connsiteY648" fmla="*/ 1567739 h 6858000"/>
              <a:gd name="connsiteX649" fmla="*/ 948000 w 7467600"/>
              <a:gd name="connsiteY649" fmla="*/ 1663088 h 6858000"/>
              <a:gd name="connsiteX650" fmla="*/ 1006812 w 7467600"/>
              <a:gd name="connsiteY650" fmla="*/ 1767683 h 6858000"/>
              <a:gd name="connsiteX651" fmla="*/ 1149133 w 7467600"/>
              <a:gd name="connsiteY651" fmla="*/ 1971513 h 6858000"/>
              <a:gd name="connsiteX652" fmla="*/ 1333952 w 7467600"/>
              <a:gd name="connsiteY652" fmla="*/ 2251620 h 6858000"/>
              <a:gd name="connsiteX653" fmla="*/ 1337329 w 7467600"/>
              <a:gd name="connsiteY653" fmla="*/ 2258350 h 6858000"/>
              <a:gd name="connsiteX654" fmla="*/ 1014726 w 7467600"/>
              <a:gd name="connsiteY654" fmla="*/ 1615556 h 6858000"/>
              <a:gd name="connsiteX655" fmla="*/ 678222 w 7467600"/>
              <a:gd name="connsiteY655" fmla="*/ 1248670 h 6858000"/>
              <a:gd name="connsiteX656" fmla="*/ 6691602 w 7467600"/>
              <a:gd name="connsiteY656" fmla="*/ 1140573 h 6858000"/>
              <a:gd name="connsiteX657" fmla="*/ 6571100 w 7467600"/>
              <a:gd name="connsiteY657" fmla="*/ 1183662 h 6858000"/>
              <a:gd name="connsiteX658" fmla="*/ 6241687 w 7467600"/>
              <a:gd name="connsiteY658" fmla="*/ 1257600 h 6858000"/>
              <a:gd name="connsiteX659" fmla="*/ 5693009 w 7467600"/>
              <a:gd name="connsiteY659" fmla="*/ 1478256 h 6858000"/>
              <a:gd name="connsiteX660" fmla="*/ 6548420 w 7467600"/>
              <a:gd name="connsiteY660" fmla="*/ 1214599 h 6858000"/>
              <a:gd name="connsiteX661" fmla="*/ 6605473 w 7467600"/>
              <a:gd name="connsiteY661" fmla="*/ 1184686 h 6858000"/>
              <a:gd name="connsiteX662" fmla="*/ 6691602 w 7467600"/>
              <a:gd name="connsiteY662" fmla="*/ 1140573 h 6858000"/>
              <a:gd name="connsiteX663" fmla="*/ 4002475 w 7467600"/>
              <a:gd name="connsiteY663" fmla="*/ 1037802 h 6858000"/>
              <a:gd name="connsiteX664" fmla="*/ 4000324 w 7467600"/>
              <a:gd name="connsiteY664" fmla="*/ 1039362 h 6858000"/>
              <a:gd name="connsiteX665" fmla="*/ 4002862 w 7467600"/>
              <a:gd name="connsiteY665" fmla="*/ 1042866 h 6858000"/>
              <a:gd name="connsiteX666" fmla="*/ 4002475 w 7467600"/>
              <a:gd name="connsiteY666" fmla="*/ 1037802 h 6858000"/>
              <a:gd name="connsiteX667" fmla="*/ 506322 w 7467600"/>
              <a:gd name="connsiteY667" fmla="*/ 1020997 h 6858000"/>
              <a:gd name="connsiteX668" fmla="*/ 533068 w 7467600"/>
              <a:gd name="connsiteY668" fmla="*/ 1029409 h 6858000"/>
              <a:gd name="connsiteX669" fmla="*/ 1232525 w 7467600"/>
              <a:gd name="connsiteY669" fmla="*/ 1804675 h 6858000"/>
              <a:gd name="connsiteX670" fmla="*/ 1388858 w 7467600"/>
              <a:gd name="connsiteY670" fmla="*/ 2368011 h 6858000"/>
              <a:gd name="connsiteX671" fmla="*/ 1384098 w 7467600"/>
              <a:gd name="connsiteY671" fmla="*/ 2378125 h 6858000"/>
              <a:gd name="connsiteX672" fmla="*/ 1425393 w 7467600"/>
              <a:gd name="connsiteY672" fmla="*/ 2589124 h 6858000"/>
              <a:gd name="connsiteX673" fmla="*/ 1424001 w 7467600"/>
              <a:gd name="connsiteY673" fmla="*/ 2597541 h 6858000"/>
              <a:gd name="connsiteX674" fmla="*/ 2152729 w 7467600"/>
              <a:gd name="connsiteY674" fmla="*/ 2864487 h 6858000"/>
              <a:gd name="connsiteX675" fmla="*/ 2020609 w 7467600"/>
              <a:gd name="connsiteY675" fmla="*/ 2539671 h 6858000"/>
              <a:gd name="connsiteX676" fmla="*/ 2018920 w 7467600"/>
              <a:gd name="connsiteY676" fmla="*/ 2536309 h 6858000"/>
              <a:gd name="connsiteX677" fmla="*/ 1342441 w 7467600"/>
              <a:gd name="connsiteY677" fmla="*/ 1173017 h 6858000"/>
              <a:gd name="connsiteX678" fmla="*/ 1367925 w 7467600"/>
              <a:gd name="connsiteY678" fmla="*/ 1135648 h 6858000"/>
              <a:gd name="connsiteX679" fmla="*/ 1771401 w 7467600"/>
              <a:gd name="connsiteY679" fmla="*/ 1806673 h 6858000"/>
              <a:gd name="connsiteX680" fmla="*/ 1972385 w 7467600"/>
              <a:gd name="connsiteY680" fmla="*/ 2198735 h 6858000"/>
              <a:gd name="connsiteX681" fmla="*/ 2040892 w 7467600"/>
              <a:gd name="connsiteY681" fmla="*/ 2405205 h 6858000"/>
              <a:gd name="connsiteX682" fmla="*/ 2131689 w 7467600"/>
              <a:gd name="connsiteY682" fmla="*/ 1936926 h 6858000"/>
              <a:gd name="connsiteX683" fmla="*/ 2454820 w 7467600"/>
              <a:gd name="connsiteY683" fmla="*/ 1248808 h 6858000"/>
              <a:gd name="connsiteX684" fmla="*/ 2492512 w 7467600"/>
              <a:gd name="connsiteY684" fmla="*/ 1302920 h 6858000"/>
              <a:gd name="connsiteX685" fmla="*/ 2081216 w 7467600"/>
              <a:gd name="connsiteY685" fmla="*/ 2527513 h 6858000"/>
              <a:gd name="connsiteX686" fmla="*/ 2081211 w 7467600"/>
              <a:gd name="connsiteY686" fmla="*/ 2528916 h 6858000"/>
              <a:gd name="connsiteX687" fmla="*/ 2199067 w 7467600"/>
              <a:gd name="connsiteY687" fmla="*/ 2884061 h 6858000"/>
              <a:gd name="connsiteX688" fmla="*/ 3192586 w 7467600"/>
              <a:gd name="connsiteY688" fmla="*/ 3411496 h 6858000"/>
              <a:gd name="connsiteX689" fmla="*/ 3182620 w 7467600"/>
              <a:gd name="connsiteY689" fmla="*/ 3483279 h 6858000"/>
              <a:gd name="connsiteX690" fmla="*/ 2435119 w 7467600"/>
              <a:gd name="connsiteY690" fmla="*/ 3080173 h 6858000"/>
              <a:gd name="connsiteX691" fmla="*/ 2410152 w 7467600"/>
              <a:gd name="connsiteY691" fmla="*/ 3063751 h 6858000"/>
              <a:gd name="connsiteX692" fmla="*/ 2408099 w 7467600"/>
              <a:gd name="connsiteY692" fmla="*/ 3064403 h 6858000"/>
              <a:gd name="connsiteX693" fmla="*/ 2407218 w 7467600"/>
              <a:gd name="connsiteY693" fmla="*/ 3070324 h 6858000"/>
              <a:gd name="connsiteX694" fmla="*/ 2380138 w 7467600"/>
              <a:gd name="connsiteY694" fmla="*/ 3099341 h 6858000"/>
              <a:gd name="connsiteX695" fmla="*/ 1765923 w 7467600"/>
              <a:gd name="connsiteY695" fmla="*/ 3581043 h 6858000"/>
              <a:gd name="connsiteX696" fmla="*/ 1702258 w 7467600"/>
              <a:gd name="connsiteY696" fmla="*/ 3612286 h 6858000"/>
              <a:gd name="connsiteX697" fmla="*/ 1538370 w 7467600"/>
              <a:gd name="connsiteY697" fmla="*/ 3811804 h 6858000"/>
              <a:gd name="connsiteX698" fmla="*/ 542867 w 7467600"/>
              <a:gd name="connsiteY698" fmla="*/ 4944092 h 6858000"/>
              <a:gd name="connsiteX699" fmla="*/ 515800 w 7467600"/>
              <a:gd name="connsiteY699" fmla="*/ 4862180 h 6858000"/>
              <a:gd name="connsiteX700" fmla="*/ 909145 w 7467600"/>
              <a:gd name="connsiteY700" fmla="*/ 4199225 h 6858000"/>
              <a:gd name="connsiteX701" fmla="*/ 1214067 w 7467600"/>
              <a:gd name="connsiteY701" fmla="*/ 3908561 h 6858000"/>
              <a:gd name="connsiteX702" fmla="*/ 640967 w 7467600"/>
              <a:gd name="connsiteY702" fmla="*/ 4105601 h 6858000"/>
              <a:gd name="connsiteX703" fmla="*/ 112563 w 7467600"/>
              <a:gd name="connsiteY703" fmla="*/ 4396952 h 6858000"/>
              <a:gd name="connsiteX704" fmla="*/ 0 w 7467600"/>
              <a:gd name="connsiteY704" fmla="*/ 4466006 h 6858000"/>
              <a:gd name="connsiteX705" fmla="*/ 0 w 7467600"/>
              <a:gd name="connsiteY705" fmla="*/ 4233763 h 6858000"/>
              <a:gd name="connsiteX706" fmla="*/ 36881 w 7467600"/>
              <a:gd name="connsiteY706" fmla="*/ 4200118 h 6858000"/>
              <a:gd name="connsiteX707" fmla="*/ 910534 w 7467600"/>
              <a:gd name="connsiteY707" fmla="*/ 3629753 h 6858000"/>
              <a:gd name="connsiteX708" fmla="*/ 1578717 w 7467600"/>
              <a:gd name="connsiteY708" fmla="*/ 3575982 h 6858000"/>
              <a:gd name="connsiteX709" fmla="*/ 2338780 w 7467600"/>
              <a:gd name="connsiteY709" fmla="*/ 3033725 h 6858000"/>
              <a:gd name="connsiteX710" fmla="*/ 1807991 w 7467600"/>
              <a:gd name="connsiteY710" fmla="*/ 2807184 h 6858000"/>
              <a:gd name="connsiteX711" fmla="*/ 1416358 w 7467600"/>
              <a:gd name="connsiteY711" fmla="*/ 3112571 h 6858000"/>
              <a:gd name="connsiteX712" fmla="*/ 939066 w 7467600"/>
              <a:gd name="connsiteY712" fmla="*/ 3378798 h 6858000"/>
              <a:gd name="connsiteX713" fmla="*/ 115099 w 7467600"/>
              <a:gd name="connsiteY713" fmla="*/ 3607650 h 6858000"/>
              <a:gd name="connsiteX714" fmla="*/ 97284 w 7467600"/>
              <a:gd name="connsiteY714" fmla="*/ 3520393 h 6858000"/>
              <a:gd name="connsiteX715" fmla="*/ 922050 w 7467600"/>
              <a:gd name="connsiteY715" fmla="*/ 3074867 h 6858000"/>
              <a:gd name="connsiteX716" fmla="*/ 1405265 w 7467600"/>
              <a:gd name="connsiteY716" fmla="*/ 3016319 h 6858000"/>
              <a:gd name="connsiteX717" fmla="*/ 1407512 w 7467600"/>
              <a:gd name="connsiteY717" fmla="*/ 3018001 h 6858000"/>
              <a:gd name="connsiteX718" fmla="*/ 1726266 w 7467600"/>
              <a:gd name="connsiteY718" fmla="*/ 2777274 h 6858000"/>
              <a:gd name="connsiteX719" fmla="*/ 625390 w 7467600"/>
              <a:gd name="connsiteY719" fmla="*/ 2514541 h 6858000"/>
              <a:gd name="connsiteX720" fmla="*/ 619799 w 7467600"/>
              <a:gd name="connsiteY720" fmla="*/ 2527180 h 6858000"/>
              <a:gd name="connsiteX721" fmla="*/ 310030 w 7467600"/>
              <a:gd name="connsiteY721" fmla="*/ 2771818 h 6858000"/>
              <a:gd name="connsiteX722" fmla="*/ 173877 w 7467600"/>
              <a:gd name="connsiteY722" fmla="*/ 2937056 h 6858000"/>
              <a:gd name="connsiteX723" fmla="*/ 77889 w 7467600"/>
              <a:gd name="connsiteY723" fmla="*/ 3138440 h 6858000"/>
              <a:gd name="connsiteX724" fmla="*/ 0 w 7467600"/>
              <a:gd name="connsiteY724" fmla="*/ 3271395 h 6858000"/>
              <a:gd name="connsiteX725" fmla="*/ 0 w 7467600"/>
              <a:gd name="connsiteY725" fmla="*/ 3153002 h 6858000"/>
              <a:gd name="connsiteX726" fmla="*/ 2386 w 7467600"/>
              <a:gd name="connsiteY726" fmla="*/ 3149203 h 6858000"/>
              <a:gd name="connsiteX727" fmla="*/ 89753 w 7467600"/>
              <a:gd name="connsiteY727" fmla="*/ 2987702 h 6858000"/>
              <a:gd name="connsiteX728" fmla="*/ 76869 w 7467600"/>
              <a:gd name="connsiteY728" fmla="*/ 3005404 h 6858000"/>
              <a:gd name="connsiteX729" fmla="*/ 32049 w 7467600"/>
              <a:gd name="connsiteY729" fmla="*/ 3065814 h 6858000"/>
              <a:gd name="connsiteX730" fmla="*/ 0 w 7467600"/>
              <a:gd name="connsiteY730" fmla="*/ 3108744 h 6858000"/>
              <a:gd name="connsiteX731" fmla="*/ 0 w 7467600"/>
              <a:gd name="connsiteY731" fmla="*/ 3058059 h 6858000"/>
              <a:gd name="connsiteX732" fmla="*/ 7610 w 7467600"/>
              <a:gd name="connsiteY732" fmla="*/ 3047889 h 6858000"/>
              <a:gd name="connsiteX733" fmla="*/ 52419 w 7467600"/>
              <a:gd name="connsiteY733" fmla="*/ 2987479 h 6858000"/>
              <a:gd name="connsiteX734" fmla="*/ 59142 w 7467600"/>
              <a:gd name="connsiteY734" fmla="*/ 2978488 h 6858000"/>
              <a:gd name="connsiteX735" fmla="*/ 0 w 7467600"/>
              <a:gd name="connsiteY735" fmla="*/ 3015334 h 6858000"/>
              <a:gd name="connsiteX736" fmla="*/ 0 w 7467600"/>
              <a:gd name="connsiteY736" fmla="*/ 2914286 h 6858000"/>
              <a:gd name="connsiteX737" fmla="*/ 36383 w 7467600"/>
              <a:gd name="connsiteY737" fmla="*/ 2901128 h 6858000"/>
              <a:gd name="connsiteX738" fmla="*/ 156329 w 7467600"/>
              <a:gd name="connsiteY738" fmla="*/ 2840533 h 6858000"/>
              <a:gd name="connsiteX739" fmla="*/ 358355 w 7467600"/>
              <a:gd name="connsiteY739" fmla="*/ 2620471 h 6858000"/>
              <a:gd name="connsiteX740" fmla="*/ 510577 w 7467600"/>
              <a:gd name="connsiteY740" fmla="*/ 2501244 h 6858000"/>
              <a:gd name="connsiteX741" fmla="*/ 211967 w 7467600"/>
              <a:gd name="connsiteY741" fmla="*/ 2479171 h 6858000"/>
              <a:gd name="connsiteX742" fmla="*/ 0 w 7467600"/>
              <a:gd name="connsiteY742" fmla="*/ 2476398 h 6858000"/>
              <a:gd name="connsiteX743" fmla="*/ 0 w 7467600"/>
              <a:gd name="connsiteY743" fmla="*/ 2389189 h 6858000"/>
              <a:gd name="connsiteX744" fmla="*/ 103062 w 7467600"/>
              <a:gd name="connsiteY744" fmla="*/ 2389518 h 6858000"/>
              <a:gd name="connsiteX745" fmla="*/ 510734 w 7467600"/>
              <a:gd name="connsiteY745" fmla="*/ 2416201 h 6858000"/>
              <a:gd name="connsiteX746" fmla="*/ 279257 w 7467600"/>
              <a:gd name="connsiteY746" fmla="*/ 2092102 h 6858000"/>
              <a:gd name="connsiteX747" fmla="*/ 65265 w 7467600"/>
              <a:gd name="connsiteY747" fmla="*/ 2006049 h 6858000"/>
              <a:gd name="connsiteX748" fmla="*/ 0 w 7467600"/>
              <a:gd name="connsiteY748" fmla="*/ 1982532 h 6858000"/>
              <a:gd name="connsiteX749" fmla="*/ 0 w 7467600"/>
              <a:gd name="connsiteY749" fmla="*/ 1912789 h 6858000"/>
              <a:gd name="connsiteX750" fmla="*/ 97460 w 7467600"/>
              <a:gd name="connsiteY750" fmla="*/ 1953725 h 6858000"/>
              <a:gd name="connsiteX751" fmla="*/ 221272 w 7467600"/>
              <a:gd name="connsiteY751" fmla="*/ 1980766 h 6858000"/>
              <a:gd name="connsiteX752" fmla="*/ 116765 w 7467600"/>
              <a:gd name="connsiteY752" fmla="*/ 1911033 h 6858000"/>
              <a:gd name="connsiteX753" fmla="*/ 16405 w 7467600"/>
              <a:gd name="connsiteY753" fmla="*/ 1803412 h 6858000"/>
              <a:gd name="connsiteX754" fmla="*/ 0 w 7467600"/>
              <a:gd name="connsiteY754" fmla="*/ 1784777 h 6858000"/>
              <a:gd name="connsiteX755" fmla="*/ 0 w 7467600"/>
              <a:gd name="connsiteY755" fmla="*/ 1740082 h 6858000"/>
              <a:gd name="connsiteX756" fmla="*/ 39394 w 7467600"/>
              <a:gd name="connsiteY756" fmla="*/ 1784856 h 6858000"/>
              <a:gd name="connsiteX757" fmla="*/ 135813 w 7467600"/>
              <a:gd name="connsiteY757" fmla="*/ 1888838 h 6858000"/>
              <a:gd name="connsiteX758" fmla="*/ 242575 w 7467600"/>
              <a:gd name="connsiteY758" fmla="*/ 1958841 h 6858000"/>
              <a:gd name="connsiteX759" fmla="*/ 82197 w 7467600"/>
              <a:gd name="connsiteY759" fmla="*/ 1754826 h 6858000"/>
              <a:gd name="connsiteX760" fmla="*/ 0 w 7467600"/>
              <a:gd name="connsiteY760" fmla="*/ 1679650 h 6858000"/>
              <a:gd name="connsiteX761" fmla="*/ 0 w 7467600"/>
              <a:gd name="connsiteY761" fmla="*/ 1602463 h 6858000"/>
              <a:gd name="connsiteX762" fmla="*/ 84689 w 7467600"/>
              <a:gd name="connsiteY762" fmla="*/ 1677442 h 6858000"/>
              <a:gd name="connsiteX763" fmla="*/ 298437 w 7467600"/>
              <a:gd name="connsiteY763" fmla="*/ 1968019 h 6858000"/>
              <a:gd name="connsiteX764" fmla="*/ 227269 w 7467600"/>
              <a:gd name="connsiteY764" fmla="*/ 1114064 h 6858000"/>
              <a:gd name="connsiteX765" fmla="*/ 248003 w 7467600"/>
              <a:gd name="connsiteY765" fmla="*/ 1089613 h 6858000"/>
              <a:gd name="connsiteX766" fmla="*/ 427020 w 7467600"/>
              <a:gd name="connsiteY766" fmla="*/ 1619803 h 6858000"/>
              <a:gd name="connsiteX767" fmla="*/ 340345 w 7467600"/>
              <a:gd name="connsiteY767" fmla="*/ 2027739 h 6858000"/>
              <a:gd name="connsiteX768" fmla="*/ 360865 w 7467600"/>
              <a:gd name="connsiteY768" fmla="*/ 2044827 h 6858000"/>
              <a:gd name="connsiteX769" fmla="*/ 560414 w 7467600"/>
              <a:gd name="connsiteY769" fmla="*/ 2421457 h 6858000"/>
              <a:gd name="connsiteX770" fmla="*/ 1359703 w 7467600"/>
              <a:gd name="connsiteY770" fmla="*/ 2578554 h 6858000"/>
              <a:gd name="connsiteX771" fmla="*/ 1359422 w 7467600"/>
              <a:gd name="connsiteY771" fmla="*/ 2577994 h 6858000"/>
              <a:gd name="connsiteX772" fmla="*/ 828701 w 7467600"/>
              <a:gd name="connsiteY772" fmla="*/ 1839520 h 6858000"/>
              <a:gd name="connsiteX773" fmla="*/ 494427 w 7467600"/>
              <a:gd name="connsiteY773" fmla="*/ 1092333 h 6858000"/>
              <a:gd name="connsiteX774" fmla="*/ 506322 w 7467600"/>
              <a:gd name="connsiteY774" fmla="*/ 1020997 h 6858000"/>
              <a:gd name="connsiteX775" fmla="*/ 4570198 w 7467600"/>
              <a:gd name="connsiteY775" fmla="*/ 978081 h 6858000"/>
              <a:gd name="connsiteX776" fmla="*/ 4523691 w 7467600"/>
              <a:gd name="connsiteY776" fmla="*/ 1127776 h 6858000"/>
              <a:gd name="connsiteX777" fmla="*/ 4509875 w 7467600"/>
              <a:gd name="connsiteY777" fmla="*/ 1167552 h 6858000"/>
              <a:gd name="connsiteX778" fmla="*/ 4478168 w 7467600"/>
              <a:gd name="connsiteY778" fmla="*/ 1260735 h 6858000"/>
              <a:gd name="connsiteX779" fmla="*/ 4409309 w 7467600"/>
              <a:gd name="connsiteY779" fmla="*/ 1666996 h 6858000"/>
              <a:gd name="connsiteX780" fmla="*/ 4370031 w 7467600"/>
              <a:gd name="connsiteY780" fmla="*/ 1955666 h 6858000"/>
              <a:gd name="connsiteX781" fmla="*/ 4570198 w 7467600"/>
              <a:gd name="connsiteY781" fmla="*/ 978081 h 6858000"/>
              <a:gd name="connsiteX782" fmla="*/ 4557898 w 7467600"/>
              <a:gd name="connsiteY782" fmla="*/ 900011 h 6858000"/>
              <a:gd name="connsiteX783" fmla="*/ 4344840 w 7467600"/>
              <a:gd name="connsiteY783" fmla="*/ 1922038 h 6858000"/>
              <a:gd name="connsiteX784" fmla="*/ 4378710 w 7467600"/>
              <a:gd name="connsiteY784" fmla="*/ 1665516 h 6858000"/>
              <a:gd name="connsiteX785" fmla="*/ 4448798 w 7467600"/>
              <a:gd name="connsiteY785" fmla="*/ 1253024 h 6858000"/>
              <a:gd name="connsiteX786" fmla="*/ 4480315 w 7467600"/>
              <a:gd name="connsiteY786" fmla="*/ 1158454 h 6858000"/>
              <a:gd name="connsiteX787" fmla="*/ 4494133 w 7467600"/>
              <a:gd name="connsiteY787" fmla="*/ 1118676 h 6858000"/>
              <a:gd name="connsiteX788" fmla="*/ 4557898 w 7467600"/>
              <a:gd name="connsiteY788" fmla="*/ 900011 h 6858000"/>
              <a:gd name="connsiteX789" fmla="*/ 5870151 w 7467600"/>
              <a:gd name="connsiteY789" fmla="*/ 898890 h 6858000"/>
              <a:gd name="connsiteX790" fmla="*/ 5861335 w 7467600"/>
              <a:gd name="connsiteY790" fmla="*/ 899177 h 6858000"/>
              <a:gd name="connsiteX791" fmla="*/ 5843702 w 7467600"/>
              <a:gd name="connsiteY791" fmla="*/ 899748 h 6858000"/>
              <a:gd name="connsiteX792" fmla="*/ 5651107 w 7467600"/>
              <a:gd name="connsiteY792" fmla="*/ 920306 h 6858000"/>
              <a:gd name="connsiteX793" fmla="*/ 5459407 w 7467600"/>
              <a:gd name="connsiteY793" fmla="*/ 940975 h 6858000"/>
              <a:gd name="connsiteX794" fmla="*/ 5374846 w 7467600"/>
              <a:gd name="connsiteY794" fmla="*/ 941988 h 6858000"/>
              <a:gd name="connsiteX795" fmla="*/ 5256105 w 7467600"/>
              <a:gd name="connsiteY795" fmla="*/ 945632 h 6858000"/>
              <a:gd name="connsiteX796" fmla="*/ 5107071 w 7467600"/>
              <a:gd name="connsiteY796" fmla="*/ 969720 h 6858000"/>
              <a:gd name="connsiteX797" fmla="*/ 4998681 w 7467600"/>
              <a:gd name="connsiteY797" fmla="*/ 988771 h 6858000"/>
              <a:gd name="connsiteX798" fmla="*/ 5870151 w 7467600"/>
              <a:gd name="connsiteY798" fmla="*/ 898890 h 6858000"/>
              <a:gd name="connsiteX799" fmla="*/ 5504425 w 7467600"/>
              <a:gd name="connsiteY799" fmla="*/ 848067 h 6858000"/>
              <a:gd name="connsiteX800" fmla="*/ 4968849 w 7467600"/>
              <a:gd name="connsiteY800" fmla="*/ 962318 h 6858000"/>
              <a:gd name="connsiteX801" fmla="*/ 5104039 w 7467600"/>
              <a:gd name="connsiteY801" fmla="*/ 940634 h 6858000"/>
              <a:gd name="connsiteX802" fmla="*/ 5256311 w 7467600"/>
              <a:gd name="connsiteY802" fmla="*/ 916490 h 6858000"/>
              <a:gd name="connsiteX803" fmla="*/ 5377381 w 7467600"/>
              <a:gd name="connsiteY803" fmla="*/ 912671 h 6858000"/>
              <a:gd name="connsiteX804" fmla="*/ 5460148 w 7467600"/>
              <a:gd name="connsiteY804" fmla="*/ 911442 h 6858000"/>
              <a:gd name="connsiteX805" fmla="*/ 5648971 w 7467600"/>
              <a:gd name="connsiteY805" fmla="*/ 891331 h 6858000"/>
              <a:gd name="connsiteX806" fmla="*/ 5844807 w 7467600"/>
              <a:gd name="connsiteY806" fmla="*/ 870718 h 6858000"/>
              <a:gd name="connsiteX807" fmla="*/ 5862975 w 7467600"/>
              <a:gd name="connsiteY807" fmla="*/ 869756 h 6858000"/>
              <a:gd name="connsiteX808" fmla="*/ 5920887 w 7467600"/>
              <a:gd name="connsiteY808" fmla="*/ 865929 h 6858000"/>
              <a:gd name="connsiteX809" fmla="*/ 5504425 w 7467600"/>
              <a:gd name="connsiteY809" fmla="*/ 848067 h 6858000"/>
              <a:gd name="connsiteX810" fmla="*/ 3607114 w 7467600"/>
              <a:gd name="connsiteY810" fmla="*/ 467441 h 6858000"/>
              <a:gd name="connsiteX811" fmla="*/ 3296242 w 7467600"/>
              <a:gd name="connsiteY811" fmla="*/ 807991 h 6858000"/>
              <a:gd name="connsiteX812" fmla="*/ 3174674 w 7467600"/>
              <a:gd name="connsiteY812" fmla="*/ 919759 h 6858000"/>
              <a:gd name="connsiteX813" fmla="*/ 3042978 w 7467600"/>
              <a:gd name="connsiteY813" fmla="*/ 1054894 h 6858000"/>
              <a:gd name="connsiteX814" fmla="*/ 2968914 w 7467600"/>
              <a:gd name="connsiteY814" fmla="*/ 1133756 h 6858000"/>
              <a:gd name="connsiteX815" fmla="*/ 3103823 w 7467600"/>
              <a:gd name="connsiteY815" fmla="*/ 1026814 h 6858000"/>
              <a:gd name="connsiteX816" fmla="*/ 3607114 w 7467600"/>
              <a:gd name="connsiteY816" fmla="*/ 467441 h 6858000"/>
              <a:gd name="connsiteX817" fmla="*/ 3744487 w 7467600"/>
              <a:gd name="connsiteY817" fmla="*/ 383136 h 6858000"/>
              <a:gd name="connsiteX818" fmla="*/ 3970213 w 7467600"/>
              <a:gd name="connsiteY818" fmla="*/ 995559 h 6858000"/>
              <a:gd name="connsiteX819" fmla="*/ 3744487 w 7467600"/>
              <a:gd name="connsiteY819" fmla="*/ 383136 h 6858000"/>
              <a:gd name="connsiteX820" fmla="*/ 3624562 w 7467600"/>
              <a:gd name="connsiteY820" fmla="*/ 367041 h 6858000"/>
              <a:gd name="connsiteX821" fmla="*/ 3489712 w 7467600"/>
              <a:gd name="connsiteY821" fmla="*/ 485386 h 6858000"/>
              <a:gd name="connsiteX822" fmla="*/ 3182994 w 7467600"/>
              <a:gd name="connsiteY822" fmla="*/ 828265 h 6858000"/>
              <a:gd name="connsiteX823" fmla="*/ 2892114 w 7467600"/>
              <a:gd name="connsiteY823" fmla="*/ 1172635 h 6858000"/>
              <a:gd name="connsiteX824" fmla="*/ 3021459 w 7467600"/>
              <a:gd name="connsiteY824" fmla="*/ 1035385 h 6858000"/>
              <a:gd name="connsiteX825" fmla="*/ 3153873 w 7467600"/>
              <a:gd name="connsiteY825" fmla="*/ 898971 h 6858000"/>
              <a:gd name="connsiteX826" fmla="*/ 3276511 w 7467600"/>
              <a:gd name="connsiteY826" fmla="*/ 786423 h 6858000"/>
              <a:gd name="connsiteX827" fmla="*/ 3584154 w 7467600"/>
              <a:gd name="connsiteY827" fmla="*/ 448218 h 6858000"/>
              <a:gd name="connsiteX828" fmla="*/ 3624562 w 7467600"/>
              <a:gd name="connsiteY828" fmla="*/ 367041 h 6858000"/>
              <a:gd name="connsiteX829" fmla="*/ 3766672 w 7467600"/>
              <a:gd name="connsiteY829" fmla="*/ 359429 h 6858000"/>
              <a:gd name="connsiteX830" fmla="*/ 3996338 w 7467600"/>
              <a:gd name="connsiteY830" fmla="*/ 968237 h 6858000"/>
              <a:gd name="connsiteX831" fmla="*/ 3766672 w 7467600"/>
              <a:gd name="connsiteY831" fmla="*/ 359429 h 6858000"/>
              <a:gd name="connsiteX832" fmla="*/ 5805386 w 7467600"/>
              <a:gd name="connsiteY832" fmla="*/ 239240 h 6858000"/>
              <a:gd name="connsiteX833" fmla="*/ 5736947 w 7467600"/>
              <a:gd name="connsiteY833" fmla="*/ 261367 h 6858000"/>
              <a:gd name="connsiteX834" fmla="*/ 5427012 w 7467600"/>
              <a:gd name="connsiteY834" fmla="*/ 311272 h 6858000"/>
              <a:gd name="connsiteX835" fmla="*/ 5147818 w 7467600"/>
              <a:gd name="connsiteY835" fmla="*/ 322112 h 6858000"/>
              <a:gd name="connsiteX836" fmla="*/ 5060854 w 7467600"/>
              <a:gd name="connsiteY836" fmla="*/ 311882 h 6858000"/>
              <a:gd name="connsiteX837" fmla="*/ 4945989 w 7467600"/>
              <a:gd name="connsiteY837" fmla="*/ 300516 h 6858000"/>
              <a:gd name="connsiteX838" fmla="*/ 5410479 w 7467600"/>
              <a:gd name="connsiteY838" fmla="*/ 348434 h 6858000"/>
              <a:gd name="connsiteX839" fmla="*/ 5805386 w 7467600"/>
              <a:gd name="connsiteY839" fmla="*/ 239240 h 6858000"/>
              <a:gd name="connsiteX840" fmla="*/ 5905192 w 7467600"/>
              <a:gd name="connsiteY840" fmla="*/ 163079 h 6858000"/>
              <a:gd name="connsiteX841" fmla="*/ 5865655 w 7467600"/>
              <a:gd name="connsiteY841" fmla="*/ 171901 h 6858000"/>
              <a:gd name="connsiteX842" fmla="*/ 5259740 w 7467600"/>
              <a:gd name="connsiteY842" fmla="*/ 257013 h 6858000"/>
              <a:gd name="connsiteX843" fmla="*/ 5208466 w 7467600"/>
              <a:gd name="connsiteY843" fmla="*/ 257550 h 6858000"/>
              <a:gd name="connsiteX844" fmla="*/ 4980204 w 7467600"/>
              <a:gd name="connsiteY844" fmla="*/ 271903 h 6858000"/>
              <a:gd name="connsiteX845" fmla="*/ 5068068 w 7467600"/>
              <a:gd name="connsiteY845" fmla="*/ 282244 h 6858000"/>
              <a:gd name="connsiteX846" fmla="*/ 5153231 w 7467600"/>
              <a:gd name="connsiteY846" fmla="*/ 292240 h 6858000"/>
              <a:gd name="connsiteX847" fmla="*/ 5426491 w 7467600"/>
              <a:gd name="connsiteY847" fmla="*/ 281128 h 6858000"/>
              <a:gd name="connsiteX848" fmla="*/ 5731212 w 7467600"/>
              <a:gd name="connsiteY848" fmla="*/ 231951 h 6858000"/>
              <a:gd name="connsiteX849" fmla="*/ 5905192 w 7467600"/>
              <a:gd name="connsiteY849" fmla="*/ 163079 h 6858000"/>
              <a:gd name="connsiteX850" fmla="*/ 5944437 w 7467600"/>
              <a:gd name="connsiteY850" fmla="*/ 113829 h 6858000"/>
              <a:gd name="connsiteX851" fmla="*/ 5825032 w 7467600"/>
              <a:gd name="connsiteY851" fmla="*/ 146405 h 6858000"/>
              <a:gd name="connsiteX852" fmla="*/ 4955599 w 7467600"/>
              <a:gd name="connsiteY852" fmla="*/ 247008 h 6858000"/>
              <a:gd name="connsiteX853" fmla="*/ 5210104 w 7467600"/>
              <a:gd name="connsiteY853" fmla="*/ 228123 h 6858000"/>
              <a:gd name="connsiteX854" fmla="*/ 5261015 w 7467600"/>
              <a:gd name="connsiteY854" fmla="*/ 227087 h 6858000"/>
              <a:gd name="connsiteX855" fmla="*/ 5861181 w 7467600"/>
              <a:gd name="connsiteY855" fmla="*/ 143093 h 6858000"/>
              <a:gd name="connsiteX856" fmla="*/ 5961252 w 7467600"/>
              <a:gd name="connsiteY856" fmla="*/ 114820 h 6858000"/>
              <a:gd name="connsiteX857" fmla="*/ 5944437 w 7467600"/>
              <a:gd name="connsiteY857" fmla="*/ 113829 h 6858000"/>
              <a:gd name="connsiteX858" fmla="*/ 3882765 w 7467600"/>
              <a:gd name="connsiteY858" fmla="*/ 0 h 6858000"/>
              <a:gd name="connsiteX859" fmla="*/ 3995099 w 7467600"/>
              <a:gd name="connsiteY859" fmla="*/ 0 h 6858000"/>
              <a:gd name="connsiteX860" fmla="*/ 4163818 w 7467600"/>
              <a:gd name="connsiteY860" fmla="*/ 234104 h 6858000"/>
              <a:gd name="connsiteX861" fmla="*/ 4172099 w 7467600"/>
              <a:gd name="connsiteY861" fmla="*/ 234207 h 6858000"/>
              <a:gd name="connsiteX862" fmla="*/ 4784282 w 7467600"/>
              <a:gd name="connsiteY862" fmla="*/ 276561 h 6858000"/>
              <a:gd name="connsiteX863" fmla="*/ 4801687 w 7467600"/>
              <a:gd name="connsiteY863" fmla="*/ 267764 h 6858000"/>
              <a:gd name="connsiteX864" fmla="*/ 6082788 w 7467600"/>
              <a:gd name="connsiteY864" fmla="*/ 64119 h 6858000"/>
              <a:gd name="connsiteX865" fmla="*/ 6099442 w 7467600"/>
              <a:gd name="connsiteY865" fmla="*/ 82568 h 6858000"/>
              <a:gd name="connsiteX866" fmla="*/ 4804137 w 7467600"/>
              <a:gd name="connsiteY866" fmla="*/ 320931 h 6858000"/>
              <a:gd name="connsiteX867" fmla="*/ 4227047 w 7467600"/>
              <a:gd name="connsiteY867" fmla="*/ 313415 h 6858000"/>
              <a:gd name="connsiteX868" fmla="*/ 4346041 w 7467600"/>
              <a:gd name="connsiteY868" fmla="*/ 456086 h 6858000"/>
              <a:gd name="connsiteX869" fmla="*/ 4870967 w 7467600"/>
              <a:gd name="connsiteY869" fmla="*/ 963061 h 6858000"/>
              <a:gd name="connsiteX870" fmla="*/ 4889647 w 7467600"/>
              <a:gd name="connsiteY870" fmla="*/ 957147 h 6858000"/>
              <a:gd name="connsiteX871" fmla="*/ 5422504 w 7467600"/>
              <a:gd name="connsiteY871" fmla="*/ 805191 h 6858000"/>
              <a:gd name="connsiteX872" fmla="*/ 6087656 w 7467600"/>
              <a:gd name="connsiteY872" fmla="*/ 826703 h 6858000"/>
              <a:gd name="connsiteX873" fmla="*/ 6058717 w 7467600"/>
              <a:gd name="connsiteY873" fmla="*/ 865992 h 6858000"/>
              <a:gd name="connsiteX874" fmla="*/ 4974153 w 7467600"/>
              <a:gd name="connsiteY874" fmla="*/ 1045456 h 6858000"/>
              <a:gd name="connsiteX875" fmla="*/ 5627835 w 7467600"/>
              <a:gd name="connsiteY875" fmla="*/ 1472077 h 6858000"/>
              <a:gd name="connsiteX876" fmla="*/ 5629817 w 7467600"/>
              <a:gd name="connsiteY876" fmla="*/ 1471412 h 6858000"/>
              <a:gd name="connsiteX877" fmla="*/ 5634124 w 7467600"/>
              <a:gd name="connsiteY877" fmla="*/ 1470572 h 6858000"/>
              <a:gd name="connsiteX878" fmla="*/ 5755832 w 7467600"/>
              <a:gd name="connsiteY878" fmla="*/ 1383886 h 6858000"/>
              <a:gd name="connsiteX879" fmla="*/ 6014186 w 7467600"/>
              <a:gd name="connsiteY879" fmla="*/ 1279799 h 6858000"/>
              <a:gd name="connsiteX880" fmla="*/ 6901619 w 7467600"/>
              <a:gd name="connsiteY880" fmla="*/ 1047874 h 6858000"/>
              <a:gd name="connsiteX881" fmla="*/ 6931566 w 7467600"/>
              <a:gd name="connsiteY881" fmla="*/ 1062034 h 6858000"/>
              <a:gd name="connsiteX882" fmla="*/ 5790982 w 7467600"/>
              <a:gd name="connsiteY882" fmla="*/ 1561380 h 6858000"/>
              <a:gd name="connsiteX883" fmla="*/ 6188971 w 7467600"/>
              <a:gd name="connsiteY883" fmla="*/ 1755168 h 6858000"/>
              <a:gd name="connsiteX884" fmla="*/ 6202446 w 7467600"/>
              <a:gd name="connsiteY884" fmla="*/ 1752268 h 6858000"/>
              <a:gd name="connsiteX885" fmla="*/ 7179560 w 7467600"/>
              <a:gd name="connsiteY885" fmla="*/ 1467551 h 6858000"/>
              <a:gd name="connsiteX886" fmla="*/ 7158730 w 7467600"/>
              <a:gd name="connsiteY886" fmla="*/ 1507835 h 6858000"/>
              <a:gd name="connsiteX887" fmla="*/ 6326959 w 7467600"/>
              <a:gd name="connsiteY887" fmla="*/ 1817686 h 6858000"/>
              <a:gd name="connsiteX888" fmla="*/ 6537433 w 7467600"/>
              <a:gd name="connsiteY888" fmla="*/ 1907790 h 6858000"/>
              <a:gd name="connsiteX889" fmla="*/ 6550221 w 7467600"/>
              <a:gd name="connsiteY889" fmla="*/ 1910729 h 6858000"/>
              <a:gd name="connsiteX890" fmla="*/ 6964438 w 7467600"/>
              <a:gd name="connsiteY890" fmla="*/ 2209505 h 6858000"/>
              <a:gd name="connsiteX891" fmla="*/ 7367862 w 7467600"/>
              <a:gd name="connsiteY891" fmla="*/ 2806833 h 6858000"/>
              <a:gd name="connsiteX892" fmla="*/ 7364329 w 7467600"/>
              <a:gd name="connsiteY892" fmla="*/ 2826907 h 6858000"/>
              <a:gd name="connsiteX893" fmla="*/ 7290545 w 7467600"/>
              <a:gd name="connsiteY893" fmla="*/ 2850663 h 6858000"/>
              <a:gd name="connsiteX894" fmla="*/ 6472036 w 7467600"/>
              <a:gd name="connsiteY894" fmla="*/ 1959003 h 6858000"/>
              <a:gd name="connsiteX895" fmla="*/ 5792897 w 7467600"/>
              <a:gd name="connsiteY895" fmla="*/ 1647747 h 6858000"/>
              <a:gd name="connsiteX896" fmla="*/ 5842751 w 7467600"/>
              <a:gd name="connsiteY896" fmla="*/ 1816112 h 6858000"/>
              <a:gd name="connsiteX897" fmla="*/ 5847424 w 7467600"/>
              <a:gd name="connsiteY897" fmla="*/ 1815776 h 6858000"/>
              <a:gd name="connsiteX898" fmla="*/ 6399821 w 7467600"/>
              <a:gd name="connsiteY898" fmla="*/ 2344799 h 6858000"/>
              <a:gd name="connsiteX899" fmla="*/ 6323232 w 7467600"/>
              <a:gd name="connsiteY899" fmla="*/ 2389634 h 6858000"/>
              <a:gd name="connsiteX900" fmla="*/ 5942958 w 7467600"/>
              <a:gd name="connsiteY900" fmla="*/ 2077708 h 6858000"/>
              <a:gd name="connsiteX901" fmla="*/ 5921559 w 7467600"/>
              <a:gd name="connsiteY901" fmla="*/ 2378596 h 6858000"/>
              <a:gd name="connsiteX902" fmla="*/ 5817651 w 7467600"/>
              <a:gd name="connsiteY902" fmla="*/ 3023919 h 6858000"/>
              <a:gd name="connsiteX903" fmla="*/ 5729634 w 7467600"/>
              <a:gd name="connsiteY903" fmla="*/ 3051849 h 6858000"/>
              <a:gd name="connsiteX904" fmla="*/ 5611018 w 7467600"/>
              <a:gd name="connsiteY904" fmla="*/ 2316769 h 6858000"/>
              <a:gd name="connsiteX905" fmla="*/ 5687608 w 7467600"/>
              <a:gd name="connsiteY905" fmla="*/ 2039972 h 6858000"/>
              <a:gd name="connsiteX906" fmla="*/ 5657554 w 7467600"/>
              <a:gd name="connsiteY906" fmla="*/ 1576445 h 6858000"/>
              <a:gd name="connsiteX907" fmla="*/ 5150475 w 7467600"/>
              <a:gd name="connsiteY907" fmla="*/ 1274012 h 6858000"/>
              <a:gd name="connsiteX908" fmla="*/ 5349142 w 7467600"/>
              <a:gd name="connsiteY908" fmla="*/ 2204405 h 6858000"/>
              <a:gd name="connsiteX909" fmla="*/ 5262214 w 7467600"/>
              <a:gd name="connsiteY909" fmla="*/ 2233836 h 6858000"/>
              <a:gd name="connsiteX910" fmla="*/ 4981539 w 7467600"/>
              <a:gd name="connsiteY910" fmla="*/ 1542201 h 6858000"/>
              <a:gd name="connsiteX911" fmla="*/ 4958461 w 7467600"/>
              <a:gd name="connsiteY911" fmla="*/ 1136957 h 6858000"/>
              <a:gd name="connsiteX912" fmla="*/ 4655015 w 7467600"/>
              <a:gd name="connsiteY912" fmla="*/ 891426 h 6858000"/>
              <a:gd name="connsiteX913" fmla="*/ 4348002 w 7467600"/>
              <a:gd name="connsiteY913" fmla="*/ 2205895 h 6858000"/>
              <a:gd name="connsiteX914" fmla="*/ 4262250 w 7467600"/>
              <a:gd name="connsiteY914" fmla="*/ 2219972 h 6858000"/>
              <a:gd name="connsiteX915" fmla="*/ 4550611 w 7467600"/>
              <a:gd name="connsiteY915" fmla="*/ 817540 h 6858000"/>
              <a:gd name="connsiteX916" fmla="*/ 4564418 w 7467600"/>
              <a:gd name="connsiteY916" fmla="*/ 808293 h 6858000"/>
              <a:gd name="connsiteX917" fmla="*/ 4266388 w 7467600"/>
              <a:gd name="connsiteY917" fmla="*/ 500083 h 6858000"/>
              <a:gd name="connsiteX918" fmla="*/ 4032842 w 7467600"/>
              <a:gd name="connsiteY918" fmla="*/ 211809 h 6858000"/>
              <a:gd name="connsiteX919" fmla="*/ 3882765 w 7467600"/>
              <a:gd name="connsiteY919" fmla="*/ 0 h 6858000"/>
              <a:gd name="connsiteX920" fmla="*/ 3721337 w 7467600"/>
              <a:gd name="connsiteY920" fmla="*/ 0 h 6858000"/>
              <a:gd name="connsiteX921" fmla="*/ 3797544 w 7467600"/>
              <a:gd name="connsiteY921" fmla="*/ 0 h 6858000"/>
              <a:gd name="connsiteX922" fmla="*/ 3775734 w 7467600"/>
              <a:gd name="connsiteY922" fmla="*/ 95131 h 6858000"/>
              <a:gd name="connsiteX923" fmla="*/ 3724807 w 7467600"/>
              <a:gd name="connsiteY923" fmla="*/ 272257 h 6858000"/>
              <a:gd name="connsiteX924" fmla="*/ 3726844 w 7467600"/>
              <a:gd name="connsiteY924" fmla="*/ 282988 h 6858000"/>
              <a:gd name="connsiteX925" fmla="*/ 3742664 w 7467600"/>
              <a:gd name="connsiteY925" fmla="*/ 279918 h 6858000"/>
              <a:gd name="connsiteX926" fmla="*/ 4103910 w 7467600"/>
              <a:gd name="connsiteY926" fmla="*/ 1161917 h 6858000"/>
              <a:gd name="connsiteX927" fmla="*/ 4020269 w 7467600"/>
              <a:gd name="connsiteY927" fmla="*/ 1200406 h 6858000"/>
              <a:gd name="connsiteX928" fmla="*/ 3674882 w 7467600"/>
              <a:gd name="connsiteY928" fmla="*/ 488524 h 6858000"/>
              <a:gd name="connsiteX929" fmla="*/ 3132682 w 7467600"/>
              <a:gd name="connsiteY929" fmla="*/ 1072284 h 6858000"/>
              <a:gd name="connsiteX930" fmla="*/ 2716346 w 7467600"/>
              <a:gd name="connsiteY930" fmla="*/ 1276376 h 6858000"/>
              <a:gd name="connsiteX931" fmla="*/ 2716772 w 7467600"/>
              <a:gd name="connsiteY931" fmla="*/ 1255462 h 6858000"/>
              <a:gd name="connsiteX932" fmla="*/ 3471096 w 7467600"/>
              <a:gd name="connsiteY932" fmla="*/ 437072 h 6858000"/>
              <a:gd name="connsiteX933" fmla="*/ 3639057 w 7467600"/>
              <a:gd name="connsiteY933" fmla="*/ 286334 h 6858000"/>
              <a:gd name="connsiteX934" fmla="*/ 3640309 w 7467600"/>
              <a:gd name="connsiteY934" fmla="*/ 284664 h 6858000"/>
              <a:gd name="connsiteX935" fmla="*/ 3646022 w 7467600"/>
              <a:gd name="connsiteY935" fmla="*/ 276711 h 6858000"/>
              <a:gd name="connsiteX936" fmla="*/ 3707943 w 7467600"/>
              <a:gd name="connsiteY936" fmla="*/ 65958 h 6858000"/>
              <a:gd name="connsiteX937" fmla="*/ 3721337 w 7467600"/>
              <a:gd name="connsiteY937" fmla="*/ 0 h 6858000"/>
              <a:gd name="connsiteX938" fmla="*/ 2867960 w 7467600"/>
              <a:gd name="connsiteY938" fmla="*/ 0 h 6858000"/>
              <a:gd name="connsiteX939" fmla="*/ 2926351 w 7467600"/>
              <a:gd name="connsiteY939" fmla="*/ 0 h 6858000"/>
              <a:gd name="connsiteX940" fmla="*/ 2902823 w 7467600"/>
              <a:gd name="connsiteY940" fmla="*/ 262929 h 6858000"/>
              <a:gd name="connsiteX941" fmla="*/ 2940663 w 7467600"/>
              <a:gd name="connsiteY941" fmla="*/ 140884 h 6858000"/>
              <a:gd name="connsiteX942" fmla="*/ 2947039 w 7467600"/>
              <a:gd name="connsiteY942" fmla="*/ 122524 h 6858000"/>
              <a:gd name="connsiteX943" fmla="*/ 2984316 w 7467600"/>
              <a:gd name="connsiteY943" fmla="*/ 0 h 6858000"/>
              <a:gd name="connsiteX944" fmla="*/ 3016114 w 7467600"/>
              <a:gd name="connsiteY944" fmla="*/ 0 h 6858000"/>
              <a:gd name="connsiteX945" fmla="*/ 2979949 w 7467600"/>
              <a:gd name="connsiteY945" fmla="*/ 119274 h 6858000"/>
              <a:gd name="connsiteX946" fmla="*/ 3023879 w 7467600"/>
              <a:gd name="connsiteY946" fmla="*/ 0 h 6858000"/>
              <a:gd name="connsiteX947" fmla="*/ 3105400 w 7467600"/>
              <a:gd name="connsiteY947" fmla="*/ 0 h 6858000"/>
              <a:gd name="connsiteX948" fmla="*/ 3094669 w 7467600"/>
              <a:gd name="connsiteY948" fmla="*/ 30308 h 6858000"/>
              <a:gd name="connsiteX949" fmla="*/ 2901945 w 7467600"/>
              <a:gd name="connsiteY949" fmla="*/ 466538 h 6858000"/>
              <a:gd name="connsiteX950" fmla="*/ 2815209 w 7467600"/>
              <a:gd name="connsiteY950" fmla="*/ 497361 h 6858000"/>
              <a:gd name="connsiteX951" fmla="*/ 2844845 w 7467600"/>
              <a:gd name="connsiteY951" fmla="*/ 127638 h 6858000"/>
              <a:gd name="connsiteX952" fmla="*/ 2867960 w 7467600"/>
              <a:gd name="connsiteY952" fmla="*/ 0 h 6858000"/>
              <a:gd name="connsiteX953" fmla="*/ 1057230 w 7467600"/>
              <a:gd name="connsiteY953" fmla="*/ 0 h 6858000"/>
              <a:gd name="connsiteX954" fmla="*/ 1111003 w 7467600"/>
              <a:gd name="connsiteY954" fmla="*/ 0 h 6858000"/>
              <a:gd name="connsiteX955" fmla="*/ 1125553 w 7467600"/>
              <a:gd name="connsiteY955" fmla="*/ 52588 h 6858000"/>
              <a:gd name="connsiteX956" fmla="*/ 1304276 w 7467600"/>
              <a:gd name="connsiteY956" fmla="*/ 476275 h 6858000"/>
              <a:gd name="connsiteX957" fmla="*/ 1492066 w 7467600"/>
              <a:gd name="connsiteY957" fmla="*/ 886333 h 6858000"/>
              <a:gd name="connsiteX958" fmla="*/ 1423698 w 7467600"/>
              <a:gd name="connsiteY958" fmla="*/ 710817 h 6858000"/>
              <a:gd name="connsiteX959" fmla="*/ 1357609 w 7467600"/>
              <a:gd name="connsiteY959" fmla="*/ 532892 h 6858000"/>
              <a:gd name="connsiteX960" fmla="*/ 1309550 w 7467600"/>
              <a:gd name="connsiteY960" fmla="*/ 374031 h 6858000"/>
              <a:gd name="connsiteX961" fmla="*/ 1193673 w 7467600"/>
              <a:gd name="connsiteY961" fmla="*/ 49533 h 6858000"/>
              <a:gd name="connsiteX962" fmla="*/ 1164391 w 7467600"/>
              <a:gd name="connsiteY962" fmla="*/ 0 h 6858000"/>
              <a:gd name="connsiteX963" fmla="*/ 1200666 w 7467600"/>
              <a:gd name="connsiteY963" fmla="*/ 0 h 6858000"/>
              <a:gd name="connsiteX964" fmla="*/ 1223408 w 7467600"/>
              <a:gd name="connsiteY964" fmla="*/ 38996 h 6858000"/>
              <a:gd name="connsiteX965" fmla="*/ 1339635 w 7467600"/>
              <a:gd name="connsiteY965" fmla="*/ 365517 h 6858000"/>
              <a:gd name="connsiteX966" fmla="*/ 1387469 w 7467600"/>
              <a:gd name="connsiteY966" fmla="*/ 523079 h 6858000"/>
              <a:gd name="connsiteX967" fmla="*/ 1452685 w 7467600"/>
              <a:gd name="connsiteY967" fmla="*/ 699806 h 6858000"/>
              <a:gd name="connsiteX968" fmla="*/ 1492092 w 7467600"/>
              <a:gd name="connsiteY968" fmla="*/ 800424 h 6858000"/>
              <a:gd name="connsiteX969" fmla="*/ 1455302 w 7467600"/>
              <a:gd name="connsiteY969" fmla="*/ 632913 h 6858000"/>
              <a:gd name="connsiteX970" fmla="*/ 1222336 w 7467600"/>
              <a:gd name="connsiteY970" fmla="*/ 9480 h 6858000"/>
              <a:gd name="connsiteX971" fmla="*/ 1214634 w 7467600"/>
              <a:gd name="connsiteY971" fmla="*/ 0 h 6858000"/>
              <a:gd name="connsiteX972" fmla="*/ 1289827 w 7467600"/>
              <a:gd name="connsiteY972" fmla="*/ 0 h 6858000"/>
              <a:gd name="connsiteX973" fmla="*/ 1321076 w 7467600"/>
              <a:gd name="connsiteY973" fmla="*/ 59722 h 6858000"/>
              <a:gd name="connsiteX974" fmla="*/ 1512579 w 7467600"/>
              <a:gd name="connsiteY974" fmla="*/ 626441 h 6858000"/>
              <a:gd name="connsiteX975" fmla="*/ 1506076 w 7467600"/>
              <a:gd name="connsiteY975" fmla="*/ 1089289 h 6858000"/>
              <a:gd name="connsiteX976" fmla="*/ 1486346 w 7467600"/>
              <a:gd name="connsiteY976" fmla="*/ 1079919 h 6858000"/>
              <a:gd name="connsiteX977" fmla="*/ 1070511 w 7467600"/>
              <a:gd name="connsiteY977" fmla="*/ 48609 h 6858000"/>
              <a:gd name="connsiteX978" fmla="*/ 1057230 w 7467600"/>
              <a:gd name="connsiteY978" fmla="*/ 0 h 6858000"/>
              <a:gd name="connsiteX979" fmla="*/ 43151 w 7467600"/>
              <a:gd name="connsiteY979" fmla="*/ 0 h 6858000"/>
              <a:gd name="connsiteX980" fmla="*/ 95283 w 7467600"/>
              <a:gd name="connsiteY980" fmla="*/ 0 h 6858000"/>
              <a:gd name="connsiteX981" fmla="*/ 300708 w 7467600"/>
              <a:gd name="connsiteY981" fmla="*/ 154571 h 6858000"/>
              <a:gd name="connsiteX982" fmla="*/ 530414 w 7467600"/>
              <a:gd name="connsiteY982" fmla="*/ 354673 h 6858000"/>
              <a:gd name="connsiteX983" fmla="*/ 333785 w 7467600"/>
              <a:gd name="connsiteY983" fmla="*/ 161564 h 6858000"/>
              <a:gd name="connsiteX984" fmla="*/ 147005 w 7467600"/>
              <a:gd name="connsiteY984" fmla="*/ 0 h 6858000"/>
              <a:gd name="connsiteX985" fmla="*/ 272509 w 7467600"/>
              <a:gd name="connsiteY985" fmla="*/ 0 h 6858000"/>
              <a:gd name="connsiteX986" fmla="*/ 326276 w 7467600"/>
              <a:gd name="connsiteY986" fmla="*/ 45847 h 6858000"/>
              <a:gd name="connsiteX987" fmla="*/ 823759 w 7467600"/>
              <a:gd name="connsiteY987" fmla="*/ 574145 h 6858000"/>
              <a:gd name="connsiteX988" fmla="*/ 811254 w 7467600"/>
              <a:gd name="connsiteY988" fmla="*/ 665546 h 6858000"/>
              <a:gd name="connsiteX989" fmla="*/ 154042 w 7467600"/>
              <a:gd name="connsiteY989" fmla="*/ 261522 h 6858000"/>
              <a:gd name="connsiteX990" fmla="*/ 13550 w 7467600"/>
              <a:gd name="connsiteY990" fmla="*/ 158423 h 6858000"/>
              <a:gd name="connsiteX991" fmla="*/ 0 w 7467600"/>
              <a:gd name="connsiteY991" fmla="*/ 146618 h 6858000"/>
              <a:gd name="connsiteX992" fmla="*/ 0 w 7467600"/>
              <a:gd name="connsiteY992" fmla="*/ 59161 h 6858000"/>
              <a:gd name="connsiteX993" fmla="*/ 45427 w 7467600"/>
              <a:gd name="connsiteY993" fmla="*/ 101078 h 6858000"/>
              <a:gd name="connsiteX994" fmla="*/ 630103 w 7467600"/>
              <a:gd name="connsiteY994" fmla="*/ 485885 h 6858000"/>
              <a:gd name="connsiteX995" fmla="*/ 532040 w 7467600"/>
              <a:gd name="connsiteY995" fmla="*/ 399359 h 6858000"/>
              <a:gd name="connsiteX996" fmla="*/ 517618 w 7467600"/>
              <a:gd name="connsiteY996" fmla="*/ 385726 h 6858000"/>
              <a:gd name="connsiteX997" fmla="*/ 285074 w 7467600"/>
              <a:gd name="connsiteY997" fmla="*/ 182755 h 6858000"/>
              <a:gd name="connsiteX998" fmla="*/ 43151 w 7467600"/>
              <a:gd name="connsiteY998"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467600 w 7467600"/>
              <a:gd name="connsiteY127" fmla="*/ 5297634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353035 w 7467600"/>
              <a:gd name="connsiteY140" fmla="*/ 5197318 h 6858000"/>
              <a:gd name="connsiteX141" fmla="*/ 7467600 w 7467600"/>
              <a:gd name="connsiteY141" fmla="*/ 5297634 h 6858000"/>
              <a:gd name="connsiteX142" fmla="*/ 1903353 w 7467600"/>
              <a:gd name="connsiteY142" fmla="*/ 5044827 h 6858000"/>
              <a:gd name="connsiteX143" fmla="*/ 1936931 w 7467600"/>
              <a:gd name="connsiteY143" fmla="*/ 5093954 h 6858000"/>
              <a:gd name="connsiteX144" fmla="*/ 2195868 w 7467600"/>
              <a:gd name="connsiteY144" fmla="*/ 5396574 h 6858000"/>
              <a:gd name="connsiteX145" fmla="*/ 2088852 w 7467600"/>
              <a:gd name="connsiteY145" fmla="*/ 5166123 h 6858000"/>
              <a:gd name="connsiteX146" fmla="*/ 1958241 w 7467600"/>
              <a:gd name="connsiteY146" fmla="*/ 5067955 h 6858000"/>
              <a:gd name="connsiteX147" fmla="*/ 1903353 w 7467600"/>
              <a:gd name="connsiteY147" fmla="*/ 5044827 h 6858000"/>
              <a:gd name="connsiteX148" fmla="*/ 1979378 w 7467600"/>
              <a:gd name="connsiteY148" fmla="*/ 4769504 h 6858000"/>
              <a:gd name="connsiteX149" fmla="*/ 2882120 w 7467600"/>
              <a:gd name="connsiteY149" fmla="*/ 5064547 h 6858000"/>
              <a:gd name="connsiteX150" fmla="*/ 2793103 w 7467600"/>
              <a:gd name="connsiteY150" fmla="*/ 5039699 h 6858000"/>
              <a:gd name="connsiteX151" fmla="*/ 2770041 w 7467600"/>
              <a:gd name="connsiteY151" fmla="*/ 5033634 h 6858000"/>
              <a:gd name="connsiteX152" fmla="*/ 1979378 w 7467600"/>
              <a:gd name="connsiteY152" fmla="*/ 4769504 h 6858000"/>
              <a:gd name="connsiteX153" fmla="*/ 1927410 w 7467600"/>
              <a:gd name="connsiteY153" fmla="*/ 4716164 h 6858000"/>
              <a:gd name="connsiteX154" fmla="*/ 1959587 w 7467600"/>
              <a:gd name="connsiteY154" fmla="*/ 4728849 h 6858000"/>
              <a:gd name="connsiteX155" fmla="*/ 2777707 w 7467600"/>
              <a:gd name="connsiteY155" fmla="*/ 5003991 h 6858000"/>
              <a:gd name="connsiteX156" fmla="*/ 2800768 w 7467600"/>
              <a:gd name="connsiteY156" fmla="*/ 5010056 h 6858000"/>
              <a:gd name="connsiteX157" fmla="*/ 2879408 w 7467600"/>
              <a:gd name="connsiteY157" fmla="*/ 5031590 h 6858000"/>
              <a:gd name="connsiteX158" fmla="*/ 2862295 w 7467600"/>
              <a:gd name="connsiteY158" fmla="*/ 5022958 h 6858000"/>
              <a:gd name="connsiteX159" fmla="*/ 2813343 w 7467600"/>
              <a:gd name="connsiteY159" fmla="*/ 4998369 h 6858000"/>
              <a:gd name="connsiteX160" fmla="*/ 2646245 w 7467600"/>
              <a:gd name="connsiteY160" fmla="*/ 4930999 h 6858000"/>
              <a:gd name="connsiteX161" fmla="*/ 1999243 w 7467600"/>
              <a:gd name="connsiteY161" fmla="*/ 4730524 h 6858000"/>
              <a:gd name="connsiteX162" fmla="*/ 1979527 w 7467600"/>
              <a:gd name="connsiteY162" fmla="*/ 4726651 h 6858000"/>
              <a:gd name="connsiteX163" fmla="*/ 1927410 w 7467600"/>
              <a:gd name="connsiteY163" fmla="*/ 4716164 h 6858000"/>
              <a:gd name="connsiteX164" fmla="*/ 1997014 w 7467600"/>
              <a:gd name="connsiteY164" fmla="*/ 4698007 h 6858000"/>
              <a:gd name="connsiteX165" fmla="*/ 2005458 w 7467600"/>
              <a:gd name="connsiteY165" fmla="*/ 4699540 h 6858000"/>
              <a:gd name="connsiteX166" fmla="*/ 2657186 w 7467600"/>
              <a:gd name="connsiteY166" fmla="*/ 4901687 h 6858000"/>
              <a:gd name="connsiteX167" fmla="*/ 2826662 w 7467600"/>
              <a:gd name="connsiteY167" fmla="*/ 4970362 h 6858000"/>
              <a:gd name="connsiteX168" fmla="*/ 2876100 w 7467600"/>
              <a:gd name="connsiteY168" fmla="*/ 4995397 h 6858000"/>
              <a:gd name="connsiteX169" fmla="*/ 3042600 w 7467600"/>
              <a:gd name="connsiteY169" fmla="*/ 5059532 h 6858000"/>
              <a:gd name="connsiteX170" fmla="*/ 1997014 w 7467600"/>
              <a:gd name="connsiteY170" fmla="*/ 4698007 h 6858000"/>
              <a:gd name="connsiteX171" fmla="*/ 2305292 w 7467600"/>
              <a:gd name="connsiteY171" fmla="*/ 4219492 h 6858000"/>
              <a:gd name="connsiteX172" fmla="*/ 3360922 w 7467600"/>
              <a:gd name="connsiteY172" fmla="*/ 4529373 h 6858000"/>
              <a:gd name="connsiteX173" fmla="*/ 3492420 w 7467600"/>
              <a:gd name="connsiteY173" fmla="*/ 4510145 h 6858000"/>
              <a:gd name="connsiteX174" fmla="*/ 3364086 w 7467600"/>
              <a:gd name="connsiteY174" fmla="*/ 4480340 h 6858000"/>
              <a:gd name="connsiteX175" fmla="*/ 3225818 w 7467600"/>
              <a:gd name="connsiteY175" fmla="*/ 4411822 h 6858000"/>
              <a:gd name="connsiteX176" fmla="*/ 3129696 w 7467600"/>
              <a:gd name="connsiteY176" fmla="*/ 4360704 h 6858000"/>
              <a:gd name="connsiteX177" fmla="*/ 2814545 w 7467600"/>
              <a:gd name="connsiteY177" fmla="*/ 4282955 h 6858000"/>
              <a:gd name="connsiteX178" fmla="*/ 2305292 w 7467600"/>
              <a:gd name="connsiteY178" fmla="*/ 4219492 h 6858000"/>
              <a:gd name="connsiteX179" fmla="*/ 2626982 w 7467600"/>
              <a:gd name="connsiteY179" fmla="*/ 4206450 h 6858000"/>
              <a:gd name="connsiteX180" fmla="*/ 2490617 w 7467600"/>
              <a:gd name="connsiteY180" fmla="*/ 4206951 h 6858000"/>
              <a:gd name="connsiteX181" fmla="*/ 2819869 w 7467600"/>
              <a:gd name="connsiteY181" fmla="*/ 4252936 h 6858000"/>
              <a:gd name="connsiteX182" fmla="*/ 3143018 w 7467600"/>
              <a:gd name="connsiteY182" fmla="*/ 4332698 h 6858000"/>
              <a:gd name="connsiteX183" fmla="*/ 3241520 w 7467600"/>
              <a:gd name="connsiteY183" fmla="*/ 4385112 h 6858000"/>
              <a:gd name="connsiteX184" fmla="*/ 3374575 w 7467600"/>
              <a:gd name="connsiteY184" fmla="*/ 4451517 h 6858000"/>
              <a:gd name="connsiteX185" fmla="*/ 3505221 w 7467600"/>
              <a:gd name="connsiteY185" fmla="*/ 4480757 h 6858000"/>
              <a:gd name="connsiteX186" fmla="*/ 2626982 w 7467600"/>
              <a:gd name="connsiteY186" fmla="*/ 4206450 h 6858000"/>
              <a:gd name="connsiteX187" fmla="*/ 1310106 w 7467600"/>
              <a:gd name="connsiteY187" fmla="*/ 3943217 h 6858000"/>
              <a:gd name="connsiteX188" fmla="*/ 854994 w 7467600"/>
              <a:gd name="connsiteY188" fmla="*/ 4399136 h 6858000"/>
              <a:gd name="connsiteX189" fmla="*/ 742462 w 7467600"/>
              <a:gd name="connsiteY189" fmla="*/ 4594648 h 6858000"/>
              <a:gd name="connsiteX190" fmla="*/ 820602 w 7467600"/>
              <a:gd name="connsiteY190" fmla="*/ 4485915 h 6858000"/>
              <a:gd name="connsiteX191" fmla="*/ 878295 w 7467600"/>
              <a:gd name="connsiteY191" fmla="*/ 4403594 h 6858000"/>
              <a:gd name="connsiteX192" fmla="*/ 1240607 w 7467600"/>
              <a:gd name="connsiteY192" fmla="*/ 4010401 h 6858000"/>
              <a:gd name="connsiteX193" fmla="*/ 1310106 w 7467600"/>
              <a:gd name="connsiteY193" fmla="*/ 3943217 h 6858000"/>
              <a:gd name="connsiteX194" fmla="*/ 1423113 w 7467600"/>
              <a:gd name="connsiteY194" fmla="*/ 3874565 h 6858000"/>
              <a:gd name="connsiteX195" fmla="*/ 1260565 w 7467600"/>
              <a:gd name="connsiteY195" fmla="*/ 4031982 h 6858000"/>
              <a:gd name="connsiteX196" fmla="*/ 901900 w 7467600"/>
              <a:gd name="connsiteY196" fmla="*/ 4421236 h 6858000"/>
              <a:gd name="connsiteX197" fmla="*/ 845044 w 7467600"/>
              <a:gd name="connsiteY197" fmla="*/ 4502436 h 6858000"/>
              <a:gd name="connsiteX198" fmla="*/ 685926 w 7467600"/>
              <a:gd name="connsiteY198" fmla="*/ 4703069 h 6858000"/>
              <a:gd name="connsiteX199" fmla="*/ 684248 w 7467600"/>
              <a:gd name="connsiteY199" fmla="*/ 4706721 h 6858000"/>
              <a:gd name="connsiteX200" fmla="*/ 1423113 w 7467600"/>
              <a:gd name="connsiteY200" fmla="*/ 3874565 h 6858000"/>
              <a:gd name="connsiteX201" fmla="*/ 3316479 w 7467600"/>
              <a:gd name="connsiteY201" fmla="*/ 3872136 h 6858000"/>
              <a:gd name="connsiteX202" fmla="*/ 3546806 w 7467600"/>
              <a:gd name="connsiteY202" fmla="*/ 4356139 h 6858000"/>
              <a:gd name="connsiteX203" fmla="*/ 3364433 w 7467600"/>
              <a:gd name="connsiteY203" fmla="*/ 3953121 h 6858000"/>
              <a:gd name="connsiteX204" fmla="*/ 3316479 w 7467600"/>
              <a:gd name="connsiteY204" fmla="*/ 3872136 h 6858000"/>
              <a:gd name="connsiteX205" fmla="*/ 3291335 w 7467600"/>
              <a:gd name="connsiteY205" fmla="*/ 3767420 h 6858000"/>
              <a:gd name="connsiteX206" fmla="*/ 3390805 w 7467600"/>
              <a:gd name="connsiteY206" fmla="*/ 3937163 h 6858000"/>
              <a:gd name="connsiteX207" fmla="*/ 3579062 w 7467600"/>
              <a:gd name="connsiteY207" fmla="*/ 4359040 h 6858000"/>
              <a:gd name="connsiteX208" fmla="*/ 3467355 w 7467600"/>
              <a:gd name="connsiteY208" fmla="*/ 3988130 h 6858000"/>
              <a:gd name="connsiteX209" fmla="*/ 3310753 w 7467600"/>
              <a:gd name="connsiteY209" fmla="*/ 3787140 h 6858000"/>
              <a:gd name="connsiteX210" fmla="*/ 3291335 w 7467600"/>
              <a:gd name="connsiteY210" fmla="*/ 3767420 h 6858000"/>
              <a:gd name="connsiteX211" fmla="*/ 1635889 w 7467600"/>
              <a:gd name="connsiteY211" fmla="*/ 3709494 h 6858000"/>
              <a:gd name="connsiteX212" fmla="*/ 1634800 w 7467600"/>
              <a:gd name="connsiteY212" fmla="*/ 3731111 h 6858000"/>
              <a:gd name="connsiteX213" fmla="*/ 1635889 w 7467600"/>
              <a:gd name="connsiteY213" fmla="*/ 3709494 h 6858000"/>
              <a:gd name="connsiteX214" fmla="*/ 1510397 w 7467600"/>
              <a:gd name="connsiteY214" fmla="*/ 3684705 h 6858000"/>
              <a:gd name="connsiteX215" fmla="*/ 1146550 w 7467600"/>
              <a:gd name="connsiteY215" fmla="*/ 3802012 h 6858000"/>
              <a:gd name="connsiteX216" fmla="*/ 698834 w 7467600"/>
              <a:gd name="connsiteY216" fmla="*/ 3952272 h 6858000"/>
              <a:gd name="connsiteX217" fmla="*/ 34256 w 7467600"/>
              <a:gd name="connsiteY217" fmla="*/ 4347603 h 6858000"/>
              <a:gd name="connsiteX218" fmla="*/ 527241 w 7467600"/>
              <a:gd name="connsiteY218" fmla="*/ 4065078 h 6858000"/>
              <a:gd name="connsiteX219" fmla="*/ 1510397 w 7467600"/>
              <a:gd name="connsiteY219" fmla="*/ 3684705 h 6858000"/>
              <a:gd name="connsiteX220" fmla="*/ 1313114 w 7467600"/>
              <a:gd name="connsiteY220" fmla="*/ 3655216 h 6858000"/>
              <a:gd name="connsiteX221" fmla="*/ 1109304 w 7467600"/>
              <a:gd name="connsiteY221" fmla="*/ 3669030 h 6858000"/>
              <a:gd name="connsiteX222" fmla="*/ 8129 w 7467600"/>
              <a:gd name="connsiteY222" fmla="*/ 4330519 h 6858000"/>
              <a:gd name="connsiteX223" fmla="*/ 687572 w 7467600"/>
              <a:gd name="connsiteY223" fmla="*/ 3925629 h 6858000"/>
              <a:gd name="connsiteX224" fmla="*/ 1138365 w 7467600"/>
              <a:gd name="connsiteY224" fmla="*/ 3774515 h 6858000"/>
              <a:gd name="connsiteX225" fmla="*/ 1505579 w 7467600"/>
              <a:gd name="connsiteY225" fmla="*/ 3655526 h 6858000"/>
              <a:gd name="connsiteX226" fmla="*/ 1313114 w 7467600"/>
              <a:gd name="connsiteY226" fmla="*/ 3655216 h 6858000"/>
              <a:gd name="connsiteX227" fmla="*/ 3655073 w 7467600"/>
              <a:gd name="connsiteY227" fmla="*/ 3650884 h 6858000"/>
              <a:gd name="connsiteX228" fmla="*/ 3989938 w 7467600"/>
              <a:gd name="connsiteY228" fmla="*/ 3991685 h 6858000"/>
              <a:gd name="connsiteX229" fmla="*/ 4393907 w 7467600"/>
              <a:gd name="connsiteY229" fmla="*/ 4261258 h 6858000"/>
              <a:gd name="connsiteX230" fmla="*/ 4648051 w 7467600"/>
              <a:gd name="connsiteY230" fmla="*/ 4374051 h 6858000"/>
              <a:gd name="connsiteX231" fmla="*/ 4383389 w 7467600"/>
              <a:gd name="connsiteY231" fmla="*/ 4184369 h 6858000"/>
              <a:gd name="connsiteX232" fmla="*/ 4165508 w 7467600"/>
              <a:gd name="connsiteY232" fmla="*/ 4035196 h 6858000"/>
              <a:gd name="connsiteX233" fmla="*/ 4068162 w 7467600"/>
              <a:gd name="connsiteY233" fmla="*/ 3953394 h 6858000"/>
              <a:gd name="connsiteX234" fmla="*/ 3981416 w 7467600"/>
              <a:gd name="connsiteY234" fmla="*/ 3880482 h 6858000"/>
              <a:gd name="connsiteX235" fmla="*/ 3800147 w 7467600"/>
              <a:gd name="connsiteY235" fmla="*/ 3749872 h 6858000"/>
              <a:gd name="connsiteX236" fmla="*/ 3655073 w 7467600"/>
              <a:gd name="connsiteY236" fmla="*/ 3650884 h 6858000"/>
              <a:gd name="connsiteX237" fmla="*/ 3670252 w 7467600"/>
              <a:gd name="connsiteY237" fmla="*/ 3622798 h 6858000"/>
              <a:gd name="connsiteX238" fmla="*/ 3817258 w 7467600"/>
              <a:gd name="connsiteY238" fmla="*/ 3723577 h 6858000"/>
              <a:gd name="connsiteX239" fmla="*/ 4000461 w 7467600"/>
              <a:gd name="connsiteY239" fmla="*/ 3855966 h 6858000"/>
              <a:gd name="connsiteX240" fmla="*/ 4088180 w 7467600"/>
              <a:gd name="connsiteY240" fmla="*/ 3929774 h 6858000"/>
              <a:gd name="connsiteX241" fmla="*/ 4184555 w 7467600"/>
              <a:gd name="connsiteY241" fmla="*/ 4010683 h 6858000"/>
              <a:gd name="connsiteX242" fmla="*/ 4399563 w 7467600"/>
              <a:gd name="connsiteY242" fmla="*/ 4158106 h 6858000"/>
              <a:gd name="connsiteX243" fmla="*/ 4684469 w 7467600"/>
              <a:gd name="connsiteY243" fmla="*/ 4364680 h 6858000"/>
              <a:gd name="connsiteX244" fmla="*/ 4690271 w 7467600"/>
              <a:gd name="connsiteY244" fmla="*/ 4370034 h 6858000"/>
              <a:gd name="connsiteX245" fmla="*/ 4136093 w 7467600"/>
              <a:gd name="connsiteY245" fmla="*/ 3858466 h 6858000"/>
              <a:gd name="connsiteX246" fmla="*/ 3670252 w 7467600"/>
              <a:gd name="connsiteY246" fmla="*/ 3622798 h 6858000"/>
              <a:gd name="connsiteX247" fmla="*/ 4440129 w 7467600"/>
              <a:gd name="connsiteY247" fmla="*/ 3448571 h 6858000"/>
              <a:gd name="connsiteX248" fmla="*/ 4856525 w 7467600"/>
              <a:gd name="connsiteY248" fmla="*/ 3915351 h 6858000"/>
              <a:gd name="connsiteX249" fmla="*/ 5059055 w 7467600"/>
              <a:gd name="connsiteY249" fmla="*/ 4108918 h 6858000"/>
              <a:gd name="connsiteX250" fmla="*/ 5290070 w 7467600"/>
              <a:gd name="connsiteY250" fmla="*/ 4263619 h 6858000"/>
              <a:gd name="connsiteX251" fmla="*/ 4834991 w 7467600"/>
              <a:gd name="connsiteY251" fmla="*/ 3830985 h 6858000"/>
              <a:gd name="connsiteX252" fmla="*/ 4440129 w 7467600"/>
              <a:gd name="connsiteY252" fmla="*/ 3448571 h 6858000"/>
              <a:gd name="connsiteX253" fmla="*/ 4441737 w 7467600"/>
              <a:gd name="connsiteY253" fmla="*/ 3399734 h 6858000"/>
              <a:gd name="connsiteX254" fmla="*/ 4431236 w 7467600"/>
              <a:gd name="connsiteY254" fmla="*/ 3400954 h 6858000"/>
              <a:gd name="connsiteX255" fmla="*/ 4557150 w 7467600"/>
              <a:gd name="connsiteY255" fmla="*/ 3510023 h 6858000"/>
              <a:gd name="connsiteX256" fmla="*/ 4856936 w 7467600"/>
              <a:gd name="connsiteY256" fmla="*/ 3809146 h 6858000"/>
              <a:gd name="connsiteX257" fmla="*/ 5111996 w 7467600"/>
              <a:gd name="connsiteY257" fmla="*/ 4065759 h 6858000"/>
              <a:gd name="connsiteX258" fmla="*/ 5388878 w 7467600"/>
              <a:gd name="connsiteY258" fmla="*/ 4300185 h 6858000"/>
              <a:gd name="connsiteX259" fmla="*/ 5425556 w 7467600"/>
              <a:gd name="connsiteY259" fmla="*/ 4308967 h 6858000"/>
              <a:gd name="connsiteX260" fmla="*/ 4943646 w 7467600"/>
              <a:gd name="connsiteY260" fmla="*/ 3822916 h 6858000"/>
              <a:gd name="connsiteX261" fmla="*/ 4594837 w 7467600"/>
              <a:gd name="connsiteY261" fmla="*/ 3532274 h 6858000"/>
              <a:gd name="connsiteX262" fmla="*/ 4441737 w 7467600"/>
              <a:gd name="connsiteY262" fmla="*/ 3399734 h 6858000"/>
              <a:gd name="connsiteX263" fmla="*/ 5425834 w 7467600"/>
              <a:gd name="connsiteY263" fmla="*/ 3162785 h 6858000"/>
              <a:gd name="connsiteX264" fmla="*/ 5401644 w 7467600"/>
              <a:gd name="connsiteY264" fmla="*/ 3617847 h 6858000"/>
              <a:gd name="connsiteX265" fmla="*/ 5467256 w 7467600"/>
              <a:gd name="connsiteY265" fmla="*/ 4175494 h 6858000"/>
              <a:gd name="connsiteX266" fmla="*/ 5448069 w 7467600"/>
              <a:gd name="connsiteY266" fmla="*/ 3567554 h 6858000"/>
              <a:gd name="connsiteX267" fmla="*/ 5425834 w 7467600"/>
              <a:gd name="connsiteY267" fmla="*/ 3162785 h 6858000"/>
              <a:gd name="connsiteX268" fmla="*/ 1318687 w 7467600"/>
              <a:gd name="connsiteY268" fmla="*/ 3113840 h 6858000"/>
              <a:gd name="connsiteX269" fmla="*/ 1066793 w 7467600"/>
              <a:gd name="connsiteY269" fmla="*/ 3212171 h 6858000"/>
              <a:gd name="connsiteX270" fmla="*/ 993319 w 7467600"/>
              <a:gd name="connsiteY270" fmla="*/ 3247648 h 6858000"/>
              <a:gd name="connsiteX271" fmla="*/ 853081 w 7467600"/>
              <a:gd name="connsiteY271" fmla="*/ 3312410 h 6858000"/>
              <a:gd name="connsiteX272" fmla="*/ 805957 w 7467600"/>
              <a:gd name="connsiteY272" fmla="*/ 3330443 h 6858000"/>
              <a:gd name="connsiteX273" fmla="*/ 1318687 w 7467600"/>
              <a:gd name="connsiteY273" fmla="*/ 3113840 h 6858000"/>
              <a:gd name="connsiteX274" fmla="*/ 5453702 w 7467600"/>
              <a:gd name="connsiteY274" fmla="*/ 3090882 h 6858000"/>
              <a:gd name="connsiteX275" fmla="*/ 5480135 w 7467600"/>
              <a:gd name="connsiteY275" fmla="*/ 3565802 h 6858000"/>
              <a:gd name="connsiteX276" fmla="*/ 5499023 w 7467600"/>
              <a:gd name="connsiteY276" fmla="*/ 4166310 h 6858000"/>
              <a:gd name="connsiteX277" fmla="*/ 5547022 w 7467600"/>
              <a:gd name="connsiteY277" fmla="*/ 3607838 h 6858000"/>
              <a:gd name="connsiteX278" fmla="*/ 5515964 w 7467600"/>
              <a:gd name="connsiteY278" fmla="*/ 3378541 h 6858000"/>
              <a:gd name="connsiteX279" fmla="*/ 5453702 w 7467600"/>
              <a:gd name="connsiteY279" fmla="*/ 3090882 h 6858000"/>
              <a:gd name="connsiteX280" fmla="*/ 1238695 w 7467600"/>
              <a:gd name="connsiteY280" fmla="*/ 3076820 h 6858000"/>
              <a:gd name="connsiteX281" fmla="*/ 716371 w 7467600"/>
              <a:gd name="connsiteY281" fmla="*/ 3293249 h 6858000"/>
              <a:gd name="connsiteX282" fmla="*/ 579522 w 7467600"/>
              <a:gd name="connsiteY282" fmla="*/ 3371759 h 6858000"/>
              <a:gd name="connsiteX283" fmla="*/ 600288 w 7467600"/>
              <a:gd name="connsiteY283" fmla="*/ 3365555 h 6858000"/>
              <a:gd name="connsiteX284" fmla="*/ 840692 w 7467600"/>
              <a:gd name="connsiteY284" fmla="*/ 3284921 h 6858000"/>
              <a:gd name="connsiteX285" fmla="*/ 979248 w 7467600"/>
              <a:gd name="connsiteY285" fmla="*/ 3221003 h 6858000"/>
              <a:gd name="connsiteX286" fmla="*/ 1053282 w 7467600"/>
              <a:gd name="connsiteY286" fmla="*/ 3185247 h 6858000"/>
              <a:gd name="connsiteX287" fmla="*/ 1320603 w 7467600"/>
              <a:gd name="connsiteY287" fmla="*/ 3081281 h 6858000"/>
              <a:gd name="connsiteX288" fmla="*/ 1238695 w 7467600"/>
              <a:gd name="connsiteY288" fmla="*/ 3076820 h 6858000"/>
              <a:gd name="connsiteX289" fmla="*/ 5425627 w 7467600"/>
              <a:gd name="connsiteY289" fmla="*/ 2954192 h 6858000"/>
              <a:gd name="connsiteX290" fmla="*/ 5470770 w 7467600"/>
              <a:gd name="connsiteY290" fmla="*/ 3005435 h 6858000"/>
              <a:gd name="connsiteX291" fmla="*/ 5519779 w 7467600"/>
              <a:gd name="connsiteY291" fmla="*/ 4359223 h 6858000"/>
              <a:gd name="connsiteX292" fmla="*/ 5520293 w 7467600"/>
              <a:gd name="connsiteY292" fmla="*/ 4360602 h 6858000"/>
              <a:gd name="connsiteX293" fmla="*/ 5767221 w 7467600"/>
              <a:gd name="connsiteY293" fmla="*/ 4665564 h 6858000"/>
              <a:gd name="connsiteX294" fmla="*/ 6937169 w 7467600"/>
              <a:gd name="connsiteY294" fmla="*/ 4815941 h 6858000"/>
              <a:gd name="connsiteX295" fmla="*/ 6953922 w 7467600"/>
              <a:gd name="connsiteY295" fmla="*/ 4890068 h 6858000"/>
              <a:gd name="connsiteX296" fmla="*/ 6071359 w 7467600"/>
              <a:gd name="connsiteY296" fmla="*/ 4770770 h 6858000"/>
              <a:gd name="connsiteX297" fmla="*/ 6038839 w 7467600"/>
              <a:gd name="connsiteY297" fmla="*/ 4764474 h 6858000"/>
              <a:gd name="connsiteX298" fmla="*/ 6038706 w 7467600"/>
              <a:gd name="connsiteY298" fmla="*/ 4763847 h 6858000"/>
              <a:gd name="connsiteX299" fmla="*/ 6037784 w 7467600"/>
              <a:gd name="connsiteY299" fmla="*/ 4764270 h 6858000"/>
              <a:gd name="connsiteX300" fmla="*/ 6038839 w 7467600"/>
              <a:gd name="connsiteY300" fmla="*/ 4764474 h 6858000"/>
              <a:gd name="connsiteX301" fmla="*/ 6040338 w 7467600"/>
              <a:gd name="connsiteY301" fmla="*/ 4771418 h 6858000"/>
              <a:gd name="connsiteX302" fmla="*/ 6024488 w 7467600"/>
              <a:gd name="connsiteY302" fmla="*/ 4809903 h 6858000"/>
              <a:gd name="connsiteX303" fmla="*/ 5599771 w 7467600"/>
              <a:gd name="connsiteY303" fmla="*/ 5509652 h 6858000"/>
              <a:gd name="connsiteX304" fmla="*/ 5548843 w 7467600"/>
              <a:gd name="connsiteY304" fmla="*/ 5563845 h 6858000"/>
              <a:gd name="connsiteX305" fmla="*/ 5940952 w 7467600"/>
              <a:gd name="connsiteY305" fmla="*/ 6250028 h 6858000"/>
              <a:gd name="connsiteX306" fmla="*/ 6043441 w 7467600"/>
              <a:gd name="connsiteY306" fmla="*/ 6665847 h 6858000"/>
              <a:gd name="connsiteX307" fmla="*/ 6093432 w 7467600"/>
              <a:gd name="connsiteY307" fmla="*/ 6858000 h 6858000"/>
              <a:gd name="connsiteX308" fmla="*/ 6034344 w 7467600"/>
              <a:gd name="connsiteY308" fmla="*/ 6858000 h 6858000"/>
              <a:gd name="connsiteX309" fmla="*/ 6026679 w 7467600"/>
              <a:gd name="connsiteY309" fmla="*/ 6836959 h 6858000"/>
              <a:gd name="connsiteX310" fmla="*/ 5800441 w 7467600"/>
              <a:gd name="connsiteY310" fmla="*/ 6335286 h 6858000"/>
              <a:gd name="connsiteX311" fmla="*/ 5526562 w 7467600"/>
              <a:gd name="connsiteY311" fmla="*/ 5705388 h 6858000"/>
              <a:gd name="connsiteX312" fmla="*/ 5519640 w 7467600"/>
              <a:gd name="connsiteY312" fmla="*/ 5683774 h 6858000"/>
              <a:gd name="connsiteX313" fmla="*/ 5844559 w 7467600"/>
              <a:gd name="connsiteY313" fmla="*/ 6553349 h 6858000"/>
              <a:gd name="connsiteX314" fmla="*/ 5975994 w 7467600"/>
              <a:gd name="connsiteY314" fmla="*/ 6858000 h 6858000"/>
              <a:gd name="connsiteX315" fmla="*/ 5898547 w 7467600"/>
              <a:gd name="connsiteY315" fmla="*/ 6858000 h 6858000"/>
              <a:gd name="connsiteX316" fmla="*/ 5682041 w 7467600"/>
              <a:gd name="connsiteY316" fmla="*/ 6355860 h 6858000"/>
              <a:gd name="connsiteX317" fmla="*/ 5461758 w 7467600"/>
              <a:gd name="connsiteY317" fmla="*/ 5820220 h 6858000"/>
              <a:gd name="connsiteX318" fmla="*/ 5237282 w 7467600"/>
              <a:gd name="connsiteY318" fmla="*/ 6579086 h 6858000"/>
              <a:gd name="connsiteX319" fmla="*/ 5115009 w 7467600"/>
              <a:gd name="connsiteY319" fmla="*/ 6858000 h 6858000"/>
              <a:gd name="connsiteX320" fmla="*/ 5028074 w 7467600"/>
              <a:gd name="connsiteY320" fmla="*/ 6858000 h 6858000"/>
              <a:gd name="connsiteX321" fmla="*/ 5079508 w 7467600"/>
              <a:gd name="connsiteY321" fmla="*/ 6749074 h 6858000"/>
              <a:gd name="connsiteX322" fmla="*/ 5371846 w 7467600"/>
              <a:gd name="connsiteY322" fmla="*/ 5924413 h 6858000"/>
              <a:gd name="connsiteX323" fmla="*/ 5270512 w 7467600"/>
              <a:gd name="connsiteY323" fmla="*/ 6138975 h 6858000"/>
              <a:gd name="connsiteX324" fmla="*/ 5062409 w 7467600"/>
              <a:gd name="connsiteY324" fmla="*/ 6653544 h 6858000"/>
              <a:gd name="connsiteX325" fmla="*/ 5036628 w 7467600"/>
              <a:gd name="connsiteY325" fmla="*/ 6754247 h 6858000"/>
              <a:gd name="connsiteX326" fmla="*/ 5009112 w 7467600"/>
              <a:gd name="connsiteY326" fmla="*/ 6858000 h 6858000"/>
              <a:gd name="connsiteX327" fmla="*/ 4976679 w 7467600"/>
              <a:gd name="connsiteY327" fmla="*/ 6858000 h 6858000"/>
              <a:gd name="connsiteX328" fmla="*/ 5006537 w 7467600"/>
              <a:gd name="connsiteY328" fmla="*/ 6747068 h 6858000"/>
              <a:gd name="connsiteX329" fmla="*/ 5032723 w 7467600"/>
              <a:gd name="connsiteY329" fmla="*/ 6644957 h 6858000"/>
              <a:gd name="connsiteX330" fmla="*/ 5242949 w 7467600"/>
              <a:gd name="connsiteY330" fmla="*/ 6125175 h 6858000"/>
              <a:gd name="connsiteX331" fmla="*/ 5286321 w 7467600"/>
              <a:gd name="connsiteY331" fmla="*/ 6033555 h 6858000"/>
              <a:gd name="connsiteX332" fmla="*/ 5008210 w 7467600"/>
              <a:gd name="connsiteY332" fmla="*/ 6649194 h 6858000"/>
              <a:gd name="connsiteX333" fmla="*/ 4986321 w 7467600"/>
              <a:gd name="connsiteY333" fmla="*/ 6765687 h 6858000"/>
              <a:gd name="connsiteX334" fmla="*/ 4973474 w 7467600"/>
              <a:gd name="connsiteY334" fmla="*/ 6858000 h 6858000"/>
              <a:gd name="connsiteX335" fmla="*/ 4907178 w 7467600"/>
              <a:gd name="connsiteY335" fmla="*/ 6858000 h 6858000"/>
              <a:gd name="connsiteX336" fmla="*/ 4910810 w 7467600"/>
              <a:gd name="connsiteY336" fmla="*/ 6829660 h 6858000"/>
              <a:gd name="connsiteX337" fmla="*/ 4987461 w 7467600"/>
              <a:gd name="connsiteY337" fmla="*/ 6432994 h 6858000"/>
              <a:gd name="connsiteX338" fmla="*/ 5179262 w 7467600"/>
              <a:gd name="connsiteY338" fmla="*/ 6035044 h 6858000"/>
              <a:gd name="connsiteX339" fmla="*/ 4689678 w 7467600"/>
              <a:gd name="connsiteY339" fmla="*/ 6440241 h 6858000"/>
              <a:gd name="connsiteX340" fmla="*/ 4477543 w 7467600"/>
              <a:gd name="connsiteY340" fmla="*/ 6674836 h 6858000"/>
              <a:gd name="connsiteX341" fmla="*/ 4329957 w 7467600"/>
              <a:gd name="connsiteY341" fmla="*/ 6858000 h 6858000"/>
              <a:gd name="connsiteX342" fmla="*/ 4218595 w 7467600"/>
              <a:gd name="connsiteY342" fmla="*/ 6858000 h 6858000"/>
              <a:gd name="connsiteX343" fmla="*/ 4368888 w 7467600"/>
              <a:gd name="connsiteY343" fmla="*/ 6668412 h 6858000"/>
              <a:gd name="connsiteX344" fmla="*/ 4563091 w 7467600"/>
              <a:gd name="connsiteY344" fmla="*/ 6442508 h 6858000"/>
              <a:gd name="connsiteX345" fmla="*/ 5387324 w 7467600"/>
              <a:gd name="connsiteY345" fmla="*/ 5705830 h 6858000"/>
              <a:gd name="connsiteX346" fmla="*/ 5073620 w 7467600"/>
              <a:gd name="connsiteY346" fmla="*/ 5955437 h 6858000"/>
              <a:gd name="connsiteX347" fmla="*/ 4689789 w 7467600"/>
              <a:gd name="connsiteY347" fmla="*/ 6268382 h 6858000"/>
              <a:gd name="connsiteX348" fmla="*/ 4418722 w 7467600"/>
              <a:gd name="connsiteY348" fmla="*/ 6570886 h 6858000"/>
              <a:gd name="connsiteX349" fmla="*/ 4214944 w 7467600"/>
              <a:gd name="connsiteY349" fmla="*/ 6858000 h 6858000"/>
              <a:gd name="connsiteX350" fmla="*/ 4177898 w 7467600"/>
              <a:gd name="connsiteY350" fmla="*/ 6858000 h 6858000"/>
              <a:gd name="connsiteX351" fmla="*/ 4391597 w 7467600"/>
              <a:gd name="connsiteY351" fmla="*/ 6556370 h 6858000"/>
              <a:gd name="connsiteX352" fmla="*/ 4668889 w 7467600"/>
              <a:gd name="connsiteY352" fmla="*/ 6246399 h 6858000"/>
              <a:gd name="connsiteX353" fmla="*/ 5055427 w 7467600"/>
              <a:gd name="connsiteY353" fmla="*/ 5931476 h 6858000"/>
              <a:gd name="connsiteX354" fmla="*/ 5371814 w 7467600"/>
              <a:gd name="connsiteY354" fmla="*/ 5678975 h 6858000"/>
              <a:gd name="connsiteX355" fmla="*/ 4987918 w 7467600"/>
              <a:gd name="connsiteY355" fmla="*/ 5838701 h 6858000"/>
              <a:gd name="connsiteX356" fmla="*/ 4317146 w 7467600"/>
              <a:gd name="connsiteY356" fmla="*/ 6587716 h 6858000"/>
              <a:gd name="connsiteX357" fmla="*/ 4171627 w 7467600"/>
              <a:gd name="connsiteY357" fmla="*/ 6858000 h 6858000"/>
              <a:gd name="connsiteX358" fmla="*/ 4081585 w 7467600"/>
              <a:gd name="connsiteY358" fmla="*/ 6858000 h 6858000"/>
              <a:gd name="connsiteX359" fmla="*/ 4238603 w 7467600"/>
              <a:gd name="connsiteY359" fmla="*/ 6559341 h 6858000"/>
              <a:gd name="connsiteX360" fmla="*/ 4778333 w 7467600"/>
              <a:gd name="connsiteY360" fmla="*/ 5873626 h 6858000"/>
              <a:gd name="connsiteX361" fmla="*/ 5414185 w 7467600"/>
              <a:gd name="connsiteY361" fmla="*/ 5573882 h 6858000"/>
              <a:gd name="connsiteX362" fmla="*/ 5959648 w 7467600"/>
              <a:gd name="connsiteY362" fmla="*/ 4760797 h 6858000"/>
              <a:gd name="connsiteX363" fmla="*/ 5355019 w 7467600"/>
              <a:gd name="connsiteY363" fmla="*/ 4734672 h 6858000"/>
              <a:gd name="connsiteX364" fmla="*/ 5083565 w 7467600"/>
              <a:gd name="connsiteY364" fmla="*/ 5179121 h 6858000"/>
              <a:gd name="connsiteX365" fmla="*/ 4713577 w 7467600"/>
              <a:gd name="connsiteY365" fmla="*/ 5616803 h 6858000"/>
              <a:gd name="connsiteX366" fmla="*/ 3989559 w 7467600"/>
              <a:gd name="connsiteY366" fmla="*/ 6145945 h 6858000"/>
              <a:gd name="connsiteX367" fmla="*/ 3939824 w 7467600"/>
              <a:gd name="connsiteY367" fmla="*/ 6066900 h 6858000"/>
              <a:gd name="connsiteX368" fmla="*/ 4584537 w 7467600"/>
              <a:gd name="connsiteY368" fmla="*/ 5324826 h 6858000"/>
              <a:gd name="connsiteX369" fmla="*/ 5037105 w 7467600"/>
              <a:gd name="connsiteY369" fmla="*/ 5088765 h 6858000"/>
              <a:gd name="connsiteX370" fmla="*/ 5039930 w 7467600"/>
              <a:gd name="connsiteY370" fmla="*/ 5089585 h 6858000"/>
              <a:gd name="connsiteX371" fmla="*/ 5263764 w 7467600"/>
              <a:gd name="connsiteY371" fmla="*/ 4735525 h 6858000"/>
              <a:gd name="connsiteX372" fmla="*/ 4086300 w 7467600"/>
              <a:gd name="connsiteY372" fmla="*/ 4884599 h 6858000"/>
              <a:gd name="connsiteX373" fmla="*/ 4085485 w 7467600"/>
              <a:gd name="connsiteY373" fmla="*/ 4899070 h 6858000"/>
              <a:gd name="connsiteX374" fmla="*/ 3871915 w 7467600"/>
              <a:gd name="connsiteY374" fmla="*/ 5253645 h 6858000"/>
              <a:gd name="connsiteX375" fmla="*/ 3799374 w 7467600"/>
              <a:gd name="connsiteY375" fmla="*/ 5466127 h 6858000"/>
              <a:gd name="connsiteX376" fmla="*/ 3498850 w 7467600"/>
              <a:gd name="connsiteY376" fmla="*/ 6661888 h 6858000"/>
              <a:gd name="connsiteX377" fmla="*/ 3399216 w 7467600"/>
              <a:gd name="connsiteY377" fmla="*/ 6858000 h 6858000"/>
              <a:gd name="connsiteX378" fmla="*/ 3303688 w 7467600"/>
              <a:gd name="connsiteY378" fmla="*/ 6858000 h 6858000"/>
              <a:gd name="connsiteX379" fmla="*/ 3391774 w 7467600"/>
              <a:gd name="connsiteY379" fmla="*/ 6697181 h 6858000"/>
              <a:gd name="connsiteX380" fmla="*/ 3735540 w 7467600"/>
              <a:gd name="connsiteY380" fmla="*/ 5546923 h 6858000"/>
              <a:gd name="connsiteX381" fmla="*/ 3729438 w 7467600"/>
              <a:gd name="connsiteY381" fmla="*/ 5569058 h 6858000"/>
              <a:gd name="connsiteX382" fmla="*/ 3707782 w 7467600"/>
              <a:gd name="connsiteY382" fmla="*/ 5644908 h 6858000"/>
              <a:gd name="connsiteX383" fmla="*/ 3583827 w 7467600"/>
              <a:gd name="connsiteY383" fmla="*/ 6039215 h 6858000"/>
              <a:gd name="connsiteX384" fmla="*/ 3547861 w 7467600"/>
              <a:gd name="connsiteY384" fmla="*/ 6129609 h 6858000"/>
              <a:gd name="connsiteX385" fmla="*/ 3490905 w 7467600"/>
              <a:gd name="connsiteY385" fmla="*/ 6277660 h 6858000"/>
              <a:gd name="connsiteX386" fmla="*/ 3455859 w 7467600"/>
              <a:gd name="connsiteY386" fmla="*/ 6391301 h 6858000"/>
              <a:gd name="connsiteX387" fmla="*/ 3429112 w 7467600"/>
              <a:gd name="connsiteY387" fmla="*/ 6479469 h 6858000"/>
              <a:gd name="connsiteX388" fmla="*/ 3304862 w 7467600"/>
              <a:gd name="connsiteY388" fmla="*/ 6796476 h 6858000"/>
              <a:gd name="connsiteX389" fmla="*/ 3276071 w 7467600"/>
              <a:gd name="connsiteY389" fmla="*/ 6858000 h 6858000"/>
              <a:gd name="connsiteX390" fmla="*/ 3240805 w 7467600"/>
              <a:gd name="connsiteY390" fmla="*/ 6858000 h 6858000"/>
              <a:gd name="connsiteX391" fmla="*/ 3275917 w 7467600"/>
              <a:gd name="connsiteY391" fmla="*/ 6783192 h 6858000"/>
              <a:gd name="connsiteX392" fmla="*/ 3399358 w 7467600"/>
              <a:gd name="connsiteY392" fmla="*/ 6469011 h 6858000"/>
              <a:gd name="connsiteX393" fmla="*/ 3425650 w 7467600"/>
              <a:gd name="connsiteY393" fmla="*/ 6381333 h 6858000"/>
              <a:gd name="connsiteX394" fmla="*/ 3460661 w 7467600"/>
              <a:gd name="connsiteY394" fmla="*/ 6266763 h 6858000"/>
              <a:gd name="connsiteX395" fmla="*/ 3518021 w 7467600"/>
              <a:gd name="connsiteY395" fmla="*/ 6117298 h 6858000"/>
              <a:gd name="connsiteX396" fmla="*/ 3554035 w 7467600"/>
              <a:gd name="connsiteY396" fmla="*/ 6027832 h 6858000"/>
              <a:gd name="connsiteX397" fmla="*/ 3677174 w 7467600"/>
              <a:gd name="connsiteY397" fmla="*/ 5636351 h 6858000"/>
              <a:gd name="connsiteX398" fmla="*/ 3698819 w 7467600"/>
              <a:gd name="connsiteY398" fmla="*/ 5560503 h 6858000"/>
              <a:gd name="connsiteX399" fmla="*/ 3702094 w 7467600"/>
              <a:gd name="connsiteY399" fmla="*/ 5549194 h 6858000"/>
              <a:gd name="connsiteX400" fmla="*/ 3398355 w 7467600"/>
              <a:gd name="connsiteY400" fmla="*/ 6094603 h 6858000"/>
              <a:gd name="connsiteX401" fmla="*/ 3193941 w 7467600"/>
              <a:gd name="connsiteY401" fmla="*/ 6798775 h 6858000"/>
              <a:gd name="connsiteX402" fmla="*/ 3184140 w 7467600"/>
              <a:gd name="connsiteY402" fmla="*/ 6858000 h 6858000"/>
              <a:gd name="connsiteX403" fmla="*/ 3099978 w 7467600"/>
              <a:gd name="connsiteY403" fmla="*/ 6858000 h 6858000"/>
              <a:gd name="connsiteX404" fmla="*/ 3101556 w 7467600"/>
              <a:gd name="connsiteY404" fmla="*/ 6843337 h 6858000"/>
              <a:gd name="connsiteX405" fmla="*/ 3370162 w 7467600"/>
              <a:gd name="connsiteY405" fmla="*/ 5785550 h 6858000"/>
              <a:gd name="connsiteX406" fmla="*/ 3746477 w 7467600"/>
              <a:gd name="connsiteY406" fmla="*/ 5377889 h 6858000"/>
              <a:gd name="connsiteX407" fmla="*/ 3863399 w 7467600"/>
              <a:gd name="connsiteY407" fmla="*/ 5087257 h 6858000"/>
              <a:gd name="connsiteX408" fmla="*/ 3968712 w 7467600"/>
              <a:gd name="connsiteY408" fmla="*/ 4913989 h 6858000"/>
              <a:gd name="connsiteX409" fmla="*/ 2792390 w 7467600"/>
              <a:gd name="connsiteY409" fmla="*/ 5382974 h 6858000"/>
              <a:gd name="connsiteX410" fmla="*/ 2714982 w 7467600"/>
              <a:gd name="connsiteY410" fmla="*/ 5427051 h 6858000"/>
              <a:gd name="connsiteX411" fmla="*/ 2813361 w 7467600"/>
              <a:gd name="connsiteY411" fmla="*/ 6023912 h 6858000"/>
              <a:gd name="connsiteX412" fmla="*/ 2688430 w 7467600"/>
              <a:gd name="connsiteY412" fmla="*/ 6801564 h 6858000"/>
              <a:gd name="connsiteX413" fmla="*/ 2629626 w 7467600"/>
              <a:gd name="connsiteY413" fmla="*/ 6763394 h 6858000"/>
              <a:gd name="connsiteX414" fmla="*/ 2565328 w 7467600"/>
              <a:gd name="connsiteY414" fmla="*/ 5516399 h 6858000"/>
              <a:gd name="connsiteX415" fmla="*/ 1922999 w 7467600"/>
              <a:gd name="connsiteY415" fmla="*/ 5980343 h 6858000"/>
              <a:gd name="connsiteX416" fmla="*/ 1950261 w 7467600"/>
              <a:gd name="connsiteY416" fmla="*/ 6405858 h 6858000"/>
              <a:gd name="connsiteX417" fmla="*/ 2365554 w 7467600"/>
              <a:gd name="connsiteY417" fmla="*/ 6759107 h 6858000"/>
              <a:gd name="connsiteX418" fmla="*/ 2424142 w 7467600"/>
              <a:gd name="connsiteY418" fmla="*/ 6858000 h 6858000"/>
              <a:gd name="connsiteX419" fmla="*/ 2395994 w 7467600"/>
              <a:gd name="connsiteY419" fmla="*/ 6858000 h 6858000"/>
              <a:gd name="connsiteX420" fmla="*/ 2392863 w 7467600"/>
              <a:gd name="connsiteY420" fmla="*/ 6852964 h 6858000"/>
              <a:gd name="connsiteX421" fmla="*/ 2017589 w 7467600"/>
              <a:gd name="connsiteY421" fmla="*/ 6493982 h 6858000"/>
              <a:gd name="connsiteX422" fmla="*/ 2147336 w 7467600"/>
              <a:gd name="connsiteY422" fmla="*/ 6594052 h 6858000"/>
              <a:gd name="connsiteX423" fmla="*/ 2207047 w 7467600"/>
              <a:gd name="connsiteY423" fmla="*/ 6654540 h 6858000"/>
              <a:gd name="connsiteX424" fmla="*/ 2299106 w 7467600"/>
              <a:gd name="connsiteY424" fmla="*/ 6778931 h 6858000"/>
              <a:gd name="connsiteX425" fmla="*/ 2314430 w 7467600"/>
              <a:gd name="connsiteY425" fmla="*/ 6801144 h 6858000"/>
              <a:gd name="connsiteX426" fmla="*/ 2352406 w 7467600"/>
              <a:gd name="connsiteY426" fmla="*/ 6858000 h 6858000"/>
              <a:gd name="connsiteX427" fmla="*/ 2314492 w 7467600"/>
              <a:gd name="connsiteY427" fmla="*/ 6858000 h 6858000"/>
              <a:gd name="connsiteX428" fmla="*/ 2288095 w 7467600"/>
              <a:gd name="connsiteY428" fmla="*/ 6818030 h 6858000"/>
              <a:gd name="connsiteX429" fmla="*/ 2272768 w 7467600"/>
              <a:gd name="connsiteY429" fmla="*/ 6795822 h 6858000"/>
              <a:gd name="connsiteX430" fmla="*/ 2182715 w 7467600"/>
              <a:gd name="connsiteY430" fmla="*/ 6675071 h 6858000"/>
              <a:gd name="connsiteX431" fmla="*/ 2032061 w 7467600"/>
              <a:gd name="connsiteY431" fmla="*/ 6541380 h 6858000"/>
              <a:gd name="connsiteX432" fmla="*/ 2257220 w 7467600"/>
              <a:gd name="connsiteY432" fmla="*/ 6826257 h 6858000"/>
              <a:gd name="connsiteX433" fmla="*/ 2281324 w 7467600"/>
              <a:gd name="connsiteY433" fmla="*/ 6858000 h 6858000"/>
              <a:gd name="connsiteX434" fmla="*/ 2242860 w 7467600"/>
              <a:gd name="connsiteY434" fmla="*/ 6858000 h 6858000"/>
              <a:gd name="connsiteX435" fmla="*/ 2232818 w 7467600"/>
              <a:gd name="connsiteY435" fmla="*/ 6844926 h 6858000"/>
              <a:gd name="connsiteX436" fmla="*/ 1990172 w 7467600"/>
              <a:gd name="connsiteY436" fmla="*/ 6542121 h 6858000"/>
              <a:gd name="connsiteX437" fmla="*/ 2124090 w 7467600"/>
              <a:gd name="connsiteY437" fmla="*/ 6761017 h 6858000"/>
              <a:gd name="connsiteX438" fmla="*/ 2200380 w 7467600"/>
              <a:gd name="connsiteY438" fmla="*/ 6858000 h 6858000"/>
              <a:gd name="connsiteX439" fmla="*/ 2147507 w 7467600"/>
              <a:gd name="connsiteY439" fmla="*/ 6858000 h 6858000"/>
              <a:gd name="connsiteX440" fmla="*/ 2070668 w 7467600"/>
              <a:gd name="connsiteY440" fmla="*/ 6761520 h 6858000"/>
              <a:gd name="connsiteX441" fmla="*/ 1975142 w 7467600"/>
              <a:gd name="connsiteY441" fmla="*/ 6585570 h 6858000"/>
              <a:gd name="connsiteX442" fmla="*/ 2050035 w 7467600"/>
              <a:gd name="connsiteY442" fmla="*/ 6813345 h 6858000"/>
              <a:gd name="connsiteX443" fmla="*/ 2063025 w 7467600"/>
              <a:gd name="connsiteY443" fmla="*/ 6858000 h 6858000"/>
              <a:gd name="connsiteX444" fmla="*/ 2021675 w 7467600"/>
              <a:gd name="connsiteY444" fmla="*/ 6858000 h 6858000"/>
              <a:gd name="connsiteX445" fmla="*/ 2019308 w 7467600"/>
              <a:gd name="connsiteY445" fmla="*/ 6847118 h 6858000"/>
              <a:gd name="connsiteX446" fmla="*/ 1938835 w 7467600"/>
              <a:gd name="connsiteY446" fmla="*/ 6551160 h 6858000"/>
              <a:gd name="connsiteX447" fmla="*/ 1953230 w 7467600"/>
              <a:gd name="connsiteY447" fmla="*/ 6759699 h 6858000"/>
              <a:gd name="connsiteX448" fmla="*/ 1956763 w 7467600"/>
              <a:gd name="connsiteY448" fmla="*/ 6778191 h 6858000"/>
              <a:gd name="connsiteX449" fmla="*/ 1967925 w 7467600"/>
              <a:gd name="connsiteY449" fmla="*/ 6858000 h 6858000"/>
              <a:gd name="connsiteX450" fmla="*/ 1936622 w 7467600"/>
              <a:gd name="connsiteY450" fmla="*/ 6858000 h 6858000"/>
              <a:gd name="connsiteX451" fmla="*/ 1926261 w 7467600"/>
              <a:gd name="connsiteY451" fmla="*/ 6784064 h 6858000"/>
              <a:gd name="connsiteX452" fmla="*/ 1922724 w 7467600"/>
              <a:gd name="connsiteY452" fmla="*/ 6765577 h 6858000"/>
              <a:gd name="connsiteX453" fmla="*/ 1904650 w 7467600"/>
              <a:gd name="connsiteY453" fmla="*/ 6639616 h 6858000"/>
              <a:gd name="connsiteX454" fmla="*/ 1885273 w 7467600"/>
              <a:gd name="connsiteY454" fmla="*/ 6858000 h 6858000"/>
              <a:gd name="connsiteX455" fmla="*/ 1854363 w 7467600"/>
              <a:gd name="connsiteY455" fmla="*/ 6858000 h 6858000"/>
              <a:gd name="connsiteX456" fmla="*/ 1880391 w 7467600"/>
              <a:gd name="connsiteY456" fmla="*/ 6603796 h 6858000"/>
              <a:gd name="connsiteX457" fmla="*/ 1818273 w 7467600"/>
              <a:gd name="connsiteY457" fmla="*/ 6715729 h 6858000"/>
              <a:gd name="connsiteX458" fmla="*/ 1794691 w 7467600"/>
              <a:gd name="connsiteY458" fmla="*/ 6843239 h 6858000"/>
              <a:gd name="connsiteX459" fmla="*/ 1794914 w 7467600"/>
              <a:gd name="connsiteY459" fmla="*/ 6858000 h 6858000"/>
              <a:gd name="connsiteX460" fmla="*/ 1746128 w 7467600"/>
              <a:gd name="connsiteY460" fmla="*/ 6858000 h 6858000"/>
              <a:gd name="connsiteX461" fmla="*/ 1753934 w 7467600"/>
              <a:gd name="connsiteY461" fmla="*/ 6724796 h 6858000"/>
              <a:gd name="connsiteX462" fmla="*/ 1792053 w 7467600"/>
              <a:gd name="connsiteY462" fmla="*/ 6572396 h 6858000"/>
              <a:gd name="connsiteX463" fmla="*/ 1862248 w 7467600"/>
              <a:gd name="connsiteY463" fmla="*/ 6266397 h 6858000"/>
              <a:gd name="connsiteX464" fmla="*/ 1862250 w 7467600"/>
              <a:gd name="connsiteY464" fmla="*/ 6033531 h 6858000"/>
              <a:gd name="connsiteX465" fmla="*/ 1211999 w 7467600"/>
              <a:gd name="connsiteY465" fmla="*/ 6683610 h 6858000"/>
              <a:gd name="connsiteX466" fmla="*/ 1213266 w 7467600"/>
              <a:gd name="connsiteY466" fmla="*/ 6691947 h 6858000"/>
              <a:gd name="connsiteX467" fmla="*/ 1203370 w 7467600"/>
              <a:gd name="connsiteY467" fmla="*/ 6850676 h 6858000"/>
              <a:gd name="connsiteX468" fmla="*/ 1203671 w 7467600"/>
              <a:gd name="connsiteY468" fmla="*/ 6858000 h 6858000"/>
              <a:gd name="connsiteX469" fmla="*/ 1143180 w 7467600"/>
              <a:gd name="connsiteY469" fmla="*/ 6858000 h 6858000"/>
              <a:gd name="connsiteX470" fmla="*/ 1142176 w 7467600"/>
              <a:gd name="connsiteY470" fmla="*/ 6766045 h 6858000"/>
              <a:gd name="connsiteX471" fmla="*/ 1067484 w 7467600"/>
              <a:gd name="connsiteY471" fmla="*/ 6858000 h 6858000"/>
              <a:gd name="connsiteX472" fmla="*/ 953928 w 7467600"/>
              <a:gd name="connsiteY472" fmla="*/ 6858000 h 6858000"/>
              <a:gd name="connsiteX473" fmla="*/ 959715 w 7467600"/>
              <a:gd name="connsiteY473" fmla="*/ 6850185 h 6858000"/>
              <a:gd name="connsiteX474" fmla="*/ 1483788 w 7467600"/>
              <a:gd name="connsiteY474" fmla="*/ 6259174 h 6858000"/>
              <a:gd name="connsiteX475" fmla="*/ 1100671 w 7467600"/>
              <a:gd name="connsiteY475" fmla="*/ 6252137 h 6858000"/>
              <a:gd name="connsiteX476" fmla="*/ 1090144 w 7467600"/>
              <a:gd name="connsiteY476" fmla="*/ 6256748 h 6858000"/>
              <a:gd name="connsiteX477" fmla="*/ 1095872 w 7467600"/>
              <a:gd name="connsiteY477" fmla="*/ 6271892 h 6858000"/>
              <a:gd name="connsiteX478" fmla="*/ 262785 w 7467600"/>
              <a:gd name="connsiteY478" fmla="*/ 6845450 h 6858000"/>
              <a:gd name="connsiteX479" fmla="*/ 209968 w 7467600"/>
              <a:gd name="connsiteY479" fmla="*/ 6770713 h 6858000"/>
              <a:gd name="connsiteX480" fmla="*/ 873460 w 7467600"/>
              <a:gd name="connsiteY480" fmla="*/ 6253768 h 6858000"/>
              <a:gd name="connsiteX481" fmla="*/ 192686 w 7467600"/>
              <a:gd name="connsiteY481" fmla="*/ 5849257 h 6858000"/>
              <a:gd name="connsiteX482" fmla="*/ 4696 w 7467600"/>
              <a:gd name="connsiteY482" fmla="*/ 5697668 h 6858000"/>
              <a:gd name="connsiteX483" fmla="*/ 0 w 7467600"/>
              <a:gd name="connsiteY483" fmla="*/ 5689984 h 6858000"/>
              <a:gd name="connsiteX484" fmla="*/ 0 w 7467600"/>
              <a:gd name="connsiteY484" fmla="*/ 5513472 h 6858000"/>
              <a:gd name="connsiteX485" fmla="*/ 174101 w 7467600"/>
              <a:gd name="connsiteY485" fmla="*/ 5620277 h 6858000"/>
              <a:gd name="connsiteX486" fmla="*/ 891800 w 7467600"/>
              <a:gd name="connsiteY486" fmla="*/ 6036935 h 6858000"/>
              <a:gd name="connsiteX487" fmla="*/ 1072219 w 7467600"/>
              <a:gd name="connsiteY487" fmla="*/ 6169443 h 6858000"/>
              <a:gd name="connsiteX488" fmla="*/ 1074117 w 7467600"/>
              <a:gd name="connsiteY488" fmla="*/ 6170301 h 6858000"/>
              <a:gd name="connsiteX489" fmla="*/ 1083114 w 7467600"/>
              <a:gd name="connsiteY489" fmla="*/ 6174131 h 6858000"/>
              <a:gd name="connsiteX490" fmla="*/ 1543010 w 7467600"/>
              <a:gd name="connsiteY490" fmla="*/ 6191140 h 6858000"/>
              <a:gd name="connsiteX491" fmla="*/ 1551080 w 7467600"/>
              <a:gd name="connsiteY491" fmla="*/ 6195006 h 6858000"/>
              <a:gd name="connsiteX492" fmla="*/ 2345443 w 7467600"/>
              <a:gd name="connsiteY492" fmla="*/ 5549882 h 6858000"/>
              <a:gd name="connsiteX493" fmla="*/ 1721499 w 7467600"/>
              <a:gd name="connsiteY493" fmla="*/ 5599969 h 6858000"/>
              <a:gd name="connsiteX494" fmla="*/ 767716 w 7467600"/>
              <a:gd name="connsiteY494" fmla="*/ 5472768 h 6858000"/>
              <a:gd name="connsiteX495" fmla="*/ 722147 w 7467600"/>
              <a:gd name="connsiteY495" fmla="*/ 5393091 h 6858000"/>
              <a:gd name="connsiteX496" fmla="*/ 1485552 w 7467600"/>
              <a:gd name="connsiteY496" fmla="*/ 5313202 h 6858000"/>
              <a:gd name="connsiteX497" fmla="*/ 2143004 w 7467600"/>
              <a:gd name="connsiteY497" fmla="*/ 5402420 h 6858000"/>
              <a:gd name="connsiteX498" fmla="*/ 1933391 w 7467600"/>
              <a:gd name="connsiteY498" fmla="*/ 5156971 h 6858000"/>
              <a:gd name="connsiteX499" fmla="*/ 1827118 w 7467600"/>
              <a:gd name="connsiteY499" fmla="*/ 4968410 h 6858000"/>
              <a:gd name="connsiteX500" fmla="*/ 1837349 w 7467600"/>
              <a:gd name="connsiteY500" fmla="*/ 4956357 h 6858000"/>
              <a:gd name="connsiteX501" fmla="*/ 2162835 w 7467600"/>
              <a:gd name="connsiteY501" fmla="*/ 5187853 h 6858000"/>
              <a:gd name="connsiteX502" fmla="*/ 2257167 w 7467600"/>
              <a:gd name="connsiteY502" fmla="*/ 5462123 h 6858000"/>
              <a:gd name="connsiteX503" fmla="*/ 2261598 w 7467600"/>
              <a:gd name="connsiteY503" fmla="*/ 5467998 h 6858000"/>
              <a:gd name="connsiteX504" fmla="*/ 2437177 w 7467600"/>
              <a:gd name="connsiteY504" fmla="*/ 5479608 h 6858000"/>
              <a:gd name="connsiteX505" fmla="*/ 2445247 w 7467600"/>
              <a:gd name="connsiteY505" fmla="*/ 5483476 h 6858000"/>
              <a:gd name="connsiteX506" fmla="*/ 2743626 w 7467600"/>
              <a:gd name="connsiteY506" fmla="*/ 5304819 h 6858000"/>
              <a:gd name="connsiteX507" fmla="*/ 3048102 w 7467600"/>
              <a:gd name="connsiteY507" fmla="*/ 5150595 h 6858000"/>
              <a:gd name="connsiteX508" fmla="*/ 1799414 w 7467600"/>
              <a:gd name="connsiteY508" fmla="*/ 4694732 h 6858000"/>
              <a:gd name="connsiteX509" fmla="*/ 1771735 w 7467600"/>
              <a:gd name="connsiteY509" fmla="*/ 4619929 h 6858000"/>
              <a:gd name="connsiteX510" fmla="*/ 3104273 w 7467600"/>
              <a:gd name="connsiteY510" fmla="*/ 5076159 h 6858000"/>
              <a:gd name="connsiteX511" fmla="*/ 3113245 w 7467600"/>
              <a:gd name="connsiteY511" fmla="*/ 5090705 h 6858000"/>
              <a:gd name="connsiteX512" fmla="*/ 3126294 w 7467600"/>
              <a:gd name="connsiteY512" fmla="*/ 5114400 h 6858000"/>
              <a:gd name="connsiteX513" fmla="*/ 3937433 w 7467600"/>
              <a:gd name="connsiteY513" fmla="*/ 4830473 h 6858000"/>
              <a:gd name="connsiteX514" fmla="*/ 3590475 w 7467600"/>
              <a:gd name="connsiteY514" fmla="*/ 4597974 h 6858000"/>
              <a:gd name="connsiteX515" fmla="*/ 3100264 w 7467600"/>
              <a:gd name="connsiteY515" fmla="*/ 4579845 h 6858000"/>
              <a:gd name="connsiteX516" fmla="*/ 2183576 w 7467600"/>
              <a:gd name="connsiteY516" fmla="*/ 4227150 h 6858000"/>
              <a:gd name="connsiteX517" fmla="*/ 2151029 w 7467600"/>
              <a:gd name="connsiteY517" fmla="*/ 4146947 h 6858000"/>
              <a:gd name="connsiteX518" fmla="*/ 3563434 w 7467600"/>
              <a:gd name="connsiteY518" fmla="*/ 4469115 h 6858000"/>
              <a:gd name="connsiteX519" fmla="*/ 3177952 w 7467600"/>
              <a:gd name="connsiteY519" fmla="*/ 3657386 h 6858000"/>
              <a:gd name="connsiteX520" fmla="*/ 3189263 w 7467600"/>
              <a:gd name="connsiteY520" fmla="*/ 3625726 h 6858000"/>
              <a:gd name="connsiteX521" fmla="*/ 3560912 w 7467600"/>
              <a:gd name="connsiteY521" fmla="*/ 4079863 h 6858000"/>
              <a:gd name="connsiteX522" fmla="*/ 3626636 w 7467600"/>
              <a:gd name="connsiteY522" fmla="*/ 4512230 h 6858000"/>
              <a:gd name="connsiteX523" fmla="*/ 3653088 w 7467600"/>
              <a:gd name="connsiteY523" fmla="*/ 4521417 h 6858000"/>
              <a:gd name="connsiteX524" fmla="*/ 3988128 w 7467600"/>
              <a:gd name="connsiteY524" fmla="*/ 4817267 h 6858000"/>
              <a:gd name="connsiteX525" fmla="*/ 4830582 w 7467600"/>
              <a:gd name="connsiteY525" fmla="*/ 4676000 h 6858000"/>
              <a:gd name="connsiteX526" fmla="*/ 4830100 w 7467600"/>
              <a:gd name="connsiteY526" fmla="*/ 4675554 h 6858000"/>
              <a:gd name="connsiteX527" fmla="*/ 4036318 w 7467600"/>
              <a:gd name="connsiteY527" fmla="*/ 4147013 h 6858000"/>
              <a:gd name="connsiteX528" fmla="*/ 3432098 w 7467600"/>
              <a:gd name="connsiteY528" fmla="*/ 3537312 h 6858000"/>
              <a:gd name="connsiteX529" fmla="*/ 3446761 w 7467600"/>
              <a:gd name="connsiteY529" fmla="*/ 3461278 h 6858000"/>
              <a:gd name="connsiteX530" fmla="*/ 4419733 w 7467600"/>
              <a:gd name="connsiteY530" fmla="*/ 3963555 h 6858000"/>
              <a:gd name="connsiteX531" fmla="*/ 4781371 w 7467600"/>
              <a:gd name="connsiteY531" fmla="*/ 4458604 h 6858000"/>
              <a:gd name="connsiteX532" fmla="*/ 4780440 w 7467600"/>
              <a:gd name="connsiteY532" fmla="*/ 4470290 h 6858000"/>
              <a:gd name="connsiteX533" fmla="*/ 4898954 w 7467600"/>
              <a:gd name="connsiteY533" fmla="*/ 4662092 h 6858000"/>
              <a:gd name="connsiteX534" fmla="*/ 4900699 w 7467600"/>
              <a:gd name="connsiteY534" fmla="*/ 4670867 h 6858000"/>
              <a:gd name="connsiteX535" fmla="*/ 5714511 w 7467600"/>
              <a:gd name="connsiteY535" fmla="*/ 4663483 h 6858000"/>
              <a:gd name="connsiteX536" fmla="*/ 5464793 w 7467600"/>
              <a:gd name="connsiteY536" fmla="*/ 4393556 h 6858000"/>
              <a:gd name="connsiteX537" fmla="*/ 5461897 w 7467600"/>
              <a:gd name="connsiteY537" fmla="*/ 4390879 h 6858000"/>
              <a:gd name="connsiteX538" fmla="*/ 4294126 w 7467600"/>
              <a:gd name="connsiteY538" fmla="*/ 3303048 h 6858000"/>
              <a:gd name="connsiteX539" fmla="*/ 4305321 w 7467600"/>
              <a:gd name="connsiteY539" fmla="*/ 3256953 h 6858000"/>
              <a:gd name="connsiteX540" fmla="*/ 4949299 w 7467600"/>
              <a:gd name="connsiteY540" fmla="*/ 3766336 h 6858000"/>
              <a:gd name="connsiteX541" fmla="*/ 5291452 w 7467600"/>
              <a:gd name="connsiteY541" fmla="*/ 4076801 h 6858000"/>
              <a:gd name="connsiteX542" fmla="*/ 5434998 w 7467600"/>
              <a:gd name="connsiteY542" fmla="*/ 4254100 h 6858000"/>
              <a:gd name="connsiteX543" fmla="*/ 5351015 w 7467600"/>
              <a:gd name="connsiteY543" fmla="*/ 3760989 h 6858000"/>
              <a:gd name="connsiteX544" fmla="*/ 5413780 w 7467600"/>
              <a:gd name="connsiteY544" fmla="*/ 2966265 h 6858000"/>
              <a:gd name="connsiteX545" fmla="*/ 5425627 w 7467600"/>
              <a:gd name="connsiteY545" fmla="*/ 2954192 h 6858000"/>
              <a:gd name="connsiteX546" fmla="*/ 6604735 w 7467600"/>
              <a:gd name="connsiteY546" fmla="*/ 2041381 h 6858000"/>
              <a:gd name="connsiteX547" fmla="*/ 7204487 w 7467600"/>
              <a:gd name="connsiteY547" fmla="*/ 2742112 h 6858000"/>
              <a:gd name="connsiteX548" fmla="*/ 7131592 w 7467600"/>
              <a:gd name="connsiteY548" fmla="*/ 2672096 h 6858000"/>
              <a:gd name="connsiteX549" fmla="*/ 6996344 w 7467600"/>
              <a:gd name="connsiteY549" fmla="*/ 2518310 h 6858000"/>
              <a:gd name="connsiteX550" fmla="*/ 6735495 w 7467600"/>
              <a:gd name="connsiteY550" fmla="*/ 2196890 h 6858000"/>
              <a:gd name="connsiteX551" fmla="*/ 6721901 w 7467600"/>
              <a:gd name="connsiteY551" fmla="*/ 2179274 h 6858000"/>
              <a:gd name="connsiteX552" fmla="*/ 6604735 w 7467600"/>
              <a:gd name="connsiteY552" fmla="*/ 2041381 h 6858000"/>
              <a:gd name="connsiteX553" fmla="*/ 6591670 w 7467600"/>
              <a:gd name="connsiteY553" fmla="*/ 1988277 h 6858000"/>
              <a:gd name="connsiteX554" fmla="*/ 6747349 w 7467600"/>
              <a:gd name="connsiteY554" fmla="*/ 2160069 h 6858000"/>
              <a:gd name="connsiteX555" fmla="*/ 6760943 w 7467600"/>
              <a:gd name="connsiteY555" fmla="*/ 2177686 h 6858000"/>
              <a:gd name="connsiteX556" fmla="*/ 7021065 w 7467600"/>
              <a:gd name="connsiteY556" fmla="*/ 2498102 h 6858000"/>
              <a:gd name="connsiteX557" fmla="*/ 7155223 w 7467600"/>
              <a:gd name="connsiteY557" fmla="*/ 2650386 h 6858000"/>
              <a:gd name="connsiteX558" fmla="*/ 7203167 w 7467600"/>
              <a:gd name="connsiteY558" fmla="*/ 2697288 h 6858000"/>
              <a:gd name="connsiteX559" fmla="*/ 6937703 w 7467600"/>
              <a:gd name="connsiteY559" fmla="*/ 2321981 h 6858000"/>
              <a:gd name="connsiteX560" fmla="*/ 6591670 w 7467600"/>
              <a:gd name="connsiteY560" fmla="*/ 1988277 h 6858000"/>
              <a:gd name="connsiteX561" fmla="*/ 5798671 w 7467600"/>
              <a:gd name="connsiteY561" fmla="*/ 1981601 h 6858000"/>
              <a:gd name="connsiteX562" fmla="*/ 5754709 w 7467600"/>
              <a:gd name="connsiteY562" fmla="*/ 2071454 h 6858000"/>
              <a:gd name="connsiteX563" fmla="*/ 5763044 w 7467600"/>
              <a:gd name="connsiteY563" fmla="*/ 2842206 h 6858000"/>
              <a:gd name="connsiteX564" fmla="*/ 5764974 w 7467600"/>
              <a:gd name="connsiteY564" fmla="*/ 2799609 h 6858000"/>
              <a:gd name="connsiteX565" fmla="*/ 5767665 w 7467600"/>
              <a:gd name="connsiteY565" fmla="*/ 2666409 h 6858000"/>
              <a:gd name="connsiteX566" fmla="*/ 5763055 w 7467600"/>
              <a:gd name="connsiteY566" fmla="*/ 2579705 h 6858000"/>
              <a:gd name="connsiteX567" fmla="*/ 5758079 w 7467600"/>
              <a:gd name="connsiteY567" fmla="*/ 2492508 h 6858000"/>
              <a:gd name="connsiteX568" fmla="*/ 5779325 w 7467600"/>
              <a:gd name="connsiteY568" fmla="*/ 2197069 h 6858000"/>
              <a:gd name="connsiteX569" fmla="*/ 5798671 w 7467600"/>
              <a:gd name="connsiteY569" fmla="*/ 1981601 h 6858000"/>
              <a:gd name="connsiteX570" fmla="*/ 5829202 w 7467600"/>
              <a:gd name="connsiteY570" fmla="*/ 1971679 h 6858000"/>
              <a:gd name="connsiteX571" fmla="*/ 5809558 w 7467600"/>
              <a:gd name="connsiteY571" fmla="*/ 2198043 h 6858000"/>
              <a:gd name="connsiteX572" fmla="*/ 5788653 w 7467600"/>
              <a:gd name="connsiteY572" fmla="*/ 2489430 h 6858000"/>
              <a:gd name="connsiteX573" fmla="*/ 5793439 w 7467600"/>
              <a:gd name="connsiteY573" fmla="*/ 2575235 h 6858000"/>
              <a:gd name="connsiteX574" fmla="*/ 5796837 w 7467600"/>
              <a:gd name="connsiteY574" fmla="*/ 2637633 h 6858000"/>
              <a:gd name="connsiteX575" fmla="*/ 5818614 w 7467600"/>
              <a:gd name="connsiteY575" fmla="*/ 2473055 h 6858000"/>
              <a:gd name="connsiteX576" fmla="*/ 5829202 w 7467600"/>
              <a:gd name="connsiteY576" fmla="*/ 1971679 h 6858000"/>
              <a:gd name="connsiteX577" fmla="*/ 5911389 w 7467600"/>
              <a:gd name="connsiteY577" fmla="*/ 1898371 h 6858000"/>
              <a:gd name="connsiteX578" fmla="*/ 6237627 w 7467600"/>
              <a:gd name="connsiteY578" fmla="*/ 2231921 h 6858000"/>
              <a:gd name="connsiteX579" fmla="*/ 5911389 w 7467600"/>
              <a:gd name="connsiteY579" fmla="*/ 1898371 h 6858000"/>
              <a:gd name="connsiteX580" fmla="*/ 6944437 w 7467600"/>
              <a:gd name="connsiteY580" fmla="*/ 1575402 h 6858000"/>
              <a:gd name="connsiteX581" fmla="*/ 6304730 w 7467600"/>
              <a:gd name="connsiteY581" fmla="*/ 1766654 h 6858000"/>
              <a:gd name="connsiteX582" fmla="*/ 6944437 w 7467600"/>
              <a:gd name="connsiteY582" fmla="*/ 1575402 h 6858000"/>
              <a:gd name="connsiteX583" fmla="*/ 7019523 w 7467600"/>
              <a:gd name="connsiteY583" fmla="*/ 1519450 h 6858000"/>
              <a:gd name="connsiteX584" fmla="*/ 6298091 w 7467600"/>
              <a:gd name="connsiteY584" fmla="*/ 1737122 h 6858000"/>
              <a:gd name="connsiteX585" fmla="*/ 7019523 w 7467600"/>
              <a:gd name="connsiteY585" fmla="*/ 1519450 h 6858000"/>
              <a:gd name="connsiteX586" fmla="*/ 2399523 w 7467600"/>
              <a:gd name="connsiteY586" fmla="*/ 1428234 h 6858000"/>
              <a:gd name="connsiteX587" fmla="*/ 2224982 w 7467600"/>
              <a:gd name="connsiteY587" fmla="*/ 1826201 h 6858000"/>
              <a:gd name="connsiteX588" fmla="*/ 2096099 w 7467600"/>
              <a:gd name="connsiteY588" fmla="*/ 2345900 h 6858000"/>
              <a:gd name="connsiteX589" fmla="*/ 2283317 w 7467600"/>
              <a:gd name="connsiteY589" fmla="*/ 1796925 h 6858000"/>
              <a:gd name="connsiteX590" fmla="*/ 2399523 w 7467600"/>
              <a:gd name="connsiteY590" fmla="*/ 1428234 h 6858000"/>
              <a:gd name="connsiteX591" fmla="*/ 2448558 w 7467600"/>
              <a:gd name="connsiteY591" fmla="*/ 1373435 h 6858000"/>
              <a:gd name="connsiteX592" fmla="*/ 2312521 w 7467600"/>
              <a:gd name="connsiteY592" fmla="*/ 1806140 h 6858000"/>
              <a:gd name="connsiteX593" fmla="*/ 2127533 w 7467600"/>
              <a:gd name="connsiteY593" fmla="*/ 2348380 h 6858000"/>
              <a:gd name="connsiteX594" fmla="*/ 2358080 w 7467600"/>
              <a:gd name="connsiteY594" fmla="*/ 1866134 h 6858000"/>
              <a:gd name="connsiteX595" fmla="*/ 2407436 w 7467600"/>
              <a:gd name="connsiteY595" fmla="*/ 1651070 h 6858000"/>
              <a:gd name="connsiteX596" fmla="*/ 2448558 w 7467600"/>
              <a:gd name="connsiteY596" fmla="*/ 1373435 h 6858000"/>
              <a:gd name="connsiteX597" fmla="*/ 278707 w 7467600"/>
              <a:gd name="connsiteY597" fmla="*/ 1352270 h 6858000"/>
              <a:gd name="connsiteX598" fmla="*/ 321570 w 7467600"/>
              <a:gd name="connsiteY598" fmla="*/ 1861610 h 6858000"/>
              <a:gd name="connsiteX599" fmla="*/ 294281 w 7467600"/>
              <a:gd name="connsiteY599" fmla="*/ 1440658 h 6858000"/>
              <a:gd name="connsiteX600" fmla="*/ 278707 w 7467600"/>
              <a:gd name="connsiteY600" fmla="*/ 1352270 h 6858000"/>
              <a:gd name="connsiteX601" fmla="*/ 1423821 w 7467600"/>
              <a:gd name="connsiteY601" fmla="*/ 1351958 h 6858000"/>
              <a:gd name="connsiteX602" fmla="*/ 1638521 w 7467600"/>
              <a:gd name="connsiteY602" fmla="*/ 1908470 h 6858000"/>
              <a:gd name="connsiteX603" fmla="*/ 1754199 w 7467600"/>
              <a:gd name="connsiteY603" fmla="*/ 2149284 h 6858000"/>
              <a:gd name="connsiteX604" fmla="*/ 1908359 w 7467600"/>
              <a:gd name="connsiteY604" fmla="*/ 2364988 h 6858000"/>
              <a:gd name="connsiteX605" fmla="*/ 1647661 w 7467600"/>
              <a:gd name="connsiteY605" fmla="*/ 1825945 h 6858000"/>
              <a:gd name="connsiteX606" fmla="*/ 1423821 w 7467600"/>
              <a:gd name="connsiteY606" fmla="*/ 1351958 h 6858000"/>
              <a:gd name="connsiteX607" fmla="*/ 1431890 w 7467600"/>
              <a:gd name="connsiteY607" fmla="*/ 1306475 h 6858000"/>
              <a:gd name="connsiteX608" fmla="*/ 1507597 w 7467600"/>
              <a:gd name="connsiteY608" fmla="*/ 1446132 h 6858000"/>
              <a:gd name="connsiteX609" fmla="*/ 1674586 w 7467600"/>
              <a:gd name="connsiteY609" fmla="*/ 1813832 h 6858000"/>
              <a:gd name="connsiteX610" fmla="*/ 1815950 w 7467600"/>
              <a:gd name="connsiteY610" fmla="*/ 2128564 h 6858000"/>
              <a:gd name="connsiteX611" fmla="*/ 1984242 w 7467600"/>
              <a:gd name="connsiteY611" fmla="*/ 2430829 h 6858000"/>
              <a:gd name="connsiteX612" fmla="*/ 2014023 w 7467600"/>
              <a:gd name="connsiteY612" fmla="*/ 2450995 h 6858000"/>
              <a:gd name="connsiteX613" fmla="*/ 1747337 w 7467600"/>
              <a:gd name="connsiteY613" fmla="*/ 1855264 h 6858000"/>
              <a:gd name="connsiteX614" fmla="*/ 1533749 w 7467600"/>
              <a:gd name="connsiteY614" fmla="*/ 1478656 h 6858000"/>
              <a:gd name="connsiteX615" fmla="*/ 1431890 w 7467600"/>
              <a:gd name="connsiteY615" fmla="*/ 1306475 h 6858000"/>
              <a:gd name="connsiteX616" fmla="*/ 5052692 w 7467600"/>
              <a:gd name="connsiteY616" fmla="*/ 1292994 h 6858000"/>
              <a:gd name="connsiteX617" fmla="*/ 5200661 w 7467600"/>
              <a:gd name="connsiteY617" fmla="*/ 1635186 h 6858000"/>
              <a:gd name="connsiteX618" fmla="*/ 5297138 w 7467600"/>
              <a:gd name="connsiteY618" fmla="*/ 1906351 h 6858000"/>
              <a:gd name="connsiteX619" fmla="*/ 5052692 w 7467600"/>
              <a:gd name="connsiteY619" fmla="*/ 1292994 h 6858000"/>
              <a:gd name="connsiteX620" fmla="*/ 5009948 w 7467600"/>
              <a:gd name="connsiteY620" fmla="*/ 1273619 h 6858000"/>
              <a:gd name="connsiteX621" fmla="*/ 5121777 w 7467600"/>
              <a:gd name="connsiteY621" fmla="*/ 1654213 h 6858000"/>
              <a:gd name="connsiteX622" fmla="*/ 5293545 w 7467600"/>
              <a:gd name="connsiteY622" fmla="*/ 2072247 h 6858000"/>
              <a:gd name="connsiteX623" fmla="*/ 5294042 w 7467600"/>
              <a:gd name="connsiteY623" fmla="*/ 2065019 h 6858000"/>
              <a:gd name="connsiteX624" fmla="*/ 5171936 w 7467600"/>
              <a:gd name="connsiteY624" fmla="*/ 1647613 h 6858000"/>
              <a:gd name="connsiteX625" fmla="*/ 5009948 w 7467600"/>
              <a:gd name="connsiteY625" fmla="*/ 1273619 h 6858000"/>
              <a:gd name="connsiteX626" fmla="*/ 655236 w 7467600"/>
              <a:gd name="connsiteY626" fmla="*/ 1268632 h 6858000"/>
              <a:gd name="connsiteX627" fmla="*/ 839521 w 7467600"/>
              <a:gd name="connsiteY627" fmla="*/ 1685315 h 6858000"/>
              <a:gd name="connsiteX628" fmla="*/ 1109416 w 7467600"/>
              <a:gd name="connsiteY628" fmla="*/ 2061663 h 6858000"/>
              <a:gd name="connsiteX629" fmla="*/ 1298300 w 7467600"/>
              <a:gd name="connsiteY629" fmla="*/ 2247742 h 6858000"/>
              <a:gd name="connsiteX630" fmla="*/ 1125871 w 7467600"/>
              <a:gd name="connsiteY630" fmla="*/ 1989513 h 6858000"/>
              <a:gd name="connsiteX631" fmla="*/ 981574 w 7467600"/>
              <a:gd name="connsiteY631" fmla="*/ 1783157 h 6858000"/>
              <a:gd name="connsiteX632" fmla="*/ 922198 w 7467600"/>
              <a:gd name="connsiteY632" fmla="*/ 1677437 h 6858000"/>
              <a:gd name="connsiteX633" fmla="*/ 869293 w 7467600"/>
              <a:gd name="connsiteY633" fmla="*/ 1583214 h 6858000"/>
              <a:gd name="connsiteX634" fmla="*/ 751431 w 7467600"/>
              <a:gd name="connsiteY634" fmla="*/ 1405731 h 6858000"/>
              <a:gd name="connsiteX635" fmla="*/ 655236 w 7467600"/>
              <a:gd name="connsiteY635" fmla="*/ 1268632 h 6858000"/>
              <a:gd name="connsiteX636" fmla="*/ 6516292 w 7467600"/>
              <a:gd name="connsiteY636" fmla="*/ 1263064 h 6858000"/>
              <a:gd name="connsiteX637" fmla="*/ 5736320 w 7467600"/>
              <a:gd name="connsiteY637" fmla="*/ 1501803 h 6858000"/>
              <a:gd name="connsiteX638" fmla="*/ 6516292 w 7467600"/>
              <a:gd name="connsiteY638" fmla="*/ 1263064 h 6858000"/>
              <a:gd name="connsiteX639" fmla="*/ 291466 w 7467600"/>
              <a:gd name="connsiteY639" fmla="*/ 1250369 h 6858000"/>
              <a:gd name="connsiteX640" fmla="*/ 323180 w 7467600"/>
              <a:gd name="connsiteY640" fmla="*/ 1435283 h 6858000"/>
              <a:gd name="connsiteX641" fmla="*/ 349381 w 7467600"/>
              <a:gd name="connsiteY641" fmla="*/ 1875041 h 6858000"/>
              <a:gd name="connsiteX642" fmla="*/ 374363 w 7467600"/>
              <a:gd name="connsiteY642" fmla="*/ 1506494 h 6858000"/>
              <a:gd name="connsiteX643" fmla="*/ 302168 w 7467600"/>
              <a:gd name="connsiteY643" fmla="*/ 1274495 h 6858000"/>
              <a:gd name="connsiteX644" fmla="*/ 291466 w 7467600"/>
              <a:gd name="connsiteY644" fmla="*/ 1250369 h 6858000"/>
              <a:gd name="connsiteX645" fmla="*/ 678222 w 7467600"/>
              <a:gd name="connsiteY645" fmla="*/ 1248670 h 6858000"/>
              <a:gd name="connsiteX646" fmla="*/ 775536 w 7467600"/>
              <a:gd name="connsiteY646" fmla="*/ 1388015 h 6858000"/>
              <a:gd name="connsiteX647" fmla="*/ 894529 w 7467600"/>
              <a:gd name="connsiteY647" fmla="*/ 1567739 h 6858000"/>
              <a:gd name="connsiteX648" fmla="*/ 948000 w 7467600"/>
              <a:gd name="connsiteY648" fmla="*/ 1663088 h 6858000"/>
              <a:gd name="connsiteX649" fmla="*/ 1006812 w 7467600"/>
              <a:gd name="connsiteY649" fmla="*/ 1767683 h 6858000"/>
              <a:gd name="connsiteX650" fmla="*/ 1149133 w 7467600"/>
              <a:gd name="connsiteY650" fmla="*/ 1971513 h 6858000"/>
              <a:gd name="connsiteX651" fmla="*/ 1333952 w 7467600"/>
              <a:gd name="connsiteY651" fmla="*/ 2251620 h 6858000"/>
              <a:gd name="connsiteX652" fmla="*/ 1337329 w 7467600"/>
              <a:gd name="connsiteY652" fmla="*/ 2258350 h 6858000"/>
              <a:gd name="connsiteX653" fmla="*/ 1014726 w 7467600"/>
              <a:gd name="connsiteY653" fmla="*/ 1615556 h 6858000"/>
              <a:gd name="connsiteX654" fmla="*/ 678222 w 7467600"/>
              <a:gd name="connsiteY654" fmla="*/ 1248670 h 6858000"/>
              <a:gd name="connsiteX655" fmla="*/ 6691602 w 7467600"/>
              <a:gd name="connsiteY655" fmla="*/ 1140573 h 6858000"/>
              <a:gd name="connsiteX656" fmla="*/ 6571100 w 7467600"/>
              <a:gd name="connsiteY656" fmla="*/ 1183662 h 6858000"/>
              <a:gd name="connsiteX657" fmla="*/ 6241687 w 7467600"/>
              <a:gd name="connsiteY657" fmla="*/ 1257600 h 6858000"/>
              <a:gd name="connsiteX658" fmla="*/ 5693009 w 7467600"/>
              <a:gd name="connsiteY658" fmla="*/ 1478256 h 6858000"/>
              <a:gd name="connsiteX659" fmla="*/ 6548420 w 7467600"/>
              <a:gd name="connsiteY659" fmla="*/ 1214599 h 6858000"/>
              <a:gd name="connsiteX660" fmla="*/ 6605473 w 7467600"/>
              <a:gd name="connsiteY660" fmla="*/ 1184686 h 6858000"/>
              <a:gd name="connsiteX661" fmla="*/ 6691602 w 7467600"/>
              <a:gd name="connsiteY661" fmla="*/ 1140573 h 6858000"/>
              <a:gd name="connsiteX662" fmla="*/ 4002475 w 7467600"/>
              <a:gd name="connsiteY662" fmla="*/ 1037802 h 6858000"/>
              <a:gd name="connsiteX663" fmla="*/ 4000324 w 7467600"/>
              <a:gd name="connsiteY663" fmla="*/ 1039362 h 6858000"/>
              <a:gd name="connsiteX664" fmla="*/ 4002862 w 7467600"/>
              <a:gd name="connsiteY664" fmla="*/ 1042866 h 6858000"/>
              <a:gd name="connsiteX665" fmla="*/ 4002475 w 7467600"/>
              <a:gd name="connsiteY665" fmla="*/ 1037802 h 6858000"/>
              <a:gd name="connsiteX666" fmla="*/ 506322 w 7467600"/>
              <a:gd name="connsiteY666" fmla="*/ 1020997 h 6858000"/>
              <a:gd name="connsiteX667" fmla="*/ 533068 w 7467600"/>
              <a:gd name="connsiteY667" fmla="*/ 1029409 h 6858000"/>
              <a:gd name="connsiteX668" fmla="*/ 1232525 w 7467600"/>
              <a:gd name="connsiteY668" fmla="*/ 1804675 h 6858000"/>
              <a:gd name="connsiteX669" fmla="*/ 1388858 w 7467600"/>
              <a:gd name="connsiteY669" fmla="*/ 2368011 h 6858000"/>
              <a:gd name="connsiteX670" fmla="*/ 1384098 w 7467600"/>
              <a:gd name="connsiteY670" fmla="*/ 2378125 h 6858000"/>
              <a:gd name="connsiteX671" fmla="*/ 1425393 w 7467600"/>
              <a:gd name="connsiteY671" fmla="*/ 2589124 h 6858000"/>
              <a:gd name="connsiteX672" fmla="*/ 1424001 w 7467600"/>
              <a:gd name="connsiteY672" fmla="*/ 2597541 h 6858000"/>
              <a:gd name="connsiteX673" fmla="*/ 2152729 w 7467600"/>
              <a:gd name="connsiteY673" fmla="*/ 2864487 h 6858000"/>
              <a:gd name="connsiteX674" fmla="*/ 2020609 w 7467600"/>
              <a:gd name="connsiteY674" fmla="*/ 2539671 h 6858000"/>
              <a:gd name="connsiteX675" fmla="*/ 2018920 w 7467600"/>
              <a:gd name="connsiteY675" fmla="*/ 2536309 h 6858000"/>
              <a:gd name="connsiteX676" fmla="*/ 1342441 w 7467600"/>
              <a:gd name="connsiteY676" fmla="*/ 1173017 h 6858000"/>
              <a:gd name="connsiteX677" fmla="*/ 1367925 w 7467600"/>
              <a:gd name="connsiteY677" fmla="*/ 1135648 h 6858000"/>
              <a:gd name="connsiteX678" fmla="*/ 1771401 w 7467600"/>
              <a:gd name="connsiteY678" fmla="*/ 1806673 h 6858000"/>
              <a:gd name="connsiteX679" fmla="*/ 1972385 w 7467600"/>
              <a:gd name="connsiteY679" fmla="*/ 2198735 h 6858000"/>
              <a:gd name="connsiteX680" fmla="*/ 2040892 w 7467600"/>
              <a:gd name="connsiteY680" fmla="*/ 2405205 h 6858000"/>
              <a:gd name="connsiteX681" fmla="*/ 2131689 w 7467600"/>
              <a:gd name="connsiteY681" fmla="*/ 1936926 h 6858000"/>
              <a:gd name="connsiteX682" fmla="*/ 2454820 w 7467600"/>
              <a:gd name="connsiteY682" fmla="*/ 1248808 h 6858000"/>
              <a:gd name="connsiteX683" fmla="*/ 2492512 w 7467600"/>
              <a:gd name="connsiteY683" fmla="*/ 1302920 h 6858000"/>
              <a:gd name="connsiteX684" fmla="*/ 2081216 w 7467600"/>
              <a:gd name="connsiteY684" fmla="*/ 2527513 h 6858000"/>
              <a:gd name="connsiteX685" fmla="*/ 2081211 w 7467600"/>
              <a:gd name="connsiteY685" fmla="*/ 2528916 h 6858000"/>
              <a:gd name="connsiteX686" fmla="*/ 2199067 w 7467600"/>
              <a:gd name="connsiteY686" fmla="*/ 2884061 h 6858000"/>
              <a:gd name="connsiteX687" fmla="*/ 3192586 w 7467600"/>
              <a:gd name="connsiteY687" fmla="*/ 3411496 h 6858000"/>
              <a:gd name="connsiteX688" fmla="*/ 3182620 w 7467600"/>
              <a:gd name="connsiteY688" fmla="*/ 3483279 h 6858000"/>
              <a:gd name="connsiteX689" fmla="*/ 2435119 w 7467600"/>
              <a:gd name="connsiteY689" fmla="*/ 3080173 h 6858000"/>
              <a:gd name="connsiteX690" fmla="*/ 2410152 w 7467600"/>
              <a:gd name="connsiteY690" fmla="*/ 3063751 h 6858000"/>
              <a:gd name="connsiteX691" fmla="*/ 2408099 w 7467600"/>
              <a:gd name="connsiteY691" fmla="*/ 3064403 h 6858000"/>
              <a:gd name="connsiteX692" fmla="*/ 2407218 w 7467600"/>
              <a:gd name="connsiteY692" fmla="*/ 3070324 h 6858000"/>
              <a:gd name="connsiteX693" fmla="*/ 2380138 w 7467600"/>
              <a:gd name="connsiteY693" fmla="*/ 3099341 h 6858000"/>
              <a:gd name="connsiteX694" fmla="*/ 1765923 w 7467600"/>
              <a:gd name="connsiteY694" fmla="*/ 3581043 h 6858000"/>
              <a:gd name="connsiteX695" fmla="*/ 1702258 w 7467600"/>
              <a:gd name="connsiteY695" fmla="*/ 3612286 h 6858000"/>
              <a:gd name="connsiteX696" fmla="*/ 1538370 w 7467600"/>
              <a:gd name="connsiteY696" fmla="*/ 3811804 h 6858000"/>
              <a:gd name="connsiteX697" fmla="*/ 542867 w 7467600"/>
              <a:gd name="connsiteY697" fmla="*/ 4944092 h 6858000"/>
              <a:gd name="connsiteX698" fmla="*/ 515800 w 7467600"/>
              <a:gd name="connsiteY698" fmla="*/ 4862180 h 6858000"/>
              <a:gd name="connsiteX699" fmla="*/ 909145 w 7467600"/>
              <a:gd name="connsiteY699" fmla="*/ 4199225 h 6858000"/>
              <a:gd name="connsiteX700" fmla="*/ 1214067 w 7467600"/>
              <a:gd name="connsiteY700" fmla="*/ 3908561 h 6858000"/>
              <a:gd name="connsiteX701" fmla="*/ 640967 w 7467600"/>
              <a:gd name="connsiteY701" fmla="*/ 4105601 h 6858000"/>
              <a:gd name="connsiteX702" fmla="*/ 112563 w 7467600"/>
              <a:gd name="connsiteY702" fmla="*/ 4396952 h 6858000"/>
              <a:gd name="connsiteX703" fmla="*/ 0 w 7467600"/>
              <a:gd name="connsiteY703" fmla="*/ 4466006 h 6858000"/>
              <a:gd name="connsiteX704" fmla="*/ 0 w 7467600"/>
              <a:gd name="connsiteY704" fmla="*/ 4233763 h 6858000"/>
              <a:gd name="connsiteX705" fmla="*/ 36881 w 7467600"/>
              <a:gd name="connsiteY705" fmla="*/ 4200118 h 6858000"/>
              <a:gd name="connsiteX706" fmla="*/ 910534 w 7467600"/>
              <a:gd name="connsiteY706" fmla="*/ 3629753 h 6858000"/>
              <a:gd name="connsiteX707" fmla="*/ 1578717 w 7467600"/>
              <a:gd name="connsiteY707" fmla="*/ 3575982 h 6858000"/>
              <a:gd name="connsiteX708" fmla="*/ 2338780 w 7467600"/>
              <a:gd name="connsiteY708" fmla="*/ 3033725 h 6858000"/>
              <a:gd name="connsiteX709" fmla="*/ 1807991 w 7467600"/>
              <a:gd name="connsiteY709" fmla="*/ 2807184 h 6858000"/>
              <a:gd name="connsiteX710" fmla="*/ 1416358 w 7467600"/>
              <a:gd name="connsiteY710" fmla="*/ 3112571 h 6858000"/>
              <a:gd name="connsiteX711" fmla="*/ 939066 w 7467600"/>
              <a:gd name="connsiteY711" fmla="*/ 3378798 h 6858000"/>
              <a:gd name="connsiteX712" fmla="*/ 115099 w 7467600"/>
              <a:gd name="connsiteY712" fmla="*/ 3607650 h 6858000"/>
              <a:gd name="connsiteX713" fmla="*/ 97284 w 7467600"/>
              <a:gd name="connsiteY713" fmla="*/ 3520393 h 6858000"/>
              <a:gd name="connsiteX714" fmla="*/ 922050 w 7467600"/>
              <a:gd name="connsiteY714" fmla="*/ 3074867 h 6858000"/>
              <a:gd name="connsiteX715" fmla="*/ 1405265 w 7467600"/>
              <a:gd name="connsiteY715" fmla="*/ 3016319 h 6858000"/>
              <a:gd name="connsiteX716" fmla="*/ 1407512 w 7467600"/>
              <a:gd name="connsiteY716" fmla="*/ 3018001 h 6858000"/>
              <a:gd name="connsiteX717" fmla="*/ 1726266 w 7467600"/>
              <a:gd name="connsiteY717" fmla="*/ 2777274 h 6858000"/>
              <a:gd name="connsiteX718" fmla="*/ 625390 w 7467600"/>
              <a:gd name="connsiteY718" fmla="*/ 2514541 h 6858000"/>
              <a:gd name="connsiteX719" fmla="*/ 619799 w 7467600"/>
              <a:gd name="connsiteY719" fmla="*/ 2527180 h 6858000"/>
              <a:gd name="connsiteX720" fmla="*/ 310030 w 7467600"/>
              <a:gd name="connsiteY720" fmla="*/ 2771818 h 6858000"/>
              <a:gd name="connsiteX721" fmla="*/ 173877 w 7467600"/>
              <a:gd name="connsiteY721" fmla="*/ 2937056 h 6858000"/>
              <a:gd name="connsiteX722" fmla="*/ 77889 w 7467600"/>
              <a:gd name="connsiteY722" fmla="*/ 3138440 h 6858000"/>
              <a:gd name="connsiteX723" fmla="*/ 0 w 7467600"/>
              <a:gd name="connsiteY723" fmla="*/ 3271395 h 6858000"/>
              <a:gd name="connsiteX724" fmla="*/ 0 w 7467600"/>
              <a:gd name="connsiteY724" fmla="*/ 3153002 h 6858000"/>
              <a:gd name="connsiteX725" fmla="*/ 2386 w 7467600"/>
              <a:gd name="connsiteY725" fmla="*/ 3149203 h 6858000"/>
              <a:gd name="connsiteX726" fmla="*/ 89753 w 7467600"/>
              <a:gd name="connsiteY726" fmla="*/ 2987702 h 6858000"/>
              <a:gd name="connsiteX727" fmla="*/ 76869 w 7467600"/>
              <a:gd name="connsiteY727" fmla="*/ 3005404 h 6858000"/>
              <a:gd name="connsiteX728" fmla="*/ 32049 w 7467600"/>
              <a:gd name="connsiteY728" fmla="*/ 3065814 h 6858000"/>
              <a:gd name="connsiteX729" fmla="*/ 0 w 7467600"/>
              <a:gd name="connsiteY729" fmla="*/ 3108744 h 6858000"/>
              <a:gd name="connsiteX730" fmla="*/ 0 w 7467600"/>
              <a:gd name="connsiteY730" fmla="*/ 3058059 h 6858000"/>
              <a:gd name="connsiteX731" fmla="*/ 7610 w 7467600"/>
              <a:gd name="connsiteY731" fmla="*/ 3047889 h 6858000"/>
              <a:gd name="connsiteX732" fmla="*/ 52419 w 7467600"/>
              <a:gd name="connsiteY732" fmla="*/ 2987479 h 6858000"/>
              <a:gd name="connsiteX733" fmla="*/ 59142 w 7467600"/>
              <a:gd name="connsiteY733" fmla="*/ 2978488 h 6858000"/>
              <a:gd name="connsiteX734" fmla="*/ 0 w 7467600"/>
              <a:gd name="connsiteY734" fmla="*/ 3015334 h 6858000"/>
              <a:gd name="connsiteX735" fmla="*/ 0 w 7467600"/>
              <a:gd name="connsiteY735" fmla="*/ 2914286 h 6858000"/>
              <a:gd name="connsiteX736" fmla="*/ 36383 w 7467600"/>
              <a:gd name="connsiteY736" fmla="*/ 2901128 h 6858000"/>
              <a:gd name="connsiteX737" fmla="*/ 156329 w 7467600"/>
              <a:gd name="connsiteY737" fmla="*/ 2840533 h 6858000"/>
              <a:gd name="connsiteX738" fmla="*/ 358355 w 7467600"/>
              <a:gd name="connsiteY738" fmla="*/ 2620471 h 6858000"/>
              <a:gd name="connsiteX739" fmla="*/ 510577 w 7467600"/>
              <a:gd name="connsiteY739" fmla="*/ 2501244 h 6858000"/>
              <a:gd name="connsiteX740" fmla="*/ 211967 w 7467600"/>
              <a:gd name="connsiteY740" fmla="*/ 2479171 h 6858000"/>
              <a:gd name="connsiteX741" fmla="*/ 0 w 7467600"/>
              <a:gd name="connsiteY741" fmla="*/ 2476398 h 6858000"/>
              <a:gd name="connsiteX742" fmla="*/ 0 w 7467600"/>
              <a:gd name="connsiteY742" fmla="*/ 2389189 h 6858000"/>
              <a:gd name="connsiteX743" fmla="*/ 103062 w 7467600"/>
              <a:gd name="connsiteY743" fmla="*/ 2389518 h 6858000"/>
              <a:gd name="connsiteX744" fmla="*/ 510734 w 7467600"/>
              <a:gd name="connsiteY744" fmla="*/ 2416201 h 6858000"/>
              <a:gd name="connsiteX745" fmla="*/ 279257 w 7467600"/>
              <a:gd name="connsiteY745" fmla="*/ 2092102 h 6858000"/>
              <a:gd name="connsiteX746" fmla="*/ 65265 w 7467600"/>
              <a:gd name="connsiteY746" fmla="*/ 2006049 h 6858000"/>
              <a:gd name="connsiteX747" fmla="*/ 0 w 7467600"/>
              <a:gd name="connsiteY747" fmla="*/ 1982532 h 6858000"/>
              <a:gd name="connsiteX748" fmla="*/ 0 w 7467600"/>
              <a:gd name="connsiteY748" fmla="*/ 1912789 h 6858000"/>
              <a:gd name="connsiteX749" fmla="*/ 97460 w 7467600"/>
              <a:gd name="connsiteY749" fmla="*/ 1953725 h 6858000"/>
              <a:gd name="connsiteX750" fmla="*/ 221272 w 7467600"/>
              <a:gd name="connsiteY750" fmla="*/ 1980766 h 6858000"/>
              <a:gd name="connsiteX751" fmla="*/ 116765 w 7467600"/>
              <a:gd name="connsiteY751" fmla="*/ 1911033 h 6858000"/>
              <a:gd name="connsiteX752" fmla="*/ 16405 w 7467600"/>
              <a:gd name="connsiteY752" fmla="*/ 1803412 h 6858000"/>
              <a:gd name="connsiteX753" fmla="*/ 0 w 7467600"/>
              <a:gd name="connsiteY753" fmla="*/ 1784777 h 6858000"/>
              <a:gd name="connsiteX754" fmla="*/ 0 w 7467600"/>
              <a:gd name="connsiteY754" fmla="*/ 1740082 h 6858000"/>
              <a:gd name="connsiteX755" fmla="*/ 39394 w 7467600"/>
              <a:gd name="connsiteY755" fmla="*/ 1784856 h 6858000"/>
              <a:gd name="connsiteX756" fmla="*/ 135813 w 7467600"/>
              <a:gd name="connsiteY756" fmla="*/ 1888838 h 6858000"/>
              <a:gd name="connsiteX757" fmla="*/ 242575 w 7467600"/>
              <a:gd name="connsiteY757" fmla="*/ 1958841 h 6858000"/>
              <a:gd name="connsiteX758" fmla="*/ 82197 w 7467600"/>
              <a:gd name="connsiteY758" fmla="*/ 1754826 h 6858000"/>
              <a:gd name="connsiteX759" fmla="*/ 0 w 7467600"/>
              <a:gd name="connsiteY759" fmla="*/ 1679650 h 6858000"/>
              <a:gd name="connsiteX760" fmla="*/ 0 w 7467600"/>
              <a:gd name="connsiteY760" fmla="*/ 1602463 h 6858000"/>
              <a:gd name="connsiteX761" fmla="*/ 84689 w 7467600"/>
              <a:gd name="connsiteY761" fmla="*/ 1677442 h 6858000"/>
              <a:gd name="connsiteX762" fmla="*/ 298437 w 7467600"/>
              <a:gd name="connsiteY762" fmla="*/ 1968019 h 6858000"/>
              <a:gd name="connsiteX763" fmla="*/ 227269 w 7467600"/>
              <a:gd name="connsiteY763" fmla="*/ 1114064 h 6858000"/>
              <a:gd name="connsiteX764" fmla="*/ 248003 w 7467600"/>
              <a:gd name="connsiteY764" fmla="*/ 1089613 h 6858000"/>
              <a:gd name="connsiteX765" fmla="*/ 427020 w 7467600"/>
              <a:gd name="connsiteY765" fmla="*/ 1619803 h 6858000"/>
              <a:gd name="connsiteX766" fmla="*/ 340345 w 7467600"/>
              <a:gd name="connsiteY766" fmla="*/ 2027739 h 6858000"/>
              <a:gd name="connsiteX767" fmla="*/ 360865 w 7467600"/>
              <a:gd name="connsiteY767" fmla="*/ 2044827 h 6858000"/>
              <a:gd name="connsiteX768" fmla="*/ 560414 w 7467600"/>
              <a:gd name="connsiteY768" fmla="*/ 2421457 h 6858000"/>
              <a:gd name="connsiteX769" fmla="*/ 1359703 w 7467600"/>
              <a:gd name="connsiteY769" fmla="*/ 2578554 h 6858000"/>
              <a:gd name="connsiteX770" fmla="*/ 1359422 w 7467600"/>
              <a:gd name="connsiteY770" fmla="*/ 2577994 h 6858000"/>
              <a:gd name="connsiteX771" fmla="*/ 828701 w 7467600"/>
              <a:gd name="connsiteY771" fmla="*/ 1839520 h 6858000"/>
              <a:gd name="connsiteX772" fmla="*/ 494427 w 7467600"/>
              <a:gd name="connsiteY772" fmla="*/ 1092333 h 6858000"/>
              <a:gd name="connsiteX773" fmla="*/ 506322 w 7467600"/>
              <a:gd name="connsiteY773" fmla="*/ 1020997 h 6858000"/>
              <a:gd name="connsiteX774" fmla="*/ 4570198 w 7467600"/>
              <a:gd name="connsiteY774" fmla="*/ 978081 h 6858000"/>
              <a:gd name="connsiteX775" fmla="*/ 4523691 w 7467600"/>
              <a:gd name="connsiteY775" fmla="*/ 1127776 h 6858000"/>
              <a:gd name="connsiteX776" fmla="*/ 4509875 w 7467600"/>
              <a:gd name="connsiteY776" fmla="*/ 1167552 h 6858000"/>
              <a:gd name="connsiteX777" fmla="*/ 4478168 w 7467600"/>
              <a:gd name="connsiteY777" fmla="*/ 1260735 h 6858000"/>
              <a:gd name="connsiteX778" fmla="*/ 4409309 w 7467600"/>
              <a:gd name="connsiteY778" fmla="*/ 1666996 h 6858000"/>
              <a:gd name="connsiteX779" fmla="*/ 4370031 w 7467600"/>
              <a:gd name="connsiteY779" fmla="*/ 1955666 h 6858000"/>
              <a:gd name="connsiteX780" fmla="*/ 4570198 w 7467600"/>
              <a:gd name="connsiteY780" fmla="*/ 978081 h 6858000"/>
              <a:gd name="connsiteX781" fmla="*/ 4557898 w 7467600"/>
              <a:gd name="connsiteY781" fmla="*/ 900011 h 6858000"/>
              <a:gd name="connsiteX782" fmla="*/ 4344840 w 7467600"/>
              <a:gd name="connsiteY782" fmla="*/ 1922038 h 6858000"/>
              <a:gd name="connsiteX783" fmla="*/ 4378710 w 7467600"/>
              <a:gd name="connsiteY783" fmla="*/ 1665516 h 6858000"/>
              <a:gd name="connsiteX784" fmla="*/ 4448798 w 7467600"/>
              <a:gd name="connsiteY784" fmla="*/ 1253024 h 6858000"/>
              <a:gd name="connsiteX785" fmla="*/ 4480315 w 7467600"/>
              <a:gd name="connsiteY785" fmla="*/ 1158454 h 6858000"/>
              <a:gd name="connsiteX786" fmla="*/ 4494133 w 7467600"/>
              <a:gd name="connsiteY786" fmla="*/ 1118676 h 6858000"/>
              <a:gd name="connsiteX787" fmla="*/ 4557898 w 7467600"/>
              <a:gd name="connsiteY787" fmla="*/ 900011 h 6858000"/>
              <a:gd name="connsiteX788" fmla="*/ 5870151 w 7467600"/>
              <a:gd name="connsiteY788" fmla="*/ 898890 h 6858000"/>
              <a:gd name="connsiteX789" fmla="*/ 5861335 w 7467600"/>
              <a:gd name="connsiteY789" fmla="*/ 899177 h 6858000"/>
              <a:gd name="connsiteX790" fmla="*/ 5843702 w 7467600"/>
              <a:gd name="connsiteY790" fmla="*/ 899748 h 6858000"/>
              <a:gd name="connsiteX791" fmla="*/ 5651107 w 7467600"/>
              <a:gd name="connsiteY791" fmla="*/ 920306 h 6858000"/>
              <a:gd name="connsiteX792" fmla="*/ 5459407 w 7467600"/>
              <a:gd name="connsiteY792" fmla="*/ 940975 h 6858000"/>
              <a:gd name="connsiteX793" fmla="*/ 5374846 w 7467600"/>
              <a:gd name="connsiteY793" fmla="*/ 941988 h 6858000"/>
              <a:gd name="connsiteX794" fmla="*/ 5256105 w 7467600"/>
              <a:gd name="connsiteY794" fmla="*/ 945632 h 6858000"/>
              <a:gd name="connsiteX795" fmla="*/ 5107071 w 7467600"/>
              <a:gd name="connsiteY795" fmla="*/ 969720 h 6858000"/>
              <a:gd name="connsiteX796" fmla="*/ 4998681 w 7467600"/>
              <a:gd name="connsiteY796" fmla="*/ 988771 h 6858000"/>
              <a:gd name="connsiteX797" fmla="*/ 5870151 w 7467600"/>
              <a:gd name="connsiteY797" fmla="*/ 898890 h 6858000"/>
              <a:gd name="connsiteX798" fmla="*/ 5504425 w 7467600"/>
              <a:gd name="connsiteY798" fmla="*/ 848067 h 6858000"/>
              <a:gd name="connsiteX799" fmla="*/ 4968849 w 7467600"/>
              <a:gd name="connsiteY799" fmla="*/ 962318 h 6858000"/>
              <a:gd name="connsiteX800" fmla="*/ 5104039 w 7467600"/>
              <a:gd name="connsiteY800" fmla="*/ 940634 h 6858000"/>
              <a:gd name="connsiteX801" fmla="*/ 5256311 w 7467600"/>
              <a:gd name="connsiteY801" fmla="*/ 916490 h 6858000"/>
              <a:gd name="connsiteX802" fmla="*/ 5377381 w 7467600"/>
              <a:gd name="connsiteY802" fmla="*/ 912671 h 6858000"/>
              <a:gd name="connsiteX803" fmla="*/ 5460148 w 7467600"/>
              <a:gd name="connsiteY803" fmla="*/ 911442 h 6858000"/>
              <a:gd name="connsiteX804" fmla="*/ 5648971 w 7467600"/>
              <a:gd name="connsiteY804" fmla="*/ 891331 h 6858000"/>
              <a:gd name="connsiteX805" fmla="*/ 5844807 w 7467600"/>
              <a:gd name="connsiteY805" fmla="*/ 870718 h 6858000"/>
              <a:gd name="connsiteX806" fmla="*/ 5862975 w 7467600"/>
              <a:gd name="connsiteY806" fmla="*/ 869756 h 6858000"/>
              <a:gd name="connsiteX807" fmla="*/ 5920887 w 7467600"/>
              <a:gd name="connsiteY807" fmla="*/ 865929 h 6858000"/>
              <a:gd name="connsiteX808" fmla="*/ 5504425 w 7467600"/>
              <a:gd name="connsiteY808" fmla="*/ 848067 h 6858000"/>
              <a:gd name="connsiteX809" fmla="*/ 3607114 w 7467600"/>
              <a:gd name="connsiteY809" fmla="*/ 467441 h 6858000"/>
              <a:gd name="connsiteX810" fmla="*/ 3296242 w 7467600"/>
              <a:gd name="connsiteY810" fmla="*/ 807991 h 6858000"/>
              <a:gd name="connsiteX811" fmla="*/ 3174674 w 7467600"/>
              <a:gd name="connsiteY811" fmla="*/ 919759 h 6858000"/>
              <a:gd name="connsiteX812" fmla="*/ 3042978 w 7467600"/>
              <a:gd name="connsiteY812" fmla="*/ 1054894 h 6858000"/>
              <a:gd name="connsiteX813" fmla="*/ 2968914 w 7467600"/>
              <a:gd name="connsiteY813" fmla="*/ 1133756 h 6858000"/>
              <a:gd name="connsiteX814" fmla="*/ 3103823 w 7467600"/>
              <a:gd name="connsiteY814" fmla="*/ 1026814 h 6858000"/>
              <a:gd name="connsiteX815" fmla="*/ 3607114 w 7467600"/>
              <a:gd name="connsiteY815" fmla="*/ 467441 h 6858000"/>
              <a:gd name="connsiteX816" fmla="*/ 3744487 w 7467600"/>
              <a:gd name="connsiteY816" fmla="*/ 383136 h 6858000"/>
              <a:gd name="connsiteX817" fmla="*/ 3970213 w 7467600"/>
              <a:gd name="connsiteY817" fmla="*/ 995559 h 6858000"/>
              <a:gd name="connsiteX818" fmla="*/ 3744487 w 7467600"/>
              <a:gd name="connsiteY818" fmla="*/ 383136 h 6858000"/>
              <a:gd name="connsiteX819" fmla="*/ 3624562 w 7467600"/>
              <a:gd name="connsiteY819" fmla="*/ 367041 h 6858000"/>
              <a:gd name="connsiteX820" fmla="*/ 3489712 w 7467600"/>
              <a:gd name="connsiteY820" fmla="*/ 485386 h 6858000"/>
              <a:gd name="connsiteX821" fmla="*/ 3182994 w 7467600"/>
              <a:gd name="connsiteY821" fmla="*/ 828265 h 6858000"/>
              <a:gd name="connsiteX822" fmla="*/ 2892114 w 7467600"/>
              <a:gd name="connsiteY822" fmla="*/ 1172635 h 6858000"/>
              <a:gd name="connsiteX823" fmla="*/ 3021459 w 7467600"/>
              <a:gd name="connsiteY823" fmla="*/ 1035385 h 6858000"/>
              <a:gd name="connsiteX824" fmla="*/ 3153873 w 7467600"/>
              <a:gd name="connsiteY824" fmla="*/ 898971 h 6858000"/>
              <a:gd name="connsiteX825" fmla="*/ 3276511 w 7467600"/>
              <a:gd name="connsiteY825" fmla="*/ 786423 h 6858000"/>
              <a:gd name="connsiteX826" fmla="*/ 3584154 w 7467600"/>
              <a:gd name="connsiteY826" fmla="*/ 448218 h 6858000"/>
              <a:gd name="connsiteX827" fmla="*/ 3624562 w 7467600"/>
              <a:gd name="connsiteY827" fmla="*/ 367041 h 6858000"/>
              <a:gd name="connsiteX828" fmla="*/ 3766672 w 7467600"/>
              <a:gd name="connsiteY828" fmla="*/ 359429 h 6858000"/>
              <a:gd name="connsiteX829" fmla="*/ 3996338 w 7467600"/>
              <a:gd name="connsiteY829" fmla="*/ 968237 h 6858000"/>
              <a:gd name="connsiteX830" fmla="*/ 3766672 w 7467600"/>
              <a:gd name="connsiteY830" fmla="*/ 359429 h 6858000"/>
              <a:gd name="connsiteX831" fmla="*/ 5805386 w 7467600"/>
              <a:gd name="connsiteY831" fmla="*/ 239240 h 6858000"/>
              <a:gd name="connsiteX832" fmla="*/ 5736947 w 7467600"/>
              <a:gd name="connsiteY832" fmla="*/ 261367 h 6858000"/>
              <a:gd name="connsiteX833" fmla="*/ 5427012 w 7467600"/>
              <a:gd name="connsiteY833" fmla="*/ 311272 h 6858000"/>
              <a:gd name="connsiteX834" fmla="*/ 5147818 w 7467600"/>
              <a:gd name="connsiteY834" fmla="*/ 322112 h 6858000"/>
              <a:gd name="connsiteX835" fmla="*/ 5060854 w 7467600"/>
              <a:gd name="connsiteY835" fmla="*/ 311882 h 6858000"/>
              <a:gd name="connsiteX836" fmla="*/ 4945989 w 7467600"/>
              <a:gd name="connsiteY836" fmla="*/ 300516 h 6858000"/>
              <a:gd name="connsiteX837" fmla="*/ 5410479 w 7467600"/>
              <a:gd name="connsiteY837" fmla="*/ 348434 h 6858000"/>
              <a:gd name="connsiteX838" fmla="*/ 5805386 w 7467600"/>
              <a:gd name="connsiteY838" fmla="*/ 239240 h 6858000"/>
              <a:gd name="connsiteX839" fmla="*/ 5905192 w 7467600"/>
              <a:gd name="connsiteY839" fmla="*/ 163079 h 6858000"/>
              <a:gd name="connsiteX840" fmla="*/ 5865655 w 7467600"/>
              <a:gd name="connsiteY840" fmla="*/ 171901 h 6858000"/>
              <a:gd name="connsiteX841" fmla="*/ 5259740 w 7467600"/>
              <a:gd name="connsiteY841" fmla="*/ 257013 h 6858000"/>
              <a:gd name="connsiteX842" fmla="*/ 5208466 w 7467600"/>
              <a:gd name="connsiteY842" fmla="*/ 257550 h 6858000"/>
              <a:gd name="connsiteX843" fmla="*/ 4980204 w 7467600"/>
              <a:gd name="connsiteY843" fmla="*/ 271903 h 6858000"/>
              <a:gd name="connsiteX844" fmla="*/ 5068068 w 7467600"/>
              <a:gd name="connsiteY844" fmla="*/ 282244 h 6858000"/>
              <a:gd name="connsiteX845" fmla="*/ 5153231 w 7467600"/>
              <a:gd name="connsiteY845" fmla="*/ 292240 h 6858000"/>
              <a:gd name="connsiteX846" fmla="*/ 5426491 w 7467600"/>
              <a:gd name="connsiteY846" fmla="*/ 281128 h 6858000"/>
              <a:gd name="connsiteX847" fmla="*/ 5731212 w 7467600"/>
              <a:gd name="connsiteY847" fmla="*/ 231951 h 6858000"/>
              <a:gd name="connsiteX848" fmla="*/ 5905192 w 7467600"/>
              <a:gd name="connsiteY848" fmla="*/ 163079 h 6858000"/>
              <a:gd name="connsiteX849" fmla="*/ 5944437 w 7467600"/>
              <a:gd name="connsiteY849" fmla="*/ 113829 h 6858000"/>
              <a:gd name="connsiteX850" fmla="*/ 5825032 w 7467600"/>
              <a:gd name="connsiteY850" fmla="*/ 146405 h 6858000"/>
              <a:gd name="connsiteX851" fmla="*/ 4955599 w 7467600"/>
              <a:gd name="connsiteY851" fmla="*/ 247008 h 6858000"/>
              <a:gd name="connsiteX852" fmla="*/ 5210104 w 7467600"/>
              <a:gd name="connsiteY852" fmla="*/ 228123 h 6858000"/>
              <a:gd name="connsiteX853" fmla="*/ 5261015 w 7467600"/>
              <a:gd name="connsiteY853" fmla="*/ 227087 h 6858000"/>
              <a:gd name="connsiteX854" fmla="*/ 5861181 w 7467600"/>
              <a:gd name="connsiteY854" fmla="*/ 143093 h 6858000"/>
              <a:gd name="connsiteX855" fmla="*/ 5961252 w 7467600"/>
              <a:gd name="connsiteY855" fmla="*/ 114820 h 6858000"/>
              <a:gd name="connsiteX856" fmla="*/ 5944437 w 7467600"/>
              <a:gd name="connsiteY856" fmla="*/ 113829 h 6858000"/>
              <a:gd name="connsiteX857" fmla="*/ 3882765 w 7467600"/>
              <a:gd name="connsiteY857" fmla="*/ 0 h 6858000"/>
              <a:gd name="connsiteX858" fmla="*/ 3995099 w 7467600"/>
              <a:gd name="connsiteY858" fmla="*/ 0 h 6858000"/>
              <a:gd name="connsiteX859" fmla="*/ 4163818 w 7467600"/>
              <a:gd name="connsiteY859" fmla="*/ 234104 h 6858000"/>
              <a:gd name="connsiteX860" fmla="*/ 4172099 w 7467600"/>
              <a:gd name="connsiteY860" fmla="*/ 234207 h 6858000"/>
              <a:gd name="connsiteX861" fmla="*/ 4784282 w 7467600"/>
              <a:gd name="connsiteY861" fmla="*/ 276561 h 6858000"/>
              <a:gd name="connsiteX862" fmla="*/ 4801687 w 7467600"/>
              <a:gd name="connsiteY862" fmla="*/ 267764 h 6858000"/>
              <a:gd name="connsiteX863" fmla="*/ 6082788 w 7467600"/>
              <a:gd name="connsiteY863" fmla="*/ 64119 h 6858000"/>
              <a:gd name="connsiteX864" fmla="*/ 6099442 w 7467600"/>
              <a:gd name="connsiteY864" fmla="*/ 82568 h 6858000"/>
              <a:gd name="connsiteX865" fmla="*/ 4804137 w 7467600"/>
              <a:gd name="connsiteY865" fmla="*/ 320931 h 6858000"/>
              <a:gd name="connsiteX866" fmla="*/ 4227047 w 7467600"/>
              <a:gd name="connsiteY866" fmla="*/ 313415 h 6858000"/>
              <a:gd name="connsiteX867" fmla="*/ 4346041 w 7467600"/>
              <a:gd name="connsiteY867" fmla="*/ 456086 h 6858000"/>
              <a:gd name="connsiteX868" fmla="*/ 4870967 w 7467600"/>
              <a:gd name="connsiteY868" fmla="*/ 963061 h 6858000"/>
              <a:gd name="connsiteX869" fmla="*/ 4889647 w 7467600"/>
              <a:gd name="connsiteY869" fmla="*/ 957147 h 6858000"/>
              <a:gd name="connsiteX870" fmla="*/ 5422504 w 7467600"/>
              <a:gd name="connsiteY870" fmla="*/ 805191 h 6858000"/>
              <a:gd name="connsiteX871" fmla="*/ 6087656 w 7467600"/>
              <a:gd name="connsiteY871" fmla="*/ 826703 h 6858000"/>
              <a:gd name="connsiteX872" fmla="*/ 6058717 w 7467600"/>
              <a:gd name="connsiteY872" fmla="*/ 865992 h 6858000"/>
              <a:gd name="connsiteX873" fmla="*/ 4974153 w 7467600"/>
              <a:gd name="connsiteY873" fmla="*/ 1045456 h 6858000"/>
              <a:gd name="connsiteX874" fmla="*/ 5627835 w 7467600"/>
              <a:gd name="connsiteY874" fmla="*/ 1472077 h 6858000"/>
              <a:gd name="connsiteX875" fmla="*/ 5629817 w 7467600"/>
              <a:gd name="connsiteY875" fmla="*/ 1471412 h 6858000"/>
              <a:gd name="connsiteX876" fmla="*/ 5634124 w 7467600"/>
              <a:gd name="connsiteY876" fmla="*/ 1470572 h 6858000"/>
              <a:gd name="connsiteX877" fmla="*/ 5755832 w 7467600"/>
              <a:gd name="connsiteY877" fmla="*/ 1383886 h 6858000"/>
              <a:gd name="connsiteX878" fmla="*/ 6014186 w 7467600"/>
              <a:gd name="connsiteY878" fmla="*/ 1279799 h 6858000"/>
              <a:gd name="connsiteX879" fmla="*/ 6901619 w 7467600"/>
              <a:gd name="connsiteY879" fmla="*/ 1047874 h 6858000"/>
              <a:gd name="connsiteX880" fmla="*/ 6931566 w 7467600"/>
              <a:gd name="connsiteY880" fmla="*/ 1062034 h 6858000"/>
              <a:gd name="connsiteX881" fmla="*/ 5790982 w 7467600"/>
              <a:gd name="connsiteY881" fmla="*/ 1561380 h 6858000"/>
              <a:gd name="connsiteX882" fmla="*/ 6188971 w 7467600"/>
              <a:gd name="connsiteY882" fmla="*/ 1755168 h 6858000"/>
              <a:gd name="connsiteX883" fmla="*/ 6202446 w 7467600"/>
              <a:gd name="connsiteY883" fmla="*/ 1752268 h 6858000"/>
              <a:gd name="connsiteX884" fmla="*/ 7179560 w 7467600"/>
              <a:gd name="connsiteY884" fmla="*/ 1467551 h 6858000"/>
              <a:gd name="connsiteX885" fmla="*/ 7158730 w 7467600"/>
              <a:gd name="connsiteY885" fmla="*/ 1507835 h 6858000"/>
              <a:gd name="connsiteX886" fmla="*/ 6326959 w 7467600"/>
              <a:gd name="connsiteY886" fmla="*/ 1817686 h 6858000"/>
              <a:gd name="connsiteX887" fmla="*/ 6537433 w 7467600"/>
              <a:gd name="connsiteY887" fmla="*/ 1907790 h 6858000"/>
              <a:gd name="connsiteX888" fmla="*/ 6550221 w 7467600"/>
              <a:gd name="connsiteY888" fmla="*/ 1910729 h 6858000"/>
              <a:gd name="connsiteX889" fmla="*/ 6964438 w 7467600"/>
              <a:gd name="connsiteY889" fmla="*/ 2209505 h 6858000"/>
              <a:gd name="connsiteX890" fmla="*/ 7367862 w 7467600"/>
              <a:gd name="connsiteY890" fmla="*/ 2806833 h 6858000"/>
              <a:gd name="connsiteX891" fmla="*/ 7364329 w 7467600"/>
              <a:gd name="connsiteY891" fmla="*/ 2826907 h 6858000"/>
              <a:gd name="connsiteX892" fmla="*/ 7290545 w 7467600"/>
              <a:gd name="connsiteY892" fmla="*/ 2850663 h 6858000"/>
              <a:gd name="connsiteX893" fmla="*/ 6472036 w 7467600"/>
              <a:gd name="connsiteY893" fmla="*/ 1959003 h 6858000"/>
              <a:gd name="connsiteX894" fmla="*/ 5792897 w 7467600"/>
              <a:gd name="connsiteY894" fmla="*/ 1647747 h 6858000"/>
              <a:gd name="connsiteX895" fmla="*/ 5842751 w 7467600"/>
              <a:gd name="connsiteY895" fmla="*/ 1816112 h 6858000"/>
              <a:gd name="connsiteX896" fmla="*/ 5847424 w 7467600"/>
              <a:gd name="connsiteY896" fmla="*/ 1815776 h 6858000"/>
              <a:gd name="connsiteX897" fmla="*/ 6399821 w 7467600"/>
              <a:gd name="connsiteY897" fmla="*/ 2344799 h 6858000"/>
              <a:gd name="connsiteX898" fmla="*/ 6323232 w 7467600"/>
              <a:gd name="connsiteY898" fmla="*/ 2389634 h 6858000"/>
              <a:gd name="connsiteX899" fmla="*/ 5942958 w 7467600"/>
              <a:gd name="connsiteY899" fmla="*/ 2077708 h 6858000"/>
              <a:gd name="connsiteX900" fmla="*/ 5921559 w 7467600"/>
              <a:gd name="connsiteY900" fmla="*/ 2378596 h 6858000"/>
              <a:gd name="connsiteX901" fmla="*/ 5817651 w 7467600"/>
              <a:gd name="connsiteY901" fmla="*/ 3023919 h 6858000"/>
              <a:gd name="connsiteX902" fmla="*/ 5729634 w 7467600"/>
              <a:gd name="connsiteY902" fmla="*/ 3051849 h 6858000"/>
              <a:gd name="connsiteX903" fmla="*/ 5611018 w 7467600"/>
              <a:gd name="connsiteY903" fmla="*/ 2316769 h 6858000"/>
              <a:gd name="connsiteX904" fmla="*/ 5687608 w 7467600"/>
              <a:gd name="connsiteY904" fmla="*/ 2039972 h 6858000"/>
              <a:gd name="connsiteX905" fmla="*/ 5657554 w 7467600"/>
              <a:gd name="connsiteY905" fmla="*/ 1576445 h 6858000"/>
              <a:gd name="connsiteX906" fmla="*/ 5150475 w 7467600"/>
              <a:gd name="connsiteY906" fmla="*/ 1274012 h 6858000"/>
              <a:gd name="connsiteX907" fmla="*/ 5349142 w 7467600"/>
              <a:gd name="connsiteY907" fmla="*/ 2204405 h 6858000"/>
              <a:gd name="connsiteX908" fmla="*/ 5262214 w 7467600"/>
              <a:gd name="connsiteY908" fmla="*/ 2233836 h 6858000"/>
              <a:gd name="connsiteX909" fmla="*/ 4981539 w 7467600"/>
              <a:gd name="connsiteY909" fmla="*/ 1542201 h 6858000"/>
              <a:gd name="connsiteX910" fmla="*/ 4958461 w 7467600"/>
              <a:gd name="connsiteY910" fmla="*/ 1136957 h 6858000"/>
              <a:gd name="connsiteX911" fmla="*/ 4655015 w 7467600"/>
              <a:gd name="connsiteY911" fmla="*/ 891426 h 6858000"/>
              <a:gd name="connsiteX912" fmla="*/ 4348002 w 7467600"/>
              <a:gd name="connsiteY912" fmla="*/ 2205895 h 6858000"/>
              <a:gd name="connsiteX913" fmla="*/ 4262250 w 7467600"/>
              <a:gd name="connsiteY913" fmla="*/ 2219972 h 6858000"/>
              <a:gd name="connsiteX914" fmla="*/ 4550611 w 7467600"/>
              <a:gd name="connsiteY914" fmla="*/ 817540 h 6858000"/>
              <a:gd name="connsiteX915" fmla="*/ 4564418 w 7467600"/>
              <a:gd name="connsiteY915" fmla="*/ 808293 h 6858000"/>
              <a:gd name="connsiteX916" fmla="*/ 4266388 w 7467600"/>
              <a:gd name="connsiteY916" fmla="*/ 500083 h 6858000"/>
              <a:gd name="connsiteX917" fmla="*/ 4032842 w 7467600"/>
              <a:gd name="connsiteY917" fmla="*/ 211809 h 6858000"/>
              <a:gd name="connsiteX918" fmla="*/ 3882765 w 7467600"/>
              <a:gd name="connsiteY918" fmla="*/ 0 h 6858000"/>
              <a:gd name="connsiteX919" fmla="*/ 3721337 w 7467600"/>
              <a:gd name="connsiteY919" fmla="*/ 0 h 6858000"/>
              <a:gd name="connsiteX920" fmla="*/ 3797544 w 7467600"/>
              <a:gd name="connsiteY920" fmla="*/ 0 h 6858000"/>
              <a:gd name="connsiteX921" fmla="*/ 3775734 w 7467600"/>
              <a:gd name="connsiteY921" fmla="*/ 95131 h 6858000"/>
              <a:gd name="connsiteX922" fmla="*/ 3724807 w 7467600"/>
              <a:gd name="connsiteY922" fmla="*/ 272257 h 6858000"/>
              <a:gd name="connsiteX923" fmla="*/ 3726844 w 7467600"/>
              <a:gd name="connsiteY923" fmla="*/ 282988 h 6858000"/>
              <a:gd name="connsiteX924" fmla="*/ 3742664 w 7467600"/>
              <a:gd name="connsiteY924" fmla="*/ 279918 h 6858000"/>
              <a:gd name="connsiteX925" fmla="*/ 4103910 w 7467600"/>
              <a:gd name="connsiteY925" fmla="*/ 1161917 h 6858000"/>
              <a:gd name="connsiteX926" fmla="*/ 4020269 w 7467600"/>
              <a:gd name="connsiteY926" fmla="*/ 1200406 h 6858000"/>
              <a:gd name="connsiteX927" fmla="*/ 3674882 w 7467600"/>
              <a:gd name="connsiteY927" fmla="*/ 488524 h 6858000"/>
              <a:gd name="connsiteX928" fmla="*/ 3132682 w 7467600"/>
              <a:gd name="connsiteY928" fmla="*/ 1072284 h 6858000"/>
              <a:gd name="connsiteX929" fmla="*/ 2716346 w 7467600"/>
              <a:gd name="connsiteY929" fmla="*/ 1276376 h 6858000"/>
              <a:gd name="connsiteX930" fmla="*/ 2716772 w 7467600"/>
              <a:gd name="connsiteY930" fmla="*/ 1255462 h 6858000"/>
              <a:gd name="connsiteX931" fmla="*/ 3471096 w 7467600"/>
              <a:gd name="connsiteY931" fmla="*/ 437072 h 6858000"/>
              <a:gd name="connsiteX932" fmla="*/ 3639057 w 7467600"/>
              <a:gd name="connsiteY932" fmla="*/ 286334 h 6858000"/>
              <a:gd name="connsiteX933" fmla="*/ 3640309 w 7467600"/>
              <a:gd name="connsiteY933" fmla="*/ 284664 h 6858000"/>
              <a:gd name="connsiteX934" fmla="*/ 3646022 w 7467600"/>
              <a:gd name="connsiteY934" fmla="*/ 276711 h 6858000"/>
              <a:gd name="connsiteX935" fmla="*/ 3707943 w 7467600"/>
              <a:gd name="connsiteY935" fmla="*/ 65958 h 6858000"/>
              <a:gd name="connsiteX936" fmla="*/ 3721337 w 7467600"/>
              <a:gd name="connsiteY936" fmla="*/ 0 h 6858000"/>
              <a:gd name="connsiteX937" fmla="*/ 2867960 w 7467600"/>
              <a:gd name="connsiteY937" fmla="*/ 0 h 6858000"/>
              <a:gd name="connsiteX938" fmla="*/ 2926351 w 7467600"/>
              <a:gd name="connsiteY938" fmla="*/ 0 h 6858000"/>
              <a:gd name="connsiteX939" fmla="*/ 2902823 w 7467600"/>
              <a:gd name="connsiteY939" fmla="*/ 262929 h 6858000"/>
              <a:gd name="connsiteX940" fmla="*/ 2940663 w 7467600"/>
              <a:gd name="connsiteY940" fmla="*/ 140884 h 6858000"/>
              <a:gd name="connsiteX941" fmla="*/ 2947039 w 7467600"/>
              <a:gd name="connsiteY941" fmla="*/ 122524 h 6858000"/>
              <a:gd name="connsiteX942" fmla="*/ 2984316 w 7467600"/>
              <a:gd name="connsiteY942" fmla="*/ 0 h 6858000"/>
              <a:gd name="connsiteX943" fmla="*/ 3016114 w 7467600"/>
              <a:gd name="connsiteY943" fmla="*/ 0 h 6858000"/>
              <a:gd name="connsiteX944" fmla="*/ 2979949 w 7467600"/>
              <a:gd name="connsiteY944" fmla="*/ 119274 h 6858000"/>
              <a:gd name="connsiteX945" fmla="*/ 3023879 w 7467600"/>
              <a:gd name="connsiteY945" fmla="*/ 0 h 6858000"/>
              <a:gd name="connsiteX946" fmla="*/ 3105400 w 7467600"/>
              <a:gd name="connsiteY946" fmla="*/ 0 h 6858000"/>
              <a:gd name="connsiteX947" fmla="*/ 3094669 w 7467600"/>
              <a:gd name="connsiteY947" fmla="*/ 30308 h 6858000"/>
              <a:gd name="connsiteX948" fmla="*/ 2901945 w 7467600"/>
              <a:gd name="connsiteY948" fmla="*/ 466538 h 6858000"/>
              <a:gd name="connsiteX949" fmla="*/ 2815209 w 7467600"/>
              <a:gd name="connsiteY949" fmla="*/ 497361 h 6858000"/>
              <a:gd name="connsiteX950" fmla="*/ 2844845 w 7467600"/>
              <a:gd name="connsiteY950" fmla="*/ 127638 h 6858000"/>
              <a:gd name="connsiteX951" fmla="*/ 2867960 w 7467600"/>
              <a:gd name="connsiteY951" fmla="*/ 0 h 6858000"/>
              <a:gd name="connsiteX952" fmla="*/ 1057230 w 7467600"/>
              <a:gd name="connsiteY952" fmla="*/ 0 h 6858000"/>
              <a:gd name="connsiteX953" fmla="*/ 1111003 w 7467600"/>
              <a:gd name="connsiteY953" fmla="*/ 0 h 6858000"/>
              <a:gd name="connsiteX954" fmla="*/ 1125553 w 7467600"/>
              <a:gd name="connsiteY954" fmla="*/ 52588 h 6858000"/>
              <a:gd name="connsiteX955" fmla="*/ 1304276 w 7467600"/>
              <a:gd name="connsiteY955" fmla="*/ 476275 h 6858000"/>
              <a:gd name="connsiteX956" fmla="*/ 1492066 w 7467600"/>
              <a:gd name="connsiteY956" fmla="*/ 886333 h 6858000"/>
              <a:gd name="connsiteX957" fmla="*/ 1423698 w 7467600"/>
              <a:gd name="connsiteY957" fmla="*/ 710817 h 6858000"/>
              <a:gd name="connsiteX958" fmla="*/ 1357609 w 7467600"/>
              <a:gd name="connsiteY958" fmla="*/ 532892 h 6858000"/>
              <a:gd name="connsiteX959" fmla="*/ 1309550 w 7467600"/>
              <a:gd name="connsiteY959" fmla="*/ 374031 h 6858000"/>
              <a:gd name="connsiteX960" fmla="*/ 1193673 w 7467600"/>
              <a:gd name="connsiteY960" fmla="*/ 49533 h 6858000"/>
              <a:gd name="connsiteX961" fmla="*/ 1164391 w 7467600"/>
              <a:gd name="connsiteY961" fmla="*/ 0 h 6858000"/>
              <a:gd name="connsiteX962" fmla="*/ 1200666 w 7467600"/>
              <a:gd name="connsiteY962" fmla="*/ 0 h 6858000"/>
              <a:gd name="connsiteX963" fmla="*/ 1223408 w 7467600"/>
              <a:gd name="connsiteY963" fmla="*/ 38996 h 6858000"/>
              <a:gd name="connsiteX964" fmla="*/ 1339635 w 7467600"/>
              <a:gd name="connsiteY964" fmla="*/ 365517 h 6858000"/>
              <a:gd name="connsiteX965" fmla="*/ 1387469 w 7467600"/>
              <a:gd name="connsiteY965" fmla="*/ 523079 h 6858000"/>
              <a:gd name="connsiteX966" fmla="*/ 1452685 w 7467600"/>
              <a:gd name="connsiteY966" fmla="*/ 699806 h 6858000"/>
              <a:gd name="connsiteX967" fmla="*/ 1492092 w 7467600"/>
              <a:gd name="connsiteY967" fmla="*/ 800424 h 6858000"/>
              <a:gd name="connsiteX968" fmla="*/ 1455302 w 7467600"/>
              <a:gd name="connsiteY968" fmla="*/ 632913 h 6858000"/>
              <a:gd name="connsiteX969" fmla="*/ 1222336 w 7467600"/>
              <a:gd name="connsiteY969" fmla="*/ 9480 h 6858000"/>
              <a:gd name="connsiteX970" fmla="*/ 1214634 w 7467600"/>
              <a:gd name="connsiteY970" fmla="*/ 0 h 6858000"/>
              <a:gd name="connsiteX971" fmla="*/ 1289827 w 7467600"/>
              <a:gd name="connsiteY971" fmla="*/ 0 h 6858000"/>
              <a:gd name="connsiteX972" fmla="*/ 1321076 w 7467600"/>
              <a:gd name="connsiteY972" fmla="*/ 59722 h 6858000"/>
              <a:gd name="connsiteX973" fmla="*/ 1512579 w 7467600"/>
              <a:gd name="connsiteY973" fmla="*/ 626441 h 6858000"/>
              <a:gd name="connsiteX974" fmla="*/ 1506076 w 7467600"/>
              <a:gd name="connsiteY974" fmla="*/ 1089289 h 6858000"/>
              <a:gd name="connsiteX975" fmla="*/ 1486346 w 7467600"/>
              <a:gd name="connsiteY975" fmla="*/ 1079919 h 6858000"/>
              <a:gd name="connsiteX976" fmla="*/ 1070511 w 7467600"/>
              <a:gd name="connsiteY976" fmla="*/ 48609 h 6858000"/>
              <a:gd name="connsiteX977" fmla="*/ 1057230 w 7467600"/>
              <a:gd name="connsiteY977" fmla="*/ 0 h 6858000"/>
              <a:gd name="connsiteX978" fmla="*/ 43151 w 7467600"/>
              <a:gd name="connsiteY978" fmla="*/ 0 h 6858000"/>
              <a:gd name="connsiteX979" fmla="*/ 95283 w 7467600"/>
              <a:gd name="connsiteY979" fmla="*/ 0 h 6858000"/>
              <a:gd name="connsiteX980" fmla="*/ 300708 w 7467600"/>
              <a:gd name="connsiteY980" fmla="*/ 154571 h 6858000"/>
              <a:gd name="connsiteX981" fmla="*/ 530414 w 7467600"/>
              <a:gd name="connsiteY981" fmla="*/ 354673 h 6858000"/>
              <a:gd name="connsiteX982" fmla="*/ 333785 w 7467600"/>
              <a:gd name="connsiteY982" fmla="*/ 161564 h 6858000"/>
              <a:gd name="connsiteX983" fmla="*/ 147005 w 7467600"/>
              <a:gd name="connsiteY983" fmla="*/ 0 h 6858000"/>
              <a:gd name="connsiteX984" fmla="*/ 272509 w 7467600"/>
              <a:gd name="connsiteY984" fmla="*/ 0 h 6858000"/>
              <a:gd name="connsiteX985" fmla="*/ 326276 w 7467600"/>
              <a:gd name="connsiteY985" fmla="*/ 45847 h 6858000"/>
              <a:gd name="connsiteX986" fmla="*/ 823759 w 7467600"/>
              <a:gd name="connsiteY986" fmla="*/ 574145 h 6858000"/>
              <a:gd name="connsiteX987" fmla="*/ 811254 w 7467600"/>
              <a:gd name="connsiteY987" fmla="*/ 665546 h 6858000"/>
              <a:gd name="connsiteX988" fmla="*/ 154042 w 7467600"/>
              <a:gd name="connsiteY988" fmla="*/ 261522 h 6858000"/>
              <a:gd name="connsiteX989" fmla="*/ 13550 w 7467600"/>
              <a:gd name="connsiteY989" fmla="*/ 158423 h 6858000"/>
              <a:gd name="connsiteX990" fmla="*/ 0 w 7467600"/>
              <a:gd name="connsiteY990" fmla="*/ 146618 h 6858000"/>
              <a:gd name="connsiteX991" fmla="*/ 0 w 7467600"/>
              <a:gd name="connsiteY991" fmla="*/ 59161 h 6858000"/>
              <a:gd name="connsiteX992" fmla="*/ 45427 w 7467600"/>
              <a:gd name="connsiteY992" fmla="*/ 101078 h 6858000"/>
              <a:gd name="connsiteX993" fmla="*/ 630103 w 7467600"/>
              <a:gd name="connsiteY993" fmla="*/ 485885 h 6858000"/>
              <a:gd name="connsiteX994" fmla="*/ 532040 w 7467600"/>
              <a:gd name="connsiteY994" fmla="*/ 399359 h 6858000"/>
              <a:gd name="connsiteX995" fmla="*/ 517618 w 7467600"/>
              <a:gd name="connsiteY995" fmla="*/ 385726 h 6858000"/>
              <a:gd name="connsiteX996" fmla="*/ 285074 w 7467600"/>
              <a:gd name="connsiteY996" fmla="*/ 182755 h 6858000"/>
              <a:gd name="connsiteX997" fmla="*/ 43151 w 7467600"/>
              <a:gd name="connsiteY997"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53035 w 7467600"/>
              <a:gd name="connsiteY127" fmla="*/ 5197318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353035 w 7467600"/>
              <a:gd name="connsiteY140" fmla="*/ 5197318 h 6858000"/>
              <a:gd name="connsiteX141" fmla="*/ 1903353 w 7467600"/>
              <a:gd name="connsiteY141" fmla="*/ 5044827 h 6858000"/>
              <a:gd name="connsiteX142" fmla="*/ 1936931 w 7467600"/>
              <a:gd name="connsiteY142" fmla="*/ 5093954 h 6858000"/>
              <a:gd name="connsiteX143" fmla="*/ 2195868 w 7467600"/>
              <a:gd name="connsiteY143" fmla="*/ 5396574 h 6858000"/>
              <a:gd name="connsiteX144" fmla="*/ 2088852 w 7467600"/>
              <a:gd name="connsiteY144" fmla="*/ 5166123 h 6858000"/>
              <a:gd name="connsiteX145" fmla="*/ 1958241 w 7467600"/>
              <a:gd name="connsiteY145" fmla="*/ 5067955 h 6858000"/>
              <a:gd name="connsiteX146" fmla="*/ 1903353 w 7467600"/>
              <a:gd name="connsiteY146" fmla="*/ 5044827 h 6858000"/>
              <a:gd name="connsiteX147" fmla="*/ 1979378 w 7467600"/>
              <a:gd name="connsiteY147" fmla="*/ 4769504 h 6858000"/>
              <a:gd name="connsiteX148" fmla="*/ 2882120 w 7467600"/>
              <a:gd name="connsiteY148" fmla="*/ 5064547 h 6858000"/>
              <a:gd name="connsiteX149" fmla="*/ 2793103 w 7467600"/>
              <a:gd name="connsiteY149" fmla="*/ 5039699 h 6858000"/>
              <a:gd name="connsiteX150" fmla="*/ 2770041 w 7467600"/>
              <a:gd name="connsiteY150" fmla="*/ 5033634 h 6858000"/>
              <a:gd name="connsiteX151" fmla="*/ 1979378 w 7467600"/>
              <a:gd name="connsiteY151" fmla="*/ 4769504 h 6858000"/>
              <a:gd name="connsiteX152" fmla="*/ 1927410 w 7467600"/>
              <a:gd name="connsiteY152" fmla="*/ 4716164 h 6858000"/>
              <a:gd name="connsiteX153" fmla="*/ 1959587 w 7467600"/>
              <a:gd name="connsiteY153" fmla="*/ 4728849 h 6858000"/>
              <a:gd name="connsiteX154" fmla="*/ 2777707 w 7467600"/>
              <a:gd name="connsiteY154" fmla="*/ 5003991 h 6858000"/>
              <a:gd name="connsiteX155" fmla="*/ 2800768 w 7467600"/>
              <a:gd name="connsiteY155" fmla="*/ 5010056 h 6858000"/>
              <a:gd name="connsiteX156" fmla="*/ 2879408 w 7467600"/>
              <a:gd name="connsiteY156" fmla="*/ 5031590 h 6858000"/>
              <a:gd name="connsiteX157" fmla="*/ 2862295 w 7467600"/>
              <a:gd name="connsiteY157" fmla="*/ 5022958 h 6858000"/>
              <a:gd name="connsiteX158" fmla="*/ 2813343 w 7467600"/>
              <a:gd name="connsiteY158" fmla="*/ 4998369 h 6858000"/>
              <a:gd name="connsiteX159" fmla="*/ 2646245 w 7467600"/>
              <a:gd name="connsiteY159" fmla="*/ 4930999 h 6858000"/>
              <a:gd name="connsiteX160" fmla="*/ 1999243 w 7467600"/>
              <a:gd name="connsiteY160" fmla="*/ 4730524 h 6858000"/>
              <a:gd name="connsiteX161" fmla="*/ 1979527 w 7467600"/>
              <a:gd name="connsiteY161" fmla="*/ 4726651 h 6858000"/>
              <a:gd name="connsiteX162" fmla="*/ 1927410 w 7467600"/>
              <a:gd name="connsiteY162" fmla="*/ 4716164 h 6858000"/>
              <a:gd name="connsiteX163" fmla="*/ 1997014 w 7467600"/>
              <a:gd name="connsiteY163" fmla="*/ 4698007 h 6858000"/>
              <a:gd name="connsiteX164" fmla="*/ 2005458 w 7467600"/>
              <a:gd name="connsiteY164" fmla="*/ 4699540 h 6858000"/>
              <a:gd name="connsiteX165" fmla="*/ 2657186 w 7467600"/>
              <a:gd name="connsiteY165" fmla="*/ 4901687 h 6858000"/>
              <a:gd name="connsiteX166" fmla="*/ 2826662 w 7467600"/>
              <a:gd name="connsiteY166" fmla="*/ 4970362 h 6858000"/>
              <a:gd name="connsiteX167" fmla="*/ 2876100 w 7467600"/>
              <a:gd name="connsiteY167" fmla="*/ 4995397 h 6858000"/>
              <a:gd name="connsiteX168" fmla="*/ 3042600 w 7467600"/>
              <a:gd name="connsiteY168" fmla="*/ 5059532 h 6858000"/>
              <a:gd name="connsiteX169" fmla="*/ 1997014 w 7467600"/>
              <a:gd name="connsiteY169" fmla="*/ 4698007 h 6858000"/>
              <a:gd name="connsiteX170" fmla="*/ 2305292 w 7467600"/>
              <a:gd name="connsiteY170" fmla="*/ 4219492 h 6858000"/>
              <a:gd name="connsiteX171" fmla="*/ 3360922 w 7467600"/>
              <a:gd name="connsiteY171" fmla="*/ 4529373 h 6858000"/>
              <a:gd name="connsiteX172" fmla="*/ 3492420 w 7467600"/>
              <a:gd name="connsiteY172" fmla="*/ 4510145 h 6858000"/>
              <a:gd name="connsiteX173" fmla="*/ 3364086 w 7467600"/>
              <a:gd name="connsiteY173" fmla="*/ 4480340 h 6858000"/>
              <a:gd name="connsiteX174" fmla="*/ 3225818 w 7467600"/>
              <a:gd name="connsiteY174" fmla="*/ 4411822 h 6858000"/>
              <a:gd name="connsiteX175" fmla="*/ 3129696 w 7467600"/>
              <a:gd name="connsiteY175" fmla="*/ 4360704 h 6858000"/>
              <a:gd name="connsiteX176" fmla="*/ 2814545 w 7467600"/>
              <a:gd name="connsiteY176" fmla="*/ 4282955 h 6858000"/>
              <a:gd name="connsiteX177" fmla="*/ 2305292 w 7467600"/>
              <a:gd name="connsiteY177" fmla="*/ 4219492 h 6858000"/>
              <a:gd name="connsiteX178" fmla="*/ 2626982 w 7467600"/>
              <a:gd name="connsiteY178" fmla="*/ 4206450 h 6858000"/>
              <a:gd name="connsiteX179" fmla="*/ 2490617 w 7467600"/>
              <a:gd name="connsiteY179" fmla="*/ 4206951 h 6858000"/>
              <a:gd name="connsiteX180" fmla="*/ 2819869 w 7467600"/>
              <a:gd name="connsiteY180" fmla="*/ 4252936 h 6858000"/>
              <a:gd name="connsiteX181" fmla="*/ 3143018 w 7467600"/>
              <a:gd name="connsiteY181" fmla="*/ 4332698 h 6858000"/>
              <a:gd name="connsiteX182" fmla="*/ 3241520 w 7467600"/>
              <a:gd name="connsiteY182" fmla="*/ 4385112 h 6858000"/>
              <a:gd name="connsiteX183" fmla="*/ 3374575 w 7467600"/>
              <a:gd name="connsiteY183" fmla="*/ 4451517 h 6858000"/>
              <a:gd name="connsiteX184" fmla="*/ 3505221 w 7467600"/>
              <a:gd name="connsiteY184" fmla="*/ 4480757 h 6858000"/>
              <a:gd name="connsiteX185" fmla="*/ 2626982 w 7467600"/>
              <a:gd name="connsiteY185" fmla="*/ 4206450 h 6858000"/>
              <a:gd name="connsiteX186" fmla="*/ 1310106 w 7467600"/>
              <a:gd name="connsiteY186" fmla="*/ 3943217 h 6858000"/>
              <a:gd name="connsiteX187" fmla="*/ 854994 w 7467600"/>
              <a:gd name="connsiteY187" fmla="*/ 4399136 h 6858000"/>
              <a:gd name="connsiteX188" fmla="*/ 742462 w 7467600"/>
              <a:gd name="connsiteY188" fmla="*/ 4594648 h 6858000"/>
              <a:gd name="connsiteX189" fmla="*/ 820602 w 7467600"/>
              <a:gd name="connsiteY189" fmla="*/ 4485915 h 6858000"/>
              <a:gd name="connsiteX190" fmla="*/ 878295 w 7467600"/>
              <a:gd name="connsiteY190" fmla="*/ 4403594 h 6858000"/>
              <a:gd name="connsiteX191" fmla="*/ 1240607 w 7467600"/>
              <a:gd name="connsiteY191" fmla="*/ 4010401 h 6858000"/>
              <a:gd name="connsiteX192" fmla="*/ 1310106 w 7467600"/>
              <a:gd name="connsiteY192" fmla="*/ 3943217 h 6858000"/>
              <a:gd name="connsiteX193" fmla="*/ 1423113 w 7467600"/>
              <a:gd name="connsiteY193" fmla="*/ 3874565 h 6858000"/>
              <a:gd name="connsiteX194" fmla="*/ 1260565 w 7467600"/>
              <a:gd name="connsiteY194" fmla="*/ 4031982 h 6858000"/>
              <a:gd name="connsiteX195" fmla="*/ 901900 w 7467600"/>
              <a:gd name="connsiteY195" fmla="*/ 4421236 h 6858000"/>
              <a:gd name="connsiteX196" fmla="*/ 845044 w 7467600"/>
              <a:gd name="connsiteY196" fmla="*/ 4502436 h 6858000"/>
              <a:gd name="connsiteX197" fmla="*/ 685926 w 7467600"/>
              <a:gd name="connsiteY197" fmla="*/ 4703069 h 6858000"/>
              <a:gd name="connsiteX198" fmla="*/ 684248 w 7467600"/>
              <a:gd name="connsiteY198" fmla="*/ 4706721 h 6858000"/>
              <a:gd name="connsiteX199" fmla="*/ 1423113 w 7467600"/>
              <a:gd name="connsiteY199" fmla="*/ 3874565 h 6858000"/>
              <a:gd name="connsiteX200" fmla="*/ 3316479 w 7467600"/>
              <a:gd name="connsiteY200" fmla="*/ 3872136 h 6858000"/>
              <a:gd name="connsiteX201" fmla="*/ 3546806 w 7467600"/>
              <a:gd name="connsiteY201" fmla="*/ 4356139 h 6858000"/>
              <a:gd name="connsiteX202" fmla="*/ 3364433 w 7467600"/>
              <a:gd name="connsiteY202" fmla="*/ 3953121 h 6858000"/>
              <a:gd name="connsiteX203" fmla="*/ 3316479 w 7467600"/>
              <a:gd name="connsiteY203" fmla="*/ 3872136 h 6858000"/>
              <a:gd name="connsiteX204" fmla="*/ 3291335 w 7467600"/>
              <a:gd name="connsiteY204" fmla="*/ 3767420 h 6858000"/>
              <a:gd name="connsiteX205" fmla="*/ 3390805 w 7467600"/>
              <a:gd name="connsiteY205" fmla="*/ 3937163 h 6858000"/>
              <a:gd name="connsiteX206" fmla="*/ 3579062 w 7467600"/>
              <a:gd name="connsiteY206" fmla="*/ 4359040 h 6858000"/>
              <a:gd name="connsiteX207" fmla="*/ 3467355 w 7467600"/>
              <a:gd name="connsiteY207" fmla="*/ 3988130 h 6858000"/>
              <a:gd name="connsiteX208" fmla="*/ 3310753 w 7467600"/>
              <a:gd name="connsiteY208" fmla="*/ 3787140 h 6858000"/>
              <a:gd name="connsiteX209" fmla="*/ 3291335 w 7467600"/>
              <a:gd name="connsiteY209" fmla="*/ 3767420 h 6858000"/>
              <a:gd name="connsiteX210" fmla="*/ 1635889 w 7467600"/>
              <a:gd name="connsiteY210" fmla="*/ 3709494 h 6858000"/>
              <a:gd name="connsiteX211" fmla="*/ 1634800 w 7467600"/>
              <a:gd name="connsiteY211" fmla="*/ 3731111 h 6858000"/>
              <a:gd name="connsiteX212" fmla="*/ 1635889 w 7467600"/>
              <a:gd name="connsiteY212" fmla="*/ 3709494 h 6858000"/>
              <a:gd name="connsiteX213" fmla="*/ 1510397 w 7467600"/>
              <a:gd name="connsiteY213" fmla="*/ 3684705 h 6858000"/>
              <a:gd name="connsiteX214" fmla="*/ 1146550 w 7467600"/>
              <a:gd name="connsiteY214" fmla="*/ 3802012 h 6858000"/>
              <a:gd name="connsiteX215" fmla="*/ 698834 w 7467600"/>
              <a:gd name="connsiteY215" fmla="*/ 3952272 h 6858000"/>
              <a:gd name="connsiteX216" fmla="*/ 34256 w 7467600"/>
              <a:gd name="connsiteY216" fmla="*/ 4347603 h 6858000"/>
              <a:gd name="connsiteX217" fmla="*/ 527241 w 7467600"/>
              <a:gd name="connsiteY217" fmla="*/ 4065078 h 6858000"/>
              <a:gd name="connsiteX218" fmla="*/ 1510397 w 7467600"/>
              <a:gd name="connsiteY218" fmla="*/ 3684705 h 6858000"/>
              <a:gd name="connsiteX219" fmla="*/ 1313114 w 7467600"/>
              <a:gd name="connsiteY219" fmla="*/ 3655216 h 6858000"/>
              <a:gd name="connsiteX220" fmla="*/ 1109304 w 7467600"/>
              <a:gd name="connsiteY220" fmla="*/ 3669030 h 6858000"/>
              <a:gd name="connsiteX221" fmla="*/ 8129 w 7467600"/>
              <a:gd name="connsiteY221" fmla="*/ 4330519 h 6858000"/>
              <a:gd name="connsiteX222" fmla="*/ 687572 w 7467600"/>
              <a:gd name="connsiteY222" fmla="*/ 3925629 h 6858000"/>
              <a:gd name="connsiteX223" fmla="*/ 1138365 w 7467600"/>
              <a:gd name="connsiteY223" fmla="*/ 3774515 h 6858000"/>
              <a:gd name="connsiteX224" fmla="*/ 1505579 w 7467600"/>
              <a:gd name="connsiteY224" fmla="*/ 3655526 h 6858000"/>
              <a:gd name="connsiteX225" fmla="*/ 1313114 w 7467600"/>
              <a:gd name="connsiteY225" fmla="*/ 3655216 h 6858000"/>
              <a:gd name="connsiteX226" fmla="*/ 3655073 w 7467600"/>
              <a:gd name="connsiteY226" fmla="*/ 3650884 h 6858000"/>
              <a:gd name="connsiteX227" fmla="*/ 3989938 w 7467600"/>
              <a:gd name="connsiteY227" fmla="*/ 3991685 h 6858000"/>
              <a:gd name="connsiteX228" fmla="*/ 4393907 w 7467600"/>
              <a:gd name="connsiteY228" fmla="*/ 4261258 h 6858000"/>
              <a:gd name="connsiteX229" fmla="*/ 4648051 w 7467600"/>
              <a:gd name="connsiteY229" fmla="*/ 4374051 h 6858000"/>
              <a:gd name="connsiteX230" fmla="*/ 4383389 w 7467600"/>
              <a:gd name="connsiteY230" fmla="*/ 4184369 h 6858000"/>
              <a:gd name="connsiteX231" fmla="*/ 4165508 w 7467600"/>
              <a:gd name="connsiteY231" fmla="*/ 4035196 h 6858000"/>
              <a:gd name="connsiteX232" fmla="*/ 4068162 w 7467600"/>
              <a:gd name="connsiteY232" fmla="*/ 3953394 h 6858000"/>
              <a:gd name="connsiteX233" fmla="*/ 3981416 w 7467600"/>
              <a:gd name="connsiteY233" fmla="*/ 3880482 h 6858000"/>
              <a:gd name="connsiteX234" fmla="*/ 3800147 w 7467600"/>
              <a:gd name="connsiteY234" fmla="*/ 3749872 h 6858000"/>
              <a:gd name="connsiteX235" fmla="*/ 3655073 w 7467600"/>
              <a:gd name="connsiteY235" fmla="*/ 3650884 h 6858000"/>
              <a:gd name="connsiteX236" fmla="*/ 3670252 w 7467600"/>
              <a:gd name="connsiteY236" fmla="*/ 3622798 h 6858000"/>
              <a:gd name="connsiteX237" fmla="*/ 3817258 w 7467600"/>
              <a:gd name="connsiteY237" fmla="*/ 3723577 h 6858000"/>
              <a:gd name="connsiteX238" fmla="*/ 4000461 w 7467600"/>
              <a:gd name="connsiteY238" fmla="*/ 3855966 h 6858000"/>
              <a:gd name="connsiteX239" fmla="*/ 4088180 w 7467600"/>
              <a:gd name="connsiteY239" fmla="*/ 3929774 h 6858000"/>
              <a:gd name="connsiteX240" fmla="*/ 4184555 w 7467600"/>
              <a:gd name="connsiteY240" fmla="*/ 4010683 h 6858000"/>
              <a:gd name="connsiteX241" fmla="*/ 4399563 w 7467600"/>
              <a:gd name="connsiteY241" fmla="*/ 4158106 h 6858000"/>
              <a:gd name="connsiteX242" fmla="*/ 4684469 w 7467600"/>
              <a:gd name="connsiteY242" fmla="*/ 4364680 h 6858000"/>
              <a:gd name="connsiteX243" fmla="*/ 4690271 w 7467600"/>
              <a:gd name="connsiteY243" fmla="*/ 4370034 h 6858000"/>
              <a:gd name="connsiteX244" fmla="*/ 4136093 w 7467600"/>
              <a:gd name="connsiteY244" fmla="*/ 3858466 h 6858000"/>
              <a:gd name="connsiteX245" fmla="*/ 3670252 w 7467600"/>
              <a:gd name="connsiteY245" fmla="*/ 3622798 h 6858000"/>
              <a:gd name="connsiteX246" fmla="*/ 4440129 w 7467600"/>
              <a:gd name="connsiteY246" fmla="*/ 3448571 h 6858000"/>
              <a:gd name="connsiteX247" fmla="*/ 4856525 w 7467600"/>
              <a:gd name="connsiteY247" fmla="*/ 3915351 h 6858000"/>
              <a:gd name="connsiteX248" fmla="*/ 5059055 w 7467600"/>
              <a:gd name="connsiteY248" fmla="*/ 4108918 h 6858000"/>
              <a:gd name="connsiteX249" fmla="*/ 5290070 w 7467600"/>
              <a:gd name="connsiteY249" fmla="*/ 4263619 h 6858000"/>
              <a:gd name="connsiteX250" fmla="*/ 4834991 w 7467600"/>
              <a:gd name="connsiteY250" fmla="*/ 3830985 h 6858000"/>
              <a:gd name="connsiteX251" fmla="*/ 4440129 w 7467600"/>
              <a:gd name="connsiteY251" fmla="*/ 3448571 h 6858000"/>
              <a:gd name="connsiteX252" fmla="*/ 4441737 w 7467600"/>
              <a:gd name="connsiteY252" fmla="*/ 3399734 h 6858000"/>
              <a:gd name="connsiteX253" fmla="*/ 4431236 w 7467600"/>
              <a:gd name="connsiteY253" fmla="*/ 3400954 h 6858000"/>
              <a:gd name="connsiteX254" fmla="*/ 4557150 w 7467600"/>
              <a:gd name="connsiteY254" fmla="*/ 3510023 h 6858000"/>
              <a:gd name="connsiteX255" fmla="*/ 4856936 w 7467600"/>
              <a:gd name="connsiteY255" fmla="*/ 3809146 h 6858000"/>
              <a:gd name="connsiteX256" fmla="*/ 5111996 w 7467600"/>
              <a:gd name="connsiteY256" fmla="*/ 4065759 h 6858000"/>
              <a:gd name="connsiteX257" fmla="*/ 5388878 w 7467600"/>
              <a:gd name="connsiteY257" fmla="*/ 4300185 h 6858000"/>
              <a:gd name="connsiteX258" fmla="*/ 5425556 w 7467600"/>
              <a:gd name="connsiteY258" fmla="*/ 4308967 h 6858000"/>
              <a:gd name="connsiteX259" fmla="*/ 4943646 w 7467600"/>
              <a:gd name="connsiteY259" fmla="*/ 3822916 h 6858000"/>
              <a:gd name="connsiteX260" fmla="*/ 4594837 w 7467600"/>
              <a:gd name="connsiteY260" fmla="*/ 3532274 h 6858000"/>
              <a:gd name="connsiteX261" fmla="*/ 4441737 w 7467600"/>
              <a:gd name="connsiteY261" fmla="*/ 3399734 h 6858000"/>
              <a:gd name="connsiteX262" fmla="*/ 5425834 w 7467600"/>
              <a:gd name="connsiteY262" fmla="*/ 3162785 h 6858000"/>
              <a:gd name="connsiteX263" fmla="*/ 5401644 w 7467600"/>
              <a:gd name="connsiteY263" fmla="*/ 3617847 h 6858000"/>
              <a:gd name="connsiteX264" fmla="*/ 5467256 w 7467600"/>
              <a:gd name="connsiteY264" fmla="*/ 4175494 h 6858000"/>
              <a:gd name="connsiteX265" fmla="*/ 5448069 w 7467600"/>
              <a:gd name="connsiteY265" fmla="*/ 3567554 h 6858000"/>
              <a:gd name="connsiteX266" fmla="*/ 5425834 w 7467600"/>
              <a:gd name="connsiteY266" fmla="*/ 3162785 h 6858000"/>
              <a:gd name="connsiteX267" fmla="*/ 1318687 w 7467600"/>
              <a:gd name="connsiteY267" fmla="*/ 3113840 h 6858000"/>
              <a:gd name="connsiteX268" fmla="*/ 1066793 w 7467600"/>
              <a:gd name="connsiteY268" fmla="*/ 3212171 h 6858000"/>
              <a:gd name="connsiteX269" fmla="*/ 993319 w 7467600"/>
              <a:gd name="connsiteY269" fmla="*/ 3247648 h 6858000"/>
              <a:gd name="connsiteX270" fmla="*/ 853081 w 7467600"/>
              <a:gd name="connsiteY270" fmla="*/ 3312410 h 6858000"/>
              <a:gd name="connsiteX271" fmla="*/ 805957 w 7467600"/>
              <a:gd name="connsiteY271" fmla="*/ 3330443 h 6858000"/>
              <a:gd name="connsiteX272" fmla="*/ 1318687 w 7467600"/>
              <a:gd name="connsiteY272" fmla="*/ 3113840 h 6858000"/>
              <a:gd name="connsiteX273" fmla="*/ 5453702 w 7467600"/>
              <a:gd name="connsiteY273" fmla="*/ 3090882 h 6858000"/>
              <a:gd name="connsiteX274" fmla="*/ 5480135 w 7467600"/>
              <a:gd name="connsiteY274" fmla="*/ 3565802 h 6858000"/>
              <a:gd name="connsiteX275" fmla="*/ 5499023 w 7467600"/>
              <a:gd name="connsiteY275" fmla="*/ 4166310 h 6858000"/>
              <a:gd name="connsiteX276" fmla="*/ 5547022 w 7467600"/>
              <a:gd name="connsiteY276" fmla="*/ 3607838 h 6858000"/>
              <a:gd name="connsiteX277" fmla="*/ 5515964 w 7467600"/>
              <a:gd name="connsiteY277" fmla="*/ 3378541 h 6858000"/>
              <a:gd name="connsiteX278" fmla="*/ 5453702 w 7467600"/>
              <a:gd name="connsiteY278" fmla="*/ 3090882 h 6858000"/>
              <a:gd name="connsiteX279" fmla="*/ 1238695 w 7467600"/>
              <a:gd name="connsiteY279" fmla="*/ 3076820 h 6858000"/>
              <a:gd name="connsiteX280" fmla="*/ 716371 w 7467600"/>
              <a:gd name="connsiteY280" fmla="*/ 3293249 h 6858000"/>
              <a:gd name="connsiteX281" fmla="*/ 579522 w 7467600"/>
              <a:gd name="connsiteY281" fmla="*/ 3371759 h 6858000"/>
              <a:gd name="connsiteX282" fmla="*/ 600288 w 7467600"/>
              <a:gd name="connsiteY282" fmla="*/ 3365555 h 6858000"/>
              <a:gd name="connsiteX283" fmla="*/ 840692 w 7467600"/>
              <a:gd name="connsiteY283" fmla="*/ 3284921 h 6858000"/>
              <a:gd name="connsiteX284" fmla="*/ 979248 w 7467600"/>
              <a:gd name="connsiteY284" fmla="*/ 3221003 h 6858000"/>
              <a:gd name="connsiteX285" fmla="*/ 1053282 w 7467600"/>
              <a:gd name="connsiteY285" fmla="*/ 3185247 h 6858000"/>
              <a:gd name="connsiteX286" fmla="*/ 1320603 w 7467600"/>
              <a:gd name="connsiteY286" fmla="*/ 3081281 h 6858000"/>
              <a:gd name="connsiteX287" fmla="*/ 1238695 w 7467600"/>
              <a:gd name="connsiteY287" fmla="*/ 3076820 h 6858000"/>
              <a:gd name="connsiteX288" fmla="*/ 5425627 w 7467600"/>
              <a:gd name="connsiteY288" fmla="*/ 2954192 h 6858000"/>
              <a:gd name="connsiteX289" fmla="*/ 5470770 w 7467600"/>
              <a:gd name="connsiteY289" fmla="*/ 3005435 h 6858000"/>
              <a:gd name="connsiteX290" fmla="*/ 5519779 w 7467600"/>
              <a:gd name="connsiteY290" fmla="*/ 4359223 h 6858000"/>
              <a:gd name="connsiteX291" fmla="*/ 5520293 w 7467600"/>
              <a:gd name="connsiteY291" fmla="*/ 4360602 h 6858000"/>
              <a:gd name="connsiteX292" fmla="*/ 5767221 w 7467600"/>
              <a:gd name="connsiteY292" fmla="*/ 4665564 h 6858000"/>
              <a:gd name="connsiteX293" fmla="*/ 6937169 w 7467600"/>
              <a:gd name="connsiteY293" fmla="*/ 4815941 h 6858000"/>
              <a:gd name="connsiteX294" fmla="*/ 6953922 w 7467600"/>
              <a:gd name="connsiteY294" fmla="*/ 4890068 h 6858000"/>
              <a:gd name="connsiteX295" fmla="*/ 6071359 w 7467600"/>
              <a:gd name="connsiteY295" fmla="*/ 4770770 h 6858000"/>
              <a:gd name="connsiteX296" fmla="*/ 6038839 w 7467600"/>
              <a:gd name="connsiteY296" fmla="*/ 4764474 h 6858000"/>
              <a:gd name="connsiteX297" fmla="*/ 6038706 w 7467600"/>
              <a:gd name="connsiteY297" fmla="*/ 4763847 h 6858000"/>
              <a:gd name="connsiteX298" fmla="*/ 6037784 w 7467600"/>
              <a:gd name="connsiteY298" fmla="*/ 4764270 h 6858000"/>
              <a:gd name="connsiteX299" fmla="*/ 6038839 w 7467600"/>
              <a:gd name="connsiteY299" fmla="*/ 4764474 h 6858000"/>
              <a:gd name="connsiteX300" fmla="*/ 6040338 w 7467600"/>
              <a:gd name="connsiteY300" fmla="*/ 4771418 h 6858000"/>
              <a:gd name="connsiteX301" fmla="*/ 6024488 w 7467600"/>
              <a:gd name="connsiteY301" fmla="*/ 4809903 h 6858000"/>
              <a:gd name="connsiteX302" fmla="*/ 5599771 w 7467600"/>
              <a:gd name="connsiteY302" fmla="*/ 5509652 h 6858000"/>
              <a:gd name="connsiteX303" fmla="*/ 5548843 w 7467600"/>
              <a:gd name="connsiteY303" fmla="*/ 5563845 h 6858000"/>
              <a:gd name="connsiteX304" fmla="*/ 5940952 w 7467600"/>
              <a:gd name="connsiteY304" fmla="*/ 6250028 h 6858000"/>
              <a:gd name="connsiteX305" fmla="*/ 6043441 w 7467600"/>
              <a:gd name="connsiteY305" fmla="*/ 6665847 h 6858000"/>
              <a:gd name="connsiteX306" fmla="*/ 6093432 w 7467600"/>
              <a:gd name="connsiteY306" fmla="*/ 6858000 h 6858000"/>
              <a:gd name="connsiteX307" fmla="*/ 6034344 w 7467600"/>
              <a:gd name="connsiteY307" fmla="*/ 6858000 h 6858000"/>
              <a:gd name="connsiteX308" fmla="*/ 6026679 w 7467600"/>
              <a:gd name="connsiteY308" fmla="*/ 6836959 h 6858000"/>
              <a:gd name="connsiteX309" fmla="*/ 5800441 w 7467600"/>
              <a:gd name="connsiteY309" fmla="*/ 6335286 h 6858000"/>
              <a:gd name="connsiteX310" fmla="*/ 5526562 w 7467600"/>
              <a:gd name="connsiteY310" fmla="*/ 5705388 h 6858000"/>
              <a:gd name="connsiteX311" fmla="*/ 5519640 w 7467600"/>
              <a:gd name="connsiteY311" fmla="*/ 5683774 h 6858000"/>
              <a:gd name="connsiteX312" fmla="*/ 5844559 w 7467600"/>
              <a:gd name="connsiteY312" fmla="*/ 6553349 h 6858000"/>
              <a:gd name="connsiteX313" fmla="*/ 5975994 w 7467600"/>
              <a:gd name="connsiteY313" fmla="*/ 6858000 h 6858000"/>
              <a:gd name="connsiteX314" fmla="*/ 5898547 w 7467600"/>
              <a:gd name="connsiteY314" fmla="*/ 6858000 h 6858000"/>
              <a:gd name="connsiteX315" fmla="*/ 5682041 w 7467600"/>
              <a:gd name="connsiteY315" fmla="*/ 6355860 h 6858000"/>
              <a:gd name="connsiteX316" fmla="*/ 5461758 w 7467600"/>
              <a:gd name="connsiteY316" fmla="*/ 5820220 h 6858000"/>
              <a:gd name="connsiteX317" fmla="*/ 5237282 w 7467600"/>
              <a:gd name="connsiteY317" fmla="*/ 6579086 h 6858000"/>
              <a:gd name="connsiteX318" fmla="*/ 5115009 w 7467600"/>
              <a:gd name="connsiteY318" fmla="*/ 6858000 h 6858000"/>
              <a:gd name="connsiteX319" fmla="*/ 5028074 w 7467600"/>
              <a:gd name="connsiteY319" fmla="*/ 6858000 h 6858000"/>
              <a:gd name="connsiteX320" fmla="*/ 5079508 w 7467600"/>
              <a:gd name="connsiteY320" fmla="*/ 6749074 h 6858000"/>
              <a:gd name="connsiteX321" fmla="*/ 5371846 w 7467600"/>
              <a:gd name="connsiteY321" fmla="*/ 5924413 h 6858000"/>
              <a:gd name="connsiteX322" fmla="*/ 5270512 w 7467600"/>
              <a:gd name="connsiteY322" fmla="*/ 6138975 h 6858000"/>
              <a:gd name="connsiteX323" fmla="*/ 5062409 w 7467600"/>
              <a:gd name="connsiteY323" fmla="*/ 6653544 h 6858000"/>
              <a:gd name="connsiteX324" fmla="*/ 5036628 w 7467600"/>
              <a:gd name="connsiteY324" fmla="*/ 6754247 h 6858000"/>
              <a:gd name="connsiteX325" fmla="*/ 5009112 w 7467600"/>
              <a:gd name="connsiteY325" fmla="*/ 6858000 h 6858000"/>
              <a:gd name="connsiteX326" fmla="*/ 4976679 w 7467600"/>
              <a:gd name="connsiteY326" fmla="*/ 6858000 h 6858000"/>
              <a:gd name="connsiteX327" fmla="*/ 5006537 w 7467600"/>
              <a:gd name="connsiteY327" fmla="*/ 6747068 h 6858000"/>
              <a:gd name="connsiteX328" fmla="*/ 5032723 w 7467600"/>
              <a:gd name="connsiteY328" fmla="*/ 6644957 h 6858000"/>
              <a:gd name="connsiteX329" fmla="*/ 5242949 w 7467600"/>
              <a:gd name="connsiteY329" fmla="*/ 6125175 h 6858000"/>
              <a:gd name="connsiteX330" fmla="*/ 5286321 w 7467600"/>
              <a:gd name="connsiteY330" fmla="*/ 6033555 h 6858000"/>
              <a:gd name="connsiteX331" fmla="*/ 5008210 w 7467600"/>
              <a:gd name="connsiteY331" fmla="*/ 6649194 h 6858000"/>
              <a:gd name="connsiteX332" fmla="*/ 4986321 w 7467600"/>
              <a:gd name="connsiteY332" fmla="*/ 6765687 h 6858000"/>
              <a:gd name="connsiteX333" fmla="*/ 4973474 w 7467600"/>
              <a:gd name="connsiteY333" fmla="*/ 6858000 h 6858000"/>
              <a:gd name="connsiteX334" fmla="*/ 4907178 w 7467600"/>
              <a:gd name="connsiteY334" fmla="*/ 6858000 h 6858000"/>
              <a:gd name="connsiteX335" fmla="*/ 4910810 w 7467600"/>
              <a:gd name="connsiteY335" fmla="*/ 6829660 h 6858000"/>
              <a:gd name="connsiteX336" fmla="*/ 4987461 w 7467600"/>
              <a:gd name="connsiteY336" fmla="*/ 6432994 h 6858000"/>
              <a:gd name="connsiteX337" fmla="*/ 5179262 w 7467600"/>
              <a:gd name="connsiteY337" fmla="*/ 6035044 h 6858000"/>
              <a:gd name="connsiteX338" fmla="*/ 4689678 w 7467600"/>
              <a:gd name="connsiteY338" fmla="*/ 6440241 h 6858000"/>
              <a:gd name="connsiteX339" fmla="*/ 4477543 w 7467600"/>
              <a:gd name="connsiteY339" fmla="*/ 6674836 h 6858000"/>
              <a:gd name="connsiteX340" fmla="*/ 4329957 w 7467600"/>
              <a:gd name="connsiteY340" fmla="*/ 6858000 h 6858000"/>
              <a:gd name="connsiteX341" fmla="*/ 4218595 w 7467600"/>
              <a:gd name="connsiteY341" fmla="*/ 6858000 h 6858000"/>
              <a:gd name="connsiteX342" fmla="*/ 4368888 w 7467600"/>
              <a:gd name="connsiteY342" fmla="*/ 6668412 h 6858000"/>
              <a:gd name="connsiteX343" fmla="*/ 4563091 w 7467600"/>
              <a:gd name="connsiteY343" fmla="*/ 6442508 h 6858000"/>
              <a:gd name="connsiteX344" fmla="*/ 5387324 w 7467600"/>
              <a:gd name="connsiteY344" fmla="*/ 5705830 h 6858000"/>
              <a:gd name="connsiteX345" fmla="*/ 5073620 w 7467600"/>
              <a:gd name="connsiteY345" fmla="*/ 5955437 h 6858000"/>
              <a:gd name="connsiteX346" fmla="*/ 4689789 w 7467600"/>
              <a:gd name="connsiteY346" fmla="*/ 6268382 h 6858000"/>
              <a:gd name="connsiteX347" fmla="*/ 4418722 w 7467600"/>
              <a:gd name="connsiteY347" fmla="*/ 6570886 h 6858000"/>
              <a:gd name="connsiteX348" fmla="*/ 4214944 w 7467600"/>
              <a:gd name="connsiteY348" fmla="*/ 6858000 h 6858000"/>
              <a:gd name="connsiteX349" fmla="*/ 4177898 w 7467600"/>
              <a:gd name="connsiteY349" fmla="*/ 6858000 h 6858000"/>
              <a:gd name="connsiteX350" fmla="*/ 4391597 w 7467600"/>
              <a:gd name="connsiteY350" fmla="*/ 6556370 h 6858000"/>
              <a:gd name="connsiteX351" fmla="*/ 4668889 w 7467600"/>
              <a:gd name="connsiteY351" fmla="*/ 6246399 h 6858000"/>
              <a:gd name="connsiteX352" fmla="*/ 5055427 w 7467600"/>
              <a:gd name="connsiteY352" fmla="*/ 5931476 h 6858000"/>
              <a:gd name="connsiteX353" fmla="*/ 5371814 w 7467600"/>
              <a:gd name="connsiteY353" fmla="*/ 5678975 h 6858000"/>
              <a:gd name="connsiteX354" fmla="*/ 4987918 w 7467600"/>
              <a:gd name="connsiteY354" fmla="*/ 5838701 h 6858000"/>
              <a:gd name="connsiteX355" fmla="*/ 4317146 w 7467600"/>
              <a:gd name="connsiteY355" fmla="*/ 6587716 h 6858000"/>
              <a:gd name="connsiteX356" fmla="*/ 4171627 w 7467600"/>
              <a:gd name="connsiteY356" fmla="*/ 6858000 h 6858000"/>
              <a:gd name="connsiteX357" fmla="*/ 4081585 w 7467600"/>
              <a:gd name="connsiteY357" fmla="*/ 6858000 h 6858000"/>
              <a:gd name="connsiteX358" fmla="*/ 4238603 w 7467600"/>
              <a:gd name="connsiteY358" fmla="*/ 6559341 h 6858000"/>
              <a:gd name="connsiteX359" fmla="*/ 4778333 w 7467600"/>
              <a:gd name="connsiteY359" fmla="*/ 5873626 h 6858000"/>
              <a:gd name="connsiteX360" fmla="*/ 5414185 w 7467600"/>
              <a:gd name="connsiteY360" fmla="*/ 5573882 h 6858000"/>
              <a:gd name="connsiteX361" fmla="*/ 5959648 w 7467600"/>
              <a:gd name="connsiteY361" fmla="*/ 4760797 h 6858000"/>
              <a:gd name="connsiteX362" fmla="*/ 5355019 w 7467600"/>
              <a:gd name="connsiteY362" fmla="*/ 4734672 h 6858000"/>
              <a:gd name="connsiteX363" fmla="*/ 5083565 w 7467600"/>
              <a:gd name="connsiteY363" fmla="*/ 5179121 h 6858000"/>
              <a:gd name="connsiteX364" fmla="*/ 4713577 w 7467600"/>
              <a:gd name="connsiteY364" fmla="*/ 5616803 h 6858000"/>
              <a:gd name="connsiteX365" fmla="*/ 3989559 w 7467600"/>
              <a:gd name="connsiteY365" fmla="*/ 6145945 h 6858000"/>
              <a:gd name="connsiteX366" fmla="*/ 3939824 w 7467600"/>
              <a:gd name="connsiteY366" fmla="*/ 6066900 h 6858000"/>
              <a:gd name="connsiteX367" fmla="*/ 4584537 w 7467600"/>
              <a:gd name="connsiteY367" fmla="*/ 5324826 h 6858000"/>
              <a:gd name="connsiteX368" fmla="*/ 5037105 w 7467600"/>
              <a:gd name="connsiteY368" fmla="*/ 5088765 h 6858000"/>
              <a:gd name="connsiteX369" fmla="*/ 5039930 w 7467600"/>
              <a:gd name="connsiteY369" fmla="*/ 5089585 h 6858000"/>
              <a:gd name="connsiteX370" fmla="*/ 5263764 w 7467600"/>
              <a:gd name="connsiteY370" fmla="*/ 4735525 h 6858000"/>
              <a:gd name="connsiteX371" fmla="*/ 4086300 w 7467600"/>
              <a:gd name="connsiteY371" fmla="*/ 4884599 h 6858000"/>
              <a:gd name="connsiteX372" fmla="*/ 4085485 w 7467600"/>
              <a:gd name="connsiteY372" fmla="*/ 4899070 h 6858000"/>
              <a:gd name="connsiteX373" fmla="*/ 3871915 w 7467600"/>
              <a:gd name="connsiteY373" fmla="*/ 5253645 h 6858000"/>
              <a:gd name="connsiteX374" fmla="*/ 3799374 w 7467600"/>
              <a:gd name="connsiteY374" fmla="*/ 5466127 h 6858000"/>
              <a:gd name="connsiteX375" fmla="*/ 3498850 w 7467600"/>
              <a:gd name="connsiteY375" fmla="*/ 6661888 h 6858000"/>
              <a:gd name="connsiteX376" fmla="*/ 3399216 w 7467600"/>
              <a:gd name="connsiteY376" fmla="*/ 6858000 h 6858000"/>
              <a:gd name="connsiteX377" fmla="*/ 3303688 w 7467600"/>
              <a:gd name="connsiteY377" fmla="*/ 6858000 h 6858000"/>
              <a:gd name="connsiteX378" fmla="*/ 3391774 w 7467600"/>
              <a:gd name="connsiteY378" fmla="*/ 6697181 h 6858000"/>
              <a:gd name="connsiteX379" fmla="*/ 3735540 w 7467600"/>
              <a:gd name="connsiteY379" fmla="*/ 5546923 h 6858000"/>
              <a:gd name="connsiteX380" fmla="*/ 3729438 w 7467600"/>
              <a:gd name="connsiteY380" fmla="*/ 5569058 h 6858000"/>
              <a:gd name="connsiteX381" fmla="*/ 3707782 w 7467600"/>
              <a:gd name="connsiteY381" fmla="*/ 5644908 h 6858000"/>
              <a:gd name="connsiteX382" fmla="*/ 3583827 w 7467600"/>
              <a:gd name="connsiteY382" fmla="*/ 6039215 h 6858000"/>
              <a:gd name="connsiteX383" fmla="*/ 3547861 w 7467600"/>
              <a:gd name="connsiteY383" fmla="*/ 6129609 h 6858000"/>
              <a:gd name="connsiteX384" fmla="*/ 3490905 w 7467600"/>
              <a:gd name="connsiteY384" fmla="*/ 6277660 h 6858000"/>
              <a:gd name="connsiteX385" fmla="*/ 3455859 w 7467600"/>
              <a:gd name="connsiteY385" fmla="*/ 6391301 h 6858000"/>
              <a:gd name="connsiteX386" fmla="*/ 3429112 w 7467600"/>
              <a:gd name="connsiteY386" fmla="*/ 6479469 h 6858000"/>
              <a:gd name="connsiteX387" fmla="*/ 3304862 w 7467600"/>
              <a:gd name="connsiteY387" fmla="*/ 6796476 h 6858000"/>
              <a:gd name="connsiteX388" fmla="*/ 3276071 w 7467600"/>
              <a:gd name="connsiteY388" fmla="*/ 6858000 h 6858000"/>
              <a:gd name="connsiteX389" fmla="*/ 3240805 w 7467600"/>
              <a:gd name="connsiteY389" fmla="*/ 6858000 h 6858000"/>
              <a:gd name="connsiteX390" fmla="*/ 3275917 w 7467600"/>
              <a:gd name="connsiteY390" fmla="*/ 6783192 h 6858000"/>
              <a:gd name="connsiteX391" fmla="*/ 3399358 w 7467600"/>
              <a:gd name="connsiteY391" fmla="*/ 6469011 h 6858000"/>
              <a:gd name="connsiteX392" fmla="*/ 3425650 w 7467600"/>
              <a:gd name="connsiteY392" fmla="*/ 6381333 h 6858000"/>
              <a:gd name="connsiteX393" fmla="*/ 3460661 w 7467600"/>
              <a:gd name="connsiteY393" fmla="*/ 6266763 h 6858000"/>
              <a:gd name="connsiteX394" fmla="*/ 3518021 w 7467600"/>
              <a:gd name="connsiteY394" fmla="*/ 6117298 h 6858000"/>
              <a:gd name="connsiteX395" fmla="*/ 3554035 w 7467600"/>
              <a:gd name="connsiteY395" fmla="*/ 6027832 h 6858000"/>
              <a:gd name="connsiteX396" fmla="*/ 3677174 w 7467600"/>
              <a:gd name="connsiteY396" fmla="*/ 5636351 h 6858000"/>
              <a:gd name="connsiteX397" fmla="*/ 3698819 w 7467600"/>
              <a:gd name="connsiteY397" fmla="*/ 5560503 h 6858000"/>
              <a:gd name="connsiteX398" fmla="*/ 3702094 w 7467600"/>
              <a:gd name="connsiteY398" fmla="*/ 5549194 h 6858000"/>
              <a:gd name="connsiteX399" fmla="*/ 3398355 w 7467600"/>
              <a:gd name="connsiteY399" fmla="*/ 6094603 h 6858000"/>
              <a:gd name="connsiteX400" fmla="*/ 3193941 w 7467600"/>
              <a:gd name="connsiteY400" fmla="*/ 6798775 h 6858000"/>
              <a:gd name="connsiteX401" fmla="*/ 3184140 w 7467600"/>
              <a:gd name="connsiteY401" fmla="*/ 6858000 h 6858000"/>
              <a:gd name="connsiteX402" fmla="*/ 3099978 w 7467600"/>
              <a:gd name="connsiteY402" fmla="*/ 6858000 h 6858000"/>
              <a:gd name="connsiteX403" fmla="*/ 3101556 w 7467600"/>
              <a:gd name="connsiteY403" fmla="*/ 6843337 h 6858000"/>
              <a:gd name="connsiteX404" fmla="*/ 3370162 w 7467600"/>
              <a:gd name="connsiteY404" fmla="*/ 5785550 h 6858000"/>
              <a:gd name="connsiteX405" fmla="*/ 3746477 w 7467600"/>
              <a:gd name="connsiteY405" fmla="*/ 5377889 h 6858000"/>
              <a:gd name="connsiteX406" fmla="*/ 3863399 w 7467600"/>
              <a:gd name="connsiteY406" fmla="*/ 5087257 h 6858000"/>
              <a:gd name="connsiteX407" fmla="*/ 3968712 w 7467600"/>
              <a:gd name="connsiteY407" fmla="*/ 4913989 h 6858000"/>
              <a:gd name="connsiteX408" fmla="*/ 2792390 w 7467600"/>
              <a:gd name="connsiteY408" fmla="*/ 5382974 h 6858000"/>
              <a:gd name="connsiteX409" fmla="*/ 2714982 w 7467600"/>
              <a:gd name="connsiteY409" fmla="*/ 5427051 h 6858000"/>
              <a:gd name="connsiteX410" fmla="*/ 2813361 w 7467600"/>
              <a:gd name="connsiteY410" fmla="*/ 6023912 h 6858000"/>
              <a:gd name="connsiteX411" fmla="*/ 2688430 w 7467600"/>
              <a:gd name="connsiteY411" fmla="*/ 6801564 h 6858000"/>
              <a:gd name="connsiteX412" fmla="*/ 2629626 w 7467600"/>
              <a:gd name="connsiteY412" fmla="*/ 6763394 h 6858000"/>
              <a:gd name="connsiteX413" fmla="*/ 2565328 w 7467600"/>
              <a:gd name="connsiteY413" fmla="*/ 5516399 h 6858000"/>
              <a:gd name="connsiteX414" fmla="*/ 1922999 w 7467600"/>
              <a:gd name="connsiteY414" fmla="*/ 5980343 h 6858000"/>
              <a:gd name="connsiteX415" fmla="*/ 1950261 w 7467600"/>
              <a:gd name="connsiteY415" fmla="*/ 6405858 h 6858000"/>
              <a:gd name="connsiteX416" fmla="*/ 2365554 w 7467600"/>
              <a:gd name="connsiteY416" fmla="*/ 6759107 h 6858000"/>
              <a:gd name="connsiteX417" fmla="*/ 2424142 w 7467600"/>
              <a:gd name="connsiteY417" fmla="*/ 6858000 h 6858000"/>
              <a:gd name="connsiteX418" fmla="*/ 2395994 w 7467600"/>
              <a:gd name="connsiteY418" fmla="*/ 6858000 h 6858000"/>
              <a:gd name="connsiteX419" fmla="*/ 2392863 w 7467600"/>
              <a:gd name="connsiteY419" fmla="*/ 6852964 h 6858000"/>
              <a:gd name="connsiteX420" fmla="*/ 2017589 w 7467600"/>
              <a:gd name="connsiteY420" fmla="*/ 6493982 h 6858000"/>
              <a:gd name="connsiteX421" fmla="*/ 2147336 w 7467600"/>
              <a:gd name="connsiteY421" fmla="*/ 6594052 h 6858000"/>
              <a:gd name="connsiteX422" fmla="*/ 2207047 w 7467600"/>
              <a:gd name="connsiteY422" fmla="*/ 6654540 h 6858000"/>
              <a:gd name="connsiteX423" fmla="*/ 2299106 w 7467600"/>
              <a:gd name="connsiteY423" fmla="*/ 6778931 h 6858000"/>
              <a:gd name="connsiteX424" fmla="*/ 2314430 w 7467600"/>
              <a:gd name="connsiteY424" fmla="*/ 6801144 h 6858000"/>
              <a:gd name="connsiteX425" fmla="*/ 2352406 w 7467600"/>
              <a:gd name="connsiteY425" fmla="*/ 6858000 h 6858000"/>
              <a:gd name="connsiteX426" fmla="*/ 2314492 w 7467600"/>
              <a:gd name="connsiteY426" fmla="*/ 6858000 h 6858000"/>
              <a:gd name="connsiteX427" fmla="*/ 2288095 w 7467600"/>
              <a:gd name="connsiteY427" fmla="*/ 6818030 h 6858000"/>
              <a:gd name="connsiteX428" fmla="*/ 2272768 w 7467600"/>
              <a:gd name="connsiteY428" fmla="*/ 6795822 h 6858000"/>
              <a:gd name="connsiteX429" fmla="*/ 2182715 w 7467600"/>
              <a:gd name="connsiteY429" fmla="*/ 6675071 h 6858000"/>
              <a:gd name="connsiteX430" fmla="*/ 2032061 w 7467600"/>
              <a:gd name="connsiteY430" fmla="*/ 6541380 h 6858000"/>
              <a:gd name="connsiteX431" fmla="*/ 2257220 w 7467600"/>
              <a:gd name="connsiteY431" fmla="*/ 6826257 h 6858000"/>
              <a:gd name="connsiteX432" fmla="*/ 2281324 w 7467600"/>
              <a:gd name="connsiteY432" fmla="*/ 6858000 h 6858000"/>
              <a:gd name="connsiteX433" fmla="*/ 2242860 w 7467600"/>
              <a:gd name="connsiteY433" fmla="*/ 6858000 h 6858000"/>
              <a:gd name="connsiteX434" fmla="*/ 2232818 w 7467600"/>
              <a:gd name="connsiteY434" fmla="*/ 6844926 h 6858000"/>
              <a:gd name="connsiteX435" fmla="*/ 1990172 w 7467600"/>
              <a:gd name="connsiteY435" fmla="*/ 6542121 h 6858000"/>
              <a:gd name="connsiteX436" fmla="*/ 2124090 w 7467600"/>
              <a:gd name="connsiteY436" fmla="*/ 6761017 h 6858000"/>
              <a:gd name="connsiteX437" fmla="*/ 2200380 w 7467600"/>
              <a:gd name="connsiteY437" fmla="*/ 6858000 h 6858000"/>
              <a:gd name="connsiteX438" fmla="*/ 2147507 w 7467600"/>
              <a:gd name="connsiteY438" fmla="*/ 6858000 h 6858000"/>
              <a:gd name="connsiteX439" fmla="*/ 2070668 w 7467600"/>
              <a:gd name="connsiteY439" fmla="*/ 6761520 h 6858000"/>
              <a:gd name="connsiteX440" fmla="*/ 1975142 w 7467600"/>
              <a:gd name="connsiteY440" fmla="*/ 6585570 h 6858000"/>
              <a:gd name="connsiteX441" fmla="*/ 2050035 w 7467600"/>
              <a:gd name="connsiteY441" fmla="*/ 6813345 h 6858000"/>
              <a:gd name="connsiteX442" fmla="*/ 2063025 w 7467600"/>
              <a:gd name="connsiteY442" fmla="*/ 6858000 h 6858000"/>
              <a:gd name="connsiteX443" fmla="*/ 2021675 w 7467600"/>
              <a:gd name="connsiteY443" fmla="*/ 6858000 h 6858000"/>
              <a:gd name="connsiteX444" fmla="*/ 2019308 w 7467600"/>
              <a:gd name="connsiteY444" fmla="*/ 6847118 h 6858000"/>
              <a:gd name="connsiteX445" fmla="*/ 1938835 w 7467600"/>
              <a:gd name="connsiteY445" fmla="*/ 6551160 h 6858000"/>
              <a:gd name="connsiteX446" fmla="*/ 1953230 w 7467600"/>
              <a:gd name="connsiteY446" fmla="*/ 6759699 h 6858000"/>
              <a:gd name="connsiteX447" fmla="*/ 1956763 w 7467600"/>
              <a:gd name="connsiteY447" fmla="*/ 6778191 h 6858000"/>
              <a:gd name="connsiteX448" fmla="*/ 1967925 w 7467600"/>
              <a:gd name="connsiteY448" fmla="*/ 6858000 h 6858000"/>
              <a:gd name="connsiteX449" fmla="*/ 1936622 w 7467600"/>
              <a:gd name="connsiteY449" fmla="*/ 6858000 h 6858000"/>
              <a:gd name="connsiteX450" fmla="*/ 1926261 w 7467600"/>
              <a:gd name="connsiteY450" fmla="*/ 6784064 h 6858000"/>
              <a:gd name="connsiteX451" fmla="*/ 1922724 w 7467600"/>
              <a:gd name="connsiteY451" fmla="*/ 6765577 h 6858000"/>
              <a:gd name="connsiteX452" fmla="*/ 1904650 w 7467600"/>
              <a:gd name="connsiteY452" fmla="*/ 6639616 h 6858000"/>
              <a:gd name="connsiteX453" fmla="*/ 1885273 w 7467600"/>
              <a:gd name="connsiteY453" fmla="*/ 6858000 h 6858000"/>
              <a:gd name="connsiteX454" fmla="*/ 1854363 w 7467600"/>
              <a:gd name="connsiteY454" fmla="*/ 6858000 h 6858000"/>
              <a:gd name="connsiteX455" fmla="*/ 1880391 w 7467600"/>
              <a:gd name="connsiteY455" fmla="*/ 6603796 h 6858000"/>
              <a:gd name="connsiteX456" fmla="*/ 1818273 w 7467600"/>
              <a:gd name="connsiteY456" fmla="*/ 6715729 h 6858000"/>
              <a:gd name="connsiteX457" fmla="*/ 1794691 w 7467600"/>
              <a:gd name="connsiteY457" fmla="*/ 6843239 h 6858000"/>
              <a:gd name="connsiteX458" fmla="*/ 1794914 w 7467600"/>
              <a:gd name="connsiteY458" fmla="*/ 6858000 h 6858000"/>
              <a:gd name="connsiteX459" fmla="*/ 1746128 w 7467600"/>
              <a:gd name="connsiteY459" fmla="*/ 6858000 h 6858000"/>
              <a:gd name="connsiteX460" fmla="*/ 1753934 w 7467600"/>
              <a:gd name="connsiteY460" fmla="*/ 6724796 h 6858000"/>
              <a:gd name="connsiteX461" fmla="*/ 1792053 w 7467600"/>
              <a:gd name="connsiteY461" fmla="*/ 6572396 h 6858000"/>
              <a:gd name="connsiteX462" fmla="*/ 1862248 w 7467600"/>
              <a:gd name="connsiteY462" fmla="*/ 6266397 h 6858000"/>
              <a:gd name="connsiteX463" fmla="*/ 1862250 w 7467600"/>
              <a:gd name="connsiteY463" fmla="*/ 6033531 h 6858000"/>
              <a:gd name="connsiteX464" fmla="*/ 1211999 w 7467600"/>
              <a:gd name="connsiteY464" fmla="*/ 6683610 h 6858000"/>
              <a:gd name="connsiteX465" fmla="*/ 1213266 w 7467600"/>
              <a:gd name="connsiteY465" fmla="*/ 6691947 h 6858000"/>
              <a:gd name="connsiteX466" fmla="*/ 1203370 w 7467600"/>
              <a:gd name="connsiteY466" fmla="*/ 6850676 h 6858000"/>
              <a:gd name="connsiteX467" fmla="*/ 1203671 w 7467600"/>
              <a:gd name="connsiteY467" fmla="*/ 6858000 h 6858000"/>
              <a:gd name="connsiteX468" fmla="*/ 1143180 w 7467600"/>
              <a:gd name="connsiteY468" fmla="*/ 6858000 h 6858000"/>
              <a:gd name="connsiteX469" fmla="*/ 1142176 w 7467600"/>
              <a:gd name="connsiteY469" fmla="*/ 6766045 h 6858000"/>
              <a:gd name="connsiteX470" fmla="*/ 1067484 w 7467600"/>
              <a:gd name="connsiteY470" fmla="*/ 6858000 h 6858000"/>
              <a:gd name="connsiteX471" fmla="*/ 953928 w 7467600"/>
              <a:gd name="connsiteY471" fmla="*/ 6858000 h 6858000"/>
              <a:gd name="connsiteX472" fmla="*/ 959715 w 7467600"/>
              <a:gd name="connsiteY472" fmla="*/ 6850185 h 6858000"/>
              <a:gd name="connsiteX473" fmla="*/ 1483788 w 7467600"/>
              <a:gd name="connsiteY473" fmla="*/ 6259174 h 6858000"/>
              <a:gd name="connsiteX474" fmla="*/ 1100671 w 7467600"/>
              <a:gd name="connsiteY474" fmla="*/ 6252137 h 6858000"/>
              <a:gd name="connsiteX475" fmla="*/ 1090144 w 7467600"/>
              <a:gd name="connsiteY475" fmla="*/ 6256748 h 6858000"/>
              <a:gd name="connsiteX476" fmla="*/ 1095872 w 7467600"/>
              <a:gd name="connsiteY476" fmla="*/ 6271892 h 6858000"/>
              <a:gd name="connsiteX477" fmla="*/ 262785 w 7467600"/>
              <a:gd name="connsiteY477" fmla="*/ 6845450 h 6858000"/>
              <a:gd name="connsiteX478" fmla="*/ 209968 w 7467600"/>
              <a:gd name="connsiteY478" fmla="*/ 6770713 h 6858000"/>
              <a:gd name="connsiteX479" fmla="*/ 873460 w 7467600"/>
              <a:gd name="connsiteY479" fmla="*/ 6253768 h 6858000"/>
              <a:gd name="connsiteX480" fmla="*/ 192686 w 7467600"/>
              <a:gd name="connsiteY480" fmla="*/ 5849257 h 6858000"/>
              <a:gd name="connsiteX481" fmla="*/ 4696 w 7467600"/>
              <a:gd name="connsiteY481" fmla="*/ 5697668 h 6858000"/>
              <a:gd name="connsiteX482" fmla="*/ 0 w 7467600"/>
              <a:gd name="connsiteY482" fmla="*/ 5689984 h 6858000"/>
              <a:gd name="connsiteX483" fmla="*/ 0 w 7467600"/>
              <a:gd name="connsiteY483" fmla="*/ 5513472 h 6858000"/>
              <a:gd name="connsiteX484" fmla="*/ 174101 w 7467600"/>
              <a:gd name="connsiteY484" fmla="*/ 5620277 h 6858000"/>
              <a:gd name="connsiteX485" fmla="*/ 891800 w 7467600"/>
              <a:gd name="connsiteY485" fmla="*/ 6036935 h 6858000"/>
              <a:gd name="connsiteX486" fmla="*/ 1072219 w 7467600"/>
              <a:gd name="connsiteY486" fmla="*/ 6169443 h 6858000"/>
              <a:gd name="connsiteX487" fmla="*/ 1074117 w 7467600"/>
              <a:gd name="connsiteY487" fmla="*/ 6170301 h 6858000"/>
              <a:gd name="connsiteX488" fmla="*/ 1083114 w 7467600"/>
              <a:gd name="connsiteY488" fmla="*/ 6174131 h 6858000"/>
              <a:gd name="connsiteX489" fmla="*/ 1543010 w 7467600"/>
              <a:gd name="connsiteY489" fmla="*/ 6191140 h 6858000"/>
              <a:gd name="connsiteX490" fmla="*/ 1551080 w 7467600"/>
              <a:gd name="connsiteY490" fmla="*/ 6195006 h 6858000"/>
              <a:gd name="connsiteX491" fmla="*/ 2345443 w 7467600"/>
              <a:gd name="connsiteY491" fmla="*/ 5549882 h 6858000"/>
              <a:gd name="connsiteX492" fmla="*/ 1721499 w 7467600"/>
              <a:gd name="connsiteY492" fmla="*/ 5599969 h 6858000"/>
              <a:gd name="connsiteX493" fmla="*/ 767716 w 7467600"/>
              <a:gd name="connsiteY493" fmla="*/ 5472768 h 6858000"/>
              <a:gd name="connsiteX494" fmla="*/ 722147 w 7467600"/>
              <a:gd name="connsiteY494" fmla="*/ 5393091 h 6858000"/>
              <a:gd name="connsiteX495" fmla="*/ 1485552 w 7467600"/>
              <a:gd name="connsiteY495" fmla="*/ 5313202 h 6858000"/>
              <a:gd name="connsiteX496" fmla="*/ 2143004 w 7467600"/>
              <a:gd name="connsiteY496" fmla="*/ 5402420 h 6858000"/>
              <a:gd name="connsiteX497" fmla="*/ 1933391 w 7467600"/>
              <a:gd name="connsiteY497" fmla="*/ 5156971 h 6858000"/>
              <a:gd name="connsiteX498" fmla="*/ 1827118 w 7467600"/>
              <a:gd name="connsiteY498" fmla="*/ 4968410 h 6858000"/>
              <a:gd name="connsiteX499" fmla="*/ 1837349 w 7467600"/>
              <a:gd name="connsiteY499" fmla="*/ 4956357 h 6858000"/>
              <a:gd name="connsiteX500" fmla="*/ 2162835 w 7467600"/>
              <a:gd name="connsiteY500" fmla="*/ 5187853 h 6858000"/>
              <a:gd name="connsiteX501" fmla="*/ 2257167 w 7467600"/>
              <a:gd name="connsiteY501" fmla="*/ 5462123 h 6858000"/>
              <a:gd name="connsiteX502" fmla="*/ 2261598 w 7467600"/>
              <a:gd name="connsiteY502" fmla="*/ 5467998 h 6858000"/>
              <a:gd name="connsiteX503" fmla="*/ 2437177 w 7467600"/>
              <a:gd name="connsiteY503" fmla="*/ 5479608 h 6858000"/>
              <a:gd name="connsiteX504" fmla="*/ 2445247 w 7467600"/>
              <a:gd name="connsiteY504" fmla="*/ 5483476 h 6858000"/>
              <a:gd name="connsiteX505" fmla="*/ 2743626 w 7467600"/>
              <a:gd name="connsiteY505" fmla="*/ 5304819 h 6858000"/>
              <a:gd name="connsiteX506" fmla="*/ 3048102 w 7467600"/>
              <a:gd name="connsiteY506" fmla="*/ 5150595 h 6858000"/>
              <a:gd name="connsiteX507" fmla="*/ 1799414 w 7467600"/>
              <a:gd name="connsiteY507" fmla="*/ 4694732 h 6858000"/>
              <a:gd name="connsiteX508" fmla="*/ 1771735 w 7467600"/>
              <a:gd name="connsiteY508" fmla="*/ 4619929 h 6858000"/>
              <a:gd name="connsiteX509" fmla="*/ 3104273 w 7467600"/>
              <a:gd name="connsiteY509" fmla="*/ 5076159 h 6858000"/>
              <a:gd name="connsiteX510" fmla="*/ 3113245 w 7467600"/>
              <a:gd name="connsiteY510" fmla="*/ 5090705 h 6858000"/>
              <a:gd name="connsiteX511" fmla="*/ 3126294 w 7467600"/>
              <a:gd name="connsiteY511" fmla="*/ 5114400 h 6858000"/>
              <a:gd name="connsiteX512" fmla="*/ 3937433 w 7467600"/>
              <a:gd name="connsiteY512" fmla="*/ 4830473 h 6858000"/>
              <a:gd name="connsiteX513" fmla="*/ 3590475 w 7467600"/>
              <a:gd name="connsiteY513" fmla="*/ 4597974 h 6858000"/>
              <a:gd name="connsiteX514" fmla="*/ 3100264 w 7467600"/>
              <a:gd name="connsiteY514" fmla="*/ 4579845 h 6858000"/>
              <a:gd name="connsiteX515" fmla="*/ 2183576 w 7467600"/>
              <a:gd name="connsiteY515" fmla="*/ 4227150 h 6858000"/>
              <a:gd name="connsiteX516" fmla="*/ 2151029 w 7467600"/>
              <a:gd name="connsiteY516" fmla="*/ 4146947 h 6858000"/>
              <a:gd name="connsiteX517" fmla="*/ 3563434 w 7467600"/>
              <a:gd name="connsiteY517" fmla="*/ 4469115 h 6858000"/>
              <a:gd name="connsiteX518" fmla="*/ 3177952 w 7467600"/>
              <a:gd name="connsiteY518" fmla="*/ 3657386 h 6858000"/>
              <a:gd name="connsiteX519" fmla="*/ 3189263 w 7467600"/>
              <a:gd name="connsiteY519" fmla="*/ 3625726 h 6858000"/>
              <a:gd name="connsiteX520" fmla="*/ 3560912 w 7467600"/>
              <a:gd name="connsiteY520" fmla="*/ 4079863 h 6858000"/>
              <a:gd name="connsiteX521" fmla="*/ 3626636 w 7467600"/>
              <a:gd name="connsiteY521" fmla="*/ 4512230 h 6858000"/>
              <a:gd name="connsiteX522" fmla="*/ 3653088 w 7467600"/>
              <a:gd name="connsiteY522" fmla="*/ 4521417 h 6858000"/>
              <a:gd name="connsiteX523" fmla="*/ 3988128 w 7467600"/>
              <a:gd name="connsiteY523" fmla="*/ 4817267 h 6858000"/>
              <a:gd name="connsiteX524" fmla="*/ 4830582 w 7467600"/>
              <a:gd name="connsiteY524" fmla="*/ 4676000 h 6858000"/>
              <a:gd name="connsiteX525" fmla="*/ 4830100 w 7467600"/>
              <a:gd name="connsiteY525" fmla="*/ 4675554 h 6858000"/>
              <a:gd name="connsiteX526" fmla="*/ 4036318 w 7467600"/>
              <a:gd name="connsiteY526" fmla="*/ 4147013 h 6858000"/>
              <a:gd name="connsiteX527" fmla="*/ 3432098 w 7467600"/>
              <a:gd name="connsiteY527" fmla="*/ 3537312 h 6858000"/>
              <a:gd name="connsiteX528" fmla="*/ 3446761 w 7467600"/>
              <a:gd name="connsiteY528" fmla="*/ 3461278 h 6858000"/>
              <a:gd name="connsiteX529" fmla="*/ 4419733 w 7467600"/>
              <a:gd name="connsiteY529" fmla="*/ 3963555 h 6858000"/>
              <a:gd name="connsiteX530" fmla="*/ 4781371 w 7467600"/>
              <a:gd name="connsiteY530" fmla="*/ 4458604 h 6858000"/>
              <a:gd name="connsiteX531" fmla="*/ 4780440 w 7467600"/>
              <a:gd name="connsiteY531" fmla="*/ 4470290 h 6858000"/>
              <a:gd name="connsiteX532" fmla="*/ 4898954 w 7467600"/>
              <a:gd name="connsiteY532" fmla="*/ 4662092 h 6858000"/>
              <a:gd name="connsiteX533" fmla="*/ 4900699 w 7467600"/>
              <a:gd name="connsiteY533" fmla="*/ 4670867 h 6858000"/>
              <a:gd name="connsiteX534" fmla="*/ 5714511 w 7467600"/>
              <a:gd name="connsiteY534" fmla="*/ 4663483 h 6858000"/>
              <a:gd name="connsiteX535" fmla="*/ 5464793 w 7467600"/>
              <a:gd name="connsiteY535" fmla="*/ 4393556 h 6858000"/>
              <a:gd name="connsiteX536" fmla="*/ 5461897 w 7467600"/>
              <a:gd name="connsiteY536" fmla="*/ 4390879 h 6858000"/>
              <a:gd name="connsiteX537" fmla="*/ 4294126 w 7467600"/>
              <a:gd name="connsiteY537" fmla="*/ 3303048 h 6858000"/>
              <a:gd name="connsiteX538" fmla="*/ 4305321 w 7467600"/>
              <a:gd name="connsiteY538" fmla="*/ 3256953 h 6858000"/>
              <a:gd name="connsiteX539" fmla="*/ 4949299 w 7467600"/>
              <a:gd name="connsiteY539" fmla="*/ 3766336 h 6858000"/>
              <a:gd name="connsiteX540" fmla="*/ 5291452 w 7467600"/>
              <a:gd name="connsiteY540" fmla="*/ 4076801 h 6858000"/>
              <a:gd name="connsiteX541" fmla="*/ 5434998 w 7467600"/>
              <a:gd name="connsiteY541" fmla="*/ 4254100 h 6858000"/>
              <a:gd name="connsiteX542" fmla="*/ 5351015 w 7467600"/>
              <a:gd name="connsiteY542" fmla="*/ 3760989 h 6858000"/>
              <a:gd name="connsiteX543" fmla="*/ 5413780 w 7467600"/>
              <a:gd name="connsiteY543" fmla="*/ 2966265 h 6858000"/>
              <a:gd name="connsiteX544" fmla="*/ 5425627 w 7467600"/>
              <a:gd name="connsiteY544" fmla="*/ 2954192 h 6858000"/>
              <a:gd name="connsiteX545" fmla="*/ 6604735 w 7467600"/>
              <a:gd name="connsiteY545" fmla="*/ 2041381 h 6858000"/>
              <a:gd name="connsiteX546" fmla="*/ 7204487 w 7467600"/>
              <a:gd name="connsiteY546" fmla="*/ 2742112 h 6858000"/>
              <a:gd name="connsiteX547" fmla="*/ 7131592 w 7467600"/>
              <a:gd name="connsiteY547" fmla="*/ 2672096 h 6858000"/>
              <a:gd name="connsiteX548" fmla="*/ 6996344 w 7467600"/>
              <a:gd name="connsiteY548" fmla="*/ 2518310 h 6858000"/>
              <a:gd name="connsiteX549" fmla="*/ 6735495 w 7467600"/>
              <a:gd name="connsiteY549" fmla="*/ 2196890 h 6858000"/>
              <a:gd name="connsiteX550" fmla="*/ 6721901 w 7467600"/>
              <a:gd name="connsiteY550" fmla="*/ 2179274 h 6858000"/>
              <a:gd name="connsiteX551" fmla="*/ 6604735 w 7467600"/>
              <a:gd name="connsiteY551" fmla="*/ 2041381 h 6858000"/>
              <a:gd name="connsiteX552" fmla="*/ 6591670 w 7467600"/>
              <a:gd name="connsiteY552" fmla="*/ 1988277 h 6858000"/>
              <a:gd name="connsiteX553" fmla="*/ 6747349 w 7467600"/>
              <a:gd name="connsiteY553" fmla="*/ 2160069 h 6858000"/>
              <a:gd name="connsiteX554" fmla="*/ 6760943 w 7467600"/>
              <a:gd name="connsiteY554" fmla="*/ 2177686 h 6858000"/>
              <a:gd name="connsiteX555" fmla="*/ 7021065 w 7467600"/>
              <a:gd name="connsiteY555" fmla="*/ 2498102 h 6858000"/>
              <a:gd name="connsiteX556" fmla="*/ 7155223 w 7467600"/>
              <a:gd name="connsiteY556" fmla="*/ 2650386 h 6858000"/>
              <a:gd name="connsiteX557" fmla="*/ 7203167 w 7467600"/>
              <a:gd name="connsiteY557" fmla="*/ 2697288 h 6858000"/>
              <a:gd name="connsiteX558" fmla="*/ 6937703 w 7467600"/>
              <a:gd name="connsiteY558" fmla="*/ 2321981 h 6858000"/>
              <a:gd name="connsiteX559" fmla="*/ 6591670 w 7467600"/>
              <a:gd name="connsiteY559" fmla="*/ 1988277 h 6858000"/>
              <a:gd name="connsiteX560" fmla="*/ 5798671 w 7467600"/>
              <a:gd name="connsiteY560" fmla="*/ 1981601 h 6858000"/>
              <a:gd name="connsiteX561" fmla="*/ 5754709 w 7467600"/>
              <a:gd name="connsiteY561" fmla="*/ 2071454 h 6858000"/>
              <a:gd name="connsiteX562" fmla="*/ 5763044 w 7467600"/>
              <a:gd name="connsiteY562" fmla="*/ 2842206 h 6858000"/>
              <a:gd name="connsiteX563" fmla="*/ 5764974 w 7467600"/>
              <a:gd name="connsiteY563" fmla="*/ 2799609 h 6858000"/>
              <a:gd name="connsiteX564" fmla="*/ 5767665 w 7467600"/>
              <a:gd name="connsiteY564" fmla="*/ 2666409 h 6858000"/>
              <a:gd name="connsiteX565" fmla="*/ 5763055 w 7467600"/>
              <a:gd name="connsiteY565" fmla="*/ 2579705 h 6858000"/>
              <a:gd name="connsiteX566" fmla="*/ 5758079 w 7467600"/>
              <a:gd name="connsiteY566" fmla="*/ 2492508 h 6858000"/>
              <a:gd name="connsiteX567" fmla="*/ 5779325 w 7467600"/>
              <a:gd name="connsiteY567" fmla="*/ 2197069 h 6858000"/>
              <a:gd name="connsiteX568" fmla="*/ 5798671 w 7467600"/>
              <a:gd name="connsiteY568" fmla="*/ 1981601 h 6858000"/>
              <a:gd name="connsiteX569" fmla="*/ 5829202 w 7467600"/>
              <a:gd name="connsiteY569" fmla="*/ 1971679 h 6858000"/>
              <a:gd name="connsiteX570" fmla="*/ 5809558 w 7467600"/>
              <a:gd name="connsiteY570" fmla="*/ 2198043 h 6858000"/>
              <a:gd name="connsiteX571" fmla="*/ 5788653 w 7467600"/>
              <a:gd name="connsiteY571" fmla="*/ 2489430 h 6858000"/>
              <a:gd name="connsiteX572" fmla="*/ 5793439 w 7467600"/>
              <a:gd name="connsiteY572" fmla="*/ 2575235 h 6858000"/>
              <a:gd name="connsiteX573" fmla="*/ 5796837 w 7467600"/>
              <a:gd name="connsiteY573" fmla="*/ 2637633 h 6858000"/>
              <a:gd name="connsiteX574" fmla="*/ 5818614 w 7467600"/>
              <a:gd name="connsiteY574" fmla="*/ 2473055 h 6858000"/>
              <a:gd name="connsiteX575" fmla="*/ 5829202 w 7467600"/>
              <a:gd name="connsiteY575" fmla="*/ 1971679 h 6858000"/>
              <a:gd name="connsiteX576" fmla="*/ 5911389 w 7467600"/>
              <a:gd name="connsiteY576" fmla="*/ 1898371 h 6858000"/>
              <a:gd name="connsiteX577" fmla="*/ 6237627 w 7467600"/>
              <a:gd name="connsiteY577" fmla="*/ 2231921 h 6858000"/>
              <a:gd name="connsiteX578" fmla="*/ 5911389 w 7467600"/>
              <a:gd name="connsiteY578" fmla="*/ 1898371 h 6858000"/>
              <a:gd name="connsiteX579" fmla="*/ 6944437 w 7467600"/>
              <a:gd name="connsiteY579" fmla="*/ 1575402 h 6858000"/>
              <a:gd name="connsiteX580" fmla="*/ 6304730 w 7467600"/>
              <a:gd name="connsiteY580" fmla="*/ 1766654 h 6858000"/>
              <a:gd name="connsiteX581" fmla="*/ 6944437 w 7467600"/>
              <a:gd name="connsiteY581" fmla="*/ 1575402 h 6858000"/>
              <a:gd name="connsiteX582" fmla="*/ 7019523 w 7467600"/>
              <a:gd name="connsiteY582" fmla="*/ 1519450 h 6858000"/>
              <a:gd name="connsiteX583" fmla="*/ 6298091 w 7467600"/>
              <a:gd name="connsiteY583" fmla="*/ 1737122 h 6858000"/>
              <a:gd name="connsiteX584" fmla="*/ 7019523 w 7467600"/>
              <a:gd name="connsiteY584" fmla="*/ 1519450 h 6858000"/>
              <a:gd name="connsiteX585" fmla="*/ 2399523 w 7467600"/>
              <a:gd name="connsiteY585" fmla="*/ 1428234 h 6858000"/>
              <a:gd name="connsiteX586" fmla="*/ 2224982 w 7467600"/>
              <a:gd name="connsiteY586" fmla="*/ 1826201 h 6858000"/>
              <a:gd name="connsiteX587" fmla="*/ 2096099 w 7467600"/>
              <a:gd name="connsiteY587" fmla="*/ 2345900 h 6858000"/>
              <a:gd name="connsiteX588" fmla="*/ 2283317 w 7467600"/>
              <a:gd name="connsiteY588" fmla="*/ 1796925 h 6858000"/>
              <a:gd name="connsiteX589" fmla="*/ 2399523 w 7467600"/>
              <a:gd name="connsiteY589" fmla="*/ 1428234 h 6858000"/>
              <a:gd name="connsiteX590" fmla="*/ 2448558 w 7467600"/>
              <a:gd name="connsiteY590" fmla="*/ 1373435 h 6858000"/>
              <a:gd name="connsiteX591" fmla="*/ 2312521 w 7467600"/>
              <a:gd name="connsiteY591" fmla="*/ 1806140 h 6858000"/>
              <a:gd name="connsiteX592" fmla="*/ 2127533 w 7467600"/>
              <a:gd name="connsiteY592" fmla="*/ 2348380 h 6858000"/>
              <a:gd name="connsiteX593" fmla="*/ 2358080 w 7467600"/>
              <a:gd name="connsiteY593" fmla="*/ 1866134 h 6858000"/>
              <a:gd name="connsiteX594" fmla="*/ 2407436 w 7467600"/>
              <a:gd name="connsiteY594" fmla="*/ 1651070 h 6858000"/>
              <a:gd name="connsiteX595" fmla="*/ 2448558 w 7467600"/>
              <a:gd name="connsiteY595" fmla="*/ 1373435 h 6858000"/>
              <a:gd name="connsiteX596" fmla="*/ 278707 w 7467600"/>
              <a:gd name="connsiteY596" fmla="*/ 1352270 h 6858000"/>
              <a:gd name="connsiteX597" fmla="*/ 321570 w 7467600"/>
              <a:gd name="connsiteY597" fmla="*/ 1861610 h 6858000"/>
              <a:gd name="connsiteX598" fmla="*/ 294281 w 7467600"/>
              <a:gd name="connsiteY598" fmla="*/ 1440658 h 6858000"/>
              <a:gd name="connsiteX599" fmla="*/ 278707 w 7467600"/>
              <a:gd name="connsiteY599" fmla="*/ 1352270 h 6858000"/>
              <a:gd name="connsiteX600" fmla="*/ 1423821 w 7467600"/>
              <a:gd name="connsiteY600" fmla="*/ 1351958 h 6858000"/>
              <a:gd name="connsiteX601" fmla="*/ 1638521 w 7467600"/>
              <a:gd name="connsiteY601" fmla="*/ 1908470 h 6858000"/>
              <a:gd name="connsiteX602" fmla="*/ 1754199 w 7467600"/>
              <a:gd name="connsiteY602" fmla="*/ 2149284 h 6858000"/>
              <a:gd name="connsiteX603" fmla="*/ 1908359 w 7467600"/>
              <a:gd name="connsiteY603" fmla="*/ 2364988 h 6858000"/>
              <a:gd name="connsiteX604" fmla="*/ 1647661 w 7467600"/>
              <a:gd name="connsiteY604" fmla="*/ 1825945 h 6858000"/>
              <a:gd name="connsiteX605" fmla="*/ 1423821 w 7467600"/>
              <a:gd name="connsiteY605" fmla="*/ 1351958 h 6858000"/>
              <a:gd name="connsiteX606" fmla="*/ 1431890 w 7467600"/>
              <a:gd name="connsiteY606" fmla="*/ 1306475 h 6858000"/>
              <a:gd name="connsiteX607" fmla="*/ 1507597 w 7467600"/>
              <a:gd name="connsiteY607" fmla="*/ 1446132 h 6858000"/>
              <a:gd name="connsiteX608" fmla="*/ 1674586 w 7467600"/>
              <a:gd name="connsiteY608" fmla="*/ 1813832 h 6858000"/>
              <a:gd name="connsiteX609" fmla="*/ 1815950 w 7467600"/>
              <a:gd name="connsiteY609" fmla="*/ 2128564 h 6858000"/>
              <a:gd name="connsiteX610" fmla="*/ 1984242 w 7467600"/>
              <a:gd name="connsiteY610" fmla="*/ 2430829 h 6858000"/>
              <a:gd name="connsiteX611" fmla="*/ 2014023 w 7467600"/>
              <a:gd name="connsiteY611" fmla="*/ 2450995 h 6858000"/>
              <a:gd name="connsiteX612" fmla="*/ 1747337 w 7467600"/>
              <a:gd name="connsiteY612" fmla="*/ 1855264 h 6858000"/>
              <a:gd name="connsiteX613" fmla="*/ 1533749 w 7467600"/>
              <a:gd name="connsiteY613" fmla="*/ 1478656 h 6858000"/>
              <a:gd name="connsiteX614" fmla="*/ 1431890 w 7467600"/>
              <a:gd name="connsiteY614" fmla="*/ 1306475 h 6858000"/>
              <a:gd name="connsiteX615" fmla="*/ 5052692 w 7467600"/>
              <a:gd name="connsiteY615" fmla="*/ 1292994 h 6858000"/>
              <a:gd name="connsiteX616" fmla="*/ 5200661 w 7467600"/>
              <a:gd name="connsiteY616" fmla="*/ 1635186 h 6858000"/>
              <a:gd name="connsiteX617" fmla="*/ 5297138 w 7467600"/>
              <a:gd name="connsiteY617" fmla="*/ 1906351 h 6858000"/>
              <a:gd name="connsiteX618" fmla="*/ 5052692 w 7467600"/>
              <a:gd name="connsiteY618" fmla="*/ 1292994 h 6858000"/>
              <a:gd name="connsiteX619" fmla="*/ 5009948 w 7467600"/>
              <a:gd name="connsiteY619" fmla="*/ 1273619 h 6858000"/>
              <a:gd name="connsiteX620" fmla="*/ 5121777 w 7467600"/>
              <a:gd name="connsiteY620" fmla="*/ 1654213 h 6858000"/>
              <a:gd name="connsiteX621" fmla="*/ 5293545 w 7467600"/>
              <a:gd name="connsiteY621" fmla="*/ 2072247 h 6858000"/>
              <a:gd name="connsiteX622" fmla="*/ 5294042 w 7467600"/>
              <a:gd name="connsiteY622" fmla="*/ 2065019 h 6858000"/>
              <a:gd name="connsiteX623" fmla="*/ 5171936 w 7467600"/>
              <a:gd name="connsiteY623" fmla="*/ 1647613 h 6858000"/>
              <a:gd name="connsiteX624" fmla="*/ 5009948 w 7467600"/>
              <a:gd name="connsiteY624" fmla="*/ 1273619 h 6858000"/>
              <a:gd name="connsiteX625" fmla="*/ 655236 w 7467600"/>
              <a:gd name="connsiteY625" fmla="*/ 1268632 h 6858000"/>
              <a:gd name="connsiteX626" fmla="*/ 839521 w 7467600"/>
              <a:gd name="connsiteY626" fmla="*/ 1685315 h 6858000"/>
              <a:gd name="connsiteX627" fmla="*/ 1109416 w 7467600"/>
              <a:gd name="connsiteY627" fmla="*/ 2061663 h 6858000"/>
              <a:gd name="connsiteX628" fmla="*/ 1298300 w 7467600"/>
              <a:gd name="connsiteY628" fmla="*/ 2247742 h 6858000"/>
              <a:gd name="connsiteX629" fmla="*/ 1125871 w 7467600"/>
              <a:gd name="connsiteY629" fmla="*/ 1989513 h 6858000"/>
              <a:gd name="connsiteX630" fmla="*/ 981574 w 7467600"/>
              <a:gd name="connsiteY630" fmla="*/ 1783157 h 6858000"/>
              <a:gd name="connsiteX631" fmla="*/ 922198 w 7467600"/>
              <a:gd name="connsiteY631" fmla="*/ 1677437 h 6858000"/>
              <a:gd name="connsiteX632" fmla="*/ 869293 w 7467600"/>
              <a:gd name="connsiteY632" fmla="*/ 1583214 h 6858000"/>
              <a:gd name="connsiteX633" fmla="*/ 751431 w 7467600"/>
              <a:gd name="connsiteY633" fmla="*/ 1405731 h 6858000"/>
              <a:gd name="connsiteX634" fmla="*/ 655236 w 7467600"/>
              <a:gd name="connsiteY634" fmla="*/ 1268632 h 6858000"/>
              <a:gd name="connsiteX635" fmla="*/ 6516292 w 7467600"/>
              <a:gd name="connsiteY635" fmla="*/ 1263064 h 6858000"/>
              <a:gd name="connsiteX636" fmla="*/ 5736320 w 7467600"/>
              <a:gd name="connsiteY636" fmla="*/ 1501803 h 6858000"/>
              <a:gd name="connsiteX637" fmla="*/ 6516292 w 7467600"/>
              <a:gd name="connsiteY637" fmla="*/ 1263064 h 6858000"/>
              <a:gd name="connsiteX638" fmla="*/ 291466 w 7467600"/>
              <a:gd name="connsiteY638" fmla="*/ 1250369 h 6858000"/>
              <a:gd name="connsiteX639" fmla="*/ 323180 w 7467600"/>
              <a:gd name="connsiteY639" fmla="*/ 1435283 h 6858000"/>
              <a:gd name="connsiteX640" fmla="*/ 349381 w 7467600"/>
              <a:gd name="connsiteY640" fmla="*/ 1875041 h 6858000"/>
              <a:gd name="connsiteX641" fmla="*/ 374363 w 7467600"/>
              <a:gd name="connsiteY641" fmla="*/ 1506494 h 6858000"/>
              <a:gd name="connsiteX642" fmla="*/ 302168 w 7467600"/>
              <a:gd name="connsiteY642" fmla="*/ 1274495 h 6858000"/>
              <a:gd name="connsiteX643" fmla="*/ 291466 w 7467600"/>
              <a:gd name="connsiteY643" fmla="*/ 1250369 h 6858000"/>
              <a:gd name="connsiteX644" fmla="*/ 678222 w 7467600"/>
              <a:gd name="connsiteY644" fmla="*/ 1248670 h 6858000"/>
              <a:gd name="connsiteX645" fmla="*/ 775536 w 7467600"/>
              <a:gd name="connsiteY645" fmla="*/ 1388015 h 6858000"/>
              <a:gd name="connsiteX646" fmla="*/ 894529 w 7467600"/>
              <a:gd name="connsiteY646" fmla="*/ 1567739 h 6858000"/>
              <a:gd name="connsiteX647" fmla="*/ 948000 w 7467600"/>
              <a:gd name="connsiteY647" fmla="*/ 1663088 h 6858000"/>
              <a:gd name="connsiteX648" fmla="*/ 1006812 w 7467600"/>
              <a:gd name="connsiteY648" fmla="*/ 1767683 h 6858000"/>
              <a:gd name="connsiteX649" fmla="*/ 1149133 w 7467600"/>
              <a:gd name="connsiteY649" fmla="*/ 1971513 h 6858000"/>
              <a:gd name="connsiteX650" fmla="*/ 1333952 w 7467600"/>
              <a:gd name="connsiteY650" fmla="*/ 2251620 h 6858000"/>
              <a:gd name="connsiteX651" fmla="*/ 1337329 w 7467600"/>
              <a:gd name="connsiteY651" fmla="*/ 2258350 h 6858000"/>
              <a:gd name="connsiteX652" fmla="*/ 1014726 w 7467600"/>
              <a:gd name="connsiteY652" fmla="*/ 1615556 h 6858000"/>
              <a:gd name="connsiteX653" fmla="*/ 678222 w 7467600"/>
              <a:gd name="connsiteY653" fmla="*/ 1248670 h 6858000"/>
              <a:gd name="connsiteX654" fmla="*/ 6691602 w 7467600"/>
              <a:gd name="connsiteY654" fmla="*/ 1140573 h 6858000"/>
              <a:gd name="connsiteX655" fmla="*/ 6571100 w 7467600"/>
              <a:gd name="connsiteY655" fmla="*/ 1183662 h 6858000"/>
              <a:gd name="connsiteX656" fmla="*/ 6241687 w 7467600"/>
              <a:gd name="connsiteY656" fmla="*/ 1257600 h 6858000"/>
              <a:gd name="connsiteX657" fmla="*/ 5693009 w 7467600"/>
              <a:gd name="connsiteY657" fmla="*/ 1478256 h 6858000"/>
              <a:gd name="connsiteX658" fmla="*/ 6548420 w 7467600"/>
              <a:gd name="connsiteY658" fmla="*/ 1214599 h 6858000"/>
              <a:gd name="connsiteX659" fmla="*/ 6605473 w 7467600"/>
              <a:gd name="connsiteY659" fmla="*/ 1184686 h 6858000"/>
              <a:gd name="connsiteX660" fmla="*/ 6691602 w 7467600"/>
              <a:gd name="connsiteY660" fmla="*/ 1140573 h 6858000"/>
              <a:gd name="connsiteX661" fmla="*/ 4002475 w 7467600"/>
              <a:gd name="connsiteY661" fmla="*/ 1037802 h 6858000"/>
              <a:gd name="connsiteX662" fmla="*/ 4000324 w 7467600"/>
              <a:gd name="connsiteY662" fmla="*/ 1039362 h 6858000"/>
              <a:gd name="connsiteX663" fmla="*/ 4002862 w 7467600"/>
              <a:gd name="connsiteY663" fmla="*/ 1042866 h 6858000"/>
              <a:gd name="connsiteX664" fmla="*/ 4002475 w 7467600"/>
              <a:gd name="connsiteY664" fmla="*/ 1037802 h 6858000"/>
              <a:gd name="connsiteX665" fmla="*/ 506322 w 7467600"/>
              <a:gd name="connsiteY665" fmla="*/ 1020997 h 6858000"/>
              <a:gd name="connsiteX666" fmla="*/ 533068 w 7467600"/>
              <a:gd name="connsiteY666" fmla="*/ 1029409 h 6858000"/>
              <a:gd name="connsiteX667" fmla="*/ 1232525 w 7467600"/>
              <a:gd name="connsiteY667" fmla="*/ 1804675 h 6858000"/>
              <a:gd name="connsiteX668" fmla="*/ 1388858 w 7467600"/>
              <a:gd name="connsiteY668" fmla="*/ 2368011 h 6858000"/>
              <a:gd name="connsiteX669" fmla="*/ 1384098 w 7467600"/>
              <a:gd name="connsiteY669" fmla="*/ 2378125 h 6858000"/>
              <a:gd name="connsiteX670" fmla="*/ 1425393 w 7467600"/>
              <a:gd name="connsiteY670" fmla="*/ 2589124 h 6858000"/>
              <a:gd name="connsiteX671" fmla="*/ 1424001 w 7467600"/>
              <a:gd name="connsiteY671" fmla="*/ 2597541 h 6858000"/>
              <a:gd name="connsiteX672" fmla="*/ 2152729 w 7467600"/>
              <a:gd name="connsiteY672" fmla="*/ 2864487 h 6858000"/>
              <a:gd name="connsiteX673" fmla="*/ 2020609 w 7467600"/>
              <a:gd name="connsiteY673" fmla="*/ 2539671 h 6858000"/>
              <a:gd name="connsiteX674" fmla="*/ 2018920 w 7467600"/>
              <a:gd name="connsiteY674" fmla="*/ 2536309 h 6858000"/>
              <a:gd name="connsiteX675" fmla="*/ 1342441 w 7467600"/>
              <a:gd name="connsiteY675" fmla="*/ 1173017 h 6858000"/>
              <a:gd name="connsiteX676" fmla="*/ 1367925 w 7467600"/>
              <a:gd name="connsiteY676" fmla="*/ 1135648 h 6858000"/>
              <a:gd name="connsiteX677" fmla="*/ 1771401 w 7467600"/>
              <a:gd name="connsiteY677" fmla="*/ 1806673 h 6858000"/>
              <a:gd name="connsiteX678" fmla="*/ 1972385 w 7467600"/>
              <a:gd name="connsiteY678" fmla="*/ 2198735 h 6858000"/>
              <a:gd name="connsiteX679" fmla="*/ 2040892 w 7467600"/>
              <a:gd name="connsiteY679" fmla="*/ 2405205 h 6858000"/>
              <a:gd name="connsiteX680" fmla="*/ 2131689 w 7467600"/>
              <a:gd name="connsiteY680" fmla="*/ 1936926 h 6858000"/>
              <a:gd name="connsiteX681" fmla="*/ 2454820 w 7467600"/>
              <a:gd name="connsiteY681" fmla="*/ 1248808 h 6858000"/>
              <a:gd name="connsiteX682" fmla="*/ 2492512 w 7467600"/>
              <a:gd name="connsiteY682" fmla="*/ 1302920 h 6858000"/>
              <a:gd name="connsiteX683" fmla="*/ 2081216 w 7467600"/>
              <a:gd name="connsiteY683" fmla="*/ 2527513 h 6858000"/>
              <a:gd name="connsiteX684" fmla="*/ 2081211 w 7467600"/>
              <a:gd name="connsiteY684" fmla="*/ 2528916 h 6858000"/>
              <a:gd name="connsiteX685" fmla="*/ 2199067 w 7467600"/>
              <a:gd name="connsiteY685" fmla="*/ 2884061 h 6858000"/>
              <a:gd name="connsiteX686" fmla="*/ 3192586 w 7467600"/>
              <a:gd name="connsiteY686" fmla="*/ 3411496 h 6858000"/>
              <a:gd name="connsiteX687" fmla="*/ 3182620 w 7467600"/>
              <a:gd name="connsiteY687" fmla="*/ 3483279 h 6858000"/>
              <a:gd name="connsiteX688" fmla="*/ 2435119 w 7467600"/>
              <a:gd name="connsiteY688" fmla="*/ 3080173 h 6858000"/>
              <a:gd name="connsiteX689" fmla="*/ 2410152 w 7467600"/>
              <a:gd name="connsiteY689" fmla="*/ 3063751 h 6858000"/>
              <a:gd name="connsiteX690" fmla="*/ 2408099 w 7467600"/>
              <a:gd name="connsiteY690" fmla="*/ 3064403 h 6858000"/>
              <a:gd name="connsiteX691" fmla="*/ 2407218 w 7467600"/>
              <a:gd name="connsiteY691" fmla="*/ 3070324 h 6858000"/>
              <a:gd name="connsiteX692" fmla="*/ 2380138 w 7467600"/>
              <a:gd name="connsiteY692" fmla="*/ 3099341 h 6858000"/>
              <a:gd name="connsiteX693" fmla="*/ 1765923 w 7467600"/>
              <a:gd name="connsiteY693" fmla="*/ 3581043 h 6858000"/>
              <a:gd name="connsiteX694" fmla="*/ 1702258 w 7467600"/>
              <a:gd name="connsiteY694" fmla="*/ 3612286 h 6858000"/>
              <a:gd name="connsiteX695" fmla="*/ 1538370 w 7467600"/>
              <a:gd name="connsiteY695" fmla="*/ 3811804 h 6858000"/>
              <a:gd name="connsiteX696" fmla="*/ 542867 w 7467600"/>
              <a:gd name="connsiteY696" fmla="*/ 4944092 h 6858000"/>
              <a:gd name="connsiteX697" fmla="*/ 515800 w 7467600"/>
              <a:gd name="connsiteY697" fmla="*/ 4862180 h 6858000"/>
              <a:gd name="connsiteX698" fmla="*/ 909145 w 7467600"/>
              <a:gd name="connsiteY698" fmla="*/ 4199225 h 6858000"/>
              <a:gd name="connsiteX699" fmla="*/ 1214067 w 7467600"/>
              <a:gd name="connsiteY699" fmla="*/ 3908561 h 6858000"/>
              <a:gd name="connsiteX700" fmla="*/ 640967 w 7467600"/>
              <a:gd name="connsiteY700" fmla="*/ 4105601 h 6858000"/>
              <a:gd name="connsiteX701" fmla="*/ 112563 w 7467600"/>
              <a:gd name="connsiteY701" fmla="*/ 4396952 h 6858000"/>
              <a:gd name="connsiteX702" fmla="*/ 0 w 7467600"/>
              <a:gd name="connsiteY702" fmla="*/ 4466006 h 6858000"/>
              <a:gd name="connsiteX703" fmla="*/ 0 w 7467600"/>
              <a:gd name="connsiteY703" fmla="*/ 4233763 h 6858000"/>
              <a:gd name="connsiteX704" fmla="*/ 36881 w 7467600"/>
              <a:gd name="connsiteY704" fmla="*/ 4200118 h 6858000"/>
              <a:gd name="connsiteX705" fmla="*/ 910534 w 7467600"/>
              <a:gd name="connsiteY705" fmla="*/ 3629753 h 6858000"/>
              <a:gd name="connsiteX706" fmla="*/ 1578717 w 7467600"/>
              <a:gd name="connsiteY706" fmla="*/ 3575982 h 6858000"/>
              <a:gd name="connsiteX707" fmla="*/ 2338780 w 7467600"/>
              <a:gd name="connsiteY707" fmla="*/ 3033725 h 6858000"/>
              <a:gd name="connsiteX708" fmla="*/ 1807991 w 7467600"/>
              <a:gd name="connsiteY708" fmla="*/ 2807184 h 6858000"/>
              <a:gd name="connsiteX709" fmla="*/ 1416358 w 7467600"/>
              <a:gd name="connsiteY709" fmla="*/ 3112571 h 6858000"/>
              <a:gd name="connsiteX710" fmla="*/ 939066 w 7467600"/>
              <a:gd name="connsiteY710" fmla="*/ 3378798 h 6858000"/>
              <a:gd name="connsiteX711" fmla="*/ 115099 w 7467600"/>
              <a:gd name="connsiteY711" fmla="*/ 3607650 h 6858000"/>
              <a:gd name="connsiteX712" fmla="*/ 97284 w 7467600"/>
              <a:gd name="connsiteY712" fmla="*/ 3520393 h 6858000"/>
              <a:gd name="connsiteX713" fmla="*/ 922050 w 7467600"/>
              <a:gd name="connsiteY713" fmla="*/ 3074867 h 6858000"/>
              <a:gd name="connsiteX714" fmla="*/ 1405265 w 7467600"/>
              <a:gd name="connsiteY714" fmla="*/ 3016319 h 6858000"/>
              <a:gd name="connsiteX715" fmla="*/ 1407512 w 7467600"/>
              <a:gd name="connsiteY715" fmla="*/ 3018001 h 6858000"/>
              <a:gd name="connsiteX716" fmla="*/ 1726266 w 7467600"/>
              <a:gd name="connsiteY716" fmla="*/ 2777274 h 6858000"/>
              <a:gd name="connsiteX717" fmla="*/ 625390 w 7467600"/>
              <a:gd name="connsiteY717" fmla="*/ 2514541 h 6858000"/>
              <a:gd name="connsiteX718" fmla="*/ 619799 w 7467600"/>
              <a:gd name="connsiteY718" fmla="*/ 2527180 h 6858000"/>
              <a:gd name="connsiteX719" fmla="*/ 310030 w 7467600"/>
              <a:gd name="connsiteY719" fmla="*/ 2771818 h 6858000"/>
              <a:gd name="connsiteX720" fmla="*/ 173877 w 7467600"/>
              <a:gd name="connsiteY720" fmla="*/ 2937056 h 6858000"/>
              <a:gd name="connsiteX721" fmla="*/ 77889 w 7467600"/>
              <a:gd name="connsiteY721" fmla="*/ 3138440 h 6858000"/>
              <a:gd name="connsiteX722" fmla="*/ 0 w 7467600"/>
              <a:gd name="connsiteY722" fmla="*/ 3271395 h 6858000"/>
              <a:gd name="connsiteX723" fmla="*/ 0 w 7467600"/>
              <a:gd name="connsiteY723" fmla="*/ 3153002 h 6858000"/>
              <a:gd name="connsiteX724" fmla="*/ 2386 w 7467600"/>
              <a:gd name="connsiteY724" fmla="*/ 3149203 h 6858000"/>
              <a:gd name="connsiteX725" fmla="*/ 89753 w 7467600"/>
              <a:gd name="connsiteY725" fmla="*/ 2987702 h 6858000"/>
              <a:gd name="connsiteX726" fmla="*/ 76869 w 7467600"/>
              <a:gd name="connsiteY726" fmla="*/ 3005404 h 6858000"/>
              <a:gd name="connsiteX727" fmla="*/ 32049 w 7467600"/>
              <a:gd name="connsiteY727" fmla="*/ 3065814 h 6858000"/>
              <a:gd name="connsiteX728" fmla="*/ 0 w 7467600"/>
              <a:gd name="connsiteY728" fmla="*/ 3108744 h 6858000"/>
              <a:gd name="connsiteX729" fmla="*/ 0 w 7467600"/>
              <a:gd name="connsiteY729" fmla="*/ 3058059 h 6858000"/>
              <a:gd name="connsiteX730" fmla="*/ 7610 w 7467600"/>
              <a:gd name="connsiteY730" fmla="*/ 3047889 h 6858000"/>
              <a:gd name="connsiteX731" fmla="*/ 52419 w 7467600"/>
              <a:gd name="connsiteY731" fmla="*/ 2987479 h 6858000"/>
              <a:gd name="connsiteX732" fmla="*/ 59142 w 7467600"/>
              <a:gd name="connsiteY732" fmla="*/ 2978488 h 6858000"/>
              <a:gd name="connsiteX733" fmla="*/ 0 w 7467600"/>
              <a:gd name="connsiteY733" fmla="*/ 3015334 h 6858000"/>
              <a:gd name="connsiteX734" fmla="*/ 0 w 7467600"/>
              <a:gd name="connsiteY734" fmla="*/ 2914286 h 6858000"/>
              <a:gd name="connsiteX735" fmla="*/ 36383 w 7467600"/>
              <a:gd name="connsiteY735" fmla="*/ 2901128 h 6858000"/>
              <a:gd name="connsiteX736" fmla="*/ 156329 w 7467600"/>
              <a:gd name="connsiteY736" fmla="*/ 2840533 h 6858000"/>
              <a:gd name="connsiteX737" fmla="*/ 358355 w 7467600"/>
              <a:gd name="connsiteY737" fmla="*/ 2620471 h 6858000"/>
              <a:gd name="connsiteX738" fmla="*/ 510577 w 7467600"/>
              <a:gd name="connsiteY738" fmla="*/ 2501244 h 6858000"/>
              <a:gd name="connsiteX739" fmla="*/ 211967 w 7467600"/>
              <a:gd name="connsiteY739" fmla="*/ 2479171 h 6858000"/>
              <a:gd name="connsiteX740" fmla="*/ 0 w 7467600"/>
              <a:gd name="connsiteY740" fmla="*/ 2476398 h 6858000"/>
              <a:gd name="connsiteX741" fmla="*/ 0 w 7467600"/>
              <a:gd name="connsiteY741" fmla="*/ 2389189 h 6858000"/>
              <a:gd name="connsiteX742" fmla="*/ 103062 w 7467600"/>
              <a:gd name="connsiteY742" fmla="*/ 2389518 h 6858000"/>
              <a:gd name="connsiteX743" fmla="*/ 510734 w 7467600"/>
              <a:gd name="connsiteY743" fmla="*/ 2416201 h 6858000"/>
              <a:gd name="connsiteX744" fmla="*/ 279257 w 7467600"/>
              <a:gd name="connsiteY744" fmla="*/ 2092102 h 6858000"/>
              <a:gd name="connsiteX745" fmla="*/ 65265 w 7467600"/>
              <a:gd name="connsiteY745" fmla="*/ 2006049 h 6858000"/>
              <a:gd name="connsiteX746" fmla="*/ 0 w 7467600"/>
              <a:gd name="connsiteY746" fmla="*/ 1982532 h 6858000"/>
              <a:gd name="connsiteX747" fmla="*/ 0 w 7467600"/>
              <a:gd name="connsiteY747" fmla="*/ 1912789 h 6858000"/>
              <a:gd name="connsiteX748" fmla="*/ 97460 w 7467600"/>
              <a:gd name="connsiteY748" fmla="*/ 1953725 h 6858000"/>
              <a:gd name="connsiteX749" fmla="*/ 221272 w 7467600"/>
              <a:gd name="connsiteY749" fmla="*/ 1980766 h 6858000"/>
              <a:gd name="connsiteX750" fmla="*/ 116765 w 7467600"/>
              <a:gd name="connsiteY750" fmla="*/ 1911033 h 6858000"/>
              <a:gd name="connsiteX751" fmla="*/ 16405 w 7467600"/>
              <a:gd name="connsiteY751" fmla="*/ 1803412 h 6858000"/>
              <a:gd name="connsiteX752" fmla="*/ 0 w 7467600"/>
              <a:gd name="connsiteY752" fmla="*/ 1784777 h 6858000"/>
              <a:gd name="connsiteX753" fmla="*/ 0 w 7467600"/>
              <a:gd name="connsiteY753" fmla="*/ 1740082 h 6858000"/>
              <a:gd name="connsiteX754" fmla="*/ 39394 w 7467600"/>
              <a:gd name="connsiteY754" fmla="*/ 1784856 h 6858000"/>
              <a:gd name="connsiteX755" fmla="*/ 135813 w 7467600"/>
              <a:gd name="connsiteY755" fmla="*/ 1888838 h 6858000"/>
              <a:gd name="connsiteX756" fmla="*/ 242575 w 7467600"/>
              <a:gd name="connsiteY756" fmla="*/ 1958841 h 6858000"/>
              <a:gd name="connsiteX757" fmla="*/ 82197 w 7467600"/>
              <a:gd name="connsiteY757" fmla="*/ 1754826 h 6858000"/>
              <a:gd name="connsiteX758" fmla="*/ 0 w 7467600"/>
              <a:gd name="connsiteY758" fmla="*/ 1679650 h 6858000"/>
              <a:gd name="connsiteX759" fmla="*/ 0 w 7467600"/>
              <a:gd name="connsiteY759" fmla="*/ 1602463 h 6858000"/>
              <a:gd name="connsiteX760" fmla="*/ 84689 w 7467600"/>
              <a:gd name="connsiteY760" fmla="*/ 1677442 h 6858000"/>
              <a:gd name="connsiteX761" fmla="*/ 298437 w 7467600"/>
              <a:gd name="connsiteY761" fmla="*/ 1968019 h 6858000"/>
              <a:gd name="connsiteX762" fmla="*/ 227269 w 7467600"/>
              <a:gd name="connsiteY762" fmla="*/ 1114064 h 6858000"/>
              <a:gd name="connsiteX763" fmla="*/ 248003 w 7467600"/>
              <a:gd name="connsiteY763" fmla="*/ 1089613 h 6858000"/>
              <a:gd name="connsiteX764" fmla="*/ 427020 w 7467600"/>
              <a:gd name="connsiteY764" fmla="*/ 1619803 h 6858000"/>
              <a:gd name="connsiteX765" fmla="*/ 340345 w 7467600"/>
              <a:gd name="connsiteY765" fmla="*/ 2027739 h 6858000"/>
              <a:gd name="connsiteX766" fmla="*/ 360865 w 7467600"/>
              <a:gd name="connsiteY766" fmla="*/ 2044827 h 6858000"/>
              <a:gd name="connsiteX767" fmla="*/ 560414 w 7467600"/>
              <a:gd name="connsiteY767" fmla="*/ 2421457 h 6858000"/>
              <a:gd name="connsiteX768" fmla="*/ 1359703 w 7467600"/>
              <a:gd name="connsiteY768" fmla="*/ 2578554 h 6858000"/>
              <a:gd name="connsiteX769" fmla="*/ 1359422 w 7467600"/>
              <a:gd name="connsiteY769" fmla="*/ 2577994 h 6858000"/>
              <a:gd name="connsiteX770" fmla="*/ 828701 w 7467600"/>
              <a:gd name="connsiteY770" fmla="*/ 1839520 h 6858000"/>
              <a:gd name="connsiteX771" fmla="*/ 494427 w 7467600"/>
              <a:gd name="connsiteY771" fmla="*/ 1092333 h 6858000"/>
              <a:gd name="connsiteX772" fmla="*/ 506322 w 7467600"/>
              <a:gd name="connsiteY772" fmla="*/ 1020997 h 6858000"/>
              <a:gd name="connsiteX773" fmla="*/ 4570198 w 7467600"/>
              <a:gd name="connsiteY773" fmla="*/ 978081 h 6858000"/>
              <a:gd name="connsiteX774" fmla="*/ 4523691 w 7467600"/>
              <a:gd name="connsiteY774" fmla="*/ 1127776 h 6858000"/>
              <a:gd name="connsiteX775" fmla="*/ 4509875 w 7467600"/>
              <a:gd name="connsiteY775" fmla="*/ 1167552 h 6858000"/>
              <a:gd name="connsiteX776" fmla="*/ 4478168 w 7467600"/>
              <a:gd name="connsiteY776" fmla="*/ 1260735 h 6858000"/>
              <a:gd name="connsiteX777" fmla="*/ 4409309 w 7467600"/>
              <a:gd name="connsiteY777" fmla="*/ 1666996 h 6858000"/>
              <a:gd name="connsiteX778" fmla="*/ 4370031 w 7467600"/>
              <a:gd name="connsiteY778" fmla="*/ 1955666 h 6858000"/>
              <a:gd name="connsiteX779" fmla="*/ 4570198 w 7467600"/>
              <a:gd name="connsiteY779" fmla="*/ 978081 h 6858000"/>
              <a:gd name="connsiteX780" fmla="*/ 4557898 w 7467600"/>
              <a:gd name="connsiteY780" fmla="*/ 900011 h 6858000"/>
              <a:gd name="connsiteX781" fmla="*/ 4344840 w 7467600"/>
              <a:gd name="connsiteY781" fmla="*/ 1922038 h 6858000"/>
              <a:gd name="connsiteX782" fmla="*/ 4378710 w 7467600"/>
              <a:gd name="connsiteY782" fmla="*/ 1665516 h 6858000"/>
              <a:gd name="connsiteX783" fmla="*/ 4448798 w 7467600"/>
              <a:gd name="connsiteY783" fmla="*/ 1253024 h 6858000"/>
              <a:gd name="connsiteX784" fmla="*/ 4480315 w 7467600"/>
              <a:gd name="connsiteY784" fmla="*/ 1158454 h 6858000"/>
              <a:gd name="connsiteX785" fmla="*/ 4494133 w 7467600"/>
              <a:gd name="connsiteY785" fmla="*/ 1118676 h 6858000"/>
              <a:gd name="connsiteX786" fmla="*/ 4557898 w 7467600"/>
              <a:gd name="connsiteY786" fmla="*/ 900011 h 6858000"/>
              <a:gd name="connsiteX787" fmla="*/ 5870151 w 7467600"/>
              <a:gd name="connsiteY787" fmla="*/ 898890 h 6858000"/>
              <a:gd name="connsiteX788" fmla="*/ 5861335 w 7467600"/>
              <a:gd name="connsiteY788" fmla="*/ 899177 h 6858000"/>
              <a:gd name="connsiteX789" fmla="*/ 5843702 w 7467600"/>
              <a:gd name="connsiteY789" fmla="*/ 899748 h 6858000"/>
              <a:gd name="connsiteX790" fmla="*/ 5651107 w 7467600"/>
              <a:gd name="connsiteY790" fmla="*/ 920306 h 6858000"/>
              <a:gd name="connsiteX791" fmla="*/ 5459407 w 7467600"/>
              <a:gd name="connsiteY791" fmla="*/ 940975 h 6858000"/>
              <a:gd name="connsiteX792" fmla="*/ 5374846 w 7467600"/>
              <a:gd name="connsiteY792" fmla="*/ 941988 h 6858000"/>
              <a:gd name="connsiteX793" fmla="*/ 5256105 w 7467600"/>
              <a:gd name="connsiteY793" fmla="*/ 945632 h 6858000"/>
              <a:gd name="connsiteX794" fmla="*/ 5107071 w 7467600"/>
              <a:gd name="connsiteY794" fmla="*/ 969720 h 6858000"/>
              <a:gd name="connsiteX795" fmla="*/ 4998681 w 7467600"/>
              <a:gd name="connsiteY795" fmla="*/ 988771 h 6858000"/>
              <a:gd name="connsiteX796" fmla="*/ 5870151 w 7467600"/>
              <a:gd name="connsiteY796" fmla="*/ 898890 h 6858000"/>
              <a:gd name="connsiteX797" fmla="*/ 5504425 w 7467600"/>
              <a:gd name="connsiteY797" fmla="*/ 848067 h 6858000"/>
              <a:gd name="connsiteX798" fmla="*/ 4968849 w 7467600"/>
              <a:gd name="connsiteY798" fmla="*/ 962318 h 6858000"/>
              <a:gd name="connsiteX799" fmla="*/ 5104039 w 7467600"/>
              <a:gd name="connsiteY799" fmla="*/ 940634 h 6858000"/>
              <a:gd name="connsiteX800" fmla="*/ 5256311 w 7467600"/>
              <a:gd name="connsiteY800" fmla="*/ 916490 h 6858000"/>
              <a:gd name="connsiteX801" fmla="*/ 5377381 w 7467600"/>
              <a:gd name="connsiteY801" fmla="*/ 912671 h 6858000"/>
              <a:gd name="connsiteX802" fmla="*/ 5460148 w 7467600"/>
              <a:gd name="connsiteY802" fmla="*/ 911442 h 6858000"/>
              <a:gd name="connsiteX803" fmla="*/ 5648971 w 7467600"/>
              <a:gd name="connsiteY803" fmla="*/ 891331 h 6858000"/>
              <a:gd name="connsiteX804" fmla="*/ 5844807 w 7467600"/>
              <a:gd name="connsiteY804" fmla="*/ 870718 h 6858000"/>
              <a:gd name="connsiteX805" fmla="*/ 5862975 w 7467600"/>
              <a:gd name="connsiteY805" fmla="*/ 869756 h 6858000"/>
              <a:gd name="connsiteX806" fmla="*/ 5920887 w 7467600"/>
              <a:gd name="connsiteY806" fmla="*/ 865929 h 6858000"/>
              <a:gd name="connsiteX807" fmla="*/ 5504425 w 7467600"/>
              <a:gd name="connsiteY807" fmla="*/ 848067 h 6858000"/>
              <a:gd name="connsiteX808" fmla="*/ 3607114 w 7467600"/>
              <a:gd name="connsiteY808" fmla="*/ 467441 h 6858000"/>
              <a:gd name="connsiteX809" fmla="*/ 3296242 w 7467600"/>
              <a:gd name="connsiteY809" fmla="*/ 807991 h 6858000"/>
              <a:gd name="connsiteX810" fmla="*/ 3174674 w 7467600"/>
              <a:gd name="connsiteY810" fmla="*/ 919759 h 6858000"/>
              <a:gd name="connsiteX811" fmla="*/ 3042978 w 7467600"/>
              <a:gd name="connsiteY811" fmla="*/ 1054894 h 6858000"/>
              <a:gd name="connsiteX812" fmla="*/ 2968914 w 7467600"/>
              <a:gd name="connsiteY812" fmla="*/ 1133756 h 6858000"/>
              <a:gd name="connsiteX813" fmla="*/ 3103823 w 7467600"/>
              <a:gd name="connsiteY813" fmla="*/ 1026814 h 6858000"/>
              <a:gd name="connsiteX814" fmla="*/ 3607114 w 7467600"/>
              <a:gd name="connsiteY814" fmla="*/ 467441 h 6858000"/>
              <a:gd name="connsiteX815" fmla="*/ 3744487 w 7467600"/>
              <a:gd name="connsiteY815" fmla="*/ 383136 h 6858000"/>
              <a:gd name="connsiteX816" fmla="*/ 3970213 w 7467600"/>
              <a:gd name="connsiteY816" fmla="*/ 995559 h 6858000"/>
              <a:gd name="connsiteX817" fmla="*/ 3744487 w 7467600"/>
              <a:gd name="connsiteY817" fmla="*/ 383136 h 6858000"/>
              <a:gd name="connsiteX818" fmla="*/ 3624562 w 7467600"/>
              <a:gd name="connsiteY818" fmla="*/ 367041 h 6858000"/>
              <a:gd name="connsiteX819" fmla="*/ 3489712 w 7467600"/>
              <a:gd name="connsiteY819" fmla="*/ 485386 h 6858000"/>
              <a:gd name="connsiteX820" fmla="*/ 3182994 w 7467600"/>
              <a:gd name="connsiteY820" fmla="*/ 828265 h 6858000"/>
              <a:gd name="connsiteX821" fmla="*/ 2892114 w 7467600"/>
              <a:gd name="connsiteY821" fmla="*/ 1172635 h 6858000"/>
              <a:gd name="connsiteX822" fmla="*/ 3021459 w 7467600"/>
              <a:gd name="connsiteY822" fmla="*/ 1035385 h 6858000"/>
              <a:gd name="connsiteX823" fmla="*/ 3153873 w 7467600"/>
              <a:gd name="connsiteY823" fmla="*/ 898971 h 6858000"/>
              <a:gd name="connsiteX824" fmla="*/ 3276511 w 7467600"/>
              <a:gd name="connsiteY824" fmla="*/ 786423 h 6858000"/>
              <a:gd name="connsiteX825" fmla="*/ 3584154 w 7467600"/>
              <a:gd name="connsiteY825" fmla="*/ 448218 h 6858000"/>
              <a:gd name="connsiteX826" fmla="*/ 3624562 w 7467600"/>
              <a:gd name="connsiteY826" fmla="*/ 367041 h 6858000"/>
              <a:gd name="connsiteX827" fmla="*/ 3766672 w 7467600"/>
              <a:gd name="connsiteY827" fmla="*/ 359429 h 6858000"/>
              <a:gd name="connsiteX828" fmla="*/ 3996338 w 7467600"/>
              <a:gd name="connsiteY828" fmla="*/ 968237 h 6858000"/>
              <a:gd name="connsiteX829" fmla="*/ 3766672 w 7467600"/>
              <a:gd name="connsiteY829" fmla="*/ 359429 h 6858000"/>
              <a:gd name="connsiteX830" fmla="*/ 5805386 w 7467600"/>
              <a:gd name="connsiteY830" fmla="*/ 239240 h 6858000"/>
              <a:gd name="connsiteX831" fmla="*/ 5736947 w 7467600"/>
              <a:gd name="connsiteY831" fmla="*/ 261367 h 6858000"/>
              <a:gd name="connsiteX832" fmla="*/ 5427012 w 7467600"/>
              <a:gd name="connsiteY832" fmla="*/ 311272 h 6858000"/>
              <a:gd name="connsiteX833" fmla="*/ 5147818 w 7467600"/>
              <a:gd name="connsiteY833" fmla="*/ 322112 h 6858000"/>
              <a:gd name="connsiteX834" fmla="*/ 5060854 w 7467600"/>
              <a:gd name="connsiteY834" fmla="*/ 311882 h 6858000"/>
              <a:gd name="connsiteX835" fmla="*/ 4945989 w 7467600"/>
              <a:gd name="connsiteY835" fmla="*/ 300516 h 6858000"/>
              <a:gd name="connsiteX836" fmla="*/ 5410479 w 7467600"/>
              <a:gd name="connsiteY836" fmla="*/ 348434 h 6858000"/>
              <a:gd name="connsiteX837" fmla="*/ 5805386 w 7467600"/>
              <a:gd name="connsiteY837" fmla="*/ 239240 h 6858000"/>
              <a:gd name="connsiteX838" fmla="*/ 5905192 w 7467600"/>
              <a:gd name="connsiteY838" fmla="*/ 163079 h 6858000"/>
              <a:gd name="connsiteX839" fmla="*/ 5865655 w 7467600"/>
              <a:gd name="connsiteY839" fmla="*/ 171901 h 6858000"/>
              <a:gd name="connsiteX840" fmla="*/ 5259740 w 7467600"/>
              <a:gd name="connsiteY840" fmla="*/ 257013 h 6858000"/>
              <a:gd name="connsiteX841" fmla="*/ 5208466 w 7467600"/>
              <a:gd name="connsiteY841" fmla="*/ 257550 h 6858000"/>
              <a:gd name="connsiteX842" fmla="*/ 4980204 w 7467600"/>
              <a:gd name="connsiteY842" fmla="*/ 271903 h 6858000"/>
              <a:gd name="connsiteX843" fmla="*/ 5068068 w 7467600"/>
              <a:gd name="connsiteY843" fmla="*/ 282244 h 6858000"/>
              <a:gd name="connsiteX844" fmla="*/ 5153231 w 7467600"/>
              <a:gd name="connsiteY844" fmla="*/ 292240 h 6858000"/>
              <a:gd name="connsiteX845" fmla="*/ 5426491 w 7467600"/>
              <a:gd name="connsiteY845" fmla="*/ 281128 h 6858000"/>
              <a:gd name="connsiteX846" fmla="*/ 5731212 w 7467600"/>
              <a:gd name="connsiteY846" fmla="*/ 231951 h 6858000"/>
              <a:gd name="connsiteX847" fmla="*/ 5905192 w 7467600"/>
              <a:gd name="connsiteY847" fmla="*/ 163079 h 6858000"/>
              <a:gd name="connsiteX848" fmla="*/ 5944437 w 7467600"/>
              <a:gd name="connsiteY848" fmla="*/ 113829 h 6858000"/>
              <a:gd name="connsiteX849" fmla="*/ 5825032 w 7467600"/>
              <a:gd name="connsiteY849" fmla="*/ 146405 h 6858000"/>
              <a:gd name="connsiteX850" fmla="*/ 4955599 w 7467600"/>
              <a:gd name="connsiteY850" fmla="*/ 247008 h 6858000"/>
              <a:gd name="connsiteX851" fmla="*/ 5210104 w 7467600"/>
              <a:gd name="connsiteY851" fmla="*/ 228123 h 6858000"/>
              <a:gd name="connsiteX852" fmla="*/ 5261015 w 7467600"/>
              <a:gd name="connsiteY852" fmla="*/ 227087 h 6858000"/>
              <a:gd name="connsiteX853" fmla="*/ 5861181 w 7467600"/>
              <a:gd name="connsiteY853" fmla="*/ 143093 h 6858000"/>
              <a:gd name="connsiteX854" fmla="*/ 5961252 w 7467600"/>
              <a:gd name="connsiteY854" fmla="*/ 114820 h 6858000"/>
              <a:gd name="connsiteX855" fmla="*/ 5944437 w 7467600"/>
              <a:gd name="connsiteY855" fmla="*/ 113829 h 6858000"/>
              <a:gd name="connsiteX856" fmla="*/ 3882765 w 7467600"/>
              <a:gd name="connsiteY856" fmla="*/ 0 h 6858000"/>
              <a:gd name="connsiteX857" fmla="*/ 3995099 w 7467600"/>
              <a:gd name="connsiteY857" fmla="*/ 0 h 6858000"/>
              <a:gd name="connsiteX858" fmla="*/ 4163818 w 7467600"/>
              <a:gd name="connsiteY858" fmla="*/ 234104 h 6858000"/>
              <a:gd name="connsiteX859" fmla="*/ 4172099 w 7467600"/>
              <a:gd name="connsiteY859" fmla="*/ 234207 h 6858000"/>
              <a:gd name="connsiteX860" fmla="*/ 4784282 w 7467600"/>
              <a:gd name="connsiteY860" fmla="*/ 276561 h 6858000"/>
              <a:gd name="connsiteX861" fmla="*/ 4801687 w 7467600"/>
              <a:gd name="connsiteY861" fmla="*/ 267764 h 6858000"/>
              <a:gd name="connsiteX862" fmla="*/ 6082788 w 7467600"/>
              <a:gd name="connsiteY862" fmla="*/ 64119 h 6858000"/>
              <a:gd name="connsiteX863" fmla="*/ 6099442 w 7467600"/>
              <a:gd name="connsiteY863" fmla="*/ 82568 h 6858000"/>
              <a:gd name="connsiteX864" fmla="*/ 4804137 w 7467600"/>
              <a:gd name="connsiteY864" fmla="*/ 320931 h 6858000"/>
              <a:gd name="connsiteX865" fmla="*/ 4227047 w 7467600"/>
              <a:gd name="connsiteY865" fmla="*/ 313415 h 6858000"/>
              <a:gd name="connsiteX866" fmla="*/ 4346041 w 7467600"/>
              <a:gd name="connsiteY866" fmla="*/ 456086 h 6858000"/>
              <a:gd name="connsiteX867" fmla="*/ 4870967 w 7467600"/>
              <a:gd name="connsiteY867" fmla="*/ 963061 h 6858000"/>
              <a:gd name="connsiteX868" fmla="*/ 4889647 w 7467600"/>
              <a:gd name="connsiteY868" fmla="*/ 957147 h 6858000"/>
              <a:gd name="connsiteX869" fmla="*/ 5422504 w 7467600"/>
              <a:gd name="connsiteY869" fmla="*/ 805191 h 6858000"/>
              <a:gd name="connsiteX870" fmla="*/ 6087656 w 7467600"/>
              <a:gd name="connsiteY870" fmla="*/ 826703 h 6858000"/>
              <a:gd name="connsiteX871" fmla="*/ 6058717 w 7467600"/>
              <a:gd name="connsiteY871" fmla="*/ 865992 h 6858000"/>
              <a:gd name="connsiteX872" fmla="*/ 4974153 w 7467600"/>
              <a:gd name="connsiteY872" fmla="*/ 1045456 h 6858000"/>
              <a:gd name="connsiteX873" fmla="*/ 5627835 w 7467600"/>
              <a:gd name="connsiteY873" fmla="*/ 1472077 h 6858000"/>
              <a:gd name="connsiteX874" fmla="*/ 5629817 w 7467600"/>
              <a:gd name="connsiteY874" fmla="*/ 1471412 h 6858000"/>
              <a:gd name="connsiteX875" fmla="*/ 5634124 w 7467600"/>
              <a:gd name="connsiteY875" fmla="*/ 1470572 h 6858000"/>
              <a:gd name="connsiteX876" fmla="*/ 5755832 w 7467600"/>
              <a:gd name="connsiteY876" fmla="*/ 1383886 h 6858000"/>
              <a:gd name="connsiteX877" fmla="*/ 6014186 w 7467600"/>
              <a:gd name="connsiteY877" fmla="*/ 1279799 h 6858000"/>
              <a:gd name="connsiteX878" fmla="*/ 6901619 w 7467600"/>
              <a:gd name="connsiteY878" fmla="*/ 1047874 h 6858000"/>
              <a:gd name="connsiteX879" fmla="*/ 6931566 w 7467600"/>
              <a:gd name="connsiteY879" fmla="*/ 1062034 h 6858000"/>
              <a:gd name="connsiteX880" fmla="*/ 5790982 w 7467600"/>
              <a:gd name="connsiteY880" fmla="*/ 1561380 h 6858000"/>
              <a:gd name="connsiteX881" fmla="*/ 6188971 w 7467600"/>
              <a:gd name="connsiteY881" fmla="*/ 1755168 h 6858000"/>
              <a:gd name="connsiteX882" fmla="*/ 6202446 w 7467600"/>
              <a:gd name="connsiteY882" fmla="*/ 1752268 h 6858000"/>
              <a:gd name="connsiteX883" fmla="*/ 7179560 w 7467600"/>
              <a:gd name="connsiteY883" fmla="*/ 1467551 h 6858000"/>
              <a:gd name="connsiteX884" fmla="*/ 7158730 w 7467600"/>
              <a:gd name="connsiteY884" fmla="*/ 1507835 h 6858000"/>
              <a:gd name="connsiteX885" fmla="*/ 6326959 w 7467600"/>
              <a:gd name="connsiteY885" fmla="*/ 1817686 h 6858000"/>
              <a:gd name="connsiteX886" fmla="*/ 6537433 w 7467600"/>
              <a:gd name="connsiteY886" fmla="*/ 1907790 h 6858000"/>
              <a:gd name="connsiteX887" fmla="*/ 6550221 w 7467600"/>
              <a:gd name="connsiteY887" fmla="*/ 1910729 h 6858000"/>
              <a:gd name="connsiteX888" fmla="*/ 6964438 w 7467600"/>
              <a:gd name="connsiteY888" fmla="*/ 2209505 h 6858000"/>
              <a:gd name="connsiteX889" fmla="*/ 7367862 w 7467600"/>
              <a:gd name="connsiteY889" fmla="*/ 2806833 h 6858000"/>
              <a:gd name="connsiteX890" fmla="*/ 7364329 w 7467600"/>
              <a:gd name="connsiteY890" fmla="*/ 2826907 h 6858000"/>
              <a:gd name="connsiteX891" fmla="*/ 7290545 w 7467600"/>
              <a:gd name="connsiteY891" fmla="*/ 2850663 h 6858000"/>
              <a:gd name="connsiteX892" fmla="*/ 6472036 w 7467600"/>
              <a:gd name="connsiteY892" fmla="*/ 1959003 h 6858000"/>
              <a:gd name="connsiteX893" fmla="*/ 5792897 w 7467600"/>
              <a:gd name="connsiteY893" fmla="*/ 1647747 h 6858000"/>
              <a:gd name="connsiteX894" fmla="*/ 5842751 w 7467600"/>
              <a:gd name="connsiteY894" fmla="*/ 1816112 h 6858000"/>
              <a:gd name="connsiteX895" fmla="*/ 5847424 w 7467600"/>
              <a:gd name="connsiteY895" fmla="*/ 1815776 h 6858000"/>
              <a:gd name="connsiteX896" fmla="*/ 6399821 w 7467600"/>
              <a:gd name="connsiteY896" fmla="*/ 2344799 h 6858000"/>
              <a:gd name="connsiteX897" fmla="*/ 6323232 w 7467600"/>
              <a:gd name="connsiteY897" fmla="*/ 2389634 h 6858000"/>
              <a:gd name="connsiteX898" fmla="*/ 5942958 w 7467600"/>
              <a:gd name="connsiteY898" fmla="*/ 2077708 h 6858000"/>
              <a:gd name="connsiteX899" fmla="*/ 5921559 w 7467600"/>
              <a:gd name="connsiteY899" fmla="*/ 2378596 h 6858000"/>
              <a:gd name="connsiteX900" fmla="*/ 5817651 w 7467600"/>
              <a:gd name="connsiteY900" fmla="*/ 3023919 h 6858000"/>
              <a:gd name="connsiteX901" fmla="*/ 5729634 w 7467600"/>
              <a:gd name="connsiteY901" fmla="*/ 3051849 h 6858000"/>
              <a:gd name="connsiteX902" fmla="*/ 5611018 w 7467600"/>
              <a:gd name="connsiteY902" fmla="*/ 2316769 h 6858000"/>
              <a:gd name="connsiteX903" fmla="*/ 5687608 w 7467600"/>
              <a:gd name="connsiteY903" fmla="*/ 2039972 h 6858000"/>
              <a:gd name="connsiteX904" fmla="*/ 5657554 w 7467600"/>
              <a:gd name="connsiteY904" fmla="*/ 1576445 h 6858000"/>
              <a:gd name="connsiteX905" fmla="*/ 5150475 w 7467600"/>
              <a:gd name="connsiteY905" fmla="*/ 1274012 h 6858000"/>
              <a:gd name="connsiteX906" fmla="*/ 5349142 w 7467600"/>
              <a:gd name="connsiteY906" fmla="*/ 2204405 h 6858000"/>
              <a:gd name="connsiteX907" fmla="*/ 5262214 w 7467600"/>
              <a:gd name="connsiteY907" fmla="*/ 2233836 h 6858000"/>
              <a:gd name="connsiteX908" fmla="*/ 4981539 w 7467600"/>
              <a:gd name="connsiteY908" fmla="*/ 1542201 h 6858000"/>
              <a:gd name="connsiteX909" fmla="*/ 4958461 w 7467600"/>
              <a:gd name="connsiteY909" fmla="*/ 1136957 h 6858000"/>
              <a:gd name="connsiteX910" fmla="*/ 4655015 w 7467600"/>
              <a:gd name="connsiteY910" fmla="*/ 891426 h 6858000"/>
              <a:gd name="connsiteX911" fmla="*/ 4348002 w 7467600"/>
              <a:gd name="connsiteY911" fmla="*/ 2205895 h 6858000"/>
              <a:gd name="connsiteX912" fmla="*/ 4262250 w 7467600"/>
              <a:gd name="connsiteY912" fmla="*/ 2219972 h 6858000"/>
              <a:gd name="connsiteX913" fmla="*/ 4550611 w 7467600"/>
              <a:gd name="connsiteY913" fmla="*/ 817540 h 6858000"/>
              <a:gd name="connsiteX914" fmla="*/ 4564418 w 7467600"/>
              <a:gd name="connsiteY914" fmla="*/ 808293 h 6858000"/>
              <a:gd name="connsiteX915" fmla="*/ 4266388 w 7467600"/>
              <a:gd name="connsiteY915" fmla="*/ 500083 h 6858000"/>
              <a:gd name="connsiteX916" fmla="*/ 4032842 w 7467600"/>
              <a:gd name="connsiteY916" fmla="*/ 211809 h 6858000"/>
              <a:gd name="connsiteX917" fmla="*/ 3882765 w 7467600"/>
              <a:gd name="connsiteY917" fmla="*/ 0 h 6858000"/>
              <a:gd name="connsiteX918" fmla="*/ 3721337 w 7467600"/>
              <a:gd name="connsiteY918" fmla="*/ 0 h 6858000"/>
              <a:gd name="connsiteX919" fmla="*/ 3797544 w 7467600"/>
              <a:gd name="connsiteY919" fmla="*/ 0 h 6858000"/>
              <a:gd name="connsiteX920" fmla="*/ 3775734 w 7467600"/>
              <a:gd name="connsiteY920" fmla="*/ 95131 h 6858000"/>
              <a:gd name="connsiteX921" fmla="*/ 3724807 w 7467600"/>
              <a:gd name="connsiteY921" fmla="*/ 272257 h 6858000"/>
              <a:gd name="connsiteX922" fmla="*/ 3726844 w 7467600"/>
              <a:gd name="connsiteY922" fmla="*/ 282988 h 6858000"/>
              <a:gd name="connsiteX923" fmla="*/ 3742664 w 7467600"/>
              <a:gd name="connsiteY923" fmla="*/ 279918 h 6858000"/>
              <a:gd name="connsiteX924" fmla="*/ 4103910 w 7467600"/>
              <a:gd name="connsiteY924" fmla="*/ 1161917 h 6858000"/>
              <a:gd name="connsiteX925" fmla="*/ 4020269 w 7467600"/>
              <a:gd name="connsiteY925" fmla="*/ 1200406 h 6858000"/>
              <a:gd name="connsiteX926" fmla="*/ 3674882 w 7467600"/>
              <a:gd name="connsiteY926" fmla="*/ 488524 h 6858000"/>
              <a:gd name="connsiteX927" fmla="*/ 3132682 w 7467600"/>
              <a:gd name="connsiteY927" fmla="*/ 1072284 h 6858000"/>
              <a:gd name="connsiteX928" fmla="*/ 2716346 w 7467600"/>
              <a:gd name="connsiteY928" fmla="*/ 1276376 h 6858000"/>
              <a:gd name="connsiteX929" fmla="*/ 2716772 w 7467600"/>
              <a:gd name="connsiteY929" fmla="*/ 1255462 h 6858000"/>
              <a:gd name="connsiteX930" fmla="*/ 3471096 w 7467600"/>
              <a:gd name="connsiteY930" fmla="*/ 437072 h 6858000"/>
              <a:gd name="connsiteX931" fmla="*/ 3639057 w 7467600"/>
              <a:gd name="connsiteY931" fmla="*/ 286334 h 6858000"/>
              <a:gd name="connsiteX932" fmla="*/ 3640309 w 7467600"/>
              <a:gd name="connsiteY932" fmla="*/ 284664 h 6858000"/>
              <a:gd name="connsiteX933" fmla="*/ 3646022 w 7467600"/>
              <a:gd name="connsiteY933" fmla="*/ 276711 h 6858000"/>
              <a:gd name="connsiteX934" fmla="*/ 3707943 w 7467600"/>
              <a:gd name="connsiteY934" fmla="*/ 65958 h 6858000"/>
              <a:gd name="connsiteX935" fmla="*/ 3721337 w 7467600"/>
              <a:gd name="connsiteY935" fmla="*/ 0 h 6858000"/>
              <a:gd name="connsiteX936" fmla="*/ 2867960 w 7467600"/>
              <a:gd name="connsiteY936" fmla="*/ 0 h 6858000"/>
              <a:gd name="connsiteX937" fmla="*/ 2926351 w 7467600"/>
              <a:gd name="connsiteY937" fmla="*/ 0 h 6858000"/>
              <a:gd name="connsiteX938" fmla="*/ 2902823 w 7467600"/>
              <a:gd name="connsiteY938" fmla="*/ 262929 h 6858000"/>
              <a:gd name="connsiteX939" fmla="*/ 2940663 w 7467600"/>
              <a:gd name="connsiteY939" fmla="*/ 140884 h 6858000"/>
              <a:gd name="connsiteX940" fmla="*/ 2947039 w 7467600"/>
              <a:gd name="connsiteY940" fmla="*/ 122524 h 6858000"/>
              <a:gd name="connsiteX941" fmla="*/ 2984316 w 7467600"/>
              <a:gd name="connsiteY941" fmla="*/ 0 h 6858000"/>
              <a:gd name="connsiteX942" fmla="*/ 3016114 w 7467600"/>
              <a:gd name="connsiteY942" fmla="*/ 0 h 6858000"/>
              <a:gd name="connsiteX943" fmla="*/ 2979949 w 7467600"/>
              <a:gd name="connsiteY943" fmla="*/ 119274 h 6858000"/>
              <a:gd name="connsiteX944" fmla="*/ 3023879 w 7467600"/>
              <a:gd name="connsiteY944" fmla="*/ 0 h 6858000"/>
              <a:gd name="connsiteX945" fmla="*/ 3105400 w 7467600"/>
              <a:gd name="connsiteY945" fmla="*/ 0 h 6858000"/>
              <a:gd name="connsiteX946" fmla="*/ 3094669 w 7467600"/>
              <a:gd name="connsiteY946" fmla="*/ 30308 h 6858000"/>
              <a:gd name="connsiteX947" fmla="*/ 2901945 w 7467600"/>
              <a:gd name="connsiteY947" fmla="*/ 466538 h 6858000"/>
              <a:gd name="connsiteX948" fmla="*/ 2815209 w 7467600"/>
              <a:gd name="connsiteY948" fmla="*/ 497361 h 6858000"/>
              <a:gd name="connsiteX949" fmla="*/ 2844845 w 7467600"/>
              <a:gd name="connsiteY949" fmla="*/ 127638 h 6858000"/>
              <a:gd name="connsiteX950" fmla="*/ 2867960 w 7467600"/>
              <a:gd name="connsiteY950" fmla="*/ 0 h 6858000"/>
              <a:gd name="connsiteX951" fmla="*/ 1057230 w 7467600"/>
              <a:gd name="connsiteY951" fmla="*/ 0 h 6858000"/>
              <a:gd name="connsiteX952" fmla="*/ 1111003 w 7467600"/>
              <a:gd name="connsiteY952" fmla="*/ 0 h 6858000"/>
              <a:gd name="connsiteX953" fmla="*/ 1125553 w 7467600"/>
              <a:gd name="connsiteY953" fmla="*/ 52588 h 6858000"/>
              <a:gd name="connsiteX954" fmla="*/ 1304276 w 7467600"/>
              <a:gd name="connsiteY954" fmla="*/ 476275 h 6858000"/>
              <a:gd name="connsiteX955" fmla="*/ 1492066 w 7467600"/>
              <a:gd name="connsiteY955" fmla="*/ 886333 h 6858000"/>
              <a:gd name="connsiteX956" fmla="*/ 1423698 w 7467600"/>
              <a:gd name="connsiteY956" fmla="*/ 710817 h 6858000"/>
              <a:gd name="connsiteX957" fmla="*/ 1357609 w 7467600"/>
              <a:gd name="connsiteY957" fmla="*/ 532892 h 6858000"/>
              <a:gd name="connsiteX958" fmla="*/ 1309550 w 7467600"/>
              <a:gd name="connsiteY958" fmla="*/ 374031 h 6858000"/>
              <a:gd name="connsiteX959" fmla="*/ 1193673 w 7467600"/>
              <a:gd name="connsiteY959" fmla="*/ 49533 h 6858000"/>
              <a:gd name="connsiteX960" fmla="*/ 1164391 w 7467600"/>
              <a:gd name="connsiteY960" fmla="*/ 0 h 6858000"/>
              <a:gd name="connsiteX961" fmla="*/ 1200666 w 7467600"/>
              <a:gd name="connsiteY961" fmla="*/ 0 h 6858000"/>
              <a:gd name="connsiteX962" fmla="*/ 1223408 w 7467600"/>
              <a:gd name="connsiteY962" fmla="*/ 38996 h 6858000"/>
              <a:gd name="connsiteX963" fmla="*/ 1339635 w 7467600"/>
              <a:gd name="connsiteY963" fmla="*/ 365517 h 6858000"/>
              <a:gd name="connsiteX964" fmla="*/ 1387469 w 7467600"/>
              <a:gd name="connsiteY964" fmla="*/ 523079 h 6858000"/>
              <a:gd name="connsiteX965" fmla="*/ 1452685 w 7467600"/>
              <a:gd name="connsiteY965" fmla="*/ 699806 h 6858000"/>
              <a:gd name="connsiteX966" fmla="*/ 1492092 w 7467600"/>
              <a:gd name="connsiteY966" fmla="*/ 800424 h 6858000"/>
              <a:gd name="connsiteX967" fmla="*/ 1455302 w 7467600"/>
              <a:gd name="connsiteY967" fmla="*/ 632913 h 6858000"/>
              <a:gd name="connsiteX968" fmla="*/ 1222336 w 7467600"/>
              <a:gd name="connsiteY968" fmla="*/ 9480 h 6858000"/>
              <a:gd name="connsiteX969" fmla="*/ 1214634 w 7467600"/>
              <a:gd name="connsiteY969" fmla="*/ 0 h 6858000"/>
              <a:gd name="connsiteX970" fmla="*/ 1289827 w 7467600"/>
              <a:gd name="connsiteY970" fmla="*/ 0 h 6858000"/>
              <a:gd name="connsiteX971" fmla="*/ 1321076 w 7467600"/>
              <a:gd name="connsiteY971" fmla="*/ 59722 h 6858000"/>
              <a:gd name="connsiteX972" fmla="*/ 1512579 w 7467600"/>
              <a:gd name="connsiteY972" fmla="*/ 626441 h 6858000"/>
              <a:gd name="connsiteX973" fmla="*/ 1506076 w 7467600"/>
              <a:gd name="connsiteY973" fmla="*/ 1089289 h 6858000"/>
              <a:gd name="connsiteX974" fmla="*/ 1486346 w 7467600"/>
              <a:gd name="connsiteY974" fmla="*/ 1079919 h 6858000"/>
              <a:gd name="connsiteX975" fmla="*/ 1070511 w 7467600"/>
              <a:gd name="connsiteY975" fmla="*/ 48609 h 6858000"/>
              <a:gd name="connsiteX976" fmla="*/ 1057230 w 7467600"/>
              <a:gd name="connsiteY976" fmla="*/ 0 h 6858000"/>
              <a:gd name="connsiteX977" fmla="*/ 43151 w 7467600"/>
              <a:gd name="connsiteY977" fmla="*/ 0 h 6858000"/>
              <a:gd name="connsiteX978" fmla="*/ 95283 w 7467600"/>
              <a:gd name="connsiteY978" fmla="*/ 0 h 6858000"/>
              <a:gd name="connsiteX979" fmla="*/ 300708 w 7467600"/>
              <a:gd name="connsiteY979" fmla="*/ 154571 h 6858000"/>
              <a:gd name="connsiteX980" fmla="*/ 530414 w 7467600"/>
              <a:gd name="connsiteY980" fmla="*/ 354673 h 6858000"/>
              <a:gd name="connsiteX981" fmla="*/ 333785 w 7467600"/>
              <a:gd name="connsiteY981" fmla="*/ 161564 h 6858000"/>
              <a:gd name="connsiteX982" fmla="*/ 147005 w 7467600"/>
              <a:gd name="connsiteY982" fmla="*/ 0 h 6858000"/>
              <a:gd name="connsiteX983" fmla="*/ 272509 w 7467600"/>
              <a:gd name="connsiteY983" fmla="*/ 0 h 6858000"/>
              <a:gd name="connsiteX984" fmla="*/ 326276 w 7467600"/>
              <a:gd name="connsiteY984" fmla="*/ 45847 h 6858000"/>
              <a:gd name="connsiteX985" fmla="*/ 823759 w 7467600"/>
              <a:gd name="connsiteY985" fmla="*/ 574145 h 6858000"/>
              <a:gd name="connsiteX986" fmla="*/ 811254 w 7467600"/>
              <a:gd name="connsiteY986" fmla="*/ 665546 h 6858000"/>
              <a:gd name="connsiteX987" fmla="*/ 154042 w 7467600"/>
              <a:gd name="connsiteY987" fmla="*/ 261522 h 6858000"/>
              <a:gd name="connsiteX988" fmla="*/ 13550 w 7467600"/>
              <a:gd name="connsiteY988" fmla="*/ 158423 h 6858000"/>
              <a:gd name="connsiteX989" fmla="*/ 0 w 7467600"/>
              <a:gd name="connsiteY989" fmla="*/ 146618 h 6858000"/>
              <a:gd name="connsiteX990" fmla="*/ 0 w 7467600"/>
              <a:gd name="connsiteY990" fmla="*/ 59161 h 6858000"/>
              <a:gd name="connsiteX991" fmla="*/ 45427 w 7467600"/>
              <a:gd name="connsiteY991" fmla="*/ 101078 h 6858000"/>
              <a:gd name="connsiteX992" fmla="*/ 630103 w 7467600"/>
              <a:gd name="connsiteY992" fmla="*/ 485885 h 6858000"/>
              <a:gd name="connsiteX993" fmla="*/ 532040 w 7467600"/>
              <a:gd name="connsiteY993" fmla="*/ 399359 h 6858000"/>
              <a:gd name="connsiteX994" fmla="*/ 517618 w 7467600"/>
              <a:gd name="connsiteY994" fmla="*/ 385726 h 6858000"/>
              <a:gd name="connsiteX995" fmla="*/ 285074 w 7467600"/>
              <a:gd name="connsiteY995" fmla="*/ 182755 h 6858000"/>
              <a:gd name="connsiteX996" fmla="*/ 43151 w 7467600"/>
              <a:gd name="connsiteY996"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27465 w 7467600"/>
              <a:gd name="connsiteY127" fmla="*/ 5174181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1903353 w 7467600"/>
              <a:gd name="connsiteY140" fmla="*/ 5044827 h 6858000"/>
              <a:gd name="connsiteX141" fmla="*/ 1936931 w 7467600"/>
              <a:gd name="connsiteY141" fmla="*/ 5093954 h 6858000"/>
              <a:gd name="connsiteX142" fmla="*/ 2195868 w 7467600"/>
              <a:gd name="connsiteY142" fmla="*/ 5396574 h 6858000"/>
              <a:gd name="connsiteX143" fmla="*/ 2088852 w 7467600"/>
              <a:gd name="connsiteY143" fmla="*/ 5166123 h 6858000"/>
              <a:gd name="connsiteX144" fmla="*/ 1958241 w 7467600"/>
              <a:gd name="connsiteY144" fmla="*/ 5067955 h 6858000"/>
              <a:gd name="connsiteX145" fmla="*/ 1903353 w 7467600"/>
              <a:gd name="connsiteY145" fmla="*/ 5044827 h 6858000"/>
              <a:gd name="connsiteX146" fmla="*/ 1979378 w 7467600"/>
              <a:gd name="connsiteY146" fmla="*/ 4769504 h 6858000"/>
              <a:gd name="connsiteX147" fmla="*/ 2882120 w 7467600"/>
              <a:gd name="connsiteY147" fmla="*/ 5064547 h 6858000"/>
              <a:gd name="connsiteX148" fmla="*/ 2793103 w 7467600"/>
              <a:gd name="connsiteY148" fmla="*/ 5039699 h 6858000"/>
              <a:gd name="connsiteX149" fmla="*/ 2770041 w 7467600"/>
              <a:gd name="connsiteY149" fmla="*/ 5033634 h 6858000"/>
              <a:gd name="connsiteX150" fmla="*/ 1979378 w 7467600"/>
              <a:gd name="connsiteY150" fmla="*/ 4769504 h 6858000"/>
              <a:gd name="connsiteX151" fmla="*/ 1927410 w 7467600"/>
              <a:gd name="connsiteY151" fmla="*/ 4716164 h 6858000"/>
              <a:gd name="connsiteX152" fmla="*/ 1959587 w 7467600"/>
              <a:gd name="connsiteY152" fmla="*/ 4728849 h 6858000"/>
              <a:gd name="connsiteX153" fmla="*/ 2777707 w 7467600"/>
              <a:gd name="connsiteY153" fmla="*/ 5003991 h 6858000"/>
              <a:gd name="connsiteX154" fmla="*/ 2800768 w 7467600"/>
              <a:gd name="connsiteY154" fmla="*/ 5010056 h 6858000"/>
              <a:gd name="connsiteX155" fmla="*/ 2879408 w 7467600"/>
              <a:gd name="connsiteY155" fmla="*/ 5031590 h 6858000"/>
              <a:gd name="connsiteX156" fmla="*/ 2862295 w 7467600"/>
              <a:gd name="connsiteY156" fmla="*/ 5022958 h 6858000"/>
              <a:gd name="connsiteX157" fmla="*/ 2813343 w 7467600"/>
              <a:gd name="connsiteY157" fmla="*/ 4998369 h 6858000"/>
              <a:gd name="connsiteX158" fmla="*/ 2646245 w 7467600"/>
              <a:gd name="connsiteY158" fmla="*/ 4930999 h 6858000"/>
              <a:gd name="connsiteX159" fmla="*/ 1999243 w 7467600"/>
              <a:gd name="connsiteY159" fmla="*/ 4730524 h 6858000"/>
              <a:gd name="connsiteX160" fmla="*/ 1979527 w 7467600"/>
              <a:gd name="connsiteY160" fmla="*/ 4726651 h 6858000"/>
              <a:gd name="connsiteX161" fmla="*/ 1927410 w 7467600"/>
              <a:gd name="connsiteY161" fmla="*/ 4716164 h 6858000"/>
              <a:gd name="connsiteX162" fmla="*/ 1997014 w 7467600"/>
              <a:gd name="connsiteY162" fmla="*/ 4698007 h 6858000"/>
              <a:gd name="connsiteX163" fmla="*/ 2005458 w 7467600"/>
              <a:gd name="connsiteY163" fmla="*/ 4699540 h 6858000"/>
              <a:gd name="connsiteX164" fmla="*/ 2657186 w 7467600"/>
              <a:gd name="connsiteY164" fmla="*/ 4901687 h 6858000"/>
              <a:gd name="connsiteX165" fmla="*/ 2826662 w 7467600"/>
              <a:gd name="connsiteY165" fmla="*/ 4970362 h 6858000"/>
              <a:gd name="connsiteX166" fmla="*/ 2876100 w 7467600"/>
              <a:gd name="connsiteY166" fmla="*/ 4995397 h 6858000"/>
              <a:gd name="connsiteX167" fmla="*/ 3042600 w 7467600"/>
              <a:gd name="connsiteY167" fmla="*/ 5059532 h 6858000"/>
              <a:gd name="connsiteX168" fmla="*/ 1997014 w 7467600"/>
              <a:gd name="connsiteY168" fmla="*/ 4698007 h 6858000"/>
              <a:gd name="connsiteX169" fmla="*/ 2305292 w 7467600"/>
              <a:gd name="connsiteY169" fmla="*/ 4219492 h 6858000"/>
              <a:gd name="connsiteX170" fmla="*/ 3360922 w 7467600"/>
              <a:gd name="connsiteY170" fmla="*/ 4529373 h 6858000"/>
              <a:gd name="connsiteX171" fmla="*/ 3492420 w 7467600"/>
              <a:gd name="connsiteY171" fmla="*/ 4510145 h 6858000"/>
              <a:gd name="connsiteX172" fmla="*/ 3364086 w 7467600"/>
              <a:gd name="connsiteY172" fmla="*/ 4480340 h 6858000"/>
              <a:gd name="connsiteX173" fmla="*/ 3225818 w 7467600"/>
              <a:gd name="connsiteY173" fmla="*/ 4411822 h 6858000"/>
              <a:gd name="connsiteX174" fmla="*/ 3129696 w 7467600"/>
              <a:gd name="connsiteY174" fmla="*/ 4360704 h 6858000"/>
              <a:gd name="connsiteX175" fmla="*/ 2814545 w 7467600"/>
              <a:gd name="connsiteY175" fmla="*/ 4282955 h 6858000"/>
              <a:gd name="connsiteX176" fmla="*/ 2305292 w 7467600"/>
              <a:gd name="connsiteY176" fmla="*/ 4219492 h 6858000"/>
              <a:gd name="connsiteX177" fmla="*/ 2626982 w 7467600"/>
              <a:gd name="connsiteY177" fmla="*/ 4206450 h 6858000"/>
              <a:gd name="connsiteX178" fmla="*/ 2490617 w 7467600"/>
              <a:gd name="connsiteY178" fmla="*/ 4206951 h 6858000"/>
              <a:gd name="connsiteX179" fmla="*/ 2819869 w 7467600"/>
              <a:gd name="connsiteY179" fmla="*/ 4252936 h 6858000"/>
              <a:gd name="connsiteX180" fmla="*/ 3143018 w 7467600"/>
              <a:gd name="connsiteY180" fmla="*/ 4332698 h 6858000"/>
              <a:gd name="connsiteX181" fmla="*/ 3241520 w 7467600"/>
              <a:gd name="connsiteY181" fmla="*/ 4385112 h 6858000"/>
              <a:gd name="connsiteX182" fmla="*/ 3374575 w 7467600"/>
              <a:gd name="connsiteY182" fmla="*/ 4451517 h 6858000"/>
              <a:gd name="connsiteX183" fmla="*/ 3505221 w 7467600"/>
              <a:gd name="connsiteY183" fmla="*/ 4480757 h 6858000"/>
              <a:gd name="connsiteX184" fmla="*/ 2626982 w 7467600"/>
              <a:gd name="connsiteY184" fmla="*/ 4206450 h 6858000"/>
              <a:gd name="connsiteX185" fmla="*/ 1310106 w 7467600"/>
              <a:gd name="connsiteY185" fmla="*/ 3943217 h 6858000"/>
              <a:gd name="connsiteX186" fmla="*/ 854994 w 7467600"/>
              <a:gd name="connsiteY186" fmla="*/ 4399136 h 6858000"/>
              <a:gd name="connsiteX187" fmla="*/ 742462 w 7467600"/>
              <a:gd name="connsiteY187" fmla="*/ 4594648 h 6858000"/>
              <a:gd name="connsiteX188" fmla="*/ 820602 w 7467600"/>
              <a:gd name="connsiteY188" fmla="*/ 4485915 h 6858000"/>
              <a:gd name="connsiteX189" fmla="*/ 878295 w 7467600"/>
              <a:gd name="connsiteY189" fmla="*/ 4403594 h 6858000"/>
              <a:gd name="connsiteX190" fmla="*/ 1240607 w 7467600"/>
              <a:gd name="connsiteY190" fmla="*/ 4010401 h 6858000"/>
              <a:gd name="connsiteX191" fmla="*/ 1310106 w 7467600"/>
              <a:gd name="connsiteY191" fmla="*/ 3943217 h 6858000"/>
              <a:gd name="connsiteX192" fmla="*/ 1423113 w 7467600"/>
              <a:gd name="connsiteY192" fmla="*/ 3874565 h 6858000"/>
              <a:gd name="connsiteX193" fmla="*/ 1260565 w 7467600"/>
              <a:gd name="connsiteY193" fmla="*/ 4031982 h 6858000"/>
              <a:gd name="connsiteX194" fmla="*/ 901900 w 7467600"/>
              <a:gd name="connsiteY194" fmla="*/ 4421236 h 6858000"/>
              <a:gd name="connsiteX195" fmla="*/ 845044 w 7467600"/>
              <a:gd name="connsiteY195" fmla="*/ 4502436 h 6858000"/>
              <a:gd name="connsiteX196" fmla="*/ 685926 w 7467600"/>
              <a:gd name="connsiteY196" fmla="*/ 4703069 h 6858000"/>
              <a:gd name="connsiteX197" fmla="*/ 684248 w 7467600"/>
              <a:gd name="connsiteY197" fmla="*/ 4706721 h 6858000"/>
              <a:gd name="connsiteX198" fmla="*/ 1423113 w 7467600"/>
              <a:gd name="connsiteY198" fmla="*/ 3874565 h 6858000"/>
              <a:gd name="connsiteX199" fmla="*/ 3316479 w 7467600"/>
              <a:gd name="connsiteY199" fmla="*/ 3872136 h 6858000"/>
              <a:gd name="connsiteX200" fmla="*/ 3546806 w 7467600"/>
              <a:gd name="connsiteY200" fmla="*/ 4356139 h 6858000"/>
              <a:gd name="connsiteX201" fmla="*/ 3364433 w 7467600"/>
              <a:gd name="connsiteY201" fmla="*/ 3953121 h 6858000"/>
              <a:gd name="connsiteX202" fmla="*/ 3316479 w 7467600"/>
              <a:gd name="connsiteY202" fmla="*/ 3872136 h 6858000"/>
              <a:gd name="connsiteX203" fmla="*/ 3291335 w 7467600"/>
              <a:gd name="connsiteY203" fmla="*/ 3767420 h 6858000"/>
              <a:gd name="connsiteX204" fmla="*/ 3390805 w 7467600"/>
              <a:gd name="connsiteY204" fmla="*/ 3937163 h 6858000"/>
              <a:gd name="connsiteX205" fmla="*/ 3579062 w 7467600"/>
              <a:gd name="connsiteY205" fmla="*/ 4359040 h 6858000"/>
              <a:gd name="connsiteX206" fmla="*/ 3467355 w 7467600"/>
              <a:gd name="connsiteY206" fmla="*/ 3988130 h 6858000"/>
              <a:gd name="connsiteX207" fmla="*/ 3310753 w 7467600"/>
              <a:gd name="connsiteY207" fmla="*/ 3787140 h 6858000"/>
              <a:gd name="connsiteX208" fmla="*/ 3291335 w 7467600"/>
              <a:gd name="connsiteY208" fmla="*/ 3767420 h 6858000"/>
              <a:gd name="connsiteX209" fmla="*/ 1635889 w 7467600"/>
              <a:gd name="connsiteY209" fmla="*/ 3709494 h 6858000"/>
              <a:gd name="connsiteX210" fmla="*/ 1634800 w 7467600"/>
              <a:gd name="connsiteY210" fmla="*/ 3731111 h 6858000"/>
              <a:gd name="connsiteX211" fmla="*/ 1635889 w 7467600"/>
              <a:gd name="connsiteY211" fmla="*/ 3709494 h 6858000"/>
              <a:gd name="connsiteX212" fmla="*/ 1510397 w 7467600"/>
              <a:gd name="connsiteY212" fmla="*/ 3684705 h 6858000"/>
              <a:gd name="connsiteX213" fmla="*/ 1146550 w 7467600"/>
              <a:gd name="connsiteY213" fmla="*/ 3802012 h 6858000"/>
              <a:gd name="connsiteX214" fmla="*/ 698834 w 7467600"/>
              <a:gd name="connsiteY214" fmla="*/ 3952272 h 6858000"/>
              <a:gd name="connsiteX215" fmla="*/ 34256 w 7467600"/>
              <a:gd name="connsiteY215" fmla="*/ 4347603 h 6858000"/>
              <a:gd name="connsiteX216" fmla="*/ 527241 w 7467600"/>
              <a:gd name="connsiteY216" fmla="*/ 4065078 h 6858000"/>
              <a:gd name="connsiteX217" fmla="*/ 1510397 w 7467600"/>
              <a:gd name="connsiteY217" fmla="*/ 3684705 h 6858000"/>
              <a:gd name="connsiteX218" fmla="*/ 1313114 w 7467600"/>
              <a:gd name="connsiteY218" fmla="*/ 3655216 h 6858000"/>
              <a:gd name="connsiteX219" fmla="*/ 1109304 w 7467600"/>
              <a:gd name="connsiteY219" fmla="*/ 3669030 h 6858000"/>
              <a:gd name="connsiteX220" fmla="*/ 8129 w 7467600"/>
              <a:gd name="connsiteY220" fmla="*/ 4330519 h 6858000"/>
              <a:gd name="connsiteX221" fmla="*/ 687572 w 7467600"/>
              <a:gd name="connsiteY221" fmla="*/ 3925629 h 6858000"/>
              <a:gd name="connsiteX222" fmla="*/ 1138365 w 7467600"/>
              <a:gd name="connsiteY222" fmla="*/ 3774515 h 6858000"/>
              <a:gd name="connsiteX223" fmla="*/ 1505579 w 7467600"/>
              <a:gd name="connsiteY223" fmla="*/ 3655526 h 6858000"/>
              <a:gd name="connsiteX224" fmla="*/ 1313114 w 7467600"/>
              <a:gd name="connsiteY224" fmla="*/ 3655216 h 6858000"/>
              <a:gd name="connsiteX225" fmla="*/ 3655073 w 7467600"/>
              <a:gd name="connsiteY225" fmla="*/ 3650884 h 6858000"/>
              <a:gd name="connsiteX226" fmla="*/ 3989938 w 7467600"/>
              <a:gd name="connsiteY226" fmla="*/ 3991685 h 6858000"/>
              <a:gd name="connsiteX227" fmla="*/ 4393907 w 7467600"/>
              <a:gd name="connsiteY227" fmla="*/ 4261258 h 6858000"/>
              <a:gd name="connsiteX228" fmla="*/ 4648051 w 7467600"/>
              <a:gd name="connsiteY228" fmla="*/ 4374051 h 6858000"/>
              <a:gd name="connsiteX229" fmla="*/ 4383389 w 7467600"/>
              <a:gd name="connsiteY229" fmla="*/ 4184369 h 6858000"/>
              <a:gd name="connsiteX230" fmla="*/ 4165508 w 7467600"/>
              <a:gd name="connsiteY230" fmla="*/ 4035196 h 6858000"/>
              <a:gd name="connsiteX231" fmla="*/ 4068162 w 7467600"/>
              <a:gd name="connsiteY231" fmla="*/ 3953394 h 6858000"/>
              <a:gd name="connsiteX232" fmla="*/ 3981416 w 7467600"/>
              <a:gd name="connsiteY232" fmla="*/ 3880482 h 6858000"/>
              <a:gd name="connsiteX233" fmla="*/ 3800147 w 7467600"/>
              <a:gd name="connsiteY233" fmla="*/ 3749872 h 6858000"/>
              <a:gd name="connsiteX234" fmla="*/ 3655073 w 7467600"/>
              <a:gd name="connsiteY234" fmla="*/ 3650884 h 6858000"/>
              <a:gd name="connsiteX235" fmla="*/ 3670252 w 7467600"/>
              <a:gd name="connsiteY235" fmla="*/ 3622798 h 6858000"/>
              <a:gd name="connsiteX236" fmla="*/ 3817258 w 7467600"/>
              <a:gd name="connsiteY236" fmla="*/ 3723577 h 6858000"/>
              <a:gd name="connsiteX237" fmla="*/ 4000461 w 7467600"/>
              <a:gd name="connsiteY237" fmla="*/ 3855966 h 6858000"/>
              <a:gd name="connsiteX238" fmla="*/ 4088180 w 7467600"/>
              <a:gd name="connsiteY238" fmla="*/ 3929774 h 6858000"/>
              <a:gd name="connsiteX239" fmla="*/ 4184555 w 7467600"/>
              <a:gd name="connsiteY239" fmla="*/ 4010683 h 6858000"/>
              <a:gd name="connsiteX240" fmla="*/ 4399563 w 7467600"/>
              <a:gd name="connsiteY240" fmla="*/ 4158106 h 6858000"/>
              <a:gd name="connsiteX241" fmla="*/ 4684469 w 7467600"/>
              <a:gd name="connsiteY241" fmla="*/ 4364680 h 6858000"/>
              <a:gd name="connsiteX242" fmla="*/ 4690271 w 7467600"/>
              <a:gd name="connsiteY242" fmla="*/ 4370034 h 6858000"/>
              <a:gd name="connsiteX243" fmla="*/ 4136093 w 7467600"/>
              <a:gd name="connsiteY243" fmla="*/ 3858466 h 6858000"/>
              <a:gd name="connsiteX244" fmla="*/ 3670252 w 7467600"/>
              <a:gd name="connsiteY244" fmla="*/ 3622798 h 6858000"/>
              <a:gd name="connsiteX245" fmla="*/ 4440129 w 7467600"/>
              <a:gd name="connsiteY245" fmla="*/ 3448571 h 6858000"/>
              <a:gd name="connsiteX246" fmla="*/ 4856525 w 7467600"/>
              <a:gd name="connsiteY246" fmla="*/ 3915351 h 6858000"/>
              <a:gd name="connsiteX247" fmla="*/ 5059055 w 7467600"/>
              <a:gd name="connsiteY247" fmla="*/ 4108918 h 6858000"/>
              <a:gd name="connsiteX248" fmla="*/ 5290070 w 7467600"/>
              <a:gd name="connsiteY248" fmla="*/ 4263619 h 6858000"/>
              <a:gd name="connsiteX249" fmla="*/ 4834991 w 7467600"/>
              <a:gd name="connsiteY249" fmla="*/ 3830985 h 6858000"/>
              <a:gd name="connsiteX250" fmla="*/ 4440129 w 7467600"/>
              <a:gd name="connsiteY250" fmla="*/ 3448571 h 6858000"/>
              <a:gd name="connsiteX251" fmla="*/ 4441737 w 7467600"/>
              <a:gd name="connsiteY251" fmla="*/ 3399734 h 6858000"/>
              <a:gd name="connsiteX252" fmla="*/ 4431236 w 7467600"/>
              <a:gd name="connsiteY252" fmla="*/ 3400954 h 6858000"/>
              <a:gd name="connsiteX253" fmla="*/ 4557150 w 7467600"/>
              <a:gd name="connsiteY253" fmla="*/ 3510023 h 6858000"/>
              <a:gd name="connsiteX254" fmla="*/ 4856936 w 7467600"/>
              <a:gd name="connsiteY254" fmla="*/ 3809146 h 6858000"/>
              <a:gd name="connsiteX255" fmla="*/ 5111996 w 7467600"/>
              <a:gd name="connsiteY255" fmla="*/ 4065759 h 6858000"/>
              <a:gd name="connsiteX256" fmla="*/ 5388878 w 7467600"/>
              <a:gd name="connsiteY256" fmla="*/ 4300185 h 6858000"/>
              <a:gd name="connsiteX257" fmla="*/ 5425556 w 7467600"/>
              <a:gd name="connsiteY257" fmla="*/ 4308967 h 6858000"/>
              <a:gd name="connsiteX258" fmla="*/ 4943646 w 7467600"/>
              <a:gd name="connsiteY258" fmla="*/ 3822916 h 6858000"/>
              <a:gd name="connsiteX259" fmla="*/ 4594837 w 7467600"/>
              <a:gd name="connsiteY259" fmla="*/ 3532274 h 6858000"/>
              <a:gd name="connsiteX260" fmla="*/ 4441737 w 7467600"/>
              <a:gd name="connsiteY260" fmla="*/ 3399734 h 6858000"/>
              <a:gd name="connsiteX261" fmla="*/ 5425834 w 7467600"/>
              <a:gd name="connsiteY261" fmla="*/ 3162785 h 6858000"/>
              <a:gd name="connsiteX262" fmla="*/ 5401644 w 7467600"/>
              <a:gd name="connsiteY262" fmla="*/ 3617847 h 6858000"/>
              <a:gd name="connsiteX263" fmla="*/ 5467256 w 7467600"/>
              <a:gd name="connsiteY263" fmla="*/ 4175494 h 6858000"/>
              <a:gd name="connsiteX264" fmla="*/ 5448069 w 7467600"/>
              <a:gd name="connsiteY264" fmla="*/ 3567554 h 6858000"/>
              <a:gd name="connsiteX265" fmla="*/ 5425834 w 7467600"/>
              <a:gd name="connsiteY265" fmla="*/ 3162785 h 6858000"/>
              <a:gd name="connsiteX266" fmla="*/ 1318687 w 7467600"/>
              <a:gd name="connsiteY266" fmla="*/ 3113840 h 6858000"/>
              <a:gd name="connsiteX267" fmla="*/ 1066793 w 7467600"/>
              <a:gd name="connsiteY267" fmla="*/ 3212171 h 6858000"/>
              <a:gd name="connsiteX268" fmla="*/ 993319 w 7467600"/>
              <a:gd name="connsiteY268" fmla="*/ 3247648 h 6858000"/>
              <a:gd name="connsiteX269" fmla="*/ 853081 w 7467600"/>
              <a:gd name="connsiteY269" fmla="*/ 3312410 h 6858000"/>
              <a:gd name="connsiteX270" fmla="*/ 805957 w 7467600"/>
              <a:gd name="connsiteY270" fmla="*/ 3330443 h 6858000"/>
              <a:gd name="connsiteX271" fmla="*/ 1318687 w 7467600"/>
              <a:gd name="connsiteY271" fmla="*/ 3113840 h 6858000"/>
              <a:gd name="connsiteX272" fmla="*/ 5453702 w 7467600"/>
              <a:gd name="connsiteY272" fmla="*/ 3090882 h 6858000"/>
              <a:gd name="connsiteX273" fmla="*/ 5480135 w 7467600"/>
              <a:gd name="connsiteY273" fmla="*/ 3565802 h 6858000"/>
              <a:gd name="connsiteX274" fmla="*/ 5499023 w 7467600"/>
              <a:gd name="connsiteY274" fmla="*/ 4166310 h 6858000"/>
              <a:gd name="connsiteX275" fmla="*/ 5547022 w 7467600"/>
              <a:gd name="connsiteY275" fmla="*/ 3607838 h 6858000"/>
              <a:gd name="connsiteX276" fmla="*/ 5515964 w 7467600"/>
              <a:gd name="connsiteY276" fmla="*/ 3378541 h 6858000"/>
              <a:gd name="connsiteX277" fmla="*/ 5453702 w 7467600"/>
              <a:gd name="connsiteY277" fmla="*/ 3090882 h 6858000"/>
              <a:gd name="connsiteX278" fmla="*/ 1238695 w 7467600"/>
              <a:gd name="connsiteY278" fmla="*/ 3076820 h 6858000"/>
              <a:gd name="connsiteX279" fmla="*/ 716371 w 7467600"/>
              <a:gd name="connsiteY279" fmla="*/ 3293249 h 6858000"/>
              <a:gd name="connsiteX280" fmla="*/ 579522 w 7467600"/>
              <a:gd name="connsiteY280" fmla="*/ 3371759 h 6858000"/>
              <a:gd name="connsiteX281" fmla="*/ 600288 w 7467600"/>
              <a:gd name="connsiteY281" fmla="*/ 3365555 h 6858000"/>
              <a:gd name="connsiteX282" fmla="*/ 840692 w 7467600"/>
              <a:gd name="connsiteY282" fmla="*/ 3284921 h 6858000"/>
              <a:gd name="connsiteX283" fmla="*/ 979248 w 7467600"/>
              <a:gd name="connsiteY283" fmla="*/ 3221003 h 6858000"/>
              <a:gd name="connsiteX284" fmla="*/ 1053282 w 7467600"/>
              <a:gd name="connsiteY284" fmla="*/ 3185247 h 6858000"/>
              <a:gd name="connsiteX285" fmla="*/ 1320603 w 7467600"/>
              <a:gd name="connsiteY285" fmla="*/ 3081281 h 6858000"/>
              <a:gd name="connsiteX286" fmla="*/ 1238695 w 7467600"/>
              <a:gd name="connsiteY286" fmla="*/ 3076820 h 6858000"/>
              <a:gd name="connsiteX287" fmla="*/ 5425627 w 7467600"/>
              <a:gd name="connsiteY287" fmla="*/ 2954192 h 6858000"/>
              <a:gd name="connsiteX288" fmla="*/ 5470770 w 7467600"/>
              <a:gd name="connsiteY288" fmla="*/ 3005435 h 6858000"/>
              <a:gd name="connsiteX289" fmla="*/ 5519779 w 7467600"/>
              <a:gd name="connsiteY289" fmla="*/ 4359223 h 6858000"/>
              <a:gd name="connsiteX290" fmla="*/ 5520293 w 7467600"/>
              <a:gd name="connsiteY290" fmla="*/ 4360602 h 6858000"/>
              <a:gd name="connsiteX291" fmla="*/ 5767221 w 7467600"/>
              <a:gd name="connsiteY291" fmla="*/ 4665564 h 6858000"/>
              <a:gd name="connsiteX292" fmla="*/ 6937169 w 7467600"/>
              <a:gd name="connsiteY292" fmla="*/ 4815941 h 6858000"/>
              <a:gd name="connsiteX293" fmla="*/ 6953922 w 7467600"/>
              <a:gd name="connsiteY293" fmla="*/ 4890068 h 6858000"/>
              <a:gd name="connsiteX294" fmla="*/ 6071359 w 7467600"/>
              <a:gd name="connsiteY294" fmla="*/ 4770770 h 6858000"/>
              <a:gd name="connsiteX295" fmla="*/ 6038839 w 7467600"/>
              <a:gd name="connsiteY295" fmla="*/ 4764474 h 6858000"/>
              <a:gd name="connsiteX296" fmla="*/ 6038706 w 7467600"/>
              <a:gd name="connsiteY296" fmla="*/ 4763847 h 6858000"/>
              <a:gd name="connsiteX297" fmla="*/ 6037784 w 7467600"/>
              <a:gd name="connsiteY297" fmla="*/ 4764270 h 6858000"/>
              <a:gd name="connsiteX298" fmla="*/ 6038839 w 7467600"/>
              <a:gd name="connsiteY298" fmla="*/ 4764474 h 6858000"/>
              <a:gd name="connsiteX299" fmla="*/ 6040338 w 7467600"/>
              <a:gd name="connsiteY299" fmla="*/ 4771418 h 6858000"/>
              <a:gd name="connsiteX300" fmla="*/ 6024488 w 7467600"/>
              <a:gd name="connsiteY300" fmla="*/ 4809903 h 6858000"/>
              <a:gd name="connsiteX301" fmla="*/ 5599771 w 7467600"/>
              <a:gd name="connsiteY301" fmla="*/ 5509652 h 6858000"/>
              <a:gd name="connsiteX302" fmla="*/ 5548843 w 7467600"/>
              <a:gd name="connsiteY302" fmla="*/ 5563845 h 6858000"/>
              <a:gd name="connsiteX303" fmla="*/ 5940952 w 7467600"/>
              <a:gd name="connsiteY303" fmla="*/ 6250028 h 6858000"/>
              <a:gd name="connsiteX304" fmla="*/ 6043441 w 7467600"/>
              <a:gd name="connsiteY304" fmla="*/ 6665847 h 6858000"/>
              <a:gd name="connsiteX305" fmla="*/ 6093432 w 7467600"/>
              <a:gd name="connsiteY305" fmla="*/ 6858000 h 6858000"/>
              <a:gd name="connsiteX306" fmla="*/ 6034344 w 7467600"/>
              <a:gd name="connsiteY306" fmla="*/ 6858000 h 6858000"/>
              <a:gd name="connsiteX307" fmla="*/ 6026679 w 7467600"/>
              <a:gd name="connsiteY307" fmla="*/ 6836959 h 6858000"/>
              <a:gd name="connsiteX308" fmla="*/ 5800441 w 7467600"/>
              <a:gd name="connsiteY308" fmla="*/ 6335286 h 6858000"/>
              <a:gd name="connsiteX309" fmla="*/ 5526562 w 7467600"/>
              <a:gd name="connsiteY309" fmla="*/ 5705388 h 6858000"/>
              <a:gd name="connsiteX310" fmla="*/ 5519640 w 7467600"/>
              <a:gd name="connsiteY310" fmla="*/ 5683774 h 6858000"/>
              <a:gd name="connsiteX311" fmla="*/ 5844559 w 7467600"/>
              <a:gd name="connsiteY311" fmla="*/ 6553349 h 6858000"/>
              <a:gd name="connsiteX312" fmla="*/ 5975994 w 7467600"/>
              <a:gd name="connsiteY312" fmla="*/ 6858000 h 6858000"/>
              <a:gd name="connsiteX313" fmla="*/ 5898547 w 7467600"/>
              <a:gd name="connsiteY313" fmla="*/ 6858000 h 6858000"/>
              <a:gd name="connsiteX314" fmla="*/ 5682041 w 7467600"/>
              <a:gd name="connsiteY314" fmla="*/ 6355860 h 6858000"/>
              <a:gd name="connsiteX315" fmla="*/ 5461758 w 7467600"/>
              <a:gd name="connsiteY315" fmla="*/ 5820220 h 6858000"/>
              <a:gd name="connsiteX316" fmla="*/ 5237282 w 7467600"/>
              <a:gd name="connsiteY316" fmla="*/ 6579086 h 6858000"/>
              <a:gd name="connsiteX317" fmla="*/ 5115009 w 7467600"/>
              <a:gd name="connsiteY317" fmla="*/ 6858000 h 6858000"/>
              <a:gd name="connsiteX318" fmla="*/ 5028074 w 7467600"/>
              <a:gd name="connsiteY318" fmla="*/ 6858000 h 6858000"/>
              <a:gd name="connsiteX319" fmla="*/ 5079508 w 7467600"/>
              <a:gd name="connsiteY319" fmla="*/ 6749074 h 6858000"/>
              <a:gd name="connsiteX320" fmla="*/ 5371846 w 7467600"/>
              <a:gd name="connsiteY320" fmla="*/ 5924413 h 6858000"/>
              <a:gd name="connsiteX321" fmla="*/ 5270512 w 7467600"/>
              <a:gd name="connsiteY321" fmla="*/ 6138975 h 6858000"/>
              <a:gd name="connsiteX322" fmla="*/ 5062409 w 7467600"/>
              <a:gd name="connsiteY322" fmla="*/ 6653544 h 6858000"/>
              <a:gd name="connsiteX323" fmla="*/ 5036628 w 7467600"/>
              <a:gd name="connsiteY323" fmla="*/ 6754247 h 6858000"/>
              <a:gd name="connsiteX324" fmla="*/ 5009112 w 7467600"/>
              <a:gd name="connsiteY324" fmla="*/ 6858000 h 6858000"/>
              <a:gd name="connsiteX325" fmla="*/ 4976679 w 7467600"/>
              <a:gd name="connsiteY325" fmla="*/ 6858000 h 6858000"/>
              <a:gd name="connsiteX326" fmla="*/ 5006537 w 7467600"/>
              <a:gd name="connsiteY326" fmla="*/ 6747068 h 6858000"/>
              <a:gd name="connsiteX327" fmla="*/ 5032723 w 7467600"/>
              <a:gd name="connsiteY327" fmla="*/ 6644957 h 6858000"/>
              <a:gd name="connsiteX328" fmla="*/ 5242949 w 7467600"/>
              <a:gd name="connsiteY328" fmla="*/ 6125175 h 6858000"/>
              <a:gd name="connsiteX329" fmla="*/ 5286321 w 7467600"/>
              <a:gd name="connsiteY329" fmla="*/ 6033555 h 6858000"/>
              <a:gd name="connsiteX330" fmla="*/ 5008210 w 7467600"/>
              <a:gd name="connsiteY330" fmla="*/ 6649194 h 6858000"/>
              <a:gd name="connsiteX331" fmla="*/ 4986321 w 7467600"/>
              <a:gd name="connsiteY331" fmla="*/ 6765687 h 6858000"/>
              <a:gd name="connsiteX332" fmla="*/ 4973474 w 7467600"/>
              <a:gd name="connsiteY332" fmla="*/ 6858000 h 6858000"/>
              <a:gd name="connsiteX333" fmla="*/ 4907178 w 7467600"/>
              <a:gd name="connsiteY333" fmla="*/ 6858000 h 6858000"/>
              <a:gd name="connsiteX334" fmla="*/ 4910810 w 7467600"/>
              <a:gd name="connsiteY334" fmla="*/ 6829660 h 6858000"/>
              <a:gd name="connsiteX335" fmla="*/ 4987461 w 7467600"/>
              <a:gd name="connsiteY335" fmla="*/ 6432994 h 6858000"/>
              <a:gd name="connsiteX336" fmla="*/ 5179262 w 7467600"/>
              <a:gd name="connsiteY336" fmla="*/ 6035044 h 6858000"/>
              <a:gd name="connsiteX337" fmla="*/ 4689678 w 7467600"/>
              <a:gd name="connsiteY337" fmla="*/ 6440241 h 6858000"/>
              <a:gd name="connsiteX338" fmla="*/ 4477543 w 7467600"/>
              <a:gd name="connsiteY338" fmla="*/ 6674836 h 6858000"/>
              <a:gd name="connsiteX339" fmla="*/ 4329957 w 7467600"/>
              <a:gd name="connsiteY339" fmla="*/ 6858000 h 6858000"/>
              <a:gd name="connsiteX340" fmla="*/ 4218595 w 7467600"/>
              <a:gd name="connsiteY340" fmla="*/ 6858000 h 6858000"/>
              <a:gd name="connsiteX341" fmla="*/ 4368888 w 7467600"/>
              <a:gd name="connsiteY341" fmla="*/ 6668412 h 6858000"/>
              <a:gd name="connsiteX342" fmla="*/ 4563091 w 7467600"/>
              <a:gd name="connsiteY342" fmla="*/ 6442508 h 6858000"/>
              <a:gd name="connsiteX343" fmla="*/ 5387324 w 7467600"/>
              <a:gd name="connsiteY343" fmla="*/ 5705830 h 6858000"/>
              <a:gd name="connsiteX344" fmla="*/ 5073620 w 7467600"/>
              <a:gd name="connsiteY344" fmla="*/ 5955437 h 6858000"/>
              <a:gd name="connsiteX345" fmla="*/ 4689789 w 7467600"/>
              <a:gd name="connsiteY345" fmla="*/ 6268382 h 6858000"/>
              <a:gd name="connsiteX346" fmla="*/ 4418722 w 7467600"/>
              <a:gd name="connsiteY346" fmla="*/ 6570886 h 6858000"/>
              <a:gd name="connsiteX347" fmla="*/ 4214944 w 7467600"/>
              <a:gd name="connsiteY347" fmla="*/ 6858000 h 6858000"/>
              <a:gd name="connsiteX348" fmla="*/ 4177898 w 7467600"/>
              <a:gd name="connsiteY348" fmla="*/ 6858000 h 6858000"/>
              <a:gd name="connsiteX349" fmla="*/ 4391597 w 7467600"/>
              <a:gd name="connsiteY349" fmla="*/ 6556370 h 6858000"/>
              <a:gd name="connsiteX350" fmla="*/ 4668889 w 7467600"/>
              <a:gd name="connsiteY350" fmla="*/ 6246399 h 6858000"/>
              <a:gd name="connsiteX351" fmla="*/ 5055427 w 7467600"/>
              <a:gd name="connsiteY351" fmla="*/ 5931476 h 6858000"/>
              <a:gd name="connsiteX352" fmla="*/ 5371814 w 7467600"/>
              <a:gd name="connsiteY352" fmla="*/ 5678975 h 6858000"/>
              <a:gd name="connsiteX353" fmla="*/ 4987918 w 7467600"/>
              <a:gd name="connsiteY353" fmla="*/ 5838701 h 6858000"/>
              <a:gd name="connsiteX354" fmla="*/ 4317146 w 7467600"/>
              <a:gd name="connsiteY354" fmla="*/ 6587716 h 6858000"/>
              <a:gd name="connsiteX355" fmla="*/ 4171627 w 7467600"/>
              <a:gd name="connsiteY355" fmla="*/ 6858000 h 6858000"/>
              <a:gd name="connsiteX356" fmla="*/ 4081585 w 7467600"/>
              <a:gd name="connsiteY356" fmla="*/ 6858000 h 6858000"/>
              <a:gd name="connsiteX357" fmla="*/ 4238603 w 7467600"/>
              <a:gd name="connsiteY357" fmla="*/ 6559341 h 6858000"/>
              <a:gd name="connsiteX358" fmla="*/ 4778333 w 7467600"/>
              <a:gd name="connsiteY358" fmla="*/ 5873626 h 6858000"/>
              <a:gd name="connsiteX359" fmla="*/ 5414185 w 7467600"/>
              <a:gd name="connsiteY359" fmla="*/ 5573882 h 6858000"/>
              <a:gd name="connsiteX360" fmla="*/ 5959648 w 7467600"/>
              <a:gd name="connsiteY360" fmla="*/ 4760797 h 6858000"/>
              <a:gd name="connsiteX361" fmla="*/ 5355019 w 7467600"/>
              <a:gd name="connsiteY361" fmla="*/ 4734672 h 6858000"/>
              <a:gd name="connsiteX362" fmla="*/ 5083565 w 7467600"/>
              <a:gd name="connsiteY362" fmla="*/ 5179121 h 6858000"/>
              <a:gd name="connsiteX363" fmla="*/ 4713577 w 7467600"/>
              <a:gd name="connsiteY363" fmla="*/ 5616803 h 6858000"/>
              <a:gd name="connsiteX364" fmla="*/ 3989559 w 7467600"/>
              <a:gd name="connsiteY364" fmla="*/ 6145945 h 6858000"/>
              <a:gd name="connsiteX365" fmla="*/ 3939824 w 7467600"/>
              <a:gd name="connsiteY365" fmla="*/ 6066900 h 6858000"/>
              <a:gd name="connsiteX366" fmla="*/ 4584537 w 7467600"/>
              <a:gd name="connsiteY366" fmla="*/ 5324826 h 6858000"/>
              <a:gd name="connsiteX367" fmla="*/ 5037105 w 7467600"/>
              <a:gd name="connsiteY367" fmla="*/ 5088765 h 6858000"/>
              <a:gd name="connsiteX368" fmla="*/ 5039930 w 7467600"/>
              <a:gd name="connsiteY368" fmla="*/ 5089585 h 6858000"/>
              <a:gd name="connsiteX369" fmla="*/ 5263764 w 7467600"/>
              <a:gd name="connsiteY369" fmla="*/ 4735525 h 6858000"/>
              <a:gd name="connsiteX370" fmla="*/ 4086300 w 7467600"/>
              <a:gd name="connsiteY370" fmla="*/ 4884599 h 6858000"/>
              <a:gd name="connsiteX371" fmla="*/ 4085485 w 7467600"/>
              <a:gd name="connsiteY371" fmla="*/ 4899070 h 6858000"/>
              <a:gd name="connsiteX372" fmla="*/ 3871915 w 7467600"/>
              <a:gd name="connsiteY372" fmla="*/ 5253645 h 6858000"/>
              <a:gd name="connsiteX373" fmla="*/ 3799374 w 7467600"/>
              <a:gd name="connsiteY373" fmla="*/ 5466127 h 6858000"/>
              <a:gd name="connsiteX374" fmla="*/ 3498850 w 7467600"/>
              <a:gd name="connsiteY374" fmla="*/ 6661888 h 6858000"/>
              <a:gd name="connsiteX375" fmla="*/ 3399216 w 7467600"/>
              <a:gd name="connsiteY375" fmla="*/ 6858000 h 6858000"/>
              <a:gd name="connsiteX376" fmla="*/ 3303688 w 7467600"/>
              <a:gd name="connsiteY376" fmla="*/ 6858000 h 6858000"/>
              <a:gd name="connsiteX377" fmla="*/ 3391774 w 7467600"/>
              <a:gd name="connsiteY377" fmla="*/ 6697181 h 6858000"/>
              <a:gd name="connsiteX378" fmla="*/ 3735540 w 7467600"/>
              <a:gd name="connsiteY378" fmla="*/ 5546923 h 6858000"/>
              <a:gd name="connsiteX379" fmla="*/ 3729438 w 7467600"/>
              <a:gd name="connsiteY379" fmla="*/ 5569058 h 6858000"/>
              <a:gd name="connsiteX380" fmla="*/ 3707782 w 7467600"/>
              <a:gd name="connsiteY380" fmla="*/ 5644908 h 6858000"/>
              <a:gd name="connsiteX381" fmla="*/ 3583827 w 7467600"/>
              <a:gd name="connsiteY381" fmla="*/ 6039215 h 6858000"/>
              <a:gd name="connsiteX382" fmla="*/ 3547861 w 7467600"/>
              <a:gd name="connsiteY382" fmla="*/ 6129609 h 6858000"/>
              <a:gd name="connsiteX383" fmla="*/ 3490905 w 7467600"/>
              <a:gd name="connsiteY383" fmla="*/ 6277660 h 6858000"/>
              <a:gd name="connsiteX384" fmla="*/ 3455859 w 7467600"/>
              <a:gd name="connsiteY384" fmla="*/ 6391301 h 6858000"/>
              <a:gd name="connsiteX385" fmla="*/ 3429112 w 7467600"/>
              <a:gd name="connsiteY385" fmla="*/ 6479469 h 6858000"/>
              <a:gd name="connsiteX386" fmla="*/ 3304862 w 7467600"/>
              <a:gd name="connsiteY386" fmla="*/ 6796476 h 6858000"/>
              <a:gd name="connsiteX387" fmla="*/ 3276071 w 7467600"/>
              <a:gd name="connsiteY387" fmla="*/ 6858000 h 6858000"/>
              <a:gd name="connsiteX388" fmla="*/ 3240805 w 7467600"/>
              <a:gd name="connsiteY388" fmla="*/ 6858000 h 6858000"/>
              <a:gd name="connsiteX389" fmla="*/ 3275917 w 7467600"/>
              <a:gd name="connsiteY389" fmla="*/ 6783192 h 6858000"/>
              <a:gd name="connsiteX390" fmla="*/ 3399358 w 7467600"/>
              <a:gd name="connsiteY390" fmla="*/ 6469011 h 6858000"/>
              <a:gd name="connsiteX391" fmla="*/ 3425650 w 7467600"/>
              <a:gd name="connsiteY391" fmla="*/ 6381333 h 6858000"/>
              <a:gd name="connsiteX392" fmla="*/ 3460661 w 7467600"/>
              <a:gd name="connsiteY392" fmla="*/ 6266763 h 6858000"/>
              <a:gd name="connsiteX393" fmla="*/ 3518021 w 7467600"/>
              <a:gd name="connsiteY393" fmla="*/ 6117298 h 6858000"/>
              <a:gd name="connsiteX394" fmla="*/ 3554035 w 7467600"/>
              <a:gd name="connsiteY394" fmla="*/ 6027832 h 6858000"/>
              <a:gd name="connsiteX395" fmla="*/ 3677174 w 7467600"/>
              <a:gd name="connsiteY395" fmla="*/ 5636351 h 6858000"/>
              <a:gd name="connsiteX396" fmla="*/ 3698819 w 7467600"/>
              <a:gd name="connsiteY396" fmla="*/ 5560503 h 6858000"/>
              <a:gd name="connsiteX397" fmla="*/ 3702094 w 7467600"/>
              <a:gd name="connsiteY397" fmla="*/ 5549194 h 6858000"/>
              <a:gd name="connsiteX398" fmla="*/ 3398355 w 7467600"/>
              <a:gd name="connsiteY398" fmla="*/ 6094603 h 6858000"/>
              <a:gd name="connsiteX399" fmla="*/ 3193941 w 7467600"/>
              <a:gd name="connsiteY399" fmla="*/ 6798775 h 6858000"/>
              <a:gd name="connsiteX400" fmla="*/ 3184140 w 7467600"/>
              <a:gd name="connsiteY400" fmla="*/ 6858000 h 6858000"/>
              <a:gd name="connsiteX401" fmla="*/ 3099978 w 7467600"/>
              <a:gd name="connsiteY401" fmla="*/ 6858000 h 6858000"/>
              <a:gd name="connsiteX402" fmla="*/ 3101556 w 7467600"/>
              <a:gd name="connsiteY402" fmla="*/ 6843337 h 6858000"/>
              <a:gd name="connsiteX403" fmla="*/ 3370162 w 7467600"/>
              <a:gd name="connsiteY403" fmla="*/ 5785550 h 6858000"/>
              <a:gd name="connsiteX404" fmla="*/ 3746477 w 7467600"/>
              <a:gd name="connsiteY404" fmla="*/ 5377889 h 6858000"/>
              <a:gd name="connsiteX405" fmla="*/ 3863399 w 7467600"/>
              <a:gd name="connsiteY405" fmla="*/ 5087257 h 6858000"/>
              <a:gd name="connsiteX406" fmla="*/ 3968712 w 7467600"/>
              <a:gd name="connsiteY406" fmla="*/ 4913989 h 6858000"/>
              <a:gd name="connsiteX407" fmla="*/ 2792390 w 7467600"/>
              <a:gd name="connsiteY407" fmla="*/ 5382974 h 6858000"/>
              <a:gd name="connsiteX408" fmla="*/ 2714982 w 7467600"/>
              <a:gd name="connsiteY408" fmla="*/ 5427051 h 6858000"/>
              <a:gd name="connsiteX409" fmla="*/ 2813361 w 7467600"/>
              <a:gd name="connsiteY409" fmla="*/ 6023912 h 6858000"/>
              <a:gd name="connsiteX410" fmla="*/ 2688430 w 7467600"/>
              <a:gd name="connsiteY410" fmla="*/ 6801564 h 6858000"/>
              <a:gd name="connsiteX411" fmla="*/ 2629626 w 7467600"/>
              <a:gd name="connsiteY411" fmla="*/ 6763394 h 6858000"/>
              <a:gd name="connsiteX412" fmla="*/ 2565328 w 7467600"/>
              <a:gd name="connsiteY412" fmla="*/ 5516399 h 6858000"/>
              <a:gd name="connsiteX413" fmla="*/ 1922999 w 7467600"/>
              <a:gd name="connsiteY413" fmla="*/ 5980343 h 6858000"/>
              <a:gd name="connsiteX414" fmla="*/ 1950261 w 7467600"/>
              <a:gd name="connsiteY414" fmla="*/ 6405858 h 6858000"/>
              <a:gd name="connsiteX415" fmla="*/ 2365554 w 7467600"/>
              <a:gd name="connsiteY415" fmla="*/ 6759107 h 6858000"/>
              <a:gd name="connsiteX416" fmla="*/ 2424142 w 7467600"/>
              <a:gd name="connsiteY416" fmla="*/ 6858000 h 6858000"/>
              <a:gd name="connsiteX417" fmla="*/ 2395994 w 7467600"/>
              <a:gd name="connsiteY417" fmla="*/ 6858000 h 6858000"/>
              <a:gd name="connsiteX418" fmla="*/ 2392863 w 7467600"/>
              <a:gd name="connsiteY418" fmla="*/ 6852964 h 6858000"/>
              <a:gd name="connsiteX419" fmla="*/ 2017589 w 7467600"/>
              <a:gd name="connsiteY419" fmla="*/ 6493982 h 6858000"/>
              <a:gd name="connsiteX420" fmla="*/ 2147336 w 7467600"/>
              <a:gd name="connsiteY420" fmla="*/ 6594052 h 6858000"/>
              <a:gd name="connsiteX421" fmla="*/ 2207047 w 7467600"/>
              <a:gd name="connsiteY421" fmla="*/ 6654540 h 6858000"/>
              <a:gd name="connsiteX422" fmla="*/ 2299106 w 7467600"/>
              <a:gd name="connsiteY422" fmla="*/ 6778931 h 6858000"/>
              <a:gd name="connsiteX423" fmla="*/ 2314430 w 7467600"/>
              <a:gd name="connsiteY423" fmla="*/ 6801144 h 6858000"/>
              <a:gd name="connsiteX424" fmla="*/ 2352406 w 7467600"/>
              <a:gd name="connsiteY424" fmla="*/ 6858000 h 6858000"/>
              <a:gd name="connsiteX425" fmla="*/ 2314492 w 7467600"/>
              <a:gd name="connsiteY425" fmla="*/ 6858000 h 6858000"/>
              <a:gd name="connsiteX426" fmla="*/ 2288095 w 7467600"/>
              <a:gd name="connsiteY426" fmla="*/ 6818030 h 6858000"/>
              <a:gd name="connsiteX427" fmla="*/ 2272768 w 7467600"/>
              <a:gd name="connsiteY427" fmla="*/ 6795822 h 6858000"/>
              <a:gd name="connsiteX428" fmla="*/ 2182715 w 7467600"/>
              <a:gd name="connsiteY428" fmla="*/ 6675071 h 6858000"/>
              <a:gd name="connsiteX429" fmla="*/ 2032061 w 7467600"/>
              <a:gd name="connsiteY429" fmla="*/ 6541380 h 6858000"/>
              <a:gd name="connsiteX430" fmla="*/ 2257220 w 7467600"/>
              <a:gd name="connsiteY430" fmla="*/ 6826257 h 6858000"/>
              <a:gd name="connsiteX431" fmla="*/ 2281324 w 7467600"/>
              <a:gd name="connsiteY431" fmla="*/ 6858000 h 6858000"/>
              <a:gd name="connsiteX432" fmla="*/ 2242860 w 7467600"/>
              <a:gd name="connsiteY432" fmla="*/ 6858000 h 6858000"/>
              <a:gd name="connsiteX433" fmla="*/ 2232818 w 7467600"/>
              <a:gd name="connsiteY433" fmla="*/ 6844926 h 6858000"/>
              <a:gd name="connsiteX434" fmla="*/ 1990172 w 7467600"/>
              <a:gd name="connsiteY434" fmla="*/ 6542121 h 6858000"/>
              <a:gd name="connsiteX435" fmla="*/ 2124090 w 7467600"/>
              <a:gd name="connsiteY435" fmla="*/ 6761017 h 6858000"/>
              <a:gd name="connsiteX436" fmla="*/ 2200380 w 7467600"/>
              <a:gd name="connsiteY436" fmla="*/ 6858000 h 6858000"/>
              <a:gd name="connsiteX437" fmla="*/ 2147507 w 7467600"/>
              <a:gd name="connsiteY437" fmla="*/ 6858000 h 6858000"/>
              <a:gd name="connsiteX438" fmla="*/ 2070668 w 7467600"/>
              <a:gd name="connsiteY438" fmla="*/ 6761520 h 6858000"/>
              <a:gd name="connsiteX439" fmla="*/ 1975142 w 7467600"/>
              <a:gd name="connsiteY439" fmla="*/ 6585570 h 6858000"/>
              <a:gd name="connsiteX440" fmla="*/ 2050035 w 7467600"/>
              <a:gd name="connsiteY440" fmla="*/ 6813345 h 6858000"/>
              <a:gd name="connsiteX441" fmla="*/ 2063025 w 7467600"/>
              <a:gd name="connsiteY441" fmla="*/ 6858000 h 6858000"/>
              <a:gd name="connsiteX442" fmla="*/ 2021675 w 7467600"/>
              <a:gd name="connsiteY442" fmla="*/ 6858000 h 6858000"/>
              <a:gd name="connsiteX443" fmla="*/ 2019308 w 7467600"/>
              <a:gd name="connsiteY443" fmla="*/ 6847118 h 6858000"/>
              <a:gd name="connsiteX444" fmla="*/ 1938835 w 7467600"/>
              <a:gd name="connsiteY444" fmla="*/ 6551160 h 6858000"/>
              <a:gd name="connsiteX445" fmla="*/ 1953230 w 7467600"/>
              <a:gd name="connsiteY445" fmla="*/ 6759699 h 6858000"/>
              <a:gd name="connsiteX446" fmla="*/ 1956763 w 7467600"/>
              <a:gd name="connsiteY446" fmla="*/ 6778191 h 6858000"/>
              <a:gd name="connsiteX447" fmla="*/ 1967925 w 7467600"/>
              <a:gd name="connsiteY447" fmla="*/ 6858000 h 6858000"/>
              <a:gd name="connsiteX448" fmla="*/ 1936622 w 7467600"/>
              <a:gd name="connsiteY448" fmla="*/ 6858000 h 6858000"/>
              <a:gd name="connsiteX449" fmla="*/ 1926261 w 7467600"/>
              <a:gd name="connsiteY449" fmla="*/ 6784064 h 6858000"/>
              <a:gd name="connsiteX450" fmla="*/ 1922724 w 7467600"/>
              <a:gd name="connsiteY450" fmla="*/ 6765577 h 6858000"/>
              <a:gd name="connsiteX451" fmla="*/ 1904650 w 7467600"/>
              <a:gd name="connsiteY451" fmla="*/ 6639616 h 6858000"/>
              <a:gd name="connsiteX452" fmla="*/ 1885273 w 7467600"/>
              <a:gd name="connsiteY452" fmla="*/ 6858000 h 6858000"/>
              <a:gd name="connsiteX453" fmla="*/ 1854363 w 7467600"/>
              <a:gd name="connsiteY453" fmla="*/ 6858000 h 6858000"/>
              <a:gd name="connsiteX454" fmla="*/ 1880391 w 7467600"/>
              <a:gd name="connsiteY454" fmla="*/ 6603796 h 6858000"/>
              <a:gd name="connsiteX455" fmla="*/ 1818273 w 7467600"/>
              <a:gd name="connsiteY455" fmla="*/ 6715729 h 6858000"/>
              <a:gd name="connsiteX456" fmla="*/ 1794691 w 7467600"/>
              <a:gd name="connsiteY456" fmla="*/ 6843239 h 6858000"/>
              <a:gd name="connsiteX457" fmla="*/ 1794914 w 7467600"/>
              <a:gd name="connsiteY457" fmla="*/ 6858000 h 6858000"/>
              <a:gd name="connsiteX458" fmla="*/ 1746128 w 7467600"/>
              <a:gd name="connsiteY458" fmla="*/ 6858000 h 6858000"/>
              <a:gd name="connsiteX459" fmla="*/ 1753934 w 7467600"/>
              <a:gd name="connsiteY459" fmla="*/ 6724796 h 6858000"/>
              <a:gd name="connsiteX460" fmla="*/ 1792053 w 7467600"/>
              <a:gd name="connsiteY460" fmla="*/ 6572396 h 6858000"/>
              <a:gd name="connsiteX461" fmla="*/ 1862248 w 7467600"/>
              <a:gd name="connsiteY461" fmla="*/ 6266397 h 6858000"/>
              <a:gd name="connsiteX462" fmla="*/ 1862250 w 7467600"/>
              <a:gd name="connsiteY462" fmla="*/ 6033531 h 6858000"/>
              <a:gd name="connsiteX463" fmla="*/ 1211999 w 7467600"/>
              <a:gd name="connsiteY463" fmla="*/ 6683610 h 6858000"/>
              <a:gd name="connsiteX464" fmla="*/ 1213266 w 7467600"/>
              <a:gd name="connsiteY464" fmla="*/ 6691947 h 6858000"/>
              <a:gd name="connsiteX465" fmla="*/ 1203370 w 7467600"/>
              <a:gd name="connsiteY465" fmla="*/ 6850676 h 6858000"/>
              <a:gd name="connsiteX466" fmla="*/ 1203671 w 7467600"/>
              <a:gd name="connsiteY466" fmla="*/ 6858000 h 6858000"/>
              <a:gd name="connsiteX467" fmla="*/ 1143180 w 7467600"/>
              <a:gd name="connsiteY467" fmla="*/ 6858000 h 6858000"/>
              <a:gd name="connsiteX468" fmla="*/ 1142176 w 7467600"/>
              <a:gd name="connsiteY468" fmla="*/ 6766045 h 6858000"/>
              <a:gd name="connsiteX469" fmla="*/ 1067484 w 7467600"/>
              <a:gd name="connsiteY469" fmla="*/ 6858000 h 6858000"/>
              <a:gd name="connsiteX470" fmla="*/ 953928 w 7467600"/>
              <a:gd name="connsiteY470" fmla="*/ 6858000 h 6858000"/>
              <a:gd name="connsiteX471" fmla="*/ 959715 w 7467600"/>
              <a:gd name="connsiteY471" fmla="*/ 6850185 h 6858000"/>
              <a:gd name="connsiteX472" fmla="*/ 1483788 w 7467600"/>
              <a:gd name="connsiteY472" fmla="*/ 6259174 h 6858000"/>
              <a:gd name="connsiteX473" fmla="*/ 1100671 w 7467600"/>
              <a:gd name="connsiteY473" fmla="*/ 6252137 h 6858000"/>
              <a:gd name="connsiteX474" fmla="*/ 1090144 w 7467600"/>
              <a:gd name="connsiteY474" fmla="*/ 6256748 h 6858000"/>
              <a:gd name="connsiteX475" fmla="*/ 1095872 w 7467600"/>
              <a:gd name="connsiteY475" fmla="*/ 6271892 h 6858000"/>
              <a:gd name="connsiteX476" fmla="*/ 262785 w 7467600"/>
              <a:gd name="connsiteY476" fmla="*/ 6845450 h 6858000"/>
              <a:gd name="connsiteX477" fmla="*/ 209968 w 7467600"/>
              <a:gd name="connsiteY477" fmla="*/ 6770713 h 6858000"/>
              <a:gd name="connsiteX478" fmla="*/ 873460 w 7467600"/>
              <a:gd name="connsiteY478" fmla="*/ 6253768 h 6858000"/>
              <a:gd name="connsiteX479" fmla="*/ 192686 w 7467600"/>
              <a:gd name="connsiteY479" fmla="*/ 5849257 h 6858000"/>
              <a:gd name="connsiteX480" fmla="*/ 4696 w 7467600"/>
              <a:gd name="connsiteY480" fmla="*/ 5697668 h 6858000"/>
              <a:gd name="connsiteX481" fmla="*/ 0 w 7467600"/>
              <a:gd name="connsiteY481" fmla="*/ 5689984 h 6858000"/>
              <a:gd name="connsiteX482" fmla="*/ 0 w 7467600"/>
              <a:gd name="connsiteY482" fmla="*/ 5513472 h 6858000"/>
              <a:gd name="connsiteX483" fmla="*/ 174101 w 7467600"/>
              <a:gd name="connsiteY483" fmla="*/ 5620277 h 6858000"/>
              <a:gd name="connsiteX484" fmla="*/ 891800 w 7467600"/>
              <a:gd name="connsiteY484" fmla="*/ 6036935 h 6858000"/>
              <a:gd name="connsiteX485" fmla="*/ 1072219 w 7467600"/>
              <a:gd name="connsiteY485" fmla="*/ 6169443 h 6858000"/>
              <a:gd name="connsiteX486" fmla="*/ 1074117 w 7467600"/>
              <a:gd name="connsiteY486" fmla="*/ 6170301 h 6858000"/>
              <a:gd name="connsiteX487" fmla="*/ 1083114 w 7467600"/>
              <a:gd name="connsiteY487" fmla="*/ 6174131 h 6858000"/>
              <a:gd name="connsiteX488" fmla="*/ 1543010 w 7467600"/>
              <a:gd name="connsiteY488" fmla="*/ 6191140 h 6858000"/>
              <a:gd name="connsiteX489" fmla="*/ 1551080 w 7467600"/>
              <a:gd name="connsiteY489" fmla="*/ 6195006 h 6858000"/>
              <a:gd name="connsiteX490" fmla="*/ 2345443 w 7467600"/>
              <a:gd name="connsiteY490" fmla="*/ 5549882 h 6858000"/>
              <a:gd name="connsiteX491" fmla="*/ 1721499 w 7467600"/>
              <a:gd name="connsiteY491" fmla="*/ 5599969 h 6858000"/>
              <a:gd name="connsiteX492" fmla="*/ 767716 w 7467600"/>
              <a:gd name="connsiteY492" fmla="*/ 5472768 h 6858000"/>
              <a:gd name="connsiteX493" fmla="*/ 722147 w 7467600"/>
              <a:gd name="connsiteY493" fmla="*/ 5393091 h 6858000"/>
              <a:gd name="connsiteX494" fmla="*/ 1485552 w 7467600"/>
              <a:gd name="connsiteY494" fmla="*/ 5313202 h 6858000"/>
              <a:gd name="connsiteX495" fmla="*/ 2143004 w 7467600"/>
              <a:gd name="connsiteY495" fmla="*/ 5402420 h 6858000"/>
              <a:gd name="connsiteX496" fmla="*/ 1933391 w 7467600"/>
              <a:gd name="connsiteY496" fmla="*/ 5156971 h 6858000"/>
              <a:gd name="connsiteX497" fmla="*/ 1827118 w 7467600"/>
              <a:gd name="connsiteY497" fmla="*/ 4968410 h 6858000"/>
              <a:gd name="connsiteX498" fmla="*/ 1837349 w 7467600"/>
              <a:gd name="connsiteY498" fmla="*/ 4956357 h 6858000"/>
              <a:gd name="connsiteX499" fmla="*/ 2162835 w 7467600"/>
              <a:gd name="connsiteY499" fmla="*/ 5187853 h 6858000"/>
              <a:gd name="connsiteX500" fmla="*/ 2257167 w 7467600"/>
              <a:gd name="connsiteY500" fmla="*/ 5462123 h 6858000"/>
              <a:gd name="connsiteX501" fmla="*/ 2261598 w 7467600"/>
              <a:gd name="connsiteY501" fmla="*/ 5467998 h 6858000"/>
              <a:gd name="connsiteX502" fmla="*/ 2437177 w 7467600"/>
              <a:gd name="connsiteY502" fmla="*/ 5479608 h 6858000"/>
              <a:gd name="connsiteX503" fmla="*/ 2445247 w 7467600"/>
              <a:gd name="connsiteY503" fmla="*/ 5483476 h 6858000"/>
              <a:gd name="connsiteX504" fmla="*/ 2743626 w 7467600"/>
              <a:gd name="connsiteY504" fmla="*/ 5304819 h 6858000"/>
              <a:gd name="connsiteX505" fmla="*/ 3048102 w 7467600"/>
              <a:gd name="connsiteY505" fmla="*/ 5150595 h 6858000"/>
              <a:gd name="connsiteX506" fmla="*/ 1799414 w 7467600"/>
              <a:gd name="connsiteY506" fmla="*/ 4694732 h 6858000"/>
              <a:gd name="connsiteX507" fmla="*/ 1771735 w 7467600"/>
              <a:gd name="connsiteY507" fmla="*/ 4619929 h 6858000"/>
              <a:gd name="connsiteX508" fmla="*/ 3104273 w 7467600"/>
              <a:gd name="connsiteY508" fmla="*/ 5076159 h 6858000"/>
              <a:gd name="connsiteX509" fmla="*/ 3113245 w 7467600"/>
              <a:gd name="connsiteY509" fmla="*/ 5090705 h 6858000"/>
              <a:gd name="connsiteX510" fmla="*/ 3126294 w 7467600"/>
              <a:gd name="connsiteY510" fmla="*/ 5114400 h 6858000"/>
              <a:gd name="connsiteX511" fmla="*/ 3937433 w 7467600"/>
              <a:gd name="connsiteY511" fmla="*/ 4830473 h 6858000"/>
              <a:gd name="connsiteX512" fmla="*/ 3590475 w 7467600"/>
              <a:gd name="connsiteY512" fmla="*/ 4597974 h 6858000"/>
              <a:gd name="connsiteX513" fmla="*/ 3100264 w 7467600"/>
              <a:gd name="connsiteY513" fmla="*/ 4579845 h 6858000"/>
              <a:gd name="connsiteX514" fmla="*/ 2183576 w 7467600"/>
              <a:gd name="connsiteY514" fmla="*/ 4227150 h 6858000"/>
              <a:gd name="connsiteX515" fmla="*/ 2151029 w 7467600"/>
              <a:gd name="connsiteY515" fmla="*/ 4146947 h 6858000"/>
              <a:gd name="connsiteX516" fmla="*/ 3563434 w 7467600"/>
              <a:gd name="connsiteY516" fmla="*/ 4469115 h 6858000"/>
              <a:gd name="connsiteX517" fmla="*/ 3177952 w 7467600"/>
              <a:gd name="connsiteY517" fmla="*/ 3657386 h 6858000"/>
              <a:gd name="connsiteX518" fmla="*/ 3189263 w 7467600"/>
              <a:gd name="connsiteY518" fmla="*/ 3625726 h 6858000"/>
              <a:gd name="connsiteX519" fmla="*/ 3560912 w 7467600"/>
              <a:gd name="connsiteY519" fmla="*/ 4079863 h 6858000"/>
              <a:gd name="connsiteX520" fmla="*/ 3626636 w 7467600"/>
              <a:gd name="connsiteY520" fmla="*/ 4512230 h 6858000"/>
              <a:gd name="connsiteX521" fmla="*/ 3653088 w 7467600"/>
              <a:gd name="connsiteY521" fmla="*/ 4521417 h 6858000"/>
              <a:gd name="connsiteX522" fmla="*/ 3988128 w 7467600"/>
              <a:gd name="connsiteY522" fmla="*/ 4817267 h 6858000"/>
              <a:gd name="connsiteX523" fmla="*/ 4830582 w 7467600"/>
              <a:gd name="connsiteY523" fmla="*/ 4676000 h 6858000"/>
              <a:gd name="connsiteX524" fmla="*/ 4830100 w 7467600"/>
              <a:gd name="connsiteY524" fmla="*/ 4675554 h 6858000"/>
              <a:gd name="connsiteX525" fmla="*/ 4036318 w 7467600"/>
              <a:gd name="connsiteY525" fmla="*/ 4147013 h 6858000"/>
              <a:gd name="connsiteX526" fmla="*/ 3432098 w 7467600"/>
              <a:gd name="connsiteY526" fmla="*/ 3537312 h 6858000"/>
              <a:gd name="connsiteX527" fmla="*/ 3446761 w 7467600"/>
              <a:gd name="connsiteY527" fmla="*/ 3461278 h 6858000"/>
              <a:gd name="connsiteX528" fmla="*/ 4419733 w 7467600"/>
              <a:gd name="connsiteY528" fmla="*/ 3963555 h 6858000"/>
              <a:gd name="connsiteX529" fmla="*/ 4781371 w 7467600"/>
              <a:gd name="connsiteY529" fmla="*/ 4458604 h 6858000"/>
              <a:gd name="connsiteX530" fmla="*/ 4780440 w 7467600"/>
              <a:gd name="connsiteY530" fmla="*/ 4470290 h 6858000"/>
              <a:gd name="connsiteX531" fmla="*/ 4898954 w 7467600"/>
              <a:gd name="connsiteY531" fmla="*/ 4662092 h 6858000"/>
              <a:gd name="connsiteX532" fmla="*/ 4900699 w 7467600"/>
              <a:gd name="connsiteY532" fmla="*/ 4670867 h 6858000"/>
              <a:gd name="connsiteX533" fmla="*/ 5714511 w 7467600"/>
              <a:gd name="connsiteY533" fmla="*/ 4663483 h 6858000"/>
              <a:gd name="connsiteX534" fmla="*/ 5464793 w 7467600"/>
              <a:gd name="connsiteY534" fmla="*/ 4393556 h 6858000"/>
              <a:gd name="connsiteX535" fmla="*/ 5461897 w 7467600"/>
              <a:gd name="connsiteY535" fmla="*/ 4390879 h 6858000"/>
              <a:gd name="connsiteX536" fmla="*/ 4294126 w 7467600"/>
              <a:gd name="connsiteY536" fmla="*/ 3303048 h 6858000"/>
              <a:gd name="connsiteX537" fmla="*/ 4305321 w 7467600"/>
              <a:gd name="connsiteY537" fmla="*/ 3256953 h 6858000"/>
              <a:gd name="connsiteX538" fmla="*/ 4949299 w 7467600"/>
              <a:gd name="connsiteY538" fmla="*/ 3766336 h 6858000"/>
              <a:gd name="connsiteX539" fmla="*/ 5291452 w 7467600"/>
              <a:gd name="connsiteY539" fmla="*/ 4076801 h 6858000"/>
              <a:gd name="connsiteX540" fmla="*/ 5434998 w 7467600"/>
              <a:gd name="connsiteY540" fmla="*/ 4254100 h 6858000"/>
              <a:gd name="connsiteX541" fmla="*/ 5351015 w 7467600"/>
              <a:gd name="connsiteY541" fmla="*/ 3760989 h 6858000"/>
              <a:gd name="connsiteX542" fmla="*/ 5413780 w 7467600"/>
              <a:gd name="connsiteY542" fmla="*/ 2966265 h 6858000"/>
              <a:gd name="connsiteX543" fmla="*/ 5425627 w 7467600"/>
              <a:gd name="connsiteY543" fmla="*/ 2954192 h 6858000"/>
              <a:gd name="connsiteX544" fmla="*/ 6604735 w 7467600"/>
              <a:gd name="connsiteY544" fmla="*/ 2041381 h 6858000"/>
              <a:gd name="connsiteX545" fmla="*/ 7204487 w 7467600"/>
              <a:gd name="connsiteY545" fmla="*/ 2742112 h 6858000"/>
              <a:gd name="connsiteX546" fmla="*/ 7131592 w 7467600"/>
              <a:gd name="connsiteY546" fmla="*/ 2672096 h 6858000"/>
              <a:gd name="connsiteX547" fmla="*/ 6996344 w 7467600"/>
              <a:gd name="connsiteY547" fmla="*/ 2518310 h 6858000"/>
              <a:gd name="connsiteX548" fmla="*/ 6735495 w 7467600"/>
              <a:gd name="connsiteY548" fmla="*/ 2196890 h 6858000"/>
              <a:gd name="connsiteX549" fmla="*/ 6721901 w 7467600"/>
              <a:gd name="connsiteY549" fmla="*/ 2179274 h 6858000"/>
              <a:gd name="connsiteX550" fmla="*/ 6604735 w 7467600"/>
              <a:gd name="connsiteY550" fmla="*/ 2041381 h 6858000"/>
              <a:gd name="connsiteX551" fmla="*/ 6591670 w 7467600"/>
              <a:gd name="connsiteY551" fmla="*/ 1988277 h 6858000"/>
              <a:gd name="connsiteX552" fmla="*/ 6747349 w 7467600"/>
              <a:gd name="connsiteY552" fmla="*/ 2160069 h 6858000"/>
              <a:gd name="connsiteX553" fmla="*/ 6760943 w 7467600"/>
              <a:gd name="connsiteY553" fmla="*/ 2177686 h 6858000"/>
              <a:gd name="connsiteX554" fmla="*/ 7021065 w 7467600"/>
              <a:gd name="connsiteY554" fmla="*/ 2498102 h 6858000"/>
              <a:gd name="connsiteX555" fmla="*/ 7155223 w 7467600"/>
              <a:gd name="connsiteY555" fmla="*/ 2650386 h 6858000"/>
              <a:gd name="connsiteX556" fmla="*/ 7203167 w 7467600"/>
              <a:gd name="connsiteY556" fmla="*/ 2697288 h 6858000"/>
              <a:gd name="connsiteX557" fmla="*/ 6937703 w 7467600"/>
              <a:gd name="connsiteY557" fmla="*/ 2321981 h 6858000"/>
              <a:gd name="connsiteX558" fmla="*/ 6591670 w 7467600"/>
              <a:gd name="connsiteY558" fmla="*/ 1988277 h 6858000"/>
              <a:gd name="connsiteX559" fmla="*/ 5798671 w 7467600"/>
              <a:gd name="connsiteY559" fmla="*/ 1981601 h 6858000"/>
              <a:gd name="connsiteX560" fmla="*/ 5754709 w 7467600"/>
              <a:gd name="connsiteY560" fmla="*/ 2071454 h 6858000"/>
              <a:gd name="connsiteX561" fmla="*/ 5763044 w 7467600"/>
              <a:gd name="connsiteY561" fmla="*/ 2842206 h 6858000"/>
              <a:gd name="connsiteX562" fmla="*/ 5764974 w 7467600"/>
              <a:gd name="connsiteY562" fmla="*/ 2799609 h 6858000"/>
              <a:gd name="connsiteX563" fmla="*/ 5767665 w 7467600"/>
              <a:gd name="connsiteY563" fmla="*/ 2666409 h 6858000"/>
              <a:gd name="connsiteX564" fmla="*/ 5763055 w 7467600"/>
              <a:gd name="connsiteY564" fmla="*/ 2579705 h 6858000"/>
              <a:gd name="connsiteX565" fmla="*/ 5758079 w 7467600"/>
              <a:gd name="connsiteY565" fmla="*/ 2492508 h 6858000"/>
              <a:gd name="connsiteX566" fmla="*/ 5779325 w 7467600"/>
              <a:gd name="connsiteY566" fmla="*/ 2197069 h 6858000"/>
              <a:gd name="connsiteX567" fmla="*/ 5798671 w 7467600"/>
              <a:gd name="connsiteY567" fmla="*/ 1981601 h 6858000"/>
              <a:gd name="connsiteX568" fmla="*/ 5829202 w 7467600"/>
              <a:gd name="connsiteY568" fmla="*/ 1971679 h 6858000"/>
              <a:gd name="connsiteX569" fmla="*/ 5809558 w 7467600"/>
              <a:gd name="connsiteY569" fmla="*/ 2198043 h 6858000"/>
              <a:gd name="connsiteX570" fmla="*/ 5788653 w 7467600"/>
              <a:gd name="connsiteY570" fmla="*/ 2489430 h 6858000"/>
              <a:gd name="connsiteX571" fmla="*/ 5793439 w 7467600"/>
              <a:gd name="connsiteY571" fmla="*/ 2575235 h 6858000"/>
              <a:gd name="connsiteX572" fmla="*/ 5796837 w 7467600"/>
              <a:gd name="connsiteY572" fmla="*/ 2637633 h 6858000"/>
              <a:gd name="connsiteX573" fmla="*/ 5818614 w 7467600"/>
              <a:gd name="connsiteY573" fmla="*/ 2473055 h 6858000"/>
              <a:gd name="connsiteX574" fmla="*/ 5829202 w 7467600"/>
              <a:gd name="connsiteY574" fmla="*/ 1971679 h 6858000"/>
              <a:gd name="connsiteX575" fmla="*/ 5911389 w 7467600"/>
              <a:gd name="connsiteY575" fmla="*/ 1898371 h 6858000"/>
              <a:gd name="connsiteX576" fmla="*/ 6237627 w 7467600"/>
              <a:gd name="connsiteY576" fmla="*/ 2231921 h 6858000"/>
              <a:gd name="connsiteX577" fmla="*/ 5911389 w 7467600"/>
              <a:gd name="connsiteY577" fmla="*/ 1898371 h 6858000"/>
              <a:gd name="connsiteX578" fmla="*/ 6944437 w 7467600"/>
              <a:gd name="connsiteY578" fmla="*/ 1575402 h 6858000"/>
              <a:gd name="connsiteX579" fmla="*/ 6304730 w 7467600"/>
              <a:gd name="connsiteY579" fmla="*/ 1766654 h 6858000"/>
              <a:gd name="connsiteX580" fmla="*/ 6944437 w 7467600"/>
              <a:gd name="connsiteY580" fmla="*/ 1575402 h 6858000"/>
              <a:gd name="connsiteX581" fmla="*/ 7019523 w 7467600"/>
              <a:gd name="connsiteY581" fmla="*/ 1519450 h 6858000"/>
              <a:gd name="connsiteX582" fmla="*/ 6298091 w 7467600"/>
              <a:gd name="connsiteY582" fmla="*/ 1737122 h 6858000"/>
              <a:gd name="connsiteX583" fmla="*/ 7019523 w 7467600"/>
              <a:gd name="connsiteY583" fmla="*/ 1519450 h 6858000"/>
              <a:gd name="connsiteX584" fmla="*/ 2399523 w 7467600"/>
              <a:gd name="connsiteY584" fmla="*/ 1428234 h 6858000"/>
              <a:gd name="connsiteX585" fmla="*/ 2224982 w 7467600"/>
              <a:gd name="connsiteY585" fmla="*/ 1826201 h 6858000"/>
              <a:gd name="connsiteX586" fmla="*/ 2096099 w 7467600"/>
              <a:gd name="connsiteY586" fmla="*/ 2345900 h 6858000"/>
              <a:gd name="connsiteX587" fmla="*/ 2283317 w 7467600"/>
              <a:gd name="connsiteY587" fmla="*/ 1796925 h 6858000"/>
              <a:gd name="connsiteX588" fmla="*/ 2399523 w 7467600"/>
              <a:gd name="connsiteY588" fmla="*/ 1428234 h 6858000"/>
              <a:gd name="connsiteX589" fmla="*/ 2448558 w 7467600"/>
              <a:gd name="connsiteY589" fmla="*/ 1373435 h 6858000"/>
              <a:gd name="connsiteX590" fmla="*/ 2312521 w 7467600"/>
              <a:gd name="connsiteY590" fmla="*/ 1806140 h 6858000"/>
              <a:gd name="connsiteX591" fmla="*/ 2127533 w 7467600"/>
              <a:gd name="connsiteY591" fmla="*/ 2348380 h 6858000"/>
              <a:gd name="connsiteX592" fmla="*/ 2358080 w 7467600"/>
              <a:gd name="connsiteY592" fmla="*/ 1866134 h 6858000"/>
              <a:gd name="connsiteX593" fmla="*/ 2407436 w 7467600"/>
              <a:gd name="connsiteY593" fmla="*/ 1651070 h 6858000"/>
              <a:gd name="connsiteX594" fmla="*/ 2448558 w 7467600"/>
              <a:gd name="connsiteY594" fmla="*/ 1373435 h 6858000"/>
              <a:gd name="connsiteX595" fmla="*/ 278707 w 7467600"/>
              <a:gd name="connsiteY595" fmla="*/ 1352270 h 6858000"/>
              <a:gd name="connsiteX596" fmla="*/ 321570 w 7467600"/>
              <a:gd name="connsiteY596" fmla="*/ 1861610 h 6858000"/>
              <a:gd name="connsiteX597" fmla="*/ 294281 w 7467600"/>
              <a:gd name="connsiteY597" fmla="*/ 1440658 h 6858000"/>
              <a:gd name="connsiteX598" fmla="*/ 278707 w 7467600"/>
              <a:gd name="connsiteY598" fmla="*/ 1352270 h 6858000"/>
              <a:gd name="connsiteX599" fmla="*/ 1423821 w 7467600"/>
              <a:gd name="connsiteY599" fmla="*/ 1351958 h 6858000"/>
              <a:gd name="connsiteX600" fmla="*/ 1638521 w 7467600"/>
              <a:gd name="connsiteY600" fmla="*/ 1908470 h 6858000"/>
              <a:gd name="connsiteX601" fmla="*/ 1754199 w 7467600"/>
              <a:gd name="connsiteY601" fmla="*/ 2149284 h 6858000"/>
              <a:gd name="connsiteX602" fmla="*/ 1908359 w 7467600"/>
              <a:gd name="connsiteY602" fmla="*/ 2364988 h 6858000"/>
              <a:gd name="connsiteX603" fmla="*/ 1647661 w 7467600"/>
              <a:gd name="connsiteY603" fmla="*/ 1825945 h 6858000"/>
              <a:gd name="connsiteX604" fmla="*/ 1423821 w 7467600"/>
              <a:gd name="connsiteY604" fmla="*/ 1351958 h 6858000"/>
              <a:gd name="connsiteX605" fmla="*/ 1431890 w 7467600"/>
              <a:gd name="connsiteY605" fmla="*/ 1306475 h 6858000"/>
              <a:gd name="connsiteX606" fmla="*/ 1507597 w 7467600"/>
              <a:gd name="connsiteY606" fmla="*/ 1446132 h 6858000"/>
              <a:gd name="connsiteX607" fmla="*/ 1674586 w 7467600"/>
              <a:gd name="connsiteY607" fmla="*/ 1813832 h 6858000"/>
              <a:gd name="connsiteX608" fmla="*/ 1815950 w 7467600"/>
              <a:gd name="connsiteY608" fmla="*/ 2128564 h 6858000"/>
              <a:gd name="connsiteX609" fmla="*/ 1984242 w 7467600"/>
              <a:gd name="connsiteY609" fmla="*/ 2430829 h 6858000"/>
              <a:gd name="connsiteX610" fmla="*/ 2014023 w 7467600"/>
              <a:gd name="connsiteY610" fmla="*/ 2450995 h 6858000"/>
              <a:gd name="connsiteX611" fmla="*/ 1747337 w 7467600"/>
              <a:gd name="connsiteY611" fmla="*/ 1855264 h 6858000"/>
              <a:gd name="connsiteX612" fmla="*/ 1533749 w 7467600"/>
              <a:gd name="connsiteY612" fmla="*/ 1478656 h 6858000"/>
              <a:gd name="connsiteX613" fmla="*/ 1431890 w 7467600"/>
              <a:gd name="connsiteY613" fmla="*/ 1306475 h 6858000"/>
              <a:gd name="connsiteX614" fmla="*/ 5052692 w 7467600"/>
              <a:gd name="connsiteY614" fmla="*/ 1292994 h 6858000"/>
              <a:gd name="connsiteX615" fmla="*/ 5200661 w 7467600"/>
              <a:gd name="connsiteY615" fmla="*/ 1635186 h 6858000"/>
              <a:gd name="connsiteX616" fmla="*/ 5297138 w 7467600"/>
              <a:gd name="connsiteY616" fmla="*/ 1906351 h 6858000"/>
              <a:gd name="connsiteX617" fmla="*/ 5052692 w 7467600"/>
              <a:gd name="connsiteY617" fmla="*/ 1292994 h 6858000"/>
              <a:gd name="connsiteX618" fmla="*/ 5009948 w 7467600"/>
              <a:gd name="connsiteY618" fmla="*/ 1273619 h 6858000"/>
              <a:gd name="connsiteX619" fmla="*/ 5121777 w 7467600"/>
              <a:gd name="connsiteY619" fmla="*/ 1654213 h 6858000"/>
              <a:gd name="connsiteX620" fmla="*/ 5293545 w 7467600"/>
              <a:gd name="connsiteY620" fmla="*/ 2072247 h 6858000"/>
              <a:gd name="connsiteX621" fmla="*/ 5294042 w 7467600"/>
              <a:gd name="connsiteY621" fmla="*/ 2065019 h 6858000"/>
              <a:gd name="connsiteX622" fmla="*/ 5171936 w 7467600"/>
              <a:gd name="connsiteY622" fmla="*/ 1647613 h 6858000"/>
              <a:gd name="connsiteX623" fmla="*/ 5009948 w 7467600"/>
              <a:gd name="connsiteY623" fmla="*/ 1273619 h 6858000"/>
              <a:gd name="connsiteX624" fmla="*/ 655236 w 7467600"/>
              <a:gd name="connsiteY624" fmla="*/ 1268632 h 6858000"/>
              <a:gd name="connsiteX625" fmla="*/ 839521 w 7467600"/>
              <a:gd name="connsiteY625" fmla="*/ 1685315 h 6858000"/>
              <a:gd name="connsiteX626" fmla="*/ 1109416 w 7467600"/>
              <a:gd name="connsiteY626" fmla="*/ 2061663 h 6858000"/>
              <a:gd name="connsiteX627" fmla="*/ 1298300 w 7467600"/>
              <a:gd name="connsiteY627" fmla="*/ 2247742 h 6858000"/>
              <a:gd name="connsiteX628" fmla="*/ 1125871 w 7467600"/>
              <a:gd name="connsiteY628" fmla="*/ 1989513 h 6858000"/>
              <a:gd name="connsiteX629" fmla="*/ 981574 w 7467600"/>
              <a:gd name="connsiteY629" fmla="*/ 1783157 h 6858000"/>
              <a:gd name="connsiteX630" fmla="*/ 922198 w 7467600"/>
              <a:gd name="connsiteY630" fmla="*/ 1677437 h 6858000"/>
              <a:gd name="connsiteX631" fmla="*/ 869293 w 7467600"/>
              <a:gd name="connsiteY631" fmla="*/ 1583214 h 6858000"/>
              <a:gd name="connsiteX632" fmla="*/ 751431 w 7467600"/>
              <a:gd name="connsiteY632" fmla="*/ 1405731 h 6858000"/>
              <a:gd name="connsiteX633" fmla="*/ 655236 w 7467600"/>
              <a:gd name="connsiteY633" fmla="*/ 1268632 h 6858000"/>
              <a:gd name="connsiteX634" fmla="*/ 6516292 w 7467600"/>
              <a:gd name="connsiteY634" fmla="*/ 1263064 h 6858000"/>
              <a:gd name="connsiteX635" fmla="*/ 5736320 w 7467600"/>
              <a:gd name="connsiteY635" fmla="*/ 1501803 h 6858000"/>
              <a:gd name="connsiteX636" fmla="*/ 6516292 w 7467600"/>
              <a:gd name="connsiteY636" fmla="*/ 1263064 h 6858000"/>
              <a:gd name="connsiteX637" fmla="*/ 291466 w 7467600"/>
              <a:gd name="connsiteY637" fmla="*/ 1250369 h 6858000"/>
              <a:gd name="connsiteX638" fmla="*/ 323180 w 7467600"/>
              <a:gd name="connsiteY638" fmla="*/ 1435283 h 6858000"/>
              <a:gd name="connsiteX639" fmla="*/ 349381 w 7467600"/>
              <a:gd name="connsiteY639" fmla="*/ 1875041 h 6858000"/>
              <a:gd name="connsiteX640" fmla="*/ 374363 w 7467600"/>
              <a:gd name="connsiteY640" fmla="*/ 1506494 h 6858000"/>
              <a:gd name="connsiteX641" fmla="*/ 302168 w 7467600"/>
              <a:gd name="connsiteY641" fmla="*/ 1274495 h 6858000"/>
              <a:gd name="connsiteX642" fmla="*/ 291466 w 7467600"/>
              <a:gd name="connsiteY642" fmla="*/ 1250369 h 6858000"/>
              <a:gd name="connsiteX643" fmla="*/ 678222 w 7467600"/>
              <a:gd name="connsiteY643" fmla="*/ 1248670 h 6858000"/>
              <a:gd name="connsiteX644" fmla="*/ 775536 w 7467600"/>
              <a:gd name="connsiteY644" fmla="*/ 1388015 h 6858000"/>
              <a:gd name="connsiteX645" fmla="*/ 894529 w 7467600"/>
              <a:gd name="connsiteY645" fmla="*/ 1567739 h 6858000"/>
              <a:gd name="connsiteX646" fmla="*/ 948000 w 7467600"/>
              <a:gd name="connsiteY646" fmla="*/ 1663088 h 6858000"/>
              <a:gd name="connsiteX647" fmla="*/ 1006812 w 7467600"/>
              <a:gd name="connsiteY647" fmla="*/ 1767683 h 6858000"/>
              <a:gd name="connsiteX648" fmla="*/ 1149133 w 7467600"/>
              <a:gd name="connsiteY648" fmla="*/ 1971513 h 6858000"/>
              <a:gd name="connsiteX649" fmla="*/ 1333952 w 7467600"/>
              <a:gd name="connsiteY649" fmla="*/ 2251620 h 6858000"/>
              <a:gd name="connsiteX650" fmla="*/ 1337329 w 7467600"/>
              <a:gd name="connsiteY650" fmla="*/ 2258350 h 6858000"/>
              <a:gd name="connsiteX651" fmla="*/ 1014726 w 7467600"/>
              <a:gd name="connsiteY651" fmla="*/ 1615556 h 6858000"/>
              <a:gd name="connsiteX652" fmla="*/ 678222 w 7467600"/>
              <a:gd name="connsiteY652" fmla="*/ 1248670 h 6858000"/>
              <a:gd name="connsiteX653" fmla="*/ 6691602 w 7467600"/>
              <a:gd name="connsiteY653" fmla="*/ 1140573 h 6858000"/>
              <a:gd name="connsiteX654" fmla="*/ 6571100 w 7467600"/>
              <a:gd name="connsiteY654" fmla="*/ 1183662 h 6858000"/>
              <a:gd name="connsiteX655" fmla="*/ 6241687 w 7467600"/>
              <a:gd name="connsiteY655" fmla="*/ 1257600 h 6858000"/>
              <a:gd name="connsiteX656" fmla="*/ 5693009 w 7467600"/>
              <a:gd name="connsiteY656" fmla="*/ 1478256 h 6858000"/>
              <a:gd name="connsiteX657" fmla="*/ 6548420 w 7467600"/>
              <a:gd name="connsiteY657" fmla="*/ 1214599 h 6858000"/>
              <a:gd name="connsiteX658" fmla="*/ 6605473 w 7467600"/>
              <a:gd name="connsiteY658" fmla="*/ 1184686 h 6858000"/>
              <a:gd name="connsiteX659" fmla="*/ 6691602 w 7467600"/>
              <a:gd name="connsiteY659" fmla="*/ 1140573 h 6858000"/>
              <a:gd name="connsiteX660" fmla="*/ 4002475 w 7467600"/>
              <a:gd name="connsiteY660" fmla="*/ 1037802 h 6858000"/>
              <a:gd name="connsiteX661" fmla="*/ 4000324 w 7467600"/>
              <a:gd name="connsiteY661" fmla="*/ 1039362 h 6858000"/>
              <a:gd name="connsiteX662" fmla="*/ 4002862 w 7467600"/>
              <a:gd name="connsiteY662" fmla="*/ 1042866 h 6858000"/>
              <a:gd name="connsiteX663" fmla="*/ 4002475 w 7467600"/>
              <a:gd name="connsiteY663" fmla="*/ 1037802 h 6858000"/>
              <a:gd name="connsiteX664" fmla="*/ 506322 w 7467600"/>
              <a:gd name="connsiteY664" fmla="*/ 1020997 h 6858000"/>
              <a:gd name="connsiteX665" fmla="*/ 533068 w 7467600"/>
              <a:gd name="connsiteY665" fmla="*/ 1029409 h 6858000"/>
              <a:gd name="connsiteX666" fmla="*/ 1232525 w 7467600"/>
              <a:gd name="connsiteY666" fmla="*/ 1804675 h 6858000"/>
              <a:gd name="connsiteX667" fmla="*/ 1388858 w 7467600"/>
              <a:gd name="connsiteY667" fmla="*/ 2368011 h 6858000"/>
              <a:gd name="connsiteX668" fmla="*/ 1384098 w 7467600"/>
              <a:gd name="connsiteY668" fmla="*/ 2378125 h 6858000"/>
              <a:gd name="connsiteX669" fmla="*/ 1425393 w 7467600"/>
              <a:gd name="connsiteY669" fmla="*/ 2589124 h 6858000"/>
              <a:gd name="connsiteX670" fmla="*/ 1424001 w 7467600"/>
              <a:gd name="connsiteY670" fmla="*/ 2597541 h 6858000"/>
              <a:gd name="connsiteX671" fmla="*/ 2152729 w 7467600"/>
              <a:gd name="connsiteY671" fmla="*/ 2864487 h 6858000"/>
              <a:gd name="connsiteX672" fmla="*/ 2020609 w 7467600"/>
              <a:gd name="connsiteY672" fmla="*/ 2539671 h 6858000"/>
              <a:gd name="connsiteX673" fmla="*/ 2018920 w 7467600"/>
              <a:gd name="connsiteY673" fmla="*/ 2536309 h 6858000"/>
              <a:gd name="connsiteX674" fmla="*/ 1342441 w 7467600"/>
              <a:gd name="connsiteY674" fmla="*/ 1173017 h 6858000"/>
              <a:gd name="connsiteX675" fmla="*/ 1367925 w 7467600"/>
              <a:gd name="connsiteY675" fmla="*/ 1135648 h 6858000"/>
              <a:gd name="connsiteX676" fmla="*/ 1771401 w 7467600"/>
              <a:gd name="connsiteY676" fmla="*/ 1806673 h 6858000"/>
              <a:gd name="connsiteX677" fmla="*/ 1972385 w 7467600"/>
              <a:gd name="connsiteY677" fmla="*/ 2198735 h 6858000"/>
              <a:gd name="connsiteX678" fmla="*/ 2040892 w 7467600"/>
              <a:gd name="connsiteY678" fmla="*/ 2405205 h 6858000"/>
              <a:gd name="connsiteX679" fmla="*/ 2131689 w 7467600"/>
              <a:gd name="connsiteY679" fmla="*/ 1936926 h 6858000"/>
              <a:gd name="connsiteX680" fmla="*/ 2454820 w 7467600"/>
              <a:gd name="connsiteY680" fmla="*/ 1248808 h 6858000"/>
              <a:gd name="connsiteX681" fmla="*/ 2492512 w 7467600"/>
              <a:gd name="connsiteY681" fmla="*/ 1302920 h 6858000"/>
              <a:gd name="connsiteX682" fmla="*/ 2081216 w 7467600"/>
              <a:gd name="connsiteY682" fmla="*/ 2527513 h 6858000"/>
              <a:gd name="connsiteX683" fmla="*/ 2081211 w 7467600"/>
              <a:gd name="connsiteY683" fmla="*/ 2528916 h 6858000"/>
              <a:gd name="connsiteX684" fmla="*/ 2199067 w 7467600"/>
              <a:gd name="connsiteY684" fmla="*/ 2884061 h 6858000"/>
              <a:gd name="connsiteX685" fmla="*/ 3192586 w 7467600"/>
              <a:gd name="connsiteY685" fmla="*/ 3411496 h 6858000"/>
              <a:gd name="connsiteX686" fmla="*/ 3182620 w 7467600"/>
              <a:gd name="connsiteY686" fmla="*/ 3483279 h 6858000"/>
              <a:gd name="connsiteX687" fmla="*/ 2435119 w 7467600"/>
              <a:gd name="connsiteY687" fmla="*/ 3080173 h 6858000"/>
              <a:gd name="connsiteX688" fmla="*/ 2410152 w 7467600"/>
              <a:gd name="connsiteY688" fmla="*/ 3063751 h 6858000"/>
              <a:gd name="connsiteX689" fmla="*/ 2408099 w 7467600"/>
              <a:gd name="connsiteY689" fmla="*/ 3064403 h 6858000"/>
              <a:gd name="connsiteX690" fmla="*/ 2407218 w 7467600"/>
              <a:gd name="connsiteY690" fmla="*/ 3070324 h 6858000"/>
              <a:gd name="connsiteX691" fmla="*/ 2380138 w 7467600"/>
              <a:gd name="connsiteY691" fmla="*/ 3099341 h 6858000"/>
              <a:gd name="connsiteX692" fmla="*/ 1765923 w 7467600"/>
              <a:gd name="connsiteY692" fmla="*/ 3581043 h 6858000"/>
              <a:gd name="connsiteX693" fmla="*/ 1702258 w 7467600"/>
              <a:gd name="connsiteY693" fmla="*/ 3612286 h 6858000"/>
              <a:gd name="connsiteX694" fmla="*/ 1538370 w 7467600"/>
              <a:gd name="connsiteY694" fmla="*/ 3811804 h 6858000"/>
              <a:gd name="connsiteX695" fmla="*/ 542867 w 7467600"/>
              <a:gd name="connsiteY695" fmla="*/ 4944092 h 6858000"/>
              <a:gd name="connsiteX696" fmla="*/ 515800 w 7467600"/>
              <a:gd name="connsiteY696" fmla="*/ 4862180 h 6858000"/>
              <a:gd name="connsiteX697" fmla="*/ 909145 w 7467600"/>
              <a:gd name="connsiteY697" fmla="*/ 4199225 h 6858000"/>
              <a:gd name="connsiteX698" fmla="*/ 1214067 w 7467600"/>
              <a:gd name="connsiteY698" fmla="*/ 3908561 h 6858000"/>
              <a:gd name="connsiteX699" fmla="*/ 640967 w 7467600"/>
              <a:gd name="connsiteY699" fmla="*/ 4105601 h 6858000"/>
              <a:gd name="connsiteX700" fmla="*/ 112563 w 7467600"/>
              <a:gd name="connsiteY700" fmla="*/ 4396952 h 6858000"/>
              <a:gd name="connsiteX701" fmla="*/ 0 w 7467600"/>
              <a:gd name="connsiteY701" fmla="*/ 4466006 h 6858000"/>
              <a:gd name="connsiteX702" fmla="*/ 0 w 7467600"/>
              <a:gd name="connsiteY702" fmla="*/ 4233763 h 6858000"/>
              <a:gd name="connsiteX703" fmla="*/ 36881 w 7467600"/>
              <a:gd name="connsiteY703" fmla="*/ 4200118 h 6858000"/>
              <a:gd name="connsiteX704" fmla="*/ 910534 w 7467600"/>
              <a:gd name="connsiteY704" fmla="*/ 3629753 h 6858000"/>
              <a:gd name="connsiteX705" fmla="*/ 1578717 w 7467600"/>
              <a:gd name="connsiteY705" fmla="*/ 3575982 h 6858000"/>
              <a:gd name="connsiteX706" fmla="*/ 2338780 w 7467600"/>
              <a:gd name="connsiteY706" fmla="*/ 3033725 h 6858000"/>
              <a:gd name="connsiteX707" fmla="*/ 1807991 w 7467600"/>
              <a:gd name="connsiteY707" fmla="*/ 2807184 h 6858000"/>
              <a:gd name="connsiteX708" fmla="*/ 1416358 w 7467600"/>
              <a:gd name="connsiteY708" fmla="*/ 3112571 h 6858000"/>
              <a:gd name="connsiteX709" fmla="*/ 939066 w 7467600"/>
              <a:gd name="connsiteY709" fmla="*/ 3378798 h 6858000"/>
              <a:gd name="connsiteX710" fmla="*/ 115099 w 7467600"/>
              <a:gd name="connsiteY710" fmla="*/ 3607650 h 6858000"/>
              <a:gd name="connsiteX711" fmla="*/ 97284 w 7467600"/>
              <a:gd name="connsiteY711" fmla="*/ 3520393 h 6858000"/>
              <a:gd name="connsiteX712" fmla="*/ 922050 w 7467600"/>
              <a:gd name="connsiteY712" fmla="*/ 3074867 h 6858000"/>
              <a:gd name="connsiteX713" fmla="*/ 1405265 w 7467600"/>
              <a:gd name="connsiteY713" fmla="*/ 3016319 h 6858000"/>
              <a:gd name="connsiteX714" fmla="*/ 1407512 w 7467600"/>
              <a:gd name="connsiteY714" fmla="*/ 3018001 h 6858000"/>
              <a:gd name="connsiteX715" fmla="*/ 1726266 w 7467600"/>
              <a:gd name="connsiteY715" fmla="*/ 2777274 h 6858000"/>
              <a:gd name="connsiteX716" fmla="*/ 625390 w 7467600"/>
              <a:gd name="connsiteY716" fmla="*/ 2514541 h 6858000"/>
              <a:gd name="connsiteX717" fmla="*/ 619799 w 7467600"/>
              <a:gd name="connsiteY717" fmla="*/ 2527180 h 6858000"/>
              <a:gd name="connsiteX718" fmla="*/ 310030 w 7467600"/>
              <a:gd name="connsiteY718" fmla="*/ 2771818 h 6858000"/>
              <a:gd name="connsiteX719" fmla="*/ 173877 w 7467600"/>
              <a:gd name="connsiteY719" fmla="*/ 2937056 h 6858000"/>
              <a:gd name="connsiteX720" fmla="*/ 77889 w 7467600"/>
              <a:gd name="connsiteY720" fmla="*/ 3138440 h 6858000"/>
              <a:gd name="connsiteX721" fmla="*/ 0 w 7467600"/>
              <a:gd name="connsiteY721" fmla="*/ 3271395 h 6858000"/>
              <a:gd name="connsiteX722" fmla="*/ 0 w 7467600"/>
              <a:gd name="connsiteY722" fmla="*/ 3153002 h 6858000"/>
              <a:gd name="connsiteX723" fmla="*/ 2386 w 7467600"/>
              <a:gd name="connsiteY723" fmla="*/ 3149203 h 6858000"/>
              <a:gd name="connsiteX724" fmla="*/ 89753 w 7467600"/>
              <a:gd name="connsiteY724" fmla="*/ 2987702 h 6858000"/>
              <a:gd name="connsiteX725" fmla="*/ 76869 w 7467600"/>
              <a:gd name="connsiteY725" fmla="*/ 3005404 h 6858000"/>
              <a:gd name="connsiteX726" fmla="*/ 32049 w 7467600"/>
              <a:gd name="connsiteY726" fmla="*/ 3065814 h 6858000"/>
              <a:gd name="connsiteX727" fmla="*/ 0 w 7467600"/>
              <a:gd name="connsiteY727" fmla="*/ 3108744 h 6858000"/>
              <a:gd name="connsiteX728" fmla="*/ 0 w 7467600"/>
              <a:gd name="connsiteY728" fmla="*/ 3058059 h 6858000"/>
              <a:gd name="connsiteX729" fmla="*/ 7610 w 7467600"/>
              <a:gd name="connsiteY729" fmla="*/ 3047889 h 6858000"/>
              <a:gd name="connsiteX730" fmla="*/ 52419 w 7467600"/>
              <a:gd name="connsiteY730" fmla="*/ 2987479 h 6858000"/>
              <a:gd name="connsiteX731" fmla="*/ 59142 w 7467600"/>
              <a:gd name="connsiteY731" fmla="*/ 2978488 h 6858000"/>
              <a:gd name="connsiteX732" fmla="*/ 0 w 7467600"/>
              <a:gd name="connsiteY732" fmla="*/ 3015334 h 6858000"/>
              <a:gd name="connsiteX733" fmla="*/ 0 w 7467600"/>
              <a:gd name="connsiteY733" fmla="*/ 2914286 h 6858000"/>
              <a:gd name="connsiteX734" fmla="*/ 36383 w 7467600"/>
              <a:gd name="connsiteY734" fmla="*/ 2901128 h 6858000"/>
              <a:gd name="connsiteX735" fmla="*/ 156329 w 7467600"/>
              <a:gd name="connsiteY735" fmla="*/ 2840533 h 6858000"/>
              <a:gd name="connsiteX736" fmla="*/ 358355 w 7467600"/>
              <a:gd name="connsiteY736" fmla="*/ 2620471 h 6858000"/>
              <a:gd name="connsiteX737" fmla="*/ 510577 w 7467600"/>
              <a:gd name="connsiteY737" fmla="*/ 2501244 h 6858000"/>
              <a:gd name="connsiteX738" fmla="*/ 211967 w 7467600"/>
              <a:gd name="connsiteY738" fmla="*/ 2479171 h 6858000"/>
              <a:gd name="connsiteX739" fmla="*/ 0 w 7467600"/>
              <a:gd name="connsiteY739" fmla="*/ 2476398 h 6858000"/>
              <a:gd name="connsiteX740" fmla="*/ 0 w 7467600"/>
              <a:gd name="connsiteY740" fmla="*/ 2389189 h 6858000"/>
              <a:gd name="connsiteX741" fmla="*/ 103062 w 7467600"/>
              <a:gd name="connsiteY741" fmla="*/ 2389518 h 6858000"/>
              <a:gd name="connsiteX742" fmla="*/ 510734 w 7467600"/>
              <a:gd name="connsiteY742" fmla="*/ 2416201 h 6858000"/>
              <a:gd name="connsiteX743" fmla="*/ 279257 w 7467600"/>
              <a:gd name="connsiteY743" fmla="*/ 2092102 h 6858000"/>
              <a:gd name="connsiteX744" fmla="*/ 65265 w 7467600"/>
              <a:gd name="connsiteY744" fmla="*/ 2006049 h 6858000"/>
              <a:gd name="connsiteX745" fmla="*/ 0 w 7467600"/>
              <a:gd name="connsiteY745" fmla="*/ 1982532 h 6858000"/>
              <a:gd name="connsiteX746" fmla="*/ 0 w 7467600"/>
              <a:gd name="connsiteY746" fmla="*/ 1912789 h 6858000"/>
              <a:gd name="connsiteX747" fmla="*/ 97460 w 7467600"/>
              <a:gd name="connsiteY747" fmla="*/ 1953725 h 6858000"/>
              <a:gd name="connsiteX748" fmla="*/ 221272 w 7467600"/>
              <a:gd name="connsiteY748" fmla="*/ 1980766 h 6858000"/>
              <a:gd name="connsiteX749" fmla="*/ 116765 w 7467600"/>
              <a:gd name="connsiteY749" fmla="*/ 1911033 h 6858000"/>
              <a:gd name="connsiteX750" fmla="*/ 16405 w 7467600"/>
              <a:gd name="connsiteY750" fmla="*/ 1803412 h 6858000"/>
              <a:gd name="connsiteX751" fmla="*/ 0 w 7467600"/>
              <a:gd name="connsiteY751" fmla="*/ 1784777 h 6858000"/>
              <a:gd name="connsiteX752" fmla="*/ 0 w 7467600"/>
              <a:gd name="connsiteY752" fmla="*/ 1740082 h 6858000"/>
              <a:gd name="connsiteX753" fmla="*/ 39394 w 7467600"/>
              <a:gd name="connsiteY753" fmla="*/ 1784856 h 6858000"/>
              <a:gd name="connsiteX754" fmla="*/ 135813 w 7467600"/>
              <a:gd name="connsiteY754" fmla="*/ 1888838 h 6858000"/>
              <a:gd name="connsiteX755" fmla="*/ 242575 w 7467600"/>
              <a:gd name="connsiteY755" fmla="*/ 1958841 h 6858000"/>
              <a:gd name="connsiteX756" fmla="*/ 82197 w 7467600"/>
              <a:gd name="connsiteY756" fmla="*/ 1754826 h 6858000"/>
              <a:gd name="connsiteX757" fmla="*/ 0 w 7467600"/>
              <a:gd name="connsiteY757" fmla="*/ 1679650 h 6858000"/>
              <a:gd name="connsiteX758" fmla="*/ 0 w 7467600"/>
              <a:gd name="connsiteY758" fmla="*/ 1602463 h 6858000"/>
              <a:gd name="connsiteX759" fmla="*/ 84689 w 7467600"/>
              <a:gd name="connsiteY759" fmla="*/ 1677442 h 6858000"/>
              <a:gd name="connsiteX760" fmla="*/ 298437 w 7467600"/>
              <a:gd name="connsiteY760" fmla="*/ 1968019 h 6858000"/>
              <a:gd name="connsiteX761" fmla="*/ 227269 w 7467600"/>
              <a:gd name="connsiteY761" fmla="*/ 1114064 h 6858000"/>
              <a:gd name="connsiteX762" fmla="*/ 248003 w 7467600"/>
              <a:gd name="connsiteY762" fmla="*/ 1089613 h 6858000"/>
              <a:gd name="connsiteX763" fmla="*/ 427020 w 7467600"/>
              <a:gd name="connsiteY763" fmla="*/ 1619803 h 6858000"/>
              <a:gd name="connsiteX764" fmla="*/ 340345 w 7467600"/>
              <a:gd name="connsiteY764" fmla="*/ 2027739 h 6858000"/>
              <a:gd name="connsiteX765" fmla="*/ 360865 w 7467600"/>
              <a:gd name="connsiteY765" fmla="*/ 2044827 h 6858000"/>
              <a:gd name="connsiteX766" fmla="*/ 560414 w 7467600"/>
              <a:gd name="connsiteY766" fmla="*/ 2421457 h 6858000"/>
              <a:gd name="connsiteX767" fmla="*/ 1359703 w 7467600"/>
              <a:gd name="connsiteY767" fmla="*/ 2578554 h 6858000"/>
              <a:gd name="connsiteX768" fmla="*/ 1359422 w 7467600"/>
              <a:gd name="connsiteY768" fmla="*/ 2577994 h 6858000"/>
              <a:gd name="connsiteX769" fmla="*/ 828701 w 7467600"/>
              <a:gd name="connsiteY769" fmla="*/ 1839520 h 6858000"/>
              <a:gd name="connsiteX770" fmla="*/ 494427 w 7467600"/>
              <a:gd name="connsiteY770" fmla="*/ 1092333 h 6858000"/>
              <a:gd name="connsiteX771" fmla="*/ 506322 w 7467600"/>
              <a:gd name="connsiteY771" fmla="*/ 1020997 h 6858000"/>
              <a:gd name="connsiteX772" fmla="*/ 4570198 w 7467600"/>
              <a:gd name="connsiteY772" fmla="*/ 978081 h 6858000"/>
              <a:gd name="connsiteX773" fmla="*/ 4523691 w 7467600"/>
              <a:gd name="connsiteY773" fmla="*/ 1127776 h 6858000"/>
              <a:gd name="connsiteX774" fmla="*/ 4509875 w 7467600"/>
              <a:gd name="connsiteY774" fmla="*/ 1167552 h 6858000"/>
              <a:gd name="connsiteX775" fmla="*/ 4478168 w 7467600"/>
              <a:gd name="connsiteY775" fmla="*/ 1260735 h 6858000"/>
              <a:gd name="connsiteX776" fmla="*/ 4409309 w 7467600"/>
              <a:gd name="connsiteY776" fmla="*/ 1666996 h 6858000"/>
              <a:gd name="connsiteX777" fmla="*/ 4370031 w 7467600"/>
              <a:gd name="connsiteY777" fmla="*/ 1955666 h 6858000"/>
              <a:gd name="connsiteX778" fmla="*/ 4570198 w 7467600"/>
              <a:gd name="connsiteY778" fmla="*/ 978081 h 6858000"/>
              <a:gd name="connsiteX779" fmla="*/ 4557898 w 7467600"/>
              <a:gd name="connsiteY779" fmla="*/ 900011 h 6858000"/>
              <a:gd name="connsiteX780" fmla="*/ 4344840 w 7467600"/>
              <a:gd name="connsiteY780" fmla="*/ 1922038 h 6858000"/>
              <a:gd name="connsiteX781" fmla="*/ 4378710 w 7467600"/>
              <a:gd name="connsiteY781" fmla="*/ 1665516 h 6858000"/>
              <a:gd name="connsiteX782" fmla="*/ 4448798 w 7467600"/>
              <a:gd name="connsiteY782" fmla="*/ 1253024 h 6858000"/>
              <a:gd name="connsiteX783" fmla="*/ 4480315 w 7467600"/>
              <a:gd name="connsiteY783" fmla="*/ 1158454 h 6858000"/>
              <a:gd name="connsiteX784" fmla="*/ 4494133 w 7467600"/>
              <a:gd name="connsiteY784" fmla="*/ 1118676 h 6858000"/>
              <a:gd name="connsiteX785" fmla="*/ 4557898 w 7467600"/>
              <a:gd name="connsiteY785" fmla="*/ 900011 h 6858000"/>
              <a:gd name="connsiteX786" fmla="*/ 5870151 w 7467600"/>
              <a:gd name="connsiteY786" fmla="*/ 898890 h 6858000"/>
              <a:gd name="connsiteX787" fmla="*/ 5861335 w 7467600"/>
              <a:gd name="connsiteY787" fmla="*/ 899177 h 6858000"/>
              <a:gd name="connsiteX788" fmla="*/ 5843702 w 7467600"/>
              <a:gd name="connsiteY788" fmla="*/ 899748 h 6858000"/>
              <a:gd name="connsiteX789" fmla="*/ 5651107 w 7467600"/>
              <a:gd name="connsiteY789" fmla="*/ 920306 h 6858000"/>
              <a:gd name="connsiteX790" fmla="*/ 5459407 w 7467600"/>
              <a:gd name="connsiteY790" fmla="*/ 940975 h 6858000"/>
              <a:gd name="connsiteX791" fmla="*/ 5374846 w 7467600"/>
              <a:gd name="connsiteY791" fmla="*/ 941988 h 6858000"/>
              <a:gd name="connsiteX792" fmla="*/ 5256105 w 7467600"/>
              <a:gd name="connsiteY792" fmla="*/ 945632 h 6858000"/>
              <a:gd name="connsiteX793" fmla="*/ 5107071 w 7467600"/>
              <a:gd name="connsiteY793" fmla="*/ 969720 h 6858000"/>
              <a:gd name="connsiteX794" fmla="*/ 4998681 w 7467600"/>
              <a:gd name="connsiteY794" fmla="*/ 988771 h 6858000"/>
              <a:gd name="connsiteX795" fmla="*/ 5870151 w 7467600"/>
              <a:gd name="connsiteY795" fmla="*/ 898890 h 6858000"/>
              <a:gd name="connsiteX796" fmla="*/ 5504425 w 7467600"/>
              <a:gd name="connsiteY796" fmla="*/ 848067 h 6858000"/>
              <a:gd name="connsiteX797" fmla="*/ 4968849 w 7467600"/>
              <a:gd name="connsiteY797" fmla="*/ 962318 h 6858000"/>
              <a:gd name="connsiteX798" fmla="*/ 5104039 w 7467600"/>
              <a:gd name="connsiteY798" fmla="*/ 940634 h 6858000"/>
              <a:gd name="connsiteX799" fmla="*/ 5256311 w 7467600"/>
              <a:gd name="connsiteY799" fmla="*/ 916490 h 6858000"/>
              <a:gd name="connsiteX800" fmla="*/ 5377381 w 7467600"/>
              <a:gd name="connsiteY800" fmla="*/ 912671 h 6858000"/>
              <a:gd name="connsiteX801" fmla="*/ 5460148 w 7467600"/>
              <a:gd name="connsiteY801" fmla="*/ 911442 h 6858000"/>
              <a:gd name="connsiteX802" fmla="*/ 5648971 w 7467600"/>
              <a:gd name="connsiteY802" fmla="*/ 891331 h 6858000"/>
              <a:gd name="connsiteX803" fmla="*/ 5844807 w 7467600"/>
              <a:gd name="connsiteY803" fmla="*/ 870718 h 6858000"/>
              <a:gd name="connsiteX804" fmla="*/ 5862975 w 7467600"/>
              <a:gd name="connsiteY804" fmla="*/ 869756 h 6858000"/>
              <a:gd name="connsiteX805" fmla="*/ 5920887 w 7467600"/>
              <a:gd name="connsiteY805" fmla="*/ 865929 h 6858000"/>
              <a:gd name="connsiteX806" fmla="*/ 5504425 w 7467600"/>
              <a:gd name="connsiteY806" fmla="*/ 848067 h 6858000"/>
              <a:gd name="connsiteX807" fmla="*/ 3607114 w 7467600"/>
              <a:gd name="connsiteY807" fmla="*/ 467441 h 6858000"/>
              <a:gd name="connsiteX808" fmla="*/ 3296242 w 7467600"/>
              <a:gd name="connsiteY808" fmla="*/ 807991 h 6858000"/>
              <a:gd name="connsiteX809" fmla="*/ 3174674 w 7467600"/>
              <a:gd name="connsiteY809" fmla="*/ 919759 h 6858000"/>
              <a:gd name="connsiteX810" fmla="*/ 3042978 w 7467600"/>
              <a:gd name="connsiteY810" fmla="*/ 1054894 h 6858000"/>
              <a:gd name="connsiteX811" fmla="*/ 2968914 w 7467600"/>
              <a:gd name="connsiteY811" fmla="*/ 1133756 h 6858000"/>
              <a:gd name="connsiteX812" fmla="*/ 3103823 w 7467600"/>
              <a:gd name="connsiteY812" fmla="*/ 1026814 h 6858000"/>
              <a:gd name="connsiteX813" fmla="*/ 3607114 w 7467600"/>
              <a:gd name="connsiteY813" fmla="*/ 467441 h 6858000"/>
              <a:gd name="connsiteX814" fmla="*/ 3744487 w 7467600"/>
              <a:gd name="connsiteY814" fmla="*/ 383136 h 6858000"/>
              <a:gd name="connsiteX815" fmla="*/ 3970213 w 7467600"/>
              <a:gd name="connsiteY815" fmla="*/ 995559 h 6858000"/>
              <a:gd name="connsiteX816" fmla="*/ 3744487 w 7467600"/>
              <a:gd name="connsiteY816" fmla="*/ 383136 h 6858000"/>
              <a:gd name="connsiteX817" fmla="*/ 3624562 w 7467600"/>
              <a:gd name="connsiteY817" fmla="*/ 367041 h 6858000"/>
              <a:gd name="connsiteX818" fmla="*/ 3489712 w 7467600"/>
              <a:gd name="connsiteY818" fmla="*/ 485386 h 6858000"/>
              <a:gd name="connsiteX819" fmla="*/ 3182994 w 7467600"/>
              <a:gd name="connsiteY819" fmla="*/ 828265 h 6858000"/>
              <a:gd name="connsiteX820" fmla="*/ 2892114 w 7467600"/>
              <a:gd name="connsiteY820" fmla="*/ 1172635 h 6858000"/>
              <a:gd name="connsiteX821" fmla="*/ 3021459 w 7467600"/>
              <a:gd name="connsiteY821" fmla="*/ 1035385 h 6858000"/>
              <a:gd name="connsiteX822" fmla="*/ 3153873 w 7467600"/>
              <a:gd name="connsiteY822" fmla="*/ 898971 h 6858000"/>
              <a:gd name="connsiteX823" fmla="*/ 3276511 w 7467600"/>
              <a:gd name="connsiteY823" fmla="*/ 786423 h 6858000"/>
              <a:gd name="connsiteX824" fmla="*/ 3584154 w 7467600"/>
              <a:gd name="connsiteY824" fmla="*/ 448218 h 6858000"/>
              <a:gd name="connsiteX825" fmla="*/ 3624562 w 7467600"/>
              <a:gd name="connsiteY825" fmla="*/ 367041 h 6858000"/>
              <a:gd name="connsiteX826" fmla="*/ 3766672 w 7467600"/>
              <a:gd name="connsiteY826" fmla="*/ 359429 h 6858000"/>
              <a:gd name="connsiteX827" fmla="*/ 3996338 w 7467600"/>
              <a:gd name="connsiteY827" fmla="*/ 968237 h 6858000"/>
              <a:gd name="connsiteX828" fmla="*/ 3766672 w 7467600"/>
              <a:gd name="connsiteY828" fmla="*/ 359429 h 6858000"/>
              <a:gd name="connsiteX829" fmla="*/ 5805386 w 7467600"/>
              <a:gd name="connsiteY829" fmla="*/ 239240 h 6858000"/>
              <a:gd name="connsiteX830" fmla="*/ 5736947 w 7467600"/>
              <a:gd name="connsiteY830" fmla="*/ 261367 h 6858000"/>
              <a:gd name="connsiteX831" fmla="*/ 5427012 w 7467600"/>
              <a:gd name="connsiteY831" fmla="*/ 311272 h 6858000"/>
              <a:gd name="connsiteX832" fmla="*/ 5147818 w 7467600"/>
              <a:gd name="connsiteY832" fmla="*/ 322112 h 6858000"/>
              <a:gd name="connsiteX833" fmla="*/ 5060854 w 7467600"/>
              <a:gd name="connsiteY833" fmla="*/ 311882 h 6858000"/>
              <a:gd name="connsiteX834" fmla="*/ 4945989 w 7467600"/>
              <a:gd name="connsiteY834" fmla="*/ 300516 h 6858000"/>
              <a:gd name="connsiteX835" fmla="*/ 5410479 w 7467600"/>
              <a:gd name="connsiteY835" fmla="*/ 348434 h 6858000"/>
              <a:gd name="connsiteX836" fmla="*/ 5805386 w 7467600"/>
              <a:gd name="connsiteY836" fmla="*/ 239240 h 6858000"/>
              <a:gd name="connsiteX837" fmla="*/ 5905192 w 7467600"/>
              <a:gd name="connsiteY837" fmla="*/ 163079 h 6858000"/>
              <a:gd name="connsiteX838" fmla="*/ 5865655 w 7467600"/>
              <a:gd name="connsiteY838" fmla="*/ 171901 h 6858000"/>
              <a:gd name="connsiteX839" fmla="*/ 5259740 w 7467600"/>
              <a:gd name="connsiteY839" fmla="*/ 257013 h 6858000"/>
              <a:gd name="connsiteX840" fmla="*/ 5208466 w 7467600"/>
              <a:gd name="connsiteY840" fmla="*/ 257550 h 6858000"/>
              <a:gd name="connsiteX841" fmla="*/ 4980204 w 7467600"/>
              <a:gd name="connsiteY841" fmla="*/ 271903 h 6858000"/>
              <a:gd name="connsiteX842" fmla="*/ 5068068 w 7467600"/>
              <a:gd name="connsiteY842" fmla="*/ 282244 h 6858000"/>
              <a:gd name="connsiteX843" fmla="*/ 5153231 w 7467600"/>
              <a:gd name="connsiteY843" fmla="*/ 292240 h 6858000"/>
              <a:gd name="connsiteX844" fmla="*/ 5426491 w 7467600"/>
              <a:gd name="connsiteY844" fmla="*/ 281128 h 6858000"/>
              <a:gd name="connsiteX845" fmla="*/ 5731212 w 7467600"/>
              <a:gd name="connsiteY845" fmla="*/ 231951 h 6858000"/>
              <a:gd name="connsiteX846" fmla="*/ 5905192 w 7467600"/>
              <a:gd name="connsiteY846" fmla="*/ 163079 h 6858000"/>
              <a:gd name="connsiteX847" fmla="*/ 5944437 w 7467600"/>
              <a:gd name="connsiteY847" fmla="*/ 113829 h 6858000"/>
              <a:gd name="connsiteX848" fmla="*/ 5825032 w 7467600"/>
              <a:gd name="connsiteY848" fmla="*/ 146405 h 6858000"/>
              <a:gd name="connsiteX849" fmla="*/ 4955599 w 7467600"/>
              <a:gd name="connsiteY849" fmla="*/ 247008 h 6858000"/>
              <a:gd name="connsiteX850" fmla="*/ 5210104 w 7467600"/>
              <a:gd name="connsiteY850" fmla="*/ 228123 h 6858000"/>
              <a:gd name="connsiteX851" fmla="*/ 5261015 w 7467600"/>
              <a:gd name="connsiteY851" fmla="*/ 227087 h 6858000"/>
              <a:gd name="connsiteX852" fmla="*/ 5861181 w 7467600"/>
              <a:gd name="connsiteY852" fmla="*/ 143093 h 6858000"/>
              <a:gd name="connsiteX853" fmla="*/ 5961252 w 7467600"/>
              <a:gd name="connsiteY853" fmla="*/ 114820 h 6858000"/>
              <a:gd name="connsiteX854" fmla="*/ 5944437 w 7467600"/>
              <a:gd name="connsiteY854" fmla="*/ 113829 h 6858000"/>
              <a:gd name="connsiteX855" fmla="*/ 3882765 w 7467600"/>
              <a:gd name="connsiteY855" fmla="*/ 0 h 6858000"/>
              <a:gd name="connsiteX856" fmla="*/ 3995099 w 7467600"/>
              <a:gd name="connsiteY856" fmla="*/ 0 h 6858000"/>
              <a:gd name="connsiteX857" fmla="*/ 4163818 w 7467600"/>
              <a:gd name="connsiteY857" fmla="*/ 234104 h 6858000"/>
              <a:gd name="connsiteX858" fmla="*/ 4172099 w 7467600"/>
              <a:gd name="connsiteY858" fmla="*/ 234207 h 6858000"/>
              <a:gd name="connsiteX859" fmla="*/ 4784282 w 7467600"/>
              <a:gd name="connsiteY859" fmla="*/ 276561 h 6858000"/>
              <a:gd name="connsiteX860" fmla="*/ 4801687 w 7467600"/>
              <a:gd name="connsiteY860" fmla="*/ 267764 h 6858000"/>
              <a:gd name="connsiteX861" fmla="*/ 6082788 w 7467600"/>
              <a:gd name="connsiteY861" fmla="*/ 64119 h 6858000"/>
              <a:gd name="connsiteX862" fmla="*/ 6099442 w 7467600"/>
              <a:gd name="connsiteY862" fmla="*/ 82568 h 6858000"/>
              <a:gd name="connsiteX863" fmla="*/ 4804137 w 7467600"/>
              <a:gd name="connsiteY863" fmla="*/ 320931 h 6858000"/>
              <a:gd name="connsiteX864" fmla="*/ 4227047 w 7467600"/>
              <a:gd name="connsiteY864" fmla="*/ 313415 h 6858000"/>
              <a:gd name="connsiteX865" fmla="*/ 4346041 w 7467600"/>
              <a:gd name="connsiteY865" fmla="*/ 456086 h 6858000"/>
              <a:gd name="connsiteX866" fmla="*/ 4870967 w 7467600"/>
              <a:gd name="connsiteY866" fmla="*/ 963061 h 6858000"/>
              <a:gd name="connsiteX867" fmla="*/ 4889647 w 7467600"/>
              <a:gd name="connsiteY867" fmla="*/ 957147 h 6858000"/>
              <a:gd name="connsiteX868" fmla="*/ 5422504 w 7467600"/>
              <a:gd name="connsiteY868" fmla="*/ 805191 h 6858000"/>
              <a:gd name="connsiteX869" fmla="*/ 6087656 w 7467600"/>
              <a:gd name="connsiteY869" fmla="*/ 826703 h 6858000"/>
              <a:gd name="connsiteX870" fmla="*/ 6058717 w 7467600"/>
              <a:gd name="connsiteY870" fmla="*/ 865992 h 6858000"/>
              <a:gd name="connsiteX871" fmla="*/ 4974153 w 7467600"/>
              <a:gd name="connsiteY871" fmla="*/ 1045456 h 6858000"/>
              <a:gd name="connsiteX872" fmla="*/ 5627835 w 7467600"/>
              <a:gd name="connsiteY872" fmla="*/ 1472077 h 6858000"/>
              <a:gd name="connsiteX873" fmla="*/ 5629817 w 7467600"/>
              <a:gd name="connsiteY873" fmla="*/ 1471412 h 6858000"/>
              <a:gd name="connsiteX874" fmla="*/ 5634124 w 7467600"/>
              <a:gd name="connsiteY874" fmla="*/ 1470572 h 6858000"/>
              <a:gd name="connsiteX875" fmla="*/ 5755832 w 7467600"/>
              <a:gd name="connsiteY875" fmla="*/ 1383886 h 6858000"/>
              <a:gd name="connsiteX876" fmla="*/ 6014186 w 7467600"/>
              <a:gd name="connsiteY876" fmla="*/ 1279799 h 6858000"/>
              <a:gd name="connsiteX877" fmla="*/ 6901619 w 7467600"/>
              <a:gd name="connsiteY877" fmla="*/ 1047874 h 6858000"/>
              <a:gd name="connsiteX878" fmla="*/ 6931566 w 7467600"/>
              <a:gd name="connsiteY878" fmla="*/ 1062034 h 6858000"/>
              <a:gd name="connsiteX879" fmla="*/ 5790982 w 7467600"/>
              <a:gd name="connsiteY879" fmla="*/ 1561380 h 6858000"/>
              <a:gd name="connsiteX880" fmla="*/ 6188971 w 7467600"/>
              <a:gd name="connsiteY880" fmla="*/ 1755168 h 6858000"/>
              <a:gd name="connsiteX881" fmla="*/ 6202446 w 7467600"/>
              <a:gd name="connsiteY881" fmla="*/ 1752268 h 6858000"/>
              <a:gd name="connsiteX882" fmla="*/ 7179560 w 7467600"/>
              <a:gd name="connsiteY882" fmla="*/ 1467551 h 6858000"/>
              <a:gd name="connsiteX883" fmla="*/ 7158730 w 7467600"/>
              <a:gd name="connsiteY883" fmla="*/ 1507835 h 6858000"/>
              <a:gd name="connsiteX884" fmla="*/ 6326959 w 7467600"/>
              <a:gd name="connsiteY884" fmla="*/ 1817686 h 6858000"/>
              <a:gd name="connsiteX885" fmla="*/ 6537433 w 7467600"/>
              <a:gd name="connsiteY885" fmla="*/ 1907790 h 6858000"/>
              <a:gd name="connsiteX886" fmla="*/ 6550221 w 7467600"/>
              <a:gd name="connsiteY886" fmla="*/ 1910729 h 6858000"/>
              <a:gd name="connsiteX887" fmla="*/ 6964438 w 7467600"/>
              <a:gd name="connsiteY887" fmla="*/ 2209505 h 6858000"/>
              <a:gd name="connsiteX888" fmla="*/ 7367862 w 7467600"/>
              <a:gd name="connsiteY888" fmla="*/ 2806833 h 6858000"/>
              <a:gd name="connsiteX889" fmla="*/ 7364329 w 7467600"/>
              <a:gd name="connsiteY889" fmla="*/ 2826907 h 6858000"/>
              <a:gd name="connsiteX890" fmla="*/ 7290545 w 7467600"/>
              <a:gd name="connsiteY890" fmla="*/ 2850663 h 6858000"/>
              <a:gd name="connsiteX891" fmla="*/ 6472036 w 7467600"/>
              <a:gd name="connsiteY891" fmla="*/ 1959003 h 6858000"/>
              <a:gd name="connsiteX892" fmla="*/ 5792897 w 7467600"/>
              <a:gd name="connsiteY892" fmla="*/ 1647747 h 6858000"/>
              <a:gd name="connsiteX893" fmla="*/ 5842751 w 7467600"/>
              <a:gd name="connsiteY893" fmla="*/ 1816112 h 6858000"/>
              <a:gd name="connsiteX894" fmla="*/ 5847424 w 7467600"/>
              <a:gd name="connsiteY894" fmla="*/ 1815776 h 6858000"/>
              <a:gd name="connsiteX895" fmla="*/ 6399821 w 7467600"/>
              <a:gd name="connsiteY895" fmla="*/ 2344799 h 6858000"/>
              <a:gd name="connsiteX896" fmla="*/ 6323232 w 7467600"/>
              <a:gd name="connsiteY896" fmla="*/ 2389634 h 6858000"/>
              <a:gd name="connsiteX897" fmla="*/ 5942958 w 7467600"/>
              <a:gd name="connsiteY897" fmla="*/ 2077708 h 6858000"/>
              <a:gd name="connsiteX898" fmla="*/ 5921559 w 7467600"/>
              <a:gd name="connsiteY898" fmla="*/ 2378596 h 6858000"/>
              <a:gd name="connsiteX899" fmla="*/ 5817651 w 7467600"/>
              <a:gd name="connsiteY899" fmla="*/ 3023919 h 6858000"/>
              <a:gd name="connsiteX900" fmla="*/ 5729634 w 7467600"/>
              <a:gd name="connsiteY900" fmla="*/ 3051849 h 6858000"/>
              <a:gd name="connsiteX901" fmla="*/ 5611018 w 7467600"/>
              <a:gd name="connsiteY901" fmla="*/ 2316769 h 6858000"/>
              <a:gd name="connsiteX902" fmla="*/ 5687608 w 7467600"/>
              <a:gd name="connsiteY902" fmla="*/ 2039972 h 6858000"/>
              <a:gd name="connsiteX903" fmla="*/ 5657554 w 7467600"/>
              <a:gd name="connsiteY903" fmla="*/ 1576445 h 6858000"/>
              <a:gd name="connsiteX904" fmla="*/ 5150475 w 7467600"/>
              <a:gd name="connsiteY904" fmla="*/ 1274012 h 6858000"/>
              <a:gd name="connsiteX905" fmla="*/ 5349142 w 7467600"/>
              <a:gd name="connsiteY905" fmla="*/ 2204405 h 6858000"/>
              <a:gd name="connsiteX906" fmla="*/ 5262214 w 7467600"/>
              <a:gd name="connsiteY906" fmla="*/ 2233836 h 6858000"/>
              <a:gd name="connsiteX907" fmla="*/ 4981539 w 7467600"/>
              <a:gd name="connsiteY907" fmla="*/ 1542201 h 6858000"/>
              <a:gd name="connsiteX908" fmla="*/ 4958461 w 7467600"/>
              <a:gd name="connsiteY908" fmla="*/ 1136957 h 6858000"/>
              <a:gd name="connsiteX909" fmla="*/ 4655015 w 7467600"/>
              <a:gd name="connsiteY909" fmla="*/ 891426 h 6858000"/>
              <a:gd name="connsiteX910" fmla="*/ 4348002 w 7467600"/>
              <a:gd name="connsiteY910" fmla="*/ 2205895 h 6858000"/>
              <a:gd name="connsiteX911" fmla="*/ 4262250 w 7467600"/>
              <a:gd name="connsiteY911" fmla="*/ 2219972 h 6858000"/>
              <a:gd name="connsiteX912" fmla="*/ 4550611 w 7467600"/>
              <a:gd name="connsiteY912" fmla="*/ 817540 h 6858000"/>
              <a:gd name="connsiteX913" fmla="*/ 4564418 w 7467600"/>
              <a:gd name="connsiteY913" fmla="*/ 808293 h 6858000"/>
              <a:gd name="connsiteX914" fmla="*/ 4266388 w 7467600"/>
              <a:gd name="connsiteY914" fmla="*/ 500083 h 6858000"/>
              <a:gd name="connsiteX915" fmla="*/ 4032842 w 7467600"/>
              <a:gd name="connsiteY915" fmla="*/ 211809 h 6858000"/>
              <a:gd name="connsiteX916" fmla="*/ 3882765 w 7467600"/>
              <a:gd name="connsiteY916" fmla="*/ 0 h 6858000"/>
              <a:gd name="connsiteX917" fmla="*/ 3721337 w 7467600"/>
              <a:gd name="connsiteY917" fmla="*/ 0 h 6858000"/>
              <a:gd name="connsiteX918" fmla="*/ 3797544 w 7467600"/>
              <a:gd name="connsiteY918" fmla="*/ 0 h 6858000"/>
              <a:gd name="connsiteX919" fmla="*/ 3775734 w 7467600"/>
              <a:gd name="connsiteY919" fmla="*/ 95131 h 6858000"/>
              <a:gd name="connsiteX920" fmla="*/ 3724807 w 7467600"/>
              <a:gd name="connsiteY920" fmla="*/ 272257 h 6858000"/>
              <a:gd name="connsiteX921" fmla="*/ 3726844 w 7467600"/>
              <a:gd name="connsiteY921" fmla="*/ 282988 h 6858000"/>
              <a:gd name="connsiteX922" fmla="*/ 3742664 w 7467600"/>
              <a:gd name="connsiteY922" fmla="*/ 279918 h 6858000"/>
              <a:gd name="connsiteX923" fmla="*/ 4103910 w 7467600"/>
              <a:gd name="connsiteY923" fmla="*/ 1161917 h 6858000"/>
              <a:gd name="connsiteX924" fmla="*/ 4020269 w 7467600"/>
              <a:gd name="connsiteY924" fmla="*/ 1200406 h 6858000"/>
              <a:gd name="connsiteX925" fmla="*/ 3674882 w 7467600"/>
              <a:gd name="connsiteY925" fmla="*/ 488524 h 6858000"/>
              <a:gd name="connsiteX926" fmla="*/ 3132682 w 7467600"/>
              <a:gd name="connsiteY926" fmla="*/ 1072284 h 6858000"/>
              <a:gd name="connsiteX927" fmla="*/ 2716346 w 7467600"/>
              <a:gd name="connsiteY927" fmla="*/ 1276376 h 6858000"/>
              <a:gd name="connsiteX928" fmla="*/ 2716772 w 7467600"/>
              <a:gd name="connsiteY928" fmla="*/ 1255462 h 6858000"/>
              <a:gd name="connsiteX929" fmla="*/ 3471096 w 7467600"/>
              <a:gd name="connsiteY929" fmla="*/ 437072 h 6858000"/>
              <a:gd name="connsiteX930" fmla="*/ 3639057 w 7467600"/>
              <a:gd name="connsiteY930" fmla="*/ 286334 h 6858000"/>
              <a:gd name="connsiteX931" fmla="*/ 3640309 w 7467600"/>
              <a:gd name="connsiteY931" fmla="*/ 284664 h 6858000"/>
              <a:gd name="connsiteX932" fmla="*/ 3646022 w 7467600"/>
              <a:gd name="connsiteY932" fmla="*/ 276711 h 6858000"/>
              <a:gd name="connsiteX933" fmla="*/ 3707943 w 7467600"/>
              <a:gd name="connsiteY933" fmla="*/ 65958 h 6858000"/>
              <a:gd name="connsiteX934" fmla="*/ 3721337 w 7467600"/>
              <a:gd name="connsiteY934" fmla="*/ 0 h 6858000"/>
              <a:gd name="connsiteX935" fmla="*/ 2867960 w 7467600"/>
              <a:gd name="connsiteY935" fmla="*/ 0 h 6858000"/>
              <a:gd name="connsiteX936" fmla="*/ 2926351 w 7467600"/>
              <a:gd name="connsiteY936" fmla="*/ 0 h 6858000"/>
              <a:gd name="connsiteX937" fmla="*/ 2902823 w 7467600"/>
              <a:gd name="connsiteY937" fmla="*/ 262929 h 6858000"/>
              <a:gd name="connsiteX938" fmla="*/ 2940663 w 7467600"/>
              <a:gd name="connsiteY938" fmla="*/ 140884 h 6858000"/>
              <a:gd name="connsiteX939" fmla="*/ 2947039 w 7467600"/>
              <a:gd name="connsiteY939" fmla="*/ 122524 h 6858000"/>
              <a:gd name="connsiteX940" fmla="*/ 2984316 w 7467600"/>
              <a:gd name="connsiteY940" fmla="*/ 0 h 6858000"/>
              <a:gd name="connsiteX941" fmla="*/ 3016114 w 7467600"/>
              <a:gd name="connsiteY941" fmla="*/ 0 h 6858000"/>
              <a:gd name="connsiteX942" fmla="*/ 2979949 w 7467600"/>
              <a:gd name="connsiteY942" fmla="*/ 119274 h 6858000"/>
              <a:gd name="connsiteX943" fmla="*/ 3023879 w 7467600"/>
              <a:gd name="connsiteY943" fmla="*/ 0 h 6858000"/>
              <a:gd name="connsiteX944" fmla="*/ 3105400 w 7467600"/>
              <a:gd name="connsiteY944" fmla="*/ 0 h 6858000"/>
              <a:gd name="connsiteX945" fmla="*/ 3094669 w 7467600"/>
              <a:gd name="connsiteY945" fmla="*/ 30308 h 6858000"/>
              <a:gd name="connsiteX946" fmla="*/ 2901945 w 7467600"/>
              <a:gd name="connsiteY946" fmla="*/ 466538 h 6858000"/>
              <a:gd name="connsiteX947" fmla="*/ 2815209 w 7467600"/>
              <a:gd name="connsiteY947" fmla="*/ 497361 h 6858000"/>
              <a:gd name="connsiteX948" fmla="*/ 2844845 w 7467600"/>
              <a:gd name="connsiteY948" fmla="*/ 127638 h 6858000"/>
              <a:gd name="connsiteX949" fmla="*/ 2867960 w 7467600"/>
              <a:gd name="connsiteY949" fmla="*/ 0 h 6858000"/>
              <a:gd name="connsiteX950" fmla="*/ 1057230 w 7467600"/>
              <a:gd name="connsiteY950" fmla="*/ 0 h 6858000"/>
              <a:gd name="connsiteX951" fmla="*/ 1111003 w 7467600"/>
              <a:gd name="connsiteY951" fmla="*/ 0 h 6858000"/>
              <a:gd name="connsiteX952" fmla="*/ 1125553 w 7467600"/>
              <a:gd name="connsiteY952" fmla="*/ 52588 h 6858000"/>
              <a:gd name="connsiteX953" fmla="*/ 1304276 w 7467600"/>
              <a:gd name="connsiteY953" fmla="*/ 476275 h 6858000"/>
              <a:gd name="connsiteX954" fmla="*/ 1492066 w 7467600"/>
              <a:gd name="connsiteY954" fmla="*/ 886333 h 6858000"/>
              <a:gd name="connsiteX955" fmla="*/ 1423698 w 7467600"/>
              <a:gd name="connsiteY955" fmla="*/ 710817 h 6858000"/>
              <a:gd name="connsiteX956" fmla="*/ 1357609 w 7467600"/>
              <a:gd name="connsiteY956" fmla="*/ 532892 h 6858000"/>
              <a:gd name="connsiteX957" fmla="*/ 1309550 w 7467600"/>
              <a:gd name="connsiteY957" fmla="*/ 374031 h 6858000"/>
              <a:gd name="connsiteX958" fmla="*/ 1193673 w 7467600"/>
              <a:gd name="connsiteY958" fmla="*/ 49533 h 6858000"/>
              <a:gd name="connsiteX959" fmla="*/ 1164391 w 7467600"/>
              <a:gd name="connsiteY959" fmla="*/ 0 h 6858000"/>
              <a:gd name="connsiteX960" fmla="*/ 1200666 w 7467600"/>
              <a:gd name="connsiteY960" fmla="*/ 0 h 6858000"/>
              <a:gd name="connsiteX961" fmla="*/ 1223408 w 7467600"/>
              <a:gd name="connsiteY961" fmla="*/ 38996 h 6858000"/>
              <a:gd name="connsiteX962" fmla="*/ 1339635 w 7467600"/>
              <a:gd name="connsiteY962" fmla="*/ 365517 h 6858000"/>
              <a:gd name="connsiteX963" fmla="*/ 1387469 w 7467600"/>
              <a:gd name="connsiteY963" fmla="*/ 523079 h 6858000"/>
              <a:gd name="connsiteX964" fmla="*/ 1452685 w 7467600"/>
              <a:gd name="connsiteY964" fmla="*/ 699806 h 6858000"/>
              <a:gd name="connsiteX965" fmla="*/ 1492092 w 7467600"/>
              <a:gd name="connsiteY965" fmla="*/ 800424 h 6858000"/>
              <a:gd name="connsiteX966" fmla="*/ 1455302 w 7467600"/>
              <a:gd name="connsiteY966" fmla="*/ 632913 h 6858000"/>
              <a:gd name="connsiteX967" fmla="*/ 1222336 w 7467600"/>
              <a:gd name="connsiteY967" fmla="*/ 9480 h 6858000"/>
              <a:gd name="connsiteX968" fmla="*/ 1214634 w 7467600"/>
              <a:gd name="connsiteY968" fmla="*/ 0 h 6858000"/>
              <a:gd name="connsiteX969" fmla="*/ 1289827 w 7467600"/>
              <a:gd name="connsiteY969" fmla="*/ 0 h 6858000"/>
              <a:gd name="connsiteX970" fmla="*/ 1321076 w 7467600"/>
              <a:gd name="connsiteY970" fmla="*/ 59722 h 6858000"/>
              <a:gd name="connsiteX971" fmla="*/ 1512579 w 7467600"/>
              <a:gd name="connsiteY971" fmla="*/ 626441 h 6858000"/>
              <a:gd name="connsiteX972" fmla="*/ 1506076 w 7467600"/>
              <a:gd name="connsiteY972" fmla="*/ 1089289 h 6858000"/>
              <a:gd name="connsiteX973" fmla="*/ 1486346 w 7467600"/>
              <a:gd name="connsiteY973" fmla="*/ 1079919 h 6858000"/>
              <a:gd name="connsiteX974" fmla="*/ 1070511 w 7467600"/>
              <a:gd name="connsiteY974" fmla="*/ 48609 h 6858000"/>
              <a:gd name="connsiteX975" fmla="*/ 1057230 w 7467600"/>
              <a:gd name="connsiteY975" fmla="*/ 0 h 6858000"/>
              <a:gd name="connsiteX976" fmla="*/ 43151 w 7467600"/>
              <a:gd name="connsiteY976" fmla="*/ 0 h 6858000"/>
              <a:gd name="connsiteX977" fmla="*/ 95283 w 7467600"/>
              <a:gd name="connsiteY977" fmla="*/ 0 h 6858000"/>
              <a:gd name="connsiteX978" fmla="*/ 300708 w 7467600"/>
              <a:gd name="connsiteY978" fmla="*/ 154571 h 6858000"/>
              <a:gd name="connsiteX979" fmla="*/ 530414 w 7467600"/>
              <a:gd name="connsiteY979" fmla="*/ 354673 h 6858000"/>
              <a:gd name="connsiteX980" fmla="*/ 333785 w 7467600"/>
              <a:gd name="connsiteY980" fmla="*/ 161564 h 6858000"/>
              <a:gd name="connsiteX981" fmla="*/ 147005 w 7467600"/>
              <a:gd name="connsiteY981" fmla="*/ 0 h 6858000"/>
              <a:gd name="connsiteX982" fmla="*/ 272509 w 7467600"/>
              <a:gd name="connsiteY982" fmla="*/ 0 h 6858000"/>
              <a:gd name="connsiteX983" fmla="*/ 326276 w 7467600"/>
              <a:gd name="connsiteY983" fmla="*/ 45847 h 6858000"/>
              <a:gd name="connsiteX984" fmla="*/ 823759 w 7467600"/>
              <a:gd name="connsiteY984" fmla="*/ 574145 h 6858000"/>
              <a:gd name="connsiteX985" fmla="*/ 811254 w 7467600"/>
              <a:gd name="connsiteY985" fmla="*/ 665546 h 6858000"/>
              <a:gd name="connsiteX986" fmla="*/ 154042 w 7467600"/>
              <a:gd name="connsiteY986" fmla="*/ 261522 h 6858000"/>
              <a:gd name="connsiteX987" fmla="*/ 13550 w 7467600"/>
              <a:gd name="connsiteY987" fmla="*/ 158423 h 6858000"/>
              <a:gd name="connsiteX988" fmla="*/ 0 w 7467600"/>
              <a:gd name="connsiteY988" fmla="*/ 146618 h 6858000"/>
              <a:gd name="connsiteX989" fmla="*/ 0 w 7467600"/>
              <a:gd name="connsiteY989" fmla="*/ 59161 h 6858000"/>
              <a:gd name="connsiteX990" fmla="*/ 45427 w 7467600"/>
              <a:gd name="connsiteY990" fmla="*/ 101078 h 6858000"/>
              <a:gd name="connsiteX991" fmla="*/ 630103 w 7467600"/>
              <a:gd name="connsiteY991" fmla="*/ 485885 h 6858000"/>
              <a:gd name="connsiteX992" fmla="*/ 532040 w 7467600"/>
              <a:gd name="connsiteY992" fmla="*/ 399359 h 6858000"/>
              <a:gd name="connsiteX993" fmla="*/ 517618 w 7467600"/>
              <a:gd name="connsiteY993" fmla="*/ 385726 h 6858000"/>
              <a:gd name="connsiteX994" fmla="*/ 285074 w 7467600"/>
              <a:gd name="connsiteY994" fmla="*/ 182755 h 6858000"/>
              <a:gd name="connsiteX995" fmla="*/ 43151 w 7467600"/>
              <a:gd name="connsiteY995"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467600 w 7467600"/>
              <a:gd name="connsiteY127" fmla="*/ 5277736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1903353 w 7467600"/>
              <a:gd name="connsiteY139" fmla="*/ 5044827 h 6858000"/>
              <a:gd name="connsiteX140" fmla="*/ 1936931 w 7467600"/>
              <a:gd name="connsiteY140" fmla="*/ 5093954 h 6858000"/>
              <a:gd name="connsiteX141" fmla="*/ 2195868 w 7467600"/>
              <a:gd name="connsiteY141" fmla="*/ 5396574 h 6858000"/>
              <a:gd name="connsiteX142" fmla="*/ 2088852 w 7467600"/>
              <a:gd name="connsiteY142" fmla="*/ 5166123 h 6858000"/>
              <a:gd name="connsiteX143" fmla="*/ 1958241 w 7467600"/>
              <a:gd name="connsiteY143" fmla="*/ 5067955 h 6858000"/>
              <a:gd name="connsiteX144" fmla="*/ 1903353 w 7467600"/>
              <a:gd name="connsiteY144" fmla="*/ 5044827 h 6858000"/>
              <a:gd name="connsiteX145" fmla="*/ 1979378 w 7467600"/>
              <a:gd name="connsiteY145" fmla="*/ 4769504 h 6858000"/>
              <a:gd name="connsiteX146" fmla="*/ 2882120 w 7467600"/>
              <a:gd name="connsiteY146" fmla="*/ 5064547 h 6858000"/>
              <a:gd name="connsiteX147" fmla="*/ 2793103 w 7467600"/>
              <a:gd name="connsiteY147" fmla="*/ 5039699 h 6858000"/>
              <a:gd name="connsiteX148" fmla="*/ 2770041 w 7467600"/>
              <a:gd name="connsiteY148" fmla="*/ 5033634 h 6858000"/>
              <a:gd name="connsiteX149" fmla="*/ 1979378 w 7467600"/>
              <a:gd name="connsiteY149" fmla="*/ 4769504 h 6858000"/>
              <a:gd name="connsiteX150" fmla="*/ 1927410 w 7467600"/>
              <a:gd name="connsiteY150" fmla="*/ 4716164 h 6858000"/>
              <a:gd name="connsiteX151" fmla="*/ 1959587 w 7467600"/>
              <a:gd name="connsiteY151" fmla="*/ 4728849 h 6858000"/>
              <a:gd name="connsiteX152" fmla="*/ 2777707 w 7467600"/>
              <a:gd name="connsiteY152" fmla="*/ 5003991 h 6858000"/>
              <a:gd name="connsiteX153" fmla="*/ 2800768 w 7467600"/>
              <a:gd name="connsiteY153" fmla="*/ 5010056 h 6858000"/>
              <a:gd name="connsiteX154" fmla="*/ 2879408 w 7467600"/>
              <a:gd name="connsiteY154" fmla="*/ 5031590 h 6858000"/>
              <a:gd name="connsiteX155" fmla="*/ 2862295 w 7467600"/>
              <a:gd name="connsiteY155" fmla="*/ 5022958 h 6858000"/>
              <a:gd name="connsiteX156" fmla="*/ 2813343 w 7467600"/>
              <a:gd name="connsiteY156" fmla="*/ 4998369 h 6858000"/>
              <a:gd name="connsiteX157" fmla="*/ 2646245 w 7467600"/>
              <a:gd name="connsiteY157" fmla="*/ 4930999 h 6858000"/>
              <a:gd name="connsiteX158" fmla="*/ 1999243 w 7467600"/>
              <a:gd name="connsiteY158" fmla="*/ 4730524 h 6858000"/>
              <a:gd name="connsiteX159" fmla="*/ 1979527 w 7467600"/>
              <a:gd name="connsiteY159" fmla="*/ 4726651 h 6858000"/>
              <a:gd name="connsiteX160" fmla="*/ 1927410 w 7467600"/>
              <a:gd name="connsiteY160" fmla="*/ 4716164 h 6858000"/>
              <a:gd name="connsiteX161" fmla="*/ 1997014 w 7467600"/>
              <a:gd name="connsiteY161" fmla="*/ 4698007 h 6858000"/>
              <a:gd name="connsiteX162" fmla="*/ 2005458 w 7467600"/>
              <a:gd name="connsiteY162" fmla="*/ 4699540 h 6858000"/>
              <a:gd name="connsiteX163" fmla="*/ 2657186 w 7467600"/>
              <a:gd name="connsiteY163" fmla="*/ 4901687 h 6858000"/>
              <a:gd name="connsiteX164" fmla="*/ 2826662 w 7467600"/>
              <a:gd name="connsiteY164" fmla="*/ 4970362 h 6858000"/>
              <a:gd name="connsiteX165" fmla="*/ 2876100 w 7467600"/>
              <a:gd name="connsiteY165" fmla="*/ 4995397 h 6858000"/>
              <a:gd name="connsiteX166" fmla="*/ 3042600 w 7467600"/>
              <a:gd name="connsiteY166" fmla="*/ 5059532 h 6858000"/>
              <a:gd name="connsiteX167" fmla="*/ 1997014 w 7467600"/>
              <a:gd name="connsiteY167" fmla="*/ 4698007 h 6858000"/>
              <a:gd name="connsiteX168" fmla="*/ 2305292 w 7467600"/>
              <a:gd name="connsiteY168" fmla="*/ 4219492 h 6858000"/>
              <a:gd name="connsiteX169" fmla="*/ 3360922 w 7467600"/>
              <a:gd name="connsiteY169" fmla="*/ 4529373 h 6858000"/>
              <a:gd name="connsiteX170" fmla="*/ 3492420 w 7467600"/>
              <a:gd name="connsiteY170" fmla="*/ 4510145 h 6858000"/>
              <a:gd name="connsiteX171" fmla="*/ 3364086 w 7467600"/>
              <a:gd name="connsiteY171" fmla="*/ 4480340 h 6858000"/>
              <a:gd name="connsiteX172" fmla="*/ 3225818 w 7467600"/>
              <a:gd name="connsiteY172" fmla="*/ 4411822 h 6858000"/>
              <a:gd name="connsiteX173" fmla="*/ 3129696 w 7467600"/>
              <a:gd name="connsiteY173" fmla="*/ 4360704 h 6858000"/>
              <a:gd name="connsiteX174" fmla="*/ 2814545 w 7467600"/>
              <a:gd name="connsiteY174" fmla="*/ 4282955 h 6858000"/>
              <a:gd name="connsiteX175" fmla="*/ 2305292 w 7467600"/>
              <a:gd name="connsiteY175" fmla="*/ 4219492 h 6858000"/>
              <a:gd name="connsiteX176" fmla="*/ 2626982 w 7467600"/>
              <a:gd name="connsiteY176" fmla="*/ 4206450 h 6858000"/>
              <a:gd name="connsiteX177" fmla="*/ 2490617 w 7467600"/>
              <a:gd name="connsiteY177" fmla="*/ 4206951 h 6858000"/>
              <a:gd name="connsiteX178" fmla="*/ 2819869 w 7467600"/>
              <a:gd name="connsiteY178" fmla="*/ 4252936 h 6858000"/>
              <a:gd name="connsiteX179" fmla="*/ 3143018 w 7467600"/>
              <a:gd name="connsiteY179" fmla="*/ 4332698 h 6858000"/>
              <a:gd name="connsiteX180" fmla="*/ 3241520 w 7467600"/>
              <a:gd name="connsiteY180" fmla="*/ 4385112 h 6858000"/>
              <a:gd name="connsiteX181" fmla="*/ 3374575 w 7467600"/>
              <a:gd name="connsiteY181" fmla="*/ 4451517 h 6858000"/>
              <a:gd name="connsiteX182" fmla="*/ 3505221 w 7467600"/>
              <a:gd name="connsiteY182" fmla="*/ 4480757 h 6858000"/>
              <a:gd name="connsiteX183" fmla="*/ 2626982 w 7467600"/>
              <a:gd name="connsiteY183" fmla="*/ 4206450 h 6858000"/>
              <a:gd name="connsiteX184" fmla="*/ 1310106 w 7467600"/>
              <a:gd name="connsiteY184" fmla="*/ 3943217 h 6858000"/>
              <a:gd name="connsiteX185" fmla="*/ 854994 w 7467600"/>
              <a:gd name="connsiteY185" fmla="*/ 4399136 h 6858000"/>
              <a:gd name="connsiteX186" fmla="*/ 742462 w 7467600"/>
              <a:gd name="connsiteY186" fmla="*/ 4594648 h 6858000"/>
              <a:gd name="connsiteX187" fmla="*/ 820602 w 7467600"/>
              <a:gd name="connsiteY187" fmla="*/ 4485915 h 6858000"/>
              <a:gd name="connsiteX188" fmla="*/ 878295 w 7467600"/>
              <a:gd name="connsiteY188" fmla="*/ 4403594 h 6858000"/>
              <a:gd name="connsiteX189" fmla="*/ 1240607 w 7467600"/>
              <a:gd name="connsiteY189" fmla="*/ 4010401 h 6858000"/>
              <a:gd name="connsiteX190" fmla="*/ 1310106 w 7467600"/>
              <a:gd name="connsiteY190" fmla="*/ 3943217 h 6858000"/>
              <a:gd name="connsiteX191" fmla="*/ 1423113 w 7467600"/>
              <a:gd name="connsiteY191" fmla="*/ 3874565 h 6858000"/>
              <a:gd name="connsiteX192" fmla="*/ 1260565 w 7467600"/>
              <a:gd name="connsiteY192" fmla="*/ 4031982 h 6858000"/>
              <a:gd name="connsiteX193" fmla="*/ 901900 w 7467600"/>
              <a:gd name="connsiteY193" fmla="*/ 4421236 h 6858000"/>
              <a:gd name="connsiteX194" fmla="*/ 845044 w 7467600"/>
              <a:gd name="connsiteY194" fmla="*/ 4502436 h 6858000"/>
              <a:gd name="connsiteX195" fmla="*/ 685926 w 7467600"/>
              <a:gd name="connsiteY195" fmla="*/ 4703069 h 6858000"/>
              <a:gd name="connsiteX196" fmla="*/ 684248 w 7467600"/>
              <a:gd name="connsiteY196" fmla="*/ 4706721 h 6858000"/>
              <a:gd name="connsiteX197" fmla="*/ 1423113 w 7467600"/>
              <a:gd name="connsiteY197" fmla="*/ 3874565 h 6858000"/>
              <a:gd name="connsiteX198" fmla="*/ 3316479 w 7467600"/>
              <a:gd name="connsiteY198" fmla="*/ 3872136 h 6858000"/>
              <a:gd name="connsiteX199" fmla="*/ 3546806 w 7467600"/>
              <a:gd name="connsiteY199" fmla="*/ 4356139 h 6858000"/>
              <a:gd name="connsiteX200" fmla="*/ 3364433 w 7467600"/>
              <a:gd name="connsiteY200" fmla="*/ 3953121 h 6858000"/>
              <a:gd name="connsiteX201" fmla="*/ 3316479 w 7467600"/>
              <a:gd name="connsiteY201" fmla="*/ 3872136 h 6858000"/>
              <a:gd name="connsiteX202" fmla="*/ 3291335 w 7467600"/>
              <a:gd name="connsiteY202" fmla="*/ 3767420 h 6858000"/>
              <a:gd name="connsiteX203" fmla="*/ 3390805 w 7467600"/>
              <a:gd name="connsiteY203" fmla="*/ 3937163 h 6858000"/>
              <a:gd name="connsiteX204" fmla="*/ 3579062 w 7467600"/>
              <a:gd name="connsiteY204" fmla="*/ 4359040 h 6858000"/>
              <a:gd name="connsiteX205" fmla="*/ 3467355 w 7467600"/>
              <a:gd name="connsiteY205" fmla="*/ 3988130 h 6858000"/>
              <a:gd name="connsiteX206" fmla="*/ 3310753 w 7467600"/>
              <a:gd name="connsiteY206" fmla="*/ 3787140 h 6858000"/>
              <a:gd name="connsiteX207" fmla="*/ 3291335 w 7467600"/>
              <a:gd name="connsiteY207" fmla="*/ 3767420 h 6858000"/>
              <a:gd name="connsiteX208" fmla="*/ 1635889 w 7467600"/>
              <a:gd name="connsiteY208" fmla="*/ 3709494 h 6858000"/>
              <a:gd name="connsiteX209" fmla="*/ 1634800 w 7467600"/>
              <a:gd name="connsiteY209" fmla="*/ 3731111 h 6858000"/>
              <a:gd name="connsiteX210" fmla="*/ 1635889 w 7467600"/>
              <a:gd name="connsiteY210" fmla="*/ 3709494 h 6858000"/>
              <a:gd name="connsiteX211" fmla="*/ 1510397 w 7467600"/>
              <a:gd name="connsiteY211" fmla="*/ 3684705 h 6858000"/>
              <a:gd name="connsiteX212" fmla="*/ 1146550 w 7467600"/>
              <a:gd name="connsiteY212" fmla="*/ 3802012 h 6858000"/>
              <a:gd name="connsiteX213" fmla="*/ 698834 w 7467600"/>
              <a:gd name="connsiteY213" fmla="*/ 3952272 h 6858000"/>
              <a:gd name="connsiteX214" fmla="*/ 34256 w 7467600"/>
              <a:gd name="connsiteY214" fmla="*/ 4347603 h 6858000"/>
              <a:gd name="connsiteX215" fmla="*/ 527241 w 7467600"/>
              <a:gd name="connsiteY215" fmla="*/ 4065078 h 6858000"/>
              <a:gd name="connsiteX216" fmla="*/ 1510397 w 7467600"/>
              <a:gd name="connsiteY216" fmla="*/ 3684705 h 6858000"/>
              <a:gd name="connsiteX217" fmla="*/ 1313114 w 7467600"/>
              <a:gd name="connsiteY217" fmla="*/ 3655216 h 6858000"/>
              <a:gd name="connsiteX218" fmla="*/ 1109304 w 7467600"/>
              <a:gd name="connsiteY218" fmla="*/ 3669030 h 6858000"/>
              <a:gd name="connsiteX219" fmla="*/ 8129 w 7467600"/>
              <a:gd name="connsiteY219" fmla="*/ 4330519 h 6858000"/>
              <a:gd name="connsiteX220" fmla="*/ 687572 w 7467600"/>
              <a:gd name="connsiteY220" fmla="*/ 3925629 h 6858000"/>
              <a:gd name="connsiteX221" fmla="*/ 1138365 w 7467600"/>
              <a:gd name="connsiteY221" fmla="*/ 3774515 h 6858000"/>
              <a:gd name="connsiteX222" fmla="*/ 1505579 w 7467600"/>
              <a:gd name="connsiteY222" fmla="*/ 3655526 h 6858000"/>
              <a:gd name="connsiteX223" fmla="*/ 1313114 w 7467600"/>
              <a:gd name="connsiteY223" fmla="*/ 3655216 h 6858000"/>
              <a:gd name="connsiteX224" fmla="*/ 3655073 w 7467600"/>
              <a:gd name="connsiteY224" fmla="*/ 3650884 h 6858000"/>
              <a:gd name="connsiteX225" fmla="*/ 3989938 w 7467600"/>
              <a:gd name="connsiteY225" fmla="*/ 3991685 h 6858000"/>
              <a:gd name="connsiteX226" fmla="*/ 4393907 w 7467600"/>
              <a:gd name="connsiteY226" fmla="*/ 4261258 h 6858000"/>
              <a:gd name="connsiteX227" fmla="*/ 4648051 w 7467600"/>
              <a:gd name="connsiteY227" fmla="*/ 4374051 h 6858000"/>
              <a:gd name="connsiteX228" fmla="*/ 4383389 w 7467600"/>
              <a:gd name="connsiteY228" fmla="*/ 4184369 h 6858000"/>
              <a:gd name="connsiteX229" fmla="*/ 4165508 w 7467600"/>
              <a:gd name="connsiteY229" fmla="*/ 4035196 h 6858000"/>
              <a:gd name="connsiteX230" fmla="*/ 4068162 w 7467600"/>
              <a:gd name="connsiteY230" fmla="*/ 3953394 h 6858000"/>
              <a:gd name="connsiteX231" fmla="*/ 3981416 w 7467600"/>
              <a:gd name="connsiteY231" fmla="*/ 3880482 h 6858000"/>
              <a:gd name="connsiteX232" fmla="*/ 3800147 w 7467600"/>
              <a:gd name="connsiteY232" fmla="*/ 3749872 h 6858000"/>
              <a:gd name="connsiteX233" fmla="*/ 3655073 w 7467600"/>
              <a:gd name="connsiteY233" fmla="*/ 3650884 h 6858000"/>
              <a:gd name="connsiteX234" fmla="*/ 3670252 w 7467600"/>
              <a:gd name="connsiteY234" fmla="*/ 3622798 h 6858000"/>
              <a:gd name="connsiteX235" fmla="*/ 3817258 w 7467600"/>
              <a:gd name="connsiteY235" fmla="*/ 3723577 h 6858000"/>
              <a:gd name="connsiteX236" fmla="*/ 4000461 w 7467600"/>
              <a:gd name="connsiteY236" fmla="*/ 3855966 h 6858000"/>
              <a:gd name="connsiteX237" fmla="*/ 4088180 w 7467600"/>
              <a:gd name="connsiteY237" fmla="*/ 3929774 h 6858000"/>
              <a:gd name="connsiteX238" fmla="*/ 4184555 w 7467600"/>
              <a:gd name="connsiteY238" fmla="*/ 4010683 h 6858000"/>
              <a:gd name="connsiteX239" fmla="*/ 4399563 w 7467600"/>
              <a:gd name="connsiteY239" fmla="*/ 4158106 h 6858000"/>
              <a:gd name="connsiteX240" fmla="*/ 4684469 w 7467600"/>
              <a:gd name="connsiteY240" fmla="*/ 4364680 h 6858000"/>
              <a:gd name="connsiteX241" fmla="*/ 4690271 w 7467600"/>
              <a:gd name="connsiteY241" fmla="*/ 4370034 h 6858000"/>
              <a:gd name="connsiteX242" fmla="*/ 4136093 w 7467600"/>
              <a:gd name="connsiteY242" fmla="*/ 3858466 h 6858000"/>
              <a:gd name="connsiteX243" fmla="*/ 3670252 w 7467600"/>
              <a:gd name="connsiteY243" fmla="*/ 3622798 h 6858000"/>
              <a:gd name="connsiteX244" fmla="*/ 4440129 w 7467600"/>
              <a:gd name="connsiteY244" fmla="*/ 3448571 h 6858000"/>
              <a:gd name="connsiteX245" fmla="*/ 4856525 w 7467600"/>
              <a:gd name="connsiteY245" fmla="*/ 3915351 h 6858000"/>
              <a:gd name="connsiteX246" fmla="*/ 5059055 w 7467600"/>
              <a:gd name="connsiteY246" fmla="*/ 4108918 h 6858000"/>
              <a:gd name="connsiteX247" fmla="*/ 5290070 w 7467600"/>
              <a:gd name="connsiteY247" fmla="*/ 4263619 h 6858000"/>
              <a:gd name="connsiteX248" fmla="*/ 4834991 w 7467600"/>
              <a:gd name="connsiteY248" fmla="*/ 3830985 h 6858000"/>
              <a:gd name="connsiteX249" fmla="*/ 4440129 w 7467600"/>
              <a:gd name="connsiteY249" fmla="*/ 3448571 h 6858000"/>
              <a:gd name="connsiteX250" fmla="*/ 4441737 w 7467600"/>
              <a:gd name="connsiteY250" fmla="*/ 3399734 h 6858000"/>
              <a:gd name="connsiteX251" fmla="*/ 4431236 w 7467600"/>
              <a:gd name="connsiteY251" fmla="*/ 3400954 h 6858000"/>
              <a:gd name="connsiteX252" fmla="*/ 4557150 w 7467600"/>
              <a:gd name="connsiteY252" fmla="*/ 3510023 h 6858000"/>
              <a:gd name="connsiteX253" fmla="*/ 4856936 w 7467600"/>
              <a:gd name="connsiteY253" fmla="*/ 3809146 h 6858000"/>
              <a:gd name="connsiteX254" fmla="*/ 5111996 w 7467600"/>
              <a:gd name="connsiteY254" fmla="*/ 4065759 h 6858000"/>
              <a:gd name="connsiteX255" fmla="*/ 5388878 w 7467600"/>
              <a:gd name="connsiteY255" fmla="*/ 4300185 h 6858000"/>
              <a:gd name="connsiteX256" fmla="*/ 5425556 w 7467600"/>
              <a:gd name="connsiteY256" fmla="*/ 4308967 h 6858000"/>
              <a:gd name="connsiteX257" fmla="*/ 4943646 w 7467600"/>
              <a:gd name="connsiteY257" fmla="*/ 3822916 h 6858000"/>
              <a:gd name="connsiteX258" fmla="*/ 4594837 w 7467600"/>
              <a:gd name="connsiteY258" fmla="*/ 3532274 h 6858000"/>
              <a:gd name="connsiteX259" fmla="*/ 4441737 w 7467600"/>
              <a:gd name="connsiteY259" fmla="*/ 3399734 h 6858000"/>
              <a:gd name="connsiteX260" fmla="*/ 5425834 w 7467600"/>
              <a:gd name="connsiteY260" fmla="*/ 3162785 h 6858000"/>
              <a:gd name="connsiteX261" fmla="*/ 5401644 w 7467600"/>
              <a:gd name="connsiteY261" fmla="*/ 3617847 h 6858000"/>
              <a:gd name="connsiteX262" fmla="*/ 5467256 w 7467600"/>
              <a:gd name="connsiteY262" fmla="*/ 4175494 h 6858000"/>
              <a:gd name="connsiteX263" fmla="*/ 5448069 w 7467600"/>
              <a:gd name="connsiteY263" fmla="*/ 3567554 h 6858000"/>
              <a:gd name="connsiteX264" fmla="*/ 5425834 w 7467600"/>
              <a:gd name="connsiteY264" fmla="*/ 3162785 h 6858000"/>
              <a:gd name="connsiteX265" fmla="*/ 1318687 w 7467600"/>
              <a:gd name="connsiteY265" fmla="*/ 3113840 h 6858000"/>
              <a:gd name="connsiteX266" fmla="*/ 1066793 w 7467600"/>
              <a:gd name="connsiteY266" fmla="*/ 3212171 h 6858000"/>
              <a:gd name="connsiteX267" fmla="*/ 993319 w 7467600"/>
              <a:gd name="connsiteY267" fmla="*/ 3247648 h 6858000"/>
              <a:gd name="connsiteX268" fmla="*/ 853081 w 7467600"/>
              <a:gd name="connsiteY268" fmla="*/ 3312410 h 6858000"/>
              <a:gd name="connsiteX269" fmla="*/ 805957 w 7467600"/>
              <a:gd name="connsiteY269" fmla="*/ 3330443 h 6858000"/>
              <a:gd name="connsiteX270" fmla="*/ 1318687 w 7467600"/>
              <a:gd name="connsiteY270" fmla="*/ 3113840 h 6858000"/>
              <a:gd name="connsiteX271" fmla="*/ 5453702 w 7467600"/>
              <a:gd name="connsiteY271" fmla="*/ 3090882 h 6858000"/>
              <a:gd name="connsiteX272" fmla="*/ 5480135 w 7467600"/>
              <a:gd name="connsiteY272" fmla="*/ 3565802 h 6858000"/>
              <a:gd name="connsiteX273" fmla="*/ 5499023 w 7467600"/>
              <a:gd name="connsiteY273" fmla="*/ 4166310 h 6858000"/>
              <a:gd name="connsiteX274" fmla="*/ 5547022 w 7467600"/>
              <a:gd name="connsiteY274" fmla="*/ 3607838 h 6858000"/>
              <a:gd name="connsiteX275" fmla="*/ 5515964 w 7467600"/>
              <a:gd name="connsiteY275" fmla="*/ 3378541 h 6858000"/>
              <a:gd name="connsiteX276" fmla="*/ 5453702 w 7467600"/>
              <a:gd name="connsiteY276" fmla="*/ 3090882 h 6858000"/>
              <a:gd name="connsiteX277" fmla="*/ 1238695 w 7467600"/>
              <a:gd name="connsiteY277" fmla="*/ 3076820 h 6858000"/>
              <a:gd name="connsiteX278" fmla="*/ 716371 w 7467600"/>
              <a:gd name="connsiteY278" fmla="*/ 3293249 h 6858000"/>
              <a:gd name="connsiteX279" fmla="*/ 579522 w 7467600"/>
              <a:gd name="connsiteY279" fmla="*/ 3371759 h 6858000"/>
              <a:gd name="connsiteX280" fmla="*/ 600288 w 7467600"/>
              <a:gd name="connsiteY280" fmla="*/ 3365555 h 6858000"/>
              <a:gd name="connsiteX281" fmla="*/ 840692 w 7467600"/>
              <a:gd name="connsiteY281" fmla="*/ 3284921 h 6858000"/>
              <a:gd name="connsiteX282" fmla="*/ 979248 w 7467600"/>
              <a:gd name="connsiteY282" fmla="*/ 3221003 h 6858000"/>
              <a:gd name="connsiteX283" fmla="*/ 1053282 w 7467600"/>
              <a:gd name="connsiteY283" fmla="*/ 3185247 h 6858000"/>
              <a:gd name="connsiteX284" fmla="*/ 1320603 w 7467600"/>
              <a:gd name="connsiteY284" fmla="*/ 3081281 h 6858000"/>
              <a:gd name="connsiteX285" fmla="*/ 1238695 w 7467600"/>
              <a:gd name="connsiteY285" fmla="*/ 3076820 h 6858000"/>
              <a:gd name="connsiteX286" fmla="*/ 5425627 w 7467600"/>
              <a:gd name="connsiteY286" fmla="*/ 2954192 h 6858000"/>
              <a:gd name="connsiteX287" fmla="*/ 5470770 w 7467600"/>
              <a:gd name="connsiteY287" fmla="*/ 3005435 h 6858000"/>
              <a:gd name="connsiteX288" fmla="*/ 5519779 w 7467600"/>
              <a:gd name="connsiteY288" fmla="*/ 4359223 h 6858000"/>
              <a:gd name="connsiteX289" fmla="*/ 5520293 w 7467600"/>
              <a:gd name="connsiteY289" fmla="*/ 4360602 h 6858000"/>
              <a:gd name="connsiteX290" fmla="*/ 5767221 w 7467600"/>
              <a:gd name="connsiteY290" fmla="*/ 4665564 h 6858000"/>
              <a:gd name="connsiteX291" fmla="*/ 6937169 w 7467600"/>
              <a:gd name="connsiteY291" fmla="*/ 4815941 h 6858000"/>
              <a:gd name="connsiteX292" fmla="*/ 6953922 w 7467600"/>
              <a:gd name="connsiteY292" fmla="*/ 4890068 h 6858000"/>
              <a:gd name="connsiteX293" fmla="*/ 6071359 w 7467600"/>
              <a:gd name="connsiteY293" fmla="*/ 4770770 h 6858000"/>
              <a:gd name="connsiteX294" fmla="*/ 6038839 w 7467600"/>
              <a:gd name="connsiteY294" fmla="*/ 4764474 h 6858000"/>
              <a:gd name="connsiteX295" fmla="*/ 6038706 w 7467600"/>
              <a:gd name="connsiteY295" fmla="*/ 4763847 h 6858000"/>
              <a:gd name="connsiteX296" fmla="*/ 6037784 w 7467600"/>
              <a:gd name="connsiteY296" fmla="*/ 4764270 h 6858000"/>
              <a:gd name="connsiteX297" fmla="*/ 6038839 w 7467600"/>
              <a:gd name="connsiteY297" fmla="*/ 4764474 h 6858000"/>
              <a:gd name="connsiteX298" fmla="*/ 6040338 w 7467600"/>
              <a:gd name="connsiteY298" fmla="*/ 4771418 h 6858000"/>
              <a:gd name="connsiteX299" fmla="*/ 6024488 w 7467600"/>
              <a:gd name="connsiteY299" fmla="*/ 4809903 h 6858000"/>
              <a:gd name="connsiteX300" fmla="*/ 5599771 w 7467600"/>
              <a:gd name="connsiteY300" fmla="*/ 5509652 h 6858000"/>
              <a:gd name="connsiteX301" fmla="*/ 5548843 w 7467600"/>
              <a:gd name="connsiteY301" fmla="*/ 5563845 h 6858000"/>
              <a:gd name="connsiteX302" fmla="*/ 5940952 w 7467600"/>
              <a:gd name="connsiteY302" fmla="*/ 6250028 h 6858000"/>
              <a:gd name="connsiteX303" fmla="*/ 6043441 w 7467600"/>
              <a:gd name="connsiteY303" fmla="*/ 6665847 h 6858000"/>
              <a:gd name="connsiteX304" fmla="*/ 6093432 w 7467600"/>
              <a:gd name="connsiteY304" fmla="*/ 6858000 h 6858000"/>
              <a:gd name="connsiteX305" fmla="*/ 6034344 w 7467600"/>
              <a:gd name="connsiteY305" fmla="*/ 6858000 h 6858000"/>
              <a:gd name="connsiteX306" fmla="*/ 6026679 w 7467600"/>
              <a:gd name="connsiteY306" fmla="*/ 6836959 h 6858000"/>
              <a:gd name="connsiteX307" fmla="*/ 5800441 w 7467600"/>
              <a:gd name="connsiteY307" fmla="*/ 6335286 h 6858000"/>
              <a:gd name="connsiteX308" fmla="*/ 5526562 w 7467600"/>
              <a:gd name="connsiteY308" fmla="*/ 5705388 h 6858000"/>
              <a:gd name="connsiteX309" fmla="*/ 5519640 w 7467600"/>
              <a:gd name="connsiteY309" fmla="*/ 5683774 h 6858000"/>
              <a:gd name="connsiteX310" fmla="*/ 5844559 w 7467600"/>
              <a:gd name="connsiteY310" fmla="*/ 6553349 h 6858000"/>
              <a:gd name="connsiteX311" fmla="*/ 5975994 w 7467600"/>
              <a:gd name="connsiteY311" fmla="*/ 6858000 h 6858000"/>
              <a:gd name="connsiteX312" fmla="*/ 5898547 w 7467600"/>
              <a:gd name="connsiteY312" fmla="*/ 6858000 h 6858000"/>
              <a:gd name="connsiteX313" fmla="*/ 5682041 w 7467600"/>
              <a:gd name="connsiteY313" fmla="*/ 6355860 h 6858000"/>
              <a:gd name="connsiteX314" fmla="*/ 5461758 w 7467600"/>
              <a:gd name="connsiteY314" fmla="*/ 5820220 h 6858000"/>
              <a:gd name="connsiteX315" fmla="*/ 5237282 w 7467600"/>
              <a:gd name="connsiteY315" fmla="*/ 6579086 h 6858000"/>
              <a:gd name="connsiteX316" fmla="*/ 5115009 w 7467600"/>
              <a:gd name="connsiteY316" fmla="*/ 6858000 h 6858000"/>
              <a:gd name="connsiteX317" fmla="*/ 5028074 w 7467600"/>
              <a:gd name="connsiteY317" fmla="*/ 6858000 h 6858000"/>
              <a:gd name="connsiteX318" fmla="*/ 5079508 w 7467600"/>
              <a:gd name="connsiteY318" fmla="*/ 6749074 h 6858000"/>
              <a:gd name="connsiteX319" fmla="*/ 5371846 w 7467600"/>
              <a:gd name="connsiteY319" fmla="*/ 5924413 h 6858000"/>
              <a:gd name="connsiteX320" fmla="*/ 5270512 w 7467600"/>
              <a:gd name="connsiteY320" fmla="*/ 6138975 h 6858000"/>
              <a:gd name="connsiteX321" fmla="*/ 5062409 w 7467600"/>
              <a:gd name="connsiteY321" fmla="*/ 6653544 h 6858000"/>
              <a:gd name="connsiteX322" fmla="*/ 5036628 w 7467600"/>
              <a:gd name="connsiteY322" fmla="*/ 6754247 h 6858000"/>
              <a:gd name="connsiteX323" fmla="*/ 5009112 w 7467600"/>
              <a:gd name="connsiteY323" fmla="*/ 6858000 h 6858000"/>
              <a:gd name="connsiteX324" fmla="*/ 4976679 w 7467600"/>
              <a:gd name="connsiteY324" fmla="*/ 6858000 h 6858000"/>
              <a:gd name="connsiteX325" fmla="*/ 5006537 w 7467600"/>
              <a:gd name="connsiteY325" fmla="*/ 6747068 h 6858000"/>
              <a:gd name="connsiteX326" fmla="*/ 5032723 w 7467600"/>
              <a:gd name="connsiteY326" fmla="*/ 6644957 h 6858000"/>
              <a:gd name="connsiteX327" fmla="*/ 5242949 w 7467600"/>
              <a:gd name="connsiteY327" fmla="*/ 6125175 h 6858000"/>
              <a:gd name="connsiteX328" fmla="*/ 5286321 w 7467600"/>
              <a:gd name="connsiteY328" fmla="*/ 6033555 h 6858000"/>
              <a:gd name="connsiteX329" fmla="*/ 5008210 w 7467600"/>
              <a:gd name="connsiteY329" fmla="*/ 6649194 h 6858000"/>
              <a:gd name="connsiteX330" fmla="*/ 4986321 w 7467600"/>
              <a:gd name="connsiteY330" fmla="*/ 6765687 h 6858000"/>
              <a:gd name="connsiteX331" fmla="*/ 4973474 w 7467600"/>
              <a:gd name="connsiteY331" fmla="*/ 6858000 h 6858000"/>
              <a:gd name="connsiteX332" fmla="*/ 4907178 w 7467600"/>
              <a:gd name="connsiteY332" fmla="*/ 6858000 h 6858000"/>
              <a:gd name="connsiteX333" fmla="*/ 4910810 w 7467600"/>
              <a:gd name="connsiteY333" fmla="*/ 6829660 h 6858000"/>
              <a:gd name="connsiteX334" fmla="*/ 4987461 w 7467600"/>
              <a:gd name="connsiteY334" fmla="*/ 6432994 h 6858000"/>
              <a:gd name="connsiteX335" fmla="*/ 5179262 w 7467600"/>
              <a:gd name="connsiteY335" fmla="*/ 6035044 h 6858000"/>
              <a:gd name="connsiteX336" fmla="*/ 4689678 w 7467600"/>
              <a:gd name="connsiteY336" fmla="*/ 6440241 h 6858000"/>
              <a:gd name="connsiteX337" fmla="*/ 4477543 w 7467600"/>
              <a:gd name="connsiteY337" fmla="*/ 6674836 h 6858000"/>
              <a:gd name="connsiteX338" fmla="*/ 4329957 w 7467600"/>
              <a:gd name="connsiteY338" fmla="*/ 6858000 h 6858000"/>
              <a:gd name="connsiteX339" fmla="*/ 4218595 w 7467600"/>
              <a:gd name="connsiteY339" fmla="*/ 6858000 h 6858000"/>
              <a:gd name="connsiteX340" fmla="*/ 4368888 w 7467600"/>
              <a:gd name="connsiteY340" fmla="*/ 6668412 h 6858000"/>
              <a:gd name="connsiteX341" fmla="*/ 4563091 w 7467600"/>
              <a:gd name="connsiteY341" fmla="*/ 6442508 h 6858000"/>
              <a:gd name="connsiteX342" fmla="*/ 5387324 w 7467600"/>
              <a:gd name="connsiteY342" fmla="*/ 5705830 h 6858000"/>
              <a:gd name="connsiteX343" fmla="*/ 5073620 w 7467600"/>
              <a:gd name="connsiteY343" fmla="*/ 5955437 h 6858000"/>
              <a:gd name="connsiteX344" fmla="*/ 4689789 w 7467600"/>
              <a:gd name="connsiteY344" fmla="*/ 6268382 h 6858000"/>
              <a:gd name="connsiteX345" fmla="*/ 4418722 w 7467600"/>
              <a:gd name="connsiteY345" fmla="*/ 6570886 h 6858000"/>
              <a:gd name="connsiteX346" fmla="*/ 4214944 w 7467600"/>
              <a:gd name="connsiteY346" fmla="*/ 6858000 h 6858000"/>
              <a:gd name="connsiteX347" fmla="*/ 4177898 w 7467600"/>
              <a:gd name="connsiteY347" fmla="*/ 6858000 h 6858000"/>
              <a:gd name="connsiteX348" fmla="*/ 4391597 w 7467600"/>
              <a:gd name="connsiteY348" fmla="*/ 6556370 h 6858000"/>
              <a:gd name="connsiteX349" fmla="*/ 4668889 w 7467600"/>
              <a:gd name="connsiteY349" fmla="*/ 6246399 h 6858000"/>
              <a:gd name="connsiteX350" fmla="*/ 5055427 w 7467600"/>
              <a:gd name="connsiteY350" fmla="*/ 5931476 h 6858000"/>
              <a:gd name="connsiteX351" fmla="*/ 5371814 w 7467600"/>
              <a:gd name="connsiteY351" fmla="*/ 5678975 h 6858000"/>
              <a:gd name="connsiteX352" fmla="*/ 4987918 w 7467600"/>
              <a:gd name="connsiteY352" fmla="*/ 5838701 h 6858000"/>
              <a:gd name="connsiteX353" fmla="*/ 4317146 w 7467600"/>
              <a:gd name="connsiteY353" fmla="*/ 6587716 h 6858000"/>
              <a:gd name="connsiteX354" fmla="*/ 4171627 w 7467600"/>
              <a:gd name="connsiteY354" fmla="*/ 6858000 h 6858000"/>
              <a:gd name="connsiteX355" fmla="*/ 4081585 w 7467600"/>
              <a:gd name="connsiteY355" fmla="*/ 6858000 h 6858000"/>
              <a:gd name="connsiteX356" fmla="*/ 4238603 w 7467600"/>
              <a:gd name="connsiteY356" fmla="*/ 6559341 h 6858000"/>
              <a:gd name="connsiteX357" fmla="*/ 4778333 w 7467600"/>
              <a:gd name="connsiteY357" fmla="*/ 5873626 h 6858000"/>
              <a:gd name="connsiteX358" fmla="*/ 5414185 w 7467600"/>
              <a:gd name="connsiteY358" fmla="*/ 5573882 h 6858000"/>
              <a:gd name="connsiteX359" fmla="*/ 5959648 w 7467600"/>
              <a:gd name="connsiteY359" fmla="*/ 4760797 h 6858000"/>
              <a:gd name="connsiteX360" fmla="*/ 5355019 w 7467600"/>
              <a:gd name="connsiteY360" fmla="*/ 4734672 h 6858000"/>
              <a:gd name="connsiteX361" fmla="*/ 5083565 w 7467600"/>
              <a:gd name="connsiteY361" fmla="*/ 5179121 h 6858000"/>
              <a:gd name="connsiteX362" fmla="*/ 4713577 w 7467600"/>
              <a:gd name="connsiteY362" fmla="*/ 5616803 h 6858000"/>
              <a:gd name="connsiteX363" fmla="*/ 3989559 w 7467600"/>
              <a:gd name="connsiteY363" fmla="*/ 6145945 h 6858000"/>
              <a:gd name="connsiteX364" fmla="*/ 3939824 w 7467600"/>
              <a:gd name="connsiteY364" fmla="*/ 6066900 h 6858000"/>
              <a:gd name="connsiteX365" fmla="*/ 4584537 w 7467600"/>
              <a:gd name="connsiteY365" fmla="*/ 5324826 h 6858000"/>
              <a:gd name="connsiteX366" fmla="*/ 5037105 w 7467600"/>
              <a:gd name="connsiteY366" fmla="*/ 5088765 h 6858000"/>
              <a:gd name="connsiteX367" fmla="*/ 5039930 w 7467600"/>
              <a:gd name="connsiteY367" fmla="*/ 5089585 h 6858000"/>
              <a:gd name="connsiteX368" fmla="*/ 5263764 w 7467600"/>
              <a:gd name="connsiteY368" fmla="*/ 4735525 h 6858000"/>
              <a:gd name="connsiteX369" fmla="*/ 4086300 w 7467600"/>
              <a:gd name="connsiteY369" fmla="*/ 4884599 h 6858000"/>
              <a:gd name="connsiteX370" fmla="*/ 4085485 w 7467600"/>
              <a:gd name="connsiteY370" fmla="*/ 4899070 h 6858000"/>
              <a:gd name="connsiteX371" fmla="*/ 3871915 w 7467600"/>
              <a:gd name="connsiteY371" fmla="*/ 5253645 h 6858000"/>
              <a:gd name="connsiteX372" fmla="*/ 3799374 w 7467600"/>
              <a:gd name="connsiteY372" fmla="*/ 5466127 h 6858000"/>
              <a:gd name="connsiteX373" fmla="*/ 3498850 w 7467600"/>
              <a:gd name="connsiteY373" fmla="*/ 6661888 h 6858000"/>
              <a:gd name="connsiteX374" fmla="*/ 3399216 w 7467600"/>
              <a:gd name="connsiteY374" fmla="*/ 6858000 h 6858000"/>
              <a:gd name="connsiteX375" fmla="*/ 3303688 w 7467600"/>
              <a:gd name="connsiteY375" fmla="*/ 6858000 h 6858000"/>
              <a:gd name="connsiteX376" fmla="*/ 3391774 w 7467600"/>
              <a:gd name="connsiteY376" fmla="*/ 6697181 h 6858000"/>
              <a:gd name="connsiteX377" fmla="*/ 3735540 w 7467600"/>
              <a:gd name="connsiteY377" fmla="*/ 5546923 h 6858000"/>
              <a:gd name="connsiteX378" fmla="*/ 3729438 w 7467600"/>
              <a:gd name="connsiteY378" fmla="*/ 5569058 h 6858000"/>
              <a:gd name="connsiteX379" fmla="*/ 3707782 w 7467600"/>
              <a:gd name="connsiteY379" fmla="*/ 5644908 h 6858000"/>
              <a:gd name="connsiteX380" fmla="*/ 3583827 w 7467600"/>
              <a:gd name="connsiteY380" fmla="*/ 6039215 h 6858000"/>
              <a:gd name="connsiteX381" fmla="*/ 3547861 w 7467600"/>
              <a:gd name="connsiteY381" fmla="*/ 6129609 h 6858000"/>
              <a:gd name="connsiteX382" fmla="*/ 3490905 w 7467600"/>
              <a:gd name="connsiteY382" fmla="*/ 6277660 h 6858000"/>
              <a:gd name="connsiteX383" fmla="*/ 3455859 w 7467600"/>
              <a:gd name="connsiteY383" fmla="*/ 6391301 h 6858000"/>
              <a:gd name="connsiteX384" fmla="*/ 3429112 w 7467600"/>
              <a:gd name="connsiteY384" fmla="*/ 6479469 h 6858000"/>
              <a:gd name="connsiteX385" fmla="*/ 3304862 w 7467600"/>
              <a:gd name="connsiteY385" fmla="*/ 6796476 h 6858000"/>
              <a:gd name="connsiteX386" fmla="*/ 3276071 w 7467600"/>
              <a:gd name="connsiteY386" fmla="*/ 6858000 h 6858000"/>
              <a:gd name="connsiteX387" fmla="*/ 3240805 w 7467600"/>
              <a:gd name="connsiteY387" fmla="*/ 6858000 h 6858000"/>
              <a:gd name="connsiteX388" fmla="*/ 3275917 w 7467600"/>
              <a:gd name="connsiteY388" fmla="*/ 6783192 h 6858000"/>
              <a:gd name="connsiteX389" fmla="*/ 3399358 w 7467600"/>
              <a:gd name="connsiteY389" fmla="*/ 6469011 h 6858000"/>
              <a:gd name="connsiteX390" fmla="*/ 3425650 w 7467600"/>
              <a:gd name="connsiteY390" fmla="*/ 6381333 h 6858000"/>
              <a:gd name="connsiteX391" fmla="*/ 3460661 w 7467600"/>
              <a:gd name="connsiteY391" fmla="*/ 6266763 h 6858000"/>
              <a:gd name="connsiteX392" fmla="*/ 3518021 w 7467600"/>
              <a:gd name="connsiteY392" fmla="*/ 6117298 h 6858000"/>
              <a:gd name="connsiteX393" fmla="*/ 3554035 w 7467600"/>
              <a:gd name="connsiteY393" fmla="*/ 6027832 h 6858000"/>
              <a:gd name="connsiteX394" fmla="*/ 3677174 w 7467600"/>
              <a:gd name="connsiteY394" fmla="*/ 5636351 h 6858000"/>
              <a:gd name="connsiteX395" fmla="*/ 3698819 w 7467600"/>
              <a:gd name="connsiteY395" fmla="*/ 5560503 h 6858000"/>
              <a:gd name="connsiteX396" fmla="*/ 3702094 w 7467600"/>
              <a:gd name="connsiteY396" fmla="*/ 5549194 h 6858000"/>
              <a:gd name="connsiteX397" fmla="*/ 3398355 w 7467600"/>
              <a:gd name="connsiteY397" fmla="*/ 6094603 h 6858000"/>
              <a:gd name="connsiteX398" fmla="*/ 3193941 w 7467600"/>
              <a:gd name="connsiteY398" fmla="*/ 6798775 h 6858000"/>
              <a:gd name="connsiteX399" fmla="*/ 3184140 w 7467600"/>
              <a:gd name="connsiteY399" fmla="*/ 6858000 h 6858000"/>
              <a:gd name="connsiteX400" fmla="*/ 3099978 w 7467600"/>
              <a:gd name="connsiteY400" fmla="*/ 6858000 h 6858000"/>
              <a:gd name="connsiteX401" fmla="*/ 3101556 w 7467600"/>
              <a:gd name="connsiteY401" fmla="*/ 6843337 h 6858000"/>
              <a:gd name="connsiteX402" fmla="*/ 3370162 w 7467600"/>
              <a:gd name="connsiteY402" fmla="*/ 5785550 h 6858000"/>
              <a:gd name="connsiteX403" fmla="*/ 3746477 w 7467600"/>
              <a:gd name="connsiteY403" fmla="*/ 5377889 h 6858000"/>
              <a:gd name="connsiteX404" fmla="*/ 3863399 w 7467600"/>
              <a:gd name="connsiteY404" fmla="*/ 5087257 h 6858000"/>
              <a:gd name="connsiteX405" fmla="*/ 3968712 w 7467600"/>
              <a:gd name="connsiteY405" fmla="*/ 4913989 h 6858000"/>
              <a:gd name="connsiteX406" fmla="*/ 2792390 w 7467600"/>
              <a:gd name="connsiteY406" fmla="*/ 5382974 h 6858000"/>
              <a:gd name="connsiteX407" fmla="*/ 2714982 w 7467600"/>
              <a:gd name="connsiteY407" fmla="*/ 5427051 h 6858000"/>
              <a:gd name="connsiteX408" fmla="*/ 2813361 w 7467600"/>
              <a:gd name="connsiteY408" fmla="*/ 6023912 h 6858000"/>
              <a:gd name="connsiteX409" fmla="*/ 2688430 w 7467600"/>
              <a:gd name="connsiteY409" fmla="*/ 6801564 h 6858000"/>
              <a:gd name="connsiteX410" fmla="*/ 2629626 w 7467600"/>
              <a:gd name="connsiteY410" fmla="*/ 6763394 h 6858000"/>
              <a:gd name="connsiteX411" fmla="*/ 2565328 w 7467600"/>
              <a:gd name="connsiteY411" fmla="*/ 5516399 h 6858000"/>
              <a:gd name="connsiteX412" fmla="*/ 1922999 w 7467600"/>
              <a:gd name="connsiteY412" fmla="*/ 5980343 h 6858000"/>
              <a:gd name="connsiteX413" fmla="*/ 1950261 w 7467600"/>
              <a:gd name="connsiteY413" fmla="*/ 6405858 h 6858000"/>
              <a:gd name="connsiteX414" fmla="*/ 2365554 w 7467600"/>
              <a:gd name="connsiteY414" fmla="*/ 6759107 h 6858000"/>
              <a:gd name="connsiteX415" fmla="*/ 2424142 w 7467600"/>
              <a:gd name="connsiteY415" fmla="*/ 6858000 h 6858000"/>
              <a:gd name="connsiteX416" fmla="*/ 2395994 w 7467600"/>
              <a:gd name="connsiteY416" fmla="*/ 6858000 h 6858000"/>
              <a:gd name="connsiteX417" fmla="*/ 2392863 w 7467600"/>
              <a:gd name="connsiteY417" fmla="*/ 6852964 h 6858000"/>
              <a:gd name="connsiteX418" fmla="*/ 2017589 w 7467600"/>
              <a:gd name="connsiteY418" fmla="*/ 6493982 h 6858000"/>
              <a:gd name="connsiteX419" fmla="*/ 2147336 w 7467600"/>
              <a:gd name="connsiteY419" fmla="*/ 6594052 h 6858000"/>
              <a:gd name="connsiteX420" fmla="*/ 2207047 w 7467600"/>
              <a:gd name="connsiteY420" fmla="*/ 6654540 h 6858000"/>
              <a:gd name="connsiteX421" fmla="*/ 2299106 w 7467600"/>
              <a:gd name="connsiteY421" fmla="*/ 6778931 h 6858000"/>
              <a:gd name="connsiteX422" fmla="*/ 2314430 w 7467600"/>
              <a:gd name="connsiteY422" fmla="*/ 6801144 h 6858000"/>
              <a:gd name="connsiteX423" fmla="*/ 2352406 w 7467600"/>
              <a:gd name="connsiteY423" fmla="*/ 6858000 h 6858000"/>
              <a:gd name="connsiteX424" fmla="*/ 2314492 w 7467600"/>
              <a:gd name="connsiteY424" fmla="*/ 6858000 h 6858000"/>
              <a:gd name="connsiteX425" fmla="*/ 2288095 w 7467600"/>
              <a:gd name="connsiteY425" fmla="*/ 6818030 h 6858000"/>
              <a:gd name="connsiteX426" fmla="*/ 2272768 w 7467600"/>
              <a:gd name="connsiteY426" fmla="*/ 6795822 h 6858000"/>
              <a:gd name="connsiteX427" fmla="*/ 2182715 w 7467600"/>
              <a:gd name="connsiteY427" fmla="*/ 6675071 h 6858000"/>
              <a:gd name="connsiteX428" fmla="*/ 2032061 w 7467600"/>
              <a:gd name="connsiteY428" fmla="*/ 6541380 h 6858000"/>
              <a:gd name="connsiteX429" fmla="*/ 2257220 w 7467600"/>
              <a:gd name="connsiteY429" fmla="*/ 6826257 h 6858000"/>
              <a:gd name="connsiteX430" fmla="*/ 2281324 w 7467600"/>
              <a:gd name="connsiteY430" fmla="*/ 6858000 h 6858000"/>
              <a:gd name="connsiteX431" fmla="*/ 2242860 w 7467600"/>
              <a:gd name="connsiteY431" fmla="*/ 6858000 h 6858000"/>
              <a:gd name="connsiteX432" fmla="*/ 2232818 w 7467600"/>
              <a:gd name="connsiteY432" fmla="*/ 6844926 h 6858000"/>
              <a:gd name="connsiteX433" fmla="*/ 1990172 w 7467600"/>
              <a:gd name="connsiteY433" fmla="*/ 6542121 h 6858000"/>
              <a:gd name="connsiteX434" fmla="*/ 2124090 w 7467600"/>
              <a:gd name="connsiteY434" fmla="*/ 6761017 h 6858000"/>
              <a:gd name="connsiteX435" fmla="*/ 2200380 w 7467600"/>
              <a:gd name="connsiteY435" fmla="*/ 6858000 h 6858000"/>
              <a:gd name="connsiteX436" fmla="*/ 2147507 w 7467600"/>
              <a:gd name="connsiteY436" fmla="*/ 6858000 h 6858000"/>
              <a:gd name="connsiteX437" fmla="*/ 2070668 w 7467600"/>
              <a:gd name="connsiteY437" fmla="*/ 6761520 h 6858000"/>
              <a:gd name="connsiteX438" fmla="*/ 1975142 w 7467600"/>
              <a:gd name="connsiteY438" fmla="*/ 6585570 h 6858000"/>
              <a:gd name="connsiteX439" fmla="*/ 2050035 w 7467600"/>
              <a:gd name="connsiteY439" fmla="*/ 6813345 h 6858000"/>
              <a:gd name="connsiteX440" fmla="*/ 2063025 w 7467600"/>
              <a:gd name="connsiteY440" fmla="*/ 6858000 h 6858000"/>
              <a:gd name="connsiteX441" fmla="*/ 2021675 w 7467600"/>
              <a:gd name="connsiteY441" fmla="*/ 6858000 h 6858000"/>
              <a:gd name="connsiteX442" fmla="*/ 2019308 w 7467600"/>
              <a:gd name="connsiteY442" fmla="*/ 6847118 h 6858000"/>
              <a:gd name="connsiteX443" fmla="*/ 1938835 w 7467600"/>
              <a:gd name="connsiteY443" fmla="*/ 6551160 h 6858000"/>
              <a:gd name="connsiteX444" fmla="*/ 1953230 w 7467600"/>
              <a:gd name="connsiteY444" fmla="*/ 6759699 h 6858000"/>
              <a:gd name="connsiteX445" fmla="*/ 1956763 w 7467600"/>
              <a:gd name="connsiteY445" fmla="*/ 6778191 h 6858000"/>
              <a:gd name="connsiteX446" fmla="*/ 1967925 w 7467600"/>
              <a:gd name="connsiteY446" fmla="*/ 6858000 h 6858000"/>
              <a:gd name="connsiteX447" fmla="*/ 1936622 w 7467600"/>
              <a:gd name="connsiteY447" fmla="*/ 6858000 h 6858000"/>
              <a:gd name="connsiteX448" fmla="*/ 1926261 w 7467600"/>
              <a:gd name="connsiteY448" fmla="*/ 6784064 h 6858000"/>
              <a:gd name="connsiteX449" fmla="*/ 1922724 w 7467600"/>
              <a:gd name="connsiteY449" fmla="*/ 6765577 h 6858000"/>
              <a:gd name="connsiteX450" fmla="*/ 1904650 w 7467600"/>
              <a:gd name="connsiteY450" fmla="*/ 6639616 h 6858000"/>
              <a:gd name="connsiteX451" fmla="*/ 1885273 w 7467600"/>
              <a:gd name="connsiteY451" fmla="*/ 6858000 h 6858000"/>
              <a:gd name="connsiteX452" fmla="*/ 1854363 w 7467600"/>
              <a:gd name="connsiteY452" fmla="*/ 6858000 h 6858000"/>
              <a:gd name="connsiteX453" fmla="*/ 1880391 w 7467600"/>
              <a:gd name="connsiteY453" fmla="*/ 6603796 h 6858000"/>
              <a:gd name="connsiteX454" fmla="*/ 1818273 w 7467600"/>
              <a:gd name="connsiteY454" fmla="*/ 6715729 h 6858000"/>
              <a:gd name="connsiteX455" fmla="*/ 1794691 w 7467600"/>
              <a:gd name="connsiteY455" fmla="*/ 6843239 h 6858000"/>
              <a:gd name="connsiteX456" fmla="*/ 1794914 w 7467600"/>
              <a:gd name="connsiteY456" fmla="*/ 6858000 h 6858000"/>
              <a:gd name="connsiteX457" fmla="*/ 1746128 w 7467600"/>
              <a:gd name="connsiteY457" fmla="*/ 6858000 h 6858000"/>
              <a:gd name="connsiteX458" fmla="*/ 1753934 w 7467600"/>
              <a:gd name="connsiteY458" fmla="*/ 6724796 h 6858000"/>
              <a:gd name="connsiteX459" fmla="*/ 1792053 w 7467600"/>
              <a:gd name="connsiteY459" fmla="*/ 6572396 h 6858000"/>
              <a:gd name="connsiteX460" fmla="*/ 1862248 w 7467600"/>
              <a:gd name="connsiteY460" fmla="*/ 6266397 h 6858000"/>
              <a:gd name="connsiteX461" fmla="*/ 1862250 w 7467600"/>
              <a:gd name="connsiteY461" fmla="*/ 6033531 h 6858000"/>
              <a:gd name="connsiteX462" fmla="*/ 1211999 w 7467600"/>
              <a:gd name="connsiteY462" fmla="*/ 6683610 h 6858000"/>
              <a:gd name="connsiteX463" fmla="*/ 1213266 w 7467600"/>
              <a:gd name="connsiteY463" fmla="*/ 6691947 h 6858000"/>
              <a:gd name="connsiteX464" fmla="*/ 1203370 w 7467600"/>
              <a:gd name="connsiteY464" fmla="*/ 6850676 h 6858000"/>
              <a:gd name="connsiteX465" fmla="*/ 1203671 w 7467600"/>
              <a:gd name="connsiteY465" fmla="*/ 6858000 h 6858000"/>
              <a:gd name="connsiteX466" fmla="*/ 1143180 w 7467600"/>
              <a:gd name="connsiteY466" fmla="*/ 6858000 h 6858000"/>
              <a:gd name="connsiteX467" fmla="*/ 1142176 w 7467600"/>
              <a:gd name="connsiteY467" fmla="*/ 6766045 h 6858000"/>
              <a:gd name="connsiteX468" fmla="*/ 1067484 w 7467600"/>
              <a:gd name="connsiteY468" fmla="*/ 6858000 h 6858000"/>
              <a:gd name="connsiteX469" fmla="*/ 953928 w 7467600"/>
              <a:gd name="connsiteY469" fmla="*/ 6858000 h 6858000"/>
              <a:gd name="connsiteX470" fmla="*/ 959715 w 7467600"/>
              <a:gd name="connsiteY470" fmla="*/ 6850185 h 6858000"/>
              <a:gd name="connsiteX471" fmla="*/ 1483788 w 7467600"/>
              <a:gd name="connsiteY471" fmla="*/ 6259174 h 6858000"/>
              <a:gd name="connsiteX472" fmla="*/ 1100671 w 7467600"/>
              <a:gd name="connsiteY472" fmla="*/ 6252137 h 6858000"/>
              <a:gd name="connsiteX473" fmla="*/ 1090144 w 7467600"/>
              <a:gd name="connsiteY473" fmla="*/ 6256748 h 6858000"/>
              <a:gd name="connsiteX474" fmla="*/ 1095872 w 7467600"/>
              <a:gd name="connsiteY474" fmla="*/ 6271892 h 6858000"/>
              <a:gd name="connsiteX475" fmla="*/ 262785 w 7467600"/>
              <a:gd name="connsiteY475" fmla="*/ 6845450 h 6858000"/>
              <a:gd name="connsiteX476" fmla="*/ 209968 w 7467600"/>
              <a:gd name="connsiteY476" fmla="*/ 6770713 h 6858000"/>
              <a:gd name="connsiteX477" fmla="*/ 873460 w 7467600"/>
              <a:gd name="connsiteY477" fmla="*/ 6253768 h 6858000"/>
              <a:gd name="connsiteX478" fmla="*/ 192686 w 7467600"/>
              <a:gd name="connsiteY478" fmla="*/ 5849257 h 6858000"/>
              <a:gd name="connsiteX479" fmla="*/ 4696 w 7467600"/>
              <a:gd name="connsiteY479" fmla="*/ 5697668 h 6858000"/>
              <a:gd name="connsiteX480" fmla="*/ 0 w 7467600"/>
              <a:gd name="connsiteY480" fmla="*/ 5689984 h 6858000"/>
              <a:gd name="connsiteX481" fmla="*/ 0 w 7467600"/>
              <a:gd name="connsiteY481" fmla="*/ 5513472 h 6858000"/>
              <a:gd name="connsiteX482" fmla="*/ 174101 w 7467600"/>
              <a:gd name="connsiteY482" fmla="*/ 5620277 h 6858000"/>
              <a:gd name="connsiteX483" fmla="*/ 891800 w 7467600"/>
              <a:gd name="connsiteY483" fmla="*/ 6036935 h 6858000"/>
              <a:gd name="connsiteX484" fmla="*/ 1072219 w 7467600"/>
              <a:gd name="connsiteY484" fmla="*/ 6169443 h 6858000"/>
              <a:gd name="connsiteX485" fmla="*/ 1074117 w 7467600"/>
              <a:gd name="connsiteY485" fmla="*/ 6170301 h 6858000"/>
              <a:gd name="connsiteX486" fmla="*/ 1083114 w 7467600"/>
              <a:gd name="connsiteY486" fmla="*/ 6174131 h 6858000"/>
              <a:gd name="connsiteX487" fmla="*/ 1543010 w 7467600"/>
              <a:gd name="connsiteY487" fmla="*/ 6191140 h 6858000"/>
              <a:gd name="connsiteX488" fmla="*/ 1551080 w 7467600"/>
              <a:gd name="connsiteY488" fmla="*/ 6195006 h 6858000"/>
              <a:gd name="connsiteX489" fmla="*/ 2345443 w 7467600"/>
              <a:gd name="connsiteY489" fmla="*/ 5549882 h 6858000"/>
              <a:gd name="connsiteX490" fmla="*/ 1721499 w 7467600"/>
              <a:gd name="connsiteY490" fmla="*/ 5599969 h 6858000"/>
              <a:gd name="connsiteX491" fmla="*/ 767716 w 7467600"/>
              <a:gd name="connsiteY491" fmla="*/ 5472768 h 6858000"/>
              <a:gd name="connsiteX492" fmla="*/ 722147 w 7467600"/>
              <a:gd name="connsiteY492" fmla="*/ 5393091 h 6858000"/>
              <a:gd name="connsiteX493" fmla="*/ 1485552 w 7467600"/>
              <a:gd name="connsiteY493" fmla="*/ 5313202 h 6858000"/>
              <a:gd name="connsiteX494" fmla="*/ 2143004 w 7467600"/>
              <a:gd name="connsiteY494" fmla="*/ 5402420 h 6858000"/>
              <a:gd name="connsiteX495" fmla="*/ 1933391 w 7467600"/>
              <a:gd name="connsiteY495" fmla="*/ 5156971 h 6858000"/>
              <a:gd name="connsiteX496" fmla="*/ 1827118 w 7467600"/>
              <a:gd name="connsiteY496" fmla="*/ 4968410 h 6858000"/>
              <a:gd name="connsiteX497" fmla="*/ 1837349 w 7467600"/>
              <a:gd name="connsiteY497" fmla="*/ 4956357 h 6858000"/>
              <a:gd name="connsiteX498" fmla="*/ 2162835 w 7467600"/>
              <a:gd name="connsiteY498" fmla="*/ 5187853 h 6858000"/>
              <a:gd name="connsiteX499" fmla="*/ 2257167 w 7467600"/>
              <a:gd name="connsiteY499" fmla="*/ 5462123 h 6858000"/>
              <a:gd name="connsiteX500" fmla="*/ 2261598 w 7467600"/>
              <a:gd name="connsiteY500" fmla="*/ 5467998 h 6858000"/>
              <a:gd name="connsiteX501" fmla="*/ 2437177 w 7467600"/>
              <a:gd name="connsiteY501" fmla="*/ 5479608 h 6858000"/>
              <a:gd name="connsiteX502" fmla="*/ 2445247 w 7467600"/>
              <a:gd name="connsiteY502" fmla="*/ 5483476 h 6858000"/>
              <a:gd name="connsiteX503" fmla="*/ 2743626 w 7467600"/>
              <a:gd name="connsiteY503" fmla="*/ 5304819 h 6858000"/>
              <a:gd name="connsiteX504" fmla="*/ 3048102 w 7467600"/>
              <a:gd name="connsiteY504" fmla="*/ 5150595 h 6858000"/>
              <a:gd name="connsiteX505" fmla="*/ 1799414 w 7467600"/>
              <a:gd name="connsiteY505" fmla="*/ 4694732 h 6858000"/>
              <a:gd name="connsiteX506" fmla="*/ 1771735 w 7467600"/>
              <a:gd name="connsiteY506" fmla="*/ 4619929 h 6858000"/>
              <a:gd name="connsiteX507" fmla="*/ 3104273 w 7467600"/>
              <a:gd name="connsiteY507" fmla="*/ 5076159 h 6858000"/>
              <a:gd name="connsiteX508" fmla="*/ 3113245 w 7467600"/>
              <a:gd name="connsiteY508" fmla="*/ 5090705 h 6858000"/>
              <a:gd name="connsiteX509" fmla="*/ 3126294 w 7467600"/>
              <a:gd name="connsiteY509" fmla="*/ 5114400 h 6858000"/>
              <a:gd name="connsiteX510" fmla="*/ 3937433 w 7467600"/>
              <a:gd name="connsiteY510" fmla="*/ 4830473 h 6858000"/>
              <a:gd name="connsiteX511" fmla="*/ 3590475 w 7467600"/>
              <a:gd name="connsiteY511" fmla="*/ 4597974 h 6858000"/>
              <a:gd name="connsiteX512" fmla="*/ 3100264 w 7467600"/>
              <a:gd name="connsiteY512" fmla="*/ 4579845 h 6858000"/>
              <a:gd name="connsiteX513" fmla="*/ 2183576 w 7467600"/>
              <a:gd name="connsiteY513" fmla="*/ 4227150 h 6858000"/>
              <a:gd name="connsiteX514" fmla="*/ 2151029 w 7467600"/>
              <a:gd name="connsiteY514" fmla="*/ 4146947 h 6858000"/>
              <a:gd name="connsiteX515" fmla="*/ 3563434 w 7467600"/>
              <a:gd name="connsiteY515" fmla="*/ 4469115 h 6858000"/>
              <a:gd name="connsiteX516" fmla="*/ 3177952 w 7467600"/>
              <a:gd name="connsiteY516" fmla="*/ 3657386 h 6858000"/>
              <a:gd name="connsiteX517" fmla="*/ 3189263 w 7467600"/>
              <a:gd name="connsiteY517" fmla="*/ 3625726 h 6858000"/>
              <a:gd name="connsiteX518" fmla="*/ 3560912 w 7467600"/>
              <a:gd name="connsiteY518" fmla="*/ 4079863 h 6858000"/>
              <a:gd name="connsiteX519" fmla="*/ 3626636 w 7467600"/>
              <a:gd name="connsiteY519" fmla="*/ 4512230 h 6858000"/>
              <a:gd name="connsiteX520" fmla="*/ 3653088 w 7467600"/>
              <a:gd name="connsiteY520" fmla="*/ 4521417 h 6858000"/>
              <a:gd name="connsiteX521" fmla="*/ 3988128 w 7467600"/>
              <a:gd name="connsiteY521" fmla="*/ 4817267 h 6858000"/>
              <a:gd name="connsiteX522" fmla="*/ 4830582 w 7467600"/>
              <a:gd name="connsiteY522" fmla="*/ 4676000 h 6858000"/>
              <a:gd name="connsiteX523" fmla="*/ 4830100 w 7467600"/>
              <a:gd name="connsiteY523" fmla="*/ 4675554 h 6858000"/>
              <a:gd name="connsiteX524" fmla="*/ 4036318 w 7467600"/>
              <a:gd name="connsiteY524" fmla="*/ 4147013 h 6858000"/>
              <a:gd name="connsiteX525" fmla="*/ 3432098 w 7467600"/>
              <a:gd name="connsiteY525" fmla="*/ 3537312 h 6858000"/>
              <a:gd name="connsiteX526" fmla="*/ 3446761 w 7467600"/>
              <a:gd name="connsiteY526" fmla="*/ 3461278 h 6858000"/>
              <a:gd name="connsiteX527" fmla="*/ 4419733 w 7467600"/>
              <a:gd name="connsiteY527" fmla="*/ 3963555 h 6858000"/>
              <a:gd name="connsiteX528" fmla="*/ 4781371 w 7467600"/>
              <a:gd name="connsiteY528" fmla="*/ 4458604 h 6858000"/>
              <a:gd name="connsiteX529" fmla="*/ 4780440 w 7467600"/>
              <a:gd name="connsiteY529" fmla="*/ 4470290 h 6858000"/>
              <a:gd name="connsiteX530" fmla="*/ 4898954 w 7467600"/>
              <a:gd name="connsiteY530" fmla="*/ 4662092 h 6858000"/>
              <a:gd name="connsiteX531" fmla="*/ 4900699 w 7467600"/>
              <a:gd name="connsiteY531" fmla="*/ 4670867 h 6858000"/>
              <a:gd name="connsiteX532" fmla="*/ 5714511 w 7467600"/>
              <a:gd name="connsiteY532" fmla="*/ 4663483 h 6858000"/>
              <a:gd name="connsiteX533" fmla="*/ 5464793 w 7467600"/>
              <a:gd name="connsiteY533" fmla="*/ 4393556 h 6858000"/>
              <a:gd name="connsiteX534" fmla="*/ 5461897 w 7467600"/>
              <a:gd name="connsiteY534" fmla="*/ 4390879 h 6858000"/>
              <a:gd name="connsiteX535" fmla="*/ 4294126 w 7467600"/>
              <a:gd name="connsiteY535" fmla="*/ 3303048 h 6858000"/>
              <a:gd name="connsiteX536" fmla="*/ 4305321 w 7467600"/>
              <a:gd name="connsiteY536" fmla="*/ 3256953 h 6858000"/>
              <a:gd name="connsiteX537" fmla="*/ 4949299 w 7467600"/>
              <a:gd name="connsiteY537" fmla="*/ 3766336 h 6858000"/>
              <a:gd name="connsiteX538" fmla="*/ 5291452 w 7467600"/>
              <a:gd name="connsiteY538" fmla="*/ 4076801 h 6858000"/>
              <a:gd name="connsiteX539" fmla="*/ 5434998 w 7467600"/>
              <a:gd name="connsiteY539" fmla="*/ 4254100 h 6858000"/>
              <a:gd name="connsiteX540" fmla="*/ 5351015 w 7467600"/>
              <a:gd name="connsiteY540" fmla="*/ 3760989 h 6858000"/>
              <a:gd name="connsiteX541" fmla="*/ 5413780 w 7467600"/>
              <a:gd name="connsiteY541" fmla="*/ 2966265 h 6858000"/>
              <a:gd name="connsiteX542" fmla="*/ 5425627 w 7467600"/>
              <a:gd name="connsiteY542" fmla="*/ 2954192 h 6858000"/>
              <a:gd name="connsiteX543" fmla="*/ 6604735 w 7467600"/>
              <a:gd name="connsiteY543" fmla="*/ 2041381 h 6858000"/>
              <a:gd name="connsiteX544" fmla="*/ 7204487 w 7467600"/>
              <a:gd name="connsiteY544" fmla="*/ 2742112 h 6858000"/>
              <a:gd name="connsiteX545" fmla="*/ 7131592 w 7467600"/>
              <a:gd name="connsiteY545" fmla="*/ 2672096 h 6858000"/>
              <a:gd name="connsiteX546" fmla="*/ 6996344 w 7467600"/>
              <a:gd name="connsiteY546" fmla="*/ 2518310 h 6858000"/>
              <a:gd name="connsiteX547" fmla="*/ 6735495 w 7467600"/>
              <a:gd name="connsiteY547" fmla="*/ 2196890 h 6858000"/>
              <a:gd name="connsiteX548" fmla="*/ 6721901 w 7467600"/>
              <a:gd name="connsiteY548" fmla="*/ 2179274 h 6858000"/>
              <a:gd name="connsiteX549" fmla="*/ 6604735 w 7467600"/>
              <a:gd name="connsiteY549" fmla="*/ 2041381 h 6858000"/>
              <a:gd name="connsiteX550" fmla="*/ 6591670 w 7467600"/>
              <a:gd name="connsiteY550" fmla="*/ 1988277 h 6858000"/>
              <a:gd name="connsiteX551" fmla="*/ 6747349 w 7467600"/>
              <a:gd name="connsiteY551" fmla="*/ 2160069 h 6858000"/>
              <a:gd name="connsiteX552" fmla="*/ 6760943 w 7467600"/>
              <a:gd name="connsiteY552" fmla="*/ 2177686 h 6858000"/>
              <a:gd name="connsiteX553" fmla="*/ 7021065 w 7467600"/>
              <a:gd name="connsiteY553" fmla="*/ 2498102 h 6858000"/>
              <a:gd name="connsiteX554" fmla="*/ 7155223 w 7467600"/>
              <a:gd name="connsiteY554" fmla="*/ 2650386 h 6858000"/>
              <a:gd name="connsiteX555" fmla="*/ 7203167 w 7467600"/>
              <a:gd name="connsiteY555" fmla="*/ 2697288 h 6858000"/>
              <a:gd name="connsiteX556" fmla="*/ 6937703 w 7467600"/>
              <a:gd name="connsiteY556" fmla="*/ 2321981 h 6858000"/>
              <a:gd name="connsiteX557" fmla="*/ 6591670 w 7467600"/>
              <a:gd name="connsiteY557" fmla="*/ 1988277 h 6858000"/>
              <a:gd name="connsiteX558" fmla="*/ 5798671 w 7467600"/>
              <a:gd name="connsiteY558" fmla="*/ 1981601 h 6858000"/>
              <a:gd name="connsiteX559" fmla="*/ 5754709 w 7467600"/>
              <a:gd name="connsiteY559" fmla="*/ 2071454 h 6858000"/>
              <a:gd name="connsiteX560" fmla="*/ 5763044 w 7467600"/>
              <a:gd name="connsiteY560" fmla="*/ 2842206 h 6858000"/>
              <a:gd name="connsiteX561" fmla="*/ 5764974 w 7467600"/>
              <a:gd name="connsiteY561" fmla="*/ 2799609 h 6858000"/>
              <a:gd name="connsiteX562" fmla="*/ 5767665 w 7467600"/>
              <a:gd name="connsiteY562" fmla="*/ 2666409 h 6858000"/>
              <a:gd name="connsiteX563" fmla="*/ 5763055 w 7467600"/>
              <a:gd name="connsiteY563" fmla="*/ 2579705 h 6858000"/>
              <a:gd name="connsiteX564" fmla="*/ 5758079 w 7467600"/>
              <a:gd name="connsiteY564" fmla="*/ 2492508 h 6858000"/>
              <a:gd name="connsiteX565" fmla="*/ 5779325 w 7467600"/>
              <a:gd name="connsiteY565" fmla="*/ 2197069 h 6858000"/>
              <a:gd name="connsiteX566" fmla="*/ 5798671 w 7467600"/>
              <a:gd name="connsiteY566" fmla="*/ 1981601 h 6858000"/>
              <a:gd name="connsiteX567" fmla="*/ 5829202 w 7467600"/>
              <a:gd name="connsiteY567" fmla="*/ 1971679 h 6858000"/>
              <a:gd name="connsiteX568" fmla="*/ 5809558 w 7467600"/>
              <a:gd name="connsiteY568" fmla="*/ 2198043 h 6858000"/>
              <a:gd name="connsiteX569" fmla="*/ 5788653 w 7467600"/>
              <a:gd name="connsiteY569" fmla="*/ 2489430 h 6858000"/>
              <a:gd name="connsiteX570" fmla="*/ 5793439 w 7467600"/>
              <a:gd name="connsiteY570" fmla="*/ 2575235 h 6858000"/>
              <a:gd name="connsiteX571" fmla="*/ 5796837 w 7467600"/>
              <a:gd name="connsiteY571" fmla="*/ 2637633 h 6858000"/>
              <a:gd name="connsiteX572" fmla="*/ 5818614 w 7467600"/>
              <a:gd name="connsiteY572" fmla="*/ 2473055 h 6858000"/>
              <a:gd name="connsiteX573" fmla="*/ 5829202 w 7467600"/>
              <a:gd name="connsiteY573" fmla="*/ 1971679 h 6858000"/>
              <a:gd name="connsiteX574" fmla="*/ 5911389 w 7467600"/>
              <a:gd name="connsiteY574" fmla="*/ 1898371 h 6858000"/>
              <a:gd name="connsiteX575" fmla="*/ 6237627 w 7467600"/>
              <a:gd name="connsiteY575" fmla="*/ 2231921 h 6858000"/>
              <a:gd name="connsiteX576" fmla="*/ 5911389 w 7467600"/>
              <a:gd name="connsiteY576" fmla="*/ 1898371 h 6858000"/>
              <a:gd name="connsiteX577" fmla="*/ 6944437 w 7467600"/>
              <a:gd name="connsiteY577" fmla="*/ 1575402 h 6858000"/>
              <a:gd name="connsiteX578" fmla="*/ 6304730 w 7467600"/>
              <a:gd name="connsiteY578" fmla="*/ 1766654 h 6858000"/>
              <a:gd name="connsiteX579" fmla="*/ 6944437 w 7467600"/>
              <a:gd name="connsiteY579" fmla="*/ 1575402 h 6858000"/>
              <a:gd name="connsiteX580" fmla="*/ 7019523 w 7467600"/>
              <a:gd name="connsiteY580" fmla="*/ 1519450 h 6858000"/>
              <a:gd name="connsiteX581" fmla="*/ 6298091 w 7467600"/>
              <a:gd name="connsiteY581" fmla="*/ 1737122 h 6858000"/>
              <a:gd name="connsiteX582" fmla="*/ 7019523 w 7467600"/>
              <a:gd name="connsiteY582" fmla="*/ 1519450 h 6858000"/>
              <a:gd name="connsiteX583" fmla="*/ 2399523 w 7467600"/>
              <a:gd name="connsiteY583" fmla="*/ 1428234 h 6858000"/>
              <a:gd name="connsiteX584" fmla="*/ 2224982 w 7467600"/>
              <a:gd name="connsiteY584" fmla="*/ 1826201 h 6858000"/>
              <a:gd name="connsiteX585" fmla="*/ 2096099 w 7467600"/>
              <a:gd name="connsiteY585" fmla="*/ 2345900 h 6858000"/>
              <a:gd name="connsiteX586" fmla="*/ 2283317 w 7467600"/>
              <a:gd name="connsiteY586" fmla="*/ 1796925 h 6858000"/>
              <a:gd name="connsiteX587" fmla="*/ 2399523 w 7467600"/>
              <a:gd name="connsiteY587" fmla="*/ 1428234 h 6858000"/>
              <a:gd name="connsiteX588" fmla="*/ 2448558 w 7467600"/>
              <a:gd name="connsiteY588" fmla="*/ 1373435 h 6858000"/>
              <a:gd name="connsiteX589" fmla="*/ 2312521 w 7467600"/>
              <a:gd name="connsiteY589" fmla="*/ 1806140 h 6858000"/>
              <a:gd name="connsiteX590" fmla="*/ 2127533 w 7467600"/>
              <a:gd name="connsiteY590" fmla="*/ 2348380 h 6858000"/>
              <a:gd name="connsiteX591" fmla="*/ 2358080 w 7467600"/>
              <a:gd name="connsiteY591" fmla="*/ 1866134 h 6858000"/>
              <a:gd name="connsiteX592" fmla="*/ 2407436 w 7467600"/>
              <a:gd name="connsiteY592" fmla="*/ 1651070 h 6858000"/>
              <a:gd name="connsiteX593" fmla="*/ 2448558 w 7467600"/>
              <a:gd name="connsiteY593" fmla="*/ 1373435 h 6858000"/>
              <a:gd name="connsiteX594" fmla="*/ 278707 w 7467600"/>
              <a:gd name="connsiteY594" fmla="*/ 1352270 h 6858000"/>
              <a:gd name="connsiteX595" fmla="*/ 321570 w 7467600"/>
              <a:gd name="connsiteY595" fmla="*/ 1861610 h 6858000"/>
              <a:gd name="connsiteX596" fmla="*/ 294281 w 7467600"/>
              <a:gd name="connsiteY596" fmla="*/ 1440658 h 6858000"/>
              <a:gd name="connsiteX597" fmla="*/ 278707 w 7467600"/>
              <a:gd name="connsiteY597" fmla="*/ 1352270 h 6858000"/>
              <a:gd name="connsiteX598" fmla="*/ 1423821 w 7467600"/>
              <a:gd name="connsiteY598" fmla="*/ 1351958 h 6858000"/>
              <a:gd name="connsiteX599" fmla="*/ 1638521 w 7467600"/>
              <a:gd name="connsiteY599" fmla="*/ 1908470 h 6858000"/>
              <a:gd name="connsiteX600" fmla="*/ 1754199 w 7467600"/>
              <a:gd name="connsiteY600" fmla="*/ 2149284 h 6858000"/>
              <a:gd name="connsiteX601" fmla="*/ 1908359 w 7467600"/>
              <a:gd name="connsiteY601" fmla="*/ 2364988 h 6858000"/>
              <a:gd name="connsiteX602" fmla="*/ 1647661 w 7467600"/>
              <a:gd name="connsiteY602" fmla="*/ 1825945 h 6858000"/>
              <a:gd name="connsiteX603" fmla="*/ 1423821 w 7467600"/>
              <a:gd name="connsiteY603" fmla="*/ 1351958 h 6858000"/>
              <a:gd name="connsiteX604" fmla="*/ 1431890 w 7467600"/>
              <a:gd name="connsiteY604" fmla="*/ 1306475 h 6858000"/>
              <a:gd name="connsiteX605" fmla="*/ 1507597 w 7467600"/>
              <a:gd name="connsiteY605" fmla="*/ 1446132 h 6858000"/>
              <a:gd name="connsiteX606" fmla="*/ 1674586 w 7467600"/>
              <a:gd name="connsiteY606" fmla="*/ 1813832 h 6858000"/>
              <a:gd name="connsiteX607" fmla="*/ 1815950 w 7467600"/>
              <a:gd name="connsiteY607" fmla="*/ 2128564 h 6858000"/>
              <a:gd name="connsiteX608" fmla="*/ 1984242 w 7467600"/>
              <a:gd name="connsiteY608" fmla="*/ 2430829 h 6858000"/>
              <a:gd name="connsiteX609" fmla="*/ 2014023 w 7467600"/>
              <a:gd name="connsiteY609" fmla="*/ 2450995 h 6858000"/>
              <a:gd name="connsiteX610" fmla="*/ 1747337 w 7467600"/>
              <a:gd name="connsiteY610" fmla="*/ 1855264 h 6858000"/>
              <a:gd name="connsiteX611" fmla="*/ 1533749 w 7467600"/>
              <a:gd name="connsiteY611" fmla="*/ 1478656 h 6858000"/>
              <a:gd name="connsiteX612" fmla="*/ 1431890 w 7467600"/>
              <a:gd name="connsiteY612" fmla="*/ 1306475 h 6858000"/>
              <a:gd name="connsiteX613" fmla="*/ 5052692 w 7467600"/>
              <a:gd name="connsiteY613" fmla="*/ 1292994 h 6858000"/>
              <a:gd name="connsiteX614" fmla="*/ 5200661 w 7467600"/>
              <a:gd name="connsiteY614" fmla="*/ 1635186 h 6858000"/>
              <a:gd name="connsiteX615" fmla="*/ 5297138 w 7467600"/>
              <a:gd name="connsiteY615" fmla="*/ 1906351 h 6858000"/>
              <a:gd name="connsiteX616" fmla="*/ 5052692 w 7467600"/>
              <a:gd name="connsiteY616" fmla="*/ 1292994 h 6858000"/>
              <a:gd name="connsiteX617" fmla="*/ 5009948 w 7467600"/>
              <a:gd name="connsiteY617" fmla="*/ 1273619 h 6858000"/>
              <a:gd name="connsiteX618" fmla="*/ 5121777 w 7467600"/>
              <a:gd name="connsiteY618" fmla="*/ 1654213 h 6858000"/>
              <a:gd name="connsiteX619" fmla="*/ 5293545 w 7467600"/>
              <a:gd name="connsiteY619" fmla="*/ 2072247 h 6858000"/>
              <a:gd name="connsiteX620" fmla="*/ 5294042 w 7467600"/>
              <a:gd name="connsiteY620" fmla="*/ 2065019 h 6858000"/>
              <a:gd name="connsiteX621" fmla="*/ 5171936 w 7467600"/>
              <a:gd name="connsiteY621" fmla="*/ 1647613 h 6858000"/>
              <a:gd name="connsiteX622" fmla="*/ 5009948 w 7467600"/>
              <a:gd name="connsiteY622" fmla="*/ 1273619 h 6858000"/>
              <a:gd name="connsiteX623" fmla="*/ 655236 w 7467600"/>
              <a:gd name="connsiteY623" fmla="*/ 1268632 h 6858000"/>
              <a:gd name="connsiteX624" fmla="*/ 839521 w 7467600"/>
              <a:gd name="connsiteY624" fmla="*/ 1685315 h 6858000"/>
              <a:gd name="connsiteX625" fmla="*/ 1109416 w 7467600"/>
              <a:gd name="connsiteY625" fmla="*/ 2061663 h 6858000"/>
              <a:gd name="connsiteX626" fmla="*/ 1298300 w 7467600"/>
              <a:gd name="connsiteY626" fmla="*/ 2247742 h 6858000"/>
              <a:gd name="connsiteX627" fmla="*/ 1125871 w 7467600"/>
              <a:gd name="connsiteY627" fmla="*/ 1989513 h 6858000"/>
              <a:gd name="connsiteX628" fmla="*/ 981574 w 7467600"/>
              <a:gd name="connsiteY628" fmla="*/ 1783157 h 6858000"/>
              <a:gd name="connsiteX629" fmla="*/ 922198 w 7467600"/>
              <a:gd name="connsiteY629" fmla="*/ 1677437 h 6858000"/>
              <a:gd name="connsiteX630" fmla="*/ 869293 w 7467600"/>
              <a:gd name="connsiteY630" fmla="*/ 1583214 h 6858000"/>
              <a:gd name="connsiteX631" fmla="*/ 751431 w 7467600"/>
              <a:gd name="connsiteY631" fmla="*/ 1405731 h 6858000"/>
              <a:gd name="connsiteX632" fmla="*/ 655236 w 7467600"/>
              <a:gd name="connsiteY632" fmla="*/ 1268632 h 6858000"/>
              <a:gd name="connsiteX633" fmla="*/ 6516292 w 7467600"/>
              <a:gd name="connsiteY633" fmla="*/ 1263064 h 6858000"/>
              <a:gd name="connsiteX634" fmla="*/ 5736320 w 7467600"/>
              <a:gd name="connsiteY634" fmla="*/ 1501803 h 6858000"/>
              <a:gd name="connsiteX635" fmla="*/ 6516292 w 7467600"/>
              <a:gd name="connsiteY635" fmla="*/ 1263064 h 6858000"/>
              <a:gd name="connsiteX636" fmla="*/ 291466 w 7467600"/>
              <a:gd name="connsiteY636" fmla="*/ 1250369 h 6858000"/>
              <a:gd name="connsiteX637" fmla="*/ 323180 w 7467600"/>
              <a:gd name="connsiteY637" fmla="*/ 1435283 h 6858000"/>
              <a:gd name="connsiteX638" fmla="*/ 349381 w 7467600"/>
              <a:gd name="connsiteY638" fmla="*/ 1875041 h 6858000"/>
              <a:gd name="connsiteX639" fmla="*/ 374363 w 7467600"/>
              <a:gd name="connsiteY639" fmla="*/ 1506494 h 6858000"/>
              <a:gd name="connsiteX640" fmla="*/ 302168 w 7467600"/>
              <a:gd name="connsiteY640" fmla="*/ 1274495 h 6858000"/>
              <a:gd name="connsiteX641" fmla="*/ 291466 w 7467600"/>
              <a:gd name="connsiteY641" fmla="*/ 1250369 h 6858000"/>
              <a:gd name="connsiteX642" fmla="*/ 678222 w 7467600"/>
              <a:gd name="connsiteY642" fmla="*/ 1248670 h 6858000"/>
              <a:gd name="connsiteX643" fmla="*/ 775536 w 7467600"/>
              <a:gd name="connsiteY643" fmla="*/ 1388015 h 6858000"/>
              <a:gd name="connsiteX644" fmla="*/ 894529 w 7467600"/>
              <a:gd name="connsiteY644" fmla="*/ 1567739 h 6858000"/>
              <a:gd name="connsiteX645" fmla="*/ 948000 w 7467600"/>
              <a:gd name="connsiteY645" fmla="*/ 1663088 h 6858000"/>
              <a:gd name="connsiteX646" fmla="*/ 1006812 w 7467600"/>
              <a:gd name="connsiteY646" fmla="*/ 1767683 h 6858000"/>
              <a:gd name="connsiteX647" fmla="*/ 1149133 w 7467600"/>
              <a:gd name="connsiteY647" fmla="*/ 1971513 h 6858000"/>
              <a:gd name="connsiteX648" fmla="*/ 1333952 w 7467600"/>
              <a:gd name="connsiteY648" fmla="*/ 2251620 h 6858000"/>
              <a:gd name="connsiteX649" fmla="*/ 1337329 w 7467600"/>
              <a:gd name="connsiteY649" fmla="*/ 2258350 h 6858000"/>
              <a:gd name="connsiteX650" fmla="*/ 1014726 w 7467600"/>
              <a:gd name="connsiteY650" fmla="*/ 1615556 h 6858000"/>
              <a:gd name="connsiteX651" fmla="*/ 678222 w 7467600"/>
              <a:gd name="connsiteY651" fmla="*/ 1248670 h 6858000"/>
              <a:gd name="connsiteX652" fmla="*/ 6691602 w 7467600"/>
              <a:gd name="connsiteY652" fmla="*/ 1140573 h 6858000"/>
              <a:gd name="connsiteX653" fmla="*/ 6571100 w 7467600"/>
              <a:gd name="connsiteY653" fmla="*/ 1183662 h 6858000"/>
              <a:gd name="connsiteX654" fmla="*/ 6241687 w 7467600"/>
              <a:gd name="connsiteY654" fmla="*/ 1257600 h 6858000"/>
              <a:gd name="connsiteX655" fmla="*/ 5693009 w 7467600"/>
              <a:gd name="connsiteY655" fmla="*/ 1478256 h 6858000"/>
              <a:gd name="connsiteX656" fmla="*/ 6548420 w 7467600"/>
              <a:gd name="connsiteY656" fmla="*/ 1214599 h 6858000"/>
              <a:gd name="connsiteX657" fmla="*/ 6605473 w 7467600"/>
              <a:gd name="connsiteY657" fmla="*/ 1184686 h 6858000"/>
              <a:gd name="connsiteX658" fmla="*/ 6691602 w 7467600"/>
              <a:gd name="connsiteY658" fmla="*/ 1140573 h 6858000"/>
              <a:gd name="connsiteX659" fmla="*/ 4002475 w 7467600"/>
              <a:gd name="connsiteY659" fmla="*/ 1037802 h 6858000"/>
              <a:gd name="connsiteX660" fmla="*/ 4000324 w 7467600"/>
              <a:gd name="connsiteY660" fmla="*/ 1039362 h 6858000"/>
              <a:gd name="connsiteX661" fmla="*/ 4002862 w 7467600"/>
              <a:gd name="connsiteY661" fmla="*/ 1042866 h 6858000"/>
              <a:gd name="connsiteX662" fmla="*/ 4002475 w 7467600"/>
              <a:gd name="connsiteY662" fmla="*/ 1037802 h 6858000"/>
              <a:gd name="connsiteX663" fmla="*/ 506322 w 7467600"/>
              <a:gd name="connsiteY663" fmla="*/ 1020997 h 6858000"/>
              <a:gd name="connsiteX664" fmla="*/ 533068 w 7467600"/>
              <a:gd name="connsiteY664" fmla="*/ 1029409 h 6858000"/>
              <a:gd name="connsiteX665" fmla="*/ 1232525 w 7467600"/>
              <a:gd name="connsiteY665" fmla="*/ 1804675 h 6858000"/>
              <a:gd name="connsiteX666" fmla="*/ 1388858 w 7467600"/>
              <a:gd name="connsiteY666" fmla="*/ 2368011 h 6858000"/>
              <a:gd name="connsiteX667" fmla="*/ 1384098 w 7467600"/>
              <a:gd name="connsiteY667" fmla="*/ 2378125 h 6858000"/>
              <a:gd name="connsiteX668" fmla="*/ 1425393 w 7467600"/>
              <a:gd name="connsiteY668" fmla="*/ 2589124 h 6858000"/>
              <a:gd name="connsiteX669" fmla="*/ 1424001 w 7467600"/>
              <a:gd name="connsiteY669" fmla="*/ 2597541 h 6858000"/>
              <a:gd name="connsiteX670" fmla="*/ 2152729 w 7467600"/>
              <a:gd name="connsiteY670" fmla="*/ 2864487 h 6858000"/>
              <a:gd name="connsiteX671" fmla="*/ 2020609 w 7467600"/>
              <a:gd name="connsiteY671" fmla="*/ 2539671 h 6858000"/>
              <a:gd name="connsiteX672" fmla="*/ 2018920 w 7467600"/>
              <a:gd name="connsiteY672" fmla="*/ 2536309 h 6858000"/>
              <a:gd name="connsiteX673" fmla="*/ 1342441 w 7467600"/>
              <a:gd name="connsiteY673" fmla="*/ 1173017 h 6858000"/>
              <a:gd name="connsiteX674" fmla="*/ 1367925 w 7467600"/>
              <a:gd name="connsiteY674" fmla="*/ 1135648 h 6858000"/>
              <a:gd name="connsiteX675" fmla="*/ 1771401 w 7467600"/>
              <a:gd name="connsiteY675" fmla="*/ 1806673 h 6858000"/>
              <a:gd name="connsiteX676" fmla="*/ 1972385 w 7467600"/>
              <a:gd name="connsiteY676" fmla="*/ 2198735 h 6858000"/>
              <a:gd name="connsiteX677" fmla="*/ 2040892 w 7467600"/>
              <a:gd name="connsiteY677" fmla="*/ 2405205 h 6858000"/>
              <a:gd name="connsiteX678" fmla="*/ 2131689 w 7467600"/>
              <a:gd name="connsiteY678" fmla="*/ 1936926 h 6858000"/>
              <a:gd name="connsiteX679" fmla="*/ 2454820 w 7467600"/>
              <a:gd name="connsiteY679" fmla="*/ 1248808 h 6858000"/>
              <a:gd name="connsiteX680" fmla="*/ 2492512 w 7467600"/>
              <a:gd name="connsiteY680" fmla="*/ 1302920 h 6858000"/>
              <a:gd name="connsiteX681" fmla="*/ 2081216 w 7467600"/>
              <a:gd name="connsiteY681" fmla="*/ 2527513 h 6858000"/>
              <a:gd name="connsiteX682" fmla="*/ 2081211 w 7467600"/>
              <a:gd name="connsiteY682" fmla="*/ 2528916 h 6858000"/>
              <a:gd name="connsiteX683" fmla="*/ 2199067 w 7467600"/>
              <a:gd name="connsiteY683" fmla="*/ 2884061 h 6858000"/>
              <a:gd name="connsiteX684" fmla="*/ 3192586 w 7467600"/>
              <a:gd name="connsiteY684" fmla="*/ 3411496 h 6858000"/>
              <a:gd name="connsiteX685" fmla="*/ 3182620 w 7467600"/>
              <a:gd name="connsiteY685" fmla="*/ 3483279 h 6858000"/>
              <a:gd name="connsiteX686" fmla="*/ 2435119 w 7467600"/>
              <a:gd name="connsiteY686" fmla="*/ 3080173 h 6858000"/>
              <a:gd name="connsiteX687" fmla="*/ 2410152 w 7467600"/>
              <a:gd name="connsiteY687" fmla="*/ 3063751 h 6858000"/>
              <a:gd name="connsiteX688" fmla="*/ 2408099 w 7467600"/>
              <a:gd name="connsiteY688" fmla="*/ 3064403 h 6858000"/>
              <a:gd name="connsiteX689" fmla="*/ 2407218 w 7467600"/>
              <a:gd name="connsiteY689" fmla="*/ 3070324 h 6858000"/>
              <a:gd name="connsiteX690" fmla="*/ 2380138 w 7467600"/>
              <a:gd name="connsiteY690" fmla="*/ 3099341 h 6858000"/>
              <a:gd name="connsiteX691" fmla="*/ 1765923 w 7467600"/>
              <a:gd name="connsiteY691" fmla="*/ 3581043 h 6858000"/>
              <a:gd name="connsiteX692" fmla="*/ 1702258 w 7467600"/>
              <a:gd name="connsiteY692" fmla="*/ 3612286 h 6858000"/>
              <a:gd name="connsiteX693" fmla="*/ 1538370 w 7467600"/>
              <a:gd name="connsiteY693" fmla="*/ 3811804 h 6858000"/>
              <a:gd name="connsiteX694" fmla="*/ 542867 w 7467600"/>
              <a:gd name="connsiteY694" fmla="*/ 4944092 h 6858000"/>
              <a:gd name="connsiteX695" fmla="*/ 515800 w 7467600"/>
              <a:gd name="connsiteY695" fmla="*/ 4862180 h 6858000"/>
              <a:gd name="connsiteX696" fmla="*/ 909145 w 7467600"/>
              <a:gd name="connsiteY696" fmla="*/ 4199225 h 6858000"/>
              <a:gd name="connsiteX697" fmla="*/ 1214067 w 7467600"/>
              <a:gd name="connsiteY697" fmla="*/ 3908561 h 6858000"/>
              <a:gd name="connsiteX698" fmla="*/ 640967 w 7467600"/>
              <a:gd name="connsiteY698" fmla="*/ 4105601 h 6858000"/>
              <a:gd name="connsiteX699" fmla="*/ 112563 w 7467600"/>
              <a:gd name="connsiteY699" fmla="*/ 4396952 h 6858000"/>
              <a:gd name="connsiteX700" fmla="*/ 0 w 7467600"/>
              <a:gd name="connsiteY700" fmla="*/ 4466006 h 6858000"/>
              <a:gd name="connsiteX701" fmla="*/ 0 w 7467600"/>
              <a:gd name="connsiteY701" fmla="*/ 4233763 h 6858000"/>
              <a:gd name="connsiteX702" fmla="*/ 36881 w 7467600"/>
              <a:gd name="connsiteY702" fmla="*/ 4200118 h 6858000"/>
              <a:gd name="connsiteX703" fmla="*/ 910534 w 7467600"/>
              <a:gd name="connsiteY703" fmla="*/ 3629753 h 6858000"/>
              <a:gd name="connsiteX704" fmla="*/ 1578717 w 7467600"/>
              <a:gd name="connsiteY704" fmla="*/ 3575982 h 6858000"/>
              <a:gd name="connsiteX705" fmla="*/ 2338780 w 7467600"/>
              <a:gd name="connsiteY705" fmla="*/ 3033725 h 6858000"/>
              <a:gd name="connsiteX706" fmla="*/ 1807991 w 7467600"/>
              <a:gd name="connsiteY706" fmla="*/ 2807184 h 6858000"/>
              <a:gd name="connsiteX707" fmla="*/ 1416358 w 7467600"/>
              <a:gd name="connsiteY707" fmla="*/ 3112571 h 6858000"/>
              <a:gd name="connsiteX708" fmla="*/ 939066 w 7467600"/>
              <a:gd name="connsiteY708" fmla="*/ 3378798 h 6858000"/>
              <a:gd name="connsiteX709" fmla="*/ 115099 w 7467600"/>
              <a:gd name="connsiteY709" fmla="*/ 3607650 h 6858000"/>
              <a:gd name="connsiteX710" fmla="*/ 97284 w 7467600"/>
              <a:gd name="connsiteY710" fmla="*/ 3520393 h 6858000"/>
              <a:gd name="connsiteX711" fmla="*/ 922050 w 7467600"/>
              <a:gd name="connsiteY711" fmla="*/ 3074867 h 6858000"/>
              <a:gd name="connsiteX712" fmla="*/ 1405265 w 7467600"/>
              <a:gd name="connsiteY712" fmla="*/ 3016319 h 6858000"/>
              <a:gd name="connsiteX713" fmla="*/ 1407512 w 7467600"/>
              <a:gd name="connsiteY713" fmla="*/ 3018001 h 6858000"/>
              <a:gd name="connsiteX714" fmla="*/ 1726266 w 7467600"/>
              <a:gd name="connsiteY714" fmla="*/ 2777274 h 6858000"/>
              <a:gd name="connsiteX715" fmla="*/ 625390 w 7467600"/>
              <a:gd name="connsiteY715" fmla="*/ 2514541 h 6858000"/>
              <a:gd name="connsiteX716" fmla="*/ 619799 w 7467600"/>
              <a:gd name="connsiteY716" fmla="*/ 2527180 h 6858000"/>
              <a:gd name="connsiteX717" fmla="*/ 310030 w 7467600"/>
              <a:gd name="connsiteY717" fmla="*/ 2771818 h 6858000"/>
              <a:gd name="connsiteX718" fmla="*/ 173877 w 7467600"/>
              <a:gd name="connsiteY718" fmla="*/ 2937056 h 6858000"/>
              <a:gd name="connsiteX719" fmla="*/ 77889 w 7467600"/>
              <a:gd name="connsiteY719" fmla="*/ 3138440 h 6858000"/>
              <a:gd name="connsiteX720" fmla="*/ 0 w 7467600"/>
              <a:gd name="connsiteY720" fmla="*/ 3271395 h 6858000"/>
              <a:gd name="connsiteX721" fmla="*/ 0 w 7467600"/>
              <a:gd name="connsiteY721" fmla="*/ 3153002 h 6858000"/>
              <a:gd name="connsiteX722" fmla="*/ 2386 w 7467600"/>
              <a:gd name="connsiteY722" fmla="*/ 3149203 h 6858000"/>
              <a:gd name="connsiteX723" fmla="*/ 89753 w 7467600"/>
              <a:gd name="connsiteY723" fmla="*/ 2987702 h 6858000"/>
              <a:gd name="connsiteX724" fmla="*/ 76869 w 7467600"/>
              <a:gd name="connsiteY724" fmla="*/ 3005404 h 6858000"/>
              <a:gd name="connsiteX725" fmla="*/ 32049 w 7467600"/>
              <a:gd name="connsiteY725" fmla="*/ 3065814 h 6858000"/>
              <a:gd name="connsiteX726" fmla="*/ 0 w 7467600"/>
              <a:gd name="connsiteY726" fmla="*/ 3108744 h 6858000"/>
              <a:gd name="connsiteX727" fmla="*/ 0 w 7467600"/>
              <a:gd name="connsiteY727" fmla="*/ 3058059 h 6858000"/>
              <a:gd name="connsiteX728" fmla="*/ 7610 w 7467600"/>
              <a:gd name="connsiteY728" fmla="*/ 3047889 h 6858000"/>
              <a:gd name="connsiteX729" fmla="*/ 52419 w 7467600"/>
              <a:gd name="connsiteY729" fmla="*/ 2987479 h 6858000"/>
              <a:gd name="connsiteX730" fmla="*/ 59142 w 7467600"/>
              <a:gd name="connsiteY730" fmla="*/ 2978488 h 6858000"/>
              <a:gd name="connsiteX731" fmla="*/ 0 w 7467600"/>
              <a:gd name="connsiteY731" fmla="*/ 3015334 h 6858000"/>
              <a:gd name="connsiteX732" fmla="*/ 0 w 7467600"/>
              <a:gd name="connsiteY732" fmla="*/ 2914286 h 6858000"/>
              <a:gd name="connsiteX733" fmla="*/ 36383 w 7467600"/>
              <a:gd name="connsiteY733" fmla="*/ 2901128 h 6858000"/>
              <a:gd name="connsiteX734" fmla="*/ 156329 w 7467600"/>
              <a:gd name="connsiteY734" fmla="*/ 2840533 h 6858000"/>
              <a:gd name="connsiteX735" fmla="*/ 358355 w 7467600"/>
              <a:gd name="connsiteY735" fmla="*/ 2620471 h 6858000"/>
              <a:gd name="connsiteX736" fmla="*/ 510577 w 7467600"/>
              <a:gd name="connsiteY736" fmla="*/ 2501244 h 6858000"/>
              <a:gd name="connsiteX737" fmla="*/ 211967 w 7467600"/>
              <a:gd name="connsiteY737" fmla="*/ 2479171 h 6858000"/>
              <a:gd name="connsiteX738" fmla="*/ 0 w 7467600"/>
              <a:gd name="connsiteY738" fmla="*/ 2476398 h 6858000"/>
              <a:gd name="connsiteX739" fmla="*/ 0 w 7467600"/>
              <a:gd name="connsiteY739" fmla="*/ 2389189 h 6858000"/>
              <a:gd name="connsiteX740" fmla="*/ 103062 w 7467600"/>
              <a:gd name="connsiteY740" fmla="*/ 2389518 h 6858000"/>
              <a:gd name="connsiteX741" fmla="*/ 510734 w 7467600"/>
              <a:gd name="connsiteY741" fmla="*/ 2416201 h 6858000"/>
              <a:gd name="connsiteX742" fmla="*/ 279257 w 7467600"/>
              <a:gd name="connsiteY742" fmla="*/ 2092102 h 6858000"/>
              <a:gd name="connsiteX743" fmla="*/ 65265 w 7467600"/>
              <a:gd name="connsiteY743" fmla="*/ 2006049 h 6858000"/>
              <a:gd name="connsiteX744" fmla="*/ 0 w 7467600"/>
              <a:gd name="connsiteY744" fmla="*/ 1982532 h 6858000"/>
              <a:gd name="connsiteX745" fmla="*/ 0 w 7467600"/>
              <a:gd name="connsiteY745" fmla="*/ 1912789 h 6858000"/>
              <a:gd name="connsiteX746" fmla="*/ 97460 w 7467600"/>
              <a:gd name="connsiteY746" fmla="*/ 1953725 h 6858000"/>
              <a:gd name="connsiteX747" fmla="*/ 221272 w 7467600"/>
              <a:gd name="connsiteY747" fmla="*/ 1980766 h 6858000"/>
              <a:gd name="connsiteX748" fmla="*/ 116765 w 7467600"/>
              <a:gd name="connsiteY748" fmla="*/ 1911033 h 6858000"/>
              <a:gd name="connsiteX749" fmla="*/ 16405 w 7467600"/>
              <a:gd name="connsiteY749" fmla="*/ 1803412 h 6858000"/>
              <a:gd name="connsiteX750" fmla="*/ 0 w 7467600"/>
              <a:gd name="connsiteY750" fmla="*/ 1784777 h 6858000"/>
              <a:gd name="connsiteX751" fmla="*/ 0 w 7467600"/>
              <a:gd name="connsiteY751" fmla="*/ 1740082 h 6858000"/>
              <a:gd name="connsiteX752" fmla="*/ 39394 w 7467600"/>
              <a:gd name="connsiteY752" fmla="*/ 1784856 h 6858000"/>
              <a:gd name="connsiteX753" fmla="*/ 135813 w 7467600"/>
              <a:gd name="connsiteY753" fmla="*/ 1888838 h 6858000"/>
              <a:gd name="connsiteX754" fmla="*/ 242575 w 7467600"/>
              <a:gd name="connsiteY754" fmla="*/ 1958841 h 6858000"/>
              <a:gd name="connsiteX755" fmla="*/ 82197 w 7467600"/>
              <a:gd name="connsiteY755" fmla="*/ 1754826 h 6858000"/>
              <a:gd name="connsiteX756" fmla="*/ 0 w 7467600"/>
              <a:gd name="connsiteY756" fmla="*/ 1679650 h 6858000"/>
              <a:gd name="connsiteX757" fmla="*/ 0 w 7467600"/>
              <a:gd name="connsiteY757" fmla="*/ 1602463 h 6858000"/>
              <a:gd name="connsiteX758" fmla="*/ 84689 w 7467600"/>
              <a:gd name="connsiteY758" fmla="*/ 1677442 h 6858000"/>
              <a:gd name="connsiteX759" fmla="*/ 298437 w 7467600"/>
              <a:gd name="connsiteY759" fmla="*/ 1968019 h 6858000"/>
              <a:gd name="connsiteX760" fmla="*/ 227269 w 7467600"/>
              <a:gd name="connsiteY760" fmla="*/ 1114064 h 6858000"/>
              <a:gd name="connsiteX761" fmla="*/ 248003 w 7467600"/>
              <a:gd name="connsiteY761" fmla="*/ 1089613 h 6858000"/>
              <a:gd name="connsiteX762" fmla="*/ 427020 w 7467600"/>
              <a:gd name="connsiteY762" fmla="*/ 1619803 h 6858000"/>
              <a:gd name="connsiteX763" fmla="*/ 340345 w 7467600"/>
              <a:gd name="connsiteY763" fmla="*/ 2027739 h 6858000"/>
              <a:gd name="connsiteX764" fmla="*/ 360865 w 7467600"/>
              <a:gd name="connsiteY764" fmla="*/ 2044827 h 6858000"/>
              <a:gd name="connsiteX765" fmla="*/ 560414 w 7467600"/>
              <a:gd name="connsiteY765" fmla="*/ 2421457 h 6858000"/>
              <a:gd name="connsiteX766" fmla="*/ 1359703 w 7467600"/>
              <a:gd name="connsiteY766" fmla="*/ 2578554 h 6858000"/>
              <a:gd name="connsiteX767" fmla="*/ 1359422 w 7467600"/>
              <a:gd name="connsiteY767" fmla="*/ 2577994 h 6858000"/>
              <a:gd name="connsiteX768" fmla="*/ 828701 w 7467600"/>
              <a:gd name="connsiteY768" fmla="*/ 1839520 h 6858000"/>
              <a:gd name="connsiteX769" fmla="*/ 494427 w 7467600"/>
              <a:gd name="connsiteY769" fmla="*/ 1092333 h 6858000"/>
              <a:gd name="connsiteX770" fmla="*/ 506322 w 7467600"/>
              <a:gd name="connsiteY770" fmla="*/ 1020997 h 6858000"/>
              <a:gd name="connsiteX771" fmla="*/ 4570198 w 7467600"/>
              <a:gd name="connsiteY771" fmla="*/ 978081 h 6858000"/>
              <a:gd name="connsiteX772" fmla="*/ 4523691 w 7467600"/>
              <a:gd name="connsiteY772" fmla="*/ 1127776 h 6858000"/>
              <a:gd name="connsiteX773" fmla="*/ 4509875 w 7467600"/>
              <a:gd name="connsiteY773" fmla="*/ 1167552 h 6858000"/>
              <a:gd name="connsiteX774" fmla="*/ 4478168 w 7467600"/>
              <a:gd name="connsiteY774" fmla="*/ 1260735 h 6858000"/>
              <a:gd name="connsiteX775" fmla="*/ 4409309 w 7467600"/>
              <a:gd name="connsiteY775" fmla="*/ 1666996 h 6858000"/>
              <a:gd name="connsiteX776" fmla="*/ 4370031 w 7467600"/>
              <a:gd name="connsiteY776" fmla="*/ 1955666 h 6858000"/>
              <a:gd name="connsiteX777" fmla="*/ 4570198 w 7467600"/>
              <a:gd name="connsiteY777" fmla="*/ 978081 h 6858000"/>
              <a:gd name="connsiteX778" fmla="*/ 4557898 w 7467600"/>
              <a:gd name="connsiteY778" fmla="*/ 900011 h 6858000"/>
              <a:gd name="connsiteX779" fmla="*/ 4344840 w 7467600"/>
              <a:gd name="connsiteY779" fmla="*/ 1922038 h 6858000"/>
              <a:gd name="connsiteX780" fmla="*/ 4378710 w 7467600"/>
              <a:gd name="connsiteY780" fmla="*/ 1665516 h 6858000"/>
              <a:gd name="connsiteX781" fmla="*/ 4448798 w 7467600"/>
              <a:gd name="connsiteY781" fmla="*/ 1253024 h 6858000"/>
              <a:gd name="connsiteX782" fmla="*/ 4480315 w 7467600"/>
              <a:gd name="connsiteY782" fmla="*/ 1158454 h 6858000"/>
              <a:gd name="connsiteX783" fmla="*/ 4494133 w 7467600"/>
              <a:gd name="connsiteY783" fmla="*/ 1118676 h 6858000"/>
              <a:gd name="connsiteX784" fmla="*/ 4557898 w 7467600"/>
              <a:gd name="connsiteY784" fmla="*/ 900011 h 6858000"/>
              <a:gd name="connsiteX785" fmla="*/ 5870151 w 7467600"/>
              <a:gd name="connsiteY785" fmla="*/ 898890 h 6858000"/>
              <a:gd name="connsiteX786" fmla="*/ 5861335 w 7467600"/>
              <a:gd name="connsiteY786" fmla="*/ 899177 h 6858000"/>
              <a:gd name="connsiteX787" fmla="*/ 5843702 w 7467600"/>
              <a:gd name="connsiteY787" fmla="*/ 899748 h 6858000"/>
              <a:gd name="connsiteX788" fmla="*/ 5651107 w 7467600"/>
              <a:gd name="connsiteY788" fmla="*/ 920306 h 6858000"/>
              <a:gd name="connsiteX789" fmla="*/ 5459407 w 7467600"/>
              <a:gd name="connsiteY789" fmla="*/ 940975 h 6858000"/>
              <a:gd name="connsiteX790" fmla="*/ 5374846 w 7467600"/>
              <a:gd name="connsiteY790" fmla="*/ 941988 h 6858000"/>
              <a:gd name="connsiteX791" fmla="*/ 5256105 w 7467600"/>
              <a:gd name="connsiteY791" fmla="*/ 945632 h 6858000"/>
              <a:gd name="connsiteX792" fmla="*/ 5107071 w 7467600"/>
              <a:gd name="connsiteY792" fmla="*/ 969720 h 6858000"/>
              <a:gd name="connsiteX793" fmla="*/ 4998681 w 7467600"/>
              <a:gd name="connsiteY793" fmla="*/ 988771 h 6858000"/>
              <a:gd name="connsiteX794" fmla="*/ 5870151 w 7467600"/>
              <a:gd name="connsiteY794" fmla="*/ 898890 h 6858000"/>
              <a:gd name="connsiteX795" fmla="*/ 5504425 w 7467600"/>
              <a:gd name="connsiteY795" fmla="*/ 848067 h 6858000"/>
              <a:gd name="connsiteX796" fmla="*/ 4968849 w 7467600"/>
              <a:gd name="connsiteY796" fmla="*/ 962318 h 6858000"/>
              <a:gd name="connsiteX797" fmla="*/ 5104039 w 7467600"/>
              <a:gd name="connsiteY797" fmla="*/ 940634 h 6858000"/>
              <a:gd name="connsiteX798" fmla="*/ 5256311 w 7467600"/>
              <a:gd name="connsiteY798" fmla="*/ 916490 h 6858000"/>
              <a:gd name="connsiteX799" fmla="*/ 5377381 w 7467600"/>
              <a:gd name="connsiteY799" fmla="*/ 912671 h 6858000"/>
              <a:gd name="connsiteX800" fmla="*/ 5460148 w 7467600"/>
              <a:gd name="connsiteY800" fmla="*/ 911442 h 6858000"/>
              <a:gd name="connsiteX801" fmla="*/ 5648971 w 7467600"/>
              <a:gd name="connsiteY801" fmla="*/ 891331 h 6858000"/>
              <a:gd name="connsiteX802" fmla="*/ 5844807 w 7467600"/>
              <a:gd name="connsiteY802" fmla="*/ 870718 h 6858000"/>
              <a:gd name="connsiteX803" fmla="*/ 5862975 w 7467600"/>
              <a:gd name="connsiteY803" fmla="*/ 869756 h 6858000"/>
              <a:gd name="connsiteX804" fmla="*/ 5920887 w 7467600"/>
              <a:gd name="connsiteY804" fmla="*/ 865929 h 6858000"/>
              <a:gd name="connsiteX805" fmla="*/ 5504425 w 7467600"/>
              <a:gd name="connsiteY805" fmla="*/ 848067 h 6858000"/>
              <a:gd name="connsiteX806" fmla="*/ 3607114 w 7467600"/>
              <a:gd name="connsiteY806" fmla="*/ 467441 h 6858000"/>
              <a:gd name="connsiteX807" fmla="*/ 3296242 w 7467600"/>
              <a:gd name="connsiteY807" fmla="*/ 807991 h 6858000"/>
              <a:gd name="connsiteX808" fmla="*/ 3174674 w 7467600"/>
              <a:gd name="connsiteY808" fmla="*/ 919759 h 6858000"/>
              <a:gd name="connsiteX809" fmla="*/ 3042978 w 7467600"/>
              <a:gd name="connsiteY809" fmla="*/ 1054894 h 6858000"/>
              <a:gd name="connsiteX810" fmla="*/ 2968914 w 7467600"/>
              <a:gd name="connsiteY810" fmla="*/ 1133756 h 6858000"/>
              <a:gd name="connsiteX811" fmla="*/ 3103823 w 7467600"/>
              <a:gd name="connsiteY811" fmla="*/ 1026814 h 6858000"/>
              <a:gd name="connsiteX812" fmla="*/ 3607114 w 7467600"/>
              <a:gd name="connsiteY812" fmla="*/ 467441 h 6858000"/>
              <a:gd name="connsiteX813" fmla="*/ 3744487 w 7467600"/>
              <a:gd name="connsiteY813" fmla="*/ 383136 h 6858000"/>
              <a:gd name="connsiteX814" fmla="*/ 3970213 w 7467600"/>
              <a:gd name="connsiteY814" fmla="*/ 995559 h 6858000"/>
              <a:gd name="connsiteX815" fmla="*/ 3744487 w 7467600"/>
              <a:gd name="connsiteY815" fmla="*/ 383136 h 6858000"/>
              <a:gd name="connsiteX816" fmla="*/ 3624562 w 7467600"/>
              <a:gd name="connsiteY816" fmla="*/ 367041 h 6858000"/>
              <a:gd name="connsiteX817" fmla="*/ 3489712 w 7467600"/>
              <a:gd name="connsiteY817" fmla="*/ 485386 h 6858000"/>
              <a:gd name="connsiteX818" fmla="*/ 3182994 w 7467600"/>
              <a:gd name="connsiteY818" fmla="*/ 828265 h 6858000"/>
              <a:gd name="connsiteX819" fmla="*/ 2892114 w 7467600"/>
              <a:gd name="connsiteY819" fmla="*/ 1172635 h 6858000"/>
              <a:gd name="connsiteX820" fmla="*/ 3021459 w 7467600"/>
              <a:gd name="connsiteY820" fmla="*/ 1035385 h 6858000"/>
              <a:gd name="connsiteX821" fmla="*/ 3153873 w 7467600"/>
              <a:gd name="connsiteY821" fmla="*/ 898971 h 6858000"/>
              <a:gd name="connsiteX822" fmla="*/ 3276511 w 7467600"/>
              <a:gd name="connsiteY822" fmla="*/ 786423 h 6858000"/>
              <a:gd name="connsiteX823" fmla="*/ 3584154 w 7467600"/>
              <a:gd name="connsiteY823" fmla="*/ 448218 h 6858000"/>
              <a:gd name="connsiteX824" fmla="*/ 3624562 w 7467600"/>
              <a:gd name="connsiteY824" fmla="*/ 367041 h 6858000"/>
              <a:gd name="connsiteX825" fmla="*/ 3766672 w 7467600"/>
              <a:gd name="connsiteY825" fmla="*/ 359429 h 6858000"/>
              <a:gd name="connsiteX826" fmla="*/ 3996338 w 7467600"/>
              <a:gd name="connsiteY826" fmla="*/ 968237 h 6858000"/>
              <a:gd name="connsiteX827" fmla="*/ 3766672 w 7467600"/>
              <a:gd name="connsiteY827" fmla="*/ 359429 h 6858000"/>
              <a:gd name="connsiteX828" fmla="*/ 5805386 w 7467600"/>
              <a:gd name="connsiteY828" fmla="*/ 239240 h 6858000"/>
              <a:gd name="connsiteX829" fmla="*/ 5736947 w 7467600"/>
              <a:gd name="connsiteY829" fmla="*/ 261367 h 6858000"/>
              <a:gd name="connsiteX830" fmla="*/ 5427012 w 7467600"/>
              <a:gd name="connsiteY830" fmla="*/ 311272 h 6858000"/>
              <a:gd name="connsiteX831" fmla="*/ 5147818 w 7467600"/>
              <a:gd name="connsiteY831" fmla="*/ 322112 h 6858000"/>
              <a:gd name="connsiteX832" fmla="*/ 5060854 w 7467600"/>
              <a:gd name="connsiteY832" fmla="*/ 311882 h 6858000"/>
              <a:gd name="connsiteX833" fmla="*/ 4945989 w 7467600"/>
              <a:gd name="connsiteY833" fmla="*/ 300516 h 6858000"/>
              <a:gd name="connsiteX834" fmla="*/ 5410479 w 7467600"/>
              <a:gd name="connsiteY834" fmla="*/ 348434 h 6858000"/>
              <a:gd name="connsiteX835" fmla="*/ 5805386 w 7467600"/>
              <a:gd name="connsiteY835" fmla="*/ 239240 h 6858000"/>
              <a:gd name="connsiteX836" fmla="*/ 5905192 w 7467600"/>
              <a:gd name="connsiteY836" fmla="*/ 163079 h 6858000"/>
              <a:gd name="connsiteX837" fmla="*/ 5865655 w 7467600"/>
              <a:gd name="connsiteY837" fmla="*/ 171901 h 6858000"/>
              <a:gd name="connsiteX838" fmla="*/ 5259740 w 7467600"/>
              <a:gd name="connsiteY838" fmla="*/ 257013 h 6858000"/>
              <a:gd name="connsiteX839" fmla="*/ 5208466 w 7467600"/>
              <a:gd name="connsiteY839" fmla="*/ 257550 h 6858000"/>
              <a:gd name="connsiteX840" fmla="*/ 4980204 w 7467600"/>
              <a:gd name="connsiteY840" fmla="*/ 271903 h 6858000"/>
              <a:gd name="connsiteX841" fmla="*/ 5068068 w 7467600"/>
              <a:gd name="connsiteY841" fmla="*/ 282244 h 6858000"/>
              <a:gd name="connsiteX842" fmla="*/ 5153231 w 7467600"/>
              <a:gd name="connsiteY842" fmla="*/ 292240 h 6858000"/>
              <a:gd name="connsiteX843" fmla="*/ 5426491 w 7467600"/>
              <a:gd name="connsiteY843" fmla="*/ 281128 h 6858000"/>
              <a:gd name="connsiteX844" fmla="*/ 5731212 w 7467600"/>
              <a:gd name="connsiteY844" fmla="*/ 231951 h 6858000"/>
              <a:gd name="connsiteX845" fmla="*/ 5905192 w 7467600"/>
              <a:gd name="connsiteY845" fmla="*/ 163079 h 6858000"/>
              <a:gd name="connsiteX846" fmla="*/ 5944437 w 7467600"/>
              <a:gd name="connsiteY846" fmla="*/ 113829 h 6858000"/>
              <a:gd name="connsiteX847" fmla="*/ 5825032 w 7467600"/>
              <a:gd name="connsiteY847" fmla="*/ 146405 h 6858000"/>
              <a:gd name="connsiteX848" fmla="*/ 4955599 w 7467600"/>
              <a:gd name="connsiteY848" fmla="*/ 247008 h 6858000"/>
              <a:gd name="connsiteX849" fmla="*/ 5210104 w 7467600"/>
              <a:gd name="connsiteY849" fmla="*/ 228123 h 6858000"/>
              <a:gd name="connsiteX850" fmla="*/ 5261015 w 7467600"/>
              <a:gd name="connsiteY850" fmla="*/ 227087 h 6858000"/>
              <a:gd name="connsiteX851" fmla="*/ 5861181 w 7467600"/>
              <a:gd name="connsiteY851" fmla="*/ 143093 h 6858000"/>
              <a:gd name="connsiteX852" fmla="*/ 5961252 w 7467600"/>
              <a:gd name="connsiteY852" fmla="*/ 114820 h 6858000"/>
              <a:gd name="connsiteX853" fmla="*/ 5944437 w 7467600"/>
              <a:gd name="connsiteY853" fmla="*/ 113829 h 6858000"/>
              <a:gd name="connsiteX854" fmla="*/ 3882765 w 7467600"/>
              <a:gd name="connsiteY854" fmla="*/ 0 h 6858000"/>
              <a:gd name="connsiteX855" fmla="*/ 3995099 w 7467600"/>
              <a:gd name="connsiteY855" fmla="*/ 0 h 6858000"/>
              <a:gd name="connsiteX856" fmla="*/ 4163818 w 7467600"/>
              <a:gd name="connsiteY856" fmla="*/ 234104 h 6858000"/>
              <a:gd name="connsiteX857" fmla="*/ 4172099 w 7467600"/>
              <a:gd name="connsiteY857" fmla="*/ 234207 h 6858000"/>
              <a:gd name="connsiteX858" fmla="*/ 4784282 w 7467600"/>
              <a:gd name="connsiteY858" fmla="*/ 276561 h 6858000"/>
              <a:gd name="connsiteX859" fmla="*/ 4801687 w 7467600"/>
              <a:gd name="connsiteY859" fmla="*/ 267764 h 6858000"/>
              <a:gd name="connsiteX860" fmla="*/ 6082788 w 7467600"/>
              <a:gd name="connsiteY860" fmla="*/ 64119 h 6858000"/>
              <a:gd name="connsiteX861" fmla="*/ 6099442 w 7467600"/>
              <a:gd name="connsiteY861" fmla="*/ 82568 h 6858000"/>
              <a:gd name="connsiteX862" fmla="*/ 4804137 w 7467600"/>
              <a:gd name="connsiteY862" fmla="*/ 320931 h 6858000"/>
              <a:gd name="connsiteX863" fmla="*/ 4227047 w 7467600"/>
              <a:gd name="connsiteY863" fmla="*/ 313415 h 6858000"/>
              <a:gd name="connsiteX864" fmla="*/ 4346041 w 7467600"/>
              <a:gd name="connsiteY864" fmla="*/ 456086 h 6858000"/>
              <a:gd name="connsiteX865" fmla="*/ 4870967 w 7467600"/>
              <a:gd name="connsiteY865" fmla="*/ 963061 h 6858000"/>
              <a:gd name="connsiteX866" fmla="*/ 4889647 w 7467600"/>
              <a:gd name="connsiteY866" fmla="*/ 957147 h 6858000"/>
              <a:gd name="connsiteX867" fmla="*/ 5422504 w 7467600"/>
              <a:gd name="connsiteY867" fmla="*/ 805191 h 6858000"/>
              <a:gd name="connsiteX868" fmla="*/ 6087656 w 7467600"/>
              <a:gd name="connsiteY868" fmla="*/ 826703 h 6858000"/>
              <a:gd name="connsiteX869" fmla="*/ 6058717 w 7467600"/>
              <a:gd name="connsiteY869" fmla="*/ 865992 h 6858000"/>
              <a:gd name="connsiteX870" fmla="*/ 4974153 w 7467600"/>
              <a:gd name="connsiteY870" fmla="*/ 1045456 h 6858000"/>
              <a:gd name="connsiteX871" fmla="*/ 5627835 w 7467600"/>
              <a:gd name="connsiteY871" fmla="*/ 1472077 h 6858000"/>
              <a:gd name="connsiteX872" fmla="*/ 5629817 w 7467600"/>
              <a:gd name="connsiteY872" fmla="*/ 1471412 h 6858000"/>
              <a:gd name="connsiteX873" fmla="*/ 5634124 w 7467600"/>
              <a:gd name="connsiteY873" fmla="*/ 1470572 h 6858000"/>
              <a:gd name="connsiteX874" fmla="*/ 5755832 w 7467600"/>
              <a:gd name="connsiteY874" fmla="*/ 1383886 h 6858000"/>
              <a:gd name="connsiteX875" fmla="*/ 6014186 w 7467600"/>
              <a:gd name="connsiteY875" fmla="*/ 1279799 h 6858000"/>
              <a:gd name="connsiteX876" fmla="*/ 6901619 w 7467600"/>
              <a:gd name="connsiteY876" fmla="*/ 1047874 h 6858000"/>
              <a:gd name="connsiteX877" fmla="*/ 6931566 w 7467600"/>
              <a:gd name="connsiteY877" fmla="*/ 1062034 h 6858000"/>
              <a:gd name="connsiteX878" fmla="*/ 5790982 w 7467600"/>
              <a:gd name="connsiteY878" fmla="*/ 1561380 h 6858000"/>
              <a:gd name="connsiteX879" fmla="*/ 6188971 w 7467600"/>
              <a:gd name="connsiteY879" fmla="*/ 1755168 h 6858000"/>
              <a:gd name="connsiteX880" fmla="*/ 6202446 w 7467600"/>
              <a:gd name="connsiteY880" fmla="*/ 1752268 h 6858000"/>
              <a:gd name="connsiteX881" fmla="*/ 7179560 w 7467600"/>
              <a:gd name="connsiteY881" fmla="*/ 1467551 h 6858000"/>
              <a:gd name="connsiteX882" fmla="*/ 7158730 w 7467600"/>
              <a:gd name="connsiteY882" fmla="*/ 1507835 h 6858000"/>
              <a:gd name="connsiteX883" fmla="*/ 6326959 w 7467600"/>
              <a:gd name="connsiteY883" fmla="*/ 1817686 h 6858000"/>
              <a:gd name="connsiteX884" fmla="*/ 6537433 w 7467600"/>
              <a:gd name="connsiteY884" fmla="*/ 1907790 h 6858000"/>
              <a:gd name="connsiteX885" fmla="*/ 6550221 w 7467600"/>
              <a:gd name="connsiteY885" fmla="*/ 1910729 h 6858000"/>
              <a:gd name="connsiteX886" fmla="*/ 6964438 w 7467600"/>
              <a:gd name="connsiteY886" fmla="*/ 2209505 h 6858000"/>
              <a:gd name="connsiteX887" fmla="*/ 7367862 w 7467600"/>
              <a:gd name="connsiteY887" fmla="*/ 2806833 h 6858000"/>
              <a:gd name="connsiteX888" fmla="*/ 7364329 w 7467600"/>
              <a:gd name="connsiteY888" fmla="*/ 2826907 h 6858000"/>
              <a:gd name="connsiteX889" fmla="*/ 7290545 w 7467600"/>
              <a:gd name="connsiteY889" fmla="*/ 2850663 h 6858000"/>
              <a:gd name="connsiteX890" fmla="*/ 6472036 w 7467600"/>
              <a:gd name="connsiteY890" fmla="*/ 1959003 h 6858000"/>
              <a:gd name="connsiteX891" fmla="*/ 5792897 w 7467600"/>
              <a:gd name="connsiteY891" fmla="*/ 1647747 h 6858000"/>
              <a:gd name="connsiteX892" fmla="*/ 5842751 w 7467600"/>
              <a:gd name="connsiteY892" fmla="*/ 1816112 h 6858000"/>
              <a:gd name="connsiteX893" fmla="*/ 5847424 w 7467600"/>
              <a:gd name="connsiteY893" fmla="*/ 1815776 h 6858000"/>
              <a:gd name="connsiteX894" fmla="*/ 6399821 w 7467600"/>
              <a:gd name="connsiteY894" fmla="*/ 2344799 h 6858000"/>
              <a:gd name="connsiteX895" fmla="*/ 6323232 w 7467600"/>
              <a:gd name="connsiteY895" fmla="*/ 2389634 h 6858000"/>
              <a:gd name="connsiteX896" fmla="*/ 5942958 w 7467600"/>
              <a:gd name="connsiteY896" fmla="*/ 2077708 h 6858000"/>
              <a:gd name="connsiteX897" fmla="*/ 5921559 w 7467600"/>
              <a:gd name="connsiteY897" fmla="*/ 2378596 h 6858000"/>
              <a:gd name="connsiteX898" fmla="*/ 5817651 w 7467600"/>
              <a:gd name="connsiteY898" fmla="*/ 3023919 h 6858000"/>
              <a:gd name="connsiteX899" fmla="*/ 5729634 w 7467600"/>
              <a:gd name="connsiteY899" fmla="*/ 3051849 h 6858000"/>
              <a:gd name="connsiteX900" fmla="*/ 5611018 w 7467600"/>
              <a:gd name="connsiteY900" fmla="*/ 2316769 h 6858000"/>
              <a:gd name="connsiteX901" fmla="*/ 5687608 w 7467600"/>
              <a:gd name="connsiteY901" fmla="*/ 2039972 h 6858000"/>
              <a:gd name="connsiteX902" fmla="*/ 5657554 w 7467600"/>
              <a:gd name="connsiteY902" fmla="*/ 1576445 h 6858000"/>
              <a:gd name="connsiteX903" fmla="*/ 5150475 w 7467600"/>
              <a:gd name="connsiteY903" fmla="*/ 1274012 h 6858000"/>
              <a:gd name="connsiteX904" fmla="*/ 5349142 w 7467600"/>
              <a:gd name="connsiteY904" fmla="*/ 2204405 h 6858000"/>
              <a:gd name="connsiteX905" fmla="*/ 5262214 w 7467600"/>
              <a:gd name="connsiteY905" fmla="*/ 2233836 h 6858000"/>
              <a:gd name="connsiteX906" fmla="*/ 4981539 w 7467600"/>
              <a:gd name="connsiteY906" fmla="*/ 1542201 h 6858000"/>
              <a:gd name="connsiteX907" fmla="*/ 4958461 w 7467600"/>
              <a:gd name="connsiteY907" fmla="*/ 1136957 h 6858000"/>
              <a:gd name="connsiteX908" fmla="*/ 4655015 w 7467600"/>
              <a:gd name="connsiteY908" fmla="*/ 891426 h 6858000"/>
              <a:gd name="connsiteX909" fmla="*/ 4348002 w 7467600"/>
              <a:gd name="connsiteY909" fmla="*/ 2205895 h 6858000"/>
              <a:gd name="connsiteX910" fmla="*/ 4262250 w 7467600"/>
              <a:gd name="connsiteY910" fmla="*/ 2219972 h 6858000"/>
              <a:gd name="connsiteX911" fmla="*/ 4550611 w 7467600"/>
              <a:gd name="connsiteY911" fmla="*/ 817540 h 6858000"/>
              <a:gd name="connsiteX912" fmla="*/ 4564418 w 7467600"/>
              <a:gd name="connsiteY912" fmla="*/ 808293 h 6858000"/>
              <a:gd name="connsiteX913" fmla="*/ 4266388 w 7467600"/>
              <a:gd name="connsiteY913" fmla="*/ 500083 h 6858000"/>
              <a:gd name="connsiteX914" fmla="*/ 4032842 w 7467600"/>
              <a:gd name="connsiteY914" fmla="*/ 211809 h 6858000"/>
              <a:gd name="connsiteX915" fmla="*/ 3882765 w 7467600"/>
              <a:gd name="connsiteY915" fmla="*/ 0 h 6858000"/>
              <a:gd name="connsiteX916" fmla="*/ 3721337 w 7467600"/>
              <a:gd name="connsiteY916" fmla="*/ 0 h 6858000"/>
              <a:gd name="connsiteX917" fmla="*/ 3797544 w 7467600"/>
              <a:gd name="connsiteY917" fmla="*/ 0 h 6858000"/>
              <a:gd name="connsiteX918" fmla="*/ 3775734 w 7467600"/>
              <a:gd name="connsiteY918" fmla="*/ 95131 h 6858000"/>
              <a:gd name="connsiteX919" fmla="*/ 3724807 w 7467600"/>
              <a:gd name="connsiteY919" fmla="*/ 272257 h 6858000"/>
              <a:gd name="connsiteX920" fmla="*/ 3726844 w 7467600"/>
              <a:gd name="connsiteY920" fmla="*/ 282988 h 6858000"/>
              <a:gd name="connsiteX921" fmla="*/ 3742664 w 7467600"/>
              <a:gd name="connsiteY921" fmla="*/ 279918 h 6858000"/>
              <a:gd name="connsiteX922" fmla="*/ 4103910 w 7467600"/>
              <a:gd name="connsiteY922" fmla="*/ 1161917 h 6858000"/>
              <a:gd name="connsiteX923" fmla="*/ 4020269 w 7467600"/>
              <a:gd name="connsiteY923" fmla="*/ 1200406 h 6858000"/>
              <a:gd name="connsiteX924" fmla="*/ 3674882 w 7467600"/>
              <a:gd name="connsiteY924" fmla="*/ 488524 h 6858000"/>
              <a:gd name="connsiteX925" fmla="*/ 3132682 w 7467600"/>
              <a:gd name="connsiteY925" fmla="*/ 1072284 h 6858000"/>
              <a:gd name="connsiteX926" fmla="*/ 2716346 w 7467600"/>
              <a:gd name="connsiteY926" fmla="*/ 1276376 h 6858000"/>
              <a:gd name="connsiteX927" fmla="*/ 2716772 w 7467600"/>
              <a:gd name="connsiteY927" fmla="*/ 1255462 h 6858000"/>
              <a:gd name="connsiteX928" fmla="*/ 3471096 w 7467600"/>
              <a:gd name="connsiteY928" fmla="*/ 437072 h 6858000"/>
              <a:gd name="connsiteX929" fmla="*/ 3639057 w 7467600"/>
              <a:gd name="connsiteY929" fmla="*/ 286334 h 6858000"/>
              <a:gd name="connsiteX930" fmla="*/ 3640309 w 7467600"/>
              <a:gd name="connsiteY930" fmla="*/ 284664 h 6858000"/>
              <a:gd name="connsiteX931" fmla="*/ 3646022 w 7467600"/>
              <a:gd name="connsiteY931" fmla="*/ 276711 h 6858000"/>
              <a:gd name="connsiteX932" fmla="*/ 3707943 w 7467600"/>
              <a:gd name="connsiteY932" fmla="*/ 65958 h 6858000"/>
              <a:gd name="connsiteX933" fmla="*/ 3721337 w 7467600"/>
              <a:gd name="connsiteY933" fmla="*/ 0 h 6858000"/>
              <a:gd name="connsiteX934" fmla="*/ 2867960 w 7467600"/>
              <a:gd name="connsiteY934" fmla="*/ 0 h 6858000"/>
              <a:gd name="connsiteX935" fmla="*/ 2926351 w 7467600"/>
              <a:gd name="connsiteY935" fmla="*/ 0 h 6858000"/>
              <a:gd name="connsiteX936" fmla="*/ 2902823 w 7467600"/>
              <a:gd name="connsiteY936" fmla="*/ 262929 h 6858000"/>
              <a:gd name="connsiteX937" fmla="*/ 2940663 w 7467600"/>
              <a:gd name="connsiteY937" fmla="*/ 140884 h 6858000"/>
              <a:gd name="connsiteX938" fmla="*/ 2947039 w 7467600"/>
              <a:gd name="connsiteY938" fmla="*/ 122524 h 6858000"/>
              <a:gd name="connsiteX939" fmla="*/ 2984316 w 7467600"/>
              <a:gd name="connsiteY939" fmla="*/ 0 h 6858000"/>
              <a:gd name="connsiteX940" fmla="*/ 3016114 w 7467600"/>
              <a:gd name="connsiteY940" fmla="*/ 0 h 6858000"/>
              <a:gd name="connsiteX941" fmla="*/ 2979949 w 7467600"/>
              <a:gd name="connsiteY941" fmla="*/ 119274 h 6858000"/>
              <a:gd name="connsiteX942" fmla="*/ 3023879 w 7467600"/>
              <a:gd name="connsiteY942" fmla="*/ 0 h 6858000"/>
              <a:gd name="connsiteX943" fmla="*/ 3105400 w 7467600"/>
              <a:gd name="connsiteY943" fmla="*/ 0 h 6858000"/>
              <a:gd name="connsiteX944" fmla="*/ 3094669 w 7467600"/>
              <a:gd name="connsiteY944" fmla="*/ 30308 h 6858000"/>
              <a:gd name="connsiteX945" fmla="*/ 2901945 w 7467600"/>
              <a:gd name="connsiteY945" fmla="*/ 466538 h 6858000"/>
              <a:gd name="connsiteX946" fmla="*/ 2815209 w 7467600"/>
              <a:gd name="connsiteY946" fmla="*/ 497361 h 6858000"/>
              <a:gd name="connsiteX947" fmla="*/ 2844845 w 7467600"/>
              <a:gd name="connsiteY947" fmla="*/ 127638 h 6858000"/>
              <a:gd name="connsiteX948" fmla="*/ 2867960 w 7467600"/>
              <a:gd name="connsiteY948" fmla="*/ 0 h 6858000"/>
              <a:gd name="connsiteX949" fmla="*/ 1057230 w 7467600"/>
              <a:gd name="connsiteY949" fmla="*/ 0 h 6858000"/>
              <a:gd name="connsiteX950" fmla="*/ 1111003 w 7467600"/>
              <a:gd name="connsiteY950" fmla="*/ 0 h 6858000"/>
              <a:gd name="connsiteX951" fmla="*/ 1125553 w 7467600"/>
              <a:gd name="connsiteY951" fmla="*/ 52588 h 6858000"/>
              <a:gd name="connsiteX952" fmla="*/ 1304276 w 7467600"/>
              <a:gd name="connsiteY952" fmla="*/ 476275 h 6858000"/>
              <a:gd name="connsiteX953" fmla="*/ 1492066 w 7467600"/>
              <a:gd name="connsiteY953" fmla="*/ 886333 h 6858000"/>
              <a:gd name="connsiteX954" fmla="*/ 1423698 w 7467600"/>
              <a:gd name="connsiteY954" fmla="*/ 710817 h 6858000"/>
              <a:gd name="connsiteX955" fmla="*/ 1357609 w 7467600"/>
              <a:gd name="connsiteY955" fmla="*/ 532892 h 6858000"/>
              <a:gd name="connsiteX956" fmla="*/ 1309550 w 7467600"/>
              <a:gd name="connsiteY956" fmla="*/ 374031 h 6858000"/>
              <a:gd name="connsiteX957" fmla="*/ 1193673 w 7467600"/>
              <a:gd name="connsiteY957" fmla="*/ 49533 h 6858000"/>
              <a:gd name="connsiteX958" fmla="*/ 1164391 w 7467600"/>
              <a:gd name="connsiteY958" fmla="*/ 0 h 6858000"/>
              <a:gd name="connsiteX959" fmla="*/ 1200666 w 7467600"/>
              <a:gd name="connsiteY959" fmla="*/ 0 h 6858000"/>
              <a:gd name="connsiteX960" fmla="*/ 1223408 w 7467600"/>
              <a:gd name="connsiteY960" fmla="*/ 38996 h 6858000"/>
              <a:gd name="connsiteX961" fmla="*/ 1339635 w 7467600"/>
              <a:gd name="connsiteY961" fmla="*/ 365517 h 6858000"/>
              <a:gd name="connsiteX962" fmla="*/ 1387469 w 7467600"/>
              <a:gd name="connsiteY962" fmla="*/ 523079 h 6858000"/>
              <a:gd name="connsiteX963" fmla="*/ 1452685 w 7467600"/>
              <a:gd name="connsiteY963" fmla="*/ 699806 h 6858000"/>
              <a:gd name="connsiteX964" fmla="*/ 1492092 w 7467600"/>
              <a:gd name="connsiteY964" fmla="*/ 800424 h 6858000"/>
              <a:gd name="connsiteX965" fmla="*/ 1455302 w 7467600"/>
              <a:gd name="connsiteY965" fmla="*/ 632913 h 6858000"/>
              <a:gd name="connsiteX966" fmla="*/ 1222336 w 7467600"/>
              <a:gd name="connsiteY966" fmla="*/ 9480 h 6858000"/>
              <a:gd name="connsiteX967" fmla="*/ 1214634 w 7467600"/>
              <a:gd name="connsiteY967" fmla="*/ 0 h 6858000"/>
              <a:gd name="connsiteX968" fmla="*/ 1289827 w 7467600"/>
              <a:gd name="connsiteY968" fmla="*/ 0 h 6858000"/>
              <a:gd name="connsiteX969" fmla="*/ 1321076 w 7467600"/>
              <a:gd name="connsiteY969" fmla="*/ 59722 h 6858000"/>
              <a:gd name="connsiteX970" fmla="*/ 1512579 w 7467600"/>
              <a:gd name="connsiteY970" fmla="*/ 626441 h 6858000"/>
              <a:gd name="connsiteX971" fmla="*/ 1506076 w 7467600"/>
              <a:gd name="connsiteY971" fmla="*/ 1089289 h 6858000"/>
              <a:gd name="connsiteX972" fmla="*/ 1486346 w 7467600"/>
              <a:gd name="connsiteY972" fmla="*/ 1079919 h 6858000"/>
              <a:gd name="connsiteX973" fmla="*/ 1070511 w 7467600"/>
              <a:gd name="connsiteY973" fmla="*/ 48609 h 6858000"/>
              <a:gd name="connsiteX974" fmla="*/ 1057230 w 7467600"/>
              <a:gd name="connsiteY974" fmla="*/ 0 h 6858000"/>
              <a:gd name="connsiteX975" fmla="*/ 43151 w 7467600"/>
              <a:gd name="connsiteY975" fmla="*/ 0 h 6858000"/>
              <a:gd name="connsiteX976" fmla="*/ 95283 w 7467600"/>
              <a:gd name="connsiteY976" fmla="*/ 0 h 6858000"/>
              <a:gd name="connsiteX977" fmla="*/ 300708 w 7467600"/>
              <a:gd name="connsiteY977" fmla="*/ 154571 h 6858000"/>
              <a:gd name="connsiteX978" fmla="*/ 530414 w 7467600"/>
              <a:gd name="connsiteY978" fmla="*/ 354673 h 6858000"/>
              <a:gd name="connsiteX979" fmla="*/ 333785 w 7467600"/>
              <a:gd name="connsiteY979" fmla="*/ 161564 h 6858000"/>
              <a:gd name="connsiteX980" fmla="*/ 147005 w 7467600"/>
              <a:gd name="connsiteY980" fmla="*/ 0 h 6858000"/>
              <a:gd name="connsiteX981" fmla="*/ 272509 w 7467600"/>
              <a:gd name="connsiteY981" fmla="*/ 0 h 6858000"/>
              <a:gd name="connsiteX982" fmla="*/ 326276 w 7467600"/>
              <a:gd name="connsiteY982" fmla="*/ 45847 h 6858000"/>
              <a:gd name="connsiteX983" fmla="*/ 823759 w 7467600"/>
              <a:gd name="connsiteY983" fmla="*/ 574145 h 6858000"/>
              <a:gd name="connsiteX984" fmla="*/ 811254 w 7467600"/>
              <a:gd name="connsiteY984" fmla="*/ 665546 h 6858000"/>
              <a:gd name="connsiteX985" fmla="*/ 154042 w 7467600"/>
              <a:gd name="connsiteY985" fmla="*/ 261522 h 6858000"/>
              <a:gd name="connsiteX986" fmla="*/ 13550 w 7467600"/>
              <a:gd name="connsiteY986" fmla="*/ 158423 h 6858000"/>
              <a:gd name="connsiteX987" fmla="*/ 0 w 7467600"/>
              <a:gd name="connsiteY987" fmla="*/ 146618 h 6858000"/>
              <a:gd name="connsiteX988" fmla="*/ 0 w 7467600"/>
              <a:gd name="connsiteY988" fmla="*/ 59161 h 6858000"/>
              <a:gd name="connsiteX989" fmla="*/ 45427 w 7467600"/>
              <a:gd name="connsiteY989" fmla="*/ 101078 h 6858000"/>
              <a:gd name="connsiteX990" fmla="*/ 630103 w 7467600"/>
              <a:gd name="connsiteY990" fmla="*/ 485885 h 6858000"/>
              <a:gd name="connsiteX991" fmla="*/ 532040 w 7467600"/>
              <a:gd name="connsiteY991" fmla="*/ 399359 h 6858000"/>
              <a:gd name="connsiteX992" fmla="*/ 517618 w 7467600"/>
              <a:gd name="connsiteY992" fmla="*/ 385726 h 6858000"/>
              <a:gd name="connsiteX993" fmla="*/ 285074 w 7467600"/>
              <a:gd name="connsiteY993" fmla="*/ 182755 h 6858000"/>
              <a:gd name="connsiteX994" fmla="*/ 43151 w 7467600"/>
              <a:gd name="connsiteY994"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467600 w 7467600"/>
              <a:gd name="connsiteY127" fmla="*/ 5277736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77736 h 6858000"/>
              <a:gd name="connsiteX138" fmla="*/ 1903353 w 7467600"/>
              <a:gd name="connsiteY138" fmla="*/ 5044827 h 6858000"/>
              <a:gd name="connsiteX139" fmla="*/ 1936931 w 7467600"/>
              <a:gd name="connsiteY139" fmla="*/ 5093954 h 6858000"/>
              <a:gd name="connsiteX140" fmla="*/ 2195868 w 7467600"/>
              <a:gd name="connsiteY140" fmla="*/ 5396574 h 6858000"/>
              <a:gd name="connsiteX141" fmla="*/ 2088852 w 7467600"/>
              <a:gd name="connsiteY141" fmla="*/ 5166123 h 6858000"/>
              <a:gd name="connsiteX142" fmla="*/ 1958241 w 7467600"/>
              <a:gd name="connsiteY142" fmla="*/ 5067955 h 6858000"/>
              <a:gd name="connsiteX143" fmla="*/ 1903353 w 7467600"/>
              <a:gd name="connsiteY143" fmla="*/ 5044827 h 6858000"/>
              <a:gd name="connsiteX144" fmla="*/ 1979378 w 7467600"/>
              <a:gd name="connsiteY144" fmla="*/ 4769504 h 6858000"/>
              <a:gd name="connsiteX145" fmla="*/ 2882120 w 7467600"/>
              <a:gd name="connsiteY145" fmla="*/ 5064547 h 6858000"/>
              <a:gd name="connsiteX146" fmla="*/ 2793103 w 7467600"/>
              <a:gd name="connsiteY146" fmla="*/ 5039699 h 6858000"/>
              <a:gd name="connsiteX147" fmla="*/ 2770041 w 7467600"/>
              <a:gd name="connsiteY147" fmla="*/ 5033634 h 6858000"/>
              <a:gd name="connsiteX148" fmla="*/ 1979378 w 7467600"/>
              <a:gd name="connsiteY148" fmla="*/ 4769504 h 6858000"/>
              <a:gd name="connsiteX149" fmla="*/ 1927410 w 7467600"/>
              <a:gd name="connsiteY149" fmla="*/ 4716164 h 6858000"/>
              <a:gd name="connsiteX150" fmla="*/ 1959587 w 7467600"/>
              <a:gd name="connsiteY150" fmla="*/ 4728849 h 6858000"/>
              <a:gd name="connsiteX151" fmla="*/ 2777707 w 7467600"/>
              <a:gd name="connsiteY151" fmla="*/ 5003991 h 6858000"/>
              <a:gd name="connsiteX152" fmla="*/ 2800768 w 7467600"/>
              <a:gd name="connsiteY152" fmla="*/ 5010056 h 6858000"/>
              <a:gd name="connsiteX153" fmla="*/ 2879408 w 7467600"/>
              <a:gd name="connsiteY153" fmla="*/ 5031590 h 6858000"/>
              <a:gd name="connsiteX154" fmla="*/ 2862295 w 7467600"/>
              <a:gd name="connsiteY154" fmla="*/ 5022958 h 6858000"/>
              <a:gd name="connsiteX155" fmla="*/ 2813343 w 7467600"/>
              <a:gd name="connsiteY155" fmla="*/ 4998369 h 6858000"/>
              <a:gd name="connsiteX156" fmla="*/ 2646245 w 7467600"/>
              <a:gd name="connsiteY156" fmla="*/ 4930999 h 6858000"/>
              <a:gd name="connsiteX157" fmla="*/ 1999243 w 7467600"/>
              <a:gd name="connsiteY157" fmla="*/ 4730524 h 6858000"/>
              <a:gd name="connsiteX158" fmla="*/ 1979527 w 7467600"/>
              <a:gd name="connsiteY158" fmla="*/ 4726651 h 6858000"/>
              <a:gd name="connsiteX159" fmla="*/ 1927410 w 7467600"/>
              <a:gd name="connsiteY159" fmla="*/ 4716164 h 6858000"/>
              <a:gd name="connsiteX160" fmla="*/ 1997014 w 7467600"/>
              <a:gd name="connsiteY160" fmla="*/ 4698007 h 6858000"/>
              <a:gd name="connsiteX161" fmla="*/ 2005458 w 7467600"/>
              <a:gd name="connsiteY161" fmla="*/ 4699540 h 6858000"/>
              <a:gd name="connsiteX162" fmla="*/ 2657186 w 7467600"/>
              <a:gd name="connsiteY162" fmla="*/ 4901687 h 6858000"/>
              <a:gd name="connsiteX163" fmla="*/ 2826662 w 7467600"/>
              <a:gd name="connsiteY163" fmla="*/ 4970362 h 6858000"/>
              <a:gd name="connsiteX164" fmla="*/ 2876100 w 7467600"/>
              <a:gd name="connsiteY164" fmla="*/ 4995397 h 6858000"/>
              <a:gd name="connsiteX165" fmla="*/ 3042600 w 7467600"/>
              <a:gd name="connsiteY165" fmla="*/ 5059532 h 6858000"/>
              <a:gd name="connsiteX166" fmla="*/ 1997014 w 7467600"/>
              <a:gd name="connsiteY166" fmla="*/ 4698007 h 6858000"/>
              <a:gd name="connsiteX167" fmla="*/ 2305292 w 7467600"/>
              <a:gd name="connsiteY167" fmla="*/ 4219492 h 6858000"/>
              <a:gd name="connsiteX168" fmla="*/ 3360922 w 7467600"/>
              <a:gd name="connsiteY168" fmla="*/ 4529373 h 6858000"/>
              <a:gd name="connsiteX169" fmla="*/ 3492420 w 7467600"/>
              <a:gd name="connsiteY169" fmla="*/ 4510145 h 6858000"/>
              <a:gd name="connsiteX170" fmla="*/ 3364086 w 7467600"/>
              <a:gd name="connsiteY170" fmla="*/ 4480340 h 6858000"/>
              <a:gd name="connsiteX171" fmla="*/ 3225818 w 7467600"/>
              <a:gd name="connsiteY171" fmla="*/ 4411822 h 6858000"/>
              <a:gd name="connsiteX172" fmla="*/ 3129696 w 7467600"/>
              <a:gd name="connsiteY172" fmla="*/ 4360704 h 6858000"/>
              <a:gd name="connsiteX173" fmla="*/ 2814545 w 7467600"/>
              <a:gd name="connsiteY173" fmla="*/ 4282955 h 6858000"/>
              <a:gd name="connsiteX174" fmla="*/ 2305292 w 7467600"/>
              <a:gd name="connsiteY174" fmla="*/ 4219492 h 6858000"/>
              <a:gd name="connsiteX175" fmla="*/ 2626982 w 7467600"/>
              <a:gd name="connsiteY175" fmla="*/ 4206450 h 6858000"/>
              <a:gd name="connsiteX176" fmla="*/ 2490617 w 7467600"/>
              <a:gd name="connsiteY176" fmla="*/ 4206951 h 6858000"/>
              <a:gd name="connsiteX177" fmla="*/ 2819869 w 7467600"/>
              <a:gd name="connsiteY177" fmla="*/ 4252936 h 6858000"/>
              <a:gd name="connsiteX178" fmla="*/ 3143018 w 7467600"/>
              <a:gd name="connsiteY178" fmla="*/ 4332698 h 6858000"/>
              <a:gd name="connsiteX179" fmla="*/ 3241520 w 7467600"/>
              <a:gd name="connsiteY179" fmla="*/ 4385112 h 6858000"/>
              <a:gd name="connsiteX180" fmla="*/ 3374575 w 7467600"/>
              <a:gd name="connsiteY180" fmla="*/ 4451517 h 6858000"/>
              <a:gd name="connsiteX181" fmla="*/ 3505221 w 7467600"/>
              <a:gd name="connsiteY181" fmla="*/ 4480757 h 6858000"/>
              <a:gd name="connsiteX182" fmla="*/ 2626982 w 7467600"/>
              <a:gd name="connsiteY182" fmla="*/ 4206450 h 6858000"/>
              <a:gd name="connsiteX183" fmla="*/ 1310106 w 7467600"/>
              <a:gd name="connsiteY183" fmla="*/ 3943217 h 6858000"/>
              <a:gd name="connsiteX184" fmla="*/ 854994 w 7467600"/>
              <a:gd name="connsiteY184" fmla="*/ 4399136 h 6858000"/>
              <a:gd name="connsiteX185" fmla="*/ 742462 w 7467600"/>
              <a:gd name="connsiteY185" fmla="*/ 4594648 h 6858000"/>
              <a:gd name="connsiteX186" fmla="*/ 820602 w 7467600"/>
              <a:gd name="connsiteY186" fmla="*/ 4485915 h 6858000"/>
              <a:gd name="connsiteX187" fmla="*/ 878295 w 7467600"/>
              <a:gd name="connsiteY187" fmla="*/ 4403594 h 6858000"/>
              <a:gd name="connsiteX188" fmla="*/ 1240607 w 7467600"/>
              <a:gd name="connsiteY188" fmla="*/ 4010401 h 6858000"/>
              <a:gd name="connsiteX189" fmla="*/ 1310106 w 7467600"/>
              <a:gd name="connsiteY189" fmla="*/ 3943217 h 6858000"/>
              <a:gd name="connsiteX190" fmla="*/ 1423113 w 7467600"/>
              <a:gd name="connsiteY190" fmla="*/ 3874565 h 6858000"/>
              <a:gd name="connsiteX191" fmla="*/ 1260565 w 7467600"/>
              <a:gd name="connsiteY191" fmla="*/ 4031982 h 6858000"/>
              <a:gd name="connsiteX192" fmla="*/ 901900 w 7467600"/>
              <a:gd name="connsiteY192" fmla="*/ 4421236 h 6858000"/>
              <a:gd name="connsiteX193" fmla="*/ 845044 w 7467600"/>
              <a:gd name="connsiteY193" fmla="*/ 4502436 h 6858000"/>
              <a:gd name="connsiteX194" fmla="*/ 685926 w 7467600"/>
              <a:gd name="connsiteY194" fmla="*/ 4703069 h 6858000"/>
              <a:gd name="connsiteX195" fmla="*/ 684248 w 7467600"/>
              <a:gd name="connsiteY195" fmla="*/ 4706721 h 6858000"/>
              <a:gd name="connsiteX196" fmla="*/ 1423113 w 7467600"/>
              <a:gd name="connsiteY196" fmla="*/ 3874565 h 6858000"/>
              <a:gd name="connsiteX197" fmla="*/ 3316479 w 7467600"/>
              <a:gd name="connsiteY197" fmla="*/ 3872136 h 6858000"/>
              <a:gd name="connsiteX198" fmla="*/ 3546806 w 7467600"/>
              <a:gd name="connsiteY198" fmla="*/ 4356139 h 6858000"/>
              <a:gd name="connsiteX199" fmla="*/ 3364433 w 7467600"/>
              <a:gd name="connsiteY199" fmla="*/ 3953121 h 6858000"/>
              <a:gd name="connsiteX200" fmla="*/ 3316479 w 7467600"/>
              <a:gd name="connsiteY200" fmla="*/ 3872136 h 6858000"/>
              <a:gd name="connsiteX201" fmla="*/ 3291335 w 7467600"/>
              <a:gd name="connsiteY201" fmla="*/ 3767420 h 6858000"/>
              <a:gd name="connsiteX202" fmla="*/ 3390805 w 7467600"/>
              <a:gd name="connsiteY202" fmla="*/ 3937163 h 6858000"/>
              <a:gd name="connsiteX203" fmla="*/ 3579062 w 7467600"/>
              <a:gd name="connsiteY203" fmla="*/ 4359040 h 6858000"/>
              <a:gd name="connsiteX204" fmla="*/ 3467355 w 7467600"/>
              <a:gd name="connsiteY204" fmla="*/ 3988130 h 6858000"/>
              <a:gd name="connsiteX205" fmla="*/ 3310753 w 7467600"/>
              <a:gd name="connsiteY205" fmla="*/ 3787140 h 6858000"/>
              <a:gd name="connsiteX206" fmla="*/ 3291335 w 7467600"/>
              <a:gd name="connsiteY206" fmla="*/ 3767420 h 6858000"/>
              <a:gd name="connsiteX207" fmla="*/ 1635889 w 7467600"/>
              <a:gd name="connsiteY207" fmla="*/ 3709494 h 6858000"/>
              <a:gd name="connsiteX208" fmla="*/ 1634800 w 7467600"/>
              <a:gd name="connsiteY208" fmla="*/ 3731111 h 6858000"/>
              <a:gd name="connsiteX209" fmla="*/ 1635889 w 7467600"/>
              <a:gd name="connsiteY209" fmla="*/ 3709494 h 6858000"/>
              <a:gd name="connsiteX210" fmla="*/ 1510397 w 7467600"/>
              <a:gd name="connsiteY210" fmla="*/ 3684705 h 6858000"/>
              <a:gd name="connsiteX211" fmla="*/ 1146550 w 7467600"/>
              <a:gd name="connsiteY211" fmla="*/ 3802012 h 6858000"/>
              <a:gd name="connsiteX212" fmla="*/ 698834 w 7467600"/>
              <a:gd name="connsiteY212" fmla="*/ 3952272 h 6858000"/>
              <a:gd name="connsiteX213" fmla="*/ 34256 w 7467600"/>
              <a:gd name="connsiteY213" fmla="*/ 4347603 h 6858000"/>
              <a:gd name="connsiteX214" fmla="*/ 527241 w 7467600"/>
              <a:gd name="connsiteY214" fmla="*/ 4065078 h 6858000"/>
              <a:gd name="connsiteX215" fmla="*/ 1510397 w 7467600"/>
              <a:gd name="connsiteY215" fmla="*/ 3684705 h 6858000"/>
              <a:gd name="connsiteX216" fmla="*/ 1313114 w 7467600"/>
              <a:gd name="connsiteY216" fmla="*/ 3655216 h 6858000"/>
              <a:gd name="connsiteX217" fmla="*/ 1109304 w 7467600"/>
              <a:gd name="connsiteY217" fmla="*/ 3669030 h 6858000"/>
              <a:gd name="connsiteX218" fmla="*/ 8129 w 7467600"/>
              <a:gd name="connsiteY218" fmla="*/ 4330519 h 6858000"/>
              <a:gd name="connsiteX219" fmla="*/ 687572 w 7467600"/>
              <a:gd name="connsiteY219" fmla="*/ 3925629 h 6858000"/>
              <a:gd name="connsiteX220" fmla="*/ 1138365 w 7467600"/>
              <a:gd name="connsiteY220" fmla="*/ 3774515 h 6858000"/>
              <a:gd name="connsiteX221" fmla="*/ 1505579 w 7467600"/>
              <a:gd name="connsiteY221" fmla="*/ 3655526 h 6858000"/>
              <a:gd name="connsiteX222" fmla="*/ 1313114 w 7467600"/>
              <a:gd name="connsiteY222" fmla="*/ 3655216 h 6858000"/>
              <a:gd name="connsiteX223" fmla="*/ 3655073 w 7467600"/>
              <a:gd name="connsiteY223" fmla="*/ 3650884 h 6858000"/>
              <a:gd name="connsiteX224" fmla="*/ 3989938 w 7467600"/>
              <a:gd name="connsiteY224" fmla="*/ 3991685 h 6858000"/>
              <a:gd name="connsiteX225" fmla="*/ 4393907 w 7467600"/>
              <a:gd name="connsiteY225" fmla="*/ 4261258 h 6858000"/>
              <a:gd name="connsiteX226" fmla="*/ 4648051 w 7467600"/>
              <a:gd name="connsiteY226" fmla="*/ 4374051 h 6858000"/>
              <a:gd name="connsiteX227" fmla="*/ 4383389 w 7467600"/>
              <a:gd name="connsiteY227" fmla="*/ 4184369 h 6858000"/>
              <a:gd name="connsiteX228" fmla="*/ 4165508 w 7467600"/>
              <a:gd name="connsiteY228" fmla="*/ 4035196 h 6858000"/>
              <a:gd name="connsiteX229" fmla="*/ 4068162 w 7467600"/>
              <a:gd name="connsiteY229" fmla="*/ 3953394 h 6858000"/>
              <a:gd name="connsiteX230" fmla="*/ 3981416 w 7467600"/>
              <a:gd name="connsiteY230" fmla="*/ 3880482 h 6858000"/>
              <a:gd name="connsiteX231" fmla="*/ 3800147 w 7467600"/>
              <a:gd name="connsiteY231" fmla="*/ 3749872 h 6858000"/>
              <a:gd name="connsiteX232" fmla="*/ 3655073 w 7467600"/>
              <a:gd name="connsiteY232" fmla="*/ 3650884 h 6858000"/>
              <a:gd name="connsiteX233" fmla="*/ 3670252 w 7467600"/>
              <a:gd name="connsiteY233" fmla="*/ 3622798 h 6858000"/>
              <a:gd name="connsiteX234" fmla="*/ 3817258 w 7467600"/>
              <a:gd name="connsiteY234" fmla="*/ 3723577 h 6858000"/>
              <a:gd name="connsiteX235" fmla="*/ 4000461 w 7467600"/>
              <a:gd name="connsiteY235" fmla="*/ 3855966 h 6858000"/>
              <a:gd name="connsiteX236" fmla="*/ 4088180 w 7467600"/>
              <a:gd name="connsiteY236" fmla="*/ 3929774 h 6858000"/>
              <a:gd name="connsiteX237" fmla="*/ 4184555 w 7467600"/>
              <a:gd name="connsiteY237" fmla="*/ 4010683 h 6858000"/>
              <a:gd name="connsiteX238" fmla="*/ 4399563 w 7467600"/>
              <a:gd name="connsiteY238" fmla="*/ 4158106 h 6858000"/>
              <a:gd name="connsiteX239" fmla="*/ 4684469 w 7467600"/>
              <a:gd name="connsiteY239" fmla="*/ 4364680 h 6858000"/>
              <a:gd name="connsiteX240" fmla="*/ 4690271 w 7467600"/>
              <a:gd name="connsiteY240" fmla="*/ 4370034 h 6858000"/>
              <a:gd name="connsiteX241" fmla="*/ 4136093 w 7467600"/>
              <a:gd name="connsiteY241" fmla="*/ 3858466 h 6858000"/>
              <a:gd name="connsiteX242" fmla="*/ 3670252 w 7467600"/>
              <a:gd name="connsiteY242" fmla="*/ 3622798 h 6858000"/>
              <a:gd name="connsiteX243" fmla="*/ 4440129 w 7467600"/>
              <a:gd name="connsiteY243" fmla="*/ 3448571 h 6858000"/>
              <a:gd name="connsiteX244" fmla="*/ 4856525 w 7467600"/>
              <a:gd name="connsiteY244" fmla="*/ 3915351 h 6858000"/>
              <a:gd name="connsiteX245" fmla="*/ 5059055 w 7467600"/>
              <a:gd name="connsiteY245" fmla="*/ 4108918 h 6858000"/>
              <a:gd name="connsiteX246" fmla="*/ 5290070 w 7467600"/>
              <a:gd name="connsiteY246" fmla="*/ 4263619 h 6858000"/>
              <a:gd name="connsiteX247" fmla="*/ 4834991 w 7467600"/>
              <a:gd name="connsiteY247" fmla="*/ 3830985 h 6858000"/>
              <a:gd name="connsiteX248" fmla="*/ 4440129 w 7467600"/>
              <a:gd name="connsiteY248" fmla="*/ 3448571 h 6858000"/>
              <a:gd name="connsiteX249" fmla="*/ 4441737 w 7467600"/>
              <a:gd name="connsiteY249" fmla="*/ 3399734 h 6858000"/>
              <a:gd name="connsiteX250" fmla="*/ 4431236 w 7467600"/>
              <a:gd name="connsiteY250" fmla="*/ 3400954 h 6858000"/>
              <a:gd name="connsiteX251" fmla="*/ 4557150 w 7467600"/>
              <a:gd name="connsiteY251" fmla="*/ 3510023 h 6858000"/>
              <a:gd name="connsiteX252" fmla="*/ 4856936 w 7467600"/>
              <a:gd name="connsiteY252" fmla="*/ 3809146 h 6858000"/>
              <a:gd name="connsiteX253" fmla="*/ 5111996 w 7467600"/>
              <a:gd name="connsiteY253" fmla="*/ 4065759 h 6858000"/>
              <a:gd name="connsiteX254" fmla="*/ 5388878 w 7467600"/>
              <a:gd name="connsiteY254" fmla="*/ 4300185 h 6858000"/>
              <a:gd name="connsiteX255" fmla="*/ 5425556 w 7467600"/>
              <a:gd name="connsiteY255" fmla="*/ 4308967 h 6858000"/>
              <a:gd name="connsiteX256" fmla="*/ 4943646 w 7467600"/>
              <a:gd name="connsiteY256" fmla="*/ 3822916 h 6858000"/>
              <a:gd name="connsiteX257" fmla="*/ 4594837 w 7467600"/>
              <a:gd name="connsiteY257" fmla="*/ 3532274 h 6858000"/>
              <a:gd name="connsiteX258" fmla="*/ 4441737 w 7467600"/>
              <a:gd name="connsiteY258" fmla="*/ 3399734 h 6858000"/>
              <a:gd name="connsiteX259" fmla="*/ 5425834 w 7467600"/>
              <a:gd name="connsiteY259" fmla="*/ 3162785 h 6858000"/>
              <a:gd name="connsiteX260" fmla="*/ 5401644 w 7467600"/>
              <a:gd name="connsiteY260" fmla="*/ 3617847 h 6858000"/>
              <a:gd name="connsiteX261" fmla="*/ 5467256 w 7467600"/>
              <a:gd name="connsiteY261" fmla="*/ 4175494 h 6858000"/>
              <a:gd name="connsiteX262" fmla="*/ 5448069 w 7467600"/>
              <a:gd name="connsiteY262" fmla="*/ 3567554 h 6858000"/>
              <a:gd name="connsiteX263" fmla="*/ 5425834 w 7467600"/>
              <a:gd name="connsiteY263" fmla="*/ 3162785 h 6858000"/>
              <a:gd name="connsiteX264" fmla="*/ 1318687 w 7467600"/>
              <a:gd name="connsiteY264" fmla="*/ 3113840 h 6858000"/>
              <a:gd name="connsiteX265" fmla="*/ 1066793 w 7467600"/>
              <a:gd name="connsiteY265" fmla="*/ 3212171 h 6858000"/>
              <a:gd name="connsiteX266" fmla="*/ 993319 w 7467600"/>
              <a:gd name="connsiteY266" fmla="*/ 3247648 h 6858000"/>
              <a:gd name="connsiteX267" fmla="*/ 853081 w 7467600"/>
              <a:gd name="connsiteY267" fmla="*/ 3312410 h 6858000"/>
              <a:gd name="connsiteX268" fmla="*/ 805957 w 7467600"/>
              <a:gd name="connsiteY268" fmla="*/ 3330443 h 6858000"/>
              <a:gd name="connsiteX269" fmla="*/ 1318687 w 7467600"/>
              <a:gd name="connsiteY269" fmla="*/ 3113840 h 6858000"/>
              <a:gd name="connsiteX270" fmla="*/ 5453702 w 7467600"/>
              <a:gd name="connsiteY270" fmla="*/ 3090882 h 6858000"/>
              <a:gd name="connsiteX271" fmla="*/ 5480135 w 7467600"/>
              <a:gd name="connsiteY271" fmla="*/ 3565802 h 6858000"/>
              <a:gd name="connsiteX272" fmla="*/ 5499023 w 7467600"/>
              <a:gd name="connsiteY272" fmla="*/ 4166310 h 6858000"/>
              <a:gd name="connsiteX273" fmla="*/ 5547022 w 7467600"/>
              <a:gd name="connsiteY273" fmla="*/ 3607838 h 6858000"/>
              <a:gd name="connsiteX274" fmla="*/ 5515964 w 7467600"/>
              <a:gd name="connsiteY274" fmla="*/ 3378541 h 6858000"/>
              <a:gd name="connsiteX275" fmla="*/ 5453702 w 7467600"/>
              <a:gd name="connsiteY275" fmla="*/ 3090882 h 6858000"/>
              <a:gd name="connsiteX276" fmla="*/ 1238695 w 7467600"/>
              <a:gd name="connsiteY276" fmla="*/ 3076820 h 6858000"/>
              <a:gd name="connsiteX277" fmla="*/ 716371 w 7467600"/>
              <a:gd name="connsiteY277" fmla="*/ 3293249 h 6858000"/>
              <a:gd name="connsiteX278" fmla="*/ 579522 w 7467600"/>
              <a:gd name="connsiteY278" fmla="*/ 3371759 h 6858000"/>
              <a:gd name="connsiteX279" fmla="*/ 600288 w 7467600"/>
              <a:gd name="connsiteY279" fmla="*/ 3365555 h 6858000"/>
              <a:gd name="connsiteX280" fmla="*/ 840692 w 7467600"/>
              <a:gd name="connsiteY280" fmla="*/ 3284921 h 6858000"/>
              <a:gd name="connsiteX281" fmla="*/ 979248 w 7467600"/>
              <a:gd name="connsiteY281" fmla="*/ 3221003 h 6858000"/>
              <a:gd name="connsiteX282" fmla="*/ 1053282 w 7467600"/>
              <a:gd name="connsiteY282" fmla="*/ 3185247 h 6858000"/>
              <a:gd name="connsiteX283" fmla="*/ 1320603 w 7467600"/>
              <a:gd name="connsiteY283" fmla="*/ 3081281 h 6858000"/>
              <a:gd name="connsiteX284" fmla="*/ 1238695 w 7467600"/>
              <a:gd name="connsiteY284" fmla="*/ 3076820 h 6858000"/>
              <a:gd name="connsiteX285" fmla="*/ 5425627 w 7467600"/>
              <a:gd name="connsiteY285" fmla="*/ 2954192 h 6858000"/>
              <a:gd name="connsiteX286" fmla="*/ 5470770 w 7467600"/>
              <a:gd name="connsiteY286" fmla="*/ 3005435 h 6858000"/>
              <a:gd name="connsiteX287" fmla="*/ 5519779 w 7467600"/>
              <a:gd name="connsiteY287" fmla="*/ 4359223 h 6858000"/>
              <a:gd name="connsiteX288" fmla="*/ 5520293 w 7467600"/>
              <a:gd name="connsiteY288" fmla="*/ 4360602 h 6858000"/>
              <a:gd name="connsiteX289" fmla="*/ 5767221 w 7467600"/>
              <a:gd name="connsiteY289" fmla="*/ 4665564 h 6858000"/>
              <a:gd name="connsiteX290" fmla="*/ 6937169 w 7467600"/>
              <a:gd name="connsiteY290" fmla="*/ 4815941 h 6858000"/>
              <a:gd name="connsiteX291" fmla="*/ 6953922 w 7467600"/>
              <a:gd name="connsiteY291" fmla="*/ 4890068 h 6858000"/>
              <a:gd name="connsiteX292" fmla="*/ 6071359 w 7467600"/>
              <a:gd name="connsiteY292" fmla="*/ 4770770 h 6858000"/>
              <a:gd name="connsiteX293" fmla="*/ 6038839 w 7467600"/>
              <a:gd name="connsiteY293" fmla="*/ 4764474 h 6858000"/>
              <a:gd name="connsiteX294" fmla="*/ 6038706 w 7467600"/>
              <a:gd name="connsiteY294" fmla="*/ 4763847 h 6858000"/>
              <a:gd name="connsiteX295" fmla="*/ 6037784 w 7467600"/>
              <a:gd name="connsiteY295" fmla="*/ 4764270 h 6858000"/>
              <a:gd name="connsiteX296" fmla="*/ 6038839 w 7467600"/>
              <a:gd name="connsiteY296" fmla="*/ 4764474 h 6858000"/>
              <a:gd name="connsiteX297" fmla="*/ 6040338 w 7467600"/>
              <a:gd name="connsiteY297" fmla="*/ 4771418 h 6858000"/>
              <a:gd name="connsiteX298" fmla="*/ 6024488 w 7467600"/>
              <a:gd name="connsiteY298" fmla="*/ 4809903 h 6858000"/>
              <a:gd name="connsiteX299" fmla="*/ 5599771 w 7467600"/>
              <a:gd name="connsiteY299" fmla="*/ 5509652 h 6858000"/>
              <a:gd name="connsiteX300" fmla="*/ 5548843 w 7467600"/>
              <a:gd name="connsiteY300" fmla="*/ 5563845 h 6858000"/>
              <a:gd name="connsiteX301" fmla="*/ 5940952 w 7467600"/>
              <a:gd name="connsiteY301" fmla="*/ 6250028 h 6858000"/>
              <a:gd name="connsiteX302" fmla="*/ 6043441 w 7467600"/>
              <a:gd name="connsiteY302" fmla="*/ 6665847 h 6858000"/>
              <a:gd name="connsiteX303" fmla="*/ 6093432 w 7467600"/>
              <a:gd name="connsiteY303" fmla="*/ 6858000 h 6858000"/>
              <a:gd name="connsiteX304" fmla="*/ 6034344 w 7467600"/>
              <a:gd name="connsiteY304" fmla="*/ 6858000 h 6858000"/>
              <a:gd name="connsiteX305" fmla="*/ 6026679 w 7467600"/>
              <a:gd name="connsiteY305" fmla="*/ 6836959 h 6858000"/>
              <a:gd name="connsiteX306" fmla="*/ 5800441 w 7467600"/>
              <a:gd name="connsiteY306" fmla="*/ 6335286 h 6858000"/>
              <a:gd name="connsiteX307" fmla="*/ 5526562 w 7467600"/>
              <a:gd name="connsiteY307" fmla="*/ 5705388 h 6858000"/>
              <a:gd name="connsiteX308" fmla="*/ 5519640 w 7467600"/>
              <a:gd name="connsiteY308" fmla="*/ 5683774 h 6858000"/>
              <a:gd name="connsiteX309" fmla="*/ 5844559 w 7467600"/>
              <a:gd name="connsiteY309" fmla="*/ 6553349 h 6858000"/>
              <a:gd name="connsiteX310" fmla="*/ 5975994 w 7467600"/>
              <a:gd name="connsiteY310" fmla="*/ 6858000 h 6858000"/>
              <a:gd name="connsiteX311" fmla="*/ 5898547 w 7467600"/>
              <a:gd name="connsiteY311" fmla="*/ 6858000 h 6858000"/>
              <a:gd name="connsiteX312" fmla="*/ 5682041 w 7467600"/>
              <a:gd name="connsiteY312" fmla="*/ 6355860 h 6858000"/>
              <a:gd name="connsiteX313" fmla="*/ 5461758 w 7467600"/>
              <a:gd name="connsiteY313" fmla="*/ 5820220 h 6858000"/>
              <a:gd name="connsiteX314" fmla="*/ 5237282 w 7467600"/>
              <a:gd name="connsiteY314" fmla="*/ 6579086 h 6858000"/>
              <a:gd name="connsiteX315" fmla="*/ 5115009 w 7467600"/>
              <a:gd name="connsiteY315" fmla="*/ 6858000 h 6858000"/>
              <a:gd name="connsiteX316" fmla="*/ 5028074 w 7467600"/>
              <a:gd name="connsiteY316" fmla="*/ 6858000 h 6858000"/>
              <a:gd name="connsiteX317" fmla="*/ 5079508 w 7467600"/>
              <a:gd name="connsiteY317" fmla="*/ 6749074 h 6858000"/>
              <a:gd name="connsiteX318" fmla="*/ 5371846 w 7467600"/>
              <a:gd name="connsiteY318" fmla="*/ 5924413 h 6858000"/>
              <a:gd name="connsiteX319" fmla="*/ 5270512 w 7467600"/>
              <a:gd name="connsiteY319" fmla="*/ 6138975 h 6858000"/>
              <a:gd name="connsiteX320" fmla="*/ 5062409 w 7467600"/>
              <a:gd name="connsiteY320" fmla="*/ 6653544 h 6858000"/>
              <a:gd name="connsiteX321" fmla="*/ 5036628 w 7467600"/>
              <a:gd name="connsiteY321" fmla="*/ 6754247 h 6858000"/>
              <a:gd name="connsiteX322" fmla="*/ 5009112 w 7467600"/>
              <a:gd name="connsiteY322" fmla="*/ 6858000 h 6858000"/>
              <a:gd name="connsiteX323" fmla="*/ 4976679 w 7467600"/>
              <a:gd name="connsiteY323" fmla="*/ 6858000 h 6858000"/>
              <a:gd name="connsiteX324" fmla="*/ 5006537 w 7467600"/>
              <a:gd name="connsiteY324" fmla="*/ 6747068 h 6858000"/>
              <a:gd name="connsiteX325" fmla="*/ 5032723 w 7467600"/>
              <a:gd name="connsiteY325" fmla="*/ 6644957 h 6858000"/>
              <a:gd name="connsiteX326" fmla="*/ 5242949 w 7467600"/>
              <a:gd name="connsiteY326" fmla="*/ 6125175 h 6858000"/>
              <a:gd name="connsiteX327" fmla="*/ 5286321 w 7467600"/>
              <a:gd name="connsiteY327" fmla="*/ 6033555 h 6858000"/>
              <a:gd name="connsiteX328" fmla="*/ 5008210 w 7467600"/>
              <a:gd name="connsiteY328" fmla="*/ 6649194 h 6858000"/>
              <a:gd name="connsiteX329" fmla="*/ 4986321 w 7467600"/>
              <a:gd name="connsiteY329" fmla="*/ 6765687 h 6858000"/>
              <a:gd name="connsiteX330" fmla="*/ 4973474 w 7467600"/>
              <a:gd name="connsiteY330" fmla="*/ 6858000 h 6858000"/>
              <a:gd name="connsiteX331" fmla="*/ 4907178 w 7467600"/>
              <a:gd name="connsiteY331" fmla="*/ 6858000 h 6858000"/>
              <a:gd name="connsiteX332" fmla="*/ 4910810 w 7467600"/>
              <a:gd name="connsiteY332" fmla="*/ 6829660 h 6858000"/>
              <a:gd name="connsiteX333" fmla="*/ 4987461 w 7467600"/>
              <a:gd name="connsiteY333" fmla="*/ 6432994 h 6858000"/>
              <a:gd name="connsiteX334" fmla="*/ 5179262 w 7467600"/>
              <a:gd name="connsiteY334" fmla="*/ 6035044 h 6858000"/>
              <a:gd name="connsiteX335" fmla="*/ 4689678 w 7467600"/>
              <a:gd name="connsiteY335" fmla="*/ 6440241 h 6858000"/>
              <a:gd name="connsiteX336" fmla="*/ 4477543 w 7467600"/>
              <a:gd name="connsiteY336" fmla="*/ 6674836 h 6858000"/>
              <a:gd name="connsiteX337" fmla="*/ 4329957 w 7467600"/>
              <a:gd name="connsiteY337" fmla="*/ 6858000 h 6858000"/>
              <a:gd name="connsiteX338" fmla="*/ 4218595 w 7467600"/>
              <a:gd name="connsiteY338" fmla="*/ 6858000 h 6858000"/>
              <a:gd name="connsiteX339" fmla="*/ 4368888 w 7467600"/>
              <a:gd name="connsiteY339" fmla="*/ 6668412 h 6858000"/>
              <a:gd name="connsiteX340" fmla="*/ 4563091 w 7467600"/>
              <a:gd name="connsiteY340" fmla="*/ 6442508 h 6858000"/>
              <a:gd name="connsiteX341" fmla="*/ 5387324 w 7467600"/>
              <a:gd name="connsiteY341" fmla="*/ 5705830 h 6858000"/>
              <a:gd name="connsiteX342" fmla="*/ 5073620 w 7467600"/>
              <a:gd name="connsiteY342" fmla="*/ 5955437 h 6858000"/>
              <a:gd name="connsiteX343" fmla="*/ 4689789 w 7467600"/>
              <a:gd name="connsiteY343" fmla="*/ 6268382 h 6858000"/>
              <a:gd name="connsiteX344" fmla="*/ 4418722 w 7467600"/>
              <a:gd name="connsiteY344" fmla="*/ 6570886 h 6858000"/>
              <a:gd name="connsiteX345" fmla="*/ 4214944 w 7467600"/>
              <a:gd name="connsiteY345" fmla="*/ 6858000 h 6858000"/>
              <a:gd name="connsiteX346" fmla="*/ 4177898 w 7467600"/>
              <a:gd name="connsiteY346" fmla="*/ 6858000 h 6858000"/>
              <a:gd name="connsiteX347" fmla="*/ 4391597 w 7467600"/>
              <a:gd name="connsiteY347" fmla="*/ 6556370 h 6858000"/>
              <a:gd name="connsiteX348" fmla="*/ 4668889 w 7467600"/>
              <a:gd name="connsiteY348" fmla="*/ 6246399 h 6858000"/>
              <a:gd name="connsiteX349" fmla="*/ 5055427 w 7467600"/>
              <a:gd name="connsiteY349" fmla="*/ 5931476 h 6858000"/>
              <a:gd name="connsiteX350" fmla="*/ 5371814 w 7467600"/>
              <a:gd name="connsiteY350" fmla="*/ 5678975 h 6858000"/>
              <a:gd name="connsiteX351" fmla="*/ 4987918 w 7467600"/>
              <a:gd name="connsiteY351" fmla="*/ 5838701 h 6858000"/>
              <a:gd name="connsiteX352" fmla="*/ 4317146 w 7467600"/>
              <a:gd name="connsiteY352" fmla="*/ 6587716 h 6858000"/>
              <a:gd name="connsiteX353" fmla="*/ 4171627 w 7467600"/>
              <a:gd name="connsiteY353" fmla="*/ 6858000 h 6858000"/>
              <a:gd name="connsiteX354" fmla="*/ 4081585 w 7467600"/>
              <a:gd name="connsiteY354" fmla="*/ 6858000 h 6858000"/>
              <a:gd name="connsiteX355" fmla="*/ 4238603 w 7467600"/>
              <a:gd name="connsiteY355" fmla="*/ 6559341 h 6858000"/>
              <a:gd name="connsiteX356" fmla="*/ 4778333 w 7467600"/>
              <a:gd name="connsiteY356" fmla="*/ 5873626 h 6858000"/>
              <a:gd name="connsiteX357" fmla="*/ 5414185 w 7467600"/>
              <a:gd name="connsiteY357" fmla="*/ 5573882 h 6858000"/>
              <a:gd name="connsiteX358" fmla="*/ 5959648 w 7467600"/>
              <a:gd name="connsiteY358" fmla="*/ 4760797 h 6858000"/>
              <a:gd name="connsiteX359" fmla="*/ 5355019 w 7467600"/>
              <a:gd name="connsiteY359" fmla="*/ 4734672 h 6858000"/>
              <a:gd name="connsiteX360" fmla="*/ 5083565 w 7467600"/>
              <a:gd name="connsiteY360" fmla="*/ 5179121 h 6858000"/>
              <a:gd name="connsiteX361" fmla="*/ 4713577 w 7467600"/>
              <a:gd name="connsiteY361" fmla="*/ 5616803 h 6858000"/>
              <a:gd name="connsiteX362" fmla="*/ 3989559 w 7467600"/>
              <a:gd name="connsiteY362" fmla="*/ 6145945 h 6858000"/>
              <a:gd name="connsiteX363" fmla="*/ 3939824 w 7467600"/>
              <a:gd name="connsiteY363" fmla="*/ 6066900 h 6858000"/>
              <a:gd name="connsiteX364" fmla="*/ 4584537 w 7467600"/>
              <a:gd name="connsiteY364" fmla="*/ 5324826 h 6858000"/>
              <a:gd name="connsiteX365" fmla="*/ 5037105 w 7467600"/>
              <a:gd name="connsiteY365" fmla="*/ 5088765 h 6858000"/>
              <a:gd name="connsiteX366" fmla="*/ 5039930 w 7467600"/>
              <a:gd name="connsiteY366" fmla="*/ 5089585 h 6858000"/>
              <a:gd name="connsiteX367" fmla="*/ 5263764 w 7467600"/>
              <a:gd name="connsiteY367" fmla="*/ 4735525 h 6858000"/>
              <a:gd name="connsiteX368" fmla="*/ 4086300 w 7467600"/>
              <a:gd name="connsiteY368" fmla="*/ 4884599 h 6858000"/>
              <a:gd name="connsiteX369" fmla="*/ 4085485 w 7467600"/>
              <a:gd name="connsiteY369" fmla="*/ 4899070 h 6858000"/>
              <a:gd name="connsiteX370" fmla="*/ 3871915 w 7467600"/>
              <a:gd name="connsiteY370" fmla="*/ 5253645 h 6858000"/>
              <a:gd name="connsiteX371" fmla="*/ 3799374 w 7467600"/>
              <a:gd name="connsiteY371" fmla="*/ 5466127 h 6858000"/>
              <a:gd name="connsiteX372" fmla="*/ 3498850 w 7467600"/>
              <a:gd name="connsiteY372" fmla="*/ 6661888 h 6858000"/>
              <a:gd name="connsiteX373" fmla="*/ 3399216 w 7467600"/>
              <a:gd name="connsiteY373" fmla="*/ 6858000 h 6858000"/>
              <a:gd name="connsiteX374" fmla="*/ 3303688 w 7467600"/>
              <a:gd name="connsiteY374" fmla="*/ 6858000 h 6858000"/>
              <a:gd name="connsiteX375" fmla="*/ 3391774 w 7467600"/>
              <a:gd name="connsiteY375" fmla="*/ 6697181 h 6858000"/>
              <a:gd name="connsiteX376" fmla="*/ 3735540 w 7467600"/>
              <a:gd name="connsiteY376" fmla="*/ 5546923 h 6858000"/>
              <a:gd name="connsiteX377" fmla="*/ 3729438 w 7467600"/>
              <a:gd name="connsiteY377" fmla="*/ 5569058 h 6858000"/>
              <a:gd name="connsiteX378" fmla="*/ 3707782 w 7467600"/>
              <a:gd name="connsiteY378" fmla="*/ 5644908 h 6858000"/>
              <a:gd name="connsiteX379" fmla="*/ 3583827 w 7467600"/>
              <a:gd name="connsiteY379" fmla="*/ 6039215 h 6858000"/>
              <a:gd name="connsiteX380" fmla="*/ 3547861 w 7467600"/>
              <a:gd name="connsiteY380" fmla="*/ 6129609 h 6858000"/>
              <a:gd name="connsiteX381" fmla="*/ 3490905 w 7467600"/>
              <a:gd name="connsiteY381" fmla="*/ 6277660 h 6858000"/>
              <a:gd name="connsiteX382" fmla="*/ 3455859 w 7467600"/>
              <a:gd name="connsiteY382" fmla="*/ 6391301 h 6858000"/>
              <a:gd name="connsiteX383" fmla="*/ 3429112 w 7467600"/>
              <a:gd name="connsiteY383" fmla="*/ 6479469 h 6858000"/>
              <a:gd name="connsiteX384" fmla="*/ 3304862 w 7467600"/>
              <a:gd name="connsiteY384" fmla="*/ 6796476 h 6858000"/>
              <a:gd name="connsiteX385" fmla="*/ 3276071 w 7467600"/>
              <a:gd name="connsiteY385" fmla="*/ 6858000 h 6858000"/>
              <a:gd name="connsiteX386" fmla="*/ 3240805 w 7467600"/>
              <a:gd name="connsiteY386" fmla="*/ 6858000 h 6858000"/>
              <a:gd name="connsiteX387" fmla="*/ 3275917 w 7467600"/>
              <a:gd name="connsiteY387" fmla="*/ 6783192 h 6858000"/>
              <a:gd name="connsiteX388" fmla="*/ 3399358 w 7467600"/>
              <a:gd name="connsiteY388" fmla="*/ 6469011 h 6858000"/>
              <a:gd name="connsiteX389" fmla="*/ 3425650 w 7467600"/>
              <a:gd name="connsiteY389" fmla="*/ 6381333 h 6858000"/>
              <a:gd name="connsiteX390" fmla="*/ 3460661 w 7467600"/>
              <a:gd name="connsiteY390" fmla="*/ 6266763 h 6858000"/>
              <a:gd name="connsiteX391" fmla="*/ 3518021 w 7467600"/>
              <a:gd name="connsiteY391" fmla="*/ 6117298 h 6858000"/>
              <a:gd name="connsiteX392" fmla="*/ 3554035 w 7467600"/>
              <a:gd name="connsiteY392" fmla="*/ 6027832 h 6858000"/>
              <a:gd name="connsiteX393" fmla="*/ 3677174 w 7467600"/>
              <a:gd name="connsiteY393" fmla="*/ 5636351 h 6858000"/>
              <a:gd name="connsiteX394" fmla="*/ 3698819 w 7467600"/>
              <a:gd name="connsiteY394" fmla="*/ 5560503 h 6858000"/>
              <a:gd name="connsiteX395" fmla="*/ 3702094 w 7467600"/>
              <a:gd name="connsiteY395" fmla="*/ 5549194 h 6858000"/>
              <a:gd name="connsiteX396" fmla="*/ 3398355 w 7467600"/>
              <a:gd name="connsiteY396" fmla="*/ 6094603 h 6858000"/>
              <a:gd name="connsiteX397" fmla="*/ 3193941 w 7467600"/>
              <a:gd name="connsiteY397" fmla="*/ 6798775 h 6858000"/>
              <a:gd name="connsiteX398" fmla="*/ 3184140 w 7467600"/>
              <a:gd name="connsiteY398" fmla="*/ 6858000 h 6858000"/>
              <a:gd name="connsiteX399" fmla="*/ 3099978 w 7467600"/>
              <a:gd name="connsiteY399" fmla="*/ 6858000 h 6858000"/>
              <a:gd name="connsiteX400" fmla="*/ 3101556 w 7467600"/>
              <a:gd name="connsiteY400" fmla="*/ 6843337 h 6858000"/>
              <a:gd name="connsiteX401" fmla="*/ 3370162 w 7467600"/>
              <a:gd name="connsiteY401" fmla="*/ 5785550 h 6858000"/>
              <a:gd name="connsiteX402" fmla="*/ 3746477 w 7467600"/>
              <a:gd name="connsiteY402" fmla="*/ 5377889 h 6858000"/>
              <a:gd name="connsiteX403" fmla="*/ 3863399 w 7467600"/>
              <a:gd name="connsiteY403" fmla="*/ 5087257 h 6858000"/>
              <a:gd name="connsiteX404" fmla="*/ 3968712 w 7467600"/>
              <a:gd name="connsiteY404" fmla="*/ 4913989 h 6858000"/>
              <a:gd name="connsiteX405" fmla="*/ 2792390 w 7467600"/>
              <a:gd name="connsiteY405" fmla="*/ 5382974 h 6858000"/>
              <a:gd name="connsiteX406" fmla="*/ 2714982 w 7467600"/>
              <a:gd name="connsiteY406" fmla="*/ 5427051 h 6858000"/>
              <a:gd name="connsiteX407" fmla="*/ 2813361 w 7467600"/>
              <a:gd name="connsiteY407" fmla="*/ 6023912 h 6858000"/>
              <a:gd name="connsiteX408" fmla="*/ 2688430 w 7467600"/>
              <a:gd name="connsiteY408" fmla="*/ 6801564 h 6858000"/>
              <a:gd name="connsiteX409" fmla="*/ 2629626 w 7467600"/>
              <a:gd name="connsiteY409" fmla="*/ 6763394 h 6858000"/>
              <a:gd name="connsiteX410" fmla="*/ 2565328 w 7467600"/>
              <a:gd name="connsiteY410" fmla="*/ 5516399 h 6858000"/>
              <a:gd name="connsiteX411" fmla="*/ 1922999 w 7467600"/>
              <a:gd name="connsiteY411" fmla="*/ 5980343 h 6858000"/>
              <a:gd name="connsiteX412" fmla="*/ 1950261 w 7467600"/>
              <a:gd name="connsiteY412" fmla="*/ 6405858 h 6858000"/>
              <a:gd name="connsiteX413" fmla="*/ 2365554 w 7467600"/>
              <a:gd name="connsiteY413" fmla="*/ 6759107 h 6858000"/>
              <a:gd name="connsiteX414" fmla="*/ 2424142 w 7467600"/>
              <a:gd name="connsiteY414" fmla="*/ 6858000 h 6858000"/>
              <a:gd name="connsiteX415" fmla="*/ 2395994 w 7467600"/>
              <a:gd name="connsiteY415" fmla="*/ 6858000 h 6858000"/>
              <a:gd name="connsiteX416" fmla="*/ 2392863 w 7467600"/>
              <a:gd name="connsiteY416" fmla="*/ 6852964 h 6858000"/>
              <a:gd name="connsiteX417" fmla="*/ 2017589 w 7467600"/>
              <a:gd name="connsiteY417" fmla="*/ 6493982 h 6858000"/>
              <a:gd name="connsiteX418" fmla="*/ 2147336 w 7467600"/>
              <a:gd name="connsiteY418" fmla="*/ 6594052 h 6858000"/>
              <a:gd name="connsiteX419" fmla="*/ 2207047 w 7467600"/>
              <a:gd name="connsiteY419" fmla="*/ 6654540 h 6858000"/>
              <a:gd name="connsiteX420" fmla="*/ 2299106 w 7467600"/>
              <a:gd name="connsiteY420" fmla="*/ 6778931 h 6858000"/>
              <a:gd name="connsiteX421" fmla="*/ 2314430 w 7467600"/>
              <a:gd name="connsiteY421" fmla="*/ 6801144 h 6858000"/>
              <a:gd name="connsiteX422" fmla="*/ 2352406 w 7467600"/>
              <a:gd name="connsiteY422" fmla="*/ 6858000 h 6858000"/>
              <a:gd name="connsiteX423" fmla="*/ 2314492 w 7467600"/>
              <a:gd name="connsiteY423" fmla="*/ 6858000 h 6858000"/>
              <a:gd name="connsiteX424" fmla="*/ 2288095 w 7467600"/>
              <a:gd name="connsiteY424" fmla="*/ 6818030 h 6858000"/>
              <a:gd name="connsiteX425" fmla="*/ 2272768 w 7467600"/>
              <a:gd name="connsiteY425" fmla="*/ 6795822 h 6858000"/>
              <a:gd name="connsiteX426" fmla="*/ 2182715 w 7467600"/>
              <a:gd name="connsiteY426" fmla="*/ 6675071 h 6858000"/>
              <a:gd name="connsiteX427" fmla="*/ 2032061 w 7467600"/>
              <a:gd name="connsiteY427" fmla="*/ 6541380 h 6858000"/>
              <a:gd name="connsiteX428" fmla="*/ 2257220 w 7467600"/>
              <a:gd name="connsiteY428" fmla="*/ 6826257 h 6858000"/>
              <a:gd name="connsiteX429" fmla="*/ 2281324 w 7467600"/>
              <a:gd name="connsiteY429" fmla="*/ 6858000 h 6858000"/>
              <a:gd name="connsiteX430" fmla="*/ 2242860 w 7467600"/>
              <a:gd name="connsiteY430" fmla="*/ 6858000 h 6858000"/>
              <a:gd name="connsiteX431" fmla="*/ 2232818 w 7467600"/>
              <a:gd name="connsiteY431" fmla="*/ 6844926 h 6858000"/>
              <a:gd name="connsiteX432" fmla="*/ 1990172 w 7467600"/>
              <a:gd name="connsiteY432" fmla="*/ 6542121 h 6858000"/>
              <a:gd name="connsiteX433" fmla="*/ 2124090 w 7467600"/>
              <a:gd name="connsiteY433" fmla="*/ 6761017 h 6858000"/>
              <a:gd name="connsiteX434" fmla="*/ 2200380 w 7467600"/>
              <a:gd name="connsiteY434" fmla="*/ 6858000 h 6858000"/>
              <a:gd name="connsiteX435" fmla="*/ 2147507 w 7467600"/>
              <a:gd name="connsiteY435" fmla="*/ 6858000 h 6858000"/>
              <a:gd name="connsiteX436" fmla="*/ 2070668 w 7467600"/>
              <a:gd name="connsiteY436" fmla="*/ 6761520 h 6858000"/>
              <a:gd name="connsiteX437" fmla="*/ 1975142 w 7467600"/>
              <a:gd name="connsiteY437" fmla="*/ 6585570 h 6858000"/>
              <a:gd name="connsiteX438" fmla="*/ 2050035 w 7467600"/>
              <a:gd name="connsiteY438" fmla="*/ 6813345 h 6858000"/>
              <a:gd name="connsiteX439" fmla="*/ 2063025 w 7467600"/>
              <a:gd name="connsiteY439" fmla="*/ 6858000 h 6858000"/>
              <a:gd name="connsiteX440" fmla="*/ 2021675 w 7467600"/>
              <a:gd name="connsiteY440" fmla="*/ 6858000 h 6858000"/>
              <a:gd name="connsiteX441" fmla="*/ 2019308 w 7467600"/>
              <a:gd name="connsiteY441" fmla="*/ 6847118 h 6858000"/>
              <a:gd name="connsiteX442" fmla="*/ 1938835 w 7467600"/>
              <a:gd name="connsiteY442" fmla="*/ 6551160 h 6858000"/>
              <a:gd name="connsiteX443" fmla="*/ 1953230 w 7467600"/>
              <a:gd name="connsiteY443" fmla="*/ 6759699 h 6858000"/>
              <a:gd name="connsiteX444" fmla="*/ 1956763 w 7467600"/>
              <a:gd name="connsiteY444" fmla="*/ 6778191 h 6858000"/>
              <a:gd name="connsiteX445" fmla="*/ 1967925 w 7467600"/>
              <a:gd name="connsiteY445" fmla="*/ 6858000 h 6858000"/>
              <a:gd name="connsiteX446" fmla="*/ 1936622 w 7467600"/>
              <a:gd name="connsiteY446" fmla="*/ 6858000 h 6858000"/>
              <a:gd name="connsiteX447" fmla="*/ 1926261 w 7467600"/>
              <a:gd name="connsiteY447" fmla="*/ 6784064 h 6858000"/>
              <a:gd name="connsiteX448" fmla="*/ 1922724 w 7467600"/>
              <a:gd name="connsiteY448" fmla="*/ 6765577 h 6858000"/>
              <a:gd name="connsiteX449" fmla="*/ 1904650 w 7467600"/>
              <a:gd name="connsiteY449" fmla="*/ 6639616 h 6858000"/>
              <a:gd name="connsiteX450" fmla="*/ 1885273 w 7467600"/>
              <a:gd name="connsiteY450" fmla="*/ 6858000 h 6858000"/>
              <a:gd name="connsiteX451" fmla="*/ 1854363 w 7467600"/>
              <a:gd name="connsiteY451" fmla="*/ 6858000 h 6858000"/>
              <a:gd name="connsiteX452" fmla="*/ 1880391 w 7467600"/>
              <a:gd name="connsiteY452" fmla="*/ 6603796 h 6858000"/>
              <a:gd name="connsiteX453" fmla="*/ 1818273 w 7467600"/>
              <a:gd name="connsiteY453" fmla="*/ 6715729 h 6858000"/>
              <a:gd name="connsiteX454" fmla="*/ 1794691 w 7467600"/>
              <a:gd name="connsiteY454" fmla="*/ 6843239 h 6858000"/>
              <a:gd name="connsiteX455" fmla="*/ 1794914 w 7467600"/>
              <a:gd name="connsiteY455" fmla="*/ 6858000 h 6858000"/>
              <a:gd name="connsiteX456" fmla="*/ 1746128 w 7467600"/>
              <a:gd name="connsiteY456" fmla="*/ 6858000 h 6858000"/>
              <a:gd name="connsiteX457" fmla="*/ 1753934 w 7467600"/>
              <a:gd name="connsiteY457" fmla="*/ 6724796 h 6858000"/>
              <a:gd name="connsiteX458" fmla="*/ 1792053 w 7467600"/>
              <a:gd name="connsiteY458" fmla="*/ 6572396 h 6858000"/>
              <a:gd name="connsiteX459" fmla="*/ 1862248 w 7467600"/>
              <a:gd name="connsiteY459" fmla="*/ 6266397 h 6858000"/>
              <a:gd name="connsiteX460" fmla="*/ 1862250 w 7467600"/>
              <a:gd name="connsiteY460" fmla="*/ 6033531 h 6858000"/>
              <a:gd name="connsiteX461" fmla="*/ 1211999 w 7467600"/>
              <a:gd name="connsiteY461" fmla="*/ 6683610 h 6858000"/>
              <a:gd name="connsiteX462" fmla="*/ 1213266 w 7467600"/>
              <a:gd name="connsiteY462" fmla="*/ 6691947 h 6858000"/>
              <a:gd name="connsiteX463" fmla="*/ 1203370 w 7467600"/>
              <a:gd name="connsiteY463" fmla="*/ 6850676 h 6858000"/>
              <a:gd name="connsiteX464" fmla="*/ 1203671 w 7467600"/>
              <a:gd name="connsiteY464" fmla="*/ 6858000 h 6858000"/>
              <a:gd name="connsiteX465" fmla="*/ 1143180 w 7467600"/>
              <a:gd name="connsiteY465" fmla="*/ 6858000 h 6858000"/>
              <a:gd name="connsiteX466" fmla="*/ 1142176 w 7467600"/>
              <a:gd name="connsiteY466" fmla="*/ 6766045 h 6858000"/>
              <a:gd name="connsiteX467" fmla="*/ 1067484 w 7467600"/>
              <a:gd name="connsiteY467" fmla="*/ 6858000 h 6858000"/>
              <a:gd name="connsiteX468" fmla="*/ 953928 w 7467600"/>
              <a:gd name="connsiteY468" fmla="*/ 6858000 h 6858000"/>
              <a:gd name="connsiteX469" fmla="*/ 959715 w 7467600"/>
              <a:gd name="connsiteY469" fmla="*/ 6850185 h 6858000"/>
              <a:gd name="connsiteX470" fmla="*/ 1483788 w 7467600"/>
              <a:gd name="connsiteY470" fmla="*/ 6259174 h 6858000"/>
              <a:gd name="connsiteX471" fmla="*/ 1100671 w 7467600"/>
              <a:gd name="connsiteY471" fmla="*/ 6252137 h 6858000"/>
              <a:gd name="connsiteX472" fmla="*/ 1090144 w 7467600"/>
              <a:gd name="connsiteY472" fmla="*/ 6256748 h 6858000"/>
              <a:gd name="connsiteX473" fmla="*/ 1095872 w 7467600"/>
              <a:gd name="connsiteY473" fmla="*/ 6271892 h 6858000"/>
              <a:gd name="connsiteX474" fmla="*/ 262785 w 7467600"/>
              <a:gd name="connsiteY474" fmla="*/ 6845450 h 6858000"/>
              <a:gd name="connsiteX475" fmla="*/ 209968 w 7467600"/>
              <a:gd name="connsiteY475" fmla="*/ 6770713 h 6858000"/>
              <a:gd name="connsiteX476" fmla="*/ 873460 w 7467600"/>
              <a:gd name="connsiteY476" fmla="*/ 6253768 h 6858000"/>
              <a:gd name="connsiteX477" fmla="*/ 192686 w 7467600"/>
              <a:gd name="connsiteY477" fmla="*/ 5849257 h 6858000"/>
              <a:gd name="connsiteX478" fmla="*/ 4696 w 7467600"/>
              <a:gd name="connsiteY478" fmla="*/ 5697668 h 6858000"/>
              <a:gd name="connsiteX479" fmla="*/ 0 w 7467600"/>
              <a:gd name="connsiteY479" fmla="*/ 5689984 h 6858000"/>
              <a:gd name="connsiteX480" fmla="*/ 0 w 7467600"/>
              <a:gd name="connsiteY480" fmla="*/ 5513472 h 6858000"/>
              <a:gd name="connsiteX481" fmla="*/ 174101 w 7467600"/>
              <a:gd name="connsiteY481" fmla="*/ 5620277 h 6858000"/>
              <a:gd name="connsiteX482" fmla="*/ 891800 w 7467600"/>
              <a:gd name="connsiteY482" fmla="*/ 6036935 h 6858000"/>
              <a:gd name="connsiteX483" fmla="*/ 1072219 w 7467600"/>
              <a:gd name="connsiteY483" fmla="*/ 6169443 h 6858000"/>
              <a:gd name="connsiteX484" fmla="*/ 1074117 w 7467600"/>
              <a:gd name="connsiteY484" fmla="*/ 6170301 h 6858000"/>
              <a:gd name="connsiteX485" fmla="*/ 1083114 w 7467600"/>
              <a:gd name="connsiteY485" fmla="*/ 6174131 h 6858000"/>
              <a:gd name="connsiteX486" fmla="*/ 1543010 w 7467600"/>
              <a:gd name="connsiteY486" fmla="*/ 6191140 h 6858000"/>
              <a:gd name="connsiteX487" fmla="*/ 1551080 w 7467600"/>
              <a:gd name="connsiteY487" fmla="*/ 6195006 h 6858000"/>
              <a:gd name="connsiteX488" fmla="*/ 2345443 w 7467600"/>
              <a:gd name="connsiteY488" fmla="*/ 5549882 h 6858000"/>
              <a:gd name="connsiteX489" fmla="*/ 1721499 w 7467600"/>
              <a:gd name="connsiteY489" fmla="*/ 5599969 h 6858000"/>
              <a:gd name="connsiteX490" fmla="*/ 767716 w 7467600"/>
              <a:gd name="connsiteY490" fmla="*/ 5472768 h 6858000"/>
              <a:gd name="connsiteX491" fmla="*/ 722147 w 7467600"/>
              <a:gd name="connsiteY491" fmla="*/ 5393091 h 6858000"/>
              <a:gd name="connsiteX492" fmla="*/ 1485552 w 7467600"/>
              <a:gd name="connsiteY492" fmla="*/ 5313202 h 6858000"/>
              <a:gd name="connsiteX493" fmla="*/ 2143004 w 7467600"/>
              <a:gd name="connsiteY493" fmla="*/ 5402420 h 6858000"/>
              <a:gd name="connsiteX494" fmla="*/ 1933391 w 7467600"/>
              <a:gd name="connsiteY494" fmla="*/ 5156971 h 6858000"/>
              <a:gd name="connsiteX495" fmla="*/ 1827118 w 7467600"/>
              <a:gd name="connsiteY495" fmla="*/ 4968410 h 6858000"/>
              <a:gd name="connsiteX496" fmla="*/ 1837349 w 7467600"/>
              <a:gd name="connsiteY496" fmla="*/ 4956357 h 6858000"/>
              <a:gd name="connsiteX497" fmla="*/ 2162835 w 7467600"/>
              <a:gd name="connsiteY497" fmla="*/ 5187853 h 6858000"/>
              <a:gd name="connsiteX498" fmla="*/ 2257167 w 7467600"/>
              <a:gd name="connsiteY498" fmla="*/ 5462123 h 6858000"/>
              <a:gd name="connsiteX499" fmla="*/ 2261598 w 7467600"/>
              <a:gd name="connsiteY499" fmla="*/ 5467998 h 6858000"/>
              <a:gd name="connsiteX500" fmla="*/ 2437177 w 7467600"/>
              <a:gd name="connsiteY500" fmla="*/ 5479608 h 6858000"/>
              <a:gd name="connsiteX501" fmla="*/ 2445247 w 7467600"/>
              <a:gd name="connsiteY501" fmla="*/ 5483476 h 6858000"/>
              <a:gd name="connsiteX502" fmla="*/ 2743626 w 7467600"/>
              <a:gd name="connsiteY502" fmla="*/ 5304819 h 6858000"/>
              <a:gd name="connsiteX503" fmla="*/ 3048102 w 7467600"/>
              <a:gd name="connsiteY503" fmla="*/ 5150595 h 6858000"/>
              <a:gd name="connsiteX504" fmla="*/ 1799414 w 7467600"/>
              <a:gd name="connsiteY504" fmla="*/ 4694732 h 6858000"/>
              <a:gd name="connsiteX505" fmla="*/ 1771735 w 7467600"/>
              <a:gd name="connsiteY505" fmla="*/ 4619929 h 6858000"/>
              <a:gd name="connsiteX506" fmla="*/ 3104273 w 7467600"/>
              <a:gd name="connsiteY506" fmla="*/ 5076159 h 6858000"/>
              <a:gd name="connsiteX507" fmla="*/ 3113245 w 7467600"/>
              <a:gd name="connsiteY507" fmla="*/ 5090705 h 6858000"/>
              <a:gd name="connsiteX508" fmla="*/ 3126294 w 7467600"/>
              <a:gd name="connsiteY508" fmla="*/ 5114400 h 6858000"/>
              <a:gd name="connsiteX509" fmla="*/ 3937433 w 7467600"/>
              <a:gd name="connsiteY509" fmla="*/ 4830473 h 6858000"/>
              <a:gd name="connsiteX510" fmla="*/ 3590475 w 7467600"/>
              <a:gd name="connsiteY510" fmla="*/ 4597974 h 6858000"/>
              <a:gd name="connsiteX511" fmla="*/ 3100264 w 7467600"/>
              <a:gd name="connsiteY511" fmla="*/ 4579845 h 6858000"/>
              <a:gd name="connsiteX512" fmla="*/ 2183576 w 7467600"/>
              <a:gd name="connsiteY512" fmla="*/ 4227150 h 6858000"/>
              <a:gd name="connsiteX513" fmla="*/ 2151029 w 7467600"/>
              <a:gd name="connsiteY513" fmla="*/ 4146947 h 6858000"/>
              <a:gd name="connsiteX514" fmla="*/ 3563434 w 7467600"/>
              <a:gd name="connsiteY514" fmla="*/ 4469115 h 6858000"/>
              <a:gd name="connsiteX515" fmla="*/ 3177952 w 7467600"/>
              <a:gd name="connsiteY515" fmla="*/ 3657386 h 6858000"/>
              <a:gd name="connsiteX516" fmla="*/ 3189263 w 7467600"/>
              <a:gd name="connsiteY516" fmla="*/ 3625726 h 6858000"/>
              <a:gd name="connsiteX517" fmla="*/ 3560912 w 7467600"/>
              <a:gd name="connsiteY517" fmla="*/ 4079863 h 6858000"/>
              <a:gd name="connsiteX518" fmla="*/ 3626636 w 7467600"/>
              <a:gd name="connsiteY518" fmla="*/ 4512230 h 6858000"/>
              <a:gd name="connsiteX519" fmla="*/ 3653088 w 7467600"/>
              <a:gd name="connsiteY519" fmla="*/ 4521417 h 6858000"/>
              <a:gd name="connsiteX520" fmla="*/ 3988128 w 7467600"/>
              <a:gd name="connsiteY520" fmla="*/ 4817267 h 6858000"/>
              <a:gd name="connsiteX521" fmla="*/ 4830582 w 7467600"/>
              <a:gd name="connsiteY521" fmla="*/ 4676000 h 6858000"/>
              <a:gd name="connsiteX522" fmla="*/ 4830100 w 7467600"/>
              <a:gd name="connsiteY522" fmla="*/ 4675554 h 6858000"/>
              <a:gd name="connsiteX523" fmla="*/ 4036318 w 7467600"/>
              <a:gd name="connsiteY523" fmla="*/ 4147013 h 6858000"/>
              <a:gd name="connsiteX524" fmla="*/ 3432098 w 7467600"/>
              <a:gd name="connsiteY524" fmla="*/ 3537312 h 6858000"/>
              <a:gd name="connsiteX525" fmla="*/ 3446761 w 7467600"/>
              <a:gd name="connsiteY525" fmla="*/ 3461278 h 6858000"/>
              <a:gd name="connsiteX526" fmla="*/ 4419733 w 7467600"/>
              <a:gd name="connsiteY526" fmla="*/ 3963555 h 6858000"/>
              <a:gd name="connsiteX527" fmla="*/ 4781371 w 7467600"/>
              <a:gd name="connsiteY527" fmla="*/ 4458604 h 6858000"/>
              <a:gd name="connsiteX528" fmla="*/ 4780440 w 7467600"/>
              <a:gd name="connsiteY528" fmla="*/ 4470290 h 6858000"/>
              <a:gd name="connsiteX529" fmla="*/ 4898954 w 7467600"/>
              <a:gd name="connsiteY529" fmla="*/ 4662092 h 6858000"/>
              <a:gd name="connsiteX530" fmla="*/ 4900699 w 7467600"/>
              <a:gd name="connsiteY530" fmla="*/ 4670867 h 6858000"/>
              <a:gd name="connsiteX531" fmla="*/ 5714511 w 7467600"/>
              <a:gd name="connsiteY531" fmla="*/ 4663483 h 6858000"/>
              <a:gd name="connsiteX532" fmla="*/ 5464793 w 7467600"/>
              <a:gd name="connsiteY532" fmla="*/ 4393556 h 6858000"/>
              <a:gd name="connsiteX533" fmla="*/ 5461897 w 7467600"/>
              <a:gd name="connsiteY533" fmla="*/ 4390879 h 6858000"/>
              <a:gd name="connsiteX534" fmla="*/ 4294126 w 7467600"/>
              <a:gd name="connsiteY534" fmla="*/ 3303048 h 6858000"/>
              <a:gd name="connsiteX535" fmla="*/ 4305321 w 7467600"/>
              <a:gd name="connsiteY535" fmla="*/ 3256953 h 6858000"/>
              <a:gd name="connsiteX536" fmla="*/ 4949299 w 7467600"/>
              <a:gd name="connsiteY536" fmla="*/ 3766336 h 6858000"/>
              <a:gd name="connsiteX537" fmla="*/ 5291452 w 7467600"/>
              <a:gd name="connsiteY537" fmla="*/ 4076801 h 6858000"/>
              <a:gd name="connsiteX538" fmla="*/ 5434998 w 7467600"/>
              <a:gd name="connsiteY538" fmla="*/ 4254100 h 6858000"/>
              <a:gd name="connsiteX539" fmla="*/ 5351015 w 7467600"/>
              <a:gd name="connsiteY539" fmla="*/ 3760989 h 6858000"/>
              <a:gd name="connsiteX540" fmla="*/ 5413780 w 7467600"/>
              <a:gd name="connsiteY540" fmla="*/ 2966265 h 6858000"/>
              <a:gd name="connsiteX541" fmla="*/ 5425627 w 7467600"/>
              <a:gd name="connsiteY541" fmla="*/ 2954192 h 6858000"/>
              <a:gd name="connsiteX542" fmla="*/ 6604735 w 7467600"/>
              <a:gd name="connsiteY542" fmla="*/ 2041381 h 6858000"/>
              <a:gd name="connsiteX543" fmla="*/ 7204487 w 7467600"/>
              <a:gd name="connsiteY543" fmla="*/ 2742112 h 6858000"/>
              <a:gd name="connsiteX544" fmla="*/ 7131592 w 7467600"/>
              <a:gd name="connsiteY544" fmla="*/ 2672096 h 6858000"/>
              <a:gd name="connsiteX545" fmla="*/ 6996344 w 7467600"/>
              <a:gd name="connsiteY545" fmla="*/ 2518310 h 6858000"/>
              <a:gd name="connsiteX546" fmla="*/ 6735495 w 7467600"/>
              <a:gd name="connsiteY546" fmla="*/ 2196890 h 6858000"/>
              <a:gd name="connsiteX547" fmla="*/ 6721901 w 7467600"/>
              <a:gd name="connsiteY547" fmla="*/ 2179274 h 6858000"/>
              <a:gd name="connsiteX548" fmla="*/ 6604735 w 7467600"/>
              <a:gd name="connsiteY548" fmla="*/ 2041381 h 6858000"/>
              <a:gd name="connsiteX549" fmla="*/ 6591670 w 7467600"/>
              <a:gd name="connsiteY549" fmla="*/ 1988277 h 6858000"/>
              <a:gd name="connsiteX550" fmla="*/ 6747349 w 7467600"/>
              <a:gd name="connsiteY550" fmla="*/ 2160069 h 6858000"/>
              <a:gd name="connsiteX551" fmla="*/ 6760943 w 7467600"/>
              <a:gd name="connsiteY551" fmla="*/ 2177686 h 6858000"/>
              <a:gd name="connsiteX552" fmla="*/ 7021065 w 7467600"/>
              <a:gd name="connsiteY552" fmla="*/ 2498102 h 6858000"/>
              <a:gd name="connsiteX553" fmla="*/ 7155223 w 7467600"/>
              <a:gd name="connsiteY553" fmla="*/ 2650386 h 6858000"/>
              <a:gd name="connsiteX554" fmla="*/ 7203167 w 7467600"/>
              <a:gd name="connsiteY554" fmla="*/ 2697288 h 6858000"/>
              <a:gd name="connsiteX555" fmla="*/ 6937703 w 7467600"/>
              <a:gd name="connsiteY555" fmla="*/ 2321981 h 6858000"/>
              <a:gd name="connsiteX556" fmla="*/ 6591670 w 7467600"/>
              <a:gd name="connsiteY556" fmla="*/ 1988277 h 6858000"/>
              <a:gd name="connsiteX557" fmla="*/ 5798671 w 7467600"/>
              <a:gd name="connsiteY557" fmla="*/ 1981601 h 6858000"/>
              <a:gd name="connsiteX558" fmla="*/ 5754709 w 7467600"/>
              <a:gd name="connsiteY558" fmla="*/ 2071454 h 6858000"/>
              <a:gd name="connsiteX559" fmla="*/ 5763044 w 7467600"/>
              <a:gd name="connsiteY559" fmla="*/ 2842206 h 6858000"/>
              <a:gd name="connsiteX560" fmla="*/ 5764974 w 7467600"/>
              <a:gd name="connsiteY560" fmla="*/ 2799609 h 6858000"/>
              <a:gd name="connsiteX561" fmla="*/ 5767665 w 7467600"/>
              <a:gd name="connsiteY561" fmla="*/ 2666409 h 6858000"/>
              <a:gd name="connsiteX562" fmla="*/ 5763055 w 7467600"/>
              <a:gd name="connsiteY562" fmla="*/ 2579705 h 6858000"/>
              <a:gd name="connsiteX563" fmla="*/ 5758079 w 7467600"/>
              <a:gd name="connsiteY563" fmla="*/ 2492508 h 6858000"/>
              <a:gd name="connsiteX564" fmla="*/ 5779325 w 7467600"/>
              <a:gd name="connsiteY564" fmla="*/ 2197069 h 6858000"/>
              <a:gd name="connsiteX565" fmla="*/ 5798671 w 7467600"/>
              <a:gd name="connsiteY565" fmla="*/ 1981601 h 6858000"/>
              <a:gd name="connsiteX566" fmla="*/ 5829202 w 7467600"/>
              <a:gd name="connsiteY566" fmla="*/ 1971679 h 6858000"/>
              <a:gd name="connsiteX567" fmla="*/ 5809558 w 7467600"/>
              <a:gd name="connsiteY567" fmla="*/ 2198043 h 6858000"/>
              <a:gd name="connsiteX568" fmla="*/ 5788653 w 7467600"/>
              <a:gd name="connsiteY568" fmla="*/ 2489430 h 6858000"/>
              <a:gd name="connsiteX569" fmla="*/ 5793439 w 7467600"/>
              <a:gd name="connsiteY569" fmla="*/ 2575235 h 6858000"/>
              <a:gd name="connsiteX570" fmla="*/ 5796837 w 7467600"/>
              <a:gd name="connsiteY570" fmla="*/ 2637633 h 6858000"/>
              <a:gd name="connsiteX571" fmla="*/ 5818614 w 7467600"/>
              <a:gd name="connsiteY571" fmla="*/ 2473055 h 6858000"/>
              <a:gd name="connsiteX572" fmla="*/ 5829202 w 7467600"/>
              <a:gd name="connsiteY572" fmla="*/ 1971679 h 6858000"/>
              <a:gd name="connsiteX573" fmla="*/ 5911389 w 7467600"/>
              <a:gd name="connsiteY573" fmla="*/ 1898371 h 6858000"/>
              <a:gd name="connsiteX574" fmla="*/ 6237627 w 7467600"/>
              <a:gd name="connsiteY574" fmla="*/ 2231921 h 6858000"/>
              <a:gd name="connsiteX575" fmla="*/ 5911389 w 7467600"/>
              <a:gd name="connsiteY575" fmla="*/ 1898371 h 6858000"/>
              <a:gd name="connsiteX576" fmla="*/ 6944437 w 7467600"/>
              <a:gd name="connsiteY576" fmla="*/ 1575402 h 6858000"/>
              <a:gd name="connsiteX577" fmla="*/ 6304730 w 7467600"/>
              <a:gd name="connsiteY577" fmla="*/ 1766654 h 6858000"/>
              <a:gd name="connsiteX578" fmla="*/ 6944437 w 7467600"/>
              <a:gd name="connsiteY578" fmla="*/ 1575402 h 6858000"/>
              <a:gd name="connsiteX579" fmla="*/ 7019523 w 7467600"/>
              <a:gd name="connsiteY579" fmla="*/ 1519450 h 6858000"/>
              <a:gd name="connsiteX580" fmla="*/ 6298091 w 7467600"/>
              <a:gd name="connsiteY580" fmla="*/ 1737122 h 6858000"/>
              <a:gd name="connsiteX581" fmla="*/ 7019523 w 7467600"/>
              <a:gd name="connsiteY581" fmla="*/ 1519450 h 6858000"/>
              <a:gd name="connsiteX582" fmla="*/ 2399523 w 7467600"/>
              <a:gd name="connsiteY582" fmla="*/ 1428234 h 6858000"/>
              <a:gd name="connsiteX583" fmla="*/ 2224982 w 7467600"/>
              <a:gd name="connsiteY583" fmla="*/ 1826201 h 6858000"/>
              <a:gd name="connsiteX584" fmla="*/ 2096099 w 7467600"/>
              <a:gd name="connsiteY584" fmla="*/ 2345900 h 6858000"/>
              <a:gd name="connsiteX585" fmla="*/ 2283317 w 7467600"/>
              <a:gd name="connsiteY585" fmla="*/ 1796925 h 6858000"/>
              <a:gd name="connsiteX586" fmla="*/ 2399523 w 7467600"/>
              <a:gd name="connsiteY586" fmla="*/ 1428234 h 6858000"/>
              <a:gd name="connsiteX587" fmla="*/ 2448558 w 7467600"/>
              <a:gd name="connsiteY587" fmla="*/ 1373435 h 6858000"/>
              <a:gd name="connsiteX588" fmla="*/ 2312521 w 7467600"/>
              <a:gd name="connsiteY588" fmla="*/ 1806140 h 6858000"/>
              <a:gd name="connsiteX589" fmla="*/ 2127533 w 7467600"/>
              <a:gd name="connsiteY589" fmla="*/ 2348380 h 6858000"/>
              <a:gd name="connsiteX590" fmla="*/ 2358080 w 7467600"/>
              <a:gd name="connsiteY590" fmla="*/ 1866134 h 6858000"/>
              <a:gd name="connsiteX591" fmla="*/ 2407436 w 7467600"/>
              <a:gd name="connsiteY591" fmla="*/ 1651070 h 6858000"/>
              <a:gd name="connsiteX592" fmla="*/ 2448558 w 7467600"/>
              <a:gd name="connsiteY592" fmla="*/ 1373435 h 6858000"/>
              <a:gd name="connsiteX593" fmla="*/ 278707 w 7467600"/>
              <a:gd name="connsiteY593" fmla="*/ 1352270 h 6858000"/>
              <a:gd name="connsiteX594" fmla="*/ 321570 w 7467600"/>
              <a:gd name="connsiteY594" fmla="*/ 1861610 h 6858000"/>
              <a:gd name="connsiteX595" fmla="*/ 294281 w 7467600"/>
              <a:gd name="connsiteY595" fmla="*/ 1440658 h 6858000"/>
              <a:gd name="connsiteX596" fmla="*/ 278707 w 7467600"/>
              <a:gd name="connsiteY596" fmla="*/ 1352270 h 6858000"/>
              <a:gd name="connsiteX597" fmla="*/ 1423821 w 7467600"/>
              <a:gd name="connsiteY597" fmla="*/ 1351958 h 6858000"/>
              <a:gd name="connsiteX598" fmla="*/ 1638521 w 7467600"/>
              <a:gd name="connsiteY598" fmla="*/ 1908470 h 6858000"/>
              <a:gd name="connsiteX599" fmla="*/ 1754199 w 7467600"/>
              <a:gd name="connsiteY599" fmla="*/ 2149284 h 6858000"/>
              <a:gd name="connsiteX600" fmla="*/ 1908359 w 7467600"/>
              <a:gd name="connsiteY600" fmla="*/ 2364988 h 6858000"/>
              <a:gd name="connsiteX601" fmla="*/ 1647661 w 7467600"/>
              <a:gd name="connsiteY601" fmla="*/ 1825945 h 6858000"/>
              <a:gd name="connsiteX602" fmla="*/ 1423821 w 7467600"/>
              <a:gd name="connsiteY602" fmla="*/ 1351958 h 6858000"/>
              <a:gd name="connsiteX603" fmla="*/ 1431890 w 7467600"/>
              <a:gd name="connsiteY603" fmla="*/ 1306475 h 6858000"/>
              <a:gd name="connsiteX604" fmla="*/ 1507597 w 7467600"/>
              <a:gd name="connsiteY604" fmla="*/ 1446132 h 6858000"/>
              <a:gd name="connsiteX605" fmla="*/ 1674586 w 7467600"/>
              <a:gd name="connsiteY605" fmla="*/ 1813832 h 6858000"/>
              <a:gd name="connsiteX606" fmla="*/ 1815950 w 7467600"/>
              <a:gd name="connsiteY606" fmla="*/ 2128564 h 6858000"/>
              <a:gd name="connsiteX607" fmla="*/ 1984242 w 7467600"/>
              <a:gd name="connsiteY607" fmla="*/ 2430829 h 6858000"/>
              <a:gd name="connsiteX608" fmla="*/ 2014023 w 7467600"/>
              <a:gd name="connsiteY608" fmla="*/ 2450995 h 6858000"/>
              <a:gd name="connsiteX609" fmla="*/ 1747337 w 7467600"/>
              <a:gd name="connsiteY609" fmla="*/ 1855264 h 6858000"/>
              <a:gd name="connsiteX610" fmla="*/ 1533749 w 7467600"/>
              <a:gd name="connsiteY610" fmla="*/ 1478656 h 6858000"/>
              <a:gd name="connsiteX611" fmla="*/ 1431890 w 7467600"/>
              <a:gd name="connsiteY611" fmla="*/ 1306475 h 6858000"/>
              <a:gd name="connsiteX612" fmla="*/ 5052692 w 7467600"/>
              <a:gd name="connsiteY612" fmla="*/ 1292994 h 6858000"/>
              <a:gd name="connsiteX613" fmla="*/ 5200661 w 7467600"/>
              <a:gd name="connsiteY613" fmla="*/ 1635186 h 6858000"/>
              <a:gd name="connsiteX614" fmla="*/ 5297138 w 7467600"/>
              <a:gd name="connsiteY614" fmla="*/ 1906351 h 6858000"/>
              <a:gd name="connsiteX615" fmla="*/ 5052692 w 7467600"/>
              <a:gd name="connsiteY615" fmla="*/ 1292994 h 6858000"/>
              <a:gd name="connsiteX616" fmla="*/ 5009948 w 7467600"/>
              <a:gd name="connsiteY616" fmla="*/ 1273619 h 6858000"/>
              <a:gd name="connsiteX617" fmla="*/ 5121777 w 7467600"/>
              <a:gd name="connsiteY617" fmla="*/ 1654213 h 6858000"/>
              <a:gd name="connsiteX618" fmla="*/ 5293545 w 7467600"/>
              <a:gd name="connsiteY618" fmla="*/ 2072247 h 6858000"/>
              <a:gd name="connsiteX619" fmla="*/ 5294042 w 7467600"/>
              <a:gd name="connsiteY619" fmla="*/ 2065019 h 6858000"/>
              <a:gd name="connsiteX620" fmla="*/ 5171936 w 7467600"/>
              <a:gd name="connsiteY620" fmla="*/ 1647613 h 6858000"/>
              <a:gd name="connsiteX621" fmla="*/ 5009948 w 7467600"/>
              <a:gd name="connsiteY621" fmla="*/ 1273619 h 6858000"/>
              <a:gd name="connsiteX622" fmla="*/ 655236 w 7467600"/>
              <a:gd name="connsiteY622" fmla="*/ 1268632 h 6858000"/>
              <a:gd name="connsiteX623" fmla="*/ 839521 w 7467600"/>
              <a:gd name="connsiteY623" fmla="*/ 1685315 h 6858000"/>
              <a:gd name="connsiteX624" fmla="*/ 1109416 w 7467600"/>
              <a:gd name="connsiteY624" fmla="*/ 2061663 h 6858000"/>
              <a:gd name="connsiteX625" fmla="*/ 1298300 w 7467600"/>
              <a:gd name="connsiteY625" fmla="*/ 2247742 h 6858000"/>
              <a:gd name="connsiteX626" fmla="*/ 1125871 w 7467600"/>
              <a:gd name="connsiteY626" fmla="*/ 1989513 h 6858000"/>
              <a:gd name="connsiteX627" fmla="*/ 981574 w 7467600"/>
              <a:gd name="connsiteY627" fmla="*/ 1783157 h 6858000"/>
              <a:gd name="connsiteX628" fmla="*/ 922198 w 7467600"/>
              <a:gd name="connsiteY628" fmla="*/ 1677437 h 6858000"/>
              <a:gd name="connsiteX629" fmla="*/ 869293 w 7467600"/>
              <a:gd name="connsiteY629" fmla="*/ 1583214 h 6858000"/>
              <a:gd name="connsiteX630" fmla="*/ 751431 w 7467600"/>
              <a:gd name="connsiteY630" fmla="*/ 1405731 h 6858000"/>
              <a:gd name="connsiteX631" fmla="*/ 655236 w 7467600"/>
              <a:gd name="connsiteY631" fmla="*/ 1268632 h 6858000"/>
              <a:gd name="connsiteX632" fmla="*/ 6516292 w 7467600"/>
              <a:gd name="connsiteY632" fmla="*/ 1263064 h 6858000"/>
              <a:gd name="connsiteX633" fmla="*/ 5736320 w 7467600"/>
              <a:gd name="connsiteY633" fmla="*/ 1501803 h 6858000"/>
              <a:gd name="connsiteX634" fmla="*/ 6516292 w 7467600"/>
              <a:gd name="connsiteY634" fmla="*/ 1263064 h 6858000"/>
              <a:gd name="connsiteX635" fmla="*/ 291466 w 7467600"/>
              <a:gd name="connsiteY635" fmla="*/ 1250369 h 6858000"/>
              <a:gd name="connsiteX636" fmla="*/ 323180 w 7467600"/>
              <a:gd name="connsiteY636" fmla="*/ 1435283 h 6858000"/>
              <a:gd name="connsiteX637" fmla="*/ 349381 w 7467600"/>
              <a:gd name="connsiteY637" fmla="*/ 1875041 h 6858000"/>
              <a:gd name="connsiteX638" fmla="*/ 374363 w 7467600"/>
              <a:gd name="connsiteY638" fmla="*/ 1506494 h 6858000"/>
              <a:gd name="connsiteX639" fmla="*/ 302168 w 7467600"/>
              <a:gd name="connsiteY639" fmla="*/ 1274495 h 6858000"/>
              <a:gd name="connsiteX640" fmla="*/ 291466 w 7467600"/>
              <a:gd name="connsiteY640" fmla="*/ 1250369 h 6858000"/>
              <a:gd name="connsiteX641" fmla="*/ 678222 w 7467600"/>
              <a:gd name="connsiteY641" fmla="*/ 1248670 h 6858000"/>
              <a:gd name="connsiteX642" fmla="*/ 775536 w 7467600"/>
              <a:gd name="connsiteY642" fmla="*/ 1388015 h 6858000"/>
              <a:gd name="connsiteX643" fmla="*/ 894529 w 7467600"/>
              <a:gd name="connsiteY643" fmla="*/ 1567739 h 6858000"/>
              <a:gd name="connsiteX644" fmla="*/ 948000 w 7467600"/>
              <a:gd name="connsiteY644" fmla="*/ 1663088 h 6858000"/>
              <a:gd name="connsiteX645" fmla="*/ 1006812 w 7467600"/>
              <a:gd name="connsiteY645" fmla="*/ 1767683 h 6858000"/>
              <a:gd name="connsiteX646" fmla="*/ 1149133 w 7467600"/>
              <a:gd name="connsiteY646" fmla="*/ 1971513 h 6858000"/>
              <a:gd name="connsiteX647" fmla="*/ 1333952 w 7467600"/>
              <a:gd name="connsiteY647" fmla="*/ 2251620 h 6858000"/>
              <a:gd name="connsiteX648" fmla="*/ 1337329 w 7467600"/>
              <a:gd name="connsiteY648" fmla="*/ 2258350 h 6858000"/>
              <a:gd name="connsiteX649" fmla="*/ 1014726 w 7467600"/>
              <a:gd name="connsiteY649" fmla="*/ 1615556 h 6858000"/>
              <a:gd name="connsiteX650" fmla="*/ 678222 w 7467600"/>
              <a:gd name="connsiteY650" fmla="*/ 1248670 h 6858000"/>
              <a:gd name="connsiteX651" fmla="*/ 6691602 w 7467600"/>
              <a:gd name="connsiteY651" fmla="*/ 1140573 h 6858000"/>
              <a:gd name="connsiteX652" fmla="*/ 6571100 w 7467600"/>
              <a:gd name="connsiteY652" fmla="*/ 1183662 h 6858000"/>
              <a:gd name="connsiteX653" fmla="*/ 6241687 w 7467600"/>
              <a:gd name="connsiteY653" fmla="*/ 1257600 h 6858000"/>
              <a:gd name="connsiteX654" fmla="*/ 5693009 w 7467600"/>
              <a:gd name="connsiteY654" fmla="*/ 1478256 h 6858000"/>
              <a:gd name="connsiteX655" fmla="*/ 6548420 w 7467600"/>
              <a:gd name="connsiteY655" fmla="*/ 1214599 h 6858000"/>
              <a:gd name="connsiteX656" fmla="*/ 6605473 w 7467600"/>
              <a:gd name="connsiteY656" fmla="*/ 1184686 h 6858000"/>
              <a:gd name="connsiteX657" fmla="*/ 6691602 w 7467600"/>
              <a:gd name="connsiteY657" fmla="*/ 1140573 h 6858000"/>
              <a:gd name="connsiteX658" fmla="*/ 4002475 w 7467600"/>
              <a:gd name="connsiteY658" fmla="*/ 1037802 h 6858000"/>
              <a:gd name="connsiteX659" fmla="*/ 4000324 w 7467600"/>
              <a:gd name="connsiteY659" fmla="*/ 1039362 h 6858000"/>
              <a:gd name="connsiteX660" fmla="*/ 4002862 w 7467600"/>
              <a:gd name="connsiteY660" fmla="*/ 1042866 h 6858000"/>
              <a:gd name="connsiteX661" fmla="*/ 4002475 w 7467600"/>
              <a:gd name="connsiteY661" fmla="*/ 1037802 h 6858000"/>
              <a:gd name="connsiteX662" fmla="*/ 506322 w 7467600"/>
              <a:gd name="connsiteY662" fmla="*/ 1020997 h 6858000"/>
              <a:gd name="connsiteX663" fmla="*/ 533068 w 7467600"/>
              <a:gd name="connsiteY663" fmla="*/ 1029409 h 6858000"/>
              <a:gd name="connsiteX664" fmla="*/ 1232525 w 7467600"/>
              <a:gd name="connsiteY664" fmla="*/ 1804675 h 6858000"/>
              <a:gd name="connsiteX665" fmla="*/ 1388858 w 7467600"/>
              <a:gd name="connsiteY665" fmla="*/ 2368011 h 6858000"/>
              <a:gd name="connsiteX666" fmla="*/ 1384098 w 7467600"/>
              <a:gd name="connsiteY666" fmla="*/ 2378125 h 6858000"/>
              <a:gd name="connsiteX667" fmla="*/ 1425393 w 7467600"/>
              <a:gd name="connsiteY667" fmla="*/ 2589124 h 6858000"/>
              <a:gd name="connsiteX668" fmla="*/ 1424001 w 7467600"/>
              <a:gd name="connsiteY668" fmla="*/ 2597541 h 6858000"/>
              <a:gd name="connsiteX669" fmla="*/ 2152729 w 7467600"/>
              <a:gd name="connsiteY669" fmla="*/ 2864487 h 6858000"/>
              <a:gd name="connsiteX670" fmla="*/ 2020609 w 7467600"/>
              <a:gd name="connsiteY670" fmla="*/ 2539671 h 6858000"/>
              <a:gd name="connsiteX671" fmla="*/ 2018920 w 7467600"/>
              <a:gd name="connsiteY671" fmla="*/ 2536309 h 6858000"/>
              <a:gd name="connsiteX672" fmla="*/ 1342441 w 7467600"/>
              <a:gd name="connsiteY672" fmla="*/ 1173017 h 6858000"/>
              <a:gd name="connsiteX673" fmla="*/ 1367925 w 7467600"/>
              <a:gd name="connsiteY673" fmla="*/ 1135648 h 6858000"/>
              <a:gd name="connsiteX674" fmla="*/ 1771401 w 7467600"/>
              <a:gd name="connsiteY674" fmla="*/ 1806673 h 6858000"/>
              <a:gd name="connsiteX675" fmla="*/ 1972385 w 7467600"/>
              <a:gd name="connsiteY675" fmla="*/ 2198735 h 6858000"/>
              <a:gd name="connsiteX676" fmla="*/ 2040892 w 7467600"/>
              <a:gd name="connsiteY676" fmla="*/ 2405205 h 6858000"/>
              <a:gd name="connsiteX677" fmla="*/ 2131689 w 7467600"/>
              <a:gd name="connsiteY677" fmla="*/ 1936926 h 6858000"/>
              <a:gd name="connsiteX678" fmla="*/ 2454820 w 7467600"/>
              <a:gd name="connsiteY678" fmla="*/ 1248808 h 6858000"/>
              <a:gd name="connsiteX679" fmla="*/ 2492512 w 7467600"/>
              <a:gd name="connsiteY679" fmla="*/ 1302920 h 6858000"/>
              <a:gd name="connsiteX680" fmla="*/ 2081216 w 7467600"/>
              <a:gd name="connsiteY680" fmla="*/ 2527513 h 6858000"/>
              <a:gd name="connsiteX681" fmla="*/ 2081211 w 7467600"/>
              <a:gd name="connsiteY681" fmla="*/ 2528916 h 6858000"/>
              <a:gd name="connsiteX682" fmla="*/ 2199067 w 7467600"/>
              <a:gd name="connsiteY682" fmla="*/ 2884061 h 6858000"/>
              <a:gd name="connsiteX683" fmla="*/ 3192586 w 7467600"/>
              <a:gd name="connsiteY683" fmla="*/ 3411496 h 6858000"/>
              <a:gd name="connsiteX684" fmla="*/ 3182620 w 7467600"/>
              <a:gd name="connsiteY684" fmla="*/ 3483279 h 6858000"/>
              <a:gd name="connsiteX685" fmla="*/ 2435119 w 7467600"/>
              <a:gd name="connsiteY685" fmla="*/ 3080173 h 6858000"/>
              <a:gd name="connsiteX686" fmla="*/ 2410152 w 7467600"/>
              <a:gd name="connsiteY686" fmla="*/ 3063751 h 6858000"/>
              <a:gd name="connsiteX687" fmla="*/ 2408099 w 7467600"/>
              <a:gd name="connsiteY687" fmla="*/ 3064403 h 6858000"/>
              <a:gd name="connsiteX688" fmla="*/ 2407218 w 7467600"/>
              <a:gd name="connsiteY688" fmla="*/ 3070324 h 6858000"/>
              <a:gd name="connsiteX689" fmla="*/ 2380138 w 7467600"/>
              <a:gd name="connsiteY689" fmla="*/ 3099341 h 6858000"/>
              <a:gd name="connsiteX690" fmla="*/ 1765923 w 7467600"/>
              <a:gd name="connsiteY690" fmla="*/ 3581043 h 6858000"/>
              <a:gd name="connsiteX691" fmla="*/ 1702258 w 7467600"/>
              <a:gd name="connsiteY691" fmla="*/ 3612286 h 6858000"/>
              <a:gd name="connsiteX692" fmla="*/ 1538370 w 7467600"/>
              <a:gd name="connsiteY692" fmla="*/ 3811804 h 6858000"/>
              <a:gd name="connsiteX693" fmla="*/ 542867 w 7467600"/>
              <a:gd name="connsiteY693" fmla="*/ 4944092 h 6858000"/>
              <a:gd name="connsiteX694" fmla="*/ 515800 w 7467600"/>
              <a:gd name="connsiteY694" fmla="*/ 4862180 h 6858000"/>
              <a:gd name="connsiteX695" fmla="*/ 909145 w 7467600"/>
              <a:gd name="connsiteY695" fmla="*/ 4199225 h 6858000"/>
              <a:gd name="connsiteX696" fmla="*/ 1214067 w 7467600"/>
              <a:gd name="connsiteY696" fmla="*/ 3908561 h 6858000"/>
              <a:gd name="connsiteX697" fmla="*/ 640967 w 7467600"/>
              <a:gd name="connsiteY697" fmla="*/ 4105601 h 6858000"/>
              <a:gd name="connsiteX698" fmla="*/ 112563 w 7467600"/>
              <a:gd name="connsiteY698" fmla="*/ 4396952 h 6858000"/>
              <a:gd name="connsiteX699" fmla="*/ 0 w 7467600"/>
              <a:gd name="connsiteY699" fmla="*/ 4466006 h 6858000"/>
              <a:gd name="connsiteX700" fmla="*/ 0 w 7467600"/>
              <a:gd name="connsiteY700" fmla="*/ 4233763 h 6858000"/>
              <a:gd name="connsiteX701" fmla="*/ 36881 w 7467600"/>
              <a:gd name="connsiteY701" fmla="*/ 4200118 h 6858000"/>
              <a:gd name="connsiteX702" fmla="*/ 910534 w 7467600"/>
              <a:gd name="connsiteY702" fmla="*/ 3629753 h 6858000"/>
              <a:gd name="connsiteX703" fmla="*/ 1578717 w 7467600"/>
              <a:gd name="connsiteY703" fmla="*/ 3575982 h 6858000"/>
              <a:gd name="connsiteX704" fmla="*/ 2338780 w 7467600"/>
              <a:gd name="connsiteY704" fmla="*/ 3033725 h 6858000"/>
              <a:gd name="connsiteX705" fmla="*/ 1807991 w 7467600"/>
              <a:gd name="connsiteY705" fmla="*/ 2807184 h 6858000"/>
              <a:gd name="connsiteX706" fmla="*/ 1416358 w 7467600"/>
              <a:gd name="connsiteY706" fmla="*/ 3112571 h 6858000"/>
              <a:gd name="connsiteX707" fmla="*/ 939066 w 7467600"/>
              <a:gd name="connsiteY707" fmla="*/ 3378798 h 6858000"/>
              <a:gd name="connsiteX708" fmla="*/ 115099 w 7467600"/>
              <a:gd name="connsiteY708" fmla="*/ 3607650 h 6858000"/>
              <a:gd name="connsiteX709" fmla="*/ 97284 w 7467600"/>
              <a:gd name="connsiteY709" fmla="*/ 3520393 h 6858000"/>
              <a:gd name="connsiteX710" fmla="*/ 922050 w 7467600"/>
              <a:gd name="connsiteY710" fmla="*/ 3074867 h 6858000"/>
              <a:gd name="connsiteX711" fmla="*/ 1405265 w 7467600"/>
              <a:gd name="connsiteY711" fmla="*/ 3016319 h 6858000"/>
              <a:gd name="connsiteX712" fmla="*/ 1407512 w 7467600"/>
              <a:gd name="connsiteY712" fmla="*/ 3018001 h 6858000"/>
              <a:gd name="connsiteX713" fmla="*/ 1726266 w 7467600"/>
              <a:gd name="connsiteY713" fmla="*/ 2777274 h 6858000"/>
              <a:gd name="connsiteX714" fmla="*/ 625390 w 7467600"/>
              <a:gd name="connsiteY714" fmla="*/ 2514541 h 6858000"/>
              <a:gd name="connsiteX715" fmla="*/ 619799 w 7467600"/>
              <a:gd name="connsiteY715" fmla="*/ 2527180 h 6858000"/>
              <a:gd name="connsiteX716" fmla="*/ 310030 w 7467600"/>
              <a:gd name="connsiteY716" fmla="*/ 2771818 h 6858000"/>
              <a:gd name="connsiteX717" fmla="*/ 173877 w 7467600"/>
              <a:gd name="connsiteY717" fmla="*/ 2937056 h 6858000"/>
              <a:gd name="connsiteX718" fmla="*/ 77889 w 7467600"/>
              <a:gd name="connsiteY718" fmla="*/ 3138440 h 6858000"/>
              <a:gd name="connsiteX719" fmla="*/ 0 w 7467600"/>
              <a:gd name="connsiteY719" fmla="*/ 3271395 h 6858000"/>
              <a:gd name="connsiteX720" fmla="*/ 0 w 7467600"/>
              <a:gd name="connsiteY720" fmla="*/ 3153002 h 6858000"/>
              <a:gd name="connsiteX721" fmla="*/ 2386 w 7467600"/>
              <a:gd name="connsiteY721" fmla="*/ 3149203 h 6858000"/>
              <a:gd name="connsiteX722" fmla="*/ 89753 w 7467600"/>
              <a:gd name="connsiteY722" fmla="*/ 2987702 h 6858000"/>
              <a:gd name="connsiteX723" fmla="*/ 76869 w 7467600"/>
              <a:gd name="connsiteY723" fmla="*/ 3005404 h 6858000"/>
              <a:gd name="connsiteX724" fmla="*/ 32049 w 7467600"/>
              <a:gd name="connsiteY724" fmla="*/ 3065814 h 6858000"/>
              <a:gd name="connsiteX725" fmla="*/ 0 w 7467600"/>
              <a:gd name="connsiteY725" fmla="*/ 3108744 h 6858000"/>
              <a:gd name="connsiteX726" fmla="*/ 0 w 7467600"/>
              <a:gd name="connsiteY726" fmla="*/ 3058059 h 6858000"/>
              <a:gd name="connsiteX727" fmla="*/ 7610 w 7467600"/>
              <a:gd name="connsiteY727" fmla="*/ 3047889 h 6858000"/>
              <a:gd name="connsiteX728" fmla="*/ 52419 w 7467600"/>
              <a:gd name="connsiteY728" fmla="*/ 2987479 h 6858000"/>
              <a:gd name="connsiteX729" fmla="*/ 59142 w 7467600"/>
              <a:gd name="connsiteY729" fmla="*/ 2978488 h 6858000"/>
              <a:gd name="connsiteX730" fmla="*/ 0 w 7467600"/>
              <a:gd name="connsiteY730" fmla="*/ 3015334 h 6858000"/>
              <a:gd name="connsiteX731" fmla="*/ 0 w 7467600"/>
              <a:gd name="connsiteY731" fmla="*/ 2914286 h 6858000"/>
              <a:gd name="connsiteX732" fmla="*/ 36383 w 7467600"/>
              <a:gd name="connsiteY732" fmla="*/ 2901128 h 6858000"/>
              <a:gd name="connsiteX733" fmla="*/ 156329 w 7467600"/>
              <a:gd name="connsiteY733" fmla="*/ 2840533 h 6858000"/>
              <a:gd name="connsiteX734" fmla="*/ 358355 w 7467600"/>
              <a:gd name="connsiteY734" fmla="*/ 2620471 h 6858000"/>
              <a:gd name="connsiteX735" fmla="*/ 510577 w 7467600"/>
              <a:gd name="connsiteY735" fmla="*/ 2501244 h 6858000"/>
              <a:gd name="connsiteX736" fmla="*/ 211967 w 7467600"/>
              <a:gd name="connsiteY736" fmla="*/ 2479171 h 6858000"/>
              <a:gd name="connsiteX737" fmla="*/ 0 w 7467600"/>
              <a:gd name="connsiteY737" fmla="*/ 2476398 h 6858000"/>
              <a:gd name="connsiteX738" fmla="*/ 0 w 7467600"/>
              <a:gd name="connsiteY738" fmla="*/ 2389189 h 6858000"/>
              <a:gd name="connsiteX739" fmla="*/ 103062 w 7467600"/>
              <a:gd name="connsiteY739" fmla="*/ 2389518 h 6858000"/>
              <a:gd name="connsiteX740" fmla="*/ 510734 w 7467600"/>
              <a:gd name="connsiteY740" fmla="*/ 2416201 h 6858000"/>
              <a:gd name="connsiteX741" fmla="*/ 279257 w 7467600"/>
              <a:gd name="connsiteY741" fmla="*/ 2092102 h 6858000"/>
              <a:gd name="connsiteX742" fmla="*/ 65265 w 7467600"/>
              <a:gd name="connsiteY742" fmla="*/ 2006049 h 6858000"/>
              <a:gd name="connsiteX743" fmla="*/ 0 w 7467600"/>
              <a:gd name="connsiteY743" fmla="*/ 1982532 h 6858000"/>
              <a:gd name="connsiteX744" fmla="*/ 0 w 7467600"/>
              <a:gd name="connsiteY744" fmla="*/ 1912789 h 6858000"/>
              <a:gd name="connsiteX745" fmla="*/ 97460 w 7467600"/>
              <a:gd name="connsiteY745" fmla="*/ 1953725 h 6858000"/>
              <a:gd name="connsiteX746" fmla="*/ 221272 w 7467600"/>
              <a:gd name="connsiteY746" fmla="*/ 1980766 h 6858000"/>
              <a:gd name="connsiteX747" fmla="*/ 116765 w 7467600"/>
              <a:gd name="connsiteY747" fmla="*/ 1911033 h 6858000"/>
              <a:gd name="connsiteX748" fmla="*/ 16405 w 7467600"/>
              <a:gd name="connsiteY748" fmla="*/ 1803412 h 6858000"/>
              <a:gd name="connsiteX749" fmla="*/ 0 w 7467600"/>
              <a:gd name="connsiteY749" fmla="*/ 1784777 h 6858000"/>
              <a:gd name="connsiteX750" fmla="*/ 0 w 7467600"/>
              <a:gd name="connsiteY750" fmla="*/ 1740082 h 6858000"/>
              <a:gd name="connsiteX751" fmla="*/ 39394 w 7467600"/>
              <a:gd name="connsiteY751" fmla="*/ 1784856 h 6858000"/>
              <a:gd name="connsiteX752" fmla="*/ 135813 w 7467600"/>
              <a:gd name="connsiteY752" fmla="*/ 1888838 h 6858000"/>
              <a:gd name="connsiteX753" fmla="*/ 242575 w 7467600"/>
              <a:gd name="connsiteY753" fmla="*/ 1958841 h 6858000"/>
              <a:gd name="connsiteX754" fmla="*/ 82197 w 7467600"/>
              <a:gd name="connsiteY754" fmla="*/ 1754826 h 6858000"/>
              <a:gd name="connsiteX755" fmla="*/ 0 w 7467600"/>
              <a:gd name="connsiteY755" fmla="*/ 1679650 h 6858000"/>
              <a:gd name="connsiteX756" fmla="*/ 0 w 7467600"/>
              <a:gd name="connsiteY756" fmla="*/ 1602463 h 6858000"/>
              <a:gd name="connsiteX757" fmla="*/ 84689 w 7467600"/>
              <a:gd name="connsiteY757" fmla="*/ 1677442 h 6858000"/>
              <a:gd name="connsiteX758" fmla="*/ 298437 w 7467600"/>
              <a:gd name="connsiteY758" fmla="*/ 1968019 h 6858000"/>
              <a:gd name="connsiteX759" fmla="*/ 227269 w 7467600"/>
              <a:gd name="connsiteY759" fmla="*/ 1114064 h 6858000"/>
              <a:gd name="connsiteX760" fmla="*/ 248003 w 7467600"/>
              <a:gd name="connsiteY760" fmla="*/ 1089613 h 6858000"/>
              <a:gd name="connsiteX761" fmla="*/ 427020 w 7467600"/>
              <a:gd name="connsiteY761" fmla="*/ 1619803 h 6858000"/>
              <a:gd name="connsiteX762" fmla="*/ 340345 w 7467600"/>
              <a:gd name="connsiteY762" fmla="*/ 2027739 h 6858000"/>
              <a:gd name="connsiteX763" fmla="*/ 360865 w 7467600"/>
              <a:gd name="connsiteY763" fmla="*/ 2044827 h 6858000"/>
              <a:gd name="connsiteX764" fmla="*/ 560414 w 7467600"/>
              <a:gd name="connsiteY764" fmla="*/ 2421457 h 6858000"/>
              <a:gd name="connsiteX765" fmla="*/ 1359703 w 7467600"/>
              <a:gd name="connsiteY765" fmla="*/ 2578554 h 6858000"/>
              <a:gd name="connsiteX766" fmla="*/ 1359422 w 7467600"/>
              <a:gd name="connsiteY766" fmla="*/ 2577994 h 6858000"/>
              <a:gd name="connsiteX767" fmla="*/ 828701 w 7467600"/>
              <a:gd name="connsiteY767" fmla="*/ 1839520 h 6858000"/>
              <a:gd name="connsiteX768" fmla="*/ 494427 w 7467600"/>
              <a:gd name="connsiteY768" fmla="*/ 1092333 h 6858000"/>
              <a:gd name="connsiteX769" fmla="*/ 506322 w 7467600"/>
              <a:gd name="connsiteY769" fmla="*/ 1020997 h 6858000"/>
              <a:gd name="connsiteX770" fmla="*/ 4570198 w 7467600"/>
              <a:gd name="connsiteY770" fmla="*/ 978081 h 6858000"/>
              <a:gd name="connsiteX771" fmla="*/ 4523691 w 7467600"/>
              <a:gd name="connsiteY771" fmla="*/ 1127776 h 6858000"/>
              <a:gd name="connsiteX772" fmla="*/ 4509875 w 7467600"/>
              <a:gd name="connsiteY772" fmla="*/ 1167552 h 6858000"/>
              <a:gd name="connsiteX773" fmla="*/ 4478168 w 7467600"/>
              <a:gd name="connsiteY773" fmla="*/ 1260735 h 6858000"/>
              <a:gd name="connsiteX774" fmla="*/ 4409309 w 7467600"/>
              <a:gd name="connsiteY774" fmla="*/ 1666996 h 6858000"/>
              <a:gd name="connsiteX775" fmla="*/ 4370031 w 7467600"/>
              <a:gd name="connsiteY775" fmla="*/ 1955666 h 6858000"/>
              <a:gd name="connsiteX776" fmla="*/ 4570198 w 7467600"/>
              <a:gd name="connsiteY776" fmla="*/ 978081 h 6858000"/>
              <a:gd name="connsiteX777" fmla="*/ 4557898 w 7467600"/>
              <a:gd name="connsiteY777" fmla="*/ 900011 h 6858000"/>
              <a:gd name="connsiteX778" fmla="*/ 4344840 w 7467600"/>
              <a:gd name="connsiteY778" fmla="*/ 1922038 h 6858000"/>
              <a:gd name="connsiteX779" fmla="*/ 4378710 w 7467600"/>
              <a:gd name="connsiteY779" fmla="*/ 1665516 h 6858000"/>
              <a:gd name="connsiteX780" fmla="*/ 4448798 w 7467600"/>
              <a:gd name="connsiteY780" fmla="*/ 1253024 h 6858000"/>
              <a:gd name="connsiteX781" fmla="*/ 4480315 w 7467600"/>
              <a:gd name="connsiteY781" fmla="*/ 1158454 h 6858000"/>
              <a:gd name="connsiteX782" fmla="*/ 4494133 w 7467600"/>
              <a:gd name="connsiteY782" fmla="*/ 1118676 h 6858000"/>
              <a:gd name="connsiteX783" fmla="*/ 4557898 w 7467600"/>
              <a:gd name="connsiteY783" fmla="*/ 900011 h 6858000"/>
              <a:gd name="connsiteX784" fmla="*/ 5870151 w 7467600"/>
              <a:gd name="connsiteY784" fmla="*/ 898890 h 6858000"/>
              <a:gd name="connsiteX785" fmla="*/ 5861335 w 7467600"/>
              <a:gd name="connsiteY785" fmla="*/ 899177 h 6858000"/>
              <a:gd name="connsiteX786" fmla="*/ 5843702 w 7467600"/>
              <a:gd name="connsiteY786" fmla="*/ 899748 h 6858000"/>
              <a:gd name="connsiteX787" fmla="*/ 5651107 w 7467600"/>
              <a:gd name="connsiteY787" fmla="*/ 920306 h 6858000"/>
              <a:gd name="connsiteX788" fmla="*/ 5459407 w 7467600"/>
              <a:gd name="connsiteY788" fmla="*/ 940975 h 6858000"/>
              <a:gd name="connsiteX789" fmla="*/ 5374846 w 7467600"/>
              <a:gd name="connsiteY789" fmla="*/ 941988 h 6858000"/>
              <a:gd name="connsiteX790" fmla="*/ 5256105 w 7467600"/>
              <a:gd name="connsiteY790" fmla="*/ 945632 h 6858000"/>
              <a:gd name="connsiteX791" fmla="*/ 5107071 w 7467600"/>
              <a:gd name="connsiteY791" fmla="*/ 969720 h 6858000"/>
              <a:gd name="connsiteX792" fmla="*/ 4998681 w 7467600"/>
              <a:gd name="connsiteY792" fmla="*/ 988771 h 6858000"/>
              <a:gd name="connsiteX793" fmla="*/ 5870151 w 7467600"/>
              <a:gd name="connsiteY793" fmla="*/ 898890 h 6858000"/>
              <a:gd name="connsiteX794" fmla="*/ 5504425 w 7467600"/>
              <a:gd name="connsiteY794" fmla="*/ 848067 h 6858000"/>
              <a:gd name="connsiteX795" fmla="*/ 4968849 w 7467600"/>
              <a:gd name="connsiteY795" fmla="*/ 962318 h 6858000"/>
              <a:gd name="connsiteX796" fmla="*/ 5104039 w 7467600"/>
              <a:gd name="connsiteY796" fmla="*/ 940634 h 6858000"/>
              <a:gd name="connsiteX797" fmla="*/ 5256311 w 7467600"/>
              <a:gd name="connsiteY797" fmla="*/ 916490 h 6858000"/>
              <a:gd name="connsiteX798" fmla="*/ 5377381 w 7467600"/>
              <a:gd name="connsiteY798" fmla="*/ 912671 h 6858000"/>
              <a:gd name="connsiteX799" fmla="*/ 5460148 w 7467600"/>
              <a:gd name="connsiteY799" fmla="*/ 911442 h 6858000"/>
              <a:gd name="connsiteX800" fmla="*/ 5648971 w 7467600"/>
              <a:gd name="connsiteY800" fmla="*/ 891331 h 6858000"/>
              <a:gd name="connsiteX801" fmla="*/ 5844807 w 7467600"/>
              <a:gd name="connsiteY801" fmla="*/ 870718 h 6858000"/>
              <a:gd name="connsiteX802" fmla="*/ 5862975 w 7467600"/>
              <a:gd name="connsiteY802" fmla="*/ 869756 h 6858000"/>
              <a:gd name="connsiteX803" fmla="*/ 5920887 w 7467600"/>
              <a:gd name="connsiteY803" fmla="*/ 865929 h 6858000"/>
              <a:gd name="connsiteX804" fmla="*/ 5504425 w 7467600"/>
              <a:gd name="connsiteY804" fmla="*/ 848067 h 6858000"/>
              <a:gd name="connsiteX805" fmla="*/ 3607114 w 7467600"/>
              <a:gd name="connsiteY805" fmla="*/ 467441 h 6858000"/>
              <a:gd name="connsiteX806" fmla="*/ 3296242 w 7467600"/>
              <a:gd name="connsiteY806" fmla="*/ 807991 h 6858000"/>
              <a:gd name="connsiteX807" fmla="*/ 3174674 w 7467600"/>
              <a:gd name="connsiteY807" fmla="*/ 919759 h 6858000"/>
              <a:gd name="connsiteX808" fmla="*/ 3042978 w 7467600"/>
              <a:gd name="connsiteY808" fmla="*/ 1054894 h 6858000"/>
              <a:gd name="connsiteX809" fmla="*/ 2968914 w 7467600"/>
              <a:gd name="connsiteY809" fmla="*/ 1133756 h 6858000"/>
              <a:gd name="connsiteX810" fmla="*/ 3103823 w 7467600"/>
              <a:gd name="connsiteY810" fmla="*/ 1026814 h 6858000"/>
              <a:gd name="connsiteX811" fmla="*/ 3607114 w 7467600"/>
              <a:gd name="connsiteY811" fmla="*/ 467441 h 6858000"/>
              <a:gd name="connsiteX812" fmla="*/ 3744487 w 7467600"/>
              <a:gd name="connsiteY812" fmla="*/ 383136 h 6858000"/>
              <a:gd name="connsiteX813" fmla="*/ 3970213 w 7467600"/>
              <a:gd name="connsiteY813" fmla="*/ 995559 h 6858000"/>
              <a:gd name="connsiteX814" fmla="*/ 3744487 w 7467600"/>
              <a:gd name="connsiteY814" fmla="*/ 383136 h 6858000"/>
              <a:gd name="connsiteX815" fmla="*/ 3624562 w 7467600"/>
              <a:gd name="connsiteY815" fmla="*/ 367041 h 6858000"/>
              <a:gd name="connsiteX816" fmla="*/ 3489712 w 7467600"/>
              <a:gd name="connsiteY816" fmla="*/ 485386 h 6858000"/>
              <a:gd name="connsiteX817" fmla="*/ 3182994 w 7467600"/>
              <a:gd name="connsiteY817" fmla="*/ 828265 h 6858000"/>
              <a:gd name="connsiteX818" fmla="*/ 2892114 w 7467600"/>
              <a:gd name="connsiteY818" fmla="*/ 1172635 h 6858000"/>
              <a:gd name="connsiteX819" fmla="*/ 3021459 w 7467600"/>
              <a:gd name="connsiteY819" fmla="*/ 1035385 h 6858000"/>
              <a:gd name="connsiteX820" fmla="*/ 3153873 w 7467600"/>
              <a:gd name="connsiteY820" fmla="*/ 898971 h 6858000"/>
              <a:gd name="connsiteX821" fmla="*/ 3276511 w 7467600"/>
              <a:gd name="connsiteY821" fmla="*/ 786423 h 6858000"/>
              <a:gd name="connsiteX822" fmla="*/ 3584154 w 7467600"/>
              <a:gd name="connsiteY822" fmla="*/ 448218 h 6858000"/>
              <a:gd name="connsiteX823" fmla="*/ 3624562 w 7467600"/>
              <a:gd name="connsiteY823" fmla="*/ 367041 h 6858000"/>
              <a:gd name="connsiteX824" fmla="*/ 3766672 w 7467600"/>
              <a:gd name="connsiteY824" fmla="*/ 359429 h 6858000"/>
              <a:gd name="connsiteX825" fmla="*/ 3996338 w 7467600"/>
              <a:gd name="connsiteY825" fmla="*/ 968237 h 6858000"/>
              <a:gd name="connsiteX826" fmla="*/ 3766672 w 7467600"/>
              <a:gd name="connsiteY826" fmla="*/ 359429 h 6858000"/>
              <a:gd name="connsiteX827" fmla="*/ 5805386 w 7467600"/>
              <a:gd name="connsiteY827" fmla="*/ 239240 h 6858000"/>
              <a:gd name="connsiteX828" fmla="*/ 5736947 w 7467600"/>
              <a:gd name="connsiteY828" fmla="*/ 261367 h 6858000"/>
              <a:gd name="connsiteX829" fmla="*/ 5427012 w 7467600"/>
              <a:gd name="connsiteY829" fmla="*/ 311272 h 6858000"/>
              <a:gd name="connsiteX830" fmla="*/ 5147818 w 7467600"/>
              <a:gd name="connsiteY830" fmla="*/ 322112 h 6858000"/>
              <a:gd name="connsiteX831" fmla="*/ 5060854 w 7467600"/>
              <a:gd name="connsiteY831" fmla="*/ 311882 h 6858000"/>
              <a:gd name="connsiteX832" fmla="*/ 4945989 w 7467600"/>
              <a:gd name="connsiteY832" fmla="*/ 300516 h 6858000"/>
              <a:gd name="connsiteX833" fmla="*/ 5410479 w 7467600"/>
              <a:gd name="connsiteY833" fmla="*/ 348434 h 6858000"/>
              <a:gd name="connsiteX834" fmla="*/ 5805386 w 7467600"/>
              <a:gd name="connsiteY834" fmla="*/ 239240 h 6858000"/>
              <a:gd name="connsiteX835" fmla="*/ 5905192 w 7467600"/>
              <a:gd name="connsiteY835" fmla="*/ 163079 h 6858000"/>
              <a:gd name="connsiteX836" fmla="*/ 5865655 w 7467600"/>
              <a:gd name="connsiteY836" fmla="*/ 171901 h 6858000"/>
              <a:gd name="connsiteX837" fmla="*/ 5259740 w 7467600"/>
              <a:gd name="connsiteY837" fmla="*/ 257013 h 6858000"/>
              <a:gd name="connsiteX838" fmla="*/ 5208466 w 7467600"/>
              <a:gd name="connsiteY838" fmla="*/ 257550 h 6858000"/>
              <a:gd name="connsiteX839" fmla="*/ 4980204 w 7467600"/>
              <a:gd name="connsiteY839" fmla="*/ 271903 h 6858000"/>
              <a:gd name="connsiteX840" fmla="*/ 5068068 w 7467600"/>
              <a:gd name="connsiteY840" fmla="*/ 282244 h 6858000"/>
              <a:gd name="connsiteX841" fmla="*/ 5153231 w 7467600"/>
              <a:gd name="connsiteY841" fmla="*/ 292240 h 6858000"/>
              <a:gd name="connsiteX842" fmla="*/ 5426491 w 7467600"/>
              <a:gd name="connsiteY842" fmla="*/ 281128 h 6858000"/>
              <a:gd name="connsiteX843" fmla="*/ 5731212 w 7467600"/>
              <a:gd name="connsiteY843" fmla="*/ 231951 h 6858000"/>
              <a:gd name="connsiteX844" fmla="*/ 5905192 w 7467600"/>
              <a:gd name="connsiteY844" fmla="*/ 163079 h 6858000"/>
              <a:gd name="connsiteX845" fmla="*/ 5944437 w 7467600"/>
              <a:gd name="connsiteY845" fmla="*/ 113829 h 6858000"/>
              <a:gd name="connsiteX846" fmla="*/ 5825032 w 7467600"/>
              <a:gd name="connsiteY846" fmla="*/ 146405 h 6858000"/>
              <a:gd name="connsiteX847" fmla="*/ 4955599 w 7467600"/>
              <a:gd name="connsiteY847" fmla="*/ 247008 h 6858000"/>
              <a:gd name="connsiteX848" fmla="*/ 5210104 w 7467600"/>
              <a:gd name="connsiteY848" fmla="*/ 228123 h 6858000"/>
              <a:gd name="connsiteX849" fmla="*/ 5261015 w 7467600"/>
              <a:gd name="connsiteY849" fmla="*/ 227087 h 6858000"/>
              <a:gd name="connsiteX850" fmla="*/ 5861181 w 7467600"/>
              <a:gd name="connsiteY850" fmla="*/ 143093 h 6858000"/>
              <a:gd name="connsiteX851" fmla="*/ 5961252 w 7467600"/>
              <a:gd name="connsiteY851" fmla="*/ 114820 h 6858000"/>
              <a:gd name="connsiteX852" fmla="*/ 5944437 w 7467600"/>
              <a:gd name="connsiteY852" fmla="*/ 113829 h 6858000"/>
              <a:gd name="connsiteX853" fmla="*/ 3882765 w 7467600"/>
              <a:gd name="connsiteY853" fmla="*/ 0 h 6858000"/>
              <a:gd name="connsiteX854" fmla="*/ 3995099 w 7467600"/>
              <a:gd name="connsiteY854" fmla="*/ 0 h 6858000"/>
              <a:gd name="connsiteX855" fmla="*/ 4163818 w 7467600"/>
              <a:gd name="connsiteY855" fmla="*/ 234104 h 6858000"/>
              <a:gd name="connsiteX856" fmla="*/ 4172099 w 7467600"/>
              <a:gd name="connsiteY856" fmla="*/ 234207 h 6858000"/>
              <a:gd name="connsiteX857" fmla="*/ 4784282 w 7467600"/>
              <a:gd name="connsiteY857" fmla="*/ 276561 h 6858000"/>
              <a:gd name="connsiteX858" fmla="*/ 4801687 w 7467600"/>
              <a:gd name="connsiteY858" fmla="*/ 267764 h 6858000"/>
              <a:gd name="connsiteX859" fmla="*/ 6082788 w 7467600"/>
              <a:gd name="connsiteY859" fmla="*/ 64119 h 6858000"/>
              <a:gd name="connsiteX860" fmla="*/ 6099442 w 7467600"/>
              <a:gd name="connsiteY860" fmla="*/ 82568 h 6858000"/>
              <a:gd name="connsiteX861" fmla="*/ 4804137 w 7467600"/>
              <a:gd name="connsiteY861" fmla="*/ 320931 h 6858000"/>
              <a:gd name="connsiteX862" fmla="*/ 4227047 w 7467600"/>
              <a:gd name="connsiteY862" fmla="*/ 313415 h 6858000"/>
              <a:gd name="connsiteX863" fmla="*/ 4346041 w 7467600"/>
              <a:gd name="connsiteY863" fmla="*/ 456086 h 6858000"/>
              <a:gd name="connsiteX864" fmla="*/ 4870967 w 7467600"/>
              <a:gd name="connsiteY864" fmla="*/ 963061 h 6858000"/>
              <a:gd name="connsiteX865" fmla="*/ 4889647 w 7467600"/>
              <a:gd name="connsiteY865" fmla="*/ 957147 h 6858000"/>
              <a:gd name="connsiteX866" fmla="*/ 5422504 w 7467600"/>
              <a:gd name="connsiteY866" fmla="*/ 805191 h 6858000"/>
              <a:gd name="connsiteX867" fmla="*/ 6087656 w 7467600"/>
              <a:gd name="connsiteY867" fmla="*/ 826703 h 6858000"/>
              <a:gd name="connsiteX868" fmla="*/ 6058717 w 7467600"/>
              <a:gd name="connsiteY868" fmla="*/ 865992 h 6858000"/>
              <a:gd name="connsiteX869" fmla="*/ 4974153 w 7467600"/>
              <a:gd name="connsiteY869" fmla="*/ 1045456 h 6858000"/>
              <a:gd name="connsiteX870" fmla="*/ 5627835 w 7467600"/>
              <a:gd name="connsiteY870" fmla="*/ 1472077 h 6858000"/>
              <a:gd name="connsiteX871" fmla="*/ 5629817 w 7467600"/>
              <a:gd name="connsiteY871" fmla="*/ 1471412 h 6858000"/>
              <a:gd name="connsiteX872" fmla="*/ 5634124 w 7467600"/>
              <a:gd name="connsiteY872" fmla="*/ 1470572 h 6858000"/>
              <a:gd name="connsiteX873" fmla="*/ 5755832 w 7467600"/>
              <a:gd name="connsiteY873" fmla="*/ 1383886 h 6858000"/>
              <a:gd name="connsiteX874" fmla="*/ 6014186 w 7467600"/>
              <a:gd name="connsiteY874" fmla="*/ 1279799 h 6858000"/>
              <a:gd name="connsiteX875" fmla="*/ 6901619 w 7467600"/>
              <a:gd name="connsiteY875" fmla="*/ 1047874 h 6858000"/>
              <a:gd name="connsiteX876" fmla="*/ 6931566 w 7467600"/>
              <a:gd name="connsiteY876" fmla="*/ 1062034 h 6858000"/>
              <a:gd name="connsiteX877" fmla="*/ 5790982 w 7467600"/>
              <a:gd name="connsiteY877" fmla="*/ 1561380 h 6858000"/>
              <a:gd name="connsiteX878" fmla="*/ 6188971 w 7467600"/>
              <a:gd name="connsiteY878" fmla="*/ 1755168 h 6858000"/>
              <a:gd name="connsiteX879" fmla="*/ 6202446 w 7467600"/>
              <a:gd name="connsiteY879" fmla="*/ 1752268 h 6858000"/>
              <a:gd name="connsiteX880" fmla="*/ 7179560 w 7467600"/>
              <a:gd name="connsiteY880" fmla="*/ 1467551 h 6858000"/>
              <a:gd name="connsiteX881" fmla="*/ 7158730 w 7467600"/>
              <a:gd name="connsiteY881" fmla="*/ 1507835 h 6858000"/>
              <a:gd name="connsiteX882" fmla="*/ 6326959 w 7467600"/>
              <a:gd name="connsiteY882" fmla="*/ 1817686 h 6858000"/>
              <a:gd name="connsiteX883" fmla="*/ 6537433 w 7467600"/>
              <a:gd name="connsiteY883" fmla="*/ 1907790 h 6858000"/>
              <a:gd name="connsiteX884" fmla="*/ 6550221 w 7467600"/>
              <a:gd name="connsiteY884" fmla="*/ 1910729 h 6858000"/>
              <a:gd name="connsiteX885" fmla="*/ 6964438 w 7467600"/>
              <a:gd name="connsiteY885" fmla="*/ 2209505 h 6858000"/>
              <a:gd name="connsiteX886" fmla="*/ 7367862 w 7467600"/>
              <a:gd name="connsiteY886" fmla="*/ 2806833 h 6858000"/>
              <a:gd name="connsiteX887" fmla="*/ 7364329 w 7467600"/>
              <a:gd name="connsiteY887" fmla="*/ 2826907 h 6858000"/>
              <a:gd name="connsiteX888" fmla="*/ 7290545 w 7467600"/>
              <a:gd name="connsiteY888" fmla="*/ 2850663 h 6858000"/>
              <a:gd name="connsiteX889" fmla="*/ 6472036 w 7467600"/>
              <a:gd name="connsiteY889" fmla="*/ 1959003 h 6858000"/>
              <a:gd name="connsiteX890" fmla="*/ 5792897 w 7467600"/>
              <a:gd name="connsiteY890" fmla="*/ 1647747 h 6858000"/>
              <a:gd name="connsiteX891" fmla="*/ 5842751 w 7467600"/>
              <a:gd name="connsiteY891" fmla="*/ 1816112 h 6858000"/>
              <a:gd name="connsiteX892" fmla="*/ 5847424 w 7467600"/>
              <a:gd name="connsiteY892" fmla="*/ 1815776 h 6858000"/>
              <a:gd name="connsiteX893" fmla="*/ 6399821 w 7467600"/>
              <a:gd name="connsiteY893" fmla="*/ 2344799 h 6858000"/>
              <a:gd name="connsiteX894" fmla="*/ 6323232 w 7467600"/>
              <a:gd name="connsiteY894" fmla="*/ 2389634 h 6858000"/>
              <a:gd name="connsiteX895" fmla="*/ 5942958 w 7467600"/>
              <a:gd name="connsiteY895" fmla="*/ 2077708 h 6858000"/>
              <a:gd name="connsiteX896" fmla="*/ 5921559 w 7467600"/>
              <a:gd name="connsiteY896" fmla="*/ 2378596 h 6858000"/>
              <a:gd name="connsiteX897" fmla="*/ 5817651 w 7467600"/>
              <a:gd name="connsiteY897" fmla="*/ 3023919 h 6858000"/>
              <a:gd name="connsiteX898" fmla="*/ 5729634 w 7467600"/>
              <a:gd name="connsiteY898" fmla="*/ 3051849 h 6858000"/>
              <a:gd name="connsiteX899" fmla="*/ 5611018 w 7467600"/>
              <a:gd name="connsiteY899" fmla="*/ 2316769 h 6858000"/>
              <a:gd name="connsiteX900" fmla="*/ 5687608 w 7467600"/>
              <a:gd name="connsiteY900" fmla="*/ 2039972 h 6858000"/>
              <a:gd name="connsiteX901" fmla="*/ 5657554 w 7467600"/>
              <a:gd name="connsiteY901" fmla="*/ 1576445 h 6858000"/>
              <a:gd name="connsiteX902" fmla="*/ 5150475 w 7467600"/>
              <a:gd name="connsiteY902" fmla="*/ 1274012 h 6858000"/>
              <a:gd name="connsiteX903" fmla="*/ 5349142 w 7467600"/>
              <a:gd name="connsiteY903" fmla="*/ 2204405 h 6858000"/>
              <a:gd name="connsiteX904" fmla="*/ 5262214 w 7467600"/>
              <a:gd name="connsiteY904" fmla="*/ 2233836 h 6858000"/>
              <a:gd name="connsiteX905" fmla="*/ 4981539 w 7467600"/>
              <a:gd name="connsiteY905" fmla="*/ 1542201 h 6858000"/>
              <a:gd name="connsiteX906" fmla="*/ 4958461 w 7467600"/>
              <a:gd name="connsiteY906" fmla="*/ 1136957 h 6858000"/>
              <a:gd name="connsiteX907" fmla="*/ 4655015 w 7467600"/>
              <a:gd name="connsiteY907" fmla="*/ 891426 h 6858000"/>
              <a:gd name="connsiteX908" fmla="*/ 4348002 w 7467600"/>
              <a:gd name="connsiteY908" fmla="*/ 2205895 h 6858000"/>
              <a:gd name="connsiteX909" fmla="*/ 4262250 w 7467600"/>
              <a:gd name="connsiteY909" fmla="*/ 2219972 h 6858000"/>
              <a:gd name="connsiteX910" fmla="*/ 4550611 w 7467600"/>
              <a:gd name="connsiteY910" fmla="*/ 817540 h 6858000"/>
              <a:gd name="connsiteX911" fmla="*/ 4564418 w 7467600"/>
              <a:gd name="connsiteY911" fmla="*/ 808293 h 6858000"/>
              <a:gd name="connsiteX912" fmla="*/ 4266388 w 7467600"/>
              <a:gd name="connsiteY912" fmla="*/ 500083 h 6858000"/>
              <a:gd name="connsiteX913" fmla="*/ 4032842 w 7467600"/>
              <a:gd name="connsiteY913" fmla="*/ 211809 h 6858000"/>
              <a:gd name="connsiteX914" fmla="*/ 3882765 w 7467600"/>
              <a:gd name="connsiteY914" fmla="*/ 0 h 6858000"/>
              <a:gd name="connsiteX915" fmla="*/ 3721337 w 7467600"/>
              <a:gd name="connsiteY915" fmla="*/ 0 h 6858000"/>
              <a:gd name="connsiteX916" fmla="*/ 3797544 w 7467600"/>
              <a:gd name="connsiteY916" fmla="*/ 0 h 6858000"/>
              <a:gd name="connsiteX917" fmla="*/ 3775734 w 7467600"/>
              <a:gd name="connsiteY917" fmla="*/ 95131 h 6858000"/>
              <a:gd name="connsiteX918" fmla="*/ 3724807 w 7467600"/>
              <a:gd name="connsiteY918" fmla="*/ 272257 h 6858000"/>
              <a:gd name="connsiteX919" fmla="*/ 3726844 w 7467600"/>
              <a:gd name="connsiteY919" fmla="*/ 282988 h 6858000"/>
              <a:gd name="connsiteX920" fmla="*/ 3742664 w 7467600"/>
              <a:gd name="connsiteY920" fmla="*/ 279918 h 6858000"/>
              <a:gd name="connsiteX921" fmla="*/ 4103910 w 7467600"/>
              <a:gd name="connsiteY921" fmla="*/ 1161917 h 6858000"/>
              <a:gd name="connsiteX922" fmla="*/ 4020269 w 7467600"/>
              <a:gd name="connsiteY922" fmla="*/ 1200406 h 6858000"/>
              <a:gd name="connsiteX923" fmla="*/ 3674882 w 7467600"/>
              <a:gd name="connsiteY923" fmla="*/ 488524 h 6858000"/>
              <a:gd name="connsiteX924" fmla="*/ 3132682 w 7467600"/>
              <a:gd name="connsiteY924" fmla="*/ 1072284 h 6858000"/>
              <a:gd name="connsiteX925" fmla="*/ 2716346 w 7467600"/>
              <a:gd name="connsiteY925" fmla="*/ 1276376 h 6858000"/>
              <a:gd name="connsiteX926" fmla="*/ 2716772 w 7467600"/>
              <a:gd name="connsiteY926" fmla="*/ 1255462 h 6858000"/>
              <a:gd name="connsiteX927" fmla="*/ 3471096 w 7467600"/>
              <a:gd name="connsiteY927" fmla="*/ 437072 h 6858000"/>
              <a:gd name="connsiteX928" fmla="*/ 3639057 w 7467600"/>
              <a:gd name="connsiteY928" fmla="*/ 286334 h 6858000"/>
              <a:gd name="connsiteX929" fmla="*/ 3640309 w 7467600"/>
              <a:gd name="connsiteY929" fmla="*/ 284664 h 6858000"/>
              <a:gd name="connsiteX930" fmla="*/ 3646022 w 7467600"/>
              <a:gd name="connsiteY930" fmla="*/ 276711 h 6858000"/>
              <a:gd name="connsiteX931" fmla="*/ 3707943 w 7467600"/>
              <a:gd name="connsiteY931" fmla="*/ 65958 h 6858000"/>
              <a:gd name="connsiteX932" fmla="*/ 3721337 w 7467600"/>
              <a:gd name="connsiteY932" fmla="*/ 0 h 6858000"/>
              <a:gd name="connsiteX933" fmla="*/ 2867960 w 7467600"/>
              <a:gd name="connsiteY933" fmla="*/ 0 h 6858000"/>
              <a:gd name="connsiteX934" fmla="*/ 2926351 w 7467600"/>
              <a:gd name="connsiteY934" fmla="*/ 0 h 6858000"/>
              <a:gd name="connsiteX935" fmla="*/ 2902823 w 7467600"/>
              <a:gd name="connsiteY935" fmla="*/ 262929 h 6858000"/>
              <a:gd name="connsiteX936" fmla="*/ 2940663 w 7467600"/>
              <a:gd name="connsiteY936" fmla="*/ 140884 h 6858000"/>
              <a:gd name="connsiteX937" fmla="*/ 2947039 w 7467600"/>
              <a:gd name="connsiteY937" fmla="*/ 122524 h 6858000"/>
              <a:gd name="connsiteX938" fmla="*/ 2984316 w 7467600"/>
              <a:gd name="connsiteY938" fmla="*/ 0 h 6858000"/>
              <a:gd name="connsiteX939" fmla="*/ 3016114 w 7467600"/>
              <a:gd name="connsiteY939" fmla="*/ 0 h 6858000"/>
              <a:gd name="connsiteX940" fmla="*/ 2979949 w 7467600"/>
              <a:gd name="connsiteY940" fmla="*/ 119274 h 6858000"/>
              <a:gd name="connsiteX941" fmla="*/ 3023879 w 7467600"/>
              <a:gd name="connsiteY941" fmla="*/ 0 h 6858000"/>
              <a:gd name="connsiteX942" fmla="*/ 3105400 w 7467600"/>
              <a:gd name="connsiteY942" fmla="*/ 0 h 6858000"/>
              <a:gd name="connsiteX943" fmla="*/ 3094669 w 7467600"/>
              <a:gd name="connsiteY943" fmla="*/ 30308 h 6858000"/>
              <a:gd name="connsiteX944" fmla="*/ 2901945 w 7467600"/>
              <a:gd name="connsiteY944" fmla="*/ 466538 h 6858000"/>
              <a:gd name="connsiteX945" fmla="*/ 2815209 w 7467600"/>
              <a:gd name="connsiteY945" fmla="*/ 497361 h 6858000"/>
              <a:gd name="connsiteX946" fmla="*/ 2844845 w 7467600"/>
              <a:gd name="connsiteY946" fmla="*/ 127638 h 6858000"/>
              <a:gd name="connsiteX947" fmla="*/ 2867960 w 7467600"/>
              <a:gd name="connsiteY947" fmla="*/ 0 h 6858000"/>
              <a:gd name="connsiteX948" fmla="*/ 1057230 w 7467600"/>
              <a:gd name="connsiteY948" fmla="*/ 0 h 6858000"/>
              <a:gd name="connsiteX949" fmla="*/ 1111003 w 7467600"/>
              <a:gd name="connsiteY949" fmla="*/ 0 h 6858000"/>
              <a:gd name="connsiteX950" fmla="*/ 1125553 w 7467600"/>
              <a:gd name="connsiteY950" fmla="*/ 52588 h 6858000"/>
              <a:gd name="connsiteX951" fmla="*/ 1304276 w 7467600"/>
              <a:gd name="connsiteY951" fmla="*/ 476275 h 6858000"/>
              <a:gd name="connsiteX952" fmla="*/ 1492066 w 7467600"/>
              <a:gd name="connsiteY952" fmla="*/ 886333 h 6858000"/>
              <a:gd name="connsiteX953" fmla="*/ 1423698 w 7467600"/>
              <a:gd name="connsiteY953" fmla="*/ 710817 h 6858000"/>
              <a:gd name="connsiteX954" fmla="*/ 1357609 w 7467600"/>
              <a:gd name="connsiteY954" fmla="*/ 532892 h 6858000"/>
              <a:gd name="connsiteX955" fmla="*/ 1309550 w 7467600"/>
              <a:gd name="connsiteY955" fmla="*/ 374031 h 6858000"/>
              <a:gd name="connsiteX956" fmla="*/ 1193673 w 7467600"/>
              <a:gd name="connsiteY956" fmla="*/ 49533 h 6858000"/>
              <a:gd name="connsiteX957" fmla="*/ 1164391 w 7467600"/>
              <a:gd name="connsiteY957" fmla="*/ 0 h 6858000"/>
              <a:gd name="connsiteX958" fmla="*/ 1200666 w 7467600"/>
              <a:gd name="connsiteY958" fmla="*/ 0 h 6858000"/>
              <a:gd name="connsiteX959" fmla="*/ 1223408 w 7467600"/>
              <a:gd name="connsiteY959" fmla="*/ 38996 h 6858000"/>
              <a:gd name="connsiteX960" fmla="*/ 1339635 w 7467600"/>
              <a:gd name="connsiteY960" fmla="*/ 365517 h 6858000"/>
              <a:gd name="connsiteX961" fmla="*/ 1387469 w 7467600"/>
              <a:gd name="connsiteY961" fmla="*/ 523079 h 6858000"/>
              <a:gd name="connsiteX962" fmla="*/ 1452685 w 7467600"/>
              <a:gd name="connsiteY962" fmla="*/ 699806 h 6858000"/>
              <a:gd name="connsiteX963" fmla="*/ 1492092 w 7467600"/>
              <a:gd name="connsiteY963" fmla="*/ 800424 h 6858000"/>
              <a:gd name="connsiteX964" fmla="*/ 1455302 w 7467600"/>
              <a:gd name="connsiteY964" fmla="*/ 632913 h 6858000"/>
              <a:gd name="connsiteX965" fmla="*/ 1222336 w 7467600"/>
              <a:gd name="connsiteY965" fmla="*/ 9480 h 6858000"/>
              <a:gd name="connsiteX966" fmla="*/ 1214634 w 7467600"/>
              <a:gd name="connsiteY966" fmla="*/ 0 h 6858000"/>
              <a:gd name="connsiteX967" fmla="*/ 1289827 w 7467600"/>
              <a:gd name="connsiteY967" fmla="*/ 0 h 6858000"/>
              <a:gd name="connsiteX968" fmla="*/ 1321076 w 7467600"/>
              <a:gd name="connsiteY968" fmla="*/ 59722 h 6858000"/>
              <a:gd name="connsiteX969" fmla="*/ 1512579 w 7467600"/>
              <a:gd name="connsiteY969" fmla="*/ 626441 h 6858000"/>
              <a:gd name="connsiteX970" fmla="*/ 1506076 w 7467600"/>
              <a:gd name="connsiteY970" fmla="*/ 1089289 h 6858000"/>
              <a:gd name="connsiteX971" fmla="*/ 1486346 w 7467600"/>
              <a:gd name="connsiteY971" fmla="*/ 1079919 h 6858000"/>
              <a:gd name="connsiteX972" fmla="*/ 1070511 w 7467600"/>
              <a:gd name="connsiteY972" fmla="*/ 48609 h 6858000"/>
              <a:gd name="connsiteX973" fmla="*/ 1057230 w 7467600"/>
              <a:gd name="connsiteY973" fmla="*/ 0 h 6858000"/>
              <a:gd name="connsiteX974" fmla="*/ 43151 w 7467600"/>
              <a:gd name="connsiteY974" fmla="*/ 0 h 6858000"/>
              <a:gd name="connsiteX975" fmla="*/ 95283 w 7467600"/>
              <a:gd name="connsiteY975" fmla="*/ 0 h 6858000"/>
              <a:gd name="connsiteX976" fmla="*/ 300708 w 7467600"/>
              <a:gd name="connsiteY976" fmla="*/ 154571 h 6858000"/>
              <a:gd name="connsiteX977" fmla="*/ 530414 w 7467600"/>
              <a:gd name="connsiteY977" fmla="*/ 354673 h 6858000"/>
              <a:gd name="connsiteX978" fmla="*/ 333785 w 7467600"/>
              <a:gd name="connsiteY978" fmla="*/ 161564 h 6858000"/>
              <a:gd name="connsiteX979" fmla="*/ 147005 w 7467600"/>
              <a:gd name="connsiteY979" fmla="*/ 0 h 6858000"/>
              <a:gd name="connsiteX980" fmla="*/ 272509 w 7467600"/>
              <a:gd name="connsiteY980" fmla="*/ 0 h 6858000"/>
              <a:gd name="connsiteX981" fmla="*/ 326276 w 7467600"/>
              <a:gd name="connsiteY981" fmla="*/ 45847 h 6858000"/>
              <a:gd name="connsiteX982" fmla="*/ 823759 w 7467600"/>
              <a:gd name="connsiteY982" fmla="*/ 574145 h 6858000"/>
              <a:gd name="connsiteX983" fmla="*/ 811254 w 7467600"/>
              <a:gd name="connsiteY983" fmla="*/ 665546 h 6858000"/>
              <a:gd name="connsiteX984" fmla="*/ 154042 w 7467600"/>
              <a:gd name="connsiteY984" fmla="*/ 261522 h 6858000"/>
              <a:gd name="connsiteX985" fmla="*/ 13550 w 7467600"/>
              <a:gd name="connsiteY985" fmla="*/ 158423 h 6858000"/>
              <a:gd name="connsiteX986" fmla="*/ 0 w 7467600"/>
              <a:gd name="connsiteY986" fmla="*/ 146618 h 6858000"/>
              <a:gd name="connsiteX987" fmla="*/ 0 w 7467600"/>
              <a:gd name="connsiteY987" fmla="*/ 59161 h 6858000"/>
              <a:gd name="connsiteX988" fmla="*/ 45427 w 7467600"/>
              <a:gd name="connsiteY988" fmla="*/ 101078 h 6858000"/>
              <a:gd name="connsiteX989" fmla="*/ 630103 w 7467600"/>
              <a:gd name="connsiteY989" fmla="*/ 485885 h 6858000"/>
              <a:gd name="connsiteX990" fmla="*/ 532040 w 7467600"/>
              <a:gd name="connsiteY990" fmla="*/ 399359 h 6858000"/>
              <a:gd name="connsiteX991" fmla="*/ 517618 w 7467600"/>
              <a:gd name="connsiteY991" fmla="*/ 385726 h 6858000"/>
              <a:gd name="connsiteX992" fmla="*/ 285074 w 7467600"/>
              <a:gd name="connsiteY992" fmla="*/ 182755 h 6858000"/>
              <a:gd name="connsiteX993" fmla="*/ 43151 w 7467600"/>
              <a:gd name="connsiteY993"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43603 w 7467600"/>
              <a:gd name="connsiteY127" fmla="*/ 5149746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1903353 w 7467600"/>
              <a:gd name="connsiteY137" fmla="*/ 5044827 h 6858000"/>
              <a:gd name="connsiteX138" fmla="*/ 1936931 w 7467600"/>
              <a:gd name="connsiteY138" fmla="*/ 5093954 h 6858000"/>
              <a:gd name="connsiteX139" fmla="*/ 2195868 w 7467600"/>
              <a:gd name="connsiteY139" fmla="*/ 5396574 h 6858000"/>
              <a:gd name="connsiteX140" fmla="*/ 2088852 w 7467600"/>
              <a:gd name="connsiteY140" fmla="*/ 5166123 h 6858000"/>
              <a:gd name="connsiteX141" fmla="*/ 1958241 w 7467600"/>
              <a:gd name="connsiteY141" fmla="*/ 5067955 h 6858000"/>
              <a:gd name="connsiteX142" fmla="*/ 1903353 w 7467600"/>
              <a:gd name="connsiteY142" fmla="*/ 5044827 h 6858000"/>
              <a:gd name="connsiteX143" fmla="*/ 1979378 w 7467600"/>
              <a:gd name="connsiteY143" fmla="*/ 4769504 h 6858000"/>
              <a:gd name="connsiteX144" fmla="*/ 2882120 w 7467600"/>
              <a:gd name="connsiteY144" fmla="*/ 5064547 h 6858000"/>
              <a:gd name="connsiteX145" fmla="*/ 2793103 w 7467600"/>
              <a:gd name="connsiteY145" fmla="*/ 5039699 h 6858000"/>
              <a:gd name="connsiteX146" fmla="*/ 2770041 w 7467600"/>
              <a:gd name="connsiteY146" fmla="*/ 5033634 h 6858000"/>
              <a:gd name="connsiteX147" fmla="*/ 1979378 w 7467600"/>
              <a:gd name="connsiteY147" fmla="*/ 4769504 h 6858000"/>
              <a:gd name="connsiteX148" fmla="*/ 1927410 w 7467600"/>
              <a:gd name="connsiteY148" fmla="*/ 4716164 h 6858000"/>
              <a:gd name="connsiteX149" fmla="*/ 1959587 w 7467600"/>
              <a:gd name="connsiteY149" fmla="*/ 4728849 h 6858000"/>
              <a:gd name="connsiteX150" fmla="*/ 2777707 w 7467600"/>
              <a:gd name="connsiteY150" fmla="*/ 5003991 h 6858000"/>
              <a:gd name="connsiteX151" fmla="*/ 2800768 w 7467600"/>
              <a:gd name="connsiteY151" fmla="*/ 5010056 h 6858000"/>
              <a:gd name="connsiteX152" fmla="*/ 2879408 w 7467600"/>
              <a:gd name="connsiteY152" fmla="*/ 5031590 h 6858000"/>
              <a:gd name="connsiteX153" fmla="*/ 2862295 w 7467600"/>
              <a:gd name="connsiteY153" fmla="*/ 5022958 h 6858000"/>
              <a:gd name="connsiteX154" fmla="*/ 2813343 w 7467600"/>
              <a:gd name="connsiteY154" fmla="*/ 4998369 h 6858000"/>
              <a:gd name="connsiteX155" fmla="*/ 2646245 w 7467600"/>
              <a:gd name="connsiteY155" fmla="*/ 4930999 h 6858000"/>
              <a:gd name="connsiteX156" fmla="*/ 1999243 w 7467600"/>
              <a:gd name="connsiteY156" fmla="*/ 4730524 h 6858000"/>
              <a:gd name="connsiteX157" fmla="*/ 1979527 w 7467600"/>
              <a:gd name="connsiteY157" fmla="*/ 4726651 h 6858000"/>
              <a:gd name="connsiteX158" fmla="*/ 1927410 w 7467600"/>
              <a:gd name="connsiteY158" fmla="*/ 4716164 h 6858000"/>
              <a:gd name="connsiteX159" fmla="*/ 1997014 w 7467600"/>
              <a:gd name="connsiteY159" fmla="*/ 4698007 h 6858000"/>
              <a:gd name="connsiteX160" fmla="*/ 2005458 w 7467600"/>
              <a:gd name="connsiteY160" fmla="*/ 4699540 h 6858000"/>
              <a:gd name="connsiteX161" fmla="*/ 2657186 w 7467600"/>
              <a:gd name="connsiteY161" fmla="*/ 4901687 h 6858000"/>
              <a:gd name="connsiteX162" fmla="*/ 2826662 w 7467600"/>
              <a:gd name="connsiteY162" fmla="*/ 4970362 h 6858000"/>
              <a:gd name="connsiteX163" fmla="*/ 2876100 w 7467600"/>
              <a:gd name="connsiteY163" fmla="*/ 4995397 h 6858000"/>
              <a:gd name="connsiteX164" fmla="*/ 3042600 w 7467600"/>
              <a:gd name="connsiteY164" fmla="*/ 5059532 h 6858000"/>
              <a:gd name="connsiteX165" fmla="*/ 1997014 w 7467600"/>
              <a:gd name="connsiteY165" fmla="*/ 4698007 h 6858000"/>
              <a:gd name="connsiteX166" fmla="*/ 2305292 w 7467600"/>
              <a:gd name="connsiteY166" fmla="*/ 4219492 h 6858000"/>
              <a:gd name="connsiteX167" fmla="*/ 3360922 w 7467600"/>
              <a:gd name="connsiteY167" fmla="*/ 4529373 h 6858000"/>
              <a:gd name="connsiteX168" fmla="*/ 3492420 w 7467600"/>
              <a:gd name="connsiteY168" fmla="*/ 4510145 h 6858000"/>
              <a:gd name="connsiteX169" fmla="*/ 3364086 w 7467600"/>
              <a:gd name="connsiteY169" fmla="*/ 4480340 h 6858000"/>
              <a:gd name="connsiteX170" fmla="*/ 3225818 w 7467600"/>
              <a:gd name="connsiteY170" fmla="*/ 4411822 h 6858000"/>
              <a:gd name="connsiteX171" fmla="*/ 3129696 w 7467600"/>
              <a:gd name="connsiteY171" fmla="*/ 4360704 h 6858000"/>
              <a:gd name="connsiteX172" fmla="*/ 2814545 w 7467600"/>
              <a:gd name="connsiteY172" fmla="*/ 4282955 h 6858000"/>
              <a:gd name="connsiteX173" fmla="*/ 2305292 w 7467600"/>
              <a:gd name="connsiteY173" fmla="*/ 4219492 h 6858000"/>
              <a:gd name="connsiteX174" fmla="*/ 2626982 w 7467600"/>
              <a:gd name="connsiteY174" fmla="*/ 4206450 h 6858000"/>
              <a:gd name="connsiteX175" fmla="*/ 2490617 w 7467600"/>
              <a:gd name="connsiteY175" fmla="*/ 4206951 h 6858000"/>
              <a:gd name="connsiteX176" fmla="*/ 2819869 w 7467600"/>
              <a:gd name="connsiteY176" fmla="*/ 4252936 h 6858000"/>
              <a:gd name="connsiteX177" fmla="*/ 3143018 w 7467600"/>
              <a:gd name="connsiteY177" fmla="*/ 4332698 h 6858000"/>
              <a:gd name="connsiteX178" fmla="*/ 3241520 w 7467600"/>
              <a:gd name="connsiteY178" fmla="*/ 4385112 h 6858000"/>
              <a:gd name="connsiteX179" fmla="*/ 3374575 w 7467600"/>
              <a:gd name="connsiteY179" fmla="*/ 4451517 h 6858000"/>
              <a:gd name="connsiteX180" fmla="*/ 3505221 w 7467600"/>
              <a:gd name="connsiteY180" fmla="*/ 4480757 h 6858000"/>
              <a:gd name="connsiteX181" fmla="*/ 2626982 w 7467600"/>
              <a:gd name="connsiteY181" fmla="*/ 4206450 h 6858000"/>
              <a:gd name="connsiteX182" fmla="*/ 1310106 w 7467600"/>
              <a:gd name="connsiteY182" fmla="*/ 3943217 h 6858000"/>
              <a:gd name="connsiteX183" fmla="*/ 854994 w 7467600"/>
              <a:gd name="connsiteY183" fmla="*/ 4399136 h 6858000"/>
              <a:gd name="connsiteX184" fmla="*/ 742462 w 7467600"/>
              <a:gd name="connsiteY184" fmla="*/ 4594648 h 6858000"/>
              <a:gd name="connsiteX185" fmla="*/ 820602 w 7467600"/>
              <a:gd name="connsiteY185" fmla="*/ 4485915 h 6858000"/>
              <a:gd name="connsiteX186" fmla="*/ 878295 w 7467600"/>
              <a:gd name="connsiteY186" fmla="*/ 4403594 h 6858000"/>
              <a:gd name="connsiteX187" fmla="*/ 1240607 w 7467600"/>
              <a:gd name="connsiteY187" fmla="*/ 4010401 h 6858000"/>
              <a:gd name="connsiteX188" fmla="*/ 1310106 w 7467600"/>
              <a:gd name="connsiteY188" fmla="*/ 3943217 h 6858000"/>
              <a:gd name="connsiteX189" fmla="*/ 1423113 w 7467600"/>
              <a:gd name="connsiteY189" fmla="*/ 3874565 h 6858000"/>
              <a:gd name="connsiteX190" fmla="*/ 1260565 w 7467600"/>
              <a:gd name="connsiteY190" fmla="*/ 4031982 h 6858000"/>
              <a:gd name="connsiteX191" fmla="*/ 901900 w 7467600"/>
              <a:gd name="connsiteY191" fmla="*/ 4421236 h 6858000"/>
              <a:gd name="connsiteX192" fmla="*/ 845044 w 7467600"/>
              <a:gd name="connsiteY192" fmla="*/ 4502436 h 6858000"/>
              <a:gd name="connsiteX193" fmla="*/ 685926 w 7467600"/>
              <a:gd name="connsiteY193" fmla="*/ 4703069 h 6858000"/>
              <a:gd name="connsiteX194" fmla="*/ 684248 w 7467600"/>
              <a:gd name="connsiteY194" fmla="*/ 4706721 h 6858000"/>
              <a:gd name="connsiteX195" fmla="*/ 1423113 w 7467600"/>
              <a:gd name="connsiteY195" fmla="*/ 3874565 h 6858000"/>
              <a:gd name="connsiteX196" fmla="*/ 3316479 w 7467600"/>
              <a:gd name="connsiteY196" fmla="*/ 3872136 h 6858000"/>
              <a:gd name="connsiteX197" fmla="*/ 3546806 w 7467600"/>
              <a:gd name="connsiteY197" fmla="*/ 4356139 h 6858000"/>
              <a:gd name="connsiteX198" fmla="*/ 3364433 w 7467600"/>
              <a:gd name="connsiteY198" fmla="*/ 3953121 h 6858000"/>
              <a:gd name="connsiteX199" fmla="*/ 3316479 w 7467600"/>
              <a:gd name="connsiteY199" fmla="*/ 3872136 h 6858000"/>
              <a:gd name="connsiteX200" fmla="*/ 3291335 w 7467600"/>
              <a:gd name="connsiteY200" fmla="*/ 3767420 h 6858000"/>
              <a:gd name="connsiteX201" fmla="*/ 3390805 w 7467600"/>
              <a:gd name="connsiteY201" fmla="*/ 3937163 h 6858000"/>
              <a:gd name="connsiteX202" fmla="*/ 3579062 w 7467600"/>
              <a:gd name="connsiteY202" fmla="*/ 4359040 h 6858000"/>
              <a:gd name="connsiteX203" fmla="*/ 3467355 w 7467600"/>
              <a:gd name="connsiteY203" fmla="*/ 3988130 h 6858000"/>
              <a:gd name="connsiteX204" fmla="*/ 3310753 w 7467600"/>
              <a:gd name="connsiteY204" fmla="*/ 3787140 h 6858000"/>
              <a:gd name="connsiteX205" fmla="*/ 3291335 w 7467600"/>
              <a:gd name="connsiteY205" fmla="*/ 3767420 h 6858000"/>
              <a:gd name="connsiteX206" fmla="*/ 1635889 w 7467600"/>
              <a:gd name="connsiteY206" fmla="*/ 3709494 h 6858000"/>
              <a:gd name="connsiteX207" fmla="*/ 1634800 w 7467600"/>
              <a:gd name="connsiteY207" fmla="*/ 3731111 h 6858000"/>
              <a:gd name="connsiteX208" fmla="*/ 1635889 w 7467600"/>
              <a:gd name="connsiteY208" fmla="*/ 3709494 h 6858000"/>
              <a:gd name="connsiteX209" fmla="*/ 1510397 w 7467600"/>
              <a:gd name="connsiteY209" fmla="*/ 3684705 h 6858000"/>
              <a:gd name="connsiteX210" fmla="*/ 1146550 w 7467600"/>
              <a:gd name="connsiteY210" fmla="*/ 3802012 h 6858000"/>
              <a:gd name="connsiteX211" fmla="*/ 698834 w 7467600"/>
              <a:gd name="connsiteY211" fmla="*/ 3952272 h 6858000"/>
              <a:gd name="connsiteX212" fmla="*/ 34256 w 7467600"/>
              <a:gd name="connsiteY212" fmla="*/ 4347603 h 6858000"/>
              <a:gd name="connsiteX213" fmla="*/ 527241 w 7467600"/>
              <a:gd name="connsiteY213" fmla="*/ 4065078 h 6858000"/>
              <a:gd name="connsiteX214" fmla="*/ 1510397 w 7467600"/>
              <a:gd name="connsiteY214" fmla="*/ 3684705 h 6858000"/>
              <a:gd name="connsiteX215" fmla="*/ 1313114 w 7467600"/>
              <a:gd name="connsiteY215" fmla="*/ 3655216 h 6858000"/>
              <a:gd name="connsiteX216" fmla="*/ 1109304 w 7467600"/>
              <a:gd name="connsiteY216" fmla="*/ 3669030 h 6858000"/>
              <a:gd name="connsiteX217" fmla="*/ 8129 w 7467600"/>
              <a:gd name="connsiteY217" fmla="*/ 4330519 h 6858000"/>
              <a:gd name="connsiteX218" fmla="*/ 687572 w 7467600"/>
              <a:gd name="connsiteY218" fmla="*/ 3925629 h 6858000"/>
              <a:gd name="connsiteX219" fmla="*/ 1138365 w 7467600"/>
              <a:gd name="connsiteY219" fmla="*/ 3774515 h 6858000"/>
              <a:gd name="connsiteX220" fmla="*/ 1505579 w 7467600"/>
              <a:gd name="connsiteY220" fmla="*/ 3655526 h 6858000"/>
              <a:gd name="connsiteX221" fmla="*/ 1313114 w 7467600"/>
              <a:gd name="connsiteY221" fmla="*/ 3655216 h 6858000"/>
              <a:gd name="connsiteX222" fmla="*/ 3655073 w 7467600"/>
              <a:gd name="connsiteY222" fmla="*/ 3650884 h 6858000"/>
              <a:gd name="connsiteX223" fmla="*/ 3989938 w 7467600"/>
              <a:gd name="connsiteY223" fmla="*/ 3991685 h 6858000"/>
              <a:gd name="connsiteX224" fmla="*/ 4393907 w 7467600"/>
              <a:gd name="connsiteY224" fmla="*/ 4261258 h 6858000"/>
              <a:gd name="connsiteX225" fmla="*/ 4648051 w 7467600"/>
              <a:gd name="connsiteY225" fmla="*/ 4374051 h 6858000"/>
              <a:gd name="connsiteX226" fmla="*/ 4383389 w 7467600"/>
              <a:gd name="connsiteY226" fmla="*/ 4184369 h 6858000"/>
              <a:gd name="connsiteX227" fmla="*/ 4165508 w 7467600"/>
              <a:gd name="connsiteY227" fmla="*/ 4035196 h 6858000"/>
              <a:gd name="connsiteX228" fmla="*/ 4068162 w 7467600"/>
              <a:gd name="connsiteY228" fmla="*/ 3953394 h 6858000"/>
              <a:gd name="connsiteX229" fmla="*/ 3981416 w 7467600"/>
              <a:gd name="connsiteY229" fmla="*/ 3880482 h 6858000"/>
              <a:gd name="connsiteX230" fmla="*/ 3800147 w 7467600"/>
              <a:gd name="connsiteY230" fmla="*/ 3749872 h 6858000"/>
              <a:gd name="connsiteX231" fmla="*/ 3655073 w 7467600"/>
              <a:gd name="connsiteY231" fmla="*/ 3650884 h 6858000"/>
              <a:gd name="connsiteX232" fmla="*/ 3670252 w 7467600"/>
              <a:gd name="connsiteY232" fmla="*/ 3622798 h 6858000"/>
              <a:gd name="connsiteX233" fmla="*/ 3817258 w 7467600"/>
              <a:gd name="connsiteY233" fmla="*/ 3723577 h 6858000"/>
              <a:gd name="connsiteX234" fmla="*/ 4000461 w 7467600"/>
              <a:gd name="connsiteY234" fmla="*/ 3855966 h 6858000"/>
              <a:gd name="connsiteX235" fmla="*/ 4088180 w 7467600"/>
              <a:gd name="connsiteY235" fmla="*/ 3929774 h 6858000"/>
              <a:gd name="connsiteX236" fmla="*/ 4184555 w 7467600"/>
              <a:gd name="connsiteY236" fmla="*/ 4010683 h 6858000"/>
              <a:gd name="connsiteX237" fmla="*/ 4399563 w 7467600"/>
              <a:gd name="connsiteY237" fmla="*/ 4158106 h 6858000"/>
              <a:gd name="connsiteX238" fmla="*/ 4684469 w 7467600"/>
              <a:gd name="connsiteY238" fmla="*/ 4364680 h 6858000"/>
              <a:gd name="connsiteX239" fmla="*/ 4690271 w 7467600"/>
              <a:gd name="connsiteY239" fmla="*/ 4370034 h 6858000"/>
              <a:gd name="connsiteX240" fmla="*/ 4136093 w 7467600"/>
              <a:gd name="connsiteY240" fmla="*/ 3858466 h 6858000"/>
              <a:gd name="connsiteX241" fmla="*/ 3670252 w 7467600"/>
              <a:gd name="connsiteY241" fmla="*/ 3622798 h 6858000"/>
              <a:gd name="connsiteX242" fmla="*/ 4440129 w 7467600"/>
              <a:gd name="connsiteY242" fmla="*/ 3448571 h 6858000"/>
              <a:gd name="connsiteX243" fmla="*/ 4856525 w 7467600"/>
              <a:gd name="connsiteY243" fmla="*/ 3915351 h 6858000"/>
              <a:gd name="connsiteX244" fmla="*/ 5059055 w 7467600"/>
              <a:gd name="connsiteY244" fmla="*/ 4108918 h 6858000"/>
              <a:gd name="connsiteX245" fmla="*/ 5290070 w 7467600"/>
              <a:gd name="connsiteY245" fmla="*/ 4263619 h 6858000"/>
              <a:gd name="connsiteX246" fmla="*/ 4834991 w 7467600"/>
              <a:gd name="connsiteY246" fmla="*/ 3830985 h 6858000"/>
              <a:gd name="connsiteX247" fmla="*/ 4440129 w 7467600"/>
              <a:gd name="connsiteY247" fmla="*/ 3448571 h 6858000"/>
              <a:gd name="connsiteX248" fmla="*/ 4441737 w 7467600"/>
              <a:gd name="connsiteY248" fmla="*/ 3399734 h 6858000"/>
              <a:gd name="connsiteX249" fmla="*/ 4431236 w 7467600"/>
              <a:gd name="connsiteY249" fmla="*/ 3400954 h 6858000"/>
              <a:gd name="connsiteX250" fmla="*/ 4557150 w 7467600"/>
              <a:gd name="connsiteY250" fmla="*/ 3510023 h 6858000"/>
              <a:gd name="connsiteX251" fmla="*/ 4856936 w 7467600"/>
              <a:gd name="connsiteY251" fmla="*/ 3809146 h 6858000"/>
              <a:gd name="connsiteX252" fmla="*/ 5111996 w 7467600"/>
              <a:gd name="connsiteY252" fmla="*/ 4065759 h 6858000"/>
              <a:gd name="connsiteX253" fmla="*/ 5388878 w 7467600"/>
              <a:gd name="connsiteY253" fmla="*/ 4300185 h 6858000"/>
              <a:gd name="connsiteX254" fmla="*/ 5425556 w 7467600"/>
              <a:gd name="connsiteY254" fmla="*/ 4308967 h 6858000"/>
              <a:gd name="connsiteX255" fmla="*/ 4943646 w 7467600"/>
              <a:gd name="connsiteY255" fmla="*/ 3822916 h 6858000"/>
              <a:gd name="connsiteX256" fmla="*/ 4594837 w 7467600"/>
              <a:gd name="connsiteY256" fmla="*/ 3532274 h 6858000"/>
              <a:gd name="connsiteX257" fmla="*/ 4441737 w 7467600"/>
              <a:gd name="connsiteY257" fmla="*/ 3399734 h 6858000"/>
              <a:gd name="connsiteX258" fmla="*/ 5425834 w 7467600"/>
              <a:gd name="connsiteY258" fmla="*/ 3162785 h 6858000"/>
              <a:gd name="connsiteX259" fmla="*/ 5401644 w 7467600"/>
              <a:gd name="connsiteY259" fmla="*/ 3617847 h 6858000"/>
              <a:gd name="connsiteX260" fmla="*/ 5467256 w 7467600"/>
              <a:gd name="connsiteY260" fmla="*/ 4175494 h 6858000"/>
              <a:gd name="connsiteX261" fmla="*/ 5448069 w 7467600"/>
              <a:gd name="connsiteY261" fmla="*/ 3567554 h 6858000"/>
              <a:gd name="connsiteX262" fmla="*/ 5425834 w 7467600"/>
              <a:gd name="connsiteY262" fmla="*/ 3162785 h 6858000"/>
              <a:gd name="connsiteX263" fmla="*/ 1318687 w 7467600"/>
              <a:gd name="connsiteY263" fmla="*/ 3113840 h 6858000"/>
              <a:gd name="connsiteX264" fmla="*/ 1066793 w 7467600"/>
              <a:gd name="connsiteY264" fmla="*/ 3212171 h 6858000"/>
              <a:gd name="connsiteX265" fmla="*/ 993319 w 7467600"/>
              <a:gd name="connsiteY265" fmla="*/ 3247648 h 6858000"/>
              <a:gd name="connsiteX266" fmla="*/ 853081 w 7467600"/>
              <a:gd name="connsiteY266" fmla="*/ 3312410 h 6858000"/>
              <a:gd name="connsiteX267" fmla="*/ 805957 w 7467600"/>
              <a:gd name="connsiteY267" fmla="*/ 3330443 h 6858000"/>
              <a:gd name="connsiteX268" fmla="*/ 1318687 w 7467600"/>
              <a:gd name="connsiteY268" fmla="*/ 3113840 h 6858000"/>
              <a:gd name="connsiteX269" fmla="*/ 5453702 w 7467600"/>
              <a:gd name="connsiteY269" fmla="*/ 3090882 h 6858000"/>
              <a:gd name="connsiteX270" fmla="*/ 5480135 w 7467600"/>
              <a:gd name="connsiteY270" fmla="*/ 3565802 h 6858000"/>
              <a:gd name="connsiteX271" fmla="*/ 5499023 w 7467600"/>
              <a:gd name="connsiteY271" fmla="*/ 4166310 h 6858000"/>
              <a:gd name="connsiteX272" fmla="*/ 5547022 w 7467600"/>
              <a:gd name="connsiteY272" fmla="*/ 3607838 h 6858000"/>
              <a:gd name="connsiteX273" fmla="*/ 5515964 w 7467600"/>
              <a:gd name="connsiteY273" fmla="*/ 3378541 h 6858000"/>
              <a:gd name="connsiteX274" fmla="*/ 5453702 w 7467600"/>
              <a:gd name="connsiteY274" fmla="*/ 3090882 h 6858000"/>
              <a:gd name="connsiteX275" fmla="*/ 1238695 w 7467600"/>
              <a:gd name="connsiteY275" fmla="*/ 3076820 h 6858000"/>
              <a:gd name="connsiteX276" fmla="*/ 716371 w 7467600"/>
              <a:gd name="connsiteY276" fmla="*/ 3293249 h 6858000"/>
              <a:gd name="connsiteX277" fmla="*/ 579522 w 7467600"/>
              <a:gd name="connsiteY277" fmla="*/ 3371759 h 6858000"/>
              <a:gd name="connsiteX278" fmla="*/ 600288 w 7467600"/>
              <a:gd name="connsiteY278" fmla="*/ 3365555 h 6858000"/>
              <a:gd name="connsiteX279" fmla="*/ 840692 w 7467600"/>
              <a:gd name="connsiteY279" fmla="*/ 3284921 h 6858000"/>
              <a:gd name="connsiteX280" fmla="*/ 979248 w 7467600"/>
              <a:gd name="connsiteY280" fmla="*/ 3221003 h 6858000"/>
              <a:gd name="connsiteX281" fmla="*/ 1053282 w 7467600"/>
              <a:gd name="connsiteY281" fmla="*/ 3185247 h 6858000"/>
              <a:gd name="connsiteX282" fmla="*/ 1320603 w 7467600"/>
              <a:gd name="connsiteY282" fmla="*/ 3081281 h 6858000"/>
              <a:gd name="connsiteX283" fmla="*/ 1238695 w 7467600"/>
              <a:gd name="connsiteY283" fmla="*/ 3076820 h 6858000"/>
              <a:gd name="connsiteX284" fmla="*/ 5425627 w 7467600"/>
              <a:gd name="connsiteY284" fmla="*/ 2954192 h 6858000"/>
              <a:gd name="connsiteX285" fmla="*/ 5470770 w 7467600"/>
              <a:gd name="connsiteY285" fmla="*/ 3005435 h 6858000"/>
              <a:gd name="connsiteX286" fmla="*/ 5519779 w 7467600"/>
              <a:gd name="connsiteY286" fmla="*/ 4359223 h 6858000"/>
              <a:gd name="connsiteX287" fmla="*/ 5520293 w 7467600"/>
              <a:gd name="connsiteY287" fmla="*/ 4360602 h 6858000"/>
              <a:gd name="connsiteX288" fmla="*/ 5767221 w 7467600"/>
              <a:gd name="connsiteY288" fmla="*/ 4665564 h 6858000"/>
              <a:gd name="connsiteX289" fmla="*/ 6937169 w 7467600"/>
              <a:gd name="connsiteY289" fmla="*/ 4815941 h 6858000"/>
              <a:gd name="connsiteX290" fmla="*/ 6953922 w 7467600"/>
              <a:gd name="connsiteY290" fmla="*/ 4890068 h 6858000"/>
              <a:gd name="connsiteX291" fmla="*/ 6071359 w 7467600"/>
              <a:gd name="connsiteY291" fmla="*/ 4770770 h 6858000"/>
              <a:gd name="connsiteX292" fmla="*/ 6038839 w 7467600"/>
              <a:gd name="connsiteY292" fmla="*/ 4764474 h 6858000"/>
              <a:gd name="connsiteX293" fmla="*/ 6038706 w 7467600"/>
              <a:gd name="connsiteY293" fmla="*/ 4763847 h 6858000"/>
              <a:gd name="connsiteX294" fmla="*/ 6037784 w 7467600"/>
              <a:gd name="connsiteY294" fmla="*/ 4764270 h 6858000"/>
              <a:gd name="connsiteX295" fmla="*/ 6038839 w 7467600"/>
              <a:gd name="connsiteY295" fmla="*/ 4764474 h 6858000"/>
              <a:gd name="connsiteX296" fmla="*/ 6040338 w 7467600"/>
              <a:gd name="connsiteY296" fmla="*/ 4771418 h 6858000"/>
              <a:gd name="connsiteX297" fmla="*/ 6024488 w 7467600"/>
              <a:gd name="connsiteY297" fmla="*/ 4809903 h 6858000"/>
              <a:gd name="connsiteX298" fmla="*/ 5599771 w 7467600"/>
              <a:gd name="connsiteY298" fmla="*/ 5509652 h 6858000"/>
              <a:gd name="connsiteX299" fmla="*/ 5548843 w 7467600"/>
              <a:gd name="connsiteY299" fmla="*/ 5563845 h 6858000"/>
              <a:gd name="connsiteX300" fmla="*/ 5940952 w 7467600"/>
              <a:gd name="connsiteY300" fmla="*/ 6250028 h 6858000"/>
              <a:gd name="connsiteX301" fmla="*/ 6043441 w 7467600"/>
              <a:gd name="connsiteY301" fmla="*/ 6665847 h 6858000"/>
              <a:gd name="connsiteX302" fmla="*/ 6093432 w 7467600"/>
              <a:gd name="connsiteY302" fmla="*/ 6858000 h 6858000"/>
              <a:gd name="connsiteX303" fmla="*/ 6034344 w 7467600"/>
              <a:gd name="connsiteY303" fmla="*/ 6858000 h 6858000"/>
              <a:gd name="connsiteX304" fmla="*/ 6026679 w 7467600"/>
              <a:gd name="connsiteY304" fmla="*/ 6836959 h 6858000"/>
              <a:gd name="connsiteX305" fmla="*/ 5800441 w 7467600"/>
              <a:gd name="connsiteY305" fmla="*/ 6335286 h 6858000"/>
              <a:gd name="connsiteX306" fmla="*/ 5526562 w 7467600"/>
              <a:gd name="connsiteY306" fmla="*/ 5705388 h 6858000"/>
              <a:gd name="connsiteX307" fmla="*/ 5519640 w 7467600"/>
              <a:gd name="connsiteY307" fmla="*/ 5683774 h 6858000"/>
              <a:gd name="connsiteX308" fmla="*/ 5844559 w 7467600"/>
              <a:gd name="connsiteY308" fmla="*/ 6553349 h 6858000"/>
              <a:gd name="connsiteX309" fmla="*/ 5975994 w 7467600"/>
              <a:gd name="connsiteY309" fmla="*/ 6858000 h 6858000"/>
              <a:gd name="connsiteX310" fmla="*/ 5898547 w 7467600"/>
              <a:gd name="connsiteY310" fmla="*/ 6858000 h 6858000"/>
              <a:gd name="connsiteX311" fmla="*/ 5682041 w 7467600"/>
              <a:gd name="connsiteY311" fmla="*/ 6355860 h 6858000"/>
              <a:gd name="connsiteX312" fmla="*/ 5461758 w 7467600"/>
              <a:gd name="connsiteY312" fmla="*/ 5820220 h 6858000"/>
              <a:gd name="connsiteX313" fmla="*/ 5237282 w 7467600"/>
              <a:gd name="connsiteY313" fmla="*/ 6579086 h 6858000"/>
              <a:gd name="connsiteX314" fmla="*/ 5115009 w 7467600"/>
              <a:gd name="connsiteY314" fmla="*/ 6858000 h 6858000"/>
              <a:gd name="connsiteX315" fmla="*/ 5028074 w 7467600"/>
              <a:gd name="connsiteY315" fmla="*/ 6858000 h 6858000"/>
              <a:gd name="connsiteX316" fmla="*/ 5079508 w 7467600"/>
              <a:gd name="connsiteY316" fmla="*/ 6749074 h 6858000"/>
              <a:gd name="connsiteX317" fmla="*/ 5371846 w 7467600"/>
              <a:gd name="connsiteY317" fmla="*/ 5924413 h 6858000"/>
              <a:gd name="connsiteX318" fmla="*/ 5270512 w 7467600"/>
              <a:gd name="connsiteY318" fmla="*/ 6138975 h 6858000"/>
              <a:gd name="connsiteX319" fmla="*/ 5062409 w 7467600"/>
              <a:gd name="connsiteY319" fmla="*/ 6653544 h 6858000"/>
              <a:gd name="connsiteX320" fmla="*/ 5036628 w 7467600"/>
              <a:gd name="connsiteY320" fmla="*/ 6754247 h 6858000"/>
              <a:gd name="connsiteX321" fmla="*/ 5009112 w 7467600"/>
              <a:gd name="connsiteY321" fmla="*/ 6858000 h 6858000"/>
              <a:gd name="connsiteX322" fmla="*/ 4976679 w 7467600"/>
              <a:gd name="connsiteY322" fmla="*/ 6858000 h 6858000"/>
              <a:gd name="connsiteX323" fmla="*/ 5006537 w 7467600"/>
              <a:gd name="connsiteY323" fmla="*/ 6747068 h 6858000"/>
              <a:gd name="connsiteX324" fmla="*/ 5032723 w 7467600"/>
              <a:gd name="connsiteY324" fmla="*/ 6644957 h 6858000"/>
              <a:gd name="connsiteX325" fmla="*/ 5242949 w 7467600"/>
              <a:gd name="connsiteY325" fmla="*/ 6125175 h 6858000"/>
              <a:gd name="connsiteX326" fmla="*/ 5286321 w 7467600"/>
              <a:gd name="connsiteY326" fmla="*/ 6033555 h 6858000"/>
              <a:gd name="connsiteX327" fmla="*/ 5008210 w 7467600"/>
              <a:gd name="connsiteY327" fmla="*/ 6649194 h 6858000"/>
              <a:gd name="connsiteX328" fmla="*/ 4986321 w 7467600"/>
              <a:gd name="connsiteY328" fmla="*/ 6765687 h 6858000"/>
              <a:gd name="connsiteX329" fmla="*/ 4973474 w 7467600"/>
              <a:gd name="connsiteY329" fmla="*/ 6858000 h 6858000"/>
              <a:gd name="connsiteX330" fmla="*/ 4907178 w 7467600"/>
              <a:gd name="connsiteY330" fmla="*/ 6858000 h 6858000"/>
              <a:gd name="connsiteX331" fmla="*/ 4910810 w 7467600"/>
              <a:gd name="connsiteY331" fmla="*/ 6829660 h 6858000"/>
              <a:gd name="connsiteX332" fmla="*/ 4987461 w 7467600"/>
              <a:gd name="connsiteY332" fmla="*/ 6432994 h 6858000"/>
              <a:gd name="connsiteX333" fmla="*/ 5179262 w 7467600"/>
              <a:gd name="connsiteY333" fmla="*/ 6035044 h 6858000"/>
              <a:gd name="connsiteX334" fmla="*/ 4689678 w 7467600"/>
              <a:gd name="connsiteY334" fmla="*/ 6440241 h 6858000"/>
              <a:gd name="connsiteX335" fmla="*/ 4477543 w 7467600"/>
              <a:gd name="connsiteY335" fmla="*/ 6674836 h 6858000"/>
              <a:gd name="connsiteX336" fmla="*/ 4329957 w 7467600"/>
              <a:gd name="connsiteY336" fmla="*/ 6858000 h 6858000"/>
              <a:gd name="connsiteX337" fmla="*/ 4218595 w 7467600"/>
              <a:gd name="connsiteY337" fmla="*/ 6858000 h 6858000"/>
              <a:gd name="connsiteX338" fmla="*/ 4368888 w 7467600"/>
              <a:gd name="connsiteY338" fmla="*/ 6668412 h 6858000"/>
              <a:gd name="connsiteX339" fmla="*/ 4563091 w 7467600"/>
              <a:gd name="connsiteY339" fmla="*/ 6442508 h 6858000"/>
              <a:gd name="connsiteX340" fmla="*/ 5387324 w 7467600"/>
              <a:gd name="connsiteY340" fmla="*/ 5705830 h 6858000"/>
              <a:gd name="connsiteX341" fmla="*/ 5073620 w 7467600"/>
              <a:gd name="connsiteY341" fmla="*/ 5955437 h 6858000"/>
              <a:gd name="connsiteX342" fmla="*/ 4689789 w 7467600"/>
              <a:gd name="connsiteY342" fmla="*/ 6268382 h 6858000"/>
              <a:gd name="connsiteX343" fmla="*/ 4418722 w 7467600"/>
              <a:gd name="connsiteY343" fmla="*/ 6570886 h 6858000"/>
              <a:gd name="connsiteX344" fmla="*/ 4214944 w 7467600"/>
              <a:gd name="connsiteY344" fmla="*/ 6858000 h 6858000"/>
              <a:gd name="connsiteX345" fmla="*/ 4177898 w 7467600"/>
              <a:gd name="connsiteY345" fmla="*/ 6858000 h 6858000"/>
              <a:gd name="connsiteX346" fmla="*/ 4391597 w 7467600"/>
              <a:gd name="connsiteY346" fmla="*/ 6556370 h 6858000"/>
              <a:gd name="connsiteX347" fmla="*/ 4668889 w 7467600"/>
              <a:gd name="connsiteY347" fmla="*/ 6246399 h 6858000"/>
              <a:gd name="connsiteX348" fmla="*/ 5055427 w 7467600"/>
              <a:gd name="connsiteY348" fmla="*/ 5931476 h 6858000"/>
              <a:gd name="connsiteX349" fmla="*/ 5371814 w 7467600"/>
              <a:gd name="connsiteY349" fmla="*/ 5678975 h 6858000"/>
              <a:gd name="connsiteX350" fmla="*/ 4987918 w 7467600"/>
              <a:gd name="connsiteY350" fmla="*/ 5838701 h 6858000"/>
              <a:gd name="connsiteX351" fmla="*/ 4317146 w 7467600"/>
              <a:gd name="connsiteY351" fmla="*/ 6587716 h 6858000"/>
              <a:gd name="connsiteX352" fmla="*/ 4171627 w 7467600"/>
              <a:gd name="connsiteY352" fmla="*/ 6858000 h 6858000"/>
              <a:gd name="connsiteX353" fmla="*/ 4081585 w 7467600"/>
              <a:gd name="connsiteY353" fmla="*/ 6858000 h 6858000"/>
              <a:gd name="connsiteX354" fmla="*/ 4238603 w 7467600"/>
              <a:gd name="connsiteY354" fmla="*/ 6559341 h 6858000"/>
              <a:gd name="connsiteX355" fmla="*/ 4778333 w 7467600"/>
              <a:gd name="connsiteY355" fmla="*/ 5873626 h 6858000"/>
              <a:gd name="connsiteX356" fmla="*/ 5414185 w 7467600"/>
              <a:gd name="connsiteY356" fmla="*/ 5573882 h 6858000"/>
              <a:gd name="connsiteX357" fmla="*/ 5959648 w 7467600"/>
              <a:gd name="connsiteY357" fmla="*/ 4760797 h 6858000"/>
              <a:gd name="connsiteX358" fmla="*/ 5355019 w 7467600"/>
              <a:gd name="connsiteY358" fmla="*/ 4734672 h 6858000"/>
              <a:gd name="connsiteX359" fmla="*/ 5083565 w 7467600"/>
              <a:gd name="connsiteY359" fmla="*/ 5179121 h 6858000"/>
              <a:gd name="connsiteX360" fmla="*/ 4713577 w 7467600"/>
              <a:gd name="connsiteY360" fmla="*/ 5616803 h 6858000"/>
              <a:gd name="connsiteX361" fmla="*/ 3989559 w 7467600"/>
              <a:gd name="connsiteY361" fmla="*/ 6145945 h 6858000"/>
              <a:gd name="connsiteX362" fmla="*/ 3939824 w 7467600"/>
              <a:gd name="connsiteY362" fmla="*/ 6066900 h 6858000"/>
              <a:gd name="connsiteX363" fmla="*/ 4584537 w 7467600"/>
              <a:gd name="connsiteY363" fmla="*/ 5324826 h 6858000"/>
              <a:gd name="connsiteX364" fmla="*/ 5037105 w 7467600"/>
              <a:gd name="connsiteY364" fmla="*/ 5088765 h 6858000"/>
              <a:gd name="connsiteX365" fmla="*/ 5039930 w 7467600"/>
              <a:gd name="connsiteY365" fmla="*/ 5089585 h 6858000"/>
              <a:gd name="connsiteX366" fmla="*/ 5263764 w 7467600"/>
              <a:gd name="connsiteY366" fmla="*/ 4735525 h 6858000"/>
              <a:gd name="connsiteX367" fmla="*/ 4086300 w 7467600"/>
              <a:gd name="connsiteY367" fmla="*/ 4884599 h 6858000"/>
              <a:gd name="connsiteX368" fmla="*/ 4085485 w 7467600"/>
              <a:gd name="connsiteY368" fmla="*/ 4899070 h 6858000"/>
              <a:gd name="connsiteX369" fmla="*/ 3871915 w 7467600"/>
              <a:gd name="connsiteY369" fmla="*/ 5253645 h 6858000"/>
              <a:gd name="connsiteX370" fmla="*/ 3799374 w 7467600"/>
              <a:gd name="connsiteY370" fmla="*/ 5466127 h 6858000"/>
              <a:gd name="connsiteX371" fmla="*/ 3498850 w 7467600"/>
              <a:gd name="connsiteY371" fmla="*/ 6661888 h 6858000"/>
              <a:gd name="connsiteX372" fmla="*/ 3399216 w 7467600"/>
              <a:gd name="connsiteY372" fmla="*/ 6858000 h 6858000"/>
              <a:gd name="connsiteX373" fmla="*/ 3303688 w 7467600"/>
              <a:gd name="connsiteY373" fmla="*/ 6858000 h 6858000"/>
              <a:gd name="connsiteX374" fmla="*/ 3391774 w 7467600"/>
              <a:gd name="connsiteY374" fmla="*/ 6697181 h 6858000"/>
              <a:gd name="connsiteX375" fmla="*/ 3735540 w 7467600"/>
              <a:gd name="connsiteY375" fmla="*/ 5546923 h 6858000"/>
              <a:gd name="connsiteX376" fmla="*/ 3729438 w 7467600"/>
              <a:gd name="connsiteY376" fmla="*/ 5569058 h 6858000"/>
              <a:gd name="connsiteX377" fmla="*/ 3707782 w 7467600"/>
              <a:gd name="connsiteY377" fmla="*/ 5644908 h 6858000"/>
              <a:gd name="connsiteX378" fmla="*/ 3583827 w 7467600"/>
              <a:gd name="connsiteY378" fmla="*/ 6039215 h 6858000"/>
              <a:gd name="connsiteX379" fmla="*/ 3547861 w 7467600"/>
              <a:gd name="connsiteY379" fmla="*/ 6129609 h 6858000"/>
              <a:gd name="connsiteX380" fmla="*/ 3490905 w 7467600"/>
              <a:gd name="connsiteY380" fmla="*/ 6277660 h 6858000"/>
              <a:gd name="connsiteX381" fmla="*/ 3455859 w 7467600"/>
              <a:gd name="connsiteY381" fmla="*/ 6391301 h 6858000"/>
              <a:gd name="connsiteX382" fmla="*/ 3429112 w 7467600"/>
              <a:gd name="connsiteY382" fmla="*/ 6479469 h 6858000"/>
              <a:gd name="connsiteX383" fmla="*/ 3304862 w 7467600"/>
              <a:gd name="connsiteY383" fmla="*/ 6796476 h 6858000"/>
              <a:gd name="connsiteX384" fmla="*/ 3276071 w 7467600"/>
              <a:gd name="connsiteY384" fmla="*/ 6858000 h 6858000"/>
              <a:gd name="connsiteX385" fmla="*/ 3240805 w 7467600"/>
              <a:gd name="connsiteY385" fmla="*/ 6858000 h 6858000"/>
              <a:gd name="connsiteX386" fmla="*/ 3275917 w 7467600"/>
              <a:gd name="connsiteY386" fmla="*/ 6783192 h 6858000"/>
              <a:gd name="connsiteX387" fmla="*/ 3399358 w 7467600"/>
              <a:gd name="connsiteY387" fmla="*/ 6469011 h 6858000"/>
              <a:gd name="connsiteX388" fmla="*/ 3425650 w 7467600"/>
              <a:gd name="connsiteY388" fmla="*/ 6381333 h 6858000"/>
              <a:gd name="connsiteX389" fmla="*/ 3460661 w 7467600"/>
              <a:gd name="connsiteY389" fmla="*/ 6266763 h 6858000"/>
              <a:gd name="connsiteX390" fmla="*/ 3518021 w 7467600"/>
              <a:gd name="connsiteY390" fmla="*/ 6117298 h 6858000"/>
              <a:gd name="connsiteX391" fmla="*/ 3554035 w 7467600"/>
              <a:gd name="connsiteY391" fmla="*/ 6027832 h 6858000"/>
              <a:gd name="connsiteX392" fmla="*/ 3677174 w 7467600"/>
              <a:gd name="connsiteY392" fmla="*/ 5636351 h 6858000"/>
              <a:gd name="connsiteX393" fmla="*/ 3698819 w 7467600"/>
              <a:gd name="connsiteY393" fmla="*/ 5560503 h 6858000"/>
              <a:gd name="connsiteX394" fmla="*/ 3702094 w 7467600"/>
              <a:gd name="connsiteY394" fmla="*/ 5549194 h 6858000"/>
              <a:gd name="connsiteX395" fmla="*/ 3398355 w 7467600"/>
              <a:gd name="connsiteY395" fmla="*/ 6094603 h 6858000"/>
              <a:gd name="connsiteX396" fmla="*/ 3193941 w 7467600"/>
              <a:gd name="connsiteY396" fmla="*/ 6798775 h 6858000"/>
              <a:gd name="connsiteX397" fmla="*/ 3184140 w 7467600"/>
              <a:gd name="connsiteY397" fmla="*/ 6858000 h 6858000"/>
              <a:gd name="connsiteX398" fmla="*/ 3099978 w 7467600"/>
              <a:gd name="connsiteY398" fmla="*/ 6858000 h 6858000"/>
              <a:gd name="connsiteX399" fmla="*/ 3101556 w 7467600"/>
              <a:gd name="connsiteY399" fmla="*/ 6843337 h 6858000"/>
              <a:gd name="connsiteX400" fmla="*/ 3370162 w 7467600"/>
              <a:gd name="connsiteY400" fmla="*/ 5785550 h 6858000"/>
              <a:gd name="connsiteX401" fmla="*/ 3746477 w 7467600"/>
              <a:gd name="connsiteY401" fmla="*/ 5377889 h 6858000"/>
              <a:gd name="connsiteX402" fmla="*/ 3863399 w 7467600"/>
              <a:gd name="connsiteY402" fmla="*/ 5087257 h 6858000"/>
              <a:gd name="connsiteX403" fmla="*/ 3968712 w 7467600"/>
              <a:gd name="connsiteY403" fmla="*/ 4913989 h 6858000"/>
              <a:gd name="connsiteX404" fmla="*/ 2792390 w 7467600"/>
              <a:gd name="connsiteY404" fmla="*/ 5382974 h 6858000"/>
              <a:gd name="connsiteX405" fmla="*/ 2714982 w 7467600"/>
              <a:gd name="connsiteY405" fmla="*/ 5427051 h 6858000"/>
              <a:gd name="connsiteX406" fmla="*/ 2813361 w 7467600"/>
              <a:gd name="connsiteY406" fmla="*/ 6023912 h 6858000"/>
              <a:gd name="connsiteX407" fmla="*/ 2688430 w 7467600"/>
              <a:gd name="connsiteY407" fmla="*/ 6801564 h 6858000"/>
              <a:gd name="connsiteX408" fmla="*/ 2629626 w 7467600"/>
              <a:gd name="connsiteY408" fmla="*/ 6763394 h 6858000"/>
              <a:gd name="connsiteX409" fmla="*/ 2565328 w 7467600"/>
              <a:gd name="connsiteY409" fmla="*/ 5516399 h 6858000"/>
              <a:gd name="connsiteX410" fmla="*/ 1922999 w 7467600"/>
              <a:gd name="connsiteY410" fmla="*/ 5980343 h 6858000"/>
              <a:gd name="connsiteX411" fmla="*/ 1950261 w 7467600"/>
              <a:gd name="connsiteY411" fmla="*/ 6405858 h 6858000"/>
              <a:gd name="connsiteX412" fmla="*/ 2365554 w 7467600"/>
              <a:gd name="connsiteY412" fmla="*/ 6759107 h 6858000"/>
              <a:gd name="connsiteX413" fmla="*/ 2424142 w 7467600"/>
              <a:gd name="connsiteY413" fmla="*/ 6858000 h 6858000"/>
              <a:gd name="connsiteX414" fmla="*/ 2395994 w 7467600"/>
              <a:gd name="connsiteY414" fmla="*/ 6858000 h 6858000"/>
              <a:gd name="connsiteX415" fmla="*/ 2392863 w 7467600"/>
              <a:gd name="connsiteY415" fmla="*/ 6852964 h 6858000"/>
              <a:gd name="connsiteX416" fmla="*/ 2017589 w 7467600"/>
              <a:gd name="connsiteY416" fmla="*/ 6493982 h 6858000"/>
              <a:gd name="connsiteX417" fmla="*/ 2147336 w 7467600"/>
              <a:gd name="connsiteY417" fmla="*/ 6594052 h 6858000"/>
              <a:gd name="connsiteX418" fmla="*/ 2207047 w 7467600"/>
              <a:gd name="connsiteY418" fmla="*/ 6654540 h 6858000"/>
              <a:gd name="connsiteX419" fmla="*/ 2299106 w 7467600"/>
              <a:gd name="connsiteY419" fmla="*/ 6778931 h 6858000"/>
              <a:gd name="connsiteX420" fmla="*/ 2314430 w 7467600"/>
              <a:gd name="connsiteY420" fmla="*/ 6801144 h 6858000"/>
              <a:gd name="connsiteX421" fmla="*/ 2352406 w 7467600"/>
              <a:gd name="connsiteY421" fmla="*/ 6858000 h 6858000"/>
              <a:gd name="connsiteX422" fmla="*/ 2314492 w 7467600"/>
              <a:gd name="connsiteY422" fmla="*/ 6858000 h 6858000"/>
              <a:gd name="connsiteX423" fmla="*/ 2288095 w 7467600"/>
              <a:gd name="connsiteY423" fmla="*/ 6818030 h 6858000"/>
              <a:gd name="connsiteX424" fmla="*/ 2272768 w 7467600"/>
              <a:gd name="connsiteY424" fmla="*/ 6795822 h 6858000"/>
              <a:gd name="connsiteX425" fmla="*/ 2182715 w 7467600"/>
              <a:gd name="connsiteY425" fmla="*/ 6675071 h 6858000"/>
              <a:gd name="connsiteX426" fmla="*/ 2032061 w 7467600"/>
              <a:gd name="connsiteY426" fmla="*/ 6541380 h 6858000"/>
              <a:gd name="connsiteX427" fmla="*/ 2257220 w 7467600"/>
              <a:gd name="connsiteY427" fmla="*/ 6826257 h 6858000"/>
              <a:gd name="connsiteX428" fmla="*/ 2281324 w 7467600"/>
              <a:gd name="connsiteY428" fmla="*/ 6858000 h 6858000"/>
              <a:gd name="connsiteX429" fmla="*/ 2242860 w 7467600"/>
              <a:gd name="connsiteY429" fmla="*/ 6858000 h 6858000"/>
              <a:gd name="connsiteX430" fmla="*/ 2232818 w 7467600"/>
              <a:gd name="connsiteY430" fmla="*/ 6844926 h 6858000"/>
              <a:gd name="connsiteX431" fmla="*/ 1990172 w 7467600"/>
              <a:gd name="connsiteY431" fmla="*/ 6542121 h 6858000"/>
              <a:gd name="connsiteX432" fmla="*/ 2124090 w 7467600"/>
              <a:gd name="connsiteY432" fmla="*/ 6761017 h 6858000"/>
              <a:gd name="connsiteX433" fmla="*/ 2200380 w 7467600"/>
              <a:gd name="connsiteY433" fmla="*/ 6858000 h 6858000"/>
              <a:gd name="connsiteX434" fmla="*/ 2147507 w 7467600"/>
              <a:gd name="connsiteY434" fmla="*/ 6858000 h 6858000"/>
              <a:gd name="connsiteX435" fmla="*/ 2070668 w 7467600"/>
              <a:gd name="connsiteY435" fmla="*/ 6761520 h 6858000"/>
              <a:gd name="connsiteX436" fmla="*/ 1975142 w 7467600"/>
              <a:gd name="connsiteY436" fmla="*/ 6585570 h 6858000"/>
              <a:gd name="connsiteX437" fmla="*/ 2050035 w 7467600"/>
              <a:gd name="connsiteY437" fmla="*/ 6813345 h 6858000"/>
              <a:gd name="connsiteX438" fmla="*/ 2063025 w 7467600"/>
              <a:gd name="connsiteY438" fmla="*/ 6858000 h 6858000"/>
              <a:gd name="connsiteX439" fmla="*/ 2021675 w 7467600"/>
              <a:gd name="connsiteY439" fmla="*/ 6858000 h 6858000"/>
              <a:gd name="connsiteX440" fmla="*/ 2019308 w 7467600"/>
              <a:gd name="connsiteY440" fmla="*/ 6847118 h 6858000"/>
              <a:gd name="connsiteX441" fmla="*/ 1938835 w 7467600"/>
              <a:gd name="connsiteY441" fmla="*/ 6551160 h 6858000"/>
              <a:gd name="connsiteX442" fmla="*/ 1953230 w 7467600"/>
              <a:gd name="connsiteY442" fmla="*/ 6759699 h 6858000"/>
              <a:gd name="connsiteX443" fmla="*/ 1956763 w 7467600"/>
              <a:gd name="connsiteY443" fmla="*/ 6778191 h 6858000"/>
              <a:gd name="connsiteX444" fmla="*/ 1967925 w 7467600"/>
              <a:gd name="connsiteY444" fmla="*/ 6858000 h 6858000"/>
              <a:gd name="connsiteX445" fmla="*/ 1936622 w 7467600"/>
              <a:gd name="connsiteY445" fmla="*/ 6858000 h 6858000"/>
              <a:gd name="connsiteX446" fmla="*/ 1926261 w 7467600"/>
              <a:gd name="connsiteY446" fmla="*/ 6784064 h 6858000"/>
              <a:gd name="connsiteX447" fmla="*/ 1922724 w 7467600"/>
              <a:gd name="connsiteY447" fmla="*/ 6765577 h 6858000"/>
              <a:gd name="connsiteX448" fmla="*/ 1904650 w 7467600"/>
              <a:gd name="connsiteY448" fmla="*/ 6639616 h 6858000"/>
              <a:gd name="connsiteX449" fmla="*/ 1885273 w 7467600"/>
              <a:gd name="connsiteY449" fmla="*/ 6858000 h 6858000"/>
              <a:gd name="connsiteX450" fmla="*/ 1854363 w 7467600"/>
              <a:gd name="connsiteY450" fmla="*/ 6858000 h 6858000"/>
              <a:gd name="connsiteX451" fmla="*/ 1880391 w 7467600"/>
              <a:gd name="connsiteY451" fmla="*/ 6603796 h 6858000"/>
              <a:gd name="connsiteX452" fmla="*/ 1818273 w 7467600"/>
              <a:gd name="connsiteY452" fmla="*/ 6715729 h 6858000"/>
              <a:gd name="connsiteX453" fmla="*/ 1794691 w 7467600"/>
              <a:gd name="connsiteY453" fmla="*/ 6843239 h 6858000"/>
              <a:gd name="connsiteX454" fmla="*/ 1794914 w 7467600"/>
              <a:gd name="connsiteY454" fmla="*/ 6858000 h 6858000"/>
              <a:gd name="connsiteX455" fmla="*/ 1746128 w 7467600"/>
              <a:gd name="connsiteY455" fmla="*/ 6858000 h 6858000"/>
              <a:gd name="connsiteX456" fmla="*/ 1753934 w 7467600"/>
              <a:gd name="connsiteY456" fmla="*/ 6724796 h 6858000"/>
              <a:gd name="connsiteX457" fmla="*/ 1792053 w 7467600"/>
              <a:gd name="connsiteY457" fmla="*/ 6572396 h 6858000"/>
              <a:gd name="connsiteX458" fmla="*/ 1862248 w 7467600"/>
              <a:gd name="connsiteY458" fmla="*/ 6266397 h 6858000"/>
              <a:gd name="connsiteX459" fmla="*/ 1862250 w 7467600"/>
              <a:gd name="connsiteY459" fmla="*/ 6033531 h 6858000"/>
              <a:gd name="connsiteX460" fmla="*/ 1211999 w 7467600"/>
              <a:gd name="connsiteY460" fmla="*/ 6683610 h 6858000"/>
              <a:gd name="connsiteX461" fmla="*/ 1213266 w 7467600"/>
              <a:gd name="connsiteY461" fmla="*/ 6691947 h 6858000"/>
              <a:gd name="connsiteX462" fmla="*/ 1203370 w 7467600"/>
              <a:gd name="connsiteY462" fmla="*/ 6850676 h 6858000"/>
              <a:gd name="connsiteX463" fmla="*/ 1203671 w 7467600"/>
              <a:gd name="connsiteY463" fmla="*/ 6858000 h 6858000"/>
              <a:gd name="connsiteX464" fmla="*/ 1143180 w 7467600"/>
              <a:gd name="connsiteY464" fmla="*/ 6858000 h 6858000"/>
              <a:gd name="connsiteX465" fmla="*/ 1142176 w 7467600"/>
              <a:gd name="connsiteY465" fmla="*/ 6766045 h 6858000"/>
              <a:gd name="connsiteX466" fmla="*/ 1067484 w 7467600"/>
              <a:gd name="connsiteY466" fmla="*/ 6858000 h 6858000"/>
              <a:gd name="connsiteX467" fmla="*/ 953928 w 7467600"/>
              <a:gd name="connsiteY467" fmla="*/ 6858000 h 6858000"/>
              <a:gd name="connsiteX468" fmla="*/ 959715 w 7467600"/>
              <a:gd name="connsiteY468" fmla="*/ 6850185 h 6858000"/>
              <a:gd name="connsiteX469" fmla="*/ 1483788 w 7467600"/>
              <a:gd name="connsiteY469" fmla="*/ 6259174 h 6858000"/>
              <a:gd name="connsiteX470" fmla="*/ 1100671 w 7467600"/>
              <a:gd name="connsiteY470" fmla="*/ 6252137 h 6858000"/>
              <a:gd name="connsiteX471" fmla="*/ 1090144 w 7467600"/>
              <a:gd name="connsiteY471" fmla="*/ 6256748 h 6858000"/>
              <a:gd name="connsiteX472" fmla="*/ 1095872 w 7467600"/>
              <a:gd name="connsiteY472" fmla="*/ 6271892 h 6858000"/>
              <a:gd name="connsiteX473" fmla="*/ 262785 w 7467600"/>
              <a:gd name="connsiteY473" fmla="*/ 6845450 h 6858000"/>
              <a:gd name="connsiteX474" fmla="*/ 209968 w 7467600"/>
              <a:gd name="connsiteY474" fmla="*/ 6770713 h 6858000"/>
              <a:gd name="connsiteX475" fmla="*/ 873460 w 7467600"/>
              <a:gd name="connsiteY475" fmla="*/ 6253768 h 6858000"/>
              <a:gd name="connsiteX476" fmla="*/ 192686 w 7467600"/>
              <a:gd name="connsiteY476" fmla="*/ 5849257 h 6858000"/>
              <a:gd name="connsiteX477" fmla="*/ 4696 w 7467600"/>
              <a:gd name="connsiteY477" fmla="*/ 5697668 h 6858000"/>
              <a:gd name="connsiteX478" fmla="*/ 0 w 7467600"/>
              <a:gd name="connsiteY478" fmla="*/ 5689984 h 6858000"/>
              <a:gd name="connsiteX479" fmla="*/ 0 w 7467600"/>
              <a:gd name="connsiteY479" fmla="*/ 5513472 h 6858000"/>
              <a:gd name="connsiteX480" fmla="*/ 174101 w 7467600"/>
              <a:gd name="connsiteY480" fmla="*/ 5620277 h 6858000"/>
              <a:gd name="connsiteX481" fmla="*/ 891800 w 7467600"/>
              <a:gd name="connsiteY481" fmla="*/ 6036935 h 6858000"/>
              <a:gd name="connsiteX482" fmla="*/ 1072219 w 7467600"/>
              <a:gd name="connsiteY482" fmla="*/ 6169443 h 6858000"/>
              <a:gd name="connsiteX483" fmla="*/ 1074117 w 7467600"/>
              <a:gd name="connsiteY483" fmla="*/ 6170301 h 6858000"/>
              <a:gd name="connsiteX484" fmla="*/ 1083114 w 7467600"/>
              <a:gd name="connsiteY484" fmla="*/ 6174131 h 6858000"/>
              <a:gd name="connsiteX485" fmla="*/ 1543010 w 7467600"/>
              <a:gd name="connsiteY485" fmla="*/ 6191140 h 6858000"/>
              <a:gd name="connsiteX486" fmla="*/ 1551080 w 7467600"/>
              <a:gd name="connsiteY486" fmla="*/ 6195006 h 6858000"/>
              <a:gd name="connsiteX487" fmla="*/ 2345443 w 7467600"/>
              <a:gd name="connsiteY487" fmla="*/ 5549882 h 6858000"/>
              <a:gd name="connsiteX488" fmla="*/ 1721499 w 7467600"/>
              <a:gd name="connsiteY488" fmla="*/ 5599969 h 6858000"/>
              <a:gd name="connsiteX489" fmla="*/ 767716 w 7467600"/>
              <a:gd name="connsiteY489" fmla="*/ 5472768 h 6858000"/>
              <a:gd name="connsiteX490" fmla="*/ 722147 w 7467600"/>
              <a:gd name="connsiteY490" fmla="*/ 5393091 h 6858000"/>
              <a:gd name="connsiteX491" fmla="*/ 1485552 w 7467600"/>
              <a:gd name="connsiteY491" fmla="*/ 5313202 h 6858000"/>
              <a:gd name="connsiteX492" fmla="*/ 2143004 w 7467600"/>
              <a:gd name="connsiteY492" fmla="*/ 5402420 h 6858000"/>
              <a:gd name="connsiteX493" fmla="*/ 1933391 w 7467600"/>
              <a:gd name="connsiteY493" fmla="*/ 5156971 h 6858000"/>
              <a:gd name="connsiteX494" fmla="*/ 1827118 w 7467600"/>
              <a:gd name="connsiteY494" fmla="*/ 4968410 h 6858000"/>
              <a:gd name="connsiteX495" fmla="*/ 1837349 w 7467600"/>
              <a:gd name="connsiteY495" fmla="*/ 4956357 h 6858000"/>
              <a:gd name="connsiteX496" fmla="*/ 2162835 w 7467600"/>
              <a:gd name="connsiteY496" fmla="*/ 5187853 h 6858000"/>
              <a:gd name="connsiteX497" fmla="*/ 2257167 w 7467600"/>
              <a:gd name="connsiteY497" fmla="*/ 5462123 h 6858000"/>
              <a:gd name="connsiteX498" fmla="*/ 2261598 w 7467600"/>
              <a:gd name="connsiteY498" fmla="*/ 5467998 h 6858000"/>
              <a:gd name="connsiteX499" fmla="*/ 2437177 w 7467600"/>
              <a:gd name="connsiteY499" fmla="*/ 5479608 h 6858000"/>
              <a:gd name="connsiteX500" fmla="*/ 2445247 w 7467600"/>
              <a:gd name="connsiteY500" fmla="*/ 5483476 h 6858000"/>
              <a:gd name="connsiteX501" fmla="*/ 2743626 w 7467600"/>
              <a:gd name="connsiteY501" fmla="*/ 5304819 h 6858000"/>
              <a:gd name="connsiteX502" fmla="*/ 3048102 w 7467600"/>
              <a:gd name="connsiteY502" fmla="*/ 5150595 h 6858000"/>
              <a:gd name="connsiteX503" fmla="*/ 1799414 w 7467600"/>
              <a:gd name="connsiteY503" fmla="*/ 4694732 h 6858000"/>
              <a:gd name="connsiteX504" fmla="*/ 1771735 w 7467600"/>
              <a:gd name="connsiteY504" fmla="*/ 4619929 h 6858000"/>
              <a:gd name="connsiteX505" fmla="*/ 3104273 w 7467600"/>
              <a:gd name="connsiteY505" fmla="*/ 5076159 h 6858000"/>
              <a:gd name="connsiteX506" fmla="*/ 3113245 w 7467600"/>
              <a:gd name="connsiteY506" fmla="*/ 5090705 h 6858000"/>
              <a:gd name="connsiteX507" fmla="*/ 3126294 w 7467600"/>
              <a:gd name="connsiteY507" fmla="*/ 5114400 h 6858000"/>
              <a:gd name="connsiteX508" fmla="*/ 3937433 w 7467600"/>
              <a:gd name="connsiteY508" fmla="*/ 4830473 h 6858000"/>
              <a:gd name="connsiteX509" fmla="*/ 3590475 w 7467600"/>
              <a:gd name="connsiteY509" fmla="*/ 4597974 h 6858000"/>
              <a:gd name="connsiteX510" fmla="*/ 3100264 w 7467600"/>
              <a:gd name="connsiteY510" fmla="*/ 4579845 h 6858000"/>
              <a:gd name="connsiteX511" fmla="*/ 2183576 w 7467600"/>
              <a:gd name="connsiteY511" fmla="*/ 4227150 h 6858000"/>
              <a:gd name="connsiteX512" fmla="*/ 2151029 w 7467600"/>
              <a:gd name="connsiteY512" fmla="*/ 4146947 h 6858000"/>
              <a:gd name="connsiteX513" fmla="*/ 3563434 w 7467600"/>
              <a:gd name="connsiteY513" fmla="*/ 4469115 h 6858000"/>
              <a:gd name="connsiteX514" fmla="*/ 3177952 w 7467600"/>
              <a:gd name="connsiteY514" fmla="*/ 3657386 h 6858000"/>
              <a:gd name="connsiteX515" fmla="*/ 3189263 w 7467600"/>
              <a:gd name="connsiteY515" fmla="*/ 3625726 h 6858000"/>
              <a:gd name="connsiteX516" fmla="*/ 3560912 w 7467600"/>
              <a:gd name="connsiteY516" fmla="*/ 4079863 h 6858000"/>
              <a:gd name="connsiteX517" fmla="*/ 3626636 w 7467600"/>
              <a:gd name="connsiteY517" fmla="*/ 4512230 h 6858000"/>
              <a:gd name="connsiteX518" fmla="*/ 3653088 w 7467600"/>
              <a:gd name="connsiteY518" fmla="*/ 4521417 h 6858000"/>
              <a:gd name="connsiteX519" fmla="*/ 3988128 w 7467600"/>
              <a:gd name="connsiteY519" fmla="*/ 4817267 h 6858000"/>
              <a:gd name="connsiteX520" fmla="*/ 4830582 w 7467600"/>
              <a:gd name="connsiteY520" fmla="*/ 4676000 h 6858000"/>
              <a:gd name="connsiteX521" fmla="*/ 4830100 w 7467600"/>
              <a:gd name="connsiteY521" fmla="*/ 4675554 h 6858000"/>
              <a:gd name="connsiteX522" fmla="*/ 4036318 w 7467600"/>
              <a:gd name="connsiteY522" fmla="*/ 4147013 h 6858000"/>
              <a:gd name="connsiteX523" fmla="*/ 3432098 w 7467600"/>
              <a:gd name="connsiteY523" fmla="*/ 3537312 h 6858000"/>
              <a:gd name="connsiteX524" fmla="*/ 3446761 w 7467600"/>
              <a:gd name="connsiteY524" fmla="*/ 3461278 h 6858000"/>
              <a:gd name="connsiteX525" fmla="*/ 4419733 w 7467600"/>
              <a:gd name="connsiteY525" fmla="*/ 3963555 h 6858000"/>
              <a:gd name="connsiteX526" fmla="*/ 4781371 w 7467600"/>
              <a:gd name="connsiteY526" fmla="*/ 4458604 h 6858000"/>
              <a:gd name="connsiteX527" fmla="*/ 4780440 w 7467600"/>
              <a:gd name="connsiteY527" fmla="*/ 4470290 h 6858000"/>
              <a:gd name="connsiteX528" fmla="*/ 4898954 w 7467600"/>
              <a:gd name="connsiteY528" fmla="*/ 4662092 h 6858000"/>
              <a:gd name="connsiteX529" fmla="*/ 4900699 w 7467600"/>
              <a:gd name="connsiteY529" fmla="*/ 4670867 h 6858000"/>
              <a:gd name="connsiteX530" fmla="*/ 5714511 w 7467600"/>
              <a:gd name="connsiteY530" fmla="*/ 4663483 h 6858000"/>
              <a:gd name="connsiteX531" fmla="*/ 5464793 w 7467600"/>
              <a:gd name="connsiteY531" fmla="*/ 4393556 h 6858000"/>
              <a:gd name="connsiteX532" fmla="*/ 5461897 w 7467600"/>
              <a:gd name="connsiteY532" fmla="*/ 4390879 h 6858000"/>
              <a:gd name="connsiteX533" fmla="*/ 4294126 w 7467600"/>
              <a:gd name="connsiteY533" fmla="*/ 3303048 h 6858000"/>
              <a:gd name="connsiteX534" fmla="*/ 4305321 w 7467600"/>
              <a:gd name="connsiteY534" fmla="*/ 3256953 h 6858000"/>
              <a:gd name="connsiteX535" fmla="*/ 4949299 w 7467600"/>
              <a:gd name="connsiteY535" fmla="*/ 3766336 h 6858000"/>
              <a:gd name="connsiteX536" fmla="*/ 5291452 w 7467600"/>
              <a:gd name="connsiteY536" fmla="*/ 4076801 h 6858000"/>
              <a:gd name="connsiteX537" fmla="*/ 5434998 w 7467600"/>
              <a:gd name="connsiteY537" fmla="*/ 4254100 h 6858000"/>
              <a:gd name="connsiteX538" fmla="*/ 5351015 w 7467600"/>
              <a:gd name="connsiteY538" fmla="*/ 3760989 h 6858000"/>
              <a:gd name="connsiteX539" fmla="*/ 5413780 w 7467600"/>
              <a:gd name="connsiteY539" fmla="*/ 2966265 h 6858000"/>
              <a:gd name="connsiteX540" fmla="*/ 5425627 w 7467600"/>
              <a:gd name="connsiteY540" fmla="*/ 2954192 h 6858000"/>
              <a:gd name="connsiteX541" fmla="*/ 6604735 w 7467600"/>
              <a:gd name="connsiteY541" fmla="*/ 2041381 h 6858000"/>
              <a:gd name="connsiteX542" fmla="*/ 7204487 w 7467600"/>
              <a:gd name="connsiteY542" fmla="*/ 2742112 h 6858000"/>
              <a:gd name="connsiteX543" fmla="*/ 7131592 w 7467600"/>
              <a:gd name="connsiteY543" fmla="*/ 2672096 h 6858000"/>
              <a:gd name="connsiteX544" fmla="*/ 6996344 w 7467600"/>
              <a:gd name="connsiteY544" fmla="*/ 2518310 h 6858000"/>
              <a:gd name="connsiteX545" fmla="*/ 6735495 w 7467600"/>
              <a:gd name="connsiteY545" fmla="*/ 2196890 h 6858000"/>
              <a:gd name="connsiteX546" fmla="*/ 6721901 w 7467600"/>
              <a:gd name="connsiteY546" fmla="*/ 2179274 h 6858000"/>
              <a:gd name="connsiteX547" fmla="*/ 6604735 w 7467600"/>
              <a:gd name="connsiteY547" fmla="*/ 2041381 h 6858000"/>
              <a:gd name="connsiteX548" fmla="*/ 6591670 w 7467600"/>
              <a:gd name="connsiteY548" fmla="*/ 1988277 h 6858000"/>
              <a:gd name="connsiteX549" fmla="*/ 6747349 w 7467600"/>
              <a:gd name="connsiteY549" fmla="*/ 2160069 h 6858000"/>
              <a:gd name="connsiteX550" fmla="*/ 6760943 w 7467600"/>
              <a:gd name="connsiteY550" fmla="*/ 2177686 h 6858000"/>
              <a:gd name="connsiteX551" fmla="*/ 7021065 w 7467600"/>
              <a:gd name="connsiteY551" fmla="*/ 2498102 h 6858000"/>
              <a:gd name="connsiteX552" fmla="*/ 7155223 w 7467600"/>
              <a:gd name="connsiteY552" fmla="*/ 2650386 h 6858000"/>
              <a:gd name="connsiteX553" fmla="*/ 7203167 w 7467600"/>
              <a:gd name="connsiteY553" fmla="*/ 2697288 h 6858000"/>
              <a:gd name="connsiteX554" fmla="*/ 6937703 w 7467600"/>
              <a:gd name="connsiteY554" fmla="*/ 2321981 h 6858000"/>
              <a:gd name="connsiteX555" fmla="*/ 6591670 w 7467600"/>
              <a:gd name="connsiteY555" fmla="*/ 1988277 h 6858000"/>
              <a:gd name="connsiteX556" fmla="*/ 5798671 w 7467600"/>
              <a:gd name="connsiteY556" fmla="*/ 1981601 h 6858000"/>
              <a:gd name="connsiteX557" fmla="*/ 5754709 w 7467600"/>
              <a:gd name="connsiteY557" fmla="*/ 2071454 h 6858000"/>
              <a:gd name="connsiteX558" fmla="*/ 5763044 w 7467600"/>
              <a:gd name="connsiteY558" fmla="*/ 2842206 h 6858000"/>
              <a:gd name="connsiteX559" fmla="*/ 5764974 w 7467600"/>
              <a:gd name="connsiteY559" fmla="*/ 2799609 h 6858000"/>
              <a:gd name="connsiteX560" fmla="*/ 5767665 w 7467600"/>
              <a:gd name="connsiteY560" fmla="*/ 2666409 h 6858000"/>
              <a:gd name="connsiteX561" fmla="*/ 5763055 w 7467600"/>
              <a:gd name="connsiteY561" fmla="*/ 2579705 h 6858000"/>
              <a:gd name="connsiteX562" fmla="*/ 5758079 w 7467600"/>
              <a:gd name="connsiteY562" fmla="*/ 2492508 h 6858000"/>
              <a:gd name="connsiteX563" fmla="*/ 5779325 w 7467600"/>
              <a:gd name="connsiteY563" fmla="*/ 2197069 h 6858000"/>
              <a:gd name="connsiteX564" fmla="*/ 5798671 w 7467600"/>
              <a:gd name="connsiteY564" fmla="*/ 1981601 h 6858000"/>
              <a:gd name="connsiteX565" fmla="*/ 5829202 w 7467600"/>
              <a:gd name="connsiteY565" fmla="*/ 1971679 h 6858000"/>
              <a:gd name="connsiteX566" fmla="*/ 5809558 w 7467600"/>
              <a:gd name="connsiteY566" fmla="*/ 2198043 h 6858000"/>
              <a:gd name="connsiteX567" fmla="*/ 5788653 w 7467600"/>
              <a:gd name="connsiteY567" fmla="*/ 2489430 h 6858000"/>
              <a:gd name="connsiteX568" fmla="*/ 5793439 w 7467600"/>
              <a:gd name="connsiteY568" fmla="*/ 2575235 h 6858000"/>
              <a:gd name="connsiteX569" fmla="*/ 5796837 w 7467600"/>
              <a:gd name="connsiteY569" fmla="*/ 2637633 h 6858000"/>
              <a:gd name="connsiteX570" fmla="*/ 5818614 w 7467600"/>
              <a:gd name="connsiteY570" fmla="*/ 2473055 h 6858000"/>
              <a:gd name="connsiteX571" fmla="*/ 5829202 w 7467600"/>
              <a:gd name="connsiteY571" fmla="*/ 1971679 h 6858000"/>
              <a:gd name="connsiteX572" fmla="*/ 5911389 w 7467600"/>
              <a:gd name="connsiteY572" fmla="*/ 1898371 h 6858000"/>
              <a:gd name="connsiteX573" fmla="*/ 6237627 w 7467600"/>
              <a:gd name="connsiteY573" fmla="*/ 2231921 h 6858000"/>
              <a:gd name="connsiteX574" fmla="*/ 5911389 w 7467600"/>
              <a:gd name="connsiteY574" fmla="*/ 1898371 h 6858000"/>
              <a:gd name="connsiteX575" fmla="*/ 6944437 w 7467600"/>
              <a:gd name="connsiteY575" fmla="*/ 1575402 h 6858000"/>
              <a:gd name="connsiteX576" fmla="*/ 6304730 w 7467600"/>
              <a:gd name="connsiteY576" fmla="*/ 1766654 h 6858000"/>
              <a:gd name="connsiteX577" fmla="*/ 6944437 w 7467600"/>
              <a:gd name="connsiteY577" fmla="*/ 1575402 h 6858000"/>
              <a:gd name="connsiteX578" fmla="*/ 7019523 w 7467600"/>
              <a:gd name="connsiteY578" fmla="*/ 1519450 h 6858000"/>
              <a:gd name="connsiteX579" fmla="*/ 6298091 w 7467600"/>
              <a:gd name="connsiteY579" fmla="*/ 1737122 h 6858000"/>
              <a:gd name="connsiteX580" fmla="*/ 7019523 w 7467600"/>
              <a:gd name="connsiteY580" fmla="*/ 1519450 h 6858000"/>
              <a:gd name="connsiteX581" fmla="*/ 2399523 w 7467600"/>
              <a:gd name="connsiteY581" fmla="*/ 1428234 h 6858000"/>
              <a:gd name="connsiteX582" fmla="*/ 2224982 w 7467600"/>
              <a:gd name="connsiteY582" fmla="*/ 1826201 h 6858000"/>
              <a:gd name="connsiteX583" fmla="*/ 2096099 w 7467600"/>
              <a:gd name="connsiteY583" fmla="*/ 2345900 h 6858000"/>
              <a:gd name="connsiteX584" fmla="*/ 2283317 w 7467600"/>
              <a:gd name="connsiteY584" fmla="*/ 1796925 h 6858000"/>
              <a:gd name="connsiteX585" fmla="*/ 2399523 w 7467600"/>
              <a:gd name="connsiteY585" fmla="*/ 1428234 h 6858000"/>
              <a:gd name="connsiteX586" fmla="*/ 2448558 w 7467600"/>
              <a:gd name="connsiteY586" fmla="*/ 1373435 h 6858000"/>
              <a:gd name="connsiteX587" fmla="*/ 2312521 w 7467600"/>
              <a:gd name="connsiteY587" fmla="*/ 1806140 h 6858000"/>
              <a:gd name="connsiteX588" fmla="*/ 2127533 w 7467600"/>
              <a:gd name="connsiteY588" fmla="*/ 2348380 h 6858000"/>
              <a:gd name="connsiteX589" fmla="*/ 2358080 w 7467600"/>
              <a:gd name="connsiteY589" fmla="*/ 1866134 h 6858000"/>
              <a:gd name="connsiteX590" fmla="*/ 2407436 w 7467600"/>
              <a:gd name="connsiteY590" fmla="*/ 1651070 h 6858000"/>
              <a:gd name="connsiteX591" fmla="*/ 2448558 w 7467600"/>
              <a:gd name="connsiteY591" fmla="*/ 1373435 h 6858000"/>
              <a:gd name="connsiteX592" fmla="*/ 278707 w 7467600"/>
              <a:gd name="connsiteY592" fmla="*/ 1352270 h 6858000"/>
              <a:gd name="connsiteX593" fmla="*/ 321570 w 7467600"/>
              <a:gd name="connsiteY593" fmla="*/ 1861610 h 6858000"/>
              <a:gd name="connsiteX594" fmla="*/ 294281 w 7467600"/>
              <a:gd name="connsiteY594" fmla="*/ 1440658 h 6858000"/>
              <a:gd name="connsiteX595" fmla="*/ 278707 w 7467600"/>
              <a:gd name="connsiteY595" fmla="*/ 1352270 h 6858000"/>
              <a:gd name="connsiteX596" fmla="*/ 1423821 w 7467600"/>
              <a:gd name="connsiteY596" fmla="*/ 1351958 h 6858000"/>
              <a:gd name="connsiteX597" fmla="*/ 1638521 w 7467600"/>
              <a:gd name="connsiteY597" fmla="*/ 1908470 h 6858000"/>
              <a:gd name="connsiteX598" fmla="*/ 1754199 w 7467600"/>
              <a:gd name="connsiteY598" fmla="*/ 2149284 h 6858000"/>
              <a:gd name="connsiteX599" fmla="*/ 1908359 w 7467600"/>
              <a:gd name="connsiteY599" fmla="*/ 2364988 h 6858000"/>
              <a:gd name="connsiteX600" fmla="*/ 1647661 w 7467600"/>
              <a:gd name="connsiteY600" fmla="*/ 1825945 h 6858000"/>
              <a:gd name="connsiteX601" fmla="*/ 1423821 w 7467600"/>
              <a:gd name="connsiteY601" fmla="*/ 1351958 h 6858000"/>
              <a:gd name="connsiteX602" fmla="*/ 1431890 w 7467600"/>
              <a:gd name="connsiteY602" fmla="*/ 1306475 h 6858000"/>
              <a:gd name="connsiteX603" fmla="*/ 1507597 w 7467600"/>
              <a:gd name="connsiteY603" fmla="*/ 1446132 h 6858000"/>
              <a:gd name="connsiteX604" fmla="*/ 1674586 w 7467600"/>
              <a:gd name="connsiteY604" fmla="*/ 1813832 h 6858000"/>
              <a:gd name="connsiteX605" fmla="*/ 1815950 w 7467600"/>
              <a:gd name="connsiteY605" fmla="*/ 2128564 h 6858000"/>
              <a:gd name="connsiteX606" fmla="*/ 1984242 w 7467600"/>
              <a:gd name="connsiteY606" fmla="*/ 2430829 h 6858000"/>
              <a:gd name="connsiteX607" fmla="*/ 2014023 w 7467600"/>
              <a:gd name="connsiteY607" fmla="*/ 2450995 h 6858000"/>
              <a:gd name="connsiteX608" fmla="*/ 1747337 w 7467600"/>
              <a:gd name="connsiteY608" fmla="*/ 1855264 h 6858000"/>
              <a:gd name="connsiteX609" fmla="*/ 1533749 w 7467600"/>
              <a:gd name="connsiteY609" fmla="*/ 1478656 h 6858000"/>
              <a:gd name="connsiteX610" fmla="*/ 1431890 w 7467600"/>
              <a:gd name="connsiteY610" fmla="*/ 1306475 h 6858000"/>
              <a:gd name="connsiteX611" fmla="*/ 5052692 w 7467600"/>
              <a:gd name="connsiteY611" fmla="*/ 1292994 h 6858000"/>
              <a:gd name="connsiteX612" fmla="*/ 5200661 w 7467600"/>
              <a:gd name="connsiteY612" fmla="*/ 1635186 h 6858000"/>
              <a:gd name="connsiteX613" fmla="*/ 5297138 w 7467600"/>
              <a:gd name="connsiteY613" fmla="*/ 1906351 h 6858000"/>
              <a:gd name="connsiteX614" fmla="*/ 5052692 w 7467600"/>
              <a:gd name="connsiteY614" fmla="*/ 1292994 h 6858000"/>
              <a:gd name="connsiteX615" fmla="*/ 5009948 w 7467600"/>
              <a:gd name="connsiteY615" fmla="*/ 1273619 h 6858000"/>
              <a:gd name="connsiteX616" fmla="*/ 5121777 w 7467600"/>
              <a:gd name="connsiteY616" fmla="*/ 1654213 h 6858000"/>
              <a:gd name="connsiteX617" fmla="*/ 5293545 w 7467600"/>
              <a:gd name="connsiteY617" fmla="*/ 2072247 h 6858000"/>
              <a:gd name="connsiteX618" fmla="*/ 5294042 w 7467600"/>
              <a:gd name="connsiteY618" fmla="*/ 2065019 h 6858000"/>
              <a:gd name="connsiteX619" fmla="*/ 5171936 w 7467600"/>
              <a:gd name="connsiteY619" fmla="*/ 1647613 h 6858000"/>
              <a:gd name="connsiteX620" fmla="*/ 5009948 w 7467600"/>
              <a:gd name="connsiteY620" fmla="*/ 1273619 h 6858000"/>
              <a:gd name="connsiteX621" fmla="*/ 655236 w 7467600"/>
              <a:gd name="connsiteY621" fmla="*/ 1268632 h 6858000"/>
              <a:gd name="connsiteX622" fmla="*/ 839521 w 7467600"/>
              <a:gd name="connsiteY622" fmla="*/ 1685315 h 6858000"/>
              <a:gd name="connsiteX623" fmla="*/ 1109416 w 7467600"/>
              <a:gd name="connsiteY623" fmla="*/ 2061663 h 6858000"/>
              <a:gd name="connsiteX624" fmla="*/ 1298300 w 7467600"/>
              <a:gd name="connsiteY624" fmla="*/ 2247742 h 6858000"/>
              <a:gd name="connsiteX625" fmla="*/ 1125871 w 7467600"/>
              <a:gd name="connsiteY625" fmla="*/ 1989513 h 6858000"/>
              <a:gd name="connsiteX626" fmla="*/ 981574 w 7467600"/>
              <a:gd name="connsiteY626" fmla="*/ 1783157 h 6858000"/>
              <a:gd name="connsiteX627" fmla="*/ 922198 w 7467600"/>
              <a:gd name="connsiteY627" fmla="*/ 1677437 h 6858000"/>
              <a:gd name="connsiteX628" fmla="*/ 869293 w 7467600"/>
              <a:gd name="connsiteY628" fmla="*/ 1583214 h 6858000"/>
              <a:gd name="connsiteX629" fmla="*/ 751431 w 7467600"/>
              <a:gd name="connsiteY629" fmla="*/ 1405731 h 6858000"/>
              <a:gd name="connsiteX630" fmla="*/ 655236 w 7467600"/>
              <a:gd name="connsiteY630" fmla="*/ 1268632 h 6858000"/>
              <a:gd name="connsiteX631" fmla="*/ 6516292 w 7467600"/>
              <a:gd name="connsiteY631" fmla="*/ 1263064 h 6858000"/>
              <a:gd name="connsiteX632" fmla="*/ 5736320 w 7467600"/>
              <a:gd name="connsiteY632" fmla="*/ 1501803 h 6858000"/>
              <a:gd name="connsiteX633" fmla="*/ 6516292 w 7467600"/>
              <a:gd name="connsiteY633" fmla="*/ 1263064 h 6858000"/>
              <a:gd name="connsiteX634" fmla="*/ 291466 w 7467600"/>
              <a:gd name="connsiteY634" fmla="*/ 1250369 h 6858000"/>
              <a:gd name="connsiteX635" fmla="*/ 323180 w 7467600"/>
              <a:gd name="connsiteY635" fmla="*/ 1435283 h 6858000"/>
              <a:gd name="connsiteX636" fmla="*/ 349381 w 7467600"/>
              <a:gd name="connsiteY636" fmla="*/ 1875041 h 6858000"/>
              <a:gd name="connsiteX637" fmla="*/ 374363 w 7467600"/>
              <a:gd name="connsiteY637" fmla="*/ 1506494 h 6858000"/>
              <a:gd name="connsiteX638" fmla="*/ 302168 w 7467600"/>
              <a:gd name="connsiteY638" fmla="*/ 1274495 h 6858000"/>
              <a:gd name="connsiteX639" fmla="*/ 291466 w 7467600"/>
              <a:gd name="connsiteY639" fmla="*/ 1250369 h 6858000"/>
              <a:gd name="connsiteX640" fmla="*/ 678222 w 7467600"/>
              <a:gd name="connsiteY640" fmla="*/ 1248670 h 6858000"/>
              <a:gd name="connsiteX641" fmla="*/ 775536 w 7467600"/>
              <a:gd name="connsiteY641" fmla="*/ 1388015 h 6858000"/>
              <a:gd name="connsiteX642" fmla="*/ 894529 w 7467600"/>
              <a:gd name="connsiteY642" fmla="*/ 1567739 h 6858000"/>
              <a:gd name="connsiteX643" fmla="*/ 948000 w 7467600"/>
              <a:gd name="connsiteY643" fmla="*/ 1663088 h 6858000"/>
              <a:gd name="connsiteX644" fmla="*/ 1006812 w 7467600"/>
              <a:gd name="connsiteY644" fmla="*/ 1767683 h 6858000"/>
              <a:gd name="connsiteX645" fmla="*/ 1149133 w 7467600"/>
              <a:gd name="connsiteY645" fmla="*/ 1971513 h 6858000"/>
              <a:gd name="connsiteX646" fmla="*/ 1333952 w 7467600"/>
              <a:gd name="connsiteY646" fmla="*/ 2251620 h 6858000"/>
              <a:gd name="connsiteX647" fmla="*/ 1337329 w 7467600"/>
              <a:gd name="connsiteY647" fmla="*/ 2258350 h 6858000"/>
              <a:gd name="connsiteX648" fmla="*/ 1014726 w 7467600"/>
              <a:gd name="connsiteY648" fmla="*/ 1615556 h 6858000"/>
              <a:gd name="connsiteX649" fmla="*/ 678222 w 7467600"/>
              <a:gd name="connsiteY649" fmla="*/ 1248670 h 6858000"/>
              <a:gd name="connsiteX650" fmla="*/ 6691602 w 7467600"/>
              <a:gd name="connsiteY650" fmla="*/ 1140573 h 6858000"/>
              <a:gd name="connsiteX651" fmla="*/ 6571100 w 7467600"/>
              <a:gd name="connsiteY651" fmla="*/ 1183662 h 6858000"/>
              <a:gd name="connsiteX652" fmla="*/ 6241687 w 7467600"/>
              <a:gd name="connsiteY652" fmla="*/ 1257600 h 6858000"/>
              <a:gd name="connsiteX653" fmla="*/ 5693009 w 7467600"/>
              <a:gd name="connsiteY653" fmla="*/ 1478256 h 6858000"/>
              <a:gd name="connsiteX654" fmla="*/ 6548420 w 7467600"/>
              <a:gd name="connsiteY654" fmla="*/ 1214599 h 6858000"/>
              <a:gd name="connsiteX655" fmla="*/ 6605473 w 7467600"/>
              <a:gd name="connsiteY655" fmla="*/ 1184686 h 6858000"/>
              <a:gd name="connsiteX656" fmla="*/ 6691602 w 7467600"/>
              <a:gd name="connsiteY656" fmla="*/ 1140573 h 6858000"/>
              <a:gd name="connsiteX657" fmla="*/ 4002475 w 7467600"/>
              <a:gd name="connsiteY657" fmla="*/ 1037802 h 6858000"/>
              <a:gd name="connsiteX658" fmla="*/ 4000324 w 7467600"/>
              <a:gd name="connsiteY658" fmla="*/ 1039362 h 6858000"/>
              <a:gd name="connsiteX659" fmla="*/ 4002862 w 7467600"/>
              <a:gd name="connsiteY659" fmla="*/ 1042866 h 6858000"/>
              <a:gd name="connsiteX660" fmla="*/ 4002475 w 7467600"/>
              <a:gd name="connsiteY660" fmla="*/ 1037802 h 6858000"/>
              <a:gd name="connsiteX661" fmla="*/ 506322 w 7467600"/>
              <a:gd name="connsiteY661" fmla="*/ 1020997 h 6858000"/>
              <a:gd name="connsiteX662" fmla="*/ 533068 w 7467600"/>
              <a:gd name="connsiteY662" fmla="*/ 1029409 h 6858000"/>
              <a:gd name="connsiteX663" fmla="*/ 1232525 w 7467600"/>
              <a:gd name="connsiteY663" fmla="*/ 1804675 h 6858000"/>
              <a:gd name="connsiteX664" fmla="*/ 1388858 w 7467600"/>
              <a:gd name="connsiteY664" fmla="*/ 2368011 h 6858000"/>
              <a:gd name="connsiteX665" fmla="*/ 1384098 w 7467600"/>
              <a:gd name="connsiteY665" fmla="*/ 2378125 h 6858000"/>
              <a:gd name="connsiteX666" fmla="*/ 1425393 w 7467600"/>
              <a:gd name="connsiteY666" fmla="*/ 2589124 h 6858000"/>
              <a:gd name="connsiteX667" fmla="*/ 1424001 w 7467600"/>
              <a:gd name="connsiteY667" fmla="*/ 2597541 h 6858000"/>
              <a:gd name="connsiteX668" fmla="*/ 2152729 w 7467600"/>
              <a:gd name="connsiteY668" fmla="*/ 2864487 h 6858000"/>
              <a:gd name="connsiteX669" fmla="*/ 2020609 w 7467600"/>
              <a:gd name="connsiteY669" fmla="*/ 2539671 h 6858000"/>
              <a:gd name="connsiteX670" fmla="*/ 2018920 w 7467600"/>
              <a:gd name="connsiteY670" fmla="*/ 2536309 h 6858000"/>
              <a:gd name="connsiteX671" fmla="*/ 1342441 w 7467600"/>
              <a:gd name="connsiteY671" fmla="*/ 1173017 h 6858000"/>
              <a:gd name="connsiteX672" fmla="*/ 1367925 w 7467600"/>
              <a:gd name="connsiteY672" fmla="*/ 1135648 h 6858000"/>
              <a:gd name="connsiteX673" fmla="*/ 1771401 w 7467600"/>
              <a:gd name="connsiteY673" fmla="*/ 1806673 h 6858000"/>
              <a:gd name="connsiteX674" fmla="*/ 1972385 w 7467600"/>
              <a:gd name="connsiteY674" fmla="*/ 2198735 h 6858000"/>
              <a:gd name="connsiteX675" fmla="*/ 2040892 w 7467600"/>
              <a:gd name="connsiteY675" fmla="*/ 2405205 h 6858000"/>
              <a:gd name="connsiteX676" fmla="*/ 2131689 w 7467600"/>
              <a:gd name="connsiteY676" fmla="*/ 1936926 h 6858000"/>
              <a:gd name="connsiteX677" fmla="*/ 2454820 w 7467600"/>
              <a:gd name="connsiteY677" fmla="*/ 1248808 h 6858000"/>
              <a:gd name="connsiteX678" fmla="*/ 2492512 w 7467600"/>
              <a:gd name="connsiteY678" fmla="*/ 1302920 h 6858000"/>
              <a:gd name="connsiteX679" fmla="*/ 2081216 w 7467600"/>
              <a:gd name="connsiteY679" fmla="*/ 2527513 h 6858000"/>
              <a:gd name="connsiteX680" fmla="*/ 2081211 w 7467600"/>
              <a:gd name="connsiteY680" fmla="*/ 2528916 h 6858000"/>
              <a:gd name="connsiteX681" fmla="*/ 2199067 w 7467600"/>
              <a:gd name="connsiteY681" fmla="*/ 2884061 h 6858000"/>
              <a:gd name="connsiteX682" fmla="*/ 3192586 w 7467600"/>
              <a:gd name="connsiteY682" fmla="*/ 3411496 h 6858000"/>
              <a:gd name="connsiteX683" fmla="*/ 3182620 w 7467600"/>
              <a:gd name="connsiteY683" fmla="*/ 3483279 h 6858000"/>
              <a:gd name="connsiteX684" fmla="*/ 2435119 w 7467600"/>
              <a:gd name="connsiteY684" fmla="*/ 3080173 h 6858000"/>
              <a:gd name="connsiteX685" fmla="*/ 2410152 w 7467600"/>
              <a:gd name="connsiteY685" fmla="*/ 3063751 h 6858000"/>
              <a:gd name="connsiteX686" fmla="*/ 2408099 w 7467600"/>
              <a:gd name="connsiteY686" fmla="*/ 3064403 h 6858000"/>
              <a:gd name="connsiteX687" fmla="*/ 2407218 w 7467600"/>
              <a:gd name="connsiteY687" fmla="*/ 3070324 h 6858000"/>
              <a:gd name="connsiteX688" fmla="*/ 2380138 w 7467600"/>
              <a:gd name="connsiteY688" fmla="*/ 3099341 h 6858000"/>
              <a:gd name="connsiteX689" fmla="*/ 1765923 w 7467600"/>
              <a:gd name="connsiteY689" fmla="*/ 3581043 h 6858000"/>
              <a:gd name="connsiteX690" fmla="*/ 1702258 w 7467600"/>
              <a:gd name="connsiteY690" fmla="*/ 3612286 h 6858000"/>
              <a:gd name="connsiteX691" fmla="*/ 1538370 w 7467600"/>
              <a:gd name="connsiteY691" fmla="*/ 3811804 h 6858000"/>
              <a:gd name="connsiteX692" fmla="*/ 542867 w 7467600"/>
              <a:gd name="connsiteY692" fmla="*/ 4944092 h 6858000"/>
              <a:gd name="connsiteX693" fmla="*/ 515800 w 7467600"/>
              <a:gd name="connsiteY693" fmla="*/ 4862180 h 6858000"/>
              <a:gd name="connsiteX694" fmla="*/ 909145 w 7467600"/>
              <a:gd name="connsiteY694" fmla="*/ 4199225 h 6858000"/>
              <a:gd name="connsiteX695" fmla="*/ 1214067 w 7467600"/>
              <a:gd name="connsiteY695" fmla="*/ 3908561 h 6858000"/>
              <a:gd name="connsiteX696" fmla="*/ 640967 w 7467600"/>
              <a:gd name="connsiteY696" fmla="*/ 4105601 h 6858000"/>
              <a:gd name="connsiteX697" fmla="*/ 112563 w 7467600"/>
              <a:gd name="connsiteY697" fmla="*/ 4396952 h 6858000"/>
              <a:gd name="connsiteX698" fmla="*/ 0 w 7467600"/>
              <a:gd name="connsiteY698" fmla="*/ 4466006 h 6858000"/>
              <a:gd name="connsiteX699" fmla="*/ 0 w 7467600"/>
              <a:gd name="connsiteY699" fmla="*/ 4233763 h 6858000"/>
              <a:gd name="connsiteX700" fmla="*/ 36881 w 7467600"/>
              <a:gd name="connsiteY700" fmla="*/ 4200118 h 6858000"/>
              <a:gd name="connsiteX701" fmla="*/ 910534 w 7467600"/>
              <a:gd name="connsiteY701" fmla="*/ 3629753 h 6858000"/>
              <a:gd name="connsiteX702" fmla="*/ 1578717 w 7467600"/>
              <a:gd name="connsiteY702" fmla="*/ 3575982 h 6858000"/>
              <a:gd name="connsiteX703" fmla="*/ 2338780 w 7467600"/>
              <a:gd name="connsiteY703" fmla="*/ 3033725 h 6858000"/>
              <a:gd name="connsiteX704" fmla="*/ 1807991 w 7467600"/>
              <a:gd name="connsiteY704" fmla="*/ 2807184 h 6858000"/>
              <a:gd name="connsiteX705" fmla="*/ 1416358 w 7467600"/>
              <a:gd name="connsiteY705" fmla="*/ 3112571 h 6858000"/>
              <a:gd name="connsiteX706" fmla="*/ 939066 w 7467600"/>
              <a:gd name="connsiteY706" fmla="*/ 3378798 h 6858000"/>
              <a:gd name="connsiteX707" fmla="*/ 115099 w 7467600"/>
              <a:gd name="connsiteY707" fmla="*/ 3607650 h 6858000"/>
              <a:gd name="connsiteX708" fmla="*/ 97284 w 7467600"/>
              <a:gd name="connsiteY708" fmla="*/ 3520393 h 6858000"/>
              <a:gd name="connsiteX709" fmla="*/ 922050 w 7467600"/>
              <a:gd name="connsiteY709" fmla="*/ 3074867 h 6858000"/>
              <a:gd name="connsiteX710" fmla="*/ 1405265 w 7467600"/>
              <a:gd name="connsiteY710" fmla="*/ 3016319 h 6858000"/>
              <a:gd name="connsiteX711" fmla="*/ 1407512 w 7467600"/>
              <a:gd name="connsiteY711" fmla="*/ 3018001 h 6858000"/>
              <a:gd name="connsiteX712" fmla="*/ 1726266 w 7467600"/>
              <a:gd name="connsiteY712" fmla="*/ 2777274 h 6858000"/>
              <a:gd name="connsiteX713" fmla="*/ 625390 w 7467600"/>
              <a:gd name="connsiteY713" fmla="*/ 2514541 h 6858000"/>
              <a:gd name="connsiteX714" fmla="*/ 619799 w 7467600"/>
              <a:gd name="connsiteY714" fmla="*/ 2527180 h 6858000"/>
              <a:gd name="connsiteX715" fmla="*/ 310030 w 7467600"/>
              <a:gd name="connsiteY715" fmla="*/ 2771818 h 6858000"/>
              <a:gd name="connsiteX716" fmla="*/ 173877 w 7467600"/>
              <a:gd name="connsiteY716" fmla="*/ 2937056 h 6858000"/>
              <a:gd name="connsiteX717" fmla="*/ 77889 w 7467600"/>
              <a:gd name="connsiteY717" fmla="*/ 3138440 h 6858000"/>
              <a:gd name="connsiteX718" fmla="*/ 0 w 7467600"/>
              <a:gd name="connsiteY718" fmla="*/ 3271395 h 6858000"/>
              <a:gd name="connsiteX719" fmla="*/ 0 w 7467600"/>
              <a:gd name="connsiteY719" fmla="*/ 3153002 h 6858000"/>
              <a:gd name="connsiteX720" fmla="*/ 2386 w 7467600"/>
              <a:gd name="connsiteY720" fmla="*/ 3149203 h 6858000"/>
              <a:gd name="connsiteX721" fmla="*/ 89753 w 7467600"/>
              <a:gd name="connsiteY721" fmla="*/ 2987702 h 6858000"/>
              <a:gd name="connsiteX722" fmla="*/ 76869 w 7467600"/>
              <a:gd name="connsiteY722" fmla="*/ 3005404 h 6858000"/>
              <a:gd name="connsiteX723" fmla="*/ 32049 w 7467600"/>
              <a:gd name="connsiteY723" fmla="*/ 3065814 h 6858000"/>
              <a:gd name="connsiteX724" fmla="*/ 0 w 7467600"/>
              <a:gd name="connsiteY724" fmla="*/ 3108744 h 6858000"/>
              <a:gd name="connsiteX725" fmla="*/ 0 w 7467600"/>
              <a:gd name="connsiteY725" fmla="*/ 3058059 h 6858000"/>
              <a:gd name="connsiteX726" fmla="*/ 7610 w 7467600"/>
              <a:gd name="connsiteY726" fmla="*/ 3047889 h 6858000"/>
              <a:gd name="connsiteX727" fmla="*/ 52419 w 7467600"/>
              <a:gd name="connsiteY727" fmla="*/ 2987479 h 6858000"/>
              <a:gd name="connsiteX728" fmla="*/ 59142 w 7467600"/>
              <a:gd name="connsiteY728" fmla="*/ 2978488 h 6858000"/>
              <a:gd name="connsiteX729" fmla="*/ 0 w 7467600"/>
              <a:gd name="connsiteY729" fmla="*/ 3015334 h 6858000"/>
              <a:gd name="connsiteX730" fmla="*/ 0 w 7467600"/>
              <a:gd name="connsiteY730" fmla="*/ 2914286 h 6858000"/>
              <a:gd name="connsiteX731" fmla="*/ 36383 w 7467600"/>
              <a:gd name="connsiteY731" fmla="*/ 2901128 h 6858000"/>
              <a:gd name="connsiteX732" fmla="*/ 156329 w 7467600"/>
              <a:gd name="connsiteY732" fmla="*/ 2840533 h 6858000"/>
              <a:gd name="connsiteX733" fmla="*/ 358355 w 7467600"/>
              <a:gd name="connsiteY733" fmla="*/ 2620471 h 6858000"/>
              <a:gd name="connsiteX734" fmla="*/ 510577 w 7467600"/>
              <a:gd name="connsiteY734" fmla="*/ 2501244 h 6858000"/>
              <a:gd name="connsiteX735" fmla="*/ 211967 w 7467600"/>
              <a:gd name="connsiteY735" fmla="*/ 2479171 h 6858000"/>
              <a:gd name="connsiteX736" fmla="*/ 0 w 7467600"/>
              <a:gd name="connsiteY736" fmla="*/ 2476398 h 6858000"/>
              <a:gd name="connsiteX737" fmla="*/ 0 w 7467600"/>
              <a:gd name="connsiteY737" fmla="*/ 2389189 h 6858000"/>
              <a:gd name="connsiteX738" fmla="*/ 103062 w 7467600"/>
              <a:gd name="connsiteY738" fmla="*/ 2389518 h 6858000"/>
              <a:gd name="connsiteX739" fmla="*/ 510734 w 7467600"/>
              <a:gd name="connsiteY739" fmla="*/ 2416201 h 6858000"/>
              <a:gd name="connsiteX740" fmla="*/ 279257 w 7467600"/>
              <a:gd name="connsiteY740" fmla="*/ 2092102 h 6858000"/>
              <a:gd name="connsiteX741" fmla="*/ 65265 w 7467600"/>
              <a:gd name="connsiteY741" fmla="*/ 2006049 h 6858000"/>
              <a:gd name="connsiteX742" fmla="*/ 0 w 7467600"/>
              <a:gd name="connsiteY742" fmla="*/ 1982532 h 6858000"/>
              <a:gd name="connsiteX743" fmla="*/ 0 w 7467600"/>
              <a:gd name="connsiteY743" fmla="*/ 1912789 h 6858000"/>
              <a:gd name="connsiteX744" fmla="*/ 97460 w 7467600"/>
              <a:gd name="connsiteY744" fmla="*/ 1953725 h 6858000"/>
              <a:gd name="connsiteX745" fmla="*/ 221272 w 7467600"/>
              <a:gd name="connsiteY745" fmla="*/ 1980766 h 6858000"/>
              <a:gd name="connsiteX746" fmla="*/ 116765 w 7467600"/>
              <a:gd name="connsiteY746" fmla="*/ 1911033 h 6858000"/>
              <a:gd name="connsiteX747" fmla="*/ 16405 w 7467600"/>
              <a:gd name="connsiteY747" fmla="*/ 1803412 h 6858000"/>
              <a:gd name="connsiteX748" fmla="*/ 0 w 7467600"/>
              <a:gd name="connsiteY748" fmla="*/ 1784777 h 6858000"/>
              <a:gd name="connsiteX749" fmla="*/ 0 w 7467600"/>
              <a:gd name="connsiteY749" fmla="*/ 1740082 h 6858000"/>
              <a:gd name="connsiteX750" fmla="*/ 39394 w 7467600"/>
              <a:gd name="connsiteY750" fmla="*/ 1784856 h 6858000"/>
              <a:gd name="connsiteX751" fmla="*/ 135813 w 7467600"/>
              <a:gd name="connsiteY751" fmla="*/ 1888838 h 6858000"/>
              <a:gd name="connsiteX752" fmla="*/ 242575 w 7467600"/>
              <a:gd name="connsiteY752" fmla="*/ 1958841 h 6858000"/>
              <a:gd name="connsiteX753" fmla="*/ 82197 w 7467600"/>
              <a:gd name="connsiteY753" fmla="*/ 1754826 h 6858000"/>
              <a:gd name="connsiteX754" fmla="*/ 0 w 7467600"/>
              <a:gd name="connsiteY754" fmla="*/ 1679650 h 6858000"/>
              <a:gd name="connsiteX755" fmla="*/ 0 w 7467600"/>
              <a:gd name="connsiteY755" fmla="*/ 1602463 h 6858000"/>
              <a:gd name="connsiteX756" fmla="*/ 84689 w 7467600"/>
              <a:gd name="connsiteY756" fmla="*/ 1677442 h 6858000"/>
              <a:gd name="connsiteX757" fmla="*/ 298437 w 7467600"/>
              <a:gd name="connsiteY757" fmla="*/ 1968019 h 6858000"/>
              <a:gd name="connsiteX758" fmla="*/ 227269 w 7467600"/>
              <a:gd name="connsiteY758" fmla="*/ 1114064 h 6858000"/>
              <a:gd name="connsiteX759" fmla="*/ 248003 w 7467600"/>
              <a:gd name="connsiteY759" fmla="*/ 1089613 h 6858000"/>
              <a:gd name="connsiteX760" fmla="*/ 427020 w 7467600"/>
              <a:gd name="connsiteY760" fmla="*/ 1619803 h 6858000"/>
              <a:gd name="connsiteX761" fmla="*/ 340345 w 7467600"/>
              <a:gd name="connsiteY761" fmla="*/ 2027739 h 6858000"/>
              <a:gd name="connsiteX762" fmla="*/ 360865 w 7467600"/>
              <a:gd name="connsiteY762" fmla="*/ 2044827 h 6858000"/>
              <a:gd name="connsiteX763" fmla="*/ 560414 w 7467600"/>
              <a:gd name="connsiteY763" fmla="*/ 2421457 h 6858000"/>
              <a:gd name="connsiteX764" fmla="*/ 1359703 w 7467600"/>
              <a:gd name="connsiteY764" fmla="*/ 2578554 h 6858000"/>
              <a:gd name="connsiteX765" fmla="*/ 1359422 w 7467600"/>
              <a:gd name="connsiteY765" fmla="*/ 2577994 h 6858000"/>
              <a:gd name="connsiteX766" fmla="*/ 828701 w 7467600"/>
              <a:gd name="connsiteY766" fmla="*/ 1839520 h 6858000"/>
              <a:gd name="connsiteX767" fmla="*/ 494427 w 7467600"/>
              <a:gd name="connsiteY767" fmla="*/ 1092333 h 6858000"/>
              <a:gd name="connsiteX768" fmla="*/ 506322 w 7467600"/>
              <a:gd name="connsiteY768" fmla="*/ 1020997 h 6858000"/>
              <a:gd name="connsiteX769" fmla="*/ 4570198 w 7467600"/>
              <a:gd name="connsiteY769" fmla="*/ 978081 h 6858000"/>
              <a:gd name="connsiteX770" fmla="*/ 4523691 w 7467600"/>
              <a:gd name="connsiteY770" fmla="*/ 1127776 h 6858000"/>
              <a:gd name="connsiteX771" fmla="*/ 4509875 w 7467600"/>
              <a:gd name="connsiteY771" fmla="*/ 1167552 h 6858000"/>
              <a:gd name="connsiteX772" fmla="*/ 4478168 w 7467600"/>
              <a:gd name="connsiteY772" fmla="*/ 1260735 h 6858000"/>
              <a:gd name="connsiteX773" fmla="*/ 4409309 w 7467600"/>
              <a:gd name="connsiteY773" fmla="*/ 1666996 h 6858000"/>
              <a:gd name="connsiteX774" fmla="*/ 4370031 w 7467600"/>
              <a:gd name="connsiteY774" fmla="*/ 1955666 h 6858000"/>
              <a:gd name="connsiteX775" fmla="*/ 4570198 w 7467600"/>
              <a:gd name="connsiteY775" fmla="*/ 978081 h 6858000"/>
              <a:gd name="connsiteX776" fmla="*/ 4557898 w 7467600"/>
              <a:gd name="connsiteY776" fmla="*/ 900011 h 6858000"/>
              <a:gd name="connsiteX777" fmla="*/ 4344840 w 7467600"/>
              <a:gd name="connsiteY777" fmla="*/ 1922038 h 6858000"/>
              <a:gd name="connsiteX778" fmla="*/ 4378710 w 7467600"/>
              <a:gd name="connsiteY778" fmla="*/ 1665516 h 6858000"/>
              <a:gd name="connsiteX779" fmla="*/ 4448798 w 7467600"/>
              <a:gd name="connsiteY779" fmla="*/ 1253024 h 6858000"/>
              <a:gd name="connsiteX780" fmla="*/ 4480315 w 7467600"/>
              <a:gd name="connsiteY780" fmla="*/ 1158454 h 6858000"/>
              <a:gd name="connsiteX781" fmla="*/ 4494133 w 7467600"/>
              <a:gd name="connsiteY781" fmla="*/ 1118676 h 6858000"/>
              <a:gd name="connsiteX782" fmla="*/ 4557898 w 7467600"/>
              <a:gd name="connsiteY782" fmla="*/ 900011 h 6858000"/>
              <a:gd name="connsiteX783" fmla="*/ 5870151 w 7467600"/>
              <a:gd name="connsiteY783" fmla="*/ 898890 h 6858000"/>
              <a:gd name="connsiteX784" fmla="*/ 5861335 w 7467600"/>
              <a:gd name="connsiteY784" fmla="*/ 899177 h 6858000"/>
              <a:gd name="connsiteX785" fmla="*/ 5843702 w 7467600"/>
              <a:gd name="connsiteY785" fmla="*/ 899748 h 6858000"/>
              <a:gd name="connsiteX786" fmla="*/ 5651107 w 7467600"/>
              <a:gd name="connsiteY786" fmla="*/ 920306 h 6858000"/>
              <a:gd name="connsiteX787" fmla="*/ 5459407 w 7467600"/>
              <a:gd name="connsiteY787" fmla="*/ 940975 h 6858000"/>
              <a:gd name="connsiteX788" fmla="*/ 5374846 w 7467600"/>
              <a:gd name="connsiteY788" fmla="*/ 941988 h 6858000"/>
              <a:gd name="connsiteX789" fmla="*/ 5256105 w 7467600"/>
              <a:gd name="connsiteY789" fmla="*/ 945632 h 6858000"/>
              <a:gd name="connsiteX790" fmla="*/ 5107071 w 7467600"/>
              <a:gd name="connsiteY790" fmla="*/ 969720 h 6858000"/>
              <a:gd name="connsiteX791" fmla="*/ 4998681 w 7467600"/>
              <a:gd name="connsiteY791" fmla="*/ 988771 h 6858000"/>
              <a:gd name="connsiteX792" fmla="*/ 5870151 w 7467600"/>
              <a:gd name="connsiteY792" fmla="*/ 898890 h 6858000"/>
              <a:gd name="connsiteX793" fmla="*/ 5504425 w 7467600"/>
              <a:gd name="connsiteY793" fmla="*/ 848067 h 6858000"/>
              <a:gd name="connsiteX794" fmla="*/ 4968849 w 7467600"/>
              <a:gd name="connsiteY794" fmla="*/ 962318 h 6858000"/>
              <a:gd name="connsiteX795" fmla="*/ 5104039 w 7467600"/>
              <a:gd name="connsiteY795" fmla="*/ 940634 h 6858000"/>
              <a:gd name="connsiteX796" fmla="*/ 5256311 w 7467600"/>
              <a:gd name="connsiteY796" fmla="*/ 916490 h 6858000"/>
              <a:gd name="connsiteX797" fmla="*/ 5377381 w 7467600"/>
              <a:gd name="connsiteY797" fmla="*/ 912671 h 6858000"/>
              <a:gd name="connsiteX798" fmla="*/ 5460148 w 7467600"/>
              <a:gd name="connsiteY798" fmla="*/ 911442 h 6858000"/>
              <a:gd name="connsiteX799" fmla="*/ 5648971 w 7467600"/>
              <a:gd name="connsiteY799" fmla="*/ 891331 h 6858000"/>
              <a:gd name="connsiteX800" fmla="*/ 5844807 w 7467600"/>
              <a:gd name="connsiteY800" fmla="*/ 870718 h 6858000"/>
              <a:gd name="connsiteX801" fmla="*/ 5862975 w 7467600"/>
              <a:gd name="connsiteY801" fmla="*/ 869756 h 6858000"/>
              <a:gd name="connsiteX802" fmla="*/ 5920887 w 7467600"/>
              <a:gd name="connsiteY802" fmla="*/ 865929 h 6858000"/>
              <a:gd name="connsiteX803" fmla="*/ 5504425 w 7467600"/>
              <a:gd name="connsiteY803" fmla="*/ 848067 h 6858000"/>
              <a:gd name="connsiteX804" fmla="*/ 3607114 w 7467600"/>
              <a:gd name="connsiteY804" fmla="*/ 467441 h 6858000"/>
              <a:gd name="connsiteX805" fmla="*/ 3296242 w 7467600"/>
              <a:gd name="connsiteY805" fmla="*/ 807991 h 6858000"/>
              <a:gd name="connsiteX806" fmla="*/ 3174674 w 7467600"/>
              <a:gd name="connsiteY806" fmla="*/ 919759 h 6858000"/>
              <a:gd name="connsiteX807" fmla="*/ 3042978 w 7467600"/>
              <a:gd name="connsiteY807" fmla="*/ 1054894 h 6858000"/>
              <a:gd name="connsiteX808" fmla="*/ 2968914 w 7467600"/>
              <a:gd name="connsiteY808" fmla="*/ 1133756 h 6858000"/>
              <a:gd name="connsiteX809" fmla="*/ 3103823 w 7467600"/>
              <a:gd name="connsiteY809" fmla="*/ 1026814 h 6858000"/>
              <a:gd name="connsiteX810" fmla="*/ 3607114 w 7467600"/>
              <a:gd name="connsiteY810" fmla="*/ 467441 h 6858000"/>
              <a:gd name="connsiteX811" fmla="*/ 3744487 w 7467600"/>
              <a:gd name="connsiteY811" fmla="*/ 383136 h 6858000"/>
              <a:gd name="connsiteX812" fmla="*/ 3970213 w 7467600"/>
              <a:gd name="connsiteY812" fmla="*/ 995559 h 6858000"/>
              <a:gd name="connsiteX813" fmla="*/ 3744487 w 7467600"/>
              <a:gd name="connsiteY813" fmla="*/ 383136 h 6858000"/>
              <a:gd name="connsiteX814" fmla="*/ 3624562 w 7467600"/>
              <a:gd name="connsiteY814" fmla="*/ 367041 h 6858000"/>
              <a:gd name="connsiteX815" fmla="*/ 3489712 w 7467600"/>
              <a:gd name="connsiteY815" fmla="*/ 485386 h 6858000"/>
              <a:gd name="connsiteX816" fmla="*/ 3182994 w 7467600"/>
              <a:gd name="connsiteY816" fmla="*/ 828265 h 6858000"/>
              <a:gd name="connsiteX817" fmla="*/ 2892114 w 7467600"/>
              <a:gd name="connsiteY817" fmla="*/ 1172635 h 6858000"/>
              <a:gd name="connsiteX818" fmla="*/ 3021459 w 7467600"/>
              <a:gd name="connsiteY818" fmla="*/ 1035385 h 6858000"/>
              <a:gd name="connsiteX819" fmla="*/ 3153873 w 7467600"/>
              <a:gd name="connsiteY819" fmla="*/ 898971 h 6858000"/>
              <a:gd name="connsiteX820" fmla="*/ 3276511 w 7467600"/>
              <a:gd name="connsiteY820" fmla="*/ 786423 h 6858000"/>
              <a:gd name="connsiteX821" fmla="*/ 3584154 w 7467600"/>
              <a:gd name="connsiteY821" fmla="*/ 448218 h 6858000"/>
              <a:gd name="connsiteX822" fmla="*/ 3624562 w 7467600"/>
              <a:gd name="connsiteY822" fmla="*/ 367041 h 6858000"/>
              <a:gd name="connsiteX823" fmla="*/ 3766672 w 7467600"/>
              <a:gd name="connsiteY823" fmla="*/ 359429 h 6858000"/>
              <a:gd name="connsiteX824" fmla="*/ 3996338 w 7467600"/>
              <a:gd name="connsiteY824" fmla="*/ 968237 h 6858000"/>
              <a:gd name="connsiteX825" fmla="*/ 3766672 w 7467600"/>
              <a:gd name="connsiteY825" fmla="*/ 359429 h 6858000"/>
              <a:gd name="connsiteX826" fmla="*/ 5805386 w 7467600"/>
              <a:gd name="connsiteY826" fmla="*/ 239240 h 6858000"/>
              <a:gd name="connsiteX827" fmla="*/ 5736947 w 7467600"/>
              <a:gd name="connsiteY827" fmla="*/ 261367 h 6858000"/>
              <a:gd name="connsiteX828" fmla="*/ 5427012 w 7467600"/>
              <a:gd name="connsiteY828" fmla="*/ 311272 h 6858000"/>
              <a:gd name="connsiteX829" fmla="*/ 5147818 w 7467600"/>
              <a:gd name="connsiteY829" fmla="*/ 322112 h 6858000"/>
              <a:gd name="connsiteX830" fmla="*/ 5060854 w 7467600"/>
              <a:gd name="connsiteY830" fmla="*/ 311882 h 6858000"/>
              <a:gd name="connsiteX831" fmla="*/ 4945989 w 7467600"/>
              <a:gd name="connsiteY831" fmla="*/ 300516 h 6858000"/>
              <a:gd name="connsiteX832" fmla="*/ 5410479 w 7467600"/>
              <a:gd name="connsiteY832" fmla="*/ 348434 h 6858000"/>
              <a:gd name="connsiteX833" fmla="*/ 5805386 w 7467600"/>
              <a:gd name="connsiteY833" fmla="*/ 239240 h 6858000"/>
              <a:gd name="connsiteX834" fmla="*/ 5905192 w 7467600"/>
              <a:gd name="connsiteY834" fmla="*/ 163079 h 6858000"/>
              <a:gd name="connsiteX835" fmla="*/ 5865655 w 7467600"/>
              <a:gd name="connsiteY835" fmla="*/ 171901 h 6858000"/>
              <a:gd name="connsiteX836" fmla="*/ 5259740 w 7467600"/>
              <a:gd name="connsiteY836" fmla="*/ 257013 h 6858000"/>
              <a:gd name="connsiteX837" fmla="*/ 5208466 w 7467600"/>
              <a:gd name="connsiteY837" fmla="*/ 257550 h 6858000"/>
              <a:gd name="connsiteX838" fmla="*/ 4980204 w 7467600"/>
              <a:gd name="connsiteY838" fmla="*/ 271903 h 6858000"/>
              <a:gd name="connsiteX839" fmla="*/ 5068068 w 7467600"/>
              <a:gd name="connsiteY839" fmla="*/ 282244 h 6858000"/>
              <a:gd name="connsiteX840" fmla="*/ 5153231 w 7467600"/>
              <a:gd name="connsiteY840" fmla="*/ 292240 h 6858000"/>
              <a:gd name="connsiteX841" fmla="*/ 5426491 w 7467600"/>
              <a:gd name="connsiteY841" fmla="*/ 281128 h 6858000"/>
              <a:gd name="connsiteX842" fmla="*/ 5731212 w 7467600"/>
              <a:gd name="connsiteY842" fmla="*/ 231951 h 6858000"/>
              <a:gd name="connsiteX843" fmla="*/ 5905192 w 7467600"/>
              <a:gd name="connsiteY843" fmla="*/ 163079 h 6858000"/>
              <a:gd name="connsiteX844" fmla="*/ 5944437 w 7467600"/>
              <a:gd name="connsiteY844" fmla="*/ 113829 h 6858000"/>
              <a:gd name="connsiteX845" fmla="*/ 5825032 w 7467600"/>
              <a:gd name="connsiteY845" fmla="*/ 146405 h 6858000"/>
              <a:gd name="connsiteX846" fmla="*/ 4955599 w 7467600"/>
              <a:gd name="connsiteY846" fmla="*/ 247008 h 6858000"/>
              <a:gd name="connsiteX847" fmla="*/ 5210104 w 7467600"/>
              <a:gd name="connsiteY847" fmla="*/ 228123 h 6858000"/>
              <a:gd name="connsiteX848" fmla="*/ 5261015 w 7467600"/>
              <a:gd name="connsiteY848" fmla="*/ 227087 h 6858000"/>
              <a:gd name="connsiteX849" fmla="*/ 5861181 w 7467600"/>
              <a:gd name="connsiteY849" fmla="*/ 143093 h 6858000"/>
              <a:gd name="connsiteX850" fmla="*/ 5961252 w 7467600"/>
              <a:gd name="connsiteY850" fmla="*/ 114820 h 6858000"/>
              <a:gd name="connsiteX851" fmla="*/ 5944437 w 7467600"/>
              <a:gd name="connsiteY851" fmla="*/ 113829 h 6858000"/>
              <a:gd name="connsiteX852" fmla="*/ 3882765 w 7467600"/>
              <a:gd name="connsiteY852" fmla="*/ 0 h 6858000"/>
              <a:gd name="connsiteX853" fmla="*/ 3995099 w 7467600"/>
              <a:gd name="connsiteY853" fmla="*/ 0 h 6858000"/>
              <a:gd name="connsiteX854" fmla="*/ 4163818 w 7467600"/>
              <a:gd name="connsiteY854" fmla="*/ 234104 h 6858000"/>
              <a:gd name="connsiteX855" fmla="*/ 4172099 w 7467600"/>
              <a:gd name="connsiteY855" fmla="*/ 234207 h 6858000"/>
              <a:gd name="connsiteX856" fmla="*/ 4784282 w 7467600"/>
              <a:gd name="connsiteY856" fmla="*/ 276561 h 6858000"/>
              <a:gd name="connsiteX857" fmla="*/ 4801687 w 7467600"/>
              <a:gd name="connsiteY857" fmla="*/ 267764 h 6858000"/>
              <a:gd name="connsiteX858" fmla="*/ 6082788 w 7467600"/>
              <a:gd name="connsiteY858" fmla="*/ 64119 h 6858000"/>
              <a:gd name="connsiteX859" fmla="*/ 6099442 w 7467600"/>
              <a:gd name="connsiteY859" fmla="*/ 82568 h 6858000"/>
              <a:gd name="connsiteX860" fmla="*/ 4804137 w 7467600"/>
              <a:gd name="connsiteY860" fmla="*/ 320931 h 6858000"/>
              <a:gd name="connsiteX861" fmla="*/ 4227047 w 7467600"/>
              <a:gd name="connsiteY861" fmla="*/ 313415 h 6858000"/>
              <a:gd name="connsiteX862" fmla="*/ 4346041 w 7467600"/>
              <a:gd name="connsiteY862" fmla="*/ 456086 h 6858000"/>
              <a:gd name="connsiteX863" fmla="*/ 4870967 w 7467600"/>
              <a:gd name="connsiteY863" fmla="*/ 963061 h 6858000"/>
              <a:gd name="connsiteX864" fmla="*/ 4889647 w 7467600"/>
              <a:gd name="connsiteY864" fmla="*/ 957147 h 6858000"/>
              <a:gd name="connsiteX865" fmla="*/ 5422504 w 7467600"/>
              <a:gd name="connsiteY865" fmla="*/ 805191 h 6858000"/>
              <a:gd name="connsiteX866" fmla="*/ 6087656 w 7467600"/>
              <a:gd name="connsiteY866" fmla="*/ 826703 h 6858000"/>
              <a:gd name="connsiteX867" fmla="*/ 6058717 w 7467600"/>
              <a:gd name="connsiteY867" fmla="*/ 865992 h 6858000"/>
              <a:gd name="connsiteX868" fmla="*/ 4974153 w 7467600"/>
              <a:gd name="connsiteY868" fmla="*/ 1045456 h 6858000"/>
              <a:gd name="connsiteX869" fmla="*/ 5627835 w 7467600"/>
              <a:gd name="connsiteY869" fmla="*/ 1472077 h 6858000"/>
              <a:gd name="connsiteX870" fmla="*/ 5629817 w 7467600"/>
              <a:gd name="connsiteY870" fmla="*/ 1471412 h 6858000"/>
              <a:gd name="connsiteX871" fmla="*/ 5634124 w 7467600"/>
              <a:gd name="connsiteY871" fmla="*/ 1470572 h 6858000"/>
              <a:gd name="connsiteX872" fmla="*/ 5755832 w 7467600"/>
              <a:gd name="connsiteY872" fmla="*/ 1383886 h 6858000"/>
              <a:gd name="connsiteX873" fmla="*/ 6014186 w 7467600"/>
              <a:gd name="connsiteY873" fmla="*/ 1279799 h 6858000"/>
              <a:gd name="connsiteX874" fmla="*/ 6901619 w 7467600"/>
              <a:gd name="connsiteY874" fmla="*/ 1047874 h 6858000"/>
              <a:gd name="connsiteX875" fmla="*/ 6931566 w 7467600"/>
              <a:gd name="connsiteY875" fmla="*/ 1062034 h 6858000"/>
              <a:gd name="connsiteX876" fmla="*/ 5790982 w 7467600"/>
              <a:gd name="connsiteY876" fmla="*/ 1561380 h 6858000"/>
              <a:gd name="connsiteX877" fmla="*/ 6188971 w 7467600"/>
              <a:gd name="connsiteY877" fmla="*/ 1755168 h 6858000"/>
              <a:gd name="connsiteX878" fmla="*/ 6202446 w 7467600"/>
              <a:gd name="connsiteY878" fmla="*/ 1752268 h 6858000"/>
              <a:gd name="connsiteX879" fmla="*/ 7179560 w 7467600"/>
              <a:gd name="connsiteY879" fmla="*/ 1467551 h 6858000"/>
              <a:gd name="connsiteX880" fmla="*/ 7158730 w 7467600"/>
              <a:gd name="connsiteY880" fmla="*/ 1507835 h 6858000"/>
              <a:gd name="connsiteX881" fmla="*/ 6326959 w 7467600"/>
              <a:gd name="connsiteY881" fmla="*/ 1817686 h 6858000"/>
              <a:gd name="connsiteX882" fmla="*/ 6537433 w 7467600"/>
              <a:gd name="connsiteY882" fmla="*/ 1907790 h 6858000"/>
              <a:gd name="connsiteX883" fmla="*/ 6550221 w 7467600"/>
              <a:gd name="connsiteY883" fmla="*/ 1910729 h 6858000"/>
              <a:gd name="connsiteX884" fmla="*/ 6964438 w 7467600"/>
              <a:gd name="connsiteY884" fmla="*/ 2209505 h 6858000"/>
              <a:gd name="connsiteX885" fmla="*/ 7367862 w 7467600"/>
              <a:gd name="connsiteY885" fmla="*/ 2806833 h 6858000"/>
              <a:gd name="connsiteX886" fmla="*/ 7364329 w 7467600"/>
              <a:gd name="connsiteY886" fmla="*/ 2826907 h 6858000"/>
              <a:gd name="connsiteX887" fmla="*/ 7290545 w 7467600"/>
              <a:gd name="connsiteY887" fmla="*/ 2850663 h 6858000"/>
              <a:gd name="connsiteX888" fmla="*/ 6472036 w 7467600"/>
              <a:gd name="connsiteY888" fmla="*/ 1959003 h 6858000"/>
              <a:gd name="connsiteX889" fmla="*/ 5792897 w 7467600"/>
              <a:gd name="connsiteY889" fmla="*/ 1647747 h 6858000"/>
              <a:gd name="connsiteX890" fmla="*/ 5842751 w 7467600"/>
              <a:gd name="connsiteY890" fmla="*/ 1816112 h 6858000"/>
              <a:gd name="connsiteX891" fmla="*/ 5847424 w 7467600"/>
              <a:gd name="connsiteY891" fmla="*/ 1815776 h 6858000"/>
              <a:gd name="connsiteX892" fmla="*/ 6399821 w 7467600"/>
              <a:gd name="connsiteY892" fmla="*/ 2344799 h 6858000"/>
              <a:gd name="connsiteX893" fmla="*/ 6323232 w 7467600"/>
              <a:gd name="connsiteY893" fmla="*/ 2389634 h 6858000"/>
              <a:gd name="connsiteX894" fmla="*/ 5942958 w 7467600"/>
              <a:gd name="connsiteY894" fmla="*/ 2077708 h 6858000"/>
              <a:gd name="connsiteX895" fmla="*/ 5921559 w 7467600"/>
              <a:gd name="connsiteY895" fmla="*/ 2378596 h 6858000"/>
              <a:gd name="connsiteX896" fmla="*/ 5817651 w 7467600"/>
              <a:gd name="connsiteY896" fmla="*/ 3023919 h 6858000"/>
              <a:gd name="connsiteX897" fmla="*/ 5729634 w 7467600"/>
              <a:gd name="connsiteY897" fmla="*/ 3051849 h 6858000"/>
              <a:gd name="connsiteX898" fmla="*/ 5611018 w 7467600"/>
              <a:gd name="connsiteY898" fmla="*/ 2316769 h 6858000"/>
              <a:gd name="connsiteX899" fmla="*/ 5687608 w 7467600"/>
              <a:gd name="connsiteY899" fmla="*/ 2039972 h 6858000"/>
              <a:gd name="connsiteX900" fmla="*/ 5657554 w 7467600"/>
              <a:gd name="connsiteY900" fmla="*/ 1576445 h 6858000"/>
              <a:gd name="connsiteX901" fmla="*/ 5150475 w 7467600"/>
              <a:gd name="connsiteY901" fmla="*/ 1274012 h 6858000"/>
              <a:gd name="connsiteX902" fmla="*/ 5349142 w 7467600"/>
              <a:gd name="connsiteY902" fmla="*/ 2204405 h 6858000"/>
              <a:gd name="connsiteX903" fmla="*/ 5262214 w 7467600"/>
              <a:gd name="connsiteY903" fmla="*/ 2233836 h 6858000"/>
              <a:gd name="connsiteX904" fmla="*/ 4981539 w 7467600"/>
              <a:gd name="connsiteY904" fmla="*/ 1542201 h 6858000"/>
              <a:gd name="connsiteX905" fmla="*/ 4958461 w 7467600"/>
              <a:gd name="connsiteY905" fmla="*/ 1136957 h 6858000"/>
              <a:gd name="connsiteX906" fmla="*/ 4655015 w 7467600"/>
              <a:gd name="connsiteY906" fmla="*/ 891426 h 6858000"/>
              <a:gd name="connsiteX907" fmla="*/ 4348002 w 7467600"/>
              <a:gd name="connsiteY907" fmla="*/ 2205895 h 6858000"/>
              <a:gd name="connsiteX908" fmla="*/ 4262250 w 7467600"/>
              <a:gd name="connsiteY908" fmla="*/ 2219972 h 6858000"/>
              <a:gd name="connsiteX909" fmla="*/ 4550611 w 7467600"/>
              <a:gd name="connsiteY909" fmla="*/ 817540 h 6858000"/>
              <a:gd name="connsiteX910" fmla="*/ 4564418 w 7467600"/>
              <a:gd name="connsiteY910" fmla="*/ 808293 h 6858000"/>
              <a:gd name="connsiteX911" fmla="*/ 4266388 w 7467600"/>
              <a:gd name="connsiteY911" fmla="*/ 500083 h 6858000"/>
              <a:gd name="connsiteX912" fmla="*/ 4032842 w 7467600"/>
              <a:gd name="connsiteY912" fmla="*/ 211809 h 6858000"/>
              <a:gd name="connsiteX913" fmla="*/ 3882765 w 7467600"/>
              <a:gd name="connsiteY913" fmla="*/ 0 h 6858000"/>
              <a:gd name="connsiteX914" fmla="*/ 3721337 w 7467600"/>
              <a:gd name="connsiteY914" fmla="*/ 0 h 6858000"/>
              <a:gd name="connsiteX915" fmla="*/ 3797544 w 7467600"/>
              <a:gd name="connsiteY915" fmla="*/ 0 h 6858000"/>
              <a:gd name="connsiteX916" fmla="*/ 3775734 w 7467600"/>
              <a:gd name="connsiteY916" fmla="*/ 95131 h 6858000"/>
              <a:gd name="connsiteX917" fmla="*/ 3724807 w 7467600"/>
              <a:gd name="connsiteY917" fmla="*/ 272257 h 6858000"/>
              <a:gd name="connsiteX918" fmla="*/ 3726844 w 7467600"/>
              <a:gd name="connsiteY918" fmla="*/ 282988 h 6858000"/>
              <a:gd name="connsiteX919" fmla="*/ 3742664 w 7467600"/>
              <a:gd name="connsiteY919" fmla="*/ 279918 h 6858000"/>
              <a:gd name="connsiteX920" fmla="*/ 4103910 w 7467600"/>
              <a:gd name="connsiteY920" fmla="*/ 1161917 h 6858000"/>
              <a:gd name="connsiteX921" fmla="*/ 4020269 w 7467600"/>
              <a:gd name="connsiteY921" fmla="*/ 1200406 h 6858000"/>
              <a:gd name="connsiteX922" fmla="*/ 3674882 w 7467600"/>
              <a:gd name="connsiteY922" fmla="*/ 488524 h 6858000"/>
              <a:gd name="connsiteX923" fmla="*/ 3132682 w 7467600"/>
              <a:gd name="connsiteY923" fmla="*/ 1072284 h 6858000"/>
              <a:gd name="connsiteX924" fmla="*/ 2716346 w 7467600"/>
              <a:gd name="connsiteY924" fmla="*/ 1276376 h 6858000"/>
              <a:gd name="connsiteX925" fmla="*/ 2716772 w 7467600"/>
              <a:gd name="connsiteY925" fmla="*/ 1255462 h 6858000"/>
              <a:gd name="connsiteX926" fmla="*/ 3471096 w 7467600"/>
              <a:gd name="connsiteY926" fmla="*/ 437072 h 6858000"/>
              <a:gd name="connsiteX927" fmla="*/ 3639057 w 7467600"/>
              <a:gd name="connsiteY927" fmla="*/ 286334 h 6858000"/>
              <a:gd name="connsiteX928" fmla="*/ 3640309 w 7467600"/>
              <a:gd name="connsiteY928" fmla="*/ 284664 h 6858000"/>
              <a:gd name="connsiteX929" fmla="*/ 3646022 w 7467600"/>
              <a:gd name="connsiteY929" fmla="*/ 276711 h 6858000"/>
              <a:gd name="connsiteX930" fmla="*/ 3707943 w 7467600"/>
              <a:gd name="connsiteY930" fmla="*/ 65958 h 6858000"/>
              <a:gd name="connsiteX931" fmla="*/ 3721337 w 7467600"/>
              <a:gd name="connsiteY931" fmla="*/ 0 h 6858000"/>
              <a:gd name="connsiteX932" fmla="*/ 2867960 w 7467600"/>
              <a:gd name="connsiteY932" fmla="*/ 0 h 6858000"/>
              <a:gd name="connsiteX933" fmla="*/ 2926351 w 7467600"/>
              <a:gd name="connsiteY933" fmla="*/ 0 h 6858000"/>
              <a:gd name="connsiteX934" fmla="*/ 2902823 w 7467600"/>
              <a:gd name="connsiteY934" fmla="*/ 262929 h 6858000"/>
              <a:gd name="connsiteX935" fmla="*/ 2940663 w 7467600"/>
              <a:gd name="connsiteY935" fmla="*/ 140884 h 6858000"/>
              <a:gd name="connsiteX936" fmla="*/ 2947039 w 7467600"/>
              <a:gd name="connsiteY936" fmla="*/ 122524 h 6858000"/>
              <a:gd name="connsiteX937" fmla="*/ 2984316 w 7467600"/>
              <a:gd name="connsiteY937" fmla="*/ 0 h 6858000"/>
              <a:gd name="connsiteX938" fmla="*/ 3016114 w 7467600"/>
              <a:gd name="connsiteY938" fmla="*/ 0 h 6858000"/>
              <a:gd name="connsiteX939" fmla="*/ 2979949 w 7467600"/>
              <a:gd name="connsiteY939" fmla="*/ 119274 h 6858000"/>
              <a:gd name="connsiteX940" fmla="*/ 3023879 w 7467600"/>
              <a:gd name="connsiteY940" fmla="*/ 0 h 6858000"/>
              <a:gd name="connsiteX941" fmla="*/ 3105400 w 7467600"/>
              <a:gd name="connsiteY941" fmla="*/ 0 h 6858000"/>
              <a:gd name="connsiteX942" fmla="*/ 3094669 w 7467600"/>
              <a:gd name="connsiteY942" fmla="*/ 30308 h 6858000"/>
              <a:gd name="connsiteX943" fmla="*/ 2901945 w 7467600"/>
              <a:gd name="connsiteY943" fmla="*/ 466538 h 6858000"/>
              <a:gd name="connsiteX944" fmla="*/ 2815209 w 7467600"/>
              <a:gd name="connsiteY944" fmla="*/ 497361 h 6858000"/>
              <a:gd name="connsiteX945" fmla="*/ 2844845 w 7467600"/>
              <a:gd name="connsiteY945" fmla="*/ 127638 h 6858000"/>
              <a:gd name="connsiteX946" fmla="*/ 2867960 w 7467600"/>
              <a:gd name="connsiteY946" fmla="*/ 0 h 6858000"/>
              <a:gd name="connsiteX947" fmla="*/ 1057230 w 7467600"/>
              <a:gd name="connsiteY947" fmla="*/ 0 h 6858000"/>
              <a:gd name="connsiteX948" fmla="*/ 1111003 w 7467600"/>
              <a:gd name="connsiteY948" fmla="*/ 0 h 6858000"/>
              <a:gd name="connsiteX949" fmla="*/ 1125553 w 7467600"/>
              <a:gd name="connsiteY949" fmla="*/ 52588 h 6858000"/>
              <a:gd name="connsiteX950" fmla="*/ 1304276 w 7467600"/>
              <a:gd name="connsiteY950" fmla="*/ 476275 h 6858000"/>
              <a:gd name="connsiteX951" fmla="*/ 1492066 w 7467600"/>
              <a:gd name="connsiteY951" fmla="*/ 886333 h 6858000"/>
              <a:gd name="connsiteX952" fmla="*/ 1423698 w 7467600"/>
              <a:gd name="connsiteY952" fmla="*/ 710817 h 6858000"/>
              <a:gd name="connsiteX953" fmla="*/ 1357609 w 7467600"/>
              <a:gd name="connsiteY953" fmla="*/ 532892 h 6858000"/>
              <a:gd name="connsiteX954" fmla="*/ 1309550 w 7467600"/>
              <a:gd name="connsiteY954" fmla="*/ 374031 h 6858000"/>
              <a:gd name="connsiteX955" fmla="*/ 1193673 w 7467600"/>
              <a:gd name="connsiteY955" fmla="*/ 49533 h 6858000"/>
              <a:gd name="connsiteX956" fmla="*/ 1164391 w 7467600"/>
              <a:gd name="connsiteY956" fmla="*/ 0 h 6858000"/>
              <a:gd name="connsiteX957" fmla="*/ 1200666 w 7467600"/>
              <a:gd name="connsiteY957" fmla="*/ 0 h 6858000"/>
              <a:gd name="connsiteX958" fmla="*/ 1223408 w 7467600"/>
              <a:gd name="connsiteY958" fmla="*/ 38996 h 6858000"/>
              <a:gd name="connsiteX959" fmla="*/ 1339635 w 7467600"/>
              <a:gd name="connsiteY959" fmla="*/ 365517 h 6858000"/>
              <a:gd name="connsiteX960" fmla="*/ 1387469 w 7467600"/>
              <a:gd name="connsiteY960" fmla="*/ 523079 h 6858000"/>
              <a:gd name="connsiteX961" fmla="*/ 1452685 w 7467600"/>
              <a:gd name="connsiteY961" fmla="*/ 699806 h 6858000"/>
              <a:gd name="connsiteX962" fmla="*/ 1492092 w 7467600"/>
              <a:gd name="connsiteY962" fmla="*/ 800424 h 6858000"/>
              <a:gd name="connsiteX963" fmla="*/ 1455302 w 7467600"/>
              <a:gd name="connsiteY963" fmla="*/ 632913 h 6858000"/>
              <a:gd name="connsiteX964" fmla="*/ 1222336 w 7467600"/>
              <a:gd name="connsiteY964" fmla="*/ 9480 h 6858000"/>
              <a:gd name="connsiteX965" fmla="*/ 1214634 w 7467600"/>
              <a:gd name="connsiteY965" fmla="*/ 0 h 6858000"/>
              <a:gd name="connsiteX966" fmla="*/ 1289827 w 7467600"/>
              <a:gd name="connsiteY966" fmla="*/ 0 h 6858000"/>
              <a:gd name="connsiteX967" fmla="*/ 1321076 w 7467600"/>
              <a:gd name="connsiteY967" fmla="*/ 59722 h 6858000"/>
              <a:gd name="connsiteX968" fmla="*/ 1512579 w 7467600"/>
              <a:gd name="connsiteY968" fmla="*/ 626441 h 6858000"/>
              <a:gd name="connsiteX969" fmla="*/ 1506076 w 7467600"/>
              <a:gd name="connsiteY969" fmla="*/ 1089289 h 6858000"/>
              <a:gd name="connsiteX970" fmla="*/ 1486346 w 7467600"/>
              <a:gd name="connsiteY970" fmla="*/ 1079919 h 6858000"/>
              <a:gd name="connsiteX971" fmla="*/ 1070511 w 7467600"/>
              <a:gd name="connsiteY971" fmla="*/ 48609 h 6858000"/>
              <a:gd name="connsiteX972" fmla="*/ 1057230 w 7467600"/>
              <a:gd name="connsiteY972" fmla="*/ 0 h 6858000"/>
              <a:gd name="connsiteX973" fmla="*/ 43151 w 7467600"/>
              <a:gd name="connsiteY973" fmla="*/ 0 h 6858000"/>
              <a:gd name="connsiteX974" fmla="*/ 95283 w 7467600"/>
              <a:gd name="connsiteY974" fmla="*/ 0 h 6858000"/>
              <a:gd name="connsiteX975" fmla="*/ 300708 w 7467600"/>
              <a:gd name="connsiteY975" fmla="*/ 154571 h 6858000"/>
              <a:gd name="connsiteX976" fmla="*/ 530414 w 7467600"/>
              <a:gd name="connsiteY976" fmla="*/ 354673 h 6858000"/>
              <a:gd name="connsiteX977" fmla="*/ 333785 w 7467600"/>
              <a:gd name="connsiteY977" fmla="*/ 161564 h 6858000"/>
              <a:gd name="connsiteX978" fmla="*/ 147005 w 7467600"/>
              <a:gd name="connsiteY978" fmla="*/ 0 h 6858000"/>
              <a:gd name="connsiteX979" fmla="*/ 272509 w 7467600"/>
              <a:gd name="connsiteY979" fmla="*/ 0 h 6858000"/>
              <a:gd name="connsiteX980" fmla="*/ 326276 w 7467600"/>
              <a:gd name="connsiteY980" fmla="*/ 45847 h 6858000"/>
              <a:gd name="connsiteX981" fmla="*/ 823759 w 7467600"/>
              <a:gd name="connsiteY981" fmla="*/ 574145 h 6858000"/>
              <a:gd name="connsiteX982" fmla="*/ 811254 w 7467600"/>
              <a:gd name="connsiteY982" fmla="*/ 665546 h 6858000"/>
              <a:gd name="connsiteX983" fmla="*/ 154042 w 7467600"/>
              <a:gd name="connsiteY983" fmla="*/ 261522 h 6858000"/>
              <a:gd name="connsiteX984" fmla="*/ 13550 w 7467600"/>
              <a:gd name="connsiteY984" fmla="*/ 158423 h 6858000"/>
              <a:gd name="connsiteX985" fmla="*/ 0 w 7467600"/>
              <a:gd name="connsiteY985" fmla="*/ 146618 h 6858000"/>
              <a:gd name="connsiteX986" fmla="*/ 0 w 7467600"/>
              <a:gd name="connsiteY986" fmla="*/ 59161 h 6858000"/>
              <a:gd name="connsiteX987" fmla="*/ 45427 w 7467600"/>
              <a:gd name="connsiteY987" fmla="*/ 101078 h 6858000"/>
              <a:gd name="connsiteX988" fmla="*/ 630103 w 7467600"/>
              <a:gd name="connsiteY988" fmla="*/ 485885 h 6858000"/>
              <a:gd name="connsiteX989" fmla="*/ 532040 w 7467600"/>
              <a:gd name="connsiteY989" fmla="*/ 399359 h 6858000"/>
              <a:gd name="connsiteX990" fmla="*/ 517618 w 7467600"/>
              <a:gd name="connsiteY990" fmla="*/ 385726 h 6858000"/>
              <a:gd name="connsiteX991" fmla="*/ 285074 w 7467600"/>
              <a:gd name="connsiteY991" fmla="*/ 182755 h 6858000"/>
              <a:gd name="connsiteX992" fmla="*/ 43151 w 7467600"/>
              <a:gd name="connsiteY992"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12201 w 7467600"/>
              <a:gd name="connsiteY127" fmla="*/ 5128278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1903353 w 7467600"/>
              <a:gd name="connsiteY136" fmla="*/ 5044827 h 6858000"/>
              <a:gd name="connsiteX137" fmla="*/ 1936931 w 7467600"/>
              <a:gd name="connsiteY137" fmla="*/ 5093954 h 6858000"/>
              <a:gd name="connsiteX138" fmla="*/ 2195868 w 7467600"/>
              <a:gd name="connsiteY138" fmla="*/ 5396574 h 6858000"/>
              <a:gd name="connsiteX139" fmla="*/ 2088852 w 7467600"/>
              <a:gd name="connsiteY139" fmla="*/ 5166123 h 6858000"/>
              <a:gd name="connsiteX140" fmla="*/ 1958241 w 7467600"/>
              <a:gd name="connsiteY140" fmla="*/ 5067955 h 6858000"/>
              <a:gd name="connsiteX141" fmla="*/ 1903353 w 7467600"/>
              <a:gd name="connsiteY141" fmla="*/ 5044827 h 6858000"/>
              <a:gd name="connsiteX142" fmla="*/ 1979378 w 7467600"/>
              <a:gd name="connsiteY142" fmla="*/ 4769504 h 6858000"/>
              <a:gd name="connsiteX143" fmla="*/ 2882120 w 7467600"/>
              <a:gd name="connsiteY143" fmla="*/ 5064547 h 6858000"/>
              <a:gd name="connsiteX144" fmla="*/ 2793103 w 7467600"/>
              <a:gd name="connsiteY144" fmla="*/ 5039699 h 6858000"/>
              <a:gd name="connsiteX145" fmla="*/ 2770041 w 7467600"/>
              <a:gd name="connsiteY145" fmla="*/ 5033634 h 6858000"/>
              <a:gd name="connsiteX146" fmla="*/ 1979378 w 7467600"/>
              <a:gd name="connsiteY146" fmla="*/ 4769504 h 6858000"/>
              <a:gd name="connsiteX147" fmla="*/ 1927410 w 7467600"/>
              <a:gd name="connsiteY147" fmla="*/ 4716164 h 6858000"/>
              <a:gd name="connsiteX148" fmla="*/ 1959587 w 7467600"/>
              <a:gd name="connsiteY148" fmla="*/ 4728849 h 6858000"/>
              <a:gd name="connsiteX149" fmla="*/ 2777707 w 7467600"/>
              <a:gd name="connsiteY149" fmla="*/ 5003991 h 6858000"/>
              <a:gd name="connsiteX150" fmla="*/ 2800768 w 7467600"/>
              <a:gd name="connsiteY150" fmla="*/ 5010056 h 6858000"/>
              <a:gd name="connsiteX151" fmla="*/ 2879408 w 7467600"/>
              <a:gd name="connsiteY151" fmla="*/ 5031590 h 6858000"/>
              <a:gd name="connsiteX152" fmla="*/ 2862295 w 7467600"/>
              <a:gd name="connsiteY152" fmla="*/ 5022958 h 6858000"/>
              <a:gd name="connsiteX153" fmla="*/ 2813343 w 7467600"/>
              <a:gd name="connsiteY153" fmla="*/ 4998369 h 6858000"/>
              <a:gd name="connsiteX154" fmla="*/ 2646245 w 7467600"/>
              <a:gd name="connsiteY154" fmla="*/ 4930999 h 6858000"/>
              <a:gd name="connsiteX155" fmla="*/ 1999243 w 7467600"/>
              <a:gd name="connsiteY155" fmla="*/ 4730524 h 6858000"/>
              <a:gd name="connsiteX156" fmla="*/ 1979527 w 7467600"/>
              <a:gd name="connsiteY156" fmla="*/ 4726651 h 6858000"/>
              <a:gd name="connsiteX157" fmla="*/ 1927410 w 7467600"/>
              <a:gd name="connsiteY157" fmla="*/ 4716164 h 6858000"/>
              <a:gd name="connsiteX158" fmla="*/ 1997014 w 7467600"/>
              <a:gd name="connsiteY158" fmla="*/ 4698007 h 6858000"/>
              <a:gd name="connsiteX159" fmla="*/ 2005458 w 7467600"/>
              <a:gd name="connsiteY159" fmla="*/ 4699540 h 6858000"/>
              <a:gd name="connsiteX160" fmla="*/ 2657186 w 7467600"/>
              <a:gd name="connsiteY160" fmla="*/ 4901687 h 6858000"/>
              <a:gd name="connsiteX161" fmla="*/ 2826662 w 7467600"/>
              <a:gd name="connsiteY161" fmla="*/ 4970362 h 6858000"/>
              <a:gd name="connsiteX162" fmla="*/ 2876100 w 7467600"/>
              <a:gd name="connsiteY162" fmla="*/ 4995397 h 6858000"/>
              <a:gd name="connsiteX163" fmla="*/ 3042600 w 7467600"/>
              <a:gd name="connsiteY163" fmla="*/ 5059532 h 6858000"/>
              <a:gd name="connsiteX164" fmla="*/ 1997014 w 7467600"/>
              <a:gd name="connsiteY164" fmla="*/ 4698007 h 6858000"/>
              <a:gd name="connsiteX165" fmla="*/ 2305292 w 7467600"/>
              <a:gd name="connsiteY165" fmla="*/ 4219492 h 6858000"/>
              <a:gd name="connsiteX166" fmla="*/ 3360922 w 7467600"/>
              <a:gd name="connsiteY166" fmla="*/ 4529373 h 6858000"/>
              <a:gd name="connsiteX167" fmla="*/ 3492420 w 7467600"/>
              <a:gd name="connsiteY167" fmla="*/ 4510145 h 6858000"/>
              <a:gd name="connsiteX168" fmla="*/ 3364086 w 7467600"/>
              <a:gd name="connsiteY168" fmla="*/ 4480340 h 6858000"/>
              <a:gd name="connsiteX169" fmla="*/ 3225818 w 7467600"/>
              <a:gd name="connsiteY169" fmla="*/ 4411822 h 6858000"/>
              <a:gd name="connsiteX170" fmla="*/ 3129696 w 7467600"/>
              <a:gd name="connsiteY170" fmla="*/ 4360704 h 6858000"/>
              <a:gd name="connsiteX171" fmla="*/ 2814545 w 7467600"/>
              <a:gd name="connsiteY171" fmla="*/ 4282955 h 6858000"/>
              <a:gd name="connsiteX172" fmla="*/ 2305292 w 7467600"/>
              <a:gd name="connsiteY172" fmla="*/ 4219492 h 6858000"/>
              <a:gd name="connsiteX173" fmla="*/ 2626982 w 7467600"/>
              <a:gd name="connsiteY173" fmla="*/ 4206450 h 6858000"/>
              <a:gd name="connsiteX174" fmla="*/ 2490617 w 7467600"/>
              <a:gd name="connsiteY174" fmla="*/ 4206951 h 6858000"/>
              <a:gd name="connsiteX175" fmla="*/ 2819869 w 7467600"/>
              <a:gd name="connsiteY175" fmla="*/ 4252936 h 6858000"/>
              <a:gd name="connsiteX176" fmla="*/ 3143018 w 7467600"/>
              <a:gd name="connsiteY176" fmla="*/ 4332698 h 6858000"/>
              <a:gd name="connsiteX177" fmla="*/ 3241520 w 7467600"/>
              <a:gd name="connsiteY177" fmla="*/ 4385112 h 6858000"/>
              <a:gd name="connsiteX178" fmla="*/ 3374575 w 7467600"/>
              <a:gd name="connsiteY178" fmla="*/ 4451517 h 6858000"/>
              <a:gd name="connsiteX179" fmla="*/ 3505221 w 7467600"/>
              <a:gd name="connsiteY179" fmla="*/ 4480757 h 6858000"/>
              <a:gd name="connsiteX180" fmla="*/ 2626982 w 7467600"/>
              <a:gd name="connsiteY180" fmla="*/ 4206450 h 6858000"/>
              <a:gd name="connsiteX181" fmla="*/ 1310106 w 7467600"/>
              <a:gd name="connsiteY181" fmla="*/ 3943217 h 6858000"/>
              <a:gd name="connsiteX182" fmla="*/ 854994 w 7467600"/>
              <a:gd name="connsiteY182" fmla="*/ 4399136 h 6858000"/>
              <a:gd name="connsiteX183" fmla="*/ 742462 w 7467600"/>
              <a:gd name="connsiteY183" fmla="*/ 4594648 h 6858000"/>
              <a:gd name="connsiteX184" fmla="*/ 820602 w 7467600"/>
              <a:gd name="connsiteY184" fmla="*/ 4485915 h 6858000"/>
              <a:gd name="connsiteX185" fmla="*/ 878295 w 7467600"/>
              <a:gd name="connsiteY185" fmla="*/ 4403594 h 6858000"/>
              <a:gd name="connsiteX186" fmla="*/ 1240607 w 7467600"/>
              <a:gd name="connsiteY186" fmla="*/ 4010401 h 6858000"/>
              <a:gd name="connsiteX187" fmla="*/ 1310106 w 7467600"/>
              <a:gd name="connsiteY187" fmla="*/ 3943217 h 6858000"/>
              <a:gd name="connsiteX188" fmla="*/ 1423113 w 7467600"/>
              <a:gd name="connsiteY188" fmla="*/ 3874565 h 6858000"/>
              <a:gd name="connsiteX189" fmla="*/ 1260565 w 7467600"/>
              <a:gd name="connsiteY189" fmla="*/ 4031982 h 6858000"/>
              <a:gd name="connsiteX190" fmla="*/ 901900 w 7467600"/>
              <a:gd name="connsiteY190" fmla="*/ 4421236 h 6858000"/>
              <a:gd name="connsiteX191" fmla="*/ 845044 w 7467600"/>
              <a:gd name="connsiteY191" fmla="*/ 4502436 h 6858000"/>
              <a:gd name="connsiteX192" fmla="*/ 685926 w 7467600"/>
              <a:gd name="connsiteY192" fmla="*/ 4703069 h 6858000"/>
              <a:gd name="connsiteX193" fmla="*/ 684248 w 7467600"/>
              <a:gd name="connsiteY193" fmla="*/ 4706721 h 6858000"/>
              <a:gd name="connsiteX194" fmla="*/ 1423113 w 7467600"/>
              <a:gd name="connsiteY194" fmla="*/ 3874565 h 6858000"/>
              <a:gd name="connsiteX195" fmla="*/ 3316479 w 7467600"/>
              <a:gd name="connsiteY195" fmla="*/ 3872136 h 6858000"/>
              <a:gd name="connsiteX196" fmla="*/ 3546806 w 7467600"/>
              <a:gd name="connsiteY196" fmla="*/ 4356139 h 6858000"/>
              <a:gd name="connsiteX197" fmla="*/ 3364433 w 7467600"/>
              <a:gd name="connsiteY197" fmla="*/ 3953121 h 6858000"/>
              <a:gd name="connsiteX198" fmla="*/ 3316479 w 7467600"/>
              <a:gd name="connsiteY198" fmla="*/ 3872136 h 6858000"/>
              <a:gd name="connsiteX199" fmla="*/ 3291335 w 7467600"/>
              <a:gd name="connsiteY199" fmla="*/ 3767420 h 6858000"/>
              <a:gd name="connsiteX200" fmla="*/ 3390805 w 7467600"/>
              <a:gd name="connsiteY200" fmla="*/ 3937163 h 6858000"/>
              <a:gd name="connsiteX201" fmla="*/ 3579062 w 7467600"/>
              <a:gd name="connsiteY201" fmla="*/ 4359040 h 6858000"/>
              <a:gd name="connsiteX202" fmla="*/ 3467355 w 7467600"/>
              <a:gd name="connsiteY202" fmla="*/ 3988130 h 6858000"/>
              <a:gd name="connsiteX203" fmla="*/ 3310753 w 7467600"/>
              <a:gd name="connsiteY203" fmla="*/ 3787140 h 6858000"/>
              <a:gd name="connsiteX204" fmla="*/ 3291335 w 7467600"/>
              <a:gd name="connsiteY204" fmla="*/ 3767420 h 6858000"/>
              <a:gd name="connsiteX205" fmla="*/ 1635889 w 7467600"/>
              <a:gd name="connsiteY205" fmla="*/ 3709494 h 6858000"/>
              <a:gd name="connsiteX206" fmla="*/ 1634800 w 7467600"/>
              <a:gd name="connsiteY206" fmla="*/ 3731111 h 6858000"/>
              <a:gd name="connsiteX207" fmla="*/ 1635889 w 7467600"/>
              <a:gd name="connsiteY207" fmla="*/ 3709494 h 6858000"/>
              <a:gd name="connsiteX208" fmla="*/ 1510397 w 7467600"/>
              <a:gd name="connsiteY208" fmla="*/ 3684705 h 6858000"/>
              <a:gd name="connsiteX209" fmla="*/ 1146550 w 7467600"/>
              <a:gd name="connsiteY209" fmla="*/ 3802012 h 6858000"/>
              <a:gd name="connsiteX210" fmla="*/ 698834 w 7467600"/>
              <a:gd name="connsiteY210" fmla="*/ 3952272 h 6858000"/>
              <a:gd name="connsiteX211" fmla="*/ 34256 w 7467600"/>
              <a:gd name="connsiteY211" fmla="*/ 4347603 h 6858000"/>
              <a:gd name="connsiteX212" fmla="*/ 527241 w 7467600"/>
              <a:gd name="connsiteY212" fmla="*/ 4065078 h 6858000"/>
              <a:gd name="connsiteX213" fmla="*/ 1510397 w 7467600"/>
              <a:gd name="connsiteY213" fmla="*/ 3684705 h 6858000"/>
              <a:gd name="connsiteX214" fmla="*/ 1313114 w 7467600"/>
              <a:gd name="connsiteY214" fmla="*/ 3655216 h 6858000"/>
              <a:gd name="connsiteX215" fmla="*/ 1109304 w 7467600"/>
              <a:gd name="connsiteY215" fmla="*/ 3669030 h 6858000"/>
              <a:gd name="connsiteX216" fmla="*/ 8129 w 7467600"/>
              <a:gd name="connsiteY216" fmla="*/ 4330519 h 6858000"/>
              <a:gd name="connsiteX217" fmla="*/ 687572 w 7467600"/>
              <a:gd name="connsiteY217" fmla="*/ 3925629 h 6858000"/>
              <a:gd name="connsiteX218" fmla="*/ 1138365 w 7467600"/>
              <a:gd name="connsiteY218" fmla="*/ 3774515 h 6858000"/>
              <a:gd name="connsiteX219" fmla="*/ 1505579 w 7467600"/>
              <a:gd name="connsiteY219" fmla="*/ 3655526 h 6858000"/>
              <a:gd name="connsiteX220" fmla="*/ 1313114 w 7467600"/>
              <a:gd name="connsiteY220" fmla="*/ 3655216 h 6858000"/>
              <a:gd name="connsiteX221" fmla="*/ 3655073 w 7467600"/>
              <a:gd name="connsiteY221" fmla="*/ 3650884 h 6858000"/>
              <a:gd name="connsiteX222" fmla="*/ 3989938 w 7467600"/>
              <a:gd name="connsiteY222" fmla="*/ 3991685 h 6858000"/>
              <a:gd name="connsiteX223" fmla="*/ 4393907 w 7467600"/>
              <a:gd name="connsiteY223" fmla="*/ 4261258 h 6858000"/>
              <a:gd name="connsiteX224" fmla="*/ 4648051 w 7467600"/>
              <a:gd name="connsiteY224" fmla="*/ 4374051 h 6858000"/>
              <a:gd name="connsiteX225" fmla="*/ 4383389 w 7467600"/>
              <a:gd name="connsiteY225" fmla="*/ 4184369 h 6858000"/>
              <a:gd name="connsiteX226" fmla="*/ 4165508 w 7467600"/>
              <a:gd name="connsiteY226" fmla="*/ 4035196 h 6858000"/>
              <a:gd name="connsiteX227" fmla="*/ 4068162 w 7467600"/>
              <a:gd name="connsiteY227" fmla="*/ 3953394 h 6858000"/>
              <a:gd name="connsiteX228" fmla="*/ 3981416 w 7467600"/>
              <a:gd name="connsiteY228" fmla="*/ 3880482 h 6858000"/>
              <a:gd name="connsiteX229" fmla="*/ 3800147 w 7467600"/>
              <a:gd name="connsiteY229" fmla="*/ 3749872 h 6858000"/>
              <a:gd name="connsiteX230" fmla="*/ 3655073 w 7467600"/>
              <a:gd name="connsiteY230" fmla="*/ 3650884 h 6858000"/>
              <a:gd name="connsiteX231" fmla="*/ 3670252 w 7467600"/>
              <a:gd name="connsiteY231" fmla="*/ 3622798 h 6858000"/>
              <a:gd name="connsiteX232" fmla="*/ 3817258 w 7467600"/>
              <a:gd name="connsiteY232" fmla="*/ 3723577 h 6858000"/>
              <a:gd name="connsiteX233" fmla="*/ 4000461 w 7467600"/>
              <a:gd name="connsiteY233" fmla="*/ 3855966 h 6858000"/>
              <a:gd name="connsiteX234" fmla="*/ 4088180 w 7467600"/>
              <a:gd name="connsiteY234" fmla="*/ 3929774 h 6858000"/>
              <a:gd name="connsiteX235" fmla="*/ 4184555 w 7467600"/>
              <a:gd name="connsiteY235" fmla="*/ 4010683 h 6858000"/>
              <a:gd name="connsiteX236" fmla="*/ 4399563 w 7467600"/>
              <a:gd name="connsiteY236" fmla="*/ 4158106 h 6858000"/>
              <a:gd name="connsiteX237" fmla="*/ 4684469 w 7467600"/>
              <a:gd name="connsiteY237" fmla="*/ 4364680 h 6858000"/>
              <a:gd name="connsiteX238" fmla="*/ 4690271 w 7467600"/>
              <a:gd name="connsiteY238" fmla="*/ 4370034 h 6858000"/>
              <a:gd name="connsiteX239" fmla="*/ 4136093 w 7467600"/>
              <a:gd name="connsiteY239" fmla="*/ 3858466 h 6858000"/>
              <a:gd name="connsiteX240" fmla="*/ 3670252 w 7467600"/>
              <a:gd name="connsiteY240" fmla="*/ 3622798 h 6858000"/>
              <a:gd name="connsiteX241" fmla="*/ 4440129 w 7467600"/>
              <a:gd name="connsiteY241" fmla="*/ 3448571 h 6858000"/>
              <a:gd name="connsiteX242" fmla="*/ 4856525 w 7467600"/>
              <a:gd name="connsiteY242" fmla="*/ 3915351 h 6858000"/>
              <a:gd name="connsiteX243" fmla="*/ 5059055 w 7467600"/>
              <a:gd name="connsiteY243" fmla="*/ 4108918 h 6858000"/>
              <a:gd name="connsiteX244" fmla="*/ 5290070 w 7467600"/>
              <a:gd name="connsiteY244" fmla="*/ 4263619 h 6858000"/>
              <a:gd name="connsiteX245" fmla="*/ 4834991 w 7467600"/>
              <a:gd name="connsiteY245" fmla="*/ 3830985 h 6858000"/>
              <a:gd name="connsiteX246" fmla="*/ 4440129 w 7467600"/>
              <a:gd name="connsiteY246" fmla="*/ 3448571 h 6858000"/>
              <a:gd name="connsiteX247" fmla="*/ 4441737 w 7467600"/>
              <a:gd name="connsiteY247" fmla="*/ 3399734 h 6858000"/>
              <a:gd name="connsiteX248" fmla="*/ 4431236 w 7467600"/>
              <a:gd name="connsiteY248" fmla="*/ 3400954 h 6858000"/>
              <a:gd name="connsiteX249" fmla="*/ 4557150 w 7467600"/>
              <a:gd name="connsiteY249" fmla="*/ 3510023 h 6858000"/>
              <a:gd name="connsiteX250" fmla="*/ 4856936 w 7467600"/>
              <a:gd name="connsiteY250" fmla="*/ 3809146 h 6858000"/>
              <a:gd name="connsiteX251" fmla="*/ 5111996 w 7467600"/>
              <a:gd name="connsiteY251" fmla="*/ 4065759 h 6858000"/>
              <a:gd name="connsiteX252" fmla="*/ 5388878 w 7467600"/>
              <a:gd name="connsiteY252" fmla="*/ 4300185 h 6858000"/>
              <a:gd name="connsiteX253" fmla="*/ 5425556 w 7467600"/>
              <a:gd name="connsiteY253" fmla="*/ 4308967 h 6858000"/>
              <a:gd name="connsiteX254" fmla="*/ 4943646 w 7467600"/>
              <a:gd name="connsiteY254" fmla="*/ 3822916 h 6858000"/>
              <a:gd name="connsiteX255" fmla="*/ 4594837 w 7467600"/>
              <a:gd name="connsiteY255" fmla="*/ 3532274 h 6858000"/>
              <a:gd name="connsiteX256" fmla="*/ 4441737 w 7467600"/>
              <a:gd name="connsiteY256" fmla="*/ 3399734 h 6858000"/>
              <a:gd name="connsiteX257" fmla="*/ 5425834 w 7467600"/>
              <a:gd name="connsiteY257" fmla="*/ 3162785 h 6858000"/>
              <a:gd name="connsiteX258" fmla="*/ 5401644 w 7467600"/>
              <a:gd name="connsiteY258" fmla="*/ 3617847 h 6858000"/>
              <a:gd name="connsiteX259" fmla="*/ 5467256 w 7467600"/>
              <a:gd name="connsiteY259" fmla="*/ 4175494 h 6858000"/>
              <a:gd name="connsiteX260" fmla="*/ 5448069 w 7467600"/>
              <a:gd name="connsiteY260" fmla="*/ 3567554 h 6858000"/>
              <a:gd name="connsiteX261" fmla="*/ 5425834 w 7467600"/>
              <a:gd name="connsiteY261" fmla="*/ 3162785 h 6858000"/>
              <a:gd name="connsiteX262" fmla="*/ 1318687 w 7467600"/>
              <a:gd name="connsiteY262" fmla="*/ 3113840 h 6858000"/>
              <a:gd name="connsiteX263" fmla="*/ 1066793 w 7467600"/>
              <a:gd name="connsiteY263" fmla="*/ 3212171 h 6858000"/>
              <a:gd name="connsiteX264" fmla="*/ 993319 w 7467600"/>
              <a:gd name="connsiteY264" fmla="*/ 3247648 h 6858000"/>
              <a:gd name="connsiteX265" fmla="*/ 853081 w 7467600"/>
              <a:gd name="connsiteY265" fmla="*/ 3312410 h 6858000"/>
              <a:gd name="connsiteX266" fmla="*/ 805957 w 7467600"/>
              <a:gd name="connsiteY266" fmla="*/ 3330443 h 6858000"/>
              <a:gd name="connsiteX267" fmla="*/ 1318687 w 7467600"/>
              <a:gd name="connsiteY267" fmla="*/ 3113840 h 6858000"/>
              <a:gd name="connsiteX268" fmla="*/ 5453702 w 7467600"/>
              <a:gd name="connsiteY268" fmla="*/ 3090882 h 6858000"/>
              <a:gd name="connsiteX269" fmla="*/ 5480135 w 7467600"/>
              <a:gd name="connsiteY269" fmla="*/ 3565802 h 6858000"/>
              <a:gd name="connsiteX270" fmla="*/ 5499023 w 7467600"/>
              <a:gd name="connsiteY270" fmla="*/ 4166310 h 6858000"/>
              <a:gd name="connsiteX271" fmla="*/ 5547022 w 7467600"/>
              <a:gd name="connsiteY271" fmla="*/ 3607838 h 6858000"/>
              <a:gd name="connsiteX272" fmla="*/ 5515964 w 7467600"/>
              <a:gd name="connsiteY272" fmla="*/ 3378541 h 6858000"/>
              <a:gd name="connsiteX273" fmla="*/ 5453702 w 7467600"/>
              <a:gd name="connsiteY273" fmla="*/ 3090882 h 6858000"/>
              <a:gd name="connsiteX274" fmla="*/ 1238695 w 7467600"/>
              <a:gd name="connsiteY274" fmla="*/ 3076820 h 6858000"/>
              <a:gd name="connsiteX275" fmla="*/ 716371 w 7467600"/>
              <a:gd name="connsiteY275" fmla="*/ 3293249 h 6858000"/>
              <a:gd name="connsiteX276" fmla="*/ 579522 w 7467600"/>
              <a:gd name="connsiteY276" fmla="*/ 3371759 h 6858000"/>
              <a:gd name="connsiteX277" fmla="*/ 600288 w 7467600"/>
              <a:gd name="connsiteY277" fmla="*/ 3365555 h 6858000"/>
              <a:gd name="connsiteX278" fmla="*/ 840692 w 7467600"/>
              <a:gd name="connsiteY278" fmla="*/ 3284921 h 6858000"/>
              <a:gd name="connsiteX279" fmla="*/ 979248 w 7467600"/>
              <a:gd name="connsiteY279" fmla="*/ 3221003 h 6858000"/>
              <a:gd name="connsiteX280" fmla="*/ 1053282 w 7467600"/>
              <a:gd name="connsiteY280" fmla="*/ 3185247 h 6858000"/>
              <a:gd name="connsiteX281" fmla="*/ 1320603 w 7467600"/>
              <a:gd name="connsiteY281" fmla="*/ 3081281 h 6858000"/>
              <a:gd name="connsiteX282" fmla="*/ 1238695 w 7467600"/>
              <a:gd name="connsiteY282" fmla="*/ 3076820 h 6858000"/>
              <a:gd name="connsiteX283" fmla="*/ 5425627 w 7467600"/>
              <a:gd name="connsiteY283" fmla="*/ 2954192 h 6858000"/>
              <a:gd name="connsiteX284" fmla="*/ 5470770 w 7467600"/>
              <a:gd name="connsiteY284" fmla="*/ 3005435 h 6858000"/>
              <a:gd name="connsiteX285" fmla="*/ 5519779 w 7467600"/>
              <a:gd name="connsiteY285" fmla="*/ 4359223 h 6858000"/>
              <a:gd name="connsiteX286" fmla="*/ 5520293 w 7467600"/>
              <a:gd name="connsiteY286" fmla="*/ 4360602 h 6858000"/>
              <a:gd name="connsiteX287" fmla="*/ 5767221 w 7467600"/>
              <a:gd name="connsiteY287" fmla="*/ 4665564 h 6858000"/>
              <a:gd name="connsiteX288" fmla="*/ 6937169 w 7467600"/>
              <a:gd name="connsiteY288" fmla="*/ 4815941 h 6858000"/>
              <a:gd name="connsiteX289" fmla="*/ 6953922 w 7467600"/>
              <a:gd name="connsiteY289" fmla="*/ 4890068 h 6858000"/>
              <a:gd name="connsiteX290" fmla="*/ 6071359 w 7467600"/>
              <a:gd name="connsiteY290" fmla="*/ 4770770 h 6858000"/>
              <a:gd name="connsiteX291" fmla="*/ 6038839 w 7467600"/>
              <a:gd name="connsiteY291" fmla="*/ 4764474 h 6858000"/>
              <a:gd name="connsiteX292" fmla="*/ 6038706 w 7467600"/>
              <a:gd name="connsiteY292" fmla="*/ 4763847 h 6858000"/>
              <a:gd name="connsiteX293" fmla="*/ 6037784 w 7467600"/>
              <a:gd name="connsiteY293" fmla="*/ 4764270 h 6858000"/>
              <a:gd name="connsiteX294" fmla="*/ 6038839 w 7467600"/>
              <a:gd name="connsiteY294" fmla="*/ 4764474 h 6858000"/>
              <a:gd name="connsiteX295" fmla="*/ 6040338 w 7467600"/>
              <a:gd name="connsiteY295" fmla="*/ 4771418 h 6858000"/>
              <a:gd name="connsiteX296" fmla="*/ 6024488 w 7467600"/>
              <a:gd name="connsiteY296" fmla="*/ 4809903 h 6858000"/>
              <a:gd name="connsiteX297" fmla="*/ 5599771 w 7467600"/>
              <a:gd name="connsiteY297" fmla="*/ 5509652 h 6858000"/>
              <a:gd name="connsiteX298" fmla="*/ 5548843 w 7467600"/>
              <a:gd name="connsiteY298" fmla="*/ 5563845 h 6858000"/>
              <a:gd name="connsiteX299" fmla="*/ 5940952 w 7467600"/>
              <a:gd name="connsiteY299" fmla="*/ 6250028 h 6858000"/>
              <a:gd name="connsiteX300" fmla="*/ 6043441 w 7467600"/>
              <a:gd name="connsiteY300" fmla="*/ 6665847 h 6858000"/>
              <a:gd name="connsiteX301" fmla="*/ 6093432 w 7467600"/>
              <a:gd name="connsiteY301" fmla="*/ 6858000 h 6858000"/>
              <a:gd name="connsiteX302" fmla="*/ 6034344 w 7467600"/>
              <a:gd name="connsiteY302" fmla="*/ 6858000 h 6858000"/>
              <a:gd name="connsiteX303" fmla="*/ 6026679 w 7467600"/>
              <a:gd name="connsiteY303" fmla="*/ 6836959 h 6858000"/>
              <a:gd name="connsiteX304" fmla="*/ 5800441 w 7467600"/>
              <a:gd name="connsiteY304" fmla="*/ 6335286 h 6858000"/>
              <a:gd name="connsiteX305" fmla="*/ 5526562 w 7467600"/>
              <a:gd name="connsiteY305" fmla="*/ 5705388 h 6858000"/>
              <a:gd name="connsiteX306" fmla="*/ 5519640 w 7467600"/>
              <a:gd name="connsiteY306" fmla="*/ 5683774 h 6858000"/>
              <a:gd name="connsiteX307" fmla="*/ 5844559 w 7467600"/>
              <a:gd name="connsiteY307" fmla="*/ 6553349 h 6858000"/>
              <a:gd name="connsiteX308" fmla="*/ 5975994 w 7467600"/>
              <a:gd name="connsiteY308" fmla="*/ 6858000 h 6858000"/>
              <a:gd name="connsiteX309" fmla="*/ 5898547 w 7467600"/>
              <a:gd name="connsiteY309" fmla="*/ 6858000 h 6858000"/>
              <a:gd name="connsiteX310" fmla="*/ 5682041 w 7467600"/>
              <a:gd name="connsiteY310" fmla="*/ 6355860 h 6858000"/>
              <a:gd name="connsiteX311" fmla="*/ 5461758 w 7467600"/>
              <a:gd name="connsiteY311" fmla="*/ 5820220 h 6858000"/>
              <a:gd name="connsiteX312" fmla="*/ 5237282 w 7467600"/>
              <a:gd name="connsiteY312" fmla="*/ 6579086 h 6858000"/>
              <a:gd name="connsiteX313" fmla="*/ 5115009 w 7467600"/>
              <a:gd name="connsiteY313" fmla="*/ 6858000 h 6858000"/>
              <a:gd name="connsiteX314" fmla="*/ 5028074 w 7467600"/>
              <a:gd name="connsiteY314" fmla="*/ 6858000 h 6858000"/>
              <a:gd name="connsiteX315" fmla="*/ 5079508 w 7467600"/>
              <a:gd name="connsiteY315" fmla="*/ 6749074 h 6858000"/>
              <a:gd name="connsiteX316" fmla="*/ 5371846 w 7467600"/>
              <a:gd name="connsiteY316" fmla="*/ 5924413 h 6858000"/>
              <a:gd name="connsiteX317" fmla="*/ 5270512 w 7467600"/>
              <a:gd name="connsiteY317" fmla="*/ 6138975 h 6858000"/>
              <a:gd name="connsiteX318" fmla="*/ 5062409 w 7467600"/>
              <a:gd name="connsiteY318" fmla="*/ 6653544 h 6858000"/>
              <a:gd name="connsiteX319" fmla="*/ 5036628 w 7467600"/>
              <a:gd name="connsiteY319" fmla="*/ 6754247 h 6858000"/>
              <a:gd name="connsiteX320" fmla="*/ 5009112 w 7467600"/>
              <a:gd name="connsiteY320" fmla="*/ 6858000 h 6858000"/>
              <a:gd name="connsiteX321" fmla="*/ 4976679 w 7467600"/>
              <a:gd name="connsiteY321" fmla="*/ 6858000 h 6858000"/>
              <a:gd name="connsiteX322" fmla="*/ 5006537 w 7467600"/>
              <a:gd name="connsiteY322" fmla="*/ 6747068 h 6858000"/>
              <a:gd name="connsiteX323" fmla="*/ 5032723 w 7467600"/>
              <a:gd name="connsiteY323" fmla="*/ 6644957 h 6858000"/>
              <a:gd name="connsiteX324" fmla="*/ 5242949 w 7467600"/>
              <a:gd name="connsiteY324" fmla="*/ 6125175 h 6858000"/>
              <a:gd name="connsiteX325" fmla="*/ 5286321 w 7467600"/>
              <a:gd name="connsiteY325" fmla="*/ 6033555 h 6858000"/>
              <a:gd name="connsiteX326" fmla="*/ 5008210 w 7467600"/>
              <a:gd name="connsiteY326" fmla="*/ 6649194 h 6858000"/>
              <a:gd name="connsiteX327" fmla="*/ 4986321 w 7467600"/>
              <a:gd name="connsiteY327" fmla="*/ 6765687 h 6858000"/>
              <a:gd name="connsiteX328" fmla="*/ 4973474 w 7467600"/>
              <a:gd name="connsiteY328" fmla="*/ 6858000 h 6858000"/>
              <a:gd name="connsiteX329" fmla="*/ 4907178 w 7467600"/>
              <a:gd name="connsiteY329" fmla="*/ 6858000 h 6858000"/>
              <a:gd name="connsiteX330" fmla="*/ 4910810 w 7467600"/>
              <a:gd name="connsiteY330" fmla="*/ 6829660 h 6858000"/>
              <a:gd name="connsiteX331" fmla="*/ 4987461 w 7467600"/>
              <a:gd name="connsiteY331" fmla="*/ 6432994 h 6858000"/>
              <a:gd name="connsiteX332" fmla="*/ 5179262 w 7467600"/>
              <a:gd name="connsiteY332" fmla="*/ 6035044 h 6858000"/>
              <a:gd name="connsiteX333" fmla="*/ 4689678 w 7467600"/>
              <a:gd name="connsiteY333" fmla="*/ 6440241 h 6858000"/>
              <a:gd name="connsiteX334" fmla="*/ 4477543 w 7467600"/>
              <a:gd name="connsiteY334" fmla="*/ 6674836 h 6858000"/>
              <a:gd name="connsiteX335" fmla="*/ 4329957 w 7467600"/>
              <a:gd name="connsiteY335" fmla="*/ 6858000 h 6858000"/>
              <a:gd name="connsiteX336" fmla="*/ 4218595 w 7467600"/>
              <a:gd name="connsiteY336" fmla="*/ 6858000 h 6858000"/>
              <a:gd name="connsiteX337" fmla="*/ 4368888 w 7467600"/>
              <a:gd name="connsiteY337" fmla="*/ 6668412 h 6858000"/>
              <a:gd name="connsiteX338" fmla="*/ 4563091 w 7467600"/>
              <a:gd name="connsiteY338" fmla="*/ 6442508 h 6858000"/>
              <a:gd name="connsiteX339" fmla="*/ 5387324 w 7467600"/>
              <a:gd name="connsiteY339" fmla="*/ 5705830 h 6858000"/>
              <a:gd name="connsiteX340" fmla="*/ 5073620 w 7467600"/>
              <a:gd name="connsiteY340" fmla="*/ 5955437 h 6858000"/>
              <a:gd name="connsiteX341" fmla="*/ 4689789 w 7467600"/>
              <a:gd name="connsiteY341" fmla="*/ 6268382 h 6858000"/>
              <a:gd name="connsiteX342" fmla="*/ 4418722 w 7467600"/>
              <a:gd name="connsiteY342" fmla="*/ 6570886 h 6858000"/>
              <a:gd name="connsiteX343" fmla="*/ 4214944 w 7467600"/>
              <a:gd name="connsiteY343" fmla="*/ 6858000 h 6858000"/>
              <a:gd name="connsiteX344" fmla="*/ 4177898 w 7467600"/>
              <a:gd name="connsiteY344" fmla="*/ 6858000 h 6858000"/>
              <a:gd name="connsiteX345" fmla="*/ 4391597 w 7467600"/>
              <a:gd name="connsiteY345" fmla="*/ 6556370 h 6858000"/>
              <a:gd name="connsiteX346" fmla="*/ 4668889 w 7467600"/>
              <a:gd name="connsiteY346" fmla="*/ 6246399 h 6858000"/>
              <a:gd name="connsiteX347" fmla="*/ 5055427 w 7467600"/>
              <a:gd name="connsiteY347" fmla="*/ 5931476 h 6858000"/>
              <a:gd name="connsiteX348" fmla="*/ 5371814 w 7467600"/>
              <a:gd name="connsiteY348" fmla="*/ 5678975 h 6858000"/>
              <a:gd name="connsiteX349" fmla="*/ 4987918 w 7467600"/>
              <a:gd name="connsiteY349" fmla="*/ 5838701 h 6858000"/>
              <a:gd name="connsiteX350" fmla="*/ 4317146 w 7467600"/>
              <a:gd name="connsiteY350" fmla="*/ 6587716 h 6858000"/>
              <a:gd name="connsiteX351" fmla="*/ 4171627 w 7467600"/>
              <a:gd name="connsiteY351" fmla="*/ 6858000 h 6858000"/>
              <a:gd name="connsiteX352" fmla="*/ 4081585 w 7467600"/>
              <a:gd name="connsiteY352" fmla="*/ 6858000 h 6858000"/>
              <a:gd name="connsiteX353" fmla="*/ 4238603 w 7467600"/>
              <a:gd name="connsiteY353" fmla="*/ 6559341 h 6858000"/>
              <a:gd name="connsiteX354" fmla="*/ 4778333 w 7467600"/>
              <a:gd name="connsiteY354" fmla="*/ 5873626 h 6858000"/>
              <a:gd name="connsiteX355" fmla="*/ 5414185 w 7467600"/>
              <a:gd name="connsiteY355" fmla="*/ 5573882 h 6858000"/>
              <a:gd name="connsiteX356" fmla="*/ 5959648 w 7467600"/>
              <a:gd name="connsiteY356" fmla="*/ 4760797 h 6858000"/>
              <a:gd name="connsiteX357" fmla="*/ 5355019 w 7467600"/>
              <a:gd name="connsiteY357" fmla="*/ 4734672 h 6858000"/>
              <a:gd name="connsiteX358" fmla="*/ 5083565 w 7467600"/>
              <a:gd name="connsiteY358" fmla="*/ 5179121 h 6858000"/>
              <a:gd name="connsiteX359" fmla="*/ 4713577 w 7467600"/>
              <a:gd name="connsiteY359" fmla="*/ 5616803 h 6858000"/>
              <a:gd name="connsiteX360" fmla="*/ 3989559 w 7467600"/>
              <a:gd name="connsiteY360" fmla="*/ 6145945 h 6858000"/>
              <a:gd name="connsiteX361" fmla="*/ 3939824 w 7467600"/>
              <a:gd name="connsiteY361" fmla="*/ 6066900 h 6858000"/>
              <a:gd name="connsiteX362" fmla="*/ 4584537 w 7467600"/>
              <a:gd name="connsiteY362" fmla="*/ 5324826 h 6858000"/>
              <a:gd name="connsiteX363" fmla="*/ 5037105 w 7467600"/>
              <a:gd name="connsiteY363" fmla="*/ 5088765 h 6858000"/>
              <a:gd name="connsiteX364" fmla="*/ 5039930 w 7467600"/>
              <a:gd name="connsiteY364" fmla="*/ 5089585 h 6858000"/>
              <a:gd name="connsiteX365" fmla="*/ 5263764 w 7467600"/>
              <a:gd name="connsiteY365" fmla="*/ 4735525 h 6858000"/>
              <a:gd name="connsiteX366" fmla="*/ 4086300 w 7467600"/>
              <a:gd name="connsiteY366" fmla="*/ 4884599 h 6858000"/>
              <a:gd name="connsiteX367" fmla="*/ 4085485 w 7467600"/>
              <a:gd name="connsiteY367" fmla="*/ 4899070 h 6858000"/>
              <a:gd name="connsiteX368" fmla="*/ 3871915 w 7467600"/>
              <a:gd name="connsiteY368" fmla="*/ 5253645 h 6858000"/>
              <a:gd name="connsiteX369" fmla="*/ 3799374 w 7467600"/>
              <a:gd name="connsiteY369" fmla="*/ 5466127 h 6858000"/>
              <a:gd name="connsiteX370" fmla="*/ 3498850 w 7467600"/>
              <a:gd name="connsiteY370" fmla="*/ 6661888 h 6858000"/>
              <a:gd name="connsiteX371" fmla="*/ 3399216 w 7467600"/>
              <a:gd name="connsiteY371" fmla="*/ 6858000 h 6858000"/>
              <a:gd name="connsiteX372" fmla="*/ 3303688 w 7467600"/>
              <a:gd name="connsiteY372" fmla="*/ 6858000 h 6858000"/>
              <a:gd name="connsiteX373" fmla="*/ 3391774 w 7467600"/>
              <a:gd name="connsiteY373" fmla="*/ 6697181 h 6858000"/>
              <a:gd name="connsiteX374" fmla="*/ 3735540 w 7467600"/>
              <a:gd name="connsiteY374" fmla="*/ 5546923 h 6858000"/>
              <a:gd name="connsiteX375" fmla="*/ 3729438 w 7467600"/>
              <a:gd name="connsiteY375" fmla="*/ 5569058 h 6858000"/>
              <a:gd name="connsiteX376" fmla="*/ 3707782 w 7467600"/>
              <a:gd name="connsiteY376" fmla="*/ 5644908 h 6858000"/>
              <a:gd name="connsiteX377" fmla="*/ 3583827 w 7467600"/>
              <a:gd name="connsiteY377" fmla="*/ 6039215 h 6858000"/>
              <a:gd name="connsiteX378" fmla="*/ 3547861 w 7467600"/>
              <a:gd name="connsiteY378" fmla="*/ 6129609 h 6858000"/>
              <a:gd name="connsiteX379" fmla="*/ 3490905 w 7467600"/>
              <a:gd name="connsiteY379" fmla="*/ 6277660 h 6858000"/>
              <a:gd name="connsiteX380" fmla="*/ 3455859 w 7467600"/>
              <a:gd name="connsiteY380" fmla="*/ 6391301 h 6858000"/>
              <a:gd name="connsiteX381" fmla="*/ 3429112 w 7467600"/>
              <a:gd name="connsiteY381" fmla="*/ 6479469 h 6858000"/>
              <a:gd name="connsiteX382" fmla="*/ 3304862 w 7467600"/>
              <a:gd name="connsiteY382" fmla="*/ 6796476 h 6858000"/>
              <a:gd name="connsiteX383" fmla="*/ 3276071 w 7467600"/>
              <a:gd name="connsiteY383" fmla="*/ 6858000 h 6858000"/>
              <a:gd name="connsiteX384" fmla="*/ 3240805 w 7467600"/>
              <a:gd name="connsiteY384" fmla="*/ 6858000 h 6858000"/>
              <a:gd name="connsiteX385" fmla="*/ 3275917 w 7467600"/>
              <a:gd name="connsiteY385" fmla="*/ 6783192 h 6858000"/>
              <a:gd name="connsiteX386" fmla="*/ 3399358 w 7467600"/>
              <a:gd name="connsiteY386" fmla="*/ 6469011 h 6858000"/>
              <a:gd name="connsiteX387" fmla="*/ 3425650 w 7467600"/>
              <a:gd name="connsiteY387" fmla="*/ 6381333 h 6858000"/>
              <a:gd name="connsiteX388" fmla="*/ 3460661 w 7467600"/>
              <a:gd name="connsiteY388" fmla="*/ 6266763 h 6858000"/>
              <a:gd name="connsiteX389" fmla="*/ 3518021 w 7467600"/>
              <a:gd name="connsiteY389" fmla="*/ 6117298 h 6858000"/>
              <a:gd name="connsiteX390" fmla="*/ 3554035 w 7467600"/>
              <a:gd name="connsiteY390" fmla="*/ 6027832 h 6858000"/>
              <a:gd name="connsiteX391" fmla="*/ 3677174 w 7467600"/>
              <a:gd name="connsiteY391" fmla="*/ 5636351 h 6858000"/>
              <a:gd name="connsiteX392" fmla="*/ 3698819 w 7467600"/>
              <a:gd name="connsiteY392" fmla="*/ 5560503 h 6858000"/>
              <a:gd name="connsiteX393" fmla="*/ 3702094 w 7467600"/>
              <a:gd name="connsiteY393" fmla="*/ 5549194 h 6858000"/>
              <a:gd name="connsiteX394" fmla="*/ 3398355 w 7467600"/>
              <a:gd name="connsiteY394" fmla="*/ 6094603 h 6858000"/>
              <a:gd name="connsiteX395" fmla="*/ 3193941 w 7467600"/>
              <a:gd name="connsiteY395" fmla="*/ 6798775 h 6858000"/>
              <a:gd name="connsiteX396" fmla="*/ 3184140 w 7467600"/>
              <a:gd name="connsiteY396" fmla="*/ 6858000 h 6858000"/>
              <a:gd name="connsiteX397" fmla="*/ 3099978 w 7467600"/>
              <a:gd name="connsiteY397" fmla="*/ 6858000 h 6858000"/>
              <a:gd name="connsiteX398" fmla="*/ 3101556 w 7467600"/>
              <a:gd name="connsiteY398" fmla="*/ 6843337 h 6858000"/>
              <a:gd name="connsiteX399" fmla="*/ 3370162 w 7467600"/>
              <a:gd name="connsiteY399" fmla="*/ 5785550 h 6858000"/>
              <a:gd name="connsiteX400" fmla="*/ 3746477 w 7467600"/>
              <a:gd name="connsiteY400" fmla="*/ 5377889 h 6858000"/>
              <a:gd name="connsiteX401" fmla="*/ 3863399 w 7467600"/>
              <a:gd name="connsiteY401" fmla="*/ 5087257 h 6858000"/>
              <a:gd name="connsiteX402" fmla="*/ 3968712 w 7467600"/>
              <a:gd name="connsiteY402" fmla="*/ 4913989 h 6858000"/>
              <a:gd name="connsiteX403" fmla="*/ 2792390 w 7467600"/>
              <a:gd name="connsiteY403" fmla="*/ 5382974 h 6858000"/>
              <a:gd name="connsiteX404" fmla="*/ 2714982 w 7467600"/>
              <a:gd name="connsiteY404" fmla="*/ 5427051 h 6858000"/>
              <a:gd name="connsiteX405" fmla="*/ 2813361 w 7467600"/>
              <a:gd name="connsiteY405" fmla="*/ 6023912 h 6858000"/>
              <a:gd name="connsiteX406" fmla="*/ 2688430 w 7467600"/>
              <a:gd name="connsiteY406" fmla="*/ 6801564 h 6858000"/>
              <a:gd name="connsiteX407" fmla="*/ 2629626 w 7467600"/>
              <a:gd name="connsiteY407" fmla="*/ 6763394 h 6858000"/>
              <a:gd name="connsiteX408" fmla="*/ 2565328 w 7467600"/>
              <a:gd name="connsiteY408" fmla="*/ 5516399 h 6858000"/>
              <a:gd name="connsiteX409" fmla="*/ 1922999 w 7467600"/>
              <a:gd name="connsiteY409" fmla="*/ 5980343 h 6858000"/>
              <a:gd name="connsiteX410" fmla="*/ 1950261 w 7467600"/>
              <a:gd name="connsiteY410" fmla="*/ 6405858 h 6858000"/>
              <a:gd name="connsiteX411" fmla="*/ 2365554 w 7467600"/>
              <a:gd name="connsiteY411" fmla="*/ 6759107 h 6858000"/>
              <a:gd name="connsiteX412" fmla="*/ 2424142 w 7467600"/>
              <a:gd name="connsiteY412" fmla="*/ 6858000 h 6858000"/>
              <a:gd name="connsiteX413" fmla="*/ 2395994 w 7467600"/>
              <a:gd name="connsiteY413" fmla="*/ 6858000 h 6858000"/>
              <a:gd name="connsiteX414" fmla="*/ 2392863 w 7467600"/>
              <a:gd name="connsiteY414" fmla="*/ 6852964 h 6858000"/>
              <a:gd name="connsiteX415" fmla="*/ 2017589 w 7467600"/>
              <a:gd name="connsiteY415" fmla="*/ 6493982 h 6858000"/>
              <a:gd name="connsiteX416" fmla="*/ 2147336 w 7467600"/>
              <a:gd name="connsiteY416" fmla="*/ 6594052 h 6858000"/>
              <a:gd name="connsiteX417" fmla="*/ 2207047 w 7467600"/>
              <a:gd name="connsiteY417" fmla="*/ 6654540 h 6858000"/>
              <a:gd name="connsiteX418" fmla="*/ 2299106 w 7467600"/>
              <a:gd name="connsiteY418" fmla="*/ 6778931 h 6858000"/>
              <a:gd name="connsiteX419" fmla="*/ 2314430 w 7467600"/>
              <a:gd name="connsiteY419" fmla="*/ 6801144 h 6858000"/>
              <a:gd name="connsiteX420" fmla="*/ 2352406 w 7467600"/>
              <a:gd name="connsiteY420" fmla="*/ 6858000 h 6858000"/>
              <a:gd name="connsiteX421" fmla="*/ 2314492 w 7467600"/>
              <a:gd name="connsiteY421" fmla="*/ 6858000 h 6858000"/>
              <a:gd name="connsiteX422" fmla="*/ 2288095 w 7467600"/>
              <a:gd name="connsiteY422" fmla="*/ 6818030 h 6858000"/>
              <a:gd name="connsiteX423" fmla="*/ 2272768 w 7467600"/>
              <a:gd name="connsiteY423" fmla="*/ 6795822 h 6858000"/>
              <a:gd name="connsiteX424" fmla="*/ 2182715 w 7467600"/>
              <a:gd name="connsiteY424" fmla="*/ 6675071 h 6858000"/>
              <a:gd name="connsiteX425" fmla="*/ 2032061 w 7467600"/>
              <a:gd name="connsiteY425" fmla="*/ 6541380 h 6858000"/>
              <a:gd name="connsiteX426" fmla="*/ 2257220 w 7467600"/>
              <a:gd name="connsiteY426" fmla="*/ 6826257 h 6858000"/>
              <a:gd name="connsiteX427" fmla="*/ 2281324 w 7467600"/>
              <a:gd name="connsiteY427" fmla="*/ 6858000 h 6858000"/>
              <a:gd name="connsiteX428" fmla="*/ 2242860 w 7467600"/>
              <a:gd name="connsiteY428" fmla="*/ 6858000 h 6858000"/>
              <a:gd name="connsiteX429" fmla="*/ 2232818 w 7467600"/>
              <a:gd name="connsiteY429" fmla="*/ 6844926 h 6858000"/>
              <a:gd name="connsiteX430" fmla="*/ 1990172 w 7467600"/>
              <a:gd name="connsiteY430" fmla="*/ 6542121 h 6858000"/>
              <a:gd name="connsiteX431" fmla="*/ 2124090 w 7467600"/>
              <a:gd name="connsiteY431" fmla="*/ 6761017 h 6858000"/>
              <a:gd name="connsiteX432" fmla="*/ 2200380 w 7467600"/>
              <a:gd name="connsiteY432" fmla="*/ 6858000 h 6858000"/>
              <a:gd name="connsiteX433" fmla="*/ 2147507 w 7467600"/>
              <a:gd name="connsiteY433" fmla="*/ 6858000 h 6858000"/>
              <a:gd name="connsiteX434" fmla="*/ 2070668 w 7467600"/>
              <a:gd name="connsiteY434" fmla="*/ 6761520 h 6858000"/>
              <a:gd name="connsiteX435" fmla="*/ 1975142 w 7467600"/>
              <a:gd name="connsiteY435" fmla="*/ 6585570 h 6858000"/>
              <a:gd name="connsiteX436" fmla="*/ 2050035 w 7467600"/>
              <a:gd name="connsiteY436" fmla="*/ 6813345 h 6858000"/>
              <a:gd name="connsiteX437" fmla="*/ 2063025 w 7467600"/>
              <a:gd name="connsiteY437" fmla="*/ 6858000 h 6858000"/>
              <a:gd name="connsiteX438" fmla="*/ 2021675 w 7467600"/>
              <a:gd name="connsiteY438" fmla="*/ 6858000 h 6858000"/>
              <a:gd name="connsiteX439" fmla="*/ 2019308 w 7467600"/>
              <a:gd name="connsiteY439" fmla="*/ 6847118 h 6858000"/>
              <a:gd name="connsiteX440" fmla="*/ 1938835 w 7467600"/>
              <a:gd name="connsiteY440" fmla="*/ 6551160 h 6858000"/>
              <a:gd name="connsiteX441" fmla="*/ 1953230 w 7467600"/>
              <a:gd name="connsiteY441" fmla="*/ 6759699 h 6858000"/>
              <a:gd name="connsiteX442" fmla="*/ 1956763 w 7467600"/>
              <a:gd name="connsiteY442" fmla="*/ 6778191 h 6858000"/>
              <a:gd name="connsiteX443" fmla="*/ 1967925 w 7467600"/>
              <a:gd name="connsiteY443" fmla="*/ 6858000 h 6858000"/>
              <a:gd name="connsiteX444" fmla="*/ 1936622 w 7467600"/>
              <a:gd name="connsiteY444" fmla="*/ 6858000 h 6858000"/>
              <a:gd name="connsiteX445" fmla="*/ 1926261 w 7467600"/>
              <a:gd name="connsiteY445" fmla="*/ 6784064 h 6858000"/>
              <a:gd name="connsiteX446" fmla="*/ 1922724 w 7467600"/>
              <a:gd name="connsiteY446" fmla="*/ 6765577 h 6858000"/>
              <a:gd name="connsiteX447" fmla="*/ 1904650 w 7467600"/>
              <a:gd name="connsiteY447" fmla="*/ 6639616 h 6858000"/>
              <a:gd name="connsiteX448" fmla="*/ 1885273 w 7467600"/>
              <a:gd name="connsiteY448" fmla="*/ 6858000 h 6858000"/>
              <a:gd name="connsiteX449" fmla="*/ 1854363 w 7467600"/>
              <a:gd name="connsiteY449" fmla="*/ 6858000 h 6858000"/>
              <a:gd name="connsiteX450" fmla="*/ 1880391 w 7467600"/>
              <a:gd name="connsiteY450" fmla="*/ 6603796 h 6858000"/>
              <a:gd name="connsiteX451" fmla="*/ 1818273 w 7467600"/>
              <a:gd name="connsiteY451" fmla="*/ 6715729 h 6858000"/>
              <a:gd name="connsiteX452" fmla="*/ 1794691 w 7467600"/>
              <a:gd name="connsiteY452" fmla="*/ 6843239 h 6858000"/>
              <a:gd name="connsiteX453" fmla="*/ 1794914 w 7467600"/>
              <a:gd name="connsiteY453" fmla="*/ 6858000 h 6858000"/>
              <a:gd name="connsiteX454" fmla="*/ 1746128 w 7467600"/>
              <a:gd name="connsiteY454" fmla="*/ 6858000 h 6858000"/>
              <a:gd name="connsiteX455" fmla="*/ 1753934 w 7467600"/>
              <a:gd name="connsiteY455" fmla="*/ 6724796 h 6858000"/>
              <a:gd name="connsiteX456" fmla="*/ 1792053 w 7467600"/>
              <a:gd name="connsiteY456" fmla="*/ 6572396 h 6858000"/>
              <a:gd name="connsiteX457" fmla="*/ 1862248 w 7467600"/>
              <a:gd name="connsiteY457" fmla="*/ 6266397 h 6858000"/>
              <a:gd name="connsiteX458" fmla="*/ 1862250 w 7467600"/>
              <a:gd name="connsiteY458" fmla="*/ 6033531 h 6858000"/>
              <a:gd name="connsiteX459" fmla="*/ 1211999 w 7467600"/>
              <a:gd name="connsiteY459" fmla="*/ 6683610 h 6858000"/>
              <a:gd name="connsiteX460" fmla="*/ 1213266 w 7467600"/>
              <a:gd name="connsiteY460" fmla="*/ 6691947 h 6858000"/>
              <a:gd name="connsiteX461" fmla="*/ 1203370 w 7467600"/>
              <a:gd name="connsiteY461" fmla="*/ 6850676 h 6858000"/>
              <a:gd name="connsiteX462" fmla="*/ 1203671 w 7467600"/>
              <a:gd name="connsiteY462" fmla="*/ 6858000 h 6858000"/>
              <a:gd name="connsiteX463" fmla="*/ 1143180 w 7467600"/>
              <a:gd name="connsiteY463" fmla="*/ 6858000 h 6858000"/>
              <a:gd name="connsiteX464" fmla="*/ 1142176 w 7467600"/>
              <a:gd name="connsiteY464" fmla="*/ 6766045 h 6858000"/>
              <a:gd name="connsiteX465" fmla="*/ 1067484 w 7467600"/>
              <a:gd name="connsiteY465" fmla="*/ 6858000 h 6858000"/>
              <a:gd name="connsiteX466" fmla="*/ 953928 w 7467600"/>
              <a:gd name="connsiteY466" fmla="*/ 6858000 h 6858000"/>
              <a:gd name="connsiteX467" fmla="*/ 959715 w 7467600"/>
              <a:gd name="connsiteY467" fmla="*/ 6850185 h 6858000"/>
              <a:gd name="connsiteX468" fmla="*/ 1483788 w 7467600"/>
              <a:gd name="connsiteY468" fmla="*/ 6259174 h 6858000"/>
              <a:gd name="connsiteX469" fmla="*/ 1100671 w 7467600"/>
              <a:gd name="connsiteY469" fmla="*/ 6252137 h 6858000"/>
              <a:gd name="connsiteX470" fmla="*/ 1090144 w 7467600"/>
              <a:gd name="connsiteY470" fmla="*/ 6256748 h 6858000"/>
              <a:gd name="connsiteX471" fmla="*/ 1095872 w 7467600"/>
              <a:gd name="connsiteY471" fmla="*/ 6271892 h 6858000"/>
              <a:gd name="connsiteX472" fmla="*/ 262785 w 7467600"/>
              <a:gd name="connsiteY472" fmla="*/ 6845450 h 6858000"/>
              <a:gd name="connsiteX473" fmla="*/ 209968 w 7467600"/>
              <a:gd name="connsiteY473" fmla="*/ 6770713 h 6858000"/>
              <a:gd name="connsiteX474" fmla="*/ 873460 w 7467600"/>
              <a:gd name="connsiteY474" fmla="*/ 6253768 h 6858000"/>
              <a:gd name="connsiteX475" fmla="*/ 192686 w 7467600"/>
              <a:gd name="connsiteY475" fmla="*/ 5849257 h 6858000"/>
              <a:gd name="connsiteX476" fmla="*/ 4696 w 7467600"/>
              <a:gd name="connsiteY476" fmla="*/ 5697668 h 6858000"/>
              <a:gd name="connsiteX477" fmla="*/ 0 w 7467600"/>
              <a:gd name="connsiteY477" fmla="*/ 5689984 h 6858000"/>
              <a:gd name="connsiteX478" fmla="*/ 0 w 7467600"/>
              <a:gd name="connsiteY478" fmla="*/ 5513472 h 6858000"/>
              <a:gd name="connsiteX479" fmla="*/ 174101 w 7467600"/>
              <a:gd name="connsiteY479" fmla="*/ 5620277 h 6858000"/>
              <a:gd name="connsiteX480" fmla="*/ 891800 w 7467600"/>
              <a:gd name="connsiteY480" fmla="*/ 6036935 h 6858000"/>
              <a:gd name="connsiteX481" fmla="*/ 1072219 w 7467600"/>
              <a:gd name="connsiteY481" fmla="*/ 6169443 h 6858000"/>
              <a:gd name="connsiteX482" fmla="*/ 1074117 w 7467600"/>
              <a:gd name="connsiteY482" fmla="*/ 6170301 h 6858000"/>
              <a:gd name="connsiteX483" fmla="*/ 1083114 w 7467600"/>
              <a:gd name="connsiteY483" fmla="*/ 6174131 h 6858000"/>
              <a:gd name="connsiteX484" fmla="*/ 1543010 w 7467600"/>
              <a:gd name="connsiteY484" fmla="*/ 6191140 h 6858000"/>
              <a:gd name="connsiteX485" fmla="*/ 1551080 w 7467600"/>
              <a:gd name="connsiteY485" fmla="*/ 6195006 h 6858000"/>
              <a:gd name="connsiteX486" fmla="*/ 2345443 w 7467600"/>
              <a:gd name="connsiteY486" fmla="*/ 5549882 h 6858000"/>
              <a:gd name="connsiteX487" fmla="*/ 1721499 w 7467600"/>
              <a:gd name="connsiteY487" fmla="*/ 5599969 h 6858000"/>
              <a:gd name="connsiteX488" fmla="*/ 767716 w 7467600"/>
              <a:gd name="connsiteY488" fmla="*/ 5472768 h 6858000"/>
              <a:gd name="connsiteX489" fmla="*/ 722147 w 7467600"/>
              <a:gd name="connsiteY489" fmla="*/ 5393091 h 6858000"/>
              <a:gd name="connsiteX490" fmla="*/ 1485552 w 7467600"/>
              <a:gd name="connsiteY490" fmla="*/ 5313202 h 6858000"/>
              <a:gd name="connsiteX491" fmla="*/ 2143004 w 7467600"/>
              <a:gd name="connsiteY491" fmla="*/ 5402420 h 6858000"/>
              <a:gd name="connsiteX492" fmla="*/ 1933391 w 7467600"/>
              <a:gd name="connsiteY492" fmla="*/ 5156971 h 6858000"/>
              <a:gd name="connsiteX493" fmla="*/ 1827118 w 7467600"/>
              <a:gd name="connsiteY493" fmla="*/ 4968410 h 6858000"/>
              <a:gd name="connsiteX494" fmla="*/ 1837349 w 7467600"/>
              <a:gd name="connsiteY494" fmla="*/ 4956357 h 6858000"/>
              <a:gd name="connsiteX495" fmla="*/ 2162835 w 7467600"/>
              <a:gd name="connsiteY495" fmla="*/ 5187853 h 6858000"/>
              <a:gd name="connsiteX496" fmla="*/ 2257167 w 7467600"/>
              <a:gd name="connsiteY496" fmla="*/ 5462123 h 6858000"/>
              <a:gd name="connsiteX497" fmla="*/ 2261598 w 7467600"/>
              <a:gd name="connsiteY497" fmla="*/ 5467998 h 6858000"/>
              <a:gd name="connsiteX498" fmla="*/ 2437177 w 7467600"/>
              <a:gd name="connsiteY498" fmla="*/ 5479608 h 6858000"/>
              <a:gd name="connsiteX499" fmla="*/ 2445247 w 7467600"/>
              <a:gd name="connsiteY499" fmla="*/ 5483476 h 6858000"/>
              <a:gd name="connsiteX500" fmla="*/ 2743626 w 7467600"/>
              <a:gd name="connsiteY500" fmla="*/ 5304819 h 6858000"/>
              <a:gd name="connsiteX501" fmla="*/ 3048102 w 7467600"/>
              <a:gd name="connsiteY501" fmla="*/ 5150595 h 6858000"/>
              <a:gd name="connsiteX502" fmla="*/ 1799414 w 7467600"/>
              <a:gd name="connsiteY502" fmla="*/ 4694732 h 6858000"/>
              <a:gd name="connsiteX503" fmla="*/ 1771735 w 7467600"/>
              <a:gd name="connsiteY503" fmla="*/ 4619929 h 6858000"/>
              <a:gd name="connsiteX504" fmla="*/ 3104273 w 7467600"/>
              <a:gd name="connsiteY504" fmla="*/ 5076159 h 6858000"/>
              <a:gd name="connsiteX505" fmla="*/ 3113245 w 7467600"/>
              <a:gd name="connsiteY505" fmla="*/ 5090705 h 6858000"/>
              <a:gd name="connsiteX506" fmla="*/ 3126294 w 7467600"/>
              <a:gd name="connsiteY506" fmla="*/ 5114400 h 6858000"/>
              <a:gd name="connsiteX507" fmla="*/ 3937433 w 7467600"/>
              <a:gd name="connsiteY507" fmla="*/ 4830473 h 6858000"/>
              <a:gd name="connsiteX508" fmla="*/ 3590475 w 7467600"/>
              <a:gd name="connsiteY508" fmla="*/ 4597974 h 6858000"/>
              <a:gd name="connsiteX509" fmla="*/ 3100264 w 7467600"/>
              <a:gd name="connsiteY509" fmla="*/ 4579845 h 6858000"/>
              <a:gd name="connsiteX510" fmla="*/ 2183576 w 7467600"/>
              <a:gd name="connsiteY510" fmla="*/ 4227150 h 6858000"/>
              <a:gd name="connsiteX511" fmla="*/ 2151029 w 7467600"/>
              <a:gd name="connsiteY511" fmla="*/ 4146947 h 6858000"/>
              <a:gd name="connsiteX512" fmla="*/ 3563434 w 7467600"/>
              <a:gd name="connsiteY512" fmla="*/ 4469115 h 6858000"/>
              <a:gd name="connsiteX513" fmla="*/ 3177952 w 7467600"/>
              <a:gd name="connsiteY513" fmla="*/ 3657386 h 6858000"/>
              <a:gd name="connsiteX514" fmla="*/ 3189263 w 7467600"/>
              <a:gd name="connsiteY514" fmla="*/ 3625726 h 6858000"/>
              <a:gd name="connsiteX515" fmla="*/ 3560912 w 7467600"/>
              <a:gd name="connsiteY515" fmla="*/ 4079863 h 6858000"/>
              <a:gd name="connsiteX516" fmla="*/ 3626636 w 7467600"/>
              <a:gd name="connsiteY516" fmla="*/ 4512230 h 6858000"/>
              <a:gd name="connsiteX517" fmla="*/ 3653088 w 7467600"/>
              <a:gd name="connsiteY517" fmla="*/ 4521417 h 6858000"/>
              <a:gd name="connsiteX518" fmla="*/ 3988128 w 7467600"/>
              <a:gd name="connsiteY518" fmla="*/ 4817267 h 6858000"/>
              <a:gd name="connsiteX519" fmla="*/ 4830582 w 7467600"/>
              <a:gd name="connsiteY519" fmla="*/ 4676000 h 6858000"/>
              <a:gd name="connsiteX520" fmla="*/ 4830100 w 7467600"/>
              <a:gd name="connsiteY520" fmla="*/ 4675554 h 6858000"/>
              <a:gd name="connsiteX521" fmla="*/ 4036318 w 7467600"/>
              <a:gd name="connsiteY521" fmla="*/ 4147013 h 6858000"/>
              <a:gd name="connsiteX522" fmla="*/ 3432098 w 7467600"/>
              <a:gd name="connsiteY522" fmla="*/ 3537312 h 6858000"/>
              <a:gd name="connsiteX523" fmla="*/ 3446761 w 7467600"/>
              <a:gd name="connsiteY523" fmla="*/ 3461278 h 6858000"/>
              <a:gd name="connsiteX524" fmla="*/ 4419733 w 7467600"/>
              <a:gd name="connsiteY524" fmla="*/ 3963555 h 6858000"/>
              <a:gd name="connsiteX525" fmla="*/ 4781371 w 7467600"/>
              <a:gd name="connsiteY525" fmla="*/ 4458604 h 6858000"/>
              <a:gd name="connsiteX526" fmla="*/ 4780440 w 7467600"/>
              <a:gd name="connsiteY526" fmla="*/ 4470290 h 6858000"/>
              <a:gd name="connsiteX527" fmla="*/ 4898954 w 7467600"/>
              <a:gd name="connsiteY527" fmla="*/ 4662092 h 6858000"/>
              <a:gd name="connsiteX528" fmla="*/ 4900699 w 7467600"/>
              <a:gd name="connsiteY528" fmla="*/ 4670867 h 6858000"/>
              <a:gd name="connsiteX529" fmla="*/ 5714511 w 7467600"/>
              <a:gd name="connsiteY529" fmla="*/ 4663483 h 6858000"/>
              <a:gd name="connsiteX530" fmla="*/ 5464793 w 7467600"/>
              <a:gd name="connsiteY530" fmla="*/ 4393556 h 6858000"/>
              <a:gd name="connsiteX531" fmla="*/ 5461897 w 7467600"/>
              <a:gd name="connsiteY531" fmla="*/ 4390879 h 6858000"/>
              <a:gd name="connsiteX532" fmla="*/ 4294126 w 7467600"/>
              <a:gd name="connsiteY532" fmla="*/ 3303048 h 6858000"/>
              <a:gd name="connsiteX533" fmla="*/ 4305321 w 7467600"/>
              <a:gd name="connsiteY533" fmla="*/ 3256953 h 6858000"/>
              <a:gd name="connsiteX534" fmla="*/ 4949299 w 7467600"/>
              <a:gd name="connsiteY534" fmla="*/ 3766336 h 6858000"/>
              <a:gd name="connsiteX535" fmla="*/ 5291452 w 7467600"/>
              <a:gd name="connsiteY535" fmla="*/ 4076801 h 6858000"/>
              <a:gd name="connsiteX536" fmla="*/ 5434998 w 7467600"/>
              <a:gd name="connsiteY536" fmla="*/ 4254100 h 6858000"/>
              <a:gd name="connsiteX537" fmla="*/ 5351015 w 7467600"/>
              <a:gd name="connsiteY537" fmla="*/ 3760989 h 6858000"/>
              <a:gd name="connsiteX538" fmla="*/ 5413780 w 7467600"/>
              <a:gd name="connsiteY538" fmla="*/ 2966265 h 6858000"/>
              <a:gd name="connsiteX539" fmla="*/ 5425627 w 7467600"/>
              <a:gd name="connsiteY539" fmla="*/ 2954192 h 6858000"/>
              <a:gd name="connsiteX540" fmla="*/ 6604735 w 7467600"/>
              <a:gd name="connsiteY540" fmla="*/ 2041381 h 6858000"/>
              <a:gd name="connsiteX541" fmla="*/ 7204487 w 7467600"/>
              <a:gd name="connsiteY541" fmla="*/ 2742112 h 6858000"/>
              <a:gd name="connsiteX542" fmla="*/ 7131592 w 7467600"/>
              <a:gd name="connsiteY542" fmla="*/ 2672096 h 6858000"/>
              <a:gd name="connsiteX543" fmla="*/ 6996344 w 7467600"/>
              <a:gd name="connsiteY543" fmla="*/ 2518310 h 6858000"/>
              <a:gd name="connsiteX544" fmla="*/ 6735495 w 7467600"/>
              <a:gd name="connsiteY544" fmla="*/ 2196890 h 6858000"/>
              <a:gd name="connsiteX545" fmla="*/ 6721901 w 7467600"/>
              <a:gd name="connsiteY545" fmla="*/ 2179274 h 6858000"/>
              <a:gd name="connsiteX546" fmla="*/ 6604735 w 7467600"/>
              <a:gd name="connsiteY546" fmla="*/ 2041381 h 6858000"/>
              <a:gd name="connsiteX547" fmla="*/ 6591670 w 7467600"/>
              <a:gd name="connsiteY547" fmla="*/ 1988277 h 6858000"/>
              <a:gd name="connsiteX548" fmla="*/ 6747349 w 7467600"/>
              <a:gd name="connsiteY548" fmla="*/ 2160069 h 6858000"/>
              <a:gd name="connsiteX549" fmla="*/ 6760943 w 7467600"/>
              <a:gd name="connsiteY549" fmla="*/ 2177686 h 6858000"/>
              <a:gd name="connsiteX550" fmla="*/ 7021065 w 7467600"/>
              <a:gd name="connsiteY550" fmla="*/ 2498102 h 6858000"/>
              <a:gd name="connsiteX551" fmla="*/ 7155223 w 7467600"/>
              <a:gd name="connsiteY551" fmla="*/ 2650386 h 6858000"/>
              <a:gd name="connsiteX552" fmla="*/ 7203167 w 7467600"/>
              <a:gd name="connsiteY552" fmla="*/ 2697288 h 6858000"/>
              <a:gd name="connsiteX553" fmla="*/ 6937703 w 7467600"/>
              <a:gd name="connsiteY553" fmla="*/ 2321981 h 6858000"/>
              <a:gd name="connsiteX554" fmla="*/ 6591670 w 7467600"/>
              <a:gd name="connsiteY554" fmla="*/ 1988277 h 6858000"/>
              <a:gd name="connsiteX555" fmla="*/ 5798671 w 7467600"/>
              <a:gd name="connsiteY555" fmla="*/ 1981601 h 6858000"/>
              <a:gd name="connsiteX556" fmla="*/ 5754709 w 7467600"/>
              <a:gd name="connsiteY556" fmla="*/ 2071454 h 6858000"/>
              <a:gd name="connsiteX557" fmla="*/ 5763044 w 7467600"/>
              <a:gd name="connsiteY557" fmla="*/ 2842206 h 6858000"/>
              <a:gd name="connsiteX558" fmla="*/ 5764974 w 7467600"/>
              <a:gd name="connsiteY558" fmla="*/ 2799609 h 6858000"/>
              <a:gd name="connsiteX559" fmla="*/ 5767665 w 7467600"/>
              <a:gd name="connsiteY559" fmla="*/ 2666409 h 6858000"/>
              <a:gd name="connsiteX560" fmla="*/ 5763055 w 7467600"/>
              <a:gd name="connsiteY560" fmla="*/ 2579705 h 6858000"/>
              <a:gd name="connsiteX561" fmla="*/ 5758079 w 7467600"/>
              <a:gd name="connsiteY561" fmla="*/ 2492508 h 6858000"/>
              <a:gd name="connsiteX562" fmla="*/ 5779325 w 7467600"/>
              <a:gd name="connsiteY562" fmla="*/ 2197069 h 6858000"/>
              <a:gd name="connsiteX563" fmla="*/ 5798671 w 7467600"/>
              <a:gd name="connsiteY563" fmla="*/ 1981601 h 6858000"/>
              <a:gd name="connsiteX564" fmla="*/ 5829202 w 7467600"/>
              <a:gd name="connsiteY564" fmla="*/ 1971679 h 6858000"/>
              <a:gd name="connsiteX565" fmla="*/ 5809558 w 7467600"/>
              <a:gd name="connsiteY565" fmla="*/ 2198043 h 6858000"/>
              <a:gd name="connsiteX566" fmla="*/ 5788653 w 7467600"/>
              <a:gd name="connsiteY566" fmla="*/ 2489430 h 6858000"/>
              <a:gd name="connsiteX567" fmla="*/ 5793439 w 7467600"/>
              <a:gd name="connsiteY567" fmla="*/ 2575235 h 6858000"/>
              <a:gd name="connsiteX568" fmla="*/ 5796837 w 7467600"/>
              <a:gd name="connsiteY568" fmla="*/ 2637633 h 6858000"/>
              <a:gd name="connsiteX569" fmla="*/ 5818614 w 7467600"/>
              <a:gd name="connsiteY569" fmla="*/ 2473055 h 6858000"/>
              <a:gd name="connsiteX570" fmla="*/ 5829202 w 7467600"/>
              <a:gd name="connsiteY570" fmla="*/ 1971679 h 6858000"/>
              <a:gd name="connsiteX571" fmla="*/ 5911389 w 7467600"/>
              <a:gd name="connsiteY571" fmla="*/ 1898371 h 6858000"/>
              <a:gd name="connsiteX572" fmla="*/ 6237627 w 7467600"/>
              <a:gd name="connsiteY572" fmla="*/ 2231921 h 6858000"/>
              <a:gd name="connsiteX573" fmla="*/ 5911389 w 7467600"/>
              <a:gd name="connsiteY573" fmla="*/ 1898371 h 6858000"/>
              <a:gd name="connsiteX574" fmla="*/ 6944437 w 7467600"/>
              <a:gd name="connsiteY574" fmla="*/ 1575402 h 6858000"/>
              <a:gd name="connsiteX575" fmla="*/ 6304730 w 7467600"/>
              <a:gd name="connsiteY575" fmla="*/ 1766654 h 6858000"/>
              <a:gd name="connsiteX576" fmla="*/ 6944437 w 7467600"/>
              <a:gd name="connsiteY576" fmla="*/ 1575402 h 6858000"/>
              <a:gd name="connsiteX577" fmla="*/ 7019523 w 7467600"/>
              <a:gd name="connsiteY577" fmla="*/ 1519450 h 6858000"/>
              <a:gd name="connsiteX578" fmla="*/ 6298091 w 7467600"/>
              <a:gd name="connsiteY578" fmla="*/ 1737122 h 6858000"/>
              <a:gd name="connsiteX579" fmla="*/ 7019523 w 7467600"/>
              <a:gd name="connsiteY579" fmla="*/ 1519450 h 6858000"/>
              <a:gd name="connsiteX580" fmla="*/ 2399523 w 7467600"/>
              <a:gd name="connsiteY580" fmla="*/ 1428234 h 6858000"/>
              <a:gd name="connsiteX581" fmla="*/ 2224982 w 7467600"/>
              <a:gd name="connsiteY581" fmla="*/ 1826201 h 6858000"/>
              <a:gd name="connsiteX582" fmla="*/ 2096099 w 7467600"/>
              <a:gd name="connsiteY582" fmla="*/ 2345900 h 6858000"/>
              <a:gd name="connsiteX583" fmla="*/ 2283317 w 7467600"/>
              <a:gd name="connsiteY583" fmla="*/ 1796925 h 6858000"/>
              <a:gd name="connsiteX584" fmla="*/ 2399523 w 7467600"/>
              <a:gd name="connsiteY584" fmla="*/ 1428234 h 6858000"/>
              <a:gd name="connsiteX585" fmla="*/ 2448558 w 7467600"/>
              <a:gd name="connsiteY585" fmla="*/ 1373435 h 6858000"/>
              <a:gd name="connsiteX586" fmla="*/ 2312521 w 7467600"/>
              <a:gd name="connsiteY586" fmla="*/ 1806140 h 6858000"/>
              <a:gd name="connsiteX587" fmla="*/ 2127533 w 7467600"/>
              <a:gd name="connsiteY587" fmla="*/ 2348380 h 6858000"/>
              <a:gd name="connsiteX588" fmla="*/ 2358080 w 7467600"/>
              <a:gd name="connsiteY588" fmla="*/ 1866134 h 6858000"/>
              <a:gd name="connsiteX589" fmla="*/ 2407436 w 7467600"/>
              <a:gd name="connsiteY589" fmla="*/ 1651070 h 6858000"/>
              <a:gd name="connsiteX590" fmla="*/ 2448558 w 7467600"/>
              <a:gd name="connsiteY590" fmla="*/ 1373435 h 6858000"/>
              <a:gd name="connsiteX591" fmla="*/ 278707 w 7467600"/>
              <a:gd name="connsiteY591" fmla="*/ 1352270 h 6858000"/>
              <a:gd name="connsiteX592" fmla="*/ 321570 w 7467600"/>
              <a:gd name="connsiteY592" fmla="*/ 1861610 h 6858000"/>
              <a:gd name="connsiteX593" fmla="*/ 294281 w 7467600"/>
              <a:gd name="connsiteY593" fmla="*/ 1440658 h 6858000"/>
              <a:gd name="connsiteX594" fmla="*/ 278707 w 7467600"/>
              <a:gd name="connsiteY594" fmla="*/ 1352270 h 6858000"/>
              <a:gd name="connsiteX595" fmla="*/ 1423821 w 7467600"/>
              <a:gd name="connsiteY595" fmla="*/ 1351958 h 6858000"/>
              <a:gd name="connsiteX596" fmla="*/ 1638521 w 7467600"/>
              <a:gd name="connsiteY596" fmla="*/ 1908470 h 6858000"/>
              <a:gd name="connsiteX597" fmla="*/ 1754199 w 7467600"/>
              <a:gd name="connsiteY597" fmla="*/ 2149284 h 6858000"/>
              <a:gd name="connsiteX598" fmla="*/ 1908359 w 7467600"/>
              <a:gd name="connsiteY598" fmla="*/ 2364988 h 6858000"/>
              <a:gd name="connsiteX599" fmla="*/ 1647661 w 7467600"/>
              <a:gd name="connsiteY599" fmla="*/ 1825945 h 6858000"/>
              <a:gd name="connsiteX600" fmla="*/ 1423821 w 7467600"/>
              <a:gd name="connsiteY600" fmla="*/ 1351958 h 6858000"/>
              <a:gd name="connsiteX601" fmla="*/ 1431890 w 7467600"/>
              <a:gd name="connsiteY601" fmla="*/ 1306475 h 6858000"/>
              <a:gd name="connsiteX602" fmla="*/ 1507597 w 7467600"/>
              <a:gd name="connsiteY602" fmla="*/ 1446132 h 6858000"/>
              <a:gd name="connsiteX603" fmla="*/ 1674586 w 7467600"/>
              <a:gd name="connsiteY603" fmla="*/ 1813832 h 6858000"/>
              <a:gd name="connsiteX604" fmla="*/ 1815950 w 7467600"/>
              <a:gd name="connsiteY604" fmla="*/ 2128564 h 6858000"/>
              <a:gd name="connsiteX605" fmla="*/ 1984242 w 7467600"/>
              <a:gd name="connsiteY605" fmla="*/ 2430829 h 6858000"/>
              <a:gd name="connsiteX606" fmla="*/ 2014023 w 7467600"/>
              <a:gd name="connsiteY606" fmla="*/ 2450995 h 6858000"/>
              <a:gd name="connsiteX607" fmla="*/ 1747337 w 7467600"/>
              <a:gd name="connsiteY607" fmla="*/ 1855264 h 6858000"/>
              <a:gd name="connsiteX608" fmla="*/ 1533749 w 7467600"/>
              <a:gd name="connsiteY608" fmla="*/ 1478656 h 6858000"/>
              <a:gd name="connsiteX609" fmla="*/ 1431890 w 7467600"/>
              <a:gd name="connsiteY609" fmla="*/ 1306475 h 6858000"/>
              <a:gd name="connsiteX610" fmla="*/ 5052692 w 7467600"/>
              <a:gd name="connsiteY610" fmla="*/ 1292994 h 6858000"/>
              <a:gd name="connsiteX611" fmla="*/ 5200661 w 7467600"/>
              <a:gd name="connsiteY611" fmla="*/ 1635186 h 6858000"/>
              <a:gd name="connsiteX612" fmla="*/ 5297138 w 7467600"/>
              <a:gd name="connsiteY612" fmla="*/ 1906351 h 6858000"/>
              <a:gd name="connsiteX613" fmla="*/ 5052692 w 7467600"/>
              <a:gd name="connsiteY613" fmla="*/ 1292994 h 6858000"/>
              <a:gd name="connsiteX614" fmla="*/ 5009948 w 7467600"/>
              <a:gd name="connsiteY614" fmla="*/ 1273619 h 6858000"/>
              <a:gd name="connsiteX615" fmla="*/ 5121777 w 7467600"/>
              <a:gd name="connsiteY615" fmla="*/ 1654213 h 6858000"/>
              <a:gd name="connsiteX616" fmla="*/ 5293545 w 7467600"/>
              <a:gd name="connsiteY616" fmla="*/ 2072247 h 6858000"/>
              <a:gd name="connsiteX617" fmla="*/ 5294042 w 7467600"/>
              <a:gd name="connsiteY617" fmla="*/ 2065019 h 6858000"/>
              <a:gd name="connsiteX618" fmla="*/ 5171936 w 7467600"/>
              <a:gd name="connsiteY618" fmla="*/ 1647613 h 6858000"/>
              <a:gd name="connsiteX619" fmla="*/ 5009948 w 7467600"/>
              <a:gd name="connsiteY619" fmla="*/ 1273619 h 6858000"/>
              <a:gd name="connsiteX620" fmla="*/ 655236 w 7467600"/>
              <a:gd name="connsiteY620" fmla="*/ 1268632 h 6858000"/>
              <a:gd name="connsiteX621" fmla="*/ 839521 w 7467600"/>
              <a:gd name="connsiteY621" fmla="*/ 1685315 h 6858000"/>
              <a:gd name="connsiteX622" fmla="*/ 1109416 w 7467600"/>
              <a:gd name="connsiteY622" fmla="*/ 2061663 h 6858000"/>
              <a:gd name="connsiteX623" fmla="*/ 1298300 w 7467600"/>
              <a:gd name="connsiteY623" fmla="*/ 2247742 h 6858000"/>
              <a:gd name="connsiteX624" fmla="*/ 1125871 w 7467600"/>
              <a:gd name="connsiteY624" fmla="*/ 1989513 h 6858000"/>
              <a:gd name="connsiteX625" fmla="*/ 981574 w 7467600"/>
              <a:gd name="connsiteY625" fmla="*/ 1783157 h 6858000"/>
              <a:gd name="connsiteX626" fmla="*/ 922198 w 7467600"/>
              <a:gd name="connsiteY626" fmla="*/ 1677437 h 6858000"/>
              <a:gd name="connsiteX627" fmla="*/ 869293 w 7467600"/>
              <a:gd name="connsiteY627" fmla="*/ 1583214 h 6858000"/>
              <a:gd name="connsiteX628" fmla="*/ 751431 w 7467600"/>
              <a:gd name="connsiteY628" fmla="*/ 1405731 h 6858000"/>
              <a:gd name="connsiteX629" fmla="*/ 655236 w 7467600"/>
              <a:gd name="connsiteY629" fmla="*/ 1268632 h 6858000"/>
              <a:gd name="connsiteX630" fmla="*/ 6516292 w 7467600"/>
              <a:gd name="connsiteY630" fmla="*/ 1263064 h 6858000"/>
              <a:gd name="connsiteX631" fmla="*/ 5736320 w 7467600"/>
              <a:gd name="connsiteY631" fmla="*/ 1501803 h 6858000"/>
              <a:gd name="connsiteX632" fmla="*/ 6516292 w 7467600"/>
              <a:gd name="connsiteY632" fmla="*/ 1263064 h 6858000"/>
              <a:gd name="connsiteX633" fmla="*/ 291466 w 7467600"/>
              <a:gd name="connsiteY633" fmla="*/ 1250369 h 6858000"/>
              <a:gd name="connsiteX634" fmla="*/ 323180 w 7467600"/>
              <a:gd name="connsiteY634" fmla="*/ 1435283 h 6858000"/>
              <a:gd name="connsiteX635" fmla="*/ 349381 w 7467600"/>
              <a:gd name="connsiteY635" fmla="*/ 1875041 h 6858000"/>
              <a:gd name="connsiteX636" fmla="*/ 374363 w 7467600"/>
              <a:gd name="connsiteY636" fmla="*/ 1506494 h 6858000"/>
              <a:gd name="connsiteX637" fmla="*/ 302168 w 7467600"/>
              <a:gd name="connsiteY637" fmla="*/ 1274495 h 6858000"/>
              <a:gd name="connsiteX638" fmla="*/ 291466 w 7467600"/>
              <a:gd name="connsiteY638" fmla="*/ 1250369 h 6858000"/>
              <a:gd name="connsiteX639" fmla="*/ 678222 w 7467600"/>
              <a:gd name="connsiteY639" fmla="*/ 1248670 h 6858000"/>
              <a:gd name="connsiteX640" fmla="*/ 775536 w 7467600"/>
              <a:gd name="connsiteY640" fmla="*/ 1388015 h 6858000"/>
              <a:gd name="connsiteX641" fmla="*/ 894529 w 7467600"/>
              <a:gd name="connsiteY641" fmla="*/ 1567739 h 6858000"/>
              <a:gd name="connsiteX642" fmla="*/ 948000 w 7467600"/>
              <a:gd name="connsiteY642" fmla="*/ 1663088 h 6858000"/>
              <a:gd name="connsiteX643" fmla="*/ 1006812 w 7467600"/>
              <a:gd name="connsiteY643" fmla="*/ 1767683 h 6858000"/>
              <a:gd name="connsiteX644" fmla="*/ 1149133 w 7467600"/>
              <a:gd name="connsiteY644" fmla="*/ 1971513 h 6858000"/>
              <a:gd name="connsiteX645" fmla="*/ 1333952 w 7467600"/>
              <a:gd name="connsiteY645" fmla="*/ 2251620 h 6858000"/>
              <a:gd name="connsiteX646" fmla="*/ 1337329 w 7467600"/>
              <a:gd name="connsiteY646" fmla="*/ 2258350 h 6858000"/>
              <a:gd name="connsiteX647" fmla="*/ 1014726 w 7467600"/>
              <a:gd name="connsiteY647" fmla="*/ 1615556 h 6858000"/>
              <a:gd name="connsiteX648" fmla="*/ 678222 w 7467600"/>
              <a:gd name="connsiteY648" fmla="*/ 1248670 h 6858000"/>
              <a:gd name="connsiteX649" fmla="*/ 6691602 w 7467600"/>
              <a:gd name="connsiteY649" fmla="*/ 1140573 h 6858000"/>
              <a:gd name="connsiteX650" fmla="*/ 6571100 w 7467600"/>
              <a:gd name="connsiteY650" fmla="*/ 1183662 h 6858000"/>
              <a:gd name="connsiteX651" fmla="*/ 6241687 w 7467600"/>
              <a:gd name="connsiteY651" fmla="*/ 1257600 h 6858000"/>
              <a:gd name="connsiteX652" fmla="*/ 5693009 w 7467600"/>
              <a:gd name="connsiteY652" fmla="*/ 1478256 h 6858000"/>
              <a:gd name="connsiteX653" fmla="*/ 6548420 w 7467600"/>
              <a:gd name="connsiteY653" fmla="*/ 1214599 h 6858000"/>
              <a:gd name="connsiteX654" fmla="*/ 6605473 w 7467600"/>
              <a:gd name="connsiteY654" fmla="*/ 1184686 h 6858000"/>
              <a:gd name="connsiteX655" fmla="*/ 6691602 w 7467600"/>
              <a:gd name="connsiteY655" fmla="*/ 1140573 h 6858000"/>
              <a:gd name="connsiteX656" fmla="*/ 4002475 w 7467600"/>
              <a:gd name="connsiteY656" fmla="*/ 1037802 h 6858000"/>
              <a:gd name="connsiteX657" fmla="*/ 4000324 w 7467600"/>
              <a:gd name="connsiteY657" fmla="*/ 1039362 h 6858000"/>
              <a:gd name="connsiteX658" fmla="*/ 4002862 w 7467600"/>
              <a:gd name="connsiteY658" fmla="*/ 1042866 h 6858000"/>
              <a:gd name="connsiteX659" fmla="*/ 4002475 w 7467600"/>
              <a:gd name="connsiteY659" fmla="*/ 1037802 h 6858000"/>
              <a:gd name="connsiteX660" fmla="*/ 506322 w 7467600"/>
              <a:gd name="connsiteY660" fmla="*/ 1020997 h 6858000"/>
              <a:gd name="connsiteX661" fmla="*/ 533068 w 7467600"/>
              <a:gd name="connsiteY661" fmla="*/ 1029409 h 6858000"/>
              <a:gd name="connsiteX662" fmla="*/ 1232525 w 7467600"/>
              <a:gd name="connsiteY662" fmla="*/ 1804675 h 6858000"/>
              <a:gd name="connsiteX663" fmla="*/ 1388858 w 7467600"/>
              <a:gd name="connsiteY663" fmla="*/ 2368011 h 6858000"/>
              <a:gd name="connsiteX664" fmla="*/ 1384098 w 7467600"/>
              <a:gd name="connsiteY664" fmla="*/ 2378125 h 6858000"/>
              <a:gd name="connsiteX665" fmla="*/ 1425393 w 7467600"/>
              <a:gd name="connsiteY665" fmla="*/ 2589124 h 6858000"/>
              <a:gd name="connsiteX666" fmla="*/ 1424001 w 7467600"/>
              <a:gd name="connsiteY666" fmla="*/ 2597541 h 6858000"/>
              <a:gd name="connsiteX667" fmla="*/ 2152729 w 7467600"/>
              <a:gd name="connsiteY667" fmla="*/ 2864487 h 6858000"/>
              <a:gd name="connsiteX668" fmla="*/ 2020609 w 7467600"/>
              <a:gd name="connsiteY668" fmla="*/ 2539671 h 6858000"/>
              <a:gd name="connsiteX669" fmla="*/ 2018920 w 7467600"/>
              <a:gd name="connsiteY669" fmla="*/ 2536309 h 6858000"/>
              <a:gd name="connsiteX670" fmla="*/ 1342441 w 7467600"/>
              <a:gd name="connsiteY670" fmla="*/ 1173017 h 6858000"/>
              <a:gd name="connsiteX671" fmla="*/ 1367925 w 7467600"/>
              <a:gd name="connsiteY671" fmla="*/ 1135648 h 6858000"/>
              <a:gd name="connsiteX672" fmla="*/ 1771401 w 7467600"/>
              <a:gd name="connsiteY672" fmla="*/ 1806673 h 6858000"/>
              <a:gd name="connsiteX673" fmla="*/ 1972385 w 7467600"/>
              <a:gd name="connsiteY673" fmla="*/ 2198735 h 6858000"/>
              <a:gd name="connsiteX674" fmla="*/ 2040892 w 7467600"/>
              <a:gd name="connsiteY674" fmla="*/ 2405205 h 6858000"/>
              <a:gd name="connsiteX675" fmla="*/ 2131689 w 7467600"/>
              <a:gd name="connsiteY675" fmla="*/ 1936926 h 6858000"/>
              <a:gd name="connsiteX676" fmla="*/ 2454820 w 7467600"/>
              <a:gd name="connsiteY676" fmla="*/ 1248808 h 6858000"/>
              <a:gd name="connsiteX677" fmla="*/ 2492512 w 7467600"/>
              <a:gd name="connsiteY677" fmla="*/ 1302920 h 6858000"/>
              <a:gd name="connsiteX678" fmla="*/ 2081216 w 7467600"/>
              <a:gd name="connsiteY678" fmla="*/ 2527513 h 6858000"/>
              <a:gd name="connsiteX679" fmla="*/ 2081211 w 7467600"/>
              <a:gd name="connsiteY679" fmla="*/ 2528916 h 6858000"/>
              <a:gd name="connsiteX680" fmla="*/ 2199067 w 7467600"/>
              <a:gd name="connsiteY680" fmla="*/ 2884061 h 6858000"/>
              <a:gd name="connsiteX681" fmla="*/ 3192586 w 7467600"/>
              <a:gd name="connsiteY681" fmla="*/ 3411496 h 6858000"/>
              <a:gd name="connsiteX682" fmla="*/ 3182620 w 7467600"/>
              <a:gd name="connsiteY682" fmla="*/ 3483279 h 6858000"/>
              <a:gd name="connsiteX683" fmla="*/ 2435119 w 7467600"/>
              <a:gd name="connsiteY683" fmla="*/ 3080173 h 6858000"/>
              <a:gd name="connsiteX684" fmla="*/ 2410152 w 7467600"/>
              <a:gd name="connsiteY684" fmla="*/ 3063751 h 6858000"/>
              <a:gd name="connsiteX685" fmla="*/ 2408099 w 7467600"/>
              <a:gd name="connsiteY685" fmla="*/ 3064403 h 6858000"/>
              <a:gd name="connsiteX686" fmla="*/ 2407218 w 7467600"/>
              <a:gd name="connsiteY686" fmla="*/ 3070324 h 6858000"/>
              <a:gd name="connsiteX687" fmla="*/ 2380138 w 7467600"/>
              <a:gd name="connsiteY687" fmla="*/ 3099341 h 6858000"/>
              <a:gd name="connsiteX688" fmla="*/ 1765923 w 7467600"/>
              <a:gd name="connsiteY688" fmla="*/ 3581043 h 6858000"/>
              <a:gd name="connsiteX689" fmla="*/ 1702258 w 7467600"/>
              <a:gd name="connsiteY689" fmla="*/ 3612286 h 6858000"/>
              <a:gd name="connsiteX690" fmla="*/ 1538370 w 7467600"/>
              <a:gd name="connsiteY690" fmla="*/ 3811804 h 6858000"/>
              <a:gd name="connsiteX691" fmla="*/ 542867 w 7467600"/>
              <a:gd name="connsiteY691" fmla="*/ 4944092 h 6858000"/>
              <a:gd name="connsiteX692" fmla="*/ 515800 w 7467600"/>
              <a:gd name="connsiteY692" fmla="*/ 4862180 h 6858000"/>
              <a:gd name="connsiteX693" fmla="*/ 909145 w 7467600"/>
              <a:gd name="connsiteY693" fmla="*/ 4199225 h 6858000"/>
              <a:gd name="connsiteX694" fmla="*/ 1214067 w 7467600"/>
              <a:gd name="connsiteY694" fmla="*/ 3908561 h 6858000"/>
              <a:gd name="connsiteX695" fmla="*/ 640967 w 7467600"/>
              <a:gd name="connsiteY695" fmla="*/ 4105601 h 6858000"/>
              <a:gd name="connsiteX696" fmla="*/ 112563 w 7467600"/>
              <a:gd name="connsiteY696" fmla="*/ 4396952 h 6858000"/>
              <a:gd name="connsiteX697" fmla="*/ 0 w 7467600"/>
              <a:gd name="connsiteY697" fmla="*/ 4466006 h 6858000"/>
              <a:gd name="connsiteX698" fmla="*/ 0 w 7467600"/>
              <a:gd name="connsiteY698" fmla="*/ 4233763 h 6858000"/>
              <a:gd name="connsiteX699" fmla="*/ 36881 w 7467600"/>
              <a:gd name="connsiteY699" fmla="*/ 4200118 h 6858000"/>
              <a:gd name="connsiteX700" fmla="*/ 910534 w 7467600"/>
              <a:gd name="connsiteY700" fmla="*/ 3629753 h 6858000"/>
              <a:gd name="connsiteX701" fmla="*/ 1578717 w 7467600"/>
              <a:gd name="connsiteY701" fmla="*/ 3575982 h 6858000"/>
              <a:gd name="connsiteX702" fmla="*/ 2338780 w 7467600"/>
              <a:gd name="connsiteY702" fmla="*/ 3033725 h 6858000"/>
              <a:gd name="connsiteX703" fmla="*/ 1807991 w 7467600"/>
              <a:gd name="connsiteY703" fmla="*/ 2807184 h 6858000"/>
              <a:gd name="connsiteX704" fmla="*/ 1416358 w 7467600"/>
              <a:gd name="connsiteY704" fmla="*/ 3112571 h 6858000"/>
              <a:gd name="connsiteX705" fmla="*/ 939066 w 7467600"/>
              <a:gd name="connsiteY705" fmla="*/ 3378798 h 6858000"/>
              <a:gd name="connsiteX706" fmla="*/ 115099 w 7467600"/>
              <a:gd name="connsiteY706" fmla="*/ 3607650 h 6858000"/>
              <a:gd name="connsiteX707" fmla="*/ 97284 w 7467600"/>
              <a:gd name="connsiteY707" fmla="*/ 3520393 h 6858000"/>
              <a:gd name="connsiteX708" fmla="*/ 922050 w 7467600"/>
              <a:gd name="connsiteY708" fmla="*/ 3074867 h 6858000"/>
              <a:gd name="connsiteX709" fmla="*/ 1405265 w 7467600"/>
              <a:gd name="connsiteY709" fmla="*/ 3016319 h 6858000"/>
              <a:gd name="connsiteX710" fmla="*/ 1407512 w 7467600"/>
              <a:gd name="connsiteY710" fmla="*/ 3018001 h 6858000"/>
              <a:gd name="connsiteX711" fmla="*/ 1726266 w 7467600"/>
              <a:gd name="connsiteY711" fmla="*/ 2777274 h 6858000"/>
              <a:gd name="connsiteX712" fmla="*/ 625390 w 7467600"/>
              <a:gd name="connsiteY712" fmla="*/ 2514541 h 6858000"/>
              <a:gd name="connsiteX713" fmla="*/ 619799 w 7467600"/>
              <a:gd name="connsiteY713" fmla="*/ 2527180 h 6858000"/>
              <a:gd name="connsiteX714" fmla="*/ 310030 w 7467600"/>
              <a:gd name="connsiteY714" fmla="*/ 2771818 h 6858000"/>
              <a:gd name="connsiteX715" fmla="*/ 173877 w 7467600"/>
              <a:gd name="connsiteY715" fmla="*/ 2937056 h 6858000"/>
              <a:gd name="connsiteX716" fmla="*/ 77889 w 7467600"/>
              <a:gd name="connsiteY716" fmla="*/ 3138440 h 6858000"/>
              <a:gd name="connsiteX717" fmla="*/ 0 w 7467600"/>
              <a:gd name="connsiteY717" fmla="*/ 3271395 h 6858000"/>
              <a:gd name="connsiteX718" fmla="*/ 0 w 7467600"/>
              <a:gd name="connsiteY718" fmla="*/ 3153002 h 6858000"/>
              <a:gd name="connsiteX719" fmla="*/ 2386 w 7467600"/>
              <a:gd name="connsiteY719" fmla="*/ 3149203 h 6858000"/>
              <a:gd name="connsiteX720" fmla="*/ 89753 w 7467600"/>
              <a:gd name="connsiteY720" fmla="*/ 2987702 h 6858000"/>
              <a:gd name="connsiteX721" fmla="*/ 76869 w 7467600"/>
              <a:gd name="connsiteY721" fmla="*/ 3005404 h 6858000"/>
              <a:gd name="connsiteX722" fmla="*/ 32049 w 7467600"/>
              <a:gd name="connsiteY722" fmla="*/ 3065814 h 6858000"/>
              <a:gd name="connsiteX723" fmla="*/ 0 w 7467600"/>
              <a:gd name="connsiteY723" fmla="*/ 3108744 h 6858000"/>
              <a:gd name="connsiteX724" fmla="*/ 0 w 7467600"/>
              <a:gd name="connsiteY724" fmla="*/ 3058059 h 6858000"/>
              <a:gd name="connsiteX725" fmla="*/ 7610 w 7467600"/>
              <a:gd name="connsiteY725" fmla="*/ 3047889 h 6858000"/>
              <a:gd name="connsiteX726" fmla="*/ 52419 w 7467600"/>
              <a:gd name="connsiteY726" fmla="*/ 2987479 h 6858000"/>
              <a:gd name="connsiteX727" fmla="*/ 59142 w 7467600"/>
              <a:gd name="connsiteY727" fmla="*/ 2978488 h 6858000"/>
              <a:gd name="connsiteX728" fmla="*/ 0 w 7467600"/>
              <a:gd name="connsiteY728" fmla="*/ 3015334 h 6858000"/>
              <a:gd name="connsiteX729" fmla="*/ 0 w 7467600"/>
              <a:gd name="connsiteY729" fmla="*/ 2914286 h 6858000"/>
              <a:gd name="connsiteX730" fmla="*/ 36383 w 7467600"/>
              <a:gd name="connsiteY730" fmla="*/ 2901128 h 6858000"/>
              <a:gd name="connsiteX731" fmla="*/ 156329 w 7467600"/>
              <a:gd name="connsiteY731" fmla="*/ 2840533 h 6858000"/>
              <a:gd name="connsiteX732" fmla="*/ 358355 w 7467600"/>
              <a:gd name="connsiteY732" fmla="*/ 2620471 h 6858000"/>
              <a:gd name="connsiteX733" fmla="*/ 510577 w 7467600"/>
              <a:gd name="connsiteY733" fmla="*/ 2501244 h 6858000"/>
              <a:gd name="connsiteX734" fmla="*/ 211967 w 7467600"/>
              <a:gd name="connsiteY734" fmla="*/ 2479171 h 6858000"/>
              <a:gd name="connsiteX735" fmla="*/ 0 w 7467600"/>
              <a:gd name="connsiteY735" fmla="*/ 2476398 h 6858000"/>
              <a:gd name="connsiteX736" fmla="*/ 0 w 7467600"/>
              <a:gd name="connsiteY736" fmla="*/ 2389189 h 6858000"/>
              <a:gd name="connsiteX737" fmla="*/ 103062 w 7467600"/>
              <a:gd name="connsiteY737" fmla="*/ 2389518 h 6858000"/>
              <a:gd name="connsiteX738" fmla="*/ 510734 w 7467600"/>
              <a:gd name="connsiteY738" fmla="*/ 2416201 h 6858000"/>
              <a:gd name="connsiteX739" fmla="*/ 279257 w 7467600"/>
              <a:gd name="connsiteY739" fmla="*/ 2092102 h 6858000"/>
              <a:gd name="connsiteX740" fmla="*/ 65265 w 7467600"/>
              <a:gd name="connsiteY740" fmla="*/ 2006049 h 6858000"/>
              <a:gd name="connsiteX741" fmla="*/ 0 w 7467600"/>
              <a:gd name="connsiteY741" fmla="*/ 1982532 h 6858000"/>
              <a:gd name="connsiteX742" fmla="*/ 0 w 7467600"/>
              <a:gd name="connsiteY742" fmla="*/ 1912789 h 6858000"/>
              <a:gd name="connsiteX743" fmla="*/ 97460 w 7467600"/>
              <a:gd name="connsiteY743" fmla="*/ 1953725 h 6858000"/>
              <a:gd name="connsiteX744" fmla="*/ 221272 w 7467600"/>
              <a:gd name="connsiteY744" fmla="*/ 1980766 h 6858000"/>
              <a:gd name="connsiteX745" fmla="*/ 116765 w 7467600"/>
              <a:gd name="connsiteY745" fmla="*/ 1911033 h 6858000"/>
              <a:gd name="connsiteX746" fmla="*/ 16405 w 7467600"/>
              <a:gd name="connsiteY746" fmla="*/ 1803412 h 6858000"/>
              <a:gd name="connsiteX747" fmla="*/ 0 w 7467600"/>
              <a:gd name="connsiteY747" fmla="*/ 1784777 h 6858000"/>
              <a:gd name="connsiteX748" fmla="*/ 0 w 7467600"/>
              <a:gd name="connsiteY748" fmla="*/ 1740082 h 6858000"/>
              <a:gd name="connsiteX749" fmla="*/ 39394 w 7467600"/>
              <a:gd name="connsiteY749" fmla="*/ 1784856 h 6858000"/>
              <a:gd name="connsiteX750" fmla="*/ 135813 w 7467600"/>
              <a:gd name="connsiteY750" fmla="*/ 1888838 h 6858000"/>
              <a:gd name="connsiteX751" fmla="*/ 242575 w 7467600"/>
              <a:gd name="connsiteY751" fmla="*/ 1958841 h 6858000"/>
              <a:gd name="connsiteX752" fmla="*/ 82197 w 7467600"/>
              <a:gd name="connsiteY752" fmla="*/ 1754826 h 6858000"/>
              <a:gd name="connsiteX753" fmla="*/ 0 w 7467600"/>
              <a:gd name="connsiteY753" fmla="*/ 1679650 h 6858000"/>
              <a:gd name="connsiteX754" fmla="*/ 0 w 7467600"/>
              <a:gd name="connsiteY754" fmla="*/ 1602463 h 6858000"/>
              <a:gd name="connsiteX755" fmla="*/ 84689 w 7467600"/>
              <a:gd name="connsiteY755" fmla="*/ 1677442 h 6858000"/>
              <a:gd name="connsiteX756" fmla="*/ 298437 w 7467600"/>
              <a:gd name="connsiteY756" fmla="*/ 1968019 h 6858000"/>
              <a:gd name="connsiteX757" fmla="*/ 227269 w 7467600"/>
              <a:gd name="connsiteY757" fmla="*/ 1114064 h 6858000"/>
              <a:gd name="connsiteX758" fmla="*/ 248003 w 7467600"/>
              <a:gd name="connsiteY758" fmla="*/ 1089613 h 6858000"/>
              <a:gd name="connsiteX759" fmla="*/ 427020 w 7467600"/>
              <a:gd name="connsiteY759" fmla="*/ 1619803 h 6858000"/>
              <a:gd name="connsiteX760" fmla="*/ 340345 w 7467600"/>
              <a:gd name="connsiteY760" fmla="*/ 2027739 h 6858000"/>
              <a:gd name="connsiteX761" fmla="*/ 360865 w 7467600"/>
              <a:gd name="connsiteY761" fmla="*/ 2044827 h 6858000"/>
              <a:gd name="connsiteX762" fmla="*/ 560414 w 7467600"/>
              <a:gd name="connsiteY762" fmla="*/ 2421457 h 6858000"/>
              <a:gd name="connsiteX763" fmla="*/ 1359703 w 7467600"/>
              <a:gd name="connsiteY763" fmla="*/ 2578554 h 6858000"/>
              <a:gd name="connsiteX764" fmla="*/ 1359422 w 7467600"/>
              <a:gd name="connsiteY764" fmla="*/ 2577994 h 6858000"/>
              <a:gd name="connsiteX765" fmla="*/ 828701 w 7467600"/>
              <a:gd name="connsiteY765" fmla="*/ 1839520 h 6858000"/>
              <a:gd name="connsiteX766" fmla="*/ 494427 w 7467600"/>
              <a:gd name="connsiteY766" fmla="*/ 1092333 h 6858000"/>
              <a:gd name="connsiteX767" fmla="*/ 506322 w 7467600"/>
              <a:gd name="connsiteY767" fmla="*/ 1020997 h 6858000"/>
              <a:gd name="connsiteX768" fmla="*/ 4570198 w 7467600"/>
              <a:gd name="connsiteY768" fmla="*/ 978081 h 6858000"/>
              <a:gd name="connsiteX769" fmla="*/ 4523691 w 7467600"/>
              <a:gd name="connsiteY769" fmla="*/ 1127776 h 6858000"/>
              <a:gd name="connsiteX770" fmla="*/ 4509875 w 7467600"/>
              <a:gd name="connsiteY770" fmla="*/ 1167552 h 6858000"/>
              <a:gd name="connsiteX771" fmla="*/ 4478168 w 7467600"/>
              <a:gd name="connsiteY771" fmla="*/ 1260735 h 6858000"/>
              <a:gd name="connsiteX772" fmla="*/ 4409309 w 7467600"/>
              <a:gd name="connsiteY772" fmla="*/ 1666996 h 6858000"/>
              <a:gd name="connsiteX773" fmla="*/ 4370031 w 7467600"/>
              <a:gd name="connsiteY773" fmla="*/ 1955666 h 6858000"/>
              <a:gd name="connsiteX774" fmla="*/ 4570198 w 7467600"/>
              <a:gd name="connsiteY774" fmla="*/ 978081 h 6858000"/>
              <a:gd name="connsiteX775" fmla="*/ 4557898 w 7467600"/>
              <a:gd name="connsiteY775" fmla="*/ 900011 h 6858000"/>
              <a:gd name="connsiteX776" fmla="*/ 4344840 w 7467600"/>
              <a:gd name="connsiteY776" fmla="*/ 1922038 h 6858000"/>
              <a:gd name="connsiteX777" fmla="*/ 4378710 w 7467600"/>
              <a:gd name="connsiteY777" fmla="*/ 1665516 h 6858000"/>
              <a:gd name="connsiteX778" fmla="*/ 4448798 w 7467600"/>
              <a:gd name="connsiteY778" fmla="*/ 1253024 h 6858000"/>
              <a:gd name="connsiteX779" fmla="*/ 4480315 w 7467600"/>
              <a:gd name="connsiteY779" fmla="*/ 1158454 h 6858000"/>
              <a:gd name="connsiteX780" fmla="*/ 4494133 w 7467600"/>
              <a:gd name="connsiteY780" fmla="*/ 1118676 h 6858000"/>
              <a:gd name="connsiteX781" fmla="*/ 4557898 w 7467600"/>
              <a:gd name="connsiteY781" fmla="*/ 900011 h 6858000"/>
              <a:gd name="connsiteX782" fmla="*/ 5870151 w 7467600"/>
              <a:gd name="connsiteY782" fmla="*/ 898890 h 6858000"/>
              <a:gd name="connsiteX783" fmla="*/ 5861335 w 7467600"/>
              <a:gd name="connsiteY783" fmla="*/ 899177 h 6858000"/>
              <a:gd name="connsiteX784" fmla="*/ 5843702 w 7467600"/>
              <a:gd name="connsiteY784" fmla="*/ 899748 h 6858000"/>
              <a:gd name="connsiteX785" fmla="*/ 5651107 w 7467600"/>
              <a:gd name="connsiteY785" fmla="*/ 920306 h 6858000"/>
              <a:gd name="connsiteX786" fmla="*/ 5459407 w 7467600"/>
              <a:gd name="connsiteY786" fmla="*/ 940975 h 6858000"/>
              <a:gd name="connsiteX787" fmla="*/ 5374846 w 7467600"/>
              <a:gd name="connsiteY787" fmla="*/ 941988 h 6858000"/>
              <a:gd name="connsiteX788" fmla="*/ 5256105 w 7467600"/>
              <a:gd name="connsiteY788" fmla="*/ 945632 h 6858000"/>
              <a:gd name="connsiteX789" fmla="*/ 5107071 w 7467600"/>
              <a:gd name="connsiteY789" fmla="*/ 969720 h 6858000"/>
              <a:gd name="connsiteX790" fmla="*/ 4998681 w 7467600"/>
              <a:gd name="connsiteY790" fmla="*/ 988771 h 6858000"/>
              <a:gd name="connsiteX791" fmla="*/ 5870151 w 7467600"/>
              <a:gd name="connsiteY791" fmla="*/ 898890 h 6858000"/>
              <a:gd name="connsiteX792" fmla="*/ 5504425 w 7467600"/>
              <a:gd name="connsiteY792" fmla="*/ 848067 h 6858000"/>
              <a:gd name="connsiteX793" fmla="*/ 4968849 w 7467600"/>
              <a:gd name="connsiteY793" fmla="*/ 962318 h 6858000"/>
              <a:gd name="connsiteX794" fmla="*/ 5104039 w 7467600"/>
              <a:gd name="connsiteY794" fmla="*/ 940634 h 6858000"/>
              <a:gd name="connsiteX795" fmla="*/ 5256311 w 7467600"/>
              <a:gd name="connsiteY795" fmla="*/ 916490 h 6858000"/>
              <a:gd name="connsiteX796" fmla="*/ 5377381 w 7467600"/>
              <a:gd name="connsiteY796" fmla="*/ 912671 h 6858000"/>
              <a:gd name="connsiteX797" fmla="*/ 5460148 w 7467600"/>
              <a:gd name="connsiteY797" fmla="*/ 911442 h 6858000"/>
              <a:gd name="connsiteX798" fmla="*/ 5648971 w 7467600"/>
              <a:gd name="connsiteY798" fmla="*/ 891331 h 6858000"/>
              <a:gd name="connsiteX799" fmla="*/ 5844807 w 7467600"/>
              <a:gd name="connsiteY799" fmla="*/ 870718 h 6858000"/>
              <a:gd name="connsiteX800" fmla="*/ 5862975 w 7467600"/>
              <a:gd name="connsiteY800" fmla="*/ 869756 h 6858000"/>
              <a:gd name="connsiteX801" fmla="*/ 5920887 w 7467600"/>
              <a:gd name="connsiteY801" fmla="*/ 865929 h 6858000"/>
              <a:gd name="connsiteX802" fmla="*/ 5504425 w 7467600"/>
              <a:gd name="connsiteY802" fmla="*/ 848067 h 6858000"/>
              <a:gd name="connsiteX803" fmla="*/ 3607114 w 7467600"/>
              <a:gd name="connsiteY803" fmla="*/ 467441 h 6858000"/>
              <a:gd name="connsiteX804" fmla="*/ 3296242 w 7467600"/>
              <a:gd name="connsiteY804" fmla="*/ 807991 h 6858000"/>
              <a:gd name="connsiteX805" fmla="*/ 3174674 w 7467600"/>
              <a:gd name="connsiteY805" fmla="*/ 919759 h 6858000"/>
              <a:gd name="connsiteX806" fmla="*/ 3042978 w 7467600"/>
              <a:gd name="connsiteY806" fmla="*/ 1054894 h 6858000"/>
              <a:gd name="connsiteX807" fmla="*/ 2968914 w 7467600"/>
              <a:gd name="connsiteY807" fmla="*/ 1133756 h 6858000"/>
              <a:gd name="connsiteX808" fmla="*/ 3103823 w 7467600"/>
              <a:gd name="connsiteY808" fmla="*/ 1026814 h 6858000"/>
              <a:gd name="connsiteX809" fmla="*/ 3607114 w 7467600"/>
              <a:gd name="connsiteY809" fmla="*/ 467441 h 6858000"/>
              <a:gd name="connsiteX810" fmla="*/ 3744487 w 7467600"/>
              <a:gd name="connsiteY810" fmla="*/ 383136 h 6858000"/>
              <a:gd name="connsiteX811" fmla="*/ 3970213 w 7467600"/>
              <a:gd name="connsiteY811" fmla="*/ 995559 h 6858000"/>
              <a:gd name="connsiteX812" fmla="*/ 3744487 w 7467600"/>
              <a:gd name="connsiteY812" fmla="*/ 383136 h 6858000"/>
              <a:gd name="connsiteX813" fmla="*/ 3624562 w 7467600"/>
              <a:gd name="connsiteY813" fmla="*/ 367041 h 6858000"/>
              <a:gd name="connsiteX814" fmla="*/ 3489712 w 7467600"/>
              <a:gd name="connsiteY814" fmla="*/ 485386 h 6858000"/>
              <a:gd name="connsiteX815" fmla="*/ 3182994 w 7467600"/>
              <a:gd name="connsiteY815" fmla="*/ 828265 h 6858000"/>
              <a:gd name="connsiteX816" fmla="*/ 2892114 w 7467600"/>
              <a:gd name="connsiteY816" fmla="*/ 1172635 h 6858000"/>
              <a:gd name="connsiteX817" fmla="*/ 3021459 w 7467600"/>
              <a:gd name="connsiteY817" fmla="*/ 1035385 h 6858000"/>
              <a:gd name="connsiteX818" fmla="*/ 3153873 w 7467600"/>
              <a:gd name="connsiteY818" fmla="*/ 898971 h 6858000"/>
              <a:gd name="connsiteX819" fmla="*/ 3276511 w 7467600"/>
              <a:gd name="connsiteY819" fmla="*/ 786423 h 6858000"/>
              <a:gd name="connsiteX820" fmla="*/ 3584154 w 7467600"/>
              <a:gd name="connsiteY820" fmla="*/ 448218 h 6858000"/>
              <a:gd name="connsiteX821" fmla="*/ 3624562 w 7467600"/>
              <a:gd name="connsiteY821" fmla="*/ 367041 h 6858000"/>
              <a:gd name="connsiteX822" fmla="*/ 3766672 w 7467600"/>
              <a:gd name="connsiteY822" fmla="*/ 359429 h 6858000"/>
              <a:gd name="connsiteX823" fmla="*/ 3996338 w 7467600"/>
              <a:gd name="connsiteY823" fmla="*/ 968237 h 6858000"/>
              <a:gd name="connsiteX824" fmla="*/ 3766672 w 7467600"/>
              <a:gd name="connsiteY824" fmla="*/ 359429 h 6858000"/>
              <a:gd name="connsiteX825" fmla="*/ 5805386 w 7467600"/>
              <a:gd name="connsiteY825" fmla="*/ 239240 h 6858000"/>
              <a:gd name="connsiteX826" fmla="*/ 5736947 w 7467600"/>
              <a:gd name="connsiteY826" fmla="*/ 261367 h 6858000"/>
              <a:gd name="connsiteX827" fmla="*/ 5427012 w 7467600"/>
              <a:gd name="connsiteY827" fmla="*/ 311272 h 6858000"/>
              <a:gd name="connsiteX828" fmla="*/ 5147818 w 7467600"/>
              <a:gd name="connsiteY828" fmla="*/ 322112 h 6858000"/>
              <a:gd name="connsiteX829" fmla="*/ 5060854 w 7467600"/>
              <a:gd name="connsiteY829" fmla="*/ 311882 h 6858000"/>
              <a:gd name="connsiteX830" fmla="*/ 4945989 w 7467600"/>
              <a:gd name="connsiteY830" fmla="*/ 300516 h 6858000"/>
              <a:gd name="connsiteX831" fmla="*/ 5410479 w 7467600"/>
              <a:gd name="connsiteY831" fmla="*/ 348434 h 6858000"/>
              <a:gd name="connsiteX832" fmla="*/ 5805386 w 7467600"/>
              <a:gd name="connsiteY832" fmla="*/ 239240 h 6858000"/>
              <a:gd name="connsiteX833" fmla="*/ 5905192 w 7467600"/>
              <a:gd name="connsiteY833" fmla="*/ 163079 h 6858000"/>
              <a:gd name="connsiteX834" fmla="*/ 5865655 w 7467600"/>
              <a:gd name="connsiteY834" fmla="*/ 171901 h 6858000"/>
              <a:gd name="connsiteX835" fmla="*/ 5259740 w 7467600"/>
              <a:gd name="connsiteY835" fmla="*/ 257013 h 6858000"/>
              <a:gd name="connsiteX836" fmla="*/ 5208466 w 7467600"/>
              <a:gd name="connsiteY836" fmla="*/ 257550 h 6858000"/>
              <a:gd name="connsiteX837" fmla="*/ 4980204 w 7467600"/>
              <a:gd name="connsiteY837" fmla="*/ 271903 h 6858000"/>
              <a:gd name="connsiteX838" fmla="*/ 5068068 w 7467600"/>
              <a:gd name="connsiteY838" fmla="*/ 282244 h 6858000"/>
              <a:gd name="connsiteX839" fmla="*/ 5153231 w 7467600"/>
              <a:gd name="connsiteY839" fmla="*/ 292240 h 6858000"/>
              <a:gd name="connsiteX840" fmla="*/ 5426491 w 7467600"/>
              <a:gd name="connsiteY840" fmla="*/ 281128 h 6858000"/>
              <a:gd name="connsiteX841" fmla="*/ 5731212 w 7467600"/>
              <a:gd name="connsiteY841" fmla="*/ 231951 h 6858000"/>
              <a:gd name="connsiteX842" fmla="*/ 5905192 w 7467600"/>
              <a:gd name="connsiteY842" fmla="*/ 163079 h 6858000"/>
              <a:gd name="connsiteX843" fmla="*/ 5944437 w 7467600"/>
              <a:gd name="connsiteY843" fmla="*/ 113829 h 6858000"/>
              <a:gd name="connsiteX844" fmla="*/ 5825032 w 7467600"/>
              <a:gd name="connsiteY844" fmla="*/ 146405 h 6858000"/>
              <a:gd name="connsiteX845" fmla="*/ 4955599 w 7467600"/>
              <a:gd name="connsiteY845" fmla="*/ 247008 h 6858000"/>
              <a:gd name="connsiteX846" fmla="*/ 5210104 w 7467600"/>
              <a:gd name="connsiteY846" fmla="*/ 228123 h 6858000"/>
              <a:gd name="connsiteX847" fmla="*/ 5261015 w 7467600"/>
              <a:gd name="connsiteY847" fmla="*/ 227087 h 6858000"/>
              <a:gd name="connsiteX848" fmla="*/ 5861181 w 7467600"/>
              <a:gd name="connsiteY848" fmla="*/ 143093 h 6858000"/>
              <a:gd name="connsiteX849" fmla="*/ 5961252 w 7467600"/>
              <a:gd name="connsiteY849" fmla="*/ 114820 h 6858000"/>
              <a:gd name="connsiteX850" fmla="*/ 5944437 w 7467600"/>
              <a:gd name="connsiteY850" fmla="*/ 113829 h 6858000"/>
              <a:gd name="connsiteX851" fmla="*/ 3882765 w 7467600"/>
              <a:gd name="connsiteY851" fmla="*/ 0 h 6858000"/>
              <a:gd name="connsiteX852" fmla="*/ 3995099 w 7467600"/>
              <a:gd name="connsiteY852" fmla="*/ 0 h 6858000"/>
              <a:gd name="connsiteX853" fmla="*/ 4163818 w 7467600"/>
              <a:gd name="connsiteY853" fmla="*/ 234104 h 6858000"/>
              <a:gd name="connsiteX854" fmla="*/ 4172099 w 7467600"/>
              <a:gd name="connsiteY854" fmla="*/ 234207 h 6858000"/>
              <a:gd name="connsiteX855" fmla="*/ 4784282 w 7467600"/>
              <a:gd name="connsiteY855" fmla="*/ 276561 h 6858000"/>
              <a:gd name="connsiteX856" fmla="*/ 4801687 w 7467600"/>
              <a:gd name="connsiteY856" fmla="*/ 267764 h 6858000"/>
              <a:gd name="connsiteX857" fmla="*/ 6082788 w 7467600"/>
              <a:gd name="connsiteY857" fmla="*/ 64119 h 6858000"/>
              <a:gd name="connsiteX858" fmla="*/ 6099442 w 7467600"/>
              <a:gd name="connsiteY858" fmla="*/ 82568 h 6858000"/>
              <a:gd name="connsiteX859" fmla="*/ 4804137 w 7467600"/>
              <a:gd name="connsiteY859" fmla="*/ 320931 h 6858000"/>
              <a:gd name="connsiteX860" fmla="*/ 4227047 w 7467600"/>
              <a:gd name="connsiteY860" fmla="*/ 313415 h 6858000"/>
              <a:gd name="connsiteX861" fmla="*/ 4346041 w 7467600"/>
              <a:gd name="connsiteY861" fmla="*/ 456086 h 6858000"/>
              <a:gd name="connsiteX862" fmla="*/ 4870967 w 7467600"/>
              <a:gd name="connsiteY862" fmla="*/ 963061 h 6858000"/>
              <a:gd name="connsiteX863" fmla="*/ 4889647 w 7467600"/>
              <a:gd name="connsiteY863" fmla="*/ 957147 h 6858000"/>
              <a:gd name="connsiteX864" fmla="*/ 5422504 w 7467600"/>
              <a:gd name="connsiteY864" fmla="*/ 805191 h 6858000"/>
              <a:gd name="connsiteX865" fmla="*/ 6087656 w 7467600"/>
              <a:gd name="connsiteY865" fmla="*/ 826703 h 6858000"/>
              <a:gd name="connsiteX866" fmla="*/ 6058717 w 7467600"/>
              <a:gd name="connsiteY866" fmla="*/ 865992 h 6858000"/>
              <a:gd name="connsiteX867" fmla="*/ 4974153 w 7467600"/>
              <a:gd name="connsiteY867" fmla="*/ 1045456 h 6858000"/>
              <a:gd name="connsiteX868" fmla="*/ 5627835 w 7467600"/>
              <a:gd name="connsiteY868" fmla="*/ 1472077 h 6858000"/>
              <a:gd name="connsiteX869" fmla="*/ 5629817 w 7467600"/>
              <a:gd name="connsiteY869" fmla="*/ 1471412 h 6858000"/>
              <a:gd name="connsiteX870" fmla="*/ 5634124 w 7467600"/>
              <a:gd name="connsiteY870" fmla="*/ 1470572 h 6858000"/>
              <a:gd name="connsiteX871" fmla="*/ 5755832 w 7467600"/>
              <a:gd name="connsiteY871" fmla="*/ 1383886 h 6858000"/>
              <a:gd name="connsiteX872" fmla="*/ 6014186 w 7467600"/>
              <a:gd name="connsiteY872" fmla="*/ 1279799 h 6858000"/>
              <a:gd name="connsiteX873" fmla="*/ 6901619 w 7467600"/>
              <a:gd name="connsiteY873" fmla="*/ 1047874 h 6858000"/>
              <a:gd name="connsiteX874" fmla="*/ 6931566 w 7467600"/>
              <a:gd name="connsiteY874" fmla="*/ 1062034 h 6858000"/>
              <a:gd name="connsiteX875" fmla="*/ 5790982 w 7467600"/>
              <a:gd name="connsiteY875" fmla="*/ 1561380 h 6858000"/>
              <a:gd name="connsiteX876" fmla="*/ 6188971 w 7467600"/>
              <a:gd name="connsiteY876" fmla="*/ 1755168 h 6858000"/>
              <a:gd name="connsiteX877" fmla="*/ 6202446 w 7467600"/>
              <a:gd name="connsiteY877" fmla="*/ 1752268 h 6858000"/>
              <a:gd name="connsiteX878" fmla="*/ 7179560 w 7467600"/>
              <a:gd name="connsiteY878" fmla="*/ 1467551 h 6858000"/>
              <a:gd name="connsiteX879" fmla="*/ 7158730 w 7467600"/>
              <a:gd name="connsiteY879" fmla="*/ 1507835 h 6858000"/>
              <a:gd name="connsiteX880" fmla="*/ 6326959 w 7467600"/>
              <a:gd name="connsiteY880" fmla="*/ 1817686 h 6858000"/>
              <a:gd name="connsiteX881" fmla="*/ 6537433 w 7467600"/>
              <a:gd name="connsiteY881" fmla="*/ 1907790 h 6858000"/>
              <a:gd name="connsiteX882" fmla="*/ 6550221 w 7467600"/>
              <a:gd name="connsiteY882" fmla="*/ 1910729 h 6858000"/>
              <a:gd name="connsiteX883" fmla="*/ 6964438 w 7467600"/>
              <a:gd name="connsiteY883" fmla="*/ 2209505 h 6858000"/>
              <a:gd name="connsiteX884" fmla="*/ 7367862 w 7467600"/>
              <a:gd name="connsiteY884" fmla="*/ 2806833 h 6858000"/>
              <a:gd name="connsiteX885" fmla="*/ 7364329 w 7467600"/>
              <a:gd name="connsiteY885" fmla="*/ 2826907 h 6858000"/>
              <a:gd name="connsiteX886" fmla="*/ 7290545 w 7467600"/>
              <a:gd name="connsiteY886" fmla="*/ 2850663 h 6858000"/>
              <a:gd name="connsiteX887" fmla="*/ 6472036 w 7467600"/>
              <a:gd name="connsiteY887" fmla="*/ 1959003 h 6858000"/>
              <a:gd name="connsiteX888" fmla="*/ 5792897 w 7467600"/>
              <a:gd name="connsiteY888" fmla="*/ 1647747 h 6858000"/>
              <a:gd name="connsiteX889" fmla="*/ 5842751 w 7467600"/>
              <a:gd name="connsiteY889" fmla="*/ 1816112 h 6858000"/>
              <a:gd name="connsiteX890" fmla="*/ 5847424 w 7467600"/>
              <a:gd name="connsiteY890" fmla="*/ 1815776 h 6858000"/>
              <a:gd name="connsiteX891" fmla="*/ 6399821 w 7467600"/>
              <a:gd name="connsiteY891" fmla="*/ 2344799 h 6858000"/>
              <a:gd name="connsiteX892" fmla="*/ 6323232 w 7467600"/>
              <a:gd name="connsiteY892" fmla="*/ 2389634 h 6858000"/>
              <a:gd name="connsiteX893" fmla="*/ 5942958 w 7467600"/>
              <a:gd name="connsiteY893" fmla="*/ 2077708 h 6858000"/>
              <a:gd name="connsiteX894" fmla="*/ 5921559 w 7467600"/>
              <a:gd name="connsiteY894" fmla="*/ 2378596 h 6858000"/>
              <a:gd name="connsiteX895" fmla="*/ 5817651 w 7467600"/>
              <a:gd name="connsiteY895" fmla="*/ 3023919 h 6858000"/>
              <a:gd name="connsiteX896" fmla="*/ 5729634 w 7467600"/>
              <a:gd name="connsiteY896" fmla="*/ 3051849 h 6858000"/>
              <a:gd name="connsiteX897" fmla="*/ 5611018 w 7467600"/>
              <a:gd name="connsiteY897" fmla="*/ 2316769 h 6858000"/>
              <a:gd name="connsiteX898" fmla="*/ 5687608 w 7467600"/>
              <a:gd name="connsiteY898" fmla="*/ 2039972 h 6858000"/>
              <a:gd name="connsiteX899" fmla="*/ 5657554 w 7467600"/>
              <a:gd name="connsiteY899" fmla="*/ 1576445 h 6858000"/>
              <a:gd name="connsiteX900" fmla="*/ 5150475 w 7467600"/>
              <a:gd name="connsiteY900" fmla="*/ 1274012 h 6858000"/>
              <a:gd name="connsiteX901" fmla="*/ 5349142 w 7467600"/>
              <a:gd name="connsiteY901" fmla="*/ 2204405 h 6858000"/>
              <a:gd name="connsiteX902" fmla="*/ 5262214 w 7467600"/>
              <a:gd name="connsiteY902" fmla="*/ 2233836 h 6858000"/>
              <a:gd name="connsiteX903" fmla="*/ 4981539 w 7467600"/>
              <a:gd name="connsiteY903" fmla="*/ 1542201 h 6858000"/>
              <a:gd name="connsiteX904" fmla="*/ 4958461 w 7467600"/>
              <a:gd name="connsiteY904" fmla="*/ 1136957 h 6858000"/>
              <a:gd name="connsiteX905" fmla="*/ 4655015 w 7467600"/>
              <a:gd name="connsiteY905" fmla="*/ 891426 h 6858000"/>
              <a:gd name="connsiteX906" fmla="*/ 4348002 w 7467600"/>
              <a:gd name="connsiteY906" fmla="*/ 2205895 h 6858000"/>
              <a:gd name="connsiteX907" fmla="*/ 4262250 w 7467600"/>
              <a:gd name="connsiteY907" fmla="*/ 2219972 h 6858000"/>
              <a:gd name="connsiteX908" fmla="*/ 4550611 w 7467600"/>
              <a:gd name="connsiteY908" fmla="*/ 817540 h 6858000"/>
              <a:gd name="connsiteX909" fmla="*/ 4564418 w 7467600"/>
              <a:gd name="connsiteY909" fmla="*/ 808293 h 6858000"/>
              <a:gd name="connsiteX910" fmla="*/ 4266388 w 7467600"/>
              <a:gd name="connsiteY910" fmla="*/ 500083 h 6858000"/>
              <a:gd name="connsiteX911" fmla="*/ 4032842 w 7467600"/>
              <a:gd name="connsiteY911" fmla="*/ 211809 h 6858000"/>
              <a:gd name="connsiteX912" fmla="*/ 3882765 w 7467600"/>
              <a:gd name="connsiteY912" fmla="*/ 0 h 6858000"/>
              <a:gd name="connsiteX913" fmla="*/ 3721337 w 7467600"/>
              <a:gd name="connsiteY913" fmla="*/ 0 h 6858000"/>
              <a:gd name="connsiteX914" fmla="*/ 3797544 w 7467600"/>
              <a:gd name="connsiteY914" fmla="*/ 0 h 6858000"/>
              <a:gd name="connsiteX915" fmla="*/ 3775734 w 7467600"/>
              <a:gd name="connsiteY915" fmla="*/ 95131 h 6858000"/>
              <a:gd name="connsiteX916" fmla="*/ 3724807 w 7467600"/>
              <a:gd name="connsiteY916" fmla="*/ 272257 h 6858000"/>
              <a:gd name="connsiteX917" fmla="*/ 3726844 w 7467600"/>
              <a:gd name="connsiteY917" fmla="*/ 282988 h 6858000"/>
              <a:gd name="connsiteX918" fmla="*/ 3742664 w 7467600"/>
              <a:gd name="connsiteY918" fmla="*/ 279918 h 6858000"/>
              <a:gd name="connsiteX919" fmla="*/ 4103910 w 7467600"/>
              <a:gd name="connsiteY919" fmla="*/ 1161917 h 6858000"/>
              <a:gd name="connsiteX920" fmla="*/ 4020269 w 7467600"/>
              <a:gd name="connsiteY920" fmla="*/ 1200406 h 6858000"/>
              <a:gd name="connsiteX921" fmla="*/ 3674882 w 7467600"/>
              <a:gd name="connsiteY921" fmla="*/ 488524 h 6858000"/>
              <a:gd name="connsiteX922" fmla="*/ 3132682 w 7467600"/>
              <a:gd name="connsiteY922" fmla="*/ 1072284 h 6858000"/>
              <a:gd name="connsiteX923" fmla="*/ 2716346 w 7467600"/>
              <a:gd name="connsiteY923" fmla="*/ 1276376 h 6858000"/>
              <a:gd name="connsiteX924" fmla="*/ 2716772 w 7467600"/>
              <a:gd name="connsiteY924" fmla="*/ 1255462 h 6858000"/>
              <a:gd name="connsiteX925" fmla="*/ 3471096 w 7467600"/>
              <a:gd name="connsiteY925" fmla="*/ 437072 h 6858000"/>
              <a:gd name="connsiteX926" fmla="*/ 3639057 w 7467600"/>
              <a:gd name="connsiteY926" fmla="*/ 286334 h 6858000"/>
              <a:gd name="connsiteX927" fmla="*/ 3640309 w 7467600"/>
              <a:gd name="connsiteY927" fmla="*/ 284664 h 6858000"/>
              <a:gd name="connsiteX928" fmla="*/ 3646022 w 7467600"/>
              <a:gd name="connsiteY928" fmla="*/ 276711 h 6858000"/>
              <a:gd name="connsiteX929" fmla="*/ 3707943 w 7467600"/>
              <a:gd name="connsiteY929" fmla="*/ 65958 h 6858000"/>
              <a:gd name="connsiteX930" fmla="*/ 3721337 w 7467600"/>
              <a:gd name="connsiteY930" fmla="*/ 0 h 6858000"/>
              <a:gd name="connsiteX931" fmla="*/ 2867960 w 7467600"/>
              <a:gd name="connsiteY931" fmla="*/ 0 h 6858000"/>
              <a:gd name="connsiteX932" fmla="*/ 2926351 w 7467600"/>
              <a:gd name="connsiteY932" fmla="*/ 0 h 6858000"/>
              <a:gd name="connsiteX933" fmla="*/ 2902823 w 7467600"/>
              <a:gd name="connsiteY933" fmla="*/ 262929 h 6858000"/>
              <a:gd name="connsiteX934" fmla="*/ 2940663 w 7467600"/>
              <a:gd name="connsiteY934" fmla="*/ 140884 h 6858000"/>
              <a:gd name="connsiteX935" fmla="*/ 2947039 w 7467600"/>
              <a:gd name="connsiteY935" fmla="*/ 122524 h 6858000"/>
              <a:gd name="connsiteX936" fmla="*/ 2984316 w 7467600"/>
              <a:gd name="connsiteY936" fmla="*/ 0 h 6858000"/>
              <a:gd name="connsiteX937" fmla="*/ 3016114 w 7467600"/>
              <a:gd name="connsiteY937" fmla="*/ 0 h 6858000"/>
              <a:gd name="connsiteX938" fmla="*/ 2979949 w 7467600"/>
              <a:gd name="connsiteY938" fmla="*/ 119274 h 6858000"/>
              <a:gd name="connsiteX939" fmla="*/ 3023879 w 7467600"/>
              <a:gd name="connsiteY939" fmla="*/ 0 h 6858000"/>
              <a:gd name="connsiteX940" fmla="*/ 3105400 w 7467600"/>
              <a:gd name="connsiteY940" fmla="*/ 0 h 6858000"/>
              <a:gd name="connsiteX941" fmla="*/ 3094669 w 7467600"/>
              <a:gd name="connsiteY941" fmla="*/ 30308 h 6858000"/>
              <a:gd name="connsiteX942" fmla="*/ 2901945 w 7467600"/>
              <a:gd name="connsiteY942" fmla="*/ 466538 h 6858000"/>
              <a:gd name="connsiteX943" fmla="*/ 2815209 w 7467600"/>
              <a:gd name="connsiteY943" fmla="*/ 497361 h 6858000"/>
              <a:gd name="connsiteX944" fmla="*/ 2844845 w 7467600"/>
              <a:gd name="connsiteY944" fmla="*/ 127638 h 6858000"/>
              <a:gd name="connsiteX945" fmla="*/ 2867960 w 7467600"/>
              <a:gd name="connsiteY945" fmla="*/ 0 h 6858000"/>
              <a:gd name="connsiteX946" fmla="*/ 1057230 w 7467600"/>
              <a:gd name="connsiteY946" fmla="*/ 0 h 6858000"/>
              <a:gd name="connsiteX947" fmla="*/ 1111003 w 7467600"/>
              <a:gd name="connsiteY947" fmla="*/ 0 h 6858000"/>
              <a:gd name="connsiteX948" fmla="*/ 1125553 w 7467600"/>
              <a:gd name="connsiteY948" fmla="*/ 52588 h 6858000"/>
              <a:gd name="connsiteX949" fmla="*/ 1304276 w 7467600"/>
              <a:gd name="connsiteY949" fmla="*/ 476275 h 6858000"/>
              <a:gd name="connsiteX950" fmla="*/ 1492066 w 7467600"/>
              <a:gd name="connsiteY950" fmla="*/ 886333 h 6858000"/>
              <a:gd name="connsiteX951" fmla="*/ 1423698 w 7467600"/>
              <a:gd name="connsiteY951" fmla="*/ 710817 h 6858000"/>
              <a:gd name="connsiteX952" fmla="*/ 1357609 w 7467600"/>
              <a:gd name="connsiteY952" fmla="*/ 532892 h 6858000"/>
              <a:gd name="connsiteX953" fmla="*/ 1309550 w 7467600"/>
              <a:gd name="connsiteY953" fmla="*/ 374031 h 6858000"/>
              <a:gd name="connsiteX954" fmla="*/ 1193673 w 7467600"/>
              <a:gd name="connsiteY954" fmla="*/ 49533 h 6858000"/>
              <a:gd name="connsiteX955" fmla="*/ 1164391 w 7467600"/>
              <a:gd name="connsiteY955" fmla="*/ 0 h 6858000"/>
              <a:gd name="connsiteX956" fmla="*/ 1200666 w 7467600"/>
              <a:gd name="connsiteY956" fmla="*/ 0 h 6858000"/>
              <a:gd name="connsiteX957" fmla="*/ 1223408 w 7467600"/>
              <a:gd name="connsiteY957" fmla="*/ 38996 h 6858000"/>
              <a:gd name="connsiteX958" fmla="*/ 1339635 w 7467600"/>
              <a:gd name="connsiteY958" fmla="*/ 365517 h 6858000"/>
              <a:gd name="connsiteX959" fmla="*/ 1387469 w 7467600"/>
              <a:gd name="connsiteY959" fmla="*/ 523079 h 6858000"/>
              <a:gd name="connsiteX960" fmla="*/ 1452685 w 7467600"/>
              <a:gd name="connsiteY960" fmla="*/ 699806 h 6858000"/>
              <a:gd name="connsiteX961" fmla="*/ 1492092 w 7467600"/>
              <a:gd name="connsiteY961" fmla="*/ 800424 h 6858000"/>
              <a:gd name="connsiteX962" fmla="*/ 1455302 w 7467600"/>
              <a:gd name="connsiteY962" fmla="*/ 632913 h 6858000"/>
              <a:gd name="connsiteX963" fmla="*/ 1222336 w 7467600"/>
              <a:gd name="connsiteY963" fmla="*/ 9480 h 6858000"/>
              <a:gd name="connsiteX964" fmla="*/ 1214634 w 7467600"/>
              <a:gd name="connsiteY964" fmla="*/ 0 h 6858000"/>
              <a:gd name="connsiteX965" fmla="*/ 1289827 w 7467600"/>
              <a:gd name="connsiteY965" fmla="*/ 0 h 6858000"/>
              <a:gd name="connsiteX966" fmla="*/ 1321076 w 7467600"/>
              <a:gd name="connsiteY966" fmla="*/ 59722 h 6858000"/>
              <a:gd name="connsiteX967" fmla="*/ 1512579 w 7467600"/>
              <a:gd name="connsiteY967" fmla="*/ 626441 h 6858000"/>
              <a:gd name="connsiteX968" fmla="*/ 1506076 w 7467600"/>
              <a:gd name="connsiteY968" fmla="*/ 1089289 h 6858000"/>
              <a:gd name="connsiteX969" fmla="*/ 1486346 w 7467600"/>
              <a:gd name="connsiteY969" fmla="*/ 1079919 h 6858000"/>
              <a:gd name="connsiteX970" fmla="*/ 1070511 w 7467600"/>
              <a:gd name="connsiteY970" fmla="*/ 48609 h 6858000"/>
              <a:gd name="connsiteX971" fmla="*/ 1057230 w 7467600"/>
              <a:gd name="connsiteY971" fmla="*/ 0 h 6858000"/>
              <a:gd name="connsiteX972" fmla="*/ 43151 w 7467600"/>
              <a:gd name="connsiteY972" fmla="*/ 0 h 6858000"/>
              <a:gd name="connsiteX973" fmla="*/ 95283 w 7467600"/>
              <a:gd name="connsiteY973" fmla="*/ 0 h 6858000"/>
              <a:gd name="connsiteX974" fmla="*/ 300708 w 7467600"/>
              <a:gd name="connsiteY974" fmla="*/ 154571 h 6858000"/>
              <a:gd name="connsiteX975" fmla="*/ 530414 w 7467600"/>
              <a:gd name="connsiteY975" fmla="*/ 354673 h 6858000"/>
              <a:gd name="connsiteX976" fmla="*/ 333785 w 7467600"/>
              <a:gd name="connsiteY976" fmla="*/ 161564 h 6858000"/>
              <a:gd name="connsiteX977" fmla="*/ 147005 w 7467600"/>
              <a:gd name="connsiteY977" fmla="*/ 0 h 6858000"/>
              <a:gd name="connsiteX978" fmla="*/ 272509 w 7467600"/>
              <a:gd name="connsiteY978" fmla="*/ 0 h 6858000"/>
              <a:gd name="connsiteX979" fmla="*/ 326276 w 7467600"/>
              <a:gd name="connsiteY979" fmla="*/ 45847 h 6858000"/>
              <a:gd name="connsiteX980" fmla="*/ 823759 w 7467600"/>
              <a:gd name="connsiteY980" fmla="*/ 574145 h 6858000"/>
              <a:gd name="connsiteX981" fmla="*/ 811254 w 7467600"/>
              <a:gd name="connsiteY981" fmla="*/ 665546 h 6858000"/>
              <a:gd name="connsiteX982" fmla="*/ 154042 w 7467600"/>
              <a:gd name="connsiteY982" fmla="*/ 261522 h 6858000"/>
              <a:gd name="connsiteX983" fmla="*/ 13550 w 7467600"/>
              <a:gd name="connsiteY983" fmla="*/ 158423 h 6858000"/>
              <a:gd name="connsiteX984" fmla="*/ 0 w 7467600"/>
              <a:gd name="connsiteY984" fmla="*/ 146618 h 6858000"/>
              <a:gd name="connsiteX985" fmla="*/ 0 w 7467600"/>
              <a:gd name="connsiteY985" fmla="*/ 59161 h 6858000"/>
              <a:gd name="connsiteX986" fmla="*/ 45427 w 7467600"/>
              <a:gd name="connsiteY986" fmla="*/ 101078 h 6858000"/>
              <a:gd name="connsiteX987" fmla="*/ 630103 w 7467600"/>
              <a:gd name="connsiteY987" fmla="*/ 485885 h 6858000"/>
              <a:gd name="connsiteX988" fmla="*/ 532040 w 7467600"/>
              <a:gd name="connsiteY988" fmla="*/ 399359 h 6858000"/>
              <a:gd name="connsiteX989" fmla="*/ 517618 w 7467600"/>
              <a:gd name="connsiteY989" fmla="*/ 385726 h 6858000"/>
              <a:gd name="connsiteX990" fmla="*/ 285074 w 7467600"/>
              <a:gd name="connsiteY990" fmla="*/ 182755 h 6858000"/>
              <a:gd name="connsiteX991" fmla="*/ 43151 w 7467600"/>
              <a:gd name="connsiteY991"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12201 w 7467600"/>
              <a:gd name="connsiteY127" fmla="*/ 5128278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12201 w 7467600"/>
              <a:gd name="connsiteY134" fmla="*/ 5128278 h 6858000"/>
              <a:gd name="connsiteX135" fmla="*/ 1903353 w 7467600"/>
              <a:gd name="connsiteY135" fmla="*/ 5044827 h 6858000"/>
              <a:gd name="connsiteX136" fmla="*/ 1936931 w 7467600"/>
              <a:gd name="connsiteY136" fmla="*/ 5093954 h 6858000"/>
              <a:gd name="connsiteX137" fmla="*/ 2195868 w 7467600"/>
              <a:gd name="connsiteY137" fmla="*/ 5396574 h 6858000"/>
              <a:gd name="connsiteX138" fmla="*/ 2088852 w 7467600"/>
              <a:gd name="connsiteY138" fmla="*/ 5166123 h 6858000"/>
              <a:gd name="connsiteX139" fmla="*/ 1958241 w 7467600"/>
              <a:gd name="connsiteY139" fmla="*/ 5067955 h 6858000"/>
              <a:gd name="connsiteX140" fmla="*/ 1903353 w 7467600"/>
              <a:gd name="connsiteY140" fmla="*/ 5044827 h 6858000"/>
              <a:gd name="connsiteX141" fmla="*/ 1979378 w 7467600"/>
              <a:gd name="connsiteY141" fmla="*/ 4769504 h 6858000"/>
              <a:gd name="connsiteX142" fmla="*/ 2882120 w 7467600"/>
              <a:gd name="connsiteY142" fmla="*/ 5064547 h 6858000"/>
              <a:gd name="connsiteX143" fmla="*/ 2793103 w 7467600"/>
              <a:gd name="connsiteY143" fmla="*/ 5039699 h 6858000"/>
              <a:gd name="connsiteX144" fmla="*/ 2770041 w 7467600"/>
              <a:gd name="connsiteY144" fmla="*/ 5033634 h 6858000"/>
              <a:gd name="connsiteX145" fmla="*/ 1979378 w 7467600"/>
              <a:gd name="connsiteY145" fmla="*/ 4769504 h 6858000"/>
              <a:gd name="connsiteX146" fmla="*/ 1927410 w 7467600"/>
              <a:gd name="connsiteY146" fmla="*/ 4716164 h 6858000"/>
              <a:gd name="connsiteX147" fmla="*/ 1959587 w 7467600"/>
              <a:gd name="connsiteY147" fmla="*/ 4728849 h 6858000"/>
              <a:gd name="connsiteX148" fmla="*/ 2777707 w 7467600"/>
              <a:gd name="connsiteY148" fmla="*/ 5003991 h 6858000"/>
              <a:gd name="connsiteX149" fmla="*/ 2800768 w 7467600"/>
              <a:gd name="connsiteY149" fmla="*/ 5010056 h 6858000"/>
              <a:gd name="connsiteX150" fmla="*/ 2879408 w 7467600"/>
              <a:gd name="connsiteY150" fmla="*/ 5031590 h 6858000"/>
              <a:gd name="connsiteX151" fmla="*/ 2862295 w 7467600"/>
              <a:gd name="connsiteY151" fmla="*/ 5022958 h 6858000"/>
              <a:gd name="connsiteX152" fmla="*/ 2813343 w 7467600"/>
              <a:gd name="connsiteY152" fmla="*/ 4998369 h 6858000"/>
              <a:gd name="connsiteX153" fmla="*/ 2646245 w 7467600"/>
              <a:gd name="connsiteY153" fmla="*/ 4930999 h 6858000"/>
              <a:gd name="connsiteX154" fmla="*/ 1999243 w 7467600"/>
              <a:gd name="connsiteY154" fmla="*/ 4730524 h 6858000"/>
              <a:gd name="connsiteX155" fmla="*/ 1979527 w 7467600"/>
              <a:gd name="connsiteY155" fmla="*/ 4726651 h 6858000"/>
              <a:gd name="connsiteX156" fmla="*/ 1927410 w 7467600"/>
              <a:gd name="connsiteY156" fmla="*/ 4716164 h 6858000"/>
              <a:gd name="connsiteX157" fmla="*/ 1997014 w 7467600"/>
              <a:gd name="connsiteY157" fmla="*/ 4698007 h 6858000"/>
              <a:gd name="connsiteX158" fmla="*/ 2005458 w 7467600"/>
              <a:gd name="connsiteY158" fmla="*/ 4699540 h 6858000"/>
              <a:gd name="connsiteX159" fmla="*/ 2657186 w 7467600"/>
              <a:gd name="connsiteY159" fmla="*/ 4901687 h 6858000"/>
              <a:gd name="connsiteX160" fmla="*/ 2826662 w 7467600"/>
              <a:gd name="connsiteY160" fmla="*/ 4970362 h 6858000"/>
              <a:gd name="connsiteX161" fmla="*/ 2876100 w 7467600"/>
              <a:gd name="connsiteY161" fmla="*/ 4995397 h 6858000"/>
              <a:gd name="connsiteX162" fmla="*/ 3042600 w 7467600"/>
              <a:gd name="connsiteY162" fmla="*/ 5059532 h 6858000"/>
              <a:gd name="connsiteX163" fmla="*/ 1997014 w 7467600"/>
              <a:gd name="connsiteY163" fmla="*/ 4698007 h 6858000"/>
              <a:gd name="connsiteX164" fmla="*/ 2305292 w 7467600"/>
              <a:gd name="connsiteY164" fmla="*/ 4219492 h 6858000"/>
              <a:gd name="connsiteX165" fmla="*/ 3360922 w 7467600"/>
              <a:gd name="connsiteY165" fmla="*/ 4529373 h 6858000"/>
              <a:gd name="connsiteX166" fmla="*/ 3492420 w 7467600"/>
              <a:gd name="connsiteY166" fmla="*/ 4510145 h 6858000"/>
              <a:gd name="connsiteX167" fmla="*/ 3364086 w 7467600"/>
              <a:gd name="connsiteY167" fmla="*/ 4480340 h 6858000"/>
              <a:gd name="connsiteX168" fmla="*/ 3225818 w 7467600"/>
              <a:gd name="connsiteY168" fmla="*/ 4411822 h 6858000"/>
              <a:gd name="connsiteX169" fmla="*/ 3129696 w 7467600"/>
              <a:gd name="connsiteY169" fmla="*/ 4360704 h 6858000"/>
              <a:gd name="connsiteX170" fmla="*/ 2814545 w 7467600"/>
              <a:gd name="connsiteY170" fmla="*/ 4282955 h 6858000"/>
              <a:gd name="connsiteX171" fmla="*/ 2305292 w 7467600"/>
              <a:gd name="connsiteY171" fmla="*/ 4219492 h 6858000"/>
              <a:gd name="connsiteX172" fmla="*/ 2626982 w 7467600"/>
              <a:gd name="connsiteY172" fmla="*/ 4206450 h 6858000"/>
              <a:gd name="connsiteX173" fmla="*/ 2490617 w 7467600"/>
              <a:gd name="connsiteY173" fmla="*/ 4206951 h 6858000"/>
              <a:gd name="connsiteX174" fmla="*/ 2819869 w 7467600"/>
              <a:gd name="connsiteY174" fmla="*/ 4252936 h 6858000"/>
              <a:gd name="connsiteX175" fmla="*/ 3143018 w 7467600"/>
              <a:gd name="connsiteY175" fmla="*/ 4332698 h 6858000"/>
              <a:gd name="connsiteX176" fmla="*/ 3241520 w 7467600"/>
              <a:gd name="connsiteY176" fmla="*/ 4385112 h 6858000"/>
              <a:gd name="connsiteX177" fmla="*/ 3374575 w 7467600"/>
              <a:gd name="connsiteY177" fmla="*/ 4451517 h 6858000"/>
              <a:gd name="connsiteX178" fmla="*/ 3505221 w 7467600"/>
              <a:gd name="connsiteY178" fmla="*/ 4480757 h 6858000"/>
              <a:gd name="connsiteX179" fmla="*/ 2626982 w 7467600"/>
              <a:gd name="connsiteY179" fmla="*/ 4206450 h 6858000"/>
              <a:gd name="connsiteX180" fmla="*/ 1310106 w 7467600"/>
              <a:gd name="connsiteY180" fmla="*/ 3943217 h 6858000"/>
              <a:gd name="connsiteX181" fmla="*/ 854994 w 7467600"/>
              <a:gd name="connsiteY181" fmla="*/ 4399136 h 6858000"/>
              <a:gd name="connsiteX182" fmla="*/ 742462 w 7467600"/>
              <a:gd name="connsiteY182" fmla="*/ 4594648 h 6858000"/>
              <a:gd name="connsiteX183" fmla="*/ 820602 w 7467600"/>
              <a:gd name="connsiteY183" fmla="*/ 4485915 h 6858000"/>
              <a:gd name="connsiteX184" fmla="*/ 878295 w 7467600"/>
              <a:gd name="connsiteY184" fmla="*/ 4403594 h 6858000"/>
              <a:gd name="connsiteX185" fmla="*/ 1240607 w 7467600"/>
              <a:gd name="connsiteY185" fmla="*/ 4010401 h 6858000"/>
              <a:gd name="connsiteX186" fmla="*/ 1310106 w 7467600"/>
              <a:gd name="connsiteY186" fmla="*/ 3943217 h 6858000"/>
              <a:gd name="connsiteX187" fmla="*/ 1423113 w 7467600"/>
              <a:gd name="connsiteY187" fmla="*/ 3874565 h 6858000"/>
              <a:gd name="connsiteX188" fmla="*/ 1260565 w 7467600"/>
              <a:gd name="connsiteY188" fmla="*/ 4031982 h 6858000"/>
              <a:gd name="connsiteX189" fmla="*/ 901900 w 7467600"/>
              <a:gd name="connsiteY189" fmla="*/ 4421236 h 6858000"/>
              <a:gd name="connsiteX190" fmla="*/ 845044 w 7467600"/>
              <a:gd name="connsiteY190" fmla="*/ 4502436 h 6858000"/>
              <a:gd name="connsiteX191" fmla="*/ 685926 w 7467600"/>
              <a:gd name="connsiteY191" fmla="*/ 4703069 h 6858000"/>
              <a:gd name="connsiteX192" fmla="*/ 684248 w 7467600"/>
              <a:gd name="connsiteY192" fmla="*/ 4706721 h 6858000"/>
              <a:gd name="connsiteX193" fmla="*/ 1423113 w 7467600"/>
              <a:gd name="connsiteY193" fmla="*/ 3874565 h 6858000"/>
              <a:gd name="connsiteX194" fmla="*/ 3316479 w 7467600"/>
              <a:gd name="connsiteY194" fmla="*/ 3872136 h 6858000"/>
              <a:gd name="connsiteX195" fmla="*/ 3546806 w 7467600"/>
              <a:gd name="connsiteY195" fmla="*/ 4356139 h 6858000"/>
              <a:gd name="connsiteX196" fmla="*/ 3364433 w 7467600"/>
              <a:gd name="connsiteY196" fmla="*/ 3953121 h 6858000"/>
              <a:gd name="connsiteX197" fmla="*/ 3316479 w 7467600"/>
              <a:gd name="connsiteY197" fmla="*/ 3872136 h 6858000"/>
              <a:gd name="connsiteX198" fmla="*/ 3291335 w 7467600"/>
              <a:gd name="connsiteY198" fmla="*/ 3767420 h 6858000"/>
              <a:gd name="connsiteX199" fmla="*/ 3390805 w 7467600"/>
              <a:gd name="connsiteY199" fmla="*/ 3937163 h 6858000"/>
              <a:gd name="connsiteX200" fmla="*/ 3579062 w 7467600"/>
              <a:gd name="connsiteY200" fmla="*/ 4359040 h 6858000"/>
              <a:gd name="connsiteX201" fmla="*/ 3467355 w 7467600"/>
              <a:gd name="connsiteY201" fmla="*/ 3988130 h 6858000"/>
              <a:gd name="connsiteX202" fmla="*/ 3310753 w 7467600"/>
              <a:gd name="connsiteY202" fmla="*/ 3787140 h 6858000"/>
              <a:gd name="connsiteX203" fmla="*/ 3291335 w 7467600"/>
              <a:gd name="connsiteY203" fmla="*/ 3767420 h 6858000"/>
              <a:gd name="connsiteX204" fmla="*/ 1635889 w 7467600"/>
              <a:gd name="connsiteY204" fmla="*/ 3709494 h 6858000"/>
              <a:gd name="connsiteX205" fmla="*/ 1634800 w 7467600"/>
              <a:gd name="connsiteY205" fmla="*/ 3731111 h 6858000"/>
              <a:gd name="connsiteX206" fmla="*/ 1635889 w 7467600"/>
              <a:gd name="connsiteY206" fmla="*/ 3709494 h 6858000"/>
              <a:gd name="connsiteX207" fmla="*/ 1510397 w 7467600"/>
              <a:gd name="connsiteY207" fmla="*/ 3684705 h 6858000"/>
              <a:gd name="connsiteX208" fmla="*/ 1146550 w 7467600"/>
              <a:gd name="connsiteY208" fmla="*/ 3802012 h 6858000"/>
              <a:gd name="connsiteX209" fmla="*/ 698834 w 7467600"/>
              <a:gd name="connsiteY209" fmla="*/ 3952272 h 6858000"/>
              <a:gd name="connsiteX210" fmla="*/ 34256 w 7467600"/>
              <a:gd name="connsiteY210" fmla="*/ 4347603 h 6858000"/>
              <a:gd name="connsiteX211" fmla="*/ 527241 w 7467600"/>
              <a:gd name="connsiteY211" fmla="*/ 4065078 h 6858000"/>
              <a:gd name="connsiteX212" fmla="*/ 1510397 w 7467600"/>
              <a:gd name="connsiteY212" fmla="*/ 3684705 h 6858000"/>
              <a:gd name="connsiteX213" fmla="*/ 1313114 w 7467600"/>
              <a:gd name="connsiteY213" fmla="*/ 3655216 h 6858000"/>
              <a:gd name="connsiteX214" fmla="*/ 1109304 w 7467600"/>
              <a:gd name="connsiteY214" fmla="*/ 3669030 h 6858000"/>
              <a:gd name="connsiteX215" fmla="*/ 8129 w 7467600"/>
              <a:gd name="connsiteY215" fmla="*/ 4330519 h 6858000"/>
              <a:gd name="connsiteX216" fmla="*/ 687572 w 7467600"/>
              <a:gd name="connsiteY216" fmla="*/ 3925629 h 6858000"/>
              <a:gd name="connsiteX217" fmla="*/ 1138365 w 7467600"/>
              <a:gd name="connsiteY217" fmla="*/ 3774515 h 6858000"/>
              <a:gd name="connsiteX218" fmla="*/ 1505579 w 7467600"/>
              <a:gd name="connsiteY218" fmla="*/ 3655526 h 6858000"/>
              <a:gd name="connsiteX219" fmla="*/ 1313114 w 7467600"/>
              <a:gd name="connsiteY219" fmla="*/ 3655216 h 6858000"/>
              <a:gd name="connsiteX220" fmla="*/ 3655073 w 7467600"/>
              <a:gd name="connsiteY220" fmla="*/ 3650884 h 6858000"/>
              <a:gd name="connsiteX221" fmla="*/ 3989938 w 7467600"/>
              <a:gd name="connsiteY221" fmla="*/ 3991685 h 6858000"/>
              <a:gd name="connsiteX222" fmla="*/ 4393907 w 7467600"/>
              <a:gd name="connsiteY222" fmla="*/ 4261258 h 6858000"/>
              <a:gd name="connsiteX223" fmla="*/ 4648051 w 7467600"/>
              <a:gd name="connsiteY223" fmla="*/ 4374051 h 6858000"/>
              <a:gd name="connsiteX224" fmla="*/ 4383389 w 7467600"/>
              <a:gd name="connsiteY224" fmla="*/ 4184369 h 6858000"/>
              <a:gd name="connsiteX225" fmla="*/ 4165508 w 7467600"/>
              <a:gd name="connsiteY225" fmla="*/ 4035196 h 6858000"/>
              <a:gd name="connsiteX226" fmla="*/ 4068162 w 7467600"/>
              <a:gd name="connsiteY226" fmla="*/ 3953394 h 6858000"/>
              <a:gd name="connsiteX227" fmla="*/ 3981416 w 7467600"/>
              <a:gd name="connsiteY227" fmla="*/ 3880482 h 6858000"/>
              <a:gd name="connsiteX228" fmla="*/ 3800147 w 7467600"/>
              <a:gd name="connsiteY228" fmla="*/ 3749872 h 6858000"/>
              <a:gd name="connsiteX229" fmla="*/ 3655073 w 7467600"/>
              <a:gd name="connsiteY229" fmla="*/ 3650884 h 6858000"/>
              <a:gd name="connsiteX230" fmla="*/ 3670252 w 7467600"/>
              <a:gd name="connsiteY230" fmla="*/ 3622798 h 6858000"/>
              <a:gd name="connsiteX231" fmla="*/ 3817258 w 7467600"/>
              <a:gd name="connsiteY231" fmla="*/ 3723577 h 6858000"/>
              <a:gd name="connsiteX232" fmla="*/ 4000461 w 7467600"/>
              <a:gd name="connsiteY232" fmla="*/ 3855966 h 6858000"/>
              <a:gd name="connsiteX233" fmla="*/ 4088180 w 7467600"/>
              <a:gd name="connsiteY233" fmla="*/ 3929774 h 6858000"/>
              <a:gd name="connsiteX234" fmla="*/ 4184555 w 7467600"/>
              <a:gd name="connsiteY234" fmla="*/ 4010683 h 6858000"/>
              <a:gd name="connsiteX235" fmla="*/ 4399563 w 7467600"/>
              <a:gd name="connsiteY235" fmla="*/ 4158106 h 6858000"/>
              <a:gd name="connsiteX236" fmla="*/ 4684469 w 7467600"/>
              <a:gd name="connsiteY236" fmla="*/ 4364680 h 6858000"/>
              <a:gd name="connsiteX237" fmla="*/ 4690271 w 7467600"/>
              <a:gd name="connsiteY237" fmla="*/ 4370034 h 6858000"/>
              <a:gd name="connsiteX238" fmla="*/ 4136093 w 7467600"/>
              <a:gd name="connsiteY238" fmla="*/ 3858466 h 6858000"/>
              <a:gd name="connsiteX239" fmla="*/ 3670252 w 7467600"/>
              <a:gd name="connsiteY239" fmla="*/ 3622798 h 6858000"/>
              <a:gd name="connsiteX240" fmla="*/ 4440129 w 7467600"/>
              <a:gd name="connsiteY240" fmla="*/ 3448571 h 6858000"/>
              <a:gd name="connsiteX241" fmla="*/ 4856525 w 7467600"/>
              <a:gd name="connsiteY241" fmla="*/ 3915351 h 6858000"/>
              <a:gd name="connsiteX242" fmla="*/ 5059055 w 7467600"/>
              <a:gd name="connsiteY242" fmla="*/ 4108918 h 6858000"/>
              <a:gd name="connsiteX243" fmla="*/ 5290070 w 7467600"/>
              <a:gd name="connsiteY243" fmla="*/ 4263619 h 6858000"/>
              <a:gd name="connsiteX244" fmla="*/ 4834991 w 7467600"/>
              <a:gd name="connsiteY244" fmla="*/ 3830985 h 6858000"/>
              <a:gd name="connsiteX245" fmla="*/ 4440129 w 7467600"/>
              <a:gd name="connsiteY245" fmla="*/ 3448571 h 6858000"/>
              <a:gd name="connsiteX246" fmla="*/ 4441737 w 7467600"/>
              <a:gd name="connsiteY246" fmla="*/ 3399734 h 6858000"/>
              <a:gd name="connsiteX247" fmla="*/ 4431236 w 7467600"/>
              <a:gd name="connsiteY247" fmla="*/ 3400954 h 6858000"/>
              <a:gd name="connsiteX248" fmla="*/ 4557150 w 7467600"/>
              <a:gd name="connsiteY248" fmla="*/ 3510023 h 6858000"/>
              <a:gd name="connsiteX249" fmla="*/ 4856936 w 7467600"/>
              <a:gd name="connsiteY249" fmla="*/ 3809146 h 6858000"/>
              <a:gd name="connsiteX250" fmla="*/ 5111996 w 7467600"/>
              <a:gd name="connsiteY250" fmla="*/ 4065759 h 6858000"/>
              <a:gd name="connsiteX251" fmla="*/ 5388878 w 7467600"/>
              <a:gd name="connsiteY251" fmla="*/ 4300185 h 6858000"/>
              <a:gd name="connsiteX252" fmla="*/ 5425556 w 7467600"/>
              <a:gd name="connsiteY252" fmla="*/ 4308967 h 6858000"/>
              <a:gd name="connsiteX253" fmla="*/ 4943646 w 7467600"/>
              <a:gd name="connsiteY253" fmla="*/ 3822916 h 6858000"/>
              <a:gd name="connsiteX254" fmla="*/ 4594837 w 7467600"/>
              <a:gd name="connsiteY254" fmla="*/ 3532274 h 6858000"/>
              <a:gd name="connsiteX255" fmla="*/ 4441737 w 7467600"/>
              <a:gd name="connsiteY255" fmla="*/ 3399734 h 6858000"/>
              <a:gd name="connsiteX256" fmla="*/ 5425834 w 7467600"/>
              <a:gd name="connsiteY256" fmla="*/ 3162785 h 6858000"/>
              <a:gd name="connsiteX257" fmla="*/ 5401644 w 7467600"/>
              <a:gd name="connsiteY257" fmla="*/ 3617847 h 6858000"/>
              <a:gd name="connsiteX258" fmla="*/ 5467256 w 7467600"/>
              <a:gd name="connsiteY258" fmla="*/ 4175494 h 6858000"/>
              <a:gd name="connsiteX259" fmla="*/ 5448069 w 7467600"/>
              <a:gd name="connsiteY259" fmla="*/ 3567554 h 6858000"/>
              <a:gd name="connsiteX260" fmla="*/ 5425834 w 7467600"/>
              <a:gd name="connsiteY260" fmla="*/ 3162785 h 6858000"/>
              <a:gd name="connsiteX261" fmla="*/ 1318687 w 7467600"/>
              <a:gd name="connsiteY261" fmla="*/ 3113840 h 6858000"/>
              <a:gd name="connsiteX262" fmla="*/ 1066793 w 7467600"/>
              <a:gd name="connsiteY262" fmla="*/ 3212171 h 6858000"/>
              <a:gd name="connsiteX263" fmla="*/ 993319 w 7467600"/>
              <a:gd name="connsiteY263" fmla="*/ 3247648 h 6858000"/>
              <a:gd name="connsiteX264" fmla="*/ 853081 w 7467600"/>
              <a:gd name="connsiteY264" fmla="*/ 3312410 h 6858000"/>
              <a:gd name="connsiteX265" fmla="*/ 805957 w 7467600"/>
              <a:gd name="connsiteY265" fmla="*/ 3330443 h 6858000"/>
              <a:gd name="connsiteX266" fmla="*/ 1318687 w 7467600"/>
              <a:gd name="connsiteY266" fmla="*/ 3113840 h 6858000"/>
              <a:gd name="connsiteX267" fmla="*/ 5453702 w 7467600"/>
              <a:gd name="connsiteY267" fmla="*/ 3090882 h 6858000"/>
              <a:gd name="connsiteX268" fmla="*/ 5480135 w 7467600"/>
              <a:gd name="connsiteY268" fmla="*/ 3565802 h 6858000"/>
              <a:gd name="connsiteX269" fmla="*/ 5499023 w 7467600"/>
              <a:gd name="connsiteY269" fmla="*/ 4166310 h 6858000"/>
              <a:gd name="connsiteX270" fmla="*/ 5547022 w 7467600"/>
              <a:gd name="connsiteY270" fmla="*/ 3607838 h 6858000"/>
              <a:gd name="connsiteX271" fmla="*/ 5515964 w 7467600"/>
              <a:gd name="connsiteY271" fmla="*/ 3378541 h 6858000"/>
              <a:gd name="connsiteX272" fmla="*/ 5453702 w 7467600"/>
              <a:gd name="connsiteY272" fmla="*/ 3090882 h 6858000"/>
              <a:gd name="connsiteX273" fmla="*/ 1238695 w 7467600"/>
              <a:gd name="connsiteY273" fmla="*/ 3076820 h 6858000"/>
              <a:gd name="connsiteX274" fmla="*/ 716371 w 7467600"/>
              <a:gd name="connsiteY274" fmla="*/ 3293249 h 6858000"/>
              <a:gd name="connsiteX275" fmla="*/ 579522 w 7467600"/>
              <a:gd name="connsiteY275" fmla="*/ 3371759 h 6858000"/>
              <a:gd name="connsiteX276" fmla="*/ 600288 w 7467600"/>
              <a:gd name="connsiteY276" fmla="*/ 3365555 h 6858000"/>
              <a:gd name="connsiteX277" fmla="*/ 840692 w 7467600"/>
              <a:gd name="connsiteY277" fmla="*/ 3284921 h 6858000"/>
              <a:gd name="connsiteX278" fmla="*/ 979248 w 7467600"/>
              <a:gd name="connsiteY278" fmla="*/ 3221003 h 6858000"/>
              <a:gd name="connsiteX279" fmla="*/ 1053282 w 7467600"/>
              <a:gd name="connsiteY279" fmla="*/ 3185247 h 6858000"/>
              <a:gd name="connsiteX280" fmla="*/ 1320603 w 7467600"/>
              <a:gd name="connsiteY280" fmla="*/ 3081281 h 6858000"/>
              <a:gd name="connsiteX281" fmla="*/ 1238695 w 7467600"/>
              <a:gd name="connsiteY281" fmla="*/ 3076820 h 6858000"/>
              <a:gd name="connsiteX282" fmla="*/ 5425627 w 7467600"/>
              <a:gd name="connsiteY282" fmla="*/ 2954192 h 6858000"/>
              <a:gd name="connsiteX283" fmla="*/ 5470770 w 7467600"/>
              <a:gd name="connsiteY283" fmla="*/ 3005435 h 6858000"/>
              <a:gd name="connsiteX284" fmla="*/ 5519779 w 7467600"/>
              <a:gd name="connsiteY284" fmla="*/ 4359223 h 6858000"/>
              <a:gd name="connsiteX285" fmla="*/ 5520293 w 7467600"/>
              <a:gd name="connsiteY285" fmla="*/ 4360602 h 6858000"/>
              <a:gd name="connsiteX286" fmla="*/ 5767221 w 7467600"/>
              <a:gd name="connsiteY286" fmla="*/ 4665564 h 6858000"/>
              <a:gd name="connsiteX287" fmla="*/ 6937169 w 7467600"/>
              <a:gd name="connsiteY287" fmla="*/ 4815941 h 6858000"/>
              <a:gd name="connsiteX288" fmla="*/ 6953922 w 7467600"/>
              <a:gd name="connsiteY288" fmla="*/ 4890068 h 6858000"/>
              <a:gd name="connsiteX289" fmla="*/ 6071359 w 7467600"/>
              <a:gd name="connsiteY289" fmla="*/ 4770770 h 6858000"/>
              <a:gd name="connsiteX290" fmla="*/ 6038839 w 7467600"/>
              <a:gd name="connsiteY290" fmla="*/ 4764474 h 6858000"/>
              <a:gd name="connsiteX291" fmla="*/ 6038706 w 7467600"/>
              <a:gd name="connsiteY291" fmla="*/ 4763847 h 6858000"/>
              <a:gd name="connsiteX292" fmla="*/ 6037784 w 7467600"/>
              <a:gd name="connsiteY292" fmla="*/ 4764270 h 6858000"/>
              <a:gd name="connsiteX293" fmla="*/ 6038839 w 7467600"/>
              <a:gd name="connsiteY293" fmla="*/ 4764474 h 6858000"/>
              <a:gd name="connsiteX294" fmla="*/ 6040338 w 7467600"/>
              <a:gd name="connsiteY294" fmla="*/ 4771418 h 6858000"/>
              <a:gd name="connsiteX295" fmla="*/ 6024488 w 7467600"/>
              <a:gd name="connsiteY295" fmla="*/ 4809903 h 6858000"/>
              <a:gd name="connsiteX296" fmla="*/ 5599771 w 7467600"/>
              <a:gd name="connsiteY296" fmla="*/ 5509652 h 6858000"/>
              <a:gd name="connsiteX297" fmla="*/ 5548843 w 7467600"/>
              <a:gd name="connsiteY297" fmla="*/ 5563845 h 6858000"/>
              <a:gd name="connsiteX298" fmla="*/ 5940952 w 7467600"/>
              <a:gd name="connsiteY298" fmla="*/ 6250028 h 6858000"/>
              <a:gd name="connsiteX299" fmla="*/ 6043441 w 7467600"/>
              <a:gd name="connsiteY299" fmla="*/ 6665847 h 6858000"/>
              <a:gd name="connsiteX300" fmla="*/ 6093432 w 7467600"/>
              <a:gd name="connsiteY300" fmla="*/ 6858000 h 6858000"/>
              <a:gd name="connsiteX301" fmla="*/ 6034344 w 7467600"/>
              <a:gd name="connsiteY301" fmla="*/ 6858000 h 6858000"/>
              <a:gd name="connsiteX302" fmla="*/ 6026679 w 7467600"/>
              <a:gd name="connsiteY302" fmla="*/ 6836959 h 6858000"/>
              <a:gd name="connsiteX303" fmla="*/ 5800441 w 7467600"/>
              <a:gd name="connsiteY303" fmla="*/ 6335286 h 6858000"/>
              <a:gd name="connsiteX304" fmla="*/ 5526562 w 7467600"/>
              <a:gd name="connsiteY304" fmla="*/ 5705388 h 6858000"/>
              <a:gd name="connsiteX305" fmla="*/ 5519640 w 7467600"/>
              <a:gd name="connsiteY305" fmla="*/ 5683774 h 6858000"/>
              <a:gd name="connsiteX306" fmla="*/ 5844559 w 7467600"/>
              <a:gd name="connsiteY306" fmla="*/ 6553349 h 6858000"/>
              <a:gd name="connsiteX307" fmla="*/ 5975994 w 7467600"/>
              <a:gd name="connsiteY307" fmla="*/ 6858000 h 6858000"/>
              <a:gd name="connsiteX308" fmla="*/ 5898547 w 7467600"/>
              <a:gd name="connsiteY308" fmla="*/ 6858000 h 6858000"/>
              <a:gd name="connsiteX309" fmla="*/ 5682041 w 7467600"/>
              <a:gd name="connsiteY309" fmla="*/ 6355860 h 6858000"/>
              <a:gd name="connsiteX310" fmla="*/ 5461758 w 7467600"/>
              <a:gd name="connsiteY310" fmla="*/ 5820220 h 6858000"/>
              <a:gd name="connsiteX311" fmla="*/ 5237282 w 7467600"/>
              <a:gd name="connsiteY311" fmla="*/ 6579086 h 6858000"/>
              <a:gd name="connsiteX312" fmla="*/ 5115009 w 7467600"/>
              <a:gd name="connsiteY312" fmla="*/ 6858000 h 6858000"/>
              <a:gd name="connsiteX313" fmla="*/ 5028074 w 7467600"/>
              <a:gd name="connsiteY313" fmla="*/ 6858000 h 6858000"/>
              <a:gd name="connsiteX314" fmla="*/ 5079508 w 7467600"/>
              <a:gd name="connsiteY314" fmla="*/ 6749074 h 6858000"/>
              <a:gd name="connsiteX315" fmla="*/ 5371846 w 7467600"/>
              <a:gd name="connsiteY315" fmla="*/ 5924413 h 6858000"/>
              <a:gd name="connsiteX316" fmla="*/ 5270512 w 7467600"/>
              <a:gd name="connsiteY316" fmla="*/ 6138975 h 6858000"/>
              <a:gd name="connsiteX317" fmla="*/ 5062409 w 7467600"/>
              <a:gd name="connsiteY317" fmla="*/ 6653544 h 6858000"/>
              <a:gd name="connsiteX318" fmla="*/ 5036628 w 7467600"/>
              <a:gd name="connsiteY318" fmla="*/ 6754247 h 6858000"/>
              <a:gd name="connsiteX319" fmla="*/ 5009112 w 7467600"/>
              <a:gd name="connsiteY319" fmla="*/ 6858000 h 6858000"/>
              <a:gd name="connsiteX320" fmla="*/ 4976679 w 7467600"/>
              <a:gd name="connsiteY320" fmla="*/ 6858000 h 6858000"/>
              <a:gd name="connsiteX321" fmla="*/ 5006537 w 7467600"/>
              <a:gd name="connsiteY321" fmla="*/ 6747068 h 6858000"/>
              <a:gd name="connsiteX322" fmla="*/ 5032723 w 7467600"/>
              <a:gd name="connsiteY322" fmla="*/ 6644957 h 6858000"/>
              <a:gd name="connsiteX323" fmla="*/ 5242949 w 7467600"/>
              <a:gd name="connsiteY323" fmla="*/ 6125175 h 6858000"/>
              <a:gd name="connsiteX324" fmla="*/ 5286321 w 7467600"/>
              <a:gd name="connsiteY324" fmla="*/ 6033555 h 6858000"/>
              <a:gd name="connsiteX325" fmla="*/ 5008210 w 7467600"/>
              <a:gd name="connsiteY325" fmla="*/ 6649194 h 6858000"/>
              <a:gd name="connsiteX326" fmla="*/ 4986321 w 7467600"/>
              <a:gd name="connsiteY326" fmla="*/ 6765687 h 6858000"/>
              <a:gd name="connsiteX327" fmla="*/ 4973474 w 7467600"/>
              <a:gd name="connsiteY327" fmla="*/ 6858000 h 6858000"/>
              <a:gd name="connsiteX328" fmla="*/ 4907178 w 7467600"/>
              <a:gd name="connsiteY328" fmla="*/ 6858000 h 6858000"/>
              <a:gd name="connsiteX329" fmla="*/ 4910810 w 7467600"/>
              <a:gd name="connsiteY329" fmla="*/ 6829660 h 6858000"/>
              <a:gd name="connsiteX330" fmla="*/ 4987461 w 7467600"/>
              <a:gd name="connsiteY330" fmla="*/ 6432994 h 6858000"/>
              <a:gd name="connsiteX331" fmla="*/ 5179262 w 7467600"/>
              <a:gd name="connsiteY331" fmla="*/ 6035044 h 6858000"/>
              <a:gd name="connsiteX332" fmla="*/ 4689678 w 7467600"/>
              <a:gd name="connsiteY332" fmla="*/ 6440241 h 6858000"/>
              <a:gd name="connsiteX333" fmla="*/ 4477543 w 7467600"/>
              <a:gd name="connsiteY333" fmla="*/ 6674836 h 6858000"/>
              <a:gd name="connsiteX334" fmla="*/ 4329957 w 7467600"/>
              <a:gd name="connsiteY334" fmla="*/ 6858000 h 6858000"/>
              <a:gd name="connsiteX335" fmla="*/ 4218595 w 7467600"/>
              <a:gd name="connsiteY335" fmla="*/ 6858000 h 6858000"/>
              <a:gd name="connsiteX336" fmla="*/ 4368888 w 7467600"/>
              <a:gd name="connsiteY336" fmla="*/ 6668412 h 6858000"/>
              <a:gd name="connsiteX337" fmla="*/ 4563091 w 7467600"/>
              <a:gd name="connsiteY337" fmla="*/ 6442508 h 6858000"/>
              <a:gd name="connsiteX338" fmla="*/ 5387324 w 7467600"/>
              <a:gd name="connsiteY338" fmla="*/ 5705830 h 6858000"/>
              <a:gd name="connsiteX339" fmla="*/ 5073620 w 7467600"/>
              <a:gd name="connsiteY339" fmla="*/ 5955437 h 6858000"/>
              <a:gd name="connsiteX340" fmla="*/ 4689789 w 7467600"/>
              <a:gd name="connsiteY340" fmla="*/ 6268382 h 6858000"/>
              <a:gd name="connsiteX341" fmla="*/ 4418722 w 7467600"/>
              <a:gd name="connsiteY341" fmla="*/ 6570886 h 6858000"/>
              <a:gd name="connsiteX342" fmla="*/ 4214944 w 7467600"/>
              <a:gd name="connsiteY342" fmla="*/ 6858000 h 6858000"/>
              <a:gd name="connsiteX343" fmla="*/ 4177898 w 7467600"/>
              <a:gd name="connsiteY343" fmla="*/ 6858000 h 6858000"/>
              <a:gd name="connsiteX344" fmla="*/ 4391597 w 7467600"/>
              <a:gd name="connsiteY344" fmla="*/ 6556370 h 6858000"/>
              <a:gd name="connsiteX345" fmla="*/ 4668889 w 7467600"/>
              <a:gd name="connsiteY345" fmla="*/ 6246399 h 6858000"/>
              <a:gd name="connsiteX346" fmla="*/ 5055427 w 7467600"/>
              <a:gd name="connsiteY346" fmla="*/ 5931476 h 6858000"/>
              <a:gd name="connsiteX347" fmla="*/ 5371814 w 7467600"/>
              <a:gd name="connsiteY347" fmla="*/ 5678975 h 6858000"/>
              <a:gd name="connsiteX348" fmla="*/ 4987918 w 7467600"/>
              <a:gd name="connsiteY348" fmla="*/ 5838701 h 6858000"/>
              <a:gd name="connsiteX349" fmla="*/ 4317146 w 7467600"/>
              <a:gd name="connsiteY349" fmla="*/ 6587716 h 6858000"/>
              <a:gd name="connsiteX350" fmla="*/ 4171627 w 7467600"/>
              <a:gd name="connsiteY350" fmla="*/ 6858000 h 6858000"/>
              <a:gd name="connsiteX351" fmla="*/ 4081585 w 7467600"/>
              <a:gd name="connsiteY351" fmla="*/ 6858000 h 6858000"/>
              <a:gd name="connsiteX352" fmla="*/ 4238603 w 7467600"/>
              <a:gd name="connsiteY352" fmla="*/ 6559341 h 6858000"/>
              <a:gd name="connsiteX353" fmla="*/ 4778333 w 7467600"/>
              <a:gd name="connsiteY353" fmla="*/ 5873626 h 6858000"/>
              <a:gd name="connsiteX354" fmla="*/ 5414185 w 7467600"/>
              <a:gd name="connsiteY354" fmla="*/ 5573882 h 6858000"/>
              <a:gd name="connsiteX355" fmla="*/ 5959648 w 7467600"/>
              <a:gd name="connsiteY355" fmla="*/ 4760797 h 6858000"/>
              <a:gd name="connsiteX356" fmla="*/ 5355019 w 7467600"/>
              <a:gd name="connsiteY356" fmla="*/ 4734672 h 6858000"/>
              <a:gd name="connsiteX357" fmla="*/ 5083565 w 7467600"/>
              <a:gd name="connsiteY357" fmla="*/ 5179121 h 6858000"/>
              <a:gd name="connsiteX358" fmla="*/ 4713577 w 7467600"/>
              <a:gd name="connsiteY358" fmla="*/ 5616803 h 6858000"/>
              <a:gd name="connsiteX359" fmla="*/ 3989559 w 7467600"/>
              <a:gd name="connsiteY359" fmla="*/ 6145945 h 6858000"/>
              <a:gd name="connsiteX360" fmla="*/ 3939824 w 7467600"/>
              <a:gd name="connsiteY360" fmla="*/ 6066900 h 6858000"/>
              <a:gd name="connsiteX361" fmla="*/ 4584537 w 7467600"/>
              <a:gd name="connsiteY361" fmla="*/ 5324826 h 6858000"/>
              <a:gd name="connsiteX362" fmla="*/ 5037105 w 7467600"/>
              <a:gd name="connsiteY362" fmla="*/ 5088765 h 6858000"/>
              <a:gd name="connsiteX363" fmla="*/ 5039930 w 7467600"/>
              <a:gd name="connsiteY363" fmla="*/ 5089585 h 6858000"/>
              <a:gd name="connsiteX364" fmla="*/ 5263764 w 7467600"/>
              <a:gd name="connsiteY364" fmla="*/ 4735525 h 6858000"/>
              <a:gd name="connsiteX365" fmla="*/ 4086300 w 7467600"/>
              <a:gd name="connsiteY365" fmla="*/ 4884599 h 6858000"/>
              <a:gd name="connsiteX366" fmla="*/ 4085485 w 7467600"/>
              <a:gd name="connsiteY366" fmla="*/ 4899070 h 6858000"/>
              <a:gd name="connsiteX367" fmla="*/ 3871915 w 7467600"/>
              <a:gd name="connsiteY367" fmla="*/ 5253645 h 6858000"/>
              <a:gd name="connsiteX368" fmla="*/ 3799374 w 7467600"/>
              <a:gd name="connsiteY368" fmla="*/ 5466127 h 6858000"/>
              <a:gd name="connsiteX369" fmla="*/ 3498850 w 7467600"/>
              <a:gd name="connsiteY369" fmla="*/ 6661888 h 6858000"/>
              <a:gd name="connsiteX370" fmla="*/ 3399216 w 7467600"/>
              <a:gd name="connsiteY370" fmla="*/ 6858000 h 6858000"/>
              <a:gd name="connsiteX371" fmla="*/ 3303688 w 7467600"/>
              <a:gd name="connsiteY371" fmla="*/ 6858000 h 6858000"/>
              <a:gd name="connsiteX372" fmla="*/ 3391774 w 7467600"/>
              <a:gd name="connsiteY372" fmla="*/ 6697181 h 6858000"/>
              <a:gd name="connsiteX373" fmla="*/ 3735540 w 7467600"/>
              <a:gd name="connsiteY373" fmla="*/ 5546923 h 6858000"/>
              <a:gd name="connsiteX374" fmla="*/ 3729438 w 7467600"/>
              <a:gd name="connsiteY374" fmla="*/ 5569058 h 6858000"/>
              <a:gd name="connsiteX375" fmla="*/ 3707782 w 7467600"/>
              <a:gd name="connsiteY375" fmla="*/ 5644908 h 6858000"/>
              <a:gd name="connsiteX376" fmla="*/ 3583827 w 7467600"/>
              <a:gd name="connsiteY376" fmla="*/ 6039215 h 6858000"/>
              <a:gd name="connsiteX377" fmla="*/ 3547861 w 7467600"/>
              <a:gd name="connsiteY377" fmla="*/ 6129609 h 6858000"/>
              <a:gd name="connsiteX378" fmla="*/ 3490905 w 7467600"/>
              <a:gd name="connsiteY378" fmla="*/ 6277660 h 6858000"/>
              <a:gd name="connsiteX379" fmla="*/ 3455859 w 7467600"/>
              <a:gd name="connsiteY379" fmla="*/ 6391301 h 6858000"/>
              <a:gd name="connsiteX380" fmla="*/ 3429112 w 7467600"/>
              <a:gd name="connsiteY380" fmla="*/ 6479469 h 6858000"/>
              <a:gd name="connsiteX381" fmla="*/ 3304862 w 7467600"/>
              <a:gd name="connsiteY381" fmla="*/ 6796476 h 6858000"/>
              <a:gd name="connsiteX382" fmla="*/ 3276071 w 7467600"/>
              <a:gd name="connsiteY382" fmla="*/ 6858000 h 6858000"/>
              <a:gd name="connsiteX383" fmla="*/ 3240805 w 7467600"/>
              <a:gd name="connsiteY383" fmla="*/ 6858000 h 6858000"/>
              <a:gd name="connsiteX384" fmla="*/ 3275917 w 7467600"/>
              <a:gd name="connsiteY384" fmla="*/ 6783192 h 6858000"/>
              <a:gd name="connsiteX385" fmla="*/ 3399358 w 7467600"/>
              <a:gd name="connsiteY385" fmla="*/ 6469011 h 6858000"/>
              <a:gd name="connsiteX386" fmla="*/ 3425650 w 7467600"/>
              <a:gd name="connsiteY386" fmla="*/ 6381333 h 6858000"/>
              <a:gd name="connsiteX387" fmla="*/ 3460661 w 7467600"/>
              <a:gd name="connsiteY387" fmla="*/ 6266763 h 6858000"/>
              <a:gd name="connsiteX388" fmla="*/ 3518021 w 7467600"/>
              <a:gd name="connsiteY388" fmla="*/ 6117298 h 6858000"/>
              <a:gd name="connsiteX389" fmla="*/ 3554035 w 7467600"/>
              <a:gd name="connsiteY389" fmla="*/ 6027832 h 6858000"/>
              <a:gd name="connsiteX390" fmla="*/ 3677174 w 7467600"/>
              <a:gd name="connsiteY390" fmla="*/ 5636351 h 6858000"/>
              <a:gd name="connsiteX391" fmla="*/ 3698819 w 7467600"/>
              <a:gd name="connsiteY391" fmla="*/ 5560503 h 6858000"/>
              <a:gd name="connsiteX392" fmla="*/ 3702094 w 7467600"/>
              <a:gd name="connsiteY392" fmla="*/ 5549194 h 6858000"/>
              <a:gd name="connsiteX393" fmla="*/ 3398355 w 7467600"/>
              <a:gd name="connsiteY393" fmla="*/ 6094603 h 6858000"/>
              <a:gd name="connsiteX394" fmla="*/ 3193941 w 7467600"/>
              <a:gd name="connsiteY394" fmla="*/ 6798775 h 6858000"/>
              <a:gd name="connsiteX395" fmla="*/ 3184140 w 7467600"/>
              <a:gd name="connsiteY395" fmla="*/ 6858000 h 6858000"/>
              <a:gd name="connsiteX396" fmla="*/ 3099978 w 7467600"/>
              <a:gd name="connsiteY396" fmla="*/ 6858000 h 6858000"/>
              <a:gd name="connsiteX397" fmla="*/ 3101556 w 7467600"/>
              <a:gd name="connsiteY397" fmla="*/ 6843337 h 6858000"/>
              <a:gd name="connsiteX398" fmla="*/ 3370162 w 7467600"/>
              <a:gd name="connsiteY398" fmla="*/ 5785550 h 6858000"/>
              <a:gd name="connsiteX399" fmla="*/ 3746477 w 7467600"/>
              <a:gd name="connsiteY399" fmla="*/ 5377889 h 6858000"/>
              <a:gd name="connsiteX400" fmla="*/ 3863399 w 7467600"/>
              <a:gd name="connsiteY400" fmla="*/ 5087257 h 6858000"/>
              <a:gd name="connsiteX401" fmla="*/ 3968712 w 7467600"/>
              <a:gd name="connsiteY401" fmla="*/ 4913989 h 6858000"/>
              <a:gd name="connsiteX402" fmla="*/ 2792390 w 7467600"/>
              <a:gd name="connsiteY402" fmla="*/ 5382974 h 6858000"/>
              <a:gd name="connsiteX403" fmla="*/ 2714982 w 7467600"/>
              <a:gd name="connsiteY403" fmla="*/ 5427051 h 6858000"/>
              <a:gd name="connsiteX404" fmla="*/ 2813361 w 7467600"/>
              <a:gd name="connsiteY404" fmla="*/ 6023912 h 6858000"/>
              <a:gd name="connsiteX405" fmla="*/ 2688430 w 7467600"/>
              <a:gd name="connsiteY405" fmla="*/ 6801564 h 6858000"/>
              <a:gd name="connsiteX406" fmla="*/ 2629626 w 7467600"/>
              <a:gd name="connsiteY406" fmla="*/ 6763394 h 6858000"/>
              <a:gd name="connsiteX407" fmla="*/ 2565328 w 7467600"/>
              <a:gd name="connsiteY407" fmla="*/ 5516399 h 6858000"/>
              <a:gd name="connsiteX408" fmla="*/ 1922999 w 7467600"/>
              <a:gd name="connsiteY408" fmla="*/ 5980343 h 6858000"/>
              <a:gd name="connsiteX409" fmla="*/ 1950261 w 7467600"/>
              <a:gd name="connsiteY409" fmla="*/ 6405858 h 6858000"/>
              <a:gd name="connsiteX410" fmla="*/ 2365554 w 7467600"/>
              <a:gd name="connsiteY410" fmla="*/ 6759107 h 6858000"/>
              <a:gd name="connsiteX411" fmla="*/ 2424142 w 7467600"/>
              <a:gd name="connsiteY411" fmla="*/ 6858000 h 6858000"/>
              <a:gd name="connsiteX412" fmla="*/ 2395994 w 7467600"/>
              <a:gd name="connsiteY412" fmla="*/ 6858000 h 6858000"/>
              <a:gd name="connsiteX413" fmla="*/ 2392863 w 7467600"/>
              <a:gd name="connsiteY413" fmla="*/ 6852964 h 6858000"/>
              <a:gd name="connsiteX414" fmla="*/ 2017589 w 7467600"/>
              <a:gd name="connsiteY414" fmla="*/ 6493982 h 6858000"/>
              <a:gd name="connsiteX415" fmla="*/ 2147336 w 7467600"/>
              <a:gd name="connsiteY415" fmla="*/ 6594052 h 6858000"/>
              <a:gd name="connsiteX416" fmla="*/ 2207047 w 7467600"/>
              <a:gd name="connsiteY416" fmla="*/ 6654540 h 6858000"/>
              <a:gd name="connsiteX417" fmla="*/ 2299106 w 7467600"/>
              <a:gd name="connsiteY417" fmla="*/ 6778931 h 6858000"/>
              <a:gd name="connsiteX418" fmla="*/ 2314430 w 7467600"/>
              <a:gd name="connsiteY418" fmla="*/ 6801144 h 6858000"/>
              <a:gd name="connsiteX419" fmla="*/ 2352406 w 7467600"/>
              <a:gd name="connsiteY419" fmla="*/ 6858000 h 6858000"/>
              <a:gd name="connsiteX420" fmla="*/ 2314492 w 7467600"/>
              <a:gd name="connsiteY420" fmla="*/ 6858000 h 6858000"/>
              <a:gd name="connsiteX421" fmla="*/ 2288095 w 7467600"/>
              <a:gd name="connsiteY421" fmla="*/ 6818030 h 6858000"/>
              <a:gd name="connsiteX422" fmla="*/ 2272768 w 7467600"/>
              <a:gd name="connsiteY422" fmla="*/ 6795822 h 6858000"/>
              <a:gd name="connsiteX423" fmla="*/ 2182715 w 7467600"/>
              <a:gd name="connsiteY423" fmla="*/ 6675071 h 6858000"/>
              <a:gd name="connsiteX424" fmla="*/ 2032061 w 7467600"/>
              <a:gd name="connsiteY424" fmla="*/ 6541380 h 6858000"/>
              <a:gd name="connsiteX425" fmla="*/ 2257220 w 7467600"/>
              <a:gd name="connsiteY425" fmla="*/ 6826257 h 6858000"/>
              <a:gd name="connsiteX426" fmla="*/ 2281324 w 7467600"/>
              <a:gd name="connsiteY426" fmla="*/ 6858000 h 6858000"/>
              <a:gd name="connsiteX427" fmla="*/ 2242860 w 7467600"/>
              <a:gd name="connsiteY427" fmla="*/ 6858000 h 6858000"/>
              <a:gd name="connsiteX428" fmla="*/ 2232818 w 7467600"/>
              <a:gd name="connsiteY428" fmla="*/ 6844926 h 6858000"/>
              <a:gd name="connsiteX429" fmla="*/ 1990172 w 7467600"/>
              <a:gd name="connsiteY429" fmla="*/ 6542121 h 6858000"/>
              <a:gd name="connsiteX430" fmla="*/ 2124090 w 7467600"/>
              <a:gd name="connsiteY430" fmla="*/ 6761017 h 6858000"/>
              <a:gd name="connsiteX431" fmla="*/ 2200380 w 7467600"/>
              <a:gd name="connsiteY431" fmla="*/ 6858000 h 6858000"/>
              <a:gd name="connsiteX432" fmla="*/ 2147507 w 7467600"/>
              <a:gd name="connsiteY432" fmla="*/ 6858000 h 6858000"/>
              <a:gd name="connsiteX433" fmla="*/ 2070668 w 7467600"/>
              <a:gd name="connsiteY433" fmla="*/ 6761520 h 6858000"/>
              <a:gd name="connsiteX434" fmla="*/ 1975142 w 7467600"/>
              <a:gd name="connsiteY434" fmla="*/ 6585570 h 6858000"/>
              <a:gd name="connsiteX435" fmla="*/ 2050035 w 7467600"/>
              <a:gd name="connsiteY435" fmla="*/ 6813345 h 6858000"/>
              <a:gd name="connsiteX436" fmla="*/ 2063025 w 7467600"/>
              <a:gd name="connsiteY436" fmla="*/ 6858000 h 6858000"/>
              <a:gd name="connsiteX437" fmla="*/ 2021675 w 7467600"/>
              <a:gd name="connsiteY437" fmla="*/ 6858000 h 6858000"/>
              <a:gd name="connsiteX438" fmla="*/ 2019308 w 7467600"/>
              <a:gd name="connsiteY438" fmla="*/ 6847118 h 6858000"/>
              <a:gd name="connsiteX439" fmla="*/ 1938835 w 7467600"/>
              <a:gd name="connsiteY439" fmla="*/ 6551160 h 6858000"/>
              <a:gd name="connsiteX440" fmla="*/ 1953230 w 7467600"/>
              <a:gd name="connsiteY440" fmla="*/ 6759699 h 6858000"/>
              <a:gd name="connsiteX441" fmla="*/ 1956763 w 7467600"/>
              <a:gd name="connsiteY441" fmla="*/ 6778191 h 6858000"/>
              <a:gd name="connsiteX442" fmla="*/ 1967925 w 7467600"/>
              <a:gd name="connsiteY442" fmla="*/ 6858000 h 6858000"/>
              <a:gd name="connsiteX443" fmla="*/ 1936622 w 7467600"/>
              <a:gd name="connsiteY443" fmla="*/ 6858000 h 6858000"/>
              <a:gd name="connsiteX444" fmla="*/ 1926261 w 7467600"/>
              <a:gd name="connsiteY444" fmla="*/ 6784064 h 6858000"/>
              <a:gd name="connsiteX445" fmla="*/ 1922724 w 7467600"/>
              <a:gd name="connsiteY445" fmla="*/ 6765577 h 6858000"/>
              <a:gd name="connsiteX446" fmla="*/ 1904650 w 7467600"/>
              <a:gd name="connsiteY446" fmla="*/ 6639616 h 6858000"/>
              <a:gd name="connsiteX447" fmla="*/ 1885273 w 7467600"/>
              <a:gd name="connsiteY447" fmla="*/ 6858000 h 6858000"/>
              <a:gd name="connsiteX448" fmla="*/ 1854363 w 7467600"/>
              <a:gd name="connsiteY448" fmla="*/ 6858000 h 6858000"/>
              <a:gd name="connsiteX449" fmla="*/ 1880391 w 7467600"/>
              <a:gd name="connsiteY449" fmla="*/ 6603796 h 6858000"/>
              <a:gd name="connsiteX450" fmla="*/ 1818273 w 7467600"/>
              <a:gd name="connsiteY450" fmla="*/ 6715729 h 6858000"/>
              <a:gd name="connsiteX451" fmla="*/ 1794691 w 7467600"/>
              <a:gd name="connsiteY451" fmla="*/ 6843239 h 6858000"/>
              <a:gd name="connsiteX452" fmla="*/ 1794914 w 7467600"/>
              <a:gd name="connsiteY452" fmla="*/ 6858000 h 6858000"/>
              <a:gd name="connsiteX453" fmla="*/ 1746128 w 7467600"/>
              <a:gd name="connsiteY453" fmla="*/ 6858000 h 6858000"/>
              <a:gd name="connsiteX454" fmla="*/ 1753934 w 7467600"/>
              <a:gd name="connsiteY454" fmla="*/ 6724796 h 6858000"/>
              <a:gd name="connsiteX455" fmla="*/ 1792053 w 7467600"/>
              <a:gd name="connsiteY455" fmla="*/ 6572396 h 6858000"/>
              <a:gd name="connsiteX456" fmla="*/ 1862248 w 7467600"/>
              <a:gd name="connsiteY456" fmla="*/ 6266397 h 6858000"/>
              <a:gd name="connsiteX457" fmla="*/ 1862250 w 7467600"/>
              <a:gd name="connsiteY457" fmla="*/ 6033531 h 6858000"/>
              <a:gd name="connsiteX458" fmla="*/ 1211999 w 7467600"/>
              <a:gd name="connsiteY458" fmla="*/ 6683610 h 6858000"/>
              <a:gd name="connsiteX459" fmla="*/ 1213266 w 7467600"/>
              <a:gd name="connsiteY459" fmla="*/ 6691947 h 6858000"/>
              <a:gd name="connsiteX460" fmla="*/ 1203370 w 7467600"/>
              <a:gd name="connsiteY460" fmla="*/ 6850676 h 6858000"/>
              <a:gd name="connsiteX461" fmla="*/ 1203671 w 7467600"/>
              <a:gd name="connsiteY461" fmla="*/ 6858000 h 6858000"/>
              <a:gd name="connsiteX462" fmla="*/ 1143180 w 7467600"/>
              <a:gd name="connsiteY462" fmla="*/ 6858000 h 6858000"/>
              <a:gd name="connsiteX463" fmla="*/ 1142176 w 7467600"/>
              <a:gd name="connsiteY463" fmla="*/ 6766045 h 6858000"/>
              <a:gd name="connsiteX464" fmla="*/ 1067484 w 7467600"/>
              <a:gd name="connsiteY464" fmla="*/ 6858000 h 6858000"/>
              <a:gd name="connsiteX465" fmla="*/ 953928 w 7467600"/>
              <a:gd name="connsiteY465" fmla="*/ 6858000 h 6858000"/>
              <a:gd name="connsiteX466" fmla="*/ 959715 w 7467600"/>
              <a:gd name="connsiteY466" fmla="*/ 6850185 h 6858000"/>
              <a:gd name="connsiteX467" fmla="*/ 1483788 w 7467600"/>
              <a:gd name="connsiteY467" fmla="*/ 6259174 h 6858000"/>
              <a:gd name="connsiteX468" fmla="*/ 1100671 w 7467600"/>
              <a:gd name="connsiteY468" fmla="*/ 6252137 h 6858000"/>
              <a:gd name="connsiteX469" fmla="*/ 1090144 w 7467600"/>
              <a:gd name="connsiteY469" fmla="*/ 6256748 h 6858000"/>
              <a:gd name="connsiteX470" fmla="*/ 1095872 w 7467600"/>
              <a:gd name="connsiteY470" fmla="*/ 6271892 h 6858000"/>
              <a:gd name="connsiteX471" fmla="*/ 262785 w 7467600"/>
              <a:gd name="connsiteY471" fmla="*/ 6845450 h 6858000"/>
              <a:gd name="connsiteX472" fmla="*/ 209968 w 7467600"/>
              <a:gd name="connsiteY472" fmla="*/ 6770713 h 6858000"/>
              <a:gd name="connsiteX473" fmla="*/ 873460 w 7467600"/>
              <a:gd name="connsiteY473" fmla="*/ 6253768 h 6858000"/>
              <a:gd name="connsiteX474" fmla="*/ 192686 w 7467600"/>
              <a:gd name="connsiteY474" fmla="*/ 5849257 h 6858000"/>
              <a:gd name="connsiteX475" fmla="*/ 4696 w 7467600"/>
              <a:gd name="connsiteY475" fmla="*/ 5697668 h 6858000"/>
              <a:gd name="connsiteX476" fmla="*/ 0 w 7467600"/>
              <a:gd name="connsiteY476" fmla="*/ 5689984 h 6858000"/>
              <a:gd name="connsiteX477" fmla="*/ 0 w 7467600"/>
              <a:gd name="connsiteY477" fmla="*/ 5513472 h 6858000"/>
              <a:gd name="connsiteX478" fmla="*/ 174101 w 7467600"/>
              <a:gd name="connsiteY478" fmla="*/ 5620277 h 6858000"/>
              <a:gd name="connsiteX479" fmla="*/ 891800 w 7467600"/>
              <a:gd name="connsiteY479" fmla="*/ 6036935 h 6858000"/>
              <a:gd name="connsiteX480" fmla="*/ 1072219 w 7467600"/>
              <a:gd name="connsiteY480" fmla="*/ 6169443 h 6858000"/>
              <a:gd name="connsiteX481" fmla="*/ 1074117 w 7467600"/>
              <a:gd name="connsiteY481" fmla="*/ 6170301 h 6858000"/>
              <a:gd name="connsiteX482" fmla="*/ 1083114 w 7467600"/>
              <a:gd name="connsiteY482" fmla="*/ 6174131 h 6858000"/>
              <a:gd name="connsiteX483" fmla="*/ 1543010 w 7467600"/>
              <a:gd name="connsiteY483" fmla="*/ 6191140 h 6858000"/>
              <a:gd name="connsiteX484" fmla="*/ 1551080 w 7467600"/>
              <a:gd name="connsiteY484" fmla="*/ 6195006 h 6858000"/>
              <a:gd name="connsiteX485" fmla="*/ 2345443 w 7467600"/>
              <a:gd name="connsiteY485" fmla="*/ 5549882 h 6858000"/>
              <a:gd name="connsiteX486" fmla="*/ 1721499 w 7467600"/>
              <a:gd name="connsiteY486" fmla="*/ 5599969 h 6858000"/>
              <a:gd name="connsiteX487" fmla="*/ 767716 w 7467600"/>
              <a:gd name="connsiteY487" fmla="*/ 5472768 h 6858000"/>
              <a:gd name="connsiteX488" fmla="*/ 722147 w 7467600"/>
              <a:gd name="connsiteY488" fmla="*/ 5393091 h 6858000"/>
              <a:gd name="connsiteX489" fmla="*/ 1485552 w 7467600"/>
              <a:gd name="connsiteY489" fmla="*/ 5313202 h 6858000"/>
              <a:gd name="connsiteX490" fmla="*/ 2143004 w 7467600"/>
              <a:gd name="connsiteY490" fmla="*/ 5402420 h 6858000"/>
              <a:gd name="connsiteX491" fmla="*/ 1933391 w 7467600"/>
              <a:gd name="connsiteY491" fmla="*/ 5156971 h 6858000"/>
              <a:gd name="connsiteX492" fmla="*/ 1827118 w 7467600"/>
              <a:gd name="connsiteY492" fmla="*/ 4968410 h 6858000"/>
              <a:gd name="connsiteX493" fmla="*/ 1837349 w 7467600"/>
              <a:gd name="connsiteY493" fmla="*/ 4956357 h 6858000"/>
              <a:gd name="connsiteX494" fmla="*/ 2162835 w 7467600"/>
              <a:gd name="connsiteY494" fmla="*/ 5187853 h 6858000"/>
              <a:gd name="connsiteX495" fmla="*/ 2257167 w 7467600"/>
              <a:gd name="connsiteY495" fmla="*/ 5462123 h 6858000"/>
              <a:gd name="connsiteX496" fmla="*/ 2261598 w 7467600"/>
              <a:gd name="connsiteY496" fmla="*/ 5467998 h 6858000"/>
              <a:gd name="connsiteX497" fmla="*/ 2437177 w 7467600"/>
              <a:gd name="connsiteY497" fmla="*/ 5479608 h 6858000"/>
              <a:gd name="connsiteX498" fmla="*/ 2445247 w 7467600"/>
              <a:gd name="connsiteY498" fmla="*/ 5483476 h 6858000"/>
              <a:gd name="connsiteX499" fmla="*/ 2743626 w 7467600"/>
              <a:gd name="connsiteY499" fmla="*/ 5304819 h 6858000"/>
              <a:gd name="connsiteX500" fmla="*/ 3048102 w 7467600"/>
              <a:gd name="connsiteY500" fmla="*/ 5150595 h 6858000"/>
              <a:gd name="connsiteX501" fmla="*/ 1799414 w 7467600"/>
              <a:gd name="connsiteY501" fmla="*/ 4694732 h 6858000"/>
              <a:gd name="connsiteX502" fmla="*/ 1771735 w 7467600"/>
              <a:gd name="connsiteY502" fmla="*/ 4619929 h 6858000"/>
              <a:gd name="connsiteX503" fmla="*/ 3104273 w 7467600"/>
              <a:gd name="connsiteY503" fmla="*/ 5076159 h 6858000"/>
              <a:gd name="connsiteX504" fmla="*/ 3113245 w 7467600"/>
              <a:gd name="connsiteY504" fmla="*/ 5090705 h 6858000"/>
              <a:gd name="connsiteX505" fmla="*/ 3126294 w 7467600"/>
              <a:gd name="connsiteY505" fmla="*/ 5114400 h 6858000"/>
              <a:gd name="connsiteX506" fmla="*/ 3937433 w 7467600"/>
              <a:gd name="connsiteY506" fmla="*/ 4830473 h 6858000"/>
              <a:gd name="connsiteX507" fmla="*/ 3590475 w 7467600"/>
              <a:gd name="connsiteY507" fmla="*/ 4597974 h 6858000"/>
              <a:gd name="connsiteX508" fmla="*/ 3100264 w 7467600"/>
              <a:gd name="connsiteY508" fmla="*/ 4579845 h 6858000"/>
              <a:gd name="connsiteX509" fmla="*/ 2183576 w 7467600"/>
              <a:gd name="connsiteY509" fmla="*/ 4227150 h 6858000"/>
              <a:gd name="connsiteX510" fmla="*/ 2151029 w 7467600"/>
              <a:gd name="connsiteY510" fmla="*/ 4146947 h 6858000"/>
              <a:gd name="connsiteX511" fmla="*/ 3563434 w 7467600"/>
              <a:gd name="connsiteY511" fmla="*/ 4469115 h 6858000"/>
              <a:gd name="connsiteX512" fmla="*/ 3177952 w 7467600"/>
              <a:gd name="connsiteY512" fmla="*/ 3657386 h 6858000"/>
              <a:gd name="connsiteX513" fmla="*/ 3189263 w 7467600"/>
              <a:gd name="connsiteY513" fmla="*/ 3625726 h 6858000"/>
              <a:gd name="connsiteX514" fmla="*/ 3560912 w 7467600"/>
              <a:gd name="connsiteY514" fmla="*/ 4079863 h 6858000"/>
              <a:gd name="connsiteX515" fmla="*/ 3626636 w 7467600"/>
              <a:gd name="connsiteY515" fmla="*/ 4512230 h 6858000"/>
              <a:gd name="connsiteX516" fmla="*/ 3653088 w 7467600"/>
              <a:gd name="connsiteY516" fmla="*/ 4521417 h 6858000"/>
              <a:gd name="connsiteX517" fmla="*/ 3988128 w 7467600"/>
              <a:gd name="connsiteY517" fmla="*/ 4817267 h 6858000"/>
              <a:gd name="connsiteX518" fmla="*/ 4830582 w 7467600"/>
              <a:gd name="connsiteY518" fmla="*/ 4676000 h 6858000"/>
              <a:gd name="connsiteX519" fmla="*/ 4830100 w 7467600"/>
              <a:gd name="connsiteY519" fmla="*/ 4675554 h 6858000"/>
              <a:gd name="connsiteX520" fmla="*/ 4036318 w 7467600"/>
              <a:gd name="connsiteY520" fmla="*/ 4147013 h 6858000"/>
              <a:gd name="connsiteX521" fmla="*/ 3432098 w 7467600"/>
              <a:gd name="connsiteY521" fmla="*/ 3537312 h 6858000"/>
              <a:gd name="connsiteX522" fmla="*/ 3446761 w 7467600"/>
              <a:gd name="connsiteY522" fmla="*/ 3461278 h 6858000"/>
              <a:gd name="connsiteX523" fmla="*/ 4419733 w 7467600"/>
              <a:gd name="connsiteY523" fmla="*/ 3963555 h 6858000"/>
              <a:gd name="connsiteX524" fmla="*/ 4781371 w 7467600"/>
              <a:gd name="connsiteY524" fmla="*/ 4458604 h 6858000"/>
              <a:gd name="connsiteX525" fmla="*/ 4780440 w 7467600"/>
              <a:gd name="connsiteY525" fmla="*/ 4470290 h 6858000"/>
              <a:gd name="connsiteX526" fmla="*/ 4898954 w 7467600"/>
              <a:gd name="connsiteY526" fmla="*/ 4662092 h 6858000"/>
              <a:gd name="connsiteX527" fmla="*/ 4900699 w 7467600"/>
              <a:gd name="connsiteY527" fmla="*/ 4670867 h 6858000"/>
              <a:gd name="connsiteX528" fmla="*/ 5714511 w 7467600"/>
              <a:gd name="connsiteY528" fmla="*/ 4663483 h 6858000"/>
              <a:gd name="connsiteX529" fmla="*/ 5464793 w 7467600"/>
              <a:gd name="connsiteY529" fmla="*/ 4393556 h 6858000"/>
              <a:gd name="connsiteX530" fmla="*/ 5461897 w 7467600"/>
              <a:gd name="connsiteY530" fmla="*/ 4390879 h 6858000"/>
              <a:gd name="connsiteX531" fmla="*/ 4294126 w 7467600"/>
              <a:gd name="connsiteY531" fmla="*/ 3303048 h 6858000"/>
              <a:gd name="connsiteX532" fmla="*/ 4305321 w 7467600"/>
              <a:gd name="connsiteY532" fmla="*/ 3256953 h 6858000"/>
              <a:gd name="connsiteX533" fmla="*/ 4949299 w 7467600"/>
              <a:gd name="connsiteY533" fmla="*/ 3766336 h 6858000"/>
              <a:gd name="connsiteX534" fmla="*/ 5291452 w 7467600"/>
              <a:gd name="connsiteY534" fmla="*/ 4076801 h 6858000"/>
              <a:gd name="connsiteX535" fmla="*/ 5434998 w 7467600"/>
              <a:gd name="connsiteY535" fmla="*/ 4254100 h 6858000"/>
              <a:gd name="connsiteX536" fmla="*/ 5351015 w 7467600"/>
              <a:gd name="connsiteY536" fmla="*/ 3760989 h 6858000"/>
              <a:gd name="connsiteX537" fmla="*/ 5413780 w 7467600"/>
              <a:gd name="connsiteY537" fmla="*/ 2966265 h 6858000"/>
              <a:gd name="connsiteX538" fmla="*/ 5425627 w 7467600"/>
              <a:gd name="connsiteY538" fmla="*/ 2954192 h 6858000"/>
              <a:gd name="connsiteX539" fmla="*/ 6604735 w 7467600"/>
              <a:gd name="connsiteY539" fmla="*/ 2041381 h 6858000"/>
              <a:gd name="connsiteX540" fmla="*/ 7204487 w 7467600"/>
              <a:gd name="connsiteY540" fmla="*/ 2742112 h 6858000"/>
              <a:gd name="connsiteX541" fmla="*/ 7131592 w 7467600"/>
              <a:gd name="connsiteY541" fmla="*/ 2672096 h 6858000"/>
              <a:gd name="connsiteX542" fmla="*/ 6996344 w 7467600"/>
              <a:gd name="connsiteY542" fmla="*/ 2518310 h 6858000"/>
              <a:gd name="connsiteX543" fmla="*/ 6735495 w 7467600"/>
              <a:gd name="connsiteY543" fmla="*/ 2196890 h 6858000"/>
              <a:gd name="connsiteX544" fmla="*/ 6721901 w 7467600"/>
              <a:gd name="connsiteY544" fmla="*/ 2179274 h 6858000"/>
              <a:gd name="connsiteX545" fmla="*/ 6604735 w 7467600"/>
              <a:gd name="connsiteY545" fmla="*/ 2041381 h 6858000"/>
              <a:gd name="connsiteX546" fmla="*/ 6591670 w 7467600"/>
              <a:gd name="connsiteY546" fmla="*/ 1988277 h 6858000"/>
              <a:gd name="connsiteX547" fmla="*/ 6747349 w 7467600"/>
              <a:gd name="connsiteY547" fmla="*/ 2160069 h 6858000"/>
              <a:gd name="connsiteX548" fmla="*/ 6760943 w 7467600"/>
              <a:gd name="connsiteY548" fmla="*/ 2177686 h 6858000"/>
              <a:gd name="connsiteX549" fmla="*/ 7021065 w 7467600"/>
              <a:gd name="connsiteY549" fmla="*/ 2498102 h 6858000"/>
              <a:gd name="connsiteX550" fmla="*/ 7155223 w 7467600"/>
              <a:gd name="connsiteY550" fmla="*/ 2650386 h 6858000"/>
              <a:gd name="connsiteX551" fmla="*/ 7203167 w 7467600"/>
              <a:gd name="connsiteY551" fmla="*/ 2697288 h 6858000"/>
              <a:gd name="connsiteX552" fmla="*/ 6937703 w 7467600"/>
              <a:gd name="connsiteY552" fmla="*/ 2321981 h 6858000"/>
              <a:gd name="connsiteX553" fmla="*/ 6591670 w 7467600"/>
              <a:gd name="connsiteY553" fmla="*/ 1988277 h 6858000"/>
              <a:gd name="connsiteX554" fmla="*/ 5798671 w 7467600"/>
              <a:gd name="connsiteY554" fmla="*/ 1981601 h 6858000"/>
              <a:gd name="connsiteX555" fmla="*/ 5754709 w 7467600"/>
              <a:gd name="connsiteY555" fmla="*/ 2071454 h 6858000"/>
              <a:gd name="connsiteX556" fmla="*/ 5763044 w 7467600"/>
              <a:gd name="connsiteY556" fmla="*/ 2842206 h 6858000"/>
              <a:gd name="connsiteX557" fmla="*/ 5764974 w 7467600"/>
              <a:gd name="connsiteY557" fmla="*/ 2799609 h 6858000"/>
              <a:gd name="connsiteX558" fmla="*/ 5767665 w 7467600"/>
              <a:gd name="connsiteY558" fmla="*/ 2666409 h 6858000"/>
              <a:gd name="connsiteX559" fmla="*/ 5763055 w 7467600"/>
              <a:gd name="connsiteY559" fmla="*/ 2579705 h 6858000"/>
              <a:gd name="connsiteX560" fmla="*/ 5758079 w 7467600"/>
              <a:gd name="connsiteY560" fmla="*/ 2492508 h 6858000"/>
              <a:gd name="connsiteX561" fmla="*/ 5779325 w 7467600"/>
              <a:gd name="connsiteY561" fmla="*/ 2197069 h 6858000"/>
              <a:gd name="connsiteX562" fmla="*/ 5798671 w 7467600"/>
              <a:gd name="connsiteY562" fmla="*/ 1981601 h 6858000"/>
              <a:gd name="connsiteX563" fmla="*/ 5829202 w 7467600"/>
              <a:gd name="connsiteY563" fmla="*/ 1971679 h 6858000"/>
              <a:gd name="connsiteX564" fmla="*/ 5809558 w 7467600"/>
              <a:gd name="connsiteY564" fmla="*/ 2198043 h 6858000"/>
              <a:gd name="connsiteX565" fmla="*/ 5788653 w 7467600"/>
              <a:gd name="connsiteY565" fmla="*/ 2489430 h 6858000"/>
              <a:gd name="connsiteX566" fmla="*/ 5793439 w 7467600"/>
              <a:gd name="connsiteY566" fmla="*/ 2575235 h 6858000"/>
              <a:gd name="connsiteX567" fmla="*/ 5796837 w 7467600"/>
              <a:gd name="connsiteY567" fmla="*/ 2637633 h 6858000"/>
              <a:gd name="connsiteX568" fmla="*/ 5818614 w 7467600"/>
              <a:gd name="connsiteY568" fmla="*/ 2473055 h 6858000"/>
              <a:gd name="connsiteX569" fmla="*/ 5829202 w 7467600"/>
              <a:gd name="connsiteY569" fmla="*/ 1971679 h 6858000"/>
              <a:gd name="connsiteX570" fmla="*/ 5911389 w 7467600"/>
              <a:gd name="connsiteY570" fmla="*/ 1898371 h 6858000"/>
              <a:gd name="connsiteX571" fmla="*/ 6237627 w 7467600"/>
              <a:gd name="connsiteY571" fmla="*/ 2231921 h 6858000"/>
              <a:gd name="connsiteX572" fmla="*/ 5911389 w 7467600"/>
              <a:gd name="connsiteY572" fmla="*/ 1898371 h 6858000"/>
              <a:gd name="connsiteX573" fmla="*/ 6944437 w 7467600"/>
              <a:gd name="connsiteY573" fmla="*/ 1575402 h 6858000"/>
              <a:gd name="connsiteX574" fmla="*/ 6304730 w 7467600"/>
              <a:gd name="connsiteY574" fmla="*/ 1766654 h 6858000"/>
              <a:gd name="connsiteX575" fmla="*/ 6944437 w 7467600"/>
              <a:gd name="connsiteY575" fmla="*/ 1575402 h 6858000"/>
              <a:gd name="connsiteX576" fmla="*/ 7019523 w 7467600"/>
              <a:gd name="connsiteY576" fmla="*/ 1519450 h 6858000"/>
              <a:gd name="connsiteX577" fmla="*/ 6298091 w 7467600"/>
              <a:gd name="connsiteY577" fmla="*/ 1737122 h 6858000"/>
              <a:gd name="connsiteX578" fmla="*/ 7019523 w 7467600"/>
              <a:gd name="connsiteY578" fmla="*/ 1519450 h 6858000"/>
              <a:gd name="connsiteX579" fmla="*/ 2399523 w 7467600"/>
              <a:gd name="connsiteY579" fmla="*/ 1428234 h 6858000"/>
              <a:gd name="connsiteX580" fmla="*/ 2224982 w 7467600"/>
              <a:gd name="connsiteY580" fmla="*/ 1826201 h 6858000"/>
              <a:gd name="connsiteX581" fmla="*/ 2096099 w 7467600"/>
              <a:gd name="connsiteY581" fmla="*/ 2345900 h 6858000"/>
              <a:gd name="connsiteX582" fmla="*/ 2283317 w 7467600"/>
              <a:gd name="connsiteY582" fmla="*/ 1796925 h 6858000"/>
              <a:gd name="connsiteX583" fmla="*/ 2399523 w 7467600"/>
              <a:gd name="connsiteY583" fmla="*/ 1428234 h 6858000"/>
              <a:gd name="connsiteX584" fmla="*/ 2448558 w 7467600"/>
              <a:gd name="connsiteY584" fmla="*/ 1373435 h 6858000"/>
              <a:gd name="connsiteX585" fmla="*/ 2312521 w 7467600"/>
              <a:gd name="connsiteY585" fmla="*/ 1806140 h 6858000"/>
              <a:gd name="connsiteX586" fmla="*/ 2127533 w 7467600"/>
              <a:gd name="connsiteY586" fmla="*/ 2348380 h 6858000"/>
              <a:gd name="connsiteX587" fmla="*/ 2358080 w 7467600"/>
              <a:gd name="connsiteY587" fmla="*/ 1866134 h 6858000"/>
              <a:gd name="connsiteX588" fmla="*/ 2407436 w 7467600"/>
              <a:gd name="connsiteY588" fmla="*/ 1651070 h 6858000"/>
              <a:gd name="connsiteX589" fmla="*/ 2448558 w 7467600"/>
              <a:gd name="connsiteY589" fmla="*/ 1373435 h 6858000"/>
              <a:gd name="connsiteX590" fmla="*/ 278707 w 7467600"/>
              <a:gd name="connsiteY590" fmla="*/ 1352270 h 6858000"/>
              <a:gd name="connsiteX591" fmla="*/ 321570 w 7467600"/>
              <a:gd name="connsiteY591" fmla="*/ 1861610 h 6858000"/>
              <a:gd name="connsiteX592" fmla="*/ 294281 w 7467600"/>
              <a:gd name="connsiteY592" fmla="*/ 1440658 h 6858000"/>
              <a:gd name="connsiteX593" fmla="*/ 278707 w 7467600"/>
              <a:gd name="connsiteY593" fmla="*/ 1352270 h 6858000"/>
              <a:gd name="connsiteX594" fmla="*/ 1423821 w 7467600"/>
              <a:gd name="connsiteY594" fmla="*/ 1351958 h 6858000"/>
              <a:gd name="connsiteX595" fmla="*/ 1638521 w 7467600"/>
              <a:gd name="connsiteY595" fmla="*/ 1908470 h 6858000"/>
              <a:gd name="connsiteX596" fmla="*/ 1754199 w 7467600"/>
              <a:gd name="connsiteY596" fmla="*/ 2149284 h 6858000"/>
              <a:gd name="connsiteX597" fmla="*/ 1908359 w 7467600"/>
              <a:gd name="connsiteY597" fmla="*/ 2364988 h 6858000"/>
              <a:gd name="connsiteX598" fmla="*/ 1647661 w 7467600"/>
              <a:gd name="connsiteY598" fmla="*/ 1825945 h 6858000"/>
              <a:gd name="connsiteX599" fmla="*/ 1423821 w 7467600"/>
              <a:gd name="connsiteY599" fmla="*/ 1351958 h 6858000"/>
              <a:gd name="connsiteX600" fmla="*/ 1431890 w 7467600"/>
              <a:gd name="connsiteY600" fmla="*/ 1306475 h 6858000"/>
              <a:gd name="connsiteX601" fmla="*/ 1507597 w 7467600"/>
              <a:gd name="connsiteY601" fmla="*/ 1446132 h 6858000"/>
              <a:gd name="connsiteX602" fmla="*/ 1674586 w 7467600"/>
              <a:gd name="connsiteY602" fmla="*/ 1813832 h 6858000"/>
              <a:gd name="connsiteX603" fmla="*/ 1815950 w 7467600"/>
              <a:gd name="connsiteY603" fmla="*/ 2128564 h 6858000"/>
              <a:gd name="connsiteX604" fmla="*/ 1984242 w 7467600"/>
              <a:gd name="connsiteY604" fmla="*/ 2430829 h 6858000"/>
              <a:gd name="connsiteX605" fmla="*/ 2014023 w 7467600"/>
              <a:gd name="connsiteY605" fmla="*/ 2450995 h 6858000"/>
              <a:gd name="connsiteX606" fmla="*/ 1747337 w 7467600"/>
              <a:gd name="connsiteY606" fmla="*/ 1855264 h 6858000"/>
              <a:gd name="connsiteX607" fmla="*/ 1533749 w 7467600"/>
              <a:gd name="connsiteY607" fmla="*/ 1478656 h 6858000"/>
              <a:gd name="connsiteX608" fmla="*/ 1431890 w 7467600"/>
              <a:gd name="connsiteY608" fmla="*/ 1306475 h 6858000"/>
              <a:gd name="connsiteX609" fmla="*/ 5052692 w 7467600"/>
              <a:gd name="connsiteY609" fmla="*/ 1292994 h 6858000"/>
              <a:gd name="connsiteX610" fmla="*/ 5200661 w 7467600"/>
              <a:gd name="connsiteY610" fmla="*/ 1635186 h 6858000"/>
              <a:gd name="connsiteX611" fmla="*/ 5297138 w 7467600"/>
              <a:gd name="connsiteY611" fmla="*/ 1906351 h 6858000"/>
              <a:gd name="connsiteX612" fmla="*/ 5052692 w 7467600"/>
              <a:gd name="connsiteY612" fmla="*/ 1292994 h 6858000"/>
              <a:gd name="connsiteX613" fmla="*/ 5009948 w 7467600"/>
              <a:gd name="connsiteY613" fmla="*/ 1273619 h 6858000"/>
              <a:gd name="connsiteX614" fmla="*/ 5121777 w 7467600"/>
              <a:gd name="connsiteY614" fmla="*/ 1654213 h 6858000"/>
              <a:gd name="connsiteX615" fmla="*/ 5293545 w 7467600"/>
              <a:gd name="connsiteY615" fmla="*/ 2072247 h 6858000"/>
              <a:gd name="connsiteX616" fmla="*/ 5294042 w 7467600"/>
              <a:gd name="connsiteY616" fmla="*/ 2065019 h 6858000"/>
              <a:gd name="connsiteX617" fmla="*/ 5171936 w 7467600"/>
              <a:gd name="connsiteY617" fmla="*/ 1647613 h 6858000"/>
              <a:gd name="connsiteX618" fmla="*/ 5009948 w 7467600"/>
              <a:gd name="connsiteY618" fmla="*/ 1273619 h 6858000"/>
              <a:gd name="connsiteX619" fmla="*/ 655236 w 7467600"/>
              <a:gd name="connsiteY619" fmla="*/ 1268632 h 6858000"/>
              <a:gd name="connsiteX620" fmla="*/ 839521 w 7467600"/>
              <a:gd name="connsiteY620" fmla="*/ 1685315 h 6858000"/>
              <a:gd name="connsiteX621" fmla="*/ 1109416 w 7467600"/>
              <a:gd name="connsiteY621" fmla="*/ 2061663 h 6858000"/>
              <a:gd name="connsiteX622" fmla="*/ 1298300 w 7467600"/>
              <a:gd name="connsiteY622" fmla="*/ 2247742 h 6858000"/>
              <a:gd name="connsiteX623" fmla="*/ 1125871 w 7467600"/>
              <a:gd name="connsiteY623" fmla="*/ 1989513 h 6858000"/>
              <a:gd name="connsiteX624" fmla="*/ 981574 w 7467600"/>
              <a:gd name="connsiteY624" fmla="*/ 1783157 h 6858000"/>
              <a:gd name="connsiteX625" fmla="*/ 922198 w 7467600"/>
              <a:gd name="connsiteY625" fmla="*/ 1677437 h 6858000"/>
              <a:gd name="connsiteX626" fmla="*/ 869293 w 7467600"/>
              <a:gd name="connsiteY626" fmla="*/ 1583214 h 6858000"/>
              <a:gd name="connsiteX627" fmla="*/ 751431 w 7467600"/>
              <a:gd name="connsiteY627" fmla="*/ 1405731 h 6858000"/>
              <a:gd name="connsiteX628" fmla="*/ 655236 w 7467600"/>
              <a:gd name="connsiteY628" fmla="*/ 1268632 h 6858000"/>
              <a:gd name="connsiteX629" fmla="*/ 6516292 w 7467600"/>
              <a:gd name="connsiteY629" fmla="*/ 1263064 h 6858000"/>
              <a:gd name="connsiteX630" fmla="*/ 5736320 w 7467600"/>
              <a:gd name="connsiteY630" fmla="*/ 1501803 h 6858000"/>
              <a:gd name="connsiteX631" fmla="*/ 6516292 w 7467600"/>
              <a:gd name="connsiteY631" fmla="*/ 1263064 h 6858000"/>
              <a:gd name="connsiteX632" fmla="*/ 291466 w 7467600"/>
              <a:gd name="connsiteY632" fmla="*/ 1250369 h 6858000"/>
              <a:gd name="connsiteX633" fmla="*/ 323180 w 7467600"/>
              <a:gd name="connsiteY633" fmla="*/ 1435283 h 6858000"/>
              <a:gd name="connsiteX634" fmla="*/ 349381 w 7467600"/>
              <a:gd name="connsiteY634" fmla="*/ 1875041 h 6858000"/>
              <a:gd name="connsiteX635" fmla="*/ 374363 w 7467600"/>
              <a:gd name="connsiteY635" fmla="*/ 1506494 h 6858000"/>
              <a:gd name="connsiteX636" fmla="*/ 302168 w 7467600"/>
              <a:gd name="connsiteY636" fmla="*/ 1274495 h 6858000"/>
              <a:gd name="connsiteX637" fmla="*/ 291466 w 7467600"/>
              <a:gd name="connsiteY637" fmla="*/ 1250369 h 6858000"/>
              <a:gd name="connsiteX638" fmla="*/ 678222 w 7467600"/>
              <a:gd name="connsiteY638" fmla="*/ 1248670 h 6858000"/>
              <a:gd name="connsiteX639" fmla="*/ 775536 w 7467600"/>
              <a:gd name="connsiteY639" fmla="*/ 1388015 h 6858000"/>
              <a:gd name="connsiteX640" fmla="*/ 894529 w 7467600"/>
              <a:gd name="connsiteY640" fmla="*/ 1567739 h 6858000"/>
              <a:gd name="connsiteX641" fmla="*/ 948000 w 7467600"/>
              <a:gd name="connsiteY641" fmla="*/ 1663088 h 6858000"/>
              <a:gd name="connsiteX642" fmla="*/ 1006812 w 7467600"/>
              <a:gd name="connsiteY642" fmla="*/ 1767683 h 6858000"/>
              <a:gd name="connsiteX643" fmla="*/ 1149133 w 7467600"/>
              <a:gd name="connsiteY643" fmla="*/ 1971513 h 6858000"/>
              <a:gd name="connsiteX644" fmla="*/ 1333952 w 7467600"/>
              <a:gd name="connsiteY644" fmla="*/ 2251620 h 6858000"/>
              <a:gd name="connsiteX645" fmla="*/ 1337329 w 7467600"/>
              <a:gd name="connsiteY645" fmla="*/ 2258350 h 6858000"/>
              <a:gd name="connsiteX646" fmla="*/ 1014726 w 7467600"/>
              <a:gd name="connsiteY646" fmla="*/ 1615556 h 6858000"/>
              <a:gd name="connsiteX647" fmla="*/ 678222 w 7467600"/>
              <a:gd name="connsiteY647" fmla="*/ 1248670 h 6858000"/>
              <a:gd name="connsiteX648" fmla="*/ 6691602 w 7467600"/>
              <a:gd name="connsiteY648" fmla="*/ 1140573 h 6858000"/>
              <a:gd name="connsiteX649" fmla="*/ 6571100 w 7467600"/>
              <a:gd name="connsiteY649" fmla="*/ 1183662 h 6858000"/>
              <a:gd name="connsiteX650" fmla="*/ 6241687 w 7467600"/>
              <a:gd name="connsiteY650" fmla="*/ 1257600 h 6858000"/>
              <a:gd name="connsiteX651" fmla="*/ 5693009 w 7467600"/>
              <a:gd name="connsiteY651" fmla="*/ 1478256 h 6858000"/>
              <a:gd name="connsiteX652" fmla="*/ 6548420 w 7467600"/>
              <a:gd name="connsiteY652" fmla="*/ 1214599 h 6858000"/>
              <a:gd name="connsiteX653" fmla="*/ 6605473 w 7467600"/>
              <a:gd name="connsiteY653" fmla="*/ 1184686 h 6858000"/>
              <a:gd name="connsiteX654" fmla="*/ 6691602 w 7467600"/>
              <a:gd name="connsiteY654" fmla="*/ 1140573 h 6858000"/>
              <a:gd name="connsiteX655" fmla="*/ 4002475 w 7467600"/>
              <a:gd name="connsiteY655" fmla="*/ 1037802 h 6858000"/>
              <a:gd name="connsiteX656" fmla="*/ 4000324 w 7467600"/>
              <a:gd name="connsiteY656" fmla="*/ 1039362 h 6858000"/>
              <a:gd name="connsiteX657" fmla="*/ 4002862 w 7467600"/>
              <a:gd name="connsiteY657" fmla="*/ 1042866 h 6858000"/>
              <a:gd name="connsiteX658" fmla="*/ 4002475 w 7467600"/>
              <a:gd name="connsiteY658" fmla="*/ 1037802 h 6858000"/>
              <a:gd name="connsiteX659" fmla="*/ 506322 w 7467600"/>
              <a:gd name="connsiteY659" fmla="*/ 1020997 h 6858000"/>
              <a:gd name="connsiteX660" fmla="*/ 533068 w 7467600"/>
              <a:gd name="connsiteY660" fmla="*/ 1029409 h 6858000"/>
              <a:gd name="connsiteX661" fmla="*/ 1232525 w 7467600"/>
              <a:gd name="connsiteY661" fmla="*/ 1804675 h 6858000"/>
              <a:gd name="connsiteX662" fmla="*/ 1388858 w 7467600"/>
              <a:gd name="connsiteY662" fmla="*/ 2368011 h 6858000"/>
              <a:gd name="connsiteX663" fmla="*/ 1384098 w 7467600"/>
              <a:gd name="connsiteY663" fmla="*/ 2378125 h 6858000"/>
              <a:gd name="connsiteX664" fmla="*/ 1425393 w 7467600"/>
              <a:gd name="connsiteY664" fmla="*/ 2589124 h 6858000"/>
              <a:gd name="connsiteX665" fmla="*/ 1424001 w 7467600"/>
              <a:gd name="connsiteY665" fmla="*/ 2597541 h 6858000"/>
              <a:gd name="connsiteX666" fmla="*/ 2152729 w 7467600"/>
              <a:gd name="connsiteY666" fmla="*/ 2864487 h 6858000"/>
              <a:gd name="connsiteX667" fmla="*/ 2020609 w 7467600"/>
              <a:gd name="connsiteY667" fmla="*/ 2539671 h 6858000"/>
              <a:gd name="connsiteX668" fmla="*/ 2018920 w 7467600"/>
              <a:gd name="connsiteY668" fmla="*/ 2536309 h 6858000"/>
              <a:gd name="connsiteX669" fmla="*/ 1342441 w 7467600"/>
              <a:gd name="connsiteY669" fmla="*/ 1173017 h 6858000"/>
              <a:gd name="connsiteX670" fmla="*/ 1367925 w 7467600"/>
              <a:gd name="connsiteY670" fmla="*/ 1135648 h 6858000"/>
              <a:gd name="connsiteX671" fmla="*/ 1771401 w 7467600"/>
              <a:gd name="connsiteY671" fmla="*/ 1806673 h 6858000"/>
              <a:gd name="connsiteX672" fmla="*/ 1972385 w 7467600"/>
              <a:gd name="connsiteY672" fmla="*/ 2198735 h 6858000"/>
              <a:gd name="connsiteX673" fmla="*/ 2040892 w 7467600"/>
              <a:gd name="connsiteY673" fmla="*/ 2405205 h 6858000"/>
              <a:gd name="connsiteX674" fmla="*/ 2131689 w 7467600"/>
              <a:gd name="connsiteY674" fmla="*/ 1936926 h 6858000"/>
              <a:gd name="connsiteX675" fmla="*/ 2454820 w 7467600"/>
              <a:gd name="connsiteY675" fmla="*/ 1248808 h 6858000"/>
              <a:gd name="connsiteX676" fmla="*/ 2492512 w 7467600"/>
              <a:gd name="connsiteY676" fmla="*/ 1302920 h 6858000"/>
              <a:gd name="connsiteX677" fmla="*/ 2081216 w 7467600"/>
              <a:gd name="connsiteY677" fmla="*/ 2527513 h 6858000"/>
              <a:gd name="connsiteX678" fmla="*/ 2081211 w 7467600"/>
              <a:gd name="connsiteY678" fmla="*/ 2528916 h 6858000"/>
              <a:gd name="connsiteX679" fmla="*/ 2199067 w 7467600"/>
              <a:gd name="connsiteY679" fmla="*/ 2884061 h 6858000"/>
              <a:gd name="connsiteX680" fmla="*/ 3192586 w 7467600"/>
              <a:gd name="connsiteY680" fmla="*/ 3411496 h 6858000"/>
              <a:gd name="connsiteX681" fmla="*/ 3182620 w 7467600"/>
              <a:gd name="connsiteY681" fmla="*/ 3483279 h 6858000"/>
              <a:gd name="connsiteX682" fmla="*/ 2435119 w 7467600"/>
              <a:gd name="connsiteY682" fmla="*/ 3080173 h 6858000"/>
              <a:gd name="connsiteX683" fmla="*/ 2410152 w 7467600"/>
              <a:gd name="connsiteY683" fmla="*/ 3063751 h 6858000"/>
              <a:gd name="connsiteX684" fmla="*/ 2408099 w 7467600"/>
              <a:gd name="connsiteY684" fmla="*/ 3064403 h 6858000"/>
              <a:gd name="connsiteX685" fmla="*/ 2407218 w 7467600"/>
              <a:gd name="connsiteY685" fmla="*/ 3070324 h 6858000"/>
              <a:gd name="connsiteX686" fmla="*/ 2380138 w 7467600"/>
              <a:gd name="connsiteY686" fmla="*/ 3099341 h 6858000"/>
              <a:gd name="connsiteX687" fmla="*/ 1765923 w 7467600"/>
              <a:gd name="connsiteY687" fmla="*/ 3581043 h 6858000"/>
              <a:gd name="connsiteX688" fmla="*/ 1702258 w 7467600"/>
              <a:gd name="connsiteY688" fmla="*/ 3612286 h 6858000"/>
              <a:gd name="connsiteX689" fmla="*/ 1538370 w 7467600"/>
              <a:gd name="connsiteY689" fmla="*/ 3811804 h 6858000"/>
              <a:gd name="connsiteX690" fmla="*/ 542867 w 7467600"/>
              <a:gd name="connsiteY690" fmla="*/ 4944092 h 6858000"/>
              <a:gd name="connsiteX691" fmla="*/ 515800 w 7467600"/>
              <a:gd name="connsiteY691" fmla="*/ 4862180 h 6858000"/>
              <a:gd name="connsiteX692" fmla="*/ 909145 w 7467600"/>
              <a:gd name="connsiteY692" fmla="*/ 4199225 h 6858000"/>
              <a:gd name="connsiteX693" fmla="*/ 1214067 w 7467600"/>
              <a:gd name="connsiteY693" fmla="*/ 3908561 h 6858000"/>
              <a:gd name="connsiteX694" fmla="*/ 640967 w 7467600"/>
              <a:gd name="connsiteY694" fmla="*/ 4105601 h 6858000"/>
              <a:gd name="connsiteX695" fmla="*/ 112563 w 7467600"/>
              <a:gd name="connsiteY695" fmla="*/ 4396952 h 6858000"/>
              <a:gd name="connsiteX696" fmla="*/ 0 w 7467600"/>
              <a:gd name="connsiteY696" fmla="*/ 4466006 h 6858000"/>
              <a:gd name="connsiteX697" fmla="*/ 0 w 7467600"/>
              <a:gd name="connsiteY697" fmla="*/ 4233763 h 6858000"/>
              <a:gd name="connsiteX698" fmla="*/ 36881 w 7467600"/>
              <a:gd name="connsiteY698" fmla="*/ 4200118 h 6858000"/>
              <a:gd name="connsiteX699" fmla="*/ 910534 w 7467600"/>
              <a:gd name="connsiteY699" fmla="*/ 3629753 h 6858000"/>
              <a:gd name="connsiteX700" fmla="*/ 1578717 w 7467600"/>
              <a:gd name="connsiteY700" fmla="*/ 3575982 h 6858000"/>
              <a:gd name="connsiteX701" fmla="*/ 2338780 w 7467600"/>
              <a:gd name="connsiteY701" fmla="*/ 3033725 h 6858000"/>
              <a:gd name="connsiteX702" fmla="*/ 1807991 w 7467600"/>
              <a:gd name="connsiteY702" fmla="*/ 2807184 h 6858000"/>
              <a:gd name="connsiteX703" fmla="*/ 1416358 w 7467600"/>
              <a:gd name="connsiteY703" fmla="*/ 3112571 h 6858000"/>
              <a:gd name="connsiteX704" fmla="*/ 939066 w 7467600"/>
              <a:gd name="connsiteY704" fmla="*/ 3378798 h 6858000"/>
              <a:gd name="connsiteX705" fmla="*/ 115099 w 7467600"/>
              <a:gd name="connsiteY705" fmla="*/ 3607650 h 6858000"/>
              <a:gd name="connsiteX706" fmla="*/ 97284 w 7467600"/>
              <a:gd name="connsiteY706" fmla="*/ 3520393 h 6858000"/>
              <a:gd name="connsiteX707" fmla="*/ 922050 w 7467600"/>
              <a:gd name="connsiteY707" fmla="*/ 3074867 h 6858000"/>
              <a:gd name="connsiteX708" fmla="*/ 1405265 w 7467600"/>
              <a:gd name="connsiteY708" fmla="*/ 3016319 h 6858000"/>
              <a:gd name="connsiteX709" fmla="*/ 1407512 w 7467600"/>
              <a:gd name="connsiteY709" fmla="*/ 3018001 h 6858000"/>
              <a:gd name="connsiteX710" fmla="*/ 1726266 w 7467600"/>
              <a:gd name="connsiteY710" fmla="*/ 2777274 h 6858000"/>
              <a:gd name="connsiteX711" fmla="*/ 625390 w 7467600"/>
              <a:gd name="connsiteY711" fmla="*/ 2514541 h 6858000"/>
              <a:gd name="connsiteX712" fmla="*/ 619799 w 7467600"/>
              <a:gd name="connsiteY712" fmla="*/ 2527180 h 6858000"/>
              <a:gd name="connsiteX713" fmla="*/ 310030 w 7467600"/>
              <a:gd name="connsiteY713" fmla="*/ 2771818 h 6858000"/>
              <a:gd name="connsiteX714" fmla="*/ 173877 w 7467600"/>
              <a:gd name="connsiteY714" fmla="*/ 2937056 h 6858000"/>
              <a:gd name="connsiteX715" fmla="*/ 77889 w 7467600"/>
              <a:gd name="connsiteY715" fmla="*/ 3138440 h 6858000"/>
              <a:gd name="connsiteX716" fmla="*/ 0 w 7467600"/>
              <a:gd name="connsiteY716" fmla="*/ 3271395 h 6858000"/>
              <a:gd name="connsiteX717" fmla="*/ 0 w 7467600"/>
              <a:gd name="connsiteY717" fmla="*/ 3153002 h 6858000"/>
              <a:gd name="connsiteX718" fmla="*/ 2386 w 7467600"/>
              <a:gd name="connsiteY718" fmla="*/ 3149203 h 6858000"/>
              <a:gd name="connsiteX719" fmla="*/ 89753 w 7467600"/>
              <a:gd name="connsiteY719" fmla="*/ 2987702 h 6858000"/>
              <a:gd name="connsiteX720" fmla="*/ 76869 w 7467600"/>
              <a:gd name="connsiteY720" fmla="*/ 3005404 h 6858000"/>
              <a:gd name="connsiteX721" fmla="*/ 32049 w 7467600"/>
              <a:gd name="connsiteY721" fmla="*/ 3065814 h 6858000"/>
              <a:gd name="connsiteX722" fmla="*/ 0 w 7467600"/>
              <a:gd name="connsiteY722" fmla="*/ 3108744 h 6858000"/>
              <a:gd name="connsiteX723" fmla="*/ 0 w 7467600"/>
              <a:gd name="connsiteY723" fmla="*/ 3058059 h 6858000"/>
              <a:gd name="connsiteX724" fmla="*/ 7610 w 7467600"/>
              <a:gd name="connsiteY724" fmla="*/ 3047889 h 6858000"/>
              <a:gd name="connsiteX725" fmla="*/ 52419 w 7467600"/>
              <a:gd name="connsiteY725" fmla="*/ 2987479 h 6858000"/>
              <a:gd name="connsiteX726" fmla="*/ 59142 w 7467600"/>
              <a:gd name="connsiteY726" fmla="*/ 2978488 h 6858000"/>
              <a:gd name="connsiteX727" fmla="*/ 0 w 7467600"/>
              <a:gd name="connsiteY727" fmla="*/ 3015334 h 6858000"/>
              <a:gd name="connsiteX728" fmla="*/ 0 w 7467600"/>
              <a:gd name="connsiteY728" fmla="*/ 2914286 h 6858000"/>
              <a:gd name="connsiteX729" fmla="*/ 36383 w 7467600"/>
              <a:gd name="connsiteY729" fmla="*/ 2901128 h 6858000"/>
              <a:gd name="connsiteX730" fmla="*/ 156329 w 7467600"/>
              <a:gd name="connsiteY730" fmla="*/ 2840533 h 6858000"/>
              <a:gd name="connsiteX731" fmla="*/ 358355 w 7467600"/>
              <a:gd name="connsiteY731" fmla="*/ 2620471 h 6858000"/>
              <a:gd name="connsiteX732" fmla="*/ 510577 w 7467600"/>
              <a:gd name="connsiteY732" fmla="*/ 2501244 h 6858000"/>
              <a:gd name="connsiteX733" fmla="*/ 211967 w 7467600"/>
              <a:gd name="connsiteY733" fmla="*/ 2479171 h 6858000"/>
              <a:gd name="connsiteX734" fmla="*/ 0 w 7467600"/>
              <a:gd name="connsiteY734" fmla="*/ 2476398 h 6858000"/>
              <a:gd name="connsiteX735" fmla="*/ 0 w 7467600"/>
              <a:gd name="connsiteY735" fmla="*/ 2389189 h 6858000"/>
              <a:gd name="connsiteX736" fmla="*/ 103062 w 7467600"/>
              <a:gd name="connsiteY736" fmla="*/ 2389518 h 6858000"/>
              <a:gd name="connsiteX737" fmla="*/ 510734 w 7467600"/>
              <a:gd name="connsiteY737" fmla="*/ 2416201 h 6858000"/>
              <a:gd name="connsiteX738" fmla="*/ 279257 w 7467600"/>
              <a:gd name="connsiteY738" fmla="*/ 2092102 h 6858000"/>
              <a:gd name="connsiteX739" fmla="*/ 65265 w 7467600"/>
              <a:gd name="connsiteY739" fmla="*/ 2006049 h 6858000"/>
              <a:gd name="connsiteX740" fmla="*/ 0 w 7467600"/>
              <a:gd name="connsiteY740" fmla="*/ 1982532 h 6858000"/>
              <a:gd name="connsiteX741" fmla="*/ 0 w 7467600"/>
              <a:gd name="connsiteY741" fmla="*/ 1912789 h 6858000"/>
              <a:gd name="connsiteX742" fmla="*/ 97460 w 7467600"/>
              <a:gd name="connsiteY742" fmla="*/ 1953725 h 6858000"/>
              <a:gd name="connsiteX743" fmla="*/ 221272 w 7467600"/>
              <a:gd name="connsiteY743" fmla="*/ 1980766 h 6858000"/>
              <a:gd name="connsiteX744" fmla="*/ 116765 w 7467600"/>
              <a:gd name="connsiteY744" fmla="*/ 1911033 h 6858000"/>
              <a:gd name="connsiteX745" fmla="*/ 16405 w 7467600"/>
              <a:gd name="connsiteY745" fmla="*/ 1803412 h 6858000"/>
              <a:gd name="connsiteX746" fmla="*/ 0 w 7467600"/>
              <a:gd name="connsiteY746" fmla="*/ 1784777 h 6858000"/>
              <a:gd name="connsiteX747" fmla="*/ 0 w 7467600"/>
              <a:gd name="connsiteY747" fmla="*/ 1740082 h 6858000"/>
              <a:gd name="connsiteX748" fmla="*/ 39394 w 7467600"/>
              <a:gd name="connsiteY748" fmla="*/ 1784856 h 6858000"/>
              <a:gd name="connsiteX749" fmla="*/ 135813 w 7467600"/>
              <a:gd name="connsiteY749" fmla="*/ 1888838 h 6858000"/>
              <a:gd name="connsiteX750" fmla="*/ 242575 w 7467600"/>
              <a:gd name="connsiteY750" fmla="*/ 1958841 h 6858000"/>
              <a:gd name="connsiteX751" fmla="*/ 82197 w 7467600"/>
              <a:gd name="connsiteY751" fmla="*/ 1754826 h 6858000"/>
              <a:gd name="connsiteX752" fmla="*/ 0 w 7467600"/>
              <a:gd name="connsiteY752" fmla="*/ 1679650 h 6858000"/>
              <a:gd name="connsiteX753" fmla="*/ 0 w 7467600"/>
              <a:gd name="connsiteY753" fmla="*/ 1602463 h 6858000"/>
              <a:gd name="connsiteX754" fmla="*/ 84689 w 7467600"/>
              <a:gd name="connsiteY754" fmla="*/ 1677442 h 6858000"/>
              <a:gd name="connsiteX755" fmla="*/ 298437 w 7467600"/>
              <a:gd name="connsiteY755" fmla="*/ 1968019 h 6858000"/>
              <a:gd name="connsiteX756" fmla="*/ 227269 w 7467600"/>
              <a:gd name="connsiteY756" fmla="*/ 1114064 h 6858000"/>
              <a:gd name="connsiteX757" fmla="*/ 248003 w 7467600"/>
              <a:gd name="connsiteY757" fmla="*/ 1089613 h 6858000"/>
              <a:gd name="connsiteX758" fmla="*/ 427020 w 7467600"/>
              <a:gd name="connsiteY758" fmla="*/ 1619803 h 6858000"/>
              <a:gd name="connsiteX759" fmla="*/ 340345 w 7467600"/>
              <a:gd name="connsiteY759" fmla="*/ 2027739 h 6858000"/>
              <a:gd name="connsiteX760" fmla="*/ 360865 w 7467600"/>
              <a:gd name="connsiteY760" fmla="*/ 2044827 h 6858000"/>
              <a:gd name="connsiteX761" fmla="*/ 560414 w 7467600"/>
              <a:gd name="connsiteY761" fmla="*/ 2421457 h 6858000"/>
              <a:gd name="connsiteX762" fmla="*/ 1359703 w 7467600"/>
              <a:gd name="connsiteY762" fmla="*/ 2578554 h 6858000"/>
              <a:gd name="connsiteX763" fmla="*/ 1359422 w 7467600"/>
              <a:gd name="connsiteY763" fmla="*/ 2577994 h 6858000"/>
              <a:gd name="connsiteX764" fmla="*/ 828701 w 7467600"/>
              <a:gd name="connsiteY764" fmla="*/ 1839520 h 6858000"/>
              <a:gd name="connsiteX765" fmla="*/ 494427 w 7467600"/>
              <a:gd name="connsiteY765" fmla="*/ 1092333 h 6858000"/>
              <a:gd name="connsiteX766" fmla="*/ 506322 w 7467600"/>
              <a:gd name="connsiteY766" fmla="*/ 1020997 h 6858000"/>
              <a:gd name="connsiteX767" fmla="*/ 4570198 w 7467600"/>
              <a:gd name="connsiteY767" fmla="*/ 978081 h 6858000"/>
              <a:gd name="connsiteX768" fmla="*/ 4523691 w 7467600"/>
              <a:gd name="connsiteY768" fmla="*/ 1127776 h 6858000"/>
              <a:gd name="connsiteX769" fmla="*/ 4509875 w 7467600"/>
              <a:gd name="connsiteY769" fmla="*/ 1167552 h 6858000"/>
              <a:gd name="connsiteX770" fmla="*/ 4478168 w 7467600"/>
              <a:gd name="connsiteY770" fmla="*/ 1260735 h 6858000"/>
              <a:gd name="connsiteX771" fmla="*/ 4409309 w 7467600"/>
              <a:gd name="connsiteY771" fmla="*/ 1666996 h 6858000"/>
              <a:gd name="connsiteX772" fmla="*/ 4370031 w 7467600"/>
              <a:gd name="connsiteY772" fmla="*/ 1955666 h 6858000"/>
              <a:gd name="connsiteX773" fmla="*/ 4570198 w 7467600"/>
              <a:gd name="connsiteY773" fmla="*/ 978081 h 6858000"/>
              <a:gd name="connsiteX774" fmla="*/ 4557898 w 7467600"/>
              <a:gd name="connsiteY774" fmla="*/ 900011 h 6858000"/>
              <a:gd name="connsiteX775" fmla="*/ 4344840 w 7467600"/>
              <a:gd name="connsiteY775" fmla="*/ 1922038 h 6858000"/>
              <a:gd name="connsiteX776" fmla="*/ 4378710 w 7467600"/>
              <a:gd name="connsiteY776" fmla="*/ 1665516 h 6858000"/>
              <a:gd name="connsiteX777" fmla="*/ 4448798 w 7467600"/>
              <a:gd name="connsiteY777" fmla="*/ 1253024 h 6858000"/>
              <a:gd name="connsiteX778" fmla="*/ 4480315 w 7467600"/>
              <a:gd name="connsiteY778" fmla="*/ 1158454 h 6858000"/>
              <a:gd name="connsiteX779" fmla="*/ 4494133 w 7467600"/>
              <a:gd name="connsiteY779" fmla="*/ 1118676 h 6858000"/>
              <a:gd name="connsiteX780" fmla="*/ 4557898 w 7467600"/>
              <a:gd name="connsiteY780" fmla="*/ 900011 h 6858000"/>
              <a:gd name="connsiteX781" fmla="*/ 5870151 w 7467600"/>
              <a:gd name="connsiteY781" fmla="*/ 898890 h 6858000"/>
              <a:gd name="connsiteX782" fmla="*/ 5861335 w 7467600"/>
              <a:gd name="connsiteY782" fmla="*/ 899177 h 6858000"/>
              <a:gd name="connsiteX783" fmla="*/ 5843702 w 7467600"/>
              <a:gd name="connsiteY783" fmla="*/ 899748 h 6858000"/>
              <a:gd name="connsiteX784" fmla="*/ 5651107 w 7467600"/>
              <a:gd name="connsiteY784" fmla="*/ 920306 h 6858000"/>
              <a:gd name="connsiteX785" fmla="*/ 5459407 w 7467600"/>
              <a:gd name="connsiteY785" fmla="*/ 940975 h 6858000"/>
              <a:gd name="connsiteX786" fmla="*/ 5374846 w 7467600"/>
              <a:gd name="connsiteY786" fmla="*/ 941988 h 6858000"/>
              <a:gd name="connsiteX787" fmla="*/ 5256105 w 7467600"/>
              <a:gd name="connsiteY787" fmla="*/ 945632 h 6858000"/>
              <a:gd name="connsiteX788" fmla="*/ 5107071 w 7467600"/>
              <a:gd name="connsiteY788" fmla="*/ 969720 h 6858000"/>
              <a:gd name="connsiteX789" fmla="*/ 4998681 w 7467600"/>
              <a:gd name="connsiteY789" fmla="*/ 988771 h 6858000"/>
              <a:gd name="connsiteX790" fmla="*/ 5870151 w 7467600"/>
              <a:gd name="connsiteY790" fmla="*/ 898890 h 6858000"/>
              <a:gd name="connsiteX791" fmla="*/ 5504425 w 7467600"/>
              <a:gd name="connsiteY791" fmla="*/ 848067 h 6858000"/>
              <a:gd name="connsiteX792" fmla="*/ 4968849 w 7467600"/>
              <a:gd name="connsiteY792" fmla="*/ 962318 h 6858000"/>
              <a:gd name="connsiteX793" fmla="*/ 5104039 w 7467600"/>
              <a:gd name="connsiteY793" fmla="*/ 940634 h 6858000"/>
              <a:gd name="connsiteX794" fmla="*/ 5256311 w 7467600"/>
              <a:gd name="connsiteY794" fmla="*/ 916490 h 6858000"/>
              <a:gd name="connsiteX795" fmla="*/ 5377381 w 7467600"/>
              <a:gd name="connsiteY795" fmla="*/ 912671 h 6858000"/>
              <a:gd name="connsiteX796" fmla="*/ 5460148 w 7467600"/>
              <a:gd name="connsiteY796" fmla="*/ 911442 h 6858000"/>
              <a:gd name="connsiteX797" fmla="*/ 5648971 w 7467600"/>
              <a:gd name="connsiteY797" fmla="*/ 891331 h 6858000"/>
              <a:gd name="connsiteX798" fmla="*/ 5844807 w 7467600"/>
              <a:gd name="connsiteY798" fmla="*/ 870718 h 6858000"/>
              <a:gd name="connsiteX799" fmla="*/ 5862975 w 7467600"/>
              <a:gd name="connsiteY799" fmla="*/ 869756 h 6858000"/>
              <a:gd name="connsiteX800" fmla="*/ 5920887 w 7467600"/>
              <a:gd name="connsiteY800" fmla="*/ 865929 h 6858000"/>
              <a:gd name="connsiteX801" fmla="*/ 5504425 w 7467600"/>
              <a:gd name="connsiteY801" fmla="*/ 848067 h 6858000"/>
              <a:gd name="connsiteX802" fmla="*/ 3607114 w 7467600"/>
              <a:gd name="connsiteY802" fmla="*/ 467441 h 6858000"/>
              <a:gd name="connsiteX803" fmla="*/ 3296242 w 7467600"/>
              <a:gd name="connsiteY803" fmla="*/ 807991 h 6858000"/>
              <a:gd name="connsiteX804" fmla="*/ 3174674 w 7467600"/>
              <a:gd name="connsiteY804" fmla="*/ 919759 h 6858000"/>
              <a:gd name="connsiteX805" fmla="*/ 3042978 w 7467600"/>
              <a:gd name="connsiteY805" fmla="*/ 1054894 h 6858000"/>
              <a:gd name="connsiteX806" fmla="*/ 2968914 w 7467600"/>
              <a:gd name="connsiteY806" fmla="*/ 1133756 h 6858000"/>
              <a:gd name="connsiteX807" fmla="*/ 3103823 w 7467600"/>
              <a:gd name="connsiteY807" fmla="*/ 1026814 h 6858000"/>
              <a:gd name="connsiteX808" fmla="*/ 3607114 w 7467600"/>
              <a:gd name="connsiteY808" fmla="*/ 467441 h 6858000"/>
              <a:gd name="connsiteX809" fmla="*/ 3744487 w 7467600"/>
              <a:gd name="connsiteY809" fmla="*/ 383136 h 6858000"/>
              <a:gd name="connsiteX810" fmla="*/ 3970213 w 7467600"/>
              <a:gd name="connsiteY810" fmla="*/ 995559 h 6858000"/>
              <a:gd name="connsiteX811" fmla="*/ 3744487 w 7467600"/>
              <a:gd name="connsiteY811" fmla="*/ 383136 h 6858000"/>
              <a:gd name="connsiteX812" fmla="*/ 3624562 w 7467600"/>
              <a:gd name="connsiteY812" fmla="*/ 367041 h 6858000"/>
              <a:gd name="connsiteX813" fmla="*/ 3489712 w 7467600"/>
              <a:gd name="connsiteY813" fmla="*/ 485386 h 6858000"/>
              <a:gd name="connsiteX814" fmla="*/ 3182994 w 7467600"/>
              <a:gd name="connsiteY814" fmla="*/ 828265 h 6858000"/>
              <a:gd name="connsiteX815" fmla="*/ 2892114 w 7467600"/>
              <a:gd name="connsiteY815" fmla="*/ 1172635 h 6858000"/>
              <a:gd name="connsiteX816" fmla="*/ 3021459 w 7467600"/>
              <a:gd name="connsiteY816" fmla="*/ 1035385 h 6858000"/>
              <a:gd name="connsiteX817" fmla="*/ 3153873 w 7467600"/>
              <a:gd name="connsiteY817" fmla="*/ 898971 h 6858000"/>
              <a:gd name="connsiteX818" fmla="*/ 3276511 w 7467600"/>
              <a:gd name="connsiteY818" fmla="*/ 786423 h 6858000"/>
              <a:gd name="connsiteX819" fmla="*/ 3584154 w 7467600"/>
              <a:gd name="connsiteY819" fmla="*/ 448218 h 6858000"/>
              <a:gd name="connsiteX820" fmla="*/ 3624562 w 7467600"/>
              <a:gd name="connsiteY820" fmla="*/ 367041 h 6858000"/>
              <a:gd name="connsiteX821" fmla="*/ 3766672 w 7467600"/>
              <a:gd name="connsiteY821" fmla="*/ 359429 h 6858000"/>
              <a:gd name="connsiteX822" fmla="*/ 3996338 w 7467600"/>
              <a:gd name="connsiteY822" fmla="*/ 968237 h 6858000"/>
              <a:gd name="connsiteX823" fmla="*/ 3766672 w 7467600"/>
              <a:gd name="connsiteY823" fmla="*/ 359429 h 6858000"/>
              <a:gd name="connsiteX824" fmla="*/ 5805386 w 7467600"/>
              <a:gd name="connsiteY824" fmla="*/ 239240 h 6858000"/>
              <a:gd name="connsiteX825" fmla="*/ 5736947 w 7467600"/>
              <a:gd name="connsiteY825" fmla="*/ 261367 h 6858000"/>
              <a:gd name="connsiteX826" fmla="*/ 5427012 w 7467600"/>
              <a:gd name="connsiteY826" fmla="*/ 311272 h 6858000"/>
              <a:gd name="connsiteX827" fmla="*/ 5147818 w 7467600"/>
              <a:gd name="connsiteY827" fmla="*/ 322112 h 6858000"/>
              <a:gd name="connsiteX828" fmla="*/ 5060854 w 7467600"/>
              <a:gd name="connsiteY828" fmla="*/ 311882 h 6858000"/>
              <a:gd name="connsiteX829" fmla="*/ 4945989 w 7467600"/>
              <a:gd name="connsiteY829" fmla="*/ 300516 h 6858000"/>
              <a:gd name="connsiteX830" fmla="*/ 5410479 w 7467600"/>
              <a:gd name="connsiteY830" fmla="*/ 348434 h 6858000"/>
              <a:gd name="connsiteX831" fmla="*/ 5805386 w 7467600"/>
              <a:gd name="connsiteY831" fmla="*/ 239240 h 6858000"/>
              <a:gd name="connsiteX832" fmla="*/ 5905192 w 7467600"/>
              <a:gd name="connsiteY832" fmla="*/ 163079 h 6858000"/>
              <a:gd name="connsiteX833" fmla="*/ 5865655 w 7467600"/>
              <a:gd name="connsiteY833" fmla="*/ 171901 h 6858000"/>
              <a:gd name="connsiteX834" fmla="*/ 5259740 w 7467600"/>
              <a:gd name="connsiteY834" fmla="*/ 257013 h 6858000"/>
              <a:gd name="connsiteX835" fmla="*/ 5208466 w 7467600"/>
              <a:gd name="connsiteY835" fmla="*/ 257550 h 6858000"/>
              <a:gd name="connsiteX836" fmla="*/ 4980204 w 7467600"/>
              <a:gd name="connsiteY836" fmla="*/ 271903 h 6858000"/>
              <a:gd name="connsiteX837" fmla="*/ 5068068 w 7467600"/>
              <a:gd name="connsiteY837" fmla="*/ 282244 h 6858000"/>
              <a:gd name="connsiteX838" fmla="*/ 5153231 w 7467600"/>
              <a:gd name="connsiteY838" fmla="*/ 292240 h 6858000"/>
              <a:gd name="connsiteX839" fmla="*/ 5426491 w 7467600"/>
              <a:gd name="connsiteY839" fmla="*/ 281128 h 6858000"/>
              <a:gd name="connsiteX840" fmla="*/ 5731212 w 7467600"/>
              <a:gd name="connsiteY840" fmla="*/ 231951 h 6858000"/>
              <a:gd name="connsiteX841" fmla="*/ 5905192 w 7467600"/>
              <a:gd name="connsiteY841" fmla="*/ 163079 h 6858000"/>
              <a:gd name="connsiteX842" fmla="*/ 5944437 w 7467600"/>
              <a:gd name="connsiteY842" fmla="*/ 113829 h 6858000"/>
              <a:gd name="connsiteX843" fmla="*/ 5825032 w 7467600"/>
              <a:gd name="connsiteY843" fmla="*/ 146405 h 6858000"/>
              <a:gd name="connsiteX844" fmla="*/ 4955599 w 7467600"/>
              <a:gd name="connsiteY844" fmla="*/ 247008 h 6858000"/>
              <a:gd name="connsiteX845" fmla="*/ 5210104 w 7467600"/>
              <a:gd name="connsiteY845" fmla="*/ 228123 h 6858000"/>
              <a:gd name="connsiteX846" fmla="*/ 5261015 w 7467600"/>
              <a:gd name="connsiteY846" fmla="*/ 227087 h 6858000"/>
              <a:gd name="connsiteX847" fmla="*/ 5861181 w 7467600"/>
              <a:gd name="connsiteY847" fmla="*/ 143093 h 6858000"/>
              <a:gd name="connsiteX848" fmla="*/ 5961252 w 7467600"/>
              <a:gd name="connsiteY848" fmla="*/ 114820 h 6858000"/>
              <a:gd name="connsiteX849" fmla="*/ 5944437 w 7467600"/>
              <a:gd name="connsiteY849" fmla="*/ 113829 h 6858000"/>
              <a:gd name="connsiteX850" fmla="*/ 3882765 w 7467600"/>
              <a:gd name="connsiteY850" fmla="*/ 0 h 6858000"/>
              <a:gd name="connsiteX851" fmla="*/ 3995099 w 7467600"/>
              <a:gd name="connsiteY851" fmla="*/ 0 h 6858000"/>
              <a:gd name="connsiteX852" fmla="*/ 4163818 w 7467600"/>
              <a:gd name="connsiteY852" fmla="*/ 234104 h 6858000"/>
              <a:gd name="connsiteX853" fmla="*/ 4172099 w 7467600"/>
              <a:gd name="connsiteY853" fmla="*/ 234207 h 6858000"/>
              <a:gd name="connsiteX854" fmla="*/ 4784282 w 7467600"/>
              <a:gd name="connsiteY854" fmla="*/ 276561 h 6858000"/>
              <a:gd name="connsiteX855" fmla="*/ 4801687 w 7467600"/>
              <a:gd name="connsiteY855" fmla="*/ 267764 h 6858000"/>
              <a:gd name="connsiteX856" fmla="*/ 6082788 w 7467600"/>
              <a:gd name="connsiteY856" fmla="*/ 64119 h 6858000"/>
              <a:gd name="connsiteX857" fmla="*/ 6099442 w 7467600"/>
              <a:gd name="connsiteY857" fmla="*/ 82568 h 6858000"/>
              <a:gd name="connsiteX858" fmla="*/ 4804137 w 7467600"/>
              <a:gd name="connsiteY858" fmla="*/ 320931 h 6858000"/>
              <a:gd name="connsiteX859" fmla="*/ 4227047 w 7467600"/>
              <a:gd name="connsiteY859" fmla="*/ 313415 h 6858000"/>
              <a:gd name="connsiteX860" fmla="*/ 4346041 w 7467600"/>
              <a:gd name="connsiteY860" fmla="*/ 456086 h 6858000"/>
              <a:gd name="connsiteX861" fmla="*/ 4870967 w 7467600"/>
              <a:gd name="connsiteY861" fmla="*/ 963061 h 6858000"/>
              <a:gd name="connsiteX862" fmla="*/ 4889647 w 7467600"/>
              <a:gd name="connsiteY862" fmla="*/ 957147 h 6858000"/>
              <a:gd name="connsiteX863" fmla="*/ 5422504 w 7467600"/>
              <a:gd name="connsiteY863" fmla="*/ 805191 h 6858000"/>
              <a:gd name="connsiteX864" fmla="*/ 6087656 w 7467600"/>
              <a:gd name="connsiteY864" fmla="*/ 826703 h 6858000"/>
              <a:gd name="connsiteX865" fmla="*/ 6058717 w 7467600"/>
              <a:gd name="connsiteY865" fmla="*/ 865992 h 6858000"/>
              <a:gd name="connsiteX866" fmla="*/ 4974153 w 7467600"/>
              <a:gd name="connsiteY866" fmla="*/ 1045456 h 6858000"/>
              <a:gd name="connsiteX867" fmla="*/ 5627835 w 7467600"/>
              <a:gd name="connsiteY867" fmla="*/ 1472077 h 6858000"/>
              <a:gd name="connsiteX868" fmla="*/ 5629817 w 7467600"/>
              <a:gd name="connsiteY868" fmla="*/ 1471412 h 6858000"/>
              <a:gd name="connsiteX869" fmla="*/ 5634124 w 7467600"/>
              <a:gd name="connsiteY869" fmla="*/ 1470572 h 6858000"/>
              <a:gd name="connsiteX870" fmla="*/ 5755832 w 7467600"/>
              <a:gd name="connsiteY870" fmla="*/ 1383886 h 6858000"/>
              <a:gd name="connsiteX871" fmla="*/ 6014186 w 7467600"/>
              <a:gd name="connsiteY871" fmla="*/ 1279799 h 6858000"/>
              <a:gd name="connsiteX872" fmla="*/ 6901619 w 7467600"/>
              <a:gd name="connsiteY872" fmla="*/ 1047874 h 6858000"/>
              <a:gd name="connsiteX873" fmla="*/ 6931566 w 7467600"/>
              <a:gd name="connsiteY873" fmla="*/ 1062034 h 6858000"/>
              <a:gd name="connsiteX874" fmla="*/ 5790982 w 7467600"/>
              <a:gd name="connsiteY874" fmla="*/ 1561380 h 6858000"/>
              <a:gd name="connsiteX875" fmla="*/ 6188971 w 7467600"/>
              <a:gd name="connsiteY875" fmla="*/ 1755168 h 6858000"/>
              <a:gd name="connsiteX876" fmla="*/ 6202446 w 7467600"/>
              <a:gd name="connsiteY876" fmla="*/ 1752268 h 6858000"/>
              <a:gd name="connsiteX877" fmla="*/ 7179560 w 7467600"/>
              <a:gd name="connsiteY877" fmla="*/ 1467551 h 6858000"/>
              <a:gd name="connsiteX878" fmla="*/ 7158730 w 7467600"/>
              <a:gd name="connsiteY878" fmla="*/ 1507835 h 6858000"/>
              <a:gd name="connsiteX879" fmla="*/ 6326959 w 7467600"/>
              <a:gd name="connsiteY879" fmla="*/ 1817686 h 6858000"/>
              <a:gd name="connsiteX880" fmla="*/ 6537433 w 7467600"/>
              <a:gd name="connsiteY880" fmla="*/ 1907790 h 6858000"/>
              <a:gd name="connsiteX881" fmla="*/ 6550221 w 7467600"/>
              <a:gd name="connsiteY881" fmla="*/ 1910729 h 6858000"/>
              <a:gd name="connsiteX882" fmla="*/ 6964438 w 7467600"/>
              <a:gd name="connsiteY882" fmla="*/ 2209505 h 6858000"/>
              <a:gd name="connsiteX883" fmla="*/ 7367862 w 7467600"/>
              <a:gd name="connsiteY883" fmla="*/ 2806833 h 6858000"/>
              <a:gd name="connsiteX884" fmla="*/ 7364329 w 7467600"/>
              <a:gd name="connsiteY884" fmla="*/ 2826907 h 6858000"/>
              <a:gd name="connsiteX885" fmla="*/ 7290545 w 7467600"/>
              <a:gd name="connsiteY885" fmla="*/ 2850663 h 6858000"/>
              <a:gd name="connsiteX886" fmla="*/ 6472036 w 7467600"/>
              <a:gd name="connsiteY886" fmla="*/ 1959003 h 6858000"/>
              <a:gd name="connsiteX887" fmla="*/ 5792897 w 7467600"/>
              <a:gd name="connsiteY887" fmla="*/ 1647747 h 6858000"/>
              <a:gd name="connsiteX888" fmla="*/ 5842751 w 7467600"/>
              <a:gd name="connsiteY888" fmla="*/ 1816112 h 6858000"/>
              <a:gd name="connsiteX889" fmla="*/ 5847424 w 7467600"/>
              <a:gd name="connsiteY889" fmla="*/ 1815776 h 6858000"/>
              <a:gd name="connsiteX890" fmla="*/ 6399821 w 7467600"/>
              <a:gd name="connsiteY890" fmla="*/ 2344799 h 6858000"/>
              <a:gd name="connsiteX891" fmla="*/ 6323232 w 7467600"/>
              <a:gd name="connsiteY891" fmla="*/ 2389634 h 6858000"/>
              <a:gd name="connsiteX892" fmla="*/ 5942958 w 7467600"/>
              <a:gd name="connsiteY892" fmla="*/ 2077708 h 6858000"/>
              <a:gd name="connsiteX893" fmla="*/ 5921559 w 7467600"/>
              <a:gd name="connsiteY893" fmla="*/ 2378596 h 6858000"/>
              <a:gd name="connsiteX894" fmla="*/ 5817651 w 7467600"/>
              <a:gd name="connsiteY894" fmla="*/ 3023919 h 6858000"/>
              <a:gd name="connsiteX895" fmla="*/ 5729634 w 7467600"/>
              <a:gd name="connsiteY895" fmla="*/ 3051849 h 6858000"/>
              <a:gd name="connsiteX896" fmla="*/ 5611018 w 7467600"/>
              <a:gd name="connsiteY896" fmla="*/ 2316769 h 6858000"/>
              <a:gd name="connsiteX897" fmla="*/ 5687608 w 7467600"/>
              <a:gd name="connsiteY897" fmla="*/ 2039972 h 6858000"/>
              <a:gd name="connsiteX898" fmla="*/ 5657554 w 7467600"/>
              <a:gd name="connsiteY898" fmla="*/ 1576445 h 6858000"/>
              <a:gd name="connsiteX899" fmla="*/ 5150475 w 7467600"/>
              <a:gd name="connsiteY899" fmla="*/ 1274012 h 6858000"/>
              <a:gd name="connsiteX900" fmla="*/ 5349142 w 7467600"/>
              <a:gd name="connsiteY900" fmla="*/ 2204405 h 6858000"/>
              <a:gd name="connsiteX901" fmla="*/ 5262214 w 7467600"/>
              <a:gd name="connsiteY901" fmla="*/ 2233836 h 6858000"/>
              <a:gd name="connsiteX902" fmla="*/ 4981539 w 7467600"/>
              <a:gd name="connsiteY902" fmla="*/ 1542201 h 6858000"/>
              <a:gd name="connsiteX903" fmla="*/ 4958461 w 7467600"/>
              <a:gd name="connsiteY903" fmla="*/ 1136957 h 6858000"/>
              <a:gd name="connsiteX904" fmla="*/ 4655015 w 7467600"/>
              <a:gd name="connsiteY904" fmla="*/ 891426 h 6858000"/>
              <a:gd name="connsiteX905" fmla="*/ 4348002 w 7467600"/>
              <a:gd name="connsiteY905" fmla="*/ 2205895 h 6858000"/>
              <a:gd name="connsiteX906" fmla="*/ 4262250 w 7467600"/>
              <a:gd name="connsiteY906" fmla="*/ 2219972 h 6858000"/>
              <a:gd name="connsiteX907" fmla="*/ 4550611 w 7467600"/>
              <a:gd name="connsiteY907" fmla="*/ 817540 h 6858000"/>
              <a:gd name="connsiteX908" fmla="*/ 4564418 w 7467600"/>
              <a:gd name="connsiteY908" fmla="*/ 808293 h 6858000"/>
              <a:gd name="connsiteX909" fmla="*/ 4266388 w 7467600"/>
              <a:gd name="connsiteY909" fmla="*/ 500083 h 6858000"/>
              <a:gd name="connsiteX910" fmla="*/ 4032842 w 7467600"/>
              <a:gd name="connsiteY910" fmla="*/ 211809 h 6858000"/>
              <a:gd name="connsiteX911" fmla="*/ 3882765 w 7467600"/>
              <a:gd name="connsiteY911" fmla="*/ 0 h 6858000"/>
              <a:gd name="connsiteX912" fmla="*/ 3721337 w 7467600"/>
              <a:gd name="connsiteY912" fmla="*/ 0 h 6858000"/>
              <a:gd name="connsiteX913" fmla="*/ 3797544 w 7467600"/>
              <a:gd name="connsiteY913" fmla="*/ 0 h 6858000"/>
              <a:gd name="connsiteX914" fmla="*/ 3775734 w 7467600"/>
              <a:gd name="connsiteY914" fmla="*/ 95131 h 6858000"/>
              <a:gd name="connsiteX915" fmla="*/ 3724807 w 7467600"/>
              <a:gd name="connsiteY915" fmla="*/ 272257 h 6858000"/>
              <a:gd name="connsiteX916" fmla="*/ 3726844 w 7467600"/>
              <a:gd name="connsiteY916" fmla="*/ 282988 h 6858000"/>
              <a:gd name="connsiteX917" fmla="*/ 3742664 w 7467600"/>
              <a:gd name="connsiteY917" fmla="*/ 279918 h 6858000"/>
              <a:gd name="connsiteX918" fmla="*/ 4103910 w 7467600"/>
              <a:gd name="connsiteY918" fmla="*/ 1161917 h 6858000"/>
              <a:gd name="connsiteX919" fmla="*/ 4020269 w 7467600"/>
              <a:gd name="connsiteY919" fmla="*/ 1200406 h 6858000"/>
              <a:gd name="connsiteX920" fmla="*/ 3674882 w 7467600"/>
              <a:gd name="connsiteY920" fmla="*/ 488524 h 6858000"/>
              <a:gd name="connsiteX921" fmla="*/ 3132682 w 7467600"/>
              <a:gd name="connsiteY921" fmla="*/ 1072284 h 6858000"/>
              <a:gd name="connsiteX922" fmla="*/ 2716346 w 7467600"/>
              <a:gd name="connsiteY922" fmla="*/ 1276376 h 6858000"/>
              <a:gd name="connsiteX923" fmla="*/ 2716772 w 7467600"/>
              <a:gd name="connsiteY923" fmla="*/ 1255462 h 6858000"/>
              <a:gd name="connsiteX924" fmla="*/ 3471096 w 7467600"/>
              <a:gd name="connsiteY924" fmla="*/ 437072 h 6858000"/>
              <a:gd name="connsiteX925" fmla="*/ 3639057 w 7467600"/>
              <a:gd name="connsiteY925" fmla="*/ 286334 h 6858000"/>
              <a:gd name="connsiteX926" fmla="*/ 3640309 w 7467600"/>
              <a:gd name="connsiteY926" fmla="*/ 284664 h 6858000"/>
              <a:gd name="connsiteX927" fmla="*/ 3646022 w 7467600"/>
              <a:gd name="connsiteY927" fmla="*/ 276711 h 6858000"/>
              <a:gd name="connsiteX928" fmla="*/ 3707943 w 7467600"/>
              <a:gd name="connsiteY928" fmla="*/ 65958 h 6858000"/>
              <a:gd name="connsiteX929" fmla="*/ 3721337 w 7467600"/>
              <a:gd name="connsiteY929" fmla="*/ 0 h 6858000"/>
              <a:gd name="connsiteX930" fmla="*/ 2867960 w 7467600"/>
              <a:gd name="connsiteY930" fmla="*/ 0 h 6858000"/>
              <a:gd name="connsiteX931" fmla="*/ 2926351 w 7467600"/>
              <a:gd name="connsiteY931" fmla="*/ 0 h 6858000"/>
              <a:gd name="connsiteX932" fmla="*/ 2902823 w 7467600"/>
              <a:gd name="connsiteY932" fmla="*/ 262929 h 6858000"/>
              <a:gd name="connsiteX933" fmla="*/ 2940663 w 7467600"/>
              <a:gd name="connsiteY933" fmla="*/ 140884 h 6858000"/>
              <a:gd name="connsiteX934" fmla="*/ 2947039 w 7467600"/>
              <a:gd name="connsiteY934" fmla="*/ 122524 h 6858000"/>
              <a:gd name="connsiteX935" fmla="*/ 2984316 w 7467600"/>
              <a:gd name="connsiteY935" fmla="*/ 0 h 6858000"/>
              <a:gd name="connsiteX936" fmla="*/ 3016114 w 7467600"/>
              <a:gd name="connsiteY936" fmla="*/ 0 h 6858000"/>
              <a:gd name="connsiteX937" fmla="*/ 2979949 w 7467600"/>
              <a:gd name="connsiteY937" fmla="*/ 119274 h 6858000"/>
              <a:gd name="connsiteX938" fmla="*/ 3023879 w 7467600"/>
              <a:gd name="connsiteY938" fmla="*/ 0 h 6858000"/>
              <a:gd name="connsiteX939" fmla="*/ 3105400 w 7467600"/>
              <a:gd name="connsiteY939" fmla="*/ 0 h 6858000"/>
              <a:gd name="connsiteX940" fmla="*/ 3094669 w 7467600"/>
              <a:gd name="connsiteY940" fmla="*/ 30308 h 6858000"/>
              <a:gd name="connsiteX941" fmla="*/ 2901945 w 7467600"/>
              <a:gd name="connsiteY941" fmla="*/ 466538 h 6858000"/>
              <a:gd name="connsiteX942" fmla="*/ 2815209 w 7467600"/>
              <a:gd name="connsiteY942" fmla="*/ 497361 h 6858000"/>
              <a:gd name="connsiteX943" fmla="*/ 2844845 w 7467600"/>
              <a:gd name="connsiteY943" fmla="*/ 127638 h 6858000"/>
              <a:gd name="connsiteX944" fmla="*/ 2867960 w 7467600"/>
              <a:gd name="connsiteY944" fmla="*/ 0 h 6858000"/>
              <a:gd name="connsiteX945" fmla="*/ 1057230 w 7467600"/>
              <a:gd name="connsiteY945" fmla="*/ 0 h 6858000"/>
              <a:gd name="connsiteX946" fmla="*/ 1111003 w 7467600"/>
              <a:gd name="connsiteY946" fmla="*/ 0 h 6858000"/>
              <a:gd name="connsiteX947" fmla="*/ 1125553 w 7467600"/>
              <a:gd name="connsiteY947" fmla="*/ 52588 h 6858000"/>
              <a:gd name="connsiteX948" fmla="*/ 1304276 w 7467600"/>
              <a:gd name="connsiteY948" fmla="*/ 476275 h 6858000"/>
              <a:gd name="connsiteX949" fmla="*/ 1492066 w 7467600"/>
              <a:gd name="connsiteY949" fmla="*/ 886333 h 6858000"/>
              <a:gd name="connsiteX950" fmla="*/ 1423698 w 7467600"/>
              <a:gd name="connsiteY950" fmla="*/ 710817 h 6858000"/>
              <a:gd name="connsiteX951" fmla="*/ 1357609 w 7467600"/>
              <a:gd name="connsiteY951" fmla="*/ 532892 h 6858000"/>
              <a:gd name="connsiteX952" fmla="*/ 1309550 w 7467600"/>
              <a:gd name="connsiteY952" fmla="*/ 374031 h 6858000"/>
              <a:gd name="connsiteX953" fmla="*/ 1193673 w 7467600"/>
              <a:gd name="connsiteY953" fmla="*/ 49533 h 6858000"/>
              <a:gd name="connsiteX954" fmla="*/ 1164391 w 7467600"/>
              <a:gd name="connsiteY954" fmla="*/ 0 h 6858000"/>
              <a:gd name="connsiteX955" fmla="*/ 1200666 w 7467600"/>
              <a:gd name="connsiteY955" fmla="*/ 0 h 6858000"/>
              <a:gd name="connsiteX956" fmla="*/ 1223408 w 7467600"/>
              <a:gd name="connsiteY956" fmla="*/ 38996 h 6858000"/>
              <a:gd name="connsiteX957" fmla="*/ 1339635 w 7467600"/>
              <a:gd name="connsiteY957" fmla="*/ 365517 h 6858000"/>
              <a:gd name="connsiteX958" fmla="*/ 1387469 w 7467600"/>
              <a:gd name="connsiteY958" fmla="*/ 523079 h 6858000"/>
              <a:gd name="connsiteX959" fmla="*/ 1452685 w 7467600"/>
              <a:gd name="connsiteY959" fmla="*/ 699806 h 6858000"/>
              <a:gd name="connsiteX960" fmla="*/ 1492092 w 7467600"/>
              <a:gd name="connsiteY960" fmla="*/ 800424 h 6858000"/>
              <a:gd name="connsiteX961" fmla="*/ 1455302 w 7467600"/>
              <a:gd name="connsiteY961" fmla="*/ 632913 h 6858000"/>
              <a:gd name="connsiteX962" fmla="*/ 1222336 w 7467600"/>
              <a:gd name="connsiteY962" fmla="*/ 9480 h 6858000"/>
              <a:gd name="connsiteX963" fmla="*/ 1214634 w 7467600"/>
              <a:gd name="connsiteY963" fmla="*/ 0 h 6858000"/>
              <a:gd name="connsiteX964" fmla="*/ 1289827 w 7467600"/>
              <a:gd name="connsiteY964" fmla="*/ 0 h 6858000"/>
              <a:gd name="connsiteX965" fmla="*/ 1321076 w 7467600"/>
              <a:gd name="connsiteY965" fmla="*/ 59722 h 6858000"/>
              <a:gd name="connsiteX966" fmla="*/ 1512579 w 7467600"/>
              <a:gd name="connsiteY966" fmla="*/ 626441 h 6858000"/>
              <a:gd name="connsiteX967" fmla="*/ 1506076 w 7467600"/>
              <a:gd name="connsiteY967" fmla="*/ 1089289 h 6858000"/>
              <a:gd name="connsiteX968" fmla="*/ 1486346 w 7467600"/>
              <a:gd name="connsiteY968" fmla="*/ 1079919 h 6858000"/>
              <a:gd name="connsiteX969" fmla="*/ 1070511 w 7467600"/>
              <a:gd name="connsiteY969" fmla="*/ 48609 h 6858000"/>
              <a:gd name="connsiteX970" fmla="*/ 1057230 w 7467600"/>
              <a:gd name="connsiteY970" fmla="*/ 0 h 6858000"/>
              <a:gd name="connsiteX971" fmla="*/ 43151 w 7467600"/>
              <a:gd name="connsiteY971" fmla="*/ 0 h 6858000"/>
              <a:gd name="connsiteX972" fmla="*/ 95283 w 7467600"/>
              <a:gd name="connsiteY972" fmla="*/ 0 h 6858000"/>
              <a:gd name="connsiteX973" fmla="*/ 300708 w 7467600"/>
              <a:gd name="connsiteY973" fmla="*/ 154571 h 6858000"/>
              <a:gd name="connsiteX974" fmla="*/ 530414 w 7467600"/>
              <a:gd name="connsiteY974" fmla="*/ 354673 h 6858000"/>
              <a:gd name="connsiteX975" fmla="*/ 333785 w 7467600"/>
              <a:gd name="connsiteY975" fmla="*/ 161564 h 6858000"/>
              <a:gd name="connsiteX976" fmla="*/ 147005 w 7467600"/>
              <a:gd name="connsiteY976" fmla="*/ 0 h 6858000"/>
              <a:gd name="connsiteX977" fmla="*/ 272509 w 7467600"/>
              <a:gd name="connsiteY977" fmla="*/ 0 h 6858000"/>
              <a:gd name="connsiteX978" fmla="*/ 326276 w 7467600"/>
              <a:gd name="connsiteY978" fmla="*/ 45847 h 6858000"/>
              <a:gd name="connsiteX979" fmla="*/ 823759 w 7467600"/>
              <a:gd name="connsiteY979" fmla="*/ 574145 h 6858000"/>
              <a:gd name="connsiteX980" fmla="*/ 811254 w 7467600"/>
              <a:gd name="connsiteY980" fmla="*/ 665546 h 6858000"/>
              <a:gd name="connsiteX981" fmla="*/ 154042 w 7467600"/>
              <a:gd name="connsiteY981" fmla="*/ 261522 h 6858000"/>
              <a:gd name="connsiteX982" fmla="*/ 13550 w 7467600"/>
              <a:gd name="connsiteY982" fmla="*/ 158423 h 6858000"/>
              <a:gd name="connsiteX983" fmla="*/ 0 w 7467600"/>
              <a:gd name="connsiteY983" fmla="*/ 146618 h 6858000"/>
              <a:gd name="connsiteX984" fmla="*/ 0 w 7467600"/>
              <a:gd name="connsiteY984" fmla="*/ 59161 h 6858000"/>
              <a:gd name="connsiteX985" fmla="*/ 45427 w 7467600"/>
              <a:gd name="connsiteY985" fmla="*/ 101078 h 6858000"/>
              <a:gd name="connsiteX986" fmla="*/ 630103 w 7467600"/>
              <a:gd name="connsiteY986" fmla="*/ 485885 h 6858000"/>
              <a:gd name="connsiteX987" fmla="*/ 532040 w 7467600"/>
              <a:gd name="connsiteY987" fmla="*/ 399359 h 6858000"/>
              <a:gd name="connsiteX988" fmla="*/ 517618 w 7467600"/>
              <a:gd name="connsiteY988" fmla="*/ 385726 h 6858000"/>
              <a:gd name="connsiteX989" fmla="*/ 285074 w 7467600"/>
              <a:gd name="connsiteY989" fmla="*/ 182755 h 6858000"/>
              <a:gd name="connsiteX990" fmla="*/ 43151 w 7467600"/>
              <a:gd name="connsiteY990"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12201 w 7467600"/>
              <a:gd name="connsiteY127" fmla="*/ 5128278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312201 w 7467600"/>
              <a:gd name="connsiteY133" fmla="*/ 5128278 h 6858000"/>
              <a:gd name="connsiteX134" fmla="*/ 1903353 w 7467600"/>
              <a:gd name="connsiteY134" fmla="*/ 5044827 h 6858000"/>
              <a:gd name="connsiteX135" fmla="*/ 1936931 w 7467600"/>
              <a:gd name="connsiteY135" fmla="*/ 5093954 h 6858000"/>
              <a:gd name="connsiteX136" fmla="*/ 2195868 w 7467600"/>
              <a:gd name="connsiteY136" fmla="*/ 5396574 h 6858000"/>
              <a:gd name="connsiteX137" fmla="*/ 2088852 w 7467600"/>
              <a:gd name="connsiteY137" fmla="*/ 5166123 h 6858000"/>
              <a:gd name="connsiteX138" fmla="*/ 1958241 w 7467600"/>
              <a:gd name="connsiteY138" fmla="*/ 5067955 h 6858000"/>
              <a:gd name="connsiteX139" fmla="*/ 1903353 w 7467600"/>
              <a:gd name="connsiteY139" fmla="*/ 5044827 h 6858000"/>
              <a:gd name="connsiteX140" fmla="*/ 1979378 w 7467600"/>
              <a:gd name="connsiteY140" fmla="*/ 4769504 h 6858000"/>
              <a:gd name="connsiteX141" fmla="*/ 2882120 w 7467600"/>
              <a:gd name="connsiteY141" fmla="*/ 5064547 h 6858000"/>
              <a:gd name="connsiteX142" fmla="*/ 2793103 w 7467600"/>
              <a:gd name="connsiteY142" fmla="*/ 5039699 h 6858000"/>
              <a:gd name="connsiteX143" fmla="*/ 2770041 w 7467600"/>
              <a:gd name="connsiteY143" fmla="*/ 5033634 h 6858000"/>
              <a:gd name="connsiteX144" fmla="*/ 1979378 w 7467600"/>
              <a:gd name="connsiteY144" fmla="*/ 4769504 h 6858000"/>
              <a:gd name="connsiteX145" fmla="*/ 1927410 w 7467600"/>
              <a:gd name="connsiteY145" fmla="*/ 4716164 h 6858000"/>
              <a:gd name="connsiteX146" fmla="*/ 1959587 w 7467600"/>
              <a:gd name="connsiteY146" fmla="*/ 4728849 h 6858000"/>
              <a:gd name="connsiteX147" fmla="*/ 2777707 w 7467600"/>
              <a:gd name="connsiteY147" fmla="*/ 5003991 h 6858000"/>
              <a:gd name="connsiteX148" fmla="*/ 2800768 w 7467600"/>
              <a:gd name="connsiteY148" fmla="*/ 5010056 h 6858000"/>
              <a:gd name="connsiteX149" fmla="*/ 2879408 w 7467600"/>
              <a:gd name="connsiteY149" fmla="*/ 5031590 h 6858000"/>
              <a:gd name="connsiteX150" fmla="*/ 2862295 w 7467600"/>
              <a:gd name="connsiteY150" fmla="*/ 5022958 h 6858000"/>
              <a:gd name="connsiteX151" fmla="*/ 2813343 w 7467600"/>
              <a:gd name="connsiteY151" fmla="*/ 4998369 h 6858000"/>
              <a:gd name="connsiteX152" fmla="*/ 2646245 w 7467600"/>
              <a:gd name="connsiteY152" fmla="*/ 4930999 h 6858000"/>
              <a:gd name="connsiteX153" fmla="*/ 1999243 w 7467600"/>
              <a:gd name="connsiteY153" fmla="*/ 4730524 h 6858000"/>
              <a:gd name="connsiteX154" fmla="*/ 1979527 w 7467600"/>
              <a:gd name="connsiteY154" fmla="*/ 4726651 h 6858000"/>
              <a:gd name="connsiteX155" fmla="*/ 1927410 w 7467600"/>
              <a:gd name="connsiteY155" fmla="*/ 4716164 h 6858000"/>
              <a:gd name="connsiteX156" fmla="*/ 1997014 w 7467600"/>
              <a:gd name="connsiteY156" fmla="*/ 4698007 h 6858000"/>
              <a:gd name="connsiteX157" fmla="*/ 2005458 w 7467600"/>
              <a:gd name="connsiteY157" fmla="*/ 4699540 h 6858000"/>
              <a:gd name="connsiteX158" fmla="*/ 2657186 w 7467600"/>
              <a:gd name="connsiteY158" fmla="*/ 4901687 h 6858000"/>
              <a:gd name="connsiteX159" fmla="*/ 2826662 w 7467600"/>
              <a:gd name="connsiteY159" fmla="*/ 4970362 h 6858000"/>
              <a:gd name="connsiteX160" fmla="*/ 2876100 w 7467600"/>
              <a:gd name="connsiteY160" fmla="*/ 4995397 h 6858000"/>
              <a:gd name="connsiteX161" fmla="*/ 3042600 w 7467600"/>
              <a:gd name="connsiteY161" fmla="*/ 5059532 h 6858000"/>
              <a:gd name="connsiteX162" fmla="*/ 1997014 w 7467600"/>
              <a:gd name="connsiteY162" fmla="*/ 4698007 h 6858000"/>
              <a:gd name="connsiteX163" fmla="*/ 2305292 w 7467600"/>
              <a:gd name="connsiteY163" fmla="*/ 4219492 h 6858000"/>
              <a:gd name="connsiteX164" fmla="*/ 3360922 w 7467600"/>
              <a:gd name="connsiteY164" fmla="*/ 4529373 h 6858000"/>
              <a:gd name="connsiteX165" fmla="*/ 3492420 w 7467600"/>
              <a:gd name="connsiteY165" fmla="*/ 4510145 h 6858000"/>
              <a:gd name="connsiteX166" fmla="*/ 3364086 w 7467600"/>
              <a:gd name="connsiteY166" fmla="*/ 4480340 h 6858000"/>
              <a:gd name="connsiteX167" fmla="*/ 3225818 w 7467600"/>
              <a:gd name="connsiteY167" fmla="*/ 4411822 h 6858000"/>
              <a:gd name="connsiteX168" fmla="*/ 3129696 w 7467600"/>
              <a:gd name="connsiteY168" fmla="*/ 4360704 h 6858000"/>
              <a:gd name="connsiteX169" fmla="*/ 2814545 w 7467600"/>
              <a:gd name="connsiteY169" fmla="*/ 4282955 h 6858000"/>
              <a:gd name="connsiteX170" fmla="*/ 2305292 w 7467600"/>
              <a:gd name="connsiteY170" fmla="*/ 4219492 h 6858000"/>
              <a:gd name="connsiteX171" fmla="*/ 2626982 w 7467600"/>
              <a:gd name="connsiteY171" fmla="*/ 4206450 h 6858000"/>
              <a:gd name="connsiteX172" fmla="*/ 2490617 w 7467600"/>
              <a:gd name="connsiteY172" fmla="*/ 4206951 h 6858000"/>
              <a:gd name="connsiteX173" fmla="*/ 2819869 w 7467600"/>
              <a:gd name="connsiteY173" fmla="*/ 4252936 h 6858000"/>
              <a:gd name="connsiteX174" fmla="*/ 3143018 w 7467600"/>
              <a:gd name="connsiteY174" fmla="*/ 4332698 h 6858000"/>
              <a:gd name="connsiteX175" fmla="*/ 3241520 w 7467600"/>
              <a:gd name="connsiteY175" fmla="*/ 4385112 h 6858000"/>
              <a:gd name="connsiteX176" fmla="*/ 3374575 w 7467600"/>
              <a:gd name="connsiteY176" fmla="*/ 4451517 h 6858000"/>
              <a:gd name="connsiteX177" fmla="*/ 3505221 w 7467600"/>
              <a:gd name="connsiteY177" fmla="*/ 4480757 h 6858000"/>
              <a:gd name="connsiteX178" fmla="*/ 2626982 w 7467600"/>
              <a:gd name="connsiteY178" fmla="*/ 4206450 h 6858000"/>
              <a:gd name="connsiteX179" fmla="*/ 1310106 w 7467600"/>
              <a:gd name="connsiteY179" fmla="*/ 3943217 h 6858000"/>
              <a:gd name="connsiteX180" fmla="*/ 854994 w 7467600"/>
              <a:gd name="connsiteY180" fmla="*/ 4399136 h 6858000"/>
              <a:gd name="connsiteX181" fmla="*/ 742462 w 7467600"/>
              <a:gd name="connsiteY181" fmla="*/ 4594648 h 6858000"/>
              <a:gd name="connsiteX182" fmla="*/ 820602 w 7467600"/>
              <a:gd name="connsiteY182" fmla="*/ 4485915 h 6858000"/>
              <a:gd name="connsiteX183" fmla="*/ 878295 w 7467600"/>
              <a:gd name="connsiteY183" fmla="*/ 4403594 h 6858000"/>
              <a:gd name="connsiteX184" fmla="*/ 1240607 w 7467600"/>
              <a:gd name="connsiteY184" fmla="*/ 4010401 h 6858000"/>
              <a:gd name="connsiteX185" fmla="*/ 1310106 w 7467600"/>
              <a:gd name="connsiteY185" fmla="*/ 3943217 h 6858000"/>
              <a:gd name="connsiteX186" fmla="*/ 1423113 w 7467600"/>
              <a:gd name="connsiteY186" fmla="*/ 3874565 h 6858000"/>
              <a:gd name="connsiteX187" fmla="*/ 1260565 w 7467600"/>
              <a:gd name="connsiteY187" fmla="*/ 4031982 h 6858000"/>
              <a:gd name="connsiteX188" fmla="*/ 901900 w 7467600"/>
              <a:gd name="connsiteY188" fmla="*/ 4421236 h 6858000"/>
              <a:gd name="connsiteX189" fmla="*/ 845044 w 7467600"/>
              <a:gd name="connsiteY189" fmla="*/ 4502436 h 6858000"/>
              <a:gd name="connsiteX190" fmla="*/ 685926 w 7467600"/>
              <a:gd name="connsiteY190" fmla="*/ 4703069 h 6858000"/>
              <a:gd name="connsiteX191" fmla="*/ 684248 w 7467600"/>
              <a:gd name="connsiteY191" fmla="*/ 4706721 h 6858000"/>
              <a:gd name="connsiteX192" fmla="*/ 1423113 w 7467600"/>
              <a:gd name="connsiteY192" fmla="*/ 3874565 h 6858000"/>
              <a:gd name="connsiteX193" fmla="*/ 3316479 w 7467600"/>
              <a:gd name="connsiteY193" fmla="*/ 3872136 h 6858000"/>
              <a:gd name="connsiteX194" fmla="*/ 3546806 w 7467600"/>
              <a:gd name="connsiteY194" fmla="*/ 4356139 h 6858000"/>
              <a:gd name="connsiteX195" fmla="*/ 3364433 w 7467600"/>
              <a:gd name="connsiteY195" fmla="*/ 3953121 h 6858000"/>
              <a:gd name="connsiteX196" fmla="*/ 3316479 w 7467600"/>
              <a:gd name="connsiteY196" fmla="*/ 3872136 h 6858000"/>
              <a:gd name="connsiteX197" fmla="*/ 3291335 w 7467600"/>
              <a:gd name="connsiteY197" fmla="*/ 3767420 h 6858000"/>
              <a:gd name="connsiteX198" fmla="*/ 3390805 w 7467600"/>
              <a:gd name="connsiteY198" fmla="*/ 3937163 h 6858000"/>
              <a:gd name="connsiteX199" fmla="*/ 3579062 w 7467600"/>
              <a:gd name="connsiteY199" fmla="*/ 4359040 h 6858000"/>
              <a:gd name="connsiteX200" fmla="*/ 3467355 w 7467600"/>
              <a:gd name="connsiteY200" fmla="*/ 3988130 h 6858000"/>
              <a:gd name="connsiteX201" fmla="*/ 3310753 w 7467600"/>
              <a:gd name="connsiteY201" fmla="*/ 3787140 h 6858000"/>
              <a:gd name="connsiteX202" fmla="*/ 3291335 w 7467600"/>
              <a:gd name="connsiteY202" fmla="*/ 3767420 h 6858000"/>
              <a:gd name="connsiteX203" fmla="*/ 1635889 w 7467600"/>
              <a:gd name="connsiteY203" fmla="*/ 3709494 h 6858000"/>
              <a:gd name="connsiteX204" fmla="*/ 1634800 w 7467600"/>
              <a:gd name="connsiteY204" fmla="*/ 3731111 h 6858000"/>
              <a:gd name="connsiteX205" fmla="*/ 1635889 w 7467600"/>
              <a:gd name="connsiteY205" fmla="*/ 3709494 h 6858000"/>
              <a:gd name="connsiteX206" fmla="*/ 1510397 w 7467600"/>
              <a:gd name="connsiteY206" fmla="*/ 3684705 h 6858000"/>
              <a:gd name="connsiteX207" fmla="*/ 1146550 w 7467600"/>
              <a:gd name="connsiteY207" fmla="*/ 3802012 h 6858000"/>
              <a:gd name="connsiteX208" fmla="*/ 698834 w 7467600"/>
              <a:gd name="connsiteY208" fmla="*/ 3952272 h 6858000"/>
              <a:gd name="connsiteX209" fmla="*/ 34256 w 7467600"/>
              <a:gd name="connsiteY209" fmla="*/ 4347603 h 6858000"/>
              <a:gd name="connsiteX210" fmla="*/ 527241 w 7467600"/>
              <a:gd name="connsiteY210" fmla="*/ 4065078 h 6858000"/>
              <a:gd name="connsiteX211" fmla="*/ 1510397 w 7467600"/>
              <a:gd name="connsiteY211" fmla="*/ 3684705 h 6858000"/>
              <a:gd name="connsiteX212" fmla="*/ 1313114 w 7467600"/>
              <a:gd name="connsiteY212" fmla="*/ 3655216 h 6858000"/>
              <a:gd name="connsiteX213" fmla="*/ 1109304 w 7467600"/>
              <a:gd name="connsiteY213" fmla="*/ 3669030 h 6858000"/>
              <a:gd name="connsiteX214" fmla="*/ 8129 w 7467600"/>
              <a:gd name="connsiteY214" fmla="*/ 4330519 h 6858000"/>
              <a:gd name="connsiteX215" fmla="*/ 687572 w 7467600"/>
              <a:gd name="connsiteY215" fmla="*/ 3925629 h 6858000"/>
              <a:gd name="connsiteX216" fmla="*/ 1138365 w 7467600"/>
              <a:gd name="connsiteY216" fmla="*/ 3774515 h 6858000"/>
              <a:gd name="connsiteX217" fmla="*/ 1505579 w 7467600"/>
              <a:gd name="connsiteY217" fmla="*/ 3655526 h 6858000"/>
              <a:gd name="connsiteX218" fmla="*/ 1313114 w 7467600"/>
              <a:gd name="connsiteY218" fmla="*/ 3655216 h 6858000"/>
              <a:gd name="connsiteX219" fmla="*/ 3655073 w 7467600"/>
              <a:gd name="connsiteY219" fmla="*/ 3650884 h 6858000"/>
              <a:gd name="connsiteX220" fmla="*/ 3989938 w 7467600"/>
              <a:gd name="connsiteY220" fmla="*/ 3991685 h 6858000"/>
              <a:gd name="connsiteX221" fmla="*/ 4393907 w 7467600"/>
              <a:gd name="connsiteY221" fmla="*/ 4261258 h 6858000"/>
              <a:gd name="connsiteX222" fmla="*/ 4648051 w 7467600"/>
              <a:gd name="connsiteY222" fmla="*/ 4374051 h 6858000"/>
              <a:gd name="connsiteX223" fmla="*/ 4383389 w 7467600"/>
              <a:gd name="connsiteY223" fmla="*/ 4184369 h 6858000"/>
              <a:gd name="connsiteX224" fmla="*/ 4165508 w 7467600"/>
              <a:gd name="connsiteY224" fmla="*/ 4035196 h 6858000"/>
              <a:gd name="connsiteX225" fmla="*/ 4068162 w 7467600"/>
              <a:gd name="connsiteY225" fmla="*/ 3953394 h 6858000"/>
              <a:gd name="connsiteX226" fmla="*/ 3981416 w 7467600"/>
              <a:gd name="connsiteY226" fmla="*/ 3880482 h 6858000"/>
              <a:gd name="connsiteX227" fmla="*/ 3800147 w 7467600"/>
              <a:gd name="connsiteY227" fmla="*/ 3749872 h 6858000"/>
              <a:gd name="connsiteX228" fmla="*/ 3655073 w 7467600"/>
              <a:gd name="connsiteY228" fmla="*/ 3650884 h 6858000"/>
              <a:gd name="connsiteX229" fmla="*/ 3670252 w 7467600"/>
              <a:gd name="connsiteY229" fmla="*/ 3622798 h 6858000"/>
              <a:gd name="connsiteX230" fmla="*/ 3817258 w 7467600"/>
              <a:gd name="connsiteY230" fmla="*/ 3723577 h 6858000"/>
              <a:gd name="connsiteX231" fmla="*/ 4000461 w 7467600"/>
              <a:gd name="connsiteY231" fmla="*/ 3855966 h 6858000"/>
              <a:gd name="connsiteX232" fmla="*/ 4088180 w 7467600"/>
              <a:gd name="connsiteY232" fmla="*/ 3929774 h 6858000"/>
              <a:gd name="connsiteX233" fmla="*/ 4184555 w 7467600"/>
              <a:gd name="connsiteY233" fmla="*/ 4010683 h 6858000"/>
              <a:gd name="connsiteX234" fmla="*/ 4399563 w 7467600"/>
              <a:gd name="connsiteY234" fmla="*/ 4158106 h 6858000"/>
              <a:gd name="connsiteX235" fmla="*/ 4684469 w 7467600"/>
              <a:gd name="connsiteY235" fmla="*/ 4364680 h 6858000"/>
              <a:gd name="connsiteX236" fmla="*/ 4690271 w 7467600"/>
              <a:gd name="connsiteY236" fmla="*/ 4370034 h 6858000"/>
              <a:gd name="connsiteX237" fmla="*/ 4136093 w 7467600"/>
              <a:gd name="connsiteY237" fmla="*/ 3858466 h 6858000"/>
              <a:gd name="connsiteX238" fmla="*/ 3670252 w 7467600"/>
              <a:gd name="connsiteY238" fmla="*/ 3622798 h 6858000"/>
              <a:gd name="connsiteX239" fmla="*/ 4440129 w 7467600"/>
              <a:gd name="connsiteY239" fmla="*/ 3448571 h 6858000"/>
              <a:gd name="connsiteX240" fmla="*/ 4856525 w 7467600"/>
              <a:gd name="connsiteY240" fmla="*/ 3915351 h 6858000"/>
              <a:gd name="connsiteX241" fmla="*/ 5059055 w 7467600"/>
              <a:gd name="connsiteY241" fmla="*/ 4108918 h 6858000"/>
              <a:gd name="connsiteX242" fmla="*/ 5290070 w 7467600"/>
              <a:gd name="connsiteY242" fmla="*/ 4263619 h 6858000"/>
              <a:gd name="connsiteX243" fmla="*/ 4834991 w 7467600"/>
              <a:gd name="connsiteY243" fmla="*/ 3830985 h 6858000"/>
              <a:gd name="connsiteX244" fmla="*/ 4440129 w 7467600"/>
              <a:gd name="connsiteY244" fmla="*/ 3448571 h 6858000"/>
              <a:gd name="connsiteX245" fmla="*/ 4441737 w 7467600"/>
              <a:gd name="connsiteY245" fmla="*/ 3399734 h 6858000"/>
              <a:gd name="connsiteX246" fmla="*/ 4431236 w 7467600"/>
              <a:gd name="connsiteY246" fmla="*/ 3400954 h 6858000"/>
              <a:gd name="connsiteX247" fmla="*/ 4557150 w 7467600"/>
              <a:gd name="connsiteY247" fmla="*/ 3510023 h 6858000"/>
              <a:gd name="connsiteX248" fmla="*/ 4856936 w 7467600"/>
              <a:gd name="connsiteY248" fmla="*/ 3809146 h 6858000"/>
              <a:gd name="connsiteX249" fmla="*/ 5111996 w 7467600"/>
              <a:gd name="connsiteY249" fmla="*/ 4065759 h 6858000"/>
              <a:gd name="connsiteX250" fmla="*/ 5388878 w 7467600"/>
              <a:gd name="connsiteY250" fmla="*/ 4300185 h 6858000"/>
              <a:gd name="connsiteX251" fmla="*/ 5425556 w 7467600"/>
              <a:gd name="connsiteY251" fmla="*/ 4308967 h 6858000"/>
              <a:gd name="connsiteX252" fmla="*/ 4943646 w 7467600"/>
              <a:gd name="connsiteY252" fmla="*/ 3822916 h 6858000"/>
              <a:gd name="connsiteX253" fmla="*/ 4594837 w 7467600"/>
              <a:gd name="connsiteY253" fmla="*/ 3532274 h 6858000"/>
              <a:gd name="connsiteX254" fmla="*/ 4441737 w 7467600"/>
              <a:gd name="connsiteY254" fmla="*/ 3399734 h 6858000"/>
              <a:gd name="connsiteX255" fmla="*/ 5425834 w 7467600"/>
              <a:gd name="connsiteY255" fmla="*/ 3162785 h 6858000"/>
              <a:gd name="connsiteX256" fmla="*/ 5401644 w 7467600"/>
              <a:gd name="connsiteY256" fmla="*/ 3617847 h 6858000"/>
              <a:gd name="connsiteX257" fmla="*/ 5467256 w 7467600"/>
              <a:gd name="connsiteY257" fmla="*/ 4175494 h 6858000"/>
              <a:gd name="connsiteX258" fmla="*/ 5448069 w 7467600"/>
              <a:gd name="connsiteY258" fmla="*/ 3567554 h 6858000"/>
              <a:gd name="connsiteX259" fmla="*/ 5425834 w 7467600"/>
              <a:gd name="connsiteY259" fmla="*/ 3162785 h 6858000"/>
              <a:gd name="connsiteX260" fmla="*/ 1318687 w 7467600"/>
              <a:gd name="connsiteY260" fmla="*/ 3113840 h 6858000"/>
              <a:gd name="connsiteX261" fmla="*/ 1066793 w 7467600"/>
              <a:gd name="connsiteY261" fmla="*/ 3212171 h 6858000"/>
              <a:gd name="connsiteX262" fmla="*/ 993319 w 7467600"/>
              <a:gd name="connsiteY262" fmla="*/ 3247648 h 6858000"/>
              <a:gd name="connsiteX263" fmla="*/ 853081 w 7467600"/>
              <a:gd name="connsiteY263" fmla="*/ 3312410 h 6858000"/>
              <a:gd name="connsiteX264" fmla="*/ 805957 w 7467600"/>
              <a:gd name="connsiteY264" fmla="*/ 3330443 h 6858000"/>
              <a:gd name="connsiteX265" fmla="*/ 1318687 w 7467600"/>
              <a:gd name="connsiteY265" fmla="*/ 3113840 h 6858000"/>
              <a:gd name="connsiteX266" fmla="*/ 5453702 w 7467600"/>
              <a:gd name="connsiteY266" fmla="*/ 3090882 h 6858000"/>
              <a:gd name="connsiteX267" fmla="*/ 5480135 w 7467600"/>
              <a:gd name="connsiteY267" fmla="*/ 3565802 h 6858000"/>
              <a:gd name="connsiteX268" fmla="*/ 5499023 w 7467600"/>
              <a:gd name="connsiteY268" fmla="*/ 4166310 h 6858000"/>
              <a:gd name="connsiteX269" fmla="*/ 5547022 w 7467600"/>
              <a:gd name="connsiteY269" fmla="*/ 3607838 h 6858000"/>
              <a:gd name="connsiteX270" fmla="*/ 5515964 w 7467600"/>
              <a:gd name="connsiteY270" fmla="*/ 3378541 h 6858000"/>
              <a:gd name="connsiteX271" fmla="*/ 5453702 w 7467600"/>
              <a:gd name="connsiteY271" fmla="*/ 3090882 h 6858000"/>
              <a:gd name="connsiteX272" fmla="*/ 1238695 w 7467600"/>
              <a:gd name="connsiteY272" fmla="*/ 3076820 h 6858000"/>
              <a:gd name="connsiteX273" fmla="*/ 716371 w 7467600"/>
              <a:gd name="connsiteY273" fmla="*/ 3293249 h 6858000"/>
              <a:gd name="connsiteX274" fmla="*/ 579522 w 7467600"/>
              <a:gd name="connsiteY274" fmla="*/ 3371759 h 6858000"/>
              <a:gd name="connsiteX275" fmla="*/ 600288 w 7467600"/>
              <a:gd name="connsiteY275" fmla="*/ 3365555 h 6858000"/>
              <a:gd name="connsiteX276" fmla="*/ 840692 w 7467600"/>
              <a:gd name="connsiteY276" fmla="*/ 3284921 h 6858000"/>
              <a:gd name="connsiteX277" fmla="*/ 979248 w 7467600"/>
              <a:gd name="connsiteY277" fmla="*/ 3221003 h 6858000"/>
              <a:gd name="connsiteX278" fmla="*/ 1053282 w 7467600"/>
              <a:gd name="connsiteY278" fmla="*/ 3185247 h 6858000"/>
              <a:gd name="connsiteX279" fmla="*/ 1320603 w 7467600"/>
              <a:gd name="connsiteY279" fmla="*/ 3081281 h 6858000"/>
              <a:gd name="connsiteX280" fmla="*/ 1238695 w 7467600"/>
              <a:gd name="connsiteY280" fmla="*/ 3076820 h 6858000"/>
              <a:gd name="connsiteX281" fmla="*/ 5425627 w 7467600"/>
              <a:gd name="connsiteY281" fmla="*/ 2954192 h 6858000"/>
              <a:gd name="connsiteX282" fmla="*/ 5470770 w 7467600"/>
              <a:gd name="connsiteY282" fmla="*/ 3005435 h 6858000"/>
              <a:gd name="connsiteX283" fmla="*/ 5519779 w 7467600"/>
              <a:gd name="connsiteY283" fmla="*/ 4359223 h 6858000"/>
              <a:gd name="connsiteX284" fmla="*/ 5520293 w 7467600"/>
              <a:gd name="connsiteY284" fmla="*/ 4360602 h 6858000"/>
              <a:gd name="connsiteX285" fmla="*/ 5767221 w 7467600"/>
              <a:gd name="connsiteY285" fmla="*/ 4665564 h 6858000"/>
              <a:gd name="connsiteX286" fmla="*/ 6937169 w 7467600"/>
              <a:gd name="connsiteY286" fmla="*/ 4815941 h 6858000"/>
              <a:gd name="connsiteX287" fmla="*/ 6953922 w 7467600"/>
              <a:gd name="connsiteY287" fmla="*/ 4890068 h 6858000"/>
              <a:gd name="connsiteX288" fmla="*/ 6071359 w 7467600"/>
              <a:gd name="connsiteY288" fmla="*/ 4770770 h 6858000"/>
              <a:gd name="connsiteX289" fmla="*/ 6038839 w 7467600"/>
              <a:gd name="connsiteY289" fmla="*/ 4764474 h 6858000"/>
              <a:gd name="connsiteX290" fmla="*/ 6038706 w 7467600"/>
              <a:gd name="connsiteY290" fmla="*/ 4763847 h 6858000"/>
              <a:gd name="connsiteX291" fmla="*/ 6037784 w 7467600"/>
              <a:gd name="connsiteY291" fmla="*/ 4764270 h 6858000"/>
              <a:gd name="connsiteX292" fmla="*/ 6038839 w 7467600"/>
              <a:gd name="connsiteY292" fmla="*/ 4764474 h 6858000"/>
              <a:gd name="connsiteX293" fmla="*/ 6040338 w 7467600"/>
              <a:gd name="connsiteY293" fmla="*/ 4771418 h 6858000"/>
              <a:gd name="connsiteX294" fmla="*/ 6024488 w 7467600"/>
              <a:gd name="connsiteY294" fmla="*/ 4809903 h 6858000"/>
              <a:gd name="connsiteX295" fmla="*/ 5599771 w 7467600"/>
              <a:gd name="connsiteY295" fmla="*/ 5509652 h 6858000"/>
              <a:gd name="connsiteX296" fmla="*/ 5548843 w 7467600"/>
              <a:gd name="connsiteY296" fmla="*/ 5563845 h 6858000"/>
              <a:gd name="connsiteX297" fmla="*/ 5940952 w 7467600"/>
              <a:gd name="connsiteY297" fmla="*/ 6250028 h 6858000"/>
              <a:gd name="connsiteX298" fmla="*/ 6043441 w 7467600"/>
              <a:gd name="connsiteY298" fmla="*/ 6665847 h 6858000"/>
              <a:gd name="connsiteX299" fmla="*/ 6093432 w 7467600"/>
              <a:gd name="connsiteY299" fmla="*/ 6858000 h 6858000"/>
              <a:gd name="connsiteX300" fmla="*/ 6034344 w 7467600"/>
              <a:gd name="connsiteY300" fmla="*/ 6858000 h 6858000"/>
              <a:gd name="connsiteX301" fmla="*/ 6026679 w 7467600"/>
              <a:gd name="connsiteY301" fmla="*/ 6836959 h 6858000"/>
              <a:gd name="connsiteX302" fmla="*/ 5800441 w 7467600"/>
              <a:gd name="connsiteY302" fmla="*/ 6335286 h 6858000"/>
              <a:gd name="connsiteX303" fmla="*/ 5526562 w 7467600"/>
              <a:gd name="connsiteY303" fmla="*/ 5705388 h 6858000"/>
              <a:gd name="connsiteX304" fmla="*/ 5519640 w 7467600"/>
              <a:gd name="connsiteY304" fmla="*/ 5683774 h 6858000"/>
              <a:gd name="connsiteX305" fmla="*/ 5844559 w 7467600"/>
              <a:gd name="connsiteY305" fmla="*/ 6553349 h 6858000"/>
              <a:gd name="connsiteX306" fmla="*/ 5975994 w 7467600"/>
              <a:gd name="connsiteY306" fmla="*/ 6858000 h 6858000"/>
              <a:gd name="connsiteX307" fmla="*/ 5898547 w 7467600"/>
              <a:gd name="connsiteY307" fmla="*/ 6858000 h 6858000"/>
              <a:gd name="connsiteX308" fmla="*/ 5682041 w 7467600"/>
              <a:gd name="connsiteY308" fmla="*/ 6355860 h 6858000"/>
              <a:gd name="connsiteX309" fmla="*/ 5461758 w 7467600"/>
              <a:gd name="connsiteY309" fmla="*/ 5820220 h 6858000"/>
              <a:gd name="connsiteX310" fmla="*/ 5237282 w 7467600"/>
              <a:gd name="connsiteY310" fmla="*/ 6579086 h 6858000"/>
              <a:gd name="connsiteX311" fmla="*/ 5115009 w 7467600"/>
              <a:gd name="connsiteY311" fmla="*/ 6858000 h 6858000"/>
              <a:gd name="connsiteX312" fmla="*/ 5028074 w 7467600"/>
              <a:gd name="connsiteY312" fmla="*/ 6858000 h 6858000"/>
              <a:gd name="connsiteX313" fmla="*/ 5079508 w 7467600"/>
              <a:gd name="connsiteY313" fmla="*/ 6749074 h 6858000"/>
              <a:gd name="connsiteX314" fmla="*/ 5371846 w 7467600"/>
              <a:gd name="connsiteY314" fmla="*/ 5924413 h 6858000"/>
              <a:gd name="connsiteX315" fmla="*/ 5270512 w 7467600"/>
              <a:gd name="connsiteY315" fmla="*/ 6138975 h 6858000"/>
              <a:gd name="connsiteX316" fmla="*/ 5062409 w 7467600"/>
              <a:gd name="connsiteY316" fmla="*/ 6653544 h 6858000"/>
              <a:gd name="connsiteX317" fmla="*/ 5036628 w 7467600"/>
              <a:gd name="connsiteY317" fmla="*/ 6754247 h 6858000"/>
              <a:gd name="connsiteX318" fmla="*/ 5009112 w 7467600"/>
              <a:gd name="connsiteY318" fmla="*/ 6858000 h 6858000"/>
              <a:gd name="connsiteX319" fmla="*/ 4976679 w 7467600"/>
              <a:gd name="connsiteY319" fmla="*/ 6858000 h 6858000"/>
              <a:gd name="connsiteX320" fmla="*/ 5006537 w 7467600"/>
              <a:gd name="connsiteY320" fmla="*/ 6747068 h 6858000"/>
              <a:gd name="connsiteX321" fmla="*/ 5032723 w 7467600"/>
              <a:gd name="connsiteY321" fmla="*/ 6644957 h 6858000"/>
              <a:gd name="connsiteX322" fmla="*/ 5242949 w 7467600"/>
              <a:gd name="connsiteY322" fmla="*/ 6125175 h 6858000"/>
              <a:gd name="connsiteX323" fmla="*/ 5286321 w 7467600"/>
              <a:gd name="connsiteY323" fmla="*/ 6033555 h 6858000"/>
              <a:gd name="connsiteX324" fmla="*/ 5008210 w 7467600"/>
              <a:gd name="connsiteY324" fmla="*/ 6649194 h 6858000"/>
              <a:gd name="connsiteX325" fmla="*/ 4986321 w 7467600"/>
              <a:gd name="connsiteY325" fmla="*/ 6765687 h 6858000"/>
              <a:gd name="connsiteX326" fmla="*/ 4973474 w 7467600"/>
              <a:gd name="connsiteY326" fmla="*/ 6858000 h 6858000"/>
              <a:gd name="connsiteX327" fmla="*/ 4907178 w 7467600"/>
              <a:gd name="connsiteY327" fmla="*/ 6858000 h 6858000"/>
              <a:gd name="connsiteX328" fmla="*/ 4910810 w 7467600"/>
              <a:gd name="connsiteY328" fmla="*/ 6829660 h 6858000"/>
              <a:gd name="connsiteX329" fmla="*/ 4987461 w 7467600"/>
              <a:gd name="connsiteY329" fmla="*/ 6432994 h 6858000"/>
              <a:gd name="connsiteX330" fmla="*/ 5179262 w 7467600"/>
              <a:gd name="connsiteY330" fmla="*/ 6035044 h 6858000"/>
              <a:gd name="connsiteX331" fmla="*/ 4689678 w 7467600"/>
              <a:gd name="connsiteY331" fmla="*/ 6440241 h 6858000"/>
              <a:gd name="connsiteX332" fmla="*/ 4477543 w 7467600"/>
              <a:gd name="connsiteY332" fmla="*/ 6674836 h 6858000"/>
              <a:gd name="connsiteX333" fmla="*/ 4329957 w 7467600"/>
              <a:gd name="connsiteY333" fmla="*/ 6858000 h 6858000"/>
              <a:gd name="connsiteX334" fmla="*/ 4218595 w 7467600"/>
              <a:gd name="connsiteY334" fmla="*/ 6858000 h 6858000"/>
              <a:gd name="connsiteX335" fmla="*/ 4368888 w 7467600"/>
              <a:gd name="connsiteY335" fmla="*/ 6668412 h 6858000"/>
              <a:gd name="connsiteX336" fmla="*/ 4563091 w 7467600"/>
              <a:gd name="connsiteY336" fmla="*/ 6442508 h 6858000"/>
              <a:gd name="connsiteX337" fmla="*/ 5387324 w 7467600"/>
              <a:gd name="connsiteY337" fmla="*/ 5705830 h 6858000"/>
              <a:gd name="connsiteX338" fmla="*/ 5073620 w 7467600"/>
              <a:gd name="connsiteY338" fmla="*/ 5955437 h 6858000"/>
              <a:gd name="connsiteX339" fmla="*/ 4689789 w 7467600"/>
              <a:gd name="connsiteY339" fmla="*/ 6268382 h 6858000"/>
              <a:gd name="connsiteX340" fmla="*/ 4418722 w 7467600"/>
              <a:gd name="connsiteY340" fmla="*/ 6570886 h 6858000"/>
              <a:gd name="connsiteX341" fmla="*/ 4214944 w 7467600"/>
              <a:gd name="connsiteY341" fmla="*/ 6858000 h 6858000"/>
              <a:gd name="connsiteX342" fmla="*/ 4177898 w 7467600"/>
              <a:gd name="connsiteY342" fmla="*/ 6858000 h 6858000"/>
              <a:gd name="connsiteX343" fmla="*/ 4391597 w 7467600"/>
              <a:gd name="connsiteY343" fmla="*/ 6556370 h 6858000"/>
              <a:gd name="connsiteX344" fmla="*/ 4668889 w 7467600"/>
              <a:gd name="connsiteY344" fmla="*/ 6246399 h 6858000"/>
              <a:gd name="connsiteX345" fmla="*/ 5055427 w 7467600"/>
              <a:gd name="connsiteY345" fmla="*/ 5931476 h 6858000"/>
              <a:gd name="connsiteX346" fmla="*/ 5371814 w 7467600"/>
              <a:gd name="connsiteY346" fmla="*/ 5678975 h 6858000"/>
              <a:gd name="connsiteX347" fmla="*/ 4987918 w 7467600"/>
              <a:gd name="connsiteY347" fmla="*/ 5838701 h 6858000"/>
              <a:gd name="connsiteX348" fmla="*/ 4317146 w 7467600"/>
              <a:gd name="connsiteY348" fmla="*/ 6587716 h 6858000"/>
              <a:gd name="connsiteX349" fmla="*/ 4171627 w 7467600"/>
              <a:gd name="connsiteY349" fmla="*/ 6858000 h 6858000"/>
              <a:gd name="connsiteX350" fmla="*/ 4081585 w 7467600"/>
              <a:gd name="connsiteY350" fmla="*/ 6858000 h 6858000"/>
              <a:gd name="connsiteX351" fmla="*/ 4238603 w 7467600"/>
              <a:gd name="connsiteY351" fmla="*/ 6559341 h 6858000"/>
              <a:gd name="connsiteX352" fmla="*/ 4778333 w 7467600"/>
              <a:gd name="connsiteY352" fmla="*/ 5873626 h 6858000"/>
              <a:gd name="connsiteX353" fmla="*/ 5414185 w 7467600"/>
              <a:gd name="connsiteY353" fmla="*/ 5573882 h 6858000"/>
              <a:gd name="connsiteX354" fmla="*/ 5959648 w 7467600"/>
              <a:gd name="connsiteY354" fmla="*/ 4760797 h 6858000"/>
              <a:gd name="connsiteX355" fmla="*/ 5355019 w 7467600"/>
              <a:gd name="connsiteY355" fmla="*/ 4734672 h 6858000"/>
              <a:gd name="connsiteX356" fmla="*/ 5083565 w 7467600"/>
              <a:gd name="connsiteY356" fmla="*/ 5179121 h 6858000"/>
              <a:gd name="connsiteX357" fmla="*/ 4713577 w 7467600"/>
              <a:gd name="connsiteY357" fmla="*/ 5616803 h 6858000"/>
              <a:gd name="connsiteX358" fmla="*/ 3989559 w 7467600"/>
              <a:gd name="connsiteY358" fmla="*/ 6145945 h 6858000"/>
              <a:gd name="connsiteX359" fmla="*/ 3939824 w 7467600"/>
              <a:gd name="connsiteY359" fmla="*/ 6066900 h 6858000"/>
              <a:gd name="connsiteX360" fmla="*/ 4584537 w 7467600"/>
              <a:gd name="connsiteY360" fmla="*/ 5324826 h 6858000"/>
              <a:gd name="connsiteX361" fmla="*/ 5037105 w 7467600"/>
              <a:gd name="connsiteY361" fmla="*/ 5088765 h 6858000"/>
              <a:gd name="connsiteX362" fmla="*/ 5039930 w 7467600"/>
              <a:gd name="connsiteY362" fmla="*/ 5089585 h 6858000"/>
              <a:gd name="connsiteX363" fmla="*/ 5263764 w 7467600"/>
              <a:gd name="connsiteY363" fmla="*/ 4735525 h 6858000"/>
              <a:gd name="connsiteX364" fmla="*/ 4086300 w 7467600"/>
              <a:gd name="connsiteY364" fmla="*/ 4884599 h 6858000"/>
              <a:gd name="connsiteX365" fmla="*/ 4085485 w 7467600"/>
              <a:gd name="connsiteY365" fmla="*/ 4899070 h 6858000"/>
              <a:gd name="connsiteX366" fmla="*/ 3871915 w 7467600"/>
              <a:gd name="connsiteY366" fmla="*/ 5253645 h 6858000"/>
              <a:gd name="connsiteX367" fmla="*/ 3799374 w 7467600"/>
              <a:gd name="connsiteY367" fmla="*/ 5466127 h 6858000"/>
              <a:gd name="connsiteX368" fmla="*/ 3498850 w 7467600"/>
              <a:gd name="connsiteY368" fmla="*/ 6661888 h 6858000"/>
              <a:gd name="connsiteX369" fmla="*/ 3399216 w 7467600"/>
              <a:gd name="connsiteY369" fmla="*/ 6858000 h 6858000"/>
              <a:gd name="connsiteX370" fmla="*/ 3303688 w 7467600"/>
              <a:gd name="connsiteY370" fmla="*/ 6858000 h 6858000"/>
              <a:gd name="connsiteX371" fmla="*/ 3391774 w 7467600"/>
              <a:gd name="connsiteY371" fmla="*/ 6697181 h 6858000"/>
              <a:gd name="connsiteX372" fmla="*/ 3735540 w 7467600"/>
              <a:gd name="connsiteY372" fmla="*/ 5546923 h 6858000"/>
              <a:gd name="connsiteX373" fmla="*/ 3729438 w 7467600"/>
              <a:gd name="connsiteY373" fmla="*/ 5569058 h 6858000"/>
              <a:gd name="connsiteX374" fmla="*/ 3707782 w 7467600"/>
              <a:gd name="connsiteY374" fmla="*/ 5644908 h 6858000"/>
              <a:gd name="connsiteX375" fmla="*/ 3583827 w 7467600"/>
              <a:gd name="connsiteY375" fmla="*/ 6039215 h 6858000"/>
              <a:gd name="connsiteX376" fmla="*/ 3547861 w 7467600"/>
              <a:gd name="connsiteY376" fmla="*/ 6129609 h 6858000"/>
              <a:gd name="connsiteX377" fmla="*/ 3490905 w 7467600"/>
              <a:gd name="connsiteY377" fmla="*/ 6277660 h 6858000"/>
              <a:gd name="connsiteX378" fmla="*/ 3455859 w 7467600"/>
              <a:gd name="connsiteY378" fmla="*/ 6391301 h 6858000"/>
              <a:gd name="connsiteX379" fmla="*/ 3429112 w 7467600"/>
              <a:gd name="connsiteY379" fmla="*/ 6479469 h 6858000"/>
              <a:gd name="connsiteX380" fmla="*/ 3304862 w 7467600"/>
              <a:gd name="connsiteY380" fmla="*/ 6796476 h 6858000"/>
              <a:gd name="connsiteX381" fmla="*/ 3276071 w 7467600"/>
              <a:gd name="connsiteY381" fmla="*/ 6858000 h 6858000"/>
              <a:gd name="connsiteX382" fmla="*/ 3240805 w 7467600"/>
              <a:gd name="connsiteY382" fmla="*/ 6858000 h 6858000"/>
              <a:gd name="connsiteX383" fmla="*/ 3275917 w 7467600"/>
              <a:gd name="connsiteY383" fmla="*/ 6783192 h 6858000"/>
              <a:gd name="connsiteX384" fmla="*/ 3399358 w 7467600"/>
              <a:gd name="connsiteY384" fmla="*/ 6469011 h 6858000"/>
              <a:gd name="connsiteX385" fmla="*/ 3425650 w 7467600"/>
              <a:gd name="connsiteY385" fmla="*/ 6381333 h 6858000"/>
              <a:gd name="connsiteX386" fmla="*/ 3460661 w 7467600"/>
              <a:gd name="connsiteY386" fmla="*/ 6266763 h 6858000"/>
              <a:gd name="connsiteX387" fmla="*/ 3518021 w 7467600"/>
              <a:gd name="connsiteY387" fmla="*/ 6117298 h 6858000"/>
              <a:gd name="connsiteX388" fmla="*/ 3554035 w 7467600"/>
              <a:gd name="connsiteY388" fmla="*/ 6027832 h 6858000"/>
              <a:gd name="connsiteX389" fmla="*/ 3677174 w 7467600"/>
              <a:gd name="connsiteY389" fmla="*/ 5636351 h 6858000"/>
              <a:gd name="connsiteX390" fmla="*/ 3698819 w 7467600"/>
              <a:gd name="connsiteY390" fmla="*/ 5560503 h 6858000"/>
              <a:gd name="connsiteX391" fmla="*/ 3702094 w 7467600"/>
              <a:gd name="connsiteY391" fmla="*/ 5549194 h 6858000"/>
              <a:gd name="connsiteX392" fmla="*/ 3398355 w 7467600"/>
              <a:gd name="connsiteY392" fmla="*/ 6094603 h 6858000"/>
              <a:gd name="connsiteX393" fmla="*/ 3193941 w 7467600"/>
              <a:gd name="connsiteY393" fmla="*/ 6798775 h 6858000"/>
              <a:gd name="connsiteX394" fmla="*/ 3184140 w 7467600"/>
              <a:gd name="connsiteY394" fmla="*/ 6858000 h 6858000"/>
              <a:gd name="connsiteX395" fmla="*/ 3099978 w 7467600"/>
              <a:gd name="connsiteY395" fmla="*/ 6858000 h 6858000"/>
              <a:gd name="connsiteX396" fmla="*/ 3101556 w 7467600"/>
              <a:gd name="connsiteY396" fmla="*/ 6843337 h 6858000"/>
              <a:gd name="connsiteX397" fmla="*/ 3370162 w 7467600"/>
              <a:gd name="connsiteY397" fmla="*/ 5785550 h 6858000"/>
              <a:gd name="connsiteX398" fmla="*/ 3746477 w 7467600"/>
              <a:gd name="connsiteY398" fmla="*/ 5377889 h 6858000"/>
              <a:gd name="connsiteX399" fmla="*/ 3863399 w 7467600"/>
              <a:gd name="connsiteY399" fmla="*/ 5087257 h 6858000"/>
              <a:gd name="connsiteX400" fmla="*/ 3968712 w 7467600"/>
              <a:gd name="connsiteY400" fmla="*/ 4913989 h 6858000"/>
              <a:gd name="connsiteX401" fmla="*/ 2792390 w 7467600"/>
              <a:gd name="connsiteY401" fmla="*/ 5382974 h 6858000"/>
              <a:gd name="connsiteX402" fmla="*/ 2714982 w 7467600"/>
              <a:gd name="connsiteY402" fmla="*/ 5427051 h 6858000"/>
              <a:gd name="connsiteX403" fmla="*/ 2813361 w 7467600"/>
              <a:gd name="connsiteY403" fmla="*/ 6023912 h 6858000"/>
              <a:gd name="connsiteX404" fmla="*/ 2688430 w 7467600"/>
              <a:gd name="connsiteY404" fmla="*/ 6801564 h 6858000"/>
              <a:gd name="connsiteX405" fmla="*/ 2629626 w 7467600"/>
              <a:gd name="connsiteY405" fmla="*/ 6763394 h 6858000"/>
              <a:gd name="connsiteX406" fmla="*/ 2565328 w 7467600"/>
              <a:gd name="connsiteY406" fmla="*/ 5516399 h 6858000"/>
              <a:gd name="connsiteX407" fmla="*/ 1922999 w 7467600"/>
              <a:gd name="connsiteY407" fmla="*/ 5980343 h 6858000"/>
              <a:gd name="connsiteX408" fmla="*/ 1950261 w 7467600"/>
              <a:gd name="connsiteY408" fmla="*/ 6405858 h 6858000"/>
              <a:gd name="connsiteX409" fmla="*/ 2365554 w 7467600"/>
              <a:gd name="connsiteY409" fmla="*/ 6759107 h 6858000"/>
              <a:gd name="connsiteX410" fmla="*/ 2424142 w 7467600"/>
              <a:gd name="connsiteY410" fmla="*/ 6858000 h 6858000"/>
              <a:gd name="connsiteX411" fmla="*/ 2395994 w 7467600"/>
              <a:gd name="connsiteY411" fmla="*/ 6858000 h 6858000"/>
              <a:gd name="connsiteX412" fmla="*/ 2392863 w 7467600"/>
              <a:gd name="connsiteY412" fmla="*/ 6852964 h 6858000"/>
              <a:gd name="connsiteX413" fmla="*/ 2017589 w 7467600"/>
              <a:gd name="connsiteY413" fmla="*/ 6493982 h 6858000"/>
              <a:gd name="connsiteX414" fmla="*/ 2147336 w 7467600"/>
              <a:gd name="connsiteY414" fmla="*/ 6594052 h 6858000"/>
              <a:gd name="connsiteX415" fmla="*/ 2207047 w 7467600"/>
              <a:gd name="connsiteY415" fmla="*/ 6654540 h 6858000"/>
              <a:gd name="connsiteX416" fmla="*/ 2299106 w 7467600"/>
              <a:gd name="connsiteY416" fmla="*/ 6778931 h 6858000"/>
              <a:gd name="connsiteX417" fmla="*/ 2314430 w 7467600"/>
              <a:gd name="connsiteY417" fmla="*/ 6801144 h 6858000"/>
              <a:gd name="connsiteX418" fmla="*/ 2352406 w 7467600"/>
              <a:gd name="connsiteY418" fmla="*/ 6858000 h 6858000"/>
              <a:gd name="connsiteX419" fmla="*/ 2314492 w 7467600"/>
              <a:gd name="connsiteY419" fmla="*/ 6858000 h 6858000"/>
              <a:gd name="connsiteX420" fmla="*/ 2288095 w 7467600"/>
              <a:gd name="connsiteY420" fmla="*/ 6818030 h 6858000"/>
              <a:gd name="connsiteX421" fmla="*/ 2272768 w 7467600"/>
              <a:gd name="connsiteY421" fmla="*/ 6795822 h 6858000"/>
              <a:gd name="connsiteX422" fmla="*/ 2182715 w 7467600"/>
              <a:gd name="connsiteY422" fmla="*/ 6675071 h 6858000"/>
              <a:gd name="connsiteX423" fmla="*/ 2032061 w 7467600"/>
              <a:gd name="connsiteY423" fmla="*/ 6541380 h 6858000"/>
              <a:gd name="connsiteX424" fmla="*/ 2257220 w 7467600"/>
              <a:gd name="connsiteY424" fmla="*/ 6826257 h 6858000"/>
              <a:gd name="connsiteX425" fmla="*/ 2281324 w 7467600"/>
              <a:gd name="connsiteY425" fmla="*/ 6858000 h 6858000"/>
              <a:gd name="connsiteX426" fmla="*/ 2242860 w 7467600"/>
              <a:gd name="connsiteY426" fmla="*/ 6858000 h 6858000"/>
              <a:gd name="connsiteX427" fmla="*/ 2232818 w 7467600"/>
              <a:gd name="connsiteY427" fmla="*/ 6844926 h 6858000"/>
              <a:gd name="connsiteX428" fmla="*/ 1990172 w 7467600"/>
              <a:gd name="connsiteY428" fmla="*/ 6542121 h 6858000"/>
              <a:gd name="connsiteX429" fmla="*/ 2124090 w 7467600"/>
              <a:gd name="connsiteY429" fmla="*/ 6761017 h 6858000"/>
              <a:gd name="connsiteX430" fmla="*/ 2200380 w 7467600"/>
              <a:gd name="connsiteY430" fmla="*/ 6858000 h 6858000"/>
              <a:gd name="connsiteX431" fmla="*/ 2147507 w 7467600"/>
              <a:gd name="connsiteY431" fmla="*/ 6858000 h 6858000"/>
              <a:gd name="connsiteX432" fmla="*/ 2070668 w 7467600"/>
              <a:gd name="connsiteY432" fmla="*/ 6761520 h 6858000"/>
              <a:gd name="connsiteX433" fmla="*/ 1975142 w 7467600"/>
              <a:gd name="connsiteY433" fmla="*/ 6585570 h 6858000"/>
              <a:gd name="connsiteX434" fmla="*/ 2050035 w 7467600"/>
              <a:gd name="connsiteY434" fmla="*/ 6813345 h 6858000"/>
              <a:gd name="connsiteX435" fmla="*/ 2063025 w 7467600"/>
              <a:gd name="connsiteY435" fmla="*/ 6858000 h 6858000"/>
              <a:gd name="connsiteX436" fmla="*/ 2021675 w 7467600"/>
              <a:gd name="connsiteY436" fmla="*/ 6858000 h 6858000"/>
              <a:gd name="connsiteX437" fmla="*/ 2019308 w 7467600"/>
              <a:gd name="connsiteY437" fmla="*/ 6847118 h 6858000"/>
              <a:gd name="connsiteX438" fmla="*/ 1938835 w 7467600"/>
              <a:gd name="connsiteY438" fmla="*/ 6551160 h 6858000"/>
              <a:gd name="connsiteX439" fmla="*/ 1953230 w 7467600"/>
              <a:gd name="connsiteY439" fmla="*/ 6759699 h 6858000"/>
              <a:gd name="connsiteX440" fmla="*/ 1956763 w 7467600"/>
              <a:gd name="connsiteY440" fmla="*/ 6778191 h 6858000"/>
              <a:gd name="connsiteX441" fmla="*/ 1967925 w 7467600"/>
              <a:gd name="connsiteY441" fmla="*/ 6858000 h 6858000"/>
              <a:gd name="connsiteX442" fmla="*/ 1936622 w 7467600"/>
              <a:gd name="connsiteY442" fmla="*/ 6858000 h 6858000"/>
              <a:gd name="connsiteX443" fmla="*/ 1926261 w 7467600"/>
              <a:gd name="connsiteY443" fmla="*/ 6784064 h 6858000"/>
              <a:gd name="connsiteX444" fmla="*/ 1922724 w 7467600"/>
              <a:gd name="connsiteY444" fmla="*/ 6765577 h 6858000"/>
              <a:gd name="connsiteX445" fmla="*/ 1904650 w 7467600"/>
              <a:gd name="connsiteY445" fmla="*/ 6639616 h 6858000"/>
              <a:gd name="connsiteX446" fmla="*/ 1885273 w 7467600"/>
              <a:gd name="connsiteY446" fmla="*/ 6858000 h 6858000"/>
              <a:gd name="connsiteX447" fmla="*/ 1854363 w 7467600"/>
              <a:gd name="connsiteY447" fmla="*/ 6858000 h 6858000"/>
              <a:gd name="connsiteX448" fmla="*/ 1880391 w 7467600"/>
              <a:gd name="connsiteY448" fmla="*/ 6603796 h 6858000"/>
              <a:gd name="connsiteX449" fmla="*/ 1818273 w 7467600"/>
              <a:gd name="connsiteY449" fmla="*/ 6715729 h 6858000"/>
              <a:gd name="connsiteX450" fmla="*/ 1794691 w 7467600"/>
              <a:gd name="connsiteY450" fmla="*/ 6843239 h 6858000"/>
              <a:gd name="connsiteX451" fmla="*/ 1794914 w 7467600"/>
              <a:gd name="connsiteY451" fmla="*/ 6858000 h 6858000"/>
              <a:gd name="connsiteX452" fmla="*/ 1746128 w 7467600"/>
              <a:gd name="connsiteY452" fmla="*/ 6858000 h 6858000"/>
              <a:gd name="connsiteX453" fmla="*/ 1753934 w 7467600"/>
              <a:gd name="connsiteY453" fmla="*/ 6724796 h 6858000"/>
              <a:gd name="connsiteX454" fmla="*/ 1792053 w 7467600"/>
              <a:gd name="connsiteY454" fmla="*/ 6572396 h 6858000"/>
              <a:gd name="connsiteX455" fmla="*/ 1862248 w 7467600"/>
              <a:gd name="connsiteY455" fmla="*/ 6266397 h 6858000"/>
              <a:gd name="connsiteX456" fmla="*/ 1862250 w 7467600"/>
              <a:gd name="connsiteY456" fmla="*/ 6033531 h 6858000"/>
              <a:gd name="connsiteX457" fmla="*/ 1211999 w 7467600"/>
              <a:gd name="connsiteY457" fmla="*/ 6683610 h 6858000"/>
              <a:gd name="connsiteX458" fmla="*/ 1213266 w 7467600"/>
              <a:gd name="connsiteY458" fmla="*/ 6691947 h 6858000"/>
              <a:gd name="connsiteX459" fmla="*/ 1203370 w 7467600"/>
              <a:gd name="connsiteY459" fmla="*/ 6850676 h 6858000"/>
              <a:gd name="connsiteX460" fmla="*/ 1203671 w 7467600"/>
              <a:gd name="connsiteY460" fmla="*/ 6858000 h 6858000"/>
              <a:gd name="connsiteX461" fmla="*/ 1143180 w 7467600"/>
              <a:gd name="connsiteY461" fmla="*/ 6858000 h 6858000"/>
              <a:gd name="connsiteX462" fmla="*/ 1142176 w 7467600"/>
              <a:gd name="connsiteY462" fmla="*/ 6766045 h 6858000"/>
              <a:gd name="connsiteX463" fmla="*/ 1067484 w 7467600"/>
              <a:gd name="connsiteY463" fmla="*/ 6858000 h 6858000"/>
              <a:gd name="connsiteX464" fmla="*/ 953928 w 7467600"/>
              <a:gd name="connsiteY464" fmla="*/ 6858000 h 6858000"/>
              <a:gd name="connsiteX465" fmla="*/ 959715 w 7467600"/>
              <a:gd name="connsiteY465" fmla="*/ 6850185 h 6858000"/>
              <a:gd name="connsiteX466" fmla="*/ 1483788 w 7467600"/>
              <a:gd name="connsiteY466" fmla="*/ 6259174 h 6858000"/>
              <a:gd name="connsiteX467" fmla="*/ 1100671 w 7467600"/>
              <a:gd name="connsiteY467" fmla="*/ 6252137 h 6858000"/>
              <a:gd name="connsiteX468" fmla="*/ 1090144 w 7467600"/>
              <a:gd name="connsiteY468" fmla="*/ 6256748 h 6858000"/>
              <a:gd name="connsiteX469" fmla="*/ 1095872 w 7467600"/>
              <a:gd name="connsiteY469" fmla="*/ 6271892 h 6858000"/>
              <a:gd name="connsiteX470" fmla="*/ 262785 w 7467600"/>
              <a:gd name="connsiteY470" fmla="*/ 6845450 h 6858000"/>
              <a:gd name="connsiteX471" fmla="*/ 209968 w 7467600"/>
              <a:gd name="connsiteY471" fmla="*/ 6770713 h 6858000"/>
              <a:gd name="connsiteX472" fmla="*/ 873460 w 7467600"/>
              <a:gd name="connsiteY472" fmla="*/ 6253768 h 6858000"/>
              <a:gd name="connsiteX473" fmla="*/ 192686 w 7467600"/>
              <a:gd name="connsiteY473" fmla="*/ 5849257 h 6858000"/>
              <a:gd name="connsiteX474" fmla="*/ 4696 w 7467600"/>
              <a:gd name="connsiteY474" fmla="*/ 5697668 h 6858000"/>
              <a:gd name="connsiteX475" fmla="*/ 0 w 7467600"/>
              <a:gd name="connsiteY475" fmla="*/ 5689984 h 6858000"/>
              <a:gd name="connsiteX476" fmla="*/ 0 w 7467600"/>
              <a:gd name="connsiteY476" fmla="*/ 5513472 h 6858000"/>
              <a:gd name="connsiteX477" fmla="*/ 174101 w 7467600"/>
              <a:gd name="connsiteY477" fmla="*/ 5620277 h 6858000"/>
              <a:gd name="connsiteX478" fmla="*/ 891800 w 7467600"/>
              <a:gd name="connsiteY478" fmla="*/ 6036935 h 6858000"/>
              <a:gd name="connsiteX479" fmla="*/ 1072219 w 7467600"/>
              <a:gd name="connsiteY479" fmla="*/ 6169443 h 6858000"/>
              <a:gd name="connsiteX480" fmla="*/ 1074117 w 7467600"/>
              <a:gd name="connsiteY480" fmla="*/ 6170301 h 6858000"/>
              <a:gd name="connsiteX481" fmla="*/ 1083114 w 7467600"/>
              <a:gd name="connsiteY481" fmla="*/ 6174131 h 6858000"/>
              <a:gd name="connsiteX482" fmla="*/ 1543010 w 7467600"/>
              <a:gd name="connsiteY482" fmla="*/ 6191140 h 6858000"/>
              <a:gd name="connsiteX483" fmla="*/ 1551080 w 7467600"/>
              <a:gd name="connsiteY483" fmla="*/ 6195006 h 6858000"/>
              <a:gd name="connsiteX484" fmla="*/ 2345443 w 7467600"/>
              <a:gd name="connsiteY484" fmla="*/ 5549882 h 6858000"/>
              <a:gd name="connsiteX485" fmla="*/ 1721499 w 7467600"/>
              <a:gd name="connsiteY485" fmla="*/ 5599969 h 6858000"/>
              <a:gd name="connsiteX486" fmla="*/ 767716 w 7467600"/>
              <a:gd name="connsiteY486" fmla="*/ 5472768 h 6858000"/>
              <a:gd name="connsiteX487" fmla="*/ 722147 w 7467600"/>
              <a:gd name="connsiteY487" fmla="*/ 5393091 h 6858000"/>
              <a:gd name="connsiteX488" fmla="*/ 1485552 w 7467600"/>
              <a:gd name="connsiteY488" fmla="*/ 5313202 h 6858000"/>
              <a:gd name="connsiteX489" fmla="*/ 2143004 w 7467600"/>
              <a:gd name="connsiteY489" fmla="*/ 5402420 h 6858000"/>
              <a:gd name="connsiteX490" fmla="*/ 1933391 w 7467600"/>
              <a:gd name="connsiteY490" fmla="*/ 5156971 h 6858000"/>
              <a:gd name="connsiteX491" fmla="*/ 1827118 w 7467600"/>
              <a:gd name="connsiteY491" fmla="*/ 4968410 h 6858000"/>
              <a:gd name="connsiteX492" fmla="*/ 1837349 w 7467600"/>
              <a:gd name="connsiteY492" fmla="*/ 4956357 h 6858000"/>
              <a:gd name="connsiteX493" fmla="*/ 2162835 w 7467600"/>
              <a:gd name="connsiteY493" fmla="*/ 5187853 h 6858000"/>
              <a:gd name="connsiteX494" fmla="*/ 2257167 w 7467600"/>
              <a:gd name="connsiteY494" fmla="*/ 5462123 h 6858000"/>
              <a:gd name="connsiteX495" fmla="*/ 2261598 w 7467600"/>
              <a:gd name="connsiteY495" fmla="*/ 5467998 h 6858000"/>
              <a:gd name="connsiteX496" fmla="*/ 2437177 w 7467600"/>
              <a:gd name="connsiteY496" fmla="*/ 5479608 h 6858000"/>
              <a:gd name="connsiteX497" fmla="*/ 2445247 w 7467600"/>
              <a:gd name="connsiteY497" fmla="*/ 5483476 h 6858000"/>
              <a:gd name="connsiteX498" fmla="*/ 2743626 w 7467600"/>
              <a:gd name="connsiteY498" fmla="*/ 5304819 h 6858000"/>
              <a:gd name="connsiteX499" fmla="*/ 3048102 w 7467600"/>
              <a:gd name="connsiteY499" fmla="*/ 5150595 h 6858000"/>
              <a:gd name="connsiteX500" fmla="*/ 1799414 w 7467600"/>
              <a:gd name="connsiteY500" fmla="*/ 4694732 h 6858000"/>
              <a:gd name="connsiteX501" fmla="*/ 1771735 w 7467600"/>
              <a:gd name="connsiteY501" fmla="*/ 4619929 h 6858000"/>
              <a:gd name="connsiteX502" fmla="*/ 3104273 w 7467600"/>
              <a:gd name="connsiteY502" fmla="*/ 5076159 h 6858000"/>
              <a:gd name="connsiteX503" fmla="*/ 3113245 w 7467600"/>
              <a:gd name="connsiteY503" fmla="*/ 5090705 h 6858000"/>
              <a:gd name="connsiteX504" fmla="*/ 3126294 w 7467600"/>
              <a:gd name="connsiteY504" fmla="*/ 5114400 h 6858000"/>
              <a:gd name="connsiteX505" fmla="*/ 3937433 w 7467600"/>
              <a:gd name="connsiteY505" fmla="*/ 4830473 h 6858000"/>
              <a:gd name="connsiteX506" fmla="*/ 3590475 w 7467600"/>
              <a:gd name="connsiteY506" fmla="*/ 4597974 h 6858000"/>
              <a:gd name="connsiteX507" fmla="*/ 3100264 w 7467600"/>
              <a:gd name="connsiteY507" fmla="*/ 4579845 h 6858000"/>
              <a:gd name="connsiteX508" fmla="*/ 2183576 w 7467600"/>
              <a:gd name="connsiteY508" fmla="*/ 4227150 h 6858000"/>
              <a:gd name="connsiteX509" fmla="*/ 2151029 w 7467600"/>
              <a:gd name="connsiteY509" fmla="*/ 4146947 h 6858000"/>
              <a:gd name="connsiteX510" fmla="*/ 3563434 w 7467600"/>
              <a:gd name="connsiteY510" fmla="*/ 4469115 h 6858000"/>
              <a:gd name="connsiteX511" fmla="*/ 3177952 w 7467600"/>
              <a:gd name="connsiteY511" fmla="*/ 3657386 h 6858000"/>
              <a:gd name="connsiteX512" fmla="*/ 3189263 w 7467600"/>
              <a:gd name="connsiteY512" fmla="*/ 3625726 h 6858000"/>
              <a:gd name="connsiteX513" fmla="*/ 3560912 w 7467600"/>
              <a:gd name="connsiteY513" fmla="*/ 4079863 h 6858000"/>
              <a:gd name="connsiteX514" fmla="*/ 3626636 w 7467600"/>
              <a:gd name="connsiteY514" fmla="*/ 4512230 h 6858000"/>
              <a:gd name="connsiteX515" fmla="*/ 3653088 w 7467600"/>
              <a:gd name="connsiteY515" fmla="*/ 4521417 h 6858000"/>
              <a:gd name="connsiteX516" fmla="*/ 3988128 w 7467600"/>
              <a:gd name="connsiteY516" fmla="*/ 4817267 h 6858000"/>
              <a:gd name="connsiteX517" fmla="*/ 4830582 w 7467600"/>
              <a:gd name="connsiteY517" fmla="*/ 4676000 h 6858000"/>
              <a:gd name="connsiteX518" fmla="*/ 4830100 w 7467600"/>
              <a:gd name="connsiteY518" fmla="*/ 4675554 h 6858000"/>
              <a:gd name="connsiteX519" fmla="*/ 4036318 w 7467600"/>
              <a:gd name="connsiteY519" fmla="*/ 4147013 h 6858000"/>
              <a:gd name="connsiteX520" fmla="*/ 3432098 w 7467600"/>
              <a:gd name="connsiteY520" fmla="*/ 3537312 h 6858000"/>
              <a:gd name="connsiteX521" fmla="*/ 3446761 w 7467600"/>
              <a:gd name="connsiteY521" fmla="*/ 3461278 h 6858000"/>
              <a:gd name="connsiteX522" fmla="*/ 4419733 w 7467600"/>
              <a:gd name="connsiteY522" fmla="*/ 3963555 h 6858000"/>
              <a:gd name="connsiteX523" fmla="*/ 4781371 w 7467600"/>
              <a:gd name="connsiteY523" fmla="*/ 4458604 h 6858000"/>
              <a:gd name="connsiteX524" fmla="*/ 4780440 w 7467600"/>
              <a:gd name="connsiteY524" fmla="*/ 4470290 h 6858000"/>
              <a:gd name="connsiteX525" fmla="*/ 4898954 w 7467600"/>
              <a:gd name="connsiteY525" fmla="*/ 4662092 h 6858000"/>
              <a:gd name="connsiteX526" fmla="*/ 4900699 w 7467600"/>
              <a:gd name="connsiteY526" fmla="*/ 4670867 h 6858000"/>
              <a:gd name="connsiteX527" fmla="*/ 5714511 w 7467600"/>
              <a:gd name="connsiteY527" fmla="*/ 4663483 h 6858000"/>
              <a:gd name="connsiteX528" fmla="*/ 5464793 w 7467600"/>
              <a:gd name="connsiteY528" fmla="*/ 4393556 h 6858000"/>
              <a:gd name="connsiteX529" fmla="*/ 5461897 w 7467600"/>
              <a:gd name="connsiteY529" fmla="*/ 4390879 h 6858000"/>
              <a:gd name="connsiteX530" fmla="*/ 4294126 w 7467600"/>
              <a:gd name="connsiteY530" fmla="*/ 3303048 h 6858000"/>
              <a:gd name="connsiteX531" fmla="*/ 4305321 w 7467600"/>
              <a:gd name="connsiteY531" fmla="*/ 3256953 h 6858000"/>
              <a:gd name="connsiteX532" fmla="*/ 4949299 w 7467600"/>
              <a:gd name="connsiteY532" fmla="*/ 3766336 h 6858000"/>
              <a:gd name="connsiteX533" fmla="*/ 5291452 w 7467600"/>
              <a:gd name="connsiteY533" fmla="*/ 4076801 h 6858000"/>
              <a:gd name="connsiteX534" fmla="*/ 5434998 w 7467600"/>
              <a:gd name="connsiteY534" fmla="*/ 4254100 h 6858000"/>
              <a:gd name="connsiteX535" fmla="*/ 5351015 w 7467600"/>
              <a:gd name="connsiteY535" fmla="*/ 3760989 h 6858000"/>
              <a:gd name="connsiteX536" fmla="*/ 5413780 w 7467600"/>
              <a:gd name="connsiteY536" fmla="*/ 2966265 h 6858000"/>
              <a:gd name="connsiteX537" fmla="*/ 5425627 w 7467600"/>
              <a:gd name="connsiteY537" fmla="*/ 2954192 h 6858000"/>
              <a:gd name="connsiteX538" fmla="*/ 6604735 w 7467600"/>
              <a:gd name="connsiteY538" fmla="*/ 2041381 h 6858000"/>
              <a:gd name="connsiteX539" fmla="*/ 7204487 w 7467600"/>
              <a:gd name="connsiteY539" fmla="*/ 2742112 h 6858000"/>
              <a:gd name="connsiteX540" fmla="*/ 7131592 w 7467600"/>
              <a:gd name="connsiteY540" fmla="*/ 2672096 h 6858000"/>
              <a:gd name="connsiteX541" fmla="*/ 6996344 w 7467600"/>
              <a:gd name="connsiteY541" fmla="*/ 2518310 h 6858000"/>
              <a:gd name="connsiteX542" fmla="*/ 6735495 w 7467600"/>
              <a:gd name="connsiteY542" fmla="*/ 2196890 h 6858000"/>
              <a:gd name="connsiteX543" fmla="*/ 6721901 w 7467600"/>
              <a:gd name="connsiteY543" fmla="*/ 2179274 h 6858000"/>
              <a:gd name="connsiteX544" fmla="*/ 6604735 w 7467600"/>
              <a:gd name="connsiteY544" fmla="*/ 2041381 h 6858000"/>
              <a:gd name="connsiteX545" fmla="*/ 6591670 w 7467600"/>
              <a:gd name="connsiteY545" fmla="*/ 1988277 h 6858000"/>
              <a:gd name="connsiteX546" fmla="*/ 6747349 w 7467600"/>
              <a:gd name="connsiteY546" fmla="*/ 2160069 h 6858000"/>
              <a:gd name="connsiteX547" fmla="*/ 6760943 w 7467600"/>
              <a:gd name="connsiteY547" fmla="*/ 2177686 h 6858000"/>
              <a:gd name="connsiteX548" fmla="*/ 7021065 w 7467600"/>
              <a:gd name="connsiteY548" fmla="*/ 2498102 h 6858000"/>
              <a:gd name="connsiteX549" fmla="*/ 7155223 w 7467600"/>
              <a:gd name="connsiteY549" fmla="*/ 2650386 h 6858000"/>
              <a:gd name="connsiteX550" fmla="*/ 7203167 w 7467600"/>
              <a:gd name="connsiteY550" fmla="*/ 2697288 h 6858000"/>
              <a:gd name="connsiteX551" fmla="*/ 6937703 w 7467600"/>
              <a:gd name="connsiteY551" fmla="*/ 2321981 h 6858000"/>
              <a:gd name="connsiteX552" fmla="*/ 6591670 w 7467600"/>
              <a:gd name="connsiteY552" fmla="*/ 1988277 h 6858000"/>
              <a:gd name="connsiteX553" fmla="*/ 5798671 w 7467600"/>
              <a:gd name="connsiteY553" fmla="*/ 1981601 h 6858000"/>
              <a:gd name="connsiteX554" fmla="*/ 5754709 w 7467600"/>
              <a:gd name="connsiteY554" fmla="*/ 2071454 h 6858000"/>
              <a:gd name="connsiteX555" fmla="*/ 5763044 w 7467600"/>
              <a:gd name="connsiteY555" fmla="*/ 2842206 h 6858000"/>
              <a:gd name="connsiteX556" fmla="*/ 5764974 w 7467600"/>
              <a:gd name="connsiteY556" fmla="*/ 2799609 h 6858000"/>
              <a:gd name="connsiteX557" fmla="*/ 5767665 w 7467600"/>
              <a:gd name="connsiteY557" fmla="*/ 2666409 h 6858000"/>
              <a:gd name="connsiteX558" fmla="*/ 5763055 w 7467600"/>
              <a:gd name="connsiteY558" fmla="*/ 2579705 h 6858000"/>
              <a:gd name="connsiteX559" fmla="*/ 5758079 w 7467600"/>
              <a:gd name="connsiteY559" fmla="*/ 2492508 h 6858000"/>
              <a:gd name="connsiteX560" fmla="*/ 5779325 w 7467600"/>
              <a:gd name="connsiteY560" fmla="*/ 2197069 h 6858000"/>
              <a:gd name="connsiteX561" fmla="*/ 5798671 w 7467600"/>
              <a:gd name="connsiteY561" fmla="*/ 1981601 h 6858000"/>
              <a:gd name="connsiteX562" fmla="*/ 5829202 w 7467600"/>
              <a:gd name="connsiteY562" fmla="*/ 1971679 h 6858000"/>
              <a:gd name="connsiteX563" fmla="*/ 5809558 w 7467600"/>
              <a:gd name="connsiteY563" fmla="*/ 2198043 h 6858000"/>
              <a:gd name="connsiteX564" fmla="*/ 5788653 w 7467600"/>
              <a:gd name="connsiteY564" fmla="*/ 2489430 h 6858000"/>
              <a:gd name="connsiteX565" fmla="*/ 5793439 w 7467600"/>
              <a:gd name="connsiteY565" fmla="*/ 2575235 h 6858000"/>
              <a:gd name="connsiteX566" fmla="*/ 5796837 w 7467600"/>
              <a:gd name="connsiteY566" fmla="*/ 2637633 h 6858000"/>
              <a:gd name="connsiteX567" fmla="*/ 5818614 w 7467600"/>
              <a:gd name="connsiteY567" fmla="*/ 2473055 h 6858000"/>
              <a:gd name="connsiteX568" fmla="*/ 5829202 w 7467600"/>
              <a:gd name="connsiteY568" fmla="*/ 1971679 h 6858000"/>
              <a:gd name="connsiteX569" fmla="*/ 5911389 w 7467600"/>
              <a:gd name="connsiteY569" fmla="*/ 1898371 h 6858000"/>
              <a:gd name="connsiteX570" fmla="*/ 6237627 w 7467600"/>
              <a:gd name="connsiteY570" fmla="*/ 2231921 h 6858000"/>
              <a:gd name="connsiteX571" fmla="*/ 5911389 w 7467600"/>
              <a:gd name="connsiteY571" fmla="*/ 1898371 h 6858000"/>
              <a:gd name="connsiteX572" fmla="*/ 6944437 w 7467600"/>
              <a:gd name="connsiteY572" fmla="*/ 1575402 h 6858000"/>
              <a:gd name="connsiteX573" fmla="*/ 6304730 w 7467600"/>
              <a:gd name="connsiteY573" fmla="*/ 1766654 h 6858000"/>
              <a:gd name="connsiteX574" fmla="*/ 6944437 w 7467600"/>
              <a:gd name="connsiteY574" fmla="*/ 1575402 h 6858000"/>
              <a:gd name="connsiteX575" fmla="*/ 7019523 w 7467600"/>
              <a:gd name="connsiteY575" fmla="*/ 1519450 h 6858000"/>
              <a:gd name="connsiteX576" fmla="*/ 6298091 w 7467600"/>
              <a:gd name="connsiteY576" fmla="*/ 1737122 h 6858000"/>
              <a:gd name="connsiteX577" fmla="*/ 7019523 w 7467600"/>
              <a:gd name="connsiteY577" fmla="*/ 1519450 h 6858000"/>
              <a:gd name="connsiteX578" fmla="*/ 2399523 w 7467600"/>
              <a:gd name="connsiteY578" fmla="*/ 1428234 h 6858000"/>
              <a:gd name="connsiteX579" fmla="*/ 2224982 w 7467600"/>
              <a:gd name="connsiteY579" fmla="*/ 1826201 h 6858000"/>
              <a:gd name="connsiteX580" fmla="*/ 2096099 w 7467600"/>
              <a:gd name="connsiteY580" fmla="*/ 2345900 h 6858000"/>
              <a:gd name="connsiteX581" fmla="*/ 2283317 w 7467600"/>
              <a:gd name="connsiteY581" fmla="*/ 1796925 h 6858000"/>
              <a:gd name="connsiteX582" fmla="*/ 2399523 w 7467600"/>
              <a:gd name="connsiteY582" fmla="*/ 1428234 h 6858000"/>
              <a:gd name="connsiteX583" fmla="*/ 2448558 w 7467600"/>
              <a:gd name="connsiteY583" fmla="*/ 1373435 h 6858000"/>
              <a:gd name="connsiteX584" fmla="*/ 2312521 w 7467600"/>
              <a:gd name="connsiteY584" fmla="*/ 1806140 h 6858000"/>
              <a:gd name="connsiteX585" fmla="*/ 2127533 w 7467600"/>
              <a:gd name="connsiteY585" fmla="*/ 2348380 h 6858000"/>
              <a:gd name="connsiteX586" fmla="*/ 2358080 w 7467600"/>
              <a:gd name="connsiteY586" fmla="*/ 1866134 h 6858000"/>
              <a:gd name="connsiteX587" fmla="*/ 2407436 w 7467600"/>
              <a:gd name="connsiteY587" fmla="*/ 1651070 h 6858000"/>
              <a:gd name="connsiteX588" fmla="*/ 2448558 w 7467600"/>
              <a:gd name="connsiteY588" fmla="*/ 1373435 h 6858000"/>
              <a:gd name="connsiteX589" fmla="*/ 278707 w 7467600"/>
              <a:gd name="connsiteY589" fmla="*/ 1352270 h 6858000"/>
              <a:gd name="connsiteX590" fmla="*/ 321570 w 7467600"/>
              <a:gd name="connsiteY590" fmla="*/ 1861610 h 6858000"/>
              <a:gd name="connsiteX591" fmla="*/ 294281 w 7467600"/>
              <a:gd name="connsiteY591" fmla="*/ 1440658 h 6858000"/>
              <a:gd name="connsiteX592" fmla="*/ 278707 w 7467600"/>
              <a:gd name="connsiteY592" fmla="*/ 1352270 h 6858000"/>
              <a:gd name="connsiteX593" fmla="*/ 1423821 w 7467600"/>
              <a:gd name="connsiteY593" fmla="*/ 1351958 h 6858000"/>
              <a:gd name="connsiteX594" fmla="*/ 1638521 w 7467600"/>
              <a:gd name="connsiteY594" fmla="*/ 1908470 h 6858000"/>
              <a:gd name="connsiteX595" fmla="*/ 1754199 w 7467600"/>
              <a:gd name="connsiteY595" fmla="*/ 2149284 h 6858000"/>
              <a:gd name="connsiteX596" fmla="*/ 1908359 w 7467600"/>
              <a:gd name="connsiteY596" fmla="*/ 2364988 h 6858000"/>
              <a:gd name="connsiteX597" fmla="*/ 1647661 w 7467600"/>
              <a:gd name="connsiteY597" fmla="*/ 1825945 h 6858000"/>
              <a:gd name="connsiteX598" fmla="*/ 1423821 w 7467600"/>
              <a:gd name="connsiteY598" fmla="*/ 1351958 h 6858000"/>
              <a:gd name="connsiteX599" fmla="*/ 1431890 w 7467600"/>
              <a:gd name="connsiteY599" fmla="*/ 1306475 h 6858000"/>
              <a:gd name="connsiteX600" fmla="*/ 1507597 w 7467600"/>
              <a:gd name="connsiteY600" fmla="*/ 1446132 h 6858000"/>
              <a:gd name="connsiteX601" fmla="*/ 1674586 w 7467600"/>
              <a:gd name="connsiteY601" fmla="*/ 1813832 h 6858000"/>
              <a:gd name="connsiteX602" fmla="*/ 1815950 w 7467600"/>
              <a:gd name="connsiteY602" fmla="*/ 2128564 h 6858000"/>
              <a:gd name="connsiteX603" fmla="*/ 1984242 w 7467600"/>
              <a:gd name="connsiteY603" fmla="*/ 2430829 h 6858000"/>
              <a:gd name="connsiteX604" fmla="*/ 2014023 w 7467600"/>
              <a:gd name="connsiteY604" fmla="*/ 2450995 h 6858000"/>
              <a:gd name="connsiteX605" fmla="*/ 1747337 w 7467600"/>
              <a:gd name="connsiteY605" fmla="*/ 1855264 h 6858000"/>
              <a:gd name="connsiteX606" fmla="*/ 1533749 w 7467600"/>
              <a:gd name="connsiteY606" fmla="*/ 1478656 h 6858000"/>
              <a:gd name="connsiteX607" fmla="*/ 1431890 w 7467600"/>
              <a:gd name="connsiteY607" fmla="*/ 1306475 h 6858000"/>
              <a:gd name="connsiteX608" fmla="*/ 5052692 w 7467600"/>
              <a:gd name="connsiteY608" fmla="*/ 1292994 h 6858000"/>
              <a:gd name="connsiteX609" fmla="*/ 5200661 w 7467600"/>
              <a:gd name="connsiteY609" fmla="*/ 1635186 h 6858000"/>
              <a:gd name="connsiteX610" fmla="*/ 5297138 w 7467600"/>
              <a:gd name="connsiteY610" fmla="*/ 1906351 h 6858000"/>
              <a:gd name="connsiteX611" fmla="*/ 5052692 w 7467600"/>
              <a:gd name="connsiteY611" fmla="*/ 1292994 h 6858000"/>
              <a:gd name="connsiteX612" fmla="*/ 5009948 w 7467600"/>
              <a:gd name="connsiteY612" fmla="*/ 1273619 h 6858000"/>
              <a:gd name="connsiteX613" fmla="*/ 5121777 w 7467600"/>
              <a:gd name="connsiteY613" fmla="*/ 1654213 h 6858000"/>
              <a:gd name="connsiteX614" fmla="*/ 5293545 w 7467600"/>
              <a:gd name="connsiteY614" fmla="*/ 2072247 h 6858000"/>
              <a:gd name="connsiteX615" fmla="*/ 5294042 w 7467600"/>
              <a:gd name="connsiteY615" fmla="*/ 2065019 h 6858000"/>
              <a:gd name="connsiteX616" fmla="*/ 5171936 w 7467600"/>
              <a:gd name="connsiteY616" fmla="*/ 1647613 h 6858000"/>
              <a:gd name="connsiteX617" fmla="*/ 5009948 w 7467600"/>
              <a:gd name="connsiteY617" fmla="*/ 1273619 h 6858000"/>
              <a:gd name="connsiteX618" fmla="*/ 655236 w 7467600"/>
              <a:gd name="connsiteY618" fmla="*/ 1268632 h 6858000"/>
              <a:gd name="connsiteX619" fmla="*/ 839521 w 7467600"/>
              <a:gd name="connsiteY619" fmla="*/ 1685315 h 6858000"/>
              <a:gd name="connsiteX620" fmla="*/ 1109416 w 7467600"/>
              <a:gd name="connsiteY620" fmla="*/ 2061663 h 6858000"/>
              <a:gd name="connsiteX621" fmla="*/ 1298300 w 7467600"/>
              <a:gd name="connsiteY621" fmla="*/ 2247742 h 6858000"/>
              <a:gd name="connsiteX622" fmla="*/ 1125871 w 7467600"/>
              <a:gd name="connsiteY622" fmla="*/ 1989513 h 6858000"/>
              <a:gd name="connsiteX623" fmla="*/ 981574 w 7467600"/>
              <a:gd name="connsiteY623" fmla="*/ 1783157 h 6858000"/>
              <a:gd name="connsiteX624" fmla="*/ 922198 w 7467600"/>
              <a:gd name="connsiteY624" fmla="*/ 1677437 h 6858000"/>
              <a:gd name="connsiteX625" fmla="*/ 869293 w 7467600"/>
              <a:gd name="connsiteY625" fmla="*/ 1583214 h 6858000"/>
              <a:gd name="connsiteX626" fmla="*/ 751431 w 7467600"/>
              <a:gd name="connsiteY626" fmla="*/ 1405731 h 6858000"/>
              <a:gd name="connsiteX627" fmla="*/ 655236 w 7467600"/>
              <a:gd name="connsiteY627" fmla="*/ 1268632 h 6858000"/>
              <a:gd name="connsiteX628" fmla="*/ 6516292 w 7467600"/>
              <a:gd name="connsiteY628" fmla="*/ 1263064 h 6858000"/>
              <a:gd name="connsiteX629" fmla="*/ 5736320 w 7467600"/>
              <a:gd name="connsiteY629" fmla="*/ 1501803 h 6858000"/>
              <a:gd name="connsiteX630" fmla="*/ 6516292 w 7467600"/>
              <a:gd name="connsiteY630" fmla="*/ 1263064 h 6858000"/>
              <a:gd name="connsiteX631" fmla="*/ 291466 w 7467600"/>
              <a:gd name="connsiteY631" fmla="*/ 1250369 h 6858000"/>
              <a:gd name="connsiteX632" fmla="*/ 323180 w 7467600"/>
              <a:gd name="connsiteY632" fmla="*/ 1435283 h 6858000"/>
              <a:gd name="connsiteX633" fmla="*/ 349381 w 7467600"/>
              <a:gd name="connsiteY633" fmla="*/ 1875041 h 6858000"/>
              <a:gd name="connsiteX634" fmla="*/ 374363 w 7467600"/>
              <a:gd name="connsiteY634" fmla="*/ 1506494 h 6858000"/>
              <a:gd name="connsiteX635" fmla="*/ 302168 w 7467600"/>
              <a:gd name="connsiteY635" fmla="*/ 1274495 h 6858000"/>
              <a:gd name="connsiteX636" fmla="*/ 291466 w 7467600"/>
              <a:gd name="connsiteY636" fmla="*/ 1250369 h 6858000"/>
              <a:gd name="connsiteX637" fmla="*/ 678222 w 7467600"/>
              <a:gd name="connsiteY637" fmla="*/ 1248670 h 6858000"/>
              <a:gd name="connsiteX638" fmla="*/ 775536 w 7467600"/>
              <a:gd name="connsiteY638" fmla="*/ 1388015 h 6858000"/>
              <a:gd name="connsiteX639" fmla="*/ 894529 w 7467600"/>
              <a:gd name="connsiteY639" fmla="*/ 1567739 h 6858000"/>
              <a:gd name="connsiteX640" fmla="*/ 948000 w 7467600"/>
              <a:gd name="connsiteY640" fmla="*/ 1663088 h 6858000"/>
              <a:gd name="connsiteX641" fmla="*/ 1006812 w 7467600"/>
              <a:gd name="connsiteY641" fmla="*/ 1767683 h 6858000"/>
              <a:gd name="connsiteX642" fmla="*/ 1149133 w 7467600"/>
              <a:gd name="connsiteY642" fmla="*/ 1971513 h 6858000"/>
              <a:gd name="connsiteX643" fmla="*/ 1333952 w 7467600"/>
              <a:gd name="connsiteY643" fmla="*/ 2251620 h 6858000"/>
              <a:gd name="connsiteX644" fmla="*/ 1337329 w 7467600"/>
              <a:gd name="connsiteY644" fmla="*/ 2258350 h 6858000"/>
              <a:gd name="connsiteX645" fmla="*/ 1014726 w 7467600"/>
              <a:gd name="connsiteY645" fmla="*/ 1615556 h 6858000"/>
              <a:gd name="connsiteX646" fmla="*/ 678222 w 7467600"/>
              <a:gd name="connsiteY646" fmla="*/ 1248670 h 6858000"/>
              <a:gd name="connsiteX647" fmla="*/ 6691602 w 7467600"/>
              <a:gd name="connsiteY647" fmla="*/ 1140573 h 6858000"/>
              <a:gd name="connsiteX648" fmla="*/ 6571100 w 7467600"/>
              <a:gd name="connsiteY648" fmla="*/ 1183662 h 6858000"/>
              <a:gd name="connsiteX649" fmla="*/ 6241687 w 7467600"/>
              <a:gd name="connsiteY649" fmla="*/ 1257600 h 6858000"/>
              <a:gd name="connsiteX650" fmla="*/ 5693009 w 7467600"/>
              <a:gd name="connsiteY650" fmla="*/ 1478256 h 6858000"/>
              <a:gd name="connsiteX651" fmla="*/ 6548420 w 7467600"/>
              <a:gd name="connsiteY651" fmla="*/ 1214599 h 6858000"/>
              <a:gd name="connsiteX652" fmla="*/ 6605473 w 7467600"/>
              <a:gd name="connsiteY652" fmla="*/ 1184686 h 6858000"/>
              <a:gd name="connsiteX653" fmla="*/ 6691602 w 7467600"/>
              <a:gd name="connsiteY653" fmla="*/ 1140573 h 6858000"/>
              <a:gd name="connsiteX654" fmla="*/ 4002475 w 7467600"/>
              <a:gd name="connsiteY654" fmla="*/ 1037802 h 6858000"/>
              <a:gd name="connsiteX655" fmla="*/ 4000324 w 7467600"/>
              <a:gd name="connsiteY655" fmla="*/ 1039362 h 6858000"/>
              <a:gd name="connsiteX656" fmla="*/ 4002862 w 7467600"/>
              <a:gd name="connsiteY656" fmla="*/ 1042866 h 6858000"/>
              <a:gd name="connsiteX657" fmla="*/ 4002475 w 7467600"/>
              <a:gd name="connsiteY657" fmla="*/ 1037802 h 6858000"/>
              <a:gd name="connsiteX658" fmla="*/ 506322 w 7467600"/>
              <a:gd name="connsiteY658" fmla="*/ 1020997 h 6858000"/>
              <a:gd name="connsiteX659" fmla="*/ 533068 w 7467600"/>
              <a:gd name="connsiteY659" fmla="*/ 1029409 h 6858000"/>
              <a:gd name="connsiteX660" fmla="*/ 1232525 w 7467600"/>
              <a:gd name="connsiteY660" fmla="*/ 1804675 h 6858000"/>
              <a:gd name="connsiteX661" fmla="*/ 1388858 w 7467600"/>
              <a:gd name="connsiteY661" fmla="*/ 2368011 h 6858000"/>
              <a:gd name="connsiteX662" fmla="*/ 1384098 w 7467600"/>
              <a:gd name="connsiteY662" fmla="*/ 2378125 h 6858000"/>
              <a:gd name="connsiteX663" fmla="*/ 1425393 w 7467600"/>
              <a:gd name="connsiteY663" fmla="*/ 2589124 h 6858000"/>
              <a:gd name="connsiteX664" fmla="*/ 1424001 w 7467600"/>
              <a:gd name="connsiteY664" fmla="*/ 2597541 h 6858000"/>
              <a:gd name="connsiteX665" fmla="*/ 2152729 w 7467600"/>
              <a:gd name="connsiteY665" fmla="*/ 2864487 h 6858000"/>
              <a:gd name="connsiteX666" fmla="*/ 2020609 w 7467600"/>
              <a:gd name="connsiteY666" fmla="*/ 2539671 h 6858000"/>
              <a:gd name="connsiteX667" fmla="*/ 2018920 w 7467600"/>
              <a:gd name="connsiteY667" fmla="*/ 2536309 h 6858000"/>
              <a:gd name="connsiteX668" fmla="*/ 1342441 w 7467600"/>
              <a:gd name="connsiteY668" fmla="*/ 1173017 h 6858000"/>
              <a:gd name="connsiteX669" fmla="*/ 1367925 w 7467600"/>
              <a:gd name="connsiteY669" fmla="*/ 1135648 h 6858000"/>
              <a:gd name="connsiteX670" fmla="*/ 1771401 w 7467600"/>
              <a:gd name="connsiteY670" fmla="*/ 1806673 h 6858000"/>
              <a:gd name="connsiteX671" fmla="*/ 1972385 w 7467600"/>
              <a:gd name="connsiteY671" fmla="*/ 2198735 h 6858000"/>
              <a:gd name="connsiteX672" fmla="*/ 2040892 w 7467600"/>
              <a:gd name="connsiteY672" fmla="*/ 2405205 h 6858000"/>
              <a:gd name="connsiteX673" fmla="*/ 2131689 w 7467600"/>
              <a:gd name="connsiteY673" fmla="*/ 1936926 h 6858000"/>
              <a:gd name="connsiteX674" fmla="*/ 2454820 w 7467600"/>
              <a:gd name="connsiteY674" fmla="*/ 1248808 h 6858000"/>
              <a:gd name="connsiteX675" fmla="*/ 2492512 w 7467600"/>
              <a:gd name="connsiteY675" fmla="*/ 1302920 h 6858000"/>
              <a:gd name="connsiteX676" fmla="*/ 2081216 w 7467600"/>
              <a:gd name="connsiteY676" fmla="*/ 2527513 h 6858000"/>
              <a:gd name="connsiteX677" fmla="*/ 2081211 w 7467600"/>
              <a:gd name="connsiteY677" fmla="*/ 2528916 h 6858000"/>
              <a:gd name="connsiteX678" fmla="*/ 2199067 w 7467600"/>
              <a:gd name="connsiteY678" fmla="*/ 2884061 h 6858000"/>
              <a:gd name="connsiteX679" fmla="*/ 3192586 w 7467600"/>
              <a:gd name="connsiteY679" fmla="*/ 3411496 h 6858000"/>
              <a:gd name="connsiteX680" fmla="*/ 3182620 w 7467600"/>
              <a:gd name="connsiteY680" fmla="*/ 3483279 h 6858000"/>
              <a:gd name="connsiteX681" fmla="*/ 2435119 w 7467600"/>
              <a:gd name="connsiteY681" fmla="*/ 3080173 h 6858000"/>
              <a:gd name="connsiteX682" fmla="*/ 2410152 w 7467600"/>
              <a:gd name="connsiteY682" fmla="*/ 3063751 h 6858000"/>
              <a:gd name="connsiteX683" fmla="*/ 2408099 w 7467600"/>
              <a:gd name="connsiteY683" fmla="*/ 3064403 h 6858000"/>
              <a:gd name="connsiteX684" fmla="*/ 2407218 w 7467600"/>
              <a:gd name="connsiteY684" fmla="*/ 3070324 h 6858000"/>
              <a:gd name="connsiteX685" fmla="*/ 2380138 w 7467600"/>
              <a:gd name="connsiteY685" fmla="*/ 3099341 h 6858000"/>
              <a:gd name="connsiteX686" fmla="*/ 1765923 w 7467600"/>
              <a:gd name="connsiteY686" fmla="*/ 3581043 h 6858000"/>
              <a:gd name="connsiteX687" fmla="*/ 1702258 w 7467600"/>
              <a:gd name="connsiteY687" fmla="*/ 3612286 h 6858000"/>
              <a:gd name="connsiteX688" fmla="*/ 1538370 w 7467600"/>
              <a:gd name="connsiteY688" fmla="*/ 3811804 h 6858000"/>
              <a:gd name="connsiteX689" fmla="*/ 542867 w 7467600"/>
              <a:gd name="connsiteY689" fmla="*/ 4944092 h 6858000"/>
              <a:gd name="connsiteX690" fmla="*/ 515800 w 7467600"/>
              <a:gd name="connsiteY690" fmla="*/ 4862180 h 6858000"/>
              <a:gd name="connsiteX691" fmla="*/ 909145 w 7467600"/>
              <a:gd name="connsiteY691" fmla="*/ 4199225 h 6858000"/>
              <a:gd name="connsiteX692" fmla="*/ 1214067 w 7467600"/>
              <a:gd name="connsiteY692" fmla="*/ 3908561 h 6858000"/>
              <a:gd name="connsiteX693" fmla="*/ 640967 w 7467600"/>
              <a:gd name="connsiteY693" fmla="*/ 4105601 h 6858000"/>
              <a:gd name="connsiteX694" fmla="*/ 112563 w 7467600"/>
              <a:gd name="connsiteY694" fmla="*/ 4396952 h 6858000"/>
              <a:gd name="connsiteX695" fmla="*/ 0 w 7467600"/>
              <a:gd name="connsiteY695" fmla="*/ 4466006 h 6858000"/>
              <a:gd name="connsiteX696" fmla="*/ 0 w 7467600"/>
              <a:gd name="connsiteY696" fmla="*/ 4233763 h 6858000"/>
              <a:gd name="connsiteX697" fmla="*/ 36881 w 7467600"/>
              <a:gd name="connsiteY697" fmla="*/ 4200118 h 6858000"/>
              <a:gd name="connsiteX698" fmla="*/ 910534 w 7467600"/>
              <a:gd name="connsiteY698" fmla="*/ 3629753 h 6858000"/>
              <a:gd name="connsiteX699" fmla="*/ 1578717 w 7467600"/>
              <a:gd name="connsiteY699" fmla="*/ 3575982 h 6858000"/>
              <a:gd name="connsiteX700" fmla="*/ 2338780 w 7467600"/>
              <a:gd name="connsiteY700" fmla="*/ 3033725 h 6858000"/>
              <a:gd name="connsiteX701" fmla="*/ 1807991 w 7467600"/>
              <a:gd name="connsiteY701" fmla="*/ 2807184 h 6858000"/>
              <a:gd name="connsiteX702" fmla="*/ 1416358 w 7467600"/>
              <a:gd name="connsiteY702" fmla="*/ 3112571 h 6858000"/>
              <a:gd name="connsiteX703" fmla="*/ 939066 w 7467600"/>
              <a:gd name="connsiteY703" fmla="*/ 3378798 h 6858000"/>
              <a:gd name="connsiteX704" fmla="*/ 115099 w 7467600"/>
              <a:gd name="connsiteY704" fmla="*/ 3607650 h 6858000"/>
              <a:gd name="connsiteX705" fmla="*/ 97284 w 7467600"/>
              <a:gd name="connsiteY705" fmla="*/ 3520393 h 6858000"/>
              <a:gd name="connsiteX706" fmla="*/ 922050 w 7467600"/>
              <a:gd name="connsiteY706" fmla="*/ 3074867 h 6858000"/>
              <a:gd name="connsiteX707" fmla="*/ 1405265 w 7467600"/>
              <a:gd name="connsiteY707" fmla="*/ 3016319 h 6858000"/>
              <a:gd name="connsiteX708" fmla="*/ 1407512 w 7467600"/>
              <a:gd name="connsiteY708" fmla="*/ 3018001 h 6858000"/>
              <a:gd name="connsiteX709" fmla="*/ 1726266 w 7467600"/>
              <a:gd name="connsiteY709" fmla="*/ 2777274 h 6858000"/>
              <a:gd name="connsiteX710" fmla="*/ 625390 w 7467600"/>
              <a:gd name="connsiteY710" fmla="*/ 2514541 h 6858000"/>
              <a:gd name="connsiteX711" fmla="*/ 619799 w 7467600"/>
              <a:gd name="connsiteY711" fmla="*/ 2527180 h 6858000"/>
              <a:gd name="connsiteX712" fmla="*/ 310030 w 7467600"/>
              <a:gd name="connsiteY712" fmla="*/ 2771818 h 6858000"/>
              <a:gd name="connsiteX713" fmla="*/ 173877 w 7467600"/>
              <a:gd name="connsiteY713" fmla="*/ 2937056 h 6858000"/>
              <a:gd name="connsiteX714" fmla="*/ 77889 w 7467600"/>
              <a:gd name="connsiteY714" fmla="*/ 3138440 h 6858000"/>
              <a:gd name="connsiteX715" fmla="*/ 0 w 7467600"/>
              <a:gd name="connsiteY715" fmla="*/ 3271395 h 6858000"/>
              <a:gd name="connsiteX716" fmla="*/ 0 w 7467600"/>
              <a:gd name="connsiteY716" fmla="*/ 3153002 h 6858000"/>
              <a:gd name="connsiteX717" fmla="*/ 2386 w 7467600"/>
              <a:gd name="connsiteY717" fmla="*/ 3149203 h 6858000"/>
              <a:gd name="connsiteX718" fmla="*/ 89753 w 7467600"/>
              <a:gd name="connsiteY718" fmla="*/ 2987702 h 6858000"/>
              <a:gd name="connsiteX719" fmla="*/ 76869 w 7467600"/>
              <a:gd name="connsiteY719" fmla="*/ 3005404 h 6858000"/>
              <a:gd name="connsiteX720" fmla="*/ 32049 w 7467600"/>
              <a:gd name="connsiteY720" fmla="*/ 3065814 h 6858000"/>
              <a:gd name="connsiteX721" fmla="*/ 0 w 7467600"/>
              <a:gd name="connsiteY721" fmla="*/ 3108744 h 6858000"/>
              <a:gd name="connsiteX722" fmla="*/ 0 w 7467600"/>
              <a:gd name="connsiteY722" fmla="*/ 3058059 h 6858000"/>
              <a:gd name="connsiteX723" fmla="*/ 7610 w 7467600"/>
              <a:gd name="connsiteY723" fmla="*/ 3047889 h 6858000"/>
              <a:gd name="connsiteX724" fmla="*/ 52419 w 7467600"/>
              <a:gd name="connsiteY724" fmla="*/ 2987479 h 6858000"/>
              <a:gd name="connsiteX725" fmla="*/ 59142 w 7467600"/>
              <a:gd name="connsiteY725" fmla="*/ 2978488 h 6858000"/>
              <a:gd name="connsiteX726" fmla="*/ 0 w 7467600"/>
              <a:gd name="connsiteY726" fmla="*/ 3015334 h 6858000"/>
              <a:gd name="connsiteX727" fmla="*/ 0 w 7467600"/>
              <a:gd name="connsiteY727" fmla="*/ 2914286 h 6858000"/>
              <a:gd name="connsiteX728" fmla="*/ 36383 w 7467600"/>
              <a:gd name="connsiteY728" fmla="*/ 2901128 h 6858000"/>
              <a:gd name="connsiteX729" fmla="*/ 156329 w 7467600"/>
              <a:gd name="connsiteY729" fmla="*/ 2840533 h 6858000"/>
              <a:gd name="connsiteX730" fmla="*/ 358355 w 7467600"/>
              <a:gd name="connsiteY730" fmla="*/ 2620471 h 6858000"/>
              <a:gd name="connsiteX731" fmla="*/ 510577 w 7467600"/>
              <a:gd name="connsiteY731" fmla="*/ 2501244 h 6858000"/>
              <a:gd name="connsiteX732" fmla="*/ 211967 w 7467600"/>
              <a:gd name="connsiteY732" fmla="*/ 2479171 h 6858000"/>
              <a:gd name="connsiteX733" fmla="*/ 0 w 7467600"/>
              <a:gd name="connsiteY733" fmla="*/ 2476398 h 6858000"/>
              <a:gd name="connsiteX734" fmla="*/ 0 w 7467600"/>
              <a:gd name="connsiteY734" fmla="*/ 2389189 h 6858000"/>
              <a:gd name="connsiteX735" fmla="*/ 103062 w 7467600"/>
              <a:gd name="connsiteY735" fmla="*/ 2389518 h 6858000"/>
              <a:gd name="connsiteX736" fmla="*/ 510734 w 7467600"/>
              <a:gd name="connsiteY736" fmla="*/ 2416201 h 6858000"/>
              <a:gd name="connsiteX737" fmla="*/ 279257 w 7467600"/>
              <a:gd name="connsiteY737" fmla="*/ 2092102 h 6858000"/>
              <a:gd name="connsiteX738" fmla="*/ 65265 w 7467600"/>
              <a:gd name="connsiteY738" fmla="*/ 2006049 h 6858000"/>
              <a:gd name="connsiteX739" fmla="*/ 0 w 7467600"/>
              <a:gd name="connsiteY739" fmla="*/ 1982532 h 6858000"/>
              <a:gd name="connsiteX740" fmla="*/ 0 w 7467600"/>
              <a:gd name="connsiteY740" fmla="*/ 1912789 h 6858000"/>
              <a:gd name="connsiteX741" fmla="*/ 97460 w 7467600"/>
              <a:gd name="connsiteY741" fmla="*/ 1953725 h 6858000"/>
              <a:gd name="connsiteX742" fmla="*/ 221272 w 7467600"/>
              <a:gd name="connsiteY742" fmla="*/ 1980766 h 6858000"/>
              <a:gd name="connsiteX743" fmla="*/ 116765 w 7467600"/>
              <a:gd name="connsiteY743" fmla="*/ 1911033 h 6858000"/>
              <a:gd name="connsiteX744" fmla="*/ 16405 w 7467600"/>
              <a:gd name="connsiteY744" fmla="*/ 1803412 h 6858000"/>
              <a:gd name="connsiteX745" fmla="*/ 0 w 7467600"/>
              <a:gd name="connsiteY745" fmla="*/ 1784777 h 6858000"/>
              <a:gd name="connsiteX746" fmla="*/ 0 w 7467600"/>
              <a:gd name="connsiteY746" fmla="*/ 1740082 h 6858000"/>
              <a:gd name="connsiteX747" fmla="*/ 39394 w 7467600"/>
              <a:gd name="connsiteY747" fmla="*/ 1784856 h 6858000"/>
              <a:gd name="connsiteX748" fmla="*/ 135813 w 7467600"/>
              <a:gd name="connsiteY748" fmla="*/ 1888838 h 6858000"/>
              <a:gd name="connsiteX749" fmla="*/ 242575 w 7467600"/>
              <a:gd name="connsiteY749" fmla="*/ 1958841 h 6858000"/>
              <a:gd name="connsiteX750" fmla="*/ 82197 w 7467600"/>
              <a:gd name="connsiteY750" fmla="*/ 1754826 h 6858000"/>
              <a:gd name="connsiteX751" fmla="*/ 0 w 7467600"/>
              <a:gd name="connsiteY751" fmla="*/ 1679650 h 6858000"/>
              <a:gd name="connsiteX752" fmla="*/ 0 w 7467600"/>
              <a:gd name="connsiteY752" fmla="*/ 1602463 h 6858000"/>
              <a:gd name="connsiteX753" fmla="*/ 84689 w 7467600"/>
              <a:gd name="connsiteY753" fmla="*/ 1677442 h 6858000"/>
              <a:gd name="connsiteX754" fmla="*/ 298437 w 7467600"/>
              <a:gd name="connsiteY754" fmla="*/ 1968019 h 6858000"/>
              <a:gd name="connsiteX755" fmla="*/ 227269 w 7467600"/>
              <a:gd name="connsiteY755" fmla="*/ 1114064 h 6858000"/>
              <a:gd name="connsiteX756" fmla="*/ 248003 w 7467600"/>
              <a:gd name="connsiteY756" fmla="*/ 1089613 h 6858000"/>
              <a:gd name="connsiteX757" fmla="*/ 427020 w 7467600"/>
              <a:gd name="connsiteY757" fmla="*/ 1619803 h 6858000"/>
              <a:gd name="connsiteX758" fmla="*/ 340345 w 7467600"/>
              <a:gd name="connsiteY758" fmla="*/ 2027739 h 6858000"/>
              <a:gd name="connsiteX759" fmla="*/ 360865 w 7467600"/>
              <a:gd name="connsiteY759" fmla="*/ 2044827 h 6858000"/>
              <a:gd name="connsiteX760" fmla="*/ 560414 w 7467600"/>
              <a:gd name="connsiteY760" fmla="*/ 2421457 h 6858000"/>
              <a:gd name="connsiteX761" fmla="*/ 1359703 w 7467600"/>
              <a:gd name="connsiteY761" fmla="*/ 2578554 h 6858000"/>
              <a:gd name="connsiteX762" fmla="*/ 1359422 w 7467600"/>
              <a:gd name="connsiteY762" fmla="*/ 2577994 h 6858000"/>
              <a:gd name="connsiteX763" fmla="*/ 828701 w 7467600"/>
              <a:gd name="connsiteY763" fmla="*/ 1839520 h 6858000"/>
              <a:gd name="connsiteX764" fmla="*/ 494427 w 7467600"/>
              <a:gd name="connsiteY764" fmla="*/ 1092333 h 6858000"/>
              <a:gd name="connsiteX765" fmla="*/ 506322 w 7467600"/>
              <a:gd name="connsiteY765" fmla="*/ 1020997 h 6858000"/>
              <a:gd name="connsiteX766" fmla="*/ 4570198 w 7467600"/>
              <a:gd name="connsiteY766" fmla="*/ 978081 h 6858000"/>
              <a:gd name="connsiteX767" fmla="*/ 4523691 w 7467600"/>
              <a:gd name="connsiteY767" fmla="*/ 1127776 h 6858000"/>
              <a:gd name="connsiteX768" fmla="*/ 4509875 w 7467600"/>
              <a:gd name="connsiteY768" fmla="*/ 1167552 h 6858000"/>
              <a:gd name="connsiteX769" fmla="*/ 4478168 w 7467600"/>
              <a:gd name="connsiteY769" fmla="*/ 1260735 h 6858000"/>
              <a:gd name="connsiteX770" fmla="*/ 4409309 w 7467600"/>
              <a:gd name="connsiteY770" fmla="*/ 1666996 h 6858000"/>
              <a:gd name="connsiteX771" fmla="*/ 4370031 w 7467600"/>
              <a:gd name="connsiteY771" fmla="*/ 1955666 h 6858000"/>
              <a:gd name="connsiteX772" fmla="*/ 4570198 w 7467600"/>
              <a:gd name="connsiteY772" fmla="*/ 978081 h 6858000"/>
              <a:gd name="connsiteX773" fmla="*/ 4557898 w 7467600"/>
              <a:gd name="connsiteY773" fmla="*/ 900011 h 6858000"/>
              <a:gd name="connsiteX774" fmla="*/ 4344840 w 7467600"/>
              <a:gd name="connsiteY774" fmla="*/ 1922038 h 6858000"/>
              <a:gd name="connsiteX775" fmla="*/ 4378710 w 7467600"/>
              <a:gd name="connsiteY775" fmla="*/ 1665516 h 6858000"/>
              <a:gd name="connsiteX776" fmla="*/ 4448798 w 7467600"/>
              <a:gd name="connsiteY776" fmla="*/ 1253024 h 6858000"/>
              <a:gd name="connsiteX777" fmla="*/ 4480315 w 7467600"/>
              <a:gd name="connsiteY777" fmla="*/ 1158454 h 6858000"/>
              <a:gd name="connsiteX778" fmla="*/ 4494133 w 7467600"/>
              <a:gd name="connsiteY778" fmla="*/ 1118676 h 6858000"/>
              <a:gd name="connsiteX779" fmla="*/ 4557898 w 7467600"/>
              <a:gd name="connsiteY779" fmla="*/ 900011 h 6858000"/>
              <a:gd name="connsiteX780" fmla="*/ 5870151 w 7467600"/>
              <a:gd name="connsiteY780" fmla="*/ 898890 h 6858000"/>
              <a:gd name="connsiteX781" fmla="*/ 5861335 w 7467600"/>
              <a:gd name="connsiteY781" fmla="*/ 899177 h 6858000"/>
              <a:gd name="connsiteX782" fmla="*/ 5843702 w 7467600"/>
              <a:gd name="connsiteY782" fmla="*/ 899748 h 6858000"/>
              <a:gd name="connsiteX783" fmla="*/ 5651107 w 7467600"/>
              <a:gd name="connsiteY783" fmla="*/ 920306 h 6858000"/>
              <a:gd name="connsiteX784" fmla="*/ 5459407 w 7467600"/>
              <a:gd name="connsiteY784" fmla="*/ 940975 h 6858000"/>
              <a:gd name="connsiteX785" fmla="*/ 5374846 w 7467600"/>
              <a:gd name="connsiteY785" fmla="*/ 941988 h 6858000"/>
              <a:gd name="connsiteX786" fmla="*/ 5256105 w 7467600"/>
              <a:gd name="connsiteY786" fmla="*/ 945632 h 6858000"/>
              <a:gd name="connsiteX787" fmla="*/ 5107071 w 7467600"/>
              <a:gd name="connsiteY787" fmla="*/ 969720 h 6858000"/>
              <a:gd name="connsiteX788" fmla="*/ 4998681 w 7467600"/>
              <a:gd name="connsiteY788" fmla="*/ 988771 h 6858000"/>
              <a:gd name="connsiteX789" fmla="*/ 5870151 w 7467600"/>
              <a:gd name="connsiteY789" fmla="*/ 898890 h 6858000"/>
              <a:gd name="connsiteX790" fmla="*/ 5504425 w 7467600"/>
              <a:gd name="connsiteY790" fmla="*/ 848067 h 6858000"/>
              <a:gd name="connsiteX791" fmla="*/ 4968849 w 7467600"/>
              <a:gd name="connsiteY791" fmla="*/ 962318 h 6858000"/>
              <a:gd name="connsiteX792" fmla="*/ 5104039 w 7467600"/>
              <a:gd name="connsiteY792" fmla="*/ 940634 h 6858000"/>
              <a:gd name="connsiteX793" fmla="*/ 5256311 w 7467600"/>
              <a:gd name="connsiteY793" fmla="*/ 916490 h 6858000"/>
              <a:gd name="connsiteX794" fmla="*/ 5377381 w 7467600"/>
              <a:gd name="connsiteY794" fmla="*/ 912671 h 6858000"/>
              <a:gd name="connsiteX795" fmla="*/ 5460148 w 7467600"/>
              <a:gd name="connsiteY795" fmla="*/ 911442 h 6858000"/>
              <a:gd name="connsiteX796" fmla="*/ 5648971 w 7467600"/>
              <a:gd name="connsiteY796" fmla="*/ 891331 h 6858000"/>
              <a:gd name="connsiteX797" fmla="*/ 5844807 w 7467600"/>
              <a:gd name="connsiteY797" fmla="*/ 870718 h 6858000"/>
              <a:gd name="connsiteX798" fmla="*/ 5862975 w 7467600"/>
              <a:gd name="connsiteY798" fmla="*/ 869756 h 6858000"/>
              <a:gd name="connsiteX799" fmla="*/ 5920887 w 7467600"/>
              <a:gd name="connsiteY799" fmla="*/ 865929 h 6858000"/>
              <a:gd name="connsiteX800" fmla="*/ 5504425 w 7467600"/>
              <a:gd name="connsiteY800" fmla="*/ 848067 h 6858000"/>
              <a:gd name="connsiteX801" fmla="*/ 3607114 w 7467600"/>
              <a:gd name="connsiteY801" fmla="*/ 467441 h 6858000"/>
              <a:gd name="connsiteX802" fmla="*/ 3296242 w 7467600"/>
              <a:gd name="connsiteY802" fmla="*/ 807991 h 6858000"/>
              <a:gd name="connsiteX803" fmla="*/ 3174674 w 7467600"/>
              <a:gd name="connsiteY803" fmla="*/ 919759 h 6858000"/>
              <a:gd name="connsiteX804" fmla="*/ 3042978 w 7467600"/>
              <a:gd name="connsiteY804" fmla="*/ 1054894 h 6858000"/>
              <a:gd name="connsiteX805" fmla="*/ 2968914 w 7467600"/>
              <a:gd name="connsiteY805" fmla="*/ 1133756 h 6858000"/>
              <a:gd name="connsiteX806" fmla="*/ 3103823 w 7467600"/>
              <a:gd name="connsiteY806" fmla="*/ 1026814 h 6858000"/>
              <a:gd name="connsiteX807" fmla="*/ 3607114 w 7467600"/>
              <a:gd name="connsiteY807" fmla="*/ 467441 h 6858000"/>
              <a:gd name="connsiteX808" fmla="*/ 3744487 w 7467600"/>
              <a:gd name="connsiteY808" fmla="*/ 383136 h 6858000"/>
              <a:gd name="connsiteX809" fmla="*/ 3970213 w 7467600"/>
              <a:gd name="connsiteY809" fmla="*/ 995559 h 6858000"/>
              <a:gd name="connsiteX810" fmla="*/ 3744487 w 7467600"/>
              <a:gd name="connsiteY810" fmla="*/ 383136 h 6858000"/>
              <a:gd name="connsiteX811" fmla="*/ 3624562 w 7467600"/>
              <a:gd name="connsiteY811" fmla="*/ 367041 h 6858000"/>
              <a:gd name="connsiteX812" fmla="*/ 3489712 w 7467600"/>
              <a:gd name="connsiteY812" fmla="*/ 485386 h 6858000"/>
              <a:gd name="connsiteX813" fmla="*/ 3182994 w 7467600"/>
              <a:gd name="connsiteY813" fmla="*/ 828265 h 6858000"/>
              <a:gd name="connsiteX814" fmla="*/ 2892114 w 7467600"/>
              <a:gd name="connsiteY814" fmla="*/ 1172635 h 6858000"/>
              <a:gd name="connsiteX815" fmla="*/ 3021459 w 7467600"/>
              <a:gd name="connsiteY815" fmla="*/ 1035385 h 6858000"/>
              <a:gd name="connsiteX816" fmla="*/ 3153873 w 7467600"/>
              <a:gd name="connsiteY816" fmla="*/ 898971 h 6858000"/>
              <a:gd name="connsiteX817" fmla="*/ 3276511 w 7467600"/>
              <a:gd name="connsiteY817" fmla="*/ 786423 h 6858000"/>
              <a:gd name="connsiteX818" fmla="*/ 3584154 w 7467600"/>
              <a:gd name="connsiteY818" fmla="*/ 448218 h 6858000"/>
              <a:gd name="connsiteX819" fmla="*/ 3624562 w 7467600"/>
              <a:gd name="connsiteY819" fmla="*/ 367041 h 6858000"/>
              <a:gd name="connsiteX820" fmla="*/ 3766672 w 7467600"/>
              <a:gd name="connsiteY820" fmla="*/ 359429 h 6858000"/>
              <a:gd name="connsiteX821" fmla="*/ 3996338 w 7467600"/>
              <a:gd name="connsiteY821" fmla="*/ 968237 h 6858000"/>
              <a:gd name="connsiteX822" fmla="*/ 3766672 w 7467600"/>
              <a:gd name="connsiteY822" fmla="*/ 359429 h 6858000"/>
              <a:gd name="connsiteX823" fmla="*/ 5805386 w 7467600"/>
              <a:gd name="connsiteY823" fmla="*/ 239240 h 6858000"/>
              <a:gd name="connsiteX824" fmla="*/ 5736947 w 7467600"/>
              <a:gd name="connsiteY824" fmla="*/ 261367 h 6858000"/>
              <a:gd name="connsiteX825" fmla="*/ 5427012 w 7467600"/>
              <a:gd name="connsiteY825" fmla="*/ 311272 h 6858000"/>
              <a:gd name="connsiteX826" fmla="*/ 5147818 w 7467600"/>
              <a:gd name="connsiteY826" fmla="*/ 322112 h 6858000"/>
              <a:gd name="connsiteX827" fmla="*/ 5060854 w 7467600"/>
              <a:gd name="connsiteY827" fmla="*/ 311882 h 6858000"/>
              <a:gd name="connsiteX828" fmla="*/ 4945989 w 7467600"/>
              <a:gd name="connsiteY828" fmla="*/ 300516 h 6858000"/>
              <a:gd name="connsiteX829" fmla="*/ 5410479 w 7467600"/>
              <a:gd name="connsiteY829" fmla="*/ 348434 h 6858000"/>
              <a:gd name="connsiteX830" fmla="*/ 5805386 w 7467600"/>
              <a:gd name="connsiteY830" fmla="*/ 239240 h 6858000"/>
              <a:gd name="connsiteX831" fmla="*/ 5905192 w 7467600"/>
              <a:gd name="connsiteY831" fmla="*/ 163079 h 6858000"/>
              <a:gd name="connsiteX832" fmla="*/ 5865655 w 7467600"/>
              <a:gd name="connsiteY832" fmla="*/ 171901 h 6858000"/>
              <a:gd name="connsiteX833" fmla="*/ 5259740 w 7467600"/>
              <a:gd name="connsiteY833" fmla="*/ 257013 h 6858000"/>
              <a:gd name="connsiteX834" fmla="*/ 5208466 w 7467600"/>
              <a:gd name="connsiteY834" fmla="*/ 257550 h 6858000"/>
              <a:gd name="connsiteX835" fmla="*/ 4980204 w 7467600"/>
              <a:gd name="connsiteY835" fmla="*/ 271903 h 6858000"/>
              <a:gd name="connsiteX836" fmla="*/ 5068068 w 7467600"/>
              <a:gd name="connsiteY836" fmla="*/ 282244 h 6858000"/>
              <a:gd name="connsiteX837" fmla="*/ 5153231 w 7467600"/>
              <a:gd name="connsiteY837" fmla="*/ 292240 h 6858000"/>
              <a:gd name="connsiteX838" fmla="*/ 5426491 w 7467600"/>
              <a:gd name="connsiteY838" fmla="*/ 281128 h 6858000"/>
              <a:gd name="connsiteX839" fmla="*/ 5731212 w 7467600"/>
              <a:gd name="connsiteY839" fmla="*/ 231951 h 6858000"/>
              <a:gd name="connsiteX840" fmla="*/ 5905192 w 7467600"/>
              <a:gd name="connsiteY840" fmla="*/ 163079 h 6858000"/>
              <a:gd name="connsiteX841" fmla="*/ 5944437 w 7467600"/>
              <a:gd name="connsiteY841" fmla="*/ 113829 h 6858000"/>
              <a:gd name="connsiteX842" fmla="*/ 5825032 w 7467600"/>
              <a:gd name="connsiteY842" fmla="*/ 146405 h 6858000"/>
              <a:gd name="connsiteX843" fmla="*/ 4955599 w 7467600"/>
              <a:gd name="connsiteY843" fmla="*/ 247008 h 6858000"/>
              <a:gd name="connsiteX844" fmla="*/ 5210104 w 7467600"/>
              <a:gd name="connsiteY844" fmla="*/ 228123 h 6858000"/>
              <a:gd name="connsiteX845" fmla="*/ 5261015 w 7467600"/>
              <a:gd name="connsiteY845" fmla="*/ 227087 h 6858000"/>
              <a:gd name="connsiteX846" fmla="*/ 5861181 w 7467600"/>
              <a:gd name="connsiteY846" fmla="*/ 143093 h 6858000"/>
              <a:gd name="connsiteX847" fmla="*/ 5961252 w 7467600"/>
              <a:gd name="connsiteY847" fmla="*/ 114820 h 6858000"/>
              <a:gd name="connsiteX848" fmla="*/ 5944437 w 7467600"/>
              <a:gd name="connsiteY848" fmla="*/ 113829 h 6858000"/>
              <a:gd name="connsiteX849" fmla="*/ 3882765 w 7467600"/>
              <a:gd name="connsiteY849" fmla="*/ 0 h 6858000"/>
              <a:gd name="connsiteX850" fmla="*/ 3995099 w 7467600"/>
              <a:gd name="connsiteY850" fmla="*/ 0 h 6858000"/>
              <a:gd name="connsiteX851" fmla="*/ 4163818 w 7467600"/>
              <a:gd name="connsiteY851" fmla="*/ 234104 h 6858000"/>
              <a:gd name="connsiteX852" fmla="*/ 4172099 w 7467600"/>
              <a:gd name="connsiteY852" fmla="*/ 234207 h 6858000"/>
              <a:gd name="connsiteX853" fmla="*/ 4784282 w 7467600"/>
              <a:gd name="connsiteY853" fmla="*/ 276561 h 6858000"/>
              <a:gd name="connsiteX854" fmla="*/ 4801687 w 7467600"/>
              <a:gd name="connsiteY854" fmla="*/ 267764 h 6858000"/>
              <a:gd name="connsiteX855" fmla="*/ 6082788 w 7467600"/>
              <a:gd name="connsiteY855" fmla="*/ 64119 h 6858000"/>
              <a:gd name="connsiteX856" fmla="*/ 6099442 w 7467600"/>
              <a:gd name="connsiteY856" fmla="*/ 82568 h 6858000"/>
              <a:gd name="connsiteX857" fmla="*/ 4804137 w 7467600"/>
              <a:gd name="connsiteY857" fmla="*/ 320931 h 6858000"/>
              <a:gd name="connsiteX858" fmla="*/ 4227047 w 7467600"/>
              <a:gd name="connsiteY858" fmla="*/ 313415 h 6858000"/>
              <a:gd name="connsiteX859" fmla="*/ 4346041 w 7467600"/>
              <a:gd name="connsiteY859" fmla="*/ 456086 h 6858000"/>
              <a:gd name="connsiteX860" fmla="*/ 4870967 w 7467600"/>
              <a:gd name="connsiteY860" fmla="*/ 963061 h 6858000"/>
              <a:gd name="connsiteX861" fmla="*/ 4889647 w 7467600"/>
              <a:gd name="connsiteY861" fmla="*/ 957147 h 6858000"/>
              <a:gd name="connsiteX862" fmla="*/ 5422504 w 7467600"/>
              <a:gd name="connsiteY862" fmla="*/ 805191 h 6858000"/>
              <a:gd name="connsiteX863" fmla="*/ 6087656 w 7467600"/>
              <a:gd name="connsiteY863" fmla="*/ 826703 h 6858000"/>
              <a:gd name="connsiteX864" fmla="*/ 6058717 w 7467600"/>
              <a:gd name="connsiteY864" fmla="*/ 865992 h 6858000"/>
              <a:gd name="connsiteX865" fmla="*/ 4974153 w 7467600"/>
              <a:gd name="connsiteY865" fmla="*/ 1045456 h 6858000"/>
              <a:gd name="connsiteX866" fmla="*/ 5627835 w 7467600"/>
              <a:gd name="connsiteY866" fmla="*/ 1472077 h 6858000"/>
              <a:gd name="connsiteX867" fmla="*/ 5629817 w 7467600"/>
              <a:gd name="connsiteY867" fmla="*/ 1471412 h 6858000"/>
              <a:gd name="connsiteX868" fmla="*/ 5634124 w 7467600"/>
              <a:gd name="connsiteY868" fmla="*/ 1470572 h 6858000"/>
              <a:gd name="connsiteX869" fmla="*/ 5755832 w 7467600"/>
              <a:gd name="connsiteY869" fmla="*/ 1383886 h 6858000"/>
              <a:gd name="connsiteX870" fmla="*/ 6014186 w 7467600"/>
              <a:gd name="connsiteY870" fmla="*/ 1279799 h 6858000"/>
              <a:gd name="connsiteX871" fmla="*/ 6901619 w 7467600"/>
              <a:gd name="connsiteY871" fmla="*/ 1047874 h 6858000"/>
              <a:gd name="connsiteX872" fmla="*/ 6931566 w 7467600"/>
              <a:gd name="connsiteY872" fmla="*/ 1062034 h 6858000"/>
              <a:gd name="connsiteX873" fmla="*/ 5790982 w 7467600"/>
              <a:gd name="connsiteY873" fmla="*/ 1561380 h 6858000"/>
              <a:gd name="connsiteX874" fmla="*/ 6188971 w 7467600"/>
              <a:gd name="connsiteY874" fmla="*/ 1755168 h 6858000"/>
              <a:gd name="connsiteX875" fmla="*/ 6202446 w 7467600"/>
              <a:gd name="connsiteY875" fmla="*/ 1752268 h 6858000"/>
              <a:gd name="connsiteX876" fmla="*/ 7179560 w 7467600"/>
              <a:gd name="connsiteY876" fmla="*/ 1467551 h 6858000"/>
              <a:gd name="connsiteX877" fmla="*/ 7158730 w 7467600"/>
              <a:gd name="connsiteY877" fmla="*/ 1507835 h 6858000"/>
              <a:gd name="connsiteX878" fmla="*/ 6326959 w 7467600"/>
              <a:gd name="connsiteY878" fmla="*/ 1817686 h 6858000"/>
              <a:gd name="connsiteX879" fmla="*/ 6537433 w 7467600"/>
              <a:gd name="connsiteY879" fmla="*/ 1907790 h 6858000"/>
              <a:gd name="connsiteX880" fmla="*/ 6550221 w 7467600"/>
              <a:gd name="connsiteY880" fmla="*/ 1910729 h 6858000"/>
              <a:gd name="connsiteX881" fmla="*/ 6964438 w 7467600"/>
              <a:gd name="connsiteY881" fmla="*/ 2209505 h 6858000"/>
              <a:gd name="connsiteX882" fmla="*/ 7367862 w 7467600"/>
              <a:gd name="connsiteY882" fmla="*/ 2806833 h 6858000"/>
              <a:gd name="connsiteX883" fmla="*/ 7364329 w 7467600"/>
              <a:gd name="connsiteY883" fmla="*/ 2826907 h 6858000"/>
              <a:gd name="connsiteX884" fmla="*/ 7290545 w 7467600"/>
              <a:gd name="connsiteY884" fmla="*/ 2850663 h 6858000"/>
              <a:gd name="connsiteX885" fmla="*/ 6472036 w 7467600"/>
              <a:gd name="connsiteY885" fmla="*/ 1959003 h 6858000"/>
              <a:gd name="connsiteX886" fmla="*/ 5792897 w 7467600"/>
              <a:gd name="connsiteY886" fmla="*/ 1647747 h 6858000"/>
              <a:gd name="connsiteX887" fmla="*/ 5842751 w 7467600"/>
              <a:gd name="connsiteY887" fmla="*/ 1816112 h 6858000"/>
              <a:gd name="connsiteX888" fmla="*/ 5847424 w 7467600"/>
              <a:gd name="connsiteY888" fmla="*/ 1815776 h 6858000"/>
              <a:gd name="connsiteX889" fmla="*/ 6399821 w 7467600"/>
              <a:gd name="connsiteY889" fmla="*/ 2344799 h 6858000"/>
              <a:gd name="connsiteX890" fmla="*/ 6323232 w 7467600"/>
              <a:gd name="connsiteY890" fmla="*/ 2389634 h 6858000"/>
              <a:gd name="connsiteX891" fmla="*/ 5942958 w 7467600"/>
              <a:gd name="connsiteY891" fmla="*/ 2077708 h 6858000"/>
              <a:gd name="connsiteX892" fmla="*/ 5921559 w 7467600"/>
              <a:gd name="connsiteY892" fmla="*/ 2378596 h 6858000"/>
              <a:gd name="connsiteX893" fmla="*/ 5817651 w 7467600"/>
              <a:gd name="connsiteY893" fmla="*/ 3023919 h 6858000"/>
              <a:gd name="connsiteX894" fmla="*/ 5729634 w 7467600"/>
              <a:gd name="connsiteY894" fmla="*/ 3051849 h 6858000"/>
              <a:gd name="connsiteX895" fmla="*/ 5611018 w 7467600"/>
              <a:gd name="connsiteY895" fmla="*/ 2316769 h 6858000"/>
              <a:gd name="connsiteX896" fmla="*/ 5687608 w 7467600"/>
              <a:gd name="connsiteY896" fmla="*/ 2039972 h 6858000"/>
              <a:gd name="connsiteX897" fmla="*/ 5657554 w 7467600"/>
              <a:gd name="connsiteY897" fmla="*/ 1576445 h 6858000"/>
              <a:gd name="connsiteX898" fmla="*/ 5150475 w 7467600"/>
              <a:gd name="connsiteY898" fmla="*/ 1274012 h 6858000"/>
              <a:gd name="connsiteX899" fmla="*/ 5349142 w 7467600"/>
              <a:gd name="connsiteY899" fmla="*/ 2204405 h 6858000"/>
              <a:gd name="connsiteX900" fmla="*/ 5262214 w 7467600"/>
              <a:gd name="connsiteY900" fmla="*/ 2233836 h 6858000"/>
              <a:gd name="connsiteX901" fmla="*/ 4981539 w 7467600"/>
              <a:gd name="connsiteY901" fmla="*/ 1542201 h 6858000"/>
              <a:gd name="connsiteX902" fmla="*/ 4958461 w 7467600"/>
              <a:gd name="connsiteY902" fmla="*/ 1136957 h 6858000"/>
              <a:gd name="connsiteX903" fmla="*/ 4655015 w 7467600"/>
              <a:gd name="connsiteY903" fmla="*/ 891426 h 6858000"/>
              <a:gd name="connsiteX904" fmla="*/ 4348002 w 7467600"/>
              <a:gd name="connsiteY904" fmla="*/ 2205895 h 6858000"/>
              <a:gd name="connsiteX905" fmla="*/ 4262250 w 7467600"/>
              <a:gd name="connsiteY905" fmla="*/ 2219972 h 6858000"/>
              <a:gd name="connsiteX906" fmla="*/ 4550611 w 7467600"/>
              <a:gd name="connsiteY906" fmla="*/ 817540 h 6858000"/>
              <a:gd name="connsiteX907" fmla="*/ 4564418 w 7467600"/>
              <a:gd name="connsiteY907" fmla="*/ 808293 h 6858000"/>
              <a:gd name="connsiteX908" fmla="*/ 4266388 w 7467600"/>
              <a:gd name="connsiteY908" fmla="*/ 500083 h 6858000"/>
              <a:gd name="connsiteX909" fmla="*/ 4032842 w 7467600"/>
              <a:gd name="connsiteY909" fmla="*/ 211809 h 6858000"/>
              <a:gd name="connsiteX910" fmla="*/ 3882765 w 7467600"/>
              <a:gd name="connsiteY910" fmla="*/ 0 h 6858000"/>
              <a:gd name="connsiteX911" fmla="*/ 3721337 w 7467600"/>
              <a:gd name="connsiteY911" fmla="*/ 0 h 6858000"/>
              <a:gd name="connsiteX912" fmla="*/ 3797544 w 7467600"/>
              <a:gd name="connsiteY912" fmla="*/ 0 h 6858000"/>
              <a:gd name="connsiteX913" fmla="*/ 3775734 w 7467600"/>
              <a:gd name="connsiteY913" fmla="*/ 95131 h 6858000"/>
              <a:gd name="connsiteX914" fmla="*/ 3724807 w 7467600"/>
              <a:gd name="connsiteY914" fmla="*/ 272257 h 6858000"/>
              <a:gd name="connsiteX915" fmla="*/ 3726844 w 7467600"/>
              <a:gd name="connsiteY915" fmla="*/ 282988 h 6858000"/>
              <a:gd name="connsiteX916" fmla="*/ 3742664 w 7467600"/>
              <a:gd name="connsiteY916" fmla="*/ 279918 h 6858000"/>
              <a:gd name="connsiteX917" fmla="*/ 4103910 w 7467600"/>
              <a:gd name="connsiteY917" fmla="*/ 1161917 h 6858000"/>
              <a:gd name="connsiteX918" fmla="*/ 4020269 w 7467600"/>
              <a:gd name="connsiteY918" fmla="*/ 1200406 h 6858000"/>
              <a:gd name="connsiteX919" fmla="*/ 3674882 w 7467600"/>
              <a:gd name="connsiteY919" fmla="*/ 488524 h 6858000"/>
              <a:gd name="connsiteX920" fmla="*/ 3132682 w 7467600"/>
              <a:gd name="connsiteY920" fmla="*/ 1072284 h 6858000"/>
              <a:gd name="connsiteX921" fmla="*/ 2716346 w 7467600"/>
              <a:gd name="connsiteY921" fmla="*/ 1276376 h 6858000"/>
              <a:gd name="connsiteX922" fmla="*/ 2716772 w 7467600"/>
              <a:gd name="connsiteY922" fmla="*/ 1255462 h 6858000"/>
              <a:gd name="connsiteX923" fmla="*/ 3471096 w 7467600"/>
              <a:gd name="connsiteY923" fmla="*/ 437072 h 6858000"/>
              <a:gd name="connsiteX924" fmla="*/ 3639057 w 7467600"/>
              <a:gd name="connsiteY924" fmla="*/ 286334 h 6858000"/>
              <a:gd name="connsiteX925" fmla="*/ 3640309 w 7467600"/>
              <a:gd name="connsiteY925" fmla="*/ 284664 h 6858000"/>
              <a:gd name="connsiteX926" fmla="*/ 3646022 w 7467600"/>
              <a:gd name="connsiteY926" fmla="*/ 276711 h 6858000"/>
              <a:gd name="connsiteX927" fmla="*/ 3707943 w 7467600"/>
              <a:gd name="connsiteY927" fmla="*/ 65958 h 6858000"/>
              <a:gd name="connsiteX928" fmla="*/ 3721337 w 7467600"/>
              <a:gd name="connsiteY928" fmla="*/ 0 h 6858000"/>
              <a:gd name="connsiteX929" fmla="*/ 2867960 w 7467600"/>
              <a:gd name="connsiteY929" fmla="*/ 0 h 6858000"/>
              <a:gd name="connsiteX930" fmla="*/ 2926351 w 7467600"/>
              <a:gd name="connsiteY930" fmla="*/ 0 h 6858000"/>
              <a:gd name="connsiteX931" fmla="*/ 2902823 w 7467600"/>
              <a:gd name="connsiteY931" fmla="*/ 262929 h 6858000"/>
              <a:gd name="connsiteX932" fmla="*/ 2940663 w 7467600"/>
              <a:gd name="connsiteY932" fmla="*/ 140884 h 6858000"/>
              <a:gd name="connsiteX933" fmla="*/ 2947039 w 7467600"/>
              <a:gd name="connsiteY933" fmla="*/ 122524 h 6858000"/>
              <a:gd name="connsiteX934" fmla="*/ 2984316 w 7467600"/>
              <a:gd name="connsiteY934" fmla="*/ 0 h 6858000"/>
              <a:gd name="connsiteX935" fmla="*/ 3016114 w 7467600"/>
              <a:gd name="connsiteY935" fmla="*/ 0 h 6858000"/>
              <a:gd name="connsiteX936" fmla="*/ 2979949 w 7467600"/>
              <a:gd name="connsiteY936" fmla="*/ 119274 h 6858000"/>
              <a:gd name="connsiteX937" fmla="*/ 3023879 w 7467600"/>
              <a:gd name="connsiteY937" fmla="*/ 0 h 6858000"/>
              <a:gd name="connsiteX938" fmla="*/ 3105400 w 7467600"/>
              <a:gd name="connsiteY938" fmla="*/ 0 h 6858000"/>
              <a:gd name="connsiteX939" fmla="*/ 3094669 w 7467600"/>
              <a:gd name="connsiteY939" fmla="*/ 30308 h 6858000"/>
              <a:gd name="connsiteX940" fmla="*/ 2901945 w 7467600"/>
              <a:gd name="connsiteY940" fmla="*/ 466538 h 6858000"/>
              <a:gd name="connsiteX941" fmla="*/ 2815209 w 7467600"/>
              <a:gd name="connsiteY941" fmla="*/ 497361 h 6858000"/>
              <a:gd name="connsiteX942" fmla="*/ 2844845 w 7467600"/>
              <a:gd name="connsiteY942" fmla="*/ 127638 h 6858000"/>
              <a:gd name="connsiteX943" fmla="*/ 2867960 w 7467600"/>
              <a:gd name="connsiteY943" fmla="*/ 0 h 6858000"/>
              <a:gd name="connsiteX944" fmla="*/ 1057230 w 7467600"/>
              <a:gd name="connsiteY944" fmla="*/ 0 h 6858000"/>
              <a:gd name="connsiteX945" fmla="*/ 1111003 w 7467600"/>
              <a:gd name="connsiteY945" fmla="*/ 0 h 6858000"/>
              <a:gd name="connsiteX946" fmla="*/ 1125553 w 7467600"/>
              <a:gd name="connsiteY946" fmla="*/ 52588 h 6858000"/>
              <a:gd name="connsiteX947" fmla="*/ 1304276 w 7467600"/>
              <a:gd name="connsiteY947" fmla="*/ 476275 h 6858000"/>
              <a:gd name="connsiteX948" fmla="*/ 1492066 w 7467600"/>
              <a:gd name="connsiteY948" fmla="*/ 886333 h 6858000"/>
              <a:gd name="connsiteX949" fmla="*/ 1423698 w 7467600"/>
              <a:gd name="connsiteY949" fmla="*/ 710817 h 6858000"/>
              <a:gd name="connsiteX950" fmla="*/ 1357609 w 7467600"/>
              <a:gd name="connsiteY950" fmla="*/ 532892 h 6858000"/>
              <a:gd name="connsiteX951" fmla="*/ 1309550 w 7467600"/>
              <a:gd name="connsiteY951" fmla="*/ 374031 h 6858000"/>
              <a:gd name="connsiteX952" fmla="*/ 1193673 w 7467600"/>
              <a:gd name="connsiteY952" fmla="*/ 49533 h 6858000"/>
              <a:gd name="connsiteX953" fmla="*/ 1164391 w 7467600"/>
              <a:gd name="connsiteY953" fmla="*/ 0 h 6858000"/>
              <a:gd name="connsiteX954" fmla="*/ 1200666 w 7467600"/>
              <a:gd name="connsiteY954" fmla="*/ 0 h 6858000"/>
              <a:gd name="connsiteX955" fmla="*/ 1223408 w 7467600"/>
              <a:gd name="connsiteY955" fmla="*/ 38996 h 6858000"/>
              <a:gd name="connsiteX956" fmla="*/ 1339635 w 7467600"/>
              <a:gd name="connsiteY956" fmla="*/ 365517 h 6858000"/>
              <a:gd name="connsiteX957" fmla="*/ 1387469 w 7467600"/>
              <a:gd name="connsiteY957" fmla="*/ 523079 h 6858000"/>
              <a:gd name="connsiteX958" fmla="*/ 1452685 w 7467600"/>
              <a:gd name="connsiteY958" fmla="*/ 699806 h 6858000"/>
              <a:gd name="connsiteX959" fmla="*/ 1492092 w 7467600"/>
              <a:gd name="connsiteY959" fmla="*/ 800424 h 6858000"/>
              <a:gd name="connsiteX960" fmla="*/ 1455302 w 7467600"/>
              <a:gd name="connsiteY960" fmla="*/ 632913 h 6858000"/>
              <a:gd name="connsiteX961" fmla="*/ 1222336 w 7467600"/>
              <a:gd name="connsiteY961" fmla="*/ 9480 h 6858000"/>
              <a:gd name="connsiteX962" fmla="*/ 1214634 w 7467600"/>
              <a:gd name="connsiteY962" fmla="*/ 0 h 6858000"/>
              <a:gd name="connsiteX963" fmla="*/ 1289827 w 7467600"/>
              <a:gd name="connsiteY963" fmla="*/ 0 h 6858000"/>
              <a:gd name="connsiteX964" fmla="*/ 1321076 w 7467600"/>
              <a:gd name="connsiteY964" fmla="*/ 59722 h 6858000"/>
              <a:gd name="connsiteX965" fmla="*/ 1512579 w 7467600"/>
              <a:gd name="connsiteY965" fmla="*/ 626441 h 6858000"/>
              <a:gd name="connsiteX966" fmla="*/ 1506076 w 7467600"/>
              <a:gd name="connsiteY966" fmla="*/ 1089289 h 6858000"/>
              <a:gd name="connsiteX967" fmla="*/ 1486346 w 7467600"/>
              <a:gd name="connsiteY967" fmla="*/ 1079919 h 6858000"/>
              <a:gd name="connsiteX968" fmla="*/ 1070511 w 7467600"/>
              <a:gd name="connsiteY968" fmla="*/ 48609 h 6858000"/>
              <a:gd name="connsiteX969" fmla="*/ 1057230 w 7467600"/>
              <a:gd name="connsiteY969" fmla="*/ 0 h 6858000"/>
              <a:gd name="connsiteX970" fmla="*/ 43151 w 7467600"/>
              <a:gd name="connsiteY970" fmla="*/ 0 h 6858000"/>
              <a:gd name="connsiteX971" fmla="*/ 95283 w 7467600"/>
              <a:gd name="connsiteY971" fmla="*/ 0 h 6858000"/>
              <a:gd name="connsiteX972" fmla="*/ 300708 w 7467600"/>
              <a:gd name="connsiteY972" fmla="*/ 154571 h 6858000"/>
              <a:gd name="connsiteX973" fmla="*/ 530414 w 7467600"/>
              <a:gd name="connsiteY973" fmla="*/ 354673 h 6858000"/>
              <a:gd name="connsiteX974" fmla="*/ 333785 w 7467600"/>
              <a:gd name="connsiteY974" fmla="*/ 161564 h 6858000"/>
              <a:gd name="connsiteX975" fmla="*/ 147005 w 7467600"/>
              <a:gd name="connsiteY975" fmla="*/ 0 h 6858000"/>
              <a:gd name="connsiteX976" fmla="*/ 272509 w 7467600"/>
              <a:gd name="connsiteY976" fmla="*/ 0 h 6858000"/>
              <a:gd name="connsiteX977" fmla="*/ 326276 w 7467600"/>
              <a:gd name="connsiteY977" fmla="*/ 45847 h 6858000"/>
              <a:gd name="connsiteX978" fmla="*/ 823759 w 7467600"/>
              <a:gd name="connsiteY978" fmla="*/ 574145 h 6858000"/>
              <a:gd name="connsiteX979" fmla="*/ 811254 w 7467600"/>
              <a:gd name="connsiteY979" fmla="*/ 665546 h 6858000"/>
              <a:gd name="connsiteX980" fmla="*/ 154042 w 7467600"/>
              <a:gd name="connsiteY980" fmla="*/ 261522 h 6858000"/>
              <a:gd name="connsiteX981" fmla="*/ 13550 w 7467600"/>
              <a:gd name="connsiteY981" fmla="*/ 158423 h 6858000"/>
              <a:gd name="connsiteX982" fmla="*/ 0 w 7467600"/>
              <a:gd name="connsiteY982" fmla="*/ 146618 h 6858000"/>
              <a:gd name="connsiteX983" fmla="*/ 0 w 7467600"/>
              <a:gd name="connsiteY983" fmla="*/ 59161 h 6858000"/>
              <a:gd name="connsiteX984" fmla="*/ 45427 w 7467600"/>
              <a:gd name="connsiteY984" fmla="*/ 101078 h 6858000"/>
              <a:gd name="connsiteX985" fmla="*/ 630103 w 7467600"/>
              <a:gd name="connsiteY985" fmla="*/ 485885 h 6858000"/>
              <a:gd name="connsiteX986" fmla="*/ 532040 w 7467600"/>
              <a:gd name="connsiteY986" fmla="*/ 399359 h 6858000"/>
              <a:gd name="connsiteX987" fmla="*/ 517618 w 7467600"/>
              <a:gd name="connsiteY987" fmla="*/ 385726 h 6858000"/>
              <a:gd name="connsiteX988" fmla="*/ 285074 w 7467600"/>
              <a:gd name="connsiteY988" fmla="*/ 182755 h 6858000"/>
              <a:gd name="connsiteX989" fmla="*/ 43151 w 7467600"/>
              <a:gd name="connsiteY989"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12201 w 7467600"/>
              <a:gd name="connsiteY127" fmla="*/ 5128278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312201 w 7467600"/>
              <a:gd name="connsiteY132" fmla="*/ 5128278 h 6858000"/>
              <a:gd name="connsiteX133" fmla="*/ 1903353 w 7467600"/>
              <a:gd name="connsiteY133" fmla="*/ 5044827 h 6858000"/>
              <a:gd name="connsiteX134" fmla="*/ 1936931 w 7467600"/>
              <a:gd name="connsiteY134" fmla="*/ 5093954 h 6858000"/>
              <a:gd name="connsiteX135" fmla="*/ 2195868 w 7467600"/>
              <a:gd name="connsiteY135" fmla="*/ 5396574 h 6858000"/>
              <a:gd name="connsiteX136" fmla="*/ 2088852 w 7467600"/>
              <a:gd name="connsiteY136" fmla="*/ 5166123 h 6858000"/>
              <a:gd name="connsiteX137" fmla="*/ 1958241 w 7467600"/>
              <a:gd name="connsiteY137" fmla="*/ 5067955 h 6858000"/>
              <a:gd name="connsiteX138" fmla="*/ 1903353 w 7467600"/>
              <a:gd name="connsiteY138" fmla="*/ 5044827 h 6858000"/>
              <a:gd name="connsiteX139" fmla="*/ 1979378 w 7467600"/>
              <a:gd name="connsiteY139" fmla="*/ 4769504 h 6858000"/>
              <a:gd name="connsiteX140" fmla="*/ 2882120 w 7467600"/>
              <a:gd name="connsiteY140" fmla="*/ 5064547 h 6858000"/>
              <a:gd name="connsiteX141" fmla="*/ 2793103 w 7467600"/>
              <a:gd name="connsiteY141" fmla="*/ 5039699 h 6858000"/>
              <a:gd name="connsiteX142" fmla="*/ 2770041 w 7467600"/>
              <a:gd name="connsiteY142" fmla="*/ 5033634 h 6858000"/>
              <a:gd name="connsiteX143" fmla="*/ 1979378 w 7467600"/>
              <a:gd name="connsiteY143" fmla="*/ 4769504 h 6858000"/>
              <a:gd name="connsiteX144" fmla="*/ 1927410 w 7467600"/>
              <a:gd name="connsiteY144" fmla="*/ 4716164 h 6858000"/>
              <a:gd name="connsiteX145" fmla="*/ 1959587 w 7467600"/>
              <a:gd name="connsiteY145" fmla="*/ 4728849 h 6858000"/>
              <a:gd name="connsiteX146" fmla="*/ 2777707 w 7467600"/>
              <a:gd name="connsiteY146" fmla="*/ 5003991 h 6858000"/>
              <a:gd name="connsiteX147" fmla="*/ 2800768 w 7467600"/>
              <a:gd name="connsiteY147" fmla="*/ 5010056 h 6858000"/>
              <a:gd name="connsiteX148" fmla="*/ 2879408 w 7467600"/>
              <a:gd name="connsiteY148" fmla="*/ 5031590 h 6858000"/>
              <a:gd name="connsiteX149" fmla="*/ 2862295 w 7467600"/>
              <a:gd name="connsiteY149" fmla="*/ 5022958 h 6858000"/>
              <a:gd name="connsiteX150" fmla="*/ 2813343 w 7467600"/>
              <a:gd name="connsiteY150" fmla="*/ 4998369 h 6858000"/>
              <a:gd name="connsiteX151" fmla="*/ 2646245 w 7467600"/>
              <a:gd name="connsiteY151" fmla="*/ 4930999 h 6858000"/>
              <a:gd name="connsiteX152" fmla="*/ 1999243 w 7467600"/>
              <a:gd name="connsiteY152" fmla="*/ 4730524 h 6858000"/>
              <a:gd name="connsiteX153" fmla="*/ 1979527 w 7467600"/>
              <a:gd name="connsiteY153" fmla="*/ 4726651 h 6858000"/>
              <a:gd name="connsiteX154" fmla="*/ 1927410 w 7467600"/>
              <a:gd name="connsiteY154" fmla="*/ 4716164 h 6858000"/>
              <a:gd name="connsiteX155" fmla="*/ 1997014 w 7467600"/>
              <a:gd name="connsiteY155" fmla="*/ 4698007 h 6858000"/>
              <a:gd name="connsiteX156" fmla="*/ 2005458 w 7467600"/>
              <a:gd name="connsiteY156" fmla="*/ 4699540 h 6858000"/>
              <a:gd name="connsiteX157" fmla="*/ 2657186 w 7467600"/>
              <a:gd name="connsiteY157" fmla="*/ 4901687 h 6858000"/>
              <a:gd name="connsiteX158" fmla="*/ 2826662 w 7467600"/>
              <a:gd name="connsiteY158" fmla="*/ 4970362 h 6858000"/>
              <a:gd name="connsiteX159" fmla="*/ 2876100 w 7467600"/>
              <a:gd name="connsiteY159" fmla="*/ 4995397 h 6858000"/>
              <a:gd name="connsiteX160" fmla="*/ 3042600 w 7467600"/>
              <a:gd name="connsiteY160" fmla="*/ 5059532 h 6858000"/>
              <a:gd name="connsiteX161" fmla="*/ 1997014 w 7467600"/>
              <a:gd name="connsiteY161" fmla="*/ 4698007 h 6858000"/>
              <a:gd name="connsiteX162" fmla="*/ 2305292 w 7467600"/>
              <a:gd name="connsiteY162" fmla="*/ 4219492 h 6858000"/>
              <a:gd name="connsiteX163" fmla="*/ 3360922 w 7467600"/>
              <a:gd name="connsiteY163" fmla="*/ 4529373 h 6858000"/>
              <a:gd name="connsiteX164" fmla="*/ 3492420 w 7467600"/>
              <a:gd name="connsiteY164" fmla="*/ 4510145 h 6858000"/>
              <a:gd name="connsiteX165" fmla="*/ 3364086 w 7467600"/>
              <a:gd name="connsiteY165" fmla="*/ 4480340 h 6858000"/>
              <a:gd name="connsiteX166" fmla="*/ 3225818 w 7467600"/>
              <a:gd name="connsiteY166" fmla="*/ 4411822 h 6858000"/>
              <a:gd name="connsiteX167" fmla="*/ 3129696 w 7467600"/>
              <a:gd name="connsiteY167" fmla="*/ 4360704 h 6858000"/>
              <a:gd name="connsiteX168" fmla="*/ 2814545 w 7467600"/>
              <a:gd name="connsiteY168" fmla="*/ 4282955 h 6858000"/>
              <a:gd name="connsiteX169" fmla="*/ 2305292 w 7467600"/>
              <a:gd name="connsiteY169" fmla="*/ 4219492 h 6858000"/>
              <a:gd name="connsiteX170" fmla="*/ 2626982 w 7467600"/>
              <a:gd name="connsiteY170" fmla="*/ 4206450 h 6858000"/>
              <a:gd name="connsiteX171" fmla="*/ 2490617 w 7467600"/>
              <a:gd name="connsiteY171" fmla="*/ 4206951 h 6858000"/>
              <a:gd name="connsiteX172" fmla="*/ 2819869 w 7467600"/>
              <a:gd name="connsiteY172" fmla="*/ 4252936 h 6858000"/>
              <a:gd name="connsiteX173" fmla="*/ 3143018 w 7467600"/>
              <a:gd name="connsiteY173" fmla="*/ 4332698 h 6858000"/>
              <a:gd name="connsiteX174" fmla="*/ 3241520 w 7467600"/>
              <a:gd name="connsiteY174" fmla="*/ 4385112 h 6858000"/>
              <a:gd name="connsiteX175" fmla="*/ 3374575 w 7467600"/>
              <a:gd name="connsiteY175" fmla="*/ 4451517 h 6858000"/>
              <a:gd name="connsiteX176" fmla="*/ 3505221 w 7467600"/>
              <a:gd name="connsiteY176" fmla="*/ 4480757 h 6858000"/>
              <a:gd name="connsiteX177" fmla="*/ 2626982 w 7467600"/>
              <a:gd name="connsiteY177" fmla="*/ 4206450 h 6858000"/>
              <a:gd name="connsiteX178" fmla="*/ 1310106 w 7467600"/>
              <a:gd name="connsiteY178" fmla="*/ 3943217 h 6858000"/>
              <a:gd name="connsiteX179" fmla="*/ 854994 w 7467600"/>
              <a:gd name="connsiteY179" fmla="*/ 4399136 h 6858000"/>
              <a:gd name="connsiteX180" fmla="*/ 742462 w 7467600"/>
              <a:gd name="connsiteY180" fmla="*/ 4594648 h 6858000"/>
              <a:gd name="connsiteX181" fmla="*/ 820602 w 7467600"/>
              <a:gd name="connsiteY181" fmla="*/ 4485915 h 6858000"/>
              <a:gd name="connsiteX182" fmla="*/ 878295 w 7467600"/>
              <a:gd name="connsiteY182" fmla="*/ 4403594 h 6858000"/>
              <a:gd name="connsiteX183" fmla="*/ 1240607 w 7467600"/>
              <a:gd name="connsiteY183" fmla="*/ 4010401 h 6858000"/>
              <a:gd name="connsiteX184" fmla="*/ 1310106 w 7467600"/>
              <a:gd name="connsiteY184" fmla="*/ 3943217 h 6858000"/>
              <a:gd name="connsiteX185" fmla="*/ 1423113 w 7467600"/>
              <a:gd name="connsiteY185" fmla="*/ 3874565 h 6858000"/>
              <a:gd name="connsiteX186" fmla="*/ 1260565 w 7467600"/>
              <a:gd name="connsiteY186" fmla="*/ 4031982 h 6858000"/>
              <a:gd name="connsiteX187" fmla="*/ 901900 w 7467600"/>
              <a:gd name="connsiteY187" fmla="*/ 4421236 h 6858000"/>
              <a:gd name="connsiteX188" fmla="*/ 845044 w 7467600"/>
              <a:gd name="connsiteY188" fmla="*/ 4502436 h 6858000"/>
              <a:gd name="connsiteX189" fmla="*/ 685926 w 7467600"/>
              <a:gd name="connsiteY189" fmla="*/ 4703069 h 6858000"/>
              <a:gd name="connsiteX190" fmla="*/ 684248 w 7467600"/>
              <a:gd name="connsiteY190" fmla="*/ 4706721 h 6858000"/>
              <a:gd name="connsiteX191" fmla="*/ 1423113 w 7467600"/>
              <a:gd name="connsiteY191" fmla="*/ 3874565 h 6858000"/>
              <a:gd name="connsiteX192" fmla="*/ 3316479 w 7467600"/>
              <a:gd name="connsiteY192" fmla="*/ 3872136 h 6858000"/>
              <a:gd name="connsiteX193" fmla="*/ 3546806 w 7467600"/>
              <a:gd name="connsiteY193" fmla="*/ 4356139 h 6858000"/>
              <a:gd name="connsiteX194" fmla="*/ 3364433 w 7467600"/>
              <a:gd name="connsiteY194" fmla="*/ 3953121 h 6858000"/>
              <a:gd name="connsiteX195" fmla="*/ 3316479 w 7467600"/>
              <a:gd name="connsiteY195" fmla="*/ 3872136 h 6858000"/>
              <a:gd name="connsiteX196" fmla="*/ 3291335 w 7467600"/>
              <a:gd name="connsiteY196" fmla="*/ 3767420 h 6858000"/>
              <a:gd name="connsiteX197" fmla="*/ 3390805 w 7467600"/>
              <a:gd name="connsiteY197" fmla="*/ 3937163 h 6858000"/>
              <a:gd name="connsiteX198" fmla="*/ 3579062 w 7467600"/>
              <a:gd name="connsiteY198" fmla="*/ 4359040 h 6858000"/>
              <a:gd name="connsiteX199" fmla="*/ 3467355 w 7467600"/>
              <a:gd name="connsiteY199" fmla="*/ 3988130 h 6858000"/>
              <a:gd name="connsiteX200" fmla="*/ 3310753 w 7467600"/>
              <a:gd name="connsiteY200" fmla="*/ 3787140 h 6858000"/>
              <a:gd name="connsiteX201" fmla="*/ 3291335 w 7467600"/>
              <a:gd name="connsiteY201" fmla="*/ 3767420 h 6858000"/>
              <a:gd name="connsiteX202" fmla="*/ 1635889 w 7467600"/>
              <a:gd name="connsiteY202" fmla="*/ 3709494 h 6858000"/>
              <a:gd name="connsiteX203" fmla="*/ 1634800 w 7467600"/>
              <a:gd name="connsiteY203" fmla="*/ 3731111 h 6858000"/>
              <a:gd name="connsiteX204" fmla="*/ 1635889 w 7467600"/>
              <a:gd name="connsiteY204" fmla="*/ 3709494 h 6858000"/>
              <a:gd name="connsiteX205" fmla="*/ 1510397 w 7467600"/>
              <a:gd name="connsiteY205" fmla="*/ 3684705 h 6858000"/>
              <a:gd name="connsiteX206" fmla="*/ 1146550 w 7467600"/>
              <a:gd name="connsiteY206" fmla="*/ 3802012 h 6858000"/>
              <a:gd name="connsiteX207" fmla="*/ 698834 w 7467600"/>
              <a:gd name="connsiteY207" fmla="*/ 3952272 h 6858000"/>
              <a:gd name="connsiteX208" fmla="*/ 34256 w 7467600"/>
              <a:gd name="connsiteY208" fmla="*/ 4347603 h 6858000"/>
              <a:gd name="connsiteX209" fmla="*/ 527241 w 7467600"/>
              <a:gd name="connsiteY209" fmla="*/ 4065078 h 6858000"/>
              <a:gd name="connsiteX210" fmla="*/ 1510397 w 7467600"/>
              <a:gd name="connsiteY210" fmla="*/ 3684705 h 6858000"/>
              <a:gd name="connsiteX211" fmla="*/ 1313114 w 7467600"/>
              <a:gd name="connsiteY211" fmla="*/ 3655216 h 6858000"/>
              <a:gd name="connsiteX212" fmla="*/ 1109304 w 7467600"/>
              <a:gd name="connsiteY212" fmla="*/ 3669030 h 6858000"/>
              <a:gd name="connsiteX213" fmla="*/ 8129 w 7467600"/>
              <a:gd name="connsiteY213" fmla="*/ 4330519 h 6858000"/>
              <a:gd name="connsiteX214" fmla="*/ 687572 w 7467600"/>
              <a:gd name="connsiteY214" fmla="*/ 3925629 h 6858000"/>
              <a:gd name="connsiteX215" fmla="*/ 1138365 w 7467600"/>
              <a:gd name="connsiteY215" fmla="*/ 3774515 h 6858000"/>
              <a:gd name="connsiteX216" fmla="*/ 1505579 w 7467600"/>
              <a:gd name="connsiteY216" fmla="*/ 3655526 h 6858000"/>
              <a:gd name="connsiteX217" fmla="*/ 1313114 w 7467600"/>
              <a:gd name="connsiteY217" fmla="*/ 3655216 h 6858000"/>
              <a:gd name="connsiteX218" fmla="*/ 3655073 w 7467600"/>
              <a:gd name="connsiteY218" fmla="*/ 3650884 h 6858000"/>
              <a:gd name="connsiteX219" fmla="*/ 3989938 w 7467600"/>
              <a:gd name="connsiteY219" fmla="*/ 3991685 h 6858000"/>
              <a:gd name="connsiteX220" fmla="*/ 4393907 w 7467600"/>
              <a:gd name="connsiteY220" fmla="*/ 4261258 h 6858000"/>
              <a:gd name="connsiteX221" fmla="*/ 4648051 w 7467600"/>
              <a:gd name="connsiteY221" fmla="*/ 4374051 h 6858000"/>
              <a:gd name="connsiteX222" fmla="*/ 4383389 w 7467600"/>
              <a:gd name="connsiteY222" fmla="*/ 4184369 h 6858000"/>
              <a:gd name="connsiteX223" fmla="*/ 4165508 w 7467600"/>
              <a:gd name="connsiteY223" fmla="*/ 4035196 h 6858000"/>
              <a:gd name="connsiteX224" fmla="*/ 4068162 w 7467600"/>
              <a:gd name="connsiteY224" fmla="*/ 3953394 h 6858000"/>
              <a:gd name="connsiteX225" fmla="*/ 3981416 w 7467600"/>
              <a:gd name="connsiteY225" fmla="*/ 3880482 h 6858000"/>
              <a:gd name="connsiteX226" fmla="*/ 3800147 w 7467600"/>
              <a:gd name="connsiteY226" fmla="*/ 3749872 h 6858000"/>
              <a:gd name="connsiteX227" fmla="*/ 3655073 w 7467600"/>
              <a:gd name="connsiteY227" fmla="*/ 3650884 h 6858000"/>
              <a:gd name="connsiteX228" fmla="*/ 3670252 w 7467600"/>
              <a:gd name="connsiteY228" fmla="*/ 3622798 h 6858000"/>
              <a:gd name="connsiteX229" fmla="*/ 3817258 w 7467600"/>
              <a:gd name="connsiteY229" fmla="*/ 3723577 h 6858000"/>
              <a:gd name="connsiteX230" fmla="*/ 4000461 w 7467600"/>
              <a:gd name="connsiteY230" fmla="*/ 3855966 h 6858000"/>
              <a:gd name="connsiteX231" fmla="*/ 4088180 w 7467600"/>
              <a:gd name="connsiteY231" fmla="*/ 3929774 h 6858000"/>
              <a:gd name="connsiteX232" fmla="*/ 4184555 w 7467600"/>
              <a:gd name="connsiteY232" fmla="*/ 4010683 h 6858000"/>
              <a:gd name="connsiteX233" fmla="*/ 4399563 w 7467600"/>
              <a:gd name="connsiteY233" fmla="*/ 4158106 h 6858000"/>
              <a:gd name="connsiteX234" fmla="*/ 4684469 w 7467600"/>
              <a:gd name="connsiteY234" fmla="*/ 4364680 h 6858000"/>
              <a:gd name="connsiteX235" fmla="*/ 4690271 w 7467600"/>
              <a:gd name="connsiteY235" fmla="*/ 4370034 h 6858000"/>
              <a:gd name="connsiteX236" fmla="*/ 4136093 w 7467600"/>
              <a:gd name="connsiteY236" fmla="*/ 3858466 h 6858000"/>
              <a:gd name="connsiteX237" fmla="*/ 3670252 w 7467600"/>
              <a:gd name="connsiteY237" fmla="*/ 3622798 h 6858000"/>
              <a:gd name="connsiteX238" fmla="*/ 4440129 w 7467600"/>
              <a:gd name="connsiteY238" fmla="*/ 3448571 h 6858000"/>
              <a:gd name="connsiteX239" fmla="*/ 4856525 w 7467600"/>
              <a:gd name="connsiteY239" fmla="*/ 3915351 h 6858000"/>
              <a:gd name="connsiteX240" fmla="*/ 5059055 w 7467600"/>
              <a:gd name="connsiteY240" fmla="*/ 4108918 h 6858000"/>
              <a:gd name="connsiteX241" fmla="*/ 5290070 w 7467600"/>
              <a:gd name="connsiteY241" fmla="*/ 4263619 h 6858000"/>
              <a:gd name="connsiteX242" fmla="*/ 4834991 w 7467600"/>
              <a:gd name="connsiteY242" fmla="*/ 3830985 h 6858000"/>
              <a:gd name="connsiteX243" fmla="*/ 4440129 w 7467600"/>
              <a:gd name="connsiteY243" fmla="*/ 3448571 h 6858000"/>
              <a:gd name="connsiteX244" fmla="*/ 4441737 w 7467600"/>
              <a:gd name="connsiteY244" fmla="*/ 3399734 h 6858000"/>
              <a:gd name="connsiteX245" fmla="*/ 4431236 w 7467600"/>
              <a:gd name="connsiteY245" fmla="*/ 3400954 h 6858000"/>
              <a:gd name="connsiteX246" fmla="*/ 4557150 w 7467600"/>
              <a:gd name="connsiteY246" fmla="*/ 3510023 h 6858000"/>
              <a:gd name="connsiteX247" fmla="*/ 4856936 w 7467600"/>
              <a:gd name="connsiteY247" fmla="*/ 3809146 h 6858000"/>
              <a:gd name="connsiteX248" fmla="*/ 5111996 w 7467600"/>
              <a:gd name="connsiteY248" fmla="*/ 4065759 h 6858000"/>
              <a:gd name="connsiteX249" fmla="*/ 5388878 w 7467600"/>
              <a:gd name="connsiteY249" fmla="*/ 4300185 h 6858000"/>
              <a:gd name="connsiteX250" fmla="*/ 5425556 w 7467600"/>
              <a:gd name="connsiteY250" fmla="*/ 4308967 h 6858000"/>
              <a:gd name="connsiteX251" fmla="*/ 4943646 w 7467600"/>
              <a:gd name="connsiteY251" fmla="*/ 3822916 h 6858000"/>
              <a:gd name="connsiteX252" fmla="*/ 4594837 w 7467600"/>
              <a:gd name="connsiteY252" fmla="*/ 3532274 h 6858000"/>
              <a:gd name="connsiteX253" fmla="*/ 4441737 w 7467600"/>
              <a:gd name="connsiteY253" fmla="*/ 3399734 h 6858000"/>
              <a:gd name="connsiteX254" fmla="*/ 5425834 w 7467600"/>
              <a:gd name="connsiteY254" fmla="*/ 3162785 h 6858000"/>
              <a:gd name="connsiteX255" fmla="*/ 5401644 w 7467600"/>
              <a:gd name="connsiteY255" fmla="*/ 3617847 h 6858000"/>
              <a:gd name="connsiteX256" fmla="*/ 5467256 w 7467600"/>
              <a:gd name="connsiteY256" fmla="*/ 4175494 h 6858000"/>
              <a:gd name="connsiteX257" fmla="*/ 5448069 w 7467600"/>
              <a:gd name="connsiteY257" fmla="*/ 3567554 h 6858000"/>
              <a:gd name="connsiteX258" fmla="*/ 5425834 w 7467600"/>
              <a:gd name="connsiteY258" fmla="*/ 3162785 h 6858000"/>
              <a:gd name="connsiteX259" fmla="*/ 1318687 w 7467600"/>
              <a:gd name="connsiteY259" fmla="*/ 3113840 h 6858000"/>
              <a:gd name="connsiteX260" fmla="*/ 1066793 w 7467600"/>
              <a:gd name="connsiteY260" fmla="*/ 3212171 h 6858000"/>
              <a:gd name="connsiteX261" fmla="*/ 993319 w 7467600"/>
              <a:gd name="connsiteY261" fmla="*/ 3247648 h 6858000"/>
              <a:gd name="connsiteX262" fmla="*/ 853081 w 7467600"/>
              <a:gd name="connsiteY262" fmla="*/ 3312410 h 6858000"/>
              <a:gd name="connsiteX263" fmla="*/ 805957 w 7467600"/>
              <a:gd name="connsiteY263" fmla="*/ 3330443 h 6858000"/>
              <a:gd name="connsiteX264" fmla="*/ 1318687 w 7467600"/>
              <a:gd name="connsiteY264" fmla="*/ 3113840 h 6858000"/>
              <a:gd name="connsiteX265" fmla="*/ 5453702 w 7467600"/>
              <a:gd name="connsiteY265" fmla="*/ 3090882 h 6858000"/>
              <a:gd name="connsiteX266" fmla="*/ 5480135 w 7467600"/>
              <a:gd name="connsiteY266" fmla="*/ 3565802 h 6858000"/>
              <a:gd name="connsiteX267" fmla="*/ 5499023 w 7467600"/>
              <a:gd name="connsiteY267" fmla="*/ 4166310 h 6858000"/>
              <a:gd name="connsiteX268" fmla="*/ 5547022 w 7467600"/>
              <a:gd name="connsiteY268" fmla="*/ 3607838 h 6858000"/>
              <a:gd name="connsiteX269" fmla="*/ 5515964 w 7467600"/>
              <a:gd name="connsiteY269" fmla="*/ 3378541 h 6858000"/>
              <a:gd name="connsiteX270" fmla="*/ 5453702 w 7467600"/>
              <a:gd name="connsiteY270" fmla="*/ 3090882 h 6858000"/>
              <a:gd name="connsiteX271" fmla="*/ 1238695 w 7467600"/>
              <a:gd name="connsiteY271" fmla="*/ 3076820 h 6858000"/>
              <a:gd name="connsiteX272" fmla="*/ 716371 w 7467600"/>
              <a:gd name="connsiteY272" fmla="*/ 3293249 h 6858000"/>
              <a:gd name="connsiteX273" fmla="*/ 579522 w 7467600"/>
              <a:gd name="connsiteY273" fmla="*/ 3371759 h 6858000"/>
              <a:gd name="connsiteX274" fmla="*/ 600288 w 7467600"/>
              <a:gd name="connsiteY274" fmla="*/ 3365555 h 6858000"/>
              <a:gd name="connsiteX275" fmla="*/ 840692 w 7467600"/>
              <a:gd name="connsiteY275" fmla="*/ 3284921 h 6858000"/>
              <a:gd name="connsiteX276" fmla="*/ 979248 w 7467600"/>
              <a:gd name="connsiteY276" fmla="*/ 3221003 h 6858000"/>
              <a:gd name="connsiteX277" fmla="*/ 1053282 w 7467600"/>
              <a:gd name="connsiteY277" fmla="*/ 3185247 h 6858000"/>
              <a:gd name="connsiteX278" fmla="*/ 1320603 w 7467600"/>
              <a:gd name="connsiteY278" fmla="*/ 3081281 h 6858000"/>
              <a:gd name="connsiteX279" fmla="*/ 1238695 w 7467600"/>
              <a:gd name="connsiteY279" fmla="*/ 3076820 h 6858000"/>
              <a:gd name="connsiteX280" fmla="*/ 5425627 w 7467600"/>
              <a:gd name="connsiteY280" fmla="*/ 2954192 h 6858000"/>
              <a:gd name="connsiteX281" fmla="*/ 5470770 w 7467600"/>
              <a:gd name="connsiteY281" fmla="*/ 3005435 h 6858000"/>
              <a:gd name="connsiteX282" fmla="*/ 5519779 w 7467600"/>
              <a:gd name="connsiteY282" fmla="*/ 4359223 h 6858000"/>
              <a:gd name="connsiteX283" fmla="*/ 5520293 w 7467600"/>
              <a:gd name="connsiteY283" fmla="*/ 4360602 h 6858000"/>
              <a:gd name="connsiteX284" fmla="*/ 5767221 w 7467600"/>
              <a:gd name="connsiteY284" fmla="*/ 4665564 h 6858000"/>
              <a:gd name="connsiteX285" fmla="*/ 6937169 w 7467600"/>
              <a:gd name="connsiteY285" fmla="*/ 4815941 h 6858000"/>
              <a:gd name="connsiteX286" fmla="*/ 6953922 w 7467600"/>
              <a:gd name="connsiteY286" fmla="*/ 4890068 h 6858000"/>
              <a:gd name="connsiteX287" fmla="*/ 6071359 w 7467600"/>
              <a:gd name="connsiteY287" fmla="*/ 4770770 h 6858000"/>
              <a:gd name="connsiteX288" fmla="*/ 6038839 w 7467600"/>
              <a:gd name="connsiteY288" fmla="*/ 4764474 h 6858000"/>
              <a:gd name="connsiteX289" fmla="*/ 6038706 w 7467600"/>
              <a:gd name="connsiteY289" fmla="*/ 4763847 h 6858000"/>
              <a:gd name="connsiteX290" fmla="*/ 6037784 w 7467600"/>
              <a:gd name="connsiteY290" fmla="*/ 4764270 h 6858000"/>
              <a:gd name="connsiteX291" fmla="*/ 6038839 w 7467600"/>
              <a:gd name="connsiteY291" fmla="*/ 4764474 h 6858000"/>
              <a:gd name="connsiteX292" fmla="*/ 6040338 w 7467600"/>
              <a:gd name="connsiteY292" fmla="*/ 4771418 h 6858000"/>
              <a:gd name="connsiteX293" fmla="*/ 6024488 w 7467600"/>
              <a:gd name="connsiteY293" fmla="*/ 4809903 h 6858000"/>
              <a:gd name="connsiteX294" fmla="*/ 5599771 w 7467600"/>
              <a:gd name="connsiteY294" fmla="*/ 5509652 h 6858000"/>
              <a:gd name="connsiteX295" fmla="*/ 5548843 w 7467600"/>
              <a:gd name="connsiteY295" fmla="*/ 5563845 h 6858000"/>
              <a:gd name="connsiteX296" fmla="*/ 5940952 w 7467600"/>
              <a:gd name="connsiteY296" fmla="*/ 6250028 h 6858000"/>
              <a:gd name="connsiteX297" fmla="*/ 6043441 w 7467600"/>
              <a:gd name="connsiteY297" fmla="*/ 6665847 h 6858000"/>
              <a:gd name="connsiteX298" fmla="*/ 6093432 w 7467600"/>
              <a:gd name="connsiteY298" fmla="*/ 6858000 h 6858000"/>
              <a:gd name="connsiteX299" fmla="*/ 6034344 w 7467600"/>
              <a:gd name="connsiteY299" fmla="*/ 6858000 h 6858000"/>
              <a:gd name="connsiteX300" fmla="*/ 6026679 w 7467600"/>
              <a:gd name="connsiteY300" fmla="*/ 6836959 h 6858000"/>
              <a:gd name="connsiteX301" fmla="*/ 5800441 w 7467600"/>
              <a:gd name="connsiteY301" fmla="*/ 6335286 h 6858000"/>
              <a:gd name="connsiteX302" fmla="*/ 5526562 w 7467600"/>
              <a:gd name="connsiteY302" fmla="*/ 5705388 h 6858000"/>
              <a:gd name="connsiteX303" fmla="*/ 5519640 w 7467600"/>
              <a:gd name="connsiteY303" fmla="*/ 5683774 h 6858000"/>
              <a:gd name="connsiteX304" fmla="*/ 5844559 w 7467600"/>
              <a:gd name="connsiteY304" fmla="*/ 6553349 h 6858000"/>
              <a:gd name="connsiteX305" fmla="*/ 5975994 w 7467600"/>
              <a:gd name="connsiteY305" fmla="*/ 6858000 h 6858000"/>
              <a:gd name="connsiteX306" fmla="*/ 5898547 w 7467600"/>
              <a:gd name="connsiteY306" fmla="*/ 6858000 h 6858000"/>
              <a:gd name="connsiteX307" fmla="*/ 5682041 w 7467600"/>
              <a:gd name="connsiteY307" fmla="*/ 6355860 h 6858000"/>
              <a:gd name="connsiteX308" fmla="*/ 5461758 w 7467600"/>
              <a:gd name="connsiteY308" fmla="*/ 5820220 h 6858000"/>
              <a:gd name="connsiteX309" fmla="*/ 5237282 w 7467600"/>
              <a:gd name="connsiteY309" fmla="*/ 6579086 h 6858000"/>
              <a:gd name="connsiteX310" fmla="*/ 5115009 w 7467600"/>
              <a:gd name="connsiteY310" fmla="*/ 6858000 h 6858000"/>
              <a:gd name="connsiteX311" fmla="*/ 5028074 w 7467600"/>
              <a:gd name="connsiteY311" fmla="*/ 6858000 h 6858000"/>
              <a:gd name="connsiteX312" fmla="*/ 5079508 w 7467600"/>
              <a:gd name="connsiteY312" fmla="*/ 6749074 h 6858000"/>
              <a:gd name="connsiteX313" fmla="*/ 5371846 w 7467600"/>
              <a:gd name="connsiteY313" fmla="*/ 5924413 h 6858000"/>
              <a:gd name="connsiteX314" fmla="*/ 5270512 w 7467600"/>
              <a:gd name="connsiteY314" fmla="*/ 6138975 h 6858000"/>
              <a:gd name="connsiteX315" fmla="*/ 5062409 w 7467600"/>
              <a:gd name="connsiteY315" fmla="*/ 6653544 h 6858000"/>
              <a:gd name="connsiteX316" fmla="*/ 5036628 w 7467600"/>
              <a:gd name="connsiteY316" fmla="*/ 6754247 h 6858000"/>
              <a:gd name="connsiteX317" fmla="*/ 5009112 w 7467600"/>
              <a:gd name="connsiteY317" fmla="*/ 6858000 h 6858000"/>
              <a:gd name="connsiteX318" fmla="*/ 4976679 w 7467600"/>
              <a:gd name="connsiteY318" fmla="*/ 6858000 h 6858000"/>
              <a:gd name="connsiteX319" fmla="*/ 5006537 w 7467600"/>
              <a:gd name="connsiteY319" fmla="*/ 6747068 h 6858000"/>
              <a:gd name="connsiteX320" fmla="*/ 5032723 w 7467600"/>
              <a:gd name="connsiteY320" fmla="*/ 6644957 h 6858000"/>
              <a:gd name="connsiteX321" fmla="*/ 5242949 w 7467600"/>
              <a:gd name="connsiteY321" fmla="*/ 6125175 h 6858000"/>
              <a:gd name="connsiteX322" fmla="*/ 5286321 w 7467600"/>
              <a:gd name="connsiteY322" fmla="*/ 6033555 h 6858000"/>
              <a:gd name="connsiteX323" fmla="*/ 5008210 w 7467600"/>
              <a:gd name="connsiteY323" fmla="*/ 6649194 h 6858000"/>
              <a:gd name="connsiteX324" fmla="*/ 4986321 w 7467600"/>
              <a:gd name="connsiteY324" fmla="*/ 6765687 h 6858000"/>
              <a:gd name="connsiteX325" fmla="*/ 4973474 w 7467600"/>
              <a:gd name="connsiteY325" fmla="*/ 6858000 h 6858000"/>
              <a:gd name="connsiteX326" fmla="*/ 4907178 w 7467600"/>
              <a:gd name="connsiteY326" fmla="*/ 6858000 h 6858000"/>
              <a:gd name="connsiteX327" fmla="*/ 4910810 w 7467600"/>
              <a:gd name="connsiteY327" fmla="*/ 6829660 h 6858000"/>
              <a:gd name="connsiteX328" fmla="*/ 4987461 w 7467600"/>
              <a:gd name="connsiteY328" fmla="*/ 6432994 h 6858000"/>
              <a:gd name="connsiteX329" fmla="*/ 5179262 w 7467600"/>
              <a:gd name="connsiteY329" fmla="*/ 6035044 h 6858000"/>
              <a:gd name="connsiteX330" fmla="*/ 4689678 w 7467600"/>
              <a:gd name="connsiteY330" fmla="*/ 6440241 h 6858000"/>
              <a:gd name="connsiteX331" fmla="*/ 4477543 w 7467600"/>
              <a:gd name="connsiteY331" fmla="*/ 6674836 h 6858000"/>
              <a:gd name="connsiteX332" fmla="*/ 4329957 w 7467600"/>
              <a:gd name="connsiteY332" fmla="*/ 6858000 h 6858000"/>
              <a:gd name="connsiteX333" fmla="*/ 4218595 w 7467600"/>
              <a:gd name="connsiteY333" fmla="*/ 6858000 h 6858000"/>
              <a:gd name="connsiteX334" fmla="*/ 4368888 w 7467600"/>
              <a:gd name="connsiteY334" fmla="*/ 6668412 h 6858000"/>
              <a:gd name="connsiteX335" fmla="*/ 4563091 w 7467600"/>
              <a:gd name="connsiteY335" fmla="*/ 6442508 h 6858000"/>
              <a:gd name="connsiteX336" fmla="*/ 5387324 w 7467600"/>
              <a:gd name="connsiteY336" fmla="*/ 5705830 h 6858000"/>
              <a:gd name="connsiteX337" fmla="*/ 5073620 w 7467600"/>
              <a:gd name="connsiteY337" fmla="*/ 5955437 h 6858000"/>
              <a:gd name="connsiteX338" fmla="*/ 4689789 w 7467600"/>
              <a:gd name="connsiteY338" fmla="*/ 6268382 h 6858000"/>
              <a:gd name="connsiteX339" fmla="*/ 4418722 w 7467600"/>
              <a:gd name="connsiteY339" fmla="*/ 6570886 h 6858000"/>
              <a:gd name="connsiteX340" fmla="*/ 4214944 w 7467600"/>
              <a:gd name="connsiteY340" fmla="*/ 6858000 h 6858000"/>
              <a:gd name="connsiteX341" fmla="*/ 4177898 w 7467600"/>
              <a:gd name="connsiteY341" fmla="*/ 6858000 h 6858000"/>
              <a:gd name="connsiteX342" fmla="*/ 4391597 w 7467600"/>
              <a:gd name="connsiteY342" fmla="*/ 6556370 h 6858000"/>
              <a:gd name="connsiteX343" fmla="*/ 4668889 w 7467600"/>
              <a:gd name="connsiteY343" fmla="*/ 6246399 h 6858000"/>
              <a:gd name="connsiteX344" fmla="*/ 5055427 w 7467600"/>
              <a:gd name="connsiteY344" fmla="*/ 5931476 h 6858000"/>
              <a:gd name="connsiteX345" fmla="*/ 5371814 w 7467600"/>
              <a:gd name="connsiteY345" fmla="*/ 5678975 h 6858000"/>
              <a:gd name="connsiteX346" fmla="*/ 4987918 w 7467600"/>
              <a:gd name="connsiteY346" fmla="*/ 5838701 h 6858000"/>
              <a:gd name="connsiteX347" fmla="*/ 4317146 w 7467600"/>
              <a:gd name="connsiteY347" fmla="*/ 6587716 h 6858000"/>
              <a:gd name="connsiteX348" fmla="*/ 4171627 w 7467600"/>
              <a:gd name="connsiteY348" fmla="*/ 6858000 h 6858000"/>
              <a:gd name="connsiteX349" fmla="*/ 4081585 w 7467600"/>
              <a:gd name="connsiteY349" fmla="*/ 6858000 h 6858000"/>
              <a:gd name="connsiteX350" fmla="*/ 4238603 w 7467600"/>
              <a:gd name="connsiteY350" fmla="*/ 6559341 h 6858000"/>
              <a:gd name="connsiteX351" fmla="*/ 4778333 w 7467600"/>
              <a:gd name="connsiteY351" fmla="*/ 5873626 h 6858000"/>
              <a:gd name="connsiteX352" fmla="*/ 5414185 w 7467600"/>
              <a:gd name="connsiteY352" fmla="*/ 5573882 h 6858000"/>
              <a:gd name="connsiteX353" fmla="*/ 5959648 w 7467600"/>
              <a:gd name="connsiteY353" fmla="*/ 4760797 h 6858000"/>
              <a:gd name="connsiteX354" fmla="*/ 5355019 w 7467600"/>
              <a:gd name="connsiteY354" fmla="*/ 4734672 h 6858000"/>
              <a:gd name="connsiteX355" fmla="*/ 5083565 w 7467600"/>
              <a:gd name="connsiteY355" fmla="*/ 5179121 h 6858000"/>
              <a:gd name="connsiteX356" fmla="*/ 4713577 w 7467600"/>
              <a:gd name="connsiteY356" fmla="*/ 5616803 h 6858000"/>
              <a:gd name="connsiteX357" fmla="*/ 3989559 w 7467600"/>
              <a:gd name="connsiteY357" fmla="*/ 6145945 h 6858000"/>
              <a:gd name="connsiteX358" fmla="*/ 3939824 w 7467600"/>
              <a:gd name="connsiteY358" fmla="*/ 6066900 h 6858000"/>
              <a:gd name="connsiteX359" fmla="*/ 4584537 w 7467600"/>
              <a:gd name="connsiteY359" fmla="*/ 5324826 h 6858000"/>
              <a:gd name="connsiteX360" fmla="*/ 5037105 w 7467600"/>
              <a:gd name="connsiteY360" fmla="*/ 5088765 h 6858000"/>
              <a:gd name="connsiteX361" fmla="*/ 5039930 w 7467600"/>
              <a:gd name="connsiteY361" fmla="*/ 5089585 h 6858000"/>
              <a:gd name="connsiteX362" fmla="*/ 5263764 w 7467600"/>
              <a:gd name="connsiteY362" fmla="*/ 4735525 h 6858000"/>
              <a:gd name="connsiteX363" fmla="*/ 4086300 w 7467600"/>
              <a:gd name="connsiteY363" fmla="*/ 4884599 h 6858000"/>
              <a:gd name="connsiteX364" fmla="*/ 4085485 w 7467600"/>
              <a:gd name="connsiteY364" fmla="*/ 4899070 h 6858000"/>
              <a:gd name="connsiteX365" fmla="*/ 3871915 w 7467600"/>
              <a:gd name="connsiteY365" fmla="*/ 5253645 h 6858000"/>
              <a:gd name="connsiteX366" fmla="*/ 3799374 w 7467600"/>
              <a:gd name="connsiteY366" fmla="*/ 5466127 h 6858000"/>
              <a:gd name="connsiteX367" fmla="*/ 3498850 w 7467600"/>
              <a:gd name="connsiteY367" fmla="*/ 6661888 h 6858000"/>
              <a:gd name="connsiteX368" fmla="*/ 3399216 w 7467600"/>
              <a:gd name="connsiteY368" fmla="*/ 6858000 h 6858000"/>
              <a:gd name="connsiteX369" fmla="*/ 3303688 w 7467600"/>
              <a:gd name="connsiteY369" fmla="*/ 6858000 h 6858000"/>
              <a:gd name="connsiteX370" fmla="*/ 3391774 w 7467600"/>
              <a:gd name="connsiteY370" fmla="*/ 6697181 h 6858000"/>
              <a:gd name="connsiteX371" fmla="*/ 3735540 w 7467600"/>
              <a:gd name="connsiteY371" fmla="*/ 5546923 h 6858000"/>
              <a:gd name="connsiteX372" fmla="*/ 3729438 w 7467600"/>
              <a:gd name="connsiteY372" fmla="*/ 5569058 h 6858000"/>
              <a:gd name="connsiteX373" fmla="*/ 3707782 w 7467600"/>
              <a:gd name="connsiteY373" fmla="*/ 5644908 h 6858000"/>
              <a:gd name="connsiteX374" fmla="*/ 3583827 w 7467600"/>
              <a:gd name="connsiteY374" fmla="*/ 6039215 h 6858000"/>
              <a:gd name="connsiteX375" fmla="*/ 3547861 w 7467600"/>
              <a:gd name="connsiteY375" fmla="*/ 6129609 h 6858000"/>
              <a:gd name="connsiteX376" fmla="*/ 3490905 w 7467600"/>
              <a:gd name="connsiteY376" fmla="*/ 6277660 h 6858000"/>
              <a:gd name="connsiteX377" fmla="*/ 3455859 w 7467600"/>
              <a:gd name="connsiteY377" fmla="*/ 6391301 h 6858000"/>
              <a:gd name="connsiteX378" fmla="*/ 3429112 w 7467600"/>
              <a:gd name="connsiteY378" fmla="*/ 6479469 h 6858000"/>
              <a:gd name="connsiteX379" fmla="*/ 3304862 w 7467600"/>
              <a:gd name="connsiteY379" fmla="*/ 6796476 h 6858000"/>
              <a:gd name="connsiteX380" fmla="*/ 3276071 w 7467600"/>
              <a:gd name="connsiteY380" fmla="*/ 6858000 h 6858000"/>
              <a:gd name="connsiteX381" fmla="*/ 3240805 w 7467600"/>
              <a:gd name="connsiteY381" fmla="*/ 6858000 h 6858000"/>
              <a:gd name="connsiteX382" fmla="*/ 3275917 w 7467600"/>
              <a:gd name="connsiteY382" fmla="*/ 6783192 h 6858000"/>
              <a:gd name="connsiteX383" fmla="*/ 3399358 w 7467600"/>
              <a:gd name="connsiteY383" fmla="*/ 6469011 h 6858000"/>
              <a:gd name="connsiteX384" fmla="*/ 3425650 w 7467600"/>
              <a:gd name="connsiteY384" fmla="*/ 6381333 h 6858000"/>
              <a:gd name="connsiteX385" fmla="*/ 3460661 w 7467600"/>
              <a:gd name="connsiteY385" fmla="*/ 6266763 h 6858000"/>
              <a:gd name="connsiteX386" fmla="*/ 3518021 w 7467600"/>
              <a:gd name="connsiteY386" fmla="*/ 6117298 h 6858000"/>
              <a:gd name="connsiteX387" fmla="*/ 3554035 w 7467600"/>
              <a:gd name="connsiteY387" fmla="*/ 6027832 h 6858000"/>
              <a:gd name="connsiteX388" fmla="*/ 3677174 w 7467600"/>
              <a:gd name="connsiteY388" fmla="*/ 5636351 h 6858000"/>
              <a:gd name="connsiteX389" fmla="*/ 3698819 w 7467600"/>
              <a:gd name="connsiteY389" fmla="*/ 5560503 h 6858000"/>
              <a:gd name="connsiteX390" fmla="*/ 3702094 w 7467600"/>
              <a:gd name="connsiteY390" fmla="*/ 5549194 h 6858000"/>
              <a:gd name="connsiteX391" fmla="*/ 3398355 w 7467600"/>
              <a:gd name="connsiteY391" fmla="*/ 6094603 h 6858000"/>
              <a:gd name="connsiteX392" fmla="*/ 3193941 w 7467600"/>
              <a:gd name="connsiteY392" fmla="*/ 6798775 h 6858000"/>
              <a:gd name="connsiteX393" fmla="*/ 3184140 w 7467600"/>
              <a:gd name="connsiteY393" fmla="*/ 6858000 h 6858000"/>
              <a:gd name="connsiteX394" fmla="*/ 3099978 w 7467600"/>
              <a:gd name="connsiteY394" fmla="*/ 6858000 h 6858000"/>
              <a:gd name="connsiteX395" fmla="*/ 3101556 w 7467600"/>
              <a:gd name="connsiteY395" fmla="*/ 6843337 h 6858000"/>
              <a:gd name="connsiteX396" fmla="*/ 3370162 w 7467600"/>
              <a:gd name="connsiteY396" fmla="*/ 5785550 h 6858000"/>
              <a:gd name="connsiteX397" fmla="*/ 3746477 w 7467600"/>
              <a:gd name="connsiteY397" fmla="*/ 5377889 h 6858000"/>
              <a:gd name="connsiteX398" fmla="*/ 3863399 w 7467600"/>
              <a:gd name="connsiteY398" fmla="*/ 5087257 h 6858000"/>
              <a:gd name="connsiteX399" fmla="*/ 3968712 w 7467600"/>
              <a:gd name="connsiteY399" fmla="*/ 4913989 h 6858000"/>
              <a:gd name="connsiteX400" fmla="*/ 2792390 w 7467600"/>
              <a:gd name="connsiteY400" fmla="*/ 5382974 h 6858000"/>
              <a:gd name="connsiteX401" fmla="*/ 2714982 w 7467600"/>
              <a:gd name="connsiteY401" fmla="*/ 5427051 h 6858000"/>
              <a:gd name="connsiteX402" fmla="*/ 2813361 w 7467600"/>
              <a:gd name="connsiteY402" fmla="*/ 6023912 h 6858000"/>
              <a:gd name="connsiteX403" fmla="*/ 2688430 w 7467600"/>
              <a:gd name="connsiteY403" fmla="*/ 6801564 h 6858000"/>
              <a:gd name="connsiteX404" fmla="*/ 2629626 w 7467600"/>
              <a:gd name="connsiteY404" fmla="*/ 6763394 h 6858000"/>
              <a:gd name="connsiteX405" fmla="*/ 2565328 w 7467600"/>
              <a:gd name="connsiteY405" fmla="*/ 5516399 h 6858000"/>
              <a:gd name="connsiteX406" fmla="*/ 1922999 w 7467600"/>
              <a:gd name="connsiteY406" fmla="*/ 5980343 h 6858000"/>
              <a:gd name="connsiteX407" fmla="*/ 1950261 w 7467600"/>
              <a:gd name="connsiteY407" fmla="*/ 6405858 h 6858000"/>
              <a:gd name="connsiteX408" fmla="*/ 2365554 w 7467600"/>
              <a:gd name="connsiteY408" fmla="*/ 6759107 h 6858000"/>
              <a:gd name="connsiteX409" fmla="*/ 2424142 w 7467600"/>
              <a:gd name="connsiteY409" fmla="*/ 6858000 h 6858000"/>
              <a:gd name="connsiteX410" fmla="*/ 2395994 w 7467600"/>
              <a:gd name="connsiteY410" fmla="*/ 6858000 h 6858000"/>
              <a:gd name="connsiteX411" fmla="*/ 2392863 w 7467600"/>
              <a:gd name="connsiteY411" fmla="*/ 6852964 h 6858000"/>
              <a:gd name="connsiteX412" fmla="*/ 2017589 w 7467600"/>
              <a:gd name="connsiteY412" fmla="*/ 6493982 h 6858000"/>
              <a:gd name="connsiteX413" fmla="*/ 2147336 w 7467600"/>
              <a:gd name="connsiteY413" fmla="*/ 6594052 h 6858000"/>
              <a:gd name="connsiteX414" fmla="*/ 2207047 w 7467600"/>
              <a:gd name="connsiteY414" fmla="*/ 6654540 h 6858000"/>
              <a:gd name="connsiteX415" fmla="*/ 2299106 w 7467600"/>
              <a:gd name="connsiteY415" fmla="*/ 6778931 h 6858000"/>
              <a:gd name="connsiteX416" fmla="*/ 2314430 w 7467600"/>
              <a:gd name="connsiteY416" fmla="*/ 6801144 h 6858000"/>
              <a:gd name="connsiteX417" fmla="*/ 2352406 w 7467600"/>
              <a:gd name="connsiteY417" fmla="*/ 6858000 h 6858000"/>
              <a:gd name="connsiteX418" fmla="*/ 2314492 w 7467600"/>
              <a:gd name="connsiteY418" fmla="*/ 6858000 h 6858000"/>
              <a:gd name="connsiteX419" fmla="*/ 2288095 w 7467600"/>
              <a:gd name="connsiteY419" fmla="*/ 6818030 h 6858000"/>
              <a:gd name="connsiteX420" fmla="*/ 2272768 w 7467600"/>
              <a:gd name="connsiteY420" fmla="*/ 6795822 h 6858000"/>
              <a:gd name="connsiteX421" fmla="*/ 2182715 w 7467600"/>
              <a:gd name="connsiteY421" fmla="*/ 6675071 h 6858000"/>
              <a:gd name="connsiteX422" fmla="*/ 2032061 w 7467600"/>
              <a:gd name="connsiteY422" fmla="*/ 6541380 h 6858000"/>
              <a:gd name="connsiteX423" fmla="*/ 2257220 w 7467600"/>
              <a:gd name="connsiteY423" fmla="*/ 6826257 h 6858000"/>
              <a:gd name="connsiteX424" fmla="*/ 2281324 w 7467600"/>
              <a:gd name="connsiteY424" fmla="*/ 6858000 h 6858000"/>
              <a:gd name="connsiteX425" fmla="*/ 2242860 w 7467600"/>
              <a:gd name="connsiteY425" fmla="*/ 6858000 h 6858000"/>
              <a:gd name="connsiteX426" fmla="*/ 2232818 w 7467600"/>
              <a:gd name="connsiteY426" fmla="*/ 6844926 h 6858000"/>
              <a:gd name="connsiteX427" fmla="*/ 1990172 w 7467600"/>
              <a:gd name="connsiteY427" fmla="*/ 6542121 h 6858000"/>
              <a:gd name="connsiteX428" fmla="*/ 2124090 w 7467600"/>
              <a:gd name="connsiteY428" fmla="*/ 6761017 h 6858000"/>
              <a:gd name="connsiteX429" fmla="*/ 2200380 w 7467600"/>
              <a:gd name="connsiteY429" fmla="*/ 6858000 h 6858000"/>
              <a:gd name="connsiteX430" fmla="*/ 2147507 w 7467600"/>
              <a:gd name="connsiteY430" fmla="*/ 6858000 h 6858000"/>
              <a:gd name="connsiteX431" fmla="*/ 2070668 w 7467600"/>
              <a:gd name="connsiteY431" fmla="*/ 6761520 h 6858000"/>
              <a:gd name="connsiteX432" fmla="*/ 1975142 w 7467600"/>
              <a:gd name="connsiteY432" fmla="*/ 6585570 h 6858000"/>
              <a:gd name="connsiteX433" fmla="*/ 2050035 w 7467600"/>
              <a:gd name="connsiteY433" fmla="*/ 6813345 h 6858000"/>
              <a:gd name="connsiteX434" fmla="*/ 2063025 w 7467600"/>
              <a:gd name="connsiteY434" fmla="*/ 6858000 h 6858000"/>
              <a:gd name="connsiteX435" fmla="*/ 2021675 w 7467600"/>
              <a:gd name="connsiteY435" fmla="*/ 6858000 h 6858000"/>
              <a:gd name="connsiteX436" fmla="*/ 2019308 w 7467600"/>
              <a:gd name="connsiteY436" fmla="*/ 6847118 h 6858000"/>
              <a:gd name="connsiteX437" fmla="*/ 1938835 w 7467600"/>
              <a:gd name="connsiteY437" fmla="*/ 6551160 h 6858000"/>
              <a:gd name="connsiteX438" fmla="*/ 1953230 w 7467600"/>
              <a:gd name="connsiteY438" fmla="*/ 6759699 h 6858000"/>
              <a:gd name="connsiteX439" fmla="*/ 1956763 w 7467600"/>
              <a:gd name="connsiteY439" fmla="*/ 6778191 h 6858000"/>
              <a:gd name="connsiteX440" fmla="*/ 1967925 w 7467600"/>
              <a:gd name="connsiteY440" fmla="*/ 6858000 h 6858000"/>
              <a:gd name="connsiteX441" fmla="*/ 1936622 w 7467600"/>
              <a:gd name="connsiteY441" fmla="*/ 6858000 h 6858000"/>
              <a:gd name="connsiteX442" fmla="*/ 1926261 w 7467600"/>
              <a:gd name="connsiteY442" fmla="*/ 6784064 h 6858000"/>
              <a:gd name="connsiteX443" fmla="*/ 1922724 w 7467600"/>
              <a:gd name="connsiteY443" fmla="*/ 6765577 h 6858000"/>
              <a:gd name="connsiteX444" fmla="*/ 1904650 w 7467600"/>
              <a:gd name="connsiteY444" fmla="*/ 6639616 h 6858000"/>
              <a:gd name="connsiteX445" fmla="*/ 1885273 w 7467600"/>
              <a:gd name="connsiteY445" fmla="*/ 6858000 h 6858000"/>
              <a:gd name="connsiteX446" fmla="*/ 1854363 w 7467600"/>
              <a:gd name="connsiteY446" fmla="*/ 6858000 h 6858000"/>
              <a:gd name="connsiteX447" fmla="*/ 1880391 w 7467600"/>
              <a:gd name="connsiteY447" fmla="*/ 6603796 h 6858000"/>
              <a:gd name="connsiteX448" fmla="*/ 1818273 w 7467600"/>
              <a:gd name="connsiteY448" fmla="*/ 6715729 h 6858000"/>
              <a:gd name="connsiteX449" fmla="*/ 1794691 w 7467600"/>
              <a:gd name="connsiteY449" fmla="*/ 6843239 h 6858000"/>
              <a:gd name="connsiteX450" fmla="*/ 1794914 w 7467600"/>
              <a:gd name="connsiteY450" fmla="*/ 6858000 h 6858000"/>
              <a:gd name="connsiteX451" fmla="*/ 1746128 w 7467600"/>
              <a:gd name="connsiteY451" fmla="*/ 6858000 h 6858000"/>
              <a:gd name="connsiteX452" fmla="*/ 1753934 w 7467600"/>
              <a:gd name="connsiteY452" fmla="*/ 6724796 h 6858000"/>
              <a:gd name="connsiteX453" fmla="*/ 1792053 w 7467600"/>
              <a:gd name="connsiteY453" fmla="*/ 6572396 h 6858000"/>
              <a:gd name="connsiteX454" fmla="*/ 1862248 w 7467600"/>
              <a:gd name="connsiteY454" fmla="*/ 6266397 h 6858000"/>
              <a:gd name="connsiteX455" fmla="*/ 1862250 w 7467600"/>
              <a:gd name="connsiteY455" fmla="*/ 6033531 h 6858000"/>
              <a:gd name="connsiteX456" fmla="*/ 1211999 w 7467600"/>
              <a:gd name="connsiteY456" fmla="*/ 6683610 h 6858000"/>
              <a:gd name="connsiteX457" fmla="*/ 1213266 w 7467600"/>
              <a:gd name="connsiteY457" fmla="*/ 6691947 h 6858000"/>
              <a:gd name="connsiteX458" fmla="*/ 1203370 w 7467600"/>
              <a:gd name="connsiteY458" fmla="*/ 6850676 h 6858000"/>
              <a:gd name="connsiteX459" fmla="*/ 1203671 w 7467600"/>
              <a:gd name="connsiteY459" fmla="*/ 6858000 h 6858000"/>
              <a:gd name="connsiteX460" fmla="*/ 1143180 w 7467600"/>
              <a:gd name="connsiteY460" fmla="*/ 6858000 h 6858000"/>
              <a:gd name="connsiteX461" fmla="*/ 1142176 w 7467600"/>
              <a:gd name="connsiteY461" fmla="*/ 6766045 h 6858000"/>
              <a:gd name="connsiteX462" fmla="*/ 1067484 w 7467600"/>
              <a:gd name="connsiteY462" fmla="*/ 6858000 h 6858000"/>
              <a:gd name="connsiteX463" fmla="*/ 953928 w 7467600"/>
              <a:gd name="connsiteY463" fmla="*/ 6858000 h 6858000"/>
              <a:gd name="connsiteX464" fmla="*/ 959715 w 7467600"/>
              <a:gd name="connsiteY464" fmla="*/ 6850185 h 6858000"/>
              <a:gd name="connsiteX465" fmla="*/ 1483788 w 7467600"/>
              <a:gd name="connsiteY465" fmla="*/ 6259174 h 6858000"/>
              <a:gd name="connsiteX466" fmla="*/ 1100671 w 7467600"/>
              <a:gd name="connsiteY466" fmla="*/ 6252137 h 6858000"/>
              <a:gd name="connsiteX467" fmla="*/ 1090144 w 7467600"/>
              <a:gd name="connsiteY467" fmla="*/ 6256748 h 6858000"/>
              <a:gd name="connsiteX468" fmla="*/ 1095872 w 7467600"/>
              <a:gd name="connsiteY468" fmla="*/ 6271892 h 6858000"/>
              <a:gd name="connsiteX469" fmla="*/ 262785 w 7467600"/>
              <a:gd name="connsiteY469" fmla="*/ 6845450 h 6858000"/>
              <a:gd name="connsiteX470" fmla="*/ 209968 w 7467600"/>
              <a:gd name="connsiteY470" fmla="*/ 6770713 h 6858000"/>
              <a:gd name="connsiteX471" fmla="*/ 873460 w 7467600"/>
              <a:gd name="connsiteY471" fmla="*/ 6253768 h 6858000"/>
              <a:gd name="connsiteX472" fmla="*/ 192686 w 7467600"/>
              <a:gd name="connsiteY472" fmla="*/ 5849257 h 6858000"/>
              <a:gd name="connsiteX473" fmla="*/ 4696 w 7467600"/>
              <a:gd name="connsiteY473" fmla="*/ 5697668 h 6858000"/>
              <a:gd name="connsiteX474" fmla="*/ 0 w 7467600"/>
              <a:gd name="connsiteY474" fmla="*/ 5689984 h 6858000"/>
              <a:gd name="connsiteX475" fmla="*/ 0 w 7467600"/>
              <a:gd name="connsiteY475" fmla="*/ 5513472 h 6858000"/>
              <a:gd name="connsiteX476" fmla="*/ 174101 w 7467600"/>
              <a:gd name="connsiteY476" fmla="*/ 5620277 h 6858000"/>
              <a:gd name="connsiteX477" fmla="*/ 891800 w 7467600"/>
              <a:gd name="connsiteY477" fmla="*/ 6036935 h 6858000"/>
              <a:gd name="connsiteX478" fmla="*/ 1072219 w 7467600"/>
              <a:gd name="connsiteY478" fmla="*/ 6169443 h 6858000"/>
              <a:gd name="connsiteX479" fmla="*/ 1074117 w 7467600"/>
              <a:gd name="connsiteY479" fmla="*/ 6170301 h 6858000"/>
              <a:gd name="connsiteX480" fmla="*/ 1083114 w 7467600"/>
              <a:gd name="connsiteY480" fmla="*/ 6174131 h 6858000"/>
              <a:gd name="connsiteX481" fmla="*/ 1543010 w 7467600"/>
              <a:gd name="connsiteY481" fmla="*/ 6191140 h 6858000"/>
              <a:gd name="connsiteX482" fmla="*/ 1551080 w 7467600"/>
              <a:gd name="connsiteY482" fmla="*/ 6195006 h 6858000"/>
              <a:gd name="connsiteX483" fmla="*/ 2345443 w 7467600"/>
              <a:gd name="connsiteY483" fmla="*/ 5549882 h 6858000"/>
              <a:gd name="connsiteX484" fmla="*/ 1721499 w 7467600"/>
              <a:gd name="connsiteY484" fmla="*/ 5599969 h 6858000"/>
              <a:gd name="connsiteX485" fmla="*/ 767716 w 7467600"/>
              <a:gd name="connsiteY485" fmla="*/ 5472768 h 6858000"/>
              <a:gd name="connsiteX486" fmla="*/ 722147 w 7467600"/>
              <a:gd name="connsiteY486" fmla="*/ 5393091 h 6858000"/>
              <a:gd name="connsiteX487" fmla="*/ 1485552 w 7467600"/>
              <a:gd name="connsiteY487" fmla="*/ 5313202 h 6858000"/>
              <a:gd name="connsiteX488" fmla="*/ 2143004 w 7467600"/>
              <a:gd name="connsiteY488" fmla="*/ 5402420 h 6858000"/>
              <a:gd name="connsiteX489" fmla="*/ 1933391 w 7467600"/>
              <a:gd name="connsiteY489" fmla="*/ 5156971 h 6858000"/>
              <a:gd name="connsiteX490" fmla="*/ 1827118 w 7467600"/>
              <a:gd name="connsiteY490" fmla="*/ 4968410 h 6858000"/>
              <a:gd name="connsiteX491" fmla="*/ 1837349 w 7467600"/>
              <a:gd name="connsiteY491" fmla="*/ 4956357 h 6858000"/>
              <a:gd name="connsiteX492" fmla="*/ 2162835 w 7467600"/>
              <a:gd name="connsiteY492" fmla="*/ 5187853 h 6858000"/>
              <a:gd name="connsiteX493" fmla="*/ 2257167 w 7467600"/>
              <a:gd name="connsiteY493" fmla="*/ 5462123 h 6858000"/>
              <a:gd name="connsiteX494" fmla="*/ 2261598 w 7467600"/>
              <a:gd name="connsiteY494" fmla="*/ 5467998 h 6858000"/>
              <a:gd name="connsiteX495" fmla="*/ 2437177 w 7467600"/>
              <a:gd name="connsiteY495" fmla="*/ 5479608 h 6858000"/>
              <a:gd name="connsiteX496" fmla="*/ 2445247 w 7467600"/>
              <a:gd name="connsiteY496" fmla="*/ 5483476 h 6858000"/>
              <a:gd name="connsiteX497" fmla="*/ 2743626 w 7467600"/>
              <a:gd name="connsiteY497" fmla="*/ 5304819 h 6858000"/>
              <a:gd name="connsiteX498" fmla="*/ 3048102 w 7467600"/>
              <a:gd name="connsiteY498" fmla="*/ 5150595 h 6858000"/>
              <a:gd name="connsiteX499" fmla="*/ 1799414 w 7467600"/>
              <a:gd name="connsiteY499" fmla="*/ 4694732 h 6858000"/>
              <a:gd name="connsiteX500" fmla="*/ 1771735 w 7467600"/>
              <a:gd name="connsiteY500" fmla="*/ 4619929 h 6858000"/>
              <a:gd name="connsiteX501" fmla="*/ 3104273 w 7467600"/>
              <a:gd name="connsiteY501" fmla="*/ 5076159 h 6858000"/>
              <a:gd name="connsiteX502" fmla="*/ 3113245 w 7467600"/>
              <a:gd name="connsiteY502" fmla="*/ 5090705 h 6858000"/>
              <a:gd name="connsiteX503" fmla="*/ 3126294 w 7467600"/>
              <a:gd name="connsiteY503" fmla="*/ 5114400 h 6858000"/>
              <a:gd name="connsiteX504" fmla="*/ 3937433 w 7467600"/>
              <a:gd name="connsiteY504" fmla="*/ 4830473 h 6858000"/>
              <a:gd name="connsiteX505" fmla="*/ 3590475 w 7467600"/>
              <a:gd name="connsiteY505" fmla="*/ 4597974 h 6858000"/>
              <a:gd name="connsiteX506" fmla="*/ 3100264 w 7467600"/>
              <a:gd name="connsiteY506" fmla="*/ 4579845 h 6858000"/>
              <a:gd name="connsiteX507" fmla="*/ 2183576 w 7467600"/>
              <a:gd name="connsiteY507" fmla="*/ 4227150 h 6858000"/>
              <a:gd name="connsiteX508" fmla="*/ 2151029 w 7467600"/>
              <a:gd name="connsiteY508" fmla="*/ 4146947 h 6858000"/>
              <a:gd name="connsiteX509" fmla="*/ 3563434 w 7467600"/>
              <a:gd name="connsiteY509" fmla="*/ 4469115 h 6858000"/>
              <a:gd name="connsiteX510" fmla="*/ 3177952 w 7467600"/>
              <a:gd name="connsiteY510" fmla="*/ 3657386 h 6858000"/>
              <a:gd name="connsiteX511" fmla="*/ 3189263 w 7467600"/>
              <a:gd name="connsiteY511" fmla="*/ 3625726 h 6858000"/>
              <a:gd name="connsiteX512" fmla="*/ 3560912 w 7467600"/>
              <a:gd name="connsiteY512" fmla="*/ 4079863 h 6858000"/>
              <a:gd name="connsiteX513" fmla="*/ 3626636 w 7467600"/>
              <a:gd name="connsiteY513" fmla="*/ 4512230 h 6858000"/>
              <a:gd name="connsiteX514" fmla="*/ 3653088 w 7467600"/>
              <a:gd name="connsiteY514" fmla="*/ 4521417 h 6858000"/>
              <a:gd name="connsiteX515" fmla="*/ 3988128 w 7467600"/>
              <a:gd name="connsiteY515" fmla="*/ 4817267 h 6858000"/>
              <a:gd name="connsiteX516" fmla="*/ 4830582 w 7467600"/>
              <a:gd name="connsiteY516" fmla="*/ 4676000 h 6858000"/>
              <a:gd name="connsiteX517" fmla="*/ 4830100 w 7467600"/>
              <a:gd name="connsiteY517" fmla="*/ 4675554 h 6858000"/>
              <a:gd name="connsiteX518" fmla="*/ 4036318 w 7467600"/>
              <a:gd name="connsiteY518" fmla="*/ 4147013 h 6858000"/>
              <a:gd name="connsiteX519" fmla="*/ 3432098 w 7467600"/>
              <a:gd name="connsiteY519" fmla="*/ 3537312 h 6858000"/>
              <a:gd name="connsiteX520" fmla="*/ 3446761 w 7467600"/>
              <a:gd name="connsiteY520" fmla="*/ 3461278 h 6858000"/>
              <a:gd name="connsiteX521" fmla="*/ 4419733 w 7467600"/>
              <a:gd name="connsiteY521" fmla="*/ 3963555 h 6858000"/>
              <a:gd name="connsiteX522" fmla="*/ 4781371 w 7467600"/>
              <a:gd name="connsiteY522" fmla="*/ 4458604 h 6858000"/>
              <a:gd name="connsiteX523" fmla="*/ 4780440 w 7467600"/>
              <a:gd name="connsiteY523" fmla="*/ 4470290 h 6858000"/>
              <a:gd name="connsiteX524" fmla="*/ 4898954 w 7467600"/>
              <a:gd name="connsiteY524" fmla="*/ 4662092 h 6858000"/>
              <a:gd name="connsiteX525" fmla="*/ 4900699 w 7467600"/>
              <a:gd name="connsiteY525" fmla="*/ 4670867 h 6858000"/>
              <a:gd name="connsiteX526" fmla="*/ 5714511 w 7467600"/>
              <a:gd name="connsiteY526" fmla="*/ 4663483 h 6858000"/>
              <a:gd name="connsiteX527" fmla="*/ 5464793 w 7467600"/>
              <a:gd name="connsiteY527" fmla="*/ 4393556 h 6858000"/>
              <a:gd name="connsiteX528" fmla="*/ 5461897 w 7467600"/>
              <a:gd name="connsiteY528" fmla="*/ 4390879 h 6858000"/>
              <a:gd name="connsiteX529" fmla="*/ 4294126 w 7467600"/>
              <a:gd name="connsiteY529" fmla="*/ 3303048 h 6858000"/>
              <a:gd name="connsiteX530" fmla="*/ 4305321 w 7467600"/>
              <a:gd name="connsiteY530" fmla="*/ 3256953 h 6858000"/>
              <a:gd name="connsiteX531" fmla="*/ 4949299 w 7467600"/>
              <a:gd name="connsiteY531" fmla="*/ 3766336 h 6858000"/>
              <a:gd name="connsiteX532" fmla="*/ 5291452 w 7467600"/>
              <a:gd name="connsiteY532" fmla="*/ 4076801 h 6858000"/>
              <a:gd name="connsiteX533" fmla="*/ 5434998 w 7467600"/>
              <a:gd name="connsiteY533" fmla="*/ 4254100 h 6858000"/>
              <a:gd name="connsiteX534" fmla="*/ 5351015 w 7467600"/>
              <a:gd name="connsiteY534" fmla="*/ 3760989 h 6858000"/>
              <a:gd name="connsiteX535" fmla="*/ 5413780 w 7467600"/>
              <a:gd name="connsiteY535" fmla="*/ 2966265 h 6858000"/>
              <a:gd name="connsiteX536" fmla="*/ 5425627 w 7467600"/>
              <a:gd name="connsiteY536" fmla="*/ 2954192 h 6858000"/>
              <a:gd name="connsiteX537" fmla="*/ 6604735 w 7467600"/>
              <a:gd name="connsiteY537" fmla="*/ 2041381 h 6858000"/>
              <a:gd name="connsiteX538" fmla="*/ 7204487 w 7467600"/>
              <a:gd name="connsiteY538" fmla="*/ 2742112 h 6858000"/>
              <a:gd name="connsiteX539" fmla="*/ 7131592 w 7467600"/>
              <a:gd name="connsiteY539" fmla="*/ 2672096 h 6858000"/>
              <a:gd name="connsiteX540" fmla="*/ 6996344 w 7467600"/>
              <a:gd name="connsiteY540" fmla="*/ 2518310 h 6858000"/>
              <a:gd name="connsiteX541" fmla="*/ 6735495 w 7467600"/>
              <a:gd name="connsiteY541" fmla="*/ 2196890 h 6858000"/>
              <a:gd name="connsiteX542" fmla="*/ 6721901 w 7467600"/>
              <a:gd name="connsiteY542" fmla="*/ 2179274 h 6858000"/>
              <a:gd name="connsiteX543" fmla="*/ 6604735 w 7467600"/>
              <a:gd name="connsiteY543" fmla="*/ 2041381 h 6858000"/>
              <a:gd name="connsiteX544" fmla="*/ 6591670 w 7467600"/>
              <a:gd name="connsiteY544" fmla="*/ 1988277 h 6858000"/>
              <a:gd name="connsiteX545" fmla="*/ 6747349 w 7467600"/>
              <a:gd name="connsiteY545" fmla="*/ 2160069 h 6858000"/>
              <a:gd name="connsiteX546" fmla="*/ 6760943 w 7467600"/>
              <a:gd name="connsiteY546" fmla="*/ 2177686 h 6858000"/>
              <a:gd name="connsiteX547" fmla="*/ 7021065 w 7467600"/>
              <a:gd name="connsiteY547" fmla="*/ 2498102 h 6858000"/>
              <a:gd name="connsiteX548" fmla="*/ 7155223 w 7467600"/>
              <a:gd name="connsiteY548" fmla="*/ 2650386 h 6858000"/>
              <a:gd name="connsiteX549" fmla="*/ 7203167 w 7467600"/>
              <a:gd name="connsiteY549" fmla="*/ 2697288 h 6858000"/>
              <a:gd name="connsiteX550" fmla="*/ 6937703 w 7467600"/>
              <a:gd name="connsiteY550" fmla="*/ 2321981 h 6858000"/>
              <a:gd name="connsiteX551" fmla="*/ 6591670 w 7467600"/>
              <a:gd name="connsiteY551" fmla="*/ 1988277 h 6858000"/>
              <a:gd name="connsiteX552" fmla="*/ 5798671 w 7467600"/>
              <a:gd name="connsiteY552" fmla="*/ 1981601 h 6858000"/>
              <a:gd name="connsiteX553" fmla="*/ 5754709 w 7467600"/>
              <a:gd name="connsiteY553" fmla="*/ 2071454 h 6858000"/>
              <a:gd name="connsiteX554" fmla="*/ 5763044 w 7467600"/>
              <a:gd name="connsiteY554" fmla="*/ 2842206 h 6858000"/>
              <a:gd name="connsiteX555" fmla="*/ 5764974 w 7467600"/>
              <a:gd name="connsiteY555" fmla="*/ 2799609 h 6858000"/>
              <a:gd name="connsiteX556" fmla="*/ 5767665 w 7467600"/>
              <a:gd name="connsiteY556" fmla="*/ 2666409 h 6858000"/>
              <a:gd name="connsiteX557" fmla="*/ 5763055 w 7467600"/>
              <a:gd name="connsiteY557" fmla="*/ 2579705 h 6858000"/>
              <a:gd name="connsiteX558" fmla="*/ 5758079 w 7467600"/>
              <a:gd name="connsiteY558" fmla="*/ 2492508 h 6858000"/>
              <a:gd name="connsiteX559" fmla="*/ 5779325 w 7467600"/>
              <a:gd name="connsiteY559" fmla="*/ 2197069 h 6858000"/>
              <a:gd name="connsiteX560" fmla="*/ 5798671 w 7467600"/>
              <a:gd name="connsiteY560" fmla="*/ 1981601 h 6858000"/>
              <a:gd name="connsiteX561" fmla="*/ 5829202 w 7467600"/>
              <a:gd name="connsiteY561" fmla="*/ 1971679 h 6858000"/>
              <a:gd name="connsiteX562" fmla="*/ 5809558 w 7467600"/>
              <a:gd name="connsiteY562" fmla="*/ 2198043 h 6858000"/>
              <a:gd name="connsiteX563" fmla="*/ 5788653 w 7467600"/>
              <a:gd name="connsiteY563" fmla="*/ 2489430 h 6858000"/>
              <a:gd name="connsiteX564" fmla="*/ 5793439 w 7467600"/>
              <a:gd name="connsiteY564" fmla="*/ 2575235 h 6858000"/>
              <a:gd name="connsiteX565" fmla="*/ 5796837 w 7467600"/>
              <a:gd name="connsiteY565" fmla="*/ 2637633 h 6858000"/>
              <a:gd name="connsiteX566" fmla="*/ 5818614 w 7467600"/>
              <a:gd name="connsiteY566" fmla="*/ 2473055 h 6858000"/>
              <a:gd name="connsiteX567" fmla="*/ 5829202 w 7467600"/>
              <a:gd name="connsiteY567" fmla="*/ 1971679 h 6858000"/>
              <a:gd name="connsiteX568" fmla="*/ 5911389 w 7467600"/>
              <a:gd name="connsiteY568" fmla="*/ 1898371 h 6858000"/>
              <a:gd name="connsiteX569" fmla="*/ 6237627 w 7467600"/>
              <a:gd name="connsiteY569" fmla="*/ 2231921 h 6858000"/>
              <a:gd name="connsiteX570" fmla="*/ 5911389 w 7467600"/>
              <a:gd name="connsiteY570" fmla="*/ 1898371 h 6858000"/>
              <a:gd name="connsiteX571" fmla="*/ 6944437 w 7467600"/>
              <a:gd name="connsiteY571" fmla="*/ 1575402 h 6858000"/>
              <a:gd name="connsiteX572" fmla="*/ 6304730 w 7467600"/>
              <a:gd name="connsiteY572" fmla="*/ 1766654 h 6858000"/>
              <a:gd name="connsiteX573" fmla="*/ 6944437 w 7467600"/>
              <a:gd name="connsiteY573" fmla="*/ 1575402 h 6858000"/>
              <a:gd name="connsiteX574" fmla="*/ 7019523 w 7467600"/>
              <a:gd name="connsiteY574" fmla="*/ 1519450 h 6858000"/>
              <a:gd name="connsiteX575" fmla="*/ 6298091 w 7467600"/>
              <a:gd name="connsiteY575" fmla="*/ 1737122 h 6858000"/>
              <a:gd name="connsiteX576" fmla="*/ 7019523 w 7467600"/>
              <a:gd name="connsiteY576" fmla="*/ 1519450 h 6858000"/>
              <a:gd name="connsiteX577" fmla="*/ 2399523 w 7467600"/>
              <a:gd name="connsiteY577" fmla="*/ 1428234 h 6858000"/>
              <a:gd name="connsiteX578" fmla="*/ 2224982 w 7467600"/>
              <a:gd name="connsiteY578" fmla="*/ 1826201 h 6858000"/>
              <a:gd name="connsiteX579" fmla="*/ 2096099 w 7467600"/>
              <a:gd name="connsiteY579" fmla="*/ 2345900 h 6858000"/>
              <a:gd name="connsiteX580" fmla="*/ 2283317 w 7467600"/>
              <a:gd name="connsiteY580" fmla="*/ 1796925 h 6858000"/>
              <a:gd name="connsiteX581" fmla="*/ 2399523 w 7467600"/>
              <a:gd name="connsiteY581" fmla="*/ 1428234 h 6858000"/>
              <a:gd name="connsiteX582" fmla="*/ 2448558 w 7467600"/>
              <a:gd name="connsiteY582" fmla="*/ 1373435 h 6858000"/>
              <a:gd name="connsiteX583" fmla="*/ 2312521 w 7467600"/>
              <a:gd name="connsiteY583" fmla="*/ 1806140 h 6858000"/>
              <a:gd name="connsiteX584" fmla="*/ 2127533 w 7467600"/>
              <a:gd name="connsiteY584" fmla="*/ 2348380 h 6858000"/>
              <a:gd name="connsiteX585" fmla="*/ 2358080 w 7467600"/>
              <a:gd name="connsiteY585" fmla="*/ 1866134 h 6858000"/>
              <a:gd name="connsiteX586" fmla="*/ 2407436 w 7467600"/>
              <a:gd name="connsiteY586" fmla="*/ 1651070 h 6858000"/>
              <a:gd name="connsiteX587" fmla="*/ 2448558 w 7467600"/>
              <a:gd name="connsiteY587" fmla="*/ 1373435 h 6858000"/>
              <a:gd name="connsiteX588" fmla="*/ 278707 w 7467600"/>
              <a:gd name="connsiteY588" fmla="*/ 1352270 h 6858000"/>
              <a:gd name="connsiteX589" fmla="*/ 321570 w 7467600"/>
              <a:gd name="connsiteY589" fmla="*/ 1861610 h 6858000"/>
              <a:gd name="connsiteX590" fmla="*/ 294281 w 7467600"/>
              <a:gd name="connsiteY590" fmla="*/ 1440658 h 6858000"/>
              <a:gd name="connsiteX591" fmla="*/ 278707 w 7467600"/>
              <a:gd name="connsiteY591" fmla="*/ 1352270 h 6858000"/>
              <a:gd name="connsiteX592" fmla="*/ 1423821 w 7467600"/>
              <a:gd name="connsiteY592" fmla="*/ 1351958 h 6858000"/>
              <a:gd name="connsiteX593" fmla="*/ 1638521 w 7467600"/>
              <a:gd name="connsiteY593" fmla="*/ 1908470 h 6858000"/>
              <a:gd name="connsiteX594" fmla="*/ 1754199 w 7467600"/>
              <a:gd name="connsiteY594" fmla="*/ 2149284 h 6858000"/>
              <a:gd name="connsiteX595" fmla="*/ 1908359 w 7467600"/>
              <a:gd name="connsiteY595" fmla="*/ 2364988 h 6858000"/>
              <a:gd name="connsiteX596" fmla="*/ 1647661 w 7467600"/>
              <a:gd name="connsiteY596" fmla="*/ 1825945 h 6858000"/>
              <a:gd name="connsiteX597" fmla="*/ 1423821 w 7467600"/>
              <a:gd name="connsiteY597" fmla="*/ 1351958 h 6858000"/>
              <a:gd name="connsiteX598" fmla="*/ 1431890 w 7467600"/>
              <a:gd name="connsiteY598" fmla="*/ 1306475 h 6858000"/>
              <a:gd name="connsiteX599" fmla="*/ 1507597 w 7467600"/>
              <a:gd name="connsiteY599" fmla="*/ 1446132 h 6858000"/>
              <a:gd name="connsiteX600" fmla="*/ 1674586 w 7467600"/>
              <a:gd name="connsiteY600" fmla="*/ 1813832 h 6858000"/>
              <a:gd name="connsiteX601" fmla="*/ 1815950 w 7467600"/>
              <a:gd name="connsiteY601" fmla="*/ 2128564 h 6858000"/>
              <a:gd name="connsiteX602" fmla="*/ 1984242 w 7467600"/>
              <a:gd name="connsiteY602" fmla="*/ 2430829 h 6858000"/>
              <a:gd name="connsiteX603" fmla="*/ 2014023 w 7467600"/>
              <a:gd name="connsiteY603" fmla="*/ 2450995 h 6858000"/>
              <a:gd name="connsiteX604" fmla="*/ 1747337 w 7467600"/>
              <a:gd name="connsiteY604" fmla="*/ 1855264 h 6858000"/>
              <a:gd name="connsiteX605" fmla="*/ 1533749 w 7467600"/>
              <a:gd name="connsiteY605" fmla="*/ 1478656 h 6858000"/>
              <a:gd name="connsiteX606" fmla="*/ 1431890 w 7467600"/>
              <a:gd name="connsiteY606" fmla="*/ 1306475 h 6858000"/>
              <a:gd name="connsiteX607" fmla="*/ 5052692 w 7467600"/>
              <a:gd name="connsiteY607" fmla="*/ 1292994 h 6858000"/>
              <a:gd name="connsiteX608" fmla="*/ 5200661 w 7467600"/>
              <a:gd name="connsiteY608" fmla="*/ 1635186 h 6858000"/>
              <a:gd name="connsiteX609" fmla="*/ 5297138 w 7467600"/>
              <a:gd name="connsiteY609" fmla="*/ 1906351 h 6858000"/>
              <a:gd name="connsiteX610" fmla="*/ 5052692 w 7467600"/>
              <a:gd name="connsiteY610" fmla="*/ 1292994 h 6858000"/>
              <a:gd name="connsiteX611" fmla="*/ 5009948 w 7467600"/>
              <a:gd name="connsiteY611" fmla="*/ 1273619 h 6858000"/>
              <a:gd name="connsiteX612" fmla="*/ 5121777 w 7467600"/>
              <a:gd name="connsiteY612" fmla="*/ 1654213 h 6858000"/>
              <a:gd name="connsiteX613" fmla="*/ 5293545 w 7467600"/>
              <a:gd name="connsiteY613" fmla="*/ 2072247 h 6858000"/>
              <a:gd name="connsiteX614" fmla="*/ 5294042 w 7467600"/>
              <a:gd name="connsiteY614" fmla="*/ 2065019 h 6858000"/>
              <a:gd name="connsiteX615" fmla="*/ 5171936 w 7467600"/>
              <a:gd name="connsiteY615" fmla="*/ 1647613 h 6858000"/>
              <a:gd name="connsiteX616" fmla="*/ 5009948 w 7467600"/>
              <a:gd name="connsiteY616" fmla="*/ 1273619 h 6858000"/>
              <a:gd name="connsiteX617" fmla="*/ 655236 w 7467600"/>
              <a:gd name="connsiteY617" fmla="*/ 1268632 h 6858000"/>
              <a:gd name="connsiteX618" fmla="*/ 839521 w 7467600"/>
              <a:gd name="connsiteY618" fmla="*/ 1685315 h 6858000"/>
              <a:gd name="connsiteX619" fmla="*/ 1109416 w 7467600"/>
              <a:gd name="connsiteY619" fmla="*/ 2061663 h 6858000"/>
              <a:gd name="connsiteX620" fmla="*/ 1298300 w 7467600"/>
              <a:gd name="connsiteY620" fmla="*/ 2247742 h 6858000"/>
              <a:gd name="connsiteX621" fmla="*/ 1125871 w 7467600"/>
              <a:gd name="connsiteY621" fmla="*/ 1989513 h 6858000"/>
              <a:gd name="connsiteX622" fmla="*/ 981574 w 7467600"/>
              <a:gd name="connsiteY622" fmla="*/ 1783157 h 6858000"/>
              <a:gd name="connsiteX623" fmla="*/ 922198 w 7467600"/>
              <a:gd name="connsiteY623" fmla="*/ 1677437 h 6858000"/>
              <a:gd name="connsiteX624" fmla="*/ 869293 w 7467600"/>
              <a:gd name="connsiteY624" fmla="*/ 1583214 h 6858000"/>
              <a:gd name="connsiteX625" fmla="*/ 751431 w 7467600"/>
              <a:gd name="connsiteY625" fmla="*/ 1405731 h 6858000"/>
              <a:gd name="connsiteX626" fmla="*/ 655236 w 7467600"/>
              <a:gd name="connsiteY626" fmla="*/ 1268632 h 6858000"/>
              <a:gd name="connsiteX627" fmla="*/ 6516292 w 7467600"/>
              <a:gd name="connsiteY627" fmla="*/ 1263064 h 6858000"/>
              <a:gd name="connsiteX628" fmla="*/ 5736320 w 7467600"/>
              <a:gd name="connsiteY628" fmla="*/ 1501803 h 6858000"/>
              <a:gd name="connsiteX629" fmla="*/ 6516292 w 7467600"/>
              <a:gd name="connsiteY629" fmla="*/ 1263064 h 6858000"/>
              <a:gd name="connsiteX630" fmla="*/ 291466 w 7467600"/>
              <a:gd name="connsiteY630" fmla="*/ 1250369 h 6858000"/>
              <a:gd name="connsiteX631" fmla="*/ 323180 w 7467600"/>
              <a:gd name="connsiteY631" fmla="*/ 1435283 h 6858000"/>
              <a:gd name="connsiteX632" fmla="*/ 349381 w 7467600"/>
              <a:gd name="connsiteY632" fmla="*/ 1875041 h 6858000"/>
              <a:gd name="connsiteX633" fmla="*/ 374363 w 7467600"/>
              <a:gd name="connsiteY633" fmla="*/ 1506494 h 6858000"/>
              <a:gd name="connsiteX634" fmla="*/ 302168 w 7467600"/>
              <a:gd name="connsiteY634" fmla="*/ 1274495 h 6858000"/>
              <a:gd name="connsiteX635" fmla="*/ 291466 w 7467600"/>
              <a:gd name="connsiteY635" fmla="*/ 1250369 h 6858000"/>
              <a:gd name="connsiteX636" fmla="*/ 678222 w 7467600"/>
              <a:gd name="connsiteY636" fmla="*/ 1248670 h 6858000"/>
              <a:gd name="connsiteX637" fmla="*/ 775536 w 7467600"/>
              <a:gd name="connsiteY637" fmla="*/ 1388015 h 6858000"/>
              <a:gd name="connsiteX638" fmla="*/ 894529 w 7467600"/>
              <a:gd name="connsiteY638" fmla="*/ 1567739 h 6858000"/>
              <a:gd name="connsiteX639" fmla="*/ 948000 w 7467600"/>
              <a:gd name="connsiteY639" fmla="*/ 1663088 h 6858000"/>
              <a:gd name="connsiteX640" fmla="*/ 1006812 w 7467600"/>
              <a:gd name="connsiteY640" fmla="*/ 1767683 h 6858000"/>
              <a:gd name="connsiteX641" fmla="*/ 1149133 w 7467600"/>
              <a:gd name="connsiteY641" fmla="*/ 1971513 h 6858000"/>
              <a:gd name="connsiteX642" fmla="*/ 1333952 w 7467600"/>
              <a:gd name="connsiteY642" fmla="*/ 2251620 h 6858000"/>
              <a:gd name="connsiteX643" fmla="*/ 1337329 w 7467600"/>
              <a:gd name="connsiteY643" fmla="*/ 2258350 h 6858000"/>
              <a:gd name="connsiteX644" fmla="*/ 1014726 w 7467600"/>
              <a:gd name="connsiteY644" fmla="*/ 1615556 h 6858000"/>
              <a:gd name="connsiteX645" fmla="*/ 678222 w 7467600"/>
              <a:gd name="connsiteY645" fmla="*/ 1248670 h 6858000"/>
              <a:gd name="connsiteX646" fmla="*/ 6691602 w 7467600"/>
              <a:gd name="connsiteY646" fmla="*/ 1140573 h 6858000"/>
              <a:gd name="connsiteX647" fmla="*/ 6571100 w 7467600"/>
              <a:gd name="connsiteY647" fmla="*/ 1183662 h 6858000"/>
              <a:gd name="connsiteX648" fmla="*/ 6241687 w 7467600"/>
              <a:gd name="connsiteY648" fmla="*/ 1257600 h 6858000"/>
              <a:gd name="connsiteX649" fmla="*/ 5693009 w 7467600"/>
              <a:gd name="connsiteY649" fmla="*/ 1478256 h 6858000"/>
              <a:gd name="connsiteX650" fmla="*/ 6548420 w 7467600"/>
              <a:gd name="connsiteY650" fmla="*/ 1214599 h 6858000"/>
              <a:gd name="connsiteX651" fmla="*/ 6605473 w 7467600"/>
              <a:gd name="connsiteY651" fmla="*/ 1184686 h 6858000"/>
              <a:gd name="connsiteX652" fmla="*/ 6691602 w 7467600"/>
              <a:gd name="connsiteY652" fmla="*/ 1140573 h 6858000"/>
              <a:gd name="connsiteX653" fmla="*/ 4002475 w 7467600"/>
              <a:gd name="connsiteY653" fmla="*/ 1037802 h 6858000"/>
              <a:gd name="connsiteX654" fmla="*/ 4000324 w 7467600"/>
              <a:gd name="connsiteY654" fmla="*/ 1039362 h 6858000"/>
              <a:gd name="connsiteX655" fmla="*/ 4002862 w 7467600"/>
              <a:gd name="connsiteY655" fmla="*/ 1042866 h 6858000"/>
              <a:gd name="connsiteX656" fmla="*/ 4002475 w 7467600"/>
              <a:gd name="connsiteY656" fmla="*/ 1037802 h 6858000"/>
              <a:gd name="connsiteX657" fmla="*/ 506322 w 7467600"/>
              <a:gd name="connsiteY657" fmla="*/ 1020997 h 6858000"/>
              <a:gd name="connsiteX658" fmla="*/ 533068 w 7467600"/>
              <a:gd name="connsiteY658" fmla="*/ 1029409 h 6858000"/>
              <a:gd name="connsiteX659" fmla="*/ 1232525 w 7467600"/>
              <a:gd name="connsiteY659" fmla="*/ 1804675 h 6858000"/>
              <a:gd name="connsiteX660" fmla="*/ 1388858 w 7467600"/>
              <a:gd name="connsiteY660" fmla="*/ 2368011 h 6858000"/>
              <a:gd name="connsiteX661" fmla="*/ 1384098 w 7467600"/>
              <a:gd name="connsiteY661" fmla="*/ 2378125 h 6858000"/>
              <a:gd name="connsiteX662" fmla="*/ 1425393 w 7467600"/>
              <a:gd name="connsiteY662" fmla="*/ 2589124 h 6858000"/>
              <a:gd name="connsiteX663" fmla="*/ 1424001 w 7467600"/>
              <a:gd name="connsiteY663" fmla="*/ 2597541 h 6858000"/>
              <a:gd name="connsiteX664" fmla="*/ 2152729 w 7467600"/>
              <a:gd name="connsiteY664" fmla="*/ 2864487 h 6858000"/>
              <a:gd name="connsiteX665" fmla="*/ 2020609 w 7467600"/>
              <a:gd name="connsiteY665" fmla="*/ 2539671 h 6858000"/>
              <a:gd name="connsiteX666" fmla="*/ 2018920 w 7467600"/>
              <a:gd name="connsiteY666" fmla="*/ 2536309 h 6858000"/>
              <a:gd name="connsiteX667" fmla="*/ 1342441 w 7467600"/>
              <a:gd name="connsiteY667" fmla="*/ 1173017 h 6858000"/>
              <a:gd name="connsiteX668" fmla="*/ 1367925 w 7467600"/>
              <a:gd name="connsiteY668" fmla="*/ 1135648 h 6858000"/>
              <a:gd name="connsiteX669" fmla="*/ 1771401 w 7467600"/>
              <a:gd name="connsiteY669" fmla="*/ 1806673 h 6858000"/>
              <a:gd name="connsiteX670" fmla="*/ 1972385 w 7467600"/>
              <a:gd name="connsiteY670" fmla="*/ 2198735 h 6858000"/>
              <a:gd name="connsiteX671" fmla="*/ 2040892 w 7467600"/>
              <a:gd name="connsiteY671" fmla="*/ 2405205 h 6858000"/>
              <a:gd name="connsiteX672" fmla="*/ 2131689 w 7467600"/>
              <a:gd name="connsiteY672" fmla="*/ 1936926 h 6858000"/>
              <a:gd name="connsiteX673" fmla="*/ 2454820 w 7467600"/>
              <a:gd name="connsiteY673" fmla="*/ 1248808 h 6858000"/>
              <a:gd name="connsiteX674" fmla="*/ 2492512 w 7467600"/>
              <a:gd name="connsiteY674" fmla="*/ 1302920 h 6858000"/>
              <a:gd name="connsiteX675" fmla="*/ 2081216 w 7467600"/>
              <a:gd name="connsiteY675" fmla="*/ 2527513 h 6858000"/>
              <a:gd name="connsiteX676" fmla="*/ 2081211 w 7467600"/>
              <a:gd name="connsiteY676" fmla="*/ 2528916 h 6858000"/>
              <a:gd name="connsiteX677" fmla="*/ 2199067 w 7467600"/>
              <a:gd name="connsiteY677" fmla="*/ 2884061 h 6858000"/>
              <a:gd name="connsiteX678" fmla="*/ 3192586 w 7467600"/>
              <a:gd name="connsiteY678" fmla="*/ 3411496 h 6858000"/>
              <a:gd name="connsiteX679" fmla="*/ 3182620 w 7467600"/>
              <a:gd name="connsiteY679" fmla="*/ 3483279 h 6858000"/>
              <a:gd name="connsiteX680" fmla="*/ 2435119 w 7467600"/>
              <a:gd name="connsiteY680" fmla="*/ 3080173 h 6858000"/>
              <a:gd name="connsiteX681" fmla="*/ 2410152 w 7467600"/>
              <a:gd name="connsiteY681" fmla="*/ 3063751 h 6858000"/>
              <a:gd name="connsiteX682" fmla="*/ 2408099 w 7467600"/>
              <a:gd name="connsiteY682" fmla="*/ 3064403 h 6858000"/>
              <a:gd name="connsiteX683" fmla="*/ 2407218 w 7467600"/>
              <a:gd name="connsiteY683" fmla="*/ 3070324 h 6858000"/>
              <a:gd name="connsiteX684" fmla="*/ 2380138 w 7467600"/>
              <a:gd name="connsiteY684" fmla="*/ 3099341 h 6858000"/>
              <a:gd name="connsiteX685" fmla="*/ 1765923 w 7467600"/>
              <a:gd name="connsiteY685" fmla="*/ 3581043 h 6858000"/>
              <a:gd name="connsiteX686" fmla="*/ 1702258 w 7467600"/>
              <a:gd name="connsiteY686" fmla="*/ 3612286 h 6858000"/>
              <a:gd name="connsiteX687" fmla="*/ 1538370 w 7467600"/>
              <a:gd name="connsiteY687" fmla="*/ 3811804 h 6858000"/>
              <a:gd name="connsiteX688" fmla="*/ 542867 w 7467600"/>
              <a:gd name="connsiteY688" fmla="*/ 4944092 h 6858000"/>
              <a:gd name="connsiteX689" fmla="*/ 515800 w 7467600"/>
              <a:gd name="connsiteY689" fmla="*/ 4862180 h 6858000"/>
              <a:gd name="connsiteX690" fmla="*/ 909145 w 7467600"/>
              <a:gd name="connsiteY690" fmla="*/ 4199225 h 6858000"/>
              <a:gd name="connsiteX691" fmla="*/ 1214067 w 7467600"/>
              <a:gd name="connsiteY691" fmla="*/ 3908561 h 6858000"/>
              <a:gd name="connsiteX692" fmla="*/ 640967 w 7467600"/>
              <a:gd name="connsiteY692" fmla="*/ 4105601 h 6858000"/>
              <a:gd name="connsiteX693" fmla="*/ 112563 w 7467600"/>
              <a:gd name="connsiteY693" fmla="*/ 4396952 h 6858000"/>
              <a:gd name="connsiteX694" fmla="*/ 0 w 7467600"/>
              <a:gd name="connsiteY694" fmla="*/ 4466006 h 6858000"/>
              <a:gd name="connsiteX695" fmla="*/ 0 w 7467600"/>
              <a:gd name="connsiteY695" fmla="*/ 4233763 h 6858000"/>
              <a:gd name="connsiteX696" fmla="*/ 36881 w 7467600"/>
              <a:gd name="connsiteY696" fmla="*/ 4200118 h 6858000"/>
              <a:gd name="connsiteX697" fmla="*/ 910534 w 7467600"/>
              <a:gd name="connsiteY697" fmla="*/ 3629753 h 6858000"/>
              <a:gd name="connsiteX698" fmla="*/ 1578717 w 7467600"/>
              <a:gd name="connsiteY698" fmla="*/ 3575982 h 6858000"/>
              <a:gd name="connsiteX699" fmla="*/ 2338780 w 7467600"/>
              <a:gd name="connsiteY699" fmla="*/ 3033725 h 6858000"/>
              <a:gd name="connsiteX700" fmla="*/ 1807991 w 7467600"/>
              <a:gd name="connsiteY700" fmla="*/ 2807184 h 6858000"/>
              <a:gd name="connsiteX701" fmla="*/ 1416358 w 7467600"/>
              <a:gd name="connsiteY701" fmla="*/ 3112571 h 6858000"/>
              <a:gd name="connsiteX702" fmla="*/ 939066 w 7467600"/>
              <a:gd name="connsiteY702" fmla="*/ 3378798 h 6858000"/>
              <a:gd name="connsiteX703" fmla="*/ 115099 w 7467600"/>
              <a:gd name="connsiteY703" fmla="*/ 3607650 h 6858000"/>
              <a:gd name="connsiteX704" fmla="*/ 97284 w 7467600"/>
              <a:gd name="connsiteY704" fmla="*/ 3520393 h 6858000"/>
              <a:gd name="connsiteX705" fmla="*/ 922050 w 7467600"/>
              <a:gd name="connsiteY705" fmla="*/ 3074867 h 6858000"/>
              <a:gd name="connsiteX706" fmla="*/ 1405265 w 7467600"/>
              <a:gd name="connsiteY706" fmla="*/ 3016319 h 6858000"/>
              <a:gd name="connsiteX707" fmla="*/ 1407512 w 7467600"/>
              <a:gd name="connsiteY707" fmla="*/ 3018001 h 6858000"/>
              <a:gd name="connsiteX708" fmla="*/ 1726266 w 7467600"/>
              <a:gd name="connsiteY708" fmla="*/ 2777274 h 6858000"/>
              <a:gd name="connsiteX709" fmla="*/ 625390 w 7467600"/>
              <a:gd name="connsiteY709" fmla="*/ 2514541 h 6858000"/>
              <a:gd name="connsiteX710" fmla="*/ 619799 w 7467600"/>
              <a:gd name="connsiteY710" fmla="*/ 2527180 h 6858000"/>
              <a:gd name="connsiteX711" fmla="*/ 310030 w 7467600"/>
              <a:gd name="connsiteY711" fmla="*/ 2771818 h 6858000"/>
              <a:gd name="connsiteX712" fmla="*/ 173877 w 7467600"/>
              <a:gd name="connsiteY712" fmla="*/ 2937056 h 6858000"/>
              <a:gd name="connsiteX713" fmla="*/ 77889 w 7467600"/>
              <a:gd name="connsiteY713" fmla="*/ 3138440 h 6858000"/>
              <a:gd name="connsiteX714" fmla="*/ 0 w 7467600"/>
              <a:gd name="connsiteY714" fmla="*/ 3271395 h 6858000"/>
              <a:gd name="connsiteX715" fmla="*/ 0 w 7467600"/>
              <a:gd name="connsiteY715" fmla="*/ 3153002 h 6858000"/>
              <a:gd name="connsiteX716" fmla="*/ 2386 w 7467600"/>
              <a:gd name="connsiteY716" fmla="*/ 3149203 h 6858000"/>
              <a:gd name="connsiteX717" fmla="*/ 89753 w 7467600"/>
              <a:gd name="connsiteY717" fmla="*/ 2987702 h 6858000"/>
              <a:gd name="connsiteX718" fmla="*/ 76869 w 7467600"/>
              <a:gd name="connsiteY718" fmla="*/ 3005404 h 6858000"/>
              <a:gd name="connsiteX719" fmla="*/ 32049 w 7467600"/>
              <a:gd name="connsiteY719" fmla="*/ 3065814 h 6858000"/>
              <a:gd name="connsiteX720" fmla="*/ 0 w 7467600"/>
              <a:gd name="connsiteY720" fmla="*/ 3108744 h 6858000"/>
              <a:gd name="connsiteX721" fmla="*/ 0 w 7467600"/>
              <a:gd name="connsiteY721" fmla="*/ 3058059 h 6858000"/>
              <a:gd name="connsiteX722" fmla="*/ 7610 w 7467600"/>
              <a:gd name="connsiteY722" fmla="*/ 3047889 h 6858000"/>
              <a:gd name="connsiteX723" fmla="*/ 52419 w 7467600"/>
              <a:gd name="connsiteY723" fmla="*/ 2987479 h 6858000"/>
              <a:gd name="connsiteX724" fmla="*/ 59142 w 7467600"/>
              <a:gd name="connsiteY724" fmla="*/ 2978488 h 6858000"/>
              <a:gd name="connsiteX725" fmla="*/ 0 w 7467600"/>
              <a:gd name="connsiteY725" fmla="*/ 3015334 h 6858000"/>
              <a:gd name="connsiteX726" fmla="*/ 0 w 7467600"/>
              <a:gd name="connsiteY726" fmla="*/ 2914286 h 6858000"/>
              <a:gd name="connsiteX727" fmla="*/ 36383 w 7467600"/>
              <a:gd name="connsiteY727" fmla="*/ 2901128 h 6858000"/>
              <a:gd name="connsiteX728" fmla="*/ 156329 w 7467600"/>
              <a:gd name="connsiteY728" fmla="*/ 2840533 h 6858000"/>
              <a:gd name="connsiteX729" fmla="*/ 358355 w 7467600"/>
              <a:gd name="connsiteY729" fmla="*/ 2620471 h 6858000"/>
              <a:gd name="connsiteX730" fmla="*/ 510577 w 7467600"/>
              <a:gd name="connsiteY730" fmla="*/ 2501244 h 6858000"/>
              <a:gd name="connsiteX731" fmla="*/ 211967 w 7467600"/>
              <a:gd name="connsiteY731" fmla="*/ 2479171 h 6858000"/>
              <a:gd name="connsiteX732" fmla="*/ 0 w 7467600"/>
              <a:gd name="connsiteY732" fmla="*/ 2476398 h 6858000"/>
              <a:gd name="connsiteX733" fmla="*/ 0 w 7467600"/>
              <a:gd name="connsiteY733" fmla="*/ 2389189 h 6858000"/>
              <a:gd name="connsiteX734" fmla="*/ 103062 w 7467600"/>
              <a:gd name="connsiteY734" fmla="*/ 2389518 h 6858000"/>
              <a:gd name="connsiteX735" fmla="*/ 510734 w 7467600"/>
              <a:gd name="connsiteY735" fmla="*/ 2416201 h 6858000"/>
              <a:gd name="connsiteX736" fmla="*/ 279257 w 7467600"/>
              <a:gd name="connsiteY736" fmla="*/ 2092102 h 6858000"/>
              <a:gd name="connsiteX737" fmla="*/ 65265 w 7467600"/>
              <a:gd name="connsiteY737" fmla="*/ 2006049 h 6858000"/>
              <a:gd name="connsiteX738" fmla="*/ 0 w 7467600"/>
              <a:gd name="connsiteY738" fmla="*/ 1982532 h 6858000"/>
              <a:gd name="connsiteX739" fmla="*/ 0 w 7467600"/>
              <a:gd name="connsiteY739" fmla="*/ 1912789 h 6858000"/>
              <a:gd name="connsiteX740" fmla="*/ 97460 w 7467600"/>
              <a:gd name="connsiteY740" fmla="*/ 1953725 h 6858000"/>
              <a:gd name="connsiteX741" fmla="*/ 221272 w 7467600"/>
              <a:gd name="connsiteY741" fmla="*/ 1980766 h 6858000"/>
              <a:gd name="connsiteX742" fmla="*/ 116765 w 7467600"/>
              <a:gd name="connsiteY742" fmla="*/ 1911033 h 6858000"/>
              <a:gd name="connsiteX743" fmla="*/ 16405 w 7467600"/>
              <a:gd name="connsiteY743" fmla="*/ 1803412 h 6858000"/>
              <a:gd name="connsiteX744" fmla="*/ 0 w 7467600"/>
              <a:gd name="connsiteY744" fmla="*/ 1784777 h 6858000"/>
              <a:gd name="connsiteX745" fmla="*/ 0 w 7467600"/>
              <a:gd name="connsiteY745" fmla="*/ 1740082 h 6858000"/>
              <a:gd name="connsiteX746" fmla="*/ 39394 w 7467600"/>
              <a:gd name="connsiteY746" fmla="*/ 1784856 h 6858000"/>
              <a:gd name="connsiteX747" fmla="*/ 135813 w 7467600"/>
              <a:gd name="connsiteY747" fmla="*/ 1888838 h 6858000"/>
              <a:gd name="connsiteX748" fmla="*/ 242575 w 7467600"/>
              <a:gd name="connsiteY748" fmla="*/ 1958841 h 6858000"/>
              <a:gd name="connsiteX749" fmla="*/ 82197 w 7467600"/>
              <a:gd name="connsiteY749" fmla="*/ 1754826 h 6858000"/>
              <a:gd name="connsiteX750" fmla="*/ 0 w 7467600"/>
              <a:gd name="connsiteY750" fmla="*/ 1679650 h 6858000"/>
              <a:gd name="connsiteX751" fmla="*/ 0 w 7467600"/>
              <a:gd name="connsiteY751" fmla="*/ 1602463 h 6858000"/>
              <a:gd name="connsiteX752" fmla="*/ 84689 w 7467600"/>
              <a:gd name="connsiteY752" fmla="*/ 1677442 h 6858000"/>
              <a:gd name="connsiteX753" fmla="*/ 298437 w 7467600"/>
              <a:gd name="connsiteY753" fmla="*/ 1968019 h 6858000"/>
              <a:gd name="connsiteX754" fmla="*/ 227269 w 7467600"/>
              <a:gd name="connsiteY754" fmla="*/ 1114064 h 6858000"/>
              <a:gd name="connsiteX755" fmla="*/ 248003 w 7467600"/>
              <a:gd name="connsiteY755" fmla="*/ 1089613 h 6858000"/>
              <a:gd name="connsiteX756" fmla="*/ 427020 w 7467600"/>
              <a:gd name="connsiteY756" fmla="*/ 1619803 h 6858000"/>
              <a:gd name="connsiteX757" fmla="*/ 340345 w 7467600"/>
              <a:gd name="connsiteY757" fmla="*/ 2027739 h 6858000"/>
              <a:gd name="connsiteX758" fmla="*/ 360865 w 7467600"/>
              <a:gd name="connsiteY758" fmla="*/ 2044827 h 6858000"/>
              <a:gd name="connsiteX759" fmla="*/ 560414 w 7467600"/>
              <a:gd name="connsiteY759" fmla="*/ 2421457 h 6858000"/>
              <a:gd name="connsiteX760" fmla="*/ 1359703 w 7467600"/>
              <a:gd name="connsiteY760" fmla="*/ 2578554 h 6858000"/>
              <a:gd name="connsiteX761" fmla="*/ 1359422 w 7467600"/>
              <a:gd name="connsiteY761" fmla="*/ 2577994 h 6858000"/>
              <a:gd name="connsiteX762" fmla="*/ 828701 w 7467600"/>
              <a:gd name="connsiteY762" fmla="*/ 1839520 h 6858000"/>
              <a:gd name="connsiteX763" fmla="*/ 494427 w 7467600"/>
              <a:gd name="connsiteY763" fmla="*/ 1092333 h 6858000"/>
              <a:gd name="connsiteX764" fmla="*/ 506322 w 7467600"/>
              <a:gd name="connsiteY764" fmla="*/ 1020997 h 6858000"/>
              <a:gd name="connsiteX765" fmla="*/ 4570198 w 7467600"/>
              <a:gd name="connsiteY765" fmla="*/ 978081 h 6858000"/>
              <a:gd name="connsiteX766" fmla="*/ 4523691 w 7467600"/>
              <a:gd name="connsiteY766" fmla="*/ 1127776 h 6858000"/>
              <a:gd name="connsiteX767" fmla="*/ 4509875 w 7467600"/>
              <a:gd name="connsiteY767" fmla="*/ 1167552 h 6858000"/>
              <a:gd name="connsiteX768" fmla="*/ 4478168 w 7467600"/>
              <a:gd name="connsiteY768" fmla="*/ 1260735 h 6858000"/>
              <a:gd name="connsiteX769" fmla="*/ 4409309 w 7467600"/>
              <a:gd name="connsiteY769" fmla="*/ 1666996 h 6858000"/>
              <a:gd name="connsiteX770" fmla="*/ 4370031 w 7467600"/>
              <a:gd name="connsiteY770" fmla="*/ 1955666 h 6858000"/>
              <a:gd name="connsiteX771" fmla="*/ 4570198 w 7467600"/>
              <a:gd name="connsiteY771" fmla="*/ 978081 h 6858000"/>
              <a:gd name="connsiteX772" fmla="*/ 4557898 w 7467600"/>
              <a:gd name="connsiteY772" fmla="*/ 900011 h 6858000"/>
              <a:gd name="connsiteX773" fmla="*/ 4344840 w 7467600"/>
              <a:gd name="connsiteY773" fmla="*/ 1922038 h 6858000"/>
              <a:gd name="connsiteX774" fmla="*/ 4378710 w 7467600"/>
              <a:gd name="connsiteY774" fmla="*/ 1665516 h 6858000"/>
              <a:gd name="connsiteX775" fmla="*/ 4448798 w 7467600"/>
              <a:gd name="connsiteY775" fmla="*/ 1253024 h 6858000"/>
              <a:gd name="connsiteX776" fmla="*/ 4480315 w 7467600"/>
              <a:gd name="connsiteY776" fmla="*/ 1158454 h 6858000"/>
              <a:gd name="connsiteX777" fmla="*/ 4494133 w 7467600"/>
              <a:gd name="connsiteY777" fmla="*/ 1118676 h 6858000"/>
              <a:gd name="connsiteX778" fmla="*/ 4557898 w 7467600"/>
              <a:gd name="connsiteY778" fmla="*/ 900011 h 6858000"/>
              <a:gd name="connsiteX779" fmla="*/ 5870151 w 7467600"/>
              <a:gd name="connsiteY779" fmla="*/ 898890 h 6858000"/>
              <a:gd name="connsiteX780" fmla="*/ 5861335 w 7467600"/>
              <a:gd name="connsiteY780" fmla="*/ 899177 h 6858000"/>
              <a:gd name="connsiteX781" fmla="*/ 5843702 w 7467600"/>
              <a:gd name="connsiteY781" fmla="*/ 899748 h 6858000"/>
              <a:gd name="connsiteX782" fmla="*/ 5651107 w 7467600"/>
              <a:gd name="connsiteY782" fmla="*/ 920306 h 6858000"/>
              <a:gd name="connsiteX783" fmla="*/ 5459407 w 7467600"/>
              <a:gd name="connsiteY783" fmla="*/ 940975 h 6858000"/>
              <a:gd name="connsiteX784" fmla="*/ 5374846 w 7467600"/>
              <a:gd name="connsiteY784" fmla="*/ 941988 h 6858000"/>
              <a:gd name="connsiteX785" fmla="*/ 5256105 w 7467600"/>
              <a:gd name="connsiteY785" fmla="*/ 945632 h 6858000"/>
              <a:gd name="connsiteX786" fmla="*/ 5107071 w 7467600"/>
              <a:gd name="connsiteY786" fmla="*/ 969720 h 6858000"/>
              <a:gd name="connsiteX787" fmla="*/ 4998681 w 7467600"/>
              <a:gd name="connsiteY787" fmla="*/ 988771 h 6858000"/>
              <a:gd name="connsiteX788" fmla="*/ 5870151 w 7467600"/>
              <a:gd name="connsiteY788" fmla="*/ 898890 h 6858000"/>
              <a:gd name="connsiteX789" fmla="*/ 5504425 w 7467600"/>
              <a:gd name="connsiteY789" fmla="*/ 848067 h 6858000"/>
              <a:gd name="connsiteX790" fmla="*/ 4968849 w 7467600"/>
              <a:gd name="connsiteY790" fmla="*/ 962318 h 6858000"/>
              <a:gd name="connsiteX791" fmla="*/ 5104039 w 7467600"/>
              <a:gd name="connsiteY791" fmla="*/ 940634 h 6858000"/>
              <a:gd name="connsiteX792" fmla="*/ 5256311 w 7467600"/>
              <a:gd name="connsiteY792" fmla="*/ 916490 h 6858000"/>
              <a:gd name="connsiteX793" fmla="*/ 5377381 w 7467600"/>
              <a:gd name="connsiteY793" fmla="*/ 912671 h 6858000"/>
              <a:gd name="connsiteX794" fmla="*/ 5460148 w 7467600"/>
              <a:gd name="connsiteY794" fmla="*/ 911442 h 6858000"/>
              <a:gd name="connsiteX795" fmla="*/ 5648971 w 7467600"/>
              <a:gd name="connsiteY795" fmla="*/ 891331 h 6858000"/>
              <a:gd name="connsiteX796" fmla="*/ 5844807 w 7467600"/>
              <a:gd name="connsiteY796" fmla="*/ 870718 h 6858000"/>
              <a:gd name="connsiteX797" fmla="*/ 5862975 w 7467600"/>
              <a:gd name="connsiteY797" fmla="*/ 869756 h 6858000"/>
              <a:gd name="connsiteX798" fmla="*/ 5920887 w 7467600"/>
              <a:gd name="connsiteY798" fmla="*/ 865929 h 6858000"/>
              <a:gd name="connsiteX799" fmla="*/ 5504425 w 7467600"/>
              <a:gd name="connsiteY799" fmla="*/ 848067 h 6858000"/>
              <a:gd name="connsiteX800" fmla="*/ 3607114 w 7467600"/>
              <a:gd name="connsiteY800" fmla="*/ 467441 h 6858000"/>
              <a:gd name="connsiteX801" fmla="*/ 3296242 w 7467600"/>
              <a:gd name="connsiteY801" fmla="*/ 807991 h 6858000"/>
              <a:gd name="connsiteX802" fmla="*/ 3174674 w 7467600"/>
              <a:gd name="connsiteY802" fmla="*/ 919759 h 6858000"/>
              <a:gd name="connsiteX803" fmla="*/ 3042978 w 7467600"/>
              <a:gd name="connsiteY803" fmla="*/ 1054894 h 6858000"/>
              <a:gd name="connsiteX804" fmla="*/ 2968914 w 7467600"/>
              <a:gd name="connsiteY804" fmla="*/ 1133756 h 6858000"/>
              <a:gd name="connsiteX805" fmla="*/ 3103823 w 7467600"/>
              <a:gd name="connsiteY805" fmla="*/ 1026814 h 6858000"/>
              <a:gd name="connsiteX806" fmla="*/ 3607114 w 7467600"/>
              <a:gd name="connsiteY806" fmla="*/ 467441 h 6858000"/>
              <a:gd name="connsiteX807" fmla="*/ 3744487 w 7467600"/>
              <a:gd name="connsiteY807" fmla="*/ 383136 h 6858000"/>
              <a:gd name="connsiteX808" fmla="*/ 3970213 w 7467600"/>
              <a:gd name="connsiteY808" fmla="*/ 995559 h 6858000"/>
              <a:gd name="connsiteX809" fmla="*/ 3744487 w 7467600"/>
              <a:gd name="connsiteY809" fmla="*/ 383136 h 6858000"/>
              <a:gd name="connsiteX810" fmla="*/ 3624562 w 7467600"/>
              <a:gd name="connsiteY810" fmla="*/ 367041 h 6858000"/>
              <a:gd name="connsiteX811" fmla="*/ 3489712 w 7467600"/>
              <a:gd name="connsiteY811" fmla="*/ 485386 h 6858000"/>
              <a:gd name="connsiteX812" fmla="*/ 3182994 w 7467600"/>
              <a:gd name="connsiteY812" fmla="*/ 828265 h 6858000"/>
              <a:gd name="connsiteX813" fmla="*/ 2892114 w 7467600"/>
              <a:gd name="connsiteY813" fmla="*/ 1172635 h 6858000"/>
              <a:gd name="connsiteX814" fmla="*/ 3021459 w 7467600"/>
              <a:gd name="connsiteY814" fmla="*/ 1035385 h 6858000"/>
              <a:gd name="connsiteX815" fmla="*/ 3153873 w 7467600"/>
              <a:gd name="connsiteY815" fmla="*/ 898971 h 6858000"/>
              <a:gd name="connsiteX816" fmla="*/ 3276511 w 7467600"/>
              <a:gd name="connsiteY816" fmla="*/ 786423 h 6858000"/>
              <a:gd name="connsiteX817" fmla="*/ 3584154 w 7467600"/>
              <a:gd name="connsiteY817" fmla="*/ 448218 h 6858000"/>
              <a:gd name="connsiteX818" fmla="*/ 3624562 w 7467600"/>
              <a:gd name="connsiteY818" fmla="*/ 367041 h 6858000"/>
              <a:gd name="connsiteX819" fmla="*/ 3766672 w 7467600"/>
              <a:gd name="connsiteY819" fmla="*/ 359429 h 6858000"/>
              <a:gd name="connsiteX820" fmla="*/ 3996338 w 7467600"/>
              <a:gd name="connsiteY820" fmla="*/ 968237 h 6858000"/>
              <a:gd name="connsiteX821" fmla="*/ 3766672 w 7467600"/>
              <a:gd name="connsiteY821" fmla="*/ 359429 h 6858000"/>
              <a:gd name="connsiteX822" fmla="*/ 5805386 w 7467600"/>
              <a:gd name="connsiteY822" fmla="*/ 239240 h 6858000"/>
              <a:gd name="connsiteX823" fmla="*/ 5736947 w 7467600"/>
              <a:gd name="connsiteY823" fmla="*/ 261367 h 6858000"/>
              <a:gd name="connsiteX824" fmla="*/ 5427012 w 7467600"/>
              <a:gd name="connsiteY824" fmla="*/ 311272 h 6858000"/>
              <a:gd name="connsiteX825" fmla="*/ 5147818 w 7467600"/>
              <a:gd name="connsiteY825" fmla="*/ 322112 h 6858000"/>
              <a:gd name="connsiteX826" fmla="*/ 5060854 w 7467600"/>
              <a:gd name="connsiteY826" fmla="*/ 311882 h 6858000"/>
              <a:gd name="connsiteX827" fmla="*/ 4945989 w 7467600"/>
              <a:gd name="connsiteY827" fmla="*/ 300516 h 6858000"/>
              <a:gd name="connsiteX828" fmla="*/ 5410479 w 7467600"/>
              <a:gd name="connsiteY828" fmla="*/ 348434 h 6858000"/>
              <a:gd name="connsiteX829" fmla="*/ 5805386 w 7467600"/>
              <a:gd name="connsiteY829" fmla="*/ 239240 h 6858000"/>
              <a:gd name="connsiteX830" fmla="*/ 5905192 w 7467600"/>
              <a:gd name="connsiteY830" fmla="*/ 163079 h 6858000"/>
              <a:gd name="connsiteX831" fmla="*/ 5865655 w 7467600"/>
              <a:gd name="connsiteY831" fmla="*/ 171901 h 6858000"/>
              <a:gd name="connsiteX832" fmla="*/ 5259740 w 7467600"/>
              <a:gd name="connsiteY832" fmla="*/ 257013 h 6858000"/>
              <a:gd name="connsiteX833" fmla="*/ 5208466 w 7467600"/>
              <a:gd name="connsiteY833" fmla="*/ 257550 h 6858000"/>
              <a:gd name="connsiteX834" fmla="*/ 4980204 w 7467600"/>
              <a:gd name="connsiteY834" fmla="*/ 271903 h 6858000"/>
              <a:gd name="connsiteX835" fmla="*/ 5068068 w 7467600"/>
              <a:gd name="connsiteY835" fmla="*/ 282244 h 6858000"/>
              <a:gd name="connsiteX836" fmla="*/ 5153231 w 7467600"/>
              <a:gd name="connsiteY836" fmla="*/ 292240 h 6858000"/>
              <a:gd name="connsiteX837" fmla="*/ 5426491 w 7467600"/>
              <a:gd name="connsiteY837" fmla="*/ 281128 h 6858000"/>
              <a:gd name="connsiteX838" fmla="*/ 5731212 w 7467600"/>
              <a:gd name="connsiteY838" fmla="*/ 231951 h 6858000"/>
              <a:gd name="connsiteX839" fmla="*/ 5905192 w 7467600"/>
              <a:gd name="connsiteY839" fmla="*/ 163079 h 6858000"/>
              <a:gd name="connsiteX840" fmla="*/ 5944437 w 7467600"/>
              <a:gd name="connsiteY840" fmla="*/ 113829 h 6858000"/>
              <a:gd name="connsiteX841" fmla="*/ 5825032 w 7467600"/>
              <a:gd name="connsiteY841" fmla="*/ 146405 h 6858000"/>
              <a:gd name="connsiteX842" fmla="*/ 4955599 w 7467600"/>
              <a:gd name="connsiteY842" fmla="*/ 247008 h 6858000"/>
              <a:gd name="connsiteX843" fmla="*/ 5210104 w 7467600"/>
              <a:gd name="connsiteY843" fmla="*/ 228123 h 6858000"/>
              <a:gd name="connsiteX844" fmla="*/ 5261015 w 7467600"/>
              <a:gd name="connsiteY844" fmla="*/ 227087 h 6858000"/>
              <a:gd name="connsiteX845" fmla="*/ 5861181 w 7467600"/>
              <a:gd name="connsiteY845" fmla="*/ 143093 h 6858000"/>
              <a:gd name="connsiteX846" fmla="*/ 5961252 w 7467600"/>
              <a:gd name="connsiteY846" fmla="*/ 114820 h 6858000"/>
              <a:gd name="connsiteX847" fmla="*/ 5944437 w 7467600"/>
              <a:gd name="connsiteY847" fmla="*/ 113829 h 6858000"/>
              <a:gd name="connsiteX848" fmla="*/ 3882765 w 7467600"/>
              <a:gd name="connsiteY848" fmla="*/ 0 h 6858000"/>
              <a:gd name="connsiteX849" fmla="*/ 3995099 w 7467600"/>
              <a:gd name="connsiteY849" fmla="*/ 0 h 6858000"/>
              <a:gd name="connsiteX850" fmla="*/ 4163818 w 7467600"/>
              <a:gd name="connsiteY850" fmla="*/ 234104 h 6858000"/>
              <a:gd name="connsiteX851" fmla="*/ 4172099 w 7467600"/>
              <a:gd name="connsiteY851" fmla="*/ 234207 h 6858000"/>
              <a:gd name="connsiteX852" fmla="*/ 4784282 w 7467600"/>
              <a:gd name="connsiteY852" fmla="*/ 276561 h 6858000"/>
              <a:gd name="connsiteX853" fmla="*/ 4801687 w 7467600"/>
              <a:gd name="connsiteY853" fmla="*/ 267764 h 6858000"/>
              <a:gd name="connsiteX854" fmla="*/ 6082788 w 7467600"/>
              <a:gd name="connsiteY854" fmla="*/ 64119 h 6858000"/>
              <a:gd name="connsiteX855" fmla="*/ 6099442 w 7467600"/>
              <a:gd name="connsiteY855" fmla="*/ 82568 h 6858000"/>
              <a:gd name="connsiteX856" fmla="*/ 4804137 w 7467600"/>
              <a:gd name="connsiteY856" fmla="*/ 320931 h 6858000"/>
              <a:gd name="connsiteX857" fmla="*/ 4227047 w 7467600"/>
              <a:gd name="connsiteY857" fmla="*/ 313415 h 6858000"/>
              <a:gd name="connsiteX858" fmla="*/ 4346041 w 7467600"/>
              <a:gd name="connsiteY858" fmla="*/ 456086 h 6858000"/>
              <a:gd name="connsiteX859" fmla="*/ 4870967 w 7467600"/>
              <a:gd name="connsiteY859" fmla="*/ 963061 h 6858000"/>
              <a:gd name="connsiteX860" fmla="*/ 4889647 w 7467600"/>
              <a:gd name="connsiteY860" fmla="*/ 957147 h 6858000"/>
              <a:gd name="connsiteX861" fmla="*/ 5422504 w 7467600"/>
              <a:gd name="connsiteY861" fmla="*/ 805191 h 6858000"/>
              <a:gd name="connsiteX862" fmla="*/ 6087656 w 7467600"/>
              <a:gd name="connsiteY862" fmla="*/ 826703 h 6858000"/>
              <a:gd name="connsiteX863" fmla="*/ 6058717 w 7467600"/>
              <a:gd name="connsiteY863" fmla="*/ 865992 h 6858000"/>
              <a:gd name="connsiteX864" fmla="*/ 4974153 w 7467600"/>
              <a:gd name="connsiteY864" fmla="*/ 1045456 h 6858000"/>
              <a:gd name="connsiteX865" fmla="*/ 5627835 w 7467600"/>
              <a:gd name="connsiteY865" fmla="*/ 1472077 h 6858000"/>
              <a:gd name="connsiteX866" fmla="*/ 5629817 w 7467600"/>
              <a:gd name="connsiteY866" fmla="*/ 1471412 h 6858000"/>
              <a:gd name="connsiteX867" fmla="*/ 5634124 w 7467600"/>
              <a:gd name="connsiteY867" fmla="*/ 1470572 h 6858000"/>
              <a:gd name="connsiteX868" fmla="*/ 5755832 w 7467600"/>
              <a:gd name="connsiteY868" fmla="*/ 1383886 h 6858000"/>
              <a:gd name="connsiteX869" fmla="*/ 6014186 w 7467600"/>
              <a:gd name="connsiteY869" fmla="*/ 1279799 h 6858000"/>
              <a:gd name="connsiteX870" fmla="*/ 6901619 w 7467600"/>
              <a:gd name="connsiteY870" fmla="*/ 1047874 h 6858000"/>
              <a:gd name="connsiteX871" fmla="*/ 6931566 w 7467600"/>
              <a:gd name="connsiteY871" fmla="*/ 1062034 h 6858000"/>
              <a:gd name="connsiteX872" fmla="*/ 5790982 w 7467600"/>
              <a:gd name="connsiteY872" fmla="*/ 1561380 h 6858000"/>
              <a:gd name="connsiteX873" fmla="*/ 6188971 w 7467600"/>
              <a:gd name="connsiteY873" fmla="*/ 1755168 h 6858000"/>
              <a:gd name="connsiteX874" fmla="*/ 6202446 w 7467600"/>
              <a:gd name="connsiteY874" fmla="*/ 1752268 h 6858000"/>
              <a:gd name="connsiteX875" fmla="*/ 7179560 w 7467600"/>
              <a:gd name="connsiteY875" fmla="*/ 1467551 h 6858000"/>
              <a:gd name="connsiteX876" fmla="*/ 7158730 w 7467600"/>
              <a:gd name="connsiteY876" fmla="*/ 1507835 h 6858000"/>
              <a:gd name="connsiteX877" fmla="*/ 6326959 w 7467600"/>
              <a:gd name="connsiteY877" fmla="*/ 1817686 h 6858000"/>
              <a:gd name="connsiteX878" fmla="*/ 6537433 w 7467600"/>
              <a:gd name="connsiteY878" fmla="*/ 1907790 h 6858000"/>
              <a:gd name="connsiteX879" fmla="*/ 6550221 w 7467600"/>
              <a:gd name="connsiteY879" fmla="*/ 1910729 h 6858000"/>
              <a:gd name="connsiteX880" fmla="*/ 6964438 w 7467600"/>
              <a:gd name="connsiteY880" fmla="*/ 2209505 h 6858000"/>
              <a:gd name="connsiteX881" fmla="*/ 7367862 w 7467600"/>
              <a:gd name="connsiteY881" fmla="*/ 2806833 h 6858000"/>
              <a:gd name="connsiteX882" fmla="*/ 7364329 w 7467600"/>
              <a:gd name="connsiteY882" fmla="*/ 2826907 h 6858000"/>
              <a:gd name="connsiteX883" fmla="*/ 7290545 w 7467600"/>
              <a:gd name="connsiteY883" fmla="*/ 2850663 h 6858000"/>
              <a:gd name="connsiteX884" fmla="*/ 6472036 w 7467600"/>
              <a:gd name="connsiteY884" fmla="*/ 1959003 h 6858000"/>
              <a:gd name="connsiteX885" fmla="*/ 5792897 w 7467600"/>
              <a:gd name="connsiteY885" fmla="*/ 1647747 h 6858000"/>
              <a:gd name="connsiteX886" fmla="*/ 5842751 w 7467600"/>
              <a:gd name="connsiteY886" fmla="*/ 1816112 h 6858000"/>
              <a:gd name="connsiteX887" fmla="*/ 5847424 w 7467600"/>
              <a:gd name="connsiteY887" fmla="*/ 1815776 h 6858000"/>
              <a:gd name="connsiteX888" fmla="*/ 6399821 w 7467600"/>
              <a:gd name="connsiteY888" fmla="*/ 2344799 h 6858000"/>
              <a:gd name="connsiteX889" fmla="*/ 6323232 w 7467600"/>
              <a:gd name="connsiteY889" fmla="*/ 2389634 h 6858000"/>
              <a:gd name="connsiteX890" fmla="*/ 5942958 w 7467600"/>
              <a:gd name="connsiteY890" fmla="*/ 2077708 h 6858000"/>
              <a:gd name="connsiteX891" fmla="*/ 5921559 w 7467600"/>
              <a:gd name="connsiteY891" fmla="*/ 2378596 h 6858000"/>
              <a:gd name="connsiteX892" fmla="*/ 5817651 w 7467600"/>
              <a:gd name="connsiteY892" fmla="*/ 3023919 h 6858000"/>
              <a:gd name="connsiteX893" fmla="*/ 5729634 w 7467600"/>
              <a:gd name="connsiteY893" fmla="*/ 3051849 h 6858000"/>
              <a:gd name="connsiteX894" fmla="*/ 5611018 w 7467600"/>
              <a:gd name="connsiteY894" fmla="*/ 2316769 h 6858000"/>
              <a:gd name="connsiteX895" fmla="*/ 5687608 w 7467600"/>
              <a:gd name="connsiteY895" fmla="*/ 2039972 h 6858000"/>
              <a:gd name="connsiteX896" fmla="*/ 5657554 w 7467600"/>
              <a:gd name="connsiteY896" fmla="*/ 1576445 h 6858000"/>
              <a:gd name="connsiteX897" fmla="*/ 5150475 w 7467600"/>
              <a:gd name="connsiteY897" fmla="*/ 1274012 h 6858000"/>
              <a:gd name="connsiteX898" fmla="*/ 5349142 w 7467600"/>
              <a:gd name="connsiteY898" fmla="*/ 2204405 h 6858000"/>
              <a:gd name="connsiteX899" fmla="*/ 5262214 w 7467600"/>
              <a:gd name="connsiteY899" fmla="*/ 2233836 h 6858000"/>
              <a:gd name="connsiteX900" fmla="*/ 4981539 w 7467600"/>
              <a:gd name="connsiteY900" fmla="*/ 1542201 h 6858000"/>
              <a:gd name="connsiteX901" fmla="*/ 4958461 w 7467600"/>
              <a:gd name="connsiteY901" fmla="*/ 1136957 h 6858000"/>
              <a:gd name="connsiteX902" fmla="*/ 4655015 w 7467600"/>
              <a:gd name="connsiteY902" fmla="*/ 891426 h 6858000"/>
              <a:gd name="connsiteX903" fmla="*/ 4348002 w 7467600"/>
              <a:gd name="connsiteY903" fmla="*/ 2205895 h 6858000"/>
              <a:gd name="connsiteX904" fmla="*/ 4262250 w 7467600"/>
              <a:gd name="connsiteY904" fmla="*/ 2219972 h 6858000"/>
              <a:gd name="connsiteX905" fmla="*/ 4550611 w 7467600"/>
              <a:gd name="connsiteY905" fmla="*/ 817540 h 6858000"/>
              <a:gd name="connsiteX906" fmla="*/ 4564418 w 7467600"/>
              <a:gd name="connsiteY906" fmla="*/ 808293 h 6858000"/>
              <a:gd name="connsiteX907" fmla="*/ 4266388 w 7467600"/>
              <a:gd name="connsiteY907" fmla="*/ 500083 h 6858000"/>
              <a:gd name="connsiteX908" fmla="*/ 4032842 w 7467600"/>
              <a:gd name="connsiteY908" fmla="*/ 211809 h 6858000"/>
              <a:gd name="connsiteX909" fmla="*/ 3882765 w 7467600"/>
              <a:gd name="connsiteY909" fmla="*/ 0 h 6858000"/>
              <a:gd name="connsiteX910" fmla="*/ 3721337 w 7467600"/>
              <a:gd name="connsiteY910" fmla="*/ 0 h 6858000"/>
              <a:gd name="connsiteX911" fmla="*/ 3797544 w 7467600"/>
              <a:gd name="connsiteY911" fmla="*/ 0 h 6858000"/>
              <a:gd name="connsiteX912" fmla="*/ 3775734 w 7467600"/>
              <a:gd name="connsiteY912" fmla="*/ 95131 h 6858000"/>
              <a:gd name="connsiteX913" fmla="*/ 3724807 w 7467600"/>
              <a:gd name="connsiteY913" fmla="*/ 272257 h 6858000"/>
              <a:gd name="connsiteX914" fmla="*/ 3726844 w 7467600"/>
              <a:gd name="connsiteY914" fmla="*/ 282988 h 6858000"/>
              <a:gd name="connsiteX915" fmla="*/ 3742664 w 7467600"/>
              <a:gd name="connsiteY915" fmla="*/ 279918 h 6858000"/>
              <a:gd name="connsiteX916" fmla="*/ 4103910 w 7467600"/>
              <a:gd name="connsiteY916" fmla="*/ 1161917 h 6858000"/>
              <a:gd name="connsiteX917" fmla="*/ 4020269 w 7467600"/>
              <a:gd name="connsiteY917" fmla="*/ 1200406 h 6858000"/>
              <a:gd name="connsiteX918" fmla="*/ 3674882 w 7467600"/>
              <a:gd name="connsiteY918" fmla="*/ 488524 h 6858000"/>
              <a:gd name="connsiteX919" fmla="*/ 3132682 w 7467600"/>
              <a:gd name="connsiteY919" fmla="*/ 1072284 h 6858000"/>
              <a:gd name="connsiteX920" fmla="*/ 2716346 w 7467600"/>
              <a:gd name="connsiteY920" fmla="*/ 1276376 h 6858000"/>
              <a:gd name="connsiteX921" fmla="*/ 2716772 w 7467600"/>
              <a:gd name="connsiteY921" fmla="*/ 1255462 h 6858000"/>
              <a:gd name="connsiteX922" fmla="*/ 3471096 w 7467600"/>
              <a:gd name="connsiteY922" fmla="*/ 437072 h 6858000"/>
              <a:gd name="connsiteX923" fmla="*/ 3639057 w 7467600"/>
              <a:gd name="connsiteY923" fmla="*/ 286334 h 6858000"/>
              <a:gd name="connsiteX924" fmla="*/ 3640309 w 7467600"/>
              <a:gd name="connsiteY924" fmla="*/ 284664 h 6858000"/>
              <a:gd name="connsiteX925" fmla="*/ 3646022 w 7467600"/>
              <a:gd name="connsiteY925" fmla="*/ 276711 h 6858000"/>
              <a:gd name="connsiteX926" fmla="*/ 3707943 w 7467600"/>
              <a:gd name="connsiteY926" fmla="*/ 65958 h 6858000"/>
              <a:gd name="connsiteX927" fmla="*/ 3721337 w 7467600"/>
              <a:gd name="connsiteY927" fmla="*/ 0 h 6858000"/>
              <a:gd name="connsiteX928" fmla="*/ 2867960 w 7467600"/>
              <a:gd name="connsiteY928" fmla="*/ 0 h 6858000"/>
              <a:gd name="connsiteX929" fmla="*/ 2926351 w 7467600"/>
              <a:gd name="connsiteY929" fmla="*/ 0 h 6858000"/>
              <a:gd name="connsiteX930" fmla="*/ 2902823 w 7467600"/>
              <a:gd name="connsiteY930" fmla="*/ 262929 h 6858000"/>
              <a:gd name="connsiteX931" fmla="*/ 2940663 w 7467600"/>
              <a:gd name="connsiteY931" fmla="*/ 140884 h 6858000"/>
              <a:gd name="connsiteX932" fmla="*/ 2947039 w 7467600"/>
              <a:gd name="connsiteY932" fmla="*/ 122524 h 6858000"/>
              <a:gd name="connsiteX933" fmla="*/ 2984316 w 7467600"/>
              <a:gd name="connsiteY933" fmla="*/ 0 h 6858000"/>
              <a:gd name="connsiteX934" fmla="*/ 3016114 w 7467600"/>
              <a:gd name="connsiteY934" fmla="*/ 0 h 6858000"/>
              <a:gd name="connsiteX935" fmla="*/ 2979949 w 7467600"/>
              <a:gd name="connsiteY935" fmla="*/ 119274 h 6858000"/>
              <a:gd name="connsiteX936" fmla="*/ 3023879 w 7467600"/>
              <a:gd name="connsiteY936" fmla="*/ 0 h 6858000"/>
              <a:gd name="connsiteX937" fmla="*/ 3105400 w 7467600"/>
              <a:gd name="connsiteY937" fmla="*/ 0 h 6858000"/>
              <a:gd name="connsiteX938" fmla="*/ 3094669 w 7467600"/>
              <a:gd name="connsiteY938" fmla="*/ 30308 h 6858000"/>
              <a:gd name="connsiteX939" fmla="*/ 2901945 w 7467600"/>
              <a:gd name="connsiteY939" fmla="*/ 466538 h 6858000"/>
              <a:gd name="connsiteX940" fmla="*/ 2815209 w 7467600"/>
              <a:gd name="connsiteY940" fmla="*/ 497361 h 6858000"/>
              <a:gd name="connsiteX941" fmla="*/ 2844845 w 7467600"/>
              <a:gd name="connsiteY941" fmla="*/ 127638 h 6858000"/>
              <a:gd name="connsiteX942" fmla="*/ 2867960 w 7467600"/>
              <a:gd name="connsiteY942" fmla="*/ 0 h 6858000"/>
              <a:gd name="connsiteX943" fmla="*/ 1057230 w 7467600"/>
              <a:gd name="connsiteY943" fmla="*/ 0 h 6858000"/>
              <a:gd name="connsiteX944" fmla="*/ 1111003 w 7467600"/>
              <a:gd name="connsiteY944" fmla="*/ 0 h 6858000"/>
              <a:gd name="connsiteX945" fmla="*/ 1125553 w 7467600"/>
              <a:gd name="connsiteY945" fmla="*/ 52588 h 6858000"/>
              <a:gd name="connsiteX946" fmla="*/ 1304276 w 7467600"/>
              <a:gd name="connsiteY946" fmla="*/ 476275 h 6858000"/>
              <a:gd name="connsiteX947" fmla="*/ 1492066 w 7467600"/>
              <a:gd name="connsiteY947" fmla="*/ 886333 h 6858000"/>
              <a:gd name="connsiteX948" fmla="*/ 1423698 w 7467600"/>
              <a:gd name="connsiteY948" fmla="*/ 710817 h 6858000"/>
              <a:gd name="connsiteX949" fmla="*/ 1357609 w 7467600"/>
              <a:gd name="connsiteY949" fmla="*/ 532892 h 6858000"/>
              <a:gd name="connsiteX950" fmla="*/ 1309550 w 7467600"/>
              <a:gd name="connsiteY950" fmla="*/ 374031 h 6858000"/>
              <a:gd name="connsiteX951" fmla="*/ 1193673 w 7467600"/>
              <a:gd name="connsiteY951" fmla="*/ 49533 h 6858000"/>
              <a:gd name="connsiteX952" fmla="*/ 1164391 w 7467600"/>
              <a:gd name="connsiteY952" fmla="*/ 0 h 6858000"/>
              <a:gd name="connsiteX953" fmla="*/ 1200666 w 7467600"/>
              <a:gd name="connsiteY953" fmla="*/ 0 h 6858000"/>
              <a:gd name="connsiteX954" fmla="*/ 1223408 w 7467600"/>
              <a:gd name="connsiteY954" fmla="*/ 38996 h 6858000"/>
              <a:gd name="connsiteX955" fmla="*/ 1339635 w 7467600"/>
              <a:gd name="connsiteY955" fmla="*/ 365517 h 6858000"/>
              <a:gd name="connsiteX956" fmla="*/ 1387469 w 7467600"/>
              <a:gd name="connsiteY956" fmla="*/ 523079 h 6858000"/>
              <a:gd name="connsiteX957" fmla="*/ 1452685 w 7467600"/>
              <a:gd name="connsiteY957" fmla="*/ 699806 h 6858000"/>
              <a:gd name="connsiteX958" fmla="*/ 1492092 w 7467600"/>
              <a:gd name="connsiteY958" fmla="*/ 800424 h 6858000"/>
              <a:gd name="connsiteX959" fmla="*/ 1455302 w 7467600"/>
              <a:gd name="connsiteY959" fmla="*/ 632913 h 6858000"/>
              <a:gd name="connsiteX960" fmla="*/ 1222336 w 7467600"/>
              <a:gd name="connsiteY960" fmla="*/ 9480 h 6858000"/>
              <a:gd name="connsiteX961" fmla="*/ 1214634 w 7467600"/>
              <a:gd name="connsiteY961" fmla="*/ 0 h 6858000"/>
              <a:gd name="connsiteX962" fmla="*/ 1289827 w 7467600"/>
              <a:gd name="connsiteY962" fmla="*/ 0 h 6858000"/>
              <a:gd name="connsiteX963" fmla="*/ 1321076 w 7467600"/>
              <a:gd name="connsiteY963" fmla="*/ 59722 h 6858000"/>
              <a:gd name="connsiteX964" fmla="*/ 1512579 w 7467600"/>
              <a:gd name="connsiteY964" fmla="*/ 626441 h 6858000"/>
              <a:gd name="connsiteX965" fmla="*/ 1506076 w 7467600"/>
              <a:gd name="connsiteY965" fmla="*/ 1089289 h 6858000"/>
              <a:gd name="connsiteX966" fmla="*/ 1486346 w 7467600"/>
              <a:gd name="connsiteY966" fmla="*/ 1079919 h 6858000"/>
              <a:gd name="connsiteX967" fmla="*/ 1070511 w 7467600"/>
              <a:gd name="connsiteY967" fmla="*/ 48609 h 6858000"/>
              <a:gd name="connsiteX968" fmla="*/ 1057230 w 7467600"/>
              <a:gd name="connsiteY968" fmla="*/ 0 h 6858000"/>
              <a:gd name="connsiteX969" fmla="*/ 43151 w 7467600"/>
              <a:gd name="connsiteY969" fmla="*/ 0 h 6858000"/>
              <a:gd name="connsiteX970" fmla="*/ 95283 w 7467600"/>
              <a:gd name="connsiteY970" fmla="*/ 0 h 6858000"/>
              <a:gd name="connsiteX971" fmla="*/ 300708 w 7467600"/>
              <a:gd name="connsiteY971" fmla="*/ 154571 h 6858000"/>
              <a:gd name="connsiteX972" fmla="*/ 530414 w 7467600"/>
              <a:gd name="connsiteY972" fmla="*/ 354673 h 6858000"/>
              <a:gd name="connsiteX973" fmla="*/ 333785 w 7467600"/>
              <a:gd name="connsiteY973" fmla="*/ 161564 h 6858000"/>
              <a:gd name="connsiteX974" fmla="*/ 147005 w 7467600"/>
              <a:gd name="connsiteY974" fmla="*/ 0 h 6858000"/>
              <a:gd name="connsiteX975" fmla="*/ 272509 w 7467600"/>
              <a:gd name="connsiteY975" fmla="*/ 0 h 6858000"/>
              <a:gd name="connsiteX976" fmla="*/ 326276 w 7467600"/>
              <a:gd name="connsiteY976" fmla="*/ 45847 h 6858000"/>
              <a:gd name="connsiteX977" fmla="*/ 823759 w 7467600"/>
              <a:gd name="connsiteY977" fmla="*/ 574145 h 6858000"/>
              <a:gd name="connsiteX978" fmla="*/ 811254 w 7467600"/>
              <a:gd name="connsiteY978" fmla="*/ 665546 h 6858000"/>
              <a:gd name="connsiteX979" fmla="*/ 154042 w 7467600"/>
              <a:gd name="connsiteY979" fmla="*/ 261522 h 6858000"/>
              <a:gd name="connsiteX980" fmla="*/ 13550 w 7467600"/>
              <a:gd name="connsiteY980" fmla="*/ 158423 h 6858000"/>
              <a:gd name="connsiteX981" fmla="*/ 0 w 7467600"/>
              <a:gd name="connsiteY981" fmla="*/ 146618 h 6858000"/>
              <a:gd name="connsiteX982" fmla="*/ 0 w 7467600"/>
              <a:gd name="connsiteY982" fmla="*/ 59161 h 6858000"/>
              <a:gd name="connsiteX983" fmla="*/ 45427 w 7467600"/>
              <a:gd name="connsiteY983" fmla="*/ 101078 h 6858000"/>
              <a:gd name="connsiteX984" fmla="*/ 630103 w 7467600"/>
              <a:gd name="connsiteY984" fmla="*/ 485885 h 6858000"/>
              <a:gd name="connsiteX985" fmla="*/ 532040 w 7467600"/>
              <a:gd name="connsiteY985" fmla="*/ 399359 h 6858000"/>
              <a:gd name="connsiteX986" fmla="*/ 517618 w 7467600"/>
              <a:gd name="connsiteY986" fmla="*/ 385726 h 6858000"/>
              <a:gd name="connsiteX987" fmla="*/ 285074 w 7467600"/>
              <a:gd name="connsiteY987" fmla="*/ 182755 h 6858000"/>
              <a:gd name="connsiteX988" fmla="*/ 43151 w 7467600"/>
              <a:gd name="connsiteY988"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12201 w 7467600"/>
              <a:gd name="connsiteY127" fmla="*/ 5128278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312201 w 7467600"/>
              <a:gd name="connsiteY131" fmla="*/ 5128278 h 6858000"/>
              <a:gd name="connsiteX132" fmla="*/ 1903353 w 7467600"/>
              <a:gd name="connsiteY132" fmla="*/ 5044827 h 6858000"/>
              <a:gd name="connsiteX133" fmla="*/ 1936931 w 7467600"/>
              <a:gd name="connsiteY133" fmla="*/ 5093954 h 6858000"/>
              <a:gd name="connsiteX134" fmla="*/ 2195868 w 7467600"/>
              <a:gd name="connsiteY134" fmla="*/ 5396574 h 6858000"/>
              <a:gd name="connsiteX135" fmla="*/ 2088852 w 7467600"/>
              <a:gd name="connsiteY135" fmla="*/ 5166123 h 6858000"/>
              <a:gd name="connsiteX136" fmla="*/ 1958241 w 7467600"/>
              <a:gd name="connsiteY136" fmla="*/ 5067955 h 6858000"/>
              <a:gd name="connsiteX137" fmla="*/ 1903353 w 7467600"/>
              <a:gd name="connsiteY137" fmla="*/ 5044827 h 6858000"/>
              <a:gd name="connsiteX138" fmla="*/ 1979378 w 7467600"/>
              <a:gd name="connsiteY138" fmla="*/ 4769504 h 6858000"/>
              <a:gd name="connsiteX139" fmla="*/ 2882120 w 7467600"/>
              <a:gd name="connsiteY139" fmla="*/ 5064547 h 6858000"/>
              <a:gd name="connsiteX140" fmla="*/ 2793103 w 7467600"/>
              <a:gd name="connsiteY140" fmla="*/ 5039699 h 6858000"/>
              <a:gd name="connsiteX141" fmla="*/ 2770041 w 7467600"/>
              <a:gd name="connsiteY141" fmla="*/ 5033634 h 6858000"/>
              <a:gd name="connsiteX142" fmla="*/ 1979378 w 7467600"/>
              <a:gd name="connsiteY142" fmla="*/ 4769504 h 6858000"/>
              <a:gd name="connsiteX143" fmla="*/ 1927410 w 7467600"/>
              <a:gd name="connsiteY143" fmla="*/ 4716164 h 6858000"/>
              <a:gd name="connsiteX144" fmla="*/ 1959587 w 7467600"/>
              <a:gd name="connsiteY144" fmla="*/ 4728849 h 6858000"/>
              <a:gd name="connsiteX145" fmla="*/ 2777707 w 7467600"/>
              <a:gd name="connsiteY145" fmla="*/ 5003991 h 6858000"/>
              <a:gd name="connsiteX146" fmla="*/ 2800768 w 7467600"/>
              <a:gd name="connsiteY146" fmla="*/ 5010056 h 6858000"/>
              <a:gd name="connsiteX147" fmla="*/ 2879408 w 7467600"/>
              <a:gd name="connsiteY147" fmla="*/ 5031590 h 6858000"/>
              <a:gd name="connsiteX148" fmla="*/ 2862295 w 7467600"/>
              <a:gd name="connsiteY148" fmla="*/ 5022958 h 6858000"/>
              <a:gd name="connsiteX149" fmla="*/ 2813343 w 7467600"/>
              <a:gd name="connsiteY149" fmla="*/ 4998369 h 6858000"/>
              <a:gd name="connsiteX150" fmla="*/ 2646245 w 7467600"/>
              <a:gd name="connsiteY150" fmla="*/ 4930999 h 6858000"/>
              <a:gd name="connsiteX151" fmla="*/ 1999243 w 7467600"/>
              <a:gd name="connsiteY151" fmla="*/ 4730524 h 6858000"/>
              <a:gd name="connsiteX152" fmla="*/ 1979527 w 7467600"/>
              <a:gd name="connsiteY152" fmla="*/ 4726651 h 6858000"/>
              <a:gd name="connsiteX153" fmla="*/ 1927410 w 7467600"/>
              <a:gd name="connsiteY153" fmla="*/ 4716164 h 6858000"/>
              <a:gd name="connsiteX154" fmla="*/ 1997014 w 7467600"/>
              <a:gd name="connsiteY154" fmla="*/ 4698007 h 6858000"/>
              <a:gd name="connsiteX155" fmla="*/ 2005458 w 7467600"/>
              <a:gd name="connsiteY155" fmla="*/ 4699540 h 6858000"/>
              <a:gd name="connsiteX156" fmla="*/ 2657186 w 7467600"/>
              <a:gd name="connsiteY156" fmla="*/ 4901687 h 6858000"/>
              <a:gd name="connsiteX157" fmla="*/ 2826662 w 7467600"/>
              <a:gd name="connsiteY157" fmla="*/ 4970362 h 6858000"/>
              <a:gd name="connsiteX158" fmla="*/ 2876100 w 7467600"/>
              <a:gd name="connsiteY158" fmla="*/ 4995397 h 6858000"/>
              <a:gd name="connsiteX159" fmla="*/ 3042600 w 7467600"/>
              <a:gd name="connsiteY159" fmla="*/ 5059532 h 6858000"/>
              <a:gd name="connsiteX160" fmla="*/ 1997014 w 7467600"/>
              <a:gd name="connsiteY160" fmla="*/ 4698007 h 6858000"/>
              <a:gd name="connsiteX161" fmla="*/ 2305292 w 7467600"/>
              <a:gd name="connsiteY161" fmla="*/ 4219492 h 6858000"/>
              <a:gd name="connsiteX162" fmla="*/ 3360922 w 7467600"/>
              <a:gd name="connsiteY162" fmla="*/ 4529373 h 6858000"/>
              <a:gd name="connsiteX163" fmla="*/ 3492420 w 7467600"/>
              <a:gd name="connsiteY163" fmla="*/ 4510145 h 6858000"/>
              <a:gd name="connsiteX164" fmla="*/ 3364086 w 7467600"/>
              <a:gd name="connsiteY164" fmla="*/ 4480340 h 6858000"/>
              <a:gd name="connsiteX165" fmla="*/ 3225818 w 7467600"/>
              <a:gd name="connsiteY165" fmla="*/ 4411822 h 6858000"/>
              <a:gd name="connsiteX166" fmla="*/ 3129696 w 7467600"/>
              <a:gd name="connsiteY166" fmla="*/ 4360704 h 6858000"/>
              <a:gd name="connsiteX167" fmla="*/ 2814545 w 7467600"/>
              <a:gd name="connsiteY167" fmla="*/ 4282955 h 6858000"/>
              <a:gd name="connsiteX168" fmla="*/ 2305292 w 7467600"/>
              <a:gd name="connsiteY168" fmla="*/ 4219492 h 6858000"/>
              <a:gd name="connsiteX169" fmla="*/ 2626982 w 7467600"/>
              <a:gd name="connsiteY169" fmla="*/ 4206450 h 6858000"/>
              <a:gd name="connsiteX170" fmla="*/ 2490617 w 7467600"/>
              <a:gd name="connsiteY170" fmla="*/ 4206951 h 6858000"/>
              <a:gd name="connsiteX171" fmla="*/ 2819869 w 7467600"/>
              <a:gd name="connsiteY171" fmla="*/ 4252936 h 6858000"/>
              <a:gd name="connsiteX172" fmla="*/ 3143018 w 7467600"/>
              <a:gd name="connsiteY172" fmla="*/ 4332698 h 6858000"/>
              <a:gd name="connsiteX173" fmla="*/ 3241520 w 7467600"/>
              <a:gd name="connsiteY173" fmla="*/ 4385112 h 6858000"/>
              <a:gd name="connsiteX174" fmla="*/ 3374575 w 7467600"/>
              <a:gd name="connsiteY174" fmla="*/ 4451517 h 6858000"/>
              <a:gd name="connsiteX175" fmla="*/ 3505221 w 7467600"/>
              <a:gd name="connsiteY175" fmla="*/ 4480757 h 6858000"/>
              <a:gd name="connsiteX176" fmla="*/ 2626982 w 7467600"/>
              <a:gd name="connsiteY176" fmla="*/ 4206450 h 6858000"/>
              <a:gd name="connsiteX177" fmla="*/ 1310106 w 7467600"/>
              <a:gd name="connsiteY177" fmla="*/ 3943217 h 6858000"/>
              <a:gd name="connsiteX178" fmla="*/ 854994 w 7467600"/>
              <a:gd name="connsiteY178" fmla="*/ 4399136 h 6858000"/>
              <a:gd name="connsiteX179" fmla="*/ 742462 w 7467600"/>
              <a:gd name="connsiteY179" fmla="*/ 4594648 h 6858000"/>
              <a:gd name="connsiteX180" fmla="*/ 820602 w 7467600"/>
              <a:gd name="connsiteY180" fmla="*/ 4485915 h 6858000"/>
              <a:gd name="connsiteX181" fmla="*/ 878295 w 7467600"/>
              <a:gd name="connsiteY181" fmla="*/ 4403594 h 6858000"/>
              <a:gd name="connsiteX182" fmla="*/ 1240607 w 7467600"/>
              <a:gd name="connsiteY182" fmla="*/ 4010401 h 6858000"/>
              <a:gd name="connsiteX183" fmla="*/ 1310106 w 7467600"/>
              <a:gd name="connsiteY183" fmla="*/ 3943217 h 6858000"/>
              <a:gd name="connsiteX184" fmla="*/ 1423113 w 7467600"/>
              <a:gd name="connsiteY184" fmla="*/ 3874565 h 6858000"/>
              <a:gd name="connsiteX185" fmla="*/ 1260565 w 7467600"/>
              <a:gd name="connsiteY185" fmla="*/ 4031982 h 6858000"/>
              <a:gd name="connsiteX186" fmla="*/ 901900 w 7467600"/>
              <a:gd name="connsiteY186" fmla="*/ 4421236 h 6858000"/>
              <a:gd name="connsiteX187" fmla="*/ 845044 w 7467600"/>
              <a:gd name="connsiteY187" fmla="*/ 4502436 h 6858000"/>
              <a:gd name="connsiteX188" fmla="*/ 685926 w 7467600"/>
              <a:gd name="connsiteY188" fmla="*/ 4703069 h 6858000"/>
              <a:gd name="connsiteX189" fmla="*/ 684248 w 7467600"/>
              <a:gd name="connsiteY189" fmla="*/ 4706721 h 6858000"/>
              <a:gd name="connsiteX190" fmla="*/ 1423113 w 7467600"/>
              <a:gd name="connsiteY190" fmla="*/ 3874565 h 6858000"/>
              <a:gd name="connsiteX191" fmla="*/ 3316479 w 7467600"/>
              <a:gd name="connsiteY191" fmla="*/ 3872136 h 6858000"/>
              <a:gd name="connsiteX192" fmla="*/ 3546806 w 7467600"/>
              <a:gd name="connsiteY192" fmla="*/ 4356139 h 6858000"/>
              <a:gd name="connsiteX193" fmla="*/ 3364433 w 7467600"/>
              <a:gd name="connsiteY193" fmla="*/ 3953121 h 6858000"/>
              <a:gd name="connsiteX194" fmla="*/ 3316479 w 7467600"/>
              <a:gd name="connsiteY194" fmla="*/ 3872136 h 6858000"/>
              <a:gd name="connsiteX195" fmla="*/ 3291335 w 7467600"/>
              <a:gd name="connsiteY195" fmla="*/ 3767420 h 6858000"/>
              <a:gd name="connsiteX196" fmla="*/ 3390805 w 7467600"/>
              <a:gd name="connsiteY196" fmla="*/ 3937163 h 6858000"/>
              <a:gd name="connsiteX197" fmla="*/ 3579062 w 7467600"/>
              <a:gd name="connsiteY197" fmla="*/ 4359040 h 6858000"/>
              <a:gd name="connsiteX198" fmla="*/ 3467355 w 7467600"/>
              <a:gd name="connsiteY198" fmla="*/ 3988130 h 6858000"/>
              <a:gd name="connsiteX199" fmla="*/ 3310753 w 7467600"/>
              <a:gd name="connsiteY199" fmla="*/ 3787140 h 6858000"/>
              <a:gd name="connsiteX200" fmla="*/ 3291335 w 7467600"/>
              <a:gd name="connsiteY200" fmla="*/ 3767420 h 6858000"/>
              <a:gd name="connsiteX201" fmla="*/ 1635889 w 7467600"/>
              <a:gd name="connsiteY201" fmla="*/ 3709494 h 6858000"/>
              <a:gd name="connsiteX202" fmla="*/ 1634800 w 7467600"/>
              <a:gd name="connsiteY202" fmla="*/ 3731111 h 6858000"/>
              <a:gd name="connsiteX203" fmla="*/ 1635889 w 7467600"/>
              <a:gd name="connsiteY203" fmla="*/ 3709494 h 6858000"/>
              <a:gd name="connsiteX204" fmla="*/ 1510397 w 7467600"/>
              <a:gd name="connsiteY204" fmla="*/ 3684705 h 6858000"/>
              <a:gd name="connsiteX205" fmla="*/ 1146550 w 7467600"/>
              <a:gd name="connsiteY205" fmla="*/ 3802012 h 6858000"/>
              <a:gd name="connsiteX206" fmla="*/ 698834 w 7467600"/>
              <a:gd name="connsiteY206" fmla="*/ 3952272 h 6858000"/>
              <a:gd name="connsiteX207" fmla="*/ 34256 w 7467600"/>
              <a:gd name="connsiteY207" fmla="*/ 4347603 h 6858000"/>
              <a:gd name="connsiteX208" fmla="*/ 527241 w 7467600"/>
              <a:gd name="connsiteY208" fmla="*/ 4065078 h 6858000"/>
              <a:gd name="connsiteX209" fmla="*/ 1510397 w 7467600"/>
              <a:gd name="connsiteY209" fmla="*/ 3684705 h 6858000"/>
              <a:gd name="connsiteX210" fmla="*/ 1313114 w 7467600"/>
              <a:gd name="connsiteY210" fmla="*/ 3655216 h 6858000"/>
              <a:gd name="connsiteX211" fmla="*/ 1109304 w 7467600"/>
              <a:gd name="connsiteY211" fmla="*/ 3669030 h 6858000"/>
              <a:gd name="connsiteX212" fmla="*/ 8129 w 7467600"/>
              <a:gd name="connsiteY212" fmla="*/ 4330519 h 6858000"/>
              <a:gd name="connsiteX213" fmla="*/ 687572 w 7467600"/>
              <a:gd name="connsiteY213" fmla="*/ 3925629 h 6858000"/>
              <a:gd name="connsiteX214" fmla="*/ 1138365 w 7467600"/>
              <a:gd name="connsiteY214" fmla="*/ 3774515 h 6858000"/>
              <a:gd name="connsiteX215" fmla="*/ 1505579 w 7467600"/>
              <a:gd name="connsiteY215" fmla="*/ 3655526 h 6858000"/>
              <a:gd name="connsiteX216" fmla="*/ 1313114 w 7467600"/>
              <a:gd name="connsiteY216" fmla="*/ 3655216 h 6858000"/>
              <a:gd name="connsiteX217" fmla="*/ 3655073 w 7467600"/>
              <a:gd name="connsiteY217" fmla="*/ 3650884 h 6858000"/>
              <a:gd name="connsiteX218" fmla="*/ 3989938 w 7467600"/>
              <a:gd name="connsiteY218" fmla="*/ 3991685 h 6858000"/>
              <a:gd name="connsiteX219" fmla="*/ 4393907 w 7467600"/>
              <a:gd name="connsiteY219" fmla="*/ 4261258 h 6858000"/>
              <a:gd name="connsiteX220" fmla="*/ 4648051 w 7467600"/>
              <a:gd name="connsiteY220" fmla="*/ 4374051 h 6858000"/>
              <a:gd name="connsiteX221" fmla="*/ 4383389 w 7467600"/>
              <a:gd name="connsiteY221" fmla="*/ 4184369 h 6858000"/>
              <a:gd name="connsiteX222" fmla="*/ 4165508 w 7467600"/>
              <a:gd name="connsiteY222" fmla="*/ 4035196 h 6858000"/>
              <a:gd name="connsiteX223" fmla="*/ 4068162 w 7467600"/>
              <a:gd name="connsiteY223" fmla="*/ 3953394 h 6858000"/>
              <a:gd name="connsiteX224" fmla="*/ 3981416 w 7467600"/>
              <a:gd name="connsiteY224" fmla="*/ 3880482 h 6858000"/>
              <a:gd name="connsiteX225" fmla="*/ 3800147 w 7467600"/>
              <a:gd name="connsiteY225" fmla="*/ 3749872 h 6858000"/>
              <a:gd name="connsiteX226" fmla="*/ 3655073 w 7467600"/>
              <a:gd name="connsiteY226" fmla="*/ 3650884 h 6858000"/>
              <a:gd name="connsiteX227" fmla="*/ 3670252 w 7467600"/>
              <a:gd name="connsiteY227" fmla="*/ 3622798 h 6858000"/>
              <a:gd name="connsiteX228" fmla="*/ 3817258 w 7467600"/>
              <a:gd name="connsiteY228" fmla="*/ 3723577 h 6858000"/>
              <a:gd name="connsiteX229" fmla="*/ 4000461 w 7467600"/>
              <a:gd name="connsiteY229" fmla="*/ 3855966 h 6858000"/>
              <a:gd name="connsiteX230" fmla="*/ 4088180 w 7467600"/>
              <a:gd name="connsiteY230" fmla="*/ 3929774 h 6858000"/>
              <a:gd name="connsiteX231" fmla="*/ 4184555 w 7467600"/>
              <a:gd name="connsiteY231" fmla="*/ 4010683 h 6858000"/>
              <a:gd name="connsiteX232" fmla="*/ 4399563 w 7467600"/>
              <a:gd name="connsiteY232" fmla="*/ 4158106 h 6858000"/>
              <a:gd name="connsiteX233" fmla="*/ 4684469 w 7467600"/>
              <a:gd name="connsiteY233" fmla="*/ 4364680 h 6858000"/>
              <a:gd name="connsiteX234" fmla="*/ 4690271 w 7467600"/>
              <a:gd name="connsiteY234" fmla="*/ 4370034 h 6858000"/>
              <a:gd name="connsiteX235" fmla="*/ 4136093 w 7467600"/>
              <a:gd name="connsiteY235" fmla="*/ 3858466 h 6858000"/>
              <a:gd name="connsiteX236" fmla="*/ 3670252 w 7467600"/>
              <a:gd name="connsiteY236" fmla="*/ 3622798 h 6858000"/>
              <a:gd name="connsiteX237" fmla="*/ 4440129 w 7467600"/>
              <a:gd name="connsiteY237" fmla="*/ 3448571 h 6858000"/>
              <a:gd name="connsiteX238" fmla="*/ 4856525 w 7467600"/>
              <a:gd name="connsiteY238" fmla="*/ 3915351 h 6858000"/>
              <a:gd name="connsiteX239" fmla="*/ 5059055 w 7467600"/>
              <a:gd name="connsiteY239" fmla="*/ 4108918 h 6858000"/>
              <a:gd name="connsiteX240" fmla="*/ 5290070 w 7467600"/>
              <a:gd name="connsiteY240" fmla="*/ 4263619 h 6858000"/>
              <a:gd name="connsiteX241" fmla="*/ 4834991 w 7467600"/>
              <a:gd name="connsiteY241" fmla="*/ 3830985 h 6858000"/>
              <a:gd name="connsiteX242" fmla="*/ 4440129 w 7467600"/>
              <a:gd name="connsiteY242" fmla="*/ 3448571 h 6858000"/>
              <a:gd name="connsiteX243" fmla="*/ 4441737 w 7467600"/>
              <a:gd name="connsiteY243" fmla="*/ 3399734 h 6858000"/>
              <a:gd name="connsiteX244" fmla="*/ 4431236 w 7467600"/>
              <a:gd name="connsiteY244" fmla="*/ 3400954 h 6858000"/>
              <a:gd name="connsiteX245" fmla="*/ 4557150 w 7467600"/>
              <a:gd name="connsiteY245" fmla="*/ 3510023 h 6858000"/>
              <a:gd name="connsiteX246" fmla="*/ 4856936 w 7467600"/>
              <a:gd name="connsiteY246" fmla="*/ 3809146 h 6858000"/>
              <a:gd name="connsiteX247" fmla="*/ 5111996 w 7467600"/>
              <a:gd name="connsiteY247" fmla="*/ 4065759 h 6858000"/>
              <a:gd name="connsiteX248" fmla="*/ 5388878 w 7467600"/>
              <a:gd name="connsiteY248" fmla="*/ 4300185 h 6858000"/>
              <a:gd name="connsiteX249" fmla="*/ 5425556 w 7467600"/>
              <a:gd name="connsiteY249" fmla="*/ 4308967 h 6858000"/>
              <a:gd name="connsiteX250" fmla="*/ 4943646 w 7467600"/>
              <a:gd name="connsiteY250" fmla="*/ 3822916 h 6858000"/>
              <a:gd name="connsiteX251" fmla="*/ 4594837 w 7467600"/>
              <a:gd name="connsiteY251" fmla="*/ 3532274 h 6858000"/>
              <a:gd name="connsiteX252" fmla="*/ 4441737 w 7467600"/>
              <a:gd name="connsiteY252" fmla="*/ 3399734 h 6858000"/>
              <a:gd name="connsiteX253" fmla="*/ 5425834 w 7467600"/>
              <a:gd name="connsiteY253" fmla="*/ 3162785 h 6858000"/>
              <a:gd name="connsiteX254" fmla="*/ 5401644 w 7467600"/>
              <a:gd name="connsiteY254" fmla="*/ 3617847 h 6858000"/>
              <a:gd name="connsiteX255" fmla="*/ 5467256 w 7467600"/>
              <a:gd name="connsiteY255" fmla="*/ 4175494 h 6858000"/>
              <a:gd name="connsiteX256" fmla="*/ 5448069 w 7467600"/>
              <a:gd name="connsiteY256" fmla="*/ 3567554 h 6858000"/>
              <a:gd name="connsiteX257" fmla="*/ 5425834 w 7467600"/>
              <a:gd name="connsiteY257" fmla="*/ 3162785 h 6858000"/>
              <a:gd name="connsiteX258" fmla="*/ 1318687 w 7467600"/>
              <a:gd name="connsiteY258" fmla="*/ 3113840 h 6858000"/>
              <a:gd name="connsiteX259" fmla="*/ 1066793 w 7467600"/>
              <a:gd name="connsiteY259" fmla="*/ 3212171 h 6858000"/>
              <a:gd name="connsiteX260" fmla="*/ 993319 w 7467600"/>
              <a:gd name="connsiteY260" fmla="*/ 3247648 h 6858000"/>
              <a:gd name="connsiteX261" fmla="*/ 853081 w 7467600"/>
              <a:gd name="connsiteY261" fmla="*/ 3312410 h 6858000"/>
              <a:gd name="connsiteX262" fmla="*/ 805957 w 7467600"/>
              <a:gd name="connsiteY262" fmla="*/ 3330443 h 6858000"/>
              <a:gd name="connsiteX263" fmla="*/ 1318687 w 7467600"/>
              <a:gd name="connsiteY263" fmla="*/ 3113840 h 6858000"/>
              <a:gd name="connsiteX264" fmla="*/ 5453702 w 7467600"/>
              <a:gd name="connsiteY264" fmla="*/ 3090882 h 6858000"/>
              <a:gd name="connsiteX265" fmla="*/ 5480135 w 7467600"/>
              <a:gd name="connsiteY265" fmla="*/ 3565802 h 6858000"/>
              <a:gd name="connsiteX266" fmla="*/ 5499023 w 7467600"/>
              <a:gd name="connsiteY266" fmla="*/ 4166310 h 6858000"/>
              <a:gd name="connsiteX267" fmla="*/ 5547022 w 7467600"/>
              <a:gd name="connsiteY267" fmla="*/ 3607838 h 6858000"/>
              <a:gd name="connsiteX268" fmla="*/ 5515964 w 7467600"/>
              <a:gd name="connsiteY268" fmla="*/ 3378541 h 6858000"/>
              <a:gd name="connsiteX269" fmla="*/ 5453702 w 7467600"/>
              <a:gd name="connsiteY269" fmla="*/ 3090882 h 6858000"/>
              <a:gd name="connsiteX270" fmla="*/ 1238695 w 7467600"/>
              <a:gd name="connsiteY270" fmla="*/ 3076820 h 6858000"/>
              <a:gd name="connsiteX271" fmla="*/ 716371 w 7467600"/>
              <a:gd name="connsiteY271" fmla="*/ 3293249 h 6858000"/>
              <a:gd name="connsiteX272" fmla="*/ 579522 w 7467600"/>
              <a:gd name="connsiteY272" fmla="*/ 3371759 h 6858000"/>
              <a:gd name="connsiteX273" fmla="*/ 600288 w 7467600"/>
              <a:gd name="connsiteY273" fmla="*/ 3365555 h 6858000"/>
              <a:gd name="connsiteX274" fmla="*/ 840692 w 7467600"/>
              <a:gd name="connsiteY274" fmla="*/ 3284921 h 6858000"/>
              <a:gd name="connsiteX275" fmla="*/ 979248 w 7467600"/>
              <a:gd name="connsiteY275" fmla="*/ 3221003 h 6858000"/>
              <a:gd name="connsiteX276" fmla="*/ 1053282 w 7467600"/>
              <a:gd name="connsiteY276" fmla="*/ 3185247 h 6858000"/>
              <a:gd name="connsiteX277" fmla="*/ 1320603 w 7467600"/>
              <a:gd name="connsiteY277" fmla="*/ 3081281 h 6858000"/>
              <a:gd name="connsiteX278" fmla="*/ 1238695 w 7467600"/>
              <a:gd name="connsiteY278" fmla="*/ 3076820 h 6858000"/>
              <a:gd name="connsiteX279" fmla="*/ 5425627 w 7467600"/>
              <a:gd name="connsiteY279" fmla="*/ 2954192 h 6858000"/>
              <a:gd name="connsiteX280" fmla="*/ 5470770 w 7467600"/>
              <a:gd name="connsiteY280" fmla="*/ 3005435 h 6858000"/>
              <a:gd name="connsiteX281" fmla="*/ 5519779 w 7467600"/>
              <a:gd name="connsiteY281" fmla="*/ 4359223 h 6858000"/>
              <a:gd name="connsiteX282" fmla="*/ 5520293 w 7467600"/>
              <a:gd name="connsiteY282" fmla="*/ 4360602 h 6858000"/>
              <a:gd name="connsiteX283" fmla="*/ 5767221 w 7467600"/>
              <a:gd name="connsiteY283" fmla="*/ 4665564 h 6858000"/>
              <a:gd name="connsiteX284" fmla="*/ 6937169 w 7467600"/>
              <a:gd name="connsiteY284" fmla="*/ 4815941 h 6858000"/>
              <a:gd name="connsiteX285" fmla="*/ 6953922 w 7467600"/>
              <a:gd name="connsiteY285" fmla="*/ 4890068 h 6858000"/>
              <a:gd name="connsiteX286" fmla="*/ 6071359 w 7467600"/>
              <a:gd name="connsiteY286" fmla="*/ 4770770 h 6858000"/>
              <a:gd name="connsiteX287" fmla="*/ 6038839 w 7467600"/>
              <a:gd name="connsiteY287" fmla="*/ 4764474 h 6858000"/>
              <a:gd name="connsiteX288" fmla="*/ 6038706 w 7467600"/>
              <a:gd name="connsiteY288" fmla="*/ 4763847 h 6858000"/>
              <a:gd name="connsiteX289" fmla="*/ 6037784 w 7467600"/>
              <a:gd name="connsiteY289" fmla="*/ 4764270 h 6858000"/>
              <a:gd name="connsiteX290" fmla="*/ 6038839 w 7467600"/>
              <a:gd name="connsiteY290" fmla="*/ 4764474 h 6858000"/>
              <a:gd name="connsiteX291" fmla="*/ 6040338 w 7467600"/>
              <a:gd name="connsiteY291" fmla="*/ 4771418 h 6858000"/>
              <a:gd name="connsiteX292" fmla="*/ 6024488 w 7467600"/>
              <a:gd name="connsiteY292" fmla="*/ 4809903 h 6858000"/>
              <a:gd name="connsiteX293" fmla="*/ 5599771 w 7467600"/>
              <a:gd name="connsiteY293" fmla="*/ 5509652 h 6858000"/>
              <a:gd name="connsiteX294" fmla="*/ 5548843 w 7467600"/>
              <a:gd name="connsiteY294" fmla="*/ 5563845 h 6858000"/>
              <a:gd name="connsiteX295" fmla="*/ 5940952 w 7467600"/>
              <a:gd name="connsiteY295" fmla="*/ 6250028 h 6858000"/>
              <a:gd name="connsiteX296" fmla="*/ 6043441 w 7467600"/>
              <a:gd name="connsiteY296" fmla="*/ 6665847 h 6858000"/>
              <a:gd name="connsiteX297" fmla="*/ 6093432 w 7467600"/>
              <a:gd name="connsiteY297" fmla="*/ 6858000 h 6858000"/>
              <a:gd name="connsiteX298" fmla="*/ 6034344 w 7467600"/>
              <a:gd name="connsiteY298" fmla="*/ 6858000 h 6858000"/>
              <a:gd name="connsiteX299" fmla="*/ 6026679 w 7467600"/>
              <a:gd name="connsiteY299" fmla="*/ 6836959 h 6858000"/>
              <a:gd name="connsiteX300" fmla="*/ 5800441 w 7467600"/>
              <a:gd name="connsiteY300" fmla="*/ 6335286 h 6858000"/>
              <a:gd name="connsiteX301" fmla="*/ 5526562 w 7467600"/>
              <a:gd name="connsiteY301" fmla="*/ 5705388 h 6858000"/>
              <a:gd name="connsiteX302" fmla="*/ 5519640 w 7467600"/>
              <a:gd name="connsiteY302" fmla="*/ 5683774 h 6858000"/>
              <a:gd name="connsiteX303" fmla="*/ 5844559 w 7467600"/>
              <a:gd name="connsiteY303" fmla="*/ 6553349 h 6858000"/>
              <a:gd name="connsiteX304" fmla="*/ 5975994 w 7467600"/>
              <a:gd name="connsiteY304" fmla="*/ 6858000 h 6858000"/>
              <a:gd name="connsiteX305" fmla="*/ 5898547 w 7467600"/>
              <a:gd name="connsiteY305" fmla="*/ 6858000 h 6858000"/>
              <a:gd name="connsiteX306" fmla="*/ 5682041 w 7467600"/>
              <a:gd name="connsiteY306" fmla="*/ 6355860 h 6858000"/>
              <a:gd name="connsiteX307" fmla="*/ 5461758 w 7467600"/>
              <a:gd name="connsiteY307" fmla="*/ 5820220 h 6858000"/>
              <a:gd name="connsiteX308" fmla="*/ 5237282 w 7467600"/>
              <a:gd name="connsiteY308" fmla="*/ 6579086 h 6858000"/>
              <a:gd name="connsiteX309" fmla="*/ 5115009 w 7467600"/>
              <a:gd name="connsiteY309" fmla="*/ 6858000 h 6858000"/>
              <a:gd name="connsiteX310" fmla="*/ 5028074 w 7467600"/>
              <a:gd name="connsiteY310" fmla="*/ 6858000 h 6858000"/>
              <a:gd name="connsiteX311" fmla="*/ 5079508 w 7467600"/>
              <a:gd name="connsiteY311" fmla="*/ 6749074 h 6858000"/>
              <a:gd name="connsiteX312" fmla="*/ 5371846 w 7467600"/>
              <a:gd name="connsiteY312" fmla="*/ 5924413 h 6858000"/>
              <a:gd name="connsiteX313" fmla="*/ 5270512 w 7467600"/>
              <a:gd name="connsiteY313" fmla="*/ 6138975 h 6858000"/>
              <a:gd name="connsiteX314" fmla="*/ 5062409 w 7467600"/>
              <a:gd name="connsiteY314" fmla="*/ 6653544 h 6858000"/>
              <a:gd name="connsiteX315" fmla="*/ 5036628 w 7467600"/>
              <a:gd name="connsiteY315" fmla="*/ 6754247 h 6858000"/>
              <a:gd name="connsiteX316" fmla="*/ 5009112 w 7467600"/>
              <a:gd name="connsiteY316" fmla="*/ 6858000 h 6858000"/>
              <a:gd name="connsiteX317" fmla="*/ 4976679 w 7467600"/>
              <a:gd name="connsiteY317" fmla="*/ 6858000 h 6858000"/>
              <a:gd name="connsiteX318" fmla="*/ 5006537 w 7467600"/>
              <a:gd name="connsiteY318" fmla="*/ 6747068 h 6858000"/>
              <a:gd name="connsiteX319" fmla="*/ 5032723 w 7467600"/>
              <a:gd name="connsiteY319" fmla="*/ 6644957 h 6858000"/>
              <a:gd name="connsiteX320" fmla="*/ 5242949 w 7467600"/>
              <a:gd name="connsiteY320" fmla="*/ 6125175 h 6858000"/>
              <a:gd name="connsiteX321" fmla="*/ 5286321 w 7467600"/>
              <a:gd name="connsiteY321" fmla="*/ 6033555 h 6858000"/>
              <a:gd name="connsiteX322" fmla="*/ 5008210 w 7467600"/>
              <a:gd name="connsiteY322" fmla="*/ 6649194 h 6858000"/>
              <a:gd name="connsiteX323" fmla="*/ 4986321 w 7467600"/>
              <a:gd name="connsiteY323" fmla="*/ 6765687 h 6858000"/>
              <a:gd name="connsiteX324" fmla="*/ 4973474 w 7467600"/>
              <a:gd name="connsiteY324" fmla="*/ 6858000 h 6858000"/>
              <a:gd name="connsiteX325" fmla="*/ 4907178 w 7467600"/>
              <a:gd name="connsiteY325" fmla="*/ 6858000 h 6858000"/>
              <a:gd name="connsiteX326" fmla="*/ 4910810 w 7467600"/>
              <a:gd name="connsiteY326" fmla="*/ 6829660 h 6858000"/>
              <a:gd name="connsiteX327" fmla="*/ 4987461 w 7467600"/>
              <a:gd name="connsiteY327" fmla="*/ 6432994 h 6858000"/>
              <a:gd name="connsiteX328" fmla="*/ 5179262 w 7467600"/>
              <a:gd name="connsiteY328" fmla="*/ 6035044 h 6858000"/>
              <a:gd name="connsiteX329" fmla="*/ 4689678 w 7467600"/>
              <a:gd name="connsiteY329" fmla="*/ 6440241 h 6858000"/>
              <a:gd name="connsiteX330" fmla="*/ 4477543 w 7467600"/>
              <a:gd name="connsiteY330" fmla="*/ 6674836 h 6858000"/>
              <a:gd name="connsiteX331" fmla="*/ 4329957 w 7467600"/>
              <a:gd name="connsiteY331" fmla="*/ 6858000 h 6858000"/>
              <a:gd name="connsiteX332" fmla="*/ 4218595 w 7467600"/>
              <a:gd name="connsiteY332" fmla="*/ 6858000 h 6858000"/>
              <a:gd name="connsiteX333" fmla="*/ 4368888 w 7467600"/>
              <a:gd name="connsiteY333" fmla="*/ 6668412 h 6858000"/>
              <a:gd name="connsiteX334" fmla="*/ 4563091 w 7467600"/>
              <a:gd name="connsiteY334" fmla="*/ 6442508 h 6858000"/>
              <a:gd name="connsiteX335" fmla="*/ 5387324 w 7467600"/>
              <a:gd name="connsiteY335" fmla="*/ 5705830 h 6858000"/>
              <a:gd name="connsiteX336" fmla="*/ 5073620 w 7467600"/>
              <a:gd name="connsiteY336" fmla="*/ 5955437 h 6858000"/>
              <a:gd name="connsiteX337" fmla="*/ 4689789 w 7467600"/>
              <a:gd name="connsiteY337" fmla="*/ 6268382 h 6858000"/>
              <a:gd name="connsiteX338" fmla="*/ 4418722 w 7467600"/>
              <a:gd name="connsiteY338" fmla="*/ 6570886 h 6858000"/>
              <a:gd name="connsiteX339" fmla="*/ 4214944 w 7467600"/>
              <a:gd name="connsiteY339" fmla="*/ 6858000 h 6858000"/>
              <a:gd name="connsiteX340" fmla="*/ 4177898 w 7467600"/>
              <a:gd name="connsiteY340" fmla="*/ 6858000 h 6858000"/>
              <a:gd name="connsiteX341" fmla="*/ 4391597 w 7467600"/>
              <a:gd name="connsiteY341" fmla="*/ 6556370 h 6858000"/>
              <a:gd name="connsiteX342" fmla="*/ 4668889 w 7467600"/>
              <a:gd name="connsiteY342" fmla="*/ 6246399 h 6858000"/>
              <a:gd name="connsiteX343" fmla="*/ 5055427 w 7467600"/>
              <a:gd name="connsiteY343" fmla="*/ 5931476 h 6858000"/>
              <a:gd name="connsiteX344" fmla="*/ 5371814 w 7467600"/>
              <a:gd name="connsiteY344" fmla="*/ 5678975 h 6858000"/>
              <a:gd name="connsiteX345" fmla="*/ 4987918 w 7467600"/>
              <a:gd name="connsiteY345" fmla="*/ 5838701 h 6858000"/>
              <a:gd name="connsiteX346" fmla="*/ 4317146 w 7467600"/>
              <a:gd name="connsiteY346" fmla="*/ 6587716 h 6858000"/>
              <a:gd name="connsiteX347" fmla="*/ 4171627 w 7467600"/>
              <a:gd name="connsiteY347" fmla="*/ 6858000 h 6858000"/>
              <a:gd name="connsiteX348" fmla="*/ 4081585 w 7467600"/>
              <a:gd name="connsiteY348" fmla="*/ 6858000 h 6858000"/>
              <a:gd name="connsiteX349" fmla="*/ 4238603 w 7467600"/>
              <a:gd name="connsiteY349" fmla="*/ 6559341 h 6858000"/>
              <a:gd name="connsiteX350" fmla="*/ 4778333 w 7467600"/>
              <a:gd name="connsiteY350" fmla="*/ 5873626 h 6858000"/>
              <a:gd name="connsiteX351" fmla="*/ 5414185 w 7467600"/>
              <a:gd name="connsiteY351" fmla="*/ 5573882 h 6858000"/>
              <a:gd name="connsiteX352" fmla="*/ 5959648 w 7467600"/>
              <a:gd name="connsiteY352" fmla="*/ 4760797 h 6858000"/>
              <a:gd name="connsiteX353" fmla="*/ 5355019 w 7467600"/>
              <a:gd name="connsiteY353" fmla="*/ 4734672 h 6858000"/>
              <a:gd name="connsiteX354" fmla="*/ 5083565 w 7467600"/>
              <a:gd name="connsiteY354" fmla="*/ 5179121 h 6858000"/>
              <a:gd name="connsiteX355" fmla="*/ 4713577 w 7467600"/>
              <a:gd name="connsiteY355" fmla="*/ 5616803 h 6858000"/>
              <a:gd name="connsiteX356" fmla="*/ 3989559 w 7467600"/>
              <a:gd name="connsiteY356" fmla="*/ 6145945 h 6858000"/>
              <a:gd name="connsiteX357" fmla="*/ 3939824 w 7467600"/>
              <a:gd name="connsiteY357" fmla="*/ 6066900 h 6858000"/>
              <a:gd name="connsiteX358" fmla="*/ 4584537 w 7467600"/>
              <a:gd name="connsiteY358" fmla="*/ 5324826 h 6858000"/>
              <a:gd name="connsiteX359" fmla="*/ 5037105 w 7467600"/>
              <a:gd name="connsiteY359" fmla="*/ 5088765 h 6858000"/>
              <a:gd name="connsiteX360" fmla="*/ 5039930 w 7467600"/>
              <a:gd name="connsiteY360" fmla="*/ 5089585 h 6858000"/>
              <a:gd name="connsiteX361" fmla="*/ 5263764 w 7467600"/>
              <a:gd name="connsiteY361" fmla="*/ 4735525 h 6858000"/>
              <a:gd name="connsiteX362" fmla="*/ 4086300 w 7467600"/>
              <a:gd name="connsiteY362" fmla="*/ 4884599 h 6858000"/>
              <a:gd name="connsiteX363" fmla="*/ 4085485 w 7467600"/>
              <a:gd name="connsiteY363" fmla="*/ 4899070 h 6858000"/>
              <a:gd name="connsiteX364" fmla="*/ 3871915 w 7467600"/>
              <a:gd name="connsiteY364" fmla="*/ 5253645 h 6858000"/>
              <a:gd name="connsiteX365" fmla="*/ 3799374 w 7467600"/>
              <a:gd name="connsiteY365" fmla="*/ 5466127 h 6858000"/>
              <a:gd name="connsiteX366" fmla="*/ 3498850 w 7467600"/>
              <a:gd name="connsiteY366" fmla="*/ 6661888 h 6858000"/>
              <a:gd name="connsiteX367" fmla="*/ 3399216 w 7467600"/>
              <a:gd name="connsiteY367" fmla="*/ 6858000 h 6858000"/>
              <a:gd name="connsiteX368" fmla="*/ 3303688 w 7467600"/>
              <a:gd name="connsiteY368" fmla="*/ 6858000 h 6858000"/>
              <a:gd name="connsiteX369" fmla="*/ 3391774 w 7467600"/>
              <a:gd name="connsiteY369" fmla="*/ 6697181 h 6858000"/>
              <a:gd name="connsiteX370" fmla="*/ 3735540 w 7467600"/>
              <a:gd name="connsiteY370" fmla="*/ 5546923 h 6858000"/>
              <a:gd name="connsiteX371" fmla="*/ 3729438 w 7467600"/>
              <a:gd name="connsiteY371" fmla="*/ 5569058 h 6858000"/>
              <a:gd name="connsiteX372" fmla="*/ 3707782 w 7467600"/>
              <a:gd name="connsiteY372" fmla="*/ 5644908 h 6858000"/>
              <a:gd name="connsiteX373" fmla="*/ 3583827 w 7467600"/>
              <a:gd name="connsiteY373" fmla="*/ 6039215 h 6858000"/>
              <a:gd name="connsiteX374" fmla="*/ 3547861 w 7467600"/>
              <a:gd name="connsiteY374" fmla="*/ 6129609 h 6858000"/>
              <a:gd name="connsiteX375" fmla="*/ 3490905 w 7467600"/>
              <a:gd name="connsiteY375" fmla="*/ 6277660 h 6858000"/>
              <a:gd name="connsiteX376" fmla="*/ 3455859 w 7467600"/>
              <a:gd name="connsiteY376" fmla="*/ 6391301 h 6858000"/>
              <a:gd name="connsiteX377" fmla="*/ 3429112 w 7467600"/>
              <a:gd name="connsiteY377" fmla="*/ 6479469 h 6858000"/>
              <a:gd name="connsiteX378" fmla="*/ 3304862 w 7467600"/>
              <a:gd name="connsiteY378" fmla="*/ 6796476 h 6858000"/>
              <a:gd name="connsiteX379" fmla="*/ 3276071 w 7467600"/>
              <a:gd name="connsiteY379" fmla="*/ 6858000 h 6858000"/>
              <a:gd name="connsiteX380" fmla="*/ 3240805 w 7467600"/>
              <a:gd name="connsiteY380" fmla="*/ 6858000 h 6858000"/>
              <a:gd name="connsiteX381" fmla="*/ 3275917 w 7467600"/>
              <a:gd name="connsiteY381" fmla="*/ 6783192 h 6858000"/>
              <a:gd name="connsiteX382" fmla="*/ 3399358 w 7467600"/>
              <a:gd name="connsiteY382" fmla="*/ 6469011 h 6858000"/>
              <a:gd name="connsiteX383" fmla="*/ 3425650 w 7467600"/>
              <a:gd name="connsiteY383" fmla="*/ 6381333 h 6858000"/>
              <a:gd name="connsiteX384" fmla="*/ 3460661 w 7467600"/>
              <a:gd name="connsiteY384" fmla="*/ 6266763 h 6858000"/>
              <a:gd name="connsiteX385" fmla="*/ 3518021 w 7467600"/>
              <a:gd name="connsiteY385" fmla="*/ 6117298 h 6858000"/>
              <a:gd name="connsiteX386" fmla="*/ 3554035 w 7467600"/>
              <a:gd name="connsiteY386" fmla="*/ 6027832 h 6858000"/>
              <a:gd name="connsiteX387" fmla="*/ 3677174 w 7467600"/>
              <a:gd name="connsiteY387" fmla="*/ 5636351 h 6858000"/>
              <a:gd name="connsiteX388" fmla="*/ 3698819 w 7467600"/>
              <a:gd name="connsiteY388" fmla="*/ 5560503 h 6858000"/>
              <a:gd name="connsiteX389" fmla="*/ 3702094 w 7467600"/>
              <a:gd name="connsiteY389" fmla="*/ 5549194 h 6858000"/>
              <a:gd name="connsiteX390" fmla="*/ 3398355 w 7467600"/>
              <a:gd name="connsiteY390" fmla="*/ 6094603 h 6858000"/>
              <a:gd name="connsiteX391" fmla="*/ 3193941 w 7467600"/>
              <a:gd name="connsiteY391" fmla="*/ 6798775 h 6858000"/>
              <a:gd name="connsiteX392" fmla="*/ 3184140 w 7467600"/>
              <a:gd name="connsiteY392" fmla="*/ 6858000 h 6858000"/>
              <a:gd name="connsiteX393" fmla="*/ 3099978 w 7467600"/>
              <a:gd name="connsiteY393" fmla="*/ 6858000 h 6858000"/>
              <a:gd name="connsiteX394" fmla="*/ 3101556 w 7467600"/>
              <a:gd name="connsiteY394" fmla="*/ 6843337 h 6858000"/>
              <a:gd name="connsiteX395" fmla="*/ 3370162 w 7467600"/>
              <a:gd name="connsiteY395" fmla="*/ 5785550 h 6858000"/>
              <a:gd name="connsiteX396" fmla="*/ 3746477 w 7467600"/>
              <a:gd name="connsiteY396" fmla="*/ 5377889 h 6858000"/>
              <a:gd name="connsiteX397" fmla="*/ 3863399 w 7467600"/>
              <a:gd name="connsiteY397" fmla="*/ 5087257 h 6858000"/>
              <a:gd name="connsiteX398" fmla="*/ 3968712 w 7467600"/>
              <a:gd name="connsiteY398" fmla="*/ 4913989 h 6858000"/>
              <a:gd name="connsiteX399" fmla="*/ 2792390 w 7467600"/>
              <a:gd name="connsiteY399" fmla="*/ 5382974 h 6858000"/>
              <a:gd name="connsiteX400" fmla="*/ 2714982 w 7467600"/>
              <a:gd name="connsiteY400" fmla="*/ 5427051 h 6858000"/>
              <a:gd name="connsiteX401" fmla="*/ 2813361 w 7467600"/>
              <a:gd name="connsiteY401" fmla="*/ 6023912 h 6858000"/>
              <a:gd name="connsiteX402" fmla="*/ 2688430 w 7467600"/>
              <a:gd name="connsiteY402" fmla="*/ 6801564 h 6858000"/>
              <a:gd name="connsiteX403" fmla="*/ 2629626 w 7467600"/>
              <a:gd name="connsiteY403" fmla="*/ 6763394 h 6858000"/>
              <a:gd name="connsiteX404" fmla="*/ 2565328 w 7467600"/>
              <a:gd name="connsiteY404" fmla="*/ 5516399 h 6858000"/>
              <a:gd name="connsiteX405" fmla="*/ 1922999 w 7467600"/>
              <a:gd name="connsiteY405" fmla="*/ 5980343 h 6858000"/>
              <a:gd name="connsiteX406" fmla="*/ 1950261 w 7467600"/>
              <a:gd name="connsiteY406" fmla="*/ 6405858 h 6858000"/>
              <a:gd name="connsiteX407" fmla="*/ 2365554 w 7467600"/>
              <a:gd name="connsiteY407" fmla="*/ 6759107 h 6858000"/>
              <a:gd name="connsiteX408" fmla="*/ 2424142 w 7467600"/>
              <a:gd name="connsiteY408" fmla="*/ 6858000 h 6858000"/>
              <a:gd name="connsiteX409" fmla="*/ 2395994 w 7467600"/>
              <a:gd name="connsiteY409" fmla="*/ 6858000 h 6858000"/>
              <a:gd name="connsiteX410" fmla="*/ 2392863 w 7467600"/>
              <a:gd name="connsiteY410" fmla="*/ 6852964 h 6858000"/>
              <a:gd name="connsiteX411" fmla="*/ 2017589 w 7467600"/>
              <a:gd name="connsiteY411" fmla="*/ 6493982 h 6858000"/>
              <a:gd name="connsiteX412" fmla="*/ 2147336 w 7467600"/>
              <a:gd name="connsiteY412" fmla="*/ 6594052 h 6858000"/>
              <a:gd name="connsiteX413" fmla="*/ 2207047 w 7467600"/>
              <a:gd name="connsiteY413" fmla="*/ 6654540 h 6858000"/>
              <a:gd name="connsiteX414" fmla="*/ 2299106 w 7467600"/>
              <a:gd name="connsiteY414" fmla="*/ 6778931 h 6858000"/>
              <a:gd name="connsiteX415" fmla="*/ 2314430 w 7467600"/>
              <a:gd name="connsiteY415" fmla="*/ 6801144 h 6858000"/>
              <a:gd name="connsiteX416" fmla="*/ 2352406 w 7467600"/>
              <a:gd name="connsiteY416" fmla="*/ 6858000 h 6858000"/>
              <a:gd name="connsiteX417" fmla="*/ 2314492 w 7467600"/>
              <a:gd name="connsiteY417" fmla="*/ 6858000 h 6858000"/>
              <a:gd name="connsiteX418" fmla="*/ 2288095 w 7467600"/>
              <a:gd name="connsiteY418" fmla="*/ 6818030 h 6858000"/>
              <a:gd name="connsiteX419" fmla="*/ 2272768 w 7467600"/>
              <a:gd name="connsiteY419" fmla="*/ 6795822 h 6858000"/>
              <a:gd name="connsiteX420" fmla="*/ 2182715 w 7467600"/>
              <a:gd name="connsiteY420" fmla="*/ 6675071 h 6858000"/>
              <a:gd name="connsiteX421" fmla="*/ 2032061 w 7467600"/>
              <a:gd name="connsiteY421" fmla="*/ 6541380 h 6858000"/>
              <a:gd name="connsiteX422" fmla="*/ 2257220 w 7467600"/>
              <a:gd name="connsiteY422" fmla="*/ 6826257 h 6858000"/>
              <a:gd name="connsiteX423" fmla="*/ 2281324 w 7467600"/>
              <a:gd name="connsiteY423" fmla="*/ 6858000 h 6858000"/>
              <a:gd name="connsiteX424" fmla="*/ 2242860 w 7467600"/>
              <a:gd name="connsiteY424" fmla="*/ 6858000 h 6858000"/>
              <a:gd name="connsiteX425" fmla="*/ 2232818 w 7467600"/>
              <a:gd name="connsiteY425" fmla="*/ 6844926 h 6858000"/>
              <a:gd name="connsiteX426" fmla="*/ 1990172 w 7467600"/>
              <a:gd name="connsiteY426" fmla="*/ 6542121 h 6858000"/>
              <a:gd name="connsiteX427" fmla="*/ 2124090 w 7467600"/>
              <a:gd name="connsiteY427" fmla="*/ 6761017 h 6858000"/>
              <a:gd name="connsiteX428" fmla="*/ 2200380 w 7467600"/>
              <a:gd name="connsiteY428" fmla="*/ 6858000 h 6858000"/>
              <a:gd name="connsiteX429" fmla="*/ 2147507 w 7467600"/>
              <a:gd name="connsiteY429" fmla="*/ 6858000 h 6858000"/>
              <a:gd name="connsiteX430" fmla="*/ 2070668 w 7467600"/>
              <a:gd name="connsiteY430" fmla="*/ 6761520 h 6858000"/>
              <a:gd name="connsiteX431" fmla="*/ 1975142 w 7467600"/>
              <a:gd name="connsiteY431" fmla="*/ 6585570 h 6858000"/>
              <a:gd name="connsiteX432" fmla="*/ 2050035 w 7467600"/>
              <a:gd name="connsiteY432" fmla="*/ 6813345 h 6858000"/>
              <a:gd name="connsiteX433" fmla="*/ 2063025 w 7467600"/>
              <a:gd name="connsiteY433" fmla="*/ 6858000 h 6858000"/>
              <a:gd name="connsiteX434" fmla="*/ 2021675 w 7467600"/>
              <a:gd name="connsiteY434" fmla="*/ 6858000 h 6858000"/>
              <a:gd name="connsiteX435" fmla="*/ 2019308 w 7467600"/>
              <a:gd name="connsiteY435" fmla="*/ 6847118 h 6858000"/>
              <a:gd name="connsiteX436" fmla="*/ 1938835 w 7467600"/>
              <a:gd name="connsiteY436" fmla="*/ 6551160 h 6858000"/>
              <a:gd name="connsiteX437" fmla="*/ 1953230 w 7467600"/>
              <a:gd name="connsiteY437" fmla="*/ 6759699 h 6858000"/>
              <a:gd name="connsiteX438" fmla="*/ 1956763 w 7467600"/>
              <a:gd name="connsiteY438" fmla="*/ 6778191 h 6858000"/>
              <a:gd name="connsiteX439" fmla="*/ 1967925 w 7467600"/>
              <a:gd name="connsiteY439" fmla="*/ 6858000 h 6858000"/>
              <a:gd name="connsiteX440" fmla="*/ 1936622 w 7467600"/>
              <a:gd name="connsiteY440" fmla="*/ 6858000 h 6858000"/>
              <a:gd name="connsiteX441" fmla="*/ 1926261 w 7467600"/>
              <a:gd name="connsiteY441" fmla="*/ 6784064 h 6858000"/>
              <a:gd name="connsiteX442" fmla="*/ 1922724 w 7467600"/>
              <a:gd name="connsiteY442" fmla="*/ 6765577 h 6858000"/>
              <a:gd name="connsiteX443" fmla="*/ 1904650 w 7467600"/>
              <a:gd name="connsiteY443" fmla="*/ 6639616 h 6858000"/>
              <a:gd name="connsiteX444" fmla="*/ 1885273 w 7467600"/>
              <a:gd name="connsiteY444" fmla="*/ 6858000 h 6858000"/>
              <a:gd name="connsiteX445" fmla="*/ 1854363 w 7467600"/>
              <a:gd name="connsiteY445" fmla="*/ 6858000 h 6858000"/>
              <a:gd name="connsiteX446" fmla="*/ 1880391 w 7467600"/>
              <a:gd name="connsiteY446" fmla="*/ 6603796 h 6858000"/>
              <a:gd name="connsiteX447" fmla="*/ 1818273 w 7467600"/>
              <a:gd name="connsiteY447" fmla="*/ 6715729 h 6858000"/>
              <a:gd name="connsiteX448" fmla="*/ 1794691 w 7467600"/>
              <a:gd name="connsiteY448" fmla="*/ 6843239 h 6858000"/>
              <a:gd name="connsiteX449" fmla="*/ 1794914 w 7467600"/>
              <a:gd name="connsiteY449" fmla="*/ 6858000 h 6858000"/>
              <a:gd name="connsiteX450" fmla="*/ 1746128 w 7467600"/>
              <a:gd name="connsiteY450" fmla="*/ 6858000 h 6858000"/>
              <a:gd name="connsiteX451" fmla="*/ 1753934 w 7467600"/>
              <a:gd name="connsiteY451" fmla="*/ 6724796 h 6858000"/>
              <a:gd name="connsiteX452" fmla="*/ 1792053 w 7467600"/>
              <a:gd name="connsiteY452" fmla="*/ 6572396 h 6858000"/>
              <a:gd name="connsiteX453" fmla="*/ 1862248 w 7467600"/>
              <a:gd name="connsiteY453" fmla="*/ 6266397 h 6858000"/>
              <a:gd name="connsiteX454" fmla="*/ 1862250 w 7467600"/>
              <a:gd name="connsiteY454" fmla="*/ 6033531 h 6858000"/>
              <a:gd name="connsiteX455" fmla="*/ 1211999 w 7467600"/>
              <a:gd name="connsiteY455" fmla="*/ 6683610 h 6858000"/>
              <a:gd name="connsiteX456" fmla="*/ 1213266 w 7467600"/>
              <a:gd name="connsiteY456" fmla="*/ 6691947 h 6858000"/>
              <a:gd name="connsiteX457" fmla="*/ 1203370 w 7467600"/>
              <a:gd name="connsiteY457" fmla="*/ 6850676 h 6858000"/>
              <a:gd name="connsiteX458" fmla="*/ 1203671 w 7467600"/>
              <a:gd name="connsiteY458" fmla="*/ 6858000 h 6858000"/>
              <a:gd name="connsiteX459" fmla="*/ 1143180 w 7467600"/>
              <a:gd name="connsiteY459" fmla="*/ 6858000 h 6858000"/>
              <a:gd name="connsiteX460" fmla="*/ 1142176 w 7467600"/>
              <a:gd name="connsiteY460" fmla="*/ 6766045 h 6858000"/>
              <a:gd name="connsiteX461" fmla="*/ 1067484 w 7467600"/>
              <a:gd name="connsiteY461" fmla="*/ 6858000 h 6858000"/>
              <a:gd name="connsiteX462" fmla="*/ 953928 w 7467600"/>
              <a:gd name="connsiteY462" fmla="*/ 6858000 h 6858000"/>
              <a:gd name="connsiteX463" fmla="*/ 959715 w 7467600"/>
              <a:gd name="connsiteY463" fmla="*/ 6850185 h 6858000"/>
              <a:gd name="connsiteX464" fmla="*/ 1483788 w 7467600"/>
              <a:gd name="connsiteY464" fmla="*/ 6259174 h 6858000"/>
              <a:gd name="connsiteX465" fmla="*/ 1100671 w 7467600"/>
              <a:gd name="connsiteY465" fmla="*/ 6252137 h 6858000"/>
              <a:gd name="connsiteX466" fmla="*/ 1090144 w 7467600"/>
              <a:gd name="connsiteY466" fmla="*/ 6256748 h 6858000"/>
              <a:gd name="connsiteX467" fmla="*/ 1095872 w 7467600"/>
              <a:gd name="connsiteY467" fmla="*/ 6271892 h 6858000"/>
              <a:gd name="connsiteX468" fmla="*/ 262785 w 7467600"/>
              <a:gd name="connsiteY468" fmla="*/ 6845450 h 6858000"/>
              <a:gd name="connsiteX469" fmla="*/ 209968 w 7467600"/>
              <a:gd name="connsiteY469" fmla="*/ 6770713 h 6858000"/>
              <a:gd name="connsiteX470" fmla="*/ 873460 w 7467600"/>
              <a:gd name="connsiteY470" fmla="*/ 6253768 h 6858000"/>
              <a:gd name="connsiteX471" fmla="*/ 192686 w 7467600"/>
              <a:gd name="connsiteY471" fmla="*/ 5849257 h 6858000"/>
              <a:gd name="connsiteX472" fmla="*/ 4696 w 7467600"/>
              <a:gd name="connsiteY472" fmla="*/ 5697668 h 6858000"/>
              <a:gd name="connsiteX473" fmla="*/ 0 w 7467600"/>
              <a:gd name="connsiteY473" fmla="*/ 5689984 h 6858000"/>
              <a:gd name="connsiteX474" fmla="*/ 0 w 7467600"/>
              <a:gd name="connsiteY474" fmla="*/ 5513472 h 6858000"/>
              <a:gd name="connsiteX475" fmla="*/ 174101 w 7467600"/>
              <a:gd name="connsiteY475" fmla="*/ 5620277 h 6858000"/>
              <a:gd name="connsiteX476" fmla="*/ 891800 w 7467600"/>
              <a:gd name="connsiteY476" fmla="*/ 6036935 h 6858000"/>
              <a:gd name="connsiteX477" fmla="*/ 1072219 w 7467600"/>
              <a:gd name="connsiteY477" fmla="*/ 6169443 h 6858000"/>
              <a:gd name="connsiteX478" fmla="*/ 1074117 w 7467600"/>
              <a:gd name="connsiteY478" fmla="*/ 6170301 h 6858000"/>
              <a:gd name="connsiteX479" fmla="*/ 1083114 w 7467600"/>
              <a:gd name="connsiteY479" fmla="*/ 6174131 h 6858000"/>
              <a:gd name="connsiteX480" fmla="*/ 1543010 w 7467600"/>
              <a:gd name="connsiteY480" fmla="*/ 6191140 h 6858000"/>
              <a:gd name="connsiteX481" fmla="*/ 1551080 w 7467600"/>
              <a:gd name="connsiteY481" fmla="*/ 6195006 h 6858000"/>
              <a:gd name="connsiteX482" fmla="*/ 2345443 w 7467600"/>
              <a:gd name="connsiteY482" fmla="*/ 5549882 h 6858000"/>
              <a:gd name="connsiteX483" fmla="*/ 1721499 w 7467600"/>
              <a:gd name="connsiteY483" fmla="*/ 5599969 h 6858000"/>
              <a:gd name="connsiteX484" fmla="*/ 767716 w 7467600"/>
              <a:gd name="connsiteY484" fmla="*/ 5472768 h 6858000"/>
              <a:gd name="connsiteX485" fmla="*/ 722147 w 7467600"/>
              <a:gd name="connsiteY485" fmla="*/ 5393091 h 6858000"/>
              <a:gd name="connsiteX486" fmla="*/ 1485552 w 7467600"/>
              <a:gd name="connsiteY486" fmla="*/ 5313202 h 6858000"/>
              <a:gd name="connsiteX487" fmla="*/ 2143004 w 7467600"/>
              <a:gd name="connsiteY487" fmla="*/ 5402420 h 6858000"/>
              <a:gd name="connsiteX488" fmla="*/ 1933391 w 7467600"/>
              <a:gd name="connsiteY488" fmla="*/ 5156971 h 6858000"/>
              <a:gd name="connsiteX489" fmla="*/ 1827118 w 7467600"/>
              <a:gd name="connsiteY489" fmla="*/ 4968410 h 6858000"/>
              <a:gd name="connsiteX490" fmla="*/ 1837349 w 7467600"/>
              <a:gd name="connsiteY490" fmla="*/ 4956357 h 6858000"/>
              <a:gd name="connsiteX491" fmla="*/ 2162835 w 7467600"/>
              <a:gd name="connsiteY491" fmla="*/ 5187853 h 6858000"/>
              <a:gd name="connsiteX492" fmla="*/ 2257167 w 7467600"/>
              <a:gd name="connsiteY492" fmla="*/ 5462123 h 6858000"/>
              <a:gd name="connsiteX493" fmla="*/ 2261598 w 7467600"/>
              <a:gd name="connsiteY493" fmla="*/ 5467998 h 6858000"/>
              <a:gd name="connsiteX494" fmla="*/ 2437177 w 7467600"/>
              <a:gd name="connsiteY494" fmla="*/ 5479608 h 6858000"/>
              <a:gd name="connsiteX495" fmla="*/ 2445247 w 7467600"/>
              <a:gd name="connsiteY495" fmla="*/ 5483476 h 6858000"/>
              <a:gd name="connsiteX496" fmla="*/ 2743626 w 7467600"/>
              <a:gd name="connsiteY496" fmla="*/ 5304819 h 6858000"/>
              <a:gd name="connsiteX497" fmla="*/ 3048102 w 7467600"/>
              <a:gd name="connsiteY497" fmla="*/ 5150595 h 6858000"/>
              <a:gd name="connsiteX498" fmla="*/ 1799414 w 7467600"/>
              <a:gd name="connsiteY498" fmla="*/ 4694732 h 6858000"/>
              <a:gd name="connsiteX499" fmla="*/ 1771735 w 7467600"/>
              <a:gd name="connsiteY499" fmla="*/ 4619929 h 6858000"/>
              <a:gd name="connsiteX500" fmla="*/ 3104273 w 7467600"/>
              <a:gd name="connsiteY500" fmla="*/ 5076159 h 6858000"/>
              <a:gd name="connsiteX501" fmla="*/ 3113245 w 7467600"/>
              <a:gd name="connsiteY501" fmla="*/ 5090705 h 6858000"/>
              <a:gd name="connsiteX502" fmla="*/ 3126294 w 7467600"/>
              <a:gd name="connsiteY502" fmla="*/ 5114400 h 6858000"/>
              <a:gd name="connsiteX503" fmla="*/ 3937433 w 7467600"/>
              <a:gd name="connsiteY503" fmla="*/ 4830473 h 6858000"/>
              <a:gd name="connsiteX504" fmla="*/ 3590475 w 7467600"/>
              <a:gd name="connsiteY504" fmla="*/ 4597974 h 6858000"/>
              <a:gd name="connsiteX505" fmla="*/ 3100264 w 7467600"/>
              <a:gd name="connsiteY505" fmla="*/ 4579845 h 6858000"/>
              <a:gd name="connsiteX506" fmla="*/ 2183576 w 7467600"/>
              <a:gd name="connsiteY506" fmla="*/ 4227150 h 6858000"/>
              <a:gd name="connsiteX507" fmla="*/ 2151029 w 7467600"/>
              <a:gd name="connsiteY507" fmla="*/ 4146947 h 6858000"/>
              <a:gd name="connsiteX508" fmla="*/ 3563434 w 7467600"/>
              <a:gd name="connsiteY508" fmla="*/ 4469115 h 6858000"/>
              <a:gd name="connsiteX509" fmla="*/ 3177952 w 7467600"/>
              <a:gd name="connsiteY509" fmla="*/ 3657386 h 6858000"/>
              <a:gd name="connsiteX510" fmla="*/ 3189263 w 7467600"/>
              <a:gd name="connsiteY510" fmla="*/ 3625726 h 6858000"/>
              <a:gd name="connsiteX511" fmla="*/ 3560912 w 7467600"/>
              <a:gd name="connsiteY511" fmla="*/ 4079863 h 6858000"/>
              <a:gd name="connsiteX512" fmla="*/ 3626636 w 7467600"/>
              <a:gd name="connsiteY512" fmla="*/ 4512230 h 6858000"/>
              <a:gd name="connsiteX513" fmla="*/ 3653088 w 7467600"/>
              <a:gd name="connsiteY513" fmla="*/ 4521417 h 6858000"/>
              <a:gd name="connsiteX514" fmla="*/ 3988128 w 7467600"/>
              <a:gd name="connsiteY514" fmla="*/ 4817267 h 6858000"/>
              <a:gd name="connsiteX515" fmla="*/ 4830582 w 7467600"/>
              <a:gd name="connsiteY515" fmla="*/ 4676000 h 6858000"/>
              <a:gd name="connsiteX516" fmla="*/ 4830100 w 7467600"/>
              <a:gd name="connsiteY516" fmla="*/ 4675554 h 6858000"/>
              <a:gd name="connsiteX517" fmla="*/ 4036318 w 7467600"/>
              <a:gd name="connsiteY517" fmla="*/ 4147013 h 6858000"/>
              <a:gd name="connsiteX518" fmla="*/ 3432098 w 7467600"/>
              <a:gd name="connsiteY518" fmla="*/ 3537312 h 6858000"/>
              <a:gd name="connsiteX519" fmla="*/ 3446761 w 7467600"/>
              <a:gd name="connsiteY519" fmla="*/ 3461278 h 6858000"/>
              <a:gd name="connsiteX520" fmla="*/ 4419733 w 7467600"/>
              <a:gd name="connsiteY520" fmla="*/ 3963555 h 6858000"/>
              <a:gd name="connsiteX521" fmla="*/ 4781371 w 7467600"/>
              <a:gd name="connsiteY521" fmla="*/ 4458604 h 6858000"/>
              <a:gd name="connsiteX522" fmla="*/ 4780440 w 7467600"/>
              <a:gd name="connsiteY522" fmla="*/ 4470290 h 6858000"/>
              <a:gd name="connsiteX523" fmla="*/ 4898954 w 7467600"/>
              <a:gd name="connsiteY523" fmla="*/ 4662092 h 6858000"/>
              <a:gd name="connsiteX524" fmla="*/ 4900699 w 7467600"/>
              <a:gd name="connsiteY524" fmla="*/ 4670867 h 6858000"/>
              <a:gd name="connsiteX525" fmla="*/ 5714511 w 7467600"/>
              <a:gd name="connsiteY525" fmla="*/ 4663483 h 6858000"/>
              <a:gd name="connsiteX526" fmla="*/ 5464793 w 7467600"/>
              <a:gd name="connsiteY526" fmla="*/ 4393556 h 6858000"/>
              <a:gd name="connsiteX527" fmla="*/ 5461897 w 7467600"/>
              <a:gd name="connsiteY527" fmla="*/ 4390879 h 6858000"/>
              <a:gd name="connsiteX528" fmla="*/ 4294126 w 7467600"/>
              <a:gd name="connsiteY528" fmla="*/ 3303048 h 6858000"/>
              <a:gd name="connsiteX529" fmla="*/ 4305321 w 7467600"/>
              <a:gd name="connsiteY529" fmla="*/ 3256953 h 6858000"/>
              <a:gd name="connsiteX530" fmla="*/ 4949299 w 7467600"/>
              <a:gd name="connsiteY530" fmla="*/ 3766336 h 6858000"/>
              <a:gd name="connsiteX531" fmla="*/ 5291452 w 7467600"/>
              <a:gd name="connsiteY531" fmla="*/ 4076801 h 6858000"/>
              <a:gd name="connsiteX532" fmla="*/ 5434998 w 7467600"/>
              <a:gd name="connsiteY532" fmla="*/ 4254100 h 6858000"/>
              <a:gd name="connsiteX533" fmla="*/ 5351015 w 7467600"/>
              <a:gd name="connsiteY533" fmla="*/ 3760989 h 6858000"/>
              <a:gd name="connsiteX534" fmla="*/ 5413780 w 7467600"/>
              <a:gd name="connsiteY534" fmla="*/ 2966265 h 6858000"/>
              <a:gd name="connsiteX535" fmla="*/ 5425627 w 7467600"/>
              <a:gd name="connsiteY535" fmla="*/ 2954192 h 6858000"/>
              <a:gd name="connsiteX536" fmla="*/ 6604735 w 7467600"/>
              <a:gd name="connsiteY536" fmla="*/ 2041381 h 6858000"/>
              <a:gd name="connsiteX537" fmla="*/ 7204487 w 7467600"/>
              <a:gd name="connsiteY537" fmla="*/ 2742112 h 6858000"/>
              <a:gd name="connsiteX538" fmla="*/ 7131592 w 7467600"/>
              <a:gd name="connsiteY538" fmla="*/ 2672096 h 6858000"/>
              <a:gd name="connsiteX539" fmla="*/ 6996344 w 7467600"/>
              <a:gd name="connsiteY539" fmla="*/ 2518310 h 6858000"/>
              <a:gd name="connsiteX540" fmla="*/ 6735495 w 7467600"/>
              <a:gd name="connsiteY540" fmla="*/ 2196890 h 6858000"/>
              <a:gd name="connsiteX541" fmla="*/ 6721901 w 7467600"/>
              <a:gd name="connsiteY541" fmla="*/ 2179274 h 6858000"/>
              <a:gd name="connsiteX542" fmla="*/ 6604735 w 7467600"/>
              <a:gd name="connsiteY542" fmla="*/ 2041381 h 6858000"/>
              <a:gd name="connsiteX543" fmla="*/ 6591670 w 7467600"/>
              <a:gd name="connsiteY543" fmla="*/ 1988277 h 6858000"/>
              <a:gd name="connsiteX544" fmla="*/ 6747349 w 7467600"/>
              <a:gd name="connsiteY544" fmla="*/ 2160069 h 6858000"/>
              <a:gd name="connsiteX545" fmla="*/ 6760943 w 7467600"/>
              <a:gd name="connsiteY545" fmla="*/ 2177686 h 6858000"/>
              <a:gd name="connsiteX546" fmla="*/ 7021065 w 7467600"/>
              <a:gd name="connsiteY546" fmla="*/ 2498102 h 6858000"/>
              <a:gd name="connsiteX547" fmla="*/ 7155223 w 7467600"/>
              <a:gd name="connsiteY547" fmla="*/ 2650386 h 6858000"/>
              <a:gd name="connsiteX548" fmla="*/ 7203167 w 7467600"/>
              <a:gd name="connsiteY548" fmla="*/ 2697288 h 6858000"/>
              <a:gd name="connsiteX549" fmla="*/ 6937703 w 7467600"/>
              <a:gd name="connsiteY549" fmla="*/ 2321981 h 6858000"/>
              <a:gd name="connsiteX550" fmla="*/ 6591670 w 7467600"/>
              <a:gd name="connsiteY550" fmla="*/ 1988277 h 6858000"/>
              <a:gd name="connsiteX551" fmla="*/ 5798671 w 7467600"/>
              <a:gd name="connsiteY551" fmla="*/ 1981601 h 6858000"/>
              <a:gd name="connsiteX552" fmla="*/ 5754709 w 7467600"/>
              <a:gd name="connsiteY552" fmla="*/ 2071454 h 6858000"/>
              <a:gd name="connsiteX553" fmla="*/ 5763044 w 7467600"/>
              <a:gd name="connsiteY553" fmla="*/ 2842206 h 6858000"/>
              <a:gd name="connsiteX554" fmla="*/ 5764974 w 7467600"/>
              <a:gd name="connsiteY554" fmla="*/ 2799609 h 6858000"/>
              <a:gd name="connsiteX555" fmla="*/ 5767665 w 7467600"/>
              <a:gd name="connsiteY555" fmla="*/ 2666409 h 6858000"/>
              <a:gd name="connsiteX556" fmla="*/ 5763055 w 7467600"/>
              <a:gd name="connsiteY556" fmla="*/ 2579705 h 6858000"/>
              <a:gd name="connsiteX557" fmla="*/ 5758079 w 7467600"/>
              <a:gd name="connsiteY557" fmla="*/ 2492508 h 6858000"/>
              <a:gd name="connsiteX558" fmla="*/ 5779325 w 7467600"/>
              <a:gd name="connsiteY558" fmla="*/ 2197069 h 6858000"/>
              <a:gd name="connsiteX559" fmla="*/ 5798671 w 7467600"/>
              <a:gd name="connsiteY559" fmla="*/ 1981601 h 6858000"/>
              <a:gd name="connsiteX560" fmla="*/ 5829202 w 7467600"/>
              <a:gd name="connsiteY560" fmla="*/ 1971679 h 6858000"/>
              <a:gd name="connsiteX561" fmla="*/ 5809558 w 7467600"/>
              <a:gd name="connsiteY561" fmla="*/ 2198043 h 6858000"/>
              <a:gd name="connsiteX562" fmla="*/ 5788653 w 7467600"/>
              <a:gd name="connsiteY562" fmla="*/ 2489430 h 6858000"/>
              <a:gd name="connsiteX563" fmla="*/ 5793439 w 7467600"/>
              <a:gd name="connsiteY563" fmla="*/ 2575235 h 6858000"/>
              <a:gd name="connsiteX564" fmla="*/ 5796837 w 7467600"/>
              <a:gd name="connsiteY564" fmla="*/ 2637633 h 6858000"/>
              <a:gd name="connsiteX565" fmla="*/ 5818614 w 7467600"/>
              <a:gd name="connsiteY565" fmla="*/ 2473055 h 6858000"/>
              <a:gd name="connsiteX566" fmla="*/ 5829202 w 7467600"/>
              <a:gd name="connsiteY566" fmla="*/ 1971679 h 6858000"/>
              <a:gd name="connsiteX567" fmla="*/ 5911389 w 7467600"/>
              <a:gd name="connsiteY567" fmla="*/ 1898371 h 6858000"/>
              <a:gd name="connsiteX568" fmla="*/ 6237627 w 7467600"/>
              <a:gd name="connsiteY568" fmla="*/ 2231921 h 6858000"/>
              <a:gd name="connsiteX569" fmla="*/ 5911389 w 7467600"/>
              <a:gd name="connsiteY569" fmla="*/ 1898371 h 6858000"/>
              <a:gd name="connsiteX570" fmla="*/ 6944437 w 7467600"/>
              <a:gd name="connsiteY570" fmla="*/ 1575402 h 6858000"/>
              <a:gd name="connsiteX571" fmla="*/ 6304730 w 7467600"/>
              <a:gd name="connsiteY571" fmla="*/ 1766654 h 6858000"/>
              <a:gd name="connsiteX572" fmla="*/ 6944437 w 7467600"/>
              <a:gd name="connsiteY572" fmla="*/ 1575402 h 6858000"/>
              <a:gd name="connsiteX573" fmla="*/ 7019523 w 7467600"/>
              <a:gd name="connsiteY573" fmla="*/ 1519450 h 6858000"/>
              <a:gd name="connsiteX574" fmla="*/ 6298091 w 7467600"/>
              <a:gd name="connsiteY574" fmla="*/ 1737122 h 6858000"/>
              <a:gd name="connsiteX575" fmla="*/ 7019523 w 7467600"/>
              <a:gd name="connsiteY575" fmla="*/ 1519450 h 6858000"/>
              <a:gd name="connsiteX576" fmla="*/ 2399523 w 7467600"/>
              <a:gd name="connsiteY576" fmla="*/ 1428234 h 6858000"/>
              <a:gd name="connsiteX577" fmla="*/ 2224982 w 7467600"/>
              <a:gd name="connsiteY577" fmla="*/ 1826201 h 6858000"/>
              <a:gd name="connsiteX578" fmla="*/ 2096099 w 7467600"/>
              <a:gd name="connsiteY578" fmla="*/ 2345900 h 6858000"/>
              <a:gd name="connsiteX579" fmla="*/ 2283317 w 7467600"/>
              <a:gd name="connsiteY579" fmla="*/ 1796925 h 6858000"/>
              <a:gd name="connsiteX580" fmla="*/ 2399523 w 7467600"/>
              <a:gd name="connsiteY580" fmla="*/ 1428234 h 6858000"/>
              <a:gd name="connsiteX581" fmla="*/ 2448558 w 7467600"/>
              <a:gd name="connsiteY581" fmla="*/ 1373435 h 6858000"/>
              <a:gd name="connsiteX582" fmla="*/ 2312521 w 7467600"/>
              <a:gd name="connsiteY582" fmla="*/ 1806140 h 6858000"/>
              <a:gd name="connsiteX583" fmla="*/ 2127533 w 7467600"/>
              <a:gd name="connsiteY583" fmla="*/ 2348380 h 6858000"/>
              <a:gd name="connsiteX584" fmla="*/ 2358080 w 7467600"/>
              <a:gd name="connsiteY584" fmla="*/ 1866134 h 6858000"/>
              <a:gd name="connsiteX585" fmla="*/ 2407436 w 7467600"/>
              <a:gd name="connsiteY585" fmla="*/ 1651070 h 6858000"/>
              <a:gd name="connsiteX586" fmla="*/ 2448558 w 7467600"/>
              <a:gd name="connsiteY586" fmla="*/ 1373435 h 6858000"/>
              <a:gd name="connsiteX587" fmla="*/ 278707 w 7467600"/>
              <a:gd name="connsiteY587" fmla="*/ 1352270 h 6858000"/>
              <a:gd name="connsiteX588" fmla="*/ 321570 w 7467600"/>
              <a:gd name="connsiteY588" fmla="*/ 1861610 h 6858000"/>
              <a:gd name="connsiteX589" fmla="*/ 294281 w 7467600"/>
              <a:gd name="connsiteY589" fmla="*/ 1440658 h 6858000"/>
              <a:gd name="connsiteX590" fmla="*/ 278707 w 7467600"/>
              <a:gd name="connsiteY590" fmla="*/ 1352270 h 6858000"/>
              <a:gd name="connsiteX591" fmla="*/ 1423821 w 7467600"/>
              <a:gd name="connsiteY591" fmla="*/ 1351958 h 6858000"/>
              <a:gd name="connsiteX592" fmla="*/ 1638521 w 7467600"/>
              <a:gd name="connsiteY592" fmla="*/ 1908470 h 6858000"/>
              <a:gd name="connsiteX593" fmla="*/ 1754199 w 7467600"/>
              <a:gd name="connsiteY593" fmla="*/ 2149284 h 6858000"/>
              <a:gd name="connsiteX594" fmla="*/ 1908359 w 7467600"/>
              <a:gd name="connsiteY594" fmla="*/ 2364988 h 6858000"/>
              <a:gd name="connsiteX595" fmla="*/ 1647661 w 7467600"/>
              <a:gd name="connsiteY595" fmla="*/ 1825945 h 6858000"/>
              <a:gd name="connsiteX596" fmla="*/ 1423821 w 7467600"/>
              <a:gd name="connsiteY596" fmla="*/ 1351958 h 6858000"/>
              <a:gd name="connsiteX597" fmla="*/ 1431890 w 7467600"/>
              <a:gd name="connsiteY597" fmla="*/ 1306475 h 6858000"/>
              <a:gd name="connsiteX598" fmla="*/ 1507597 w 7467600"/>
              <a:gd name="connsiteY598" fmla="*/ 1446132 h 6858000"/>
              <a:gd name="connsiteX599" fmla="*/ 1674586 w 7467600"/>
              <a:gd name="connsiteY599" fmla="*/ 1813832 h 6858000"/>
              <a:gd name="connsiteX600" fmla="*/ 1815950 w 7467600"/>
              <a:gd name="connsiteY600" fmla="*/ 2128564 h 6858000"/>
              <a:gd name="connsiteX601" fmla="*/ 1984242 w 7467600"/>
              <a:gd name="connsiteY601" fmla="*/ 2430829 h 6858000"/>
              <a:gd name="connsiteX602" fmla="*/ 2014023 w 7467600"/>
              <a:gd name="connsiteY602" fmla="*/ 2450995 h 6858000"/>
              <a:gd name="connsiteX603" fmla="*/ 1747337 w 7467600"/>
              <a:gd name="connsiteY603" fmla="*/ 1855264 h 6858000"/>
              <a:gd name="connsiteX604" fmla="*/ 1533749 w 7467600"/>
              <a:gd name="connsiteY604" fmla="*/ 1478656 h 6858000"/>
              <a:gd name="connsiteX605" fmla="*/ 1431890 w 7467600"/>
              <a:gd name="connsiteY605" fmla="*/ 1306475 h 6858000"/>
              <a:gd name="connsiteX606" fmla="*/ 5052692 w 7467600"/>
              <a:gd name="connsiteY606" fmla="*/ 1292994 h 6858000"/>
              <a:gd name="connsiteX607" fmla="*/ 5200661 w 7467600"/>
              <a:gd name="connsiteY607" fmla="*/ 1635186 h 6858000"/>
              <a:gd name="connsiteX608" fmla="*/ 5297138 w 7467600"/>
              <a:gd name="connsiteY608" fmla="*/ 1906351 h 6858000"/>
              <a:gd name="connsiteX609" fmla="*/ 5052692 w 7467600"/>
              <a:gd name="connsiteY609" fmla="*/ 1292994 h 6858000"/>
              <a:gd name="connsiteX610" fmla="*/ 5009948 w 7467600"/>
              <a:gd name="connsiteY610" fmla="*/ 1273619 h 6858000"/>
              <a:gd name="connsiteX611" fmla="*/ 5121777 w 7467600"/>
              <a:gd name="connsiteY611" fmla="*/ 1654213 h 6858000"/>
              <a:gd name="connsiteX612" fmla="*/ 5293545 w 7467600"/>
              <a:gd name="connsiteY612" fmla="*/ 2072247 h 6858000"/>
              <a:gd name="connsiteX613" fmla="*/ 5294042 w 7467600"/>
              <a:gd name="connsiteY613" fmla="*/ 2065019 h 6858000"/>
              <a:gd name="connsiteX614" fmla="*/ 5171936 w 7467600"/>
              <a:gd name="connsiteY614" fmla="*/ 1647613 h 6858000"/>
              <a:gd name="connsiteX615" fmla="*/ 5009948 w 7467600"/>
              <a:gd name="connsiteY615" fmla="*/ 1273619 h 6858000"/>
              <a:gd name="connsiteX616" fmla="*/ 655236 w 7467600"/>
              <a:gd name="connsiteY616" fmla="*/ 1268632 h 6858000"/>
              <a:gd name="connsiteX617" fmla="*/ 839521 w 7467600"/>
              <a:gd name="connsiteY617" fmla="*/ 1685315 h 6858000"/>
              <a:gd name="connsiteX618" fmla="*/ 1109416 w 7467600"/>
              <a:gd name="connsiteY618" fmla="*/ 2061663 h 6858000"/>
              <a:gd name="connsiteX619" fmla="*/ 1298300 w 7467600"/>
              <a:gd name="connsiteY619" fmla="*/ 2247742 h 6858000"/>
              <a:gd name="connsiteX620" fmla="*/ 1125871 w 7467600"/>
              <a:gd name="connsiteY620" fmla="*/ 1989513 h 6858000"/>
              <a:gd name="connsiteX621" fmla="*/ 981574 w 7467600"/>
              <a:gd name="connsiteY621" fmla="*/ 1783157 h 6858000"/>
              <a:gd name="connsiteX622" fmla="*/ 922198 w 7467600"/>
              <a:gd name="connsiteY622" fmla="*/ 1677437 h 6858000"/>
              <a:gd name="connsiteX623" fmla="*/ 869293 w 7467600"/>
              <a:gd name="connsiteY623" fmla="*/ 1583214 h 6858000"/>
              <a:gd name="connsiteX624" fmla="*/ 751431 w 7467600"/>
              <a:gd name="connsiteY624" fmla="*/ 1405731 h 6858000"/>
              <a:gd name="connsiteX625" fmla="*/ 655236 w 7467600"/>
              <a:gd name="connsiteY625" fmla="*/ 1268632 h 6858000"/>
              <a:gd name="connsiteX626" fmla="*/ 6516292 w 7467600"/>
              <a:gd name="connsiteY626" fmla="*/ 1263064 h 6858000"/>
              <a:gd name="connsiteX627" fmla="*/ 5736320 w 7467600"/>
              <a:gd name="connsiteY627" fmla="*/ 1501803 h 6858000"/>
              <a:gd name="connsiteX628" fmla="*/ 6516292 w 7467600"/>
              <a:gd name="connsiteY628" fmla="*/ 1263064 h 6858000"/>
              <a:gd name="connsiteX629" fmla="*/ 291466 w 7467600"/>
              <a:gd name="connsiteY629" fmla="*/ 1250369 h 6858000"/>
              <a:gd name="connsiteX630" fmla="*/ 323180 w 7467600"/>
              <a:gd name="connsiteY630" fmla="*/ 1435283 h 6858000"/>
              <a:gd name="connsiteX631" fmla="*/ 349381 w 7467600"/>
              <a:gd name="connsiteY631" fmla="*/ 1875041 h 6858000"/>
              <a:gd name="connsiteX632" fmla="*/ 374363 w 7467600"/>
              <a:gd name="connsiteY632" fmla="*/ 1506494 h 6858000"/>
              <a:gd name="connsiteX633" fmla="*/ 302168 w 7467600"/>
              <a:gd name="connsiteY633" fmla="*/ 1274495 h 6858000"/>
              <a:gd name="connsiteX634" fmla="*/ 291466 w 7467600"/>
              <a:gd name="connsiteY634" fmla="*/ 1250369 h 6858000"/>
              <a:gd name="connsiteX635" fmla="*/ 678222 w 7467600"/>
              <a:gd name="connsiteY635" fmla="*/ 1248670 h 6858000"/>
              <a:gd name="connsiteX636" fmla="*/ 775536 w 7467600"/>
              <a:gd name="connsiteY636" fmla="*/ 1388015 h 6858000"/>
              <a:gd name="connsiteX637" fmla="*/ 894529 w 7467600"/>
              <a:gd name="connsiteY637" fmla="*/ 1567739 h 6858000"/>
              <a:gd name="connsiteX638" fmla="*/ 948000 w 7467600"/>
              <a:gd name="connsiteY638" fmla="*/ 1663088 h 6858000"/>
              <a:gd name="connsiteX639" fmla="*/ 1006812 w 7467600"/>
              <a:gd name="connsiteY639" fmla="*/ 1767683 h 6858000"/>
              <a:gd name="connsiteX640" fmla="*/ 1149133 w 7467600"/>
              <a:gd name="connsiteY640" fmla="*/ 1971513 h 6858000"/>
              <a:gd name="connsiteX641" fmla="*/ 1333952 w 7467600"/>
              <a:gd name="connsiteY641" fmla="*/ 2251620 h 6858000"/>
              <a:gd name="connsiteX642" fmla="*/ 1337329 w 7467600"/>
              <a:gd name="connsiteY642" fmla="*/ 2258350 h 6858000"/>
              <a:gd name="connsiteX643" fmla="*/ 1014726 w 7467600"/>
              <a:gd name="connsiteY643" fmla="*/ 1615556 h 6858000"/>
              <a:gd name="connsiteX644" fmla="*/ 678222 w 7467600"/>
              <a:gd name="connsiteY644" fmla="*/ 1248670 h 6858000"/>
              <a:gd name="connsiteX645" fmla="*/ 6691602 w 7467600"/>
              <a:gd name="connsiteY645" fmla="*/ 1140573 h 6858000"/>
              <a:gd name="connsiteX646" fmla="*/ 6571100 w 7467600"/>
              <a:gd name="connsiteY646" fmla="*/ 1183662 h 6858000"/>
              <a:gd name="connsiteX647" fmla="*/ 6241687 w 7467600"/>
              <a:gd name="connsiteY647" fmla="*/ 1257600 h 6858000"/>
              <a:gd name="connsiteX648" fmla="*/ 5693009 w 7467600"/>
              <a:gd name="connsiteY648" fmla="*/ 1478256 h 6858000"/>
              <a:gd name="connsiteX649" fmla="*/ 6548420 w 7467600"/>
              <a:gd name="connsiteY649" fmla="*/ 1214599 h 6858000"/>
              <a:gd name="connsiteX650" fmla="*/ 6605473 w 7467600"/>
              <a:gd name="connsiteY650" fmla="*/ 1184686 h 6858000"/>
              <a:gd name="connsiteX651" fmla="*/ 6691602 w 7467600"/>
              <a:gd name="connsiteY651" fmla="*/ 1140573 h 6858000"/>
              <a:gd name="connsiteX652" fmla="*/ 4002475 w 7467600"/>
              <a:gd name="connsiteY652" fmla="*/ 1037802 h 6858000"/>
              <a:gd name="connsiteX653" fmla="*/ 4000324 w 7467600"/>
              <a:gd name="connsiteY653" fmla="*/ 1039362 h 6858000"/>
              <a:gd name="connsiteX654" fmla="*/ 4002862 w 7467600"/>
              <a:gd name="connsiteY654" fmla="*/ 1042866 h 6858000"/>
              <a:gd name="connsiteX655" fmla="*/ 4002475 w 7467600"/>
              <a:gd name="connsiteY655" fmla="*/ 1037802 h 6858000"/>
              <a:gd name="connsiteX656" fmla="*/ 506322 w 7467600"/>
              <a:gd name="connsiteY656" fmla="*/ 1020997 h 6858000"/>
              <a:gd name="connsiteX657" fmla="*/ 533068 w 7467600"/>
              <a:gd name="connsiteY657" fmla="*/ 1029409 h 6858000"/>
              <a:gd name="connsiteX658" fmla="*/ 1232525 w 7467600"/>
              <a:gd name="connsiteY658" fmla="*/ 1804675 h 6858000"/>
              <a:gd name="connsiteX659" fmla="*/ 1388858 w 7467600"/>
              <a:gd name="connsiteY659" fmla="*/ 2368011 h 6858000"/>
              <a:gd name="connsiteX660" fmla="*/ 1384098 w 7467600"/>
              <a:gd name="connsiteY660" fmla="*/ 2378125 h 6858000"/>
              <a:gd name="connsiteX661" fmla="*/ 1425393 w 7467600"/>
              <a:gd name="connsiteY661" fmla="*/ 2589124 h 6858000"/>
              <a:gd name="connsiteX662" fmla="*/ 1424001 w 7467600"/>
              <a:gd name="connsiteY662" fmla="*/ 2597541 h 6858000"/>
              <a:gd name="connsiteX663" fmla="*/ 2152729 w 7467600"/>
              <a:gd name="connsiteY663" fmla="*/ 2864487 h 6858000"/>
              <a:gd name="connsiteX664" fmla="*/ 2020609 w 7467600"/>
              <a:gd name="connsiteY664" fmla="*/ 2539671 h 6858000"/>
              <a:gd name="connsiteX665" fmla="*/ 2018920 w 7467600"/>
              <a:gd name="connsiteY665" fmla="*/ 2536309 h 6858000"/>
              <a:gd name="connsiteX666" fmla="*/ 1342441 w 7467600"/>
              <a:gd name="connsiteY666" fmla="*/ 1173017 h 6858000"/>
              <a:gd name="connsiteX667" fmla="*/ 1367925 w 7467600"/>
              <a:gd name="connsiteY667" fmla="*/ 1135648 h 6858000"/>
              <a:gd name="connsiteX668" fmla="*/ 1771401 w 7467600"/>
              <a:gd name="connsiteY668" fmla="*/ 1806673 h 6858000"/>
              <a:gd name="connsiteX669" fmla="*/ 1972385 w 7467600"/>
              <a:gd name="connsiteY669" fmla="*/ 2198735 h 6858000"/>
              <a:gd name="connsiteX670" fmla="*/ 2040892 w 7467600"/>
              <a:gd name="connsiteY670" fmla="*/ 2405205 h 6858000"/>
              <a:gd name="connsiteX671" fmla="*/ 2131689 w 7467600"/>
              <a:gd name="connsiteY671" fmla="*/ 1936926 h 6858000"/>
              <a:gd name="connsiteX672" fmla="*/ 2454820 w 7467600"/>
              <a:gd name="connsiteY672" fmla="*/ 1248808 h 6858000"/>
              <a:gd name="connsiteX673" fmla="*/ 2492512 w 7467600"/>
              <a:gd name="connsiteY673" fmla="*/ 1302920 h 6858000"/>
              <a:gd name="connsiteX674" fmla="*/ 2081216 w 7467600"/>
              <a:gd name="connsiteY674" fmla="*/ 2527513 h 6858000"/>
              <a:gd name="connsiteX675" fmla="*/ 2081211 w 7467600"/>
              <a:gd name="connsiteY675" fmla="*/ 2528916 h 6858000"/>
              <a:gd name="connsiteX676" fmla="*/ 2199067 w 7467600"/>
              <a:gd name="connsiteY676" fmla="*/ 2884061 h 6858000"/>
              <a:gd name="connsiteX677" fmla="*/ 3192586 w 7467600"/>
              <a:gd name="connsiteY677" fmla="*/ 3411496 h 6858000"/>
              <a:gd name="connsiteX678" fmla="*/ 3182620 w 7467600"/>
              <a:gd name="connsiteY678" fmla="*/ 3483279 h 6858000"/>
              <a:gd name="connsiteX679" fmla="*/ 2435119 w 7467600"/>
              <a:gd name="connsiteY679" fmla="*/ 3080173 h 6858000"/>
              <a:gd name="connsiteX680" fmla="*/ 2410152 w 7467600"/>
              <a:gd name="connsiteY680" fmla="*/ 3063751 h 6858000"/>
              <a:gd name="connsiteX681" fmla="*/ 2408099 w 7467600"/>
              <a:gd name="connsiteY681" fmla="*/ 3064403 h 6858000"/>
              <a:gd name="connsiteX682" fmla="*/ 2407218 w 7467600"/>
              <a:gd name="connsiteY682" fmla="*/ 3070324 h 6858000"/>
              <a:gd name="connsiteX683" fmla="*/ 2380138 w 7467600"/>
              <a:gd name="connsiteY683" fmla="*/ 3099341 h 6858000"/>
              <a:gd name="connsiteX684" fmla="*/ 1765923 w 7467600"/>
              <a:gd name="connsiteY684" fmla="*/ 3581043 h 6858000"/>
              <a:gd name="connsiteX685" fmla="*/ 1702258 w 7467600"/>
              <a:gd name="connsiteY685" fmla="*/ 3612286 h 6858000"/>
              <a:gd name="connsiteX686" fmla="*/ 1538370 w 7467600"/>
              <a:gd name="connsiteY686" fmla="*/ 3811804 h 6858000"/>
              <a:gd name="connsiteX687" fmla="*/ 542867 w 7467600"/>
              <a:gd name="connsiteY687" fmla="*/ 4944092 h 6858000"/>
              <a:gd name="connsiteX688" fmla="*/ 515800 w 7467600"/>
              <a:gd name="connsiteY688" fmla="*/ 4862180 h 6858000"/>
              <a:gd name="connsiteX689" fmla="*/ 909145 w 7467600"/>
              <a:gd name="connsiteY689" fmla="*/ 4199225 h 6858000"/>
              <a:gd name="connsiteX690" fmla="*/ 1214067 w 7467600"/>
              <a:gd name="connsiteY690" fmla="*/ 3908561 h 6858000"/>
              <a:gd name="connsiteX691" fmla="*/ 640967 w 7467600"/>
              <a:gd name="connsiteY691" fmla="*/ 4105601 h 6858000"/>
              <a:gd name="connsiteX692" fmla="*/ 112563 w 7467600"/>
              <a:gd name="connsiteY692" fmla="*/ 4396952 h 6858000"/>
              <a:gd name="connsiteX693" fmla="*/ 0 w 7467600"/>
              <a:gd name="connsiteY693" fmla="*/ 4466006 h 6858000"/>
              <a:gd name="connsiteX694" fmla="*/ 0 w 7467600"/>
              <a:gd name="connsiteY694" fmla="*/ 4233763 h 6858000"/>
              <a:gd name="connsiteX695" fmla="*/ 36881 w 7467600"/>
              <a:gd name="connsiteY695" fmla="*/ 4200118 h 6858000"/>
              <a:gd name="connsiteX696" fmla="*/ 910534 w 7467600"/>
              <a:gd name="connsiteY696" fmla="*/ 3629753 h 6858000"/>
              <a:gd name="connsiteX697" fmla="*/ 1578717 w 7467600"/>
              <a:gd name="connsiteY697" fmla="*/ 3575982 h 6858000"/>
              <a:gd name="connsiteX698" fmla="*/ 2338780 w 7467600"/>
              <a:gd name="connsiteY698" fmla="*/ 3033725 h 6858000"/>
              <a:gd name="connsiteX699" fmla="*/ 1807991 w 7467600"/>
              <a:gd name="connsiteY699" fmla="*/ 2807184 h 6858000"/>
              <a:gd name="connsiteX700" fmla="*/ 1416358 w 7467600"/>
              <a:gd name="connsiteY700" fmla="*/ 3112571 h 6858000"/>
              <a:gd name="connsiteX701" fmla="*/ 939066 w 7467600"/>
              <a:gd name="connsiteY701" fmla="*/ 3378798 h 6858000"/>
              <a:gd name="connsiteX702" fmla="*/ 115099 w 7467600"/>
              <a:gd name="connsiteY702" fmla="*/ 3607650 h 6858000"/>
              <a:gd name="connsiteX703" fmla="*/ 97284 w 7467600"/>
              <a:gd name="connsiteY703" fmla="*/ 3520393 h 6858000"/>
              <a:gd name="connsiteX704" fmla="*/ 922050 w 7467600"/>
              <a:gd name="connsiteY704" fmla="*/ 3074867 h 6858000"/>
              <a:gd name="connsiteX705" fmla="*/ 1405265 w 7467600"/>
              <a:gd name="connsiteY705" fmla="*/ 3016319 h 6858000"/>
              <a:gd name="connsiteX706" fmla="*/ 1407512 w 7467600"/>
              <a:gd name="connsiteY706" fmla="*/ 3018001 h 6858000"/>
              <a:gd name="connsiteX707" fmla="*/ 1726266 w 7467600"/>
              <a:gd name="connsiteY707" fmla="*/ 2777274 h 6858000"/>
              <a:gd name="connsiteX708" fmla="*/ 625390 w 7467600"/>
              <a:gd name="connsiteY708" fmla="*/ 2514541 h 6858000"/>
              <a:gd name="connsiteX709" fmla="*/ 619799 w 7467600"/>
              <a:gd name="connsiteY709" fmla="*/ 2527180 h 6858000"/>
              <a:gd name="connsiteX710" fmla="*/ 310030 w 7467600"/>
              <a:gd name="connsiteY710" fmla="*/ 2771818 h 6858000"/>
              <a:gd name="connsiteX711" fmla="*/ 173877 w 7467600"/>
              <a:gd name="connsiteY711" fmla="*/ 2937056 h 6858000"/>
              <a:gd name="connsiteX712" fmla="*/ 77889 w 7467600"/>
              <a:gd name="connsiteY712" fmla="*/ 3138440 h 6858000"/>
              <a:gd name="connsiteX713" fmla="*/ 0 w 7467600"/>
              <a:gd name="connsiteY713" fmla="*/ 3271395 h 6858000"/>
              <a:gd name="connsiteX714" fmla="*/ 0 w 7467600"/>
              <a:gd name="connsiteY714" fmla="*/ 3153002 h 6858000"/>
              <a:gd name="connsiteX715" fmla="*/ 2386 w 7467600"/>
              <a:gd name="connsiteY715" fmla="*/ 3149203 h 6858000"/>
              <a:gd name="connsiteX716" fmla="*/ 89753 w 7467600"/>
              <a:gd name="connsiteY716" fmla="*/ 2987702 h 6858000"/>
              <a:gd name="connsiteX717" fmla="*/ 76869 w 7467600"/>
              <a:gd name="connsiteY717" fmla="*/ 3005404 h 6858000"/>
              <a:gd name="connsiteX718" fmla="*/ 32049 w 7467600"/>
              <a:gd name="connsiteY718" fmla="*/ 3065814 h 6858000"/>
              <a:gd name="connsiteX719" fmla="*/ 0 w 7467600"/>
              <a:gd name="connsiteY719" fmla="*/ 3108744 h 6858000"/>
              <a:gd name="connsiteX720" fmla="*/ 0 w 7467600"/>
              <a:gd name="connsiteY720" fmla="*/ 3058059 h 6858000"/>
              <a:gd name="connsiteX721" fmla="*/ 7610 w 7467600"/>
              <a:gd name="connsiteY721" fmla="*/ 3047889 h 6858000"/>
              <a:gd name="connsiteX722" fmla="*/ 52419 w 7467600"/>
              <a:gd name="connsiteY722" fmla="*/ 2987479 h 6858000"/>
              <a:gd name="connsiteX723" fmla="*/ 59142 w 7467600"/>
              <a:gd name="connsiteY723" fmla="*/ 2978488 h 6858000"/>
              <a:gd name="connsiteX724" fmla="*/ 0 w 7467600"/>
              <a:gd name="connsiteY724" fmla="*/ 3015334 h 6858000"/>
              <a:gd name="connsiteX725" fmla="*/ 0 w 7467600"/>
              <a:gd name="connsiteY725" fmla="*/ 2914286 h 6858000"/>
              <a:gd name="connsiteX726" fmla="*/ 36383 w 7467600"/>
              <a:gd name="connsiteY726" fmla="*/ 2901128 h 6858000"/>
              <a:gd name="connsiteX727" fmla="*/ 156329 w 7467600"/>
              <a:gd name="connsiteY727" fmla="*/ 2840533 h 6858000"/>
              <a:gd name="connsiteX728" fmla="*/ 358355 w 7467600"/>
              <a:gd name="connsiteY728" fmla="*/ 2620471 h 6858000"/>
              <a:gd name="connsiteX729" fmla="*/ 510577 w 7467600"/>
              <a:gd name="connsiteY729" fmla="*/ 2501244 h 6858000"/>
              <a:gd name="connsiteX730" fmla="*/ 211967 w 7467600"/>
              <a:gd name="connsiteY730" fmla="*/ 2479171 h 6858000"/>
              <a:gd name="connsiteX731" fmla="*/ 0 w 7467600"/>
              <a:gd name="connsiteY731" fmla="*/ 2476398 h 6858000"/>
              <a:gd name="connsiteX732" fmla="*/ 0 w 7467600"/>
              <a:gd name="connsiteY732" fmla="*/ 2389189 h 6858000"/>
              <a:gd name="connsiteX733" fmla="*/ 103062 w 7467600"/>
              <a:gd name="connsiteY733" fmla="*/ 2389518 h 6858000"/>
              <a:gd name="connsiteX734" fmla="*/ 510734 w 7467600"/>
              <a:gd name="connsiteY734" fmla="*/ 2416201 h 6858000"/>
              <a:gd name="connsiteX735" fmla="*/ 279257 w 7467600"/>
              <a:gd name="connsiteY735" fmla="*/ 2092102 h 6858000"/>
              <a:gd name="connsiteX736" fmla="*/ 65265 w 7467600"/>
              <a:gd name="connsiteY736" fmla="*/ 2006049 h 6858000"/>
              <a:gd name="connsiteX737" fmla="*/ 0 w 7467600"/>
              <a:gd name="connsiteY737" fmla="*/ 1982532 h 6858000"/>
              <a:gd name="connsiteX738" fmla="*/ 0 w 7467600"/>
              <a:gd name="connsiteY738" fmla="*/ 1912789 h 6858000"/>
              <a:gd name="connsiteX739" fmla="*/ 97460 w 7467600"/>
              <a:gd name="connsiteY739" fmla="*/ 1953725 h 6858000"/>
              <a:gd name="connsiteX740" fmla="*/ 221272 w 7467600"/>
              <a:gd name="connsiteY740" fmla="*/ 1980766 h 6858000"/>
              <a:gd name="connsiteX741" fmla="*/ 116765 w 7467600"/>
              <a:gd name="connsiteY741" fmla="*/ 1911033 h 6858000"/>
              <a:gd name="connsiteX742" fmla="*/ 16405 w 7467600"/>
              <a:gd name="connsiteY742" fmla="*/ 1803412 h 6858000"/>
              <a:gd name="connsiteX743" fmla="*/ 0 w 7467600"/>
              <a:gd name="connsiteY743" fmla="*/ 1784777 h 6858000"/>
              <a:gd name="connsiteX744" fmla="*/ 0 w 7467600"/>
              <a:gd name="connsiteY744" fmla="*/ 1740082 h 6858000"/>
              <a:gd name="connsiteX745" fmla="*/ 39394 w 7467600"/>
              <a:gd name="connsiteY745" fmla="*/ 1784856 h 6858000"/>
              <a:gd name="connsiteX746" fmla="*/ 135813 w 7467600"/>
              <a:gd name="connsiteY746" fmla="*/ 1888838 h 6858000"/>
              <a:gd name="connsiteX747" fmla="*/ 242575 w 7467600"/>
              <a:gd name="connsiteY747" fmla="*/ 1958841 h 6858000"/>
              <a:gd name="connsiteX748" fmla="*/ 82197 w 7467600"/>
              <a:gd name="connsiteY748" fmla="*/ 1754826 h 6858000"/>
              <a:gd name="connsiteX749" fmla="*/ 0 w 7467600"/>
              <a:gd name="connsiteY749" fmla="*/ 1679650 h 6858000"/>
              <a:gd name="connsiteX750" fmla="*/ 0 w 7467600"/>
              <a:gd name="connsiteY750" fmla="*/ 1602463 h 6858000"/>
              <a:gd name="connsiteX751" fmla="*/ 84689 w 7467600"/>
              <a:gd name="connsiteY751" fmla="*/ 1677442 h 6858000"/>
              <a:gd name="connsiteX752" fmla="*/ 298437 w 7467600"/>
              <a:gd name="connsiteY752" fmla="*/ 1968019 h 6858000"/>
              <a:gd name="connsiteX753" fmla="*/ 227269 w 7467600"/>
              <a:gd name="connsiteY753" fmla="*/ 1114064 h 6858000"/>
              <a:gd name="connsiteX754" fmla="*/ 248003 w 7467600"/>
              <a:gd name="connsiteY754" fmla="*/ 1089613 h 6858000"/>
              <a:gd name="connsiteX755" fmla="*/ 427020 w 7467600"/>
              <a:gd name="connsiteY755" fmla="*/ 1619803 h 6858000"/>
              <a:gd name="connsiteX756" fmla="*/ 340345 w 7467600"/>
              <a:gd name="connsiteY756" fmla="*/ 2027739 h 6858000"/>
              <a:gd name="connsiteX757" fmla="*/ 360865 w 7467600"/>
              <a:gd name="connsiteY757" fmla="*/ 2044827 h 6858000"/>
              <a:gd name="connsiteX758" fmla="*/ 560414 w 7467600"/>
              <a:gd name="connsiteY758" fmla="*/ 2421457 h 6858000"/>
              <a:gd name="connsiteX759" fmla="*/ 1359703 w 7467600"/>
              <a:gd name="connsiteY759" fmla="*/ 2578554 h 6858000"/>
              <a:gd name="connsiteX760" fmla="*/ 1359422 w 7467600"/>
              <a:gd name="connsiteY760" fmla="*/ 2577994 h 6858000"/>
              <a:gd name="connsiteX761" fmla="*/ 828701 w 7467600"/>
              <a:gd name="connsiteY761" fmla="*/ 1839520 h 6858000"/>
              <a:gd name="connsiteX762" fmla="*/ 494427 w 7467600"/>
              <a:gd name="connsiteY762" fmla="*/ 1092333 h 6858000"/>
              <a:gd name="connsiteX763" fmla="*/ 506322 w 7467600"/>
              <a:gd name="connsiteY763" fmla="*/ 1020997 h 6858000"/>
              <a:gd name="connsiteX764" fmla="*/ 4570198 w 7467600"/>
              <a:gd name="connsiteY764" fmla="*/ 978081 h 6858000"/>
              <a:gd name="connsiteX765" fmla="*/ 4523691 w 7467600"/>
              <a:gd name="connsiteY765" fmla="*/ 1127776 h 6858000"/>
              <a:gd name="connsiteX766" fmla="*/ 4509875 w 7467600"/>
              <a:gd name="connsiteY766" fmla="*/ 1167552 h 6858000"/>
              <a:gd name="connsiteX767" fmla="*/ 4478168 w 7467600"/>
              <a:gd name="connsiteY767" fmla="*/ 1260735 h 6858000"/>
              <a:gd name="connsiteX768" fmla="*/ 4409309 w 7467600"/>
              <a:gd name="connsiteY768" fmla="*/ 1666996 h 6858000"/>
              <a:gd name="connsiteX769" fmla="*/ 4370031 w 7467600"/>
              <a:gd name="connsiteY769" fmla="*/ 1955666 h 6858000"/>
              <a:gd name="connsiteX770" fmla="*/ 4570198 w 7467600"/>
              <a:gd name="connsiteY770" fmla="*/ 978081 h 6858000"/>
              <a:gd name="connsiteX771" fmla="*/ 4557898 w 7467600"/>
              <a:gd name="connsiteY771" fmla="*/ 900011 h 6858000"/>
              <a:gd name="connsiteX772" fmla="*/ 4344840 w 7467600"/>
              <a:gd name="connsiteY772" fmla="*/ 1922038 h 6858000"/>
              <a:gd name="connsiteX773" fmla="*/ 4378710 w 7467600"/>
              <a:gd name="connsiteY773" fmla="*/ 1665516 h 6858000"/>
              <a:gd name="connsiteX774" fmla="*/ 4448798 w 7467600"/>
              <a:gd name="connsiteY774" fmla="*/ 1253024 h 6858000"/>
              <a:gd name="connsiteX775" fmla="*/ 4480315 w 7467600"/>
              <a:gd name="connsiteY775" fmla="*/ 1158454 h 6858000"/>
              <a:gd name="connsiteX776" fmla="*/ 4494133 w 7467600"/>
              <a:gd name="connsiteY776" fmla="*/ 1118676 h 6858000"/>
              <a:gd name="connsiteX777" fmla="*/ 4557898 w 7467600"/>
              <a:gd name="connsiteY777" fmla="*/ 900011 h 6858000"/>
              <a:gd name="connsiteX778" fmla="*/ 5870151 w 7467600"/>
              <a:gd name="connsiteY778" fmla="*/ 898890 h 6858000"/>
              <a:gd name="connsiteX779" fmla="*/ 5861335 w 7467600"/>
              <a:gd name="connsiteY779" fmla="*/ 899177 h 6858000"/>
              <a:gd name="connsiteX780" fmla="*/ 5843702 w 7467600"/>
              <a:gd name="connsiteY780" fmla="*/ 899748 h 6858000"/>
              <a:gd name="connsiteX781" fmla="*/ 5651107 w 7467600"/>
              <a:gd name="connsiteY781" fmla="*/ 920306 h 6858000"/>
              <a:gd name="connsiteX782" fmla="*/ 5459407 w 7467600"/>
              <a:gd name="connsiteY782" fmla="*/ 940975 h 6858000"/>
              <a:gd name="connsiteX783" fmla="*/ 5374846 w 7467600"/>
              <a:gd name="connsiteY783" fmla="*/ 941988 h 6858000"/>
              <a:gd name="connsiteX784" fmla="*/ 5256105 w 7467600"/>
              <a:gd name="connsiteY784" fmla="*/ 945632 h 6858000"/>
              <a:gd name="connsiteX785" fmla="*/ 5107071 w 7467600"/>
              <a:gd name="connsiteY785" fmla="*/ 969720 h 6858000"/>
              <a:gd name="connsiteX786" fmla="*/ 4998681 w 7467600"/>
              <a:gd name="connsiteY786" fmla="*/ 988771 h 6858000"/>
              <a:gd name="connsiteX787" fmla="*/ 5870151 w 7467600"/>
              <a:gd name="connsiteY787" fmla="*/ 898890 h 6858000"/>
              <a:gd name="connsiteX788" fmla="*/ 5504425 w 7467600"/>
              <a:gd name="connsiteY788" fmla="*/ 848067 h 6858000"/>
              <a:gd name="connsiteX789" fmla="*/ 4968849 w 7467600"/>
              <a:gd name="connsiteY789" fmla="*/ 962318 h 6858000"/>
              <a:gd name="connsiteX790" fmla="*/ 5104039 w 7467600"/>
              <a:gd name="connsiteY790" fmla="*/ 940634 h 6858000"/>
              <a:gd name="connsiteX791" fmla="*/ 5256311 w 7467600"/>
              <a:gd name="connsiteY791" fmla="*/ 916490 h 6858000"/>
              <a:gd name="connsiteX792" fmla="*/ 5377381 w 7467600"/>
              <a:gd name="connsiteY792" fmla="*/ 912671 h 6858000"/>
              <a:gd name="connsiteX793" fmla="*/ 5460148 w 7467600"/>
              <a:gd name="connsiteY793" fmla="*/ 911442 h 6858000"/>
              <a:gd name="connsiteX794" fmla="*/ 5648971 w 7467600"/>
              <a:gd name="connsiteY794" fmla="*/ 891331 h 6858000"/>
              <a:gd name="connsiteX795" fmla="*/ 5844807 w 7467600"/>
              <a:gd name="connsiteY795" fmla="*/ 870718 h 6858000"/>
              <a:gd name="connsiteX796" fmla="*/ 5862975 w 7467600"/>
              <a:gd name="connsiteY796" fmla="*/ 869756 h 6858000"/>
              <a:gd name="connsiteX797" fmla="*/ 5920887 w 7467600"/>
              <a:gd name="connsiteY797" fmla="*/ 865929 h 6858000"/>
              <a:gd name="connsiteX798" fmla="*/ 5504425 w 7467600"/>
              <a:gd name="connsiteY798" fmla="*/ 848067 h 6858000"/>
              <a:gd name="connsiteX799" fmla="*/ 3607114 w 7467600"/>
              <a:gd name="connsiteY799" fmla="*/ 467441 h 6858000"/>
              <a:gd name="connsiteX800" fmla="*/ 3296242 w 7467600"/>
              <a:gd name="connsiteY800" fmla="*/ 807991 h 6858000"/>
              <a:gd name="connsiteX801" fmla="*/ 3174674 w 7467600"/>
              <a:gd name="connsiteY801" fmla="*/ 919759 h 6858000"/>
              <a:gd name="connsiteX802" fmla="*/ 3042978 w 7467600"/>
              <a:gd name="connsiteY802" fmla="*/ 1054894 h 6858000"/>
              <a:gd name="connsiteX803" fmla="*/ 2968914 w 7467600"/>
              <a:gd name="connsiteY803" fmla="*/ 1133756 h 6858000"/>
              <a:gd name="connsiteX804" fmla="*/ 3103823 w 7467600"/>
              <a:gd name="connsiteY804" fmla="*/ 1026814 h 6858000"/>
              <a:gd name="connsiteX805" fmla="*/ 3607114 w 7467600"/>
              <a:gd name="connsiteY805" fmla="*/ 467441 h 6858000"/>
              <a:gd name="connsiteX806" fmla="*/ 3744487 w 7467600"/>
              <a:gd name="connsiteY806" fmla="*/ 383136 h 6858000"/>
              <a:gd name="connsiteX807" fmla="*/ 3970213 w 7467600"/>
              <a:gd name="connsiteY807" fmla="*/ 995559 h 6858000"/>
              <a:gd name="connsiteX808" fmla="*/ 3744487 w 7467600"/>
              <a:gd name="connsiteY808" fmla="*/ 383136 h 6858000"/>
              <a:gd name="connsiteX809" fmla="*/ 3624562 w 7467600"/>
              <a:gd name="connsiteY809" fmla="*/ 367041 h 6858000"/>
              <a:gd name="connsiteX810" fmla="*/ 3489712 w 7467600"/>
              <a:gd name="connsiteY810" fmla="*/ 485386 h 6858000"/>
              <a:gd name="connsiteX811" fmla="*/ 3182994 w 7467600"/>
              <a:gd name="connsiteY811" fmla="*/ 828265 h 6858000"/>
              <a:gd name="connsiteX812" fmla="*/ 2892114 w 7467600"/>
              <a:gd name="connsiteY812" fmla="*/ 1172635 h 6858000"/>
              <a:gd name="connsiteX813" fmla="*/ 3021459 w 7467600"/>
              <a:gd name="connsiteY813" fmla="*/ 1035385 h 6858000"/>
              <a:gd name="connsiteX814" fmla="*/ 3153873 w 7467600"/>
              <a:gd name="connsiteY814" fmla="*/ 898971 h 6858000"/>
              <a:gd name="connsiteX815" fmla="*/ 3276511 w 7467600"/>
              <a:gd name="connsiteY815" fmla="*/ 786423 h 6858000"/>
              <a:gd name="connsiteX816" fmla="*/ 3584154 w 7467600"/>
              <a:gd name="connsiteY816" fmla="*/ 448218 h 6858000"/>
              <a:gd name="connsiteX817" fmla="*/ 3624562 w 7467600"/>
              <a:gd name="connsiteY817" fmla="*/ 367041 h 6858000"/>
              <a:gd name="connsiteX818" fmla="*/ 3766672 w 7467600"/>
              <a:gd name="connsiteY818" fmla="*/ 359429 h 6858000"/>
              <a:gd name="connsiteX819" fmla="*/ 3996338 w 7467600"/>
              <a:gd name="connsiteY819" fmla="*/ 968237 h 6858000"/>
              <a:gd name="connsiteX820" fmla="*/ 3766672 w 7467600"/>
              <a:gd name="connsiteY820" fmla="*/ 359429 h 6858000"/>
              <a:gd name="connsiteX821" fmla="*/ 5805386 w 7467600"/>
              <a:gd name="connsiteY821" fmla="*/ 239240 h 6858000"/>
              <a:gd name="connsiteX822" fmla="*/ 5736947 w 7467600"/>
              <a:gd name="connsiteY822" fmla="*/ 261367 h 6858000"/>
              <a:gd name="connsiteX823" fmla="*/ 5427012 w 7467600"/>
              <a:gd name="connsiteY823" fmla="*/ 311272 h 6858000"/>
              <a:gd name="connsiteX824" fmla="*/ 5147818 w 7467600"/>
              <a:gd name="connsiteY824" fmla="*/ 322112 h 6858000"/>
              <a:gd name="connsiteX825" fmla="*/ 5060854 w 7467600"/>
              <a:gd name="connsiteY825" fmla="*/ 311882 h 6858000"/>
              <a:gd name="connsiteX826" fmla="*/ 4945989 w 7467600"/>
              <a:gd name="connsiteY826" fmla="*/ 300516 h 6858000"/>
              <a:gd name="connsiteX827" fmla="*/ 5410479 w 7467600"/>
              <a:gd name="connsiteY827" fmla="*/ 348434 h 6858000"/>
              <a:gd name="connsiteX828" fmla="*/ 5805386 w 7467600"/>
              <a:gd name="connsiteY828" fmla="*/ 239240 h 6858000"/>
              <a:gd name="connsiteX829" fmla="*/ 5905192 w 7467600"/>
              <a:gd name="connsiteY829" fmla="*/ 163079 h 6858000"/>
              <a:gd name="connsiteX830" fmla="*/ 5865655 w 7467600"/>
              <a:gd name="connsiteY830" fmla="*/ 171901 h 6858000"/>
              <a:gd name="connsiteX831" fmla="*/ 5259740 w 7467600"/>
              <a:gd name="connsiteY831" fmla="*/ 257013 h 6858000"/>
              <a:gd name="connsiteX832" fmla="*/ 5208466 w 7467600"/>
              <a:gd name="connsiteY832" fmla="*/ 257550 h 6858000"/>
              <a:gd name="connsiteX833" fmla="*/ 4980204 w 7467600"/>
              <a:gd name="connsiteY833" fmla="*/ 271903 h 6858000"/>
              <a:gd name="connsiteX834" fmla="*/ 5068068 w 7467600"/>
              <a:gd name="connsiteY834" fmla="*/ 282244 h 6858000"/>
              <a:gd name="connsiteX835" fmla="*/ 5153231 w 7467600"/>
              <a:gd name="connsiteY835" fmla="*/ 292240 h 6858000"/>
              <a:gd name="connsiteX836" fmla="*/ 5426491 w 7467600"/>
              <a:gd name="connsiteY836" fmla="*/ 281128 h 6858000"/>
              <a:gd name="connsiteX837" fmla="*/ 5731212 w 7467600"/>
              <a:gd name="connsiteY837" fmla="*/ 231951 h 6858000"/>
              <a:gd name="connsiteX838" fmla="*/ 5905192 w 7467600"/>
              <a:gd name="connsiteY838" fmla="*/ 163079 h 6858000"/>
              <a:gd name="connsiteX839" fmla="*/ 5944437 w 7467600"/>
              <a:gd name="connsiteY839" fmla="*/ 113829 h 6858000"/>
              <a:gd name="connsiteX840" fmla="*/ 5825032 w 7467600"/>
              <a:gd name="connsiteY840" fmla="*/ 146405 h 6858000"/>
              <a:gd name="connsiteX841" fmla="*/ 4955599 w 7467600"/>
              <a:gd name="connsiteY841" fmla="*/ 247008 h 6858000"/>
              <a:gd name="connsiteX842" fmla="*/ 5210104 w 7467600"/>
              <a:gd name="connsiteY842" fmla="*/ 228123 h 6858000"/>
              <a:gd name="connsiteX843" fmla="*/ 5261015 w 7467600"/>
              <a:gd name="connsiteY843" fmla="*/ 227087 h 6858000"/>
              <a:gd name="connsiteX844" fmla="*/ 5861181 w 7467600"/>
              <a:gd name="connsiteY844" fmla="*/ 143093 h 6858000"/>
              <a:gd name="connsiteX845" fmla="*/ 5961252 w 7467600"/>
              <a:gd name="connsiteY845" fmla="*/ 114820 h 6858000"/>
              <a:gd name="connsiteX846" fmla="*/ 5944437 w 7467600"/>
              <a:gd name="connsiteY846" fmla="*/ 113829 h 6858000"/>
              <a:gd name="connsiteX847" fmla="*/ 3882765 w 7467600"/>
              <a:gd name="connsiteY847" fmla="*/ 0 h 6858000"/>
              <a:gd name="connsiteX848" fmla="*/ 3995099 w 7467600"/>
              <a:gd name="connsiteY848" fmla="*/ 0 h 6858000"/>
              <a:gd name="connsiteX849" fmla="*/ 4163818 w 7467600"/>
              <a:gd name="connsiteY849" fmla="*/ 234104 h 6858000"/>
              <a:gd name="connsiteX850" fmla="*/ 4172099 w 7467600"/>
              <a:gd name="connsiteY850" fmla="*/ 234207 h 6858000"/>
              <a:gd name="connsiteX851" fmla="*/ 4784282 w 7467600"/>
              <a:gd name="connsiteY851" fmla="*/ 276561 h 6858000"/>
              <a:gd name="connsiteX852" fmla="*/ 4801687 w 7467600"/>
              <a:gd name="connsiteY852" fmla="*/ 267764 h 6858000"/>
              <a:gd name="connsiteX853" fmla="*/ 6082788 w 7467600"/>
              <a:gd name="connsiteY853" fmla="*/ 64119 h 6858000"/>
              <a:gd name="connsiteX854" fmla="*/ 6099442 w 7467600"/>
              <a:gd name="connsiteY854" fmla="*/ 82568 h 6858000"/>
              <a:gd name="connsiteX855" fmla="*/ 4804137 w 7467600"/>
              <a:gd name="connsiteY855" fmla="*/ 320931 h 6858000"/>
              <a:gd name="connsiteX856" fmla="*/ 4227047 w 7467600"/>
              <a:gd name="connsiteY856" fmla="*/ 313415 h 6858000"/>
              <a:gd name="connsiteX857" fmla="*/ 4346041 w 7467600"/>
              <a:gd name="connsiteY857" fmla="*/ 456086 h 6858000"/>
              <a:gd name="connsiteX858" fmla="*/ 4870967 w 7467600"/>
              <a:gd name="connsiteY858" fmla="*/ 963061 h 6858000"/>
              <a:gd name="connsiteX859" fmla="*/ 4889647 w 7467600"/>
              <a:gd name="connsiteY859" fmla="*/ 957147 h 6858000"/>
              <a:gd name="connsiteX860" fmla="*/ 5422504 w 7467600"/>
              <a:gd name="connsiteY860" fmla="*/ 805191 h 6858000"/>
              <a:gd name="connsiteX861" fmla="*/ 6087656 w 7467600"/>
              <a:gd name="connsiteY861" fmla="*/ 826703 h 6858000"/>
              <a:gd name="connsiteX862" fmla="*/ 6058717 w 7467600"/>
              <a:gd name="connsiteY862" fmla="*/ 865992 h 6858000"/>
              <a:gd name="connsiteX863" fmla="*/ 4974153 w 7467600"/>
              <a:gd name="connsiteY863" fmla="*/ 1045456 h 6858000"/>
              <a:gd name="connsiteX864" fmla="*/ 5627835 w 7467600"/>
              <a:gd name="connsiteY864" fmla="*/ 1472077 h 6858000"/>
              <a:gd name="connsiteX865" fmla="*/ 5629817 w 7467600"/>
              <a:gd name="connsiteY865" fmla="*/ 1471412 h 6858000"/>
              <a:gd name="connsiteX866" fmla="*/ 5634124 w 7467600"/>
              <a:gd name="connsiteY866" fmla="*/ 1470572 h 6858000"/>
              <a:gd name="connsiteX867" fmla="*/ 5755832 w 7467600"/>
              <a:gd name="connsiteY867" fmla="*/ 1383886 h 6858000"/>
              <a:gd name="connsiteX868" fmla="*/ 6014186 w 7467600"/>
              <a:gd name="connsiteY868" fmla="*/ 1279799 h 6858000"/>
              <a:gd name="connsiteX869" fmla="*/ 6901619 w 7467600"/>
              <a:gd name="connsiteY869" fmla="*/ 1047874 h 6858000"/>
              <a:gd name="connsiteX870" fmla="*/ 6931566 w 7467600"/>
              <a:gd name="connsiteY870" fmla="*/ 1062034 h 6858000"/>
              <a:gd name="connsiteX871" fmla="*/ 5790982 w 7467600"/>
              <a:gd name="connsiteY871" fmla="*/ 1561380 h 6858000"/>
              <a:gd name="connsiteX872" fmla="*/ 6188971 w 7467600"/>
              <a:gd name="connsiteY872" fmla="*/ 1755168 h 6858000"/>
              <a:gd name="connsiteX873" fmla="*/ 6202446 w 7467600"/>
              <a:gd name="connsiteY873" fmla="*/ 1752268 h 6858000"/>
              <a:gd name="connsiteX874" fmla="*/ 7179560 w 7467600"/>
              <a:gd name="connsiteY874" fmla="*/ 1467551 h 6858000"/>
              <a:gd name="connsiteX875" fmla="*/ 7158730 w 7467600"/>
              <a:gd name="connsiteY875" fmla="*/ 1507835 h 6858000"/>
              <a:gd name="connsiteX876" fmla="*/ 6326959 w 7467600"/>
              <a:gd name="connsiteY876" fmla="*/ 1817686 h 6858000"/>
              <a:gd name="connsiteX877" fmla="*/ 6537433 w 7467600"/>
              <a:gd name="connsiteY877" fmla="*/ 1907790 h 6858000"/>
              <a:gd name="connsiteX878" fmla="*/ 6550221 w 7467600"/>
              <a:gd name="connsiteY878" fmla="*/ 1910729 h 6858000"/>
              <a:gd name="connsiteX879" fmla="*/ 6964438 w 7467600"/>
              <a:gd name="connsiteY879" fmla="*/ 2209505 h 6858000"/>
              <a:gd name="connsiteX880" fmla="*/ 7367862 w 7467600"/>
              <a:gd name="connsiteY880" fmla="*/ 2806833 h 6858000"/>
              <a:gd name="connsiteX881" fmla="*/ 7364329 w 7467600"/>
              <a:gd name="connsiteY881" fmla="*/ 2826907 h 6858000"/>
              <a:gd name="connsiteX882" fmla="*/ 7290545 w 7467600"/>
              <a:gd name="connsiteY882" fmla="*/ 2850663 h 6858000"/>
              <a:gd name="connsiteX883" fmla="*/ 6472036 w 7467600"/>
              <a:gd name="connsiteY883" fmla="*/ 1959003 h 6858000"/>
              <a:gd name="connsiteX884" fmla="*/ 5792897 w 7467600"/>
              <a:gd name="connsiteY884" fmla="*/ 1647747 h 6858000"/>
              <a:gd name="connsiteX885" fmla="*/ 5842751 w 7467600"/>
              <a:gd name="connsiteY885" fmla="*/ 1816112 h 6858000"/>
              <a:gd name="connsiteX886" fmla="*/ 5847424 w 7467600"/>
              <a:gd name="connsiteY886" fmla="*/ 1815776 h 6858000"/>
              <a:gd name="connsiteX887" fmla="*/ 6399821 w 7467600"/>
              <a:gd name="connsiteY887" fmla="*/ 2344799 h 6858000"/>
              <a:gd name="connsiteX888" fmla="*/ 6323232 w 7467600"/>
              <a:gd name="connsiteY888" fmla="*/ 2389634 h 6858000"/>
              <a:gd name="connsiteX889" fmla="*/ 5942958 w 7467600"/>
              <a:gd name="connsiteY889" fmla="*/ 2077708 h 6858000"/>
              <a:gd name="connsiteX890" fmla="*/ 5921559 w 7467600"/>
              <a:gd name="connsiteY890" fmla="*/ 2378596 h 6858000"/>
              <a:gd name="connsiteX891" fmla="*/ 5817651 w 7467600"/>
              <a:gd name="connsiteY891" fmla="*/ 3023919 h 6858000"/>
              <a:gd name="connsiteX892" fmla="*/ 5729634 w 7467600"/>
              <a:gd name="connsiteY892" fmla="*/ 3051849 h 6858000"/>
              <a:gd name="connsiteX893" fmla="*/ 5611018 w 7467600"/>
              <a:gd name="connsiteY893" fmla="*/ 2316769 h 6858000"/>
              <a:gd name="connsiteX894" fmla="*/ 5687608 w 7467600"/>
              <a:gd name="connsiteY894" fmla="*/ 2039972 h 6858000"/>
              <a:gd name="connsiteX895" fmla="*/ 5657554 w 7467600"/>
              <a:gd name="connsiteY895" fmla="*/ 1576445 h 6858000"/>
              <a:gd name="connsiteX896" fmla="*/ 5150475 w 7467600"/>
              <a:gd name="connsiteY896" fmla="*/ 1274012 h 6858000"/>
              <a:gd name="connsiteX897" fmla="*/ 5349142 w 7467600"/>
              <a:gd name="connsiteY897" fmla="*/ 2204405 h 6858000"/>
              <a:gd name="connsiteX898" fmla="*/ 5262214 w 7467600"/>
              <a:gd name="connsiteY898" fmla="*/ 2233836 h 6858000"/>
              <a:gd name="connsiteX899" fmla="*/ 4981539 w 7467600"/>
              <a:gd name="connsiteY899" fmla="*/ 1542201 h 6858000"/>
              <a:gd name="connsiteX900" fmla="*/ 4958461 w 7467600"/>
              <a:gd name="connsiteY900" fmla="*/ 1136957 h 6858000"/>
              <a:gd name="connsiteX901" fmla="*/ 4655015 w 7467600"/>
              <a:gd name="connsiteY901" fmla="*/ 891426 h 6858000"/>
              <a:gd name="connsiteX902" fmla="*/ 4348002 w 7467600"/>
              <a:gd name="connsiteY902" fmla="*/ 2205895 h 6858000"/>
              <a:gd name="connsiteX903" fmla="*/ 4262250 w 7467600"/>
              <a:gd name="connsiteY903" fmla="*/ 2219972 h 6858000"/>
              <a:gd name="connsiteX904" fmla="*/ 4550611 w 7467600"/>
              <a:gd name="connsiteY904" fmla="*/ 817540 h 6858000"/>
              <a:gd name="connsiteX905" fmla="*/ 4564418 w 7467600"/>
              <a:gd name="connsiteY905" fmla="*/ 808293 h 6858000"/>
              <a:gd name="connsiteX906" fmla="*/ 4266388 w 7467600"/>
              <a:gd name="connsiteY906" fmla="*/ 500083 h 6858000"/>
              <a:gd name="connsiteX907" fmla="*/ 4032842 w 7467600"/>
              <a:gd name="connsiteY907" fmla="*/ 211809 h 6858000"/>
              <a:gd name="connsiteX908" fmla="*/ 3882765 w 7467600"/>
              <a:gd name="connsiteY908" fmla="*/ 0 h 6858000"/>
              <a:gd name="connsiteX909" fmla="*/ 3721337 w 7467600"/>
              <a:gd name="connsiteY909" fmla="*/ 0 h 6858000"/>
              <a:gd name="connsiteX910" fmla="*/ 3797544 w 7467600"/>
              <a:gd name="connsiteY910" fmla="*/ 0 h 6858000"/>
              <a:gd name="connsiteX911" fmla="*/ 3775734 w 7467600"/>
              <a:gd name="connsiteY911" fmla="*/ 95131 h 6858000"/>
              <a:gd name="connsiteX912" fmla="*/ 3724807 w 7467600"/>
              <a:gd name="connsiteY912" fmla="*/ 272257 h 6858000"/>
              <a:gd name="connsiteX913" fmla="*/ 3726844 w 7467600"/>
              <a:gd name="connsiteY913" fmla="*/ 282988 h 6858000"/>
              <a:gd name="connsiteX914" fmla="*/ 3742664 w 7467600"/>
              <a:gd name="connsiteY914" fmla="*/ 279918 h 6858000"/>
              <a:gd name="connsiteX915" fmla="*/ 4103910 w 7467600"/>
              <a:gd name="connsiteY915" fmla="*/ 1161917 h 6858000"/>
              <a:gd name="connsiteX916" fmla="*/ 4020269 w 7467600"/>
              <a:gd name="connsiteY916" fmla="*/ 1200406 h 6858000"/>
              <a:gd name="connsiteX917" fmla="*/ 3674882 w 7467600"/>
              <a:gd name="connsiteY917" fmla="*/ 488524 h 6858000"/>
              <a:gd name="connsiteX918" fmla="*/ 3132682 w 7467600"/>
              <a:gd name="connsiteY918" fmla="*/ 1072284 h 6858000"/>
              <a:gd name="connsiteX919" fmla="*/ 2716346 w 7467600"/>
              <a:gd name="connsiteY919" fmla="*/ 1276376 h 6858000"/>
              <a:gd name="connsiteX920" fmla="*/ 2716772 w 7467600"/>
              <a:gd name="connsiteY920" fmla="*/ 1255462 h 6858000"/>
              <a:gd name="connsiteX921" fmla="*/ 3471096 w 7467600"/>
              <a:gd name="connsiteY921" fmla="*/ 437072 h 6858000"/>
              <a:gd name="connsiteX922" fmla="*/ 3639057 w 7467600"/>
              <a:gd name="connsiteY922" fmla="*/ 286334 h 6858000"/>
              <a:gd name="connsiteX923" fmla="*/ 3640309 w 7467600"/>
              <a:gd name="connsiteY923" fmla="*/ 284664 h 6858000"/>
              <a:gd name="connsiteX924" fmla="*/ 3646022 w 7467600"/>
              <a:gd name="connsiteY924" fmla="*/ 276711 h 6858000"/>
              <a:gd name="connsiteX925" fmla="*/ 3707943 w 7467600"/>
              <a:gd name="connsiteY925" fmla="*/ 65958 h 6858000"/>
              <a:gd name="connsiteX926" fmla="*/ 3721337 w 7467600"/>
              <a:gd name="connsiteY926" fmla="*/ 0 h 6858000"/>
              <a:gd name="connsiteX927" fmla="*/ 2867960 w 7467600"/>
              <a:gd name="connsiteY927" fmla="*/ 0 h 6858000"/>
              <a:gd name="connsiteX928" fmla="*/ 2926351 w 7467600"/>
              <a:gd name="connsiteY928" fmla="*/ 0 h 6858000"/>
              <a:gd name="connsiteX929" fmla="*/ 2902823 w 7467600"/>
              <a:gd name="connsiteY929" fmla="*/ 262929 h 6858000"/>
              <a:gd name="connsiteX930" fmla="*/ 2940663 w 7467600"/>
              <a:gd name="connsiteY930" fmla="*/ 140884 h 6858000"/>
              <a:gd name="connsiteX931" fmla="*/ 2947039 w 7467600"/>
              <a:gd name="connsiteY931" fmla="*/ 122524 h 6858000"/>
              <a:gd name="connsiteX932" fmla="*/ 2984316 w 7467600"/>
              <a:gd name="connsiteY932" fmla="*/ 0 h 6858000"/>
              <a:gd name="connsiteX933" fmla="*/ 3016114 w 7467600"/>
              <a:gd name="connsiteY933" fmla="*/ 0 h 6858000"/>
              <a:gd name="connsiteX934" fmla="*/ 2979949 w 7467600"/>
              <a:gd name="connsiteY934" fmla="*/ 119274 h 6858000"/>
              <a:gd name="connsiteX935" fmla="*/ 3023879 w 7467600"/>
              <a:gd name="connsiteY935" fmla="*/ 0 h 6858000"/>
              <a:gd name="connsiteX936" fmla="*/ 3105400 w 7467600"/>
              <a:gd name="connsiteY936" fmla="*/ 0 h 6858000"/>
              <a:gd name="connsiteX937" fmla="*/ 3094669 w 7467600"/>
              <a:gd name="connsiteY937" fmla="*/ 30308 h 6858000"/>
              <a:gd name="connsiteX938" fmla="*/ 2901945 w 7467600"/>
              <a:gd name="connsiteY938" fmla="*/ 466538 h 6858000"/>
              <a:gd name="connsiteX939" fmla="*/ 2815209 w 7467600"/>
              <a:gd name="connsiteY939" fmla="*/ 497361 h 6858000"/>
              <a:gd name="connsiteX940" fmla="*/ 2844845 w 7467600"/>
              <a:gd name="connsiteY940" fmla="*/ 127638 h 6858000"/>
              <a:gd name="connsiteX941" fmla="*/ 2867960 w 7467600"/>
              <a:gd name="connsiteY941" fmla="*/ 0 h 6858000"/>
              <a:gd name="connsiteX942" fmla="*/ 1057230 w 7467600"/>
              <a:gd name="connsiteY942" fmla="*/ 0 h 6858000"/>
              <a:gd name="connsiteX943" fmla="*/ 1111003 w 7467600"/>
              <a:gd name="connsiteY943" fmla="*/ 0 h 6858000"/>
              <a:gd name="connsiteX944" fmla="*/ 1125553 w 7467600"/>
              <a:gd name="connsiteY944" fmla="*/ 52588 h 6858000"/>
              <a:gd name="connsiteX945" fmla="*/ 1304276 w 7467600"/>
              <a:gd name="connsiteY945" fmla="*/ 476275 h 6858000"/>
              <a:gd name="connsiteX946" fmla="*/ 1492066 w 7467600"/>
              <a:gd name="connsiteY946" fmla="*/ 886333 h 6858000"/>
              <a:gd name="connsiteX947" fmla="*/ 1423698 w 7467600"/>
              <a:gd name="connsiteY947" fmla="*/ 710817 h 6858000"/>
              <a:gd name="connsiteX948" fmla="*/ 1357609 w 7467600"/>
              <a:gd name="connsiteY948" fmla="*/ 532892 h 6858000"/>
              <a:gd name="connsiteX949" fmla="*/ 1309550 w 7467600"/>
              <a:gd name="connsiteY949" fmla="*/ 374031 h 6858000"/>
              <a:gd name="connsiteX950" fmla="*/ 1193673 w 7467600"/>
              <a:gd name="connsiteY950" fmla="*/ 49533 h 6858000"/>
              <a:gd name="connsiteX951" fmla="*/ 1164391 w 7467600"/>
              <a:gd name="connsiteY951" fmla="*/ 0 h 6858000"/>
              <a:gd name="connsiteX952" fmla="*/ 1200666 w 7467600"/>
              <a:gd name="connsiteY952" fmla="*/ 0 h 6858000"/>
              <a:gd name="connsiteX953" fmla="*/ 1223408 w 7467600"/>
              <a:gd name="connsiteY953" fmla="*/ 38996 h 6858000"/>
              <a:gd name="connsiteX954" fmla="*/ 1339635 w 7467600"/>
              <a:gd name="connsiteY954" fmla="*/ 365517 h 6858000"/>
              <a:gd name="connsiteX955" fmla="*/ 1387469 w 7467600"/>
              <a:gd name="connsiteY955" fmla="*/ 523079 h 6858000"/>
              <a:gd name="connsiteX956" fmla="*/ 1452685 w 7467600"/>
              <a:gd name="connsiteY956" fmla="*/ 699806 h 6858000"/>
              <a:gd name="connsiteX957" fmla="*/ 1492092 w 7467600"/>
              <a:gd name="connsiteY957" fmla="*/ 800424 h 6858000"/>
              <a:gd name="connsiteX958" fmla="*/ 1455302 w 7467600"/>
              <a:gd name="connsiteY958" fmla="*/ 632913 h 6858000"/>
              <a:gd name="connsiteX959" fmla="*/ 1222336 w 7467600"/>
              <a:gd name="connsiteY959" fmla="*/ 9480 h 6858000"/>
              <a:gd name="connsiteX960" fmla="*/ 1214634 w 7467600"/>
              <a:gd name="connsiteY960" fmla="*/ 0 h 6858000"/>
              <a:gd name="connsiteX961" fmla="*/ 1289827 w 7467600"/>
              <a:gd name="connsiteY961" fmla="*/ 0 h 6858000"/>
              <a:gd name="connsiteX962" fmla="*/ 1321076 w 7467600"/>
              <a:gd name="connsiteY962" fmla="*/ 59722 h 6858000"/>
              <a:gd name="connsiteX963" fmla="*/ 1512579 w 7467600"/>
              <a:gd name="connsiteY963" fmla="*/ 626441 h 6858000"/>
              <a:gd name="connsiteX964" fmla="*/ 1506076 w 7467600"/>
              <a:gd name="connsiteY964" fmla="*/ 1089289 h 6858000"/>
              <a:gd name="connsiteX965" fmla="*/ 1486346 w 7467600"/>
              <a:gd name="connsiteY965" fmla="*/ 1079919 h 6858000"/>
              <a:gd name="connsiteX966" fmla="*/ 1070511 w 7467600"/>
              <a:gd name="connsiteY966" fmla="*/ 48609 h 6858000"/>
              <a:gd name="connsiteX967" fmla="*/ 1057230 w 7467600"/>
              <a:gd name="connsiteY967" fmla="*/ 0 h 6858000"/>
              <a:gd name="connsiteX968" fmla="*/ 43151 w 7467600"/>
              <a:gd name="connsiteY968" fmla="*/ 0 h 6858000"/>
              <a:gd name="connsiteX969" fmla="*/ 95283 w 7467600"/>
              <a:gd name="connsiteY969" fmla="*/ 0 h 6858000"/>
              <a:gd name="connsiteX970" fmla="*/ 300708 w 7467600"/>
              <a:gd name="connsiteY970" fmla="*/ 154571 h 6858000"/>
              <a:gd name="connsiteX971" fmla="*/ 530414 w 7467600"/>
              <a:gd name="connsiteY971" fmla="*/ 354673 h 6858000"/>
              <a:gd name="connsiteX972" fmla="*/ 333785 w 7467600"/>
              <a:gd name="connsiteY972" fmla="*/ 161564 h 6858000"/>
              <a:gd name="connsiteX973" fmla="*/ 147005 w 7467600"/>
              <a:gd name="connsiteY973" fmla="*/ 0 h 6858000"/>
              <a:gd name="connsiteX974" fmla="*/ 272509 w 7467600"/>
              <a:gd name="connsiteY974" fmla="*/ 0 h 6858000"/>
              <a:gd name="connsiteX975" fmla="*/ 326276 w 7467600"/>
              <a:gd name="connsiteY975" fmla="*/ 45847 h 6858000"/>
              <a:gd name="connsiteX976" fmla="*/ 823759 w 7467600"/>
              <a:gd name="connsiteY976" fmla="*/ 574145 h 6858000"/>
              <a:gd name="connsiteX977" fmla="*/ 811254 w 7467600"/>
              <a:gd name="connsiteY977" fmla="*/ 665546 h 6858000"/>
              <a:gd name="connsiteX978" fmla="*/ 154042 w 7467600"/>
              <a:gd name="connsiteY978" fmla="*/ 261522 h 6858000"/>
              <a:gd name="connsiteX979" fmla="*/ 13550 w 7467600"/>
              <a:gd name="connsiteY979" fmla="*/ 158423 h 6858000"/>
              <a:gd name="connsiteX980" fmla="*/ 0 w 7467600"/>
              <a:gd name="connsiteY980" fmla="*/ 146618 h 6858000"/>
              <a:gd name="connsiteX981" fmla="*/ 0 w 7467600"/>
              <a:gd name="connsiteY981" fmla="*/ 59161 h 6858000"/>
              <a:gd name="connsiteX982" fmla="*/ 45427 w 7467600"/>
              <a:gd name="connsiteY982" fmla="*/ 101078 h 6858000"/>
              <a:gd name="connsiteX983" fmla="*/ 630103 w 7467600"/>
              <a:gd name="connsiteY983" fmla="*/ 485885 h 6858000"/>
              <a:gd name="connsiteX984" fmla="*/ 532040 w 7467600"/>
              <a:gd name="connsiteY984" fmla="*/ 399359 h 6858000"/>
              <a:gd name="connsiteX985" fmla="*/ 517618 w 7467600"/>
              <a:gd name="connsiteY985" fmla="*/ 385726 h 6858000"/>
              <a:gd name="connsiteX986" fmla="*/ 285074 w 7467600"/>
              <a:gd name="connsiteY986" fmla="*/ 182755 h 6858000"/>
              <a:gd name="connsiteX987" fmla="*/ 43151 w 7467600"/>
              <a:gd name="connsiteY987"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12201 w 7467600"/>
              <a:gd name="connsiteY127" fmla="*/ 5128278 h 6858000"/>
              <a:gd name="connsiteX128" fmla="*/ 7450656 w 7467600"/>
              <a:gd name="connsiteY128" fmla="*/ 5134750 h 6858000"/>
              <a:gd name="connsiteX129" fmla="*/ 7467600 w 7467600"/>
              <a:gd name="connsiteY129" fmla="*/ 5142496 h 6858000"/>
              <a:gd name="connsiteX130" fmla="*/ 7312201 w 7467600"/>
              <a:gd name="connsiteY130" fmla="*/ 5128278 h 6858000"/>
              <a:gd name="connsiteX131" fmla="*/ 1903353 w 7467600"/>
              <a:gd name="connsiteY131" fmla="*/ 5044827 h 6858000"/>
              <a:gd name="connsiteX132" fmla="*/ 1936931 w 7467600"/>
              <a:gd name="connsiteY132" fmla="*/ 5093954 h 6858000"/>
              <a:gd name="connsiteX133" fmla="*/ 2195868 w 7467600"/>
              <a:gd name="connsiteY133" fmla="*/ 5396574 h 6858000"/>
              <a:gd name="connsiteX134" fmla="*/ 2088852 w 7467600"/>
              <a:gd name="connsiteY134" fmla="*/ 5166123 h 6858000"/>
              <a:gd name="connsiteX135" fmla="*/ 1958241 w 7467600"/>
              <a:gd name="connsiteY135" fmla="*/ 5067955 h 6858000"/>
              <a:gd name="connsiteX136" fmla="*/ 1903353 w 7467600"/>
              <a:gd name="connsiteY136" fmla="*/ 5044827 h 6858000"/>
              <a:gd name="connsiteX137" fmla="*/ 1979378 w 7467600"/>
              <a:gd name="connsiteY137" fmla="*/ 4769504 h 6858000"/>
              <a:gd name="connsiteX138" fmla="*/ 2882120 w 7467600"/>
              <a:gd name="connsiteY138" fmla="*/ 5064547 h 6858000"/>
              <a:gd name="connsiteX139" fmla="*/ 2793103 w 7467600"/>
              <a:gd name="connsiteY139" fmla="*/ 5039699 h 6858000"/>
              <a:gd name="connsiteX140" fmla="*/ 2770041 w 7467600"/>
              <a:gd name="connsiteY140" fmla="*/ 5033634 h 6858000"/>
              <a:gd name="connsiteX141" fmla="*/ 1979378 w 7467600"/>
              <a:gd name="connsiteY141" fmla="*/ 4769504 h 6858000"/>
              <a:gd name="connsiteX142" fmla="*/ 1927410 w 7467600"/>
              <a:gd name="connsiteY142" fmla="*/ 4716164 h 6858000"/>
              <a:gd name="connsiteX143" fmla="*/ 1959587 w 7467600"/>
              <a:gd name="connsiteY143" fmla="*/ 4728849 h 6858000"/>
              <a:gd name="connsiteX144" fmla="*/ 2777707 w 7467600"/>
              <a:gd name="connsiteY144" fmla="*/ 5003991 h 6858000"/>
              <a:gd name="connsiteX145" fmla="*/ 2800768 w 7467600"/>
              <a:gd name="connsiteY145" fmla="*/ 5010056 h 6858000"/>
              <a:gd name="connsiteX146" fmla="*/ 2879408 w 7467600"/>
              <a:gd name="connsiteY146" fmla="*/ 5031590 h 6858000"/>
              <a:gd name="connsiteX147" fmla="*/ 2862295 w 7467600"/>
              <a:gd name="connsiteY147" fmla="*/ 5022958 h 6858000"/>
              <a:gd name="connsiteX148" fmla="*/ 2813343 w 7467600"/>
              <a:gd name="connsiteY148" fmla="*/ 4998369 h 6858000"/>
              <a:gd name="connsiteX149" fmla="*/ 2646245 w 7467600"/>
              <a:gd name="connsiteY149" fmla="*/ 4930999 h 6858000"/>
              <a:gd name="connsiteX150" fmla="*/ 1999243 w 7467600"/>
              <a:gd name="connsiteY150" fmla="*/ 4730524 h 6858000"/>
              <a:gd name="connsiteX151" fmla="*/ 1979527 w 7467600"/>
              <a:gd name="connsiteY151" fmla="*/ 4726651 h 6858000"/>
              <a:gd name="connsiteX152" fmla="*/ 1927410 w 7467600"/>
              <a:gd name="connsiteY152" fmla="*/ 4716164 h 6858000"/>
              <a:gd name="connsiteX153" fmla="*/ 1997014 w 7467600"/>
              <a:gd name="connsiteY153" fmla="*/ 4698007 h 6858000"/>
              <a:gd name="connsiteX154" fmla="*/ 2005458 w 7467600"/>
              <a:gd name="connsiteY154" fmla="*/ 4699540 h 6858000"/>
              <a:gd name="connsiteX155" fmla="*/ 2657186 w 7467600"/>
              <a:gd name="connsiteY155" fmla="*/ 4901687 h 6858000"/>
              <a:gd name="connsiteX156" fmla="*/ 2826662 w 7467600"/>
              <a:gd name="connsiteY156" fmla="*/ 4970362 h 6858000"/>
              <a:gd name="connsiteX157" fmla="*/ 2876100 w 7467600"/>
              <a:gd name="connsiteY157" fmla="*/ 4995397 h 6858000"/>
              <a:gd name="connsiteX158" fmla="*/ 3042600 w 7467600"/>
              <a:gd name="connsiteY158" fmla="*/ 5059532 h 6858000"/>
              <a:gd name="connsiteX159" fmla="*/ 1997014 w 7467600"/>
              <a:gd name="connsiteY159" fmla="*/ 4698007 h 6858000"/>
              <a:gd name="connsiteX160" fmla="*/ 2305292 w 7467600"/>
              <a:gd name="connsiteY160" fmla="*/ 4219492 h 6858000"/>
              <a:gd name="connsiteX161" fmla="*/ 3360922 w 7467600"/>
              <a:gd name="connsiteY161" fmla="*/ 4529373 h 6858000"/>
              <a:gd name="connsiteX162" fmla="*/ 3492420 w 7467600"/>
              <a:gd name="connsiteY162" fmla="*/ 4510145 h 6858000"/>
              <a:gd name="connsiteX163" fmla="*/ 3364086 w 7467600"/>
              <a:gd name="connsiteY163" fmla="*/ 4480340 h 6858000"/>
              <a:gd name="connsiteX164" fmla="*/ 3225818 w 7467600"/>
              <a:gd name="connsiteY164" fmla="*/ 4411822 h 6858000"/>
              <a:gd name="connsiteX165" fmla="*/ 3129696 w 7467600"/>
              <a:gd name="connsiteY165" fmla="*/ 4360704 h 6858000"/>
              <a:gd name="connsiteX166" fmla="*/ 2814545 w 7467600"/>
              <a:gd name="connsiteY166" fmla="*/ 4282955 h 6858000"/>
              <a:gd name="connsiteX167" fmla="*/ 2305292 w 7467600"/>
              <a:gd name="connsiteY167" fmla="*/ 4219492 h 6858000"/>
              <a:gd name="connsiteX168" fmla="*/ 2626982 w 7467600"/>
              <a:gd name="connsiteY168" fmla="*/ 4206450 h 6858000"/>
              <a:gd name="connsiteX169" fmla="*/ 2490617 w 7467600"/>
              <a:gd name="connsiteY169" fmla="*/ 4206951 h 6858000"/>
              <a:gd name="connsiteX170" fmla="*/ 2819869 w 7467600"/>
              <a:gd name="connsiteY170" fmla="*/ 4252936 h 6858000"/>
              <a:gd name="connsiteX171" fmla="*/ 3143018 w 7467600"/>
              <a:gd name="connsiteY171" fmla="*/ 4332698 h 6858000"/>
              <a:gd name="connsiteX172" fmla="*/ 3241520 w 7467600"/>
              <a:gd name="connsiteY172" fmla="*/ 4385112 h 6858000"/>
              <a:gd name="connsiteX173" fmla="*/ 3374575 w 7467600"/>
              <a:gd name="connsiteY173" fmla="*/ 4451517 h 6858000"/>
              <a:gd name="connsiteX174" fmla="*/ 3505221 w 7467600"/>
              <a:gd name="connsiteY174" fmla="*/ 4480757 h 6858000"/>
              <a:gd name="connsiteX175" fmla="*/ 2626982 w 7467600"/>
              <a:gd name="connsiteY175" fmla="*/ 4206450 h 6858000"/>
              <a:gd name="connsiteX176" fmla="*/ 1310106 w 7467600"/>
              <a:gd name="connsiteY176" fmla="*/ 3943217 h 6858000"/>
              <a:gd name="connsiteX177" fmla="*/ 854994 w 7467600"/>
              <a:gd name="connsiteY177" fmla="*/ 4399136 h 6858000"/>
              <a:gd name="connsiteX178" fmla="*/ 742462 w 7467600"/>
              <a:gd name="connsiteY178" fmla="*/ 4594648 h 6858000"/>
              <a:gd name="connsiteX179" fmla="*/ 820602 w 7467600"/>
              <a:gd name="connsiteY179" fmla="*/ 4485915 h 6858000"/>
              <a:gd name="connsiteX180" fmla="*/ 878295 w 7467600"/>
              <a:gd name="connsiteY180" fmla="*/ 4403594 h 6858000"/>
              <a:gd name="connsiteX181" fmla="*/ 1240607 w 7467600"/>
              <a:gd name="connsiteY181" fmla="*/ 4010401 h 6858000"/>
              <a:gd name="connsiteX182" fmla="*/ 1310106 w 7467600"/>
              <a:gd name="connsiteY182" fmla="*/ 3943217 h 6858000"/>
              <a:gd name="connsiteX183" fmla="*/ 1423113 w 7467600"/>
              <a:gd name="connsiteY183" fmla="*/ 3874565 h 6858000"/>
              <a:gd name="connsiteX184" fmla="*/ 1260565 w 7467600"/>
              <a:gd name="connsiteY184" fmla="*/ 4031982 h 6858000"/>
              <a:gd name="connsiteX185" fmla="*/ 901900 w 7467600"/>
              <a:gd name="connsiteY185" fmla="*/ 4421236 h 6858000"/>
              <a:gd name="connsiteX186" fmla="*/ 845044 w 7467600"/>
              <a:gd name="connsiteY186" fmla="*/ 4502436 h 6858000"/>
              <a:gd name="connsiteX187" fmla="*/ 685926 w 7467600"/>
              <a:gd name="connsiteY187" fmla="*/ 4703069 h 6858000"/>
              <a:gd name="connsiteX188" fmla="*/ 684248 w 7467600"/>
              <a:gd name="connsiteY188" fmla="*/ 4706721 h 6858000"/>
              <a:gd name="connsiteX189" fmla="*/ 1423113 w 7467600"/>
              <a:gd name="connsiteY189" fmla="*/ 3874565 h 6858000"/>
              <a:gd name="connsiteX190" fmla="*/ 3316479 w 7467600"/>
              <a:gd name="connsiteY190" fmla="*/ 3872136 h 6858000"/>
              <a:gd name="connsiteX191" fmla="*/ 3546806 w 7467600"/>
              <a:gd name="connsiteY191" fmla="*/ 4356139 h 6858000"/>
              <a:gd name="connsiteX192" fmla="*/ 3364433 w 7467600"/>
              <a:gd name="connsiteY192" fmla="*/ 3953121 h 6858000"/>
              <a:gd name="connsiteX193" fmla="*/ 3316479 w 7467600"/>
              <a:gd name="connsiteY193" fmla="*/ 3872136 h 6858000"/>
              <a:gd name="connsiteX194" fmla="*/ 3291335 w 7467600"/>
              <a:gd name="connsiteY194" fmla="*/ 3767420 h 6858000"/>
              <a:gd name="connsiteX195" fmla="*/ 3390805 w 7467600"/>
              <a:gd name="connsiteY195" fmla="*/ 3937163 h 6858000"/>
              <a:gd name="connsiteX196" fmla="*/ 3579062 w 7467600"/>
              <a:gd name="connsiteY196" fmla="*/ 4359040 h 6858000"/>
              <a:gd name="connsiteX197" fmla="*/ 3467355 w 7467600"/>
              <a:gd name="connsiteY197" fmla="*/ 3988130 h 6858000"/>
              <a:gd name="connsiteX198" fmla="*/ 3310753 w 7467600"/>
              <a:gd name="connsiteY198" fmla="*/ 3787140 h 6858000"/>
              <a:gd name="connsiteX199" fmla="*/ 3291335 w 7467600"/>
              <a:gd name="connsiteY199" fmla="*/ 3767420 h 6858000"/>
              <a:gd name="connsiteX200" fmla="*/ 1635889 w 7467600"/>
              <a:gd name="connsiteY200" fmla="*/ 3709494 h 6858000"/>
              <a:gd name="connsiteX201" fmla="*/ 1634800 w 7467600"/>
              <a:gd name="connsiteY201" fmla="*/ 3731111 h 6858000"/>
              <a:gd name="connsiteX202" fmla="*/ 1635889 w 7467600"/>
              <a:gd name="connsiteY202" fmla="*/ 3709494 h 6858000"/>
              <a:gd name="connsiteX203" fmla="*/ 1510397 w 7467600"/>
              <a:gd name="connsiteY203" fmla="*/ 3684705 h 6858000"/>
              <a:gd name="connsiteX204" fmla="*/ 1146550 w 7467600"/>
              <a:gd name="connsiteY204" fmla="*/ 3802012 h 6858000"/>
              <a:gd name="connsiteX205" fmla="*/ 698834 w 7467600"/>
              <a:gd name="connsiteY205" fmla="*/ 3952272 h 6858000"/>
              <a:gd name="connsiteX206" fmla="*/ 34256 w 7467600"/>
              <a:gd name="connsiteY206" fmla="*/ 4347603 h 6858000"/>
              <a:gd name="connsiteX207" fmla="*/ 527241 w 7467600"/>
              <a:gd name="connsiteY207" fmla="*/ 4065078 h 6858000"/>
              <a:gd name="connsiteX208" fmla="*/ 1510397 w 7467600"/>
              <a:gd name="connsiteY208" fmla="*/ 3684705 h 6858000"/>
              <a:gd name="connsiteX209" fmla="*/ 1313114 w 7467600"/>
              <a:gd name="connsiteY209" fmla="*/ 3655216 h 6858000"/>
              <a:gd name="connsiteX210" fmla="*/ 1109304 w 7467600"/>
              <a:gd name="connsiteY210" fmla="*/ 3669030 h 6858000"/>
              <a:gd name="connsiteX211" fmla="*/ 8129 w 7467600"/>
              <a:gd name="connsiteY211" fmla="*/ 4330519 h 6858000"/>
              <a:gd name="connsiteX212" fmla="*/ 687572 w 7467600"/>
              <a:gd name="connsiteY212" fmla="*/ 3925629 h 6858000"/>
              <a:gd name="connsiteX213" fmla="*/ 1138365 w 7467600"/>
              <a:gd name="connsiteY213" fmla="*/ 3774515 h 6858000"/>
              <a:gd name="connsiteX214" fmla="*/ 1505579 w 7467600"/>
              <a:gd name="connsiteY214" fmla="*/ 3655526 h 6858000"/>
              <a:gd name="connsiteX215" fmla="*/ 1313114 w 7467600"/>
              <a:gd name="connsiteY215" fmla="*/ 3655216 h 6858000"/>
              <a:gd name="connsiteX216" fmla="*/ 3655073 w 7467600"/>
              <a:gd name="connsiteY216" fmla="*/ 3650884 h 6858000"/>
              <a:gd name="connsiteX217" fmla="*/ 3989938 w 7467600"/>
              <a:gd name="connsiteY217" fmla="*/ 3991685 h 6858000"/>
              <a:gd name="connsiteX218" fmla="*/ 4393907 w 7467600"/>
              <a:gd name="connsiteY218" fmla="*/ 4261258 h 6858000"/>
              <a:gd name="connsiteX219" fmla="*/ 4648051 w 7467600"/>
              <a:gd name="connsiteY219" fmla="*/ 4374051 h 6858000"/>
              <a:gd name="connsiteX220" fmla="*/ 4383389 w 7467600"/>
              <a:gd name="connsiteY220" fmla="*/ 4184369 h 6858000"/>
              <a:gd name="connsiteX221" fmla="*/ 4165508 w 7467600"/>
              <a:gd name="connsiteY221" fmla="*/ 4035196 h 6858000"/>
              <a:gd name="connsiteX222" fmla="*/ 4068162 w 7467600"/>
              <a:gd name="connsiteY222" fmla="*/ 3953394 h 6858000"/>
              <a:gd name="connsiteX223" fmla="*/ 3981416 w 7467600"/>
              <a:gd name="connsiteY223" fmla="*/ 3880482 h 6858000"/>
              <a:gd name="connsiteX224" fmla="*/ 3800147 w 7467600"/>
              <a:gd name="connsiteY224" fmla="*/ 3749872 h 6858000"/>
              <a:gd name="connsiteX225" fmla="*/ 3655073 w 7467600"/>
              <a:gd name="connsiteY225" fmla="*/ 3650884 h 6858000"/>
              <a:gd name="connsiteX226" fmla="*/ 3670252 w 7467600"/>
              <a:gd name="connsiteY226" fmla="*/ 3622798 h 6858000"/>
              <a:gd name="connsiteX227" fmla="*/ 3817258 w 7467600"/>
              <a:gd name="connsiteY227" fmla="*/ 3723577 h 6858000"/>
              <a:gd name="connsiteX228" fmla="*/ 4000461 w 7467600"/>
              <a:gd name="connsiteY228" fmla="*/ 3855966 h 6858000"/>
              <a:gd name="connsiteX229" fmla="*/ 4088180 w 7467600"/>
              <a:gd name="connsiteY229" fmla="*/ 3929774 h 6858000"/>
              <a:gd name="connsiteX230" fmla="*/ 4184555 w 7467600"/>
              <a:gd name="connsiteY230" fmla="*/ 4010683 h 6858000"/>
              <a:gd name="connsiteX231" fmla="*/ 4399563 w 7467600"/>
              <a:gd name="connsiteY231" fmla="*/ 4158106 h 6858000"/>
              <a:gd name="connsiteX232" fmla="*/ 4684469 w 7467600"/>
              <a:gd name="connsiteY232" fmla="*/ 4364680 h 6858000"/>
              <a:gd name="connsiteX233" fmla="*/ 4690271 w 7467600"/>
              <a:gd name="connsiteY233" fmla="*/ 4370034 h 6858000"/>
              <a:gd name="connsiteX234" fmla="*/ 4136093 w 7467600"/>
              <a:gd name="connsiteY234" fmla="*/ 3858466 h 6858000"/>
              <a:gd name="connsiteX235" fmla="*/ 3670252 w 7467600"/>
              <a:gd name="connsiteY235" fmla="*/ 3622798 h 6858000"/>
              <a:gd name="connsiteX236" fmla="*/ 4440129 w 7467600"/>
              <a:gd name="connsiteY236" fmla="*/ 3448571 h 6858000"/>
              <a:gd name="connsiteX237" fmla="*/ 4856525 w 7467600"/>
              <a:gd name="connsiteY237" fmla="*/ 3915351 h 6858000"/>
              <a:gd name="connsiteX238" fmla="*/ 5059055 w 7467600"/>
              <a:gd name="connsiteY238" fmla="*/ 4108918 h 6858000"/>
              <a:gd name="connsiteX239" fmla="*/ 5290070 w 7467600"/>
              <a:gd name="connsiteY239" fmla="*/ 4263619 h 6858000"/>
              <a:gd name="connsiteX240" fmla="*/ 4834991 w 7467600"/>
              <a:gd name="connsiteY240" fmla="*/ 3830985 h 6858000"/>
              <a:gd name="connsiteX241" fmla="*/ 4440129 w 7467600"/>
              <a:gd name="connsiteY241" fmla="*/ 3448571 h 6858000"/>
              <a:gd name="connsiteX242" fmla="*/ 4441737 w 7467600"/>
              <a:gd name="connsiteY242" fmla="*/ 3399734 h 6858000"/>
              <a:gd name="connsiteX243" fmla="*/ 4431236 w 7467600"/>
              <a:gd name="connsiteY243" fmla="*/ 3400954 h 6858000"/>
              <a:gd name="connsiteX244" fmla="*/ 4557150 w 7467600"/>
              <a:gd name="connsiteY244" fmla="*/ 3510023 h 6858000"/>
              <a:gd name="connsiteX245" fmla="*/ 4856936 w 7467600"/>
              <a:gd name="connsiteY245" fmla="*/ 3809146 h 6858000"/>
              <a:gd name="connsiteX246" fmla="*/ 5111996 w 7467600"/>
              <a:gd name="connsiteY246" fmla="*/ 4065759 h 6858000"/>
              <a:gd name="connsiteX247" fmla="*/ 5388878 w 7467600"/>
              <a:gd name="connsiteY247" fmla="*/ 4300185 h 6858000"/>
              <a:gd name="connsiteX248" fmla="*/ 5425556 w 7467600"/>
              <a:gd name="connsiteY248" fmla="*/ 4308967 h 6858000"/>
              <a:gd name="connsiteX249" fmla="*/ 4943646 w 7467600"/>
              <a:gd name="connsiteY249" fmla="*/ 3822916 h 6858000"/>
              <a:gd name="connsiteX250" fmla="*/ 4594837 w 7467600"/>
              <a:gd name="connsiteY250" fmla="*/ 3532274 h 6858000"/>
              <a:gd name="connsiteX251" fmla="*/ 4441737 w 7467600"/>
              <a:gd name="connsiteY251" fmla="*/ 3399734 h 6858000"/>
              <a:gd name="connsiteX252" fmla="*/ 5425834 w 7467600"/>
              <a:gd name="connsiteY252" fmla="*/ 3162785 h 6858000"/>
              <a:gd name="connsiteX253" fmla="*/ 5401644 w 7467600"/>
              <a:gd name="connsiteY253" fmla="*/ 3617847 h 6858000"/>
              <a:gd name="connsiteX254" fmla="*/ 5467256 w 7467600"/>
              <a:gd name="connsiteY254" fmla="*/ 4175494 h 6858000"/>
              <a:gd name="connsiteX255" fmla="*/ 5448069 w 7467600"/>
              <a:gd name="connsiteY255" fmla="*/ 3567554 h 6858000"/>
              <a:gd name="connsiteX256" fmla="*/ 5425834 w 7467600"/>
              <a:gd name="connsiteY256" fmla="*/ 3162785 h 6858000"/>
              <a:gd name="connsiteX257" fmla="*/ 1318687 w 7467600"/>
              <a:gd name="connsiteY257" fmla="*/ 3113840 h 6858000"/>
              <a:gd name="connsiteX258" fmla="*/ 1066793 w 7467600"/>
              <a:gd name="connsiteY258" fmla="*/ 3212171 h 6858000"/>
              <a:gd name="connsiteX259" fmla="*/ 993319 w 7467600"/>
              <a:gd name="connsiteY259" fmla="*/ 3247648 h 6858000"/>
              <a:gd name="connsiteX260" fmla="*/ 853081 w 7467600"/>
              <a:gd name="connsiteY260" fmla="*/ 3312410 h 6858000"/>
              <a:gd name="connsiteX261" fmla="*/ 805957 w 7467600"/>
              <a:gd name="connsiteY261" fmla="*/ 3330443 h 6858000"/>
              <a:gd name="connsiteX262" fmla="*/ 1318687 w 7467600"/>
              <a:gd name="connsiteY262" fmla="*/ 3113840 h 6858000"/>
              <a:gd name="connsiteX263" fmla="*/ 5453702 w 7467600"/>
              <a:gd name="connsiteY263" fmla="*/ 3090882 h 6858000"/>
              <a:gd name="connsiteX264" fmla="*/ 5480135 w 7467600"/>
              <a:gd name="connsiteY264" fmla="*/ 3565802 h 6858000"/>
              <a:gd name="connsiteX265" fmla="*/ 5499023 w 7467600"/>
              <a:gd name="connsiteY265" fmla="*/ 4166310 h 6858000"/>
              <a:gd name="connsiteX266" fmla="*/ 5547022 w 7467600"/>
              <a:gd name="connsiteY266" fmla="*/ 3607838 h 6858000"/>
              <a:gd name="connsiteX267" fmla="*/ 5515964 w 7467600"/>
              <a:gd name="connsiteY267" fmla="*/ 3378541 h 6858000"/>
              <a:gd name="connsiteX268" fmla="*/ 5453702 w 7467600"/>
              <a:gd name="connsiteY268" fmla="*/ 3090882 h 6858000"/>
              <a:gd name="connsiteX269" fmla="*/ 1238695 w 7467600"/>
              <a:gd name="connsiteY269" fmla="*/ 3076820 h 6858000"/>
              <a:gd name="connsiteX270" fmla="*/ 716371 w 7467600"/>
              <a:gd name="connsiteY270" fmla="*/ 3293249 h 6858000"/>
              <a:gd name="connsiteX271" fmla="*/ 579522 w 7467600"/>
              <a:gd name="connsiteY271" fmla="*/ 3371759 h 6858000"/>
              <a:gd name="connsiteX272" fmla="*/ 600288 w 7467600"/>
              <a:gd name="connsiteY272" fmla="*/ 3365555 h 6858000"/>
              <a:gd name="connsiteX273" fmla="*/ 840692 w 7467600"/>
              <a:gd name="connsiteY273" fmla="*/ 3284921 h 6858000"/>
              <a:gd name="connsiteX274" fmla="*/ 979248 w 7467600"/>
              <a:gd name="connsiteY274" fmla="*/ 3221003 h 6858000"/>
              <a:gd name="connsiteX275" fmla="*/ 1053282 w 7467600"/>
              <a:gd name="connsiteY275" fmla="*/ 3185247 h 6858000"/>
              <a:gd name="connsiteX276" fmla="*/ 1320603 w 7467600"/>
              <a:gd name="connsiteY276" fmla="*/ 3081281 h 6858000"/>
              <a:gd name="connsiteX277" fmla="*/ 1238695 w 7467600"/>
              <a:gd name="connsiteY277" fmla="*/ 3076820 h 6858000"/>
              <a:gd name="connsiteX278" fmla="*/ 5425627 w 7467600"/>
              <a:gd name="connsiteY278" fmla="*/ 2954192 h 6858000"/>
              <a:gd name="connsiteX279" fmla="*/ 5470770 w 7467600"/>
              <a:gd name="connsiteY279" fmla="*/ 3005435 h 6858000"/>
              <a:gd name="connsiteX280" fmla="*/ 5519779 w 7467600"/>
              <a:gd name="connsiteY280" fmla="*/ 4359223 h 6858000"/>
              <a:gd name="connsiteX281" fmla="*/ 5520293 w 7467600"/>
              <a:gd name="connsiteY281" fmla="*/ 4360602 h 6858000"/>
              <a:gd name="connsiteX282" fmla="*/ 5767221 w 7467600"/>
              <a:gd name="connsiteY282" fmla="*/ 4665564 h 6858000"/>
              <a:gd name="connsiteX283" fmla="*/ 6937169 w 7467600"/>
              <a:gd name="connsiteY283" fmla="*/ 4815941 h 6858000"/>
              <a:gd name="connsiteX284" fmla="*/ 6953922 w 7467600"/>
              <a:gd name="connsiteY284" fmla="*/ 4890068 h 6858000"/>
              <a:gd name="connsiteX285" fmla="*/ 6071359 w 7467600"/>
              <a:gd name="connsiteY285" fmla="*/ 4770770 h 6858000"/>
              <a:gd name="connsiteX286" fmla="*/ 6038839 w 7467600"/>
              <a:gd name="connsiteY286" fmla="*/ 4764474 h 6858000"/>
              <a:gd name="connsiteX287" fmla="*/ 6038706 w 7467600"/>
              <a:gd name="connsiteY287" fmla="*/ 4763847 h 6858000"/>
              <a:gd name="connsiteX288" fmla="*/ 6037784 w 7467600"/>
              <a:gd name="connsiteY288" fmla="*/ 4764270 h 6858000"/>
              <a:gd name="connsiteX289" fmla="*/ 6038839 w 7467600"/>
              <a:gd name="connsiteY289" fmla="*/ 4764474 h 6858000"/>
              <a:gd name="connsiteX290" fmla="*/ 6040338 w 7467600"/>
              <a:gd name="connsiteY290" fmla="*/ 4771418 h 6858000"/>
              <a:gd name="connsiteX291" fmla="*/ 6024488 w 7467600"/>
              <a:gd name="connsiteY291" fmla="*/ 4809903 h 6858000"/>
              <a:gd name="connsiteX292" fmla="*/ 5599771 w 7467600"/>
              <a:gd name="connsiteY292" fmla="*/ 5509652 h 6858000"/>
              <a:gd name="connsiteX293" fmla="*/ 5548843 w 7467600"/>
              <a:gd name="connsiteY293" fmla="*/ 5563845 h 6858000"/>
              <a:gd name="connsiteX294" fmla="*/ 5940952 w 7467600"/>
              <a:gd name="connsiteY294" fmla="*/ 6250028 h 6858000"/>
              <a:gd name="connsiteX295" fmla="*/ 6043441 w 7467600"/>
              <a:gd name="connsiteY295" fmla="*/ 6665847 h 6858000"/>
              <a:gd name="connsiteX296" fmla="*/ 6093432 w 7467600"/>
              <a:gd name="connsiteY296" fmla="*/ 6858000 h 6858000"/>
              <a:gd name="connsiteX297" fmla="*/ 6034344 w 7467600"/>
              <a:gd name="connsiteY297" fmla="*/ 6858000 h 6858000"/>
              <a:gd name="connsiteX298" fmla="*/ 6026679 w 7467600"/>
              <a:gd name="connsiteY298" fmla="*/ 6836959 h 6858000"/>
              <a:gd name="connsiteX299" fmla="*/ 5800441 w 7467600"/>
              <a:gd name="connsiteY299" fmla="*/ 6335286 h 6858000"/>
              <a:gd name="connsiteX300" fmla="*/ 5526562 w 7467600"/>
              <a:gd name="connsiteY300" fmla="*/ 5705388 h 6858000"/>
              <a:gd name="connsiteX301" fmla="*/ 5519640 w 7467600"/>
              <a:gd name="connsiteY301" fmla="*/ 5683774 h 6858000"/>
              <a:gd name="connsiteX302" fmla="*/ 5844559 w 7467600"/>
              <a:gd name="connsiteY302" fmla="*/ 6553349 h 6858000"/>
              <a:gd name="connsiteX303" fmla="*/ 5975994 w 7467600"/>
              <a:gd name="connsiteY303" fmla="*/ 6858000 h 6858000"/>
              <a:gd name="connsiteX304" fmla="*/ 5898547 w 7467600"/>
              <a:gd name="connsiteY304" fmla="*/ 6858000 h 6858000"/>
              <a:gd name="connsiteX305" fmla="*/ 5682041 w 7467600"/>
              <a:gd name="connsiteY305" fmla="*/ 6355860 h 6858000"/>
              <a:gd name="connsiteX306" fmla="*/ 5461758 w 7467600"/>
              <a:gd name="connsiteY306" fmla="*/ 5820220 h 6858000"/>
              <a:gd name="connsiteX307" fmla="*/ 5237282 w 7467600"/>
              <a:gd name="connsiteY307" fmla="*/ 6579086 h 6858000"/>
              <a:gd name="connsiteX308" fmla="*/ 5115009 w 7467600"/>
              <a:gd name="connsiteY308" fmla="*/ 6858000 h 6858000"/>
              <a:gd name="connsiteX309" fmla="*/ 5028074 w 7467600"/>
              <a:gd name="connsiteY309" fmla="*/ 6858000 h 6858000"/>
              <a:gd name="connsiteX310" fmla="*/ 5079508 w 7467600"/>
              <a:gd name="connsiteY310" fmla="*/ 6749074 h 6858000"/>
              <a:gd name="connsiteX311" fmla="*/ 5371846 w 7467600"/>
              <a:gd name="connsiteY311" fmla="*/ 5924413 h 6858000"/>
              <a:gd name="connsiteX312" fmla="*/ 5270512 w 7467600"/>
              <a:gd name="connsiteY312" fmla="*/ 6138975 h 6858000"/>
              <a:gd name="connsiteX313" fmla="*/ 5062409 w 7467600"/>
              <a:gd name="connsiteY313" fmla="*/ 6653544 h 6858000"/>
              <a:gd name="connsiteX314" fmla="*/ 5036628 w 7467600"/>
              <a:gd name="connsiteY314" fmla="*/ 6754247 h 6858000"/>
              <a:gd name="connsiteX315" fmla="*/ 5009112 w 7467600"/>
              <a:gd name="connsiteY315" fmla="*/ 6858000 h 6858000"/>
              <a:gd name="connsiteX316" fmla="*/ 4976679 w 7467600"/>
              <a:gd name="connsiteY316" fmla="*/ 6858000 h 6858000"/>
              <a:gd name="connsiteX317" fmla="*/ 5006537 w 7467600"/>
              <a:gd name="connsiteY317" fmla="*/ 6747068 h 6858000"/>
              <a:gd name="connsiteX318" fmla="*/ 5032723 w 7467600"/>
              <a:gd name="connsiteY318" fmla="*/ 6644957 h 6858000"/>
              <a:gd name="connsiteX319" fmla="*/ 5242949 w 7467600"/>
              <a:gd name="connsiteY319" fmla="*/ 6125175 h 6858000"/>
              <a:gd name="connsiteX320" fmla="*/ 5286321 w 7467600"/>
              <a:gd name="connsiteY320" fmla="*/ 6033555 h 6858000"/>
              <a:gd name="connsiteX321" fmla="*/ 5008210 w 7467600"/>
              <a:gd name="connsiteY321" fmla="*/ 6649194 h 6858000"/>
              <a:gd name="connsiteX322" fmla="*/ 4986321 w 7467600"/>
              <a:gd name="connsiteY322" fmla="*/ 6765687 h 6858000"/>
              <a:gd name="connsiteX323" fmla="*/ 4973474 w 7467600"/>
              <a:gd name="connsiteY323" fmla="*/ 6858000 h 6858000"/>
              <a:gd name="connsiteX324" fmla="*/ 4907178 w 7467600"/>
              <a:gd name="connsiteY324" fmla="*/ 6858000 h 6858000"/>
              <a:gd name="connsiteX325" fmla="*/ 4910810 w 7467600"/>
              <a:gd name="connsiteY325" fmla="*/ 6829660 h 6858000"/>
              <a:gd name="connsiteX326" fmla="*/ 4987461 w 7467600"/>
              <a:gd name="connsiteY326" fmla="*/ 6432994 h 6858000"/>
              <a:gd name="connsiteX327" fmla="*/ 5179262 w 7467600"/>
              <a:gd name="connsiteY327" fmla="*/ 6035044 h 6858000"/>
              <a:gd name="connsiteX328" fmla="*/ 4689678 w 7467600"/>
              <a:gd name="connsiteY328" fmla="*/ 6440241 h 6858000"/>
              <a:gd name="connsiteX329" fmla="*/ 4477543 w 7467600"/>
              <a:gd name="connsiteY329" fmla="*/ 6674836 h 6858000"/>
              <a:gd name="connsiteX330" fmla="*/ 4329957 w 7467600"/>
              <a:gd name="connsiteY330" fmla="*/ 6858000 h 6858000"/>
              <a:gd name="connsiteX331" fmla="*/ 4218595 w 7467600"/>
              <a:gd name="connsiteY331" fmla="*/ 6858000 h 6858000"/>
              <a:gd name="connsiteX332" fmla="*/ 4368888 w 7467600"/>
              <a:gd name="connsiteY332" fmla="*/ 6668412 h 6858000"/>
              <a:gd name="connsiteX333" fmla="*/ 4563091 w 7467600"/>
              <a:gd name="connsiteY333" fmla="*/ 6442508 h 6858000"/>
              <a:gd name="connsiteX334" fmla="*/ 5387324 w 7467600"/>
              <a:gd name="connsiteY334" fmla="*/ 5705830 h 6858000"/>
              <a:gd name="connsiteX335" fmla="*/ 5073620 w 7467600"/>
              <a:gd name="connsiteY335" fmla="*/ 5955437 h 6858000"/>
              <a:gd name="connsiteX336" fmla="*/ 4689789 w 7467600"/>
              <a:gd name="connsiteY336" fmla="*/ 6268382 h 6858000"/>
              <a:gd name="connsiteX337" fmla="*/ 4418722 w 7467600"/>
              <a:gd name="connsiteY337" fmla="*/ 6570886 h 6858000"/>
              <a:gd name="connsiteX338" fmla="*/ 4214944 w 7467600"/>
              <a:gd name="connsiteY338" fmla="*/ 6858000 h 6858000"/>
              <a:gd name="connsiteX339" fmla="*/ 4177898 w 7467600"/>
              <a:gd name="connsiteY339" fmla="*/ 6858000 h 6858000"/>
              <a:gd name="connsiteX340" fmla="*/ 4391597 w 7467600"/>
              <a:gd name="connsiteY340" fmla="*/ 6556370 h 6858000"/>
              <a:gd name="connsiteX341" fmla="*/ 4668889 w 7467600"/>
              <a:gd name="connsiteY341" fmla="*/ 6246399 h 6858000"/>
              <a:gd name="connsiteX342" fmla="*/ 5055427 w 7467600"/>
              <a:gd name="connsiteY342" fmla="*/ 5931476 h 6858000"/>
              <a:gd name="connsiteX343" fmla="*/ 5371814 w 7467600"/>
              <a:gd name="connsiteY343" fmla="*/ 5678975 h 6858000"/>
              <a:gd name="connsiteX344" fmla="*/ 4987918 w 7467600"/>
              <a:gd name="connsiteY344" fmla="*/ 5838701 h 6858000"/>
              <a:gd name="connsiteX345" fmla="*/ 4317146 w 7467600"/>
              <a:gd name="connsiteY345" fmla="*/ 6587716 h 6858000"/>
              <a:gd name="connsiteX346" fmla="*/ 4171627 w 7467600"/>
              <a:gd name="connsiteY346" fmla="*/ 6858000 h 6858000"/>
              <a:gd name="connsiteX347" fmla="*/ 4081585 w 7467600"/>
              <a:gd name="connsiteY347" fmla="*/ 6858000 h 6858000"/>
              <a:gd name="connsiteX348" fmla="*/ 4238603 w 7467600"/>
              <a:gd name="connsiteY348" fmla="*/ 6559341 h 6858000"/>
              <a:gd name="connsiteX349" fmla="*/ 4778333 w 7467600"/>
              <a:gd name="connsiteY349" fmla="*/ 5873626 h 6858000"/>
              <a:gd name="connsiteX350" fmla="*/ 5414185 w 7467600"/>
              <a:gd name="connsiteY350" fmla="*/ 5573882 h 6858000"/>
              <a:gd name="connsiteX351" fmla="*/ 5959648 w 7467600"/>
              <a:gd name="connsiteY351" fmla="*/ 4760797 h 6858000"/>
              <a:gd name="connsiteX352" fmla="*/ 5355019 w 7467600"/>
              <a:gd name="connsiteY352" fmla="*/ 4734672 h 6858000"/>
              <a:gd name="connsiteX353" fmla="*/ 5083565 w 7467600"/>
              <a:gd name="connsiteY353" fmla="*/ 5179121 h 6858000"/>
              <a:gd name="connsiteX354" fmla="*/ 4713577 w 7467600"/>
              <a:gd name="connsiteY354" fmla="*/ 5616803 h 6858000"/>
              <a:gd name="connsiteX355" fmla="*/ 3989559 w 7467600"/>
              <a:gd name="connsiteY355" fmla="*/ 6145945 h 6858000"/>
              <a:gd name="connsiteX356" fmla="*/ 3939824 w 7467600"/>
              <a:gd name="connsiteY356" fmla="*/ 6066900 h 6858000"/>
              <a:gd name="connsiteX357" fmla="*/ 4584537 w 7467600"/>
              <a:gd name="connsiteY357" fmla="*/ 5324826 h 6858000"/>
              <a:gd name="connsiteX358" fmla="*/ 5037105 w 7467600"/>
              <a:gd name="connsiteY358" fmla="*/ 5088765 h 6858000"/>
              <a:gd name="connsiteX359" fmla="*/ 5039930 w 7467600"/>
              <a:gd name="connsiteY359" fmla="*/ 5089585 h 6858000"/>
              <a:gd name="connsiteX360" fmla="*/ 5263764 w 7467600"/>
              <a:gd name="connsiteY360" fmla="*/ 4735525 h 6858000"/>
              <a:gd name="connsiteX361" fmla="*/ 4086300 w 7467600"/>
              <a:gd name="connsiteY361" fmla="*/ 4884599 h 6858000"/>
              <a:gd name="connsiteX362" fmla="*/ 4085485 w 7467600"/>
              <a:gd name="connsiteY362" fmla="*/ 4899070 h 6858000"/>
              <a:gd name="connsiteX363" fmla="*/ 3871915 w 7467600"/>
              <a:gd name="connsiteY363" fmla="*/ 5253645 h 6858000"/>
              <a:gd name="connsiteX364" fmla="*/ 3799374 w 7467600"/>
              <a:gd name="connsiteY364" fmla="*/ 5466127 h 6858000"/>
              <a:gd name="connsiteX365" fmla="*/ 3498850 w 7467600"/>
              <a:gd name="connsiteY365" fmla="*/ 6661888 h 6858000"/>
              <a:gd name="connsiteX366" fmla="*/ 3399216 w 7467600"/>
              <a:gd name="connsiteY366" fmla="*/ 6858000 h 6858000"/>
              <a:gd name="connsiteX367" fmla="*/ 3303688 w 7467600"/>
              <a:gd name="connsiteY367" fmla="*/ 6858000 h 6858000"/>
              <a:gd name="connsiteX368" fmla="*/ 3391774 w 7467600"/>
              <a:gd name="connsiteY368" fmla="*/ 6697181 h 6858000"/>
              <a:gd name="connsiteX369" fmla="*/ 3735540 w 7467600"/>
              <a:gd name="connsiteY369" fmla="*/ 5546923 h 6858000"/>
              <a:gd name="connsiteX370" fmla="*/ 3729438 w 7467600"/>
              <a:gd name="connsiteY370" fmla="*/ 5569058 h 6858000"/>
              <a:gd name="connsiteX371" fmla="*/ 3707782 w 7467600"/>
              <a:gd name="connsiteY371" fmla="*/ 5644908 h 6858000"/>
              <a:gd name="connsiteX372" fmla="*/ 3583827 w 7467600"/>
              <a:gd name="connsiteY372" fmla="*/ 6039215 h 6858000"/>
              <a:gd name="connsiteX373" fmla="*/ 3547861 w 7467600"/>
              <a:gd name="connsiteY373" fmla="*/ 6129609 h 6858000"/>
              <a:gd name="connsiteX374" fmla="*/ 3490905 w 7467600"/>
              <a:gd name="connsiteY374" fmla="*/ 6277660 h 6858000"/>
              <a:gd name="connsiteX375" fmla="*/ 3455859 w 7467600"/>
              <a:gd name="connsiteY375" fmla="*/ 6391301 h 6858000"/>
              <a:gd name="connsiteX376" fmla="*/ 3429112 w 7467600"/>
              <a:gd name="connsiteY376" fmla="*/ 6479469 h 6858000"/>
              <a:gd name="connsiteX377" fmla="*/ 3304862 w 7467600"/>
              <a:gd name="connsiteY377" fmla="*/ 6796476 h 6858000"/>
              <a:gd name="connsiteX378" fmla="*/ 3276071 w 7467600"/>
              <a:gd name="connsiteY378" fmla="*/ 6858000 h 6858000"/>
              <a:gd name="connsiteX379" fmla="*/ 3240805 w 7467600"/>
              <a:gd name="connsiteY379" fmla="*/ 6858000 h 6858000"/>
              <a:gd name="connsiteX380" fmla="*/ 3275917 w 7467600"/>
              <a:gd name="connsiteY380" fmla="*/ 6783192 h 6858000"/>
              <a:gd name="connsiteX381" fmla="*/ 3399358 w 7467600"/>
              <a:gd name="connsiteY381" fmla="*/ 6469011 h 6858000"/>
              <a:gd name="connsiteX382" fmla="*/ 3425650 w 7467600"/>
              <a:gd name="connsiteY382" fmla="*/ 6381333 h 6858000"/>
              <a:gd name="connsiteX383" fmla="*/ 3460661 w 7467600"/>
              <a:gd name="connsiteY383" fmla="*/ 6266763 h 6858000"/>
              <a:gd name="connsiteX384" fmla="*/ 3518021 w 7467600"/>
              <a:gd name="connsiteY384" fmla="*/ 6117298 h 6858000"/>
              <a:gd name="connsiteX385" fmla="*/ 3554035 w 7467600"/>
              <a:gd name="connsiteY385" fmla="*/ 6027832 h 6858000"/>
              <a:gd name="connsiteX386" fmla="*/ 3677174 w 7467600"/>
              <a:gd name="connsiteY386" fmla="*/ 5636351 h 6858000"/>
              <a:gd name="connsiteX387" fmla="*/ 3698819 w 7467600"/>
              <a:gd name="connsiteY387" fmla="*/ 5560503 h 6858000"/>
              <a:gd name="connsiteX388" fmla="*/ 3702094 w 7467600"/>
              <a:gd name="connsiteY388" fmla="*/ 5549194 h 6858000"/>
              <a:gd name="connsiteX389" fmla="*/ 3398355 w 7467600"/>
              <a:gd name="connsiteY389" fmla="*/ 6094603 h 6858000"/>
              <a:gd name="connsiteX390" fmla="*/ 3193941 w 7467600"/>
              <a:gd name="connsiteY390" fmla="*/ 6798775 h 6858000"/>
              <a:gd name="connsiteX391" fmla="*/ 3184140 w 7467600"/>
              <a:gd name="connsiteY391" fmla="*/ 6858000 h 6858000"/>
              <a:gd name="connsiteX392" fmla="*/ 3099978 w 7467600"/>
              <a:gd name="connsiteY392" fmla="*/ 6858000 h 6858000"/>
              <a:gd name="connsiteX393" fmla="*/ 3101556 w 7467600"/>
              <a:gd name="connsiteY393" fmla="*/ 6843337 h 6858000"/>
              <a:gd name="connsiteX394" fmla="*/ 3370162 w 7467600"/>
              <a:gd name="connsiteY394" fmla="*/ 5785550 h 6858000"/>
              <a:gd name="connsiteX395" fmla="*/ 3746477 w 7467600"/>
              <a:gd name="connsiteY395" fmla="*/ 5377889 h 6858000"/>
              <a:gd name="connsiteX396" fmla="*/ 3863399 w 7467600"/>
              <a:gd name="connsiteY396" fmla="*/ 5087257 h 6858000"/>
              <a:gd name="connsiteX397" fmla="*/ 3968712 w 7467600"/>
              <a:gd name="connsiteY397" fmla="*/ 4913989 h 6858000"/>
              <a:gd name="connsiteX398" fmla="*/ 2792390 w 7467600"/>
              <a:gd name="connsiteY398" fmla="*/ 5382974 h 6858000"/>
              <a:gd name="connsiteX399" fmla="*/ 2714982 w 7467600"/>
              <a:gd name="connsiteY399" fmla="*/ 5427051 h 6858000"/>
              <a:gd name="connsiteX400" fmla="*/ 2813361 w 7467600"/>
              <a:gd name="connsiteY400" fmla="*/ 6023912 h 6858000"/>
              <a:gd name="connsiteX401" fmla="*/ 2688430 w 7467600"/>
              <a:gd name="connsiteY401" fmla="*/ 6801564 h 6858000"/>
              <a:gd name="connsiteX402" fmla="*/ 2629626 w 7467600"/>
              <a:gd name="connsiteY402" fmla="*/ 6763394 h 6858000"/>
              <a:gd name="connsiteX403" fmla="*/ 2565328 w 7467600"/>
              <a:gd name="connsiteY403" fmla="*/ 5516399 h 6858000"/>
              <a:gd name="connsiteX404" fmla="*/ 1922999 w 7467600"/>
              <a:gd name="connsiteY404" fmla="*/ 5980343 h 6858000"/>
              <a:gd name="connsiteX405" fmla="*/ 1950261 w 7467600"/>
              <a:gd name="connsiteY405" fmla="*/ 6405858 h 6858000"/>
              <a:gd name="connsiteX406" fmla="*/ 2365554 w 7467600"/>
              <a:gd name="connsiteY406" fmla="*/ 6759107 h 6858000"/>
              <a:gd name="connsiteX407" fmla="*/ 2424142 w 7467600"/>
              <a:gd name="connsiteY407" fmla="*/ 6858000 h 6858000"/>
              <a:gd name="connsiteX408" fmla="*/ 2395994 w 7467600"/>
              <a:gd name="connsiteY408" fmla="*/ 6858000 h 6858000"/>
              <a:gd name="connsiteX409" fmla="*/ 2392863 w 7467600"/>
              <a:gd name="connsiteY409" fmla="*/ 6852964 h 6858000"/>
              <a:gd name="connsiteX410" fmla="*/ 2017589 w 7467600"/>
              <a:gd name="connsiteY410" fmla="*/ 6493982 h 6858000"/>
              <a:gd name="connsiteX411" fmla="*/ 2147336 w 7467600"/>
              <a:gd name="connsiteY411" fmla="*/ 6594052 h 6858000"/>
              <a:gd name="connsiteX412" fmla="*/ 2207047 w 7467600"/>
              <a:gd name="connsiteY412" fmla="*/ 6654540 h 6858000"/>
              <a:gd name="connsiteX413" fmla="*/ 2299106 w 7467600"/>
              <a:gd name="connsiteY413" fmla="*/ 6778931 h 6858000"/>
              <a:gd name="connsiteX414" fmla="*/ 2314430 w 7467600"/>
              <a:gd name="connsiteY414" fmla="*/ 6801144 h 6858000"/>
              <a:gd name="connsiteX415" fmla="*/ 2352406 w 7467600"/>
              <a:gd name="connsiteY415" fmla="*/ 6858000 h 6858000"/>
              <a:gd name="connsiteX416" fmla="*/ 2314492 w 7467600"/>
              <a:gd name="connsiteY416" fmla="*/ 6858000 h 6858000"/>
              <a:gd name="connsiteX417" fmla="*/ 2288095 w 7467600"/>
              <a:gd name="connsiteY417" fmla="*/ 6818030 h 6858000"/>
              <a:gd name="connsiteX418" fmla="*/ 2272768 w 7467600"/>
              <a:gd name="connsiteY418" fmla="*/ 6795822 h 6858000"/>
              <a:gd name="connsiteX419" fmla="*/ 2182715 w 7467600"/>
              <a:gd name="connsiteY419" fmla="*/ 6675071 h 6858000"/>
              <a:gd name="connsiteX420" fmla="*/ 2032061 w 7467600"/>
              <a:gd name="connsiteY420" fmla="*/ 6541380 h 6858000"/>
              <a:gd name="connsiteX421" fmla="*/ 2257220 w 7467600"/>
              <a:gd name="connsiteY421" fmla="*/ 6826257 h 6858000"/>
              <a:gd name="connsiteX422" fmla="*/ 2281324 w 7467600"/>
              <a:gd name="connsiteY422" fmla="*/ 6858000 h 6858000"/>
              <a:gd name="connsiteX423" fmla="*/ 2242860 w 7467600"/>
              <a:gd name="connsiteY423" fmla="*/ 6858000 h 6858000"/>
              <a:gd name="connsiteX424" fmla="*/ 2232818 w 7467600"/>
              <a:gd name="connsiteY424" fmla="*/ 6844926 h 6858000"/>
              <a:gd name="connsiteX425" fmla="*/ 1990172 w 7467600"/>
              <a:gd name="connsiteY425" fmla="*/ 6542121 h 6858000"/>
              <a:gd name="connsiteX426" fmla="*/ 2124090 w 7467600"/>
              <a:gd name="connsiteY426" fmla="*/ 6761017 h 6858000"/>
              <a:gd name="connsiteX427" fmla="*/ 2200380 w 7467600"/>
              <a:gd name="connsiteY427" fmla="*/ 6858000 h 6858000"/>
              <a:gd name="connsiteX428" fmla="*/ 2147507 w 7467600"/>
              <a:gd name="connsiteY428" fmla="*/ 6858000 h 6858000"/>
              <a:gd name="connsiteX429" fmla="*/ 2070668 w 7467600"/>
              <a:gd name="connsiteY429" fmla="*/ 6761520 h 6858000"/>
              <a:gd name="connsiteX430" fmla="*/ 1975142 w 7467600"/>
              <a:gd name="connsiteY430" fmla="*/ 6585570 h 6858000"/>
              <a:gd name="connsiteX431" fmla="*/ 2050035 w 7467600"/>
              <a:gd name="connsiteY431" fmla="*/ 6813345 h 6858000"/>
              <a:gd name="connsiteX432" fmla="*/ 2063025 w 7467600"/>
              <a:gd name="connsiteY432" fmla="*/ 6858000 h 6858000"/>
              <a:gd name="connsiteX433" fmla="*/ 2021675 w 7467600"/>
              <a:gd name="connsiteY433" fmla="*/ 6858000 h 6858000"/>
              <a:gd name="connsiteX434" fmla="*/ 2019308 w 7467600"/>
              <a:gd name="connsiteY434" fmla="*/ 6847118 h 6858000"/>
              <a:gd name="connsiteX435" fmla="*/ 1938835 w 7467600"/>
              <a:gd name="connsiteY435" fmla="*/ 6551160 h 6858000"/>
              <a:gd name="connsiteX436" fmla="*/ 1953230 w 7467600"/>
              <a:gd name="connsiteY436" fmla="*/ 6759699 h 6858000"/>
              <a:gd name="connsiteX437" fmla="*/ 1956763 w 7467600"/>
              <a:gd name="connsiteY437" fmla="*/ 6778191 h 6858000"/>
              <a:gd name="connsiteX438" fmla="*/ 1967925 w 7467600"/>
              <a:gd name="connsiteY438" fmla="*/ 6858000 h 6858000"/>
              <a:gd name="connsiteX439" fmla="*/ 1936622 w 7467600"/>
              <a:gd name="connsiteY439" fmla="*/ 6858000 h 6858000"/>
              <a:gd name="connsiteX440" fmla="*/ 1926261 w 7467600"/>
              <a:gd name="connsiteY440" fmla="*/ 6784064 h 6858000"/>
              <a:gd name="connsiteX441" fmla="*/ 1922724 w 7467600"/>
              <a:gd name="connsiteY441" fmla="*/ 6765577 h 6858000"/>
              <a:gd name="connsiteX442" fmla="*/ 1904650 w 7467600"/>
              <a:gd name="connsiteY442" fmla="*/ 6639616 h 6858000"/>
              <a:gd name="connsiteX443" fmla="*/ 1885273 w 7467600"/>
              <a:gd name="connsiteY443" fmla="*/ 6858000 h 6858000"/>
              <a:gd name="connsiteX444" fmla="*/ 1854363 w 7467600"/>
              <a:gd name="connsiteY444" fmla="*/ 6858000 h 6858000"/>
              <a:gd name="connsiteX445" fmla="*/ 1880391 w 7467600"/>
              <a:gd name="connsiteY445" fmla="*/ 6603796 h 6858000"/>
              <a:gd name="connsiteX446" fmla="*/ 1818273 w 7467600"/>
              <a:gd name="connsiteY446" fmla="*/ 6715729 h 6858000"/>
              <a:gd name="connsiteX447" fmla="*/ 1794691 w 7467600"/>
              <a:gd name="connsiteY447" fmla="*/ 6843239 h 6858000"/>
              <a:gd name="connsiteX448" fmla="*/ 1794914 w 7467600"/>
              <a:gd name="connsiteY448" fmla="*/ 6858000 h 6858000"/>
              <a:gd name="connsiteX449" fmla="*/ 1746128 w 7467600"/>
              <a:gd name="connsiteY449" fmla="*/ 6858000 h 6858000"/>
              <a:gd name="connsiteX450" fmla="*/ 1753934 w 7467600"/>
              <a:gd name="connsiteY450" fmla="*/ 6724796 h 6858000"/>
              <a:gd name="connsiteX451" fmla="*/ 1792053 w 7467600"/>
              <a:gd name="connsiteY451" fmla="*/ 6572396 h 6858000"/>
              <a:gd name="connsiteX452" fmla="*/ 1862248 w 7467600"/>
              <a:gd name="connsiteY452" fmla="*/ 6266397 h 6858000"/>
              <a:gd name="connsiteX453" fmla="*/ 1862250 w 7467600"/>
              <a:gd name="connsiteY453" fmla="*/ 6033531 h 6858000"/>
              <a:gd name="connsiteX454" fmla="*/ 1211999 w 7467600"/>
              <a:gd name="connsiteY454" fmla="*/ 6683610 h 6858000"/>
              <a:gd name="connsiteX455" fmla="*/ 1213266 w 7467600"/>
              <a:gd name="connsiteY455" fmla="*/ 6691947 h 6858000"/>
              <a:gd name="connsiteX456" fmla="*/ 1203370 w 7467600"/>
              <a:gd name="connsiteY456" fmla="*/ 6850676 h 6858000"/>
              <a:gd name="connsiteX457" fmla="*/ 1203671 w 7467600"/>
              <a:gd name="connsiteY457" fmla="*/ 6858000 h 6858000"/>
              <a:gd name="connsiteX458" fmla="*/ 1143180 w 7467600"/>
              <a:gd name="connsiteY458" fmla="*/ 6858000 h 6858000"/>
              <a:gd name="connsiteX459" fmla="*/ 1142176 w 7467600"/>
              <a:gd name="connsiteY459" fmla="*/ 6766045 h 6858000"/>
              <a:gd name="connsiteX460" fmla="*/ 1067484 w 7467600"/>
              <a:gd name="connsiteY460" fmla="*/ 6858000 h 6858000"/>
              <a:gd name="connsiteX461" fmla="*/ 953928 w 7467600"/>
              <a:gd name="connsiteY461" fmla="*/ 6858000 h 6858000"/>
              <a:gd name="connsiteX462" fmla="*/ 959715 w 7467600"/>
              <a:gd name="connsiteY462" fmla="*/ 6850185 h 6858000"/>
              <a:gd name="connsiteX463" fmla="*/ 1483788 w 7467600"/>
              <a:gd name="connsiteY463" fmla="*/ 6259174 h 6858000"/>
              <a:gd name="connsiteX464" fmla="*/ 1100671 w 7467600"/>
              <a:gd name="connsiteY464" fmla="*/ 6252137 h 6858000"/>
              <a:gd name="connsiteX465" fmla="*/ 1090144 w 7467600"/>
              <a:gd name="connsiteY465" fmla="*/ 6256748 h 6858000"/>
              <a:gd name="connsiteX466" fmla="*/ 1095872 w 7467600"/>
              <a:gd name="connsiteY466" fmla="*/ 6271892 h 6858000"/>
              <a:gd name="connsiteX467" fmla="*/ 262785 w 7467600"/>
              <a:gd name="connsiteY467" fmla="*/ 6845450 h 6858000"/>
              <a:gd name="connsiteX468" fmla="*/ 209968 w 7467600"/>
              <a:gd name="connsiteY468" fmla="*/ 6770713 h 6858000"/>
              <a:gd name="connsiteX469" fmla="*/ 873460 w 7467600"/>
              <a:gd name="connsiteY469" fmla="*/ 6253768 h 6858000"/>
              <a:gd name="connsiteX470" fmla="*/ 192686 w 7467600"/>
              <a:gd name="connsiteY470" fmla="*/ 5849257 h 6858000"/>
              <a:gd name="connsiteX471" fmla="*/ 4696 w 7467600"/>
              <a:gd name="connsiteY471" fmla="*/ 5697668 h 6858000"/>
              <a:gd name="connsiteX472" fmla="*/ 0 w 7467600"/>
              <a:gd name="connsiteY472" fmla="*/ 5689984 h 6858000"/>
              <a:gd name="connsiteX473" fmla="*/ 0 w 7467600"/>
              <a:gd name="connsiteY473" fmla="*/ 5513472 h 6858000"/>
              <a:gd name="connsiteX474" fmla="*/ 174101 w 7467600"/>
              <a:gd name="connsiteY474" fmla="*/ 5620277 h 6858000"/>
              <a:gd name="connsiteX475" fmla="*/ 891800 w 7467600"/>
              <a:gd name="connsiteY475" fmla="*/ 6036935 h 6858000"/>
              <a:gd name="connsiteX476" fmla="*/ 1072219 w 7467600"/>
              <a:gd name="connsiteY476" fmla="*/ 6169443 h 6858000"/>
              <a:gd name="connsiteX477" fmla="*/ 1074117 w 7467600"/>
              <a:gd name="connsiteY477" fmla="*/ 6170301 h 6858000"/>
              <a:gd name="connsiteX478" fmla="*/ 1083114 w 7467600"/>
              <a:gd name="connsiteY478" fmla="*/ 6174131 h 6858000"/>
              <a:gd name="connsiteX479" fmla="*/ 1543010 w 7467600"/>
              <a:gd name="connsiteY479" fmla="*/ 6191140 h 6858000"/>
              <a:gd name="connsiteX480" fmla="*/ 1551080 w 7467600"/>
              <a:gd name="connsiteY480" fmla="*/ 6195006 h 6858000"/>
              <a:gd name="connsiteX481" fmla="*/ 2345443 w 7467600"/>
              <a:gd name="connsiteY481" fmla="*/ 5549882 h 6858000"/>
              <a:gd name="connsiteX482" fmla="*/ 1721499 w 7467600"/>
              <a:gd name="connsiteY482" fmla="*/ 5599969 h 6858000"/>
              <a:gd name="connsiteX483" fmla="*/ 767716 w 7467600"/>
              <a:gd name="connsiteY483" fmla="*/ 5472768 h 6858000"/>
              <a:gd name="connsiteX484" fmla="*/ 722147 w 7467600"/>
              <a:gd name="connsiteY484" fmla="*/ 5393091 h 6858000"/>
              <a:gd name="connsiteX485" fmla="*/ 1485552 w 7467600"/>
              <a:gd name="connsiteY485" fmla="*/ 5313202 h 6858000"/>
              <a:gd name="connsiteX486" fmla="*/ 2143004 w 7467600"/>
              <a:gd name="connsiteY486" fmla="*/ 5402420 h 6858000"/>
              <a:gd name="connsiteX487" fmla="*/ 1933391 w 7467600"/>
              <a:gd name="connsiteY487" fmla="*/ 5156971 h 6858000"/>
              <a:gd name="connsiteX488" fmla="*/ 1827118 w 7467600"/>
              <a:gd name="connsiteY488" fmla="*/ 4968410 h 6858000"/>
              <a:gd name="connsiteX489" fmla="*/ 1837349 w 7467600"/>
              <a:gd name="connsiteY489" fmla="*/ 4956357 h 6858000"/>
              <a:gd name="connsiteX490" fmla="*/ 2162835 w 7467600"/>
              <a:gd name="connsiteY490" fmla="*/ 5187853 h 6858000"/>
              <a:gd name="connsiteX491" fmla="*/ 2257167 w 7467600"/>
              <a:gd name="connsiteY491" fmla="*/ 5462123 h 6858000"/>
              <a:gd name="connsiteX492" fmla="*/ 2261598 w 7467600"/>
              <a:gd name="connsiteY492" fmla="*/ 5467998 h 6858000"/>
              <a:gd name="connsiteX493" fmla="*/ 2437177 w 7467600"/>
              <a:gd name="connsiteY493" fmla="*/ 5479608 h 6858000"/>
              <a:gd name="connsiteX494" fmla="*/ 2445247 w 7467600"/>
              <a:gd name="connsiteY494" fmla="*/ 5483476 h 6858000"/>
              <a:gd name="connsiteX495" fmla="*/ 2743626 w 7467600"/>
              <a:gd name="connsiteY495" fmla="*/ 5304819 h 6858000"/>
              <a:gd name="connsiteX496" fmla="*/ 3048102 w 7467600"/>
              <a:gd name="connsiteY496" fmla="*/ 5150595 h 6858000"/>
              <a:gd name="connsiteX497" fmla="*/ 1799414 w 7467600"/>
              <a:gd name="connsiteY497" fmla="*/ 4694732 h 6858000"/>
              <a:gd name="connsiteX498" fmla="*/ 1771735 w 7467600"/>
              <a:gd name="connsiteY498" fmla="*/ 4619929 h 6858000"/>
              <a:gd name="connsiteX499" fmla="*/ 3104273 w 7467600"/>
              <a:gd name="connsiteY499" fmla="*/ 5076159 h 6858000"/>
              <a:gd name="connsiteX500" fmla="*/ 3113245 w 7467600"/>
              <a:gd name="connsiteY500" fmla="*/ 5090705 h 6858000"/>
              <a:gd name="connsiteX501" fmla="*/ 3126294 w 7467600"/>
              <a:gd name="connsiteY501" fmla="*/ 5114400 h 6858000"/>
              <a:gd name="connsiteX502" fmla="*/ 3937433 w 7467600"/>
              <a:gd name="connsiteY502" fmla="*/ 4830473 h 6858000"/>
              <a:gd name="connsiteX503" fmla="*/ 3590475 w 7467600"/>
              <a:gd name="connsiteY503" fmla="*/ 4597974 h 6858000"/>
              <a:gd name="connsiteX504" fmla="*/ 3100264 w 7467600"/>
              <a:gd name="connsiteY504" fmla="*/ 4579845 h 6858000"/>
              <a:gd name="connsiteX505" fmla="*/ 2183576 w 7467600"/>
              <a:gd name="connsiteY505" fmla="*/ 4227150 h 6858000"/>
              <a:gd name="connsiteX506" fmla="*/ 2151029 w 7467600"/>
              <a:gd name="connsiteY506" fmla="*/ 4146947 h 6858000"/>
              <a:gd name="connsiteX507" fmla="*/ 3563434 w 7467600"/>
              <a:gd name="connsiteY507" fmla="*/ 4469115 h 6858000"/>
              <a:gd name="connsiteX508" fmla="*/ 3177952 w 7467600"/>
              <a:gd name="connsiteY508" fmla="*/ 3657386 h 6858000"/>
              <a:gd name="connsiteX509" fmla="*/ 3189263 w 7467600"/>
              <a:gd name="connsiteY509" fmla="*/ 3625726 h 6858000"/>
              <a:gd name="connsiteX510" fmla="*/ 3560912 w 7467600"/>
              <a:gd name="connsiteY510" fmla="*/ 4079863 h 6858000"/>
              <a:gd name="connsiteX511" fmla="*/ 3626636 w 7467600"/>
              <a:gd name="connsiteY511" fmla="*/ 4512230 h 6858000"/>
              <a:gd name="connsiteX512" fmla="*/ 3653088 w 7467600"/>
              <a:gd name="connsiteY512" fmla="*/ 4521417 h 6858000"/>
              <a:gd name="connsiteX513" fmla="*/ 3988128 w 7467600"/>
              <a:gd name="connsiteY513" fmla="*/ 4817267 h 6858000"/>
              <a:gd name="connsiteX514" fmla="*/ 4830582 w 7467600"/>
              <a:gd name="connsiteY514" fmla="*/ 4676000 h 6858000"/>
              <a:gd name="connsiteX515" fmla="*/ 4830100 w 7467600"/>
              <a:gd name="connsiteY515" fmla="*/ 4675554 h 6858000"/>
              <a:gd name="connsiteX516" fmla="*/ 4036318 w 7467600"/>
              <a:gd name="connsiteY516" fmla="*/ 4147013 h 6858000"/>
              <a:gd name="connsiteX517" fmla="*/ 3432098 w 7467600"/>
              <a:gd name="connsiteY517" fmla="*/ 3537312 h 6858000"/>
              <a:gd name="connsiteX518" fmla="*/ 3446761 w 7467600"/>
              <a:gd name="connsiteY518" fmla="*/ 3461278 h 6858000"/>
              <a:gd name="connsiteX519" fmla="*/ 4419733 w 7467600"/>
              <a:gd name="connsiteY519" fmla="*/ 3963555 h 6858000"/>
              <a:gd name="connsiteX520" fmla="*/ 4781371 w 7467600"/>
              <a:gd name="connsiteY520" fmla="*/ 4458604 h 6858000"/>
              <a:gd name="connsiteX521" fmla="*/ 4780440 w 7467600"/>
              <a:gd name="connsiteY521" fmla="*/ 4470290 h 6858000"/>
              <a:gd name="connsiteX522" fmla="*/ 4898954 w 7467600"/>
              <a:gd name="connsiteY522" fmla="*/ 4662092 h 6858000"/>
              <a:gd name="connsiteX523" fmla="*/ 4900699 w 7467600"/>
              <a:gd name="connsiteY523" fmla="*/ 4670867 h 6858000"/>
              <a:gd name="connsiteX524" fmla="*/ 5714511 w 7467600"/>
              <a:gd name="connsiteY524" fmla="*/ 4663483 h 6858000"/>
              <a:gd name="connsiteX525" fmla="*/ 5464793 w 7467600"/>
              <a:gd name="connsiteY525" fmla="*/ 4393556 h 6858000"/>
              <a:gd name="connsiteX526" fmla="*/ 5461897 w 7467600"/>
              <a:gd name="connsiteY526" fmla="*/ 4390879 h 6858000"/>
              <a:gd name="connsiteX527" fmla="*/ 4294126 w 7467600"/>
              <a:gd name="connsiteY527" fmla="*/ 3303048 h 6858000"/>
              <a:gd name="connsiteX528" fmla="*/ 4305321 w 7467600"/>
              <a:gd name="connsiteY528" fmla="*/ 3256953 h 6858000"/>
              <a:gd name="connsiteX529" fmla="*/ 4949299 w 7467600"/>
              <a:gd name="connsiteY529" fmla="*/ 3766336 h 6858000"/>
              <a:gd name="connsiteX530" fmla="*/ 5291452 w 7467600"/>
              <a:gd name="connsiteY530" fmla="*/ 4076801 h 6858000"/>
              <a:gd name="connsiteX531" fmla="*/ 5434998 w 7467600"/>
              <a:gd name="connsiteY531" fmla="*/ 4254100 h 6858000"/>
              <a:gd name="connsiteX532" fmla="*/ 5351015 w 7467600"/>
              <a:gd name="connsiteY532" fmla="*/ 3760989 h 6858000"/>
              <a:gd name="connsiteX533" fmla="*/ 5413780 w 7467600"/>
              <a:gd name="connsiteY533" fmla="*/ 2966265 h 6858000"/>
              <a:gd name="connsiteX534" fmla="*/ 5425627 w 7467600"/>
              <a:gd name="connsiteY534" fmla="*/ 2954192 h 6858000"/>
              <a:gd name="connsiteX535" fmla="*/ 6604735 w 7467600"/>
              <a:gd name="connsiteY535" fmla="*/ 2041381 h 6858000"/>
              <a:gd name="connsiteX536" fmla="*/ 7204487 w 7467600"/>
              <a:gd name="connsiteY536" fmla="*/ 2742112 h 6858000"/>
              <a:gd name="connsiteX537" fmla="*/ 7131592 w 7467600"/>
              <a:gd name="connsiteY537" fmla="*/ 2672096 h 6858000"/>
              <a:gd name="connsiteX538" fmla="*/ 6996344 w 7467600"/>
              <a:gd name="connsiteY538" fmla="*/ 2518310 h 6858000"/>
              <a:gd name="connsiteX539" fmla="*/ 6735495 w 7467600"/>
              <a:gd name="connsiteY539" fmla="*/ 2196890 h 6858000"/>
              <a:gd name="connsiteX540" fmla="*/ 6721901 w 7467600"/>
              <a:gd name="connsiteY540" fmla="*/ 2179274 h 6858000"/>
              <a:gd name="connsiteX541" fmla="*/ 6604735 w 7467600"/>
              <a:gd name="connsiteY541" fmla="*/ 2041381 h 6858000"/>
              <a:gd name="connsiteX542" fmla="*/ 6591670 w 7467600"/>
              <a:gd name="connsiteY542" fmla="*/ 1988277 h 6858000"/>
              <a:gd name="connsiteX543" fmla="*/ 6747349 w 7467600"/>
              <a:gd name="connsiteY543" fmla="*/ 2160069 h 6858000"/>
              <a:gd name="connsiteX544" fmla="*/ 6760943 w 7467600"/>
              <a:gd name="connsiteY544" fmla="*/ 2177686 h 6858000"/>
              <a:gd name="connsiteX545" fmla="*/ 7021065 w 7467600"/>
              <a:gd name="connsiteY545" fmla="*/ 2498102 h 6858000"/>
              <a:gd name="connsiteX546" fmla="*/ 7155223 w 7467600"/>
              <a:gd name="connsiteY546" fmla="*/ 2650386 h 6858000"/>
              <a:gd name="connsiteX547" fmla="*/ 7203167 w 7467600"/>
              <a:gd name="connsiteY547" fmla="*/ 2697288 h 6858000"/>
              <a:gd name="connsiteX548" fmla="*/ 6937703 w 7467600"/>
              <a:gd name="connsiteY548" fmla="*/ 2321981 h 6858000"/>
              <a:gd name="connsiteX549" fmla="*/ 6591670 w 7467600"/>
              <a:gd name="connsiteY549" fmla="*/ 1988277 h 6858000"/>
              <a:gd name="connsiteX550" fmla="*/ 5798671 w 7467600"/>
              <a:gd name="connsiteY550" fmla="*/ 1981601 h 6858000"/>
              <a:gd name="connsiteX551" fmla="*/ 5754709 w 7467600"/>
              <a:gd name="connsiteY551" fmla="*/ 2071454 h 6858000"/>
              <a:gd name="connsiteX552" fmla="*/ 5763044 w 7467600"/>
              <a:gd name="connsiteY552" fmla="*/ 2842206 h 6858000"/>
              <a:gd name="connsiteX553" fmla="*/ 5764974 w 7467600"/>
              <a:gd name="connsiteY553" fmla="*/ 2799609 h 6858000"/>
              <a:gd name="connsiteX554" fmla="*/ 5767665 w 7467600"/>
              <a:gd name="connsiteY554" fmla="*/ 2666409 h 6858000"/>
              <a:gd name="connsiteX555" fmla="*/ 5763055 w 7467600"/>
              <a:gd name="connsiteY555" fmla="*/ 2579705 h 6858000"/>
              <a:gd name="connsiteX556" fmla="*/ 5758079 w 7467600"/>
              <a:gd name="connsiteY556" fmla="*/ 2492508 h 6858000"/>
              <a:gd name="connsiteX557" fmla="*/ 5779325 w 7467600"/>
              <a:gd name="connsiteY557" fmla="*/ 2197069 h 6858000"/>
              <a:gd name="connsiteX558" fmla="*/ 5798671 w 7467600"/>
              <a:gd name="connsiteY558" fmla="*/ 1981601 h 6858000"/>
              <a:gd name="connsiteX559" fmla="*/ 5829202 w 7467600"/>
              <a:gd name="connsiteY559" fmla="*/ 1971679 h 6858000"/>
              <a:gd name="connsiteX560" fmla="*/ 5809558 w 7467600"/>
              <a:gd name="connsiteY560" fmla="*/ 2198043 h 6858000"/>
              <a:gd name="connsiteX561" fmla="*/ 5788653 w 7467600"/>
              <a:gd name="connsiteY561" fmla="*/ 2489430 h 6858000"/>
              <a:gd name="connsiteX562" fmla="*/ 5793439 w 7467600"/>
              <a:gd name="connsiteY562" fmla="*/ 2575235 h 6858000"/>
              <a:gd name="connsiteX563" fmla="*/ 5796837 w 7467600"/>
              <a:gd name="connsiteY563" fmla="*/ 2637633 h 6858000"/>
              <a:gd name="connsiteX564" fmla="*/ 5818614 w 7467600"/>
              <a:gd name="connsiteY564" fmla="*/ 2473055 h 6858000"/>
              <a:gd name="connsiteX565" fmla="*/ 5829202 w 7467600"/>
              <a:gd name="connsiteY565" fmla="*/ 1971679 h 6858000"/>
              <a:gd name="connsiteX566" fmla="*/ 5911389 w 7467600"/>
              <a:gd name="connsiteY566" fmla="*/ 1898371 h 6858000"/>
              <a:gd name="connsiteX567" fmla="*/ 6237627 w 7467600"/>
              <a:gd name="connsiteY567" fmla="*/ 2231921 h 6858000"/>
              <a:gd name="connsiteX568" fmla="*/ 5911389 w 7467600"/>
              <a:gd name="connsiteY568" fmla="*/ 1898371 h 6858000"/>
              <a:gd name="connsiteX569" fmla="*/ 6944437 w 7467600"/>
              <a:gd name="connsiteY569" fmla="*/ 1575402 h 6858000"/>
              <a:gd name="connsiteX570" fmla="*/ 6304730 w 7467600"/>
              <a:gd name="connsiteY570" fmla="*/ 1766654 h 6858000"/>
              <a:gd name="connsiteX571" fmla="*/ 6944437 w 7467600"/>
              <a:gd name="connsiteY571" fmla="*/ 1575402 h 6858000"/>
              <a:gd name="connsiteX572" fmla="*/ 7019523 w 7467600"/>
              <a:gd name="connsiteY572" fmla="*/ 1519450 h 6858000"/>
              <a:gd name="connsiteX573" fmla="*/ 6298091 w 7467600"/>
              <a:gd name="connsiteY573" fmla="*/ 1737122 h 6858000"/>
              <a:gd name="connsiteX574" fmla="*/ 7019523 w 7467600"/>
              <a:gd name="connsiteY574" fmla="*/ 1519450 h 6858000"/>
              <a:gd name="connsiteX575" fmla="*/ 2399523 w 7467600"/>
              <a:gd name="connsiteY575" fmla="*/ 1428234 h 6858000"/>
              <a:gd name="connsiteX576" fmla="*/ 2224982 w 7467600"/>
              <a:gd name="connsiteY576" fmla="*/ 1826201 h 6858000"/>
              <a:gd name="connsiteX577" fmla="*/ 2096099 w 7467600"/>
              <a:gd name="connsiteY577" fmla="*/ 2345900 h 6858000"/>
              <a:gd name="connsiteX578" fmla="*/ 2283317 w 7467600"/>
              <a:gd name="connsiteY578" fmla="*/ 1796925 h 6858000"/>
              <a:gd name="connsiteX579" fmla="*/ 2399523 w 7467600"/>
              <a:gd name="connsiteY579" fmla="*/ 1428234 h 6858000"/>
              <a:gd name="connsiteX580" fmla="*/ 2448558 w 7467600"/>
              <a:gd name="connsiteY580" fmla="*/ 1373435 h 6858000"/>
              <a:gd name="connsiteX581" fmla="*/ 2312521 w 7467600"/>
              <a:gd name="connsiteY581" fmla="*/ 1806140 h 6858000"/>
              <a:gd name="connsiteX582" fmla="*/ 2127533 w 7467600"/>
              <a:gd name="connsiteY582" fmla="*/ 2348380 h 6858000"/>
              <a:gd name="connsiteX583" fmla="*/ 2358080 w 7467600"/>
              <a:gd name="connsiteY583" fmla="*/ 1866134 h 6858000"/>
              <a:gd name="connsiteX584" fmla="*/ 2407436 w 7467600"/>
              <a:gd name="connsiteY584" fmla="*/ 1651070 h 6858000"/>
              <a:gd name="connsiteX585" fmla="*/ 2448558 w 7467600"/>
              <a:gd name="connsiteY585" fmla="*/ 1373435 h 6858000"/>
              <a:gd name="connsiteX586" fmla="*/ 278707 w 7467600"/>
              <a:gd name="connsiteY586" fmla="*/ 1352270 h 6858000"/>
              <a:gd name="connsiteX587" fmla="*/ 321570 w 7467600"/>
              <a:gd name="connsiteY587" fmla="*/ 1861610 h 6858000"/>
              <a:gd name="connsiteX588" fmla="*/ 294281 w 7467600"/>
              <a:gd name="connsiteY588" fmla="*/ 1440658 h 6858000"/>
              <a:gd name="connsiteX589" fmla="*/ 278707 w 7467600"/>
              <a:gd name="connsiteY589" fmla="*/ 1352270 h 6858000"/>
              <a:gd name="connsiteX590" fmla="*/ 1423821 w 7467600"/>
              <a:gd name="connsiteY590" fmla="*/ 1351958 h 6858000"/>
              <a:gd name="connsiteX591" fmla="*/ 1638521 w 7467600"/>
              <a:gd name="connsiteY591" fmla="*/ 1908470 h 6858000"/>
              <a:gd name="connsiteX592" fmla="*/ 1754199 w 7467600"/>
              <a:gd name="connsiteY592" fmla="*/ 2149284 h 6858000"/>
              <a:gd name="connsiteX593" fmla="*/ 1908359 w 7467600"/>
              <a:gd name="connsiteY593" fmla="*/ 2364988 h 6858000"/>
              <a:gd name="connsiteX594" fmla="*/ 1647661 w 7467600"/>
              <a:gd name="connsiteY594" fmla="*/ 1825945 h 6858000"/>
              <a:gd name="connsiteX595" fmla="*/ 1423821 w 7467600"/>
              <a:gd name="connsiteY595" fmla="*/ 1351958 h 6858000"/>
              <a:gd name="connsiteX596" fmla="*/ 1431890 w 7467600"/>
              <a:gd name="connsiteY596" fmla="*/ 1306475 h 6858000"/>
              <a:gd name="connsiteX597" fmla="*/ 1507597 w 7467600"/>
              <a:gd name="connsiteY597" fmla="*/ 1446132 h 6858000"/>
              <a:gd name="connsiteX598" fmla="*/ 1674586 w 7467600"/>
              <a:gd name="connsiteY598" fmla="*/ 1813832 h 6858000"/>
              <a:gd name="connsiteX599" fmla="*/ 1815950 w 7467600"/>
              <a:gd name="connsiteY599" fmla="*/ 2128564 h 6858000"/>
              <a:gd name="connsiteX600" fmla="*/ 1984242 w 7467600"/>
              <a:gd name="connsiteY600" fmla="*/ 2430829 h 6858000"/>
              <a:gd name="connsiteX601" fmla="*/ 2014023 w 7467600"/>
              <a:gd name="connsiteY601" fmla="*/ 2450995 h 6858000"/>
              <a:gd name="connsiteX602" fmla="*/ 1747337 w 7467600"/>
              <a:gd name="connsiteY602" fmla="*/ 1855264 h 6858000"/>
              <a:gd name="connsiteX603" fmla="*/ 1533749 w 7467600"/>
              <a:gd name="connsiteY603" fmla="*/ 1478656 h 6858000"/>
              <a:gd name="connsiteX604" fmla="*/ 1431890 w 7467600"/>
              <a:gd name="connsiteY604" fmla="*/ 1306475 h 6858000"/>
              <a:gd name="connsiteX605" fmla="*/ 5052692 w 7467600"/>
              <a:gd name="connsiteY605" fmla="*/ 1292994 h 6858000"/>
              <a:gd name="connsiteX606" fmla="*/ 5200661 w 7467600"/>
              <a:gd name="connsiteY606" fmla="*/ 1635186 h 6858000"/>
              <a:gd name="connsiteX607" fmla="*/ 5297138 w 7467600"/>
              <a:gd name="connsiteY607" fmla="*/ 1906351 h 6858000"/>
              <a:gd name="connsiteX608" fmla="*/ 5052692 w 7467600"/>
              <a:gd name="connsiteY608" fmla="*/ 1292994 h 6858000"/>
              <a:gd name="connsiteX609" fmla="*/ 5009948 w 7467600"/>
              <a:gd name="connsiteY609" fmla="*/ 1273619 h 6858000"/>
              <a:gd name="connsiteX610" fmla="*/ 5121777 w 7467600"/>
              <a:gd name="connsiteY610" fmla="*/ 1654213 h 6858000"/>
              <a:gd name="connsiteX611" fmla="*/ 5293545 w 7467600"/>
              <a:gd name="connsiteY611" fmla="*/ 2072247 h 6858000"/>
              <a:gd name="connsiteX612" fmla="*/ 5294042 w 7467600"/>
              <a:gd name="connsiteY612" fmla="*/ 2065019 h 6858000"/>
              <a:gd name="connsiteX613" fmla="*/ 5171936 w 7467600"/>
              <a:gd name="connsiteY613" fmla="*/ 1647613 h 6858000"/>
              <a:gd name="connsiteX614" fmla="*/ 5009948 w 7467600"/>
              <a:gd name="connsiteY614" fmla="*/ 1273619 h 6858000"/>
              <a:gd name="connsiteX615" fmla="*/ 655236 w 7467600"/>
              <a:gd name="connsiteY615" fmla="*/ 1268632 h 6858000"/>
              <a:gd name="connsiteX616" fmla="*/ 839521 w 7467600"/>
              <a:gd name="connsiteY616" fmla="*/ 1685315 h 6858000"/>
              <a:gd name="connsiteX617" fmla="*/ 1109416 w 7467600"/>
              <a:gd name="connsiteY617" fmla="*/ 2061663 h 6858000"/>
              <a:gd name="connsiteX618" fmla="*/ 1298300 w 7467600"/>
              <a:gd name="connsiteY618" fmla="*/ 2247742 h 6858000"/>
              <a:gd name="connsiteX619" fmla="*/ 1125871 w 7467600"/>
              <a:gd name="connsiteY619" fmla="*/ 1989513 h 6858000"/>
              <a:gd name="connsiteX620" fmla="*/ 981574 w 7467600"/>
              <a:gd name="connsiteY620" fmla="*/ 1783157 h 6858000"/>
              <a:gd name="connsiteX621" fmla="*/ 922198 w 7467600"/>
              <a:gd name="connsiteY621" fmla="*/ 1677437 h 6858000"/>
              <a:gd name="connsiteX622" fmla="*/ 869293 w 7467600"/>
              <a:gd name="connsiteY622" fmla="*/ 1583214 h 6858000"/>
              <a:gd name="connsiteX623" fmla="*/ 751431 w 7467600"/>
              <a:gd name="connsiteY623" fmla="*/ 1405731 h 6858000"/>
              <a:gd name="connsiteX624" fmla="*/ 655236 w 7467600"/>
              <a:gd name="connsiteY624" fmla="*/ 1268632 h 6858000"/>
              <a:gd name="connsiteX625" fmla="*/ 6516292 w 7467600"/>
              <a:gd name="connsiteY625" fmla="*/ 1263064 h 6858000"/>
              <a:gd name="connsiteX626" fmla="*/ 5736320 w 7467600"/>
              <a:gd name="connsiteY626" fmla="*/ 1501803 h 6858000"/>
              <a:gd name="connsiteX627" fmla="*/ 6516292 w 7467600"/>
              <a:gd name="connsiteY627" fmla="*/ 1263064 h 6858000"/>
              <a:gd name="connsiteX628" fmla="*/ 291466 w 7467600"/>
              <a:gd name="connsiteY628" fmla="*/ 1250369 h 6858000"/>
              <a:gd name="connsiteX629" fmla="*/ 323180 w 7467600"/>
              <a:gd name="connsiteY629" fmla="*/ 1435283 h 6858000"/>
              <a:gd name="connsiteX630" fmla="*/ 349381 w 7467600"/>
              <a:gd name="connsiteY630" fmla="*/ 1875041 h 6858000"/>
              <a:gd name="connsiteX631" fmla="*/ 374363 w 7467600"/>
              <a:gd name="connsiteY631" fmla="*/ 1506494 h 6858000"/>
              <a:gd name="connsiteX632" fmla="*/ 302168 w 7467600"/>
              <a:gd name="connsiteY632" fmla="*/ 1274495 h 6858000"/>
              <a:gd name="connsiteX633" fmla="*/ 291466 w 7467600"/>
              <a:gd name="connsiteY633" fmla="*/ 1250369 h 6858000"/>
              <a:gd name="connsiteX634" fmla="*/ 678222 w 7467600"/>
              <a:gd name="connsiteY634" fmla="*/ 1248670 h 6858000"/>
              <a:gd name="connsiteX635" fmla="*/ 775536 w 7467600"/>
              <a:gd name="connsiteY635" fmla="*/ 1388015 h 6858000"/>
              <a:gd name="connsiteX636" fmla="*/ 894529 w 7467600"/>
              <a:gd name="connsiteY636" fmla="*/ 1567739 h 6858000"/>
              <a:gd name="connsiteX637" fmla="*/ 948000 w 7467600"/>
              <a:gd name="connsiteY637" fmla="*/ 1663088 h 6858000"/>
              <a:gd name="connsiteX638" fmla="*/ 1006812 w 7467600"/>
              <a:gd name="connsiteY638" fmla="*/ 1767683 h 6858000"/>
              <a:gd name="connsiteX639" fmla="*/ 1149133 w 7467600"/>
              <a:gd name="connsiteY639" fmla="*/ 1971513 h 6858000"/>
              <a:gd name="connsiteX640" fmla="*/ 1333952 w 7467600"/>
              <a:gd name="connsiteY640" fmla="*/ 2251620 h 6858000"/>
              <a:gd name="connsiteX641" fmla="*/ 1337329 w 7467600"/>
              <a:gd name="connsiteY641" fmla="*/ 2258350 h 6858000"/>
              <a:gd name="connsiteX642" fmla="*/ 1014726 w 7467600"/>
              <a:gd name="connsiteY642" fmla="*/ 1615556 h 6858000"/>
              <a:gd name="connsiteX643" fmla="*/ 678222 w 7467600"/>
              <a:gd name="connsiteY643" fmla="*/ 1248670 h 6858000"/>
              <a:gd name="connsiteX644" fmla="*/ 6691602 w 7467600"/>
              <a:gd name="connsiteY644" fmla="*/ 1140573 h 6858000"/>
              <a:gd name="connsiteX645" fmla="*/ 6571100 w 7467600"/>
              <a:gd name="connsiteY645" fmla="*/ 1183662 h 6858000"/>
              <a:gd name="connsiteX646" fmla="*/ 6241687 w 7467600"/>
              <a:gd name="connsiteY646" fmla="*/ 1257600 h 6858000"/>
              <a:gd name="connsiteX647" fmla="*/ 5693009 w 7467600"/>
              <a:gd name="connsiteY647" fmla="*/ 1478256 h 6858000"/>
              <a:gd name="connsiteX648" fmla="*/ 6548420 w 7467600"/>
              <a:gd name="connsiteY648" fmla="*/ 1214599 h 6858000"/>
              <a:gd name="connsiteX649" fmla="*/ 6605473 w 7467600"/>
              <a:gd name="connsiteY649" fmla="*/ 1184686 h 6858000"/>
              <a:gd name="connsiteX650" fmla="*/ 6691602 w 7467600"/>
              <a:gd name="connsiteY650" fmla="*/ 1140573 h 6858000"/>
              <a:gd name="connsiteX651" fmla="*/ 4002475 w 7467600"/>
              <a:gd name="connsiteY651" fmla="*/ 1037802 h 6858000"/>
              <a:gd name="connsiteX652" fmla="*/ 4000324 w 7467600"/>
              <a:gd name="connsiteY652" fmla="*/ 1039362 h 6858000"/>
              <a:gd name="connsiteX653" fmla="*/ 4002862 w 7467600"/>
              <a:gd name="connsiteY653" fmla="*/ 1042866 h 6858000"/>
              <a:gd name="connsiteX654" fmla="*/ 4002475 w 7467600"/>
              <a:gd name="connsiteY654" fmla="*/ 1037802 h 6858000"/>
              <a:gd name="connsiteX655" fmla="*/ 506322 w 7467600"/>
              <a:gd name="connsiteY655" fmla="*/ 1020997 h 6858000"/>
              <a:gd name="connsiteX656" fmla="*/ 533068 w 7467600"/>
              <a:gd name="connsiteY656" fmla="*/ 1029409 h 6858000"/>
              <a:gd name="connsiteX657" fmla="*/ 1232525 w 7467600"/>
              <a:gd name="connsiteY657" fmla="*/ 1804675 h 6858000"/>
              <a:gd name="connsiteX658" fmla="*/ 1388858 w 7467600"/>
              <a:gd name="connsiteY658" fmla="*/ 2368011 h 6858000"/>
              <a:gd name="connsiteX659" fmla="*/ 1384098 w 7467600"/>
              <a:gd name="connsiteY659" fmla="*/ 2378125 h 6858000"/>
              <a:gd name="connsiteX660" fmla="*/ 1425393 w 7467600"/>
              <a:gd name="connsiteY660" fmla="*/ 2589124 h 6858000"/>
              <a:gd name="connsiteX661" fmla="*/ 1424001 w 7467600"/>
              <a:gd name="connsiteY661" fmla="*/ 2597541 h 6858000"/>
              <a:gd name="connsiteX662" fmla="*/ 2152729 w 7467600"/>
              <a:gd name="connsiteY662" fmla="*/ 2864487 h 6858000"/>
              <a:gd name="connsiteX663" fmla="*/ 2020609 w 7467600"/>
              <a:gd name="connsiteY663" fmla="*/ 2539671 h 6858000"/>
              <a:gd name="connsiteX664" fmla="*/ 2018920 w 7467600"/>
              <a:gd name="connsiteY664" fmla="*/ 2536309 h 6858000"/>
              <a:gd name="connsiteX665" fmla="*/ 1342441 w 7467600"/>
              <a:gd name="connsiteY665" fmla="*/ 1173017 h 6858000"/>
              <a:gd name="connsiteX666" fmla="*/ 1367925 w 7467600"/>
              <a:gd name="connsiteY666" fmla="*/ 1135648 h 6858000"/>
              <a:gd name="connsiteX667" fmla="*/ 1771401 w 7467600"/>
              <a:gd name="connsiteY667" fmla="*/ 1806673 h 6858000"/>
              <a:gd name="connsiteX668" fmla="*/ 1972385 w 7467600"/>
              <a:gd name="connsiteY668" fmla="*/ 2198735 h 6858000"/>
              <a:gd name="connsiteX669" fmla="*/ 2040892 w 7467600"/>
              <a:gd name="connsiteY669" fmla="*/ 2405205 h 6858000"/>
              <a:gd name="connsiteX670" fmla="*/ 2131689 w 7467600"/>
              <a:gd name="connsiteY670" fmla="*/ 1936926 h 6858000"/>
              <a:gd name="connsiteX671" fmla="*/ 2454820 w 7467600"/>
              <a:gd name="connsiteY671" fmla="*/ 1248808 h 6858000"/>
              <a:gd name="connsiteX672" fmla="*/ 2492512 w 7467600"/>
              <a:gd name="connsiteY672" fmla="*/ 1302920 h 6858000"/>
              <a:gd name="connsiteX673" fmla="*/ 2081216 w 7467600"/>
              <a:gd name="connsiteY673" fmla="*/ 2527513 h 6858000"/>
              <a:gd name="connsiteX674" fmla="*/ 2081211 w 7467600"/>
              <a:gd name="connsiteY674" fmla="*/ 2528916 h 6858000"/>
              <a:gd name="connsiteX675" fmla="*/ 2199067 w 7467600"/>
              <a:gd name="connsiteY675" fmla="*/ 2884061 h 6858000"/>
              <a:gd name="connsiteX676" fmla="*/ 3192586 w 7467600"/>
              <a:gd name="connsiteY676" fmla="*/ 3411496 h 6858000"/>
              <a:gd name="connsiteX677" fmla="*/ 3182620 w 7467600"/>
              <a:gd name="connsiteY677" fmla="*/ 3483279 h 6858000"/>
              <a:gd name="connsiteX678" fmla="*/ 2435119 w 7467600"/>
              <a:gd name="connsiteY678" fmla="*/ 3080173 h 6858000"/>
              <a:gd name="connsiteX679" fmla="*/ 2410152 w 7467600"/>
              <a:gd name="connsiteY679" fmla="*/ 3063751 h 6858000"/>
              <a:gd name="connsiteX680" fmla="*/ 2408099 w 7467600"/>
              <a:gd name="connsiteY680" fmla="*/ 3064403 h 6858000"/>
              <a:gd name="connsiteX681" fmla="*/ 2407218 w 7467600"/>
              <a:gd name="connsiteY681" fmla="*/ 3070324 h 6858000"/>
              <a:gd name="connsiteX682" fmla="*/ 2380138 w 7467600"/>
              <a:gd name="connsiteY682" fmla="*/ 3099341 h 6858000"/>
              <a:gd name="connsiteX683" fmla="*/ 1765923 w 7467600"/>
              <a:gd name="connsiteY683" fmla="*/ 3581043 h 6858000"/>
              <a:gd name="connsiteX684" fmla="*/ 1702258 w 7467600"/>
              <a:gd name="connsiteY684" fmla="*/ 3612286 h 6858000"/>
              <a:gd name="connsiteX685" fmla="*/ 1538370 w 7467600"/>
              <a:gd name="connsiteY685" fmla="*/ 3811804 h 6858000"/>
              <a:gd name="connsiteX686" fmla="*/ 542867 w 7467600"/>
              <a:gd name="connsiteY686" fmla="*/ 4944092 h 6858000"/>
              <a:gd name="connsiteX687" fmla="*/ 515800 w 7467600"/>
              <a:gd name="connsiteY687" fmla="*/ 4862180 h 6858000"/>
              <a:gd name="connsiteX688" fmla="*/ 909145 w 7467600"/>
              <a:gd name="connsiteY688" fmla="*/ 4199225 h 6858000"/>
              <a:gd name="connsiteX689" fmla="*/ 1214067 w 7467600"/>
              <a:gd name="connsiteY689" fmla="*/ 3908561 h 6858000"/>
              <a:gd name="connsiteX690" fmla="*/ 640967 w 7467600"/>
              <a:gd name="connsiteY690" fmla="*/ 4105601 h 6858000"/>
              <a:gd name="connsiteX691" fmla="*/ 112563 w 7467600"/>
              <a:gd name="connsiteY691" fmla="*/ 4396952 h 6858000"/>
              <a:gd name="connsiteX692" fmla="*/ 0 w 7467600"/>
              <a:gd name="connsiteY692" fmla="*/ 4466006 h 6858000"/>
              <a:gd name="connsiteX693" fmla="*/ 0 w 7467600"/>
              <a:gd name="connsiteY693" fmla="*/ 4233763 h 6858000"/>
              <a:gd name="connsiteX694" fmla="*/ 36881 w 7467600"/>
              <a:gd name="connsiteY694" fmla="*/ 4200118 h 6858000"/>
              <a:gd name="connsiteX695" fmla="*/ 910534 w 7467600"/>
              <a:gd name="connsiteY695" fmla="*/ 3629753 h 6858000"/>
              <a:gd name="connsiteX696" fmla="*/ 1578717 w 7467600"/>
              <a:gd name="connsiteY696" fmla="*/ 3575982 h 6858000"/>
              <a:gd name="connsiteX697" fmla="*/ 2338780 w 7467600"/>
              <a:gd name="connsiteY697" fmla="*/ 3033725 h 6858000"/>
              <a:gd name="connsiteX698" fmla="*/ 1807991 w 7467600"/>
              <a:gd name="connsiteY698" fmla="*/ 2807184 h 6858000"/>
              <a:gd name="connsiteX699" fmla="*/ 1416358 w 7467600"/>
              <a:gd name="connsiteY699" fmla="*/ 3112571 h 6858000"/>
              <a:gd name="connsiteX700" fmla="*/ 939066 w 7467600"/>
              <a:gd name="connsiteY700" fmla="*/ 3378798 h 6858000"/>
              <a:gd name="connsiteX701" fmla="*/ 115099 w 7467600"/>
              <a:gd name="connsiteY701" fmla="*/ 3607650 h 6858000"/>
              <a:gd name="connsiteX702" fmla="*/ 97284 w 7467600"/>
              <a:gd name="connsiteY702" fmla="*/ 3520393 h 6858000"/>
              <a:gd name="connsiteX703" fmla="*/ 922050 w 7467600"/>
              <a:gd name="connsiteY703" fmla="*/ 3074867 h 6858000"/>
              <a:gd name="connsiteX704" fmla="*/ 1405265 w 7467600"/>
              <a:gd name="connsiteY704" fmla="*/ 3016319 h 6858000"/>
              <a:gd name="connsiteX705" fmla="*/ 1407512 w 7467600"/>
              <a:gd name="connsiteY705" fmla="*/ 3018001 h 6858000"/>
              <a:gd name="connsiteX706" fmla="*/ 1726266 w 7467600"/>
              <a:gd name="connsiteY706" fmla="*/ 2777274 h 6858000"/>
              <a:gd name="connsiteX707" fmla="*/ 625390 w 7467600"/>
              <a:gd name="connsiteY707" fmla="*/ 2514541 h 6858000"/>
              <a:gd name="connsiteX708" fmla="*/ 619799 w 7467600"/>
              <a:gd name="connsiteY708" fmla="*/ 2527180 h 6858000"/>
              <a:gd name="connsiteX709" fmla="*/ 310030 w 7467600"/>
              <a:gd name="connsiteY709" fmla="*/ 2771818 h 6858000"/>
              <a:gd name="connsiteX710" fmla="*/ 173877 w 7467600"/>
              <a:gd name="connsiteY710" fmla="*/ 2937056 h 6858000"/>
              <a:gd name="connsiteX711" fmla="*/ 77889 w 7467600"/>
              <a:gd name="connsiteY711" fmla="*/ 3138440 h 6858000"/>
              <a:gd name="connsiteX712" fmla="*/ 0 w 7467600"/>
              <a:gd name="connsiteY712" fmla="*/ 3271395 h 6858000"/>
              <a:gd name="connsiteX713" fmla="*/ 0 w 7467600"/>
              <a:gd name="connsiteY713" fmla="*/ 3153002 h 6858000"/>
              <a:gd name="connsiteX714" fmla="*/ 2386 w 7467600"/>
              <a:gd name="connsiteY714" fmla="*/ 3149203 h 6858000"/>
              <a:gd name="connsiteX715" fmla="*/ 89753 w 7467600"/>
              <a:gd name="connsiteY715" fmla="*/ 2987702 h 6858000"/>
              <a:gd name="connsiteX716" fmla="*/ 76869 w 7467600"/>
              <a:gd name="connsiteY716" fmla="*/ 3005404 h 6858000"/>
              <a:gd name="connsiteX717" fmla="*/ 32049 w 7467600"/>
              <a:gd name="connsiteY717" fmla="*/ 3065814 h 6858000"/>
              <a:gd name="connsiteX718" fmla="*/ 0 w 7467600"/>
              <a:gd name="connsiteY718" fmla="*/ 3108744 h 6858000"/>
              <a:gd name="connsiteX719" fmla="*/ 0 w 7467600"/>
              <a:gd name="connsiteY719" fmla="*/ 3058059 h 6858000"/>
              <a:gd name="connsiteX720" fmla="*/ 7610 w 7467600"/>
              <a:gd name="connsiteY720" fmla="*/ 3047889 h 6858000"/>
              <a:gd name="connsiteX721" fmla="*/ 52419 w 7467600"/>
              <a:gd name="connsiteY721" fmla="*/ 2987479 h 6858000"/>
              <a:gd name="connsiteX722" fmla="*/ 59142 w 7467600"/>
              <a:gd name="connsiteY722" fmla="*/ 2978488 h 6858000"/>
              <a:gd name="connsiteX723" fmla="*/ 0 w 7467600"/>
              <a:gd name="connsiteY723" fmla="*/ 3015334 h 6858000"/>
              <a:gd name="connsiteX724" fmla="*/ 0 w 7467600"/>
              <a:gd name="connsiteY724" fmla="*/ 2914286 h 6858000"/>
              <a:gd name="connsiteX725" fmla="*/ 36383 w 7467600"/>
              <a:gd name="connsiteY725" fmla="*/ 2901128 h 6858000"/>
              <a:gd name="connsiteX726" fmla="*/ 156329 w 7467600"/>
              <a:gd name="connsiteY726" fmla="*/ 2840533 h 6858000"/>
              <a:gd name="connsiteX727" fmla="*/ 358355 w 7467600"/>
              <a:gd name="connsiteY727" fmla="*/ 2620471 h 6858000"/>
              <a:gd name="connsiteX728" fmla="*/ 510577 w 7467600"/>
              <a:gd name="connsiteY728" fmla="*/ 2501244 h 6858000"/>
              <a:gd name="connsiteX729" fmla="*/ 211967 w 7467600"/>
              <a:gd name="connsiteY729" fmla="*/ 2479171 h 6858000"/>
              <a:gd name="connsiteX730" fmla="*/ 0 w 7467600"/>
              <a:gd name="connsiteY730" fmla="*/ 2476398 h 6858000"/>
              <a:gd name="connsiteX731" fmla="*/ 0 w 7467600"/>
              <a:gd name="connsiteY731" fmla="*/ 2389189 h 6858000"/>
              <a:gd name="connsiteX732" fmla="*/ 103062 w 7467600"/>
              <a:gd name="connsiteY732" fmla="*/ 2389518 h 6858000"/>
              <a:gd name="connsiteX733" fmla="*/ 510734 w 7467600"/>
              <a:gd name="connsiteY733" fmla="*/ 2416201 h 6858000"/>
              <a:gd name="connsiteX734" fmla="*/ 279257 w 7467600"/>
              <a:gd name="connsiteY734" fmla="*/ 2092102 h 6858000"/>
              <a:gd name="connsiteX735" fmla="*/ 65265 w 7467600"/>
              <a:gd name="connsiteY735" fmla="*/ 2006049 h 6858000"/>
              <a:gd name="connsiteX736" fmla="*/ 0 w 7467600"/>
              <a:gd name="connsiteY736" fmla="*/ 1982532 h 6858000"/>
              <a:gd name="connsiteX737" fmla="*/ 0 w 7467600"/>
              <a:gd name="connsiteY737" fmla="*/ 1912789 h 6858000"/>
              <a:gd name="connsiteX738" fmla="*/ 97460 w 7467600"/>
              <a:gd name="connsiteY738" fmla="*/ 1953725 h 6858000"/>
              <a:gd name="connsiteX739" fmla="*/ 221272 w 7467600"/>
              <a:gd name="connsiteY739" fmla="*/ 1980766 h 6858000"/>
              <a:gd name="connsiteX740" fmla="*/ 116765 w 7467600"/>
              <a:gd name="connsiteY740" fmla="*/ 1911033 h 6858000"/>
              <a:gd name="connsiteX741" fmla="*/ 16405 w 7467600"/>
              <a:gd name="connsiteY741" fmla="*/ 1803412 h 6858000"/>
              <a:gd name="connsiteX742" fmla="*/ 0 w 7467600"/>
              <a:gd name="connsiteY742" fmla="*/ 1784777 h 6858000"/>
              <a:gd name="connsiteX743" fmla="*/ 0 w 7467600"/>
              <a:gd name="connsiteY743" fmla="*/ 1740082 h 6858000"/>
              <a:gd name="connsiteX744" fmla="*/ 39394 w 7467600"/>
              <a:gd name="connsiteY744" fmla="*/ 1784856 h 6858000"/>
              <a:gd name="connsiteX745" fmla="*/ 135813 w 7467600"/>
              <a:gd name="connsiteY745" fmla="*/ 1888838 h 6858000"/>
              <a:gd name="connsiteX746" fmla="*/ 242575 w 7467600"/>
              <a:gd name="connsiteY746" fmla="*/ 1958841 h 6858000"/>
              <a:gd name="connsiteX747" fmla="*/ 82197 w 7467600"/>
              <a:gd name="connsiteY747" fmla="*/ 1754826 h 6858000"/>
              <a:gd name="connsiteX748" fmla="*/ 0 w 7467600"/>
              <a:gd name="connsiteY748" fmla="*/ 1679650 h 6858000"/>
              <a:gd name="connsiteX749" fmla="*/ 0 w 7467600"/>
              <a:gd name="connsiteY749" fmla="*/ 1602463 h 6858000"/>
              <a:gd name="connsiteX750" fmla="*/ 84689 w 7467600"/>
              <a:gd name="connsiteY750" fmla="*/ 1677442 h 6858000"/>
              <a:gd name="connsiteX751" fmla="*/ 298437 w 7467600"/>
              <a:gd name="connsiteY751" fmla="*/ 1968019 h 6858000"/>
              <a:gd name="connsiteX752" fmla="*/ 227269 w 7467600"/>
              <a:gd name="connsiteY752" fmla="*/ 1114064 h 6858000"/>
              <a:gd name="connsiteX753" fmla="*/ 248003 w 7467600"/>
              <a:gd name="connsiteY753" fmla="*/ 1089613 h 6858000"/>
              <a:gd name="connsiteX754" fmla="*/ 427020 w 7467600"/>
              <a:gd name="connsiteY754" fmla="*/ 1619803 h 6858000"/>
              <a:gd name="connsiteX755" fmla="*/ 340345 w 7467600"/>
              <a:gd name="connsiteY755" fmla="*/ 2027739 h 6858000"/>
              <a:gd name="connsiteX756" fmla="*/ 360865 w 7467600"/>
              <a:gd name="connsiteY756" fmla="*/ 2044827 h 6858000"/>
              <a:gd name="connsiteX757" fmla="*/ 560414 w 7467600"/>
              <a:gd name="connsiteY757" fmla="*/ 2421457 h 6858000"/>
              <a:gd name="connsiteX758" fmla="*/ 1359703 w 7467600"/>
              <a:gd name="connsiteY758" fmla="*/ 2578554 h 6858000"/>
              <a:gd name="connsiteX759" fmla="*/ 1359422 w 7467600"/>
              <a:gd name="connsiteY759" fmla="*/ 2577994 h 6858000"/>
              <a:gd name="connsiteX760" fmla="*/ 828701 w 7467600"/>
              <a:gd name="connsiteY760" fmla="*/ 1839520 h 6858000"/>
              <a:gd name="connsiteX761" fmla="*/ 494427 w 7467600"/>
              <a:gd name="connsiteY761" fmla="*/ 1092333 h 6858000"/>
              <a:gd name="connsiteX762" fmla="*/ 506322 w 7467600"/>
              <a:gd name="connsiteY762" fmla="*/ 1020997 h 6858000"/>
              <a:gd name="connsiteX763" fmla="*/ 4570198 w 7467600"/>
              <a:gd name="connsiteY763" fmla="*/ 978081 h 6858000"/>
              <a:gd name="connsiteX764" fmla="*/ 4523691 w 7467600"/>
              <a:gd name="connsiteY764" fmla="*/ 1127776 h 6858000"/>
              <a:gd name="connsiteX765" fmla="*/ 4509875 w 7467600"/>
              <a:gd name="connsiteY765" fmla="*/ 1167552 h 6858000"/>
              <a:gd name="connsiteX766" fmla="*/ 4478168 w 7467600"/>
              <a:gd name="connsiteY766" fmla="*/ 1260735 h 6858000"/>
              <a:gd name="connsiteX767" fmla="*/ 4409309 w 7467600"/>
              <a:gd name="connsiteY767" fmla="*/ 1666996 h 6858000"/>
              <a:gd name="connsiteX768" fmla="*/ 4370031 w 7467600"/>
              <a:gd name="connsiteY768" fmla="*/ 1955666 h 6858000"/>
              <a:gd name="connsiteX769" fmla="*/ 4570198 w 7467600"/>
              <a:gd name="connsiteY769" fmla="*/ 978081 h 6858000"/>
              <a:gd name="connsiteX770" fmla="*/ 4557898 w 7467600"/>
              <a:gd name="connsiteY770" fmla="*/ 900011 h 6858000"/>
              <a:gd name="connsiteX771" fmla="*/ 4344840 w 7467600"/>
              <a:gd name="connsiteY771" fmla="*/ 1922038 h 6858000"/>
              <a:gd name="connsiteX772" fmla="*/ 4378710 w 7467600"/>
              <a:gd name="connsiteY772" fmla="*/ 1665516 h 6858000"/>
              <a:gd name="connsiteX773" fmla="*/ 4448798 w 7467600"/>
              <a:gd name="connsiteY773" fmla="*/ 1253024 h 6858000"/>
              <a:gd name="connsiteX774" fmla="*/ 4480315 w 7467600"/>
              <a:gd name="connsiteY774" fmla="*/ 1158454 h 6858000"/>
              <a:gd name="connsiteX775" fmla="*/ 4494133 w 7467600"/>
              <a:gd name="connsiteY775" fmla="*/ 1118676 h 6858000"/>
              <a:gd name="connsiteX776" fmla="*/ 4557898 w 7467600"/>
              <a:gd name="connsiteY776" fmla="*/ 900011 h 6858000"/>
              <a:gd name="connsiteX777" fmla="*/ 5870151 w 7467600"/>
              <a:gd name="connsiteY777" fmla="*/ 898890 h 6858000"/>
              <a:gd name="connsiteX778" fmla="*/ 5861335 w 7467600"/>
              <a:gd name="connsiteY778" fmla="*/ 899177 h 6858000"/>
              <a:gd name="connsiteX779" fmla="*/ 5843702 w 7467600"/>
              <a:gd name="connsiteY779" fmla="*/ 899748 h 6858000"/>
              <a:gd name="connsiteX780" fmla="*/ 5651107 w 7467600"/>
              <a:gd name="connsiteY780" fmla="*/ 920306 h 6858000"/>
              <a:gd name="connsiteX781" fmla="*/ 5459407 w 7467600"/>
              <a:gd name="connsiteY781" fmla="*/ 940975 h 6858000"/>
              <a:gd name="connsiteX782" fmla="*/ 5374846 w 7467600"/>
              <a:gd name="connsiteY782" fmla="*/ 941988 h 6858000"/>
              <a:gd name="connsiteX783" fmla="*/ 5256105 w 7467600"/>
              <a:gd name="connsiteY783" fmla="*/ 945632 h 6858000"/>
              <a:gd name="connsiteX784" fmla="*/ 5107071 w 7467600"/>
              <a:gd name="connsiteY784" fmla="*/ 969720 h 6858000"/>
              <a:gd name="connsiteX785" fmla="*/ 4998681 w 7467600"/>
              <a:gd name="connsiteY785" fmla="*/ 988771 h 6858000"/>
              <a:gd name="connsiteX786" fmla="*/ 5870151 w 7467600"/>
              <a:gd name="connsiteY786" fmla="*/ 898890 h 6858000"/>
              <a:gd name="connsiteX787" fmla="*/ 5504425 w 7467600"/>
              <a:gd name="connsiteY787" fmla="*/ 848067 h 6858000"/>
              <a:gd name="connsiteX788" fmla="*/ 4968849 w 7467600"/>
              <a:gd name="connsiteY788" fmla="*/ 962318 h 6858000"/>
              <a:gd name="connsiteX789" fmla="*/ 5104039 w 7467600"/>
              <a:gd name="connsiteY789" fmla="*/ 940634 h 6858000"/>
              <a:gd name="connsiteX790" fmla="*/ 5256311 w 7467600"/>
              <a:gd name="connsiteY790" fmla="*/ 916490 h 6858000"/>
              <a:gd name="connsiteX791" fmla="*/ 5377381 w 7467600"/>
              <a:gd name="connsiteY791" fmla="*/ 912671 h 6858000"/>
              <a:gd name="connsiteX792" fmla="*/ 5460148 w 7467600"/>
              <a:gd name="connsiteY792" fmla="*/ 911442 h 6858000"/>
              <a:gd name="connsiteX793" fmla="*/ 5648971 w 7467600"/>
              <a:gd name="connsiteY793" fmla="*/ 891331 h 6858000"/>
              <a:gd name="connsiteX794" fmla="*/ 5844807 w 7467600"/>
              <a:gd name="connsiteY794" fmla="*/ 870718 h 6858000"/>
              <a:gd name="connsiteX795" fmla="*/ 5862975 w 7467600"/>
              <a:gd name="connsiteY795" fmla="*/ 869756 h 6858000"/>
              <a:gd name="connsiteX796" fmla="*/ 5920887 w 7467600"/>
              <a:gd name="connsiteY796" fmla="*/ 865929 h 6858000"/>
              <a:gd name="connsiteX797" fmla="*/ 5504425 w 7467600"/>
              <a:gd name="connsiteY797" fmla="*/ 848067 h 6858000"/>
              <a:gd name="connsiteX798" fmla="*/ 3607114 w 7467600"/>
              <a:gd name="connsiteY798" fmla="*/ 467441 h 6858000"/>
              <a:gd name="connsiteX799" fmla="*/ 3296242 w 7467600"/>
              <a:gd name="connsiteY799" fmla="*/ 807991 h 6858000"/>
              <a:gd name="connsiteX800" fmla="*/ 3174674 w 7467600"/>
              <a:gd name="connsiteY800" fmla="*/ 919759 h 6858000"/>
              <a:gd name="connsiteX801" fmla="*/ 3042978 w 7467600"/>
              <a:gd name="connsiteY801" fmla="*/ 1054894 h 6858000"/>
              <a:gd name="connsiteX802" fmla="*/ 2968914 w 7467600"/>
              <a:gd name="connsiteY802" fmla="*/ 1133756 h 6858000"/>
              <a:gd name="connsiteX803" fmla="*/ 3103823 w 7467600"/>
              <a:gd name="connsiteY803" fmla="*/ 1026814 h 6858000"/>
              <a:gd name="connsiteX804" fmla="*/ 3607114 w 7467600"/>
              <a:gd name="connsiteY804" fmla="*/ 467441 h 6858000"/>
              <a:gd name="connsiteX805" fmla="*/ 3744487 w 7467600"/>
              <a:gd name="connsiteY805" fmla="*/ 383136 h 6858000"/>
              <a:gd name="connsiteX806" fmla="*/ 3970213 w 7467600"/>
              <a:gd name="connsiteY806" fmla="*/ 995559 h 6858000"/>
              <a:gd name="connsiteX807" fmla="*/ 3744487 w 7467600"/>
              <a:gd name="connsiteY807" fmla="*/ 383136 h 6858000"/>
              <a:gd name="connsiteX808" fmla="*/ 3624562 w 7467600"/>
              <a:gd name="connsiteY808" fmla="*/ 367041 h 6858000"/>
              <a:gd name="connsiteX809" fmla="*/ 3489712 w 7467600"/>
              <a:gd name="connsiteY809" fmla="*/ 485386 h 6858000"/>
              <a:gd name="connsiteX810" fmla="*/ 3182994 w 7467600"/>
              <a:gd name="connsiteY810" fmla="*/ 828265 h 6858000"/>
              <a:gd name="connsiteX811" fmla="*/ 2892114 w 7467600"/>
              <a:gd name="connsiteY811" fmla="*/ 1172635 h 6858000"/>
              <a:gd name="connsiteX812" fmla="*/ 3021459 w 7467600"/>
              <a:gd name="connsiteY812" fmla="*/ 1035385 h 6858000"/>
              <a:gd name="connsiteX813" fmla="*/ 3153873 w 7467600"/>
              <a:gd name="connsiteY813" fmla="*/ 898971 h 6858000"/>
              <a:gd name="connsiteX814" fmla="*/ 3276511 w 7467600"/>
              <a:gd name="connsiteY814" fmla="*/ 786423 h 6858000"/>
              <a:gd name="connsiteX815" fmla="*/ 3584154 w 7467600"/>
              <a:gd name="connsiteY815" fmla="*/ 448218 h 6858000"/>
              <a:gd name="connsiteX816" fmla="*/ 3624562 w 7467600"/>
              <a:gd name="connsiteY816" fmla="*/ 367041 h 6858000"/>
              <a:gd name="connsiteX817" fmla="*/ 3766672 w 7467600"/>
              <a:gd name="connsiteY817" fmla="*/ 359429 h 6858000"/>
              <a:gd name="connsiteX818" fmla="*/ 3996338 w 7467600"/>
              <a:gd name="connsiteY818" fmla="*/ 968237 h 6858000"/>
              <a:gd name="connsiteX819" fmla="*/ 3766672 w 7467600"/>
              <a:gd name="connsiteY819" fmla="*/ 359429 h 6858000"/>
              <a:gd name="connsiteX820" fmla="*/ 5805386 w 7467600"/>
              <a:gd name="connsiteY820" fmla="*/ 239240 h 6858000"/>
              <a:gd name="connsiteX821" fmla="*/ 5736947 w 7467600"/>
              <a:gd name="connsiteY821" fmla="*/ 261367 h 6858000"/>
              <a:gd name="connsiteX822" fmla="*/ 5427012 w 7467600"/>
              <a:gd name="connsiteY822" fmla="*/ 311272 h 6858000"/>
              <a:gd name="connsiteX823" fmla="*/ 5147818 w 7467600"/>
              <a:gd name="connsiteY823" fmla="*/ 322112 h 6858000"/>
              <a:gd name="connsiteX824" fmla="*/ 5060854 w 7467600"/>
              <a:gd name="connsiteY824" fmla="*/ 311882 h 6858000"/>
              <a:gd name="connsiteX825" fmla="*/ 4945989 w 7467600"/>
              <a:gd name="connsiteY825" fmla="*/ 300516 h 6858000"/>
              <a:gd name="connsiteX826" fmla="*/ 5410479 w 7467600"/>
              <a:gd name="connsiteY826" fmla="*/ 348434 h 6858000"/>
              <a:gd name="connsiteX827" fmla="*/ 5805386 w 7467600"/>
              <a:gd name="connsiteY827" fmla="*/ 239240 h 6858000"/>
              <a:gd name="connsiteX828" fmla="*/ 5905192 w 7467600"/>
              <a:gd name="connsiteY828" fmla="*/ 163079 h 6858000"/>
              <a:gd name="connsiteX829" fmla="*/ 5865655 w 7467600"/>
              <a:gd name="connsiteY829" fmla="*/ 171901 h 6858000"/>
              <a:gd name="connsiteX830" fmla="*/ 5259740 w 7467600"/>
              <a:gd name="connsiteY830" fmla="*/ 257013 h 6858000"/>
              <a:gd name="connsiteX831" fmla="*/ 5208466 w 7467600"/>
              <a:gd name="connsiteY831" fmla="*/ 257550 h 6858000"/>
              <a:gd name="connsiteX832" fmla="*/ 4980204 w 7467600"/>
              <a:gd name="connsiteY832" fmla="*/ 271903 h 6858000"/>
              <a:gd name="connsiteX833" fmla="*/ 5068068 w 7467600"/>
              <a:gd name="connsiteY833" fmla="*/ 282244 h 6858000"/>
              <a:gd name="connsiteX834" fmla="*/ 5153231 w 7467600"/>
              <a:gd name="connsiteY834" fmla="*/ 292240 h 6858000"/>
              <a:gd name="connsiteX835" fmla="*/ 5426491 w 7467600"/>
              <a:gd name="connsiteY835" fmla="*/ 281128 h 6858000"/>
              <a:gd name="connsiteX836" fmla="*/ 5731212 w 7467600"/>
              <a:gd name="connsiteY836" fmla="*/ 231951 h 6858000"/>
              <a:gd name="connsiteX837" fmla="*/ 5905192 w 7467600"/>
              <a:gd name="connsiteY837" fmla="*/ 163079 h 6858000"/>
              <a:gd name="connsiteX838" fmla="*/ 5944437 w 7467600"/>
              <a:gd name="connsiteY838" fmla="*/ 113829 h 6858000"/>
              <a:gd name="connsiteX839" fmla="*/ 5825032 w 7467600"/>
              <a:gd name="connsiteY839" fmla="*/ 146405 h 6858000"/>
              <a:gd name="connsiteX840" fmla="*/ 4955599 w 7467600"/>
              <a:gd name="connsiteY840" fmla="*/ 247008 h 6858000"/>
              <a:gd name="connsiteX841" fmla="*/ 5210104 w 7467600"/>
              <a:gd name="connsiteY841" fmla="*/ 228123 h 6858000"/>
              <a:gd name="connsiteX842" fmla="*/ 5261015 w 7467600"/>
              <a:gd name="connsiteY842" fmla="*/ 227087 h 6858000"/>
              <a:gd name="connsiteX843" fmla="*/ 5861181 w 7467600"/>
              <a:gd name="connsiteY843" fmla="*/ 143093 h 6858000"/>
              <a:gd name="connsiteX844" fmla="*/ 5961252 w 7467600"/>
              <a:gd name="connsiteY844" fmla="*/ 114820 h 6858000"/>
              <a:gd name="connsiteX845" fmla="*/ 5944437 w 7467600"/>
              <a:gd name="connsiteY845" fmla="*/ 113829 h 6858000"/>
              <a:gd name="connsiteX846" fmla="*/ 3882765 w 7467600"/>
              <a:gd name="connsiteY846" fmla="*/ 0 h 6858000"/>
              <a:gd name="connsiteX847" fmla="*/ 3995099 w 7467600"/>
              <a:gd name="connsiteY847" fmla="*/ 0 h 6858000"/>
              <a:gd name="connsiteX848" fmla="*/ 4163818 w 7467600"/>
              <a:gd name="connsiteY848" fmla="*/ 234104 h 6858000"/>
              <a:gd name="connsiteX849" fmla="*/ 4172099 w 7467600"/>
              <a:gd name="connsiteY849" fmla="*/ 234207 h 6858000"/>
              <a:gd name="connsiteX850" fmla="*/ 4784282 w 7467600"/>
              <a:gd name="connsiteY850" fmla="*/ 276561 h 6858000"/>
              <a:gd name="connsiteX851" fmla="*/ 4801687 w 7467600"/>
              <a:gd name="connsiteY851" fmla="*/ 267764 h 6858000"/>
              <a:gd name="connsiteX852" fmla="*/ 6082788 w 7467600"/>
              <a:gd name="connsiteY852" fmla="*/ 64119 h 6858000"/>
              <a:gd name="connsiteX853" fmla="*/ 6099442 w 7467600"/>
              <a:gd name="connsiteY853" fmla="*/ 82568 h 6858000"/>
              <a:gd name="connsiteX854" fmla="*/ 4804137 w 7467600"/>
              <a:gd name="connsiteY854" fmla="*/ 320931 h 6858000"/>
              <a:gd name="connsiteX855" fmla="*/ 4227047 w 7467600"/>
              <a:gd name="connsiteY855" fmla="*/ 313415 h 6858000"/>
              <a:gd name="connsiteX856" fmla="*/ 4346041 w 7467600"/>
              <a:gd name="connsiteY856" fmla="*/ 456086 h 6858000"/>
              <a:gd name="connsiteX857" fmla="*/ 4870967 w 7467600"/>
              <a:gd name="connsiteY857" fmla="*/ 963061 h 6858000"/>
              <a:gd name="connsiteX858" fmla="*/ 4889647 w 7467600"/>
              <a:gd name="connsiteY858" fmla="*/ 957147 h 6858000"/>
              <a:gd name="connsiteX859" fmla="*/ 5422504 w 7467600"/>
              <a:gd name="connsiteY859" fmla="*/ 805191 h 6858000"/>
              <a:gd name="connsiteX860" fmla="*/ 6087656 w 7467600"/>
              <a:gd name="connsiteY860" fmla="*/ 826703 h 6858000"/>
              <a:gd name="connsiteX861" fmla="*/ 6058717 w 7467600"/>
              <a:gd name="connsiteY861" fmla="*/ 865992 h 6858000"/>
              <a:gd name="connsiteX862" fmla="*/ 4974153 w 7467600"/>
              <a:gd name="connsiteY862" fmla="*/ 1045456 h 6858000"/>
              <a:gd name="connsiteX863" fmla="*/ 5627835 w 7467600"/>
              <a:gd name="connsiteY863" fmla="*/ 1472077 h 6858000"/>
              <a:gd name="connsiteX864" fmla="*/ 5629817 w 7467600"/>
              <a:gd name="connsiteY864" fmla="*/ 1471412 h 6858000"/>
              <a:gd name="connsiteX865" fmla="*/ 5634124 w 7467600"/>
              <a:gd name="connsiteY865" fmla="*/ 1470572 h 6858000"/>
              <a:gd name="connsiteX866" fmla="*/ 5755832 w 7467600"/>
              <a:gd name="connsiteY866" fmla="*/ 1383886 h 6858000"/>
              <a:gd name="connsiteX867" fmla="*/ 6014186 w 7467600"/>
              <a:gd name="connsiteY867" fmla="*/ 1279799 h 6858000"/>
              <a:gd name="connsiteX868" fmla="*/ 6901619 w 7467600"/>
              <a:gd name="connsiteY868" fmla="*/ 1047874 h 6858000"/>
              <a:gd name="connsiteX869" fmla="*/ 6931566 w 7467600"/>
              <a:gd name="connsiteY869" fmla="*/ 1062034 h 6858000"/>
              <a:gd name="connsiteX870" fmla="*/ 5790982 w 7467600"/>
              <a:gd name="connsiteY870" fmla="*/ 1561380 h 6858000"/>
              <a:gd name="connsiteX871" fmla="*/ 6188971 w 7467600"/>
              <a:gd name="connsiteY871" fmla="*/ 1755168 h 6858000"/>
              <a:gd name="connsiteX872" fmla="*/ 6202446 w 7467600"/>
              <a:gd name="connsiteY872" fmla="*/ 1752268 h 6858000"/>
              <a:gd name="connsiteX873" fmla="*/ 7179560 w 7467600"/>
              <a:gd name="connsiteY873" fmla="*/ 1467551 h 6858000"/>
              <a:gd name="connsiteX874" fmla="*/ 7158730 w 7467600"/>
              <a:gd name="connsiteY874" fmla="*/ 1507835 h 6858000"/>
              <a:gd name="connsiteX875" fmla="*/ 6326959 w 7467600"/>
              <a:gd name="connsiteY875" fmla="*/ 1817686 h 6858000"/>
              <a:gd name="connsiteX876" fmla="*/ 6537433 w 7467600"/>
              <a:gd name="connsiteY876" fmla="*/ 1907790 h 6858000"/>
              <a:gd name="connsiteX877" fmla="*/ 6550221 w 7467600"/>
              <a:gd name="connsiteY877" fmla="*/ 1910729 h 6858000"/>
              <a:gd name="connsiteX878" fmla="*/ 6964438 w 7467600"/>
              <a:gd name="connsiteY878" fmla="*/ 2209505 h 6858000"/>
              <a:gd name="connsiteX879" fmla="*/ 7367862 w 7467600"/>
              <a:gd name="connsiteY879" fmla="*/ 2806833 h 6858000"/>
              <a:gd name="connsiteX880" fmla="*/ 7364329 w 7467600"/>
              <a:gd name="connsiteY880" fmla="*/ 2826907 h 6858000"/>
              <a:gd name="connsiteX881" fmla="*/ 7290545 w 7467600"/>
              <a:gd name="connsiteY881" fmla="*/ 2850663 h 6858000"/>
              <a:gd name="connsiteX882" fmla="*/ 6472036 w 7467600"/>
              <a:gd name="connsiteY882" fmla="*/ 1959003 h 6858000"/>
              <a:gd name="connsiteX883" fmla="*/ 5792897 w 7467600"/>
              <a:gd name="connsiteY883" fmla="*/ 1647747 h 6858000"/>
              <a:gd name="connsiteX884" fmla="*/ 5842751 w 7467600"/>
              <a:gd name="connsiteY884" fmla="*/ 1816112 h 6858000"/>
              <a:gd name="connsiteX885" fmla="*/ 5847424 w 7467600"/>
              <a:gd name="connsiteY885" fmla="*/ 1815776 h 6858000"/>
              <a:gd name="connsiteX886" fmla="*/ 6399821 w 7467600"/>
              <a:gd name="connsiteY886" fmla="*/ 2344799 h 6858000"/>
              <a:gd name="connsiteX887" fmla="*/ 6323232 w 7467600"/>
              <a:gd name="connsiteY887" fmla="*/ 2389634 h 6858000"/>
              <a:gd name="connsiteX888" fmla="*/ 5942958 w 7467600"/>
              <a:gd name="connsiteY888" fmla="*/ 2077708 h 6858000"/>
              <a:gd name="connsiteX889" fmla="*/ 5921559 w 7467600"/>
              <a:gd name="connsiteY889" fmla="*/ 2378596 h 6858000"/>
              <a:gd name="connsiteX890" fmla="*/ 5817651 w 7467600"/>
              <a:gd name="connsiteY890" fmla="*/ 3023919 h 6858000"/>
              <a:gd name="connsiteX891" fmla="*/ 5729634 w 7467600"/>
              <a:gd name="connsiteY891" fmla="*/ 3051849 h 6858000"/>
              <a:gd name="connsiteX892" fmla="*/ 5611018 w 7467600"/>
              <a:gd name="connsiteY892" fmla="*/ 2316769 h 6858000"/>
              <a:gd name="connsiteX893" fmla="*/ 5687608 w 7467600"/>
              <a:gd name="connsiteY893" fmla="*/ 2039972 h 6858000"/>
              <a:gd name="connsiteX894" fmla="*/ 5657554 w 7467600"/>
              <a:gd name="connsiteY894" fmla="*/ 1576445 h 6858000"/>
              <a:gd name="connsiteX895" fmla="*/ 5150475 w 7467600"/>
              <a:gd name="connsiteY895" fmla="*/ 1274012 h 6858000"/>
              <a:gd name="connsiteX896" fmla="*/ 5349142 w 7467600"/>
              <a:gd name="connsiteY896" fmla="*/ 2204405 h 6858000"/>
              <a:gd name="connsiteX897" fmla="*/ 5262214 w 7467600"/>
              <a:gd name="connsiteY897" fmla="*/ 2233836 h 6858000"/>
              <a:gd name="connsiteX898" fmla="*/ 4981539 w 7467600"/>
              <a:gd name="connsiteY898" fmla="*/ 1542201 h 6858000"/>
              <a:gd name="connsiteX899" fmla="*/ 4958461 w 7467600"/>
              <a:gd name="connsiteY899" fmla="*/ 1136957 h 6858000"/>
              <a:gd name="connsiteX900" fmla="*/ 4655015 w 7467600"/>
              <a:gd name="connsiteY900" fmla="*/ 891426 h 6858000"/>
              <a:gd name="connsiteX901" fmla="*/ 4348002 w 7467600"/>
              <a:gd name="connsiteY901" fmla="*/ 2205895 h 6858000"/>
              <a:gd name="connsiteX902" fmla="*/ 4262250 w 7467600"/>
              <a:gd name="connsiteY902" fmla="*/ 2219972 h 6858000"/>
              <a:gd name="connsiteX903" fmla="*/ 4550611 w 7467600"/>
              <a:gd name="connsiteY903" fmla="*/ 817540 h 6858000"/>
              <a:gd name="connsiteX904" fmla="*/ 4564418 w 7467600"/>
              <a:gd name="connsiteY904" fmla="*/ 808293 h 6858000"/>
              <a:gd name="connsiteX905" fmla="*/ 4266388 w 7467600"/>
              <a:gd name="connsiteY905" fmla="*/ 500083 h 6858000"/>
              <a:gd name="connsiteX906" fmla="*/ 4032842 w 7467600"/>
              <a:gd name="connsiteY906" fmla="*/ 211809 h 6858000"/>
              <a:gd name="connsiteX907" fmla="*/ 3882765 w 7467600"/>
              <a:gd name="connsiteY907" fmla="*/ 0 h 6858000"/>
              <a:gd name="connsiteX908" fmla="*/ 3721337 w 7467600"/>
              <a:gd name="connsiteY908" fmla="*/ 0 h 6858000"/>
              <a:gd name="connsiteX909" fmla="*/ 3797544 w 7467600"/>
              <a:gd name="connsiteY909" fmla="*/ 0 h 6858000"/>
              <a:gd name="connsiteX910" fmla="*/ 3775734 w 7467600"/>
              <a:gd name="connsiteY910" fmla="*/ 95131 h 6858000"/>
              <a:gd name="connsiteX911" fmla="*/ 3724807 w 7467600"/>
              <a:gd name="connsiteY911" fmla="*/ 272257 h 6858000"/>
              <a:gd name="connsiteX912" fmla="*/ 3726844 w 7467600"/>
              <a:gd name="connsiteY912" fmla="*/ 282988 h 6858000"/>
              <a:gd name="connsiteX913" fmla="*/ 3742664 w 7467600"/>
              <a:gd name="connsiteY913" fmla="*/ 279918 h 6858000"/>
              <a:gd name="connsiteX914" fmla="*/ 4103910 w 7467600"/>
              <a:gd name="connsiteY914" fmla="*/ 1161917 h 6858000"/>
              <a:gd name="connsiteX915" fmla="*/ 4020269 w 7467600"/>
              <a:gd name="connsiteY915" fmla="*/ 1200406 h 6858000"/>
              <a:gd name="connsiteX916" fmla="*/ 3674882 w 7467600"/>
              <a:gd name="connsiteY916" fmla="*/ 488524 h 6858000"/>
              <a:gd name="connsiteX917" fmla="*/ 3132682 w 7467600"/>
              <a:gd name="connsiteY917" fmla="*/ 1072284 h 6858000"/>
              <a:gd name="connsiteX918" fmla="*/ 2716346 w 7467600"/>
              <a:gd name="connsiteY918" fmla="*/ 1276376 h 6858000"/>
              <a:gd name="connsiteX919" fmla="*/ 2716772 w 7467600"/>
              <a:gd name="connsiteY919" fmla="*/ 1255462 h 6858000"/>
              <a:gd name="connsiteX920" fmla="*/ 3471096 w 7467600"/>
              <a:gd name="connsiteY920" fmla="*/ 437072 h 6858000"/>
              <a:gd name="connsiteX921" fmla="*/ 3639057 w 7467600"/>
              <a:gd name="connsiteY921" fmla="*/ 286334 h 6858000"/>
              <a:gd name="connsiteX922" fmla="*/ 3640309 w 7467600"/>
              <a:gd name="connsiteY922" fmla="*/ 284664 h 6858000"/>
              <a:gd name="connsiteX923" fmla="*/ 3646022 w 7467600"/>
              <a:gd name="connsiteY923" fmla="*/ 276711 h 6858000"/>
              <a:gd name="connsiteX924" fmla="*/ 3707943 w 7467600"/>
              <a:gd name="connsiteY924" fmla="*/ 65958 h 6858000"/>
              <a:gd name="connsiteX925" fmla="*/ 3721337 w 7467600"/>
              <a:gd name="connsiteY925" fmla="*/ 0 h 6858000"/>
              <a:gd name="connsiteX926" fmla="*/ 2867960 w 7467600"/>
              <a:gd name="connsiteY926" fmla="*/ 0 h 6858000"/>
              <a:gd name="connsiteX927" fmla="*/ 2926351 w 7467600"/>
              <a:gd name="connsiteY927" fmla="*/ 0 h 6858000"/>
              <a:gd name="connsiteX928" fmla="*/ 2902823 w 7467600"/>
              <a:gd name="connsiteY928" fmla="*/ 262929 h 6858000"/>
              <a:gd name="connsiteX929" fmla="*/ 2940663 w 7467600"/>
              <a:gd name="connsiteY929" fmla="*/ 140884 h 6858000"/>
              <a:gd name="connsiteX930" fmla="*/ 2947039 w 7467600"/>
              <a:gd name="connsiteY930" fmla="*/ 122524 h 6858000"/>
              <a:gd name="connsiteX931" fmla="*/ 2984316 w 7467600"/>
              <a:gd name="connsiteY931" fmla="*/ 0 h 6858000"/>
              <a:gd name="connsiteX932" fmla="*/ 3016114 w 7467600"/>
              <a:gd name="connsiteY932" fmla="*/ 0 h 6858000"/>
              <a:gd name="connsiteX933" fmla="*/ 2979949 w 7467600"/>
              <a:gd name="connsiteY933" fmla="*/ 119274 h 6858000"/>
              <a:gd name="connsiteX934" fmla="*/ 3023879 w 7467600"/>
              <a:gd name="connsiteY934" fmla="*/ 0 h 6858000"/>
              <a:gd name="connsiteX935" fmla="*/ 3105400 w 7467600"/>
              <a:gd name="connsiteY935" fmla="*/ 0 h 6858000"/>
              <a:gd name="connsiteX936" fmla="*/ 3094669 w 7467600"/>
              <a:gd name="connsiteY936" fmla="*/ 30308 h 6858000"/>
              <a:gd name="connsiteX937" fmla="*/ 2901945 w 7467600"/>
              <a:gd name="connsiteY937" fmla="*/ 466538 h 6858000"/>
              <a:gd name="connsiteX938" fmla="*/ 2815209 w 7467600"/>
              <a:gd name="connsiteY938" fmla="*/ 497361 h 6858000"/>
              <a:gd name="connsiteX939" fmla="*/ 2844845 w 7467600"/>
              <a:gd name="connsiteY939" fmla="*/ 127638 h 6858000"/>
              <a:gd name="connsiteX940" fmla="*/ 2867960 w 7467600"/>
              <a:gd name="connsiteY940" fmla="*/ 0 h 6858000"/>
              <a:gd name="connsiteX941" fmla="*/ 1057230 w 7467600"/>
              <a:gd name="connsiteY941" fmla="*/ 0 h 6858000"/>
              <a:gd name="connsiteX942" fmla="*/ 1111003 w 7467600"/>
              <a:gd name="connsiteY942" fmla="*/ 0 h 6858000"/>
              <a:gd name="connsiteX943" fmla="*/ 1125553 w 7467600"/>
              <a:gd name="connsiteY943" fmla="*/ 52588 h 6858000"/>
              <a:gd name="connsiteX944" fmla="*/ 1304276 w 7467600"/>
              <a:gd name="connsiteY944" fmla="*/ 476275 h 6858000"/>
              <a:gd name="connsiteX945" fmla="*/ 1492066 w 7467600"/>
              <a:gd name="connsiteY945" fmla="*/ 886333 h 6858000"/>
              <a:gd name="connsiteX946" fmla="*/ 1423698 w 7467600"/>
              <a:gd name="connsiteY946" fmla="*/ 710817 h 6858000"/>
              <a:gd name="connsiteX947" fmla="*/ 1357609 w 7467600"/>
              <a:gd name="connsiteY947" fmla="*/ 532892 h 6858000"/>
              <a:gd name="connsiteX948" fmla="*/ 1309550 w 7467600"/>
              <a:gd name="connsiteY948" fmla="*/ 374031 h 6858000"/>
              <a:gd name="connsiteX949" fmla="*/ 1193673 w 7467600"/>
              <a:gd name="connsiteY949" fmla="*/ 49533 h 6858000"/>
              <a:gd name="connsiteX950" fmla="*/ 1164391 w 7467600"/>
              <a:gd name="connsiteY950" fmla="*/ 0 h 6858000"/>
              <a:gd name="connsiteX951" fmla="*/ 1200666 w 7467600"/>
              <a:gd name="connsiteY951" fmla="*/ 0 h 6858000"/>
              <a:gd name="connsiteX952" fmla="*/ 1223408 w 7467600"/>
              <a:gd name="connsiteY952" fmla="*/ 38996 h 6858000"/>
              <a:gd name="connsiteX953" fmla="*/ 1339635 w 7467600"/>
              <a:gd name="connsiteY953" fmla="*/ 365517 h 6858000"/>
              <a:gd name="connsiteX954" fmla="*/ 1387469 w 7467600"/>
              <a:gd name="connsiteY954" fmla="*/ 523079 h 6858000"/>
              <a:gd name="connsiteX955" fmla="*/ 1452685 w 7467600"/>
              <a:gd name="connsiteY955" fmla="*/ 699806 h 6858000"/>
              <a:gd name="connsiteX956" fmla="*/ 1492092 w 7467600"/>
              <a:gd name="connsiteY956" fmla="*/ 800424 h 6858000"/>
              <a:gd name="connsiteX957" fmla="*/ 1455302 w 7467600"/>
              <a:gd name="connsiteY957" fmla="*/ 632913 h 6858000"/>
              <a:gd name="connsiteX958" fmla="*/ 1222336 w 7467600"/>
              <a:gd name="connsiteY958" fmla="*/ 9480 h 6858000"/>
              <a:gd name="connsiteX959" fmla="*/ 1214634 w 7467600"/>
              <a:gd name="connsiteY959" fmla="*/ 0 h 6858000"/>
              <a:gd name="connsiteX960" fmla="*/ 1289827 w 7467600"/>
              <a:gd name="connsiteY960" fmla="*/ 0 h 6858000"/>
              <a:gd name="connsiteX961" fmla="*/ 1321076 w 7467600"/>
              <a:gd name="connsiteY961" fmla="*/ 59722 h 6858000"/>
              <a:gd name="connsiteX962" fmla="*/ 1512579 w 7467600"/>
              <a:gd name="connsiteY962" fmla="*/ 626441 h 6858000"/>
              <a:gd name="connsiteX963" fmla="*/ 1506076 w 7467600"/>
              <a:gd name="connsiteY963" fmla="*/ 1089289 h 6858000"/>
              <a:gd name="connsiteX964" fmla="*/ 1486346 w 7467600"/>
              <a:gd name="connsiteY964" fmla="*/ 1079919 h 6858000"/>
              <a:gd name="connsiteX965" fmla="*/ 1070511 w 7467600"/>
              <a:gd name="connsiteY965" fmla="*/ 48609 h 6858000"/>
              <a:gd name="connsiteX966" fmla="*/ 1057230 w 7467600"/>
              <a:gd name="connsiteY966" fmla="*/ 0 h 6858000"/>
              <a:gd name="connsiteX967" fmla="*/ 43151 w 7467600"/>
              <a:gd name="connsiteY967" fmla="*/ 0 h 6858000"/>
              <a:gd name="connsiteX968" fmla="*/ 95283 w 7467600"/>
              <a:gd name="connsiteY968" fmla="*/ 0 h 6858000"/>
              <a:gd name="connsiteX969" fmla="*/ 300708 w 7467600"/>
              <a:gd name="connsiteY969" fmla="*/ 154571 h 6858000"/>
              <a:gd name="connsiteX970" fmla="*/ 530414 w 7467600"/>
              <a:gd name="connsiteY970" fmla="*/ 354673 h 6858000"/>
              <a:gd name="connsiteX971" fmla="*/ 333785 w 7467600"/>
              <a:gd name="connsiteY971" fmla="*/ 161564 h 6858000"/>
              <a:gd name="connsiteX972" fmla="*/ 147005 w 7467600"/>
              <a:gd name="connsiteY972" fmla="*/ 0 h 6858000"/>
              <a:gd name="connsiteX973" fmla="*/ 272509 w 7467600"/>
              <a:gd name="connsiteY973" fmla="*/ 0 h 6858000"/>
              <a:gd name="connsiteX974" fmla="*/ 326276 w 7467600"/>
              <a:gd name="connsiteY974" fmla="*/ 45847 h 6858000"/>
              <a:gd name="connsiteX975" fmla="*/ 823759 w 7467600"/>
              <a:gd name="connsiteY975" fmla="*/ 574145 h 6858000"/>
              <a:gd name="connsiteX976" fmla="*/ 811254 w 7467600"/>
              <a:gd name="connsiteY976" fmla="*/ 665546 h 6858000"/>
              <a:gd name="connsiteX977" fmla="*/ 154042 w 7467600"/>
              <a:gd name="connsiteY977" fmla="*/ 261522 h 6858000"/>
              <a:gd name="connsiteX978" fmla="*/ 13550 w 7467600"/>
              <a:gd name="connsiteY978" fmla="*/ 158423 h 6858000"/>
              <a:gd name="connsiteX979" fmla="*/ 0 w 7467600"/>
              <a:gd name="connsiteY979" fmla="*/ 146618 h 6858000"/>
              <a:gd name="connsiteX980" fmla="*/ 0 w 7467600"/>
              <a:gd name="connsiteY980" fmla="*/ 59161 h 6858000"/>
              <a:gd name="connsiteX981" fmla="*/ 45427 w 7467600"/>
              <a:gd name="connsiteY981" fmla="*/ 101078 h 6858000"/>
              <a:gd name="connsiteX982" fmla="*/ 630103 w 7467600"/>
              <a:gd name="connsiteY982" fmla="*/ 485885 h 6858000"/>
              <a:gd name="connsiteX983" fmla="*/ 532040 w 7467600"/>
              <a:gd name="connsiteY983" fmla="*/ 399359 h 6858000"/>
              <a:gd name="connsiteX984" fmla="*/ 517618 w 7467600"/>
              <a:gd name="connsiteY984" fmla="*/ 385726 h 6858000"/>
              <a:gd name="connsiteX985" fmla="*/ 285074 w 7467600"/>
              <a:gd name="connsiteY985" fmla="*/ 182755 h 6858000"/>
              <a:gd name="connsiteX986" fmla="*/ 43151 w 7467600"/>
              <a:gd name="connsiteY986"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12201 w 7467600"/>
              <a:gd name="connsiteY127" fmla="*/ 5128278 h 6858000"/>
              <a:gd name="connsiteX128" fmla="*/ 7450656 w 7467600"/>
              <a:gd name="connsiteY128" fmla="*/ 5134750 h 6858000"/>
              <a:gd name="connsiteX129" fmla="*/ 7312201 w 7467600"/>
              <a:gd name="connsiteY129" fmla="*/ 5128278 h 6858000"/>
              <a:gd name="connsiteX130" fmla="*/ 1903353 w 7467600"/>
              <a:gd name="connsiteY130" fmla="*/ 5044827 h 6858000"/>
              <a:gd name="connsiteX131" fmla="*/ 1936931 w 7467600"/>
              <a:gd name="connsiteY131" fmla="*/ 5093954 h 6858000"/>
              <a:gd name="connsiteX132" fmla="*/ 2195868 w 7467600"/>
              <a:gd name="connsiteY132" fmla="*/ 5396574 h 6858000"/>
              <a:gd name="connsiteX133" fmla="*/ 2088852 w 7467600"/>
              <a:gd name="connsiteY133" fmla="*/ 5166123 h 6858000"/>
              <a:gd name="connsiteX134" fmla="*/ 1958241 w 7467600"/>
              <a:gd name="connsiteY134" fmla="*/ 5067955 h 6858000"/>
              <a:gd name="connsiteX135" fmla="*/ 1903353 w 7467600"/>
              <a:gd name="connsiteY135" fmla="*/ 5044827 h 6858000"/>
              <a:gd name="connsiteX136" fmla="*/ 1979378 w 7467600"/>
              <a:gd name="connsiteY136" fmla="*/ 4769504 h 6858000"/>
              <a:gd name="connsiteX137" fmla="*/ 2882120 w 7467600"/>
              <a:gd name="connsiteY137" fmla="*/ 5064547 h 6858000"/>
              <a:gd name="connsiteX138" fmla="*/ 2793103 w 7467600"/>
              <a:gd name="connsiteY138" fmla="*/ 5039699 h 6858000"/>
              <a:gd name="connsiteX139" fmla="*/ 2770041 w 7467600"/>
              <a:gd name="connsiteY139" fmla="*/ 5033634 h 6858000"/>
              <a:gd name="connsiteX140" fmla="*/ 1979378 w 7467600"/>
              <a:gd name="connsiteY140" fmla="*/ 4769504 h 6858000"/>
              <a:gd name="connsiteX141" fmla="*/ 1927410 w 7467600"/>
              <a:gd name="connsiteY141" fmla="*/ 4716164 h 6858000"/>
              <a:gd name="connsiteX142" fmla="*/ 1959587 w 7467600"/>
              <a:gd name="connsiteY142" fmla="*/ 4728849 h 6858000"/>
              <a:gd name="connsiteX143" fmla="*/ 2777707 w 7467600"/>
              <a:gd name="connsiteY143" fmla="*/ 5003991 h 6858000"/>
              <a:gd name="connsiteX144" fmla="*/ 2800768 w 7467600"/>
              <a:gd name="connsiteY144" fmla="*/ 5010056 h 6858000"/>
              <a:gd name="connsiteX145" fmla="*/ 2879408 w 7467600"/>
              <a:gd name="connsiteY145" fmla="*/ 5031590 h 6858000"/>
              <a:gd name="connsiteX146" fmla="*/ 2862295 w 7467600"/>
              <a:gd name="connsiteY146" fmla="*/ 5022958 h 6858000"/>
              <a:gd name="connsiteX147" fmla="*/ 2813343 w 7467600"/>
              <a:gd name="connsiteY147" fmla="*/ 4998369 h 6858000"/>
              <a:gd name="connsiteX148" fmla="*/ 2646245 w 7467600"/>
              <a:gd name="connsiteY148" fmla="*/ 4930999 h 6858000"/>
              <a:gd name="connsiteX149" fmla="*/ 1999243 w 7467600"/>
              <a:gd name="connsiteY149" fmla="*/ 4730524 h 6858000"/>
              <a:gd name="connsiteX150" fmla="*/ 1979527 w 7467600"/>
              <a:gd name="connsiteY150" fmla="*/ 4726651 h 6858000"/>
              <a:gd name="connsiteX151" fmla="*/ 1927410 w 7467600"/>
              <a:gd name="connsiteY151" fmla="*/ 4716164 h 6858000"/>
              <a:gd name="connsiteX152" fmla="*/ 1997014 w 7467600"/>
              <a:gd name="connsiteY152" fmla="*/ 4698007 h 6858000"/>
              <a:gd name="connsiteX153" fmla="*/ 2005458 w 7467600"/>
              <a:gd name="connsiteY153" fmla="*/ 4699540 h 6858000"/>
              <a:gd name="connsiteX154" fmla="*/ 2657186 w 7467600"/>
              <a:gd name="connsiteY154" fmla="*/ 4901687 h 6858000"/>
              <a:gd name="connsiteX155" fmla="*/ 2826662 w 7467600"/>
              <a:gd name="connsiteY155" fmla="*/ 4970362 h 6858000"/>
              <a:gd name="connsiteX156" fmla="*/ 2876100 w 7467600"/>
              <a:gd name="connsiteY156" fmla="*/ 4995397 h 6858000"/>
              <a:gd name="connsiteX157" fmla="*/ 3042600 w 7467600"/>
              <a:gd name="connsiteY157" fmla="*/ 5059532 h 6858000"/>
              <a:gd name="connsiteX158" fmla="*/ 1997014 w 7467600"/>
              <a:gd name="connsiteY158" fmla="*/ 4698007 h 6858000"/>
              <a:gd name="connsiteX159" fmla="*/ 2305292 w 7467600"/>
              <a:gd name="connsiteY159" fmla="*/ 4219492 h 6858000"/>
              <a:gd name="connsiteX160" fmla="*/ 3360922 w 7467600"/>
              <a:gd name="connsiteY160" fmla="*/ 4529373 h 6858000"/>
              <a:gd name="connsiteX161" fmla="*/ 3492420 w 7467600"/>
              <a:gd name="connsiteY161" fmla="*/ 4510145 h 6858000"/>
              <a:gd name="connsiteX162" fmla="*/ 3364086 w 7467600"/>
              <a:gd name="connsiteY162" fmla="*/ 4480340 h 6858000"/>
              <a:gd name="connsiteX163" fmla="*/ 3225818 w 7467600"/>
              <a:gd name="connsiteY163" fmla="*/ 4411822 h 6858000"/>
              <a:gd name="connsiteX164" fmla="*/ 3129696 w 7467600"/>
              <a:gd name="connsiteY164" fmla="*/ 4360704 h 6858000"/>
              <a:gd name="connsiteX165" fmla="*/ 2814545 w 7467600"/>
              <a:gd name="connsiteY165" fmla="*/ 4282955 h 6858000"/>
              <a:gd name="connsiteX166" fmla="*/ 2305292 w 7467600"/>
              <a:gd name="connsiteY166" fmla="*/ 4219492 h 6858000"/>
              <a:gd name="connsiteX167" fmla="*/ 2626982 w 7467600"/>
              <a:gd name="connsiteY167" fmla="*/ 4206450 h 6858000"/>
              <a:gd name="connsiteX168" fmla="*/ 2490617 w 7467600"/>
              <a:gd name="connsiteY168" fmla="*/ 4206951 h 6858000"/>
              <a:gd name="connsiteX169" fmla="*/ 2819869 w 7467600"/>
              <a:gd name="connsiteY169" fmla="*/ 4252936 h 6858000"/>
              <a:gd name="connsiteX170" fmla="*/ 3143018 w 7467600"/>
              <a:gd name="connsiteY170" fmla="*/ 4332698 h 6858000"/>
              <a:gd name="connsiteX171" fmla="*/ 3241520 w 7467600"/>
              <a:gd name="connsiteY171" fmla="*/ 4385112 h 6858000"/>
              <a:gd name="connsiteX172" fmla="*/ 3374575 w 7467600"/>
              <a:gd name="connsiteY172" fmla="*/ 4451517 h 6858000"/>
              <a:gd name="connsiteX173" fmla="*/ 3505221 w 7467600"/>
              <a:gd name="connsiteY173" fmla="*/ 4480757 h 6858000"/>
              <a:gd name="connsiteX174" fmla="*/ 2626982 w 7467600"/>
              <a:gd name="connsiteY174" fmla="*/ 4206450 h 6858000"/>
              <a:gd name="connsiteX175" fmla="*/ 1310106 w 7467600"/>
              <a:gd name="connsiteY175" fmla="*/ 3943217 h 6858000"/>
              <a:gd name="connsiteX176" fmla="*/ 854994 w 7467600"/>
              <a:gd name="connsiteY176" fmla="*/ 4399136 h 6858000"/>
              <a:gd name="connsiteX177" fmla="*/ 742462 w 7467600"/>
              <a:gd name="connsiteY177" fmla="*/ 4594648 h 6858000"/>
              <a:gd name="connsiteX178" fmla="*/ 820602 w 7467600"/>
              <a:gd name="connsiteY178" fmla="*/ 4485915 h 6858000"/>
              <a:gd name="connsiteX179" fmla="*/ 878295 w 7467600"/>
              <a:gd name="connsiteY179" fmla="*/ 4403594 h 6858000"/>
              <a:gd name="connsiteX180" fmla="*/ 1240607 w 7467600"/>
              <a:gd name="connsiteY180" fmla="*/ 4010401 h 6858000"/>
              <a:gd name="connsiteX181" fmla="*/ 1310106 w 7467600"/>
              <a:gd name="connsiteY181" fmla="*/ 3943217 h 6858000"/>
              <a:gd name="connsiteX182" fmla="*/ 1423113 w 7467600"/>
              <a:gd name="connsiteY182" fmla="*/ 3874565 h 6858000"/>
              <a:gd name="connsiteX183" fmla="*/ 1260565 w 7467600"/>
              <a:gd name="connsiteY183" fmla="*/ 4031982 h 6858000"/>
              <a:gd name="connsiteX184" fmla="*/ 901900 w 7467600"/>
              <a:gd name="connsiteY184" fmla="*/ 4421236 h 6858000"/>
              <a:gd name="connsiteX185" fmla="*/ 845044 w 7467600"/>
              <a:gd name="connsiteY185" fmla="*/ 4502436 h 6858000"/>
              <a:gd name="connsiteX186" fmla="*/ 685926 w 7467600"/>
              <a:gd name="connsiteY186" fmla="*/ 4703069 h 6858000"/>
              <a:gd name="connsiteX187" fmla="*/ 684248 w 7467600"/>
              <a:gd name="connsiteY187" fmla="*/ 4706721 h 6858000"/>
              <a:gd name="connsiteX188" fmla="*/ 1423113 w 7467600"/>
              <a:gd name="connsiteY188" fmla="*/ 3874565 h 6858000"/>
              <a:gd name="connsiteX189" fmla="*/ 3316479 w 7467600"/>
              <a:gd name="connsiteY189" fmla="*/ 3872136 h 6858000"/>
              <a:gd name="connsiteX190" fmla="*/ 3546806 w 7467600"/>
              <a:gd name="connsiteY190" fmla="*/ 4356139 h 6858000"/>
              <a:gd name="connsiteX191" fmla="*/ 3364433 w 7467600"/>
              <a:gd name="connsiteY191" fmla="*/ 3953121 h 6858000"/>
              <a:gd name="connsiteX192" fmla="*/ 3316479 w 7467600"/>
              <a:gd name="connsiteY192" fmla="*/ 3872136 h 6858000"/>
              <a:gd name="connsiteX193" fmla="*/ 3291335 w 7467600"/>
              <a:gd name="connsiteY193" fmla="*/ 3767420 h 6858000"/>
              <a:gd name="connsiteX194" fmla="*/ 3390805 w 7467600"/>
              <a:gd name="connsiteY194" fmla="*/ 3937163 h 6858000"/>
              <a:gd name="connsiteX195" fmla="*/ 3579062 w 7467600"/>
              <a:gd name="connsiteY195" fmla="*/ 4359040 h 6858000"/>
              <a:gd name="connsiteX196" fmla="*/ 3467355 w 7467600"/>
              <a:gd name="connsiteY196" fmla="*/ 3988130 h 6858000"/>
              <a:gd name="connsiteX197" fmla="*/ 3310753 w 7467600"/>
              <a:gd name="connsiteY197" fmla="*/ 3787140 h 6858000"/>
              <a:gd name="connsiteX198" fmla="*/ 3291335 w 7467600"/>
              <a:gd name="connsiteY198" fmla="*/ 3767420 h 6858000"/>
              <a:gd name="connsiteX199" fmla="*/ 1635889 w 7467600"/>
              <a:gd name="connsiteY199" fmla="*/ 3709494 h 6858000"/>
              <a:gd name="connsiteX200" fmla="*/ 1634800 w 7467600"/>
              <a:gd name="connsiteY200" fmla="*/ 3731111 h 6858000"/>
              <a:gd name="connsiteX201" fmla="*/ 1635889 w 7467600"/>
              <a:gd name="connsiteY201" fmla="*/ 3709494 h 6858000"/>
              <a:gd name="connsiteX202" fmla="*/ 1510397 w 7467600"/>
              <a:gd name="connsiteY202" fmla="*/ 3684705 h 6858000"/>
              <a:gd name="connsiteX203" fmla="*/ 1146550 w 7467600"/>
              <a:gd name="connsiteY203" fmla="*/ 3802012 h 6858000"/>
              <a:gd name="connsiteX204" fmla="*/ 698834 w 7467600"/>
              <a:gd name="connsiteY204" fmla="*/ 3952272 h 6858000"/>
              <a:gd name="connsiteX205" fmla="*/ 34256 w 7467600"/>
              <a:gd name="connsiteY205" fmla="*/ 4347603 h 6858000"/>
              <a:gd name="connsiteX206" fmla="*/ 527241 w 7467600"/>
              <a:gd name="connsiteY206" fmla="*/ 4065078 h 6858000"/>
              <a:gd name="connsiteX207" fmla="*/ 1510397 w 7467600"/>
              <a:gd name="connsiteY207" fmla="*/ 3684705 h 6858000"/>
              <a:gd name="connsiteX208" fmla="*/ 1313114 w 7467600"/>
              <a:gd name="connsiteY208" fmla="*/ 3655216 h 6858000"/>
              <a:gd name="connsiteX209" fmla="*/ 1109304 w 7467600"/>
              <a:gd name="connsiteY209" fmla="*/ 3669030 h 6858000"/>
              <a:gd name="connsiteX210" fmla="*/ 8129 w 7467600"/>
              <a:gd name="connsiteY210" fmla="*/ 4330519 h 6858000"/>
              <a:gd name="connsiteX211" fmla="*/ 687572 w 7467600"/>
              <a:gd name="connsiteY211" fmla="*/ 3925629 h 6858000"/>
              <a:gd name="connsiteX212" fmla="*/ 1138365 w 7467600"/>
              <a:gd name="connsiteY212" fmla="*/ 3774515 h 6858000"/>
              <a:gd name="connsiteX213" fmla="*/ 1505579 w 7467600"/>
              <a:gd name="connsiteY213" fmla="*/ 3655526 h 6858000"/>
              <a:gd name="connsiteX214" fmla="*/ 1313114 w 7467600"/>
              <a:gd name="connsiteY214" fmla="*/ 3655216 h 6858000"/>
              <a:gd name="connsiteX215" fmla="*/ 3655073 w 7467600"/>
              <a:gd name="connsiteY215" fmla="*/ 3650884 h 6858000"/>
              <a:gd name="connsiteX216" fmla="*/ 3989938 w 7467600"/>
              <a:gd name="connsiteY216" fmla="*/ 3991685 h 6858000"/>
              <a:gd name="connsiteX217" fmla="*/ 4393907 w 7467600"/>
              <a:gd name="connsiteY217" fmla="*/ 4261258 h 6858000"/>
              <a:gd name="connsiteX218" fmla="*/ 4648051 w 7467600"/>
              <a:gd name="connsiteY218" fmla="*/ 4374051 h 6858000"/>
              <a:gd name="connsiteX219" fmla="*/ 4383389 w 7467600"/>
              <a:gd name="connsiteY219" fmla="*/ 4184369 h 6858000"/>
              <a:gd name="connsiteX220" fmla="*/ 4165508 w 7467600"/>
              <a:gd name="connsiteY220" fmla="*/ 4035196 h 6858000"/>
              <a:gd name="connsiteX221" fmla="*/ 4068162 w 7467600"/>
              <a:gd name="connsiteY221" fmla="*/ 3953394 h 6858000"/>
              <a:gd name="connsiteX222" fmla="*/ 3981416 w 7467600"/>
              <a:gd name="connsiteY222" fmla="*/ 3880482 h 6858000"/>
              <a:gd name="connsiteX223" fmla="*/ 3800147 w 7467600"/>
              <a:gd name="connsiteY223" fmla="*/ 3749872 h 6858000"/>
              <a:gd name="connsiteX224" fmla="*/ 3655073 w 7467600"/>
              <a:gd name="connsiteY224" fmla="*/ 3650884 h 6858000"/>
              <a:gd name="connsiteX225" fmla="*/ 3670252 w 7467600"/>
              <a:gd name="connsiteY225" fmla="*/ 3622798 h 6858000"/>
              <a:gd name="connsiteX226" fmla="*/ 3817258 w 7467600"/>
              <a:gd name="connsiteY226" fmla="*/ 3723577 h 6858000"/>
              <a:gd name="connsiteX227" fmla="*/ 4000461 w 7467600"/>
              <a:gd name="connsiteY227" fmla="*/ 3855966 h 6858000"/>
              <a:gd name="connsiteX228" fmla="*/ 4088180 w 7467600"/>
              <a:gd name="connsiteY228" fmla="*/ 3929774 h 6858000"/>
              <a:gd name="connsiteX229" fmla="*/ 4184555 w 7467600"/>
              <a:gd name="connsiteY229" fmla="*/ 4010683 h 6858000"/>
              <a:gd name="connsiteX230" fmla="*/ 4399563 w 7467600"/>
              <a:gd name="connsiteY230" fmla="*/ 4158106 h 6858000"/>
              <a:gd name="connsiteX231" fmla="*/ 4684469 w 7467600"/>
              <a:gd name="connsiteY231" fmla="*/ 4364680 h 6858000"/>
              <a:gd name="connsiteX232" fmla="*/ 4690271 w 7467600"/>
              <a:gd name="connsiteY232" fmla="*/ 4370034 h 6858000"/>
              <a:gd name="connsiteX233" fmla="*/ 4136093 w 7467600"/>
              <a:gd name="connsiteY233" fmla="*/ 3858466 h 6858000"/>
              <a:gd name="connsiteX234" fmla="*/ 3670252 w 7467600"/>
              <a:gd name="connsiteY234" fmla="*/ 3622798 h 6858000"/>
              <a:gd name="connsiteX235" fmla="*/ 4440129 w 7467600"/>
              <a:gd name="connsiteY235" fmla="*/ 3448571 h 6858000"/>
              <a:gd name="connsiteX236" fmla="*/ 4856525 w 7467600"/>
              <a:gd name="connsiteY236" fmla="*/ 3915351 h 6858000"/>
              <a:gd name="connsiteX237" fmla="*/ 5059055 w 7467600"/>
              <a:gd name="connsiteY237" fmla="*/ 4108918 h 6858000"/>
              <a:gd name="connsiteX238" fmla="*/ 5290070 w 7467600"/>
              <a:gd name="connsiteY238" fmla="*/ 4263619 h 6858000"/>
              <a:gd name="connsiteX239" fmla="*/ 4834991 w 7467600"/>
              <a:gd name="connsiteY239" fmla="*/ 3830985 h 6858000"/>
              <a:gd name="connsiteX240" fmla="*/ 4440129 w 7467600"/>
              <a:gd name="connsiteY240" fmla="*/ 3448571 h 6858000"/>
              <a:gd name="connsiteX241" fmla="*/ 4441737 w 7467600"/>
              <a:gd name="connsiteY241" fmla="*/ 3399734 h 6858000"/>
              <a:gd name="connsiteX242" fmla="*/ 4431236 w 7467600"/>
              <a:gd name="connsiteY242" fmla="*/ 3400954 h 6858000"/>
              <a:gd name="connsiteX243" fmla="*/ 4557150 w 7467600"/>
              <a:gd name="connsiteY243" fmla="*/ 3510023 h 6858000"/>
              <a:gd name="connsiteX244" fmla="*/ 4856936 w 7467600"/>
              <a:gd name="connsiteY244" fmla="*/ 3809146 h 6858000"/>
              <a:gd name="connsiteX245" fmla="*/ 5111996 w 7467600"/>
              <a:gd name="connsiteY245" fmla="*/ 4065759 h 6858000"/>
              <a:gd name="connsiteX246" fmla="*/ 5388878 w 7467600"/>
              <a:gd name="connsiteY246" fmla="*/ 4300185 h 6858000"/>
              <a:gd name="connsiteX247" fmla="*/ 5425556 w 7467600"/>
              <a:gd name="connsiteY247" fmla="*/ 4308967 h 6858000"/>
              <a:gd name="connsiteX248" fmla="*/ 4943646 w 7467600"/>
              <a:gd name="connsiteY248" fmla="*/ 3822916 h 6858000"/>
              <a:gd name="connsiteX249" fmla="*/ 4594837 w 7467600"/>
              <a:gd name="connsiteY249" fmla="*/ 3532274 h 6858000"/>
              <a:gd name="connsiteX250" fmla="*/ 4441737 w 7467600"/>
              <a:gd name="connsiteY250" fmla="*/ 3399734 h 6858000"/>
              <a:gd name="connsiteX251" fmla="*/ 5425834 w 7467600"/>
              <a:gd name="connsiteY251" fmla="*/ 3162785 h 6858000"/>
              <a:gd name="connsiteX252" fmla="*/ 5401644 w 7467600"/>
              <a:gd name="connsiteY252" fmla="*/ 3617847 h 6858000"/>
              <a:gd name="connsiteX253" fmla="*/ 5467256 w 7467600"/>
              <a:gd name="connsiteY253" fmla="*/ 4175494 h 6858000"/>
              <a:gd name="connsiteX254" fmla="*/ 5448069 w 7467600"/>
              <a:gd name="connsiteY254" fmla="*/ 3567554 h 6858000"/>
              <a:gd name="connsiteX255" fmla="*/ 5425834 w 7467600"/>
              <a:gd name="connsiteY255" fmla="*/ 3162785 h 6858000"/>
              <a:gd name="connsiteX256" fmla="*/ 1318687 w 7467600"/>
              <a:gd name="connsiteY256" fmla="*/ 3113840 h 6858000"/>
              <a:gd name="connsiteX257" fmla="*/ 1066793 w 7467600"/>
              <a:gd name="connsiteY257" fmla="*/ 3212171 h 6858000"/>
              <a:gd name="connsiteX258" fmla="*/ 993319 w 7467600"/>
              <a:gd name="connsiteY258" fmla="*/ 3247648 h 6858000"/>
              <a:gd name="connsiteX259" fmla="*/ 853081 w 7467600"/>
              <a:gd name="connsiteY259" fmla="*/ 3312410 h 6858000"/>
              <a:gd name="connsiteX260" fmla="*/ 805957 w 7467600"/>
              <a:gd name="connsiteY260" fmla="*/ 3330443 h 6858000"/>
              <a:gd name="connsiteX261" fmla="*/ 1318687 w 7467600"/>
              <a:gd name="connsiteY261" fmla="*/ 3113840 h 6858000"/>
              <a:gd name="connsiteX262" fmla="*/ 5453702 w 7467600"/>
              <a:gd name="connsiteY262" fmla="*/ 3090882 h 6858000"/>
              <a:gd name="connsiteX263" fmla="*/ 5480135 w 7467600"/>
              <a:gd name="connsiteY263" fmla="*/ 3565802 h 6858000"/>
              <a:gd name="connsiteX264" fmla="*/ 5499023 w 7467600"/>
              <a:gd name="connsiteY264" fmla="*/ 4166310 h 6858000"/>
              <a:gd name="connsiteX265" fmla="*/ 5547022 w 7467600"/>
              <a:gd name="connsiteY265" fmla="*/ 3607838 h 6858000"/>
              <a:gd name="connsiteX266" fmla="*/ 5515964 w 7467600"/>
              <a:gd name="connsiteY266" fmla="*/ 3378541 h 6858000"/>
              <a:gd name="connsiteX267" fmla="*/ 5453702 w 7467600"/>
              <a:gd name="connsiteY267" fmla="*/ 3090882 h 6858000"/>
              <a:gd name="connsiteX268" fmla="*/ 1238695 w 7467600"/>
              <a:gd name="connsiteY268" fmla="*/ 3076820 h 6858000"/>
              <a:gd name="connsiteX269" fmla="*/ 716371 w 7467600"/>
              <a:gd name="connsiteY269" fmla="*/ 3293249 h 6858000"/>
              <a:gd name="connsiteX270" fmla="*/ 579522 w 7467600"/>
              <a:gd name="connsiteY270" fmla="*/ 3371759 h 6858000"/>
              <a:gd name="connsiteX271" fmla="*/ 600288 w 7467600"/>
              <a:gd name="connsiteY271" fmla="*/ 3365555 h 6858000"/>
              <a:gd name="connsiteX272" fmla="*/ 840692 w 7467600"/>
              <a:gd name="connsiteY272" fmla="*/ 3284921 h 6858000"/>
              <a:gd name="connsiteX273" fmla="*/ 979248 w 7467600"/>
              <a:gd name="connsiteY273" fmla="*/ 3221003 h 6858000"/>
              <a:gd name="connsiteX274" fmla="*/ 1053282 w 7467600"/>
              <a:gd name="connsiteY274" fmla="*/ 3185247 h 6858000"/>
              <a:gd name="connsiteX275" fmla="*/ 1320603 w 7467600"/>
              <a:gd name="connsiteY275" fmla="*/ 3081281 h 6858000"/>
              <a:gd name="connsiteX276" fmla="*/ 1238695 w 7467600"/>
              <a:gd name="connsiteY276" fmla="*/ 3076820 h 6858000"/>
              <a:gd name="connsiteX277" fmla="*/ 5425627 w 7467600"/>
              <a:gd name="connsiteY277" fmla="*/ 2954192 h 6858000"/>
              <a:gd name="connsiteX278" fmla="*/ 5470770 w 7467600"/>
              <a:gd name="connsiteY278" fmla="*/ 3005435 h 6858000"/>
              <a:gd name="connsiteX279" fmla="*/ 5519779 w 7467600"/>
              <a:gd name="connsiteY279" fmla="*/ 4359223 h 6858000"/>
              <a:gd name="connsiteX280" fmla="*/ 5520293 w 7467600"/>
              <a:gd name="connsiteY280" fmla="*/ 4360602 h 6858000"/>
              <a:gd name="connsiteX281" fmla="*/ 5767221 w 7467600"/>
              <a:gd name="connsiteY281" fmla="*/ 4665564 h 6858000"/>
              <a:gd name="connsiteX282" fmla="*/ 6937169 w 7467600"/>
              <a:gd name="connsiteY282" fmla="*/ 4815941 h 6858000"/>
              <a:gd name="connsiteX283" fmla="*/ 6953922 w 7467600"/>
              <a:gd name="connsiteY283" fmla="*/ 4890068 h 6858000"/>
              <a:gd name="connsiteX284" fmla="*/ 6071359 w 7467600"/>
              <a:gd name="connsiteY284" fmla="*/ 4770770 h 6858000"/>
              <a:gd name="connsiteX285" fmla="*/ 6038839 w 7467600"/>
              <a:gd name="connsiteY285" fmla="*/ 4764474 h 6858000"/>
              <a:gd name="connsiteX286" fmla="*/ 6038706 w 7467600"/>
              <a:gd name="connsiteY286" fmla="*/ 4763847 h 6858000"/>
              <a:gd name="connsiteX287" fmla="*/ 6037784 w 7467600"/>
              <a:gd name="connsiteY287" fmla="*/ 4764270 h 6858000"/>
              <a:gd name="connsiteX288" fmla="*/ 6038839 w 7467600"/>
              <a:gd name="connsiteY288" fmla="*/ 4764474 h 6858000"/>
              <a:gd name="connsiteX289" fmla="*/ 6040338 w 7467600"/>
              <a:gd name="connsiteY289" fmla="*/ 4771418 h 6858000"/>
              <a:gd name="connsiteX290" fmla="*/ 6024488 w 7467600"/>
              <a:gd name="connsiteY290" fmla="*/ 4809903 h 6858000"/>
              <a:gd name="connsiteX291" fmla="*/ 5599771 w 7467600"/>
              <a:gd name="connsiteY291" fmla="*/ 5509652 h 6858000"/>
              <a:gd name="connsiteX292" fmla="*/ 5548843 w 7467600"/>
              <a:gd name="connsiteY292" fmla="*/ 5563845 h 6858000"/>
              <a:gd name="connsiteX293" fmla="*/ 5940952 w 7467600"/>
              <a:gd name="connsiteY293" fmla="*/ 6250028 h 6858000"/>
              <a:gd name="connsiteX294" fmla="*/ 6043441 w 7467600"/>
              <a:gd name="connsiteY294" fmla="*/ 6665847 h 6858000"/>
              <a:gd name="connsiteX295" fmla="*/ 6093432 w 7467600"/>
              <a:gd name="connsiteY295" fmla="*/ 6858000 h 6858000"/>
              <a:gd name="connsiteX296" fmla="*/ 6034344 w 7467600"/>
              <a:gd name="connsiteY296" fmla="*/ 6858000 h 6858000"/>
              <a:gd name="connsiteX297" fmla="*/ 6026679 w 7467600"/>
              <a:gd name="connsiteY297" fmla="*/ 6836959 h 6858000"/>
              <a:gd name="connsiteX298" fmla="*/ 5800441 w 7467600"/>
              <a:gd name="connsiteY298" fmla="*/ 6335286 h 6858000"/>
              <a:gd name="connsiteX299" fmla="*/ 5526562 w 7467600"/>
              <a:gd name="connsiteY299" fmla="*/ 5705388 h 6858000"/>
              <a:gd name="connsiteX300" fmla="*/ 5519640 w 7467600"/>
              <a:gd name="connsiteY300" fmla="*/ 5683774 h 6858000"/>
              <a:gd name="connsiteX301" fmla="*/ 5844559 w 7467600"/>
              <a:gd name="connsiteY301" fmla="*/ 6553349 h 6858000"/>
              <a:gd name="connsiteX302" fmla="*/ 5975994 w 7467600"/>
              <a:gd name="connsiteY302" fmla="*/ 6858000 h 6858000"/>
              <a:gd name="connsiteX303" fmla="*/ 5898547 w 7467600"/>
              <a:gd name="connsiteY303" fmla="*/ 6858000 h 6858000"/>
              <a:gd name="connsiteX304" fmla="*/ 5682041 w 7467600"/>
              <a:gd name="connsiteY304" fmla="*/ 6355860 h 6858000"/>
              <a:gd name="connsiteX305" fmla="*/ 5461758 w 7467600"/>
              <a:gd name="connsiteY305" fmla="*/ 5820220 h 6858000"/>
              <a:gd name="connsiteX306" fmla="*/ 5237282 w 7467600"/>
              <a:gd name="connsiteY306" fmla="*/ 6579086 h 6858000"/>
              <a:gd name="connsiteX307" fmla="*/ 5115009 w 7467600"/>
              <a:gd name="connsiteY307" fmla="*/ 6858000 h 6858000"/>
              <a:gd name="connsiteX308" fmla="*/ 5028074 w 7467600"/>
              <a:gd name="connsiteY308" fmla="*/ 6858000 h 6858000"/>
              <a:gd name="connsiteX309" fmla="*/ 5079508 w 7467600"/>
              <a:gd name="connsiteY309" fmla="*/ 6749074 h 6858000"/>
              <a:gd name="connsiteX310" fmla="*/ 5371846 w 7467600"/>
              <a:gd name="connsiteY310" fmla="*/ 5924413 h 6858000"/>
              <a:gd name="connsiteX311" fmla="*/ 5270512 w 7467600"/>
              <a:gd name="connsiteY311" fmla="*/ 6138975 h 6858000"/>
              <a:gd name="connsiteX312" fmla="*/ 5062409 w 7467600"/>
              <a:gd name="connsiteY312" fmla="*/ 6653544 h 6858000"/>
              <a:gd name="connsiteX313" fmla="*/ 5036628 w 7467600"/>
              <a:gd name="connsiteY313" fmla="*/ 6754247 h 6858000"/>
              <a:gd name="connsiteX314" fmla="*/ 5009112 w 7467600"/>
              <a:gd name="connsiteY314" fmla="*/ 6858000 h 6858000"/>
              <a:gd name="connsiteX315" fmla="*/ 4976679 w 7467600"/>
              <a:gd name="connsiteY315" fmla="*/ 6858000 h 6858000"/>
              <a:gd name="connsiteX316" fmla="*/ 5006537 w 7467600"/>
              <a:gd name="connsiteY316" fmla="*/ 6747068 h 6858000"/>
              <a:gd name="connsiteX317" fmla="*/ 5032723 w 7467600"/>
              <a:gd name="connsiteY317" fmla="*/ 6644957 h 6858000"/>
              <a:gd name="connsiteX318" fmla="*/ 5242949 w 7467600"/>
              <a:gd name="connsiteY318" fmla="*/ 6125175 h 6858000"/>
              <a:gd name="connsiteX319" fmla="*/ 5286321 w 7467600"/>
              <a:gd name="connsiteY319" fmla="*/ 6033555 h 6858000"/>
              <a:gd name="connsiteX320" fmla="*/ 5008210 w 7467600"/>
              <a:gd name="connsiteY320" fmla="*/ 6649194 h 6858000"/>
              <a:gd name="connsiteX321" fmla="*/ 4986321 w 7467600"/>
              <a:gd name="connsiteY321" fmla="*/ 6765687 h 6858000"/>
              <a:gd name="connsiteX322" fmla="*/ 4973474 w 7467600"/>
              <a:gd name="connsiteY322" fmla="*/ 6858000 h 6858000"/>
              <a:gd name="connsiteX323" fmla="*/ 4907178 w 7467600"/>
              <a:gd name="connsiteY323" fmla="*/ 6858000 h 6858000"/>
              <a:gd name="connsiteX324" fmla="*/ 4910810 w 7467600"/>
              <a:gd name="connsiteY324" fmla="*/ 6829660 h 6858000"/>
              <a:gd name="connsiteX325" fmla="*/ 4987461 w 7467600"/>
              <a:gd name="connsiteY325" fmla="*/ 6432994 h 6858000"/>
              <a:gd name="connsiteX326" fmla="*/ 5179262 w 7467600"/>
              <a:gd name="connsiteY326" fmla="*/ 6035044 h 6858000"/>
              <a:gd name="connsiteX327" fmla="*/ 4689678 w 7467600"/>
              <a:gd name="connsiteY327" fmla="*/ 6440241 h 6858000"/>
              <a:gd name="connsiteX328" fmla="*/ 4477543 w 7467600"/>
              <a:gd name="connsiteY328" fmla="*/ 6674836 h 6858000"/>
              <a:gd name="connsiteX329" fmla="*/ 4329957 w 7467600"/>
              <a:gd name="connsiteY329" fmla="*/ 6858000 h 6858000"/>
              <a:gd name="connsiteX330" fmla="*/ 4218595 w 7467600"/>
              <a:gd name="connsiteY330" fmla="*/ 6858000 h 6858000"/>
              <a:gd name="connsiteX331" fmla="*/ 4368888 w 7467600"/>
              <a:gd name="connsiteY331" fmla="*/ 6668412 h 6858000"/>
              <a:gd name="connsiteX332" fmla="*/ 4563091 w 7467600"/>
              <a:gd name="connsiteY332" fmla="*/ 6442508 h 6858000"/>
              <a:gd name="connsiteX333" fmla="*/ 5387324 w 7467600"/>
              <a:gd name="connsiteY333" fmla="*/ 5705830 h 6858000"/>
              <a:gd name="connsiteX334" fmla="*/ 5073620 w 7467600"/>
              <a:gd name="connsiteY334" fmla="*/ 5955437 h 6858000"/>
              <a:gd name="connsiteX335" fmla="*/ 4689789 w 7467600"/>
              <a:gd name="connsiteY335" fmla="*/ 6268382 h 6858000"/>
              <a:gd name="connsiteX336" fmla="*/ 4418722 w 7467600"/>
              <a:gd name="connsiteY336" fmla="*/ 6570886 h 6858000"/>
              <a:gd name="connsiteX337" fmla="*/ 4214944 w 7467600"/>
              <a:gd name="connsiteY337" fmla="*/ 6858000 h 6858000"/>
              <a:gd name="connsiteX338" fmla="*/ 4177898 w 7467600"/>
              <a:gd name="connsiteY338" fmla="*/ 6858000 h 6858000"/>
              <a:gd name="connsiteX339" fmla="*/ 4391597 w 7467600"/>
              <a:gd name="connsiteY339" fmla="*/ 6556370 h 6858000"/>
              <a:gd name="connsiteX340" fmla="*/ 4668889 w 7467600"/>
              <a:gd name="connsiteY340" fmla="*/ 6246399 h 6858000"/>
              <a:gd name="connsiteX341" fmla="*/ 5055427 w 7467600"/>
              <a:gd name="connsiteY341" fmla="*/ 5931476 h 6858000"/>
              <a:gd name="connsiteX342" fmla="*/ 5371814 w 7467600"/>
              <a:gd name="connsiteY342" fmla="*/ 5678975 h 6858000"/>
              <a:gd name="connsiteX343" fmla="*/ 4987918 w 7467600"/>
              <a:gd name="connsiteY343" fmla="*/ 5838701 h 6858000"/>
              <a:gd name="connsiteX344" fmla="*/ 4317146 w 7467600"/>
              <a:gd name="connsiteY344" fmla="*/ 6587716 h 6858000"/>
              <a:gd name="connsiteX345" fmla="*/ 4171627 w 7467600"/>
              <a:gd name="connsiteY345" fmla="*/ 6858000 h 6858000"/>
              <a:gd name="connsiteX346" fmla="*/ 4081585 w 7467600"/>
              <a:gd name="connsiteY346" fmla="*/ 6858000 h 6858000"/>
              <a:gd name="connsiteX347" fmla="*/ 4238603 w 7467600"/>
              <a:gd name="connsiteY347" fmla="*/ 6559341 h 6858000"/>
              <a:gd name="connsiteX348" fmla="*/ 4778333 w 7467600"/>
              <a:gd name="connsiteY348" fmla="*/ 5873626 h 6858000"/>
              <a:gd name="connsiteX349" fmla="*/ 5414185 w 7467600"/>
              <a:gd name="connsiteY349" fmla="*/ 5573882 h 6858000"/>
              <a:gd name="connsiteX350" fmla="*/ 5959648 w 7467600"/>
              <a:gd name="connsiteY350" fmla="*/ 4760797 h 6858000"/>
              <a:gd name="connsiteX351" fmla="*/ 5355019 w 7467600"/>
              <a:gd name="connsiteY351" fmla="*/ 4734672 h 6858000"/>
              <a:gd name="connsiteX352" fmla="*/ 5083565 w 7467600"/>
              <a:gd name="connsiteY352" fmla="*/ 5179121 h 6858000"/>
              <a:gd name="connsiteX353" fmla="*/ 4713577 w 7467600"/>
              <a:gd name="connsiteY353" fmla="*/ 5616803 h 6858000"/>
              <a:gd name="connsiteX354" fmla="*/ 3989559 w 7467600"/>
              <a:gd name="connsiteY354" fmla="*/ 6145945 h 6858000"/>
              <a:gd name="connsiteX355" fmla="*/ 3939824 w 7467600"/>
              <a:gd name="connsiteY355" fmla="*/ 6066900 h 6858000"/>
              <a:gd name="connsiteX356" fmla="*/ 4584537 w 7467600"/>
              <a:gd name="connsiteY356" fmla="*/ 5324826 h 6858000"/>
              <a:gd name="connsiteX357" fmla="*/ 5037105 w 7467600"/>
              <a:gd name="connsiteY357" fmla="*/ 5088765 h 6858000"/>
              <a:gd name="connsiteX358" fmla="*/ 5039930 w 7467600"/>
              <a:gd name="connsiteY358" fmla="*/ 5089585 h 6858000"/>
              <a:gd name="connsiteX359" fmla="*/ 5263764 w 7467600"/>
              <a:gd name="connsiteY359" fmla="*/ 4735525 h 6858000"/>
              <a:gd name="connsiteX360" fmla="*/ 4086300 w 7467600"/>
              <a:gd name="connsiteY360" fmla="*/ 4884599 h 6858000"/>
              <a:gd name="connsiteX361" fmla="*/ 4085485 w 7467600"/>
              <a:gd name="connsiteY361" fmla="*/ 4899070 h 6858000"/>
              <a:gd name="connsiteX362" fmla="*/ 3871915 w 7467600"/>
              <a:gd name="connsiteY362" fmla="*/ 5253645 h 6858000"/>
              <a:gd name="connsiteX363" fmla="*/ 3799374 w 7467600"/>
              <a:gd name="connsiteY363" fmla="*/ 5466127 h 6858000"/>
              <a:gd name="connsiteX364" fmla="*/ 3498850 w 7467600"/>
              <a:gd name="connsiteY364" fmla="*/ 6661888 h 6858000"/>
              <a:gd name="connsiteX365" fmla="*/ 3399216 w 7467600"/>
              <a:gd name="connsiteY365" fmla="*/ 6858000 h 6858000"/>
              <a:gd name="connsiteX366" fmla="*/ 3303688 w 7467600"/>
              <a:gd name="connsiteY366" fmla="*/ 6858000 h 6858000"/>
              <a:gd name="connsiteX367" fmla="*/ 3391774 w 7467600"/>
              <a:gd name="connsiteY367" fmla="*/ 6697181 h 6858000"/>
              <a:gd name="connsiteX368" fmla="*/ 3735540 w 7467600"/>
              <a:gd name="connsiteY368" fmla="*/ 5546923 h 6858000"/>
              <a:gd name="connsiteX369" fmla="*/ 3729438 w 7467600"/>
              <a:gd name="connsiteY369" fmla="*/ 5569058 h 6858000"/>
              <a:gd name="connsiteX370" fmla="*/ 3707782 w 7467600"/>
              <a:gd name="connsiteY370" fmla="*/ 5644908 h 6858000"/>
              <a:gd name="connsiteX371" fmla="*/ 3583827 w 7467600"/>
              <a:gd name="connsiteY371" fmla="*/ 6039215 h 6858000"/>
              <a:gd name="connsiteX372" fmla="*/ 3547861 w 7467600"/>
              <a:gd name="connsiteY372" fmla="*/ 6129609 h 6858000"/>
              <a:gd name="connsiteX373" fmla="*/ 3490905 w 7467600"/>
              <a:gd name="connsiteY373" fmla="*/ 6277660 h 6858000"/>
              <a:gd name="connsiteX374" fmla="*/ 3455859 w 7467600"/>
              <a:gd name="connsiteY374" fmla="*/ 6391301 h 6858000"/>
              <a:gd name="connsiteX375" fmla="*/ 3429112 w 7467600"/>
              <a:gd name="connsiteY375" fmla="*/ 6479469 h 6858000"/>
              <a:gd name="connsiteX376" fmla="*/ 3304862 w 7467600"/>
              <a:gd name="connsiteY376" fmla="*/ 6796476 h 6858000"/>
              <a:gd name="connsiteX377" fmla="*/ 3276071 w 7467600"/>
              <a:gd name="connsiteY377" fmla="*/ 6858000 h 6858000"/>
              <a:gd name="connsiteX378" fmla="*/ 3240805 w 7467600"/>
              <a:gd name="connsiteY378" fmla="*/ 6858000 h 6858000"/>
              <a:gd name="connsiteX379" fmla="*/ 3275917 w 7467600"/>
              <a:gd name="connsiteY379" fmla="*/ 6783192 h 6858000"/>
              <a:gd name="connsiteX380" fmla="*/ 3399358 w 7467600"/>
              <a:gd name="connsiteY380" fmla="*/ 6469011 h 6858000"/>
              <a:gd name="connsiteX381" fmla="*/ 3425650 w 7467600"/>
              <a:gd name="connsiteY381" fmla="*/ 6381333 h 6858000"/>
              <a:gd name="connsiteX382" fmla="*/ 3460661 w 7467600"/>
              <a:gd name="connsiteY382" fmla="*/ 6266763 h 6858000"/>
              <a:gd name="connsiteX383" fmla="*/ 3518021 w 7467600"/>
              <a:gd name="connsiteY383" fmla="*/ 6117298 h 6858000"/>
              <a:gd name="connsiteX384" fmla="*/ 3554035 w 7467600"/>
              <a:gd name="connsiteY384" fmla="*/ 6027832 h 6858000"/>
              <a:gd name="connsiteX385" fmla="*/ 3677174 w 7467600"/>
              <a:gd name="connsiteY385" fmla="*/ 5636351 h 6858000"/>
              <a:gd name="connsiteX386" fmla="*/ 3698819 w 7467600"/>
              <a:gd name="connsiteY386" fmla="*/ 5560503 h 6858000"/>
              <a:gd name="connsiteX387" fmla="*/ 3702094 w 7467600"/>
              <a:gd name="connsiteY387" fmla="*/ 5549194 h 6858000"/>
              <a:gd name="connsiteX388" fmla="*/ 3398355 w 7467600"/>
              <a:gd name="connsiteY388" fmla="*/ 6094603 h 6858000"/>
              <a:gd name="connsiteX389" fmla="*/ 3193941 w 7467600"/>
              <a:gd name="connsiteY389" fmla="*/ 6798775 h 6858000"/>
              <a:gd name="connsiteX390" fmla="*/ 3184140 w 7467600"/>
              <a:gd name="connsiteY390" fmla="*/ 6858000 h 6858000"/>
              <a:gd name="connsiteX391" fmla="*/ 3099978 w 7467600"/>
              <a:gd name="connsiteY391" fmla="*/ 6858000 h 6858000"/>
              <a:gd name="connsiteX392" fmla="*/ 3101556 w 7467600"/>
              <a:gd name="connsiteY392" fmla="*/ 6843337 h 6858000"/>
              <a:gd name="connsiteX393" fmla="*/ 3370162 w 7467600"/>
              <a:gd name="connsiteY393" fmla="*/ 5785550 h 6858000"/>
              <a:gd name="connsiteX394" fmla="*/ 3746477 w 7467600"/>
              <a:gd name="connsiteY394" fmla="*/ 5377889 h 6858000"/>
              <a:gd name="connsiteX395" fmla="*/ 3863399 w 7467600"/>
              <a:gd name="connsiteY395" fmla="*/ 5087257 h 6858000"/>
              <a:gd name="connsiteX396" fmla="*/ 3968712 w 7467600"/>
              <a:gd name="connsiteY396" fmla="*/ 4913989 h 6858000"/>
              <a:gd name="connsiteX397" fmla="*/ 2792390 w 7467600"/>
              <a:gd name="connsiteY397" fmla="*/ 5382974 h 6858000"/>
              <a:gd name="connsiteX398" fmla="*/ 2714982 w 7467600"/>
              <a:gd name="connsiteY398" fmla="*/ 5427051 h 6858000"/>
              <a:gd name="connsiteX399" fmla="*/ 2813361 w 7467600"/>
              <a:gd name="connsiteY399" fmla="*/ 6023912 h 6858000"/>
              <a:gd name="connsiteX400" fmla="*/ 2688430 w 7467600"/>
              <a:gd name="connsiteY400" fmla="*/ 6801564 h 6858000"/>
              <a:gd name="connsiteX401" fmla="*/ 2629626 w 7467600"/>
              <a:gd name="connsiteY401" fmla="*/ 6763394 h 6858000"/>
              <a:gd name="connsiteX402" fmla="*/ 2565328 w 7467600"/>
              <a:gd name="connsiteY402" fmla="*/ 5516399 h 6858000"/>
              <a:gd name="connsiteX403" fmla="*/ 1922999 w 7467600"/>
              <a:gd name="connsiteY403" fmla="*/ 5980343 h 6858000"/>
              <a:gd name="connsiteX404" fmla="*/ 1950261 w 7467600"/>
              <a:gd name="connsiteY404" fmla="*/ 6405858 h 6858000"/>
              <a:gd name="connsiteX405" fmla="*/ 2365554 w 7467600"/>
              <a:gd name="connsiteY405" fmla="*/ 6759107 h 6858000"/>
              <a:gd name="connsiteX406" fmla="*/ 2424142 w 7467600"/>
              <a:gd name="connsiteY406" fmla="*/ 6858000 h 6858000"/>
              <a:gd name="connsiteX407" fmla="*/ 2395994 w 7467600"/>
              <a:gd name="connsiteY407" fmla="*/ 6858000 h 6858000"/>
              <a:gd name="connsiteX408" fmla="*/ 2392863 w 7467600"/>
              <a:gd name="connsiteY408" fmla="*/ 6852964 h 6858000"/>
              <a:gd name="connsiteX409" fmla="*/ 2017589 w 7467600"/>
              <a:gd name="connsiteY409" fmla="*/ 6493982 h 6858000"/>
              <a:gd name="connsiteX410" fmla="*/ 2147336 w 7467600"/>
              <a:gd name="connsiteY410" fmla="*/ 6594052 h 6858000"/>
              <a:gd name="connsiteX411" fmla="*/ 2207047 w 7467600"/>
              <a:gd name="connsiteY411" fmla="*/ 6654540 h 6858000"/>
              <a:gd name="connsiteX412" fmla="*/ 2299106 w 7467600"/>
              <a:gd name="connsiteY412" fmla="*/ 6778931 h 6858000"/>
              <a:gd name="connsiteX413" fmla="*/ 2314430 w 7467600"/>
              <a:gd name="connsiteY413" fmla="*/ 6801144 h 6858000"/>
              <a:gd name="connsiteX414" fmla="*/ 2352406 w 7467600"/>
              <a:gd name="connsiteY414" fmla="*/ 6858000 h 6858000"/>
              <a:gd name="connsiteX415" fmla="*/ 2314492 w 7467600"/>
              <a:gd name="connsiteY415" fmla="*/ 6858000 h 6858000"/>
              <a:gd name="connsiteX416" fmla="*/ 2288095 w 7467600"/>
              <a:gd name="connsiteY416" fmla="*/ 6818030 h 6858000"/>
              <a:gd name="connsiteX417" fmla="*/ 2272768 w 7467600"/>
              <a:gd name="connsiteY417" fmla="*/ 6795822 h 6858000"/>
              <a:gd name="connsiteX418" fmla="*/ 2182715 w 7467600"/>
              <a:gd name="connsiteY418" fmla="*/ 6675071 h 6858000"/>
              <a:gd name="connsiteX419" fmla="*/ 2032061 w 7467600"/>
              <a:gd name="connsiteY419" fmla="*/ 6541380 h 6858000"/>
              <a:gd name="connsiteX420" fmla="*/ 2257220 w 7467600"/>
              <a:gd name="connsiteY420" fmla="*/ 6826257 h 6858000"/>
              <a:gd name="connsiteX421" fmla="*/ 2281324 w 7467600"/>
              <a:gd name="connsiteY421" fmla="*/ 6858000 h 6858000"/>
              <a:gd name="connsiteX422" fmla="*/ 2242860 w 7467600"/>
              <a:gd name="connsiteY422" fmla="*/ 6858000 h 6858000"/>
              <a:gd name="connsiteX423" fmla="*/ 2232818 w 7467600"/>
              <a:gd name="connsiteY423" fmla="*/ 6844926 h 6858000"/>
              <a:gd name="connsiteX424" fmla="*/ 1990172 w 7467600"/>
              <a:gd name="connsiteY424" fmla="*/ 6542121 h 6858000"/>
              <a:gd name="connsiteX425" fmla="*/ 2124090 w 7467600"/>
              <a:gd name="connsiteY425" fmla="*/ 6761017 h 6858000"/>
              <a:gd name="connsiteX426" fmla="*/ 2200380 w 7467600"/>
              <a:gd name="connsiteY426" fmla="*/ 6858000 h 6858000"/>
              <a:gd name="connsiteX427" fmla="*/ 2147507 w 7467600"/>
              <a:gd name="connsiteY427" fmla="*/ 6858000 h 6858000"/>
              <a:gd name="connsiteX428" fmla="*/ 2070668 w 7467600"/>
              <a:gd name="connsiteY428" fmla="*/ 6761520 h 6858000"/>
              <a:gd name="connsiteX429" fmla="*/ 1975142 w 7467600"/>
              <a:gd name="connsiteY429" fmla="*/ 6585570 h 6858000"/>
              <a:gd name="connsiteX430" fmla="*/ 2050035 w 7467600"/>
              <a:gd name="connsiteY430" fmla="*/ 6813345 h 6858000"/>
              <a:gd name="connsiteX431" fmla="*/ 2063025 w 7467600"/>
              <a:gd name="connsiteY431" fmla="*/ 6858000 h 6858000"/>
              <a:gd name="connsiteX432" fmla="*/ 2021675 w 7467600"/>
              <a:gd name="connsiteY432" fmla="*/ 6858000 h 6858000"/>
              <a:gd name="connsiteX433" fmla="*/ 2019308 w 7467600"/>
              <a:gd name="connsiteY433" fmla="*/ 6847118 h 6858000"/>
              <a:gd name="connsiteX434" fmla="*/ 1938835 w 7467600"/>
              <a:gd name="connsiteY434" fmla="*/ 6551160 h 6858000"/>
              <a:gd name="connsiteX435" fmla="*/ 1953230 w 7467600"/>
              <a:gd name="connsiteY435" fmla="*/ 6759699 h 6858000"/>
              <a:gd name="connsiteX436" fmla="*/ 1956763 w 7467600"/>
              <a:gd name="connsiteY436" fmla="*/ 6778191 h 6858000"/>
              <a:gd name="connsiteX437" fmla="*/ 1967925 w 7467600"/>
              <a:gd name="connsiteY437" fmla="*/ 6858000 h 6858000"/>
              <a:gd name="connsiteX438" fmla="*/ 1936622 w 7467600"/>
              <a:gd name="connsiteY438" fmla="*/ 6858000 h 6858000"/>
              <a:gd name="connsiteX439" fmla="*/ 1926261 w 7467600"/>
              <a:gd name="connsiteY439" fmla="*/ 6784064 h 6858000"/>
              <a:gd name="connsiteX440" fmla="*/ 1922724 w 7467600"/>
              <a:gd name="connsiteY440" fmla="*/ 6765577 h 6858000"/>
              <a:gd name="connsiteX441" fmla="*/ 1904650 w 7467600"/>
              <a:gd name="connsiteY441" fmla="*/ 6639616 h 6858000"/>
              <a:gd name="connsiteX442" fmla="*/ 1885273 w 7467600"/>
              <a:gd name="connsiteY442" fmla="*/ 6858000 h 6858000"/>
              <a:gd name="connsiteX443" fmla="*/ 1854363 w 7467600"/>
              <a:gd name="connsiteY443" fmla="*/ 6858000 h 6858000"/>
              <a:gd name="connsiteX444" fmla="*/ 1880391 w 7467600"/>
              <a:gd name="connsiteY444" fmla="*/ 6603796 h 6858000"/>
              <a:gd name="connsiteX445" fmla="*/ 1818273 w 7467600"/>
              <a:gd name="connsiteY445" fmla="*/ 6715729 h 6858000"/>
              <a:gd name="connsiteX446" fmla="*/ 1794691 w 7467600"/>
              <a:gd name="connsiteY446" fmla="*/ 6843239 h 6858000"/>
              <a:gd name="connsiteX447" fmla="*/ 1794914 w 7467600"/>
              <a:gd name="connsiteY447" fmla="*/ 6858000 h 6858000"/>
              <a:gd name="connsiteX448" fmla="*/ 1746128 w 7467600"/>
              <a:gd name="connsiteY448" fmla="*/ 6858000 h 6858000"/>
              <a:gd name="connsiteX449" fmla="*/ 1753934 w 7467600"/>
              <a:gd name="connsiteY449" fmla="*/ 6724796 h 6858000"/>
              <a:gd name="connsiteX450" fmla="*/ 1792053 w 7467600"/>
              <a:gd name="connsiteY450" fmla="*/ 6572396 h 6858000"/>
              <a:gd name="connsiteX451" fmla="*/ 1862248 w 7467600"/>
              <a:gd name="connsiteY451" fmla="*/ 6266397 h 6858000"/>
              <a:gd name="connsiteX452" fmla="*/ 1862250 w 7467600"/>
              <a:gd name="connsiteY452" fmla="*/ 6033531 h 6858000"/>
              <a:gd name="connsiteX453" fmla="*/ 1211999 w 7467600"/>
              <a:gd name="connsiteY453" fmla="*/ 6683610 h 6858000"/>
              <a:gd name="connsiteX454" fmla="*/ 1213266 w 7467600"/>
              <a:gd name="connsiteY454" fmla="*/ 6691947 h 6858000"/>
              <a:gd name="connsiteX455" fmla="*/ 1203370 w 7467600"/>
              <a:gd name="connsiteY455" fmla="*/ 6850676 h 6858000"/>
              <a:gd name="connsiteX456" fmla="*/ 1203671 w 7467600"/>
              <a:gd name="connsiteY456" fmla="*/ 6858000 h 6858000"/>
              <a:gd name="connsiteX457" fmla="*/ 1143180 w 7467600"/>
              <a:gd name="connsiteY457" fmla="*/ 6858000 h 6858000"/>
              <a:gd name="connsiteX458" fmla="*/ 1142176 w 7467600"/>
              <a:gd name="connsiteY458" fmla="*/ 6766045 h 6858000"/>
              <a:gd name="connsiteX459" fmla="*/ 1067484 w 7467600"/>
              <a:gd name="connsiteY459" fmla="*/ 6858000 h 6858000"/>
              <a:gd name="connsiteX460" fmla="*/ 953928 w 7467600"/>
              <a:gd name="connsiteY460" fmla="*/ 6858000 h 6858000"/>
              <a:gd name="connsiteX461" fmla="*/ 959715 w 7467600"/>
              <a:gd name="connsiteY461" fmla="*/ 6850185 h 6858000"/>
              <a:gd name="connsiteX462" fmla="*/ 1483788 w 7467600"/>
              <a:gd name="connsiteY462" fmla="*/ 6259174 h 6858000"/>
              <a:gd name="connsiteX463" fmla="*/ 1100671 w 7467600"/>
              <a:gd name="connsiteY463" fmla="*/ 6252137 h 6858000"/>
              <a:gd name="connsiteX464" fmla="*/ 1090144 w 7467600"/>
              <a:gd name="connsiteY464" fmla="*/ 6256748 h 6858000"/>
              <a:gd name="connsiteX465" fmla="*/ 1095872 w 7467600"/>
              <a:gd name="connsiteY465" fmla="*/ 6271892 h 6858000"/>
              <a:gd name="connsiteX466" fmla="*/ 262785 w 7467600"/>
              <a:gd name="connsiteY466" fmla="*/ 6845450 h 6858000"/>
              <a:gd name="connsiteX467" fmla="*/ 209968 w 7467600"/>
              <a:gd name="connsiteY467" fmla="*/ 6770713 h 6858000"/>
              <a:gd name="connsiteX468" fmla="*/ 873460 w 7467600"/>
              <a:gd name="connsiteY468" fmla="*/ 6253768 h 6858000"/>
              <a:gd name="connsiteX469" fmla="*/ 192686 w 7467600"/>
              <a:gd name="connsiteY469" fmla="*/ 5849257 h 6858000"/>
              <a:gd name="connsiteX470" fmla="*/ 4696 w 7467600"/>
              <a:gd name="connsiteY470" fmla="*/ 5697668 h 6858000"/>
              <a:gd name="connsiteX471" fmla="*/ 0 w 7467600"/>
              <a:gd name="connsiteY471" fmla="*/ 5689984 h 6858000"/>
              <a:gd name="connsiteX472" fmla="*/ 0 w 7467600"/>
              <a:gd name="connsiteY472" fmla="*/ 5513472 h 6858000"/>
              <a:gd name="connsiteX473" fmla="*/ 174101 w 7467600"/>
              <a:gd name="connsiteY473" fmla="*/ 5620277 h 6858000"/>
              <a:gd name="connsiteX474" fmla="*/ 891800 w 7467600"/>
              <a:gd name="connsiteY474" fmla="*/ 6036935 h 6858000"/>
              <a:gd name="connsiteX475" fmla="*/ 1072219 w 7467600"/>
              <a:gd name="connsiteY475" fmla="*/ 6169443 h 6858000"/>
              <a:gd name="connsiteX476" fmla="*/ 1074117 w 7467600"/>
              <a:gd name="connsiteY476" fmla="*/ 6170301 h 6858000"/>
              <a:gd name="connsiteX477" fmla="*/ 1083114 w 7467600"/>
              <a:gd name="connsiteY477" fmla="*/ 6174131 h 6858000"/>
              <a:gd name="connsiteX478" fmla="*/ 1543010 w 7467600"/>
              <a:gd name="connsiteY478" fmla="*/ 6191140 h 6858000"/>
              <a:gd name="connsiteX479" fmla="*/ 1551080 w 7467600"/>
              <a:gd name="connsiteY479" fmla="*/ 6195006 h 6858000"/>
              <a:gd name="connsiteX480" fmla="*/ 2345443 w 7467600"/>
              <a:gd name="connsiteY480" fmla="*/ 5549882 h 6858000"/>
              <a:gd name="connsiteX481" fmla="*/ 1721499 w 7467600"/>
              <a:gd name="connsiteY481" fmla="*/ 5599969 h 6858000"/>
              <a:gd name="connsiteX482" fmla="*/ 767716 w 7467600"/>
              <a:gd name="connsiteY482" fmla="*/ 5472768 h 6858000"/>
              <a:gd name="connsiteX483" fmla="*/ 722147 w 7467600"/>
              <a:gd name="connsiteY483" fmla="*/ 5393091 h 6858000"/>
              <a:gd name="connsiteX484" fmla="*/ 1485552 w 7467600"/>
              <a:gd name="connsiteY484" fmla="*/ 5313202 h 6858000"/>
              <a:gd name="connsiteX485" fmla="*/ 2143004 w 7467600"/>
              <a:gd name="connsiteY485" fmla="*/ 5402420 h 6858000"/>
              <a:gd name="connsiteX486" fmla="*/ 1933391 w 7467600"/>
              <a:gd name="connsiteY486" fmla="*/ 5156971 h 6858000"/>
              <a:gd name="connsiteX487" fmla="*/ 1827118 w 7467600"/>
              <a:gd name="connsiteY487" fmla="*/ 4968410 h 6858000"/>
              <a:gd name="connsiteX488" fmla="*/ 1837349 w 7467600"/>
              <a:gd name="connsiteY488" fmla="*/ 4956357 h 6858000"/>
              <a:gd name="connsiteX489" fmla="*/ 2162835 w 7467600"/>
              <a:gd name="connsiteY489" fmla="*/ 5187853 h 6858000"/>
              <a:gd name="connsiteX490" fmla="*/ 2257167 w 7467600"/>
              <a:gd name="connsiteY490" fmla="*/ 5462123 h 6858000"/>
              <a:gd name="connsiteX491" fmla="*/ 2261598 w 7467600"/>
              <a:gd name="connsiteY491" fmla="*/ 5467998 h 6858000"/>
              <a:gd name="connsiteX492" fmla="*/ 2437177 w 7467600"/>
              <a:gd name="connsiteY492" fmla="*/ 5479608 h 6858000"/>
              <a:gd name="connsiteX493" fmla="*/ 2445247 w 7467600"/>
              <a:gd name="connsiteY493" fmla="*/ 5483476 h 6858000"/>
              <a:gd name="connsiteX494" fmla="*/ 2743626 w 7467600"/>
              <a:gd name="connsiteY494" fmla="*/ 5304819 h 6858000"/>
              <a:gd name="connsiteX495" fmla="*/ 3048102 w 7467600"/>
              <a:gd name="connsiteY495" fmla="*/ 5150595 h 6858000"/>
              <a:gd name="connsiteX496" fmla="*/ 1799414 w 7467600"/>
              <a:gd name="connsiteY496" fmla="*/ 4694732 h 6858000"/>
              <a:gd name="connsiteX497" fmla="*/ 1771735 w 7467600"/>
              <a:gd name="connsiteY497" fmla="*/ 4619929 h 6858000"/>
              <a:gd name="connsiteX498" fmla="*/ 3104273 w 7467600"/>
              <a:gd name="connsiteY498" fmla="*/ 5076159 h 6858000"/>
              <a:gd name="connsiteX499" fmla="*/ 3113245 w 7467600"/>
              <a:gd name="connsiteY499" fmla="*/ 5090705 h 6858000"/>
              <a:gd name="connsiteX500" fmla="*/ 3126294 w 7467600"/>
              <a:gd name="connsiteY500" fmla="*/ 5114400 h 6858000"/>
              <a:gd name="connsiteX501" fmla="*/ 3937433 w 7467600"/>
              <a:gd name="connsiteY501" fmla="*/ 4830473 h 6858000"/>
              <a:gd name="connsiteX502" fmla="*/ 3590475 w 7467600"/>
              <a:gd name="connsiteY502" fmla="*/ 4597974 h 6858000"/>
              <a:gd name="connsiteX503" fmla="*/ 3100264 w 7467600"/>
              <a:gd name="connsiteY503" fmla="*/ 4579845 h 6858000"/>
              <a:gd name="connsiteX504" fmla="*/ 2183576 w 7467600"/>
              <a:gd name="connsiteY504" fmla="*/ 4227150 h 6858000"/>
              <a:gd name="connsiteX505" fmla="*/ 2151029 w 7467600"/>
              <a:gd name="connsiteY505" fmla="*/ 4146947 h 6858000"/>
              <a:gd name="connsiteX506" fmla="*/ 3563434 w 7467600"/>
              <a:gd name="connsiteY506" fmla="*/ 4469115 h 6858000"/>
              <a:gd name="connsiteX507" fmla="*/ 3177952 w 7467600"/>
              <a:gd name="connsiteY507" fmla="*/ 3657386 h 6858000"/>
              <a:gd name="connsiteX508" fmla="*/ 3189263 w 7467600"/>
              <a:gd name="connsiteY508" fmla="*/ 3625726 h 6858000"/>
              <a:gd name="connsiteX509" fmla="*/ 3560912 w 7467600"/>
              <a:gd name="connsiteY509" fmla="*/ 4079863 h 6858000"/>
              <a:gd name="connsiteX510" fmla="*/ 3626636 w 7467600"/>
              <a:gd name="connsiteY510" fmla="*/ 4512230 h 6858000"/>
              <a:gd name="connsiteX511" fmla="*/ 3653088 w 7467600"/>
              <a:gd name="connsiteY511" fmla="*/ 4521417 h 6858000"/>
              <a:gd name="connsiteX512" fmla="*/ 3988128 w 7467600"/>
              <a:gd name="connsiteY512" fmla="*/ 4817267 h 6858000"/>
              <a:gd name="connsiteX513" fmla="*/ 4830582 w 7467600"/>
              <a:gd name="connsiteY513" fmla="*/ 4676000 h 6858000"/>
              <a:gd name="connsiteX514" fmla="*/ 4830100 w 7467600"/>
              <a:gd name="connsiteY514" fmla="*/ 4675554 h 6858000"/>
              <a:gd name="connsiteX515" fmla="*/ 4036318 w 7467600"/>
              <a:gd name="connsiteY515" fmla="*/ 4147013 h 6858000"/>
              <a:gd name="connsiteX516" fmla="*/ 3432098 w 7467600"/>
              <a:gd name="connsiteY516" fmla="*/ 3537312 h 6858000"/>
              <a:gd name="connsiteX517" fmla="*/ 3446761 w 7467600"/>
              <a:gd name="connsiteY517" fmla="*/ 3461278 h 6858000"/>
              <a:gd name="connsiteX518" fmla="*/ 4419733 w 7467600"/>
              <a:gd name="connsiteY518" fmla="*/ 3963555 h 6858000"/>
              <a:gd name="connsiteX519" fmla="*/ 4781371 w 7467600"/>
              <a:gd name="connsiteY519" fmla="*/ 4458604 h 6858000"/>
              <a:gd name="connsiteX520" fmla="*/ 4780440 w 7467600"/>
              <a:gd name="connsiteY520" fmla="*/ 4470290 h 6858000"/>
              <a:gd name="connsiteX521" fmla="*/ 4898954 w 7467600"/>
              <a:gd name="connsiteY521" fmla="*/ 4662092 h 6858000"/>
              <a:gd name="connsiteX522" fmla="*/ 4900699 w 7467600"/>
              <a:gd name="connsiteY522" fmla="*/ 4670867 h 6858000"/>
              <a:gd name="connsiteX523" fmla="*/ 5714511 w 7467600"/>
              <a:gd name="connsiteY523" fmla="*/ 4663483 h 6858000"/>
              <a:gd name="connsiteX524" fmla="*/ 5464793 w 7467600"/>
              <a:gd name="connsiteY524" fmla="*/ 4393556 h 6858000"/>
              <a:gd name="connsiteX525" fmla="*/ 5461897 w 7467600"/>
              <a:gd name="connsiteY525" fmla="*/ 4390879 h 6858000"/>
              <a:gd name="connsiteX526" fmla="*/ 4294126 w 7467600"/>
              <a:gd name="connsiteY526" fmla="*/ 3303048 h 6858000"/>
              <a:gd name="connsiteX527" fmla="*/ 4305321 w 7467600"/>
              <a:gd name="connsiteY527" fmla="*/ 3256953 h 6858000"/>
              <a:gd name="connsiteX528" fmla="*/ 4949299 w 7467600"/>
              <a:gd name="connsiteY528" fmla="*/ 3766336 h 6858000"/>
              <a:gd name="connsiteX529" fmla="*/ 5291452 w 7467600"/>
              <a:gd name="connsiteY529" fmla="*/ 4076801 h 6858000"/>
              <a:gd name="connsiteX530" fmla="*/ 5434998 w 7467600"/>
              <a:gd name="connsiteY530" fmla="*/ 4254100 h 6858000"/>
              <a:gd name="connsiteX531" fmla="*/ 5351015 w 7467600"/>
              <a:gd name="connsiteY531" fmla="*/ 3760989 h 6858000"/>
              <a:gd name="connsiteX532" fmla="*/ 5413780 w 7467600"/>
              <a:gd name="connsiteY532" fmla="*/ 2966265 h 6858000"/>
              <a:gd name="connsiteX533" fmla="*/ 5425627 w 7467600"/>
              <a:gd name="connsiteY533" fmla="*/ 2954192 h 6858000"/>
              <a:gd name="connsiteX534" fmla="*/ 6604735 w 7467600"/>
              <a:gd name="connsiteY534" fmla="*/ 2041381 h 6858000"/>
              <a:gd name="connsiteX535" fmla="*/ 7204487 w 7467600"/>
              <a:gd name="connsiteY535" fmla="*/ 2742112 h 6858000"/>
              <a:gd name="connsiteX536" fmla="*/ 7131592 w 7467600"/>
              <a:gd name="connsiteY536" fmla="*/ 2672096 h 6858000"/>
              <a:gd name="connsiteX537" fmla="*/ 6996344 w 7467600"/>
              <a:gd name="connsiteY537" fmla="*/ 2518310 h 6858000"/>
              <a:gd name="connsiteX538" fmla="*/ 6735495 w 7467600"/>
              <a:gd name="connsiteY538" fmla="*/ 2196890 h 6858000"/>
              <a:gd name="connsiteX539" fmla="*/ 6721901 w 7467600"/>
              <a:gd name="connsiteY539" fmla="*/ 2179274 h 6858000"/>
              <a:gd name="connsiteX540" fmla="*/ 6604735 w 7467600"/>
              <a:gd name="connsiteY540" fmla="*/ 2041381 h 6858000"/>
              <a:gd name="connsiteX541" fmla="*/ 6591670 w 7467600"/>
              <a:gd name="connsiteY541" fmla="*/ 1988277 h 6858000"/>
              <a:gd name="connsiteX542" fmla="*/ 6747349 w 7467600"/>
              <a:gd name="connsiteY542" fmla="*/ 2160069 h 6858000"/>
              <a:gd name="connsiteX543" fmla="*/ 6760943 w 7467600"/>
              <a:gd name="connsiteY543" fmla="*/ 2177686 h 6858000"/>
              <a:gd name="connsiteX544" fmla="*/ 7021065 w 7467600"/>
              <a:gd name="connsiteY544" fmla="*/ 2498102 h 6858000"/>
              <a:gd name="connsiteX545" fmla="*/ 7155223 w 7467600"/>
              <a:gd name="connsiteY545" fmla="*/ 2650386 h 6858000"/>
              <a:gd name="connsiteX546" fmla="*/ 7203167 w 7467600"/>
              <a:gd name="connsiteY546" fmla="*/ 2697288 h 6858000"/>
              <a:gd name="connsiteX547" fmla="*/ 6937703 w 7467600"/>
              <a:gd name="connsiteY547" fmla="*/ 2321981 h 6858000"/>
              <a:gd name="connsiteX548" fmla="*/ 6591670 w 7467600"/>
              <a:gd name="connsiteY548" fmla="*/ 1988277 h 6858000"/>
              <a:gd name="connsiteX549" fmla="*/ 5798671 w 7467600"/>
              <a:gd name="connsiteY549" fmla="*/ 1981601 h 6858000"/>
              <a:gd name="connsiteX550" fmla="*/ 5754709 w 7467600"/>
              <a:gd name="connsiteY550" fmla="*/ 2071454 h 6858000"/>
              <a:gd name="connsiteX551" fmla="*/ 5763044 w 7467600"/>
              <a:gd name="connsiteY551" fmla="*/ 2842206 h 6858000"/>
              <a:gd name="connsiteX552" fmla="*/ 5764974 w 7467600"/>
              <a:gd name="connsiteY552" fmla="*/ 2799609 h 6858000"/>
              <a:gd name="connsiteX553" fmla="*/ 5767665 w 7467600"/>
              <a:gd name="connsiteY553" fmla="*/ 2666409 h 6858000"/>
              <a:gd name="connsiteX554" fmla="*/ 5763055 w 7467600"/>
              <a:gd name="connsiteY554" fmla="*/ 2579705 h 6858000"/>
              <a:gd name="connsiteX555" fmla="*/ 5758079 w 7467600"/>
              <a:gd name="connsiteY555" fmla="*/ 2492508 h 6858000"/>
              <a:gd name="connsiteX556" fmla="*/ 5779325 w 7467600"/>
              <a:gd name="connsiteY556" fmla="*/ 2197069 h 6858000"/>
              <a:gd name="connsiteX557" fmla="*/ 5798671 w 7467600"/>
              <a:gd name="connsiteY557" fmla="*/ 1981601 h 6858000"/>
              <a:gd name="connsiteX558" fmla="*/ 5829202 w 7467600"/>
              <a:gd name="connsiteY558" fmla="*/ 1971679 h 6858000"/>
              <a:gd name="connsiteX559" fmla="*/ 5809558 w 7467600"/>
              <a:gd name="connsiteY559" fmla="*/ 2198043 h 6858000"/>
              <a:gd name="connsiteX560" fmla="*/ 5788653 w 7467600"/>
              <a:gd name="connsiteY560" fmla="*/ 2489430 h 6858000"/>
              <a:gd name="connsiteX561" fmla="*/ 5793439 w 7467600"/>
              <a:gd name="connsiteY561" fmla="*/ 2575235 h 6858000"/>
              <a:gd name="connsiteX562" fmla="*/ 5796837 w 7467600"/>
              <a:gd name="connsiteY562" fmla="*/ 2637633 h 6858000"/>
              <a:gd name="connsiteX563" fmla="*/ 5818614 w 7467600"/>
              <a:gd name="connsiteY563" fmla="*/ 2473055 h 6858000"/>
              <a:gd name="connsiteX564" fmla="*/ 5829202 w 7467600"/>
              <a:gd name="connsiteY564" fmla="*/ 1971679 h 6858000"/>
              <a:gd name="connsiteX565" fmla="*/ 5911389 w 7467600"/>
              <a:gd name="connsiteY565" fmla="*/ 1898371 h 6858000"/>
              <a:gd name="connsiteX566" fmla="*/ 6237627 w 7467600"/>
              <a:gd name="connsiteY566" fmla="*/ 2231921 h 6858000"/>
              <a:gd name="connsiteX567" fmla="*/ 5911389 w 7467600"/>
              <a:gd name="connsiteY567" fmla="*/ 1898371 h 6858000"/>
              <a:gd name="connsiteX568" fmla="*/ 6944437 w 7467600"/>
              <a:gd name="connsiteY568" fmla="*/ 1575402 h 6858000"/>
              <a:gd name="connsiteX569" fmla="*/ 6304730 w 7467600"/>
              <a:gd name="connsiteY569" fmla="*/ 1766654 h 6858000"/>
              <a:gd name="connsiteX570" fmla="*/ 6944437 w 7467600"/>
              <a:gd name="connsiteY570" fmla="*/ 1575402 h 6858000"/>
              <a:gd name="connsiteX571" fmla="*/ 7019523 w 7467600"/>
              <a:gd name="connsiteY571" fmla="*/ 1519450 h 6858000"/>
              <a:gd name="connsiteX572" fmla="*/ 6298091 w 7467600"/>
              <a:gd name="connsiteY572" fmla="*/ 1737122 h 6858000"/>
              <a:gd name="connsiteX573" fmla="*/ 7019523 w 7467600"/>
              <a:gd name="connsiteY573" fmla="*/ 1519450 h 6858000"/>
              <a:gd name="connsiteX574" fmla="*/ 2399523 w 7467600"/>
              <a:gd name="connsiteY574" fmla="*/ 1428234 h 6858000"/>
              <a:gd name="connsiteX575" fmla="*/ 2224982 w 7467600"/>
              <a:gd name="connsiteY575" fmla="*/ 1826201 h 6858000"/>
              <a:gd name="connsiteX576" fmla="*/ 2096099 w 7467600"/>
              <a:gd name="connsiteY576" fmla="*/ 2345900 h 6858000"/>
              <a:gd name="connsiteX577" fmla="*/ 2283317 w 7467600"/>
              <a:gd name="connsiteY577" fmla="*/ 1796925 h 6858000"/>
              <a:gd name="connsiteX578" fmla="*/ 2399523 w 7467600"/>
              <a:gd name="connsiteY578" fmla="*/ 1428234 h 6858000"/>
              <a:gd name="connsiteX579" fmla="*/ 2448558 w 7467600"/>
              <a:gd name="connsiteY579" fmla="*/ 1373435 h 6858000"/>
              <a:gd name="connsiteX580" fmla="*/ 2312521 w 7467600"/>
              <a:gd name="connsiteY580" fmla="*/ 1806140 h 6858000"/>
              <a:gd name="connsiteX581" fmla="*/ 2127533 w 7467600"/>
              <a:gd name="connsiteY581" fmla="*/ 2348380 h 6858000"/>
              <a:gd name="connsiteX582" fmla="*/ 2358080 w 7467600"/>
              <a:gd name="connsiteY582" fmla="*/ 1866134 h 6858000"/>
              <a:gd name="connsiteX583" fmla="*/ 2407436 w 7467600"/>
              <a:gd name="connsiteY583" fmla="*/ 1651070 h 6858000"/>
              <a:gd name="connsiteX584" fmla="*/ 2448558 w 7467600"/>
              <a:gd name="connsiteY584" fmla="*/ 1373435 h 6858000"/>
              <a:gd name="connsiteX585" fmla="*/ 278707 w 7467600"/>
              <a:gd name="connsiteY585" fmla="*/ 1352270 h 6858000"/>
              <a:gd name="connsiteX586" fmla="*/ 321570 w 7467600"/>
              <a:gd name="connsiteY586" fmla="*/ 1861610 h 6858000"/>
              <a:gd name="connsiteX587" fmla="*/ 294281 w 7467600"/>
              <a:gd name="connsiteY587" fmla="*/ 1440658 h 6858000"/>
              <a:gd name="connsiteX588" fmla="*/ 278707 w 7467600"/>
              <a:gd name="connsiteY588" fmla="*/ 1352270 h 6858000"/>
              <a:gd name="connsiteX589" fmla="*/ 1423821 w 7467600"/>
              <a:gd name="connsiteY589" fmla="*/ 1351958 h 6858000"/>
              <a:gd name="connsiteX590" fmla="*/ 1638521 w 7467600"/>
              <a:gd name="connsiteY590" fmla="*/ 1908470 h 6858000"/>
              <a:gd name="connsiteX591" fmla="*/ 1754199 w 7467600"/>
              <a:gd name="connsiteY591" fmla="*/ 2149284 h 6858000"/>
              <a:gd name="connsiteX592" fmla="*/ 1908359 w 7467600"/>
              <a:gd name="connsiteY592" fmla="*/ 2364988 h 6858000"/>
              <a:gd name="connsiteX593" fmla="*/ 1647661 w 7467600"/>
              <a:gd name="connsiteY593" fmla="*/ 1825945 h 6858000"/>
              <a:gd name="connsiteX594" fmla="*/ 1423821 w 7467600"/>
              <a:gd name="connsiteY594" fmla="*/ 1351958 h 6858000"/>
              <a:gd name="connsiteX595" fmla="*/ 1431890 w 7467600"/>
              <a:gd name="connsiteY595" fmla="*/ 1306475 h 6858000"/>
              <a:gd name="connsiteX596" fmla="*/ 1507597 w 7467600"/>
              <a:gd name="connsiteY596" fmla="*/ 1446132 h 6858000"/>
              <a:gd name="connsiteX597" fmla="*/ 1674586 w 7467600"/>
              <a:gd name="connsiteY597" fmla="*/ 1813832 h 6858000"/>
              <a:gd name="connsiteX598" fmla="*/ 1815950 w 7467600"/>
              <a:gd name="connsiteY598" fmla="*/ 2128564 h 6858000"/>
              <a:gd name="connsiteX599" fmla="*/ 1984242 w 7467600"/>
              <a:gd name="connsiteY599" fmla="*/ 2430829 h 6858000"/>
              <a:gd name="connsiteX600" fmla="*/ 2014023 w 7467600"/>
              <a:gd name="connsiteY600" fmla="*/ 2450995 h 6858000"/>
              <a:gd name="connsiteX601" fmla="*/ 1747337 w 7467600"/>
              <a:gd name="connsiteY601" fmla="*/ 1855264 h 6858000"/>
              <a:gd name="connsiteX602" fmla="*/ 1533749 w 7467600"/>
              <a:gd name="connsiteY602" fmla="*/ 1478656 h 6858000"/>
              <a:gd name="connsiteX603" fmla="*/ 1431890 w 7467600"/>
              <a:gd name="connsiteY603" fmla="*/ 1306475 h 6858000"/>
              <a:gd name="connsiteX604" fmla="*/ 5052692 w 7467600"/>
              <a:gd name="connsiteY604" fmla="*/ 1292994 h 6858000"/>
              <a:gd name="connsiteX605" fmla="*/ 5200661 w 7467600"/>
              <a:gd name="connsiteY605" fmla="*/ 1635186 h 6858000"/>
              <a:gd name="connsiteX606" fmla="*/ 5297138 w 7467600"/>
              <a:gd name="connsiteY606" fmla="*/ 1906351 h 6858000"/>
              <a:gd name="connsiteX607" fmla="*/ 5052692 w 7467600"/>
              <a:gd name="connsiteY607" fmla="*/ 1292994 h 6858000"/>
              <a:gd name="connsiteX608" fmla="*/ 5009948 w 7467600"/>
              <a:gd name="connsiteY608" fmla="*/ 1273619 h 6858000"/>
              <a:gd name="connsiteX609" fmla="*/ 5121777 w 7467600"/>
              <a:gd name="connsiteY609" fmla="*/ 1654213 h 6858000"/>
              <a:gd name="connsiteX610" fmla="*/ 5293545 w 7467600"/>
              <a:gd name="connsiteY610" fmla="*/ 2072247 h 6858000"/>
              <a:gd name="connsiteX611" fmla="*/ 5294042 w 7467600"/>
              <a:gd name="connsiteY611" fmla="*/ 2065019 h 6858000"/>
              <a:gd name="connsiteX612" fmla="*/ 5171936 w 7467600"/>
              <a:gd name="connsiteY612" fmla="*/ 1647613 h 6858000"/>
              <a:gd name="connsiteX613" fmla="*/ 5009948 w 7467600"/>
              <a:gd name="connsiteY613" fmla="*/ 1273619 h 6858000"/>
              <a:gd name="connsiteX614" fmla="*/ 655236 w 7467600"/>
              <a:gd name="connsiteY614" fmla="*/ 1268632 h 6858000"/>
              <a:gd name="connsiteX615" fmla="*/ 839521 w 7467600"/>
              <a:gd name="connsiteY615" fmla="*/ 1685315 h 6858000"/>
              <a:gd name="connsiteX616" fmla="*/ 1109416 w 7467600"/>
              <a:gd name="connsiteY616" fmla="*/ 2061663 h 6858000"/>
              <a:gd name="connsiteX617" fmla="*/ 1298300 w 7467600"/>
              <a:gd name="connsiteY617" fmla="*/ 2247742 h 6858000"/>
              <a:gd name="connsiteX618" fmla="*/ 1125871 w 7467600"/>
              <a:gd name="connsiteY618" fmla="*/ 1989513 h 6858000"/>
              <a:gd name="connsiteX619" fmla="*/ 981574 w 7467600"/>
              <a:gd name="connsiteY619" fmla="*/ 1783157 h 6858000"/>
              <a:gd name="connsiteX620" fmla="*/ 922198 w 7467600"/>
              <a:gd name="connsiteY620" fmla="*/ 1677437 h 6858000"/>
              <a:gd name="connsiteX621" fmla="*/ 869293 w 7467600"/>
              <a:gd name="connsiteY621" fmla="*/ 1583214 h 6858000"/>
              <a:gd name="connsiteX622" fmla="*/ 751431 w 7467600"/>
              <a:gd name="connsiteY622" fmla="*/ 1405731 h 6858000"/>
              <a:gd name="connsiteX623" fmla="*/ 655236 w 7467600"/>
              <a:gd name="connsiteY623" fmla="*/ 1268632 h 6858000"/>
              <a:gd name="connsiteX624" fmla="*/ 6516292 w 7467600"/>
              <a:gd name="connsiteY624" fmla="*/ 1263064 h 6858000"/>
              <a:gd name="connsiteX625" fmla="*/ 5736320 w 7467600"/>
              <a:gd name="connsiteY625" fmla="*/ 1501803 h 6858000"/>
              <a:gd name="connsiteX626" fmla="*/ 6516292 w 7467600"/>
              <a:gd name="connsiteY626" fmla="*/ 1263064 h 6858000"/>
              <a:gd name="connsiteX627" fmla="*/ 291466 w 7467600"/>
              <a:gd name="connsiteY627" fmla="*/ 1250369 h 6858000"/>
              <a:gd name="connsiteX628" fmla="*/ 323180 w 7467600"/>
              <a:gd name="connsiteY628" fmla="*/ 1435283 h 6858000"/>
              <a:gd name="connsiteX629" fmla="*/ 349381 w 7467600"/>
              <a:gd name="connsiteY629" fmla="*/ 1875041 h 6858000"/>
              <a:gd name="connsiteX630" fmla="*/ 374363 w 7467600"/>
              <a:gd name="connsiteY630" fmla="*/ 1506494 h 6858000"/>
              <a:gd name="connsiteX631" fmla="*/ 302168 w 7467600"/>
              <a:gd name="connsiteY631" fmla="*/ 1274495 h 6858000"/>
              <a:gd name="connsiteX632" fmla="*/ 291466 w 7467600"/>
              <a:gd name="connsiteY632" fmla="*/ 1250369 h 6858000"/>
              <a:gd name="connsiteX633" fmla="*/ 678222 w 7467600"/>
              <a:gd name="connsiteY633" fmla="*/ 1248670 h 6858000"/>
              <a:gd name="connsiteX634" fmla="*/ 775536 w 7467600"/>
              <a:gd name="connsiteY634" fmla="*/ 1388015 h 6858000"/>
              <a:gd name="connsiteX635" fmla="*/ 894529 w 7467600"/>
              <a:gd name="connsiteY635" fmla="*/ 1567739 h 6858000"/>
              <a:gd name="connsiteX636" fmla="*/ 948000 w 7467600"/>
              <a:gd name="connsiteY636" fmla="*/ 1663088 h 6858000"/>
              <a:gd name="connsiteX637" fmla="*/ 1006812 w 7467600"/>
              <a:gd name="connsiteY637" fmla="*/ 1767683 h 6858000"/>
              <a:gd name="connsiteX638" fmla="*/ 1149133 w 7467600"/>
              <a:gd name="connsiteY638" fmla="*/ 1971513 h 6858000"/>
              <a:gd name="connsiteX639" fmla="*/ 1333952 w 7467600"/>
              <a:gd name="connsiteY639" fmla="*/ 2251620 h 6858000"/>
              <a:gd name="connsiteX640" fmla="*/ 1337329 w 7467600"/>
              <a:gd name="connsiteY640" fmla="*/ 2258350 h 6858000"/>
              <a:gd name="connsiteX641" fmla="*/ 1014726 w 7467600"/>
              <a:gd name="connsiteY641" fmla="*/ 1615556 h 6858000"/>
              <a:gd name="connsiteX642" fmla="*/ 678222 w 7467600"/>
              <a:gd name="connsiteY642" fmla="*/ 1248670 h 6858000"/>
              <a:gd name="connsiteX643" fmla="*/ 6691602 w 7467600"/>
              <a:gd name="connsiteY643" fmla="*/ 1140573 h 6858000"/>
              <a:gd name="connsiteX644" fmla="*/ 6571100 w 7467600"/>
              <a:gd name="connsiteY644" fmla="*/ 1183662 h 6858000"/>
              <a:gd name="connsiteX645" fmla="*/ 6241687 w 7467600"/>
              <a:gd name="connsiteY645" fmla="*/ 1257600 h 6858000"/>
              <a:gd name="connsiteX646" fmla="*/ 5693009 w 7467600"/>
              <a:gd name="connsiteY646" fmla="*/ 1478256 h 6858000"/>
              <a:gd name="connsiteX647" fmla="*/ 6548420 w 7467600"/>
              <a:gd name="connsiteY647" fmla="*/ 1214599 h 6858000"/>
              <a:gd name="connsiteX648" fmla="*/ 6605473 w 7467600"/>
              <a:gd name="connsiteY648" fmla="*/ 1184686 h 6858000"/>
              <a:gd name="connsiteX649" fmla="*/ 6691602 w 7467600"/>
              <a:gd name="connsiteY649" fmla="*/ 1140573 h 6858000"/>
              <a:gd name="connsiteX650" fmla="*/ 4002475 w 7467600"/>
              <a:gd name="connsiteY650" fmla="*/ 1037802 h 6858000"/>
              <a:gd name="connsiteX651" fmla="*/ 4000324 w 7467600"/>
              <a:gd name="connsiteY651" fmla="*/ 1039362 h 6858000"/>
              <a:gd name="connsiteX652" fmla="*/ 4002862 w 7467600"/>
              <a:gd name="connsiteY652" fmla="*/ 1042866 h 6858000"/>
              <a:gd name="connsiteX653" fmla="*/ 4002475 w 7467600"/>
              <a:gd name="connsiteY653" fmla="*/ 1037802 h 6858000"/>
              <a:gd name="connsiteX654" fmla="*/ 506322 w 7467600"/>
              <a:gd name="connsiteY654" fmla="*/ 1020997 h 6858000"/>
              <a:gd name="connsiteX655" fmla="*/ 533068 w 7467600"/>
              <a:gd name="connsiteY655" fmla="*/ 1029409 h 6858000"/>
              <a:gd name="connsiteX656" fmla="*/ 1232525 w 7467600"/>
              <a:gd name="connsiteY656" fmla="*/ 1804675 h 6858000"/>
              <a:gd name="connsiteX657" fmla="*/ 1388858 w 7467600"/>
              <a:gd name="connsiteY657" fmla="*/ 2368011 h 6858000"/>
              <a:gd name="connsiteX658" fmla="*/ 1384098 w 7467600"/>
              <a:gd name="connsiteY658" fmla="*/ 2378125 h 6858000"/>
              <a:gd name="connsiteX659" fmla="*/ 1425393 w 7467600"/>
              <a:gd name="connsiteY659" fmla="*/ 2589124 h 6858000"/>
              <a:gd name="connsiteX660" fmla="*/ 1424001 w 7467600"/>
              <a:gd name="connsiteY660" fmla="*/ 2597541 h 6858000"/>
              <a:gd name="connsiteX661" fmla="*/ 2152729 w 7467600"/>
              <a:gd name="connsiteY661" fmla="*/ 2864487 h 6858000"/>
              <a:gd name="connsiteX662" fmla="*/ 2020609 w 7467600"/>
              <a:gd name="connsiteY662" fmla="*/ 2539671 h 6858000"/>
              <a:gd name="connsiteX663" fmla="*/ 2018920 w 7467600"/>
              <a:gd name="connsiteY663" fmla="*/ 2536309 h 6858000"/>
              <a:gd name="connsiteX664" fmla="*/ 1342441 w 7467600"/>
              <a:gd name="connsiteY664" fmla="*/ 1173017 h 6858000"/>
              <a:gd name="connsiteX665" fmla="*/ 1367925 w 7467600"/>
              <a:gd name="connsiteY665" fmla="*/ 1135648 h 6858000"/>
              <a:gd name="connsiteX666" fmla="*/ 1771401 w 7467600"/>
              <a:gd name="connsiteY666" fmla="*/ 1806673 h 6858000"/>
              <a:gd name="connsiteX667" fmla="*/ 1972385 w 7467600"/>
              <a:gd name="connsiteY667" fmla="*/ 2198735 h 6858000"/>
              <a:gd name="connsiteX668" fmla="*/ 2040892 w 7467600"/>
              <a:gd name="connsiteY668" fmla="*/ 2405205 h 6858000"/>
              <a:gd name="connsiteX669" fmla="*/ 2131689 w 7467600"/>
              <a:gd name="connsiteY669" fmla="*/ 1936926 h 6858000"/>
              <a:gd name="connsiteX670" fmla="*/ 2454820 w 7467600"/>
              <a:gd name="connsiteY670" fmla="*/ 1248808 h 6858000"/>
              <a:gd name="connsiteX671" fmla="*/ 2492512 w 7467600"/>
              <a:gd name="connsiteY671" fmla="*/ 1302920 h 6858000"/>
              <a:gd name="connsiteX672" fmla="*/ 2081216 w 7467600"/>
              <a:gd name="connsiteY672" fmla="*/ 2527513 h 6858000"/>
              <a:gd name="connsiteX673" fmla="*/ 2081211 w 7467600"/>
              <a:gd name="connsiteY673" fmla="*/ 2528916 h 6858000"/>
              <a:gd name="connsiteX674" fmla="*/ 2199067 w 7467600"/>
              <a:gd name="connsiteY674" fmla="*/ 2884061 h 6858000"/>
              <a:gd name="connsiteX675" fmla="*/ 3192586 w 7467600"/>
              <a:gd name="connsiteY675" fmla="*/ 3411496 h 6858000"/>
              <a:gd name="connsiteX676" fmla="*/ 3182620 w 7467600"/>
              <a:gd name="connsiteY676" fmla="*/ 3483279 h 6858000"/>
              <a:gd name="connsiteX677" fmla="*/ 2435119 w 7467600"/>
              <a:gd name="connsiteY677" fmla="*/ 3080173 h 6858000"/>
              <a:gd name="connsiteX678" fmla="*/ 2410152 w 7467600"/>
              <a:gd name="connsiteY678" fmla="*/ 3063751 h 6858000"/>
              <a:gd name="connsiteX679" fmla="*/ 2408099 w 7467600"/>
              <a:gd name="connsiteY679" fmla="*/ 3064403 h 6858000"/>
              <a:gd name="connsiteX680" fmla="*/ 2407218 w 7467600"/>
              <a:gd name="connsiteY680" fmla="*/ 3070324 h 6858000"/>
              <a:gd name="connsiteX681" fmla="*/ 2380138 w 7467600"/>
              <a:gd name="connsiteY681" fmla="*/ 3099341 h 6858000"/>
              <a:gd name="connsiteX682" fmla="*/ 1765923 w 7467600"/>
              <a:gd name="connsiteY682" fmla="*/ 3581043 h 6858000"/>
              <a:gd name="connsiteX683" fmla="*/ 1702258 w 7467600"/>
              <a:gd name="connsiteY683" fmla="*/ 3612286 h 6858000"/>
              <a:gd name="connsiteX684" fmla="*/ 1538370 w 7467600"/>
              <a:gd name="connsiteY684" fmla="*/ 3811804 h 6858000"/>
              <a:gd name="connsiteX685" fmla="*/ 542867 w 7467600"/>
              <a:gd name="connsiteY685" fmla="*/ 4944092 h 6858000"/>
              <a:gd name="connsiteX686" fmla="*/ 515800 w 7467600"/>
              <a:gd name="connsiteY686" fmla="*/ 4862180 h 6858000"/>
              <a:gd name="connsiteX687" fmla="*/ 909145 w 7467600"/>
              <a:gd name="connsiteY687" fmla="*/ 4199225 h 6858000"/>
              <a:gd name="connsiteX688" fmla="*/ 1214067 w 7467600"/>
              <a:gd name="connsiteY688" fmla="*/ 3908561 h 6858000"/>
              <a:gd name="connsiteX689" fmla="*/ 640967 w 7467600"/>
              <a:gd name="connsiteY689" fmla="*/ 4105601 h 6858000"/>
              <a:gd name="connsiteX690" fmla="*/ 112563 w 7467600"/>
              <a:gd name="connsiteY690" fmla="*/ 4396952 h 6858000"/>
              <a:gd name="connsiteX691" fmla="*/ 0 w 7467600"/>
              <a:gd name="connsiteY691" fmla="*/ 4466006 h 6858000"/>
              <a:gd name="connsiteX692" fmla="*/ 0 w 7467600"/>
              <a:gd name="connsiteY692" fmla="*/ 4233763 h 6858000"/>
              <a:gd name="connsiteX693" fmla="*/ 36881 w 7467600"/>
              <a:gd name="connsiteY693" fmla="*/ 4200118 h 6858000"/>
              <a:gd name="connsiteX694" fmla="*/ 910534 w 7467600"/>
              <a:gd name="connsiteY694" fmla="*/ 3629753 h 6858000"/>
              <a:gd name="connsiteX695" fmla="*/ 1578717 w 7467600"/>
              <a:gd name="connsiteY695" fmla="*/ 3575982 h 6858000"/>
              <a:gd name="connsiteX696" fmla="*/ 2338780 w 7467600"/>
              <a:gd name="connsiteY696" fmla="*/ 3033725 h 6858000"/>
              <a:gd name="connsiteX697" fmla="*/ 1807991 w 7467600"/>
              <a:gd name="connsiteY697" fmla="*/ 2807184 h 6858000"/>
              <a:gd name="connsiteX698" fmla="*/ 1416358 w 7467600"/>
              <a:gd name="connsiteY698" fmla="*/ 3112571 h 6858000"/>
              <a:gd name="connsiteX699" fmla="*/ 939066 w 7467600"/>
              <a:gd name="connsiteY699" fmla="*/ 3378798 h 6858000"/>
              <a:gd name="connsiteX700" fmla="*/ 115099 w 7467600"/>
              <a:gd name="connsiteY700" fmla="*/ 3607650 h 6858000"/>
              <a:gd name="connsiteX701" fmla="*/ 97284 w 7467600"/>
              <a:gd name="connsiteY701" fmla="*/ 3520393 h 6858000"/>
              <a:gd name="connsiteX702" fmla="*/ 922050 w 7467600"/>
              <a:gd name="connsiteY702" fmla="*/ 3074867 h 6858000"/>
              <a:gd name="connsiteX703" fmla="*/ 1405265 w 7467600"/>
              <a:gd name="connsiteY703" fmla="*/ 3016319 h 6858000"/>
              <a:gd name="connsiteX704" fmla="*/ 1407512 w 7467600"/>
              <a:gd name="connsiteY704" fmla="*/ 3018001 h 6858000"/>
              <a:gd name="connsiteX705" fmla="*/ 1726266 w 7467600"/>
              <a:gd name="connsiteY705" fmla="*/ 2777274 h 6858000"/>
              <a:gd name="connsiteX706" fmla="*/ 625390 w 7467600"/>
              <a:gd name="connsiteY706" fmla="*/ 2514541 h 6858000"/>
              <a:gd name="connsiteX707" fmla="*/ 619799 w 7467600"/>
              <a:gd name="connsiteY707" fmla="*/ 2527180 h 6858000"/>
              <a:gd name="connsiteX708" fmla="*/ 310030 w 7467600"/>
              <a:gd name="connsiteY708" fmla="*/ 2771818 h 6858000"/>
              <a:gd name="connsiteX709" fmla="*/ 173877 w 7467600"/>
              <a:gd name="connsiteY709" fmla="*/ 2937056 h 6858000"/>
              <a:gd name="connsiteX710" fmla="*/ 77889 w 7467600"/>
              <a:gd name="connsiteY710" fmla="*/ 3138440 h 6858000"/>
              <a:gd name="connsiteX711" fmla="*/ 0 w 7467600"/>
              <a:gd name="connsiteY711" fmla="*/ 3271395 h 6858000"/>
              <a:gd name="connsiteX712" fmla="*/ 0 w 7467600"/>
              <a:gd name="connsiteY712" fmla="*/ 3153002 h 6858000"/>
              <a:gd name="connsiteX713" fmla="*/ 2386 w 7467600"/>
              <a:gd name="connsiteY713" fmla="*/ 3149203 h 6858000"/>
              <a:gd name="connsiteX714" fmla="*/ 89753 w 7467600"/>
              <a:gd name="connsiteY714" fmla="*/ 2987702 h 6858000"/>
              <a:gd name="connsiteX715" fmla="*/ 76869 w 7467600"/>
              <a:gd name="connsiteY715" fmla="*/ 3005404 h 6858000"/>
              <a:gd name="connsiteX716" fmla="*/ 32049 w 7467600"/>
              <a:gd name="connsiteY716" fmla="*/ 3065814 h 6858000"/>
              <a:gd name="connsiteX717" fmla="*/ 0 w 7467600"/>
              <a:gd name="connsiteY717" fmla="*/ 3108744 h 6858000"/>
              <a:gd name="connsiteX718" fmla="*/ 0 w 7467600"/>
              <a:gd name="connsiteY718" fmla="*/ 3058059 h 6858000"/>
              <a:gd name="connsiteX719" fmla="*/ 7610 w 7467600"/>
              <a:gd name="connsiteY719" fmla="*/ 3047889 h 6858000"/>
              <a:gd name="connsiteX720" fmla="*/ 52419 w 7467600"/>
              <a:gd name="connsiteY720" fmla="*/ 2987479 h 6858000"/>
              <a:gd name="connsiteX721" fmla="*/ 59142 w 7467600"/>
              <a:gd name="connsiteY721" fmla="*/ 2978488 h 6858000"/>
              <a:gd name="connsiteX722" fmla="*/ 0 w 7467600"/>
              <a:gd name="connsiteY722" fmla="*/ 3015334 h 6858000"/>
              <a:gd name="connsiteX723" fmla="*/ 0 w 7467600"/>
              <a:gd name="connsiteY723" fmla="*/ 2914286 h 6858000"/>
              <a:gd name="connsiteX724" fmla="*/ 36383 w 7467600"/>
              <a:gd name="connsiteY724" fmla="*/ 2901128 h 6858000"/>
              <a:gd name="connsiteX725" fmla="*/ 156329 w 7467600"/>
              <a:gd name="connsiteY725" fmla="*/ 2840533 h 6858000"/>
              <a:gd name="connsiteX726" fmla="*/ 358355 w 7467600"/>
              <a:gd name="connsiteY726" fmla="*/ 2620471 h 6858000"/>
              <a:gd name="connsiteX727" fmla="*/ 510577 w 7467600"/>
              <a:gd name="connsiteY727" fmla="*/ 2501244 h 6858000"/>
              <a:gd name="connsiteX728" fmla="*/ 211967 w 7467600"/>
              <a:gd name="connsiteY728" fmla="*/ 2479171 h 6858000"/>
              <a:gd name="connsiteX729" fmla="*/ 0 w 7467600"/>
              <a:gd name="connsiteY729" fmla="*/ 2476398 h 6858000"/>
              <a:gd name="connsiteX730" fmla="*/ 0 w 7467600"/>
              <a:gd name="connsiteY730" fmla="*/ 2389189 h 6858000"/>
              <a:gd name="connsiteX731" fmla="*/ 103062 w 7467600"/>
              <a:gd name="connsiteY731" fmla="*/ 2389518 h 6858000"/>
              <a:gd name="connsiteX732" fmla="*/ 510734 w 7467600"/>
              <a:gd name="connsiteY732" fmla="*/ 2416201 h 6858000"/>
              <a:gd name="connsiteX733" fmla="*/ 279257 w 7467600"/>
              <a:gd name="connsiteY733" fmla="*/ 2092102 h 6858000"/>
              <a:gd name="connsiteX734" fmla="*/ 65265 w 7467600"/>
              <a:gd name="connsiteY734" fmla="*/ 2006049 h 6858000"/>
              <a:gd name="connsiteX735" fmla="*/ 0 w 7467600"/>
              <a:gd name="connsiteY735" fmla="*/ 1982532 h 6858000"/>
              <a:gd name="connsiteX736" fmla="*/ 0 w 7467600"/>
              <a:gd name="connsiteY736" fmla="*/ 1912789 h 6858000"/>
              <a:gd name="connsiteX737" fmla="*/ 97460 w 7467600"/>
              <a:gd name="connsiteY737" fmla="*/ 1953725 h 6858000"/>
              <a:gd name="connsiteX738" fmla="*/ 221272 w 7467600"/>
              <a:gd name="connsiteY738" fmla="*/ 1980766 h 6858000"/>
              <a:gd name="connsiteX739" fmla="*/ 116765 w 7467600"/>
              <a:gd name="connsiteY739" fmla="*/ 1911033 h 6858000"/>
              <a:gd name="connsiteX740" fmla="*/ 16405 w 7467600"/>
              <a:gd name="connsiteY740" fmla="*/ 1803412 h 6858000"/>
              <a:gd name="connsiteX741" fmla="*/ 0 w 7467600"/>
              <a:gd name="connsiteY741" fmla="*/ 1784777 h 6858000"/>
              <a:gd name="connsiteX742" fmla="*/ 0 w 7467600"/>
              <a:gd name="connsiteY742" fmla="*/ 1740082 h 6858000"/>
              <a:gd name="connsiteX743" fmla="*/ 39394 w 7467600"/>
              <a:gd name="connsiteY743" fmla="*/ 1784856 h 6858000"/>
              <a:gd name="connsiteX744" fmla="*/ 135813 w 7467600"/>
              <a:gd name="connsiteY744" fmla="*/ 1888838 h 6858000"/>
              <a:gd name="connsiteX745" fmla="*/ 242575 w 7467600"/>
              <a:gd name="connsiteY745" fmla="*/ 1958841 h 6858000"/>
              <a:gd name="connsiteX746" fmla="*/ 82197 w 7467600"/>
              <a:gd name="connsiteY746" fmla="*/ 1754826 h 6858000"/>
              <a:gd name="connsiteX747" fmla="*/ 0 w 7467600"/>
              <a:gd name="connsiteY747" fmla="*/ 1679650 h 6858000"/>
              <a:gd name="connsiteX748" fmla="*/ 0 w 7467600"/>
              <a:gd name="connsiteY748" fmla="*/ 1602463 h 6858000"/>
              <a:gd name="connsiteX749" fmla="*/ 84689 w 7467600"/>
              <a:gd name="connsiteY749" fmla="*/ 1677442 h 6858000"/>
              <a:gd name="connsiteX750" fmla="*/ 298437 w 7467600"/>
              <a:gd name="connsiteY750" fmla="*/ 1968019 h 6858000"/>
              <a:gd name="connsiteX751" fmla="*/ 227269 w 7467600"/>
              <a:gd name="connsiteY751" fmla="*/ 1114064 h 6858000"/>
              <a:gd name="connsiteX752" fmla="*/ 248003 w 7467600"/>
              <a:gd name="connsiteY752" fmla="*/ 1089613 h 6858000"/>
              <a:gd name="connsiteX753" fmla="*/ 427020 w 7467600"/>
              <a:gd name="connsiteY753" fmla="*/ 1619803 h 6858000"/>
              <a:gd name="connsiteX754" fmla="*/ 340345 w 7467600"/>
              <a:gd name="connsiteY754" fmla="*/ 2027739 h 6858000"/>
              <a:gd name="connsiteX755" fmla="*/ 360865 w 7467600"/>
              <a:gd name="connsiteY755" fmla="*/ 2044827 h 6858000"/>
              <a:gd name="connsiteX756" fmla="*/ 560414 w 7467600"/>
              <a:gd name="connsiteY756" fmla="*/ 2421457 h 6858000"/>
              <a:gd name="connsiteX757" fmla="*/ 1359703 w 7467600"/>
              <a:gd name="connsiteY757" fmla="*/ 2578554 h 6858000"/>
              <a:gd name="connsiteX758" fmla="*/ 1359422 w 7467600"/>
              <a:gd name="connsiteY758" fmla="*/ 2577994 h 6858000"/>
              <a:gd name="connsiteX759" fmla="*/ 828701 w 7467600"/>
              <a:gd name="connsiteY759" fmla="*/ 1839520 h 6858000"/>
              <a:gd name="connsiteX760" fmla="*/ 494427 w 7467600"/>
              <a:gd name="connsiteY760" fmla="*/ 1092333 h 6858000"/>
              <a:gd name="connsiteX761" fmla="*/ 506322 w 7467600"/>
              <a:gd name="connsiteY761" fmla="*/ 1020997 h 6858000"/>
              <a:gd name="connsiteX762" fmla="*/ 4570198 w 7467600"/>
              <a:gd name="connsiteY762" fmla="*/ 978081 h 6858000"/>
              <a:gd name="connsiteX763" fmla="*/ 4523691 w 7467600"/>
              <a:gd name="connsiteY763" fmla="*/ 1127776 h 6858000"/>
              <a:gd name="connsiteX764" fmla="*/ 4509875 w 7467600"/>
              <a:gd name="connsiteY764" fmla="*/ 1167552 h 6858000"/>
              <a:gd name="connsiteX765" fmla="*/ 4478168 w 7467600"/>
              <a:gd name="connsiteY765" fmla="*/ 1260735 h 6858000"/>
              <a:gd name="connsiteX766" fmla="*/ 4409309 w 7467600"/>
              <a:gd name="connsiteY766" fmla="*/ 1666996 h 6858000"/>
              <a:gd name="connsiteX767" fmla="*/ 4370031 w 7467600"/>
              <a:gd name="connsiteY767" fmla="*/ 1955666 h 6858000"/>
              <a:gd name="connsiteX768" fmla="*/ 4570198 w 7467600"/>
              <a:gd name="connsiteY768" fmla="*/ 978081 h 6858000"/>
              <a:gd name="connsiteX769" fmla="*/ 4557898 w 7467600"/>
              <a:gd name="connsiteY769" fmla="*/ 900011 h 6858000"/>
              <a:gd name="connsiteX770" fmla="*/ 4344840 w 7467600"/>
              <a:gd name="connsiteY770" fmla="*/ 1922038 h 6858000"/>
              <a:gd name="connsiteX771" fmla="*/ 4378710 w 7467600"/>
              <a:gd name="connsiteY771" fmla="*/ 1665516 h 6858000"/>
              <a:gd name="connsiteX772" fmla="*/ 4448798 w 7467600"/>
              <a:gd name="connsiteY772" fmla="*/ 1253024 h 6858000"/>
              <a:gd name="connsiteX773" fmla="*/ 4480315 w 7467600"/>
              <a:gd name="connsiteY773" fmla="*/ 1158454 h 6858000"/>
              <a:gd name="connsiteX774" fmla="*/ 4494133 w 7467600"/>
              <a:gd name="connsiteY774" fmla="*/ 1118676 h 6858000"/>
              <a:gd name="connsiteX775" fmla="*/ 4557898 w 7467600"/>
              <a:gd name="connsiteY775" fmla="*/ 900011 h 6858000"/>
              <a:gd name="connsiteX776" fmla="*/ 5870151 w 7467600"/>
              <a:gd name="connsiteY776" fmla="*/ 898890 h 6858000"/>
              <a:gd name="connsiteX777" fmla="*/ 5861335 w 7467600"/>
              <a:gd name="connsiteY777" fmla="*/ 899177 h 6858000"/>
              <a:gd name="connsiteX778" fmla="*/ 5843702 w 7467600"/>
              <a:gd name="connsiteY778" fmla="*/ 899748 h 6858000"/>
              <a:gd name="connsiteX779" fmla="*/ 5651107 w 7467600"/>
              <a:gd name="connsiteY779" fmla="*/ 920306 h 6858000"/>
              <a:gd name="connsiteX780" fmla="*/ 5459407 w 7467600"/>
              <a:gd name="connsiteY780" fmla="*/ 940975 h 6858000"/>
              <a:gd name="connsiteX781" fmla="*/ 5374846 w 7467600"/>
              <a:gd name="connsiteY781" fmla="*/ 941988 h 6858000"/>
              <a:gd name="connsiteX782" fmla="*/ 5256105 w 7467600"/>
              <a:gd name="connsiteY782" fmla="*/ 945632 h 6858000"/>
              <a:gd name="connsiteX783" fmla="*/ 5107071 w 7467600"/>
              <a:gd name="connsiteY783" fmla="*/ 969720 h 6858000"/>
              <a:gd name="connsiteX784" fmla="*/ 4998681 w 7467600"/>
              <a:gd name="connsiteY784" fmla="*/ 988771 h 6858000"/>
              <a:gd name="connsiteX785" fmla="*/ 5870151 w 7467600"/>
              <a:gd name="connsiteY785" fmla="*/ 898890 h 6858000"/>
              <a:gd name="connsiteX786" fmla="*/ 5504425 w 7467600"/>
              <a:gd name="connsiteY786" fmla="*/ 848067 h 6858000"/>
              <a:gd name="connsiteX787" fmla="*/ 4968849 w 7467600"/>
              <a:gd name="connsiteY787" fmla="*/ 962318 h 6858000"/>
              <a:gd name="connsiteX788" fmla="*/ 5104039 w 7467600"/>
              <a:gd name="connsiteY788" fmla="*/ 940634 h 6858000"/>
              <a:gd name="connsiteX789" fmla="*/ 5256311 w 7467600"/>
              <a:gd name="connsiteY789" fmla="*/ 916490 h 6858000"/>
              <a:gd name="connsiteX790" fmla="*/ 5377381 w 7467600"/>
              <a:gd name="connsiteY790" fmla="*/ 912671 h 6858000"/>
              <a:gd name="connsiteX791" fmla="*/ 5460148 w 7467600"/>
              <a:gd name="connsiteY791" fmla="*/ 911442 h 6858000"/>
              <a:gd name="connsiteX792" fmla="*/ 5648971 w 7467600"/>
              <a:gd name="connsiteY792" fmla="*/ 891331 h 6858000"/>
              <a:gd name="connsiteX793" fmla="*/ 5844807 w 7467600"/>
              <a:gd name="connsiteY793" fmla="*/ 870718 h 6858000"/>
              <a:gd name="connsiteX794" fmla="*/ 5862975 w 7467600"/>
              <a:gd name="connsiteY794" fmla="*/ 869756 h 6858000"/>
              <a:gd name="connsiteX795" fmla="*/ 5920887 w 7467600"/>
              <a:gd name="connsiteY795" fmla="*/ 865929 h 6858000"/>
              <a:gd name="connsiteX796" fmla="*/ 5504425 w 7467600"/>
              <a:gd name="connsiteY796" fmla="*/ 848067 h 6858000"/>
              <a:gd name="connsiteX797" fmla="*/ 3607114 w 7467600"/>
              <a:gd name="connsiteY797" fmla="*/ 467441 h 6858000"/>
              <a:gd name="connsiteX798" fmla="*/ 3296242 w 7467600"/>
              <a:gd name="connsiteY798" fmla="*/ 807991 h 6858000"/>
              <a:gd name="connsiteX799" fmla="*/ 3174674 w 7467600"/>
              <a:gd name="connsiteY799" fmla="*/ 919759 h 6858000"/>
              <a:gd name="connsiteX800" fmla="*/ 3042978 w 7467600"/>
              <a:gd name="connsiteY800" fmla="*/ 1054894 h 6858000"/>
              <a:gd name="connsiteX801" fmla="*/ 2968914 w 7467600"/>
              <a:gd name="connsiteY801" fmla="*/ 1133756 h 6858000"/>
              <a:gd name="connsiteX802" fmla="*/ 3103823 w 7467600"/>
              <a:gd name="connsiteY802" fmla="*/ 1026814 h 6858000"/>
              <a:gd name="connsiteX803" fmla="*/ 3607114 w 7467600"/>
              <a:gd name="connsiteY803" fmla="*/ 467441 h 6858000"/>
              <a:gd name="connsiteX804" fmla="*/ 3744487 w 7467600"/>
              <a:gd name="connsiteY804" fmla="*/ 383136 h 6858000"/>
              <a:gd name="connsiteX805" fmla="*/ 3970213 w 7467600"/>
              <a:gd name="connsiteY805" fmla="*/ 995559 h 6858000"/>
              <a:gd name="connsiteX806" fmla="*/ 3744487 w 7467600"/>
              <a:gd name="connsiteY806" fmla="*/ 383136 h 6858000"/>
              <a:gd name="connsiteX807" fmla="*/ 3624562 w 7467600"/>
              <a:gd name="connsiteY807" fmla="*/ 367041 h 6858000"/>
              <a:gd name="connsiteX808" fmla="*/ 3489712 w 7467600"/>
              <a:gd name="connsiteY808" fmla="*/ 485386 h 6858000"/>
              <a:gd name="connsiteX809" fmla="*/ 3182994 w 7467600"/>
              <a:gd name="connsiteY809" fmla="*/ 828265 h 6858000"/>
              <a:gd name="connsiteX810" fmla="*/ 2892114 w 7467600"/>
              <a:gd name="connsiteY810" fmla="*/ 1172635 h 6858000"/>
              <a:gd name="connsiteX811" fmla="*/ 3021459 w 7467600"/>
              <a:gd name="connsiteY811" fmla="*/ 1035385 h 6858000"/>
              <a:gd name="connsiteX812" fmla="*/ 3153873 w 7467600"/>
              <a:gd name="connsiteY812" fmla="*/ 898971 h 6858000"/>
              <a:gd name="connsiteX813" fmla="*/ 3276511 w 7467600"/>
              <a:gd name="connsiteY813" fmla="*/ 786423 h 6858000"/>
              <a:gd name="connsiteX814" fmla="*/ 3584154 w 7467600"/>
              <a:gd name="connsiteY814" fmla="*/ 448218 h 6858000"/>
              <a:gd name="connsiteX815" fmla="*/ 3624562 w 7467600"/>
              <a:gd name="connsiteY815" fmla="*/ 367041 h 6858000"/>
              <a:gd name="connsiteX816" fmla="*/ 3766672 w 7467600"/>
              <a:gd name="connsiteY816" fmla="*/ 359429 h 6858000"/>
              <a:gd name="connsiteX817" fmla="*/ 3996338 w 7467600"/>
              <a:gd name="connsiteY817" fmla="*/ 968237 h 6858000"/>
              <a:gd name="connsiteX818" fmla="*/ 3766672 w 7467600"/>
              <a:gd name="connsiteY818" fmla="*/ 359429 h 6858000"/>
              <a:gd name="connsiteX819" fmla="*/ 5805386 w 7467600"/>
              <a:gd name="connsiteY819" fmla="*/ 239240 h 6858000"/>
              <a:gd name="connsiteX820" fmla="*/ 5736947 w 7467600"/>
              <a:gd name="connsiteY820" fmla="*/ 261367 h 6858000"/>
              <a:gd name="connsiteX821" fmla="*/ 5427012 w 7467600"/>
              <a:gd name="connsiteY821" fmla="*/ 311272 h 6858000"/>
              <a:gd name="connsiteX822" fmla="*/ 5147818 w 7467600"/>
              <a:gd name="connsiteY822" fmla="*/ 322112 h 6858000"/>
              <a:gd name="connsiteX823" fmla="*/ 5060854 w 7467600"/>
              <a:gd name="connsiteY823" fmla="*/ 311882 h 6858000"/>
              <a:gd name="connsiteX824" fmla="*/ 4945989 w 7467600"/>
              <a:gd name="connsiteY824" fmla="*/ 300516 h 6858000"/>
              <a:gd name="connsiteX825" fmla="*/ 5410479 w 7467600"/>
              <a:gd name="connsiteY825" fmla="*/ 348434 h 6858000"/>
              <a:gd name="connsiteX826" fmla="*/ 5805386 w 7467600"/>
              <a:gd name="connsiteY826" fmla="*/ 239240 h 6858000"/>
              <a:gd name="connsiteX827" fmla="*/ 5905192 w 7467600"/>
              <a:gd name="connsiteY827" fmla="*/ 163079 h 6858000"/>
              <a:gd name="connsiteX828" fmla="*/ 5865655 w 7467600"/>
              <a:gd name="connsiteY828" fmla="*/ 171901 h 6858000"/>
              <a:gd name="connsiteX829" fmla="*/ 5259740 w 7467600"/>
              <a:gd name="connsiteY829" fmla="*/ 257013 h 6858000"/>
              <a:gd name="connsiteX830" fmla="*/ 5208466 w 7467600"/>
              <a:gd name="connsiteY830" fmla="*/ 257550 h 6858000"/>
              <a:gd name="connsiteX831" fmla="*/ 4980204 w 7467600"/>
              <a:gd name="connsiteY831" fmla="*/ 271903 h 6858000"/>
              <a:gd name="connsiteX832" fmla="*/ 5068068 w 7467600"/>
              <a:gd name="connsiteY832" fmla="*/ 282244 h 6858000"/>
              <a:gd name="connsiteX833" fmla="*/ 5153231 w 7467600"/>
              <a:gd name="connsiteY833" fmla="*/ 292240 h 6858000"/>
              <a:gd name="connsiteX834" fmla="*/ 5426491 w 7467600"/>
              <a:gd name="connsiteY834" fmla="*/ 281128 h 6858000"/>
              <a:gd name="connsiteX835" fmla="*/ 5731212 w 7467600"/>
              <a:gd name="connsiteY835" fmla="*/ 231951 h 6858000"/>
              <a:gd name="connsiteX836" fmla="*/ 5905192 w 7467600"/>
              <a:gd name="connsiteY836" fmla="*/ 163079 h 6858000"/>
              <a:gd name="connsiteX837" fmla="*/ 5944437 w 7467600"/>
              <a:gd name="connsiteY837" fmla="*/ 113829 h 6858000"/>
              <a:gd name="connsiteX838" fmla="*/ 5825032 w 7467600"/>
              <a:gd name="connsiteY838" fmla="*/ 146405 h 6858000"/>
              <a:gd name="connsiteX839" fmla="*/ 4955599 w 7467600"/>
              <a:gd name="connsiteY839" fmla="*/ 247008 h 6858000"/>
              <a:gd name="connsiteX840" fmla="*/ 5210104 w 7467600"/>
              <a:gd name="connsiteY840" fmla="*/ 228123 h 6858000"/>
              <a:gd name="connsiteX841" fmla="*/ 5261015 w 7467600"/>
              <a:gd name="connsiteY841" fmla="*/ 227087 h 6858000"/>
              <a:gd name="connsiteX842" fmla="*/ 5861181 w 7467600"/>
              <a:gd name="connsiteY842" fmla="*/ 143093 h 6858000"/>
              <a:gd name="connsiteX843" fmla="*/ 5961252 w 7467600"/>
              <a:gd name="connsiteY843" fmla="*/ 114820 h 6858000"/>
              <a:gd name="connsiteX844" fmla="*/ 5944437 w 7467600"/>
              <a:gd name="connsiteY844" fmla="*/ 113829 h 6858000"/>
              <a:gd name="connsiteX845" fmla="*/ 3882765 w 7467600"/>
              <a:gd name="connsiteY845" fmla="*/ 0 h 6858000"/>
              <a:gd name="connsiteX846" fmla="*/ 3995099 w 7467600"/>
              <a:gd name="connsiteY846" fmla="*/ 0 h 6858000"/>
              <a:gd name="connsiteX847" fmla="*/ 4163818 w 7467600"/>
              <a:gd name="connsiteY847" fmla="*/ 234104 h 6858000"/>
              <a:gd name="connsiteX848" fmla="*/ 4172099 w 7467600"/>
              <a:gd name="connsiteY848" fmla="*/ 234207 h 6858000"/>
              <a:gd name="connsiteX849" fmla="*/ 4784282 w 7467600"/>
              <a:gd name="connsiteY849" fmla="*/ 276561 h 6858000"/>
              <a:gd name="connsiteX850" fmla="*/ 4801687 w 7467600"/>
              <a:gd name="connsiteY850" fmla="*/ 267764 h 6858000"/>
              <a:gd name="connsiteX851" fmla="*/ 6082788 w 7467600"/>
              <a:gd name="connsiteY851" fmla="*/ 64119 h 6858000"/>
              <a:gd name="connsiteX852" fmla="*/ 6099442 w 7467600"/>
              <a:gd name="connsiteY852" fmla="*/ 82568 h 6858000"/>
              <a:gd name="connsiteX853" fmla="*/ 4804137 w 7467600"/>
              <a:gd name="connsiteY853" fmla="*/ 320931 h 6858000"/>
              <a:gd name="connsiteX854" fmla="*/ 4227047 w 7467600"/>
              <a:gd name="connsiteY854" fmla="*/ 313415 h 6858000"/>
              <a:gd name="connsiteX855" fmla="*/ 4346041 w 7467600"/>
              <a:gd name="connsiteY855" fmla="*/ 456086 h 6858000"/>
              <a:gd name="connsiteX856" fmla="*/ 4870967 w 7467600"/>
              <a:gd name="connsiteY856" fmla="*/ 963061 h 6858000"/>
              <a:gd name="connsiteX857" fmla="*/ 4889647 w 7467600"/>
              <a:gd name="connsiteY857" fmla="*/ 957147 h 6858000"/>
              <a:gd name="connsiteX858" fmla="*/ 5422504 w 7467600"/>
              <a:gd name="connsiteY858" fmla="*/ 805191 h 6858000"/>
              <a:gd name="connsiteX859" fmla="*/ 6087656 w 7467600"/>
              <a:gd name="connsiteY859" fmla="*/ 826703 h 6858000"/>
              <a:gd name="connsiteX860" fmla="*/ 6058717 w 7467600"/>
              <a:gd name="connsiteY860" fmla="*/ 865992 h 6858000"/>
              <a:gd name="connsiteX861" fmla="*/ 4974153 w 7467600"/>
              <a:gd name="connsiteY861" fmla="*/ 1045456 h 6858000"/>
              <a:gd name="connsiteX862" fmla="*/ 5627835 w 7467600"/>
              <a:gd name="connsiteY862" fmla="*/ 1472077 h 6858000"/>
              <a:gd name="connsiteX863" fmla="*/ 5629817 w 7467600"/>
              <a:gd name="connsiteY863" fmla="*/ 1471412 h 6858000"/>
              <a:gd name="connsiteX864" fmla="*/ 5634124 w 7467600"/>
              <a:gd name="connsiteY864" fmla="*/ 1470572 h 6858000"/>
              <a:gd name="connsiteX865" fmla="*/ 5755832 w 7467600"/>
              <a:gd name="connsiteY865" fmla="*/ 1383886 h 6858000"/>
              <a:gd name="connsiteX866" fmla="*/ 6014186 w 7467600"/>
              <a:gd name="connsiteY866" fmla="*/ 1279799 h 6858000"/>
              <a:gd name="connsiteX867" fmla="*/ 6901619 w 7467600"/>
              <a:gd name="connsiteY867" fmla="*/ 1047874 h 6858000"/>
              <a:gd name="connsiteX868" fmla="*/ 6931566 w 7467600"/>
              <a:gd name="connsiteY868" fmla="*/ 1062034 h 6858000"/>
              <a:gd name="connsiteX869" fmla="*/ 5790982 w 7467600"/>
              <a:gd name="connsiteY869" fmla="*/ 1561380 h 6858000"/>
              <a:gd name="connsiteX870" fmla="*/ 6188971 w 7467600"/>
              <a:gd name="connsiteY870" fmla="*/ 1755168 h 6858000"/>
              <a:gd name="connsiteX871" fmla="*/ 6202446 w 7467600"/>
              <a:gd name="connsiteY871" fmla="*/ 1752268 h 6858000"/>
              <a:gd name="connsiteX872" fmla="*/ 7179560 w 7467600"/>
              <a:gd name="connsiteY872" fmla="*/ 1467551 h 6858000"/>
              <a:gd name="connsiteX873" fmla="*/ 7158730 w 7467600"/>
              <a:gd name="connsiteY873" fmla="*/ 1507835 h 6858000"/>
              <a:gd name="connsiteX874" fmla="*/ 6326959 w 7467600"/>
              <a:gd name="connsiteY874" fmla="*/ 1817686 h 6858000"/>
              <a:gd name="connsiteX875" fmla="*/ 6537433 w 7467600"/>
              <a:gd name="connsiteY875" fmla="*/ 1907790 h 6858000"/>
              <a:gd name="connsiteX876" fmla="*/ 6550221 w 7467600"/>
              <a:gd name="connsiteY876" fmla="*/ 1910729 h 6858000"/>
              <a:gd name="connsiteX877" fmla="*/ 6964438 w 7467600"/>
              <a:gd name="connsiteY877" fmla="*/ 2209505 h 6858000"/>
              <a:gd name="connsiteX878" fmla="*/ 7367862 w 7467600"/>
              <a:gd name="connsiteY878" fmla="*/ 2806833 h 6858000"/>
              <a:gd name="connsiteX879" fmla="*/ 7364329 w 7467600"/>
              <a:gd name="connsiteY879" fmla="*/ 2826907 h 6858000"/>
              <a:gd name="connsiteX880" fmla="*/ 7290545 w 7467600"/>
              <a:gd name="connsiteY880" fmla="*/ 2850663 h 6858000"/>
              <a:gd name="connsiteX881" fmla="*/ 6472036 w 7467600"/>
              <a:gd name="connsiteY881" fmla="*/ 1959003 h 6858000"/>
              <a:gd name="connsiteX882" fmla="*/ 5792897 w 7467600"/>
              <a:gd name="connsiteY882" fmla="*/ 1647747 h 6858000"/>
              <a:gd name="connsiteX883" fmla="*/ 5842751 w 7467600"/>
              <a:gd name="connsiteY883" fmla="*/ 1816112 h 6858000"/>
              <a:gd name="connsiteX884" fmla="*/ 5847424 w 7467600"/>
              <a:gd name="connsiteY884" fmla="*/ 1815776 h 6858000"/>
              <a:gd name="connsiteX885" fmla="*/ 6399821 w 7467600"/>
              <a:gd name="connsiteY885" fmla="*/ 2344799 h 6858000"/>
              <a:gd name="connsiteX886" fmla="*/ 6323232 w 7467600"/>
              <a:gd name="connsiteY886" fmla="*/ 2389634 h 6858000"/>
              <a:gd name="connsiteX887" fmla="*/ 5942958 w 7467600"/>
              <a:gd name="connsiteY887" fmla="*/ 2077708 h 6858000"/>
              <a:gd name="connsiteX888" fmla="*/ 5921559 w 7467600"/>
              <a:gd name="connsiteY888" fmla="*/ 2378596 h 6858000"/>
              <a:gd name="connsiteX889" fmla="*/ 5817651 w 7467600"/>
              <a:gd name="connsiteY889" fmla="*/ 3023919 h 6858000"/>
              <a:gd name="connsiteX890" fmla="*/ 5729634 w 7467600"/>
              <a:gd name="connsiteY890" fmla="*/ 3051849 h 6858000"/>
              <a:gd name="connsiteX891" fmla="*/ 5611018 w 7467600"/>
              <a:gd name="connsiteY891" fmla="*/ 2316769 h 6858000"/>
              <a:gd name="connsiteX892" fmla="*/ 5687608 w 7467600"/>
              <a:gd name="connsiteY892" fmla="*/ 2039972 h 6858000"/>
              <a:gd name="connsiteX893" fmla="*/ 5657554 w 7467600"/>
              <a:gd name="connsiteY893" fmla="*/ 1576445 h 6858000"/>
              <a:gd name="connsiteX894" fmla="*/ 5150475 w 7467600"/>
              <a:gd name="connsiteY894" fmla="*/ 1274012 h 6858000"/>
              <a:gd name="connsiteX895" fmla="*/ 5349142 w 7467600"/>
              <a:gd name="connsiteY895" fmla="*/ 2204405 h 6858000"/>
              <a:gd name="connsiteX896" fmla="*/ 5262214 w 7467600"/>
              <a:gd name="connsiteY896" fmla="*/ 2233836 h 6858000"/>
              <a:gd name="connsiteX897" fmla="*/ 4981539 w 7467600"/>
              <a:gd name="connsiteY897" fmla="*/ 1542201 h 6858000"/>
              <a:gd name="connsiteX898" fmla="*/ 4958461 w 7467600"/>
              <a:gd name="connsiteY898" fmla="*/ 1136957 h 6858000"/>
              <a:gd name="connsiteX899" fmla="*/ 4655015 w 7467600"/>
              <a:gd name="connsiteY899" fmla="*/ 891426 h 6858000"/>
              <a:gd name="connsiteX900" fmla="*/ 4348002 w 7467600"/>
              <a:gd name="connsiteY900" fmla="*/ 2205895 h 6858000"/>
              <a:gd name="connsiteX901" fmla="*/ 4262250 w 7467600"/>
              <a:gd name="connsiteY901" fmla="*/ 2219972 h 6858000"/>
              <a:gd name="connsiteX902" fmla="*/ 4550611 w 7467600"/>
              <a:gd name="connsiteY902" fmla="*/ 817540 h 6858000"/>
              <a:gd name="connsiteX903" fmla="*/ 4564418 w 7467600"/>
              <a:gd name="connsiteY903" fmla="*/ 808293 h 6858000"/>
              <a:gd name="connsiteX904" fmla="*/ 4266388 w 7467600"/>
              <a:gd name="connsiteY904" fmla="*/ 500083 h 6858000"/>
              <a:gd name="connsiteX905" fmla="*/ 4032842 w 7467600"/>
              <a:gd name="connsiteY905" fmla="*/ 211809 h 6858000"/>
              <a:gd name="connsiteX906" fmla="*/ 3882765 w 7467600"/>
              <a:gd name="connsiteY906" fmla="*/ 0 h 6858000"/>
              <a:gd name="connsiteX907" fmla="*/ 3721337 w 7467600"/>
              <a:gd name="connsiteY907" fmla="*/ 0 h 6858000"/>
              <a:gd name="connsiteX908" fmla="*/ 3797544 w 7467600"/>
              <a:gd name="connsiteY908" fmla="*/ 0 h 6858000"/>
              <a:gd name="connsiteX909" fmla="*/ 3775734 w 7467600"/>
              <a:gd name="connsiteY909" fmla="*/ 95131 h 6858000"/>
              <a:gd name="connsiteX910" fmla="*/ 3724807 w 7467600"/>
              <a:gd name="connsiteY910" fmla="*/ 272257 h 6858000"/>
              <a:gd name="connsiteX911" fmla="*/ 3726844 w 7467600"/>
              <a:gd name="connsiteY911" fmla="*/ 282988 h 6858000"/>
              <a:gd name="connsiteX912" fmla="*/ 3742664 w 7467600"/>
              <a:gd name="connsiteY912" fmla="*/ 279918 h 6858000"/>
              <a:gd name="connsiteX913" fmla="*/ 4103910 w 7467600"/>
              <a:gd name="connsiteY913" fmla="*/ 1161917 h 6858000"/>
              <a:gd name="connsiteX914" fmla="*/ 4020269 w 7467600"/>
              <a:gd name="connsiteY914" fmla="*/ 1200406 h 6858000"/>
              <a:gd name="connsiteX915" fmla="*/ 3674882 w 7467600"/>
              <a:gd name="connsiteY915" fmla="*/ 488524 h 6858000"/>
              <a:gd name="connsiteX916" fmla="*/ 3132682 w 7467600"/>
              <a:gd name="connsiteY916" fmla="*/ 1072284 h 6858000"/>
              <a:gd name="connsiteX917" fmla="*/ 2716346 w 7467600"/>
              <a:gd name="connsiteY917" fmla="*/ 1276376 h 6858000"/>
              <a:gd name="connsiteX918" fmla="*/ 2716772 w 7467600"/>
              <a:gd name="connsiteY918" fmla="*/ 1255462 h 6858000"/>
              <a:gd name="connsiteX919" fmla="*/ 3471096 w 7467600"/>
              <a:gd name="connsiteY919" fmla="*/ 437072 h 6858000"/>
              <a:gd name="connsiteX920" fmla="*/ 3639057 w 7467600"/>
              <a:gd name="connsiteY920" fmla="*/ 286334 h 6858000"/>
              <a:gd name="connsiteX921" fmla="*/ 3640309 w 7467600"/>
              <a:gd name="connsiteY921" fmla="*/ 284664 h 6858000"/>
              <a:gd name="connsiteX922" fmla="*/ 3646022 w 7467600"/>
              <a:gd name="connsiteY922" fmla="*/ 276711 h 6858000"/>
              <a:gd name="connsiteX923" fmla="*/ 3707943 w 7467600"/>
              <a:gd name="connsiteY923" fmla="*/ 65958 h 6858000"/>
              <a:gd name="connsiteX924" fmla="*/ 3721337 w 7467600"/>
              <a:gd name="connsiteY924" fmla="*/ 0 h 6858000"/>
              <a:gd name="connsiteX925" fmla="*/ 2867960 w 7467600"/>
              <a:gd name="connsiteY925" fmla="*/ 0 h 6858000"/>
              <a:gd name="connsiteX926" fmla="*/ 2926351 w 7467600"/>
              <a:gd name="connsiteY926" fmla="*/ 0 h 6858000"/>
              <a:gd name="connsiteX927" fmla="*/ 2902823 w 7467600"/>
              <a:gd name="connsiteY927" fmla="*/ 262929 h 6858000"/>
              <a:gd name="connsiteX928" fmla="*/ 2940663 w 7467600"/>
              <a:gd name="connsiteY928" fmla="*/ 140884 h 6858000"/>
              <a:gd name="connsiteX929" fmla="*/ 2947039 w 7467600"/>
              <a:gd name="connsiteY929" fmla="*/ 122524 h 6858000"/>
              <a:gd name="connsiteX930" fmla="*/ 2984316 w 7467600"/>
              <a:gd name="connsiteY930" fmla="*/ 0 h 6858000"/>
              <a:gd name="connsiteX931" fmla="*/ 3016114 w 7467600"/>
              <a:gd name="connsiteY931" fmla="*/ 0 h 6858000"/>
              <a:gd name="connsiteX932" fmla="*/ 2979949 w 7467600"/>
              <a:gd name="connsiteY932" fmla="*/ 119274 h 6858000"/>
              <a:gd name="connsiteX933" fmla="*/ 3023879 w 7467600"/>
              <a:gd name="connsiteY933" fmla="*/ 0 h 6858000"/>
              <a:gd name="connsiteX934" fmla="*/ 3105400 w 7467600"/>
              <a:gd name="connsiteY934" fmla="*/ 0 h 6858000"/>
              <a:gd name="connsiteX935" fmla="*/ 3094669 w 7467600"/>
              <a:gd name="connsiteY935" fmla="*/ 30308 h 6858000"/>
              <a:gd name="connsiteX936" fmla="*/ 2901945 w 7467600"/>
              <a:gd name="connsiteY936" fmla="*/ 466538 h 6858000"/>
              <a:gd name="connsiteX937" fmla="*/ 2815209 w 7467600"/>
              <a:gd name="connsiteY937" fmla="*/ 497361 h 6858000"/>
              <a:gd name="connsiteX938" fmla="*/ 2844845 w 7467600"/>
              <a:gd name="connsiteY938" fmla="*/ 127638 h 6858000"/>
              <a:gd name="connsiteX939" fmla="*/ 2867960 w 7467600"/>
              <a:gd name="connsiteY939" fmla="*/ 0 h 6858000"/>
              <a:gd name="connsiteX940" fmla="*/ 1057230 w 7467600"/>
              <a:gd name="connsiteY940" fmla="*/ 0 h 6858000"/>
              <a:gd name="connsiteX941" fmla="*/ 1111003 w 7467600"/>
              <a:gd name="connsiteY941" fmla="*/ 0 h 6858000"/>
              <a:gd name="connsiteX942" fmla="*/ 1125553 w 7467600"/>
              <a:gd name="connsiteY942" fmla="*/ 52588 h 6858000"/>
              <a:gd name="connsiteX943" fmla="*/ 1304276 w 7467600"/>
              <a:gd name="connsiteY943" fmla="*/ 476275 h 6858000"/>
              <a:gd name="connsiteX944" fmla="*/ 1492066 w 7467600"/>
              <a:gd name="connsiteY944" fmla="*/ 886333 h 6858000"/>
              <a:gd name="connsiteX945" fmla="*/ 1423698 w 7467600"/>
              <a:gd name="connsiteY945" fmla="*/ 710817 h 6858000"/>
              <a:gd name="connsiteX946" fmla="*/ 1357609 w 7467600"/>
              <a:gd name="connsiteY946" fmla="*/ 532892 h 6858000"/>
              <a:gd name="connsiteX947" fmla="*/ 1309550 w 7467600"/>
              <a:gd name="connsiteY947" fmla="*/ 374031 h 6858000"/>
              <a:gd name="connsiteX948" fmla="*/ 1193673 w 7467600"/>
              <a:gd name="connsiteY948" fmla="*/ 49533 h 6858000"/>
              <a:gd name="connsiteX949" fmla="*/ 1164391 w 7467600"/>
              <a:gd name="connsiteY949" fmla="*/ 0 h 6858000"/>
              <a:gd name="connsiteX950" fmla="*/ 1200666 w 7467600"/>
              <a:gd name="connsiteY950" fmla="*/ 0 h 6858000"/>
              <a:gd name="connsiteX951" fmla="*/ 1223408 w 7467600"/>
              <a:gd name="connsiteY951" fmla="*/ 38996 h 6858000"/>
              <a:gd name="connsiteX952" fmla="*/ 1339635 w 7467600"/>
              <a:gd name="connsiteY952" fmla="*/ 365517 h 6858000"/>
              <a:gd name="connsiteX953" fmla="*/ 1387469 w 7467600"/>
              <a:gd name="connsiteY953" fmla="*/ 523079 h 6858000"/>
              <a:gd name="connsiteX954" fmla="*/ 1452685 w 7467600"/>
              <a:gd name="connsiteY954" fmla="*/ 699806 h 6858000"/>
              <a:gd name="connsiteX955" fmla="*/ 1492092 w 7467600"/>
              <a:gd name="connsiteY955" fmla="*/ 800424 h 6858000"/>
              <a:gd name="connsiteX956" fmla="*/ 1455302 w 7467600"/>
              <a:gd name="connsiteY956" fmla="*/ 632913 h 6858000"/>
              <a:gd name="connsiteX957" fmla="*/ 1222336 w 7467600"/>
              <a:gd name="connsiteY957" fmla="*/ 9480 h 6858000"/>
              <a:gd name="connsiteX958" fmla="*/ 1214634 w 7467600"/>
              <a:gd name="connsiteY958" fmla="*/ 0 h 6858000"/>
              <a:gd name="connsiteX959" fmla="*/ 1289827 w 7467600"/>
              <a:gd name="connsiteY959" fmla="*/ 0 h 6858000"/>
              <a:gd name="connsiteX960" fmla="*/ 1321076 w 7467600"/>
              <a:gd name="connsiteY960" fmla="*/ 59722 h 6858000"/>
              <a:gd name="connsiteX961" fmla="*/ 1512579 w 7467600"/>
              <a:gd name="connsiteY961" fmla="*/ 626441 h 6858000"/>
              <a:gd name="connsiteX962" fmla="*/ 1506076 w 7467600"/>
              <a:gd name="connsiteY962" fmla="*/ 1089289 h 6858000"/>
              <a:gd name="connsiteX963" fmla="*/ 1486346 w 7467600"/>
              <a:gd name="connsiteY963" fmla="*/ 1079919 h 6858000"/>
              <a:gd name="connsiteX964" fmla="*/ 1070511 w 7467600"/>
              <a:gd name="connsiteY964" fmla="*/ 48609 h 6858000"/>
              <a:gd name="connsiteX965" fmla="*/ 1057230 w 7467600"/>
              <a:gd name="connsiteY965" fmla="*/ 0 h 6858000"/>
              <a:gd name="connsiteX966" fmla="*/ 43151 w 7467600"/>
              <a:gd name="connsiteY966" fmla="*/ 0 h 6858000"/>
              <a:gd name="connsiteX967" fmla="*/ 95283 w 7467600"/>
              <a:gd name="connsiteY967" fmla="*/ 0 h 6858000"/>
              <a:gd name="connsiteX968" fmla="*/ 300708 w 7467600"/>
              <a:gd name="connsiteY968" fmla="*/ 154571 h 6858000"/>
              <a:gd name="connsiteX969" fmla="*/ 530414 w 7467600"/>
              <a:gd name="connsiteY969" fmla="*/ 354673 h 6858000"/>
              <a:gd name="connsiteX970" fmla="*/ 333785 w 7467600"/>
              <a:gd name="connsiteY970" fmla="*/ 161564 h 6858000"/>
              <a:gd name="connsiteX971" fmla="*/ 147005 w 7467600"/>
              <a:gd name="connsiteY971" fmla="*/ 0 h 6858000"/>
              <a:gd name="connsiteX972" fmla="*/ 272509 w 7467600"/>
              <a:gd name="connsiteY972" fmla="*/ 0 h 6858000"/>
              <a:gd name="connsiteX973" fmla="*/ 326276 w 7467600"/>
              <a:gd name="connsiteY973" fmla="*/ 45847 h 6858000"/>
              <a:gd name="connsiteX974" fmla="*/ 823759 w 7467600"/>
              <a:gd name="connsiteY974" fmla="*/ 574145 h 6858000"/>
              <a:gd name="connsiteX975" fmla="*/ 811254 w 7467600"/>
              <a:gd name="connsiteY975" fmla="*/ 665546 h 6858000"/>
              <a:gd name="connsiteX976" fmla="*/ 154042 w 7467600"/>
              <a:gd name="connsiteY976" fmla="*/ 261522 h 6858000"/>
              <a:gd name="connsiteX977" fmla="*/ 13550 w 7467600"/>
              <a:gd name="connsiteY977" fmla="*/ 158423 h 6858000"/>
              <a:gd name="connsiteX978" fmla="*/ 0 w 7467600"/>
              <a:gd name="connsiteY978" fmla="*/ 146618 h 6858000"/>
              <a:gd name="connsiteX979" fmla="*/ 0 w 7467600"/>
              <a:gd name="connsiteY979" fmla="*/ 59161 h 6858000"/>
              <a:gd name="connsiteX980" fmla="*/ 45427 w 7467600"/>
              <a:gd name="connsiteY980" fmla="*/ 101078 h 6858000"/>
              <a:gd name="connsiteX981" fmla="*/ 630103 w 7467600"/>
              <a:gd name="connsiteY981" fmla="*/ 485885 h 6858000"/>
              <a:gd name="connsiteX982" fmla="*/ 532040 w 7467600"/>
              <a:gd name="connsiteY982" fmla="*/ 399359 h 6858000"/>
              <a:gd name="connsiteX983" fmla="*/ 517618 w 7467600"/>
              <a:gd name="connsiteY983" fmla="*/ 385726 h 6858000"/>
              <a:gd name="connsiteX984" fmla="*/ 285074 w 7467600"/>
              <a:gd name="connsiteY984" fmla="*/ 182755 h 6858000"/>
              <a:gd name="connsiteX985" fmla="*/ 43151 w 7467600"/>
              <a:gd name="connsiteY985"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1903353 w 7467600"/>
              <a:gd name="connsiteY127" fmla="*/ 5044827 h 6858000"/>
              <a:gd name="connsiteX128" fmla="*/ 1936931 w 7467600"/>
              <a:gd name="connsiteY128" fmla="*/ 5093954 h 6858000"/>
              <a:gd name="connsiteX129" fmla="*/ 2195868 w 7467600"/>
              <a:gd name="connsiteY129" fmla="*/ 5396574 h 6858000"/>
              <a:gd name="connsiteX130" fmla="*/ 2088852 w 7467600"/>
              <a:gd name="connsiteY130" fmla="*/ 5166123 h 6858000"/>
              <a:gd name="connsiteX131" fmla="*/ 1958241 w 7467600"/>
              <a:gd name="connsiteY131" fmla="*/ 5067955 h 6858000"/>
              <a:gd name="connsiteX132" fmla="*/ 1903353 w 7467600"/>
              <a:gd name="connsiteY132" fmla="*/ 5044827 h 6858000"/>
              <a:gd name="connsiteX133" fmla="*/ 1979378 w 7467600"/>
              <a:gd name="connsiteY133" fmla="*/ 4769504 h 6858000"/>
              <a:gd name="connsiteX134" fmla="*/ 2882120 w 7467600"/>
              <a:gd name="connsiteY134" fmla="*/ 5064547 h 6858000"/>
              <a:gd name="connsiteX135" fmla="*/ 2793103 w 7467600"/>
              <a:gd name="connsiteY135" fmla="*/ 5039699 h 6858000"/>
              <a:gd name="connsiteX136" fmla="*/ 2770041 w 7467600"/>
              <a:gd name="connsiteY136" fmla="*/ 5033634 h 6858000"/>
              <a:gd name="connsiteX137" fmla="*/ 1979378 w 7467600"/>
              <a:gd name="connsiteY137" fmla="*/ 4769504 h 6858000"/>
              <a:gd name="connsiteX138" fmla="*/ 1927410 w 7467600"/>
              <a:gd name="connsiteY138" fmla="*/ 4716164 h 6858000"/>
              <a:gd name="connsiteX139" fmla="*/ 1959587 w 7467600"/>
              <a:gd name="connsiteY139" fmla="*/ 4728849 h 6858000"/>
              <a:gd name="connsiteX140" fmla="*/ 2777707 w 7467600"/>
              <a:gd name="connsiteY140" fmla="*/ 5003991 h 6858000"/>
              <a:gd name="connsiteX141" fmla="*/ 2800768 w 7467600"/>
              <a:gd name="connsiteY141" fmla="*/ 5010056 h 6858000"/>
              <a:gd name="connsiteX142" fmla="*/ 2879408 w 7467600"/>
              <a:gd name="connsiteY142" fmla="*/ 5031590 h 6858000"/>
              <a:gd name="connsiteX143" fmla="*/ 2862295 w 7467600"/>
              <a:gd name="connsiteY143" fmla="*/ 5022958 h 6858000"/>
              <a:gd name="connsiteX144" fmla="*/ 2813343 w 7467600"/>
              <a:gd name="connsiteY144" fmla="*/ 4998369 h 6858000"/>
              <a:gd name="connsiteX145" fmla="*/ 2646245 w 7467600"/>
              <a:gd name="connsiteY145" fmla="*/ 4930999 h 6858000"/>
              <a:gd name="connsiteX146" fmla="*/ 1999243 w 7467600"/>
              <a:gd name="connsiteY146" fmla="*/ 4730524 h 6858000"/>
              <a:gd name="connsiteX147" fmla="*/ 1979527 w 7467600"/>
              <a:gd name="connsiteY147" fmla="*/ 4726651 h 6858000"/>
              <a:gd name="connsiteX148" fmla="*/ 1927410 w 7467600"/>
              <a:gd name="connsiteY148" fmla="*/ 4716164 h 6858000"/>
              <a:gd name="connsiteX149" fmla="*/ 1997014 w 7467600"/>
              <a:gd name="connsiteY149" fmla="*/ 4698007 h 6858000"/>
              <a:gd name="connsiteX150" fmla="*/ 2005458 w 7467600"/>
              <a:gd name="connsiteY150" fmla="*/ 4699540 h 6858000"/>
              <a:gd name="connsiteX151" fmla="*/ 2657186 w 7467600"/>
              <a:gd name="connsiteY151" fmla="*/ 4901687 h 6858000"/>
              <a:gd name="connsiteX152" fmla="*/ 2826662 w 7467600"/>
              <a:gd name="connsiteY152" fmla="*/ 4970362 h 6858000"/>
              <a:gd name="connsiteX153" fmla="*/ 2876100 w 7467600"/>
              <a:gd name="connsiteY153" fmla="*/ 4995397 h 6858000"/>
              <a:gd name="connsiteX154" fmla="*/ 3042600 w 7467600"/>
              <a:gd name="connsiteY154" fmla="*/ 5059532 h 6858000"/>
              <a:gd name="connsiteX155" fmla="*/ 1997014 w 7467600"/>
              <a:gd name="connsiteY155" fmla="*/ 4698007 h 6858000"/>
              <a:gd name="connsiteX156" fmla="*/ 2305292 w 7467600"/>
              <a:gd name="connsiteY156" fmla="*/ 4219492 h 6858000"/>
              <a:gd name="connsiteX157" fmla="*/ 3360922 w 7467600"/>
              <a:gd name="connsiteY157" fmla="*/ 4529373 h 6858000"/>
              <a:gd name="connsiteX158" fmla="*/ 3492420 w 7467600"/>
              <a:gd name="connsiteY158" fmla="*/ 4510145 h 6858000"/>
              <a:gd name="connsiteX159" fmla="*/ 3364086 w 7467600"/>
              <a:gd name="connsiteY159" fmla="*/ 4480340 h 6858000"/>
              <a:gd name="connsiteX160" fmla="*/ 3225818 w 7467600"/>
              <a:gd name="connsiteY160" fmla="*/ 4411822 h 6858000"/>
              <a:gd name="connsiteX161" fmla="*/ 3129696 w 7467600"/>
              <a:gd name="connsiteY161" fmla="*/ 4360704 h 6858000"/>
              <a:gd name="connsiteX162" fmla="*/ 2814545 w 7467600"/>
              <a:gd name="connsiteY162" fmla="*/ 4282955 h 6858000"/>
              <a:gd name="connsiteX163" fmla="*/ 2305292 w 7467600"/>
              <a:gd name="connsiteY163" fmla="*/ 4219492 h 6858000"/>
              <a:gd name="connsiteX164" fmla="*/ 2626982 w 7467600"/>
              <a:gd name="connsiteY164" fmla="*/ 4206450 h 6858000"/>
              <a:gd name="connsiteX165" fmla="*/ 2490617 w 7467600"/>
              <a:gd name="connsiteY165" fmla="*/ 4206951 h 6858000"/>
              <a:gd name="connsiteX166" fmla="*/ 2819869 w 7467600"/>
              <a:gd name="connsiteY166" fmla="*/ 4252936 h 6858000"/>
              <a:gd name="connsiteX167" fmla="*/ 3143018 w 7467600"/>
              <a:gd name="connsiteY167" fmla="*/ 4332698 h 6858000"/>
              <a:gd name="connsiteX168" fmla="*/ 3241520 w 7467600"/>
              <a:gd name="connsiteY168" fmla="*/ 4385112 h 6858000"/>
              <a:gd name="connsiteX169" fmla="*/ 3374575 w 7467600"/>
              <a:gd name="connsiteY169" fmla="*/ 4451517 h 6858000"/>
              <a:gd name="connsiteX170" fmla="*/ 3505221 w 7467600"/>
              <a:gd name="connsiteY170" fmla="*/ 4480757 h 6858000"/>
              <a:gd name="connsiteX171" fmla="*/ 2626982 w 7467600"/>
              <a:gd name="connsiteY171" fmla="*/ 4206450 h 6858000"/>
              <a:gd name="connsiteX172" fmla="*/ 1310106 w 7467600"/>
              <a:gd name="connsiteY172" fmla="*/ 3943217 h 6858000"/>
              <a:gd name="connsiteX173" fmla="*/ 854994 w 7467600"/>
              <a:gd name="connsiteY173" fmla="*/ 4399136 h 6858000"/>
              <a:gd name="connsiteX174" fmla="*/ 742462 w 7467600"/>
              <a:gd name="connsiteY174" fmla="*/ 4594648 h 6858000"/>
              <a:gd name="connsiteX175" fmla="*/ 820602 w 7467600"/>
              <a:gd name="connsiteY175" fmla="*/ 4485915 h 6858000"/>
              <a:gd name="connsiteX176" fmla="*/ 878295 w 7467600"/>
              <a:gd name="connsiteY176" fmla="*/ 4403594 h 6858000"/>
              <a:gd name="connsiteX177" fmla="*/ 1240607 w 7467600"/>
              <a:gd name="connsiteY177" fmla="*/ 4010401 h 6858000"/>
              <a:gd name="connsiteX178" fmla="*/ 1310106 w 7467600"/>
              <a:gd name="connsiteY178" fmla="*/ 3943217 h 6858000"/>
              <a:gd name="connsiteX179" fmla="*/ 1423113 w 7467600"/>
              <a:gd name="connsiteY179" fmla="*/ 3874565 h 6858000"/>
              <a:gd name="connsiteX180" fmla="*/ 1260565 w 7467600"/>
              <a:gd name="connsiteY180" fmla="*/ 4031982 h 6858000"/>
              <a:gd name="connsiteX181" fmla="*/ 901900 w 7467600"/>
              <a:gd name="connsiteY181" fmla="*/ 4421236 h 6858000"/>
              <a:gd name="connsiteX182" fmla="*/ 845044 w 7467600"/>
              <a:gd name="connsiteY182" fmla="*/ 4502436 h 6858000"/>
              <a:gd name="connsiteX183" fmla="*/ 685926 w 7467600"/>
              <a:gd name="connsiteY183" fmla="*/ 4703069 h 6858000"/>
              <a:gd name="connsiteX184" fmla="*/ 684248 w 7467600"/>
              <a:gd name="connsiteY184" fmla="*/ 4706721 h 6858000"/>
              <a:gd name="connsiteX185" fmla="*/ 1423113 w 7467600"/>
              <a:gd name="connsiteY185" fmla="*/ 3874565 h 6858000"/>
              <a:gd name="connsiteX186" fmla="*/ 3316479 w 7467600"/>
              <a:gd name="connsiteY186" fmla="*/ 3872136 h 6858000"/>
              <a:gd name="connsiteX187" fmla="*/ 3546806 w 7467600"/>
              <a:gd name="connsiteY187" fmla="*/ 4356139 h 6858000"/>
              <a:gd name="connsiteX188" fmla="*/ 3364433 w 7467600"/>
              <a:gd name="connsiteY188" fmla="*/ 3953121 h 6858000"/>
              <a:gd name="connsiteX189" fmla="*/ 3316479 w 7467600"/>
              <a:gd name="connsiteY189" fmla="*/ 3872136 h 6858000"/>
              <a:gd name="connsiteX190" fmla="*/ 3291335 w 7467600"/>
              <a:gd name="connsiteY190" fmla="*/ 3767420 h 6858000"/>
              <a:gd name="connsiteX191" fmla="*/ 3390805 w 7467600"/>
              <a:gd name="connsiteY191" fmla="*/ 3937163 h 6858000"/>
              <a:gd name="connsiteX192" fmla="*/ 3579062 w 7467600"/>
              <a:gd name="connsiteY192" fmla="*/ 4359040 h 6858000"/>
              <a:gd name="connsiteX193" fmla="*/ 3467355 w 7467600"/>
              <a:gd name="connsiteY193" fmla="*/ 3988130 h 6858000"/>
              <a:gd name="connsiteX194" fmla="*/ 3310753 w 7467600"/>
              <a:gd name="connsiteY194" fmla="*/ 3787140 h 6858000"/>
              <a:gd name="connsiteX195" fmla="*/ 3291335 w 7467600"/>
              <a:gd name="connsiteY195" fmla="*/ 3767420 h 6858000"/>
              <a:gd name="connsiteX196" fmla="*/ 1635889 w 7467600"/>
              <a:gd name="connsiteY196" fmla="*/ 3709494 h 6858000"/>
              <a:gd name="connsiteX197" fmla="*/ 1634800 w 7467600"/>
              <a:gd name="connsiteY197" fmla="*/ 3731111 h 6858000"/>
              <a:gd name="connsiteX198" fmla="*/ 1635889 w 7467600"/>
              <a:gd name="connsiteY198" fmla="*/ 3709494 h 6858000"/>
              <a:gd name="connsiteX199" fmla="*/ 1510397 w 7467600"/>
              <a:gd name="connsiteY199" fmla="*/ 3684705 h 6858000"/>
              <a:gd name="connsiteX200" fmla="*/ 1146550 w 7467600"/>
              <a:gd name="connsiteY200" fmla="*/ 3802012 h 6858000"/>
              <a:gd name="connsiteX201" fmla="*/ 698834 w 7467600"/>
              <a:gd name="connsiteY201" fmla="*/ 3952272 h 6858000"/>
              <a:gd name="connsiteX202" fmla="*/ 34256 w 7467600"/>
              <a:gd name="connsiteY202" fmla="*/ 4347603 h 6858000"/>
              <a:gd name="connsiteX203" fmla="*/ 527241 w 7467600"/>
              <a:gd name="connsiteY203" fmla="*/ 4065078 h 6858000"/>
              <a:gd name="connsiteX204" fmla="*/ 1510397 w 7467600"/>
              <a:gd name="connsiteY204" fmla="*/ 3684705 h 6858000"/>
              <a:gd name="connsiteX205" fmla="*/ 1313114 w 7467600"/>
              <a:gd name="connsiteY205" fmla="*/ 3655216 h 6858000"/>
              <a:gd name="connsiteX206" fmla="*/ 1109304 w 7467600"/>
              <a:gd name="connsiteY206" fmla="*/ 3669030 h 6858000"/>
              <a:gd name="connsiteX207" fmla="*/ 8129 w 7467600"/>
              <a:gd name="connsiteY207" fmla="*/ 4330519 h 6858000"/>
              <a:gd name="connsiteX208" fmla="*/ 687572 w 7467600"/>
              <a:gd name="connsiteY208" fmla="*/ 3925629 h 6858000"/>
              <a:gd name="connsiteX209" fmla="*/ 1138365 w 7467600"/>
              <a:gd name="connsiteY209" fmla="*/ 3774515 h 6858000"/>
              <a:gd name="connsiteX210" fmla="*/ 1505579 w 7467600"/>
              <a:gd name="connsiteY210" fmla="*/ 3655526 h 6858000"/>
              <a:gd name="connsiteX211" fmla="*/ 1313114 w 7467600"/>
              <a:gd name="connsiteY211" fmla="*/ 3655216 h 6858000"/>
              <a:gd name="connsiteX212" fmla="*/ 3655073 w 7467600"/>
              <a:gd name="connsiteY212" fmla="*/ 3650884 h 6858000"/>
              <a:gd name="connsiteX213" fmla="*/ 3989938 w 7467600"/>
              <a:gd name="connsiteY213" fmla="*/ 3991685 h 6858000"/>
              <a:gd name="connsiteX214" fmla="*/ 4393907 w 7467600"/>
              <a:gd name="connsiteY214" fmla="*/ 4261258 h 6858000"/>
              <a:gd name="connsiteX215" fmla="*/ 4648051 w 7467600"/>
              <a:gd name="connsiteY215" fmla="*/ 4374051 h 6858000"/>
              <a:gd name="connsiteX216" fmla="*/ 4383389 w 7467600"/>
              <a:gd name="connsiteY216" fmla="*/ 4184369 h 6858000"/>
              <a:gd name="connsiteX217" fmla="*/ 4165508 w 7467600"/>
              <a:gd name="connsiteY217" fmla="*/ 4035196 h 6858000"/>
              <a:gd name="connsiteX218" fmla="*/ 4068162 w 7467600"/>
              <a:gd name="connsiteY218" fmla="*/ 3953394 h 6858000"/>
              <a:gd name="connsiteX219" fmla="*/ 3981416 w 7467600"/>
              <a:gd name="connsiteY219" fmla="*/ 3880482 h 6858000"/>
              <a:gd name="connsiteX220" fmla="*/ 3800147 w 7467600"/>
              <a:gd name="connsiteY220" fmla="*/ 3749872 h 6858000"/>
              <a:gd name="connsiteX221" fmla="*/ 3655073 w 7467600"/>
              <a:gd name="connsiteY221" fmla="*/ 3650884 h 6858000"/>
              <a:gd name="connsiteX222" fmla="*/ 3670252 w 7467600"/>
              <a:gd name="connsiteY222" fmla="*/ 3622798 h 6858000"/>
              <a:gd name="connsiteX223" fmla="*/ 3817258 w 7467600"/>
              <a:gd name="connsiteY223" fmla="*/ 3723577 h 6858000"/>
              <a:gd name="connsiteX224" fmla="*/ 4000461 w 7467600"/>
              <a:gd name="connsiteY224" fmla="*/ 3855966 h 6858000"/>
              <a:gd name="connsiteX225" fmla="*/ 4088180 w 7467600"/>
              <a:gd name="connsiteY225" fmla="*/ 3929774 h 6858000"/>
              <a:gd name="connsiteX226" fmla="*/ 4184555 w 7467600"/>
              <a:gd name="connsiteY226" fmla="*/ 4010683 h 6858000"/>
              <a:gd name="connsiteX227" fmla="*/ 4399563 w 7467600"/>
              <a:gd name="connsiteY227" fmla="*/ 4158106 h 6858000"/>
              <a:gd name="connsiteX228" fmla="*/ 4684469 w 7467600"/>
              <a:gd name="connsiteY228" fmla="*/ 4364680 h 6858000"/>
              <a:gd name="connsiteX229" fmla="*/ 4690271 w 7467600"/>
              <a:gd name="connsiteY229" fmla="*/ 4370034 h 6858000"/>
              <a:gd name="connsiteX230" fmla="*/ 4136093 w 7467600"/>
              <a:gd name="connsiteY230" fmla="*/ 3858466 h 6858000"/>
              <a:gd name="connsiteX231" fmla="*/ 3670252 w 7467600"/>
              <a:gd name="connsiteY231" fmla="*/ 3622798 h 6858000"/>
              <a:gd name="connsiteX232" fmla="*/ 4440129 w 7467600"/>
              <a:gd name="connsiteY232" fmla="*/ 3448571 h 6858000"/>
              <a:gd name="connsiteX233" fmla="*/ 4856525 w 7467600"/>
              <a:gd name="connsiteY233" fmla="*/ 3915351 h 6858000"/>
              <a:gd name="connsiteX234" fmla="*/ 5059055 w 7467600"/>
              <a:gd name="connsiteY234" fmla="*/ 4108918 h 6858000"/>
              <a:gd name="connsiteX235" fmla="*/ 5290070 w 7467600"/>
              <a:gd name="connsiteY235" fmla="*/ 4263619 h 6858000"/>
              <a:gd name="connsiteX236" fmla="*/ 4834991 w 7467600"/>
              <a:gd name="connsiteY236" fmla="*/ 3830985 h 6858000"/>
              <a:gd name="connsiteX237" fmla="*/ 4440129 w 7467600"/>
              <a:gd name="connsiteY237" fmla="*/ 3448571 h 6858000"/>
              <a:gd name="connsiteX238" fmla="*/ 4441737 w 7467600"/>
              <a:gd name="connsiteY238" fmla="*/ 3399734 h 6858000"/>
              <a:gd name="connsiteX239" fmla="*/ 4431236 w 7467600"/>
              <a:gd name="connsiteY239" fmla="*/ 3400954 h 6858000"/>
              <a:gd name="connsiteX240" fmla="*/ 4557150 w 7467600"/>
              <a:gd name="connsiteY240" fmla="*/ 3510023 h 6858000"/>
              <a:gd name="connsiteX241" fmla="*/ 4856936 w 7467600"/>
              <a:gd name="connsiteY241" fmla="*/ 3809146 h 6858000"/>
              <a:gd name="connsiteX242" fmla="*/ 5111996 w 7467600"/>
              <a:gd name="connsiteY242" fmla="*/ 4065759 h 6858000"/>
              <a:gd name="connsiteX243" fmla="*/ 5388878 w 7467600"/>
              <a:gd name="connsiteY243" fmla="*/ 4300185 h 6858000"/>
              <a:gd name="connsiteX244" fmla="*/ 5425556 w 7467600"/>
              <a:gd name="connsiteY244" fmla="*/ 4308967 h 6858000"/>
              <a:gd name="connsiteX245" fmla="*/ 4943646 w 7467600"/>
              <a:gd name="connsiteY245" fmla="*/ 3822916 h 6858000"/>
              <a:gd name="connsiteX246" fmla="*/ 4594837 w 7467600"/>
              <a:gd name="connsiteY246" fmla="*/ 3532274 h 6858000"/>
              <a:gd name="connsiteX247" fmla="*/ 4441737 w 7467600"/>
              <a:gd name="connsiteY247" fmla="*/ 3399734 h 6858000"/>
              <a:gd name="connsiteX248" fmla="*/ 5425834 w 7467600"/>
              <a:gd name="connsiteY248" fmla="*/ 3162785 h 6858000"/>
              <a:gd name="connsiteX249" fmla="*/ 5401644 w 7467600"/>
              <a:gd name="connsiteY249" fmla="*/ 3617847 h 6858000"/>
              <a:gd name="connsiteX250" fmla="*/ 5467256 w 7467600"/>
              <a:gd name="connsiteY250" fmla="*/ 4175494 h 6858000"/>
              <a:gd name="connsiteX251" fmla="*/ 5448069 w 7467600"/>
              <a:gd name="connsiteY251" fmla="*/ 3567554 h 6858000"/>
              <a:gd name="connsiteX252" fmla="*/ 5425834 w 7467600"/>
              <a:gd name="connsiteY252" fmla="*/ 3162785 h 6858000"/>
              <a:gd name="connsiteX253" fmla="*/ 1318687 w 7467600"/>
              <a:gd name="connsiteY253" fmla="*/ 3113840 h 6858000"/>
              <a:gd name="connsiteX254" fmla="*/ 1066793 w 7467600"/>
              <a:gd name="connsiteY254" fmla="*/ 3212171 h 6858000"/>
              <a:gd name="connsiteX255" fmla="*/ 993319 w 7467600"/>
              <a:gd name="connsiteY255" fmla="*/ 3247648 h 6858000"/>
              <a:gd name="connsiteX256" fmla="*/ 853081 w 7467600"/>
              <a:gd name="connsiteY256" fmla="*/ 3312410 h 6858000"/>
              <a:gd name="connsiteX257" fmla="*/ 805957 w 7467600"/>
              <a:gd name="connsiteY257" fmla="*/ 3330443 h 6858000"/>
              <a:gd name="connsiteX258" fmla="*/ 1318687 w 7467600"/>
              <a:gd name="connsiteY258" fmla="*/ 3113840 h 6858000"/>
              <a:gd name="connsiteX259" fmla="*/ 5453702 w 7467600"/>
              <a:gd name="connsiteY259" fmla="*/ 3090882 h 6858000"/>
              <a:gd name="connsiteX260" fmla="*/ 5480135 w 7467600"/>
              <a:gd name="connsiteY260" fmla="*/ 3565802 h 6858000"/>
              <a:gd name="connsiteX261" fmla="*/ 5499023 w 7467600"/>
              <a:gd name="connsiteY261" fmla="*/ 4166310 h 6858000"/>
              <a:gd name="connsiteX262" fmla="*/ 5547022 w 7467600"/>
              <a:gd name="connsiteY262" fmla="*/ 3607838 h 6858000"/>
              <a:gd name="connsiteX263" fmla="*/ 5515964 w 7467600"/>
              <a:gd name="connsiteY263" fmla="*/ 3378541 h 6858000"/>
              <a:gd name="connsiteX264" fmla="*/ 5453702 w 7467600"/>
              <a:gd name="connsiteY264" fmla="*/ 3090882 h 6858000"/>
              <a:gd name="connsiteX265" fmla="*/ 1238695 w 7467600"/>
              <a:gd name="connsiteY265" fmla="*/ 3076820 h 6858000"/>
              <a:gd name="connsiteX266" fmla="*/ 716371 w 7467600"/>
              <a:gd name="connsiteY266" fmla="*/ 3293249 h 6858000"/>
              <a:gd name="connsiteX267" fmla="*/ 579522 w 7467600"/>
              <a:gd name="connsiteY267" fmla="*/ 3371759 h 6858000"/>
              <a:gd name="connsiteX268" fmla="*/ 600288 w 7467600"/>
              <a:gd name="connsiteY268" fmla="*/ 3365555 h 6858000"/>
              <a:gd name="connsiteX269" fmla="*/ 840692 w 7467600"/>
              <a:gd name="connsiteY269" fmla="*/ 3284921 h 6858000"/>
              <a:gd name="connsiteX270" fmla="*/ 979248 w 7467600"/>
              <a:gd name="connsiteY270" fmla="*/ 3221003 h 6858000"/>
              <a:gd name="connsiteX271" fmla="*/ 1053282 w 7467600"/>
              <a:gd name="connsiteY271" fmla="*/ 3185247 h 6858000"/>
              <a:gd name="connsiteX272" fmla="*/ 1320603 w 7467600"/>
              <a:gd name="connsiteY272" fmla="*/ 3081281 h 6858000"/>
              <a:gd name="connsiteX273" fmla="*/ 1238695 w 7467600"/>
              <a:gd name="connsiteY273" fmla="*/ 3076820 h 6858000"/>
              <a:gd name="connsiteX274" fmla="*/ 5425627 w 7467600"/>
              <a:gd name="connsiteY274" fmla="*/ 2954192 h 6858000"/>
              <a:gd name="connsiteX275" fmla="*/ 5470770 w 7467600"/>
              <a:gd name="connsiteY275" fmla="*/ 3005435 h 6858000"/>
              <a:gd name="connsiteX276" fmla="*/ 5519779 w 7467600"/>
              <a:gd name="connsiteY276" fmla="*/ 4359223 h 6858000"/>
              <a:gd name="connsiteX277" fmla="*/ 5520293 w 7467600"/>
              <a:gd name="connsiteY277" fmla="*/ 4360602 h 6858000"/>
              <a:gd name="connsiteX278" fmla="*/ 5767221 w 7467600"/>
              <a:gd name="connsiteY278" fmla="*/ 4665564 h 6858000"/>
              <a:gd name="connsiteX279" fmla="*/ 6937169 w 7467600"/>
              <a:gd name="connsiteY279" fmla="*/ 4815941 h 6858000"/>
              <a:gd name="connsiteX280" fmla="*/ 6953922 w 7467600"/>
              <a:gd name="connsiteY280" fmla="*/ 4890068 h 6858000"/>
              <a:gd name="connsiteX281" fmla="*/ 6071359 w 7467600"/>
              <a:gd name="connsiteY281" fmla="*/ 4770770 h 6858000"/>
              <a:gd name="connsiteX282" fmla="*/ 6038839 w 7467600"/>
              <a:gd name="connsiteY282" fmla="*/ 4764474 h 6858000"/>
              <a:gd name="connsiteX283" fmla="*/ 6038706 w 7467600"/>
              <a:gd name="connsiteY283" fmla="*/ 4763847 h 6858000"/>
              <a:gd name="connsiteX284" fmla="*/ 6037784 w 7467600"/>
              <a:gd name="connsiteY284" fmla="*/ 4764270 h 6858000"/>
              <a:gd name="connsiteX285" fmla="*/ 6038839 w 7467600"/>
              <a:gd name="connsiteY285" fmla="*/ 4764474 h 6858000"/>
              <a:gd name="connsiteX286" fmla="*/ 6040338 w 7467600"/>
              <a:gd name="connsiteY286" fmla="*/ 4771418 h 6858000"/>
              <a:gd name="connsiteX287" fmla="*/ 6024488 w 7467600"/>
              <a:gd name="connsiteY287" fmla="*/ 4809903 h 6858000"/>
              <a:gd name="connsiteX288" fmla="*/ 5599771 w 7467600"/>
              <a:gd name="connsiteY288" fmla="*/ 5509652 h 6858000"/>
              <a:gd name="connsiteX289" fmla="*/ 5548843 w 7467600"/>
              <a:gd name="connsiteY289" fmla="*/ 5563845 h 6858000"/>
              <a:gd name="connsiteX290" fmla="*/ 5940952 w 7467600"/>
              <a:gd name="connsiteY290" fmla="*/ 6250028 h 6858000"/>
              <a:gd name="connsiteX291" fmla="*/ 6043441 w 7467600"/>
              <a:gd name="connsiteY291" fmla="*/ 6665847 h 6858000"/>
              <a:gd name="connsiteX292" fmla="*/ 6093432 w 7467600"/>
              <a:gd name="connsiteY292" fmla="*/ 6858000 h 6858000"/>
              <a:gd name="connsiteX293" fmla="*/ 6034344 w 7467600"/>
              <a:gd name="connsiteY293" fmla="*/ 6858000 h 6858000"/>
              <a:gd name="connsiteX294" fmla="*/ 6026679 w 7467600"/>
              <a:gd name="connsiteY294" fmla="*/ 6836959 h 6858000"/>
              <a:gd name="connsiteX295" fmla="*/ 5800441 w 7467600"/>
              <a:gd name="connsiteY295" fmla="*/ 6335286 h 6858000"/>
              <a:gd name="connsiteX296" fmla="*/ 5526562 w 7467600"/>
              <a:gd name="connsiteY296" fmla="*/ 5705388 h 6858000"/>
              <a:gd name="connsiteX297" fmla="*/ 5519640 w 7467600"/>
              <a:gd name="connsiteY297" fmla="*/ 5683774 h 6858000"/>
              <a:gd name="connsiteX298" fmla="*/ 5844559 w 7467600"/>
              <a:gd name="connsiteY298" fmla="*/ 6553349 h 6858000"/>
              <a:gd name="connsiteX299" fmla="*/ 5975994 w 7467600"/>
              <a:gd name="connsiteY299" fmla="*/ 6858000 h 6858000"/>
              <a:gd name="connsiteX300" fmla="*/ 5898547 w 7467600"/>
              <a:gd name="connsiteY300" fmla="*/ 6858000 h 6858000"/>
              <a:gd name="connsiteX301" fmla="*/ 5682041 w 7467600"/>
              <a:gd name="connsiteY301" fmla="*/ 6355860 h 6858000"/>
              <a:gd name="connsiteX302" fmla="*/ 5461758 w 7467600"/>
              <a:gd name="connsiteY302" fmla="*/ 5820220 h 6858000"/>
              <a:gd name="connsiteX303" fmla="*/ 5237282 w 7467600"/>
              <a:gd name="connsiteY303" fmla="*/ 6579086 h 6858000"/>
              <a:gd name="connsiteX304" fmla="*/ 5115009 w 7467600"/>
              <a:gd name="connsiteY304" fmla="*/ 6858000 h 6858000"/>
              <a:gd name="connsiteX305" fmla="*/ 5028074 w 7467600"/>
              <a:gd name="connsiteY305" fmla="*/ 6858000 h 6858000"/>
              <a:gd name="connsiteX306" fmla="*/ 5079508 w 7467600"/>
              <a:gd name="connsiteY306" fmla="*/ 6749074 h 6858000"/>
              <a:gd name="connsiteX307" fmla="*/ 5371846 w 7467600"/>
              <a:gd name="connsiteY307" fmla="*/ 5924413 h 6858000"/>
              <a:gd name="connsiteX308" fmla="*/ 5270512 w 7467600"/>
              <a:gd name="connsiteY308" fmla="*/ 6138975 h 6858000"/>
              <a:gd name="connsiteX309" fmla="*/ 5062409 w 7467600"/>
              <a:gd name="connsiteY309" fmla="*/ 6653544 h 6858000"/>
              <a:gd name="connsiteX310" fmla="*/ 5036628 w 7467600"/>
              <a:gd name="connsiteY310" fmla="*/ 6754247 h 6858000"/>
              <a:gd name="connsiteX311" fmla="*/ 5009112 w 7467600"/>
              <a:gd name="connsiteY311" fmla="*/ 6858000 h 6858000"/>
              <a:gd name="connsiteX312" fmla="*/ 4976679 w 7467600"/>
              <a:gd name="connsiteY312" fmla="*/ 6858000 h 6858000"/>
              <a:gd name="connsiteX313" fmla="*/ 5006537 w 7467600"/>
              <a:gd name="connsiteY313" fmla="*/ 6747068 h 6858000"/>
              <a:gd name="connsiteX314" fmla="*/ 5032723 w 7467600"/>
              <a:gd name="connsiteY314" fmla="*/ 6644957 h 6858000"/>
              <a:gd name="connsiteX315" fmla="*/ 5242949 w 7467600"/>
              <a:gd name="connsiteY315" fmla="*/ 6125175 h 6858000"/>
              <a:gd name="connsiteX316" fmla="*/ 5286321 w 7467600"/>
              <a:gd name="connsiteY316" fmla="*/ 6033555 h 6858000"/>
              <a:gd name="connsiteX317" fmla="*/ 5008210 w 7467600"/>
              <a:gd name="connsiteY317" fmla="*/ 6649194 h 6858000"/>
              <a:gd name="connsiteX318" fmla="*/ 4986321 w 7467600"/>
              <a:gd name="connsiteY318" fmla="*/ 6765687 h 6858000"/>
              <a:gd name="connsiteX319" fmla="*/ 4973474 w 7467600"/>
              <a:gd name="connsiteY319" fmla="*/ 6858000 h 6858000"/>
              <a:gd name="connsiteX320" fmla="*/ 4907178 w 7467600"/>
              <a:gd name="connsiteY320" fmla="*/ 6858000 h 6858000"/>
              <a:gd name="connsiteX321" fmla="*/ 4910810 w 7467600"/>
              <a:gd name="connsiteY321" fmla="*/ 6829660 h 6858000"/>
              <a:gd name="connsiteX322" fmla="*/ 4987461 w 7467600"/>
              <a:gd name="connsiteY322" fmla="*/ 6432994 h 6858000"/>
              <a:gd name="connsiteX323" fmla="*/ 5179262 w 7467600"/>
              <a:gd name="connsiteY323" fmla="*/ 6035044 h 6858000"/>
              <a:gd name="connsiteX324" fmla="*/ 4689678 w 7467600"/>
              <a:gd name="connsiteY324" fmla="*/ 6440241 h 6858000"/>
              <a:gd name="connsiteX325" fmla="*/ 4477543 w 7467600"/>
              <a:gd name="connsiteY325" fmla="*/ 6674836 h 6858000"/>
              <a:gd name="connsiteX326" fmla="*/ 4329957 w 7467600"/>
              <a:gd name="connsiteY326" fmla="*/ 6858000 h 6858000"/>
              <a:gd name="connsiteX327" fmla="*/ 4218595 w 7467600"/>
              <a:gd name="connsiteY327" fmla="*/ 6858000 h 6858000"/>
              <a:gd name="connsiteX328" fmla="*/ 4368888 w 7467600"/>
              <a:gd name="connsiteY328" fmla="*/ 6668412 h 6858000"/>
              <a:gd name="connsiteX329" fmla="*/ 4563091 w 7467600"/>
              <a:gd name="connsiteY329" fmla="*/ 6442508 h 6858000"/>
              <a:gd name="connsiteX330" fmla="*/ 5387324 w 7467600"/>
              <a:gd name="connsiteY330" fmla="*/ 5705830 h 6858000"/>
              <a:gd name="connsiteX331" fmla="*/ 5073620 w 7467600"/>
              <a:gd name="connsiteY331" fmla="*/ 5955437 h 6858000"/>
              <a:gd name="connsiteX332" fmla="*/ 4689789 w 7467600"/>
              <a:gd name="connsiteY332" fmla="*/ 6268382 h 6858000"/>
              <a:gd name="connsiteX333" fmla="*/ 4418722 w 7467600"/>
              <a:gd name="connsiteY333" fmla="*/ 6570886 h 6858000"/>
              <a:gd name="connsiteX334" fmla="*/ 4214944 w 7467600"/>
              <a:gd name="connsiteY334" fmla="*/ 6858000 h 6858000"/>
              <a:gd name="connsiteX335" fmla="*/ 4177898 w 7467600"/>
              <a:gd name="connsiteY335" fmla="*/ 6858000 h 6858000"/>
              <a:gd name="connsiteX336" fmla="*/ 4391597 w 7467600"/>
              <a:gd name="connsiteY336" fmla="*/ 6556370 h 6858000"/>
              <a:gd name="connsiteX337" fmla="*/ 4668889 w 7467600"/>
              <a:gd name="connsiteY337" fmla="*/ 6246399 h 6858000"/>
              <a:gd name="connsiteX338" fmla="*/ 5055427 w 7467600"/>
              <a:gd name="connsiteY338" fmla="*/ 5931476 h 6858000"/>
              <a:gd name="connsiteX339" fmla="*/ 5371814 w 7467600"/>
              <a:gd name="connsiteY339" fmla="*/ 5678975 h 6858000"/>
              <a:gd name="connsiteX340" fmla="*/ 4987918 w 7467600"/>
              <a:gd name="connsiteY340" fmla="*/ 5838701 h 6858000"/>
              <a:gd name="connsiteX341" fmla="*/ 4317146 w 7467600"/>
              <a:gd name="connsiteY341" fmla="*/ 6587716 h 6858000"/>
              <a:gd name="connsiteX342" fmla="*/ 4171627 w 7467600"/>
              <a:gd name="connsiteY342" fmla="*/ 6858000 h 6858000"/>
              <a:gd name="connsiteX343" fmla="*/ 4081585 w 7467600"/>
              <a:gd name="connsiteY343" fmla="*/ 6858000 h 6858000"/>
              <a:gd name="connsiteX344" fmla="*/ 4238603 w 7467600"/>
              <a:gd name="connsiteY344" fmla="*/ 6559341 h 6858000"/>
              <a:gd name="connsiteX345" fmla="*/ 4778333 w 7467600"/>
              <a:gd name="connsiteY345" fmla="*/ 5873626 h 6858000"/>
              <a:gd name="connsiteX346" fmla="*/ 5414185 w 7467600"/>
              <a:gd name="connsiteY346" fmla="*/ 5573882 h 6858000"/>
              <a:gd name="connsiteX347" fmla="*/ 5959648 w 7467600"/>
              <a:gd name="connsiteY347" fmla="*/ 4760797 h 6858000"/>
              <a:gd name="connsiteX348" fmla="*/ 5355019 w 7467600"/>
              <a:gd name="connsiteY348" fmla="*/ 4734672 h 6858000"/>
              <a:gd name="connsiteX349" fmla="*/ 5083565 w 7467600"/>
              <a:gd name="connsiteY349" fmla="*/ 5179121 h 6858000"/>
              <a:gd name="connsiteX350" fmla="*/ 4713577 w 7467600"/>
              <a:gd name="connsiteY350" fmla="*/ 5616803 h 6858000"/>
              <a:gd name="connsiteX351" fmla="*/ 3989559 w 7467600"/>
              <a:gd name="connsiteY351" fmla="*/ 6145945 h 6858000"/>
              <a:gd name="connsiteX352" fmla="*/ 3939824 w 7467600"/>
              <a:gd name="connsiteY352" fmla="*/ 6066900 h 6858000"/>
              <a:gd name="connsiteX353" fmla="*/ 4584537 w 7467600"/>
              <a:gd name="connsiteY353" fmla="*/ 5324826 h 6858000"/>
              <a:gd name="connsiteX354" fmla="*/ 5037105 w 7467600"/>
              <a:gd name="connsiteY354" fmla="*/ 5088765 h 6858000"/>
              <a:gd name="connsiteX355" fmla="*/ 5039930 w 7467600"/>
              <a:gd name="connsiteY355" fmla="*/ 5089585 h 6858000"/>
              <a:gd name="connsiteX356" fmla="*/ 5263764 w 7467600"/>
              <a:gd name="connsiteY356" fmla="*/ 4735525 h 6858000"/>
              <a:gd name="connsiteX357" fmla="*/ 4086300 w 7467600"/>
              <a:gd name="connsiteY357" fmla="*/ 4884599 h 6858000"/>
              <a:gd name="connsiteX358" fmla="*/ 4085485 w 7467600"/>
              <a:gd name="connsiteY358" fmla="*/ 4899070 h 6858000"/>
              <a:gd name="connsiteX359" fmla="*/ 3871915 w 7467600"/>
              <a:gd name="connsiteY359" fmla="*/ 5253645 h 6858000"/>
              <a:gd name="connsiteX360" fmla="*/ 3799374 w 7467600"/>
              <a:gd name="connsiteY360" fmla="*/ 5466127 h 6858000"/>
              <a:gd name="connsiteX361" fmla="*/ 3498850 w 7467600"/>
              <a:gd name="connsiteY361" fmla="*/ 6661888 h 6858000"/>
              <a:gd name="connsiteX362" fmla="*/ 3399216 w 7467600"/>
              <a:gd name="connsiteY362" fmla="*/ 6858000 h 6858000"/>
              <a:gd name="connsiteX363" fmla="*/ 3303688 w 7467600"/>
              <a:gd name="connsiteY363" fmla="*/ 6858000 h 6858000"/>
              <a:gd name="connsiteX364" fmla="*/ 3391774 w 7467600"/>
              <a:gd name="connsiteY364" fmla="*/ 6697181 h 6858000"/>
              <a:gd name="connsiteX365" fmla="*/ 3735540 w 7467600"/>
              <a:gd name="connsiteY365" fmla="*/ 5546923 h 6858000"/>
              <a:gd name="connsiteX366" fmla="*/ 3729438 w 7467600"/>
              <a:gd name="connsiteY366" fmla="*/ 5569058 h 6858000"/>
              <a:gd name="connsiteX367" fmla="*/ 3707782 w 7467600"/>
              <a:gd name="connsiteY367" fmla="*/ 5644908 h 6858000"/>
              <a:gd name="connsiteX368" fmla="*/ 3583827 w 7467600"/>
              <a:gd name="connsiteY368" fmla="*/ 6039215 h 6858000"/>
              <a:gd name="connsiteX369" fmla="*/ 3547861 w 7467600"/>
              <a:gd name="connsiteY369" fmla="*/ 6129609 h 6858000"/>
              <a:gd name="connsiteX370" fmla="*/ 3490905 w 7467600"/>
              <a:gd name="connsiteY370" fmla="*/ 6277660 h 6858000"/>
              <a:gd name="connsiteX371" fmla="*/ 3455859 w 7467600"/>
              <a:gd name="connsiteY371" fmla="*/ 6391301 h 6858000"/>
              <a:gd name="connsiteX372" fmla="*/ 3429112 w 7467600"/>
              <a:gd name="connsiteY372" fmla="*/ 6479469 h 6858000"/>
              <a:gd name="connsiteX373" fmla="*/ 3304862 w 7467600"/>
              <a:gd name="connsiteY373" fmla="*/ 6796476 h 6858000"/>
              <a:gd name="connsiteX374" fmla="*/ 3276071 w 7467600"/>
              <a:gd name="connsiteY374" fmla="*/ 6858000 h 6858000"/>
              <a:gd name="connsiteX375" fmla="*/ 3240805 w 7467600"/>
              <a:gd name="connsiteY375" fmla="*/ 6858000 h 6858000"/>
              <a:gd name="connsiteX376" fmla="*/ 3275917 w 7467600"/>
              <a:gd name="connsiteY376" fmla="*/ 6783192 h 6858000"/>
              <a:gd name="connsiteX377" fmla="*/ 3399358 w 7467600"/>
              <a:gd name="connsiteY377" fmla="*/ 6469011 h 6858000"/>
              <a:gd name="connsiteX378" fmla="*/ 3425650 w 7467600"/>
              <a:gd name="connsiteY378" fmla="*/ 6381333 h 6858000"/>
              <a:gd name="connsiteX379" fmla="*/ 3460661 w 7467600"/>
              <a:gd name="connsiteY379" fmla="*/ 6266763 h 6858000"/>
              <a:gd name="connsiteX380" fmla="*/ 3518021 w 7467600"/>
              <a:gd name="connsiteY380" fmla="*/ 6117298 h 6858000"/>
              <a:gd name="connsiteX381" fmla="*/ 3554035 w 7467600"/>
              <a:gd name="connsiteY381" fmla="*/ 6027832 h 6858000"/>
              <a:gd name="connsiteX382" fmla="*/ 3677174 w 7467600"/>
              <a:gd name="connsiteY382" fmla="*/ 5636351 h 6858000"/>
              <a:gd name="connsiteX383" fmla="*/ 3698819 w 7467600"/>
              <a:gd name="connsiteY383" fmla="*/ 5560503 h 6858000"/>
              <a:gd name="connsiteX384" fmla="*/ 3702094 w 7467600"/>
              <a:gd name="connsiteY384" fmla="*/ 5549194 h 6858000"/>
              <a:gd name="connsiteX385" fmla="*/ 3398355 w 7467600"/>
              <a:gd name="connsiteY385" fmla="*/ 6094603 h 6858000"/>
              <a:gd name="connsiteX386" fmla="*/ 3193941 w 7467600"/>
              <a:gd name="connsiteY386" fmla="*/ 6798775 h 6858000"/>
              <a:gd name="connsiteX387" fmla="*/ 3184140 w 7467600"/>
              <a:gd name="connsiteY387" fmla="*/ 6858000 h 6858000"/>
              <a:gd name="connsiteX388" fmla="*/ 3099978 w 7467600"/>
              <a:gd name="connsiteY388" fmla="*/ 6858000 h 6858000"/>
              <a:gd name="connsiteX389" fmla="*/ 3101556 w 7467600"/>
              <a:gd name="connsiteY389" fmla="*/ 6843337 h 6858000"/>
              <a:gd name="connsiteX390" fmla="*/ 3370162 w 7467600"/>
              <a:gd name="connsiteY390" fmla="*/ 5785550 h 6858000"/>
              <a:gd name="connsiteX391" fmla="*/ 3746477 w 7467600"/>
              <a:gd name="connsiteY391" fmla="*/ 5377889 h 6858000"/>
              <a:gd name="connsiteX392" fmla="*/ 3863399 w 7467600"/>
              <a:gd name="connsiteY392" fmla="*/ 5087257 h 6858000"/>
              <a:gd name="connsiteX393" fmla="*/ 3968712 w 7467600"/>
              <a:gd name="connsiteY393" fmla="*/ 4913989 h 6858000"/>
              <a:gd name="connsiteX394" fmla="*/ 2792390 w 7467600"/>
              <a:gd name="connsiteY394" fmla="*/ 5382974 h 6858000"/>
              <a:gd name="connsiteX395" fmla="*/ 2714982 w 7467600"/>
              <a:gd name="connsiteY395" fmla="*/ 5427051 h 6858000"/>
              <a:gd name="connsiteX396" fmla="*/ 2813361 w 7467600"/>
              <a:gd name="connsiteY396" fmla="*/ 6023912 h 6858000"/>
              <a:gd name="connsiteX397" fmla="*/ 2688430 w 7467600"/>
              <a:gd name="connsiteY397" fmla="*/ 6801564 h 6858000"/>
              <a:gd name="connsiteX398" fmla="*/ 2629626 w 7467600"/>
              <a:gd name="connsiteY398" fmla="*/ 6763394 h 6858000"/>
              <a:gd name="connsiteX399" fmla="*/ 2565328 w 7467600"/>
              <a:gd name="connsiteY399" fmla="*/ 5516399 h 6858000"/>
              <a:gd name="connsiteX400" fmla="*/ 1922999 w 7467600"/>
              <a:gd name="connsiteY400" fmla="*/ 5980343 h 6858000"/>
              <a:gd name="connsiteX401" fmla="*/ 1950261 w 7467600"/>
              <a:gd name="connsiteY401" fmla="*/ 6405858 h 6858000"/>
              <a:gd name="connsiteX402" fmla="*/ 2365554 w 7467600"/>
              <a:gd name="connsiteY402" fmla="*/ 6759107 h 6858000"/>
              <a:gd name="connsiteX403" fmla="*/ 2424142 w 7467600"/>
              <a:gd name="connsiteY403" fmla="*/ 6858000 h 6858000"/>
              <a:gd name="connsiteX404" fmla="*/ 2395994 w 7467600"/>
              <a:gd name="connsiteY404" fmla="*/ 6858000 h 6858000"/>
              <a:gd name="connsiteX405" fmla="*/ 2392863 w 7467600"/>
              <a:gd name="connsiteY405" fmla="*/ 6852964 h 6858000"/>
              <a:gd name="connsiteX406" fmla="*/ 2017589 w 7467600"/>
              <a:gd name="connsiteY406" fmla="*/ 6493982 h 6858000"/>
              <a:gd name="connsiteX407" fmla="*/ 2147336 w 7467600"/>
              <a:gd name="connsiteY407" fmla="*/ 6594052 h 6858000"/>
              <a:gd name="connsiteX408" fmla="*/ 2207047 w 7467600"/>
              <a:gd name="connsiteY408" fmla="*/ 6654540 h 6858000"/>
              <a:gd name="connsiteX409" fmla="*/ 2299106 w 7467600"/>
              <a:gd name="connsiteY409" fmla="*/ 6778931 h 6858000"/>
              <a:gd name="connsiteX410" fmla="*/ 2314430 w 7467600"/>
              <a:gd name="connsiteY410" fmla="*/ 6801144 h 6858000"/>
              <a:gd name="connsiteX411" fmla="*/ 2352406 w 7467600"/>
              <a:gd name="connsiteY411" fmla="*/ 6858000 h 6858000"/>
              <a:gd name="connsiteX412" fmla="*/ 2314492 w 7467600"/>
              <a:gd name="connsiteY412" fmla="*/ 6858000 h 6858000"/>
              <a:gd name="connsiteX413" fmla="*/ 2288095 w 7467600"/>
              <a:gd name="connsiteY413" fmla="*/ 6818030 h 6858000"/>
              <a:gd name="connsiteX414" fmla="*/ 2272768 w 7467600"/>
              <a:gd name="connsiteY414" fmla="*/ 6795822 h 6858000"/>
              <a:gd name="connsiteX415" fmla="*/ 2182715 w 7467600"/>
              <a:gd name="connsiteY415" fmla="*/ 6675071 h 6858000"/>
              <a:gd name="connsiteX416" fmla="*/ 2032061 w 7467600"/>
              <a:gd name="connsiteY416" fmla="*/ 6541380 h 6858000"/>
              <a:gd name="connsiteX417" fmla="*/ 2257220 w 7467600"/>
              <a:gd name="connsiteY417" fmla="*/ 6826257 h 6858000"/>
              <a:gd name="connsiteX418" fmla="*/ 2281324 w 7467600"/>
              <a:gd name="connsiteY418" fmla="*/ 6858000 h 6858000"/>
              <a:gd name="connsiteX419" fmla="*/ 2242860 w 7467600"/>
              <a:gd name="connsiteY419" fmla="*/ 6858000 h 6858000"/>
              <a:gd name="connsiteX420" fmla="*/ 2232818 w 7467600"/>
              <a:gd name="connsiteY420" fmla="*/ 6844926 h 6858000"/>
              <a:gd name="connsiteX421" fmla="*/ 1990172 w 7467600"/>
              <a:gd name="connsiteY421" fmla="*/ 6542121 h 6858000"/>
              <a:gd name="connsiteX422" fmla="*/ 2124090 w 7467600"/>
              <a:gd name="connsiteY422" fmla="*/ 6761017 h 6858000"/>
              <a:gd name="connsiteX423" fmla="*/ 2200380 w 7467600"/>
              <a:gd name="connsiteY423" fmla="*/ 6858000 h 6858000"/>
              <a:gd name="connsiteX424" fmla="*/ 2147507 w 7467600"/>
              <a:gd name="connsiteY424" fmla="*/ 6858000 h 6858000"/>
              <a:gd name="connsiteX425" fmla="*/ 2070668 w 7467600"/>
              <a:gd name="connsiteY425" fmla="*/ 6761520 h 6858000"/>
              <a:gd name="connsiteX426" fmla="*/ 1975142 w 7467600"/>
              <a:gd name="connsiteY426" fmla="*/ 6585570 h 6858000"/>
              <a:gd name="connsiteX427" fmla="*/ 2050035 w 7467600"/>
              <a:gd name="connsiteY427" fmla="*/ 6813345 h 6858000"/>
              <a:gd name="connsiteX428" fmla="*/ 2063025 w 7467600"/>
              <a:gd name="connsiteY428" fmla="*/ 6858000 h 6858000"/>
              <a:gd name="connsiteX429" fmla="*/ 2021675 w 7467600"/>
              <a:gd name="connsiteY429" fmla="*/ 6858000 h 6858000"/>
              <a:gd name="connsiteX430" fmla="*/ 2019308 w 7467600"/>
              <a:gd name="connsiteY430" fmla="*/ 6847118 h 6858000"/>
              <a:gd name="connsiteX431" fmla="*/ 1938835 w 7467600"/>
              <a:gd name="connsiteY431" fmla="*/ 6551160 h 6858000"/>
              <a:gd name="connsiteX432" fmla="*/ 1953230 w 7467600"/>
              <a:gd name="connsiteY432" fmla="*/ 6759699 h 6858000"/>
              <a:gd name="connsiteX433" fmla="*/ 1956763 w 7467600"/>
              <a:gd name="connsiteY433" fmla="*/ 6778191 h 6858000"/>
              <a:gd name="connsiteX434" fmla="*/ 1967925 w 7467600"/>
              <a:gd name="connsiteY434" fmla="*/ 6858000 h 6858000"/>
              <a:gd name="connsiteX435" fmla="*/ 1936622 w 7467600"/>
              <a:gd name="connsiteY435" fmla="*/ 6858000 h 6858000"/>
              <a:gd name="connsiteX436" fmla="*/ 1926261 w 7467600"/>
              <a:gd name="connsiteY436" fmla="*/ 6784064 h 6858000"/>
              <a:gd name="connsiteX437" fmla="*/ 1922724 w 7467600"/>
              <a:gd name="connsiteY437" fmla="*/ 6765577 h 6858000"/>
              <a:gd name="connsiteX438" fmla="*/ 1904650 w 7467600"/>
              <a:gd name="connsiteY438" fmla="*/ 6639616 h 6858000"/>
              <a:gd name="connsiteX439" fmla="*/ 1885273 w 7467600"/>
              <a:gd name="connsiteY439" fmla="*/ 6858000 h 6858000"/>
              <a:gd name="connsiteX440" fmla="*/ 1854363 w 7467600"/>
              <a:gd name="connsiteY440" fmla="*/ 6858000 h 6858000"/>
              <a:gd name="connsiteX441" fmla="*/ 1880391 w 7467600"/>
              <a:gd name="connsiteY441" fmla="*/ 6603796 h 6858000"/>
              <a:gd name="connsiteX442" fmla="*/ 1818273 w 7467600"/>
              <a:gd name="connsiteY442" fmla="*/ 6715729 h 6858000"/>
              <a:gd name="connsiteX443" fmla="*/ 1794691 w 7467600"/>
              <a:gd name="connsiteY443" fmla="*/ 6843239 h 6858000"/>
              <a:gd name="connsiteX444" fmla="*/ 1794914 w 7467600"/>
              <a:gd name="connsiteY444" fmla="*/ 6858000 h 6858000"/>
              <a:gd name="connsiteX445" fmla="*/ 1746128 w 7467600"/>
              <a:gd name="connsiteY445" fmla="*/ 6858000 h 6858000"/>
              <a:gd name="connsiteX446" fmla="*/ 1753934 w 7467600"/>
              <a:gd name="connsiteY446" fmla="*/ 6724796 h 6858000"/>
              <a:gd name="connsiteX447" fmla="*/ 1792053 w 7467600"/>
              <a:gd name="connsiteY447" fmla="*/ 6572396 h 6858000"/>
              <a:gd name="connsiteX448" fmla="*/ 1862248 w 7467600"/>
              <a:gd name="connsiteY448" fmla="*/ 6266397 h 6858000"/>
              <a:gd name="connsiteX449" fmla="*/ 1862250 w 7467600"/>
              <a:gd name="connsiteY449" fmla="*/ 6033531 h 6858000"/>
              <a:gd name="connsiteX450" fmla="*/ 1211999 w 7467600"/>
              <a:gd name="connsiteY450" fmla="*/ 6683610 h 6858000"/>
              <a:gd name="connsiteX451" fmla="*/ 1213266 w 7467600"/>
              <a:gd name="connsiteY451" fmla="*/ 6691947 h 6858000"/>
              <a:gd name="connsiteX452" fmla="*/ 1203370 w 7467600"/>
              <a:gd name="connsiteY452" fmla="*/ 6850676 h 6858000"/>
              <a:gd name="connsiteX453" fmla="*/ 1203671 w 7467600"/>
              <a:gd name="connsiteY453" fmla="*/ 6858000 h 6858000"/>
              <a:gd name="connsiteX454" fmla="*/ 1143180 w 7467600"/>
              <a:gd name="connsiteY454" fmla="*/ 6858000 h 6858000"/>
              <a:gd name="connsiteX455" fmla="*/ 1142176 w 7467600"/>
              <a:gd name="connsiteY455" fmla="*/ 6766045 h 6858000"/>
              <a:gd name="connsiteX456" fmla="*/ 1067484 w 7467600"/>
              <a:gd name="connsiteY456" fmla="*/ 6858000 h 6858000"/>
              <a:gd name="connsiteX457" fmla="*/ 953928 w 7467600"/>
              <a:gd name="connsiteY457" fmla="*/ 6858000 h 6858000"/>
              <a:gd name="connsiteX458" fmla="*/ 959715 w 7467600"/>
              <a:gd name="connsiteY458" fmla="*/ 6850185 h 6858000"/>
              <a:gd name="connsiteX459" fmla="*/ 1483788 w 7467600"/>
              <a:gd name="connsiteY459" fmla="*/ 6259174 h 6858000"/>
              <a:gd name="connsiteX460" fmla="*/ 1100671 w 7467600"/>
              <a:gd name="connsiteY460" fmla="*/ 6252137 h 6858000"/>
              <a:gd name="connsiteX461" fmla="*/ 1090144 w 7467600"/>
              <a:gd name="connsiteY461" fmla="*/ 6256748 h 6858000"/>
              <a:gd name="connsiteX462" fmla="*/ 1095872 w 7467600"/>
              <a:gd name="connsiteY462" fmla="*/ 6271892 h 6858000"/>
              <a:gd name="connsiteX463" fmla="*/ 262785 w 7467600"/>
              <a:gd name="connsiteY463" fmla="*/ 6845450 h 6858000"/>
              <a:gd name="connsiteX464" fmla="*/ 209968 w 7467600"/>
              <a:gd name="connsiteY464" fmla="*/ 6770713 h 6858000"/>
              <a:gd name="connsiteX465" fmla="*/ 873460 w 7467600"/>
              <a:gd name="connsiteY465" fmla="*/ 6253768 h 6858000"/>
              <a:gd name="connsiteX466" fmla="*/ 192686 w 7467600"/>
              <a:gd name="connsiteY466" fmla="*/ 5849257 h 6858000"/>
              <a:gd name="connsiteX467" fmla="*/ 4696 w 7467600"/>
              <a:gd name="connsiteY467" fmla="*/ 5697668 h 6858000"/>
              <a:gd name="connsiteX468" fmla="*/ 0 w 7467600"/>
              <a:gd name="connsiteY468" fmla="*/ 5689984 h 6858000"/>
              <a:gd name="connsiteX469" fmla="*/ 0 w 7467600"/>
              <a:gd name="connsiteY469" fmla="*/ 5513472 h 6858000"/>
              <a:gd name="connsiteX470" fmla="*/ 174101 w 7467600"/>
              <a:gd name="connsiteY470" fmla="*/ 5620277 h 6858000"/>
              <a:gd name="connsiteX471" fmla="*/ 891800 w 7467600"/>
              <a:gd name="connsiteY471" fmla="*/ 6036935 h 6858000"/>
              <a:gd name="connsiteX472" fmla="*/ 1072219 w 7467600"/>
              <a:gd name="connsiteY472" fmla="*/ 6169443 h 6858000"/>
              <a:gd name="connsiteX473" fmla="*/ 1074117 w 7467600"/>
              <a:gd name="connsiteY473" fmla="*/ 6170301 h 6858000"/>
              <a:gd name="connsiteX474" fmla="*/ 1083114 w 7467600"/>
              <a:gd name="connsiteY474" fmla="*/ 6174131 h 6858000"/>
              <a:gd name="connsiteX475" fmla="*/ 1543010 w 7467600"/>
              <a:gd name="connsiteY475" fmla="*/ 6191140 h 6858000"/>
              <a:gd name="connsiteX476" fmla="*/ 1551080 w 7467600"/>
              <a:gd name="connsiteY476" fmla="*/ 6195006 h 6858000"/>
              <a:gd name="connsiteX477" fmla="*/ 2345443 w 7467600"/>
              <a:gd name="connsiteY477" fmla="*/ 5549882 h 6858000"/>
              <a:gd name="connsiteX478" fmla="*/ 1721499 w 7467600"/>
              <a:gd name="connsiteY478" fmla="*/ 5599969 h 6858000"/>
              <a:gd name="connsiteX479" fmla="*/ 767716 w 7467600"/>
              <a:gd name="connsiteY479" fmla="*/ 5472768 h 6858000"/>
              <a:gd name="connsiteX480" fmla="*/ 722147 w 7467600"/>
              <a:gd name="connsiteY480" fmla="*/ 5393091 h 6858000"/>
              <a:gd name="connsiteX481" fmla="*/ 1485552 w 7467600"/>
              <a:gd name="connsiteY481" fmla="*/ 5313202 h 6858000"/>
              <a:gd name="connsiteX482" fmla="*/ 2143004 w 7467600"/>
              <a:gd name="connsiteY482" fmla="*/ 5402420 h 6858000"/>
              <a:gd name="connsiteX483" fmla="*/ 1933391 w 7467600"/>
              <a:gd name="connsiteY483" fmla="*/ 5156971 h 6858000"/>
              <a:gd name="connsiteX484" fmla="*/ 1827118 w 7467600"/>
              <a:gd name="connsiteY484" fmla="*/ 4968410 h 6858000"/>
              <a:gd name="connsiteX485" fmla="*/ 1837349 w 7467600"/>
              <a:gd name="connsiteY485" fmla="*/ 4956357 h 6858000"/>
              <a:gd name="connsiteX486" fmla="*/ 2162835 w 7467600"/>
              <a:gd name="connsiteY486" fmla="*/ 5187853 h 6858000"/>
              <a:gd name="connsiteX487" fmla="*/ 2257167 w 7467600"/>
              <a:gd name="connsiteY487" fmla="*/ 5462123 h 6858000"/>
              <a:gd name="connsiteX488" fmla="*/ 2261598 w 7467600"/>
              <a:gd name="connsiteY488" fmla="*/ 5467998 h 6858000"/>
              <a:gd name="connsiteX489" fmla="*/ 2437177 w 7467600"/>
              <a:gd name="connsiteY489" fmla="*/ 5479608 h 6858000"/>
              <a:gd name="connsiteX490" fmla="*/ 2445247 w 7467600"/>
              <a:gd name="connsiteY490" fmla="*/ 5483476 h 6858000"/>
              <a:gd name="connsiteX491" fmla="*/ 2743626 w 7467600"/>
              <a:gd name="connsiteY491" fmla="*/ 5304819 h 6858000"/>
              <a:gd name="connsiteX492" fmla="*/ 3048102 w 7467600"/>
              <a:gd name="connsiteY492" fmla="*/ 5150595 h 6858000"/>
              <a:gd name="connsiteX493" fmla="*/ 1799414 w 7467600"/>
              <a:gd name="connsiteY493" fmla="*/ 4694732 h 6858000"/>
              <a:gd name="connsiteX494" fmla="*/ 1771735 w 7467600"/>
              <a:gd name="connsiteY494" fmla="*/ 4619929 h 6858000"/>
              <a:gd name="connsiteX495" fmla="*/ 3104273 w 7467600"/>
              <a:gd name="connsiteY495" fmla="*/ 5076159 h 6858000"/>
              <a:gd name="connsiteX496" fmla="*/ 3113245 w 7467600"/>
              <a:gd name="connsiteY496" fmla="*/ 5090705 h 6858000"/>
              <a:gd name="connsiteX497" fmla="*/ 3126294 w 7467600"/>
              <a:gd name="connsiteY497" fmla="*/ 5114400 h 6858000"/>
              <a:gd name="connsiteX498" fmla="*/ 3937433 w 7467600"/>
              <a:gd name="connsiteY498" fmla="*/ 4830473 h 6858000"/>
              <a:gd name="connsiteX499" fmla="*/ 3590475 w 7467600"/>
              <a:gd name="connsiteY499" fmla="*/ 4597974 h 6858000"/>
              <a:gd name="connsiteX500" fmla="*/ 3100264 w 7467600"/>
              <a:gd name="connsiteY500" fmla="*/ 4579845 h 6858000"/>
              <a:gd name="connsiteX501" fmla="*/ 2183576 w 7467600"/>
              <a:gd name="connsiteY501" fmla="*/ 4227150 h 6858000"/>
              <a:gd name="connsiteX502" fmla="*/ 2151029 w 7467600"/>
              <a:gd name="connsiteY502" fmla="*/ 4146947 h 6858000"/>
              <a:gd name="connsiteX503" fmla="*/ 3563434 w 7467600"/>
              <a:gd name="connsiteY503" fmla="*/ 4469115 h 6858000"/>
              <a:gd name="connsiteX504" fmla="*/ 3177952 w 7467600"/>
              <a:gd name="connsiteY504" fmla="*/ 3657386 h 6858000"/>
              <a:gd name="connsiteX505" fmla="*/ 3189263 w 7467600"/>
              <a:gd name="connsiteY505" fmla="*/ 3625726 h 6858000"/>
              <a:gd name="connsiteX506" fmla="*/ 3560912 w 7467600"/>
              <a:gd name="connsiteY506" fmla="*/ 4079863 h 6858000"/>
              <a:gd name="connsiteX507" fmla="*/ 3626636 w 7467600"/>
              <a:gd name="connsiteY507" fmla="*/ 4512230 h 6858000"/>
              <a:gd name="connsiteX508" fmla="*/ 3653088 w 7467600"/>
              <a:gd name="connsiteY508" fmla="*/ 4521417 h 6858000"/>
              <a:gd name="connsiteX509" fmla="*/ 3988128 w 7467600"/>
              <a:gd name="connsiteY509" fmla="*/ 4817267 h 6858000"/>
              <a:gd name="connsiteX510" fmla="*/ 4830582 w 7467600"/>
              <a:gd name="connsiteY510" fmla="*/ 4676000 h 6858000"/>
              <a:gd name="connsiteX511" fmla="*/ 4830100 w 7467600"/>
              <a:gd name="connsiteY511" fmla="*/ 4675554 h 6858000"/>
              <a:gd name="connsiteX512" fmla="*/ 4036318 w 7467600"/>
              <a:gd name="connsiteY512" fmla="*/ 4147013 h 6858000"/>
              <a:gd name="connsiteX513" fmla="*/ 3432098 w 7467600"/>
              <a:gd name="connsiteY513" fmla="*/ 3537312 h 6858000"/>
              <a:gd name="connsiteX514" fmla="*/ 3446761 w 7467600"/>
              <a:gd name="connsiteY514" fmla="*/ 3461278 h 6858000"/>
              <a:gd name="connsiteX515" fmla="*/ 4419733 w 7467600"/>
              <a:gd name="connsiteY515" fmla="*/ 3963555 h 6858000"/>
              <a:gd name="connsiteX516" fmla="*/ 4781371 w 7467600"/>
              <a:gd name="connsiteY516" fmla="*/ 4458604 h 6858000"/>
              <a:gd name="connsiteX517" fmla="*/ 4780440 w 7467600"/>
              <a:gd name="connsiteY517" fmla="*/ 4470290 h 6858000"/>
              <a:gd name="connsiteX518" fmla="*/ 4898954 w 7467600"/>
              <a:gd name="connsiteY518" fmla="*/ 4662092 h 6858000"/>
              <a:gd name="connsiteX519" fmla="*/ 4900699 w 7467600"/>
              <a:gd name="connsiteY519" fmla="*/ 4670867 h 6858000"/>
              <a:gd name="connsiteX520" fmla="*/ 5714511 w 7467600"/>
              <a:gd name="connsiteY520" fmla="*/ 4663483 h 6858000"/>
              <a:gd name="connsiteX521" fmla="*/ 5464793 w 7467600"/>
              <a:gd name="connsiteY521" fmla="*/ 4393556 h 6858000"/>
              <a:gd name="connsiteX522" fmla="*/ 5461897 w 7467600"/>
              <a:gd name="connsiteY522" fmla="*/ 4390879 h 6858000"/>
              <a:gd name="connsiteX523" fmla="*/ 4294126 w 7467600"/>
              <a:gd name="connsiteY523" fmla="*/ 3303048 h 6858000"/>
              <a:gd name="connsiteX524" fmla="*/ 4305321 w 7467600"/>
              <a:gd name="connsiteY524" fmla="*/ 3256953 h 6858000"/>
              <a:gd name="connsiteX525" fmla="*/ 4949299 w 7467600"/>
              <a:gd name="connsiteY525" fmla="*/ 3766336 h 6858000"/>
              <a:gd name="connsiteX526" fmla="*/ 5291452 w 7467600"/>
              <a:gd name="connsiteY526" fmla="*/ 4076801 h 6858000"/>
              <a:gd name="connsiteX527" fmla="*/ 5434998 w 7467600"/>
              <a:gd name="connsiteY527" fmla="*/ 4254100 h 6858000"/>
              <a:gd name="connsiteX528" fmla="*/ 5351015 w 7467600"/>
              <a:gd name="connsiteY528" fmla="*/ 3760989 h 6858000"/>
              <a:gd name="connsiteX529" fmla="*/ 5413780 w 7467600"/>
              <a:gd name="connsiteY529" fmla="*/ 2966265 h 6858000"/>
              <a:gd name="connsiteX530" fmla="*/ 5425627 w 7467600"/>
              <a:gd name="connsiteY530" fmla="*/ 2954192 h 6858000"/>
              <a:gd name="connsiteX531" fmla="*/ 6604735 w 7467600"/>
              <a:gd name="connsiteY531" fmla="*/ 2041381 h 6858000"/>
              <a:gd name="connsiteX532" fmla="*/ 7204487 w 7467600"/>
              <a:gd name="connsiteY532" fmla="*/ 2742112 h 6858000"/>
              <a:gd name="connsiteX533" fmla="*/ 7131592 w 7467600"/>
              <a:gd name="connsiteY533" fmla="*/ 2672096 h 6858000"/>
              <a:gd name="connsiteX534" fmla="*/ 6996344 w 7467600"/>
              <a:gd name="connsiteY534" fmla="*/ 2518310 h 6858000"/>
              <a:gd name="connsiteX535" fmla="*/ 6735495 w 7467600"/>
              <a:gd name="connsiteY535" fmla="*/ 2196890 h 6858000"/>
              <a:gd name="connsiteX536" fmla="*/ 6721901 w 7467600"/>
              <a:gd name="connsiteY536" fmla="*/ 2179274 h 6858000"/>
              <a:gd name="connsiteX537" fmla="*/ 6604735 w 7467600"/>
              <a:gd name="connsiteY537" fmla="*/ 2041381 h 6858000"/>
              <a:gd name="connsiteX538" fmla="*/ 6591670 w 7467600"/>
              <a:gd name="connsiteY538" fmla="*/ 1988277 h 6858000"/>
              <a:gd name="connsiteX539" fmla="*/ 6747349 w 7467600"/>
              <a:gd name="connsiteY539" fmla="*/ 2160069 h 6858000"/>
              <a:gd name="connsiteX540" fmla="*/ 6760943 w 7467600"/>
              <a:gd name="connsiteY540" fmla="*/ 2177686 h 6858000"/>
              <a:gd name="connsiteX541" fmla="*/ 7021065 w 7467600"/>
              <a:gd name="connsiteY541" fmla="*/ 2498102 h 6858000"/>
              <a:gd name="connsiteX542" fmla="*/ 7155223 w 7467600"/>
              <a:gd name="connsiteY542" fmla="*/ 2650386 h 6858000"/>
              <a:gd name="connsiteX543" fmla="*/ 7203167 w 7467600"/>
              <a:gd name="connsiteY543" fmla="*/ 2697288 h 6858000"/>
              <a:gd name="connsiteX544" fmla="*/ 6937703 w 7467600"/>
              <a:gd name="connsiteY544" fmla="*/ 2321981 h 6858000"/>
              <a:gd name="connsiteX545" fmla="*/ 6591670 w 7467600"/>
              <a:gd name="connsiteY545" fmla="*/ 1988277 h 6858000"/>
              <a:gd name="connsiteX546" fmla="*/ 5798671 w 7467600"/>
              <a:gd name="connsiteY546" fmla="*/ 1981601 h 6858000"/>
              <a:gd name="connsiteX547" fmla="*/ 5754709 w 7467600"/>
              <a:gd name="connsiteY547" fmla="*/ 2071454 h 6858000"/>
              <a:gd name="connsiteX548" fmla="*/ 5763044 w 7467600"/>
              <a:gd name="connsiteY548" fmla="*/ 2842206 h 6858000"/>
              <a:gd name="connsiteX549" fmla="*/ 5764974 w 7467600"/>
              <a:gd name="connsiteY549" fmla="*/ 2799609 h 6858000"/>
              <a:gd name="connsiteX550" fmla="*/ 5767665 w 7467600"/>
              <a:gd name="connsiteY550" fmla="*/ 2666409 h 6858000"/>
              <a:gd name="connsiteX551" fmla="*/ 5763055 w 7467600"/>
              <a:gd name="connsiteY551" fmla="*/ 2579705 h 6858000"/>
              <a:gd name="connsiteX552" fmla="*/ 5758079 w 7467600"/>
              <a:gd name="connsiteY552" fmla="*/ 2492508 h 6858000"/>
              <a:gd name="connsiteX553" fmla="*/ 5779325 w 7467600"/>
              <a:gd name="connsiteY553" fmla="*/ 2197069 h 6858000"/>
              <a:gd name="connsiteX554" fmla="*/ 5798671 w 7467600"/>
              <a:gd name="connsiteY554" fmla="*/ 1981601 h 6858000"/>
              <a:gd name="connsiteX555" fmla="*/ 5829202 w 7467600"/>
              <a:gd name="connsiteY555" fmla="*/ 1971679 h 6858000"/>
              <a:gd name="connsiteX556" fmla="*/ 5809558 w 7467600"/>
              <a:gd name="connsiteY556" fmla="*/ 2198043 h 6858000"/>
              <a:gd name="connsiteX557" fmla="*/ 5788653 w 7467600"/>
              <a:gd name="connsiteY557" fmla="*/ 2489430 h 6858000"/>
              <a:gd name="connsiteX558" fmla="*/ 5793439 w 7467600"/>
              <a:gd name="connsiteY558" fmla="*/ 2575235 h 6858000"/>
              <a:gd name="connsiteX559" fmla="*/ 5796837 w 7467600"/>
              <a:gd name="connsiteY559" fmla="*/ 2637633 h 6858000"/>
              <a:gd name="connsiteX560" fmla="*/ 5818614 w 7467600"/>
              <a:gd name="connsiteY560" fmla="*/ 2473055 h 6858000"/>
              <a:gd name="connsiteX561" fmla="*/ 5829202 w 7467600"/>
              <a:gd name="connsiteY561" fmla="*/ 1971679 h 6858000"/>
              <a:gd name="connsiteX562" fmla="*/ 5911389 w 7467600"/>
              <a:gd name="connsiteY562" fmla="*/ 1898371 h 6858000"/>
              <a:gd name="connsiteX563" fmla="*/ 6237627 w 7467600"/>
              <a:gd name="connsiteY563" fmla="*/ 2231921 h 6858000"/>
              <a:gd name="connsiteX564" fmla="*/ 5911389 w 7467600"/>
              <a:gd name="connsiteY564" fmla="*/ 1898371 h 6858000"/>
              <a:gd name="connsiteX565" fmla="*/ 6944437 w 7467600"/>
              <a:gd name="connsiteY565" fmla="*/ 1575402 h 6858000"/>
              <a:gd name="connsiteX566" fmla="*/ 6304730 w 7467600"/>
              <a:gd name="connsiteY566" fmla="*/ 1766654 h 6858000"/>
              <a:gd name="connsiteX567" fmla="*/ 6944437 w 7467600"/>
              <a:gd name="connsiteY567" fmla="*/ 1575402 h 6858000"/>
              <a:gd name="connsiteX568" fmla="*/ 7019523 w 7467600"/>
              <a:gd name="connsiteY568" fmla="*/ 1519450 h 6858000"/>
              <a:gd name="connsiteX569" fmla="*/ 6298091 w 7467600"/>
              <a:gd name="connsiteY569" fmla="*/ 1737122 h 6858000"/>
              <a:gd name="connsiteX570" fmla="*/ 7019523 w 7467600"/>
              <a:gd name="connsiteY570" fmla="*/ 1519450 h 6858000"/>
              <a:gd name="connsiteX571" fmla="*/ 2399523 w 7467600"/>
              <a:gd name="connsiteY571" fmla="*/ 1428234 h 6858000"/>
              <a:gd name="connsiteX572" fmla="*/ 2224982 w 7467600"/>
              <a:gd name="connsiteY572" fmla="*/ 1826201 h 6858000"/>
              <a:gd name="connsiteX573" fmla="*/ 2096099 w 7467600"/>
              <a:gd name="connsiteY573" fmla="*/ 2345900 h 6858000"/>
              <a:gd name="connsiteX574" fmla="*/ 2283317 w 7467600"/>
              <a:gd name="connsiteY574" fmla="*/ 1796925 h 6858000"/>
              <a:gd name="connsiteX575" fmla="*/ 2399523 w 7467600"/>
              <a:gd name="connsiteY575" fmla="*/ 1428234 h 6858000"/>
              <a:gd name="connsiteX576" fmla="*/ 2448558 w 7467600"/>
              <a:gd name="connsiteY576" fmla="*/ 1373435 h 6858000"/>
              <a:gd name="connsiteX577" fmla="*/ 2312521 w 7467600"/>
              <a:gd name="connsiteY577" fmla="*/ 1806140 h 6858000"/>
              <a:gd name="connsiteX578" fmla="*/ 2127533 w 7467600"/>
              <a:gd name="connsiteY578" fmla="*/ 2348380 h 6858000"/>
              <a:gd name="connsiteX579" fmla="*/ 2358080 w 7467600"/>
              <a:gd name="connsiteY579" fmla="*/ 1866134 h 6858000"/>
              <a:gd name="connsiteX580" fmla="*/ 2407436 w 7467600"/>
              <a:gd name="connsiteY580" fmla="*/ 1651070 h 6858000"/>
              <a:gd name="connsiteX581" fmla="*/ 2448558 w 7467600"/>
              <a:gd name="connsiteY581" fmla="*/ 1373435 h 6858000"/>
              <a:gd name="connsiteX582" fmla="*/ 278707 w 7467600"/>
              <a:gd name="connsiteY582" fmla="*/ 1352270 h 6858000"/>
              <a:gd name="connsiteX583" fmla="*/ 321570 w 7467600"/>
              <a:gd name="connsiteY583" fmla="*/ 1861610 h 6858000"/>
              <a:gd name="connsiteX584" fmla="*/ 294281 w 7467600"/>
              <a:gd name="connsiteY584" fmla="*/ 1440658 h 6858000"/>
              <a:gd name="connsiteX585" fmla="*/ 278707 w 7467600"/>
              <a:gd name="connsiteY585" fmla="*/ 1352270 h 6858000"/>
              <a:gd name="connsiteX586" fmla="*/ 1423821 w 7467600"/>
              <a:gd name="connsiteY586" fmla="*/ 1351958 h 6858000"/>
              <a:gd name="connsiteX587" fmla="*/ 1638521 w 7467600"/>
              <a:gd name="connsiteY587" fmla="*/ 1908470 h 6858000"/>
              <a:gd name="connsiteX588" fmla="*/ 1754199 w 7467600"/>
              <a:gd name="connsiteY588" fmla="*/ 2149284 h 6858000"/>
              <a:gd name="connsiteX589" fmla="*/ 1908359 w 7467600"/>
              <a:gd name="connsiteY589" fmla="*/ 2364988 h 6858000"/>
              <a:gd name="connsiteX590" fmla="*/ 1647661 w 7467600"/>
              <a:gd name="connsiteY590" fmla="*/ 1825945 h 6858000"/>
              <a:gd name="connsiteX591" fmla="*/ 1423821 w 7467600"/>
              <a:gd name="connsiteY591" fmla="*/ 1351958 h 6858000"/>
              <a:gd name="connsiteX592" fmla="*/ 1431890 w 7467600"/>
              <a:gd name="connsiteY592" fmla="*/ 1306475 h 6858000"/>
              <a:gd name="connsiteX593" fmla="*/ 1507597 w 7467600"/>
              <a:gd name="connsiteY593" fmla="*/ 1446132 h 6858000"/>
              <a:gd name="connsiteX594" fmla="*/ 1674586 w 7467600"/>
              <a:gd name="connsiteY594" fmla="*/ 1813832 h 6858000"/>
              <a:gd name="connsiteX595" fmla="*/ 1815950 w 7467600"/>
              <a:gd name="connsiteY595" fmla="*/ 2128564 h 6858000"/>
              <a:gd name="connsiteX596" fmla="*/ 1984242 w 7467600"/>
              <a:gd name="connsiteY596" fmla="*/ 2430829 h 6858000"/>
              <a:gd name="connsiteX597" fmla="*/ 2014023 w 7467600"/>
              <a:gd name="connsiteY597" fmla="*/ 2450995 h 6858000"/>
              <a:gd name="connsiteX598" fmla="*/ 1747337 w 7467600"/>
              <a:gd name="connsiteY598" fmla="*/ 1855264 h 6858000"/>
              <a:gd name="connsiteX599" fmla="*/ 1533749 w 7467600"/>
              <a:gd name="connsiteY599" fmla="*/ 1478656 h 6858000"/>
              <a:gd name="connsiteX600" fmla="*/ 1431890 w 7467600"/>
              <a:gd name="connsiteY600" fmla="*/ 1306475 h 6858000"/>
              <a:gd name="connsiteX601" fmla="*/ 5052692 w 7467600"/>
              <a:gd name="connsiteY601" fmla="*/ 1292994 h 6858000"/>
              <a:gd name="connsiteX602" fmla="*/ 5200661 w 7467600"/>
              <a:gd name="connsiteY602" fmla="*/ 1635186 h 6858000"/>
              <a:gd name="connsiteX603" fmla="*/ 5297138 w 7467600"/>
              <a:gd name="connsiteY603" fmla="*/ 1906351 h 6858000"/>
              <a:gd name="connsiteX604" fmla="*/ 5052692 w 7467600"/>
              <a:gd name="connsiteY604" fmla="*/ 1292994 h 6858000"/>
              <a:gd name="connsiteX605" fmla="*/ 5009948 w 7467600"/>
              <a:gd name="connsiteY605" fmla="*/ 1273619 h 6858000"/>
              <a:gd name="connsiteX606" fmla="*/ 5121777 w 7467600"/>
              <a:gd name="connsiteY606" fmla="*/ 1654213 h 6858000"/>
              <a:gd name="connsiteX607" fmla="*/ 5293545 w 7467600"/>
              <a:gd name="connsiteY607" fmla="*/ 2072247 h 6858000"/>
              <a:gd name="connsiteX608" fmla="*/ 5294042 w 7467600"/>
              <a:gd name="connsiteY608" fmla="*/ 2065019 h 6858000"/>
              <a:gd name="connsiteX609" fmla="*/ 5171936 w 7467600"/>
              <a:gd name="connsiteY609" fmla="*/ 1647613 h 6858000"/>
              <a:gd name="connsiteX610" fmla="*/ 5009948 w 7467600"/>
              <a:gd name="connsiteY610" fmla="*/ 1273619 h 6858000"/>
              <a:gd name="connsiteX611" fmla="*/ 655236 w 7467600"/>
              <a:gd name="connsiteY611" fmla="*/ 1268632 h 6858000"/>
              <a:gd name="connsiteX612" fmla="*/ 839521 w 7467600"/>
              <a:gd name="connsiteY612" fmla="*/ 1685315 h 6858000"/>
              <a:gd name="connsiteX613" fmla="*/ 1109416 w 7467600"/>
              <a:gd name="connsiteY613" fmla="*/ 2061663 h 6858000"/>
              <a:gd name="connsiteX614" fmla="*/ 1298300 w 7467600"/>
              <a:gd name="connsiteY614" fmla="*/ 2247742 h 6858000"/>
              <a:gd name="connsiteX615" fmla="*/ 1125871 w 7467600"/>
              <a:gd name="connsiteY615" fmla="*/ 1989513 h 6858000"/>
              <a:gd name="connsiteX616" fmla="*/ 981574 w 7467600"/>
              <a:gd name="connsiteY616" fmla="*/ 1783157 h 6858000"/>
              <a:gd name="connsiteX617" fmla="*/ 922198 w 7467600"/>
              <a:gd name="connsiteY617" fmla="*/ 1677437 h 6858000"/>
              <a:gd name="connsiteX618" fmla="*/ 869293 w 7467600"/>
              <a:gd name="connsiteY618" fmla="*/ 1583214 h 6858000"/>
              <a:gd name="connsiteX619" fmla="*/ 751431 w 7467600"/>
              <a:gd name="connsiteY619" fmla="*/ 1405731 h 6858000"/>
              <a:gd name="connsiteX620" fmla="*/ 655236 w 7467600"/>
              <a:gd name="connsiteY620" fmla="*/ 1268632 h 6858000"/>
              <a:gd name="connsiteX621" fmla="*/ 6516292 w 7467600"/>
              <a:gd name="connsiteY621" fmla="*/ 1263064 h 6858000"/>
              <a:gd name="connsiteX622" fmla="*/ 5736320 w 7467600"/>
              <a:gd name="connsiteY622" fmla="*/ 1501803 h 6858000"/>
              <a:gd name="connsiteX623" fmla="*/ 6516292 w 7467600"/>
              <a:gd name="connsiteY623" fmla="*/ 1263064 h 6858000"/>
              <a:gd name="connsiteX624" fmla="*/ 291466 w 7467600"/>
              <a:gd name="connsiteY624" fmla="*/ 1250369 h 6858000"/>
              <a:gd name="connsiteX625" fmla="*/ 323180 w 7467600"/>
              <a:gd name="connsiteY625" fmla="*/ 1435283 h 6858000"/>
              <a:gd name="connsiteX626" fmla="*/ 349381 w 7467600"/>
              <a:gd name="connsiteY626" fmla="*/ 1875041 h 6858000"/>
              <a:gd name="connsiteX627" fmla="*/ 374363 w 7467600"/>
              <a:gd name="connsiteY627" fmla="*/ 1506494 h 6858000"/>
              <a:gd name="connsiteX628" fmla="*/ 302168 w 7467600"/>
              <a:gd name="connsiteY628" fmla="*/ 1274495 h 6858000"/>
              <a:gd name="connsiteX629" fmla="*/ 291466 w 7467600"/>
              <a:gd name="connsiteY629" fmla="*/ 1250369 h 6858000"/>
              <a:gd name="connsiteX630" fmla="*/ 678222 w 7467600"/>
              <a:gd name="connsiteY630" fmla="*/ 1248670 h 6858000"/>
              <a:gd name="connsiteX631" fmla="*/ 775536 w 7467600"/>
              <a:gd name="connsiteY631" fmla="*/ 1388015 h 6858000"/>
              <a:gd name="connsiteX632" fmla="*/ 894529 w 7467600"/>
              <a:gd name="connsiteY632" fmla="*/ 1567739 h 6858000"/>
              <a:gd name="connsiteX633" fmla="*/ 948000 w 7467600"/>
              <a:gd name="connsiteY633" fmla="*/ 1663088 h 6858000"/>
              <a:gd name="connsiteX634" fmla="*/ 1006812 w 7467600"/>
              <a:gd name="connsiteY634" fmla="*/ 1767683 h 6858000"/>
              <a:gd name="connsiteX635" fmla="*/ 1149133 w 7467600"/>
              <a:gd name="connsiteY635" fmla="*/ 1971513 h 6858000"/>
              <a:gd name="connsiteX636" fmla="*/ 1333952 w 7467600"/>
              <a:gd name="connsiteY636" fmla="*/ 2251620 h 6858000"/>
              <a:gd name="connsiteX637" fmla="*/ 1337329 w 7467600"/>
              <a:gd name="connsiteY637" fmla="*/ 2258350 h 6858000"/>
              <a:gd name="connsiteX638" fmla="*/ 1014726 w 7467600"/>
              <a:gd name="connsiteY638" fmla="*/ 1615556 h 6858000"/>
              <a:gd name="connsiteX639" fmla="*/ 678222 w 7467600"/>
              <a:gd name="connsiteY639" fmla="*/ 1248670 h 6858000"/>
              <a:gd name="connsiteX640" fmla="*/ 6691602 w 7467600"/>
              <a:gd name="connsiteY640" fmla="*/ 1140573 h 6858000"/>
              <a:gd name="connsiteX641" fmla="*/ 6571100 w 7467600"/>
              <a:gd name="connsiteY641" fmla="*/ 1183662 h 6858000"/>
              <a:gd name="connsiteX642" fmla="*/ 6241687 w 7467600"/>
              <a:gd name="connsiteY642" fmla="*/ 1257600 h 6858000"/>
              <a:gd name="connsiteX643" fmla="*/ 5693009 w 7467600"/>
              <a:gd name="connsiteY643" fmla="*/ 1478256 h 6858000"/>
              <a:gd name="connsiteX644" fmla="*/ 6548420 w 7467600"/>
              <a:gd name="connsiteY644" fmla="*/ 1214599 h 6858000"/>
              <a:gd name="connsiteX645" fmla="*/ 6605473 w 7467600"/>
              <a:gd name="connsiteY645" fmla="*/ 1184686 h 6858000"/>
              <a:gd name="connsiteX646" fmla="*/ 6691602 w 7467600"/>
              <a:gd name="connsiteY646" fmla="*/ 1140573 h 6858000"/>
              <a:gd name="connsiteX647" fmla="*/ 4002475 w 7467600"/>
              <a:gd name="connsiteY647" fmla="*/ 1037802 h 6858000"/>
              <a:gd name="connsiteX648" fmla="*/ 4000324 w 7467600"/>
              <a:gd name="connsiteY648" fmla="*/ 1039362 h 6858000"/>
              <a:gd name="connsiteX649" fmla="*/ 4002862 w 7467600"/>
              <a:gd name="connsiteY649" fmla="*/ 1042866 h 6858000"/>
              <a:gd name="connsiteX650" fmla="*/ 4002475 w 7467600"/>
              <a:gd name="connsiteY650" fmla="*/ 1037802 h 6858000"/>
              <a:gd name="connsiteX651" fmla="*/ 506322 w 7467600"/>
              <a:gd name="connsiteY651" fmla="*/ 1020997 h 6858000"/>
              <a:gd name="connsiteX652" fmla="*/ 533068 w 7467600"/>
              <a:gd name="connsiteY652" fmla="*/ 1029409 h 6858000"/>
              <a:gd name="connsiteX653" fmla="*/ 1232525 w 7467600"/>
              <a:gd name="connsiteY653" fmla="*/ 1804675 h 6858000"/>
              <a:gd name="connsiteX654" fmla="*/ 1388858 w 7467600"/>
              <a:gd name="connsiteY654" fmla="*/ 2368011 h 6858000"/>
              <a:gd name="connsiteX655" fmla="*/ 1384098 w 7467600"/>
              <a:gd name="connsiteY655" fmla="*/ 2378125 h 6858000"/>
              <a:gd name="connsiteX656" fmla="*/ 1425393 w 7467600"/>
              <a:gd name="connsiteY656" fmla="*/ 2589124 h 6858000"/>
              <a:gd name="connsiteX657" fmla="*/ 1424001 w 7467600"/>
              <a:gd name="connsiteY657" fmla="*/ 2597541 h 6858000"/>
              <a:gd name="connsiteX658" fmla="*/ 2152729 w 7467600"/>
              <a:gd name="connsiteY658" fmla="*/ 2864487 h 6858000"/>
              <a:gd name="connsiteX659" fmla="*/ 2020609 w 7467600"/>
              <a:gd name="connsiteY659" fmla="*/ 2539671 h 6858000"/>
              <a:gd name="connsiteX660" fmla="*/ 2018920 w 7467600"/>
              <a:gd name="connsiteY660" fmla="*/ 2536309 h 6858000"/>
              <a:gd name="connsiteX661" fmla="*/ 1342441 w 7467600"/>
              <a:gd name="connsiteY661" fmla="*/ 1173017 h 6858000"/>
              <a:gd name="connsiteX662" fmla="*/ 1367925 w 7467600"/>
              <a:gd name="connsiteY662" fmla="*/ 1135648 h 6858000"/>
              <a:gd name="connsiteX663" fmla="*/ 1771401 w 7467600"/>
              <a:gd name="connsiteY663" fmla="*/ 1806673 h 6858000"/>
              <a:gd name="connsiteX664" fmla="*/ 1972385 w 7467600"/>
              <a:gd name="connsiteY664" fmla="*/ 2198735 h 6858000"/>
              <a:gd name="connsiteX665" fmla="*/ 2040892 w 7467600"/>
              <a:gd name="connsiteY665" fmla="*/ 2405205 h 6858000"/>
              <a:gd name="connsiteX666" fmla="*/ 2131689 w 7467600"/>
              <a:gd name="connsiteY666" fmla="*/ 1936926 h 6858000"/>
              <a:gd name="connsiteX667" fmla="*/ 2454820 w 7467600"/>
              <a:gd name="connsiteY667" fmla="*/ 1248808 h 6858000"/>
              <a:gd name="connsiteX668" fmla="*/ 2492512 w 7467600"/>
              <a:gd name="connsiteY668" fmla="*/ 1302920 h 6858000"/>
              <a:gd name="connsiteX669" fmla="*/ 2081216 w 7467600"/>
              <a:gd name="connsiteY669" fmla="*/ 2527513 h 6858000"/>
              <a:gd name="connsiteX670" fmla="*/ 2081211 w 7467600"/>
              <a:gd name="connsiteY670" fmla="*/ 2528916 h 6858000"/>
              <a:gd name="connsiteX671" fmla="*/ 2199067 w 7467600"/>
              <a:gd name="connsiteY671" fmla="*/ 2884061 h 6858000"/>
              <a:gd name="connsiteX672" fmla="*/ 3192586 w 7467600"/>
              <a:gd name="connsiteY672" fmla="*/ 3411496 h 6858000"/>
              <a:gd name="connsiteX673" fmla="*/ 3182620 w 7467600"/>
              <a:gd name="connsiteY673" fmla="*/ 3483279 h 6858000"/>
              <a:gd name="connsiteX674" fmla="*/ 2435119 w 7467600"/>
              <a:gd name="connsiteY674" fmla="*/ 3080173 h 6858000"/>
              <a:gd name="connsiteX675" fmla="*/ 2410152 w 7467600"/>
              <a:gd name="connsiteY675" fmla="*/ 3063751 h 6858000"/>
              <a:gd name="connsiteX676" fmla="*/ 2408099 w 7467600"/>
              <a:gd name="connsiteY676" fmla="*/ 3064403 h 6858000"/>
              <a:gd name="connsiteX677" fmla="*/ 2407218 w 7467600"/>
              <a:gd name="connsiteY677" fmla="*/ 3070324 h 6858000"/>
              <a:gd name="connsiteX678" fmla="*/ 2380138 w 7467600"/>
              <a:gd name="connsiteY678" fmla="*/ 3099341 h 6858000"/>
              <a:gd name="connsiteX679" fmla="*/ 1765923 w 7467600"/>
              <a:gd name="connsiteY679" fmla="*/ 3581043 h 6858000"/>
              <a:gd name="connsiteX680" fmla="*/ 1702258 w 7467600"/>
              <a:gd name="connsiteY680" fmla="*/ 3612286 h 6858000"/>
              <a:gd name="connsiteX681" fmla="*/ 1538370 w 7467600"/>
              <a:gd name="connsiteY681" fmla="*/ 3811804 h 6858000"/>
              <a:gd name="connsiteX682" fmla="*/ 542867 w 7467600"/>
              <a:gd name="connsiteY682" fmla="*/ 4944092 h 6858000"/>
              <a:gd name="connsiteX683" fmla="*/ 515800 w 7467600"/>
              <a:gd name="connsiteY683" fmla="*/ 4862180 h 6858000"/>
              <a:gd name="connsiteX684" fmla="*/ 909145 w 7467600"/>
              <a:gd name="connsiteY684" fmla="*/ 4199225 h 6858000"/>
              <a:gd name="connsiteX685" fmla="*/ 1214067 w 7467600"/>
              <a:gd name="connsiteY685" fmla="*/ 3908561 h 6858000"/>
              <a:gd name="connsiteX686" fmla="*/ 640967 w 7467600"/>
              <a:gd name="connsiteY686" fmla="*/ 4105601 h 6858000"/>
              <a:gd name="connsiteX687" fmla="*/ 112563 w 7467600"/>
              <a:gd name="connsiteY687" fmla="*/ 4396952 h 6858000"/>
              <a:gd name="connsiteX688" fmla="*/ 0 w 7467600"/>
              <a:gd name="connsiteY688" fmla="*/ 4466006 h 6858000"/>
              <a:gd name="connsiteX689" fmla="*/ 0 w 7467600"/>
              <a:gd name="connsiteY689" fmla="*/ 4233763 h 6858000"/>
              <a:gd name="connsiteX690" fmla="*/ 36881 w 7467600"/>
              <a:gd name="connsiteY690" fmla="*/ 4200118 h 6858000"/>
              <a:gd name="connsiteX691" fmla="*/ 910534 w 7467600"/>
              <a:gd name="connsiteY691" fmla="*/ 3629753 h 6858000"/>
              <a:gd name="connsiteX692" fmla="*/ 1578717 w 7467600"/>
              <a:gd name="connsiteY692" fmla="*/ 3575982 h 6858000"/>
              <a:gd name="connsiteX693" fmla="*/ 2338780 w 7467600"/>
              <a:gd name="connsiteY693" fmla="*/ 3033725 h 6858000"/>
              <a:gd name="connsiteX694" fmla="*/ 1807991 w 7467600"/>
              <a:gd name="connsiteY694" fmla="*/ 2807184 h 6858000"/>
              <a:gd name="connsiteX695" fmla="*/ 1416358 w 7467600"/>
              <a:gd name="connsiteY695" fmla="*/ 3112571 h 6858000"/>
              <a:gd name="connsiteX696" fmla="*/ 939066 w 7467600"/>
              <a:gd name="connsiteY696" fmla="*/ 3378798 h 6858000"/>
              <a:gd name="connsiteX697" fmla="*/ 115099 w 7467600"/>
              <a:gd name="connsiteY697" fmla="*/ 3607650 h 6858000"/>
              <a:gd name="connsiteX698" fmla="*/ 97284 w 7467600"/>
              <a:gd name="connsiteY698" fmla="*/ 3520393 h 6858000"/>
              <a:gd name="connsiteX699" fmla="*/ 922050 w 7467600"/>
              <a:gd name="connsiteY699" fmla="*/ 3074867 h 6858000"/>
              <a:gd name="connsiteX700" fmla="*/ 1405265 w 7467600"/>
              <a:gd name="connsiteY700" fmla="*/ 3016319 h 6858000"/>
              <a:gd name="connsiteX701" fmla="*/ 1407512 w 7467600"/>
              <a:gd name="connsiteY701" fmla="*/ 3018001 h 6858000"/>
              <a:gd name="connsiteX702" fmla="*/ 1726266 w 7467600"/>
              <a:gd name="connsiteY702" fmla="*/ 2777274 h 6858000"/>
              <a:gd name="connsiteX703" fmla="*/ 625390 w 7467600"/>
              <a:gd name="connsiteY703" fmla="*/ 2514541 h 6858000"/>
              <a:gd name="connsiteX704" fmla="*/ 619799 w 7467600"/>
              <a:gd name="connsiteY704" fmla="*/ 2527180 h 6858000"/>
              <a:gd name="connsiteX705" fmla="*/ 310030 w 7467600"/>
              <a:gd name="connsiteY705" fmla="*/ 2771818 h 6858000"/>
              <a:gd name="connsiteX706" fmla="*/ 173877 w 7467600"/>
              <a:gd name="connsiteY706" fmla="*/ 2937056 h 6858000"/>
              <a:gd name="connsiteX707" fmla="*/ 77889 w 7467600"/>
              <a:gd name="connsiteY707" fmla="*/ 3138440 h 6858000"/>
              <a:gd name="connsiteX708" fmla="*/ 0 w 7467600"/>
              <a:gd name="connsiteY708" fmla="*/ 3271395 h 6858000"/>
              <a:gd name="connsiteX709" fmla="*/ 0 w 7467600"/>
              <a:gd name="connsiteY709" fmla="*/ 3153002 h 6858000"/>
              <a:gd name="connsiteX710" fmla="*/ 2386 w 7467600"/>
              <a:gd name="connsiteY710" fmla="*/ 3149203 h 6858000"/>
              <a:gd name="connsiteX711" fmla="*/ 89753 w 7467600"/>
              <a:gd name="connsiteY711" fmla="*/ 2987702 h 6858000"/>
              <a:gd name="connsiteX712" fmla="*/ 76869 w 7467600"/>
              <a:gd name="connsiteY712" fmla="*/ 3005404 h 6858000"/>
              <a:gd name="connsiteX713" fmla="*/ 32049 w 7467600"/>
              <a:gd name="connsiteY713" fmla="*/ 3065814 h 6858000"/>
              <a:gd name="connsiteX714" fmla="*/ 0 w 7467600"/>
              <a:gd name="connsiteY714" fmla="*/ 3108744 h 6858000"/>
              <a:gd name="connsiteX715" fmla="*/ 0 w 7467600"/>
              <a:gd name="connsiteY715" fmla="*/ 3058059 h 6858000"/>
              <a:gd name="connsiteX716" fmla="*/ 7610 w 7467600"/>
              <a:gd name="connsiteY716" fmla="*/ 3047889 h 6858000"/>
              <a:gd name="connsiteX717" fmla="*/ 52419 w 7467600"/>
              <a:gd name="connsiteY717" fmla="*/ 2987479 h 6858000"/>
              <a:gd name="connsiteX718" fmla="*/ 59142 w 7467600"/>
              <a:gd name="connsiteY718" fmla="*/ 2978488 h 6858000"/>
              <a:gd name="connsiteX719" fmla="*/ 0 w 7467600"/>
              <a:gd name="connsiteY719" fmla="*/ 3015334 h 6858000"/>
              <a:gd name="connsiteX720" fmla="*/ 0 w 7467600"/>
              <a:gd name="connsiteY720" fmla="*/ 2914286 h 6858000"/>
              <a:gd name="connsiteX721" fmla="*/ 36383 w 7467600"/>
              <a:gd name="connsiteY721" fmla="*/ 2901128 h 6858000"/>
              <a:gd name="connsiteX722" fmla="*/ 156329 w 7467600"/>
              <a:gd name="connsiteY722" fmla="*/ 2840533 h 6858000"/>
              <a:gd name="connsiteX723" fmla="*/ 358355 w 7467600"/>
              <a:gd name="connsiteY723" fmla="*/ 2620471 h 6858000"/>
              <a:gd name="connsiteX724" fmla="*/ 510577 w 7467600"/>
              <a:gd name="connsiteY724" fmla="*/ 2501244 h 6858000"/>
              <a:gd name="connsiteX725" fmla="*/ 211967 w 7467600"/>
              <a:gd name="connsiteY725" fmla="*/ 2479171 h 6858000"/>
              <a:gd name="connsiteX726" fmla="*/ 0 w 7467600"/>
              <a:gd name="connsiteY726" fmla="*/ 2476398 h 6858000"/>
              <a:gd name="connsiteX727" fmla="*/ 0 w 7467600"/>
              <a:gd name="connsiteY727" fmla="*/ 2389189 h 6858000"/>
              <a:gd name="connsiteX728" fmla="*/ 103062 w 7467600"/>
              <a:gd name="connsiteY728" fmla="*/ 2389518 h 6858000"/>
              <a:gd name="connsiteX729" fmla="*/ 510734 w 7467600"/>
              <a:gd name="connsiteY729" fmla="*/ 2416201 h 6858000"/>
              <a:gd name="connsiteX730" fmla="*/ 279257 w 7467600"/>
              <a:gd name="connsiteY730" fmla="*/ 2092102 h 6858000"/>
              <a:gd name="connsiteX731" fmla="*/ 65265 w 7467600"/>
              <a:gd name="connsiteY731" fmla="*/ 2006049 h 6858000"/>
              <a:gd name="connsiteX732" fmla="*/ 0 w 7467600"/>
              <a:gd name="connsiteY732" fmla="*/ 1982532 h 6858000"/>
              <a:gd name="connsiteX733" fmla="*/ 0 w 7467600"/>
              <a:gd name="connsiteY733" fmla="*/ 1912789 h 6858000"/>
              <a:gd name="connsiteX734" fmla="*/ 97460 w 7467600"/>
              <a:gd name="connsiteY734" fmla="*/ 1953725 h 6858000"/>
              <a:gd name="connsiteX735" fmla="*/ 221272 w 7467600"/>
              <a:gd name="connsiteY735" fmla="*/ 1980766 h 6858000"/>
              <a:gd name="connsiteX736" fmla="*/ 116765 w 7467600"/>
              <a:gd name="connsiteY736" fmla="*/ 1911033 h 6858000"/>
              <a:gd name="connsiteX737" fmla="*/ 16405 w 7467600"/>
              <a:gd name="connsiteY737" fmla="*/ 1803412 h 6858000"/>
              <a:gd name="connsiteX738" fmla="*/ 0 w 7467600"/>
              <a:gd name="connsiteY738" fmla="*/ 1784777 h 6858000"/>
              <a:gd name="connsiteX739" fmla="*/ 0 w 7467600"/>
              <a:gd name="connsiteY739" fmla="*/ 1740082 h 6858000"/>
              <a:gd name="connsiteX740" fmla="*/ 39394 w 7467600"/>
              <a:gd name="connsiteY740" fmla="*/ 1784856 h 6858000"/>
              <a:gd name="connsiteX741" fmla="*/ 135813 w 7467600"/>
              <a:gd name="connsiteY741" fmla="*/ 1888838 h 6858000"/>
              <a:gd name="connsiteX742" fmla="*/ 242575 w 7467600"/>
              <a:gd name="connsiteY742" fmla="*/ 1958841 h 6858000"/>
              <a:gd name="connsiteX743" fmla="*/ 82197 w 7467600"/>
              <a:gd name="connsiteY743" fmla="*/ 1754826 h 6858000"/>
              <a:gd name="connsiteX744" fmla="*/ 0 w 7467600"/>
              <a:gd name="connsiteY744" fmla="*/ 1679650 h 6858000"/>
              <a:gd name="connsiteX745" fmla="*/ 0 w 7467600"/>
              <a:gd name="connsiteY745" fmla="*/ 1602463 h 6858000"/>
              <a:gd name="connsiteX746" fmla="*/ 84689 w 7467600"/>
              <a:gd name="connsiteY746" fmla="*/ 1677442 h 6858000"/>
              <a:gd name="connsiteX747" fmla="*/ 298437 w 7467600"/>
              <a:gd name="connsiteY747" fmla="*/ 1968019 h 6858000"/>
              <a:gd name="connsiteX748" fmla="*/ 227269 w 7467600"/>
              <a:gd name="connsiteY748" fmla="*/ 1114064 h 6858000"/>
              <a:gd name="connsiteX749" fmla="*/ 248003 w 7467600"/>
              <a:gd name="connsiteY749" fmla="*/ 1089613 h 6858000"/>
              <a:gd name="connsiteX750" fmla="*/ 427020 w 7467600"/>
              <a:gd name="connsiteY750" fmla="*/ 1619803 h 6858000"/>
              <a:gd name="connsiteX751" fmla="*/ 340345 w 7467600"/>
              <a:gd name="connsiteY751" fmla="*/ 2027739 h 6858000"/>
              <a:gd name="connsiteX752" fmla="*/ 360865 w 7467600"/>
              <a:gd name="connsiteY752" fmla="*/ 2044827 h 6858000"/>
              <a:gd name="connsiteX753" fmla="*/ 560414 w 7467600"/>
              <a:gd name="connsiteY753" fmla="*/ 2421457 h 6858000"/>
              <a:gd name="connsiteX754" fmla="*/ 1359703 w 7467600"/>
              <a:gd name="connsiteY754" fmla="*/ 2578554 h 6858000"/>
              <a:gd name="connsiteX755" fmla="*/ 1359422 w 7467600"/>
              <a:gd name="connsiteY755" fmla="*/ 2577994 h 6858000"/>
              <a:gd name="connsiteX756" fmla="*/ 828701 w 7467600"/>
              <a:gd name="connsiteY756" fmla="*/ 1839520 h 6858000"/>
              <a:gd name="connsiteX757" fmla="*/ 494427 w 7467600"/>
              <a:gd name="connsiteY757" fmla="*/ 1092333 h 6858000"/>
              <a:gd name="connsiteX758" fmla="*/ 506322 w 7467600"/>
              <a:gd name="connsiteY758" fmla="*/ 1020997 h 6858000"/>
              <a:gd name="connsiteX759" fmla="*/ 4570198 w 7467600"/>
              <a:gd name="connsiteY759" fmla="*/ 978081 h 6858000"/>
              <a:gd name="connsiteX760" fmla="*/ 4523691 w 7467600"/>
              <a:gd name="connsiteY760" fmla="*/ 1127776 h 6858000"/>
              <a:gd name="connsiteX761" fmla="*/ 4509875 w 7467600"/>
              <a:gd name="connsiteY761" fmla="*/ 1167552 h 6858000"/>
              <a:gd name="connsiteX762" fmla="*/ 4478168 w 7467600"/>
              <a:gd name="connsiteY762" fmla="*/ 1260735 h 6858000"/>
              <a:gd name="connsiteX763" fmla="*/ 4409309 w 7467600"/>
              <a:gd name="connsiteY763" fmla="*/ 1666996 h 6858000"/>
              <a:gd name="connsiteX764" fmla="*/ 4370031 w 7467600"/>
              <a:gd name="connsiteY764" fmla="*/ 1955666 h 6858000"/>
              <a:gd name="connsiteX765" fmla="*/ 4570198 w 7467600"/>
              <a:gd name="connsiteY765" fmla="*/ 978081 h 6858000"/>
              <a:gd name="connsiteX766" fmla="*/ 4557898 w 7467600"/>
              <a:gd name="connsiteY766" fmla="*/ 900011 h 6858000"/>
              <a:gd name="connsiteX767" fmla="*/ 4344840 w 7467600"/>
              <a:gd name="connsiteY767" fmla="*/ 1922038 h 6858000"/>
              <a:gd name="connsiteX768" fmla="*/ 4378710 w 7467600"/>
              <a:gd name="connsiteY768" fmla="*/ 1665516 h 6858000"/>
              <a:gd name="connsiteX769" fmla="*/ 4448798 w 7467600"/>
              <a:gd name="connsiteY769" fmla="*/ 1253024 h 6858000"/>
              <a:gd name="connsiteX770" fmla="*/ 4480315 w 7467600"/>
              <a:gd name="connsiteY770" fmla="*/ 1158454 h 6858000"/>
              <a:gd name="connsiteX771" fmla="*/ 4494133 w 7467600"/>
              <a:gd name="connsiteY771" fmla="*/ 1118676 h 6858000"/>
              <a:gd name="connsiteX772" fmla="*/ 4557898 w 7467600"/>
              <a:gd name="connsiteY772" fmla="*/ 900011 h 6858000"/>
              <a:gd name="connsiteX773" fmla="*/ 5870151 w 7467600"/>
              <a:gd name="connsiteY773" fmla="*/ 898890 h 6858000"/>
              <a:gd name="connsiteX774" fmla="*/ 5861335 w 7467600"/>
              <a:gd name="connsiteY774" fmla="*/ 899177 h 6858000"/>
              <a:gd name="connsiteX775" fmla="*/ 5843702 w 7467600"/>
              <a:gd name="connsiteY775" fmla="*/ 899748 h 6858000"/>
              <a:gd name="connsiteX776" fmla="*/ 5651107 w 7467600"/>
              <a:gd name="connsiteY776" fmla="*/ 920306 h 6858000"/>
              <a:gd name="connsiteX777" fmla="*/ 5459407 w 7467600"/>
              <a:gd name="connsiteY777" fmla="*/ 940975 h 6858000"/>
              <a:gd name="connsiteX778" fmla="*/ 5374846 w 7467600"/>
              <a:gd name="connsiteY778" fmla="*/ 941988 h 6858000"/>
              <a:gd name="connsiteX779" fmla="*/ 5256105 w 7467600"/>
              <a:gd name="connsiteY779" fmla="*/ 945632 h 6858000"/>
              <a:gd name="connsiteX780" fmla="*/ 5107071 w 7467600"/>
              <a:gd name="connsiteY780" fmla="*/ 969720 h 6858000"/>
              <a:gd name="connsiteX781" fmla="*/ 4998681 w 7467600"/>
              <a:gd name="connsiteY781" fmla="*/ 988771 h 6858000"/>
              <a:gd name="connsiteX782" fmla="*/ 5870151 w 7467600"/>
              <a:gd name="connsiteY782" fmla="*/ 898890 h 6858000"/>
              <a:gd name="connsiteX783" fmla="*/ 5504425 w 7467600"/>
              <a:gd name="connsiteY783" fmla="*/ 848067 h 6858000"/>
              <a:gd name="connsiteX784" fmla="*/ 4968849 w 7467600"/>
              <a:gd name="connsiteY784" fmla="*/ 962318 h 6858000"/>
              <a:gd name="connsiteX785" fmla="*/ 5104039 w 7467600"/>
              <a:gd name="connsiteY785" fmla="*/ 940634 h 6858000"/>
              <a:gd name="connsiteX786" fmla="*/ 5256311 w 7467600"/>
              <a:gd name="connsiteY786" fmla="*/ 916490 h 6858000"/>
              <a:gd name="connsiteX787" fmla="*/ 5377381 w 7467600"/>
              <a:gd name="connsiteY787" fmla="*/ 912671 h 6858000"/>
              <a:gd name="connsiteX788" fmla="*/ 5460148 w 7467600"/>
              <a:gd name="connsiteY788" fmla="*/ 911442 h 6858000"/>
              <a:gd name="connsiteX789" fmla="*/ 5648971 w 7467600"/>
              <a:gd name="connsiteY789" fmla="*/ 891331 h 6858000"/>
              <a:gd name="connsiteX790" fmla="*/ 5844807 w 7467600"/>
              <a:gd name="connsiteY790" fmla="*/ 870718 h 6858000"/>
              <a:gd name="connsiteX791" fmla="*/ 5862975 w 7467600"/>
              <a:gd name="connsiteY791" fmla="*/ 869756 h 6858000"/>
              <a:gd name="connsiteX792" fmla="*/ 5920887 w 7467600"/>
              <a:gd name="connsiteY792" fmla="*/ 865929 h 6858000"/>
              <a:gd name="connsiteX793" fmla="*/ 5504425 w 7467600"/>
              <a:gd name="connsiteY793" fmla="*/ 848067 h 6858000"/>
              <a:gd name="connsiteX794" fmla="*/ 3607114 w 7467600"/>
              <a:gd name="connsiteY794" fmla="*/ 467441 h 6858000"/>
              <a:gd name="connsiteX795" fmla="*/ 3296242 w 7467600"/>
              <a:gd name="connsiteY795" fmla="*/ 807991 h 6858000"/>
              <a:gd name="connsiteX796" fmla="*/ 3174674 w 7467600"/>
              <a:gd name="connsiteY796" fmla="*/ 919759 h 6858000"/>
              <a:gd name="connsiteX797" fmla="*/ 3042978 w 7467600"/>
              <a:gd name="connsiteY797" fmla="*/ 1054894 h 6858000"/>
              <a:gd name="connsiteX798" fmla="*/ 2968914 w 7467600"/>
              <a:gd name="connsiteY798" fmla="*/ 1133756 h 6858000"/>
              <a:gd name="connsiteX799" fmla="*/ 3103823 w 7467600"/>
              <a:gd name="connsiteY799" fmla="*/ 1026814 h 6858000"/>
              <a:gd name="connsiteX800" fmla="*/ 3607114 w 7467600"/>
              <a:gd name="connsiteY800" fmla="*/ 467441 h 6858000"/>
              <a:gd name="connsiteX801" fmla="*/ 3744487 w 7467600"/>
              <a:gd name="connsiteY801" fmla="*/ 383136 h 6858000"/>
              <a:gd name="connsiteX802" fmla="*/ 3970213 w 7467600"/>
              <a:gd name="connsiteY802" fmla="*/ 995559 h 6858000"/>
              <a:gd name="connsiteX803" fmla="*/ 3744487 w 7467600"/>
              <a:gd name="connsiteY803" fmla="*/ 383136 h 6858000"/>
              <a:gd name="connsiteX804" fmla="*/ 3624562 w 7467600"/>
              <a:gd name="connsiteY804" fmla="*/ 367041 h 6858000"/>
              <a:gd name="connsiteX805" fmla="*/ 3489712 w 7467600"/>
              <a:gd name="connsiteY805" fmla="*/ 485386 h 6858000"/>
              <a:gd name="connsiteX806" fmla="*/ 3182994 w 7467600"/>
              <a:gd name="connsiteY806" fmla="*/ 828265 h 6858000"/>
              <a:gd name="connsiteX807" fmla="*/ 2892114 w 7467600"/>
              <a:gd name="connsiteY807" fmla="*/ 1172635 h 6858000"/>
              <a:gd name="connsiteX808" fmla="*/ 3021459 w 7467600"/>
              <a:gd name="connsiteY808" fmla="*/ 1035385 h 6858000"/>
              <a:gd name="connsiteX809" fmla="*/ 3153873 w 7467600"/>
              <a:gd name="connsiteY809" fmla="*/ 898971 h 6858000"/>
              <a:gd name="connsiteX810" fmla="*/ 3276511 w 7467600"/>
              <a:gd name="connsiteY810" fmla="*/ 786423 h 6858000"/>
              <a:gd name="connsiteX811" fmla="*/ 3584154 w 7467600"/>
              <a:gd name="connsiteY811" fmla="*/ 448218 h 6858000"/>
              <a:gd name="connsiteX812" fmla="*/ 3624562 w 7467600"/>
              <a:gd name="connsiteY812" fmla="*/ 367041 h 6858000"/>
              <a:gd name="connsiteX813" fmla="*/ 3766672 w 7467600"/>
              <a:gd name="connsiteY813" fmla="*/ 359429 h 6858000"/>
              <a:gd name="connsiteX814" fmla="*/ 3996338 w 7467600"/>
              <a:gd name="connsiteY814" fmla="*/ 968237 h 6858000"/>
              <a:gd name="connsiteX815" fmla="*/ 3766672 w 7467600"/>
              <a:gd name="connsiteY815" fmla="*/ 359429 h 6858000"/>
              <a:gd name="connsiteX816" fmla="*/ 5805386 w 7467600"/>
              <a:gd name="connsiteY816" fmla="*/ 239240 h 6858000"/>
              <a:gd name="connsiteX817" fmla="*/ 5736947 w 7467600"/>
              <a:gd name="connsiteY817" fmla="*/ 261367 h 6858000"/>
              <a:gd name="connsiteX818" fmla="*/ 5427012 w 7467600"/>
              <a:gd name="connsiteY818" fmla="*/ 311272 h 6858000"/>
              <a:gd name="connsiteX819" fmla="*/ 5147818 w 7467600"/>
              <a:gd name="connsiteY819" fmla="*/ 322112 h 6858000"/>
              <a:gd name="connsiteX820" fmla="*/ 5060854 w 7467600"/>
              <a:gd name="connsiteY820" fmla="*/ 311882 h 6858000"/>
              <a:gd name="connsiteX821" fmla="*/ 4945989 w 7467600"/>
              <a:gd name="connsiteY821" fmla="*/ 300516 h 6858000"/>
              <a:gd name="connsiteX822" fmla="*/ 5410479 w 7467600"/>
              <a:gd name="connsiteY822" fmla="*/ 348434 h 6858000"/>
              <a:gd name="connsiteX823" fmla="*/ 5805386 w 7467600"/>
              <a:gd name="connsiteY823" fmla="*/ 239240 h 6858000"/>
              <a:gd name="connsiteX824" fmla="*/ 5905192 w 7467600"/>
              <a:gd name="connsiteY824" fmla="*/ 163079 h 6858000"/>
              <a:gd name="connsiteX825" fmla="*/ 5865655 w 7467600"/>
              <a:gd name="connsiteY825" fmla="*/ 171901 h 6858000"/>
              <a:gd name="connsiteX826" fmla="*/ 5259740 w 7467600"/>
              <a:gd name="connsiteY826" fmla="*/ 257013 h 6858000"/>
              <a:gd name="connsiteX827" fmla="*/ 5208466 w 7467600"/>
              <a:gd name="connsiteY827" fmla="*/ 257550 h 6858000"/>
              <a:gd name="connsiteX828" fmla="*/ 4980204 w 7467600"/>
              <a:gd name="connsiteY828" fmla="*/ 271903 h 6858000"/>
              <a:gd name="connsiteX829" fmla="*/ 5068068 w 7467600"/>
              <a:gd name="connsiteY829" fmla="*/ 282244 h 6858000"/>
              <a:gd name="connsiteX830" fmla="*/ 5153231 w 7467600"/>
              <a:gd name="connsiteY830" fmla="*/ 292240 h 6858000"/>
              <a:gd name="connsiteX831" fmla="*/ 5426491 w 7467600"/>
              <a:gd name="connsiteY831" fmla="*/ 281128 h 6858000"/>
              <a:gd name="connsiteX832" fmla="*/ 5731212 w 7467600"/>
              <a:gd name="connsiteY832" fmla="*/ 231951 h 6858000"/>
              <a:gd name="connsiteX833" fmla="*/ 5905192 w 7467600"/>
              <a:gd name="connsiteY833" fmla="*/ 163079 h 6858000"/>
              <a:gd name="connsiteX834" fmla="*/ 5944437 w 7467600"/>
              <a:gd name="connsiteY834" fmla="*/ 113829 h 6858000"/>
              <a:gd name="connsiteX835" fmla="*/ 5825032 w 7467600"/>
              <a:gd name="connsiteY835" fmla="*/ 146405 h 6858000"/>
              <a:gd name="connsiteX836" fmla="*/ 4955599 w 7467600"/>
              <a:gd name="connsiteY836" fmla="*/ 247008 h 6858000"/>
              <a:gd name="connsiteX837" fmla="*/ 5210104 w 7467600"/>
              <a:gd name="connsiteY837" fmla="*/ 228123 h 6858000"/>
              <a:gd name="connsiteX838" fmla="*/ 5261015 w 7467600"/>
              <a:gd name="connsiteY838" fmla="*/ 227087 h 6858000"/>
              <a:gd name="connsiteX839" fmla="*/ 5861181 w 7467600"/>
              <a:gd name="connsiteY839" fmla="*/ 143093 h 6858000"/>
              <a:gd name="connsiteX840" fmla="*/ 5961252 w 7467600"/>
              <a:gd name="connsiteY840" fmla="*/ 114820 h 6858000"/>
              <a:gd name="connsiteX841" fmla="*/ 5944437 w 7467600"/>
              <a:gd name="connsiteY841" fmla="*/ 113829 h 6858000"/>
              <a:gd name="connsiteX842" fmla="*/ 3882765 w 7467600"/>
              <a:gd name="connsiteY842" fmla="*/ 0 h 6858000"/>
              <a:gd name="connsiteX843" fmla="*/ 3995099 w 7467600"/>
              <a:gd name="connsiteY843" fmla="*/ 0 h 6858000"/>
              <a:gd name="connsiteX844" fmla="*/ 4163818 w 7467600"/>
              <a:gd name="connsiteY844" fmla="*/ 234104 h 6858000"/>
              <a:gd name="connsiteX845" fmla="*/ 4172099 w 7467600"/>
              <a:gd name="connsiteY845" fmla="*/ 234207 h 6858000"/>
              <a:gd name="connsiteX846" fmla="*/ 4784282 w 7467600"/>
              <a:gd name="connsiteY846" fmla="*/ 276561 h 6858000"/>
              <a:gd name="connsiteX847" fmla="*/ 4801687 w 7467600"/>
              <a:gd name="connsiteY847" fmla="*/ 267764 h 6858000"/>
              <a:gd name="connsiteX848" fmla="*/ 6082788 w 7467600"/>
              <a:gd name="connsiteY848" fmla="*/ 64119 h 6858000"/>
              <a:gd name="connsiteX849" fmla="*/ 6099442 w 7467600"/>
              <a:gd name="connsiteY849" fmla="*/ 82568 h 6858000"/>
              <a:gd name="connsiteX850" fmla="*/ 4804137 w 7467600"/>
              <a:gd name="connsiteY850" fmla="*/ 320931 h 6858000"/>
              <a:gd name="connsiteX851" fmla="*/ 4227047 w 7467600"/>
              <a:gd name="connsiteY851" fmla="*/ 313415 h 6858000"/>
              <a:gd name="connsiteX852" fmla="*/ 4346041 w 7467600"/>
              <a:gd name="connsiteY852" fmla="*/ 456086 h 6858000"/>
              <a:gd name="connsiteX853" fmla="*/ 4870967 w 7467600"/>
              <a:gd name="connsiteY853" fmla="*/ 963061 h 6858000"/>
              <a:gd name="connsiteX854" fmla="*/ 4889647 w 7467600"/>
              <a:gd name="connsiteY854" fmla="*/ 957147 h 6858000"/>
              <a:gd name="connsiteX855" fmla="*/ 5422504 w 7467600"/>
              <a:gd name="connsiteY855" fmla="*/ 805191 h 6858000"/>
              <a:gd name="connsiteX856" fmla="*/ 6087656 w 7467600"/>
              <a:gd name="connsiteY856" fmla="*/ 826703 h 6858000"/>
              <a:gd name="connsiteX857" fmla="*/ 6058717 w 7467600"/>
              <a:gd name="connsiteY857" fmla="*/ 865992 h 6858000"/>
              <a:gd name="connsiteX858" fmla="*/ 4974153 w 7467600"/>
              <a:gd name="connsiteY858" fmla="*/ 1045456 h 6858000"/>
              <a:gd name="connsiteX859" fmla="*/ 5627835 w 7467600"/>
              <a:gd name="connsiteY859" fmla="*/ 1472077 h 6858000"/>
              <a:gd name="connsiteX860" fmla="*/ 5629817 w 7467600"/>
              <a:gd name="connsiteY860" fmla="*/ 1471412 h 6858000"/>
              <a:gd name="connsiteX861" fmla="*/ 5634124 w 7467600"/>
              <a:gd name="connsiteY861" fmla="*/ 1470572 h 6858000"/>
              <a:gd name="connsiteX862" fmla="*/ 5755832 w 7467600"/>
              <a:gd name="connsiteY862" fmla="*/ 1383886 h 6858000"/>
              <a:gd name="connsiteX863" fmla="*/ 6014186 w 7467600"/>
              <a:gd name="connsiteY863" fmla="*/ 1279799 h 6858000"/>
              <a:gd name="connsiteX864" fmla="*/ 6901619 w 7467600"/>
              <a:gd name="connsiteY864" fmla="*/ 1047874 h 6858000"/>
              <a:gd name="connsiteX865" fmla="*/ 6931566 w 7467600"/>
              <a:gd name="connsiteY865" fmla="*/ 1062034 h 6858000"/>
              <a:gd name="connsiteX866" fmla="*/ 5790982 w 7467600"/>
              <a:gd name="connsiteY866" fmla="*/ 1561380 h 6858000"/>
              <a:gd name="connsiteX867" fmla="*/ 6188971 w 7467600"/>
              <a:gd name="connsiteY867" fmla="*/ 1755168 h 6858000"/>
              <a:gd name="connsiteX868" fmla="*/ 6202446 w 7467600"/>
              <a:gd name="connsiteY868" fmla="*/ 1752268 h 6858000"/>
              <a:gd name="connsiteX869" fmla="*/ 7179560 w 7467600"/>
              <a:gd name="connsiteY869" fmla="*/ 1467551 h 6858000"/>
              <a:gd name="connsiteX870" fmla="*/ 7158730 w 7467600"/>
              <a:gd name="connsiteY870" fmla="*/ 1507835 h 6858000"/>
              <a:gd name="connsiteX871" fmla="*/ 6326959 w 7467600"/>
              <a:gd name="connsiteY871" fmla="*/ 1817686 h 6858000"/>
              <a:gd name="connsiteX872" fmla="*/ 6537433 w 7467600"/>
              <a:gd name="connsiteY872" fmla="*/ 1907790 h 6858000"/>
              <a:gd name="connsiteX873" fmla="*/ 6550221 w 7467600"/>
              <a:gd name="connsiteY873" fmla="*/ 1910729 h 6858000"/>
              <a:gd name="connsiteX874" fmla="*/ 6964438 w 7467600"/>
              <a:gd name="connsiteY874" fmla="*/ 2209505 h 6858000"/>
              <a:gd name="connsiteX875" fmla="*/ 7367862 w 7467600"/>
              <a:gd name="connsiteY875" fmla="*/ 2806833 h 6858000"/>
              <a:gd name="connsiteX876" fmla="*/ 7364329 w 7467600"/>
              <a:gd name="connsiteY876" fmla="*/ 2826907 h 6858000"/>
              <a:gd name="connsiteX877" fmla="*/ 7290545 w 7467600"/>
              <a:gd name="connsiteY877" fmla="*/ 2850663 h 6858000"/>
              <a:gd name="connsiteX878" fmla="*/ 6472036 w 7467600"/>
              <a:gd name="connsiteY878" fmla="*/ 1959003 h 6858000"/>
              <a:gd name="connsiteX879" fmla="*/ 5792897 w 7467600"/>
              <a:gd name="connsiteY879" fmla="*/ 1647747 h 6858000"/>
              <a:gd name="connsiteX880" fmla="*/ 5842751 w 7467600"/>
              <a:gd name="connsiteY880" fmla="*/ 1816112 h 6858000"/>
              <a:gd name="connsiteX881" fmla="*/ 5847424 w 7467600"/>
              <a:gd name="connsiteY881" fmla="*/ 1815776 h 6858000"/>
              <a:gd name="connsiteX882" fmla="*/ 6399821 w 7467600"/>
              <a:gd name="connsiteY882" fmla="*/ 2344799 h 6858000"/>
              <a:gd name="connsiteX883" fmla="*/ 6323232 w 7467600"/>
              <a:gd name="connsiteY883" fmla="*/ 2389634 h 6858000"/>
              <a:gd name="connsiteX884" fmla="*/ 5942958 w 7467600"/>
              <a:gd name="connsiteY884" fmla="*/ 2077708 h 6858000"/>
              <a:gd name="connsiteX885" fmla="*/ 5921559 w 7467600"/>
              <a:gd name="connsiteY885" fmla="*/ 2378596 h 6858000"/>
              <a:gd name="connsiteX886" fmla="*/ 5817651 w 7467600"/>
              <a:gd name="connsiteY886" fmla="*/ 3023919 h 6858000"/>
              <a:gd name="connsiteX887" fmla="*/ 5729634 w 7467600"/>
              <a:gd name="connsiteY887" fmla="*/ 3051849 h 6858000"/>
              <a:gd name="connsiteX888" fmla="*/ 5611018 w 7467600"/>
              <a:gd name="connsiteY888" fmla="*/ 2316769 h 6858000"/>
              <a:gd name="connsiteX889" fmla="*/ 5687608 w 7467600"/>
              <a:gd name="connsiteY889" fmla="*/ 2039972 h 6858000"/>
              <a:gd name="connsiteX890" fmla="*/ 5657554 w 7467600"/>
              <a:gd name="connsiteY890" fmla="*/ 1576445 h 6858000"/>
              <a:gd name="connsiteX891" fmla="*/ 5150475 w 7467600"/>
              <a:gd name="connsiteY891" fmla="*/ 1274012 h 6858000"/>
              <a:gd name="connsiteX892" fmla="*/ 5349142 w 7467600"/>
              <a:gd name="connsiteY892" fmla="*/ 2204405 h 6858000"/>
              <a:gd name="connsiteX893" fmla="*/ 5262214 w 7467600"/>
              <a:gd name="connsiteY893" fmla="*/ 2233836 h 6858000"/>
              <a:gd name="connsiteX894" fmla="*/ 4981539 w 7467600"/>
              <a:gd name="connsiteY894" fmla="*/ 1542201 h 6858000"/>
              <a:gd name="connsiteX895" fmla="*/ 4958461 w 7467600"/>
              <a:gd name="connsiteY895" fmla="*/ 1136957 h 6858000"/>
              <a:gd name="connsiteX896" fmla="*/ 4655015 w 7467600"/>
              <a:gd name="connsiteY896" fmla="*/ 891426 h 6858000"/>
              <a:gd name="connsiteX897" fmla="*/ 4348002 w 7467600"/>
              <a:gd name="connsiteY897" fmla="*/ 2205895 h 6858000"/>
              <a:gd name="connsiteX898" fmla="*/ 4262250 w 7467600"/>
              <a:gd name="connsiteY898" fmla="*/ 2219972 h 6858000"/>
              <a:gd name="connsiteX899" fmla="*/ 4550611 w 7467600"/>
              <a:gd name="connsiteY899" fmla="*/ 817540 h 6858000"/>
              <a:gd name="connsiteX900" fmla="*/ 4564418 w 7467600"/>
              <a:gd name="connsiteY900" fmla="*/ 808293 h 6858000"/>
              <a:gd name="connsiteX901" fmla="*/ 4266388 w 7467600"/>
              <a:gd name="connsiteY901" fmla="*/ 500083 h 6858000"/>
              <a:gd name="connsiteX902" fmla="*/ 4032842 w 7467600"/>
              <a:gd name="connsiteY902" fmla="*/ 211809 h 6858000"/>
              <a:gd name="connsiteX903" fmla="*/ 3882765 w 7467600"/>
              <a:gd name="connsiteY903" fmla="*/ 0 h 6858000"/>
              <a:gd name="connsiteX904" fmla="*/ 3721337 w 7467600"/>
              <a:gd name="connsiteY904" fmla="*/ 0 h 6858000"/>
              <a:gd name="connsiteX905" fmla="*/ 3797544 w 7467600"/>
              <a:gd name="connsiteY905" fmla="*/ 0 h 6858000"/>
              <a:gd name="connsiteX906" fmla="*/ 3775734 w 7467600"/>
              <a:gd name="connsiteY906" fmla="*/ 95131 h 6858000"/>
              <a:gd name="connsiteX907" fmla="*/ 3724807 w 7467600"/>
              <a:gd name="connsiteY907" fmla="*/ 272257 h 6858000"/>
              <a:gd name="connsiteX908" fmla="*/ 3726844 w 7467600"/>
              <a:gd name="connsiteY908" fmla="*/ 282988 h 6858000"/>
              <a:gd name="connsiteX909" fmla="*/ 3742664 w 7467600"/>
              <a:gd name="connsiteY909" fmla="*/ 279918 h 6858000"/>
              <a:gd name="connsiteX910" fmla="*/ 4103910 w 7467600"/>
              <a:gd name="connsiteY910" fmla="*/ 1161917 h 6858000"/>
              <a:gd name="connsiteX911" fmla="*/ 4020269 w 7467600"/>
              <a:gd name="connsiteY911" fmla="*/ 1200406 h 6858000"/>
              <a:gd name="connsiteX912" fmla="*/ 3674882 w 7467600"/>
              <a:gd name="connsiteY912" fmla="*/ 488524 h 6858000"/>
              <a:gd name="connsiteX913" fmla="*/ 3132682 w 7467600"/>
              <a:gd name="connsiteY913" fmla="*/ 1072284 h 6858000"/>
              <a:gd name="connsiteX914" fmla="*/ 2716346 w 7467600"/>
              <a:gd name="connsiteY914" fmla="*/ 1276376 h 6858000"/>
              <a:gd name="connsiteX915" fmla="*/ 2716772 w 7467600"/>
              <a:gd name="connsiteY915" fmla="*/ 1255462 h 6858000"/>
              <a:gd name="connsiteX916" fmla="*/ 3471096 w 7467600"/>
              <a:gd name="connsiteY916" fmla="*/ 437072 h 6858000"/>
              <a:gd name="connsiteX917" fmla="*/ 3639057 w 7467600"/>
              <a:gd name="connsiteY917" fmla="*/ 286334 h 6858000"/>
              <a:gd name="connsiteX918" fmla="*/ 3640309 w 7467600"/>
              <a:gd name="connsiteY918" fmla="*/ 284664 h 6858000"/>
              <a:gd name="connsiteX919" fmla="*/ 3646022 w 7467600"/>
              <a:gd name="connsiteY919" fmla="*/ 276711 h 6858000"/>
              <a:gd name="connsiteX920" fmla="*/ 3707943 w 7467600"/>
              <a:gd name="connsiteY920" fmla="*/ 65958 h 6858000"/>
              <a:gd name="connsiteX921" fmla="*/ 3721337 w 7467600"/>
              <a:gd name="connsiteY921" fmla="*/ 0 h 6858000"/>
              <a:gd name="connsiteX922" fmla="*/ 2867960 w 7467600"/>
              <a:gd name="connsiteY922" fmla="*/ 0 h 6858000"/>
              <a:gd name="connsiteX923" fmla="*/ 2926351 w 7467600"/>
              <a:gd name="connsiteY923" fmla="*/ 0 h 6858000"/>
              <a:gd name="connsiteX924" fmla="*/ 2902823 w 7467600"/>
              <a:gd name="connsiteY924" fmla="*/ 262929 h 6858000"/>
              <a:gd name="connsiteX925" fmla="*/ 2940663 w 7467600"/>
              <a:gd name="connsiteY925" fmla="*/ 140884 h 6858000"/>
              <a:gd name="connsiteX926" fmla="*/ 2947039 w 7467600"/>
              <a:gd name="connsiteY926" fmla="*/ 122524 h 6858000"/>
              <a:gd name="connsiteX927" fmla="*/ 2984316 w 7467600"/>
              <a:gd name="connsiteY927" fmla="*/ 0 h 6858000"/>
              <a:gd name="connsiteX928" fmla="*/ 3016114 w 7467600"/>
              <a:gd name="connsiteY928" fmla="*/ 0 h 6858000"/>
              <a:gd name="connsiteX929" fmla="*/ 2979949 w 7467600"/>
              <a:gd name="connsiteY929" fmla="*/ 119274 h 6858000"/>
              <a:gd name="connsiteX930" fmla="*/ 3023879 w 7467600"/>
              <a:gd name="connsiteY930" fmla="*/ 0 h 6858000"/>
              <a:gd name="connsiteX931" fmla="*/ 3105400 w 7467600"/>
              <a:gd name="connsiteY931" fmla="*/ 0 h 6858000"/>
              <a:gd name="connsiteX932" fmla="*/ 3094669 w 7467600"/>
              <a:gd name="connsiteY932" fmla="*/ 30308 h 6858000"/>
              <a:gd name="connsiteX933" fmla="*/ 2901945 w 7467600"/>
              <a:gd name="connsiteY933" fmla="*/ 466538 h 6858000"/>
              <a:gd name="connsiteX934" fmla="*/ 2815209 w 7467600"/>
              <a:gd name="connsiteY934" fmla="*/ 497361 h 6858000"/>
              <a:gd name="connsiteX935" fmla="*/ 2844845 w 7467600"/>
              <a:gd name="connsiteY935" fmla="*/ 127638 h 6858000"/>
              <a:gd name="connsiteX936" fmla="*/ 2867960 w 7467600"/>
              <a:gd name="connsiteY936" fmla="*/ 0 h 6858000"/>
              <a:gd name="connsiteX937" fmla="*/ 1057230 w 7467600"/>
              <a:gd name="connsiteY937" fmla="*/ 0 h 6858000"/>
              <a:gd name="connsiteX938" fmla="*/ 1111003 w 7467600"/>
              <a:gd name="connsiteY938" fmla="*/ 0 h 6858000"/>
              <a:gd name="connsiteX939" fmla="*/ 1125553 w 7467600"/>
              <a:gd name="connsiteY939" fmla="*/ 52588 h 6858000"/>
              <a:gd name="connsiteX940" fmla="*/ 1304276 w 7467600"/>
              <a:gd name="connsiteY940" fmla="*/ 476275 h 6858000"/>
              <a:gd name="connsiteX941" fmla="*/ 1492066 w 7467600"/>
              <a:gd name="connsiteY941" fmla="*/ 886333 h 6858000"/>
              <a:gd name="connsiteX942" fmla="*/ 1423698 w 7467600"/>
              <a:gd name="connsiteY942" fmla="*/ 710817 h 6858000"/>
              <a:gd name="connsiteX943" fmla="*/ 1357609 w 7467600"/>
              <a:gd name="connsiteY943" fmla="*/ 532892 h 6858000"/>
              <a:gd name="connsiteX944" fmla="*/ 1309550 w 7467600"/>
              <a:gd name="connsiteY944" fmla="*/ 374031 h 6858000"/>
              <a:gd name="connsiteX945" fmla="*/ 1193673 w 7467600"/>
              <a:gd name="connsiteY945" fmla="*/ 49533 h 6858000"/>
              <a:gd name="connsiteX946" fmla="*/ 1164391 w 7467600"/>
              <a:gd name="connsiteY946" fmla="*/ 0 h 6858000"/>
              <a:gd name="connsiteX947" fmla="*/ 1200666 w 7467600"/>
              <a:gd name="connsiteY947" fmla="*/ 0 h 6858000"/>
              <a:gd name="connsiteX948" fmla="*/ 1223408 w 7467600"/>
              <a:gd name="connsiteY948" fmla="*/ 38996 h 6858000"/>
              <a:gd name="connsiteX949" fmla="*/ 1339635 w 7467600"/>
              <a:gd name="connsiteY949" fmla="*/ 365517 h 6858000"/>
              <a:gd name="connsiteX950" fmla="*/ 1387469 w 7467600"/>
              <a:gd name="connsiteY950" fmla="*/ 523079 h 6858000"/>
              <a:gd name="connsiteX951" fmla="*/ 1452685 w 7467600"/>
              <a:gd name="connsiteY951" fmla="*/ 699806 h 6858000"/>
              <a:gd name="connsiteX952" fmla="*/ 1492092 w 7467600"/>
              <a:gd name="connsiteY952" fmla="*/ 800424 h 6858000"/>
              <a:gd name="connsiteX953" fmla="*/ 1455302 w 7467600"/>
              <a:gd name="connsiteY953" fmla="*/ 632913 h 6858000"/>
              <a:gd name="connsiteX954" fmla="*/ 1222336 w 7467600"/>
              <a:gd name="connsiteY954" fmla="*/ 9480 h 6858000"/>
              <a:gd name="connsiteX955" fmla="*/ 1214634 w 7467600"/>
              <a:gd name="connsiteY955" fmla="*/ 0 h 6858000"/>
              <a:gd name="connsiteX956" fmla="*/ 1289827 w 7467600"/>
              <a:gd name="connsiteY956" fmla="*/ 0 h 6858000"/>
              <a:gd name="connsiteX957" fmla="*/ 1321076 w 7467600"/>
              <a:gd name="connsiteY957" fmla="*/ 59722 h 6858000"/>
              <a:gd name="connsiteX958" fmla="*/ 1512579 w 7467600"/>
              <a:gd name="connsiteY958" fmla="*/ 626441 h 6858000"/>
              <a:gd name="connsiteX959" fmla="*/ 1506076 w 7467600"/>
              <a:gd name="connsiteY959" fmla="*/ 1089289 h 6858000"/>
              <a:gd name="connsiteX960" fmla="*/ 1486346 w 7467600"/>
              <a:gd name="connsiteY960" fmla="*/ 1079919 h 6858000"/>
              <a:gd name="connsiteX961" fmla="*/ 1070511 w 7467600"/>
              <a:gd name="connsiteY961" fmla="*/ 48609 h 6858000"/>
              <a:gd name="connsiteX962" fmla="*/ 1057230 w 7467600"/>
              <a:gd name="connsiteY962" fmla="*/ 0 h 6858000"/>
              <a:gd name="connsiteX963" fmla="*/ 43151 w 7467600"/>
              <a:gd name="connsiteY963" fmla="*/ 0 h 6858000"/>
              <a:gd name="connsiteX964" fmla="*/ 95283 w 7467600"/>
              <a:gd name="connsiteY964" fmla="*/ 0 h 6858000"/>
              <a:gd name="connsiteX965" fmla="*/ 300708 w 7467600"/>
              <a:gd name="connsiteY965" fmla="*/ 154571 h 6858000"/>
              <a:gd name="connsiteX966" fmla="*/ 530414 w 7467600"/>
              <a:gd name="connsiteY966" fmla="*/ 354673 h 6858000"/>
              <a:gd name="connsiteX967" fmla="*/ 333785 w 7467600"/>
              <a:gd name="connsiteY967" fmla="*/ 161564 h 6858000"/>
              <a:gd name="connsiteX968" fmla="*/ 147005 w 7467600"/>
              <a:gd name="connsiteY968" fmla="*/ 0 h 6858000"/>
              <a:gd name="connsiteX969" fmla="*/ 272509 w 7467600"/>
              <a:gd name="connsiteY969" fmla="*/ 0 h 6858000"/>
              <a:gd name="connsiteX970" fmla="*/ 326276 w 7467600"/>
              <a:gd name="connsiteY970" fmla="*/ 45847 h 6858000"/>
              <a:gd name="connsiteX971" fmla="*/ 823759 w 7467600"/>
              <a:gd name="connsiteY971" fmla="*/ 574145 h 6858000"/>
              <a:gd name="connsiteX972" fmla="*/ 811254 w 7467600"/>
              <a:gd name="connsiteY972" fmla="*/ 665546 h 6858000"/>
              <a:gd name="connsiteX973" fmla="*/ 154042 w 7467600"/>
              <a:gd name="connsiteY973" fmla="*/ 261522 h 6858000"/>
              <a:gd name="connsiteX974" fmla="*/ 13550 w 7467600"/>
              <a:gd name="connsiteY974" fmla="*/ 158423 h 6858000"/>
              <a:gd name="connsiteX975" fmla="*/ 0 w 7467600"/>
              <a:gd name="connsiteY975" fmla="*/ 146618 h 6858000"/>
              <a:gd name="connsiteX976" fmla="*/ 0 w 7467600"/>
              <a:gd name="connsiteY976" fmla="*/ 59161 h 6858000"/>
              <a:gd name="connsiteX977" fmla="*/ 45427 w 7467600"/>
              <a:gd name="connsiteY977" fmla="*/ 101078 h 6858000"/>
              <a:gd name="connsiteX978" fmla="*/ 630103 w 7467600"/>
              <a:gd name="connsiteY978" fmla="*/ 485885 h 6858000"/>
              <a:gd name="connsiteX979" fmla="*/ 532040 w 7467600"/>
              <a:gd name="connsiteY979" fmla="*/ 399359 h 6858000"/>
              <a:gd name="connsiteX980" fmla="*/ 517618 w 7467600"/>
              <a:gd name="connsiteY980" fmla="*/ 385726 h 6858000"/>
              <a:gd name="connsiteX981" fmla="*/ 285074 w 7467600"/>
              <a:gd name="connsiteY981" fmla="*/ 182755 h 6858000"/>
              <a:gd name="connsiteX982" fmla="*/ 43151 w 7467600"/>
              <a:gd name="connsiteY982"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44835 w 7467600"/>
              <a:gd name="connsiteY76" fmla="*/ 5424988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1456157 w 7467600"/>
              <a:gd name="connsiteY103" fmla="*/ 5371404 h 6858000"/>
              <a:gd name="connsiteX104" fmla="*/ 1244432 w 7467600"/>
              <a:gd name="connsiteY104" fmla="*/ 5385601 h 6858000"/>
              <a:gd name="connsiteX105" fmla="*/ 973990 w 7467600"/>
              <a:gd name="connsiteY105" fmla="*/ 5424940 h 6858000"/>
              <a:gd name="connsiteX106" fmla="*/ 1103809 w 7467600"/>
              <a:gd name="connsiteY106" fmla="*/ 5433720 h 6858000"/>
              <a:gd name="connsiteX107" fmla="*/ 1123454 w 7467600"/>
              <a:gd name="connsiteY107" fmla="*/ 5435727 h 6858000"/>
              <a:gd name="connsiteX108" fmla="*/ 1737017 w 7467600"/>
              <a:gd name="connsiteY108" fmla="*/ 5452183 h 6858000"/>
              <a:gd name="connsiteX109" fmla="*/ 1824397 w 7467600"/>
              <a:gd name="connsiteY109" fmla="*/ 5447757 h 6858000"/>
              <a:gd name="connsiteX110" fmla="*/ 2070059 w 7467600"/>
              <a:gd name="connsiteY110" fmla="*/ 5441660 h 6858000"/>
              <a:gd name="connsiteX111" fmla="*/ 1456157 w 7467600"/>
              <a:gd name="connsiteY111" fmla="*/ 5371404 h 6858000"/>
              <a:gd name="connsiteX112" fmla="*/ 4988186 w 7467600"/>
              <a:gd name="connsiteY112" fmla="*/ 5216467 h 6858000"/>
              <a:gd name="connsiteX113" fmla="*/ 4777334 w 7467600"/>
              <a:gd name="connsiteY113" fmla="*/ 5406072 h 6858000"/>
              <a:gd name="connsiteX114" fmla="*/ 4718341 w 7467600"/>
              <a:gd name="connsiteY114" fmla="*/ 5468043 h 6858000"/>
              <a:gd name="connsiteX115" fmla="*/ 4604655 w 7467600"/>
              <a:gd name="connsiteY115" fmla="*/ 5583434 h 6858000"/>
              <a:gd name="connsiteX116" fmla="*/ 4565074 w 7467600"/>
              <a:gd name="connsiteY116" fmla="*/ 5618550 h 6858000"/>
              <a:gd name="connsiteX117" fmla="*/ 4988186 w 7467600"/>
              <a:gd name="connsiteY117" fmla="*/ 5216467 h 6858000"/>
              <a:gd name="connsiteX118" fmla="*/ 4978032 w 7467600"/>
              <a:gd name="connsiteY118" fmla="*/ 5183809 h 6858000"/>
              <a:gd name="connsiteX119" fmla="*/ 4463413 w 7467600"/>
              <a:gd name="connsiteY119" fmla="*/ 5615162 h 6858000"/>
              <a:gd name="connsiteX120" fmla="*/ 4358134 w 7467600"/>
              <a:gd name="connsiteY120" fmla="*/ 5742791 h 6858000"/>
              <a:gd name="connsiteX121" fmla="*/ 4376219 w 7467600"/>
              <a:gd name="connsiteY121" fmla="*/ 5729027 h 6858000"/>
              <a:gd name="connsiteX122" fmla="*/ 4582340 w 7467600"/>
              <a:gd name="connsiteY122" fmla="*/ 5561037 h 6858000"/>
              <a:gd name="connsiteX123" fmla="*/ 4694684 w 7467600"/>
              <a:gd name="connsiteY123" fmla="*/ 5447098 h 6858000"/>
              <a:gd name="connsiteX124" fmla="*/ 4754123 w 7467600"/>
              <a:gd name="connsiteY124" fmla="*/ 5384643 h 6858000"/>
              <a:gd name="connsiteX125" fmla="*/ 4978032 w 7467600"/>
              <a:gd name="connsiteY125" fmla="*/ 5183809 h 6858000"/>
              <a:gd name="connsiteX126" fmla="*/ 1903353 w 7467600"/>
              <a:gd name="connsiteY126" fmla="*/ 5044827 h 6858000"/>
              <a:gd name="connsiteX127" fmla="*/ 1936931 w 7467600"/>
              <a:gd name="connsiteY127" fmla="*/ 5093954 h 6858000"/>
              <a:gd name="connsiteX128" fmla="*/ 2195868 w 7467600"/>
              <a:gd name="connsiteY128" fmla="*/ 5396574 h 6858000"/>
              <a:gd name="connsiteX129" fmla="*/ 2088852 w 7467600"/>
              <a:gd name="connsiteY129" fmla="*/ 5166123 h 6858000"/>
              <a:gd name="connsiteX130" fmla="*/ 1958241 w 7467600"/>
              <a:gd name="connsiteY130" fmla="*/ 5067955 h 6858000"/>
              <a:gd name="connsiteX131" fmla="*/ 1903353 w 7467600"/>
              <a:gd name="connsiteY131" fmla="*/ 5044827 h 6858000"/>
              <a:gd name="connsiteX132" fmla="*/ 1979378 w 7467600"/>
              <a:gd name="connsiteY132" fmla="*/ 4769504 h 6858000"/>
              <a:gd name="connsiteX133" fmla="*/ 2882120 w 7467600"/>
              <a:gd name="connsiteY133" fmla="*/ 5064547 h 6858000"/>
              <a:gd name="connsiteX134" fmla="*/ 2793103 w 7467600"/>
              <a:gd name="connsiteY134" fmla="*/ 5039699 h 6858000"/>
              <a:gd name="connsiteX135" fmla="*/ 2770041 w 7467600"/>
              <a:gd name="connsiteY135" fmla="*/ 5033634 h 6858000"/>
              <a:gd name="connsiteX136" fmla="*/ 1979378 w 7467600"/>
              <a:gd name="connsiteY136" fmla="*/ 4769504 h 6858000"/>
              <a:gd name="connsiteX137" fmla="*/ 1927410 w 7467600"/>
              <a:gd name="connsiteY137" fmla="*/ 4716164 h 6858000"/>
              <a:gd name="connsiteX138" fmla="*/ 1959587 w 7467600"/>
              <a:gd name="connsiteY138" fmla="*/ 4728849 h 6858000"/>
              <a:gd name="connsiteX139" fmla="*/ 2777707 w 7467600"/>
              <a:gd name="connsiteY139" fmla="*/ 5003991 h 6858000"/>
              <a:gd name="connsiteX140" fmla="*/ 2800768 w 7467600"/>
              <a:gd name="connsiteY140" fmla="*/ 5010056 h 6858000"/>
              <a:gd name="connsiteX141" fmla="*/ 2879408 w 7467600"/>
              <a:gd name="connsiteY141" fmla="*/ 5031590 h 6858000"/>
              <a:gd name="connsiteX142" fmla="*/ 2862295 w 7467600"/>
              <a:gd name="connsiteY142" fmla="*/ 5022958 h 6858000"/>
              <a:gd name="connsiteX143" fmla="*/ 2813343 w 7467600"/>
              <a:gd name="connsiteY143" fmla="*/ 4998369 h 6858000"/>
              <a:gd name="connsiteX144" fmla="*/ 2646245 w 7467600"/>
              <a:gd name="connsiteY144" fmla="*/ 4930999 h 6858000"/>
              <a:gd name="connsiteX145" fmla="*/ 1999243 w 7467600"/>
              <a:gd name="connsiteY145" fmla="*/ 4730524 h 6858000"/>
              <a:gd name="connsiteX146" fmla="*/ 1979527 w 7467600"/>
              <a:gd name="connsiteY146" fmla="*/ 4726651 h 6858000"/>
              <a:gd name="connsiteX147" fmla="*/ 1927410 w 7467600"/>
              <a:gd name="connsiteY147" fmla="*/ 4716164 h 6858000"/>
              <a:gd name="connsiteX148" fmla="*/ 1997014 w 7467600"/>
              <a:gd name="connsiteY148" fmla="*/ 4698007 h 6858000"/>
              <a:gd name="connsiteX149" fmla="*/ 2005458 w 7467600"/>
              <a:gd name="connsiteY149" fmla="*/ 4699540 h 6858000"/>
              <a:gd name="connsiteX150" fmla="*/ 2657186 w 7467600"/>
              <a:gd name="connsiteY150" fmla="*/ 4901687 h 6858000"/>
              <a:gd name="connsiteX151" fmla="*/ 2826662 w 7467600"/>
              <a:gd name="connsiteY151" fmla="*/ 4970362 h 6858000"/>
              <a:gd name="connsiteX152" fmla="*/ 2876100 w 7467600"/>
              <a:gd name="connsiteY152" fmla="*/ 4995397 h 6858000"/>
              <a:gd name="connsiteX153" fmla="*/ 3042600 w 7467600"/>
              <a:gd name="connsiteY153" fmla="*/ 5059532 h 6858000"/>
              <a:gd name="connsiteX154" fmla="*/ 1997014 w 7467600"/>
              <a:gd name="connsiteY154" fmla="*/ 4698007 h 6858000"/>
              <a:gd name="connsiteX155" fmla="*/ 2305292 w 7467600"/>
              <a:gd name="connsiteY155" fmla="*/ 4219492 h 6858000"/>
              <a:gd name="connsiteX156" fmla="*/ 3360922 w 7467600"/>
              <a:gd name="connsiteY156" fmla="*/ 4529373 h 6858000"/>
              <a:gd name="connsiteX157" fmla="*/ 3492420 w 7467600"/>
              <a:gd name="connsiteY157" fmla="*/ 4510145 h 6858000"/>
              <a:gd name="connsiteX158" fmla="*/ 3364086 w 7467600"/>
              <a:gd name="connsiteY158" fmla="*/ 4480340 h 6858000"/>
              <a:gd name="connsiteX159" fmla="*/ 3225818 w 7467600"/>
              <a:gd name="connsiteY159" fmla="*/ 4411822 h 6858000"/>
              <a:gd name="connsiteX160" fmla="*/ 3129696 w 7467600"/>
              <a:gd name="connsiteY160" fmla="*/ 4360704 h 6858000"/>
              <a:gd name="connsiteX161" fmla="*/ 2814545 w 7467600"/>
              <a:gd name="connsiteY161" fmla="*/ 4282955 h 6858000"/>
              <a:gd name="connsiteX162" fmla="*/ 2305292 w 7467600"/>
              <a:gd name="connsiteY162" fmla="*/ 4219492 h 6858000"/>
              <a:gd name="connsiteX163" fmla="*/ 2626982 w 7467600"/>
              <a:gd name="connsiteY163" fmla="*/ 4206450 h 6858000"/>
              <a:gd name="connsiteX164" fmla="*/ 2490617 w 7467600"/>
              <a:gd name="connsiteY164" fmla="*/ 4206951 h 6858000"/>
              <a:gd name="connsiteX165" fmla="*/ 2819869 w 7467600"/>
              <a:gd name="connsiteY165" fmla="*/ 4252936 h 6858000"/>
              <a:gd name="connsiteX166" fmla="*/ 3143018 w 7467600"/>
              <a:gd name="connsiteY166" fmla="*/ 4332698 h 6858000"/>
              <a:gd name="connsiteX167" fmla="*/ 3241520 w 7467600"/>
              <a:gd name="connsiteY167" fmla="*/ 4385112 h 6858000"/>
              <a:gd name="connsiteX168" fmla="*/ 3374575 w 7467600"/>
              <a:gd name="connsiteY168" fmla="*/ 4451517 h 6858000"/>
              <a:gd name="connsiteX169" fmla="*/ 3505221 w 7467600"/>
              <a:gd name="connsiteY169" fmla="*/ 4480757 h 6858000"/>
              <a:gd name="connsiteX170" fmla="*/ 2626982 w 7467600"/>
              <a:gd name="connsiteY170" fmla="*/ 4206450 h 6858000"/>
              <a:gd name="connsiteX171" fmla="*/ 1310106 w 7467600"/>
              <a:gd name="connsiteY171" fmla="*/ 3943217 h 6858000"/>
              <a:gd name="connsiteX172" fmla="*/ 854994 w 7467600"/>
              <a:gd name="connsiteY172" fmla="*/ 4399136 h 6858000"/>
              <a:gd name="connsiteX173" fmla="*/ 742462 w 7467600"/>
              <a:gd name="connsiteY173" fmla="*/ 4594648 h 6858000"/>
              <a:gd name="connsiteX174" fmla="*/ 820602 w 7467600"/>
              <a:gd name="connsiteY174" fmla="*/ 4485915 h 6858000"/>
              <a:gd name="connsiteX175" fmla="*/ 878295 w 7467600"/>
              <a:gd name="connsiteY175" fmla="*/ 4403594 h 6858000"/>
              <a:gd name="connsiteX176" fmla="*/ 1240607 w 7467600"/>
              <a:gd name="connsiteY176" fmla="*/ 4010401 h 6858000"/>
              <a:gd name="connsiteX177" fmla="*/ 1310106 w 7467600"/>
              <a:gd name="connsiteY177" fmla="*/ 3943217 h 6858000"/>
              <a:gd name="connsiteX178" fmla="*/ 1423113 w 7467600"/>
              <a:gd name="connsiteY178" fmla="*/ 3874565 h 6858000"/>
              <a:gd name="connsiteX179" fmla="*/ 1260565 w 7467600"/>
              <a:gd name="connsiteY179" fmla="*/ 4031982 h 6858000"/>
              <a:gd name="connsiteX180" fmla="*/ 901900 w 7467600"/>
              <a:gd name="connsiteY180" fmla="*/ 4421236 h 6858000"/>
              <a:gd name="connsiteX181" fmla="*/ 845044 w 7467600"/>
              <a:gd name="connsiteY181" fmla="*/ 4502436 h 6858000"/>
              <a:gd name="connsiteX182" fmla="*/ 685926 w 7467600"/>
              <a:gd name="connsiteY182" fmla="*/ 4703069 h 6858000"/>
              <a:gd name="connsiteX183" fmla="*/ 684248 w 7467600"/>
              <a:gd name="connsiteY183" fmla="*/ 4706721 h 6858000"/>
              <a:gd name="connsiteX184" fmla="*/ 1423113 w 7467600"/>
              <a:gd name="connsiteY184" fmla="*/ 3874565 h 6858000"/>
              <a:gd name="connsiteX185" fmla="*/ 3316479 w 7467600"/>
              <a:gd name="connsiteY185" fmla="*/ 3872136 h 6858000"/>
              <a:gd name="connsiteX186" fmla="*/ 3546806 w 7467600"/>
              <a:gd name="connsiteY186" fmla="*/ 4356139 h 6858000"/>
              <a:gd name="connsiteX187" fmla="*/ 3364433 w 7467600"/>
              <a:gd name="connsiteY187" fmla="*/ 3953121 h 6858000"/>
              <a:gd name="connsiteX188" fmla="*/ 3316479 w 7467600"/>
              <a:gd name="connsiteY188" fmla="*/ 3872136 h 6858000"/>
              <a:gd name="connsiteX189" fmla="*/ 3291335 w 7467600"/>
              <a:gd name="connsiteY189" fmla="*/ 3767420 h 6858000"/>
              <a:gd name="connsiteX190" fmla="*/ 3390805 w 7467600"/>
              <a:gd name="connsiteY190" fmla="*/ 3937163 h 6858000"/>
              <a:gd name="connsiteX191" fmla="*/ 3579062 w 7467600"/>
              <a:gd name="connsiteY191" fmla="*/ 4359040 h 6858000"/>
              <a:gd name="connsiteX192" fmla="*/ 3467355 w 7467600"/>
              <a:gd name="connsiteY192" fmla="*/ 3988130 h 6858000"/>
              <a:gd name="connsiteX193" fmla="*/ 3310753 w 7467600"/>
              <a:gd name="connsiteY193" fmla="*/ 3787140 h 6858000"/>
              <a:gd name="connsiteX194" fmla="*/ 3291335 w 7467600"/>
              <a:gd name="connsiteY194" fmla="*/ 3767420 h 6858000"/>
              <a:gd name="connsiteX195" fmla="*/ 1635889 w 7467600"/>
              <a:gd name="connsiteY195" fmla="*/ 3709494 h 6858000"/>
              <a:gd name="connsiteX196" fmla="*/ 1634800 w 7467600"/>
              <a:gd name="connsiteY196" fmla="*/ 3731111 h 6858000"/>
              <a:gd name="connsiteX197" fmla="*/ 1635889 w 7467600"/>
              <a:gd name="connsiteY197" fmla="*/ 3709494 h 6858000"/>
              <a:gd name="connsiteX198" fmla="*/ 1510397 w 7467600"/>
              <a:gd name="connsiteY198" fmla="*/ 3684705 h 6858000"/>
              <a:gd name="connsiteX199" fmla="*/ 1146550 w 7467600"/>
              <a:gd name="connsiteY199" fmla="*/ 3802012 h 6858000"/>
              <a:gd name="connsiteX200" fmla="*/ 698834 w 7467600"/>
              <a:gd name="connsiteY200" fmla="*/ 3952272 h 6858000"/>
              <a:gd name="connsiteX201" fmla="*/ 34256 w 7467600"/>
              <a:gd name="connsiteY201" fmla="*/ 4347603 h 6858000"/>
              <a:gd name="connsiteX202" fmla="*/ 527241 w 7467600"/>
              <a:gd name="connsiteY202" fmla="*/ 4065078 h 6858000"/>
              <a:gd name="connsiteX203" fmla="*/ 1510397 w 7467600"/>
              <a:gd name="connsiteY203" fmla="*/ 3684705 h 6858000"/>
              <a:gd name="connsiteX204" fmla="*/ 1313114 w 7467600"/>
              <a:gd name="connsiteY204" fmla="*/ 3655216 h 6858000"/>
              <a:gd name="connsiteX205" fmla="*/ 1109304 w 7467600"/>
              <a:gd name="connsiteY205" fmla="*/ 3669030 h 6858000"/>
              <a:gd name="connsiteX206" fmla="*/ 8129 w 7467600"/>
              <a:gd name="connsiteY206" fmla="*/ 4330519 h 6858000"/>
              <a:gd name="connsiteX207" fmla="*/ 687572 w 7467600"/>
              <a:gd name="connsiteY207" fmla="*/ 3925629 h 6858000"/>
              <a:gd name="connsiteX208" fmla="*/ 1138365 w 7467600"/>
              <a:gd name="connsiteY208" fmla="*/ 3774515 h 6858000"/>
              <a:gd name="connsiteX209" fmla="*/ 1505579 w 7467600"/>
              <a:gd name="connsiteY209" fmla="*/ 3655526 h 6858000"/>
              <a:gd name="connsiteX210" fmla="*/ 1313114 w 7467600"/>
              <a:gd name="connsiteY210" fmla="*/ 3655216 h 6858000"/>
              <a:gd name="connsiteX211" fmla="*/ 3655073 w 7467600"/>
              <a:gd name="connsiteY211" fmla="*/ 3650884 h 6858000"/>
              <a:gd name="connsiteX212" fmla="*/ 3989938 w 7467600"/>
              <a:gd name="connsiteY212" fmla="*/ 3991685 h 6858000"/>
              <a:gd name="connsiteX213" fmla="*/ 4393907 w 7467600"/>
              <a:gd name="connsiteY213" fmla="*/ 4261258 h 6858000"/>
              <a:gd name="connsiteX214" fmla="*/ 4648051 w 7467600"/>
              <a:gd name="connsiteY214" fmla="*/ 4374051 h 6858000"/>
              <a:gd name="connsiteX215" fmla="*/ 4383389 w 7467600"/>
              <a:gd name="connsiteY215" fmla="*/ 4184369 h 6858000"/>
              <a:gd name="connsiteX216" fmla="*/ 4165508 w 7467600"/>
              <a:gd name="connsiteY216" fmla="*/ 4035196 h 6858000"/>
              <a:gd name="connsiteX217" fmla="*/ 4068162 w 7467600"/>
              <a:gd name="connsiteY217" fmla="*/ 3953394 h 6858000"/>
              <a:gd name="connsiteX218" fmla="*/ 3981416 w 7467600"/>
              <a:gd name="connsiteY218" fmla="*/ 3880482 h 6858000"/>
              <a:gd name="connsiteX219" fmla="*/ 3800147 w 7467600"/>
              <a:gd name="connsiteY219" fmla="*/ 3749872 h 6858000"/>
              <a:gd name="connsiteX220" fmla="*/ 3655073 w 7467600"/>
              <a:gd name="connsiteY220" fmla="*/ 3650884 h 6858000"/>
              <a:gd name="connsiteX221" fmla="*/ 3670252 w 7467600"/>
              <a:gd name="connsiteY221" fmla="*/ 3622798 h 6858000"/>
              <a:gd name="connsiteX222" fmla="*/ 3817258 w 7467600"/>
              <a:gd name="connsiteY222" fmla="*/ 3723577 h 6858000"/>
              <a:gd name="connsiteX223" fmla="*/ 4000461 w 7467600"/>
              <a:gd name="connsiteY223" fmla="*/ 3855966 h 6858000"/>
              <a:gd name="connsiteX224" fmla="*/ 4088180 w 7467600"/>
              <a:gd name="connsiteY224" fmla="*/ 3929774 h 6858000"/>
              <a:gd name="connsiteX225" fmla="*/ 4184555 w 7467600"/>
              <a:gd name="connsiteY225" fmla="*/ 4010683 h 6858000"/>
              <a:gd name="connsiteX226" fmla="*/ 4399563 w 7467600"/>
              <a:gd name="connsiteY226" fmla="*/ 4158106 h 6858000"/>
              <a:gd name="connsiteX227" fmla="*/ 4684469 w 7467600"/>
              <a:gd name="connsiteY227" fmla="*/ 4364680 h 6858000"/>
              <a:gd name="connsiteX228" fmla="*/ 4690271 w 7467600"/>
              <a:gd name="connsiteY228" fmla="*/ 4370034 h 6858000"/>
              <a:gd name="connsiteX229" fmla="*/ 4136093 w 7467600"/>
              <a:gd name="connsiteY229" fmla="*/ 3858466 h 6858000"/>
              <a:gd name="connsiteX230" fmla="*/ 3670252 w 7467600"/>
              <a:gd name="connsiteY230" fmla="*/ 3622798 h 6858000"/>
              <a:gd name="connsiteX231" fmla="*/ 4440129 w 7467600"/>
              <a:gd name="connsiteY231" fmla="*/ 3448571 h 6858000"/>
              <a:gd name="connsiteX232" fmla="*/ 4856525 w 7467600"/>
              <a:gd name="connsiteY232" fmla="*/ 3915351 h 6858000"/>
              <a:gd name="connsiteX233" fmla="*/ 5059055 w 7467600"/>
              <a:gd name="connsiteY233" fmla="*/ 4108918 h 6858000"/>
              <a:gd name="connsiteX234" fmla="*/ 5290070 w 7467600"/>
              <a:gd name="connsiteY234" fmla="*/ 4263619 h 6858000"/>
              <a:gd name="connsiteX235" fmla="*/ 4834991 w 7467600"/>
              <a:gd name="connsiteY235" fmla="*/ 3830985 h 6858000"/>
              <a:gd name="connsiteX236" fmla="*/ 4440129 w 7467600"/>
              <a:gd name="connsiteY236" fmla="*/ 3448571 h 6858000"/>
              <a:gd name="connsiteX237" fmla="*/ 4441737 w 7467600"/>
              <a:gd name="connsiteY237" fmla="*/ 3399734 h 6858000"/>
              <a:gd name="connsiteX238" fmla="*/ 4431236 w 7467600"/>
              <a:gd name="connsiteY238" fmla="*/ 3400954 h 6858000"/>
              <a:gd name="connsiteX239" fmla="*/ 4557150 w 7467600"/>
              <a:gd name="connsiteY239" fmla="*/ 3510023 h 6858000"/>
              <a:gd name="connsiteX240" fmla="*/ 4856936 w 7467600"/>
              <a:gd name="connsiteY240" fmla="*/ 3809146 h 6858000"/>
              <a:gd name="connsiteX241" fmla="*/ 5111996 w 7467600"/>
              <a:gd name="connsiteY241" fmla="*/ 4065759 h 6858000"/>
              <a:gd name="connsiteX242" fmla="*/ 5388878 w 7467600"/>
              <a:gd name="connsiteY242" fmla="*/ 4300185 h 6858000"/>
              <a:gd name="connsiteX243" fmla="*/ 5425556 w 7467600"/>
              <a:gd name="connsiteY243" fmla="*/ 4308967 h 6858000"/>
              <a:gd name="connsiteX244" fmla="*/ 4943646 w 7467600"/>
              <a:gd name="connsiteY244" fmla="*/ 3822916 h 6858000"/>
              <a:gd name="connsiteX245" fmla="*/ 4594837 w 7467600"/>
              <a:gd name="connsiteY245" fmla="*/ 3532274 h 6858000"/>
              <a:gd name="connsiteX246" fmla="*/ 4441737 w 7467600"/>
              <a:gd name="connsiteY246" fmla="*/ 3399734 h 6858000"/>
              <a:gd name="connsiteX247" fmla="*/ 5425834 w 7467600"/>
              <a:gd name="connsiteY247" fmla="*/ 3162785 h 6858000"/>
              <a:gd name="connsiteX248" fmla="*/ 5401644 w 7467600"/>
              <a:gd name="connsiteY248" fmla="*/ 3617847 h 6858000"/>
              <a:gd name="connsiteX249" fmla="*/ 5467256 w 7467600"/>
              <a:gd name="connsiteY249" fmla="*/ 4175494 h 6858000"/>
              <a:gd name="connsiteX250" fmla="*/ 5448069 w 7467600"/>
              <a:gd name="connsiteY250" fmla="*/ 3567554 h 6858000"/>
              <a:gd name="connsiteX251" fmla="*/ 5425834 w 7467600"/>
              <a:gd name="connsiteY251" fmla="*/ 3162785 h 6858000"/>
              <a:gd name="connsiteX252" fmla="*/ 1318687 w 7467600"/>
              <a:gd name="connsiteY252" fmla="*/ 3113840 h 6858000"/>
              <a:gd name="connsiteX253" fmla="*/ 1066793 w 7467600"/>
              <a:gd name="connsiteY253" fmla="*/ 3212171 h 6858000"/>
              <a:gd name="connsiteX254" fmla="*/ 993319 w 7467600"/>
              <a:gd name="connsiteY254" fmla="*/ 3247648 h 6858000"/>
              <a:gd name="connsiteX255" fmla="*/ 853081 w 7467600"/>
              <a:gd name="connsiteY255" fmla="*/ 3312410 h 6858000"/>
              <a:gd name="connsiteX256" fmla="*/ 805957 w 7467600"/>
              <a:gd name="connsiteY256" fmla="*/ 3330443 h 6858000"/>
              <a:gd name="connsiteX257" fmla="*/ 1318687 w 7467600"/>
              <a:gd name="connsiteY257" fmla="*/ 3113840 h 6858000"/>
              <a:gd name="connsiteX258" fmla="*/ 5453702 w 7467600"/>
              <a:gd name="connsiteY258" fmla="*/ 3090882 h 6858000"/>
              <a:gd name="connsiteX259" fmla="*/ 5480135 w 7467600"/>
              <a:gd name="connsiteY259" fmla="*/ 3565802 h 6858000"/>
              <a:gd name="connsiteX260" fmla="*/ 5499023 w 7467600"/>
              <a:gd name="connsiteY260" fmla="*/ 4166310 h 6858000"/>
              <a:gd name="connsiteX261" fmla="*/ 5547022 w 7467600"/>
              <a:gd name="connsiteY261" fmla="*/ 3607838 h 6858000"/>
              <a:gd name="connsiteX262" fmla="*/ 5515964 w 7467600"/>
              <a:gd name="connsiteY262" fmla="*/ 3378541 h 6858000"/>
              <a:gd name="connsiteX263" fmla="*/ 5453702 w 7467600"/>
              <a:gd name="connsiteY263" fmla="*/ 3090882 h 6858000"/>
              <a:gd name="connsiteX264" fmla="*/ 1238695 w 7467600"/>
              <a:gd name="connsiteY264" fmla="*/ 3076820 h 6858000"/>
              <a:gd name="connsiteX265" fmla="*/ 716371 w 7467600"/>
              <a:gd name="connsiteY265" fmla="*/ 3293249 h 6858000"/>
              <a:gd name="connsiteX266" fmla="*/ 579522 w 7467600"/>
              <a:gd name="connsiteY266" fmla="*/ 3371759 h 6858000"/>
              <a:gd name="connsiteX267" fmla="*/ 600288 w 7467600"/>
              <a:gd name="connsiteY267" fmla="*/ 3365555 h 6858000"/>
              <a:gd name="connsiteX268" fmla="*/ 840692 w 7467600"/>
              <a:gd name="connsiteY268" fmla="*/ 3284921 h 6858000"/>
              <a:gd name="connsiteX269" fmla="*/ 979248 w 7467600"/>
              <a:gd name="connsiteY269" fmla="*/ 3221003 h 6858000"/>
              <a:gd name="connsiteX270" fmla="*/ 1053282 w 7467600"/>
              <a:gd name="connsiteY270" fmla="*/ 3185247 h 6858000"/>
              <a:gd name="connsiteX271" fmla="*/ 1320603 w 7467600"/>
              <a:gd name="connsiteY271" fmla="*/ 3081281 h 6858000"/>
              <a:gd name="connsiteX272" fmla="*/ 1238695 w 7467600"/>
              <a:gd name="connsiteY272" fmla="*/ 3076820 h 6858000"/>
              <a:gd name="connsiteX273" fmla="*/ 5425627 w 7467600"/>
              <a:gd name="connsiteY273" fmla="*/ 2954192 h 6858000"/>
              <a:gd name="connsiteX274" fmla="*/ 5470770 w 7467600"/>
              <a:gd name="connsiteY274" fmla="*/ 3005435 h 6858000"/>
              <a:gd name="connsiteX275" fmla="*/ 5519779 w 7467600"/>
              <a:gd name="connsiteY275" fmla="*/ 4359223 h 6858000"/>
              <a:gd name="connsiteX276" fmla="*/ 5520293 w 7467600"/>
              <a:gd name="connsiteY276" fmla="*/ 4360602 h 6858000"/>
              <a:gd name="connsiteX277" fmla="*/ 5767221 w 7467600"/>
              <a:gd name="connsiteY277" fmla="*/ 4665564 h 6858000"/>
              <a:gd name="connsiteX278" fmla="*/ 6937169 w 7467600"/>
              <a:gd name="connsiteY278" fmla="*/ 4815941 h 6858000"/>
              <a:gd name="connsiteX279" fmla="*/ 6953922 w 7467600"/>
              <a:gd name="connsiteY279" fmla="*/ 4890068 h 6858000"/>
              <a:gd name="connsiteX280" fmla="*/ 6071359 w 7467600"/>
              <a:gd name="connsiteY280" fmla="*/ 4770770 h 6858000"/>
              <a:gd name="connsiteX281" fmla="*/ 6038839 w 7467600"/>
              <a:gd name="connsiteY281" fmla="*/ 4764474 h 6858000"/>
              <a:gd name="connsiteX282" fmla="*/ 6038706 w 7467600"/>
              <a:gd name="connsiteY282" fmla="*/ 4763847 h 6858000"/>
              <a:gd name="connsiteX283" fmla="*/ 6037784 w 7467600"/>
              <a:gd name="connsiteY283" fmla="*/ 4764270 h 6858000"/>
              <a:gd name="connsiteX284" fmla="*/ 6038839 w 7467600"/>
              <a:gd name="connsiteY284" fmla="*/ 4764474 h 6858000"/>
              <a:gd name="connsiteX285" fmla="*/ 6040338 w 7467600"/>
              <a:gd name="connsiteY285" fmla="*/ 4771418 h 6858000"/>
              <a:gd name="connsiteX286" fmla="*/ 6024488 w 7467600"/>
              <a:gd name="connsiteY286" fmla="*/ 4809903 h 6858000"/>
              <a:gd name="connsiteX287" fmla="*/ 5599771 w 7467600"/>
              <a:gd name="connsiteY287" fmla="*/ 5509652 h 6858000"/>
              <a:gd name="connsiteX288" fmla="*/ 5548843 w 7467600"/>
              <a:gd name="connsiteY288" fmla="*/ 5563845 h 6858000"/>
              <a:gd name="connsiteX289" fmla="*/ 5940952 w 7467600"/>
              <a:gd name="connsiteY289" fmla="*/ 6250028 h 6858000"/>
              <a:gd name="connsiteX290" fmla="*/ 6043441 w 7467600"/>
              <a:gd name="connsiteY290" fmla="*/ 6665847 h 6858000"/>
              <a:gd name="connsiteX291" fmla="*/ 6093432 w 7467600"/>
              <a:gd name="connsiteY291" fmla="*/ 6858000 h 6858000"/>
              <a:gd name="connsiteX292" fmla="*/ 6034344 w 7467600"/>
              <a:gd name="connsiteY292" fmla="*/ 6858000 h 6858000"/>
              <a:gd name="connsiteX293" fmla="*/ 6026679 w 7467600"/>
              <a:gd name="connsiteY293" fmla="*/ 6836959 h 6858000"/>
              <a:gd name="connsiteX294" fmla="*/ 5800441 w 7467600"/>
              <a:gd name="connsiteY294" fmla="*/ 6335286 h 6858000"/>
              <a:gd name="connsiteX295" fmla="*/ 5526562 w 7467600"/>
              <a:gd name="connsiteY295" fmla="*/ 5705388 h 6858000"/>
              <a:gd name="connsiteX296" fmla="*/ 5519640 w 7467600"/>
              <a:gd name="connsiteY296" fmla="*/ 5683774 h 6858000"/>
              <a:gd name="connsiteX297" fmla="*/ 5844559 w 7467600"/>
              <a:gd name="connsiteY297" fmla="*/ 6553349 h 6858000"/>
              <a:gd name="connsiteX298" fmla="*/ 5975994 w 7467600"/>
              <a:gd name="connsiteY298" fmla="*/ 6858000 h 6858000"/>
              <a:gd name="connsiteX299" fmla="*/ 5898547 w 7467600"/>
              <a:gd name="connsiteY299" fmla="*/ 6858000 h 6858000"/>
              <a:gd name="connsiteX300" fmla="*/ 5682041 w 7467600"/>
              <a:gd name="connsiteY300" fmla="*/ 6355860 h 6858000"/>
              <a:gd name="connsiteX301" fmla="*/ 5461758 w 7467600"/>
              <a:gd name="connsiteY301" fmla="*/ 5820220 h 6858000"/>
              <a:gd name="connsiteX302" fmla="*/ 5237282 w 7467600"/>
              <a:gd name="connsiteY302" fmla="*/ 6579086 h 6858000"/>
              <a:gd name="connsiteX303" fmla="*/ 5115009 w 7467600"/>
              <a:gd name="connsiteY303" fmla="*/ 6858000 h 6858000"/>
              <a:gd name="connsiteX304" fmla="*/ 5028074 w 7467600"/>
              <a:gd name="connsiteY304" fmla="*/ 6858000 h 6858000"/>
              <a:gd name="connsiteX305" fmla="*/ 5079508 w 7467600"/>
              <a:gd name="connsiteY305" fmla="*/ 6749074 h 6858000"/>
              <a:gd name="connsiteX306" fmla="*/ 5371846 w 7467600"/>
              <a:gd name="connsiteY306" fmla="*/ 5924413 h 6858000"/>
              <a:gd name="connsiteX307" fmla="*/ 5270512 w 7467600"/>
              <a:gd name="connsiteY307" fmla="*/ 6138975 h 6858000"/>
              <a:gd name="connsiteX308" fmla="*/ 5062409 w 7467600"/>
              <a:gd name="connsiteY308" fmla="*/ 6653544 h 6858000"/>
              <a:gd name="connsiteX309" fmla="*/ 5036628 w 7467600"/>
              <a:gd name="connsiteY309" fmla="*/ 6754247 h 6858000"/>
              <a:gd name="connsiteX310" fmla="*/ 5009112 w 7467600"/>
              <a:gd name="connsiteY310" fmla="*/ 6858000 h 6858000"/>
              <a:gd name="connsiteX311" fmla="*/ 4976679 w 7467600"/>
              <a:gd name="connsiteY311" fmla="*/ 6858000 h 6858000"/>
              <a:gd name="connsiteX312" fmla="*/ 5006537 w 7467600"/>
              <a:gd name="connsiteY312" fmla="*/ 6747068 h 6858000"/>
              <a:gd name="connsiteX313" fmla="*/ 5032723 w 7467600"/>
              <a:gd name="connsiteY313" fmla="*/ 6644957 h 6858000"/>
              <a:gd name="connsiteX314" fmla="*/ 5242949 w 7467600"/>
              <a:gd name="connsiteY314" fmla="*/ 6125175 h 6858000"/>
              <a:gd name="connsiteX315" fmla="*/ 5286321 w 7467600"/>
              <a:gd name="connsiteY315" fmla="*/ 6033555 h 6858000"/>
              <a:gd name="connsiteX316" fmla="*/ 5008210 w 7467600"/>
              <a:gd name="connsiteY316" fmla="*/ 6649194 h 6858000"/>
              <a:gd name="connsiteX317" fmla="*/ 4986321 w 7467600"/>
              <a:gd name="connsiteY317" fmla="*/ 6765687 h 6858000"/>
              <a:gd name="connsiteX318" fmla="*/ 4973474 w 7467600"/>
              <a:gd name="connsiteY318" fmla="*/ 6858000 h 6858000"/>
              <a:gd name="connsiteX319" fmla="*/ 4907178 w 7467600"/>
              <a:gd name="connsiteY319" fmla="*/ 6858000 h 6858000"/>
              <a:gd name="connsiteX320" fmla="*/ 4910810 w 7467600"/>
              <a:gd name="connsiteY320" fmla="*/ 6829660 h 6858000"/>
              <a:gd name="connsiteX321" fmla="*/ 4987461 w 7467600"/>
              <a:gd name="connsiteY321" fmla="*/ 6432994 h 6858000"/>
              <a:gd name="connsiteX322" fmla="*/ 5179262 w 7467600"/>
              <a:gd name="connsiteY322" fmla="*/ 6035044 h 6858000"/>
              <a:gd name="connsiteX323" fmla="*/ 4689678 w 7467600"/>
              <a:gd name="connsiteY323" fmla="*/ 6440241 h 6858000"/>
              <a:gd name="connsiteX324" fmla="*/ 4477543 w 7467600"/>
              <a:gd name="connsiteY324" fmla="*/ 6674836 h 6858000"/>
              <a:gd name="connsiteX325" fmla="*/ 4329957 w 7467600"/>
              <a:gd name="connsiteY325" fmla="*/ 6858000 h 6858000"/>
              <a:gd name="connsiteX326" fmla="*/ 4218595 w 7467600"/>
              <a:gd name="connsiteY326" fmla="*/ 6858000 h 6858000"/>
              <a:gd name="connsiteX327" fmla="*/ 4368888 w 7467600"/>
              <a:gd name="connsiteY327" fmla="*/ 6668412 h 6858000"/>
              <a:gd name="connsiteX328" fmla="*/ 4563091 w 7467600"/>
              <a:gd name="connsiteY328" fmla="*/ 6442508 h 6858000"/>
              <a:gd name="connsiteX329" fmla="*/ 5387324 w 7467600"/>
              <a:gd name="connsiteY329" fmla="*/ 5705830 h 6858000"/>
              <a:gd name="connsiteX330" fmla="*/ 5073620 w 7467600"/>
              <a:gd name="connsiteY330" fmla="*/ 5955437 h 6858000"/>
              <a:gd name="connsiteX331" fmla="*/ 4689789 w 7467600"/>
              <a:gd name="connsiteY331" fmla="*/ 6268382 h 6858000"/>
              <a:gd name="connsiteX332" fmla="*/ 4418722 w 7467600"/>
              <a:gd name="connsiteY332" fmla="*/ 6570886 h 6858000"/>
              <a:gd name="connsiteX333" fmla="*/ 4214944 w 7467600"/>
              <a:gd name="connsiteY333" fmla="*/ 6858000 h 6858000"/>
              <a:gd name="connsiteX334" fmla="*/ 4177898 w 7467600"/>
              <a:gd name="connsiteY334" fmla="*/ 6858000 h 6858000"/>
              <a:gd name="connsiteX335" fmla="*/ 4391597 w 7467600"/>
              <a:gd name="connsiteY335" fmla="*/ 6556370 h 6858000"/>
              <a:gd name="connsiteX336" fmla="*/ 4668889 w 7467600"/>
              <a:gd name="connsiteY336" fmla="*/ 6246399 h 6858000"/>
              <a:gd name="connsiteX337" fmla="*/ 5055427 w 7467600"/>
              <a:gd name="connsiteY337" fmla="*/ 5931476 h 6858000"/>
              <a:gd name="connsiteX338" fmla="*/ 5371814 w 7467600"/>
              <a:gd name="connsiteY338" fmla="*/ 5678975 h 6858000"/>
              <a:gd name="connsiteX339" fmla="*/ 4987918 w 7467600"/>
              <a:gd name="connsiteY339" fmla="*/ 5838701 h 6858000"/>
              <a:gd name="connsiteX340" fmla="*/ 4317146 w 7467600"/>
              <a:gd name="connsiteY340" fmla="*/ 6587716 h 6858000"/>
              <a:gd name="connsiteX341" fmla="*/ 4171627 w 7467600"/>
              <a:gd name="connsiteY341" fmla="*/ 6858000 h 6858000"/>
              <a:gd name="connsiteX342" fmla="*/ 4081585 w 7467600"/>
              <a:gd name="connsiteY342" fmla="*/ 6858000 h 6858000"/>
              <a:gd name="connsiteX343" fmla="*/ 4238603 w 7467600"/>
              <a:gd name="connsiteY343" fmla="*/ 6559341 h 6858000"/>
              <a:gd name="connsiteX344" fmla="*/ 4778333 w 7467600"/>
              <a:gd name="connsiteY344" fmla="*/ 5873626 h 6858000"/>
              <a:gd name="connsiteX345" fmla="*/ 5414185 w 7467600"/>
              <a:gd name="connsiteY345" fmla="*/ 5573882 h 6858000"/>
              <a:gd name="connsiteX346" fmla="*/ 5959648 w 7467600"/>
              <a:gd name="connsiteY346" fmla="*/ 4760797 h 6858000"/>
              <a:gd name="connsiteX347" fmla="*/ 5355019 w 7467600"/>
              <a:gd name="connsiteY347" fmla="*/ 4734672 h 6858000"/>
              <a:gd name="connsiteX348" fmla="*/ 5083565 w 7467600"/>
              <a:gd name="connsiteY348" fmla="*/ 5179121 h 6858000"/>
              <a:gd name="connsiteX349" fmla="*/ 4713577 w 7467600"/>
              <a:gd name="connsiteY349" fmla="*/ 5616803 h 6858000"/>
              <a:gd name="connsiteX350" fmla="*/ 3989559 w 7467600"/>
              <a:gd name="connsiteY350" fmla="*/ 6145945 h 6858000"/>
              <a:gd name="connsiteX351" fmla="*/ 3939824 w 7467600"/>
              <a:gd name="connsiteY351" fmla="*/ 6066900 h 6858000"/>
              <a:gd name="connsiteX352" fmla="*/ 4584537 w 7467600"/>
              <a:gd name="connsiteY352" fmla="*/ 5324826 h 6858000"/>
              <a:gd name="connsiteX353" fmla="*/ 5037105 w 7467600"/>
              <a:gd name="connsiteY353" fmla="*/ 5088765 h 6858000"/>
              <a:gd name="connsiteX354" fmla="*/ 5039930 w 7467600"/>
              <a:gd name="connsiteY354" fmla="*/ 5089585 h 6858000"/>
              <a:gd name="connsiteX355" fmla="*/ 5263764 w 7467600"/>
              <a:gd name="connsiteY355" fmla="*/ 4735525 h 6858000"/>
              <a:gd name="connsiteX356" fmla="*/ 4086300 w 7467600"/>
              <a:gd name="connsiteY356" fmla="*/ 4884599 h 6858000"/>
              <a:gd name="connsiteX357" fmla="*/ 4085485 w 7467600"/>
              <a:gd name="connsiteY357" fmla="*/ 4899070 h 6858000"/>
              <a:gd name="connsiteX358" fmla="*/ 3871915 w 7467600"/>
              <a:gd name="connsiteY358" fmla="*/ 5253645 h 6858000"/>
              <a:gd name="connsiteX359" fmla="*/ 3799374 w 7467600"/>
              <a:gd name="connsiteY359" fmla="*/ 5466127 h 6858000"/>
              <a:gd name="connsiteX360" fmla="*/ 3498850 w 7467600"/>
              <a:gd name="connsiteY360" fmla="*/ 6661888 h 6858000"/>
              <a:gd name="connsiteX361" fmla="*/ 3399216 w 7467600"/>
              <a:gd name="connsiteY361" fmla="*/ 6858000 h 6858000"/>
              <a:gd name="connsiteX362" fmla="*/ 3303688 w 7467600"/>
              <a:gd name="connsiteY362" fmla="*/ 6858000 h 6858000"/>
              <a:gd name="connsiteX363" fmla="*/ 3391774 w 7467600"/>
              <a:gd name="connsiteY363" fmla="*/ 6697181 h 6858000"/>
              <a:gd name="connsiteX364" fmla="*/ 3735540 w 7467600"/>
              <a:gd name="connsiteY364" fmla="*/ 5546923 h 6858000"/>
              <a:gd name="connsiteX365" fmla="*/ 3729438 w 7467600"/>
              <a:gd name="connsiteY365" fmla="*/ 5569058 h 6858000"/>
              <a:gd name="connsiteX366" fmla="*/ 3707782 w 7467600"/>
              <a:gd name="connsiteY366" fmla="*/ 5644908 h 6858000"/>
              <a:gd name="connsiteX367" fmla="*/ 3583827 w 7467600"/>
              <a:gd name="connsiteY367" fmla="*/ 6039215 h 6858000"/>
              <a:gd name="connsiteX368" fmla="*/ 3547861 w 7467600"/>
              <a:gd name="connsiteY368" fmla="*/ 6129609 h 6858000"/>
              <a:gd name="connsiteX369" fmla="*/ 3490905 w 7467600"/>
              <a:gd name="connsiteY369" fmla="*/ 6277660 h 6858000"/>
              <a:gd name="connsiteX370" fmla="*/ 3455859 w 7467600"/>
              <a:gd name="connsiteY370" fmla="*/ 6391301 h 6858000"/>
              <a:gd name="connsiteX371" fmla="*/ 3429112 w 7467600"/>
              <a:gd name="connsiteY371" fmla="*/ 6479469 h 6858000"/>
              <a:gd name="connsiteX372" fmla="*/ 3304862 w 7467600"/>
              <a:gd name="connsiteY372" fmla="*/ 6796476 h 6858000"/>
              <a:gd name="connsiteX373" fmla="*/ 3276071 w 7467600"/>
              <a:gd name="connsiteY373" fmla="*/ 6858000 h 6858000"/>
              <a:gd name="connsiteX374" fmla="*/ 3240805 w 7467600"/>
              <a:gd name="connsiteY374" fmla="*/ 6858000 h 6858000"/>
              <a:gd name="connsiteX375" fmla="*/ 3275917 w 7467600"/>
              <a:gd name="connsiteY375" fmla="*/ 6783192 h 6858000"/>
              <a:gd name="connsiteX376" fmla="*/ 3399358 w 7467600"/>
              <a:gd name="connsiteY376" fmla="*/ 6469011 h 6858000"/>
              <a:gd name="connsiteX377" fmla="*/ 3425650 w 7467600"/>
              <a:gd name="connsiteY377" fmla="*/ 6381333 h 6858000"/>
              <a:gd name="connsiteX378" fmla="*/ 3460661 w 7467600"/>
              <a:gd name="connsiteY378" fmla="*/ 6266763 h 6858000"/>
              <a:gd name="connsiteX379" fmla="*/ 3518021 w 7467600"/>
              <a:gd name="connsiteY379" fmla="*/ 6117298 h 6858000"/>
              <a:gd name="connsiteX380" fmla="*/ 3554035 w 7467600"/>
              <a:gd name="connsiteY380" fmla="*/ 6027832 h 6858000"/>
              <a:gd name="connsiteX381" fmla="*/ 3677174 w 7467600"/>
              <a:gd name="connsiteY381" fmla="*/ 5636351 h 6858000"/>
              <a:gd name="connsiteX382" fmla="*/ 3698819 w 7467600"/>
              <a:gd name="connsiteY382" fmla="*/ 5560503 h 6858000"/>
              <a:gd name="connsiteX383" fmla="*/ 3702094 w 7467600"/>
              <a:gd name="connsiteY383" fmla="*/ 5549194 h 6858000"/>
              <a:gd name="connsiteX384" fmla="*/ 3398355 w 7467600"/>
              <a:gd name="connsiteY384" fmla="*/ 6094603 h 6858000"/>
              <a:gd name="connsiteX385" fmla="*/ 3193941 w 7467600"/>
              <a:gd name="connsiteY385" fmla="*/ 6798775 h 6858000"/>
              <a:gd name="connsiteX386" fmla="*/ 3184140 w 7467600"/>
              <a:gd name="connsiteY386" fmla="*/ 6858000 h 6858000"/>
              <a:gd name="connsiteX387" fmla="*/ 3099978 w 7467600"/>
              <a:gd name="connsiteY387" fmla="*/ 6858000 h 6858000"/>
              <a:gd name="connsiteX388" fmla="*/ 3101556 w 7467600"/>
              <a:gd name="connsiteY388" fmla="*/ 6843337 h 6858000"/>
              <a:gd name="connsiteX389" fmla="*/ 3370162 w 7467600"/>
              <a:gd name="connsiteY389" fmla="*/ 5785550 h 6858000"/>
              <a:gd name="connsiteX390" fmla="*/ 3746477 w 7467600"/>
              <a:gd name="connsiteY390" fmla="*/ 5377889 h 6858000"/>
              <a:gd name="connsiteX391" fmla="*/ 3863399 w 7467600"/>
              <a:gd name="connsiteY391" fmla="*/ 5087257 h 6858000"/>
              <a:gd name="connsiteX392" fmla="*/ 3968712 w 7467600"/>
              <a:gd name="connsiteY392" fmla="*/ 4913989 h 6858000"/>
              <a:gd name="connsiteX393" fmla="*/ 2792390 w 7467600"/>
              <a:gd name="connsiteY393" fmla="*/ 5382974 h 6858000"/>
              <a:gd name="connsiteX394" fmla="*/ 2714982 w 7467600"/>
              <a:gd name="connsiteY394" fmla="*/ 5427051 h 6858000"/>
              <a:gd name="connsiteX395" fmla="*/ 2813361 w 7467600"/>
              <a:gd name="connsiteY395" fmla="*/ 6023912 h 6858000"/>
              <a:gd name="connsiteX396" fmla="*/ 2688430 w 7467600"/>
              <a:gd name="connsiteY396" fmla="*/ 6801564 h 6858000"/>
              <a:gd name="connsiteX397" fmla="*/ 2629626 w 7467600"/>
              <a:gd name="connsiteY397" fmla="*/ 6763394 h 6858000"/>
              <a:gd name="connsiteX398" fmla="*/ 2565328 w 7467600"/>
              <a:gd name="connsiteY398" fmla="*/ 5516399 h 6858000"/>
              <a:gd name="connsiteX399" fmla="*/ 1922999 w 7467600"/>
              <a:gd name="connsiteY399" fmla="*/ 5980343 h 6858000"/>
              <a:gd name="connsiteX400" fmla="*/ 1950261 w 7467600"/>
              <a:gd name="connsiteY400" fmla="*/ 6405858 h 6858000"/>
              <a:gd name="connsiteX401" fmla="*/ 2365554 w 7467600"/>
              <a:gd name="connsiteY401" fmla="*/ 6759107 h 6858000"/>
              <a:gd name="connsiteX402" fmla="*/ 2424142 w 7467600"/>
              <a:gd name="connsiteY402" fmla="*/ 6858000 h 6858000"/>
              <a:gd name="connsiteX403" fmla="*/ 2395994 w 7467600"/>
              <a:gd name="connsiteY403" fmla="*/ 6858000 h 6858000"/>
              <a:gd name="connsiteX404" fmla="*/ 2392863 w 7467600"/>
              <a:gd name="connsiteY404" fmla="*/ 6852964 h 6858000"/>
              <a:gd name="connsiteX405" fmla="*/ 2017589 w 7467600"/>
              <a:gd name="connsiteY405" fmla="*/ 6493982 h 6858000"/>
              <a:gd name="connsiteX406" fmla="*/ 2147336 w 7467600"/>
              <a:gd name="connsiteY406" fmla="*/ 6594052 h 6858000"/>
              <a:gd name="connsiteX407" fmla="*/ 2207047 w 7467600"/>
              <a:gd name="connsiteY407" fmla="*/ 6654540 h 6858000"/>
              <a:gd name="connsiteX408" fmla="*/ 2299106 w 7467600"/>
              <a:gd name="connsiteY408" fmla="*/ 6778931 h 6858000"/>
              <a:gd name="connsiteX409" fmla="*/ 2314430 w 7467600"/>
              <a:gd name="connsiteY409" fmla="*/ 6801144 h 6858000"/>
              <a:gd name="connsiteX410" fmla="*/ 2352406 w 7467600"/>
              <a:gd name="connsiteY410" fmla="*/ 6858000 h 6858000"/>
              <a:gd name="connsiteX411" fmla="*/ 2314492 w 7467600"/>
              <a:gd name="connsiteY411" fmla="*/ 6858000 h 6858000"/>
              <a:gd name="connsiteX412" fmla="*/ 2288095 w 7467600"/>
              <a:gd name="connsiteY412" fmla="*/ 6818030 h 6858000"/>
              <a:gd name="connsiteX413" fmla="*/ 2272768 w 7467600"/>
              <a:gd name="connsiteY413" fmla="*/ 6795822 h 6858000"/>
              <a:gd name="connsiteX414" fmla="*/ 2182715 w 7467600"/>
              <a:gd name="connsiteY414" fmla="*/ 6675071 h 6858000"/>
              <a:gd name="connsiteX415" fmla="*/ 2032061 w 7467600"/>
              <a:gd name="connsiteY415" fmla="*/ 6541380 h 6858000"/>
              <a:gd name="connsiteX416" fmla="*/ 2257220 w 7467600"/>
              <a:gd name="connsiteY416" fmla="*/ 6826257 h 6858000"/>
              <a:gd name="connsiteX417" fmla="*/ 2281324 w 7467600"/>
              <a:gd name="connsiteY417" fmla="*/ 6858000 h 6858000"/>
              <a:gd name="connsiteX418" fmla="*/ 2242860 w 7467600"/>
              <a:gd name="connsiteY418" fmla="*/ 6858000 h 6858000"/>
              <a:gd name="connsiteX419" fmla="*/ 2232818 w 7467600"/>
              <a:gd name="connsiteY419" fmla="*/ 6844926 h 6858000"/>
              <a:gd name="connsiteX420" fmla="*/ 1990172 w 7467600"/>
              <a:gd name="connsiteY420" fmla="*/ 6542121 h 6858000"/>
              <a:gd name="connsiteX421" fmla="*/ 2124090 w 7467600"/>
              <a:gd name="connsiteY421" fmla="*/ 6761017 h 6858000"/>
              <a:gd name="connsiteX422" fmla="*/ 2200380 w 7467600"/>
              <a:gd name="connsiteY422" fmla="*/ 6858000 h 6858000"/>
              <a:gd name="connsiteX423" fmla="*/ 2147507 w 7467600"/>
              <a:gd name="connsiteY423" fmla="*/ 6858000 h 6858000"/>
              <a:gd name="connsiteX424" fmla="*/ 2070668 w 7467600"/>
              <a:gd name="connsiteY424" fmla="*/ 6761520 h 6858000"/>
              <a:gd name="connsiteX425" fmla="*/ 1975142 w 7467600"/>
              <a:gd name="connsiteY425" fmla="*/ 6585570 h 6858000"/>
              <a:gd name="connsiteX426" fmla="*/ 2050035 w 7467600"/>
              <a:gd name="connsiteY426" fmla="*/ 6813345 h 6858000"/>
              <a:gd name="connsiteX427" fmla="*/ 2063025 w 7467600"/>
              <a:gd name="connsiteY427" fmla="*/ 6858000 h 6858000"/>
              <a:gd name="connsiteX428" fmla="*/ 2021675 w 7467600"/>
              <a:gd name="connsiteY428" fmla="*/ 6858000 h 6858000"/>
              <a:gd name="connsiteX429" fmla="*/ 2019308 w 7467600"/>
              <a:gd name="connsiteY429" fmla="*/ 6847118 h 6858000"/>
              <a:gd name="connsiteX430" fmla="*/ 1938835 w 7467600"/>
              <a:gd name="connsiteY430" fmla="*/ 6551160 h 6858000"/>
              <a:gd name="connsiteX431" fmla="*/ 1953230 w 7467600"/>
              <a:gd name="connsiteY431" fmla="*/ 6759699 h 6858000"/>
              <a:gd name="connsiteX432" fmla="*/ 1956763 w 7467600"/>
              <a:gd name="connsiteY432" fmla="*/ 6778191 h 6858000"/>
              <a:gd name="connsiteX433" fmla="*/ 1967925 w 7467600"/>
              <a:gd name="connsiteY433" fmla="*/ 6858000 h 6858000"/>
              <a:gd name="connsiteX434" fmla="*/ 1936622 w 7467600"/>
              <a:gd name="connsiteY434" fmla="*/ 6858000 h 6858000"/>
              <a:gd name="connsiteX435" fmla="*/ 1926261 w 7467600"/>
              <a:gd name="connsiteY435" fmla="*/ 6784064 h 6858000"/>
              <a:gd name="connsiteX436" fmla="*/ 1922724 w 7467600"/>
              <a:gd name="connsiteY436" fmla="*/ 6765577 h 6858000"/>
              <a:gd name="connsiteX437" fmla="*/ 1904650 w 7467600"/>
              <a:gd name="connsiteY437" fmla="*/ 6639616 h 6858000"/>
              <a:gd name="connsiteX438" fmla="*/ 1885273 w 7467600"/>
              <a:gd name="connsiteY438" fmla="*/ 6858000 h 6858000"/>
              <a:gd name="connsiteX439" fmla="*/ 1854363 w 7467600"/>
              <a:gd name="connsiteY439" fmla="*/ 6858000 h 6858000"/>
              <a:gd name="connsiteX440" fmla="*/ 1880391 w 7467600"/>
              <a:gd name="connsiteY440" fmla="*/ 6603796 h 6858000"/>
              <a:gd name="connsiteX441" fmla="*/ 1818273 w 7467600"/>
              <a:gd name="connsiteY441" fmla="*/ 6715729 h 6858000"/>
              <a:gd name="connsiteX442" fmla="*/ 1794691 w 7467600"/>
              <a:gd name="connsiteY442" fmla="*/ 6843239 h 6858000"/>
              <a:gd name="connsiteX443" fmla="*/ 1794914 w 7467600"/>
              <a:gd name="connsiteY443" fmla="*/ 6858000 h 6858000"/>
              <a:gd name="connsiteX444" fmla="*/ 1746128 w 7467600"/>
              <a:gd name="connsiteY444" fmla="*/ 6858000 h 6858000"/>
              <a:gd name="connsiteX445" fmla="*/ 1753934 w 7467600"/>
              <a:gd name="connsiteY445" fmla="*/ 6724796 h 6858000"/>
              <a:gd name="connsiteX446" fmla="*/ 1792053 w 7467600"/>
              <a:gd name="connsiteY446" fmla="*/ 6572396 h 6858000"/>
              <a:gd name="connsiteX447" fmla="*/ 1862248 w 7467600"/>
              <a:gd name="connsiteY447" fmla="*/ 6266397 h 6858000"/>
              <a:gd name="connsiteX448" fmla="*/ 1862250 w 7467600"/>
              <a:gd name="connsiteY448" fmla="*/ 6033531 h 6858000"/>
              <a:gd name="connsiteX449" fmla="*/ 1211999 w 7467600"/>
              <a:gd name="connsiteY449" fmla="*/ 6683610 h 6858000"/>
              <a:gd name="connsiteX450" fmla="*/ 1213266 w 7467600"/>
              <a:gd name="connsiteY450" fmla="*/ 6691947 h 6858000"/>
              <a:gd name="connsiteX451" fmla="*/ 1203370 w 7467600"/>
              <a:gd name="connsiteY451" fmla="*/ 6850676 h 6858000"/>
              <a:gd name="connsiteX452" fmla="*/ 1203671 w 7467600"/>
              <a:gd name="connsiteY452" fmla="*/ 6858000 h 6858000"/>
              <a:gd name="connsiteX453" fmla="*/ 1143180 w 7467600"/>
              <a:gd name="connsiteY453" fmla="*/ 6858000 h 6858000"/>
              <a:gd name="connsiteX454" fmla="*/ 1142176 w 7467600"/>
              <a:gd name="connsiteY454" fmla="*/ 6766045 h 6858000"/>
              <a:gd name="connsiteX455" fmla="*/ 1067484 w 7467600"/>
              <a:gd name="connsiteY455" fmla="*/ 6858000 h 6858000"/>
              <a:gd name="connsiteX456" fmla="*/ 953928 w 7467600"/>
              <a:gd name="connsiteY456" fmla="*/ 6858000 h 6858000"/>
              <a:gd name="connsiteX457" fmla="*/ 959715 w 7467600"/>
              <a:gd name="connsiteY457" fmla="*/ 6850185 h 6858000"/>
              <a:gd name="connsiteX458" fmla="*/ 1483788 w 7467600"/>
              <a:gd name="connsiteY458" fmla="*/ 6259174 h 6858000"/>
              <a:gd name="connsiteX459" fmla="*/ 1100671 w 7467600"/>
              <a:gd name="connsiteY459" fmla="*/ 6252137 h 6858000"/>
              <a:gd name="connsiteX460" fmla="*/ 1090144 w 7467600"/>
              <a:gd name="connsiteY460" fmla="*/ 6256748 h 6858000"/>
              <a:gd name="connsiteX461" fmla="*/ 1095872 w 7467600"/>
              <a:gd name="connsiteY461" fmla="*/ 6271892 h 6858000"/>
              <a:gd name="connsiteX462" fmla="*/ 262785 w 7467600"/>
              <a:gd name="connsiteY462" fmla="*/ 6845450 h 6858000"/>
              <a:gd name="connsiteX463" fmla="*/ 209968 w 7467600"/>
              <a:gd name="connsiteY463" fmla="*/ 6770713 h 6858000"/>
              <a:gd name="connsiteX464" fmla="*/ 873460 w 7467600"/>
              <a:gd name="connsiteY464" fmla="*/ 6253768 h 6858000"/>
              <a:gd name="connsiteX465" fmla="*/ 192686 w 7467600"/>
              <a:gd name="connsiteY465" fmla="*/ 5849257 h 6858000"/>
              <a:gd name="connsiteX466" fmla="*/ 4696 w 7467600"/>
              <a:gd name="connsiteY466" fmla="*/ 5697668 h 6858000"/>
              <a:gd name="connsiteX467" fmla="*/ 0 w 7467600"/>
              <a:gd name="connsiteY467" fmla="*/ 5689984 h 6858000"/>
              <a:gd name="connsiteX468" fmla="*/ 0 w 7467600"/>
              <a:gd name="connsiteY468" fmla="*/ 5513472 h 6858000"/>
              <a:gd name="connsiteX469" fmla="*/ 174101 w 7467600"/>
              <a:gd name="connsiteY469" fmla="*/ 5620277 h 6858000"/>
              <a:gd name="connsiteX470" fmla="*/ 891800 w 7467600"/>
              <a:gd name="connsiteY470" fmla="*/ 6036935 h 6858000"/>
              <a:gd name="connsiteX471" fmla="*/ 1072219 w 7467600"/>
              <a:gd name="connsiteY471" fmla="*/ 6169443 h 6858000"/>
              <a:gd name="connsiteX472" fmla="*/ 1074117 w 7467600"/>
              <a:gd name="connsiteY472" fmla="*/ 6170301 h 6858000"/>
              <a:gd name="connsiteX473" fmla="*/ 1083114 w 7467600"/>
              <a:gd name="connsiteY473" fmla="*/ 6174131 h 6858000"/>
              <a:gd name="connsiteX474" fmla="*/ 1543010 w 7467600"/>
              <a:gd name="connsiteY474" fmla="*/ 6191140 h 6858000"/>
              <a:gd name="connsiteX475" fmla="*/ 1551080 w 7467600"/>
              <a:gd name="connsiteY475" fmla="*/ 6195006 h 6858000"/>
              <a:gd name="connsiteX476" fmla="*/ 2345443 w 7467600"/>
              <a:gd name="connsiteY476" fmla="*/ 5549882 h 6858000"/>
              <a:gd name="connsiteX477" fmla="*/ 1721499 w 7467600"/>
              <a:gd name="connsiteY477" fmla="*/ 5599969 h 6858000"/>
              <a:gd name="connsiteX478" fmla="*/ 767716 w 7467600"/>
              <a:gd name="connsiteY478" fmla="*/ 5472768 h 6858000"/>
              <a:gd name="connsiteX479" fmla="*/ 722147 w 7467600"/>
              <a:gd name="connsiteY479" fmla="*/ 5393091 h 6858000"/>
              <a:gd name="connsiteX480" fmla="*/ 1485552 w 7467600"/>
              <a:gd name="connsiteY480" fmla="*/ 5313202 h 6858000"/>
              <a:gd name="connsiteX481" fmla="*/ 2143004 w 7467600"/>
              <a:gd name="connsiteY481" fmla="*/ 5402420 h 6858000"/>
              <a:gd name="connsiteX482" fmla="*/ 1933391 w 7467600"/>
              <a:gd name="connsiteY482" fmla="*/ 5156971 h 6858000"/>
              <a:gd name="connsiteX483" fmla="*/ 1827118 w 7467600"/>
              <a:gd name="connsiteY483" fmla="*/ 4968410 h 6858000"/>
              <a:gd name="connsiteX484" fmla="*/ 1837349 w 7467600"/>
              <a:gd name="connsiteY484" fmla="*/ 4956357 h 6858000"/>
              <a:gd name="connsiteX485" fmla="*/ 2162835 w 7467600"/>
              <a:gd name="connsiteY485" fmla="*/ 5187853 h 6858000"/>
              <a:gd name="connsiteX486" fmla="*/ 2257167 w 7467600"/>
              <a:gd name="connsiteY486" fmla="*/ 5462123 h 6858000"/>
              <a:gd name="connsiteX487" fmla="*/ 2261598 w 7467600"/>
              <a:gd name="connsiteY487" fmla="*/ 5467998 h 6858000"/>
              <a:gd name="connsiteX488" fmla="*/ 2437177 w 7467600"/>
              <a:gd name="connsiteY488" fmla="*/ 5479608 h 6858000"/>
              <a:gd name="connsiteX489" fmla="*/ 2445247 w 7467600"/>
              <a:gd name="connsiteY489" fmla="*/ 5483476 h 6858000"/>
              <a:gd name="connsiteX490" fmla="*/ 2743626 w 7467600"/>
              <a:gd name="connsiteY490" fmla="*/ 5304819 h 6858000"/>
              <a:gd name="connsiteX491" fmla="*/ 3048102 w 7467600"/>
              <a:gd name="connsiteY491" fmla="*/ 5150595 h 6858000"/>
              <a:gd name="connsiteX492" fmla="*/ 1799414 w 7467600"/>
              <a:gd name="connsiteY492" fmla="*/ 4694732 h 6858000"/>
              <a:gd name="connsiteX493" fmla="*/ 1771735 w 7467600"/>
              <a:gd name="connsiteY493" fmla="*/ 4619929 h 6858000"/>
              <a:gd name="connsiteX494" fmla="*/ 3104273 w 7467600"/>
              <a:gd name="connsiteY494" fmla="*/ 5076159 h 6858000"/>
              <a:gd name="connsiteX495" fmla="*/ 3113245 w 7467600"/>
              <a:gd name="connsiteY495" fmla="*/ 5090705 h 6858000"/>
              <a:gd name="connsiteX496" fmla="*/ 3126294 w 7467600"/>
              <a:gd name="connsiteY496" fmla="*/ 5114400 h 6858000"/>
              <a:gd name="connsiteX497" fmla="*/ 3937433 w 7467600"/>
              <a:gd name="connsiteY497" fmla="*/ 4830473 h 6858000"/>
              <a:gd name="connsiteX498" fmla="*/ 3590475 w 7467600"/>
              <a:gd name="connsiteY498" fmla="*/ 4597974 h 6858000"/>
              <a:gd name="connsiteX499" fmla="*/ 3100264 w 7467600"/>
              <a:gd name="connsiteY499" fmla="*/ 4579845 h 6858000"/>
              <a:gd name="connsiteX500" fmla="*/ 2183576 w 7467600"/>
              <a:gd name="connsiteY500" fmla="*/ 4227150 h 6858000"/>
              <a:gd name="connsiteX501" fmla="*/ 2151029 w 7467600"/>
              <a:gd name="connsiteY501" fmla="*/ 4146947 h 6858000"/>
              <a:gd name="connsiteX502" fmla="*/ 3563434 w 7467600"/>
              <a:gd name="connsiteY502" fmla="*/ 4469115 h 6858000"/>
              <a:gd name="connsiteX503" fmla="*/ 3177952 w 7467600"/>
              <a:gd name="connsiteY503" fmla="*/ 3657386 h 6858000"/>
              <a:gd name="connsiteX504" fmla="*/ 3189263 w 7467600"/>
              <a:gd name="connsiteY504" fmla="*/ 3625726 h 6858000"/>
              <a:gd name="connsiteX505" fmla="*/ 3560912 w 7467600"/>
              <a:gd name="connsiteY505" fmla="*/ 4079863 h 6858000"/>
              <a:gd name="connsiteX506" fmla="*/ 3626636 w 7467600"/>
              <a:gd name="connsiteY506" fmla="*/ 4512230 h 6858000"/>
              <a:gd name="connsiteX507" fmla="*/ 3653088 w 7467600"/>
              <a:gd name="connsiteY507" fmla="*/ 4521417 h 6858000"/>
              <a:gd name="connsiteX508" fmla="*/ 3988128 w 7467600"/>
              <a:gd name="connsiteY508" fmla="*/ 4817267 h 6858000"/>
              <a:gd name="connsiteX509" fmla="*/ 4830582 w 7467600"/>
              <a:gd name="connsiteY509" fmla="*/ 4676000 h 6858000"/>
              <a:gd name="connsiteX510" fmla="*/ 4830100 w 7467600"/>
              <a:gd name="connsiteY510" fmla="*/ 4675554 h 6858000"/>
              <a:gd name="connsiteX511" fmla="*/ 4036318 w 7467600"/>
              <a:gd name="connsiteY511" fmla="*/ 4147013 h 6858000"/>
              <a:gd name="connsiteX512" fmla="*/ 3432098 w 7467600"/>
              <a:gd name="connsiteY512" fmla="*/ 3537312 h 6858000"/>
              <a:gd name="connsiteX513" fmla="*/ 3446761 w 7467600"/>
              <a:gd name="connsiteY513" fmla="*/ 3461278 h 6858000"/>
              <a:gd name="connsiteX514" fmla="*/ 4419733 w 7467600"/>
              <a:gd name="connsiteY514" fmla="*/ 3963555 h 6858000"/>
              <a:gd name="connsiteX515" fmla="*/ 4781371 w 7467600"/>
              <a:gd name="connsiteY515" fmla="*/ 4458604 h 6858000"/>
              <a:gd name="connsiteX516" fmla="*/ 4780440 w 7467600"/>
              <a:gd name="connsiteY516" fmla="*/ 4470290 h 6858000"/>
              <a:gd name="connsiteX517" fmla="*/ 4898954 w 7467600"/>
              <a:gd name="connsiteY517" fmla="*/ 4662092 h 6858000"/>
              <a:gd name="connsiteX518" fmla="*/ 4900699 w 7467600"/>
              <a:gd name="connsiteY518" fmla="*/ 4670867 h 6858000"/>
              <a:gd name="connsiteX519" fmla="*/ 5714511 w 7467600"/>
              <a:gd name="connsiteY519" fmla="*/ 4663483 h 6858000"/>
              <a:gd name="connsiteX520" fmla="*/ 5464793 w 7467600"/>
              <a:gd name="connsiteY520" fmla="*/ 4393556 h 6858000"/>
              <a:gd name="connsiteX521" fmla="*/ 5461897 w 7467600"/>
              <a:gd name="connsiteY521" fmla="*/ 4390879 h 6858000"/>
              <a:gd name="connsiteX522" fmla="*/ 4294126 w 7467600"/>
              <a:gd name="connsiteY522" fmla="*/ 3303048 h 6858000"/>
              <a:gd name="connsiteX523" fmla="*/ 4305321 w 7467600"/>
              <a:gd name="connsiteY523" fmla="*/ 3256953 h 6858000"/>
              <a:gd name="connsiteX524" fmla="*/ 4949299 w 7467600"/>
              <a:gd name="connsiteY524" fmla="*/ 3766336 h 6858000"/>
              <a:gd name="connsiteX525" fmla="*/ 5291452 w 7467600"/>
              <a:gd name="connsiteY525" fmla="*/ 4076801 h 6858000"/>
              <a:gd name="connsiteX526" fmla="*/ 5434998 w 7467600"/>
              <a:gd name="connsiteY526" fmla="*/ 4254100 h 6858000"/>
              <a:gd name="connsiteX527" fmla="*/ 5351015 w 7467600"/>
              <a:gd name="connsiteY527" fmla="*/ 3760989 h 6858000"/>
              <a:gd name="connsiteX528" fmla="*/ 5413780 w 7467600"/>
              <a:gd name="connsiteY528" fmla="*/ 2966265 h 6858000"/>
              <a:gd name="connsiteX529" fmla="*/ 5425627 w 7467600"/>
              <a:gd name="connsiteY529" fmla="*/ 2954192 h 6858000"/>
              <a:gd name="connsiteX530" fmla="*/ 6604735 w 7467600"/>
              <a:gd name="connsiteY530" fmla="*/ 2041381 h 6858000"/>
              <a:gd name="connsiteX531" fmla="*/ 7204487 w 7467600"/>
              <a:gd name="connsiteY531" fmla="*/ 2742112 h 6858000"/>
              <a:gd name="connsiteX532" fmla="*/ 7131592 w 7467600"/>
              <a:gd name="connsiteY532" fmla="*/ 2672096 h 6858000"/>
              <a:gd name="connsiteX533" fmla="*/ 6996344 w 7467600"/>
              <a:gd name="connsiteY533" fmla="*/ 2518310 h 6858000"/>
              <a:gd name="connsiteX534" fmla="*/ 6735495 w 7467600"/>
              <a:gd name="connsiteY534" fmla="*/ 2196890 h 6858000"/>
              <a:gd name="connsiteX535" fmla="*/ 6721901 w 7467600"/>
              <a:gd name="connsiteY535" fmla="*/ 2179274 h 6858000"/>
              <a:gd name="connsiteX536" fmla="*/ 6604735 w 7467600"/>
              <a:gd name="connsiteY536" fmla="*/ 2041381 h 6858000"/>
              <a:gd name="connsiteX537" fmla="*/ 6591670 w 7467600"/>
              <a:gd name="connsiteY537" fmla="*/ 1988277 h 6858000"/>
              <a:gd name="connsiteX538" fmla="*/ 6747349 w 7467600"/>
              <a:gd name="connsiteY538" fmla="*/ 2160069 h 6858000"/>
              <a:gd name="connsiteX539" fmla="*/ 6760943 w 7467600"/>
              <a:gd name="connsiteY539" fmla="*/ 2177686 h 6858000"/>
              <a:gd name="connsiteX540" fmla="*/ 7021065 w 7467600"/>
              <a:gd name="connsiteY540" fmla="*/ 2498102 h 6858000"/>
              <a:gd name="connsiteX541" fmla="*/ 7155223 w 7467600"/>
              <a:gd name="connsiteY541" fmla="*/ 2650386 h 6858000"/>
              <a:gd name="connsiteX542" fmla="*/ 7203167 w 7467600"/>
              <a:gd name="connsiteY542" fmla="*/ 2697288 h 6858000"/>
              <a:gd name="connsiteX543" fmla="*/ 6937703 w 7467600"/>
              <a:gd name="connsiteY543" fmla="*/ 2321981 h 6858000"/>
              <a:gd name="connsiteX544" fmla="*/ 6591670 w 7467600"/>
              <a:gd name="connsiteY544" fmla="*/ 1988277 h 6858000"/>
              <a:gd name="connsiteX545" fmla="*/ 5798671 w 7467600"/>
              <a:gd name="connsiteY545" fmla="*/ 1981601 h 6858000"/>
              <a:gd name="connsiteX546" fmla="*/ 5754709 w 7467600"/>
              <a:gd name="connsiteY546" fmla="*/ 2071454 h 6858000"/>
              <a:gd name="connsiteX547" fmla="*/ 5763044 w 7467600"/>
              <a:gd name="connsiteY547" fmla="*/ 2842206 h 6858000"/>
              <a:gd name="connsiteX548" fmla="*/ 5764974 w 7467600"/>
              <a:gd name="connsiteY548" fmla="*/ 2799609 h 6858000"/>
              <a:gd name="connsiteX549" fmla="*/ 5767665 w 7467600"/>
              <a:gd name="connsiteY549" fmla="*/ 2666409 h 6858000"/>
              <a:gd name="connsiteX550" fmla="*/ 5763055 w 7467600"/>
              <a:gd name="connsiteY550" fmla="*/ 2579705 h 6858000"/>
              <a:gd name="connsiteX551" fmla="*/ 5758079 w 7467600"/>
              <a:gd name="connsiteY551" fmla="*/ 2492508 h 6858000"/>
              <a:gd name="connsiteX552" fmla="*/ 5779325 w 7467600"/>
              <a:gd name="connsiteY552" fmla="*/ 2197069 h 6858000"/>
              <a:gd name="connsiteX553" fmla="*/ 5798671 w 7467600"/>
              <a:gd name="connsiteY553" fmla="*/ 1981601 h 6858000"/>
              <a:gd name="connsiteX554" fmla="*/ 5829202 w 7467600"/>
              <a:gd name="connsiteY554" fmla="*/ 1971679 h 6858000"/>
              <a:gd name="connsiteX555" fmla="*/ 5809558 w 7467600"/>
              <a:gd name="connsiteY555" fmla="*/ 2198043 h 6858000"/>
              <a:gd name="connsiteX556" fmla="*/ 5788653 w 7467600"/>
              <a:gd name="connsiteY556" fmla="*/ 2489430 h 6858000"/>
              <a:gd name="connsiteX557" fmla="*/ 5793439 w 7467600"/>
              <a:gd name="connsiteY557" fmla="*/ 2575235 h 6858000"/>
              <a:gd name="connsiteX558" fmla="*/ 5796837 w 7467600"/>
              <a:gd name="connsiteY558" fmla="*/ 2637633 h 6858000"/>
              <a:gd name="connsiteX559" fmla="*/ 5818614 w 7467600"/>
              <a:gd name="connsiteY559" fmla="*/ 2473055 h 6858000"/>
              <a:gd name="connsiteX560" fmla="*/ 5829202 w 7467600"/>
              <a:gd name="connsiteY560" fmla="*/ 1971679 h 6858000"/>
              <a:gd name="connsiteX561" fmla="*/ 5911389 w 7467600"/>
              <a:gd name="connsiteY561" fmla="*/ 1898371 h 6858000"/>
              <a:gd name="connsiteX562" fmla="*/ 6237627 w 7467600"/>
              <a:gd name="connsiteY562" fmla="*/ 2231921 h 6858000"/>
              <a:gd name="connsiteX563" fmla="*/ 5911389 w 7467600"/>
              <a:gd name="connsiteY563" fmla="*/ 1898371 h 6858000"/>
              <a:gd name="connsiteX564" fmla="*/ 6944437 w 7467600"/>
              <a:gd name="connsiteY564" fmla="*/ 1575402 h 6858000"/>
              <a:gd name="connsiteX565" fmla="*/ 6304730 w 7467600"/>
              <a:gd name="connsiteY565" fmla="*/ 1766654 h 6858000"/>
              <a:gd name="connsiteX566" fmla="*/ 6944437 w 7467600"/>
              <a:gd name="connsiteY566" fmla="*/ 1575402 h 6858000"/>
              <a:gd name="connsiteX567" fmla="*/ 7019523 w 7467600"/>
              <a:gd name="connsiteY567" fmla="*/ 1519450 h 6858000"/>
              <a:gd name="connsiteX568" fmla="*/ 6298091 w 7467600"/>
              <a:gd name="connsiteY568" fmla="*/ 1737122 h 6858000"/>
              <a:gd name="connsiteX569" fmla="*/ 7019523 w 7467600"/>
              <a:gd name="connsiteY569" fmla="*/ 1519450 h 6858000"/>
              <a:gd name="connsiteX570" fmla="*/ 2399523 w 7467600"/>
              <a:gd name="connsiteY570" fmla="*/ 1428234 h 6858000"/>
              <a:gd name="connsiteX571" fmla="*/ 2224982 w 7467600"/>
              <a:gd name="connsiteY571" fmla="*/ 1826201 h 6858000"/>
              <a:gd name="connsiteX572" fmla="*/ 2096099 w 7467600"/>
              <a:gd name="connsiteY572" fmla="*/ 2345900 h 6858000"/>
              <a:gd name="connsiteX573" fmla="*/ 2283317 w 7467600"/>
              <a:gd name="connsiteY573" fmla="*/ 1796925 h 6858000"/>
              <a:gd name="connsiteX574" fmla="*/ 2399523 w 7467600"/>
              <a:gd name="connsiteY574" fmla="*/ 1428234 h 6858000"/>
              <a:gd name="connsiteX575" fmla="*/ 2448558 w 7467600"/>
              <a:gd name="connsiteY575" fmla="*/ 1373435 h 6858000"/>
              <a:gd name="connsiteX576" fmla="*/ 2312521 w 7467600"/>
              <a:gd name="connsiteY576" fmla="*/ 1806140 h 6858000"/>
              <a:gd name="connsiteX577" fmla="*/ 2127533 w 7467600"/>
              <a:gd name="connsiteY577" fmla="*/ 2348380 h 6858000"/>
              <a:gd name="connsiteX578" fmla="*/ 2358080 w 7467600"/>
              <a:gd name="connsiteY578" fmla="*/ 1866134 h 6858000"/>
              <a:gd name="connsiteX579" fmla="*/ 2407436 w 7467600"/>
              <a:gd name="connsiteY579" fmla="*/ 1651070 h 6858000"/>
              <a:gd name="connsiteX580" fmla="*/ 2448558 w 7467600"/>
              <a:gd name="connsiteY580" fmla="*/ 1373435 h 6858000"/>
              <a:gd name="connsiteX581" fmla="*/ 278707 w 7467600"/>
              <a:gd name="connsiteY581" fmla="*/ 1352270 h 6858000"/>
              <a:gd name="connsiteX582" fmla="*/ 321570 w 7467600"/>
              <a:gd name="connsiteY582" fmla="*/ 1861610 h 6858000"/>
              <a:gd name="connsiteX583" fmla="*/ 294281 w 7467600"/>
              <a:gd name="connsiteY583" fmla="*/ 1440658 h 6858000"/>
              <a:gd name="connsiteX584" fmla="*/ 278707 w 7467600"/>
              <a:gd name="connsiteY584" fmla="*/ 1352270 h 6858000"/>
              <a:gd name="connsiteX585" fmla="*/ 1423821 w 7467600"/>
              <a:gd name="connsiteY585" fmla="*/ 1351958 h 6858000"/>
              <a:gd name="connsiteX586" fmla="*/ 1638521 w 7467600"/>
              <a:gd name="connsiteY586" fmla="*/ 1908470 h 6858000"/>
              <a:gd name="connsiteX587" fmla="*/ 1754199 w 7467600"/>
              <a:gd name="connsiteY587" fmla="*/ 2149284 h 6858000"/>
              <a:gd name="connsiteX588" fmla="*/ 1908359 w 7467600"/>
              <a:gd name="connsiteY588" fmla="*/ 2364988 h 6858000"/>
              <a:gd name="connsiteX589" fmla="*/ 1647661 w 7467600"/>
              <a:gd name="connsiteY589" fmla="*/ 1825945 h 6858000"/>
              <a:gd name="connsiteX590" fmla="*/ 1423821 w 7467600"/>
              <a:gd name="connsiteY590" fmla="*/ 1351958 h 6858000"/>
              <a:gd name="connsiteX591" fmla="*/ 1431890 w 7467600"/>
              <a:gd name="connsiteY591" fmla="*/ 1306475 h 6858000"/>
              <a:gd name="connsiteX592" fmla="*/ 1507597 w 7467600"/>
              <a:gd name="connsiteY592" fmla="*/ 1446132 h 6858000"/>
              <a:gd name="connsiteX593" fmla="*/ 1674586 w 7467600"/>
              <a:gd name="connsiteY593" fmla="*/ 1813832 h 6858000"/>
              <a:gd name="connsiteX594" fmla="*/ 1815950 w 7467600"/>
              <a:gd name="connsiteY594" fmla="*/ 2128564 h 6858000"/>
              <a:gd name="connsiteX595" fmla="*/ 1984242 w 7467600"/>
              <a:gd name="connsiteY595" fmla="*/ 2430829 h 6858000"/>
              <a:gd name="connsiteX596" fmla="*/ 2014023 w 7467600"/>
              <a:gd name="connsiteY596" fmla="*/ 2450995 h 6858000"/>
              <a:gd name="connsiteX597" fmla="*/ 1747337 w 7467600"/>
              <a:gd name="connsiteY597" fmla="*/ 1855264 h 6858000"/>
              <a:gd name="connsiteX598" fmla="*/ 1533749 w 7467600"/>
              <a:gd name="connsiteY598" fmla="*/ 1478656 h 6858000"/>
              <a:gd name="connsiteX599" fmla="*/ 1431890 w 7467600"/>
              <a:gd name="connsiteY599" fmla="*/ 1306475 h 6858000"/>
              <a:gd name="connsiteX600" fmla="*/ 5052692 w 7467600"/>
              <a:gd name="connsiteY600" fmla="*/ 1292994 h 6858000"/>
              <a:gd name="connsiteX601" fmla="*/ 5200661 w 7467600"/>
              <a:gd name="connsiteY601" fmla="*/ 1635186 h 6858000"/>
              <a:gd name="connsiteX602" fmla="*/ 5297138 w 7467600"/>
              <a:gd name="connsiteY602" fmla="*/ 1906351 h 6858000"/>
              <a:gd name="connsiteX603" fmla="*/ 5052692 w 7467600"/>
              <a:gd name="connsiteY603" fmla="*/ 1292994 h 6858000"/>
              <a:gd name="connsiteX604" fmla="*/ 5009948 w 7467600"/>
              <a:gd name="connsiteY604" fmla="*/ 1273619 h 6858000"/>
              <a:gd name="connsiteX605" fmla="*/ 5121777 w 7467600"/>
              <a:gd name="connsiteY605" fmla="*/ 1654213 h 6858000"/>
              <a:gd name="connsiteX606" fmla="*/ 5293545 w 7467600"/>
              <a:gd name="connsiteY606" fmla="*/ 2072247 h 6858000"/>
              <a:gd name="connsiteX607" fmla="*/ 5294042 w 7467600"/>
              <a:gd name="connsiteY607" fmla="*/ 2065019 h 6858000"/>
              <a:gd name="connsiteX608" fmla="*/ 5171936 w 7467600"/>
              <a:gd name="connsiteY608" fmla="*/ 1647613 h 6858000"/>
              <a:gd name="connsiteX609" fmla="*/ 5009948 w 7467600"/>
              <a:gd name="connsiteY609" fmla="*/ 1273619 h 6858000"/>
              <a:gd name="connsiteX610" fmla="*/ 655236 w 7467600"/>
              <a:gd name="connsiteY610" fmla="*/ 1268632 h 6858000"/>
              <a:gd name="connsiteX611" fmla="*/ 839521 w 7467600"/>
              <a:gd name="connsiteY611" fmla="*/ 1685315 h 6858000"/>
              <a:gd name="connsiteX612" fmla="*/ 1109416 w 7467600"/>
              <a:gd name="connsiteY612" fmla="*/ 2061663 h 6858000"/>
              <a:gd name="connsiteX613" fmla="*/ 1298300 w 7467600"/>
              <a:gd name="connsiteY613" fmla="*/ 2247742 h 6858000"/>
              <a:gd name="connsiteX614" fmla="*/ 1125871 w 7467600"/>
              <a:gd name="connsiteY614" fmla="*/ 1989513 h 6858000"/>
              <a:gd name="connsiteX615" fmla="*/ 981574 w 7467600"/>
              <a:gd name="connsiteY615" fmla="*/ 1783157 h 6858000"/>
              <a:gd name="connsiteX616" fmla="*/ 922198 w 7467600"/>
              <a:gd name="connsiteY616" fmla="*/ 1677437 h 6858000"/>
              <a:gd name="connsiteX617" fmla="*/ 869293 w 7467600"/>
              <a:gd name="connsiteY617" fmla="*/ 1583214 h 6858000"/>
              <a:gd name="connsiteX618" fmla="*/ 751431 w 7467600"/>
              <a:gd name="connsiteY618" fmla="*/ 1405731 h 6858000"/>
              <a:gd name="connsiteX619" fmla="*/ 655236 w 7467600"/>
              <a:gd name="connsiteY619" fmla="*/ 1268632 h 6858000"/>
              <a:gd name="connsiteX620" fmla="*/ 6516292 w 7467600"/>
              <a:gd name="connsiteY620" fmla="*/ 1263064 h 6858000"/>
              <a:gd name="connsiteX621" fmla="*/ 5736320 w 7467600"/>
              <a:gd name="connsiteY621" fmla="*/ 1501803 h 6858000"/>
              <a:gd name="connsiteX622" fmla="*/ 6516292 w 7467600"/>
              <a:gd name="connsiteY622" fmla="*/ 1263064 h 6858000"/>
              <a:gd name="connsiteX623" fmla="*/ 291466 w 7467600"/>
              <a:gd name="connsiteY623" fmla="*/ 1250369 h 6858000"/>
              <a:gd name="connsiteX624" fmla="*/ 323180 w 7467600"/>
              <a:gd name="connsiteY624" fmla="*/ 1435283 h 6858000"/>
              <a:gd name="connsiteX625" fmla="*/ 349381 w 7467600"/>
              <a:gd name="connsiteY625" fmla="*/ 1875041 h 6858000"/>
              <a:gd name="connsiteX626" fmla="*/ 374363 w 7467600"/>
              <a:gd name="connsiteY626" fmla="*/ 1506494 h 6858000"/>
              <a:gd name="connsiteX627" fmla="*/ 302168 w 7467600"/>
              <a:gd name="connsiteY627" fmla="*/ 1274495 h 6858000"/>
              <a:gd name="connsiteX628" fmla="*/ 291466 w 7467600"/>
              <a:gd name="connsiteY628" fmla="*/ 1250369 h 6858000"/>
              <a:gd name="connsiteX629" fmla="*/ 678222 w 7467600"/>
              <a:gd name="connsiteY629" fmla="*/ 1248670 h 6858000"/>
              <a:gd name="connsiteX630" fmla="*/ 775536 w 7467600"/>
              <a:gd name="connsiteY630" fmla="*/ 1388015 h 6858000"/>
              <a:gd name="connsiteX631" fmla="*/ 894529 w 7467600"/>
              <a:gd name="connsiteY631" fmla="*/ 1567739 h 6858000"/>
              <a:gd name="connsiteX632" fmla="*/ 948000 w 7467600"/>
              <a:gd name="connsiteY632" fmla="*/ 1663088 h 6858000"/>
              <a:gd name="connsiteX633" fmla="*/ 1006812 w 7467600"/>
              <a:gd name="connsiteY633" fmla="*/ 1767683 h 6858000"/>
              <a:gd name="connsiteX634" fmla="*/ 1149133 w 7467600"/>
              <a:gd name="connsiteY634" fmla="*/ 1971513 h 6858000"/>
              <a:gd name="connsiteX635" fmla="*/ 1333952 w 7467600"/>
              <a:gd name="connsiteY635" fmla="*/ 2251620 h 6858000"/>
              <a:gd name="connsiteX636" fmla="*/ 1337329 w 7467600"/>
              <a:gd name="connsiteY636" fmla="*/ 2258350 h 6858000"/>
              <a:gd name="connsiteX637" fmla="*/ 1014726 w 7467600"/>
              <a:gd name="connsiteY637" fmla="*/ 1615556 h 6858000"/>
              <a:gd name="connsiteX638" fmla="*/ 678222 w 7467600"/>
              <a:gd name="connsiteY638" fmla="*/ 1248670 h 6858000"/>
              <a:gd name="connsiteX639" fmla="*/ 6691602 w 7467600"/>
              <a:gd name="connsiteY639" fmla="*/ 1140573 h 6858000"/>
              <a:gd name="connsiteX640" fmla="*/ 6571100 w 7467600"/>
              <a:gd name="connsiteY640" fmla="*/ 1183662 h 6858000"/>
              <a:gd name="connsiteX641" fmla="*/ 6241687 w 7467600"/>
              <a:gd name="connsiteY641" fmla="*/ 1257600 h 6858000"/>
              <a:gd name="connsiteX642" fmla="*/ 5693009 w 7467600"/>
              <a:gd name="connsiteY642" fmla="*/ 1478256 h 6858000"/>
              <a:gd name="connsiteX643" fmla="*/ 6548420 w 7467600"/>
              <a:gd name="connsiteY643" fmla="*/ 1214599 h 6858000"/>
              <a:gd name="connsiteX644" fmla="*/ 6605473 w 7467600"/>
              <a:gd name="connsiteY644" fmla="*/ 1184686 h 6858000"/>
              <a:gd name="connsiteX645" fmla="*/ 6691602 w 7467600"/>
              <a:gd name="connsiteY645" fmla="*/ 1140573 h 6858000"/>
              <a:gd name="connsiteX646" fmla="*/ 4002475 w 7467600"/>
              <a:gd name="connsiteY646" fmla="*/ 1037802 h 6858000"/>
              <a:gd name="connsiteX647" fmla="*/ 4000324 w 7467600"/>
              <a:gd name="connsiteY647" fmla="*/ 1039362 h 6858000"/>
              <a:gd name="connsiteX648" fmla="*/ 4002862 w 7467600"/>
              <a:gd name="connsiteY648" fmla="*/ 1042866 h 6858000"/>
              <a:gd name="connsiteX649" fmla="*/ 4002475 w 7467600"/>
              <a:gd name="connsiteY649" fmla="*/ 1037802 h 6858000"/>
              <a:gd name="connsiteX650" fmla="*/ 506322 w 7467600"/>
              <a:gd name="connsiteY650" fmla="*/ 1020997 h 6858000"/>
              <a:gd name="connsiteX651" fmla="*/ 533068 w 7467600"/>
              <a:gd name="connsiteY651" fmla="*/ 1029409 h 6858000"/>
              <a:gd name="connsiteX652" fmla="*/ 1232525 w 7467600"/>
              <a:gd name="connsiteY652" fmla="*/ 1804675 h 6858000"/>
              <a:gd name="connsiteX653" fmla="*/ 1388858 w 7467600"/>
              <a:gd name="connsiteY653" fmla="*/ 2368011 h 6858000"/>
              <a:gd name="connsiteX654" fmla="*/ 1384098 w 7467600"/>
              <a:gd name="connsiteY654" fmla="*/ 2378125 h 6858000"/>
              <a:gd name="connsiteX655" fmla="*/ 1425393 w 7467600"/>
              <a:gd name="connsiteY655" fmla="*/ 2589124 h 6858000"/>
              <a:gd name="connsiteX656" fmla="*/ 1424001 w 7467600"/>
              <a:gd name="connsiteY656" fmla="*/ 2597541 h 6858000"/>
              <a:gd name="connsiteX657" fmla="*/ 2152729 w 7467600"/>
              <a:gd name="connsiteY657" fmla="*/ 2864487 h 6858000"/>
              <a:gd name="connsiteX658" fmla="*/ 2020609 w 7467600"/>
              <a:gd name="connsiteY658" fmla="*/ 2539671 h 6858000"/>
              <a:gd name="connsiteX659" fmla="*/ 2018920 w 7467600"/>
              <a:gd name="connsiteY659" fmla="*/ 2536309 h 6858000"/>
              <a:gd name="connsiteX660" fmla="*/ 1342441 w 7467600"/>
              <a:gd name="connsiteY660" fmla="*/ 1173017 h 6858000"/>
              <a:gd name="connsiteX661" fmla="*/ 1367925 w 7467600"/>
              <a:gd name="connsiteY661" fmla="*/ 1135648 h 6858000"/>
              <a:gd name="connsiteX662" fmla="*/ 1771401 w 7467600"/>
              <a:gd name="connsiteY662" fmla="*/ 1806673 h 6858000"/>
              <a:gd name="connsiteX663" fmla="*/ 1972385 w 7467600"/>
              <a:gd name="connsiteY663" fmla="*/ 2198735 h 6858000"/>
              <a:gd name="connsiteX664" fmla="*/ 2040892 w 7467600"/>
              <a:gd name="connsiteY664" fmla="*/ 2405205 h 6858000"/>
              <a:gd name="connsiteX665" fmla="*/ 2131689 w 7467600"/>
              <a:gd name="connsiteY665" fmla="*/ 1936926 h 6858000"/>
              <a:gd name="connsiteX666" fmla="*/ 2454820 w 7467600"/>
              <a:gd name="connsiteY666" fmla="*/ 1248808 h 6858000"/>
              <a:gd name="connsiteX667" fmla="*/ 2492512 w 7467600"/>
              <a:gd name="connsiteY667" fmla="*/ 1302920 h 6858000"/>
              <a:gd name="connsiteX668" fmla="*/ 2081216 w 7467600"/>
              <a:gd name="connsiteY668" fmla="*/ 2527513 h 6858000"/>
              <a:gd name="connsiteX669" fmla="*/ 2081211 w 7467600"/>
              <a:gd name="connsiteY669" fmla="*/ 2528916 h 6858000"/>
              <a:gd name="connsiteX670" fmla="*/ 2199067 w 7467600"/>
              <a:gd name="connsiteY670" fmla="*/ 2884061 h 6858000"/>
              <a:gd name="connsiteX671" fmla="*/ 3192586 w 7467600"/>
              <a:gd name="connsiteY671" fmla="*/ 3411496 h 6858000"/>
              <a:gd name="connsiteX672" fmla="*/ 3182620 w 7467600"/>
              <a:gd name="connsiteY672" fmla="*/ 3483279 h 6858000"/>
              <a:gd name="connsiteX673" fmla="*/ 2435119 w 7467600"/>
              <a:gd name="connsiteY673" fmla="*/ 3080173 h 6858000"/>
              <a:gd name="connsiteX674" fmla="*/ 2410152 w 7467600"/>
              <a:gd name="connsiteY674" fmla="*/ 3063751 h 6858000"/>
              <a:gd name="connsiteX675" fmla="*/ 2408099 w 7467600"/>
              <a:gd name="connsiteY675" fmla="*/ 3064403 h 6858000"/>
              <a:gd name="connsiteX676" fmla="*/ 2407218 w 7467600"/>
              <a:gd name="connsiteY676" fmla="*/ 3070324 h 6858000"/>
              <a:gd name="connsiteX677" fmla="*/ 2380138 w 7467600"/>
              <a:gd name="connsiteY677" fmla="*/ 3099341 h 6858000"/>
              <a:gd name="connsiteX678" fmla="*/ 1765923 w 7467600"/>
              <a:gd name="connsiteY678" fmla="*/ 3581043 h 6858000"/>
              <a:gd name="connsiteX679" fmla="*/ 1702258 w 7467600"/>
              <a:gd name="connsiteY679" fmla="*/ 3612286 h 6858000"/>
              <a:gd name="connsiteX680" fmla="*/ 1538370 w 7467600"/>
              <a:gd name="connsiteY680" fmla="*/ 3811804 h 6858000"/>
              <a:gd name="connsiteX681" fmla="*/ 542867 w 7467600"/>
              <a:gd name="connsiteY681" fmla="*/ 4944092 h 6858000"/>
              <a:gd name="connsiteX682" fmla="*/ 515800 w 7467600"/>
              <a:gd name="connsiteY682" fmla="*/ 4862180 h 6858000"/>
              <a:gd name="connsiteX683" fmla="*/ 909145 w 7467600"/>
              <a:gd name="connsiteY683" fmla="*/ 4199225 h 6858000"/>
              <a:gd name="connsiteX684" fmla="*/ 1214067 w 7467600"/>
              <a:gd name="connsiteY684" fmla="*/ 3908561 h 6858000"/>
              <a:gd name="connsiteX685" fmla="*/ 640967 w 7467600"/>
              <a:gd name="connsiteY685" fmla="*/ 4105601 h 6858000"/>
              <a:gd name="connsiteX686" fmla="*/ 112563 w 7467600"/>
              <a:gd name="connsiteY686" fmla="*/ 4396952 h 6858000"/>
              <a:gd name="connsiteX687" fmla="*/ 0 w 7467600"/>
              <a:gd name="connsiteY687" fmla="*/ 4466006 h 6858000"/>
              <a:gd name="connsiteX688" fmla="*/ 0 w 7467600"/>
              <a:gd name="connsiteY688" fmla="*/ 4233763 h 6858000"/>
              <a:gd name="connsiteX689" fmla="*/ 36881 w 7467600"/>
              <a:gd name="connsiteY689" fmla="*/ 4200118 h 6858000"/>
              <a:gd name="connsiteX690" fmla="*/ 910534 w 7467600"/>
              <a:gd name="connsiteY690" fmla="*/ 3629753 h 6858000"/>
              <a:gd name="connsiteX691" fmla="*/ 1578717 w 7467600"/>
              <a:gd name="connsiteY691" fmla="*/ 3575982 h 6858000"/>
              <a:gd name="connsiteX692" fmla="*/ 2338780 w 7467600"/>
              <a:gd name="connsiteY692" fmla="*/ 3033725 h 6858000"/>
              <a:gd name="connsiteX693" fmla="*/ 1807991 w 7467600"/>
              <a:gd name="connsiteY693" fmla="*/ 2807184 h 6858000"/>
              <a:gd name="connsiteX694" fmla="*/ 1416358 w 7467600"/>
              <a:gd name="connsiteY694" fmla="*/ 3112571 h 6858000"/>
              <a:gd name="connsiteX695" fmla="*/ 939066 w 7467600"/>
              <a:gd name="connsiteY695" fmla="*/ 3378798 h 6858000"/>
              <a:gd name="connsiteX696" fmla="*/ 115099 w 7467600"/>
              <a:gd name="connsiteY696" fmla="*/ 3607650 h 6858000"/>
              <a:gd name="connsiteX697" fmla="*/ 97284 w 7467600"/>
              <a:gd name="connsiteY697" fmla="*/ 3520393 h 6858000"/>
              <a:gd name="connsiteX698" fmla="*/ 922050 w 7467600"/>
              <a:gd name="connsiteY698" fmla="*/ 3074867 h 6858000"/>
              <a:gd name="connsiteX699" fmla="*/ 1405265 w 7467600"/>
              <a:gd name="connsiteY699" fmla="*/ 3016319 h 6858000"/>
              <a:gd name="connsiteX700" fmla="*/ 1407512 w 7467600"/>
              <a:gd name="connsiteY700" fmla="*/ 3018001 h 6858000"/>
              <a:gd name="connsiteX701" fmla="*/ 1726266 w 7467600"/>
              <a:gd name="connsiteY701" fmla="*/ 2777274 h 6858000"/>
              <a:gd name="connsiteX702" fmla="*/ 625390 w 7467600"/>
              <a:gd name="connsiteY702" fmla="*/ 2514541 h 6858000"/>
              <a:gd name="connsiteX703" fmla="*/ 619799 w 7467600"/>
              <a:gd name="connsiteY703" fmla="*/ 2527180 h 6858000"/>
              <a:gd name="connsiteX704" fmla="*/ 310030 w 7467600"/>
              <a:gd name="connsiteY704" fmla="*/ 2771818 h 6858000"/>
              <a:gd name="connsiteX705" fmla="*/ 173877 w 7467600"/>
              <a:gd name="connsiteY705" fmla="*/ 2937056 h 6858000"/>
              <a:gd name="connsiteX706" fmla="*/ 77889 w 7467600"/>
              <a:gd name="connsiteY706" fmla="*/ 3138440 h 6858000"/>
              <a:gd name="connsiteX707" fmla="*/ 0 w 7467600"/>
              <a:gd name="connsiteY707" fmla="*/ 3271395 h 6858000"/>
              <a:gd name="connsiteX708" fmla="*/ 0 w 7467600"/>
              <a:gd name="connsiteY708" fmla="*/ 3153002 h 6858000"/>
              <a:gd name="connsiteX709" fmla="*/ 2386 w 7467600"/>
              <a:gd name="connsiteY709" fmla="*/ 3149203 h 6858000"/>
              <a:gd name="connsiteX710" fmla="*/ 89753 w 7467600"/>
              <a:gd name="connsiteY710" fmla="*/ 2987702 h 6858000"/>
              <a:gd name="connsiteX711" fmla="*/ 76869 w 7467600"/>
              <a:gd name="connsiteY711" fmla="*/ 3005404 h 6858000"/>
              <a:gd name="connsiteX712" fmla="*/ 32049 w 7467600"/>
              <a:gd name="connsiteY712" fmla="*/ 3065814 h 6858000"/>
              <a:gd name="connsiteX713" fmla="*/ 0 w 7467600"/>
              <a:gd name="connsiteY713" fmla="*/ 3108744 h 6858000"/>
              <a:gd name="connsiteX714" fmla="*/ 0 w 7467600"/>
              <a:gd name="connsiteY714" fmla="*/ 3058059 h 6858000"/>
              <a:gd name="connsiteX715" fmla="*/ 7610 w 7467600"/>
              <a:gd name="connsiteY715" fmla="*/ 3047889 h 6858000"/>
              <a:gd name="connsiteX716" fmla="*/ 52419 w 7467600"/>
              <a:gd name="connsiteY716" fmla="*/ 2987479 h 6858000"/>
              <a:gd name="connsiteX717" fmla="*/ 59142 w 7467600"/>
              <a:gd name="connsiteY717" fmla="*/ 2978488 h 6858000"/>
              <a:gd name="connsiteX718" fmla="*/ 0 w 7467600"/>
              <a:gd name="connsiteY718" fmla="*/ 3015334 h 6858000"/>
              <a:gd name="connsiteX719" fmla="*/ 0 w 7467600"/>
              <a:gd name="connsiteY719" fmla="*/ 2914286 h 6858000"/>
              <a:gd name="connsiteX720" fmla="*/ 36383 w 7467600"/>
              <a:gd name="connsiteY720" fmla="*/ 2901128 h 6858000"/>
              <a:gd name="connsiteX721" fmla="*/ 156329 w 7467600"/>
              <a:gd name="connsiteY721" fmla="*/ 2840533 h 6858000"/>
              <a:gd name="connsiteX722" fmla="*/ 358355 w 7467600"/>
              <a:gd name="connsiteY722" fmla="*/ 2620471 h 6858000"/>
              <a:gd name="connsiteX723" fmla="*/ 510577 w 7467600"/>
              <a:gd name="connsiteY723" fmla="*/ 2501244 h 6858000"/>
              <a:gd name="connsiteX724" fmla="*/ 211967 w 7467600"/>
              <a:gd name="connsiteY724" fmla="*/ 2479171 h 6858000"/>
              <a:gd name="connsiteX725" fmla="*/ 0 w 7467600"/>
              <a:gd name="connsiteY725" fmla="*/ 2476398 h 6858000"/>
              <a:gd name="connsiteX726" fmla="*/ 0 w 7467600"/>
              <a:gd name="connsiteY726" fmla="*/ 2389189 h 6858000"/>
              <a:gd name="connsiteX727" fmla="*/ 103062 w 7467600"/>
              <a:gd name="connsiteY727" fmla="*/ 2389518 h 6858000"/>
              <a:gd name="connsiteX728" fmla="*/ 510734 w 7467600"/>
              <a:gd name="connsiteY728" fmla="*/ 2416201 h 6858000"/>
              <a:gd name="connsiteX729" fmla="*/ 279257 w 7467600"/>
              <a:gd name="connsiteY729" fmla="*/ 2092102 h 6858000"/>
              <a:gd name="connsiteX730" fmla="*/ 65265 w 7467600"/>
              <a:gd name="connsiteY730" fmla="*/ 2006049 h 6858000"/>
              <a:gd name="connsiteX731" fmla="*/ 0 w 7467600"/>
              <a:gd name="connsiteY731" fmla="*/ 1982532 h 6858000"/>
              <a:gd name="connsiteX732" fmla="*/ 0 w 7467600"/>
              <a:gd name="connsiteY732" fmla="*/ 1912789 h 6858000"/>
              <a:gd name="connsiteX733" fmla="*/ 97460 w 7467600"/>
              <a:gd name="connsiteY733" fmla="*/ 1953725 h 6858000"/>
              <a:gd name="connsiteX734" fmla="*/ 221272 w 7467600"/>
              <a:gd name="connsiteY734" fmla="*/ 1980766 h 6858000"/>
              <a:gd name="connsiteX735" fmla="*/ 116765 w 7467600"/>
              <a:gd name="connsiteY735" fmla="*/ 1911033 h 6858000"/>
              <a:gd name="connsiteX736" fmla="*/ 16405 w 7467600"/>
              <a:gd name="connsiteY736" fmla="*/ 1803412 h 6858000"/>
              <a:gd name="connsiteX737" fmla="*/ 0 w 7467600"/>
              <a:gd name="connsiteY737" fmla="*/ 1784777 h 6858000"/>
              <a:gd name="connsiteX738" fmla="*/ 0 w 7467600"/>
              <a:gd name="connsiteY738" fmla="*/ 1740082 h 6858000"/>
              <a:gd name="connsiteX739" fmla="*/ 39394 w 7467600"/>
              <a:gd name="connsiteY739" fmla="*/ 1784856 h 6858000"/>
              <a:gd name="connsiteX740" fmla="*/ 135813 w 7467600"/>
              <a:gd name="connsiteY740" fmla="*/ 1888838 h 6858000"/>
              <a:gd name="connsiteX741" fmla="*/ 242575 w 7467600"/>
              <a:gd name="connsiteY741" fmla="*/ 1958841 h 6858000"/>
              <a:gd name="connsiteX742" fmla="*/ 82197 w 7467600"/>
              <a:gd name="connsiteY742" fmla="*/ 1754826 h 6858000"/>
              <a:gd name="connsiteX743" fmla="*/ 0 w 7467600"/>
              <a:gd name="connsiteY743" fmla="*/ 1679650 h 6858000"/>
              <a:gd name="connsiteX744" fmla="*/ 0 w 7467600"/>
              <a:gd name="connsiteY744" fmla="*/ 1602463 h 6858000"/>
              <a:gd name="connsiteX745" fmla="*/ 84689 w 7467600"/>
              <a:gd name="connsiteY745" fmla="*/ 1677442 h 6858000"/>
              <a:gd name="connsiteX746" fmla="*/ 298437 w 7467600"/>
              <a:gd name="connsiteY746" fmla="*/ 1968019 h 6858000"/>
              <a:gd name="connsiteX747" fmla="*/ 227269 w 7467600"/>
              <a:gd name="connsiteY747" fmla="*/ 1114064 h 6858000"/>
              <a:gd name="connsiteX748" fmla="*/ 248003 w 7467600"/>
              <a:gd name="connsiteY748" fmla="*/ 1089613 h 6858000"/>
              <a:gd name="connsiteX749" fmla="*/ 427020 w 7467600"/>
              <a:gd name="connsiteY749" fmla="*/ 1619803 h 6858000"/>
              <a:gd name="connsiteX750" fmla="*/ 340345 w 7467600"/>
              <a:gd name="connsiteY750" fmla="*/ 2027739 h 6858000"/>
              <a:gd name="connsiteX751" fmla="*/ 360865 w 7467600"/>
              <a:gd name="connsiteY751" fmla="*/ 2044827 h 6858000"/>
              <a:gd name="connsiteX752" fmla="*/ 560414 w 7467600"/>
              <a:gd name="connsiteY752" fmla="*/ 2421457 h 6858000"/>
              <a:gd name="connsiteX753" fmla="*/ 1359703 w 7467600"/>
              <a:gd name="connsiteY753" fmla="*/ 2578554 h 6858000"/>
              <a:gd name="connsiteX754" fmla="*/ 1359422 w 7467600"/>
              <a:gd name="connsiteY754" fmla="*/ 2577994 h 6858000"/>
              <a:gd name="connsiteX755" fmla="*/ 828701 w 7467600"/>
              <a:gd name="connsiteY755" fmla="*/ 1839520 h 6858000"/>
              <a:gd name="connsiteX756" fmla="*/ 494427 w 7467600"/>
              <a:gd name="connsiteY756" fmla="*/ 1092333 h 6858000"/>
              <a:gd name="connsiteX757" fmla="*/ 506322 w 7467600"/>
              <a:gd name="connsiteY757" fmla="*/ 1020997 h 6858000"/>
              <a:gd name="connsiteX758" fmla="*/ 4570198 w 7467600"/>
              <a:gd name="connsiteY758" fmla="*/ 978081 h 6858000"/>
              <a:gd name="connsiteX759" fmla="*/ 4523691 w 7467600"/>
              <a:gd name="connsiteY759" fmla="*/ 1127776 h 6858000"/>
              <a:gd name="connsiteX760" fmla="*/ 4509875 w 7467600"/>
              <a:gd name="connsiteY760" fmla="*/ 1167552 h 6858000"/>
              <a:gd name="connsiteX761" fmla="*/ 4478168 w 7467600"/>
              <a:gd name="connsiteY761" fmla="*/ 1260735 h 6858000"/>
              <a:gd name="connsiteX762" fmla="*/ 4409309 w 7467600"/>
              <a:gd name="connsiteY762" fmla="*/ 1666996 h 6858000"/>
              <a:gd name="connsiteX763" fmla="*/ 4370031 w 7467600"/>
              <a:gd name="connsiteY763" fmla="*/ 1955666 h 6858000"/>
              <a:gd name="connsiteX764" fmla="*/ 4570198 w 7467600"/>
              <a:gd name="connsiteY764" fmla="*/ 978081 h 6858000"/>
              <a:gd name="connsiteX765" fmla="*/ 4557898 w 7467600"/>
              <a:gd name="connsiteY765" fmla="*/ 900011 h 6858000"/>
              <a:gd name="connsiteX766" fmla="*/ 4344840 w 7467600"/>
              <a:gd name="connsiteY766" fmla="*/ 1922038 h 6858000"/>
              <a:gd name="connsiteX767" fmla="*/ 4378710 w 7467600"/>
              <a:gd name="connsiteY767" fmla="*/ 1665516 h 6858000"/>
              <a:gd name="connsiteX768" fmla="*/ 4448798 w 7467600"/>
              <a:gd name="connsiteY768" fmla="*/ 1253024 h 6858000"/>
              <a:gd name="connsiteX769" fmla="*/ 4480315 w 7467600"/>
              <a:gd name="connsiteY769" fmla="*/ 1158454 h 6858000"/>
              <a:gd name="connsiteX770" fmla="*/ 4494133 w 7467600"/>
              <a:gd name="connsiteY770" fmla="*/ 1118676 h 6858000"/>
              <a:gd name="connsiteX771" fmla="*/ 4557898 w 7467600"/>
              <a:gd name="connsiteY771" fmla="*/ 900011 h 6858000"/>
              <a:gd name="connsiteX772" fmla="*/ 5870151 w 7467600"/>
              <a:gd name="connsiteY772" fmla="*/ 898890 h 6858000"/>
              <a:gd name="connsiteX773" fmla="*/ 5861335 w 7467600"/>
              <a:gd name="connsiteY773" fmla="*/ 899177 h 6858000"/>
              <a:gd name="connsiteX774" fmla="*/ 5843702 w 7467600"/>
              <a:gd name="connsiteY774" fmla="*/ 899748 h 6858000"/>
              <a:gd name="connsiteX775" fmla="*/ 5651107 w 7467600"/>
              <a:gd name="connsiteY775" fmla="*/ 920306 h 6858000"/>
              <a:gd name="connsiteX776" fmla="*/ 5459407 w 7467600"/>
              <a:gd name="connsiteY776" fmla="*/ 940975 h 6858000"/>
              <a:gd name="connsiteX777" fmla="*/ 5374846 w 7467600"/>
              <a:gd name="connsiteY777" fmla="*/ 941988 h 6858000"/>
              <a:gd name="connsiteX778" fmla="*/ 5256105 w 7467600"/>
              <a:gd name="connsiteY778" fmla="*/ 945632 h 6858000"/>
              <a:gd name="connsiteX779" fmla="*/ 5107071 w 7467600"/>
              <a:gd name="connsiteY779" fmla="*/ 969720 h 6858000"/>
              <a:gd name="connsiteX780" fmla="*/ 4998681 w 7467600"/>
              <a:gd name="connsiteY780" fmla="*/ 988771 h 6858000"/>
              <a:gd name="connsiteX781" fmla="*/ 5870151 w 7467600"/>
              <a:gd name="connsiteY781" fmla="*/ 898890 h 6858000"/>
              <a:gd name="connsiteX782" fmla="*/ 5504425 w 7467600"/>
              <a:gd name="connsiteY782" fmla="*/ 848067 h 6858000"/>
              <a:gd name="connsiteX783" fmla="*/ 4968849 w 7467600"/>
              <a:gd name="connsiteY783" fmla="*/ 962318 h 6858000"/>
              <a:gd name="connsiteX784" fmla="*/ 5104039 w 7467600"/>
              <a:gd name="connsiteY784" fmla="*/ 940634 h 6858000"/>
              <a:gd name="connsiteX785" fmla="*/ 5256311 w 7467600"/>
              <a:gd name="connsiteY785" fmla="*/ 916490 h 6858000"/>
              <a:gd name="connsiteX786" fmla="*/ 5377381 w 7467600"/>
              <a:gd name="connsiteY786" fmla="*/ 912671 h 6858000"/>
              <a:gd name="connsiteX787" fmla="*/ 5460148 w 7467600"/>
              <a:gd name="connsiteY787" fmla="*/ 911442 h 6858000"/>
              <a:gd name="connsiteX788" fmla="*/ 5648971 w 7467600"/>
              <a:gd name="connsiteY788" fmla="*/ 891331 h 6858000"/>
              <a:gd name="connsiteX789" fmla="*/ 5844807 w 7467600"/>
              <a:gd name="connsiteY789" fmla="*/ 870718 h 6858000"/>
              <a:gd name="connsiteX790" fmla="*/ 5862975 w 7467600"/>
              <a:gd name="connsiteY790" fmla="*/ 869756 h 6858000"/>
              <a:gd name="connsiteX791" fmla="*/ 5920887 w 7467600"/>
              <a:gd name="connsiteY791" fmla="*/ 865929 h 6858000"/>
              <a:gd name="connsiteX792" fmla="*/ 5504425 w 7467600"/>
              <a:gd name="connsiteY792" fmla="*/ 848067 h 6858000"/>
              <a:gd name="connsiteX793" fmla="*/ 3607114 w 7467600"/>
              <a:gd name="connsiteY793" fmla="*/ 467441 h 6858000"/>
              <a:gd name="connsiteX794" fmla="*/ 3296242 w 7467600"/>
              <a:gd name="connsiteY794" fmla="*/ 807991 h 6858000"/>
              <a:gd name="connsiteX795" fmla="*/ 3174674 w 7467600"/>
              <a:gd name="connsiteY795" fmla="*/ 919759 h 6858000"/>
              <a:gd name="connsiteX796" fmla="*/ 3042978 w 7467600"/>
              <a:gd name="connsiteY796" fmla="*/ 1054894 h 6858000"/>
              <a:gd name="connsiteX797" fmla="*/ 2968914 w 7467600"/>
              <a:gd name="connsiteY797" fmla="*/ 1133756 h 6858000"/>
              <a:gd name="connsiteX798" fmla="*/ 3103823 w 7467600"/>
              <a:gd name="connsiteY798" fmla="*/ 1026814 h 6858000"/>
              <a:gd name="connsiteX799" fmla="*/ 3607114 w 7467600"/>
              <a:gd name="connsiteY799" fmla="*/ 467441 h 6858000"/>
              <a:gd name="connsiteX800" fmla="*/ 3744487 w 7467600"/>
              <a:gd name="connsiteY800" fmla="*/ 383136 h 6858000"/>
              <a:gd name="connsiteX801" fmla="*/ 3970213 w 7467600"/>
              <a:gd name="connsiteY801" fmla="*/ 995559 h 6858000"/>
              <a:gd name="connsiteX802" fmla="*/ 3744487 w 7467600"/>
              <a:gd name="connsiteY802" fmla="*/ 383136 h 6858000"/>
              <a:gd name="connsiteX803" fmla="*/ 3624562 w 7467600"/>
              <a:gd name="connsiteY803" fmla="*/ 367041 h 6858000"/>
              <a:gd name="connsiteX804" fmla="*/ 3489712 w 7467600"/>
              <a:gd name="connsiteY804" fmla="*/ 485386 h 6858000"/>
              <a:gd name="connsiteX805" fmla="*/ 3182994 w 7467600"/>
              <a:gd name="connsiteY805" fmla="*/ 828265 h 6858000"/>
              <a:gd name="connsiteX806" fmla="*/ 2892114 w 7467600"/>
              <a:gd name="connsiteY806" fmla="*/ 1172635 h 6858000"/>
              <a:gd name="connsiteX807" fmla="*/ 3021459 w 7467600"/>
              <a:gd name="connsiteY807" fmla="*/ 1035385 h 6858000"/>
              <a:gd name="connsiteX808" fmla="*/ 3153873 w 7467600"/>
              <a:gd name="connsiteY808" fmla="*/ 898971 h 6858000"/>
              <a:gd name="connsiteX809" fmla="*/ 3276511 w 7467600"/>
              <a:gd name="connsiteY809" fmla="*/ 786423 h 6858000"/>
              <a:gd name="connsiteX810" fmla="*/ 3584154 w 7467600"/>
              <a:gd name="connsiteY810" fmla="*/ 448218 h 6858000"/>
              <a:gd name="connsiteX811" fmla="*/ 3624562 w 7467600"/>
              <a:gd name="connsiteY811" fmla="*/ 367041 h 6858000"/>
              <a:gd name="connsiteX812" fmla="*/ 3766672 w 7467600"/>
              <a:gd name="connsiteY812" fmla="*/ 359429 h 6858000"/>
              <a:gd name="connsiteX813" fmla="*/ 3996338 w 7467600"/>
              <a:gd name="connsiteY813" fmla="*/ 968237 h 6858000"/>
              <a:gd name="connsiteX814" fmla="*/ 3766672 w 7467600"/>
              <a:gd name="connsiteY814" fmla="*/ 359429 h 6858000"/>
              <a:gd name="connsiteX815" fmla="*/ 5805386 w 7467600"/>
              <a:gd name="connsiteY815" fmla="*/ 239240 h 6858000"/>
              <a:gd name="connsiteX816" fmla="*/ 5736947 w 7467600"/>
              <a:gd name="connsiteY816" fmla="*/ 261367 h 6858000"/>
              <a:gd name="connsiteX817" fmla="*/ 5427012 w 7467600"/>
              <a:gd name="connsiteY817" fmla="*/ 311272 h 6858000"/>
              <a:gd name="connsiteX818" fmla="*/ 5147818 w 7467600"/>
              <a:gd name="connsiteY818" fmla="*/ 322112 h 6858000"/>
              <a:gd name="connsiteX819" fmla="*/ 5060854 w 7467600"/>
              <a:gd name="connsiteY819" fmla="*/ 311882 h 6858000"/>
              <a:gd name="connsiteX820" fmla="*/ 4945989 w 7467600"/>
              <a:gd name="connsiteY820" fmla="*/ 300516 h 6858000"/>
              <a:gd name="connsiteX821" fmla="*/ 5410479 w 7467600"/>
              <a:gd name="connsiteY821" fmla="*/ 348434 h 6858000"/>
              <a:gd name="connsiteX822" fmla="*/ 5805386 w 7467600"/>
              <a:gd name="connsiteY822" fmla="*/ 239240 h 6858000"/>
              <a:gd name="connsiteX823" fmla="*/ 5905192 w 7467600"/>
              <a:gd name="connsiteY823" fmla="*/ 163079 h 6858000"/>
              <a:gd name="connsiteX824" fmla="*/ 5865655 w 7467600"/>
              <a:gd name="connsiteY824" fmla="*/ 171901 h 6858000"/>
              <a:gd name="connsiteX825" fmla="*/ 5259740 w 7467600"/>
              <a:gd name="connsiteY825" fmla="*/ 257013 h 6858000"/>
              <a:gd name="connsiteX826" fmla="*/ 5208466 w 7467600"/>
              <a:gd name="connsiteY826" fmla="*/ 257550 h 6858000"/>
              <a:gd name="connsiteX827" fmla="*/ 4980204 w 7467600"/>
              <a:gd name="connsiteY827" fmla="*/ 271903 h 6858000"/>
              <a:gd name="connsiteX828" fmla="*/ 5068068 w 7467600"/>
              <a:gd name="connsiteY828" fmla="*/ 282244 h 6858000"/>
              <a:gd name="connsiteX829" fmla="*/ 5153231 w 7467600"/>
              <a:gd name="connsiteY829" fmla="*/ 292240 h 6858000"/>
              <a:gd name="connsiteX830" fmla="*/ 5426491 w 7467600"/>
              <a:gd name="connsiteY830" fmla="*/ 281128 h 6858000"/>
              <a:gd name="connsiteX831" fmla="*/ 5731212 w 7467600"/>
              <a:gd name="connsiteY831" fmla="*/ 231951 h 6858000"/>
              <a:gd name="connsiteX832" fmla="*/ 5905192 w 7467600"/>
              <a:gd name="connsiteY832" fmla="*/ 163079 h 6858000"/>
              <a:gd name="connsiteX833" fmla="*/ 5944437 w 7467600"/>
              <a:gd name="connsiteY833" fmla="*/ 113829 h 6858000"/>
              <a:gd name="connsiteX834" fmla="*/ 5825032 w 7467600"/>
              <a:gd name="connsiteY834" fmla="*/ 146405 h 6858000"/>
              <a:gd name="connsiteX835" fmla="*/ 4955599 w 7467600"/>
              <a:gd name="connsiteY835" fmla="*/ 247008 h 6858000"/>
              <a:gd name="connsiteX836" fmla="*/ 5210104 w 7467600"/>
              <a:gd name="connsiteY836" fmla="*/ 228123 h 6858000"/>
              <a:gd name="connsiteX837" fmla="*/ 5261015 w 7467600"/>
              <a:gd name="connsiteY837" fmla="*/ 227087 h 6858000"/>
              <a:gd name="connsiteX838" fmla="*/ 5861181 w 7467600"/>
              <a:gd name="connsiteY838" fmla="*/ 143093 h 6858000"/>
              <a:gd name="connsiteX839" fmla="*/ 5961252 w 7467600"/>
              <a:gd name="connsiteY839" fmla="*/ 114820 h 6858000"/>
              <a:gd name="connsiteX840" fmla="*/ 5944437 w 7467600"/>
              <a:gd name="connsiteY840" fmla="*/ 113829 h 6858000"/>
              <a:gd name="connsiteX841" fmla="*/ 3882765 w 7467600"/>
              <a:gd name="connsiteY841" fmla="*/ 0 h 6858000"/>
              <a:gd name="connsiteX842" fmla="*/ 3995099 w 7467600"/>
              <a:gd name="connsiteY842" fmla="*/ 0 h 6858000"/>
              <a:gd name="connsiteX843" fmla="*/ 4163818 w 7467600"/>
              <a:gd name="connsiteY843" fmla="*/ 234104 h 6858000"/>
              <a:gd name="connsiteX844" fmla="*/ 4172099 w 7467600"/>
              <a:gd name="connsiteY844" fmla="*/ 234207 h 6858000"/>
              <a:gd name="connsiteX845" fmla="*/ 4784282 w 7467600"/>
              <a:gd name="connsiteY845" fmla="*/ 276561 h 6858000"/>
              <a:gd name="connsiteX846" fmla="*/ 4801687 w 7467600"/>
              <a:gd name="connsiteY846" fmla="*/ 267764 h 6858000"/>
              <a:gd name="connsiteX847" fmla="*/ 6082788 w 7467600"/>
              <a:gd name="connsiteY847" fmla="*/ 64119 h 6858000"/>
              <a:gd name="connsiteX848" fmla="*/ 6099442 w 7467600"/>
              <a:gd name="connsiteY848" fmla="*/ 82568 h 6858000"/>
              <a:gd name="connsiteX849" fmla="*/ 4804137 w 7467600"/>
              <a:gd name="connsiteY849" fmla="*/ 320931 h 6858000"/>
              <a:gd name="connsiteX850" fmla="*/ 4227047 w 7467600"/>
              <a:gd name="connsiteY850" fmla="*/ 313415 h 6858000"/>
              <a:gd name="connsiteX851" fmla="*/ 4346041 w 7467600"/>
              <a:gd name="connsiteY851" fmla="*/ 456086 h 6858000"/>
              <a:gd name="connsiteX852" fmla="*/ 4870967 w 7467600"/>
              <a:gd name="connsiteY852" fmla="*/ 963061 h 6858000"/>
              <a:gd name="connsiteX853" fmla="*/ 4889647 w 7467600"/>
              <a:gd name="connsiteY853" fmla="*/ 957147 h 6858000"/>
              <a:gd name="connsiteX854" fmla="*/ 5422504 w 7467600"/>
              <a:gd name="connsiteY854" fmla="*/ 805191 h 6858000"/>
              <a:gd name="connsiteX855" fmla="*/ 6087656 w 7467600"/>
              <a:gd name="connsiteY855" fmla="*/ 826703 h 6858000"/>
              <a:gd name="connsiteX856" fmla="*/ 6058717 w 7467600"/>
              <a:gd name="connsiteY856" fmla="*/ 865992 h 6858000"/>
              <a:gd name="connsiteX857" fmla="*/ 4974153 w 7467600"/>
              <a:gd name="connsiteY857" fmla="*/ 1045456 h 6858000"/>
              <a:gd name="connsiteX858" fmla="*/ 5627835 w 7467600"/>
              <a:gd name="connsiteY858" fmla="*/ 1472077 h 6858000"/>
              <a:gd name="connsiteX859" fmla="*/ 5629817 w 7467600"/>
              <a:gd name="connsiteY859" fmla="*/ 1471412 h 6858000"/>
              <a:gd name="connsiteX860" fmla="*/ 5634124 w 7467600"/>
              <a:gd name="connsiteY860" fmla="*/ 1470572 h 6858000"/>
              <a:gd name="connsiteX861" fmla="*/ 5755832 w 7467600"/>
              <a:gd name="connsiteY861" fmla="*/ 1383886 h 6858000"/>
              <a:gd name="connsiteX862" fmla="*/ 6014186 w 7467600"/>
              <a:gd name="connsiteY862" fmla="*/ 1279799 h 6858000"/>
              <a:gd name="connsiteX863" fmla="*/ 6901619 w 7467600"/>
              <a:gd name="connsiteY863" fmla="*/ 1047874 h 6858000"/>
              <a:gd name="connsiteX864" fmla="*/ 6931566 w 7467600"/>
              <a:gd name="connsiteY864" fmla="*/ 1062034 h 6858000"/>
              <a:gd name="connsiteX865" fmla="*/ 5790982 w 7467600"/>
              <a:gd name="connsiteY865" fmla="*/ 1561380 h 6858000"/>
              <a:gd name="connsiteX866" fmla="*/ 6188971 w 7467600"/>
              <a:gd name="connsiteY866" fmla="*/ 1755168 h 6858000"/>
              <a:gd name="connsiteX867" fmla="*/ 6202446 w 7467600"/>
              <a:gd name="connsiteY867" fmla="*/ 1752268 h 6858000"/>
              <a:gd name="connsiteX868" fmla="*/ 7179560 w 7467600"/>
              <a:gd name="connsiteY868" fmla="*/ 1467551 h 6858000"/>
              <a:gd name="connsiteX869" fmla="*/ 7158730 w 7467600"/>
              <a:gd name="connsiteY869" fmla="*/ 1507835 h 6858000"/>
              <a:gd name="connsiteX870" fmla="*/ 6326959 w 7467600"/>
              <a:gd name="connsiteY870" fmla="*/ 1817686 h 6858000"/>
              <a:gd name="connsiteX871" fmla="*/ 6537433 w 7467600"/>
              <a:gd name="connsiteY871" fmla="*/ 1907790 h 6858000"/>
              <a:gd name="connsiteX872" fmla="*/ 6550221 w 7467600"/>
              <a:gd name="connsiteY872" fmla="*/ 1910729 h 6858000"/>
              <a:gd name="connsiteX873" fmla="*/ 6964438 w 7467600"/>
              <a:gd name="connsiteY873" fmla="*/ 2209505 h 6858000"/>
              <a:gd name="connsiteX874" fmla="*/ 7367862 w 7467600"/>
              <a:gd name="connsiteY874" fmla="*/ 2806833 h 6858000"/>
              <a:gd name="connsiteX875" fmla="*/ 7364329 w 7467600"/>
              <a:gd name="connsiteY875" fmla="*/ 2826907 h 6858000"/>
              <a:gd name="connsiteX876" fmla="*/ 7290545 w 7467600"/>
              <a:gd name="connsiteY876" fmla="*/ 2850663 h 6858000"/>
              <a:gd name="connsiteX877" fmla="*/ 6472036 w 7467600"/>
              <a:gd name="connsiteY877" fmla="*/ 1959003 h 6858000"/>
              <a:gd name="connsiteX878" fmla="*/ 5792897 w 7467600"/>
              <a:gd name="connsiteY878" fmla="*/ 1647747 h 6858000"/>
              <a:gd name="connsiteX879" fmla="*/ 5842751 w 7467600"/>
              <a:gd name="connsiteY879" fmla="*/ 1816112 h 6858000"/>
              <a:gd name="connsiteX880" fmla="*/ 5847424 w 7467600"/>
              <a:gd name="connsiteY880" fmla="*/ 1815776 h 6858000"/>
              <a:gd name="connsiteX881" fmla="*/ 6399821 w 7467600"/>
              <a:gd name="connsiteY881" fmla="*/ 2344799 h 6858000"/>
              <a:gd name="connsiteX882" fmla="*/ 6323232 w 7467600"/>
              <a:gd name="connsiteY882" fmla="*/ 2389634 h 6858000"/>
              <a:gd name="connsiteX883" fmla="*/ 5942958 w 7467600"/>
              <a:gd name="connsiteY883" fmla="*/ 2077708 h 6858000"/>
              <a:gd name="connsiteX884" fmla="*/ 5921559 w 7467600"/>
              <a:gd name="connsiteY884" fmla="*/ 2378596 h 6858000"/>
              <a:gd name="connsiteX885" fmla="*/ 5817651 w 7467600"/>
              <a:gd name="connsiteY885" fmla="*/ 3023919 h 6858000"/>
              <a:gd name="connsiteX886" fmla="*/ 5729634 w 7467600"/>
              <a:gd name="connsiteY886" fmla="*/ 3051849 h 6858000"/>
              <a:gd name="connsiteX887" fmla="*/ 5611018 w 7467600"/>
              <a:gd name="connsiteY887" fmla="*/ 2316769 h 6858000"/>
              <a:gd name="connsiteX888" fmla="*/ 5687608 w 7467600"/>
              <a:gd name="connsiteY888" fmla="*/ 2039972 h 6858000"/>
              <a:gd name="connsiteX889" fmla="*/ 5657554 w 7467600"/>
              <a:gd name="connsiteY889" fmla="*/ 1576445 h 6858000"/>
              <a:gd name="connsiteX890" fmla="*/ 5150475 w 7467600"/>
              <a:gd name="connsiteY890" fmla="*/ 1274012 h 6858000"/>
              <a:gd name="connsiteX891" fmla="*/ 5349142 w 7467600"/>
              <a:gd name="connsiteY891" fmla="*/ 2204405 h 6858000"/>
              <a:gd name="connsiteX892" fmla="*/ 5262214 w 7467600"/>
              <a:gd name="connsiteY892" fmla="*/ 2233836 h 6858000"/>
              <a:gd name="connsiteX893" fmla="*/ 4981539 w 7467600"/>
              <a:gd name="connsiteY893" fmla="*/ 1542201 h 6858000"/>
              <a:gd name="connsiteX894" fmla="*/ 4958461 w 7467600"/>
              <a:gd name="connsiteY894" fmla="*/ 1136957 h 6858000"/>
              <a:gd name="connsiteX895" fmla="*/ 4655015 w 7467600"/>
              <a:gd name="connsiteY895" fmla="*/ 891426 h 6858000"/>
              <a:gd name="connsiteX896" fmla="*/ 4348002 w 7467600"/>
              <a:gd name="connsiteY896" fmla="*/ 2205895 h 6858000"/>
              <a:gd name="connsiteX897" fmla="*/ 4262250 w 7467600"/>
              <a:gd name="connsiteY897" fmla="*/ 2219972 h 6858000"/>
              <a:gd name="connsiteX898" fmla="*/ 4550611 w 7467600"/>
              <a:gd name="connsiteY898" fmla="*/ 817540 h 6858000"/>
              <a:gd name="connsiteX899" fmla="*/ 4564418 w 7467600"/>
              <a:gd name="connsiteY899" fmla="*/ 808293 h 6858000"/>
              <a:gd name="connsiteX900" fmla="*/ 4266388 w 7467600"/>
              <a:gd name="connsiteY900" fmla="*/ 500083 h 6858000"/>
              <a:gd name="connsiteX901" fmla="*/ 4032842 w 7467600"/>
              <a:gd name="connsiteY901" fmla="*/ 211809 h 6858000"/>
              <a:gd name="connsiteX902" fmla="*/ 3882765 w 7467600"/>
              <a:gd name="connsiteY902" fmla="*/ 0 h 6858000"/>
              <a:gd name="connsiteX903" fmla="*/ 3721337 w 7467600"/>
              <a:gd name="connsiteY903" fmla="*/ 0 h 6858000"/>
              <a:gd name="connsiteX904" fmla="*/ 3797544 w 7467600"/>
              <a:gd name="connsiteY904" fmla="*/ 0 h 6858000"/>
              <a:gd name="connsiteX905" fmla="*/ 3775734 w 7467600"/>
              <a:gd name="connsiteY905" fmla="*/ 95131 h 6858000"/>
              <a:gd name="connsiteX906" fmla="*/ 3724807 w 7467600"/>
              <a:gd name="connsiteY906" fmla="*/ 272257 h 6858000"/>
              <a:gd name="connsiteX907" fmla="*/ 3726844 w 7467600"/>
              <a:gd name="connsiteY907" fmla="*/ 282988 h 6858000"/>
              <a:gd name="connsiteX908" fmla="*/ 3742664 w 7467600"/>
              <a:gd name="connsiteY908" fmla="*/ 279918 h 6858000"/>
              <a:gd name="connsiteX909" fmla="*/ 4103910 w 7467600"/>
              <a:gd name="connsiteY909" fmla="*/ 1161917 h 6858000"/>
              <a:gd name="connsiteX910" fmla="*/ 4020269 w 7467600"/>
              <a:gd name="connsiteY910" fmla="*/ 1200406 h 6858000"/>
              <a:gd name="connsiteX911" fmla="*/ 3674882 w 7467600"/>
              <a:gd name="connsiteY911" fmla="*/ 488524 h 6858000"/>
              <a:gd name="connsiteX912" fmla="*/ 3132682 w 7467600"/>
              <a:gd name="connsiteY912" fmla="*/ 1072284 h 6858000"/>
              <a:gd name="connsiteX913" fmla="*/ 2716346 w 7467600"/>
              <a:gd name="connsiteY913" fmla="*/ 1276376 h 6858000"/>
              <a:gd name="connsiteX914" fmla="*/ 2716772 w 7467600"/>
              <a:gd name="connsiteY914" fmla="*/ 1255462 h 6858000"/>
              <a:gd name="connsiteX915" fmla="*/ 3471096 w 7467600"/>
              <a:gd name="connsiteY915" fmla="*/ 437072 h 6858000"/>
              <a:gd name="connsiteX916" fmla="*/ 3639057 w 7467600"/>
              <a:gd name="connsiteY916" fmla="*/ 286334 h 6858000"/>
              <a:gd name="connsiteX917" fmla="*/ 3640309 w 7467600"/>
              <a:gd name="connsiteY917" fmla="*/ 284664 h 6858000"/>
              <a:gd name="connsiteX918" fmla="*/ 3646022 w 7467600"/>
              <a:gd name="connsiteY918" fmla="*/ 276711 h 6858000"/>
              <a:gd name="connsiteX919" fmla="*/ 3707943 w 7467600"/>
              <a:gd name="connsiteY919" fmla="*/ 65958 h 6858000"/>
              <a:gd name="connsiteX920" fmla="*/ 3721337 w 7467600"/>
              <a:gd name="connsiteY920" fmla="*/ 0 h 6858000"/>
              <a:gd name="connsiteX921" fmla="*/ 2867960 w 7467600"/>
              <a:gd name="connsiteY921" fmla="*/ 0 h 6858000"/>
              <a:gd name="connsiteX922" fmla="*/ 2926351 w 7467600"/>
              <a:gd name="connsiteY922" fmla="*/ 0 h 6858000"/>
              <a:gd name="connsiteX923" fmla="*/ 2902823 w 7467600"/>
              <a:gd name="connsiteY923" fmla="*/ 262929 h 6858000"/>
              <a:gd name="connsiteX924" fmla="*/ 2940663 w 7467600"/>
              <a:gd name="connsiteY924" fmla="*/ 140884 h 6858000"/>
              <a:gd name="connsiteX925" fmla="*/ 2947039 w 7467600"/>
              <a:gd name="connsiteY925" fmla="*/ 122524 h 6858000"/>
              <a:gd name="connsiteX926" fmla="*/ 2984316 w 7467600"/>
              <a:gd name="connsiteY926" fmla="*/ 0 h 6858000"/>
              <a:gd name="connsiteX927" fmla="*/ 3016114 w 7467600"/>
              <a:gd name="connsiteY927" fmla="*/ 0 h 6858000"/>
              <a:gd name="connsiteX928" fmla="*/ 2979949 w 7467600"/>
              <a:gd name="connsiteY928" fmla="*/ 119274 h 6858000"/>
              <a:gd name="connsiteX929" fmla="*/ 3023879 w 7467600"/>
              <a:gd name="connsiteY929" fmla="*/ 0 h 6858000"/>
              <a:gd name="connsiteX930" fmla="*/ 3105400 w 7467600"/>
              <a:gd name="connsiteY930" fmla="*/ 0 h 6858000"/>
              <a:gd name="connsiteX931" fmla="*/ 3094669 w 7467600"/>
              <a:gd name="connsiteY931" fmla="*/ 30308 h 6858000"/>
              <a:gd name="connsiteX932" fmla="*/ 2901945 w 7467600"/>
              <a:gd name="connsiteY932" fmla="*/ 466538 h 6858000"/>
              <a:gd name="connsiteX933" fmla="*/ 2815209 w 7467600"/>
              <a:gd name="connsiteY933" fmla="*/ 497361 h 6858000"/>
              <a:gd name="connsiteX934" fmla="*/ 2844845 w 7467600"/>
              <a:gd name="connsiteY934" fmla="*/ 127638 h 6858000"/>
              <a:gd name="connsiteX935" fmla="*/ 2867960 w 7467600"/>
              <a:gd name="connsiteY935" fmla="*/ 0 h 6858000"/>
              <a:gd name="connsiteX936" fmla="*/ 1057230 w 7467600"/>
              <a:gd name="connsiteY936" fmla="*/ 0 h 6858000"/>
              <a:gd name="connsiteX937" fmla="*/ 1111003 w 7467600"/>
              <a:gd name="connsiteY937" fmla="*/ 0 h 6858000"/>
              <a:gd name="connsiteX938" fmla="*/ 1125553 w 7467600"/>
              <a:gd name="connsiteY938" fmla="*/ 52588 h 6858000"/>
              <a:gd name="connsiteX939" fmla="*/ 1304276 w 7467600"/>
              <a:gd name="connsiteY939" fmla="*/ 476275 h 6858000"/>
              <a:gd name="connsiteX940" fmla="*/ 1492066 w 7467600"/>
              <a:gd name="connsiteY940" fmla="*/ 886333 h 6858000"/>
              <a:gd name="connsiteX941" fmla="*/ 1423698 w 7467600"/>
              <a:gd name="connsiteY941" fmla="*/ 710817 h 6858000"/>
              <a:gd name="connsiteX942" fmla="*/ 1357609 w 7467600"/>
              <a:gd name="connsiteY942" fmla="*/ 532892 h 6858000"/>
              <a:gd name="connsiteX943" fmla="*/ 1309550 w 7467600"/>
              <a:gd name="connsiteY943" fmla="*/ 374031 h 6858000"/>
              <a:gd name="connsiteX944" fmla="*/ 1193673 w 7467600"/>
              <a:gd name="connsiteY944" fmla="*/ 49533 h 6858000"/>
              <a:gd name="connsiteX945" fmla="*/ 1164391 w 7467600"/>
              <a:gd name="connsiteY945" fmla="*/ 0 h 6858000"/>
              <a:gd name="connsiteX946" fmla="*/ 1200666 w 7467600"/>
              <a:gd name="connsiteY946" fmla="*/ 0 h 6858000"/>
              <a:gd name="connsiteX947" fmla="*/ 1223408 w 7467600"/>
              <a:gd name="connsiteY947" fmla="*/ 38996 h 6858000"/>
              <a:gd name="connsiteX948" fmla="*/ 1339635 w 7467600"/>
              <a:gd name="connsiteY948" fmla="*/ 365517 h 6858000"/>
              <a:gd name="connsiteX949" fmla="*/ 1387469 w 7467600"/>
              <a:gd name="connsiteY949" fmla="*/ 523079 h 6858000"/>
              <a:gd name="connsiteX950" fmla="*/ 1452685 w 7467600"/>
              <a:gd name="connsiteY950" fmla="*/ 699806 h 6858000"/>
              <a:gd name="connsiteX951" fmla="*/ 1492092 w 7467600"/>
              <a:gd name="connsiteY951" fmla="*/ 800424 h 6858000"/>
              <a:gd name="connsiteX952" fmla="*/ 1455302 w 7467600"/>
              <a:gd name="connsiteY952" fmla="*/ 632913 h 6858000"/>
              <a:gd name="connsiteX953" fmla="*/ 1222336 w 7467600"/>
              <a:gd name="connsiteY953" fmla="*/ 9480 h 6858000"/>
              <a:gd name="connsiteX954" fmla="*/ 1214634 w 7467600"/>
              <a:gd name="connsiteY954" fmla="*/ 0 h 6858000"/>
              <a:gd name="connsiteX955" fmla="*/ 1289827 w 7467600"/>
              <a:gd name="connsiteY955" fmla="*/ 0 h 6858000"/>
              <a:gd name="connsiteX956" fmla="*/ 1321076 w 7467600"/>
              <a:gd name="connsiteY956" fmla="*/ 59722 h 6858000"/>
              <a:gd name="connsiteX957" fmla="*/ 1512579 w 7467600"/>
              <a:gd name="connsiteY957" fmla="*/ 626441 h 6858000"/>
              <a:gd name="connsiteX958" fmla="*/ 1506076 w 7467600"/>
              <a:gd name="connsiteY958" fmla="*/ 1089289 h 6858000"/>
              <a:gd name="connsiteX959" fmla="*/ 1486346 w 7467600"/>
              <a:gd name="connsiteY959" fmla="*/ 1079919 h 6858000"/>
              <a:gd name="connsiteX960" fmla="*/ 1070511 w 7467600"/>
              <a:gd name="connsiteY960" fmla="*/ 48609 h 6858000"/>
              <a:gd name="connsiteX961" fmla="*/ 1057230 w 7467600"/>
              <a:gd name="connsiteY961" fmla="*/ 0 h 6858000"/>
              <a:gd name="connsiteX962" fmla="*/ 43151 w 7467600"/>
              <a:gd name="connsiteY962" fmla="*/ 0 h 6858000"/>
              <a:gd name="connsiteX963" fmla="*/ 95283 w 7467600"/>
              <a:gd name="connsiteY963" fmla="*/ 0 h 6858000"/>
              <a:gd name="connsiteX964" fmla="*/ 300708 w 7467600"/>
              <a:gd name="connsiteY964" fmla="*/ 154571 h 6858000"/>
              <a:gd name="connsiteX965" fmla="*/ 530414 w 7467600"/>
              <a:gd name="connsiteY965" fmla="*/ 354673 h 6858000"/>
              <a:gd name="connsiteX966" fmla="*/ 333785 w 7467600"/>
              <a:gd name="connsiteY966" fmla="*/ 161564 h 6858000"/>
              <a:gd name="connsiteX967" fmla="*/ 147005 w 7467600"/>
              <a:gd name="connsiteY967" fmla="*/ 0 h 6858000"/>
              <a:gd name="connsiteX968" fmla="*/ 272509 w 7467600"/>
              <a:gd name="connsiteY968" fmla="*/ 0 h 6858000"/>
              <a:gd name="connsiteX969" fmla="*/ 326276 w 7467600"/>
              <a:gd name="connsiteY969" fmla="*/ 45847 h 6858000"/>
              <a:gd name="connsiteX970" fmla="*/ 823759 w 7467600"/>
              <a:gd name="connsiteY970" fmla="*/ 574145 h 6858000"/>
              <a:gd name="connsiteX971" fmla="*/ 811254 w 7467600"/>
              <a:gd name="connsiteY971" fmla="*/ 665546 h 6858000"/>
              <a:gd name="connsiteX972" fmla="*/ 154042 w 7467600"/>
              <a:gd name="connsiteY972" fmla="*/ 261522 h 6858000"/>
              <a:gd name="connsiteX973" fmla="*/ 13550 w 7467600"/>
              <a:gd name="connsiteY973" fmla="*/ 158423 h 6858000"/>
              <a:gd name="connsiteX974" fmla="*/ 0 w 7467600"/>
              <a:gd name="connsiteY974" fmla="*/ 146618 h 6858000"/>
              <a:gd name="connsiteX975" fmla="*/ 0 w 7467600"/>
              <a:gd name="connsiteY975" fmla="*/ 59161 h 6858000"/>
              <a:gd name="connsiteX976" fmla="*/ 45427 w 7467600"/>
              <a:gd name="connsiteY976" fmla="*/ 101078 h 6858000"/>
              <a:gd name="connsiteX977" fmla="*/ 630103 w 7467600"/>
              <a:gd name="connsiteY977" fmla="*/ 485885 h 6858000"/>
              <a:gd name="connsiteX978" fmla="*/ 532040 w 7467600"/>
              <a:gd name="connsiteY978" fmla="*/ 399359 h 6858000"/>
              <a:gd name="connsiteX979" fmla="*/ 517618 w 7467600"/>
              <a:gd name="connsiteY979" fmla="*/ 385726 h 6858000"/>
              <a:gd name="connsiteX980" fmla="*/ 285074 w 7467600"/>
              <a:gd name="connsiteY980" fmla="*/ 182755 h 6858000"/>
              <a:gd name="connsiteX981" fmla="*/ 43151 w 7467600"/>
              <a:gd name="connsiteY981"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44835 w 7467600"/>
              <a:gd name="connsiteY76" fmla="*/ 5424988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356878 w 7467600"/>
              <a:gd name="connsiteY90" fmla="*/ 5981332 h 6858000"/>
              <a:gd name="connsiteX91" fmla="*/ 7467600 w 7467600"/>
              <a:gd name="connsiteY91" fmla="*/ 6117703 h 6858000"/>
              <a:gd name="connsiteX92" fmla="*/ 7467600 w 7467600"/>
              <a:gd name="connsiteY92" fmla="*/ 6163634 h 6858000"/>
              <a:gd name="connsiteX93" fmla="*/ 7403637 w 7467600"/>
              <a:gd name="connsiteY93" fmla="*/ 6083957 h 6858000"/>
              <a:gd name="connsiteX94" fmla="*/ 7254615 w 7467600"/>
              <a:gd name="connsiteY94" fmla="*/ 5911918 h 6858000"/>
              <a:gd name="connsiteX95" fmla="*/ 7312589 w 7467600"/>
              <a:gd name="connsiteY95" fmla="*/ 5982309 h 6858000"/>
              <a:gd name="connsiteX96" fmla="*/ 7448321 w 7467600"/>
              <a:gd name="connsiteY96" fmla="*/ 6190991 h 6858000"/>
              <a:gd name="connsiteX97" fmla="*/ 7467600 w 7467600"/>
              <a:gd name="connsiteY97" fmla="*/ 6221686 h 6858000"/>
              <a:gd name="connsiteX98" fmla="*/ 7467600 w 7467600"/>
              <a:gd name="connsiteY98" fmla="*/ 6334256 h 6858000"/>
              <a:gd name="connsiteX99" fmla="*/ 7454976 w 7467600"/>
              <a:gd name="connsiteY99" fmla="*/ 6318297 h 6858000"/>
              <a:gd name="connsiteX100" fmla="*/ 7042773 w 7467600"/>
              <a:gd name="connsiteY100" fmla="*/ 5734011 h 6858000"/>
              <a:gd name="connsiteX101" fmla="*/ 6844835 w 7467600"/>
              <a:gd name="connsiteY101" fmla="*/ 5424988 h 6858000"/>
              <a:gd name="connsiteX102" fmla="*/ 1456157 w 7467600"/>
              <a:gd name="connsiteY102" fmla="*/ 5371404 h 6858000"/>
              <a:gd name="connsiteX103" fmla="*/ 1244432 w 7467600"/>
              <a:gd name="connsiteY103" fmla="*/ 5385601 h 6858000"/>
              <a:gd name="connsiteX104" fmla="*/ 973990 w 7467600"/>
              <a:gd name="connsiteY104" fmla="*/ 5424940 h 6858000"/>
              <a:gd name="connsiteX105" fmla="*/ 1103809 w 7467600"/>
              <a:gd name="connsiteY105" fmla="*/ 5433720 h 6858000"/>
              <a:gd name="connsiteX106" fmla="*/ 1123454 w 7467600"/>
              <a:gd name="connsiteY106" fmla="*/ 5435727 h 6858000"/>
              <a:gd name="connsiteX107" fmla="*/ 1737017 w 7467600"/>
              <a:gd name="connsiteY107" fmla="*/ 5452183 h 6858000"/>
              <a:gd name="connsiteX108" fmla="*/ 1824397 w 7467600"/>
              <a:gd name="connsiteY108" fmla="*/ 5447757 h 6858000"/>
              <a:gd name="connsiteX109" fmla="*/ 2070059 w 7467600"/>
              <a:gd name="connsiteY109" fmla="*/ 5441660 h 6858000"/>
              <a:gd name="connsiteX110" fmla="*/ 1456157 w 7467600"/>
              <a:gd name="connsiteY110" fmla="*/ 5371404 h 6858000"/>
              <a:gd name="connsiteX111" fmla="*/ 4988186 w 7467600"/>
              <a:gd name="connsiteY111" fmla="*/ 5216467 h 6858000"/>
              <a:gd name="connsiteX112" fmla="*/ 4777334 w 7467600"/>
              <a:gd name="connsiteY112" fmla="*/ 5406072 h 6858000"/>
              <a:gd name="connsiteX113" fmla="*/ 4718341 w 7467600"/>
              <a:gd name="connsiteY113" fmla="*/ 5468043 h 6858000"/>
              <a:gd name="connsiteX114" fmla="*/ 4604655 w 7467600"/>
              <a:gd name="connsiteY114" fmla="*/ 5583434 h 6858000"/>
              <a:gd name="connsiteX115" fmla="*/ 4565074 w 7467600"/>
              <a:gd name="connsiteY115" fmla="*/ 5618550 h 6858000"/>
              <a:gd name="connsiteX116" fmla="*/ 4988186 w 7467600"/>
              <a:gd name="connsiteY116" fmla="*/ 5216467 h 6858000"/>
              <a:gd name="connsiteX117" fmla="*/ 4978032 w 7467600"/>
              <a:gd name="connsiteY117" fmla="*/ 5183809 h 6858000"/>
              <a:gd name="connsiteX118" fmla="*/ 4463413 w 7467600"/>
              <a:gd name="connsiteY118" fmla="*/ 5615162 h 6858000"/>
              <a:gd name="connsiteX119" fmla="*/ 4358134 w 7467600"/>
              <a:gd name="connsiteY119" fmla="*/ 5742791 h 6858000"/>
              <a:gd name="connsiteX120" fmla="*/ 4376219 w 7467600"/>
              <a:gd name="connsiteY120" fmla="*/ 5729027 h 6858000"/>
              <a:gd name="connsiteX121" fmla="*/ 4582340 w 7467600"/>
              <a:gd name="connsiteY121" fmla="*/ 5561037 h 6858000"/>
              <a:gd name="connsiteX122" fmla="*/ 4694684 w 7467600"/>
              <a:gd name="connsiteY122" fmla="*/ 5447098 h 6858000"/>
              <a:gd name="connsiteX123" fmla="*/ 4754123 w 7467600"/>
              <a:gd name="connsiteY123" fmla="*/ 5384643 h 6858000"/>
              <a:gd name="connsiteX124" fmla="*/ 4978032 w 7467600"/>
              <a:gd name="connsiteY124" fmla="*/ 5183809 h 6858000"/>
              <a:gd name="connsiteX125" fmla="*/ 1903353 w 7467600"/>
              <a:gd name="connsiteY125" fmla="*/ 5044827 h 6858000"/>
              <a:gd name="connsiteX126" fmla="*/ 1936931 w 7467600"/>
              <a:gd name="connsiteY126" fmla="*/ 5093954 h 6858000"/>
              <a:gd name="connsiteX127" fmla="*/ 2195868 w 7467600"/>
              <a:gd name="connsiteY127" fmla="*/ 5396574 h 6858000"/>
              <a:gd name="connsiteX128" fmla="*/ 2088852 w 7467600"/>
              <a:gd name="connsiteY128" fmla="*/ 5166123 h 6858000"/>
              <a:gd name="connsiteX129" fmla="*/ 1958241 w 7467600"/>
              <a:gd name="connsiteY129" fmla="*/ 5067955 h 6858000"/>
              <a:gd name="connsiteX130" fmla="*/ 1903353 w 7467600"/>
              <a:gd name="connsiteY130" fmla="*/ 5044827 h 6858000"/>
              <a:gd name="connsiteX131" fmla="*/ 1979378 w 7467600"/>
              <a:gd name="connsiteY131" fmla="*/ 4769504 h 6858000"/>
              <a:gd name="connsiteX132" fmla="*/ 2882120 w 7467600"/>
              <a:gd name="connsiteY132" fmla="*/ 5064547 h 6858000"/>
              <a:gd name="connsiteX133" fmla="*/ 2793103 w 7467600"/>
              <a:gd name="connsiteY133" fmla="*/ 5039699 h 6858000"/>
              <a:gd name="connsiteX134" fmla="*/ 2770041 w 7467600"/>
              <a:gd name="connsiteY134" fmla="*/ 5033634 h 6858000"/>
              <a:gd name="connsiteX135" fmla="*/ 1979378 w 7467600"/>
              <a:gd name="connsiteY135" fmla="*/ 4769504 h 6858000"/>
              <a:gd name="connsiteX136" fmla="*/ 1927410 w 7467600"/>
              <a:gd name="connsiteY136" fmla="*/ 4716164 h 6858000"/>
              <a:gd name="connsiteX137" fmla="*/ 1959587 w 7467600"/>
              <a:gd name="connsiteY137" fmla="*/ 4728849 h 6858000"/>
              <a:gd name="connsiteX138" fmla="*/ 2777707 w 7467600"/>
              <a:gd name="connsiteY138" fmla="*/ 5003991 h 6858000"/>
              <a:gd name="connsiteX139" fmla="*/ 2800768 w 7467600"/>
              <a:gd name="connsiteY139" fmla="*/ 5010056 h 6858000"/>
              <a:gd name="connsiteX140" fmla="*/ 2879408 w 7467600"/>
              <a:gd name="connsiteY140" fmla="*/ 5031590 h 6858000"/>
              <a:gd name="connsiteX141" fmla="*/ 2862295 w 7467600"/>
              <a:gd name="connsiteY141" fmla="*/ 5022958 h 6858000"/>
              <a:gd name="connsiteX142" fmla="*/ 2813343 w 7467600"/>
              <a:gd name="connsiteY142" fmla="*/ 4998369 h 6858000"/>
              <a:gd name="connsiteX143" fmla="*/ 2646245 w 7467600"/>
              <a:gd name="connsiteY143" fmla="*/ 4930999 h 6858000"/>
              <a:gd name="connsiteX144" fmla="*/ 1999243 w 7467600"/>
              <a:gd name="connsiteY144" fmla="*/ 4730524 h 6858000"/>
              <a:gd name="connsiteX145" fmla="*/ 1979527 w 7467600"/>
              <a:gd name="connsiteY145" fmla="*/ 4726651 h 6858000"/>
              <a:gd name="connsiteX146" fmla="*/ 1927410 w 7467600"/>
              <a:gd name="connsiteY146" fmla="*/ 4716164 h 6858000"/>
              <a:gd name="connsiteX147" fmla="*/ 1997014 w 7467600"/>
              <a:gd name="connsiteY147" fmla="*/ 4698007 h 6858000"/>
              <a:gd name="connsiteX148" fmla="*/ 2005458 w 7467600"/>
              <a:gd name="connsiteY148" fmla="*/ 4699540 h 6858000"/>
              <a:gd name="connsiteX149" fmla="*/ 2657186 w 7467600"/>
              <a:gd name="connsiteY149" fmla="*/ 4901687 h 6858000"/>
              <a:gd name="connsiteX150" fmla="*/ 2826662 w 7467600"/>
              <a:gd name="connsiteY150" fmla="*/ 4970362 h 6858000"/>
              <a:gd name="connsiteX151" fmla="*/ 2876100 w 7467600"/>
              <a:gd name="connsiteY151" fmla="*/ 4995397 h 6858000"/>
              <a:gd name="connsiteX152" fmla="*/ 3042600 w 7467600"/>
              <a:gd name="connsiteY152" fmla="*/ 5059532 h 6858000"/>
              <a:gd name="connsiteX153" fmla="*/ 1997014 w 7467600"/>
              <a:gd name="connsiteY153" fmla="*/ 4698007 h 6858000"/>
              <a:gd name="connsiteX154" fmla="*/ 2305292 w 7467600"/>
              <a:gd name="connsiteY154" fmla="*/ 4219492 h 6858000"/>
              <a:gd name="connsiteX155" fmla="*/ 3360922 w 7467600"/>
              <a:gd name="connsiteY155" fmla="*/ 4529373 h 6858000"/>
              <a:gd name="connsiteX156" fmla="*/ 3492420 w 7467600"/>
              <a:gd name="connsiteY156" fmla="*/ 4510145 h 6858000"/>
              <a:gd name="connsiteX157" fmla="*/ 3364086 w 7467600"/>
              <a:gd name="connsiteY157" fmla="*/ 4480340 h 6858000"/>
              <a:gd name="connsiteX158" fmla="*/ 3225818 w 7467600"/>
              <a:gd name="connsiteY158" fmla="*/ 4411822 h 6858000"/>
              <a:gd name="connsiteX159" fmla="*/ 3129696 w 7467600"/>
              <a:gd name="connsiteY159" fmla="*/ 4360704 h 6858000"/>
              <a:gd name="connsiteX160" fmla="*/ 2814545 w 7467600"/>
              <a:gd name="connsiteY160" fmla="*/ 4282955 h 6858000"/>
              <a:gd name="connsiteX161" fmla="*/ 2305292 w 7467600"/>
              <a:gd name="connsiteY161" fmla="*/ 4219492 h 6858000"/>
              <a:gd name="connsiteX162" fmla="*/ 2626982 w 7467600"/>
              <a:gd name="connsiteY162" fmla="*/ 4206450 h 6858000"/>
              <a:gd name="connsiteX163" fmla="*/ 2490617 w 7467600"/>
              <a:gd name="connsiteY163" fmla="*/ 4206951 h 6858000"/>
              <a:gd name="connsiteX164" fmla="*/ 2819869 w 7467600"/>
              <a:gd name="connsiteY164" fmla="*/ 4252936 h 6858000"/>
              <a:gd name="connsiteX165" fmla="*/ 3143018 w 7467600"/>
              <a:gd name="connsiteY165" fmla="*/ 4332698 h 6858000"/>
              <a:gd name="connsiteX166" fmla="*/ 3241520 w 7467600"/>
              <a:gd name="connsiteY166" fmla="*/ 4385112 h 6858000"/>
              <a:gd name="connsiteX167" fmla="*/ 3374575 w 7467600"/>
              <a:gd name="connsiteY167" fmla="*/ 4451517 h 6858000"/>
              <a:gd name="connsiteX168" fmla="*/ 3505221 w 7467600"/>
              <a:gd name="connsiteY168" fmla="*/ 4480757 h 6858000"/>
              <a:gd name="connsiteX169" fmla="*/ 2626982 w 7467600"/>
              <a:gd name="connsiteY169" fmla="*/ 4206450 h 6858000"/>
              <a:gd name="connsiteX170" fmla="*/ 1310106 w 7467600"/>
              <a:gd name="connsiteY170" fmla="*/ 3943217 h 6858000"/>
              <a:gd name="connsiteX171" fmla="*/ 854994 w 7467600"/>
              <a:gd name="connsiteY171" fmla="*/ 4399136 h 6858000"/>
              <a:gd name="connsiteX172" fmla="*/ 742462 w 7467600"/>
              <a:gd name="connsiteY172" fmla="*/ 4594648 h 6858000"/>
              <a:gd name="connsiteX173" fmla="*/ 820602 w 7467600"/>
              <a:gd name="connsiteY173" fmla="*/ 4485915 h 6858000"/>
              <a:gd name="connsiteX174" fmla="*/ 878295 w 7467600"/>
              <a:gd name="connsiteY174" fmla="*/ 4403594 h 6858000"/>
              <a:gd name="connsiteX175" fmla="*/ 1240607 w 7467600"/>
              <a:gd name="connsiteY175" fmla="*/ 4010401 h 6858000"/>
              <a:gd name="connsiteX176" fmla="*/ 1310106 w 7467600"/>
              <a:gd name="connsiteY176" fmla="*/ 3943217 h 6858000"/>
              <a:gd name="connsiteX177" fmla="*/ 1423113 w 7467600"/>
              <a:gd name="connsiteY177" fmla="*/ 3874565 h 6858000"/>
              <a:gd name="connsiteX178" fmla="*/ 1260565 w 7467600"/>
              <a:gd name="connsiteY178" fmla="*/ 4031982 h 6858000"/>
              <a:gd name="connsiteX179" fmla="*/ 901900 w 7467600"/>
              <a:gd name="connsiteY179" fmla="*/ 4421236 h 6858000"/>
              <a:gd name="connsiteX180" fmla="*/ 845044 w 7467600"/>
              <a:gd name="connsiteY180" fmla="*/ 4502436 h 6858000"/>
              <a:gd name="connsiteX181" fmla="*/ 685926 w 7467600"/>
              <a:gd name="connsiteY181" fmla="*/ 4703069 h 6858000"/>
              <a:gd name="connsiteX182" fmla="*/ 684248 w 7467600"/>
              <a:gd name="connsiteY182" fmla="*/ 4706721 h 6858000"/>
              <a:gd name="connsiteX183" fmla="*/ 1423113 w 7467600"/>
              <a:gd name="connsiteY183" fmla="*/ 3874565 h 6858000"/>
              <a:gd name="connsiteX184" fmla="*/ 3316479 w 7467600"/>
              <a:gd name="connsiteY184" fmla="*/ 3872136 h 6858000"/>
              <a:gd name="connsiteX185" fmla="*/ 3546806 w 7467600"/>
              <a:gd name="connsiteY185" fmla="*/ 4356139 h 6858000"/>
              <a:gd name="connsiteX186" fmla="*/ 3364433 w 7467600"/>
              <a:gd name="connsiteY186" fmla="*/ 3953121 h 6858000"/>
              <a:gd name="connsiteX187" fmla="*/ 3316479 w 7467600"/>
              <a:gd name="connsiteY187" fmla="*/ 3872136 h 6858000"/>
              <a:gd name="connsiteX188" fmla="*/ 3291335 w 7467600"/>
              <a:gd name="connsiteY188" fmla="*/ 3767420 h 6858000"/>
              <a:gd name="connsiteX189" fmla="*/ 3390805 w 7467600"/>
              <a:gd name="connsiteY189" fmla="*/ 3937163 h 6858000"/>
              <a:gd name="connsiteX190" fmla="*/ 3579062 w 7467600"/>
              <a:gd name="connsiteY190" fmla="*/ 4359040 h 6858000"/>
              <a:gd name="connsiteX191" fmla="*/ 3467355 w 7467600"/>
              <a:gd name="connsiteY191" fmla="*/ 3988130 h 6858000"/>
              <a:gd name="connsiteX192" fmla="*/ 3310753 w 7467600"/>
              <a:gd name="connsiteY192" fmla="*/ 3787140 h 6858000"/>
              <a:gd name="connsiteX193" fmla="*/ 3291335 w 7467600"/>
              <a:gd name="connsiteY193" fmla="*/ 3767420 h 6858000"/>
              <a:gd name="connsiteX194" fmla="*/ 1635889 w 7467600"/>
              <a:gd name="connsiteY194" fmla="*/ 3709494 h 6858000"/>
              <a:gd name="connsiteX195" fmla="*/ 1634800 w 7467600"/>
              <a:gd name="connsiteY195" fmla="*/ 3731111 h 6858000"/>
              <a:gd name="connsiteX196" fmla="*/ 1635889 w 7467600"/>
              <a:gd name="connsiteY196" fmla="*/ 3709494 h 6858000"/>
              <a:gd name="connsiteX197" fmla="*/ 1510397 w 7467600"/>
              <a:gd name="connsiteY197" fmla="*/ 3684705 h 6858000"/>
              <a:gd name="connsiteX198" fmla="*/ 1146550 w 7467600"/>
              <a:gd name="connsiteY198" fmla="*/ 3802012 h 6858000"/>
              <a:gd name="connsiteX199" fmla="*/ 698834 w 7467600"/>
              <a:gd name="connsiteY199" fmla="*/ 3952272 h 6858000"/>
              <a:gd name="connsiteX200" fmla="*/ 34256 w 7467600"/>
              <a:gd name="connsiteY200" fmla="*/ 4347603 h 6858000"/>
              <a:gd name="connsiteX201" fmla="*/ 527241 w 7467600"/>
              <a:gd name="connsiteY201" fmla="*/ 4065078 h 6858000"/>
              <a:gd name="connsiteX202" fmla="*/ 1510397 w 7467600"/>
              <a:gd name="connsiteY202" fmla="*/ 3684705 h 6858000"/>
              <a:gd name="connsiteX203" fmla="*/ 1313114 w 7467600"/>
              <a:gd name="connsiteY203" fmla="*/ 3655216 h 6858000"/>
              <a:gd name="connsiteX204" fmla="*/ 1109304 w 7467600"/>
              <a:gd name="connsiteY204" fmla="*/ 3669030 h 6858000"/>
              <a:gd name="connsiteX205" fmla="*/ 8129 w 7467600"/>
              <a:gd name="connsiteY205" fmla="*/ 4330519 h 6858000"/>
              <a:gd name="connsiteX206" fmla="*/ 687572 w 7467600"/>
              <a:gd name="connsiteY206" fmla="*/ 3925629 h 6858000"/>
              <a:gd name="connsiteX207" fmla="*/ 1138365 w 7467600"/>
              <a:gd name="connsiteY207" fmla="*/ 3774515 h 6858000"/>
              <a:gd name="connsiteX208" fmla="*/ 1505579 w 7467600"/>
              <a:gd name="connsiteY208" fmla="*/ 3655526 h 6858000"/>
              <a:gd name="connsiteX209" fmla="*/ 1313114 w 7467600"/>
              <a:gd name="connsiteY209" fmla="*/ 3655216 h 6858000"/>
              <a:gd name="connsiteX210" fmla="*/ 3655073 w 7467600"/>
              <a:gd name="connsiteY210" fmla="*/ 3650884 h 6858000"/>
              <a:gd name="connsiteX211" fmla="*/ 3989938 w 7467600"/>
              <a:gd name="connsiteY211" fmla="*/ 3991685 h 6858000"/>
              <a:gd name="connsiteX212" fmla="*/ 4393907 w 7467600"/>
              <a:gd name="connsiteY212" fmla="*/ 4261258 h 6858000"/>
              <a:gd name="connsiteX213" fmla="*/ 4648051 w 7467600"/>
              <a:gd name="connsiteY213" fmla="*/ 4374051 h 6858000"/>
              <a:gd name="connsiteX214" fmla="*/ 4383389 w 7467600"/>
              <a:gd name="connsiteY214" fmla="*/ 4184369 h 6858000"/>
              <a:gd name="connsiteX215" fmla="*/ 4165508 w 7467600"/>
              <a:gd name="connsiteY215" fmla="*/ 4035196 h 6858000"/>
              <a:gd name="connsiteX216" fmla="*/ 4068162 w 7467600"/>
              <a:gd name="connsiteY216" fmla="*/ 3953394 h 6858000"/>
              <a:gd name="connsiteX217" fmla="*/ 3981416 w 7467600"/>
              <a:gd name="connsiteY217" fmla="*/ 3880482 h 6858000"/>
              <a:gd name="connsiteX218" fmla="*/ 3800147 w 7467600"/>
              <a:gd name="connsiteY218" fmla="*/ 3749872 h 6858000"/>
              <a:gd name="connsiteX219" fmla="*/ 3655073 w 7467600"/>
              <a:gd name="connsiteY219" fmla="*/ 3650884 h 6858000"/>
              <a:gd name="connsiteX220" fmla="*/ 3670252 w 7467600"/>
              <a:gd name="connsiteY220" fmla="*/ 3622798 h 6858000"/>
              <a:gd name="connsiteX221" fmla="*/ 3817258 w 7467600"/>
              <a:gd name="connsiteY221" fmla="*/ 3723577 h 6858000"/>
              <a:gd name="connsiteX222" fmla="*/ 4000461 w 7467600"/>
              <a:gd name="connsiteY222" fmla="*/ 3855966 h 6858000"/>
              <a:gd name="connsiteX223" fmla="*/ 4088180 w 7467600"/>
              <a:gd name="connsiteY223" fmla="*/ 3929774 h 6858000"/>
              <a:gd name="connsiteX224" fmla="*/ 4184555 w 7467600"/>
              <a:gd name="connsiteY224" fmla="*/ 4010683 h 6858000"/>
              <a:gd name="connsiteX225" fmla="*/ 4399563 w 7467600"/>
              <a:gd name="connsiteY225" fmla="*/ 4158106 h 6858000"/>
              <a:gd name="connsiteX226" fmla="*/ 4684469 w 7467600"/>
              <a:gd name="connsiteY226" fmla="*/ 4364680 h 6858000"/>
              <a:gd name="connsiteX227" fmla="*/ 4690271 w 7467600"/>
              <a:gd name="connsiteY227" fmla="*/ 4370034 h 6858000"/>
              <a:gd name="connsiteX228" fmla="*/ 4136093 w 7467600"/>
              <a:gd name="connsiteY228" fmla="*/ 3858466 h 6858000"/>
              <a:gd name="connsiteX229" fmla="*/ 3670252 w 7467600"/>
              <a:gd name="connsiteY229" fmla="*/ 3622798 h 6858000"/>
              <a:gd name="connsiteX230" fmla="*/ 4440129 w 7467600"/>
              <a:gd name="connsiteY230" fmla="*/ 3448571 h 6858000"/>
              <a:gd name="connsiteX231" fmla="*/ 4856525 w 7467600"/>
              <a:gd name="connsiteY231" fmla="*/ 3915351 h 6858000"/>
              <a:gd name="connsiteX232" fmla="*/ 5059055 w 7467600"/>
              <a:gd name="connsiteY232" fmla="*/ 4108918 h 6858000"/>
              <a:gd name="connsiteX233" fmla="*/ 5290070 w 7467600"/>
              <a:gd name="connsiteY233" fmla="*/ 4263619 h 6858000"/>
              <a:gd name="connsiteX234" fmla="*/ 4834991 w 7467600"/>
              <a:gd name="connsiteY234" fmla="*/ 3830985 h 6858000"/>
              <a:gd name="connsiteX235" fmla="*/ 4440129 w 7467600"/>
              <a:gd name="connsiteY235" fmla="*/ 3448571 h 6858000"/>
              <a:gd name="connsiteX236" fmla="*/ 4441737 w 7467600"/>
              <a:gd name="connsiteY236" fmla="*/ 3399734 h 6858000"/>
              <a:gd name="connsiteX237" fmla="*/ 4431236 w 7467600"/>
              <a:gd name="connsiteY237" fmla="*/ 3400954 h 6858000"/>
              <a:gd name="connsiteX238" fmla="*/ 4557150 w 7467600"/>
              <a:gd name="connsiteY238" fmla="*/ 3510023 h 6858000"/>
              <a:gd name="connsiteX239" fmla="*/ 4856936 w 7467600"/>
              <a:gd name="connsiteY239" fmla="*/ 3809146 h 6858000"/>
              <a:gd name="connsiteX240" fmla="*/ 5111996 w 7467600"/>
              <a:gd name="connsiteY240" fmla="*/ 4065759 h 6858000"/>
              <a:gd name="connsiteX241" fmla="*/ 5388878 w 7467600"/>
              <a:gd name="connsiteY241" fmla="*/ 4300185 h 6858000"/>
              <a:gd name="connsiteX242" fmla="*/ 5425556 w 7467600"/>
              <a:gd name="connsiteY242" fmla="*/ 4308967 h 6858000"/>
              <a:gd name="connsiteX243" fmla="*/ 4943646 w 7467600"/>
              <a:gd name="connsiteY243" fmla="*/ 3822916 h 6858000"/>
              <a:gd name="connsiteX244" fmla="*/ 4594837 w 7467600"/>
              <a:gd name="connsiteY244" fmla="*/ 3532274 h 6858000"/>
              <a:gd name="connsiteX245" fmla="*/ 4441737 w 7467600"/>
              <a:gd name="connsiteY245" fmla="*/ 3399734 h 6858000"/>
              <a:gd name="connsiteX246" fmla="*/ 5425834 w 7467600"/>
              <a:gd name="connsiteY246" fmla="*/ 3162785 h 6858000"/>
              <a:gd name="connsiteX247" fmla="*/ 5401644 w 7467600"/>
              <a:gd name="connsiteY247" fmla="*/ 3617847 h 6858000"/>
              <a:gd name="connsiteX248" fmla="*/ 5467256 w 7467600"/>
              <a:gd name="connsiteY248" fmla="*/ 4175494 h 6858000"/>
              <a:gd name="connsiteX249" fmla="*/ 5448069 w 7467600"/>
              <a:gd name="connsiteY249" fmla="*/ 3567554 h 6858000"/>
              <a:gd name="connsiteX250" fmla="*/ 5425834 w 7467600"/>
              <a:gd name="connsiteY250" fmla="*/ 3162785 h 6858000"/>
              <a:gd name="connsiteX251" fmla="*/ 1318687 w 7467600"/>
              <a:gd name="connsiteY251" fmla="*/ 3113840 h 6858000"/>
              <a:gd name="connsiteX252" fmla="*/ 1066793 w 7467600"/>
              <a:gd name="connsiteY252" fmla="*/ 3212171 h 6858000"/>
              <a:gd name="connsiteX253" fmla="*/ 993319 w 7467600"/>
              <a:gd name="connsiteY253" fmla="*/ 3247648 h 6858000"/>
              <a:gd name="connsiteX254" fmla="*/ 853081 w 7467600"/>
              <a:gd name="connsiteY254" fmla="*/ 3312410 h 6858000"/>
              <a:gd name="connsiteX255" fmla="*/ 805957 w 7467600"/>
              <a:gd name="connsiteY255" fmla="*/ 3330443 h 6858000"/>
              <a:gd name="connsiteX256" fmla="*/ 1318687 w 7467600"/>
              <a:gd name="connsiteY256" fmla="*/ 3113840 h 6858000"/>
              <a:gd name="connsiteX257" fmla="*/ 5453702 w 7467600"/>
              <a:gd name="connsiteY257" fmla="*/ 3090882 h 6858000"/>
              <a:gd name="connsiteX258" fmla="*/ 5480135 w 7467600"/>
              <a:gd name="connsiteY258" fmla="*/ 3565802 h 6858000"/>
              <a:gd name="connsiteX259" fmla="*/ 5499023 w 7467600"/>
              <a:gd name="connsiteY259" fmla="*/ 4166310 h 6858000"/>
              <a:gd name="connsiteX260" fmla="*/ 5547022 w 7467600"/>
              <a:gd name="connsiteY260" fmla="*/ 3607838 h 6858000"/>
              <a:gd name="connsiteX261" fmla="*/ 5515964 w 7467600"/>
              <a:gd name="connsiteY261" fmla="*/ 3378541 h 6858000"/>
              <a:gd name="connsiteX262" fmla="*/ 5453702 w 7467600"/>
              <a:gd name="connsiteY262" fmla="*/ 3090882 h 6858000"/>
              <a:gd name="connsiteX263" fmla="*/ 1238695 w 7467600"/>
              <a:gd name="connsiteY263" fmla="*/ 3076820 h 6858000"/>
              <a:gd name="connsiteX264" fmla="*/ 716371 w 7467600"/>
              <a:gd name="connsiteY264" fmla="*/ 3293249 h 6858000"/>
              <a:gd name="connsiteX265" fmla="*/ 579522 w 7467600"/>
              <a:gd name="connsiteY265" fmla="*/ 3371759 h 6858000"/>
              <a:gd name="connsiteX266" fmla="*/ 600288 w 7467600"/>
              <a:gd name="connsiteY266" fmla="*/ 3365555 h 6858000"/>
              <a:gd name="connsiteX267" fmla="*/ 840692 w 7467600"/>
              <a:gd name="connsiteY267" fmla="*/ 3284921 h 6858000"/>
              <a:gd name="connsiteX268" fmla="*/ 979248 w 7467600"/>
              <a:gd name="connsiteY268" fmla="*/ 3221003 h 6858000"/>
              <a:gd name="connsiteX269" fmla="*/ 1053282 w 7467600"/>
              <a:gd name="connsiteY269" fmla="*/ 3185247 h 6858000"/>
              <a:gd name="connsiteX270" fmla="*/ 1320603 w 7467600"/>
              <a:gd name="connsiteY270" fmla="*/ 3081281 h 6858000"/>
              <a:gd name="connsiteX271" fmla="*/ 1238695 w 7467600"/>
              <a:gd name="connsiteY271" fmla="*/ 3076820 h 6858000"/>
              <a:gd name="connsiteX272" fmla="*/ 5425627 w 7467600"/>
              <a:gd name="connsiteY272" fmla="*/ 2954192 h 6858000"/>
              <a:gd name="connsiteX273" fmla="*/ 5470770 w 7467600"/>
              <a:gd name="connsiteY273" fmla="*/ 3005435 h 6858000"/>
              <a:gd name="connsiteX274" fmla="*/ 5519779 w 7467600"/>
              <a:gd name="connsiteY274" fmla="*/ 4359223 h 6858000"/>
              <a:gd name="connsiteX275" fmla="*/ 5520293 w 7467600"/>
              <a:gd name="connsiteY275" fmla="*/ 4360602 h 6858000"/>
              <a:gd name="connsiteX276" fmla="*/ 5767221 w 7467600"/>
              <a:gd name="connsiteY276" fmla="*/ 4665564 h 6858000"/>
              <a:gd name="connsiteX277" fmla="*/ 6937169 w 7467600"/>
              <a:gd name="connsiteY277" fmla="*/ 4815941 h 6858000"/>
              <a:gd name="connsiteX278" fmla="*/ 6953922 w 7467600"/>
              <a:gd name="connsiteY278" fmla="*/ 4890068 h 6858000"/>
              <a:gd name="connsiteX279" fmla="*/ 6071359 w 7467600"/>
              <a:gd name="connsiteY279" fmla="*/ 4770770 h 6858000"/>
              <a:gd name="connsiteX280" fmla="*/ 6038839 w 7467600"/>
              <a:gd name="connsiteY280" fmla="*/ 4764474 h 6858000"/>
              <a:gd name="connsiteX281" fmla="*/ 6038706 w 7467600"/>
              <a:gd name="connsiteY281" fmla="*/ 4763847 h 6858000"/>
              <a:gd name="connsiteX282" fmla="*/ 6037784 w 7467600"/>
              <a:gd name="connsiteY282" fmla="*/ 4764270 h 6858000"/>
              <a:gd name="connsiteX283" fmla="*/ 6038839 w 7467600"/>
              <a:gd name="connsiteY283" fmla="*/ 4764474 h 6858000"/>
              <a:gd name="connsiteX284" fmla="*/ 6040338 w 7467600"/>
              <a:gd name="connsiteY284" fmla="*/ 4771418 h 6858000"/>
              <a:gd name="connsiteX285" fmla="*/ 6024488 w 7467600"/>
              <a:gd name="connsiteY285" fmla="*/ 4809903 h 6858000"/>
              <a:gd name="connsiteX286" fmla="*/ 5599771 w 7467600"/>
              <a:gd name="connsiteY286" fmla="*/ 5509652 h 6858000"/>
              <a:gd name="connsiteX287" fmla="*/ 5548843 w 7467600"/>
              <a:gd name="connsiteY287" fmla="*/ 5563845 h 6858000"/>
              <a:gd name="connsiteX288" fmla="*/ 5940952 w 7467600"/>
              <a:gd name="connsiteY288" fmla="*/ 6250028 h 6858000"/>
              <a:gd name="connsiteX289" fmla="*/ 6043441 w 7467600"/>
              <a:gd name="connsiteY289" fmla="*/ 6665847 h 6858000"/>
              <a:gd name="connsiteX290" fmla="*/ 6093432 w 7467600"/>
              <a:gd name="connsiteY290" fmla="*/ 6858000 h 6858000"/>
              <a:gd name="connsiteX291" fmla="*/ 6034344 w 7467600"/>
              <a:gd name="connsiteY291" fmla="*/ 6858000 h 6858000"/>
              <a:gd name="connsiteX292" fmla="*/ 6026679 w 7467600"/>
              <a:gd name="connsiteY292" fmla="*/ 6836959 h 6858000"/>
              <a:gd name="connsiteX293" fmla="*/ 5800441 w 7467600"/>
              <a:gd name="connsiteY293" fmla="*/ 6335286 h 6858000"/>
              <a:gd name="connsiteX294" fmla="*/ 5526562 w 7467600"/>
              <a:gd name="connsiteY294" fmla="*/ 5705388 h 6858000"/>
              <a:gd name="connsiteX295" fmla="*/ 5519640 w 7467600"/>
              <a:gd name="connsiteY295" fmla="*/ 5683774 h 6858000"/>
              <a:gd name="connsiteX296" fmla="*/ 5844559 w 7467600"/>
              <a:gd name="connsiteY296" fmla="*/ 6553349 h 6858000"/>
              <a:gd name="connsiteX297" fmla="*/ 5975994 w 7467600"/>
              <a:gd name="connsiteY297" fmla="*/ 6858000 h 6858000"/>
              <a:gd name="connsiteX298" fmla="*/ 5898547 w 7467600"/>
              <a:gd name="connsiteY298" fmla="*/ 6858000 h 6858000"/>
              <a:gd name="connsiteX299" fmla="*/ 5682041 w 7467600"/>
              <a:gd name="connsiteY299" fmla="*/ 6355860 h 6858000"/>
              <a:gd name="connsiteX300" fmla="*/ 5461758 w 7467600"/>
              <a:gd name="connsiteY300" fmla="*/ 5820220 h 6858000"/>
              <a:gd name="connsiteX301" fmla="*/ 5237282 w 7467600"/>
              <a:gd name="connsiteY301" fmla="*/ 6579086 h 6858000"/>
              <a:gd name="connsiteX302" fmla="*/ 5115009 w 7467600"/>
              <a:gd name="connsiteY302" fmla="*/ 6858000 h 6858000"/>
              <a:gd name="connsiteX303" fmla="*/ 5028074 w 7467600"/>
              <a:gd name="connsiteY303" fmla="*/ 6858000 h 6858000"/>
              <a:gd name="connsiteX304" fmla="*/ 5079508 w 7467600"/>
              <a:gd name="connsiteY304" fmla="*/ 6749074 h 6858000"/>
              <a:gd name="connsiteX305" fmla="*/ 5371846 w 7467600"/>
              <a:gd name="connsiteY305" fmla="*/ 5924413 h 6858000"/>
              <a:gd name="connsiteX306" fmla="*/ 5270512 w 7467600"/>
              <a:gd name="connsiteY306" fmla="*/ 6138975 h 6858000"/>
              <a:gd name="connsiteX307" fmla="*/ 5062409 w 7467600"/>
              <a:gd name="connsiteY307" fmla="*/ 6653544 h 6858000"/>
              <a:gd name="connsiteX308" fmla="*/ 5036628 w 7467600"/>
              <a:gd name="connsiteY308" fmla="*/ 6754247 h 6858000"/>
              <a:gd name="connsiteX309" fmla="*/ 5009112 w 7467600"/>
              <a:gd name="connsiteY309" fmla="*/ 6858000 h 6858000"/>
              <a:gd name="connsiteX310" fmla="*/ 4976679 w 7467600"/>
              <a:gd name="connsiteY310" fmla="*/ 6858000 h 6858000"/>
              <a:gd name="connsiteX311" fmla="*/ 5006537 w 7467600"/>
              <a:gd name="connsiteY311" fmla="*/ 6747068 h 6858000"/>
              <a:gd name="connsiteX312" fmla="*/ 5032723 w 7467600"/>
              <a:gd name="connsiteY312" fmla="*/ 6644957 h 6858000"/>
              <a:gd name="connsiteX313" fmla="*/ 5242949 w 7467600"/>
              <a:gd name="connsiteY313" fmla="*/ 6125175 h 6858000"/>
              <a:gd name="connsiteX314" fmla="*/ 5286321 w 7467600"/>
              <a:gd name="connsiteY314" fmla="*/ 6033555 h 6858000"/>
              <a:gd name="connsiteX315" fmla="*/ 5008210 w 7467600"/>
              <a:gd name="connsiteY315" fmla="*/ 6649194 h 6858000"/>
              <a:gd name="connsiteX316" fmla="*/ 4986321 w 7467600"/>
              <a:gd name="connsiteY316" fmla="*/ 6765687 h 6858000"/>
              <a:gd name="connsiteX317" fmla="*/ 4973474 w 7467600"/>
              <a:gd name="connsiteY317" fmla="*/ 6858000 h 6858000"/>
              <a:gd name="connsiteX318" fmla="*/ 4907178 w 7467600"/>
              <a:gd name="connsiteY318" fmla="*/ 6858000 h 6858000"/>
              <a:gd name="connsiteX319" fmla="*/ 4910810 w 7467600"/>
              <a:gd name="connsiteY319" fmla="*/ 6829660 h 6858000"/>
              <a:gd name="connsiteX320" fmla="*/ 4987461 w 7467600"/>
              <a:gd name="connsiteY320" fmla="*/ 6432994 h 6858000"/>
              <a:gd name="connsiteX321" fmla="*/ 5179262 w 7467600"/>
              <a:gd name="connsiteY321" fmla="*/ 6035044 h 6858000"/>
              <a:gd name="connsiteX322" fmla="*/ 4689678 w 7467600"/>
              <a:gd name="connsiteY322" fmla="*/ 6440241 h 6858000"/>
              <a:gd name="connsiteX323" fmla="*/ 4477543 w 7467600"/>
              <a:gd name="connsiteY323" fmla="*/ 6674836 h 6858000"/>
              <a:gd name="connsiteX324" fmla="*/ 4329957 w 7467600"/>
              <a:gd name="connsiteY324" fmla="*/ 6858000 h 6858000"/>
              <a:gd name="connsiteX325" fmla="*/ 4218595 w 7467600"/>
              <a:gd name="connsiteY325" fmla="*/ 6858000 h 6858000"/>
              <a:gd name="connsiteX326" fmla="*/ 4368888 w 7467600"/>
              <a:gd name="connsiteY326" fmla="*/ 6668412 h 6858000"/>
              <a:gd name="connsiteX327" fmla="*/ 4563091 w 7467600"/>
              <a:gd name="connsiteY327" fmla="*/ 6442508 h 6858000"/>
              <a:gd name="connsiteX328" fmla="*/ 5387324 w 7467600"/>
              <a:gd name="connsiteY328" fmla="*/ 5705830 h 6858000"/>
              <a:gd name="connsiteX329" fmla="*/ 5073620 w 7467600"/>
              <a:gd name="connsiteY329" fmla="*/ 5955437 h 6858000"/>
              <a:gd name="connsiteX330" fmla="*/ 4689789 w 7467600"/>
              <a:gd name="connsiteY330" fmla="*/ 6268382 h 6858000"/>
              <a:gd name="connsiteX331" fmla="*/ 4418722 w 7467600"/>
              <a:gd name="connsiteY331" fmla="*/ 6570886 h 6858000"/>
              <a:gd name="connsiteX332" fmla="*/ 4214944 w 7467600"/>
              <a:gd name="connsiteY332" fmla="*/ 6858000 h 6858000"/>
              <a:gd name="connsiteX333" fmla="*/ 4177898 w 7467600"/>
              <a:gd name="connsiteY333" fmla="*/ 6858000 h 6858000"/>
              <a:gd name="connsiteX334" fmla="*/ 4391597 w 7467600"/>
              <a:gd name="connsiteY334" fmla="*/ 6556370 h 6858000"/>
              <a:gd name="connsiteX335" fmla="*/ 4668889 w 7467600"/>
              <a:gd name="connsiteY335" fmla="*/ 6246399 h 6858000"/>
              <a:gd name="connsiteX336" fmla="*/ 5055427 w 7467600"/>
              <a:gd name="connsiteY336" fmla="*/ 5931476 h 6858000"/>
              <a:gd name="connsiteX337" fmla="*/ 5371814 w 7467600"/>
              <a:gd name="connsiteY337" fmla="*/ 5678975 h 6858000"/>
              <a:gd name="connsiteX338" fmla="*/ 4987918 w 7467600"/>
              <a:gd name="connsiteY338" fmla="*/ 5838701 h 6858000"/>
              <a:gd name="connsiteX339" fmla="*/ 4317146 w 7467600"/>
              <a:gd name="connsiteY339" fmla="*/ 6587716 h 6858000"/>
              <a:gd name="connsiteX340" fmla="*/ 4171627 w 7467600"/>
              <a:gd name="connsiteY340" fmla="*/ 6858000 h 6858000"/>
              <a:gd name="connsiteX341" fmla="*/ 4081585 w 7467600"/>
              <a:gd name="connsiteY341" fmla="*/ 6858000 h 6858000"/>
              <a:gd name="connsiteX342" fmla="*/ 4238603 w 7467600"/>
              <a:gd name="connsiteY342" fmla="*/ 6559341 h 6858000"/>
              <a:gd name="connsiteX343" fmla="*/ 4778333 w 7467600"/>
              <a:gd name="connsiteY343" fmla="*/ 5873626 h 6858000"/>
              <a:gd name="connsiteX344" fmla="*/ 5414185 w 7467600"/>
              <a:gd name="connsiteY344" fmla="*/ 5573882 h 6858000"/>
              <a:gd name="connsiteX345" fmla="*/ 5959648 w 7467600"/>
              <a:gd name="connsiteY345" fmla="*/ 4760797 h 6858000"/>
              <a:gd name="connsiteX346" fmla="*/ 5355019 w 7467600"/>
              <a:gd name="connsiteY346" fmla="*/ 4734672 h 6858000"/>
              <a:gd name="connsiteX347" fmla="*/ 5083565 w 7467600"/>
              <a:gd name="connsiteY347" fmla="*/ 5179121 h 6858000"/>
              <a:gd name="connsiteX348" fmla="*/ 4713577 w 7467600"/>
              <a:gd name="connsiteY348" fmla="*/ 5616803 h 6858000"/>
              <a:gd name="connsiteX349" fmla="*/ 3989559 w 7467600"/>
              <a:gd name="connsiteY349" fmla="*/ 6145945 h 6858000"/>
              <a:gd name="connsiteX350" fmla="*/ 3939824 w 7467600"/>
              <a:gd name="connsiteY350" fmla="*/ 6066900 h 6858000"/>
              <a:gd name="connsiteX351" fmla="*/ 4584537 w 7467600"/>
              <a:gd name="connsiteY351" fmla="*/ 5324826 h 6858000"/>
              <a:gd name="connsiteX352" fmla="*/ 5037105 w 7467600"/>
              <a:gd name="connsiteY352" fmla="*/ 5088765 h 6858000"/>
              <a:gd name="connsiteX353" fmla="*/ 5039930 w 7467600"/>
              <a:gd name="connsiteY353" fmla="*/ 5089585 h 6858000"/>
              <a:gd name="connsiteX354" fmla="*/ 5263764 w 7467600"/>
              <a:gd name="connsiteY354" fmla="*/ 4735525 h 6858000"/>
              <a:gd name="connsiteX355" fmla="*/ 4086300 w 7467600"/>
              <a:gd name="connsiteY355" fmla="*/ 4884599 h 6858000"/>
              <a:gd name="connsiteX356" fmla="*/ 4085485 w 7467600"/>
              <a:gd name="connsiteY356" fmla="*/ 4899070 h 6858000"/>
              <a:gd name="connsiteX357" fmla="*/ 3871915 w 7467600"/>
              <a:gd name="connsiteY357" fmla="*/ 5253645 h 6858000"/>
              <a:gd name="connsiteX358" fmla="*/ 3799374 w 7467600"/>
              <a:gd name="connsiteY358" fmla="*/ 5466127 h 6858000"/>
              <a:gd name="connsiteX359" fmla="*/ 3498850 w 7467600"/>
              <a:gd name="connsiteY359" fmla="*/ 6661888 h 6858000"/>
              <a:gd name="connsiteX360" fmla="*/ 3399216 w 7467600"/>
              <a:gd name="connsiteY360" fmla="*/ 6858000 h 6858000"/>
              <a:gd name="connsiteX361" fmla="*/ 3303688 w 7467600"/>
              <a:gd name="connsiteY361" fmla="*/ 6858000 h 6858000"/>
              <a:gd name="connsiteX362" fmla="*/ 3391774 w 7467600"/>
              <a:gd name="connsiteY362" fmla="*/ 6697181 h 6858000"/>
              <a:gd name="connsiteX363" fmla="*/ 3735540 w 7467600"/>
              <a:gd name="connsiteY363" fmla="*/ 5546923 h 6858000"/>
              <a:gd name="connsiteX364" fmla="*/ 3729438 w 7467600"/>
              <a:gd name="connsiteY364" fmla="*/ 5569058 h 6858000"/>
              <a:gd name="connsiteX365" fmla="*/ 3707782 w 7467600"/>
              <a:gd name="connsiteY365" fmla="*/ 5644908 h 6858000"/>
              <a:gd name="connsiteX366" fmla="*/ 3583827 w 7467600"/>
              <a:gd name="connsiteY366" fmla="*/ 6039215 h 6858000"/>
              <a:gd name="connsiteX367" fmla="*/ 3547861 w 7467600"/>
              <a:gd name="connsiteY367" fmla="*/ 6129609 h 6858000"/>
              <a:gd name="connsiteX368" fmla="*/ 3490905 w 7467600"/>
              <a:gd name="connsiteY368" fmla="*/ 6277660 h 6858000"/>
              <a:gd name="connsiteX369" fmla="*/ 3455859 w 7467600"/>
              <a:gd name="connsiteY369" fmla="*/ 6391301 h 6858000"/>
              <a:gd name="connsiteX370" fmla="*/ 3429112 w 7467600"/>
              <a:gd name="connsiteY370" fmla="*/ 6479469 h 6858000"/>
              <a:gd name="connsiteX371" fmla="*/ 3304862 w 7467600"/>
              <a:gd name="connsiteY371" fmla="*/ 6796476 h 6858000"/>
              <a:gd name="connsiteX372" fmla="*/ 3276071 w 7467600"/>
              <a:gd name="connsiteY372" fmla="*/ 6858000 h 6858000"/>
              <a:gd name="connsiteX373" fmla="*/ 3240805 w 7467600"/>
              <a:gd name="connsiteY373" fmla="*/ 6858000 h 6858000"/>
              <a:gd name="connsiteX374" fmla="*/ 3275917 w 7467600"/>
              <a:gd name="connsiteY374" fmla="*/ 6783192 h 6858000"/>
              <a:gd name="connsiteX375" fmla="*/ 3399358 w 7467600"/>
              <a:gd name="connsiteY375" fmla="*/ 6469011 h 6858000"/>
              <a:gd name="connsiteX376" fmla="*/ 3425650 w 7467600"/>
              <a:gd name="connsiteY376" fmla="*/ 6381333 h 6858000"/>
              <a:gd name="connsiteX377" fmla="*/ 3460661 w 7467600"/>
              <a:gd name="connsiteY377" fmla="*/ 6266763 h 6858000"/>
              <a:gd name="connsiteX378" fmla="*/ 3518021 w 7467600"/>
              <a:gd name="connsiteY378" fmla="*/ 6117298 h 6858000"/>
              <a:gd name="connsiteX379" fmla="*/ 3554035 w 7467600"/>
              <a:gd name="connsiteY379" fmla="*/ 6027832 h 6858000"/>
              <a:gd name="connsiteX380" fmla="*/ 3677174 w 7467600"/>
              <a:gd name="connsiteY380" fmla="*/ 5636351 h 6858000"/>
              <a:gd name="connsiteX381" fmla="*/ 3698819 w 7467600"/>
              <a:gd name="connsiteY381" fmla="*/ 5560503 h 6858000"/>
              <a:gd name="connsiteX382" fmla="*/ 3702094 w 7467600"/>
              <a:gd name="connsiteY382" fmla="*/ 5549194 h 6858000"/>
              <a:gd name="connsiteX383" fmla="*/ 3398355 w 7467600"/>
              <a:gd name="connsiteY383" fmla="*/ 6094603 h 6858000"/>
              <a:gd name="connsiteX384" fmla="*/ 3193941 w 7467600"/>
              <a:gd name="connsiteY384" fmla="*/ 6798775 h 6858000"/>
              <a:gd name="connsiteX385" fmla="*/ 3184140 w 7467600"/>
              <a:gd name="connsiteY385" fmla="*/ 6858000 h 6858000"/>
              <a:gd name="connsiteX386" fmla="*/ 3099978 w 7467600"/>
              <a:gd name="connsiteY386" fmla="*/ 6858000 h 6858000"/>
              <a:gd name="connsiteX387" fmla="*/ 3101556 w 7467600"/>
              <a:gd name="connsiteY387" fmla="*/ 6843337 h 6858000"/>
              <a:gd name="connsiteX388" fmla="*/ 3370162 w 7467600"/>
              <a:gd name="connsiteY388" fmla="*/ 5785550 h 6858000"/>
              <a:gd name="connsiteX389" fmla="*/ 3746477 w 7467600"/>
              <a:gd name="connsiteY389" fmla="*/ 5377889 h 6858000"/>
              <a:gd name="connsiteX390" fmla="*/ 3863399 w 7467600"/>
              <a:gd name="connsiteY390" fmla="*/ 5087257 h 6858000"/>
              <a:gd name="connsiteX391" fmla="*/ 3968712 w 7467600"/>
              <a:gd name="connsiteY391" fmla="*/ 4913989 h 6858000"/>
              <a:gd name="connsiteX392" fmla="*/ 2792390 w 7467600"/>
              <a:gd name="connsiteY392" fmla="*/ 5382974 h 6858000"/>
              <a:gd name="connsiteX393" fmla="*/ 2714982 w 7467600"/>
              <a:gd name="connsiteY393" fmla="*/ 5427051 h 6858000"/>
              <a:gd name="connsiteX394" fmla="*/ 2813361 w 7467600"/>
              <a:gd name="connsiteY394" fmla="*/ 6023912 h 6858000"/>
              <a:gd name="connsiteX395" fmla="*/ 2688430 w 7467600"/>
              <a:gd name="connsiteY395" fmla="*/ 6801564 h 6858000"/>
              <a:gd name="connsiteX396" fmla="*/ 2629626 w 7467600"/>
              <a:gd name="connsiteY396" fmla="*/ 6763394 h 6858000"/>
              <a:gd name="connsiteX397" fmla="*/ 2565328 w 7467600"/>
              <a:gd name="connsiteY397" fmla="*/ 5516399 h 6858000"/>
              <a:gd name="connsiteX398" fmla="*/ 1922999 w 7467600"/>
              <a:gd name="connsiteY398" fmla="*/ 5980343 h 6858000"/>
              <a:gd name="connsiteX399" fmla="*/ 1950261 w 7467600"/>
              <a:gd name="connsiteY399" fmla="*/ 6405858 h 6858000"/>
              <a:gd name="connsiteX400" fmla="*/ 2365554 w 7467600"/>
              <a:gd name="connsiteY400" fmla="*/ 6759107 h 6858000"/>
              <a:gd name="connsiteX401" fmla="*/ 2424142 w 7467600"/>
              <a:gd name="connsiteY401" fmla="*/ 6858000 h 6858000"/>
              <a:gd name="connsiteX402" fmla="*/ 2395994 w 7467600"/>
              <a:gd name="connsiteY402" fmla="*/ 6858000 h 6858000"/>
              <a:gd name="connsiteX403" fmla="*/ 2392863 w 7467600"/>
              <a:gd name="connsiteY403" fmla="*/ 6852964 h 6858000"/>
              <a:gd name="connsiteX404" fmla="*/ 2017589 w 7467600"/>
              <a:gd name="connsiteY404" fmla="*/ 6493982 h 6858000"/>
              <a:gd name="connsiteX405" fmla="*/ 2147336 w 7467600"/>
              <a:gd name="connsiteY405" fmla="*/ 6594052 h 6858000"/>
              <a:gd name="connsiteX406" fmla="*/ 2207047 w 7467600"/>
              <a:gd name="connsiteY406" fmla="*/ 6654540 h 6858000"/>
              <a:gd name="connsiteX407" fmla="*/ 2299106 w 7467600"/>
              <a:gd name="connsiteY407" fmla="*/ 6778931 h 6858000"/>
              <a:gd name="connsiteX408" fmla="*/ 2314430 w 7467600"/>
              <a:gd name="connsiteY408" fmla="*/ 6801144 h 6858000"/>
              <a:gd name="connsiteX409" fmla="*/ 2352406 w 7467600"/>
              <a:gd name="connsiteY409" fmla="*/ 6858000 h 6858000"/>
              <a:gd name="connsiteX410" fmla="*/ 2314492 w 7467600"/>
              <a:gd name="connsiteY410" fmla="*/ 6858000 h 6858000"/>
              <a:gd name="connsiteX411" fmla="*/ 2288095 w 7467600"/>
              <a:gd name="connsiteY411" fmla="*/ 6818030 h 6858000"/>
              <a:gd name="connsiteX412" fmla="*/ 2272768 w 7467600"/>
              <a:gd name="connsiteY412" fmla="*/ 6795822 h 6858000"/>
              <a:gd name="connsiteX413" fmla="*/ 2182715 w 7467600"/>
              <a:gd name="connsiteY413" fmla="*/ 6675071 h 6858000"/>
              <a:gd name="connsiteX414" fmla="*/ 2032061 w 7467600"/>
              <a:gd name="connsiteY414" fmla="*/ 6541380 h 6858000"/>
              <a:gd name="connsiteX415" fmla="*/ 2257220 w 7467600"/>
              <a:gd name="connsiteY415" fmla="*/ 6826257 h 6858000"/>
              <a:gd name="connsiteX416" fmla="*/ 2281324 w 7467600"/>
              <a:gd name="connsiteY416" fmla="*/ 6858000 h 6858000"/>
              <a:gd name="connsiteX417" fmla="*/ 2242860 w 7467600"/>
              <a:gd name="connsiteY417" fmla="*/ 6858000 h 6858000"/>
              <a:gd name="connsiteX418" fmla="*/ 2232818 w 7467600"/>
              <a:gd name="connsiteY418" fmla="*/ 6844926 h 6858000"/>
              <a:gd name="connsiteX419" fmla="*/ 1990172 w 7467600"/>
              <a:gd name="connsiteY419" fmla="*/ 6542121 h 6858000"/>
              <a:gd name="connsiteX420" fmla="*/ 2124090 w 7467600"/>
              <a:gd name="connsiteY420" fmla="*/ 6761017 h 6858000"/>
              <a:gd name="connsiteX421" fmla="*/ 2200380 w 7467600"/>
              <a:gd name="connsiteY421" fmla="*/ 6858000 h 6858000"/>
              <a:gd name="connsiteX422" fmla="*/ 2147507 w 7467600"/>
              <a:gd name="connsiteY422" fmla="*/ 6858000 h 6858000"/>
              <a:gd name="connsiteX423" fmla="*/ 2070668 w 7467600"/>
              <a:gd name="connsiteY423" fmla="*/ 6761520 h 6858000"/>
              <a:gd name="connsiteX424" fmla="*/ 1975142 w 7467600"/>
              <a:gd name="connsiteY424" fmla="*/ 6585570 h 6858000"/>
              <a:gd name="connsiteX425" fmla="*/ 2050035 w 7467600"/>
              <a:gd name="connsiteY425" fmla="*/ 6813345 h 6858000"/>
              <a:gd name="connsiteX426" fmla="*/ 2063025 w 7467600"/>
              <a:gd name="connsiteY426" fmla="*/ 6858000 h 6858000"/>
              <a:gd name="connsiteX427" fmla="*/ 2021675 w 7467600"/>
              <a:gd name="connsiteY427" fmla="*/ 6858000 h 6858000"/>
              <a:gd name="connsiteX428" fmla="*/ 2019308 w 7467600"/>
              <a:gd name="connsiteY428" fmla="*/ 6847118 h 6858000"/>
              <a:gd name="connsiteX429" fmla="*/ 1938835 w 7467600"/>
              <a:gd name="connsiteY429" fmla="*/ 6551160 h 6858000"/>
              <a:gd name="connsiteX430" fmla="*/ 1953230 w 7467600"/>
              <a:gd name="connsiteY430" fmla="*/ 6759699 h 6858000"/>
              <a:gd name="connsiteX431" fmla="*/ 1956763 w 7467600"/>
              <a:gd name="connsiteY431" fmla="*/ 6778191 h 6858000"/>
              <a:gd name="connsiteX432" fmla="*/ 1967925 w 7467600"/>
              <a:gd name="connsiteY432" fmla="*/ 6858000 h 6858000"/>
              <a:gd name="connsiteX433" fmla="*/ 1936622 w 7467600"/>
              <a:gd name="connsiteY433" fmla="*/ 6858000 h 6858000"/>
              <a:gd name="connsiteX434" fmla="*/ 1926261 w 7467600"/>
              <a:gd name="connsiteY434" fmla="*/ 6784064 h 6858000"/>
              <a:gd name="connsiteX435" fmla="*/ 1922724 w 7467600"/>
              <a:gd name="connsiteY435" fmla="*/ 6765577 h 6858000"/>
              <a:gd name="connsiteX436" fmla="*/ 1904650 w 7467600"/>
              <a:gd name="connsiteY436" fmla="*/ 6639616 h 6858000"/>
              <a:gd name="connsiteX437" fmla="*/ 1885273 w 7467600"/>
              <a:gd name="connsiteY437" fmla="*/ 6858000 h 6858000"/>
              <a:gd name="connsiteX438" fmla="*/ 1854363 w 7467600"/>
              <a:gd name="connsiteY438" fmla="*/ 6858000 h 6858000"/>
              <a:gd name="connsiteX439" fmla="*/ 1880391 w 7467600"/>
              <a:gd name="connsiteY439" fmla="*/ 6603796 h 6858000"/>
              <a:gd name="connsiteX440" fmla="*/ 1818273 w 7467600"/>
              <a:gd name="connsiteY440" fmla="*/ 6715729 h 6858000"/>
              <a:gd name="connsiteX441" fmla="*/ 1794691 w 7467600"/>
              <a:gd name="connsiteY441" fmla="*/ 6843239 h 6858000"/>
              <a:gd name="connsiteX442" fmla="*/ 1794914 w 7467600"/>
              <a:gd name="connsiteY442" fmla="*/ 6858000 h 6858000"/>
              <a:gd name="connsiteX443" fmla="*/ 1746128 w 7467600"/>
              <a:gd name="connsiteY443" fmla="*/ 6858000 h 6858000"/>
              <a:gd name="connsiteX444" fmla="*/ 1753934 w 7467600"/>
              <a:gd name="connsiteY444" fmla="*/ 6724796 h 6858000"/>
              <a:gd name="connsiteX445" fmla="*/ 1792053 w 7467600"/>
              <a:gd name="connsiteY445" fmla="*/ 6572396 h 6858000"/>
              <a:gd name="connsiteX446" fmla="*/ 1862248 w 7467600"/>
              <a:gd name="connsiteY446" fmla="*/ 6266397 h 6858000"/>
              <a:gd name="connsiteX447" fmla="*/ 1862250 w 7467600"/>
              <a:gd name="connsiteY447" fmla="*/ 6033531 h 6858000"/>
              <a:gd name="connsiteX448" fmla="*/ 1211999 w 7467600"/>
              <a:gd name="connsiteY448" fmla="*/ 6683610 h 6858000"/>
              <a:gd name="connsiteX449" fmla="*/ 1213266 w 7467600"/>
              <a:gd name="connsiteY449" fmla="*/ 6691947 h 6858000"/>
              <a:gd name="connsiteX450" fmla="*/ 1203370 w 7467600"/>
              <a:gd name="connsiteY450" fmla="*/ 6850676 h 6858000"/>
              <a:gd name="connsiteX451" fmla="*/ 1203671 w 7467600"/>
              <a:gd name="connsiteY451" fmla="*/ 6858000 h 6858000"/>
              <a:gd name="connsiteX452" fmla="*/ 1143180 w 7467600"/>
              <a:gd name="connsiteY452" fmla="*/ 6858000 h 6858000"/>
              <a:gd name="connsiteX453" fmla="*/ 1142176 w 7467600"/>
              <a:gd name="connsiteY453" fmla="*/ 6766045 h 6858000"/>
              <a:gd name="connsiteX454" fmla="*/ 1067484 w 7467600"/>
              <a:gd name="connsiteY454" fmla="*/ 6858000 h 6858000"/>
              <a:gd name="connsiteX455" fmla="*/ 953928 w 7467600"/>
              <a:gd name="connsiteY455" fmla="*/ 6858000 h 6858000"/>
              <a:gd name="connsiteX456" fmla="*/ 959715 w 7467600"/>
              <a:gd name="connsiteY456" fmla="*/ 6850185 h 6858000"/>
              <a:gd name="connsiteX457" fmla="*/ 1483788 w 7467600"/>
              <a:gd name="connsiteY457" fmla="*/ 6259174 h 6858000"/>
              <a:gd name="connsiteX458" fmla="*/ 1100671 w 7467600"/>
              <a:gd name="connsiteY458" fmla="*/ 6252137 h 6858000"/>
              <a:gd name="connsiteX459" fmla="*/ 1090144 w 7467600"/>
              <a:gd name="connsiteY459" fmla="*/ 6256748 h 6858000"/>
              <a:gd name="connsiteX460" fmla="*/ 1095872 w 7467600"/>
              <a:gd name="connsiteY460" fmla="*/ 6271892 h 6858000"/>
              <a:gd name="connsiteX461" fmla="*/ 262785 w 7467600"/>
              <a:gd name="connsiteY461" fmla="*/ 6845450 h 6858000"/>
              <a:gd name="connsiteX462" fmla="*/ 209968 w 7467600"/>
              <a:gd name="connsiteY462" fmla="*/ 6770713 h 6858000"/>
              <a:gd name="connsiteX463" fmla="*/ 873460 w 7467600"/>
              <a:gd name="connsiteY463" fmla="*/ 6253768 h 6858000"/>
              <a:gd name="connsiteX464" fmla="*/ 192686 w 7467600"/>
              <a:gd name="connsiteY464" fmla="*/ 5849257 h 6858000"/>
              <a:gd name="connsiteX465" fmla="*/ 4696 w 7467600"/>
              <a:gd name="connsiteY465" fmla="*/ 5697668 h 6858000"/>
              <a:gd name="connsiteX466" fmla="*/ 0 w 7467600"/>
              <a:gd name="connsiteY466" fmla="*/ 5689984 h 6858000"/>
              <a:gd name="connsiteX467" fmla="*/ 0 w 7467600"/>
              <a:gd name="connsiteY467" fmla="*/ 5513472 h 6858000"/>
              <a:gd name="connsiteX468" fmla="*/ 174101 w 7467600"/>
              <a:gd name="connsiteY468" fmla="*/ 5620277 h 6858000"/>
              <a:gd name="connsiteX469" fmla="*/ 891800 w 7467600"/>
              <a:gd name="connsiteY469" fmla="*/ 6036935 h 6858000"/>
              <a:gd name="connsiteX470" fmla="*/ 1072219 w 7467600"/>
              <a:gd name="connsiteY470" fmla="*/ 6169443 h 6858000"/>
              <a:gd name="connsiteX471" fmla="*/ 1074117 w 7467600"/>
              <a:gd name="connsiteY471" fmla="*/ 6170301 h 6858000"/>
              <a:gd name="connsiteX472" fmla="*/ 1083114 w 7467600"/>
              <a:gd name="connsiteY472" fmla="*/ 6174131 h 6858000"/>
              <a:gd name="connsiteX473" fmla="*/ 1543010 w 7467600"/>
              <a:gd name="connsiteY473" fmla="*/ 6191140 h 6858000"/>
              <a:gd name="connsiteX474" fmla="*/ 1551080 w 7467600"/>
              <a:gd name="connsiteY474" fmla="*/ 6195006 h 6858000"/>
              <a:gd name="connsiteX475" fmla="*/ 2345443 w 7467600"/>
              <a:gd name="connsiteY475" fmla="*/ 5549882 h 6858000"/>
              <a:gd name="connsiteX476" fmla="*/ 1721499 w 7467600"/>
              <a:gd name="connsiteY476" fmla="*/ 5599969 h 6858000"/>
              <a:gd name="connsiteX477" fmla="*/ 767716 w 7467600"/>
              <a:gd name="connsiteY477" fmla="*/ 5472768 h 6858000"/>
              <a:gd name="connsiteX478" fmla="*/ 722147 w 7467600"/>
              <a:gd name="connsiteY478" fmla="*/ 5393091 h 6858000"/>
              <a:gd name="connsiteX479" fmla="*/ 1485552 w 7467600"/>
              <a:gd name="connsiteY479" fmla="*/ 5313202 h 6858000"/>
              <a:gd name="connsiteX480" fmla="*/ 2143004 w 7467600"/>
              <a:gd name="connsiteY480" fmla="*/ 5402420 h 6858000"/>
              <a:gd name="connsiteX481" fmla="*/ 1933391 w 7467600"/>
              <a:gd name="connsiteY481" fmla="*/ 5156971 h 6858000"/>
              <a:gd name="connsiteX482" fmla="*/ 1827118 w 7467600"/>
              <a:gd name="connsiteY482" fmla="*/ 4968410 h 6858000"/>
              <a:gd name="connsiteX483" fmla="*/ 1837349 w 7467600"/>
              <a:gd name="connsiteY483" fmla="*/ 4956357 h 6858000"/>
              <a:gd name="connsiteX484" fmla="*/ 2162835 w 7467600"/>
              <a:gd name="connsiteY484" fmla="*/ 5187853 h 6858000"/>
              <a:gd name="connsiteX485" fmla="*/ 2257167 w 7467600"/>
              <a:gd name="connsiteY485" fmla="*/ 5462123 h 6858000"/>
              <a:gd name="connsiteX486" fmla="*/ 2261598 w 7467600"/>
              <a:gd name="connsiteY486" fmla="*/ 5467998 h 6858000"/>
              <a:gd name="connsiteX487" fmla="*/ 2437177 w 7467600"/>
              <a:gd name="connsiteY487" fmla="*/ 5479608 h 6858000"/>
              <a:gd name="connsiteX488" fmla="*/ 2445247 w 7467600"/>
              <a:gd name="connsiteY488" fmla="*/ 5483476 h 6858000"/>
              <a:gd name="connsiteX489" fmla="*/ 2743626 w 7467600"/>
              <a:gd name="connsiteY489" fmla="*/ 5304819 h 6858000"/>
              <a:gd name="connsiteX490" fmla="*/ 3048102 w 7467600"/>
              <a:gd name="connsiteY490" fmla="*/ 5150595 h 6858000"/>
              <a:gd name="connsiteX491" fmla="*/ 1799414 w 7467600"/>
              <a:gd name="connsiteY491" fmla="*/ 4694732 h 6858000"/>
              <a:gd name="connsiteX492" fmla="*/ 1771735 w 7467600"/>
              <a:gd name="connsiteY492" fmla="*/ 4619929 h 6858000"/>
              <a:gd name="connsiteX493" fmla="*/ 3104273 w 7467600"/>
              <a:gd name="connsiteY493" fmla="*/ 5076159 h 6858000"/>
              <a:gd name="connsiteX494" fmla="*/ 3113245 w 7467600"/>
              <a:gd name="connsiteY494" fmla="*/ 5090705 h 6858000"/>
              <a:gd name="connsiteX495" fmla="*/ 3126294 w 7467600"/>
              <a:gd name="connsiteY495" fmla="*/ 5114400 h 6858000"/>
              <a:gd name="connsiteX496" fmla="*/ 3937433 w 7467600"/>
              <a:gd name="connsiteY496" fmla="*/ 4830473 h 6858000"/>
              <a:gd name="connsiteX497" fmla="*/ 3590475 w 7467600"/>
              <a:gd name="connsiteY497" fmla="*/ 4597974 h 6858000"/>
              <a:gd name="connsiteX498" fmla="*/ 3100264 w 7467600"/>
              <a:gd name="connsiteY498" fmla="*/ 4579845 h 6858000"/>
              <a:gd name="connsiteX499" fmla="*/ 2183576 w 7467600"/>
              <a:gd name="connsiteY499" fmla="*/ 4227150 h 6858000"/>
              <a:gd name="connsiteX500" fmla="*/ 2151029 w 7467600"/>
              <a:gd name="connsiteY500" fmla="*/ 4146947 h 6858000"/>
              <a:gd name="connsiteX501" fmla="*/ 3563434 w 7467600"/>
              <a:gd name="connsiteY501" fmla="*/ 4469115 h 6858000"/>
              <a:gd name="connsiteX502" fmla="*/ 3177952 w 7467600"/>
              <a:gd name="connsiteY502" fmla="*/ 3657386 h 6858000"/>
              <a:gd name="connsiteX503" fmla="*/ 3189263 w 7467600"/>
              <a:gd name="connsiteY503" fmla="*/ 3625726 h 6858000"/>
              <a:gd name="connsiteX504" fmla="*/ 3560912 w 7467600"/>
              <a:gd name="connsiteY504" fmla="*/ 4079863 h 6858000"/>
              <a:gd name="connsiteX505" fmla="*/ 3626636 w 7467600"/>
              <a:gd name="connsiteY505" fmla="*/ 4512230 h 6858000"/>
              <a:gd name="connsiteX506" fmla="*/ 3653088 w 7467600"/>
              <a:gd name="connsiteY506" fmla="*/ 4521417 h 6858000"/>
              <a:gd name="connsiteX507" fmla="*/ 3988128 w 7467600"/>
              <a:gd name="connsiteY507" fmla="*/ 4817267 h 6858000"/>
              <a:gd name="connsiteX508" fmla="*/ 4830582 w 7467600"/>
              <a:gd name="connsiteY508" fmla="*/ 4676000 h 6858000"/>
              <a:gd name="connsiteX509" fmla="*/ 4830100 w 7467600"/>
              <a:gd name="connsiteY509" fmla="*/ 4675554 h 6858000"/>
              <a:gd name="connsiteX510" fmla="*/ 4036318 w 7467600"/>
              <a:gd name="connsiteY510" fmla="*/ 4147013 h 6858000"/>
              <a:gd name="connsiteX511" fmla="*/ 3432098 w 7467600"/>
              <a:gd name="connsiteY511" fmla="*/ 3537312 h 6858000"/>
              <a:gd name="connsiteX512" fmla="*/ 3446761 w 7467600"/>
              <a:gd name="connsiteY512" fmla="*/ 3461278 h 6858000"/>
              <a:gd name="connsiteX513" fmla="*/ 4419733 w 7467600"/>
              <a:gd name="connsiteY513" fmla="*/ 3963555 h 6858000"/>
              <a:gd name="connsiteX514" fmla="*/ 4781371 w 7467600"/>
              <a:gd name="connsiteY514" fmla="*/ 4458604 h 6858000"/>
              <a:gd name="connsiteX515" fmla="*/ 4780440 w 7467600"/>
              <a:gd name="connsiteY515" fmla="*/ 4470290 h 6858000"/>
              <a:gd name="connsiteX516" fmla="*/ 4898954 w 7467600"/>
              <a:gd name="connsiteY516" fmla="*/ 4662092 h 6858000"/>
              <a:gd name="connsiteX517" fmla="*/ 4900699 w 7467600"/>
              <a:gd name="connsiteY517" fmla="*/ 4670867 h 6858000"/>
              <a:gd name="connsiteX518" fmla="*/ 5714511 w 7467600"/>
              <a:gd name="connsiteY518" fmla="*/ 4663483 h 6858000"/>
              <a:gd name="connsiteX519" fmla="*/ 5464793 w 7467600"/>
              <a:gd name="connsiteY519" fmla="*/ 4393556 h 6858000"/>
              <a:gd name="connsiteX520" fmla="*/ 5461897 w 7467600"/>
              <a:gd name="connsiteY520" fmla="*/ 4390879 h 6858000"/>
              <a:gd name="connsiteX521" fmla="*/ 4294126 w 7467600"/>
              <a:gd name="connsiteY521" fmla="*/ 3303048 h 6858000"/>
              <a:gd name="connsiteX522" fmla="*/ 4305321 w 7467600"/>
              <a:gd name="connsiteY522" fmla="*/ 3256953 h 6858000"/>
              <a:gd name="connsiteX523" fmla="*/ 4949299 w 7467600"/>
              <a:gd name="connsiteY523" fmla="*/ 3766336 h 6858000"/>
              <a:gd name="connsiteX524" fmla="*/ 5291452 w 7467600"/>
              <a:gd name="connsiteY524" fmla="*/ 4076801 h 6858000"/>
              <a:gd name="connsiteX525" fmla="*/ 5434998 w 7467600"/>
              <a:gd name="connsiteY525" fmla="*/ 4254100 h 6858000"/>
              <a:gd name="connsiteX526" fmla="*/ 5351015 w 7467600"/>
              <a:gd name="connsiteY526" fmla="*/ 3760989 h 6858000"/>
              <a:gd name="connsiteX527" fmla="*/ 5413780 w 7467600"/>
              <a:gd name="connsiteY527" fmla="*/ 2966265 h 6858000"/>
              <a:gd name="connsiteX528" fmla="*/ 5425627 w 7467600"/>
              <a:gd name="connsiteY528" fmla="*/ 2954192 h 6858000"/>
              <a:gd name="connsiteX529" fmla="*/ 6604735 w 7467600"/>
              <a:gd name="connsiteY529" fmla="*/ 2041381 h 6858000"/>
              <a:gd name="connsiteX530" fmla="*/ 7204487 w 7467600"/>
              <a:gd name="connsiteY530" fmla="*/ 2742112 h 6858000"/>
              <a:gd name="connsiteX531" fmla="*/ 7131592 w 7467600"/>
              <a:gd name="connsiteY531" fmla="*/ 2672096 h 6858000"/>
              <a:gd name="connsiteX532" fmla="*/ 6996344 w 7467600"/>
              <a:gd name="connsiteY532" fmla="*/ 2518310 h 6858000"/>
              <a:gd name="connsiteX533" fmla="*/ 6735495 w 7467600"/>
              <a:gd name="connsiteY533" fmla="*/ 2196890 h 6858000"/>
              <a:gd name="connsiteX534" fmla="*/ 6721901 w 7467600"/>
              <a:gd name="connsiteY534" fmla="*/ 2179274 h 6858000"/>
              <a:gd name="connsiteX535" fmla="*/ 6604735 w 7467600"/>
              <a:gd name="connsiteY535" fmla="*/ 2041381 h 6858000"/>
              <a:gd name="connsiteX536" fmla="*/ 6591670 w 7467600"/>
              <a:gd name="connsiteY536" fmla="*/ 1988277 h 6858000"/>
              <a:gd name="connsiteX537" fmla="*/ 6747349 w 7467600"/>
              <a:gd name="connsiteY537" fmla="*/ 2160069 h 6858000"/>
              <a:gd name="connsiteX538" fmla="*/ 6760943 w 7467600"/>
              <a:gd name="connsiteY538" fmla="*/ 2177686 h 6858000"/>
              <a:gd name="connsiteX539" fmla="*/ 7021065 w 7467600"/>
              <a:gd name="connsiteY539" fmla="*/ 2498102 h 6858000"/>
              <a:gd name="connsiteX540" fmla="*/ 7155223 w 7467600"/>
              <a:gd name="connsiteY540" fmla="*/ 2650386 h 6858000"/>
              <a:gd name="connsiteX541" fmla="*/ 7203167 w 7467600"/>
              <a:gd name="connsiteY541" fmla="*/ 2697288 h 6858000"/>
              <a:gd name="connsiteX542" fmla="*/ 6937703 w 7467600"/>
              <a:gd name="connsiteY542" fmla="*/ 2321981 h 6858000"/>
              <a:gd name="connsiteX543" fmla="*/ 6591670 w 7467600"/>
              <a:gd name="connsiteY543" fmla="*/ 1988277 h 6858000"/>
              <a:gd name="connsiteX544" fmla="*/ 5798671 w 7467600"/>
              <a:gd name="connsiteY544" fmla="*/ 1981601 h 6858000"/>
              <a:gd name="connsiteX545" fmla="*/ 5754709 w 7467600"/>
              <a:gd name="connsiteY545" fmla="*/ 2071454 h 6858000"/>
              <a:gd name="connsiteX546" fmla="*/ 5763044 w 7467600"/>
              <a:gd name="connsiteY546" fmla="*/ 2842206 h 6858000"/>
              <a:gd name="connsiteX547" fmla="*/ 5764974 w 7467600"/>
              <a:gd name="connsiteY547" fmla="*/ 2799609 h 6858000"/>
              <a:gd name="connsiteX548" fmla="*/ 5767665 w 7467600"/>
              <a:gd name="connsiteY548" fmla="*/ 2666409 h 6858000"/>
              <a:gd name="connsiteX549" fmla="*/ 5763055 w 7467600"/>
              <a:gd name="connsiteY549" fmla="*/ 2579705 h 6858000"/>
              <a:gd name="connsiteX550" fmla="*/ 5758079 w 7467600"/>
              <a:gd name="connsiteY550" fmla="*/ 2492508 h 6858000"/>
              <a:gd name="connsiteX551" fmla="*/ 5779325 w 7467600"/>
              <a:gd name="connsiteY551" fmla="*/ 2197069 h 6858000"/>
              <a:gd name="connsiteX552" fmla="*/ 5798671 w 7467600"/>
              <a:gd name="connsiteY552" fmla="*/ 1981601 h 6858000"/>
              <a:gd name="connsiteX553" fmla="*/ 5829202 w 7467600"/>
              <a:gd name="connsiteY553" fmla="*/ 1971679 h 6858000"/>
              <a:gd name="connsiteX554" fmla="*/ 5809558 w 7467600"/>
              <a:gd name="connsiteY554" fmla="*/ 2198043 h 6858000"/>
              <a:gd name="connsiteX555" fmla="*/ 5788653 w 7467600"/>
              <a:gd name="connsiteY555" fmla="*/ 2489430 h 6858000"/>
              <a:gd name="connsiteX556" fmla="*/ 5793439 w 7467600"/>
              <a:gd name="connsiteY556" fmla="*/ 2575235 h 6858000"/>
              <a:gd name="connsiteX557" fmla="*/ 5796837 w 7467600"/>
              <a:gd name="connsiteY557" fmla="*/ 2637633 h 6858000"/>
              <a:gd name="connsiteX558" fmla="*/ 5818614 w 7467600"/>
              <a:gd name="connsiteY558" fmla="*/ 2473055 h 6858000"/>
              <a:gd name="connsiteX559" fmla="*/ 5829202 w 7467600"/>
              <a:gd name="connsiteY559" fmla="*/ 1971679 h 6858000"/>
              <a:gd name="connsiteX560" fmla="*/ 5911389 w 7467600"/>
              <a:gd name="connsiteY560" fmla="*/ 1898371 h 6858000"/>
              <a:gd name="connsiteX561" fmla="*/ 6237627 w 7467600"/>
              <a:gd name="connsiteY561" fmla="*/ 2231921 h 6858000"/>
              <a:gd name="connsiteX562" fmla="*/ 5911389 w 7467600"/>
              <a:gd name="connsiteY562" fmla="*/ 1898371 h 6858000"/>
              <a:gd name="connsiteX563" fmla="*/ 6944437 w 7467600"/>
              <a:gd name="connsiteY563" fmla="*/ 1575402 h 6858000"/>
              <a:gd name="connsiteX564" fmla="*/ 6304730 w 7467600"/>
              <a:gd name="connsiteY564" fmla="*/ 1766654 h 6858000"/>
              <a:gd name="connsiteX565" fmla="*/ 6944437 w 7467600"/>
              <a:gd name="connsiteY565" fmla="*/ 1575402 h 6858000"/>
              <a:gd name="connsiteX566" fmla="*/ 7019523 w 7467600"/>
              <a:gd name="connsiteY566" fmla="*/ 1519450 h 6858000"/>
              <a:gd name="connsiteX567" fmla="*/ 6298091 w 7467600"/>
              <a:gd name="connsiteY567" fmla="*/ 1737122 h 6858000"/>
              <a:gd name="connsiteX568" fmla="*/ 7019523 w 7467600"/>
              <a:gd name="connsiteY568" fmla="*/ 1519450 h 6858000"/>
              <a:gd name="connsiteX569" fmla="*/ 2399523 w 7467600"/>
              <a:gd name="connsiteY569" fmla="*/ 1428234 h 6858000"/>
              <a:gd name="connsiteX570" fmla="*/ 2224982 w 7467600"/>
              <a:gd name="connsiteY570" fmla="*/ 1826201 h 6858000"/>
              <a:gd name="connsiteX571" fmla="*/ 2096099 w 7467600"/>
              <a:gd name="connsiteY571" fmla="*/ 2345900 h 6858000"/>
              <a:gd name="connsiteX572" fmla="*/ 2283317 w 7467600"/>
              <a:gd name="connsiteY572" fmla="*/ 1796925 h 6858000"/>
              <a:gd name="connsiteX573" fmla="*/ 2399523 w 7467600"/>
              <a:gd name="connsiteY573" fmla="*/ 1428234 h 6858000"/>
              <a:gd name="connsiteX574" fmla="*/ 2448558 w 7467600"/>
              <a:gd name="connsiteY574" fmla="*/ 1373435 h 6858000"/>
              <a:gd name="connsiteX575" fmla="*/ 2312521 w 7467600"/>
              <a:gd name="connsiteY575" fmla="*/ 1806140 h 6858000"/>
              <a:gd name="connsiteX576" fmla="*/ 2127533 w 7467600"/>
              <a:gd name="connsiteY576" fmla="*/ 2348380 h 6858000"/>
              <a:gd name="connsiteX577" fmla="*/ 2358080 w 7467600"/>
              <a:gd name="connsiteY577" fmla="*/ 1866134 h 6858000"/>
              <a:gd name="connsiteX578" fmla="*/ 2407436 w 7467600"/>
              <a:gd name="connsiteY578" fmla="*/ 1651070 h 6858000"/>
              <a:gd name="connsiteX579" fmla="*/ 2448558 w 7467600"/>
              <a:gd name="connsiteY579" fmla="*/ 1373435 h 6858000"/>
              <a:gd name="connsiteX580" fmla="*/ 278707 w 7467600"/>
              <a:gd name="connsiteY580" fmla="*/ 1352270 h 6858000"/>
              <a:gd name="connsiteX581" fmla="*/ 321570 w 7467600"/>
              <a:gd name="connsiteY581" fmla="*/ 1861610 h 6858000"/>
              <a:gd name="connsiteX582" fmla="*/ 294281 w 7467600"/>
              <a:gd name="connsiteY582" fmla="*/ 1440658 h 6858000"/>
              <a:gd name="connsiteX583" fmla="*/ 278707 w 7467600"/>
              <a:gd name="connsiteY583" fmla="*/ 1352270 h 6858000"/>
              <a:gd name="connsiteX584" fmla="*/ 1423821 w 7467600"/>
              <a:gd name="connsiteY584" fmla="*/ 1351958 h 6858000"/>
              <a:gd name="connsiteX585" fmla="*/ 1638521 w 7467600"/>
              <a:gd name="connsiteY585" fmla="*/ 1908470 h 6858000"/>
              <a:gd name="connsiteX586" fmla="*/ 1754199 w 7467600"/>
              <a:gd name="connsiteY586" fmla="*/ 2149284 h 6858000"/>
              <a:gd name="connsiteX587" fmla="*/ 1908359 w 7467600"/>
              <a:gd name="connsiteY587" fmla="*/ 2364988 h 6858000"/>
              <a:gd name="connsiteX588" fmla="*/ 1647661 w 7467600"/>
              <a:gd name="connsiteY588" fmla="*/ 1825945 h 6858000"/>
              <a:gd name="connsiteX589" fmla="*/ 1423821 w 7467600"/>
              <a:gd name="connsiteY589" fmla="*/ 1351958 h 6858000"/>
              <a:gd name="connsiteX590" fmla="*/ 1431890 w 7467600"/>
              <a:gd name="connsiteY590" fmla="*/ 1306475 h 6858000"/>
              <a:gd name="connsiteX591" fmla="*/ 1507597 w 7467600"/>
              <a:gd name="connsiteY591" fmla="*/ 1446132 h 6858000"/>
              <a:gd name="connsiteX592" fmla="*/ 1674586 w 7467600"/>
              <a:gd name="connsiteY592" fmla="*/ 1813832 h 6858000"/>
              <a:gd name="connsiteX593" fmla="*/ 1815950 w 7467600"/>
              <a:gd name="connsiteY593" fmla="*/ 2128564 h 6858000"/>
              <a:gd name="connsiteX594" fmla="*/ 1984242 w 7467600"/>
              <a:gd name="connsiteY594" fmla="*/ 2430829 h 6858000"/>
              <a:gd name="connsiteX595" fmla="*/ 2014023 w 7467600"/>
              <a:gd name="connsiteY595" fmla="*/ 2450995 h 6858000"/>
              <a:gd name="connsiteX596" fmla="*/ 1747337 w 7467600"/>
              <a:gd name="connsiteY596" fmla="*/ 1855264 h 6858000"/>
              <a:gd name="connsiteX597" fmla="*/ 1533749 w 7467600"/>
              <a:gd name="connsiteY597" fmla="*/ 1478656 h 6858000"/>
              <a:gd name="connsiteX598" fmla="*/ 1431890 w 7467600"/>
              <a:gd name="connsiteY598" fmla="*/ 1306475 h 6858000"/>
              <a:gd name="connsiteX599" fmla="*/ 5052692 w 7467600"/>
              <a:gd name="connsiteY599" fmla="*/ 1292994 h 6858000"/>
              <a:gd name="connsiteX600" fmla="*/ 5200661 w 7467600"/>
              <a:gd name="connsiteY600" fmla="*/ 1635186 h 6858000"/>
              <a:gd name="connsiteX601" fmla="*/ 5297138 w 7467600"/>
              <a:gd name="connsiteY601" fmla="*/ 1906351 h 6858000"/>
              <a:gd name="connsiteX602" fmla="*/ 5052692 w 7467600"/>
              <a:gd name="connsiteY602" fmla="*/ 1292994 h 6858000"/>
              <a:gd name="connsiteX603" fmla="*/ 5009948 w 7467600"/>
              <a:gd name="connsiteY603" fmla="*/ 1273619 h 6858000"/>
              <a:gd name="connsiteX604" fmla="*/ 5121777 w 7467600"/>
              <a:gd name="connsiteY604" fmla="*/ 1654213 h 6858000"/>
              <a:gd name="connsiteX605" fmla="*/ 5293545 w 7467600"/>
              <a:gd name="connsiteY605" fmla="*/ 2072247 h 6858000"/>
              <a:gd name="connsiteX606" fmla="*/ 5294042 w 7467600"/>
              <a:gd name="connsiteY606" fmla="*/ 2065019 h 6858000"/>
              <a:gd name="connsiteX607" fmla="*/ 5171936 w 7467600"/>
              <a:gd name="connsiteY607" fmla="*/ 1647613 h 6858000"/>
              <a:gd name="connsiteX608" fmla="*/ 5009948 w 7467600"/>
              <a:gd name="connsiteY608" fmla="*/ 1273619 h 6858000"/>
              <a:gd name="connsiteX609" fmla="*/ 655236 w 7467600"/>
              <a:gd name="connsiteY609" fmla="*/ 1268632 h 6858000"/>
              <a:gd name="connsiteX610" fmla="*/ 839521 w 7467600"/>
              <a:gd name="connsiteY610" fmla="*/ 1685315 h 6858000"/>
              <a:gd name="connsiteX611" fmla="*/ 1109416 w 7467600"/>
              <a:gd name="connsiteY611" fmla="*/ 2061663 h 6858000"/>
              <a:gd name="connsiteX612" fmla="*/ 1298300 w 7467600"/>
              <a:gd name="connsiteY612" fmla="*/ 2247742 h 6858000"/>
              <a:gd name="connsiteX613" fmla="*/ 1125871 w 7467600"/>
              <a:gd name="connsiteY613" fmla="*/ 1989513 h 6858000"/>
              <a:gd name="connsiteX614" fmla="*/ 981574 w 7467600"/>
              <a:gd name="connsiteY614" fmla="*/ 1783157 h 6858000"/>
              <a:gd name="connsiteX615" fmla="*/ 922198 w 7467600"/>
              <a:gd name="connsiteY615" fmla="*/ 1677437 h 6858000"/>
              <a:gd name="connsiteX616" fmla="*/ 869293 w 7467600"/>
              <a:gd name="connsiteY616" fmla="*/ 1583214 h 6858000"/>
              <a:gd name="connsiteX617" fmla="*/ 751431 w 7467600"/>
              <a:gd name="connsiteY617" fmla="*/ 1405731 h 6858000"/>
              <a:gd name="connsiteX618" fmla="*/ 655236 w 7467600"/>
              <a:gd name="connsiteY618" fmla="*/ 1268632 h 6858000"/>
              <a:gd name="connsiteX619" fmla="*/ 6516292 w 7467600"/>
              <a:gd name="connsiteY619" fmla="*/ 1263064 h 6858000"/>
              <a:gd name="connsiteX620" fmla="*/ 5736320 w 7467600"/>
              <a:gd name="connsiteY620" fmla="*/ 1501803 h 6858000"/>
              <a:gd name="connsiteX621" fmla="*/ 6516292 w 7467600"/>
              <a:gd name="connsiteY621" fmla="*/ 1263064 h 6858000"/>
              <a:gd name="connsiteX622" fmla="*/ 291466 w 7467600"/>
              <a:gd name="connsiteY622" fmla="*/ 1250369 h 6858000"/>
              <a:gd name="connsiteX623" fmla="*/ 323180 w 7467600"/>
              <a:gd name="connsiteY623" fmla="*/ 1435283 h 6858000"/>
              <a:gd name="connsiteX624" fmla="*/ 349381 w 7467600"/>
              <a:gd name="connsiteY624" fmla="*/ 1875041 h 6858000"/>
              <a:gd name="connsiteX625" fmla="*/ 374363 w 7467600"/>
              <a:gd name="connsiteY625" fmla="*/ 1506494 h 6858000"/>
              <a:gd name="connsiteX626" fmla="*/ 302168 w 7467600"/>
              <a:gd name="connsiteY626" fmla="*/ 1274495 h 6858000"/>
              <a:gd name="connsiteX627" fmla="*/ 291466 w 7467600"/>
              <a:gd name="connsiteY627" fmla="*/ 1250369 h 6858000"/>
              <a:gd name="connsiteX628" fmla="*/ 678222 w 7467600"/>
              <a:gd name="connsiteY628" fmla="*/ 1248670 h 6858000"/>
              <a:gd name="connsiteX629" fmla="*/ 775536 w 7467600"/>
              <a:gd name="connsiteY629" fmla="*/ 1388015 h 6858000"/>
              <a:gd name="connsiteX630" fmla="*/ 894529 w 7467600"/>
              <a:gd name="connsiteY630" fmla="*/ 1567739 h 6858000"/>
              <a:gd name="connsiteX631" fmla="*/ 948000 w 7467600"/>
              <a:gd name="connsiteY631" fmla="*/ 1663088 h 6858000"/>
              <a:gd name="connsiteX632" fmla="*/ 1006812 w 7467600"/>
              <a:gd name="connsiteY632" fmla="*/ 1767683 h 6858000"/>
              <a:gd name="connsiteX633" fmla="*/ 1149133 w 7467600"/>
              <a:gd name="connsiteY633" fmla="*/ 1971513 h 6858000"/>
              <a:gd name="connsiteX634" fmla="*/ 1333952 w 7467600"/>
              <a:gd name="connsiteY634" fmla="*/ 2251620 h 6858000"/>
              <a:gd name="connsiteX635" fmla="*/ 1337329 w 7467600"/>
              <a:gd name="connsiteY635" fmla="*/ 2258350 h 6858000"/>
              <a:gd name="connsiteX636" fmla="*/ 1014726 w 7467600"/>
              <a:gd name="connsiteY636" fmla="*/ 1615556 h 6858000"/>
              <a:gd name="connsiteX637" fmla="*/ 678222 w 7467600"/>
              <a:gd name="connsiteY637" fmla="*/ 1248670 h 6858000"/>
              <a:gd name="connsiteX638" fmla="*/ 6691602 w 7467600"/>
              <a:gd name="connsiteY638" fmla="*/ 1140573 h 6858000"/>
              <a:gd name="connsiteX639" fmla="*/ 6571100 w 7467600"/>
              <a:gd name="connsiteY639" fmla="*/ 1183662 h 6858000"/>
              <a:gd name="connsiteX640" fmla="*/ 6241687 w 7467600"/>
              <a:gd name="connsiteY640" fmla="*/ 1257600 h 6858000"/>
              <a:gd name="connsiteX641" fmla="*/ 5693009 w 7467600"/>
              <a:gd name="connsiteY641" fmla="*/ 1478256 h 6858000"/>
              <a:gd name="connsiteX642" fmla="*/ 6548420 w 7467600"/>
              <a:gd name="connsiteY642" fmla="*/ 1214599 h 6858000"/>
              <a:gd name="connsiteX643" fmla="*/ 6605473 w 7467600"/>
              <a:gd name="connsiteY643" fmla="*/ 1184686 h 6858000"/>
              <a:gd name="connsiteX644" fmla="*/ 6691602 w 7467600"/>
              <a:gd name="connsiteY644" fmla="*/ 1140573 h 6858000"/>
              <a:gd name="connsiteX645" fmla="*/ 4002475 w 7467600"/>
              <a:gd name="connsiteY645" fmla="*/ 1037802 h 6858000"/>
              <a:gd name="connsiteX646" fmla="*/ 4000324 w 7467600"/>
              <a:gd name="connsiteY646" fmla="*/ 1039362 h 6858000"/>
              <a:gd name="connsiteX647" fmla="*/ 4002862 w 7467600"/>
              <a:gd name="connsiteY647" fmla="*/ 1042866 h 6858000"/>
              <a:gd name="connsiteX648" fmla="*/ 4002475 w 7467600"/>
              <a:gd name="connsiteY648" fmla="*/ 1037802 h 6858000"/>
              <a:gd name="connsiteX649" fmla="*/ 506322 w 7467600"/>
              <a:gd name="connsiteY649" fmla="*/ 1020997 h 6858000"/>
              <a:gd name="connsiteX650" fmla="*/ 533068 w 7467600"/>
              <a:gd name="connsiteY650" fmla="*/ 1029409 h 6858000"/>
              <a:gd name="connsiteX651" fmla="*/ 1232525 w 7467600"/>
              <a:gd name="connsiteY651" fmla="*/ 1804675 h 6858000"/>
              <a:gd name="connsiteX652" fmla="*/ 1388858 w 7467600"/>
              <a:gd name="connsiteY652" fmla="*/ 2368011 h 6858000"/>
              <a:gd name="connsiteX653" fmla="*/ 1384098 w 7467600"/>
              <a:gd name="connsiteY653" fmla="*/ 2378125 h 6858000"/>
              <a:gd name="connsiteX654" fmla="*/ 1425393 w 7467600"/>
              <a:gd name="connsiteY654" fmla="*/ 2589124 h 6858000"/>
              <a:gd name="connsiteX655" fmla="*/ 1424001 w 7467600"/>
              <a:gd name="connsiteY655" fmla="*/ 2597541 h 6858000"/>
              <a:gd name="connsiteX656" fmla="*/ 2152729 w 7467600"/>
              <a:gd name="connsiteY656" fmla="*/ 2864487 h 6858000"/>
              <a:gd name="connsiteX657" fmla="*/ 2020609 w 7467600"/>
              <a:gd name="connsiteY657" fmla="*/ 2539671 h 6858000"/>
              <a:gd name="connsiteX658" fmla="*/ 2018920 w 7467600"/>
              <a:gd name="connsiteY658" fmla="*/ 2536309 h 6858000"/>
              <a:gd name="connsiteX659" fmla="*/ 1342441 w 7467600"/>
              <a:gd name="connsiteY659" fmla="*/ 1173017 h 6858000"/>
              <a:gd name="connsiteX660" fmla="*/ 1367925 w 7467600"/>
              <a:gd name="connsiteY660" fmla="*/ 1135648 h 6858000"/>
              <a:gd name="connsiteX661" fmla="*/ 1771401 w 7467600"/>
              <a:gd name="connsiteY661" fmla="*/ 1806673 h 6858000"/>
              <a:gd name="connsiteX662" fmla="*/ 1972385 w 7467600"/>
              <a:gd name="connsiteY662" fmla="*/ 2198735 h 6858000"/>
              <a:gd name="connsiteX663" fmla="*/ 2040892 w 7467600"/>
              <a:gd name="connsiteY663" fmla="*/ 2405205 h 6858000"/>
              <a:gd name="connsiteX664" fmla="*/ 2131689 w 7467600"/>
              <a:gd name="connsiteY664" fmla="*/ 1936926 h 6858000"/>
              <a:gd name="connsiteX665" fmla="*/ 2454820 w 7467600"/>
              <a:gd name="connsiteY665" fmla="*/ 1248808 h 6858000"/>
              <a:gd name="connsiteX666" fmla="*/ 2492512 w 7467600"/>
              <a:gd name="connsiteY666" fmla="*/ 1302920 h 6858000"/>
              <a:gd name="connsiteX667" fmla="*/ 2081216 w 7467600"/>
              <a:gd name="connsiteY667" fmla="*/ 2527513 h 6858000"/>
              <a:gd name="connsiteX668" fmla="*/ 2081211 w 7467600"/>
              <a:gd name="connsiteY668" fmla="*/ 2528916 h 6858000"/>
              <a:gd name="connsiteX669" fmla="*/ 2199067 w 7467600"/>
              <a:gd name="connsiteY669" fmla="*/ 2884061 h 6858000"/>
              <a:gd name="connsiteX670" fmla="*/ 3192586 w 7467600"/>
              <a:gd name="connsiteY670" fmla="*/ 3411496 h 6858000"/>
              <a:gd name="connsiteX671" fmla="*/ 3182620 w 7467600"/>
              <a:gd name="connsiteY671" fmla="*/ 3483279 h 6858000"/>
              <a:gd name="connsiteX672" fmla="*/ 2435119 w 7467600"/>
              <a:gd name="connsiteY672" fmla="*/ 3080173 h 6858000"/>
              <a:gd name="connsiteX673" fmla="*/ 2410152 w 7467600"/>
              <a:gd name="connsiteY673" fmla="*/ 3063751 h 6858000"/>
              <a:gd name="connsiteX674" fmla="*/ 2408099 w 7467600"/>
              <a:gd name="connsiteY674" fmla="*/ 3064403 h 6858000"/>
              <a:gd name="connsiteX675" fmla="*/ 2407218 w 7467600"/>
              <a:gd name="connsiteY675" fmla="*/ 3070324 h 6858000"/>
              <a:gd name="connsiteX676" fmla="*/ 2380138 w 7467600"/>
              <a:gd name="connsiteY676" fmla="*/ 3099341 h 6858000"/>
              <a:gd name="connsiteX677" fmla="*/ 1765923 w 7467600"/>
              <a:gd name="connsiteY677" fmla="*/ 3581043 h 6858000"/>
              <a:gd name="connsiteX678" fmla="*/ 1702258 w 7467600"/>
              <a:gd name="connsiteY678" fmla="*/ 3612286 h 6858000"/>
              <a:gd name="connsiteX679" fmla="*/ 1538370 w 7467600"/>
              <a:gd name="connsiteY679" fmla="*/ 3811804 h 6858000"/>
              <a:gd name="connsiteX680" fmla="*/ 542867 w 7467600"/>
              <a:gd name="connsiteY680" fmla="*/ 4944092 h 6858000"/>
              <a:gd name="connsiteX681" fmla="*/ 515800 w 7467600"/>
              <a:gd name="connsiteY681" fmla="*/ 4862180 h 6858000"/>
              <a:gd name="connsiteX682" fmla="*/ 909145 w 7467600"/>
              <a:gd name="connsiteY682" fmla="*/ 4199225 h 6858000"/>
              <a:gd name="connsiteX683" fmla="*/ 1214067 w 7467600"/>
              <a:gd name="connsiteY683" fmla="*/ 3908561 h 6858000"/>
              <a:gd name="connsiteX684" fmla="*/ 640967 w 7467600"/>
              <a:gd name="connsiteY684" fmla="*/ 4105601 h 6858000"/>
              <a:gd name="connsiteX685" fmla="*/ 112563 w 7467600"/>
              <a:gd name="connsiteY685" fmla="*/ 4396952 h 6858000"/>
              <a:gd name="connsiteX686" fmla="*/ 0 w 7467600"/>
              <a:gd name="connsiteY686" fmla="*/ 4466006 h 6858000"/>
              <a:gd name="connsiteX687" fmla="*/ 0 w 7467600"/>
              <a:gd name="connsiteY687" fmla="*/ 4233763 h 6858000"/>
              <a:gd name="connsiteX688" fmla="*/ 36881 w 7467600"/>
              <a:gd name="connsiteY688" fmla="*/ 4200118 h 6858000"/>
              <a:gd name="connsiteX689" fmla="*/ 910534 w 7467600"/>
              <a:gd name="connsiteY689" fmla="*/ 3629753 h 6858000"/>
              <a:gd name="connsiteX690" fmla="*/ 1578717 w 7467600"/>
              <a:gd name="connsiteY690" fmla="*/ 3575982 h 6858000"/>
              <a:gd name="connsiteX691" fmla="*/ 2338780 w 7467600"/>
              <a:gd name="connsiteY691" fmla="*/ 3033725 h 6858000"/>
              <a:gd name="connsiteX692" fmla="*/ 1807991 w 7467600"/>
              <a:gd name="connsiteY692" fmla="*/ 2807184 h 6858000"/>
              <a:gd name="connsiteX693" fmla="*/ 1416358 w 7467600"/>
              <a:gd name="connsiteY693" fmla="*/ 3112571 h 6858000"/>
              <a:gd name="connsiteX694" fmla="*/ 939066 w 7467600"/>
              <a:gd name="connsiteY694" fmla="*/ 3378798 h 6858000"/>
              <a:gd name="connsiteX695" fmla="*/ 115099 w 7467600"/>
              <a:gd name="connsiteY695" fmla="*/ 3607650 h 6858000"/>
              <a:gd name="connsiteX696" fmla="*/ 97284 w 7467600"/>
              <a:gd name="connsiteY696" fmla="*/ 3520393 h 6858000"/>
              <a:gd name="connsiteX697" fmla="*/ 922050 w 7467600"/>
              <a:gd name="connsiteY697" fmla="*/ 3074867 h 6858000"/>
              <a:gd name="connsiteX698" fmla="*/ 1405265 w 7467600"/>
              <a:gd name="connsiteY698" fmla="*/ 3016319 h 6858000"/>
              <a:gd name="connsiteX699" fmla="*/ 1407512 w 7467600"/>
              <a:gd name="connsiteY699" fmla="*/ 3018001 h 6858000"/>
              <a:gd name="connsiteX700" fmla="*/ 1726266 w 7467600"/>
              <a:gd name="connsiteY700" fmla="*/ 2777274 h 6858000"/>
              <a:gd name="connsiteX701" fmla="*/ 625390 w 7467600"/>
              <a:gd name="connsiteY701" fmla="*/ 2514541 h 6858000"/>
              <a:gd name="connsiteX702" fmla="*/ 619799 w 7467600"/>
              <a:gd name="connsiteY702" fmla="*/ 2527180 h 6858000"/>
              <a:gd name="connsiteX703" fmla="*/ 310030 w 7467600"/>
              <a:gd name="connsiteY703" fmla="*/ 2771818 h 6858000"/>
              <a:gd name="connsiteX704" fmla="*/ 173877 w 7467600"/>
              <a:gd name="connsiteY704" fmla="*/ 2937056 h 6858000"/>
              <a:gd name="connsiteX705" fmla="*/ 77889 w 7467600"/>
              <a:gd name="connsiteY705" fmla="*/ 3138440 h 6858000"/>
              <a:gd name="connsiteX706" fmla="*/ 0 w 7467600"/>
              <a:gd name="connsiteY706" fmla="*/ 3271395 h 6858000"/>
              <a:gd name="connsiteX707" fmla="*/ 0 w 7467600"/>
              <a:gd name="connsiteY707" fmla="*/ 3153002 h 6858000"/>
              <a:gd name="connsiteX708" fmla="*/ 2386 w 7467600"/>
              <a:gd name="connsiteY708" fmla="*/ 3149203 h 6858000"/>
              <a:gd name="connsiteX709" fmla="*/ 89753 w 7467600"/>
              <a:gd name="connsiteY709" fmla="*/ 2987702 h 6858000"/>
              <a:gd name="connsiteX710" fmla="*/ 76869 w 7467600"/>
              <a:gd name="connsiteY710" fmla="*/ 3005404 h 6858000"/>
              <a:gd name="connsiteX711" fmla="*/ 32049 w 7467600"/>
              <a:gd name="connsiteY711" fmla="*/ 3065814 h 6858000"/>
              <a:gd name="connsiteX712" fmla="*/ 0 w 7467600"/>
              <a:gd name="connsiteY712" fmla="*/ 3108744 h 6858000"/>
              <a:gd name="connsiteX713" fmla="*/ 0 w 7467600"/>
              <a:gd name="connsiteY713" fmla="*/ 3058059 h 6858000"/>
              <a:gd name="connsiteX714" fmla="*/ 7610 w 7467600"/>
              <a:gd name="connsiteY714" fmla="*/ 3047889 h 6858000"/>
              <a:gd name="connsiteX715" fmla="*/ 52419 w 7467600"/>
              <a:gd name="connsiteY715" fmla="*/ 2987479 h 6858000"/>
              <a:gd name="connsiteX716" fmla="*/ 59142 w 7467600"/>
              <a:gd name="connsiteY716" fmla="*/ 2978488 h 6858000"/>
              <a:gd name="connsiteX717" fmla="*/ 0 w 7467600"/>
              <a:gd name="connsiteY717" fmla="*/ 3015334 h 6858000"/>
              <a:gd name="connsiteX718" fmla="*/ 0 w 7467600"/>
              <a:gd name="connsiteY718" fmla="*/ 2914286 h 6858000"/>
              <a:gd name="connsiteX719" fmla="*/ 36383 w 7467600"/>
              <a:gd name="connsiteY719" fmla="*/ 2901128 h 6858000"/>
              <a:gd name="connsiteX720" fmla="*/ 156329 w 7467600"/>
              <a:gd name="connsiteY720" fmla="*/ 2840533 h 6858000"/>
              <a:gd name="connsiteX721" fmla="*/ 358355 w 7467600"/>
              <a:gd name="connsiteY721" fmla="*/ 2620471 h 6858000"/>
              <a:gd name="connsiteX722" fmla="*/ 510577 w 7467600"/>
              <a:gd name="connsiteY722" fmla="*/ 2501244 h 6858000"/>
              <a:gd name="connsiteX723" fmla="*/ 211967 w 7467600"/>
              <a:gd name="connsiteY723" fmla="*/ 2479171 h 6858000"/>
              <a:gd name="connsiteX724" fmla="*/ 0 w 7467600"/>
              <a:gd name="connsiteY724" fmla="*/ 2476398 h 6858000"/>
              <a:gd name="connsiteX725" fmla="*/ 0 w 7467600"/>
              <a:gd name="connsiteY725" fmla="*/ 2389189 h 6858000"/>
              <a:gd name="connsiteX726" fmla="*/ 103062 w 7467600"/>
              <a:gd name="connsiteY726" fmla="*/ 2389518 h 6858000"/>
              <a:gd name="connsiteX727" fmla="*/ 510734 w 7467600"/>
              <a:gd name="connsiteY727" fmla="*/ 2416201 h 6858000"/>
              <a:gd name="connsiteX728" fmla="*/ 279257 w 7467600"/>
              <a:gd name="connsiteY728" fmla="*/ 2092102 h 6858000"/>
              <a:gd name="connsiteX729" fmla="*/ 65265 w 7467600"/>
              <a:gd name="connsiteY729" fmla="*/ 2006049 h 6858000"/>
              <a:gd name="connsiteX730" fmla="*/ 0 w 7467600"/>
              <a:gd name="connsiteY730" fmla="*/ 1982532 h 6858000"/>
              <a:gd name="connsiteX731" fmla="*/ 0 w 7467600"/>
              <a:gd name="connsiteY731" fmla="*/ 1912789 h 6858000"/>
              <a:gd name="connsiteX732" fmla="*/ 97460 w 7467600"/>
              <a:gd name="connsiteY732" fmla="*/ 1953725 h 6858000"/>
              <a:gd name="connsiteX733" fmla="*/ 221272 w 7467600"/>
              <a:gd name="connsiteY733" fmla="*/ 1980766 h 6858000"/>
              <a:gd name="connsiteX734" fmla="*/ 116765 w 7467600"/>
              <a:gd name="connsiteY734" fmla="*/ 1911033 h 6858000"/>
              <a:gd name="connsiteX735" fmla="*/ 16405 w 7467600"/>
              <a:gd name="connsiteY735" fmla="*/ 1803412 h 6858000"/>
              <a:gd name="connsiteX736" fmla="*/ 0 w 7467600"/>
              <a:gd name="connsiteY736" fmla="*/ 1784777 h 6858000"/>
              <a:gd name="connsiteX737" fmla="*/ 0 w 7467600"/>
              <a:gd name="connsiteY737" fmla="*/ 1740082 h 6858000"/>
              <a:gd name="connsiteX738" fmla="*/ 39394 w 7467600"/>
              <a:gd name="connsiteY738" fmla="*/ 1784856 h 6858000"/>
              <a:gd name="connsiteX739" fmla="*/ 135813 w 7467600"/>
              <a:gd name="connsiteY739" fmla="*/ 1888838 h 6858000"/>
              <a:gd name="connsiteX740" fmla="*/ 242575 w 7467600"/>
              <a:gd name="connsiteY740" fmla="*/ 1958841 h 6858000"/>
              <a:gd name="connsiteX741" fmla="*/ 82197 w 7467600"/>
              <a:gd name="connsiteY741" fmla="*/ 1754826 h 6858000"/>
              <a:gd name="connsiteX742" fmla="*/ 0 w 7467600"/>
              <a:gd name="connsiteY742" fmla="*/ 1679650 h 6858000"/>
              <a:gd name="connsiteX743" fmla="*/ 0 w 7467600"/>
              <a:gd name="connsiteY743" fmla="*/ 1602463 h 6858000"/>
              <a:gd name="connsiteX744" fmla="*/ 84689 w 7467600"/>
              <a:gd name="connsiteY744" fmla="*/ 1677442 h 6858000"/>
              <a:gd name="connsiteX745" fmla="*/ 298437 w 7467600"/>
              <a:gd name="connsiteY745" fmla="*/ 1968019 h 6858000"/>
              <a:gd name="connsiteX746" fmla="*/ 227269 w 7467600"/>
              <a:gd name="connsiteY746" fmla="*/ 1114064 h 6858000"/>
              <a:gd name="connsiteX747" fmla="*/ 248003 w 7467600"/>
              <a:gd name="connsiteY747" fmla="*/ 1089613 h 6858000"/>
              <a:gd name="connsiteX748" fmla="*/ 427020 w 7467600"/>
              <a:gd name="connsiteY748" fmla="*/ 1619803 h 6858000"/>
              <a:gd name="connsiteX749" fmla="*/ 340345 w 7467600"/>
              <a:gd name="connsiteY749" fmla="*/ 2027739 h 6858000"/>
              <a:gd name="connsiteX750" fmla="*/ 360865 w 7467600"/>
              <a:gd name="connsiteY750" fmla="*/ 2044827 h 6858000"/>
              <a:gd name="connsiteX751" fmla="*/ 560414 w 7467600"/>
              <a:gd name="connsiteY751" fmla="*/ 2421457 h 6858000"/>
              <a:gd name="connsiteX752" fmla="*/ 1359703 w 7467600"/>
              <a:gd name="connsiteY752" fmla="*/ 2578554 h 6858000"/>
              <a:gd name="connsiteX753" fmla="*/ 1359422 w 7467600"/>
              <a:gd name="connsiteY753" fmla="*/ 2577994 h 6858000"/>
              <a:gd name="connsiteX754" fmla="*/ 828701 w 7467600"/>
              <a:gd name="connsiteY754" fmla="*/ 1839520 h 6858000"/>
              <a:gd name="connsiteX755" fmla="*/ 494427 w 7467600"/>
              <a:gd name="connsiteY755" fmla="*/ 1092333 h 6858000"/>
              <a:gd name="connsiteX756" fmla="*/ 506322 w 7467600"/>
              <a:gd name="connsiteY756" fmla="*/ 1020997 h 6858000"/>
              <a:gd name="connsiteX757" fmla="*/ 4570198 w 7467600"/>
              <a:gd name="connsiteY757" fmla="*/ 978081 h 6858000"/>
              <a:gd name="connsiteX758" fmla="*/ 4523691 w 7467600"/>
              <a:gd name="connsiteY758" fmla="*/ 1127776 h 6858000"/>
              <a:gd name="connsiteX759" fmla="*/ 4509875 w 7467600"/>
              <a:gd name="connsiteY759" fmla="*/ 1167552 h 6858000"/>
              <a:gd name="connsiteX760" fmla="*/ 4478168 w 7467600"/>
              <a:gd name="connsiteY760" fmla="*/ 1260735 h 6858000"/>
              <a:gd name="connsiteX761" fmla="*/ 4409309 w 7467600"/>
              <a:gd name="connsiteY761" fmla="*/ 1666996 h 6858000"/>
              <a:gd name="connsiteX762" fmla="*/ 4370031 w 7467600"/>
              <a:gd name="connsiteY762" fmla="*/ 1955666 h 6858000"/>
              <a:gd name="connsiteX763" fmla="*/ 4570198 w 7467600"/>
              <a:gd name="connsiteY763" fmla="*/ 978081 h 6858000"/>
              <a:gd name="connsiteX764" fmla="*/ 4557898 w 7467600"/>
              <a:gd name="connsiteY764" fmla="*/ 900011 h 6858000"/>
              <a:gd name="connsiteX765" fmla="*/ 4344840 w 7467600"/>
              <a:gd name="connsiteY765" fmla="*/ 1922038 h 6858000"/>
              <a:gd name="connsiteX766" fmla="*/ 4378710 w 7467600"/>
              <a:gd name="connsiteY766" fmla="*/ 1665516 h 6858000"/>
              <a:gd name="connsiteX767" fmla="*/ 4448798 w 7467600"/>
              <a:gd name="connsiteY767" fmla="*/ 1253024 h 6858000"/>
              <a:gd name="connsiteX768" fmla="*/ 4480315 w 7467600"/>
              <a:gd name="connsiteY768" fmla="*/ 1158454 h 6858000"/>
              <a:gd name="connsiteX769" fmla="*/ 4494133 w 7467600"/>
              <a:gd name="connsiteY769" fmla="*/ 1118676 h 6858000"/>
              <a:gd name="connsiteX770" fmla="*/ 4557898 w 7467600"/>
              <a:gd name="connsiteY770" fmla="*/ 900011 h 6858000"/>
              <a:gd name="connsiteX771" fmla="*/ 5870151 w 7467600"/>
              <a:gd name="connsiteY771" fmla="*/ 898890 h 6858000"/>
              <a:gd name="connsiteX772" fmla="*/ 5861335 w 7467600"/>
              <a:gd name="connsiteY772" fmla="*/ 899177 h 6858000"/>
              <a:gd name="connsiteX773" fmla="*/ 5843702 w 7467600"/>
              <a:gd name="connsiteY773" fmla="*/ 899748 h 6858000"/>
              <a:gd name="connsiteX774" fmla="*/ 5651107 w 7467600"/>
              <a:gd name="connsiteY774" fmla="*/ 920306 h 6858000"/>
              <a:gd name="connsiteX775" fmla="*/ 5459407 w 7467600"/>
              <a:gd name="connsiteY775" fmla="*/ 940975 h 6858000"/>
              <a:gd name="connsiteX776" fmla="*/ 5374846 w 7467600"/>
              <a:gd name="connsiteY776" fmla="*/ 941988 h 6858000"/>
              <a:gd name="connsiteX777" fmla="*/ 5256105 w 7467600"/>
              <a:gd name="connsiteY777" fmla="*/ 945632 h 6858000"/>
              <a:gd name="connsiteX778" fmla="*/ 5107071 w 7467600"/>
              <a:gd name="connsiteY778" fmla="*/ 969720 h 6858000"/>
              <a:gd name="connsiteX779" fmla="*/ 4998681 w 7467600"/>
              <a:gd name="connsiteY779" fmla="*/ 988771 h 6858000"/>
              <a:gd name="connsiteX780" fmla="*/ 5870151 w 7467600"/>
              <a:gd name="connsiteY780" fmla="*/ 898890 h 6858000"/>
              <a:gd name="connsiteX781" fmla="*/ 5504425 w 7467600"/>
              <a:gd name="connsiteY781" fmla="*/ 848067 h 6858000"/>
              <a:gd name="connsiteX782" fmla="*/ 4968849 w 7467600"/>
              <a:gd name="connsiteY782" fmla="*/ 962318 h 6858000"/>
              <a:gd name="connsiteX783" fmla="*/ 5104039 w 7467600"/>
              <a:gd name="connsiteY783" fmla="*/ 940634 h 6858000"/>
              <a:gd name="connsiteX784" fmla="*/ 5256311 w 7467600"/>
              <a:gd name="connsiteY784" fmla="*/ 916490 h 6858000"/>
              <a:gd name="connsiteX785" fmla="*/ 5377381 w 7467600"/>
              <a:gd name="connsiteY785" fmla="*/ 912671 h 6858000"/>
              <a:gd name="connsiteX786" fmla="*/ 5460148 w 7467600"/>
              <a:gd name="connsiteY786" fmla="*/ 911442 h 6858000"/>
              <a:gd name="connsiteX787" fmla="*/ 5648971 w 7467600"/>
              <a:gd name="connsiteY787" fmla="*/ 891331 h 6858000"/>
              <a:gd name="connsiteX788" fmla="*/ 5844807 w 7467600"/>
              <a:gd name="connsiteY788" fmla="*/ 870718 h 6858000"/>
              <a:gd name="connsiteX789" fmla="*/ 5862975 w 7467600"/>
              <a:gd name="connsiteY789" fmla="*/ 869756 h 6858000"/>
              <a:gd name="connsiteX790" fmla="*/ 5920887 w 7467600"/>
              <a:gd name="connsiteY790" fmla="*/ 865929 h 6858000"/>
              <a:gd name="connsiteX791" fmla="*/ 5504425 w 7467600"/>
              <a:gd name="connsiteY791" fmla="*/ 848067 h 6858000"/>
              <a:gd name="connsiteX792" fmla="*/ 3607114 w 7467600"/>
              <a:gd name="connsiteY792" fmla="*/ 467441 h 6858000"/>
              <a:gd name="connsiteX793" fmla="*/ 3296242 w 7467600"/>
              <a:gd name="connsiteY793" fmla="*/ 807991 h 6858000"/>
              <a:gd name="connsiteX794" fmla="*/ 3174674 w 7467600"/>
              <a:gd name="connsiteY794" fmla="*/ 919759 h 6858000"/>
              <a:gd name="connsiteX795" fmla="*/ 3042978 w 7467600"/>
              <a:gd name="connsiteY795" fmla="*/ 1054894 h 6858000"/>
              <a:gd name="connsiteX796" fmla="*/ 2968914 w 7467600"/>
              <a:gd name="connsiteY796" fmla="*/ 1133756 h 6858000"/>
              <a:gd name="connsiteX797" fmla="*/ 3103823 w 7467600"/>
              <a:gd name="connsiteY797" fmla="*/ 1026814 h 6858000"/>
              <a:gd name="connsiteX798" fmla="*/ 3607114 w 7467600"/>
              <a:gd name="connsiteY798" fmla="*/ 467441 h 6858000"/>
              <a:gd name="connsiteX799" fmla="*/ 3744487 w 7467600"/>
              <a:gd name="connsiteY799" fmla="*/ 383136 h 6858000"/>
              <a:gd name="connsiteX800" fmla="*/ 3970213 w 7467600"/>
              <a:gd name="connsiteY800" fmla="*/ 995559 h 6858000"/>
              <a:gd name="connsiteX801" fmla="*/ 3744487 w 7467600"/>
              <a:gd name="connsiteY801" fmla="*/ 383136 h 6858000"/>
              <a:gd name="connsiteX802" fmla="*/ 3624562 w 7467600"/>
              <a:gd name="connsiteY802" fmla="*/ 367041 h 6858000"/>
              <a:gd name="connsiteX803" fmla="*/ 3489712 w 7467600"/>
              <a:gd name="connsiteY803" fmla="*/ 485386 h 6858000"/>
              <a:gd name="connsiteX804" fmla="*/ 3182994 w 7467600"/>
              <a:gd name="connsiteY804" fmla="*/ 828265 h 6858000"/>
              <a:gd name="connsiteX805" fmla="*/ 2892114 w 7467600"/>
              <a:gd name="connsiteY805" fmla="*/ 1172635 h 6858000"/>
              <a:gd name="connsiteX806" fmla="*/ 3021459 w 7467600"/>
              <a:gd name="connsiteY806" fmla="*/ 1035385 h 6858000"/>
              <a:gd name="connsiteX807" fmla="*/ 3153873 w 7467600"/>
              <a:gd name="connsiteY807" fmla="*/ 898971 h 6858000"/>
              <a:gd name="connsiteX808" fmla="*/ 3276511 w 7467600"/>
              <a:gd name="connsiteY808" fmla="*/ 786423 h 6858000"/>
              <a:gd name="connsiteX809" fmla="*/ 3584154 w 7467600"/>
              <a:gd name="connsiteY809" fmla="*/ 448218 h 6858000"/>
              <a:gd name="connsiteX810" fmla="*/ 3624562 w 7467600"/>
              <a:gd name="connsiteY810" fmla="*/ 367041 h 6858000"/>
              <a:gd name="connsiteX811" fmla="*/ 3766672 w 7467600"/>
              <a:gd name="connsiteY811" fmla="*/ 359429 h 6858000"/>
              <a:gd name="connsiteX812" fmla="*/ 3996338 w 7467600"/>
              <a:gd name="connsiteY812" fmla="*/ 968237 h 6858000"/>
              <a:gd name="connsiteX813" fmla="*/ 3766672 w 7467600"/>
              <a:gd name="connsiteY813" fmla="*/ 359429 h 6858000"/>
              <a:gd name="connsiteX814" fmla="*/ 5805386 w 7467600"/>
              <a:gd name="connsiteY814" fmla="*/ 239240 h 6858000"/>
              <a:gd name="connsiteX815" fmla="*/ 5736947 w 7467600"/>
              <a:gd name="connsiteY815" fmla="*/ 261367 h 6858000"/>
              <a:gd name="connsiteX816" fmla="*/ 5427012 w 7467600"/>
              <a:gd name="connsiteY816" fmla="*/ 311272 h 6858000"/>
              <a:gd name="connsiteX817" fmla="*/ 5147818 w 7467600"/>
              <a:gd name="connsiteY817" fmla="*/ 322112 h 6858000"/>
              <a:gd name="connsiteX818" fmla="*/ 5060854 w 7467600"/>
              <a:gd name="connsiteY818" fmla="*/ 311882 h 6858000"/>
              <a:gd name="connsiteX819" fmla="*/ 4945989 w 7467600"/>
              <a:gd name="connsiteY819" fmla="*/ 300516 h 6858000"/>
              <a:gd name="connsiteX820" fmla="*/ 5410479 w 7467600"/>
              <a:gd name="connsiteY820" fmla="*/ 348434 h 6858000"/>
              <a:gd name="connsiteX821" fmla="*/ 5805386 w 7467600"/>
              <a:gd name="connsiteY821" fmla="*/ 239240 h 6858000"/>
              <a:gd name="connsiteX822" fmla="*/ 5905192 w 7467600"/>
              <a:gd name="connsiteY822" fmla="*/ 163079 h 6858000"/>
              <a:gd name="connsiteX823" fmla="*/ 5865655 w 7467600"/>
              <a:gd name="connsiteY823" fmla="*/ 171901 h 6858000"/>
              <a:gd name="connsiteX824" fmla="*/ 5259740 w 7467600"/>
              <a:gd name="connsiteY824" fmla="*/ 257013 h 6858000"/>
              <a:gd name="connsiteX825" fmla="*/ 5208466 w 7467600"/>
              <a:gd name="connsiteY825" fmla="*/ 257550 h 6858000"/>
              <a:gd name="connsiteX826" fmla="*/ 4980204 w 7467600"/>
              <a:gd name="connsiteY826" fmla="*/ 271903 h 6858000"/>
              <a:gd name="connsiteX827" fmla="*/ 5068068 w 7467600"/>
              <a:gd name="connsiteY827" fmla="*/ 282244 h 6858000"/>
              <a:gd name="connsiteX828" fmla="*/ 5153231 w 7467600"/>
              <a:gd name="connsiteY828" fmla="*/ 292240 h 6858000"/>
              <a:gd name="connsiteX829" fmla="*/ 5426491 w 7467600"/>
              <a:gd name="connsiteY829" fmla="*/ 281128 h 6858000"/>
              <a:gd name="connsiteX830" fmla="*/ 5731212 w 7467600"/>
              <a:gd name="connsiteY830" fmla="*/ 231951 h 6858000"/>
              <a:gd name="connsiteX831" fmla="*/ 5905192 w 7467600"/>
              <a:gd name="connsiteY831" fmla="*/ 163079 h 6858000"/>
              <a:gd name="connsiteX832" fmla="*/ 5944437 w 7467600"/>
              <a:gd name="connsiteY832" fmla="*/ 113829 h 6858000"/>
              <a:gd name="connsiteX833" fmla="*/ 5825032 w 7467600"/>
              <a:gd name="connsiteY833" fmla="*/ 146405 h 6858000"/>
              <a:gd name="connsiteX834" fmla="*/ 4955599 w 7467600"/>
              <a:gd name="connsiteY834" fmla="*/ 247008 h 6858000"/>
              <a:gd name="connsiteX835" fmla="*/ 5210104 w 7467600"/>
              <a:gd name="connsiteY835" fmla="*/ 228123 h 6858000"/>
              <a:gd name="connsiteX836" fmla="*/ 5261015 w 7467600"/>
              <a:gd name="connsiteY836" fmla="*/ 227087 h 6858000"/>
              <a:gd name="connsiteX837" fmla="*/ 5861181 w 7467600"/>
              <a:gd name="connsiteY837" fmla="*/ 143093 h 6858000"/>
              <a:gd name="connsiteX838" fmla="*/ 5961252 w 7467600"/>
              <a:gd name="connsiteY838" fmla="*/ 114820 h 6858000"/>
              <a:gd name="connsiteX839" fmla="*/ 5944437 w 7467600"/>
              <a:gd name="connsiteY839" fmla="*/ 113829 h 6858000"/>
              <a:gd name="connsiteX840" fmla="*/ 3882765 w 7467600"/>
              <a:gd name="connsiteY840" fmla="*/ 0 h 6858000"/>
              <a:gd name="connsiteX841" fmla="*/ 3995099 w 7467600"/>
              <a:gd name="connsiteY841" fmla="*/ 0 h 6858000"/>
              <a:gd name="connsiteX842" fmla="*/ 4163818 w 7467600"/>
              <a:gd name="connsiteY842" fmla="*/ 234104 h 6858000"/>
              <a:gd name="connsiteX843" fmla="*/ 4172099 w 7467600"/>
              <a:gd name="connsiteY843" fmla="*/ 234207 h 6858000"/>
              <a:gd name="connsiteX844" fmla="*/ 4784282 w 7467600"/>
              <a:gd name="connsiteY844" fmla="*/ 276561 h 6858000"/>
              <a:gd name="connsiteX845" fmla="*/ 4801687 w 7467600"/>
              <a:gd name="connsiteY845" fmla="*/ 267764 h 6858000"/>
              <a:gd name="connsiteX846" fmla="*/ 6082788 w 7467600"/>
              <a:gd name="connsiteY846" fmla="*/ 64119 h 6858000"/>
              <a:gd name="connsiteX847" fmla="*/ 6099442 w 7467600"/>
              <a:gd name="connsiteY847" fmla="*/ 82568 h 6858000"/>
              <a:gd name="connsiteX848" fmla="*/ 4804137 w 7467600"/>
              <a:gd name="connsiteY848" fmla="*/ 320931 h 6858000"/>
              <a:gd name="connsiteX849" fmla="*/ 4227047 w 7467600"/>
              <a:gd name="connsiteY849" fmla="*/ 313415 h 6858000"/>
              <a:gd name="connsiteX850" fmla="*/ 4346041 w 7467600"/>
              <a:gd name="connsiteY850" fmla="*/ 456086 h 6858000"/>
              <a:gd name="connsiteX851" fmla="*/ 4870967 w 7467600"/>
              <a:gd name="connsiteY851" fmla="*/ 963061 h 6858000"/>
              <a:gd name="connsiteX852" fmla="*/ 4889647 w 7467600"/>
              <a:gd name="connsiteY852" fmla="*/ 957147 h 6858000"/>
              <a:gd name="connsiteX853" fmla="*/ 5422504 w 7467600"/>
              <a:gd name="connsiteY853" fmla="*/ 805191 h 6858000"/>
              <a:gd name="connsiteX854" fmla="*/ 6087656 w 7467600"/>
              <a:gd name="connsiteY854" fmla="*/ 826703 h 6858000"/>
              <a:gd name="connsiteX855" fmla="*/ 6058717 w 7467600"/>
              <a:gd name="connsiteY855" fmla="*/ 865992 h 6858000"/>
              <a:gd name="connsiteX856" fmla="*/ 4974153 w 7467600"/>
              <a:gd name="connsiteY856" fmla="*/ 1045456 h 6858000"/>
              <a:gd name="connsiteX857" fmla="*/ 5627835 w 7467600"/>
              <a:gd name="connsiteY857" fmla="*/ 1472077 h 6858000"/>
              <a:gd name="connsiteX858" fmla="*/ 5629817 w 7467600"/>
              <a:gd name="connsiteY858" fmla="*/ 1471412 h 6858000"/>
              <a:gd name="connsiteX859" fmla="*/ 5634124 w 7467600"/>
              <a:gd name="connsiteY859" fmla="*/ 1470572 h 6858000"/>
              <a:gd name="connsiteX860" fmla="*/ 5755832 w 7467600"/>
              <a:gd name="connsiteY860" fmla="*/ 1383886 h 6858000"/>
              <a:gd name="connsiteX861" fmla="*/ 6014186 w 7467600"/>
              <a:gd name="connsiteY861" fmla="*/ 1279799 h 6858000"/>
              <a:gd name="connsiteX862" fmla="*/ 6901619 w 7467600"/>
              <a:gd name="connsiteY862" fmla="*/ 1047874 h 6858000"/>
              <a:gd name="connsiteX863" fmla="*/ 6931566 w 7467600"/>
              <a:gd name="connsiteY863" fmla="*/ 1062034 h 6858000"/>
              <a:gd name="connsiteX864" fmla="*/ 5790982 w 7467600"/>
              <a:gd name="connsiteY864" fmla="*/ 1561380 h 6858000"/>
              <a:gd name="connsiteX865" fmla="*/ 6188971 w 7467600"/>
              <a:gd name="connsiteY865" fmla="*/ 1755168 h 6858000"/>
              <a:gd name="connsiteX866" fmla="*/ 6202446 w 7467600"/>
              <a:gd name="connsiteY866" fmla="*/ 1752268 h 6858000"/>
              <a:gd name="connsiteX867" fmla="*/ 7179560 w 7467600"/>
              <a:gd name="connsiteY867" fmla="*/ 1467551 h 6858000"/>
              <a:gd name="connsiteX868" fmla="*/ 7158730 w 7467600"/>
              <a:gd name="connsiteY868" fmla="*/ 1507835 h 6858000"/>
              <a:gd name="connsiteX869" fmla="*/ 6326959 w 7467600"/>
              <a:gd name="connsiteY869" fmla="*/ 1817686 h 6858000"/>
              <a:gd name="connsiteX870" fmla="*/ 6537433 w 7467600"/>
              <a:gd name="connsiteY870" fmla="*/ 1907790 h 6858000"/>
              <a:gd name="connsiteX871" fmla="*/ 6550221 w 7467600"/>
              <a:gd name="connsiteY871" fmla="*/ 1910729 h 6858000"/>
              <a:gd name="connsiteX872" fmla="*/ 6964438 w 7467600"/>
              <a:gd name="connsiteY872" fmla="*/ 2209505 h 6858000"/>
              <a:gd name="connsiteX873" fmla="*/ 7367862 w 7467600"/>
              <a:gd name="connsiteY873" fmla="*/ 2806833 h 6858000"/>
              <a:gd name="connsiteX874" fmla="*/ 7364329 w 7467600"/>
              <a:gd name="connsiteY874" fmla="*/ 2826907 h 6858000"/>
              <a:gd name="connsiteX875" fmla="*/ 7290545 w 7467600"/>
              <a:gd name="connsiteY875" fmla="*/ 2850663 h 6858000"/>
              <a:gd name="connsiteX876" fmla="*/ 6472036 w 7467600"/>
              <a:gd name="connsiteY876" fmla="*/ 1959003 h 6858000"/>
              <a:gd name="connsiteX877" fmla="*/ 5792897 w 7467600"/>
              <a:gd name="connsiteY877" fmla="*/ 1647747 h 6858000"/>
              <a:gd name="connsiteX878" fmla="*/ 5842751 w 7467600"/>
              <a:gd name="connsiteY878" fmla="*/ 1816112 h 6858000"/>
              <a:gd name="connsiteX879" fmla="*/ 5847424 w 7467600"/>
              <a:gd name="connsiteY879" fmla="*/ 1815776 h 6858000"/>
              <a:gd name="connsiteX880" fmla="*/ 6399821 w 7467600"/>
              <a:gd name="connsiteY880" fmla="*/ 2344799 h 6858000"/>
              <a:gd name="connsiteX881" fmla="*/ 6323232 w 7467600"/>
              <a:gd name="connsiteY881" fmla="*/ 2389634 h 6858000"/>
              <a:gd name="connsiteX882" fmla="*/ 5942958 w 7467600"/>
              <a:gd name="connsiteY882" fmla="*/ 2077708 h 6858000"/>
              <a:gd name="connsiteX883" fmla="*/ 5921559 w 7467600"/>
              <a:gd name="connsiteY883" fmla="*/ 2378596 h 6858000"/>
              <a:gd name="connsiteX884" fmla="*/ 5817651 w 7467600"/>
              <a:gd name="connsiteY884" fmla="*/ 3023919 h 6858000"/>
              <a:gd name="connsiteX885" fmla="*/ 5729634 w 7467600"/>
              <a:gd name="connsiteY885" fmla="*/ 3051849 h 6858000"/>
              <a:gd name="connsiteX886" fmla="*/ 5611018 w 7467600"/>
              <a:gd name="connsiteY886" fmla="*/ 2316769 h 6858000"/>
              <a:gd name="connsiteX887" fmla="*/ 5687608 w 7467600"/>
              <a:gd name="connsiteY887" fmla="*/ 2039972 h 6858000"/>
              <a:gd name="connsiteX888" fmla="*/ 5657554 w 7467600"/>
              <a:gd name="connsiteY888" fmla="*/ 1576445 h 6858000"/>
              <a:gd name="connsiteX889" fmla="*/ 5150475 w 7467600"/>
              <a:gd name="connsiteY889" fmla="*/ 1274012 h 6858000"/>
              <a:gd name="connsiteX890" fmla="*/ 5349142 w 7467600"/>
              <a:gd name="connsiteY890" fmla="*/ 2204405 h 6858000"/>
              <a:gd name="connsiteX891" fmla="*/ 5262214 w 7467600"/>
              <a:gd name="connsiteY891" fmla="*/ 2233836 h 6858000"/>
              <a:gd name="connsiteX892" fmla="*/ 4981539 w 7467600"/>
              <a:gd name="connsiteY892" fmla="*/ 1542201 h 6858000"/>
              <a:gd name="connsiteX893" fmla="*/ 4958461 w 7467600"/>
              <a:gd name="connsiteY893" fmla="*/ 1136957 h 6858000"/>
              <a:gd name="connsiteX894" fmla="*/ 4655015 w 7467600"/>
              <a:gd name="connsiteY894" fmla="*/ 891426 h 6858000"/>
              <a:gd name="connsiteX895" fmla="*/ 4348002 w 7467600"/>
              <a:gd name="connsiteY895" fmla="*/ 2205895 h 6858000"/>
              <a:gd name="connsiteX896" fmla="*/ 4262250 w 7467600"/>
              <a:gd name="connsiteY896" fmla="*/ 2219972 h 6858000"/>
              <a:gd name="connsiteX897" fmla="*/ 4550611 w 7467600"/>
              <a:gd name="connsiteY897" fmla="*/ 817540 h 6858000"/>
              <a:gd name="connsiteX898" fmla="*/ 4564418 w 7467600"/>
              <a:gd name="connsiteY898" fmla="*/ 808293 h 6858000"/>
              <a:gd name="connsiteX899" fmla="*/ 4266388 w 7467600"/>
              <a:gd name="connsiteY899" fmla="*/ 500083 h 6858000"/>
              <a:gd name="connsiteX900" fmla="*/ 4032842 w 7467600"/>
              <a:gd name="connsiteY900" fmla="*/ 211809 h 6858000"/>
              <a:gd name="connsiteX901" fmla="*/ 3882765 w 7467600"/>
              <a:gd name="connsiteY901" fmla="*/ 0 h 6858000"/>
              <a:gd name="connsiteX902" fmla="*/ 3721337 w 7467600"/>
              <a:gd name="connsiteY902" fmla="*/ 0 h 6858000"/>
              <a:gd name="connsiteX903" fmla="*/ 3797544 w 7467600"/>
              <a:gd name="connsiteY903" fmla="*/ 0 h 6858000"/>
              <a:gd name="connsiteX904" fmla="*/ 3775734 w 7467600"/>
              <a:gd name="connsiteY904" fmla="*/ 95131 h 6858000"/>
              <a:gd name="connsiteX905" fmla="*/ 3724807 w 7467600"/>
              <a:gd name="connsiteY905" fmla="*/ 272257 h 6858000"/>
              <a:gd name="connsiteX906" fmla="*/ 3726844 w 7467600"/>
              <a:gd name="connsiteY906" fmla="*/ 282988 h 6858000"/>
              <a:gd name="connsiteX907" fmla="*/ 3742664 w 7467600"/>
              <a:gd name="connsiteY907" fmla="*/ 279918 h 6858000"/>
              <a:gd name="connsiteX908" fmla="*/ 4103910 w 7467600"/>
              <a:gd name="connsiteY908" fmla="*/ 1161917 h 6858000"/>
              <a:gd name="connsiteX909" fmla="*/ 4020269 w 7467600"/>
              <a:gd name="connsiteY909" fmla="*/ 1200406 h 6858000"/>
              <a:gd name="connsiteX910" fmla="*/ 3674882 w 7467600"/>
              <a:gd name="connsiteY910" fmla="*/ 488524 h 6858000"/>
              <a:gd name="connsiteX911" fmla="*/ 3132682 w 7467600"/>
              <a:gd name="connsiteY911" fmla="*/ 1072284 h 6858000"/>
              <a:gd name="connsiteX912" fmla="*/ 2716346 w 7467600"/>
              <a:gd name="connsiteY912" fmla="*/ 1276376 h 6858000"/>
              <a:gd name="connsiteX913" fmla="*/ 2716772 w 7467600"/>
              <a:gd name="connsiteY913" fmla="*/ 1255462 h 6858000"/>
              <a:gd name="connsiteX914" fmla="*/ 3471096 w 7467600"/>
              <a:gd name="connsiteY914" fmla="*/ 437072 h 6858000"/>
              <a:gd name="connsiteX915" fmla="*/ 3639057 w 7467600"/>
              <a:gd name="connsiteY915" fmla="*/ 286334 h 6858000"/>
              <a:gd name="connsiteX916" fmla="*/ 3640309 w 7467600"/>
              <a:gd name="connsiteY916" fmla="*/ 284664 h 6858000"/>
              <a:gd name="connsiteX917" fmla="*/ 3646022 w 7467600"/>
              <a:gd name="connsiteY917" fmla="*/ 276711 h 6858000"/>
              <a:gd name="connsiteX918" fmla="*/ 3707943 w 7467600"/>
              <a:gd name="connsiteY918" fmla="*/ 65958 h 6858000"/>
              <a:gd name="connsiteX919" fmla="*/ 3721337 w 7467600"/>
              <a:gd name="connsiteY919" fmla="*/ 0 h 6858000"/>
              <a:gd name="connsiteX920" fmla="*/ 2867960 w 7467600"/>
              <a:gd name="connsiteY920" fmla="*/ 0 h 6858000"/>
              <a:gd name="connsiteX921" fmla="*/ 2926351 w 7467600"/>
              <a:gd name="connsiteY921" fmla="*/ 0 h 6858000"/>
              <a:gd name="connsiteX922" fmla="*/ 2902823 w 7467600"/>
              <a:gd name="connsiteY922" fmla="*/ 262929 h 6858000"/>
              <a:gd name="connsiteX923" fmla="*/ 2940663 w 7467600"/>
              <a:gd name="connsiteY923" fmla="*/ 140884 h 6858000"/>
              <a:gd name="connsiteX924" fmla="*/ 2947039 w 7467600"/>
              <a:gd name="connsiteY924" fmla="*/ 122524 h 6858000"/>
              <a:gd name="connsiteX925" fmla="*/ 2984316 w 7467600"/>
              <a:gd name="connsiteY925" fmla="*/ 0 h 6858000"/>
              <a:gd name="connsiteX926" fmla="*/ 3016114 w 7467600"/>
              <a:gd name="connsiteY926" fmla="*/ 0 h 6858000"/>
              <a:gd name="connsiteX927" fmla="*/ 2979949 w 7467600"/>
              <a:gd name="connsiteY927" fmla="*/ 119274 h 6858000"/>
              <a:gd name="connsiteX928" fmla="*/ 3023879 w 7467600"/>
              <a:gd name="connsiteY928" fmla="*/ 0 h 6858000"/>
              <a:gd name="connsiteX929" fmla="*/ 3105400 w 7467600"/>
              <a:gd name="connsiteY929" fmla="*/ 0 h 6858000"/>
              <a:gd name="connsiteX930" fmla="*/ 3094669 w 7467600"/>
              <a:gd name="connsiteY930" fmla="*/ 30308 h 6858000"/>
              <a:gd name="connsiteX931" fmla="*/ 2901945 w 7467600"/>
              <a:gd name="connsiteY931" fmla="*/ 466538 h 6858000"/>
              <a:gd name="connsiteX932" fmla="*/ 2815209 w 7467600"/>
              <a:gd name="connsiteY932" fmla="*/ 497361 h 6858000"/>
              <a:gd name="connsiteX933" fmla="*/ 2844845 w 7467600"/>
              <a:gd name="connsiteY933" fmla="*/ 127638 h 6858000"/>
              <a:gd name="connsiteX934" fmla="*/ 2867960 w 7467600"/>
              <a:gd name="connsiteY934" fmla="*/ 0 h 6858000"/>
              <a:gd name="connsiteX935" fmla="*/ 1057230 w 7467600"/>
              <a:gd name="connsiteY935" fmla="*/ 0 h 6858000"/>
              <a:gd name="connsiteX936" fmla="*/ 1111003 w 7467600"/>
              <a:gd name="connsiteY936" fmla="*/ 0 h 6858000"/>
              <a:gd name="connsiteX937" fmla="*/ 1125553 w 7467600"/>
              <a:gd name="connsiteY937" fmla="*/ 52588 h 6858000"/>
              <a:gd name="connsiteX938" fmla="*/ 1304276 w 7467600"/>
              <a:gd name="connsiteY938" fmla="*/ 476275 h 6858000"/>
              <a:gd name="connsiteX939" fmla="*/ 1492066 w 7467600"/>
              <a:gd name="connsiteY939" fmla="*/ 886333 h 6858000"/>
              <a:gd name="connsiteX940" fmla="*/ 1423698 w 7467600"/>
              <a:gd name="connsiteY940" fmla="*/ 710817 h 6858000"/>
              <a:gd name="connsiteX941" fmla="*/ 1357609 w 7467600"/>
              <a:gd name="connsiteY941" fmla="*/ 532892 h 6858000"/>
              <a:gd name="connsiteX942" fmla="*/ 1309550 w 7467600"/>
              <a:gd name="connsiteY942" fmla="*/ 374031 h 6858000"/>
              <a:gd name="connsiteX943" fmla="*/ 1193673 w 7467600"/>
              <a:gd name="connsiteY943" fmla="*/ 49533 h 6858000"/>
              <a:gd name="connsiteX944" fmla="*/ 1164391 w 7467600"/>
              <a:gd name="connsiteY944" fmla="*/ 0 h 6858000"/>
              <a:gd name="connsiteX945" fmla="*/ 1200666 w 7467600"/>
              <a:gd name="connsiteY945" fmla="*/ 0 h 6858000"/>
              <a:gd name="connsiteX946" fmla="*/ 1223408 w 7467600"/>
              <a:gd name="connsiteY946" fmla="*/ 38996 h 6858000"/>
              <a:gd name="connsiteX947" fmla="*/ 1339635 w 7467600"/>
              <a:gd name="connsiteY947" fmla="*/ 365517 h 6858000"/>
              <a:gd name="connsiteX948" fmla="*/ 1387469 w 7467600"/>
              <a:gd name="connsiteY948" fmla="*/ 523079 h 6858000"/>
              <a:gd name="connsiteX949" fmla="*/ 1452685 w 7467600"/>
              <a:gd name="connsiteY949" fmla="*/ 699806 h 6858000"/>
              <a:gd name="connsiteX950" fmla="*/ 1492092 w 7467600"/>
              <a:gd name="connsiteY950" fmla="*/ 800424 h 6858000"/>
              <a:gd name="connsiteX951" fmla="*/ 1455302 w 7467600"/>
              <a:gd name="connsiteY951" fmla="*/ 632913 h 6858000"/>
              <a:gd name="connsiteX952" fmla="*/ 1222336 w 7467600"/>
              <a:gd name="connsiteY952" fmla="*/ 9480 h 6858000"/>
              <a:gd name="connsiteX953" fmla="*/ 1214634 w 7467600"/>
              <a:gd name="connsiteY953" fmla="*/ 0 h 6858000"/>
              <a:gd name="connsiteX954" fmla="*/ 1289827 w 7467600"/>
              <a:gd name="connsiteY954" fmla="*/ 0 h 6858000"/>
              <a:gd name="connsiteX955" fmla="*/ 1321076 w 7467600"/>
              <a:gd name="connsiteY955" fmla="*/ 59722 h 6858000"/>
              <a:gd name="connsiteX956" fmla="*/ 1512579 w 7467600"/>
              <a:gd name="connsiteY956" fmla="*/ 626441 h 6858000"/>
              <a:gd name="connsiteX957" fmla="*/ 1506076 w 7467600"/>
              <a:gd name="connsiteY957" fmla="*/ 1089289 h 6858000"/>
              <a:gd name="connsiteX958" fmla="*/ 1486346 w 7467600"/>
              <a:gd name="connsiteY958" fmla="*/ 1079919 h 6858000"/>
              <a:gd name="connsiteX959" fmla="*/ 1070511 w 7467600"/>
              <a:gd name="connsiteY959" fmla="*/ 48609 h 6858000"/>
              <a:gd name="connsiteX960" fmla="*/ 1057230 w 7467600"/>
              <a:gd name="connsiteY960" fmla="*/ 0 h 6858000"/>
              <a:gd name="connsiteX961" fmla="*/ 43151 w 7467600"/>
              <a:gd name="connsiteY961" fmla="*/ 0 h 6858000"/>
              <a:gd name="connsiteX962" fmla="*/ 95283 w 7467600"/>
              <a:gd name="connsiteY962" fmla="*/ 0 h 6858000"/>
              <a:gd name="connsiteX963" fmla="*/ 300708 w 7467600"/>
              <a:gd name="connsiteY963" fmla="*/ 154571 h 6858000"/>
              <a:gd name="connsiteX964" fmla="*/ 530414 w 7467600"/>
              <a:gd name="connsiteY964" fmla="*/ 354673 h 6858000"/>
              <a:gd name="connsiteX965" fmla="*/ 333785 w 7467600"/>
              <a:gd name="connsiteY965" fmla="*/ 161564 h 6858000"/>
              <a:gd name="connsiteX966" fmla="*/ 147005 w 7467600"/>
              <a:gd name="connsiteY966" fmla="*/ 0 h 6858000"/>
              <a:gd name="connsiteX967" fmla="*/ 272509 w 7467600"/>
              <a:gd name="connsiteY967" fmla="*/ 0 h 6858000"/>
              <a:gd name="connsiteX968" fmla="*/ 326276 w 7467600"/>
              <a:gd name="connsiteY968" fmla="*/ 45847 h 6858000"/>
              <a:gd name="connsiteX969" fmla="*/ 823759 w 7467600"/>
              <a:gd name="connsiteY969" fmla="*/ 574145 h 6858000"/>
              <a:gd name="connsiteX970" fmla="*/ 811254 w 7467600"/>
              <a:gd name="connsiteY970" fmla="*/ 665546 h 6858000"/>
              <a:gd name="connsiteX971" fmla="*/ 154042 w 7467600"/>
              <a:gd name="connsiteY971" fmla="*/ 261522 h 6858000"/>
              <a:gd name="connsiteX972" fmla="*/ 13550 w 7467600"/>
              <a:gd name="connsiteY972" fmla="*/ 158423 h 6858000"/>
              <a:gd name="connsiteX973" fmla="*/ 0 w 7467600"/>
              <a:gd name="connsiteY973" fmla="*/ 146618 h 6858000"/>
              <a:gd name="connsiteX974" fmla="*/ 0 w 7467600"/>
              <a:gd name="connsiteY974" fmla="*/ 59161 h 6858000"/>
              <a:gd name="connsiteX975" fmla="*/ 45427 w 7467600"/>
              <a:gd name="connsiteY975" fmla="*/ 101078 h 6858000"/>
              <a:gd name="connsiteX976" fmla="*/ 630103 w 7467600"/>
              <a:gd name="connsiteY976" fmla="*/ 485885 h 6858000"/>
              <a:gd name="connsiteX977" fmla="*/ 532040 w 7467600"/>
              <a:gd name="connsiteY977" fmla="*/ 399359 h 6858000"/>
              <a:gd name="connsiteX978" fmla="*/ 517618 w 7467600"/>
              <a:gd name="connsiteY978" fmla="*/ 385726 h 6858000"/>
              <a:gd name="connsiteX979" fmla="*/ 285074 w 7467600"/>
              <a:gd name="connsiteY979" fmla="*/ 182755 h 6858000"/>
              <a:gd name="connsiteX980" fmla="*/ 43151 w 7467600"/>
              <a:gd name="connsiteY980"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1019354 w 7467600"/>
              <a:gd name="connsiteY22" fmla="*/ 6315006 h 6858000"/>
              <a:gd name="connsiteX23" fmla="*/ 441046 w 7467600"/>
              <a:gd name="connsiteY23" fmla="*/ 6691153 h 6858000"/>
              <a:gd name="connsiteX24" fmla="*/ 1019354 w 7467600"/>
              <a:gd name="connsiteY24" fmla="*/ 6315006 h 6858000"/>
              <a:gd name="connsiteX25" fmla="*/ 991680 w 7467600"/>
              <a:gd name="connsiteY25" fmla="*/ 6298413 h 6858000"/>
              <a:gd name="connsiteX26" fmla="*/ 409060 w 7467600"/>
              <a:gd name="connsiteY26" fmla="*/ 6671470 h 6858000"/>
              <a:gd name="connsiteX27" fmla="*/ 991680 w 7467600"/>
              <a:gd name="connsiteY27" fmla="*/ 6298413 h 6858000"/>
              <a:gd name="connsiteX28" fmla="*/ 103333 w 7467600"/>
              <a:gd name="connsiteY28" fmla="*/ 5699602 h 6858000"/>
              <a:gd name="connsiteX29" fmla="*/ 233938 w 7467600"/>
              <a:gd name="connsiteY29" fmla="*/ 5809416 h 6858000"/>
              <a:gd name="connsiteX30" fmla="*/ 883580 w 7467600"/>
              <a:gd name="connsiteY30" fmla="*/ 6180710 h 6858000"/>
              <a:gd name="connsiteX31" fmla="*/ 487337 w 7467600"/>
              <a:gd name="connsiteY31" fmla="*/ 5950182 h 6858000"/>
              <a:gd name="connsiteX32" fmla="*/ 354051 w 7467600"/>
              <a:gd name="connsiteY32" fmla="*/ 5854912 h 6858000"/>
              <a:gd name="connsiteX33" fmla="*/ 195436 w 7467600"/>
              <a:gd name="connsiteY33" fmla="*/ 5755068 h 6858000"/>
              <a:gd name="connsiteX34" fmla="*/ 103333 w 7467600"/>
              <a:gd name="connsiteY34" fmla="*/ 5699602 h 6858000"/>
              <a:gd name="connsiteX35" fmla="*/ 5539432 w 7467600"/>
              <a:gd name="connsiteY35" fmla="*/ 5642928 h 6858000"/>
              <a:gd name="connsiteX36" fmla="*/ 5555462 w 7467600"/>
              <a:gd name="connsiteY36" fmla="*/ 5694454 h 6858000"/>
              <a:gd name="connsiteX37" fmla="*/ 5828270 w 7467600"/>
              <a:gd name="connsiteY37" fmla="*/ 6320663 h 6858000"/>
              <a:gd name="connsiteX38" fmla="*/ 5947416 w 7467600"/>
              <a:gd name="connsiteY38" fmla="*/ 6574846 h 6858000"/>
              <a:gd name="connsiteX39" fmla="*/ 5539432 w 7467600"/>
              <a:gd name="connsiteY39" fmla="*/ 5642928 h 6858000"/>
              <a:gd name="connsiteX40" fmla="*/ 51253 w 7467600"/>
              <a:gd name="connsiteY40" fmla="*/ 5631825 h 6858000"/>
              <a:gd name="connsiteX41" fmla="*/ 211622 w 7467600"/>
              <a:gd name="connsiteY41" fmla="*/ 5728803 h 6858000"/>
              <a:gd name="connsiteX42" fmla="*/ 371652 w 7467600"/>
              <a:gd name="connsiteY42" fmla="*/ 5829062 h 6858000"/>
              <a:gd name="connsiteX43" fmla="*/ 505903 w 7467600"/>
              <a:gd name="connsiteY43" fmla="*/ 5925221 h 6858000"/>
              <a:gd name="connsiteX44" fmla="*/ 899240 w 7467600"/>
              <a:gd name="connsiteY44" fmla="*/ 6153068 h 6858000"/>
              <a:gd name="connsiteX45" fmla="*/ 988114 w 7467600"/>
              <a:gd name="connsiteY45" fmla="*/ 6174204 h 6858000"/>
              <a:gd name="connsiteX46" fmla="*/ 845971 w 7467600"/>
              <a:gd name="connsiteY46" fmla="*/ 6067177 h 6858000"/>
              <a:gd name="connsiteX47" fmla="*/ 448057 w 7467600"/>
              <a:gd name="connsiteY47" fmla="*/ 5841376 h 6858000"/>
              <a:gd name="connsiteX48" fmla="*/ 51253 w 7467600"/>
              <a:gd name="connsiteY48" fmla="*/ 5631825 h 6858000"/>
              <a:gd name="connsiteX49" fmla="*/ 2606687 w 7467600"/>
              <a:gd name="connsiteY49" fmla="*/ 5630718 h 6858000"/>
              <a:gd name="connsiteX50" fmla="*/ 2645658 w 7467600"/>
              <a:gd name="connsiteY50" fmla="*/ 6640259 h 6858000"/>
              <a:gd name="connsiteX51" fmla="*/ 2606687 w 7467600"/>
              <a:gd name="connsiteY51" fmla="*/ 5630718 h 6858000"/>
              <a:gd name="connsiteX52" fmla="*/ 3642057 w 7467600"/>
              <a:gd name="connsiteY52" fmla="*/ 5573487 h 6858000"/>
              <a:gd name="connsiteX53" fmla="*/ 3632981 w 7467600"/>
              <a:gd name="connsiteY53" fmla="*/ 5579437 h 6858000"/>
              <a:gd name="connsiteX54" fmla="*/ 3382436 w 7467600"/>
              <a:gd name="connsiteY54" fmla="*/ 5952726 h 6858000"/>
              <a:gd name="connsiteX55" fmla="*/ 3191929 w 7467600"/>
              <a:gd name="connsiteY55" fmla="*/ 6662669 h 6858000"/>
              <a:gd name="connsiteX56" fmla="*/ 3369898 w 7467600"/>
              <a:gd name="connsiteY56" fmla="*/ 6081771 h 6858000"/>
              <a:gd name="connsiteX57" fmla="*/ 3642057 w 7467600"/>
              <a:gd name="connsiteY57" fmla="*/ 5573487 h 6858000"/>
              <a:gd name="connsiteX58" fmla="*/ 2650666 w 7467600"/>
              <a:gd name="connsiteY58" fmla="*/ 5530686 h 6858000"/>
              <a:gd name="connsiteX59" fmla="*/ 2650249 w 7467600"/>
              <a:gd name="connsiteY59" fmla="*/ 5532101 h 6858000"/>
              <a:gd name="connsiteX60" fmla="*/ 2663808 w 7467600"/>
              <a:gd name="connsiteY60" fmla="*/ 6535215 h 6858000"/>
              <a:gd name="connsiteX61" fmla="*/ 2665418 w 7467600"/>
              <a:gd name="connsiteY61" fmla="*/ 6132756 h 6858000"/>
              <a:gd name="connsiteX62" fmla="*/ 2650666 w 7467600"/>
              <a:gd name="connsiteY62" fmla="*/ 5530686 h 6858000"/>
              <a:gd name="connsiteX63" fmla="*/ 2680277 w 7467600"/>
              <a:gd name="connsiteY63" fmla="*/ 5479204 h 6858000"/>
              <a:gd name="connsiteX64" fmla="*/ 2678972 w 7467600"/>
              <a:gd name="connsiteY64" fmla="*/ 5481582 h 6858000"/>
              <a:gd name="connsiteX65" fmla="*/ 2696666 w 7467600"/>
              <a:gd name="connsiteY65" fmla="*/ 6133836 h 6858000"/>
              <a:gd name="connsiteX66" fmla="*/ 2695769 w 7467600"/>
              <a:gd name="connsiteY66" fmla="*/ 6390955 h 6858000"/>
              <a:gd name="connsiteX67" fmla="*/ 2739893 w 7467600"/>
              <a:gd name="connsiteY67" fmla="*/ 6108357 h 6858000"/>
              <a:gd name="connsiteX68" fmla="*/ 2680277 w 7467600"/>
              <a:gd name="connsiteY68" fmla="*/ 5479204 h 6858000"/>
              <a:gd name="connsiteX69" fmla="*/ 1132195 w 7467600"/>
              <a:gd name="connsiteY69" fmla="*/ 5467980 h 6858000"/>
              <a:gd name="connsiteX70" fmla="*/ 1679056 w 7467600"/>
              <a:gd name="connsiteY70" fmla="*/ 5516907 h 6858000"/>
              <a:gd name="connsiteX71" fmla="*/ 2128648 w 7467600"/>
              <a:gd name="connsiteY71" fmla="*/ 5474249 h 6858000"/>
              <a:gd name="connsiteX72" fmla="*/ 1825619 w 7467600"/>
              <a:gd name="connsiteY72" fmla="*/ 5478447 h 6858000"/>
              <a:gd name="connsiteX73" fmla="*/ 1737798 w 7467600"/>
              <a:gd name="connsiteY73" fmla="*/ 5483353 h 6858000"/>
              <a:gd name="connsiteX74" fmla="*/ 1132195 w 7467600"/>
              <a:gd name="connsiteY74" fmla="*/ 5467980 h 6858000"/>
              <a:gd name="connsiteX75" fmla="*/ 6844835 w 7467600"/>
              <a:gd name="connsiteY75" fmla="*/ 5424988 h 6858000"/>
              <a:gd name="connsiteX76" fmla="*/ 6879594 w 7467600"/>
              <a:gd name="connsiteY76" fmla="*/ 5424547 h 6858000"/>
              <a:gd name="connsiteX77" fmla="*/ 7379510 w 7467600"/>
              <a:gd name="connsiteY77" fmla="*/ 5755454 h 6858000"/>
              <a:gd name="connsiteX78" fmla="*/ 7467600 w 7467600"/>
              <a:gd name="connsiteY78" fmla="*/ 5845526 h 6858000"/>
              <a:gd name="connsiteX79" fmla="*/ 7467600 w 7467600"/>
              <a:gd name="connsiteY79" fmla="*/ 5925131 h 6858000"/>
              <a:gd name="connsiteX80" fmla="*/ 7271900 w 7467600"/>
              <a:gd name="connsiteY80" fmla="*/ 5734551 h 6858000"/>
              <a:gd name="connsiteX81" fmla="*/ 7015907 w 7467600"/>
              <a:gd name="connsiteY81" fmla="*/ 5541548 h 6858000"/>
              <a:gd name="connsiteX82" fmla="*/ 7259646 w 7467600"/>
              <a:gd name="connsiteY82" fmla="*/ 5765985 h 6858000"/>
              <a:gd name="connsiteX83" fmla="*/ 7467600 w 7467600"/>
              <a:gd name="connsiteY83" fmla="*/ 5971257 h 6858000"/>
              <a:gd name="connsiteX84" fmla="*/ 7467600 w 7467600"/>
              <a:gd name="connsiteY84" fmla="*/ 6012219 h 6858000"/>
              <a:gd name="connsiteX85" fmla="*/ 7240170 w 7467600"/>
              <a:gd name="connsiteY85" fmla="*/ 5787985 h 6858000"/>
              <a:gd name="connsiteX86" fmla="*/ 6946849 w 7467600"/>
              <a:gd name="connsiteY86" fmla="*/ 5523271 h 6858000"/>
              <a:gd name="connsiteX87" fmla="*/ 6946972 w 7467600"/>
              <a:gd name="connsiteY87" fmla="*/ 5526491 h 6858000"/>
              <a:gd name="connsiteX88" fmla="*/ 7105827 w 7467600"/>
              <a:gd name="connsiteY88" fmla="*/ 5718700 h 6858000"/>
              <a:gd name="connsiteX89" fmla="*/ 7356878 w 7467600"/>
              <a:gd name="connsiteY89" fmla="*/ 5981332 h 6858000"/>
              <a:gd name="connsiteX90" fmla="*/ 7467600 w 7467600"/>
              <a:gd name="connsiteY90" fmla="*/ 6117703 h 6858000"/>
              <a:gd name="connsiteX91" fmla="*/ 7467600 w 7467600"/>
              <a:gd name="connsiteY91" fmla="*/ 6163634 h 6858000"/>
              <a:gd name="connsiteX92" fmla="*/ 7403637 w 7467600"/>
              <a:gd name="connsiteY92" fmla="*/ 6083957 h 6858000"/>
              <a:gd name="connsiteX93" fmla="*/ 7254615 w 7467600"/>
              <a:gd name="connsiteY93" fmla="*/ 5911918 h 6858000"/>
              <a:gd name="connsiteX94" fmla="*/ 7312589 w 7467600"/>
              <a:gd name="connsiteY94" fmla="*/ 5982309 h 6858000"/>
              <a:gd name="connsiteX95" fmla="*/ 7448321 w 7467600"/>
              <a:gd name="connsiteY95" fmla="*/ 6190991 h 6858000"/>
              <a:gd name="connsiteX96" fmla="*/ 7467600 w 7467600"/>
              <a:gd name="connsiteY96" fmla="*/ 6221686 h 6858000"/>
              <a:gd name="connsiteX97" fmla="*/ 7467600 w 7467600"/>
              <a:gd name="connsiteY97" fmla="*/ 6334256 h 6858000"/>
              <a:gd name="connsiteX98" fmla="*/ 7454976 w 7467600"/>
              <a:gd name="connsiteY98" fmla="*/ 6318297 h 6858000"/>
              <a:gd name="connsiteX99" fmla="*/ 7042773 w 7467600"/>
              <a:gd name="connsiteY99" fmla="*/ 5734011 h 6858000"/>
              <a:gd name="connsiteX100" fmla="*/ 6844835 w 7467600"/>
              <a:gd name="connsiteY100" fmla="*/ 5424988 h 6858000"/>
              <a:gd name="connsiteX101" fmla="*/ 1456157 w 7467600"/>
              <a:gd name="connsiteY101" fmla="*/ 5371404 h 6858000"/>
              <a:gd name="connsiteX102" fmla="*/ 1244432 w 7467600"/>
              <a:gd name="connsiteY102" fmla="*/ 5385601 h 6858000"/>
              <a:gd name="connsiteX103" fmla="*/ 973990 w 7467600"/>
              <a:gd name="connsiteY103" fmla="*/ 5424940 h 6858000"/>
              <a:gd name="connsiteX104" fmla="*/ 1103809 w 7467600"/>
              <a:gd name="connsiteY104" fmla="*/ 5433720 h 6858000"/>
              <a:gd name="connsiteX105" fmla="*/ 1123454 w 7467600"/>
              <a:gd name="connsiteY105" fmla="*/ 5435727 h 6858000"/>
              <a:gd name="connsiteX106" fmla="*/ 1737017 w 7467600"/>
              <a:gd name="connsiteY106" fmla="*/ 5452183 h 6858000"/>
              <a:gd name="connsiteX107" fmla="*/ 1824397 w 7467600"/>
              <a:gd name="connsiteY107" fmla="*/ 5447757 h 6858000"/>
              <a:gd name="connsiteX108" fmla="*/ 2070059 w 7467600"/>
              <a:gd name="connsiteY108" fmla="*/ 5441660 h 6858000"/>
              <a:gd name="connsiteX109" fmla="*/ 1456157 w 7467600"/>
              <a:gd name="connsiteY109" fmla="*/ 5371404 h 6858000"/>
              <a:gd name="connsiteX110" fmla="*/ 4988186 w 7467600"/>
              <a:gd name="connsiteY110" fmla="*/ 5216467 h 6858000"/>
              <a:gd name="connsiteX111" fmla="*/ 4777334 w 7467600"/>
              <a:gd name="connsiteY111" fmla="*/ 5406072 h 6858000"/>
              <a:gd name="connsiteX112" fmla="*/ 4718341 w 7467600"/>
              <a:gd name="connsiteY112" fmla="*/ 5468043 h 6858000"/>
              <a:gd name="connsiteX113" fmla="*/ 4604655 w 7467600"/>
              <a:gd name="connsiteY113" fmla="*/ 5583434 h 6858000"/>
              <a:gd name="connsiteX114" fmla="*/ 4565074 w 7467600"/>
              <a:gd name="connsiteY114" fmla="*/ 5618550 h 6858000"/>
              <a:gd name="connsiteX115" fmla="*/ 4988186 w 7467600"/>
              <a:gd name="connsiteY115" fmla="*/ 5216467 h 6858000"/>
              <a:gd name="connsiteX116" fmla="*/ 4978032 w 7467600"/>
              <a:gd name="connsiteY116" fmla="*/ 5183809 h 6858000"/>
              <a:gd name="connsiteX117" fmla="*/ 4463413 w 7467600"/>
              <a:gd name="connsiteY117" fmla="*/ 5615162 h 6858000"/>
              <a:gd name="connsiteX118" fmla="*/ 4358134 w 7467600"/>
              <a:gd name="connsiteY118" fmla="*/ 5742791 h 6858000"/>
              <a:gd name="connsiteX119" fmla="*/ 4376219 w 7467600"/>
              <a:gd name="connsiteY119" fmla="*/ 5729027 h 6858000"/>
              <a:gd name="connsiteX120" fmla="*/ 4582340 w 7467600"/>
              <a:gd name="connsiteY120" fmla="*/ 5561037 h 6858000"/>
              <a:gd name="connsiteX121" fmla="*/ 4694684 w 7467600"/>
              <a:gd name="connsiteY121" fmla="*/ 5447098 h 6858000"/>
              <a:gd name="connsiteX122" fmla="*/ 4754123 w 7467600"/>
              <a:gd name="connsiteY122" fmla="*/ 5384643 h 6858000"/>
              <a:gd name="connsiteX123" fmla="*/ 4978032 w 7467600"/>
              <a:gd name="connsiteY123" fmla="*/ 5183809 h 6858000"/>
              <a:gd name="connsiteX124" fmla="*/ 1903353 w 7467600"/>
              <a:gd name="connsiteY124" fmla="*/ 5044827 h 6858000"/>
              <a:gd name="connsiteX125" fmla="*/ 1936931 w 7467600"/>
              <a:gd name="connsiteY125" fmla="*/ 5093954 h 6858000"/>
              <a:gd name="connsiteX126" fmla="*/ 2195868 w 7467600"/>
              <a:gd name="connsiteY126" fmla="*/ 5396574 h 6858000"/>
              <a:gd name="connsiteX127" fmla="*/ 2088852 w 7467600"/>
              <a:gd name="connsiteY127" fmla="*/ 5166123 h 6858000"/>
              <a:gd name="connsiteX128" fmla="*/ 1958241 w 7467600"/>
              <a:gd name="connsiteY128" fmla="*/ 5067955 h 6858000"/>
              <a:gd name="connsiteX129" fmla="*/ 1903353 w 7467600"/>
              <a:gd name="connsiteY129" fmla="*/ 5044827 h 6858000"/>
              <a:gd name="connsiteX130" fmla="*/ 1979378 w 7467600"/>
              <a:gd name="connsiteY130" fmla="*/ 4769504 h 6858000"/>
              <a:gd name="connsiteX131" fmla="*/ 2882120 w 7467600"/>
              <a:gd name="connsiteY131" fmla="*/ 5064547 h 6858000"/>
              <a:gd name="connsiteX132" fmla="*/ 2793103 w 7467600"/>
              <a:gd name="connsiteY132" fmla="*/ 5039699 h 6858000"/>
              <a:gd name="connsiteX133" fmla="*/ 2770041 w 7467600"/>
              <a:gd name="connsiteY133" fmla="*/ 5033634 h 6858000"/>
              <a:gd name="connsiteX134" fmla="*/ 1979378 w 7467600"/>
              <a:gd name="connsiteY134" fmla="*/ 4769504 h 6858000"/>
              <a:gd name="connsiteX135" fmla="*/ 1927410 w 7467600"/>
              <a:gd name="connsiteY135" fmla="*/ 4716164 h 6858000"/>
              <a:gd name="connsiteX136" fmla="*/ 1959587 w 7467600"/>
              <a:gd name="connsiteY136" fmla="*/ 4728849 h 6858000"/>
              <a:gd name="connsiteX137" fmla="*/ 2777707 w 7467600"/>
              <a:gd name="connsiteY137" fmla="*/ 5003991 h 6858000"/>
              <a:gd name="connsiteX138" fmla="*/ 2800768 w 7467600"/>
              <a:gd name="connsiteY138" fmla="*/ 5010056 h 6858000"/>
              <a:gd name="connsiteX139" fmla="*/ 2879408 w 7467600"/>
              <a:gd name="connsiteY139" fmla="*/ 5031590 h 6858000"/>
              <a:gd name="connsiteX140" fmla="*/ 2862295 w 7467600"/>
              <a:gd name="connsiteY140" fmla="*/ 5022958 h 6858000"/>
              <a:gd name="connsiteX141" fmla="*/ 2813343 w 7467600"/>
              <a:gd name="connsiteY141" fmla="*/ 4998369 h 6858000"/>
              <a:gd name="connsiteX142" fmla="*/ 2646245 w 7467600"/>
              <a:gd name="connsiteY142" fmla="*/ 4930999 h 6858000"/>
              <a:gd name="connsiteX143" fmla="*/ 1999243 w 7467600"/>
              <a:gd name="connsiteY143" fmla="*/ 4730524 h 6858000"/>
              <a:gd name="connsiteX144" fmla="*/ 1979527 w 7467600"/>
              <a:gd name="connsiteY144" fmla="*/ 4726651 h 6858000"/>
              <a:gd name="connsiteX145" fmla="*/ 1927410 w 7467600"/>
              <a:gd name="connsiteY145" fmla="*/ 4716164 h 6858000"/>
              <a:gd name="connsiteX146" fmla="*/ 1997014 w 7467600"/>
              <a:gd name="connsiteY146" fmla="*/ 4698007 h 6858000"/>
              <a:gd name="connsiteX147" fmla="*/ 2005458 w 7467600"/>
              <a:gd name="connsiteY147" fmla="*/ 4699540 h 6858000"/>
              <a:gd name="connsiteX148" fmla="*/ 2657186 w 7467600"/>
              <a:gd name="connsiteY148" fmla="*/ 4901687 h 6858000"/>
              <a:gd name="connsiteX149" fmla="*/ 2826662 w 7467600"/>
              <a:gd name="connsiteY149" fmla="*/ 4970362 h 6858000"/>
              <a:gd name="connsiteX150" fmla="*/ 2876100 w 7467600"/>
              <a:gd name="connsiteY150" fmla="*/ 4995397 h 6858000"/>
              <a:gd name="connsiteX151" fmla="*/ 3042600 w 7467600"/>
              <a:gd name="connsiteY151" fmla="*/ 5059532 h 6858000"/>
              <a:gd name="connsiteX152" fmla="*/ 1997014 w 7467600"/>
              <a:gd name="connsiteY152" fmla="*/ 4698007 h 6858000"/>
              <a:gd name="connsiteX153" fmla="*/ 2305292 w 7467600"/>
              <a:gd name="connsiteY153" fmla="*/ 4219492 h 6858000"/>
              <a:gd name="connsiteX154" fmla="*/ 3360922 w 7467600"/>
              <a:gd name="connsiteY154" fmla="*/ 4529373 h 6858000"/>
              <a:gd name="connsiteX155" fmla="*/ 3492420 w 7467600"/>
              <a:gd name="connsiteY155" fmla="*/ 4510145 h 6858000"/>
              <a:gd name="connsiteX156" fmla="*/ 3364086 w 7467600"/>
              <a:gd name="connsiteY156" fmla="*/ 4480340 h 6858000"/>
              <a:gd name="connsiteX157" fmla="*/ 3225818 w 7467600"/>
              <a:gd name="connsiteY157" fmla="*/ 4411822 h 6858000"/>
              <a:gd name="connsiteX158" fmla="*/ 3129696 w 7467600"/>
              <a:gd name="connsiteY158" fmla="*/ 4360704 h 6858000"/>
              <a:gd name="connsiteX159" fmla="*/ 2814545 w 7467600"/>
              <a:gd name="connsiteY159" fmla="*/ 4282955 h 6858000"/>
              <a:gd name="connsiteX160" fmla="*/ 2305292 w 7467600"/>
              <a:gd name="connsiteY160" fmla="*/ 4219492 h 6858000"/>
              <a:gd name="connsiteX161" fmla="*/ 2626982 w 7467600"/>
              <a:gd name="connsiteY161" fmla="*/ 4206450 h 6858000"/>
              <a:gd name="connsiteX162" fmla="*/ 2490617 w 7467600"/>
              <a:gd name="connsiteY162" fmla="*/ 4206951 h 6858000"/>
              <a:gd name="connsiteX163" fmla="*/ 2819869 w 7467600"/>
              <a:gd name="connsiteY163" fmla="*/ 4252936 h 6858000"/>
              <a:gd name="connsiteX164" fmla="*/ 3143018 w 7467600"/>
              <a:gd name="connsiteY164" fmla="*/ 4332698 h 6858000"/>
              <a:gd name="connsiteX165" fmla="*/ 3241520 w 7467600"/>
              <a:gd name="connsiteY165" fmla="*/ 4385112 h 6858000"/>
              <a:gd name="connsiteX166" fmla="*/ 3374575 w 7467600"/>
              <a:gd name="connsiteY166" fmla="*/ 4451517 h 6858000"/>
              <a:gd name="connsiteX167" fmla="*/ 3505221 w 7467600"/>
              <a:gd name="connsiteY167" fmla="*/ 4480757 h 6858000"/>
              <a:gd name="connsiteX168" fmla="*/ 2626982 w 7467600"/>
              <a:gd name="connsiteY168" fmla="*/ 4206450 h 6858000"/>
              <a:gd name="connsiteX169" fmla="*/ 1310106 w 7467600"/>
              <a:gd name="connsiteY169" fmla="*/ 3943217 h 6858000"/>
              <a:gd name="connsiteX170" fmla="*/ 854994 w 7467600"/>
              <a:gd name="connsiteY170" fmla="*/ 4399136 h 6858000"/>
              <a:gd name="connsiteX171" fmla="*/ 742462 w 7467600"/>
              <a:gd name="connsiteY171" fmla="*/ 4594648 h 6858000"/>
              <a:gd name="connsiteX172" fmla="*/ 820602 w 7467600"/>
              <a:gd name="connsiteY172" fmla="*/ 4485915 h 6858000"/>
              <a:gd name="connsiteX173" fmla="*/ 878295 w 7467600"/>
              <a:gd name="connsiteY173" fmla="*/ 4403594 h 6858000"/>
              <a:gd name="connsiteX174" fmla="*/ 1240607 w 7467600"/>
              <a:gd name="connsiteY174" fmla="*/ 4010401 h 6858000"/>
              <a:gd name="connsiteX175" fmla="*/ 1310106 w 7467600"/>
              <a:gd name="connsiteY175" fmla="*/ 3943217 h 6858000"/>
              <a:gd name="connsiteX176" fmla="*/ 1423113 w 7467600"/>
              <a:gd name="connsiteY176" fmla="*/ 3874565 h 6858000"/>
              <a:gd name="connsiteX177" fmla="*/ 1260565 w 7467600"/>
              <a:gd name="connsiteY177" fmla="*/ 4031982 h 6858000"/>
              <a:gd name="connsiteX178" fmla="*/ 901900 w 7467600"/>
              <a:gd name="connsiteY178" fmla="*/ 4421236 h 6858000"/>
              <a:gd name="connsiteX179" fmla="*/ 845044 w 7467600"/>
              <a:gd name="connsiteY179" fmla="*/ 4502436 h 6858000"/>
              <a:gd name="connsiteX180" fmla="*/ 685926 w 7467600"/>
              <a:gd name="connsiteY180" fmla="*/ 4703069 h 6858000"/>
              <a:gd name="connsiteX181" fmla="*/ 684248 w 7467600"/>
              <a:gd name="connsiteY181" fmla="*/ 4706721 h 6858000"/>
              <a:gd name="connsiteX182" fmla="*/ 1423113 w 7467600"/>
              <a:gd name="connsiteY182" fmla="*/ 3874565 h 6858000"/>
              <a:gd name="connsiteX183" fmla="*/ 3316479 w 7467600"/>
              <a:gd name="connsiteY183" fmla="*/ 3872136 h 6858000"/>
              <a:gd name="connsiteX184" fmla="*/ 3546806 w 7467600"/>
              <a:gd name="connsiteY184" fmla="*/ 4356139 h 6858000"/>
              <a:gd name="connsiteX185" fmla="*/ 3364433 w 7467600"/>
              <a:gd name="connsiteY185" fmla="*/ 3953121 h 6858000"/>
              <a:gd name="connsiteX186" fmla="*/ 3316479 w 7467600"/>
              <a:gd name="connsiteY186" fmla="*/ 3872136 h 6858000"/>
              <a:gd name="connsiteX187" fmla="*/ 3291335 w 7467600"/>
              <a:gd name="connsiteY187" fmla="*/ 3767420 h 6858000"/>
              <a:gd name="connsiteX188" fmla="*/ 3390805 w 7467600"/>
              <a:gd name="connsiteY188" fmla="*/ 3937163 h 6858000"/>
              <a:gd name="connsiteX189" fmla="*/ 3579062 w 7467600"/>
              <a:gd name="connsiteY189" fmla="*/ 4359040 h 6858000"/>
              <a:gd name="connsiteX190" fmla="*/ 3467355 w 7467600"/>
              <a:gd name="connsiteY190" fmla="*/ 3988130 h 6858000"/>
              <a:gd name="connsiteX191" fmla="*/ 3310753 w 7467600"/>
              <a:gd name="connsiteY191" fmla="*/ 3787140 h 6858000"/>
              <a:gd name="connsiteX192" fmla="*/ 3291335 w 7467600"/>
              <a:gd name="connsiteY192" fmla="*/ 3767420 h 6858000"/>
              <a:gd name="connsiteX193" fmla="*/ 1635889 w 7467600"/>
              <a:gd name="connsiteY193" fmla="*/ 3709494 h 6858000"/>
              <a:gd name="connsiteX194" fmla="*/ 1634800 w 7467600"/>
              <a:gd name="connsiteY194" fmla="*/ 3731111 h 6858000"/>
              <a:gd name="connsiteX195" fmla="*/ 1635889 w 7467600"/>
              <a:gd name="connsiteY195" fmla="*/ 3709494 h 6858000"/>
              <a:gd name="connsiteX196" fmla="*/ 1510397 w 7467600"/>
              <a:gd name="connsiteY196" fmla="*/ 3684705 h 6858000"/>
              <a:gd name="connsiteX197" fmla="*/ 1146550 w 7467600"/>
              <a:gd name="connsiteY197" fmla="*/ 3802012 h 6858000"/>
              <a:gd name="connsiteX198" fmla="*/ 698834 w 7467600"/>
              <a:gd name="connsiteY198" fmla="*/ 3952272 h 6858000"/>
              <a:gd name="connsiteX199" fmla="*/ 34256 w 7467600"/>
              <a:gd name="connsiteY199" fmla="*/ 4347603 h 6858000"/>
              <a:gd name="connsiteX200" fmla="*/ 527241 w 7467600"/>
              <a:gd name="connsiteY200" fmla="*/ 4065078 h 6858000"/>
              <a:gd name="connsiteX201" fmla="*/ 1510397 w 7467600"/>
              <a:gd name="connsiteY201" fmla="*/ 3684705 h 6858000"/>
              <a:gd name="connsiteX202" fmla="*/ 1313114 w 7467600"/>
              <a:gd name="connsiteY202" fmla="*/ 3655216 h 6858000"/>
              <a:gd name="connsiteX203" fmla="*/ 1109304 w 7467600"/>
              <a:gd name="connsiteY203" fmla="*/ 3669030 h 6858000"/>
              <a:gd name="connsiteX204" fmla="*/ 8129 w 7467600"/>
              <a:gd name="connsiteY204" fmla="*/ 4330519 h 6858000"/>
              <a:gd name="connsiteX205" fmla="*/ 687572 w 7467600"/>
              <a:gd name="connsiteY205" fmla="*/ 3925629 h 6858000"/>
              <a:gd name="connsiteX206" fmla="*/ 1138365 w 7467600"/>
              <a:gd name="connsiteY206" fmla="*/ 3774515 h 6858000"/>
              <a:gd name="connsiteX207" fmla="*/ 1505579 w 7467600"/>
              <a:gd name="connsiteY207" fmla="*/ 3655526 h 6858000"/>
              <a:gd name="connsiteX208" fmla="*/ 1313114 w 7467600"/>
              <a:gd name="connsiteY208" fmla="*/ 3655216 h 6858000"/>
              <a:gd name="connsiteX209" fmla="*/ 3655073 w 7467600"/>
              <a:gd name="connsiteY209" fmla="*/ 3650884 h 6858000"/>
              <a:gd name="connsiteX210" fmla="*/ 3989938 w 7467600"/>
              <a:gd name="connsiteY210" fmla="*/ 3991685 h 6858000"/>
              <a:gd name="connsiteX211" fmla="*/ 4393907 w 7467600"/>
              <a:gd name="connsiteY211" fmla="*/ 4261258 h 6858000"/>
              <a:gd name="connsiteX212" fmla="*/ 4648051 w 7467600"/>
              <a:gd name="connsiteY212" fmla="*/ 4374051 h 6858000"/>
              <a:gd name="connsiteX213" fmla="*/ 4383389 w 7467600"/>
              <a:gd name="connsiteY213" fmla="*/ 4184369 h 6858000"/>
              <a:gd name="connsiteX214" fmla="*/ 4165508 w 7467600"/>
              <a:gd name="connsiteY214" fmla="*/ 4035196 h 6858000"/>
              <a:gd name="connsiteX215" fmla="*/ 4068162 w 7467600"/>
              <a:gd name="connsiteY215" fmla="*/ 3953394 h 6858000"/>
              <a:gd name="connsiteX216" fmla="*/ 3981416 w 7467600"/>
              <a:gd name="connsiteY216" fmla="*/ 3880482 h 6858000"/>
              <a:gd name="connsiteX217" fmla="*/ 3800147 w 7467600"/>
              <a:gd name="connsiteY217" fmla="*/ 3749872 h 6858000"/>
              <a:gd name="connsiteX218" fmla="*/ 3655073 w 7467600"/>
              <a:gd name="connsiteY218" fmla="*/ 3650884 h 6858000"/>
              <a:gd name="connsiteX219" fmla="*/ 3670252 w 7467600"/>
              <a:gd name="connsiteY219" fmla="*/ 3622798 h 6858000"/>
              <a:gd name="connsiteX220" fmla="*/ 3817258 w 7467600"/>
              <a:gd name="connsiteY220" fmla="*/ 3723577 h 6858000"/>
              <a:gd name="connsiteX221" fmla="*/ 4000461 w 7467600"/>
              <a:gd name="connsiteY221" fmla="*/ 3855966 h 6858000"/>
              <a:gd name="connsiteX222" fmla="*/ 4088180 w 7467600"/>
              <a:gd name="connsiteY222" fmla="*/ 3929774 h 6858000"/>
              <a:gd name="connsiteX223" fmla="*/ 4184555 w 7467600"/>
              <a:gd name="connsiteY223" fmla="*/ 4010683 h 6858000"/>
              <a:gd name="connsiteX224" fmla="*/ 4399563 w 7467600"/>
              <a:gd name="connsiteY224" fmla="*/ 4158106 h 6858000"/>
              <a:gd name="connsiteX225" fmla="*/ 4684469 w 7467600"/>
              <a:gd name="connsiteY225" fmla="*/ 4364680 h 6858000"/>
              <a:gd name="connsiteX226" fmla="*/ 4690271 w 7467600"/>
              <a:gd name="connsiteY226" fmla="*/ 4370034 h 6858000"/>
              <a:gd name="connsiteX227" fmla="*/ 4136093 w 7467600"/>
              <a:gd name="connsiteY227" fmla="*/ 3858466 h 6858000"/>
              <a:gd name="connsiteX228" fmla="*/ 3670252 w 7467600"/>
              <a:gd name="connsiteY228" fmla="*/ 3622798 h 6858000"/>
              <a:gd name="connsiteX229" fmla="*/ 4440129 w 7467600"/>
              <a:gd name="connsiteY229" fmla="*/ 3448571 h 6858000"/>
              <a:gd name="connsiteX230" fmla="*/ 4856525 w 7467600"/>
              <a:gd name="connsiteY230" fmla="*/ 3915351 h 6858000"/>
              <a:gd name="connsiteX231" fmla="*/ 5059055 w 7467600"/>
              <a:gd name="connsiteY231" fmla="*/ 4108918 h 6858000"/>
              <a:gd name="connsiteX232" fmla="*/ 5290070 w 7467600"/>
              <a:gd name="connsiteY232" fmla="*/ 4263619 h 6858000"/>
              <a:gd name="connsiteX233" fmla="*/ 4834991 w 7467600"/>
              <a:gd name="connsiteY233" fmla="*/ 3830985 h 6858000"/>
              <a:gd name="connsiteX234" fmla="*/ 4440129 w 7467600"/>
              <a:gd name="connsiteY234" fmla="*/ 3448571 h 6858000"/>
              <a:gd name="connsiteX235" fmla="*/ 4441737 w 7467600"/>
              <a:gd name="connsiteY235" fmla="*/ 3399734 h 6858000"/>
              <a:gd name="connsiteX236" fmla="*/ 4431236 w 7467600"/>
              <a:gd name="connsiteY236" fmla="*/ 3400954 h 6858000"/>
              <a:gd name="connsiteX237" fmla="*/ 4557150 w 7467600"/>
              <a:gd name="connsiteY237" fmla="*/ 3510023 h 6858000"/>
              <a:gd name="connsiteX238" fmla="*/ 4856936 w 7467600"/>
              <a:gd name="connsiteY238" fmla="*/ 3809146 h 6858000"/>
              <a:gd name="connsiteX239" fmla="*/ 5111996 w 7467600"/>
              <a:gd name="connsiteY239" fmla="*/ 4065759 h 6858000"/>
              <a:gd name="connsiteX240" fmla="*/ 5388878 w 7467600"/>
              <a:gd name="connsiteY240" fmla="*/ 4300185 h 6858000"/>
              <a:gd name="connsiteX241" fmla="*/ 5425556 w 7467600"/>
              <a:gd name="connsiteY241" fmla="*/ 4308967 h 6858000"/>
              <a:gd name="connsiteX242" fmla="*/ 4943646 w 7467600"/>
              <a:gd name="connsiteY242" fmla="*/ 3822916 h 6858000"/>
              <a:gd name="connsiteX243" fmla="*/ 4594837 w 7467600"/>
              <a:gd name="connsiteY243" fmla="*/ 3532274 h 6858000"/>
              <a:gd name="connsiteX244" fmla="*/ 4441737 w 7467600"/>
              <a:gd name="connsiteY244" fmla="*/ 3399734 h 6858000"/>
              <a:gd name="connsiteX245" fmla="*/ 5425834 w 7467600"/>
              <a:gd name="connsiteY245" fmla="*/ 3162785 h 6858000"/>
              <a:gd name="connsiteX246" fmla="*/ 5401644 w 7467600"/>
              <a:gd name="connsiteY246" fmla="*/ 3617847 h 6858000"/>
              <a:gd name="connsiteX247" fmla="*/ 5467256 w 7467600"/>
              <a:gd name="connsiteY247" fmla="*/ 4175494 h 6858000"/>
              <a:gd name="connsiteX248" fmla="*/ 5448069 w 7467600"/>
              <a:gd name="connsiteY248" fmla="*/ 3567554 h 6858000"/>
              <a:gd name="connsiteX249" fmla="*/ 5425834 w 7467600"/>
              <a:gd name="connsiteY249" fmla="*/ 3162785 h 6858000"/>
              <a:gd name="connsiteX250" fmla="*/ 1318687 w 7467600"/>
              <a:gd name="connsiteY250" fmla="*/ 3113840 h 6858000"/>
              <a:gd name="connsiteX251" fmla="*/ 1066793 w 7467600"/>
              <a:gd name="connsiteY251" fmla="*/ 3212171 h 6858000"/>
              <a:gd name="connsiteX252" fmla="*/ 993319 w 7467600"/>
              <a:gd name="connsiteY252" fmla="*/ 3247648 h 6858000"/>
              <a:gd name="connsiteX253" fmla="*/ 853081 w 7467600"/>
              <a:gd name="connsiteY253" fmla="*/ 3312410 h 6858000"/>
              <a:gd name="connsiteX254" fmla="*/ 805957 w 7467600"/>
              <a:gd name="connsiteY254" fmla="*/ 3330443 h 6858000"/>
              <a:gd name="connsiteX255" fmla="*/ 1318687 w 7467600"/>
              <a:gd name="connsiteY255" fmla="*/ 3113840 h 6858000"/>
              <a:gd name="connsiteX256" fmla="*/ 5453702 w 7467600"/>
              <a:gd name="connsiteY256" fmla="*/ 3090882 h 6858000"/>
              <a:gd name="connsiteX257" fmla="*/ 5480135 w 7467600"/>
              <a:gd name="connsiteY257" fmla="*/ 3565802 h 6858000"/>
              <a:gd name="connsiteX258" fmla="*/ 5499023 w 7467600"/>
              <a:gd name="connsiteY258" fmla="*/ 4166310 h 6858000"/>
              <a:gd name="connsiteX259" fmla="*/ 5547022 w 7467600"/>
              <a:gd name="connsiteY259" fmla="*/ 3607838 h 6858000"/>
              <a:gd name="connsiteX260" fmla="*/ 5515964 w 7467600"/>
              <a:gd name="connsiteY260" fmla="*/ 3378541 h 6858000"/>
              <a:gd name="connsiteX261" fmla="*/ 5453702 w 7467600"/>
              <a:gd name="connsiteY261" fmla="*/ 3090882 h 6858000"/>
              <a:gd name="connsiteX262" fmla="*/ 1238695 w 7467600"/>
              <a:gd name="connsiteY262" fmla="*/ 3076820 h 6858000"/>
              <a:gd name="connsiteX263" fmla="*/ 716371 w 7467600"/>
              <a:gd name="connsiteY263" fmla="*/ 3293249 h 6858000"/>
              <a:gd name="connsiteX264" fmla="*/ 579522 w 7467600"/>
              <a:gd name="connsiteY264" fmla="*/ 3371759 h 6858000"/>
              <a:gd name="connsiteX265" fmla="*/ 600288 w 7467600"/>
              <a:gd name="connsiteY265" fmla="*/ 3365555 h 6858000"/>
              <a:gd name="connsiteX266" fmla="*/ 840692 w 7467600"/>
              <a:gd name="connsiteY266" fmla="*/ 3284921 h 6858000"/>
              <a:gd name="connsiteX267" fmla="*/ 979248 w 7467600"/>
              <a:gd name="connsiteY267" fmla="*/ 3221003 h 6858000"/>
              <a:gd name="connsiteX268" fmla="*/ 1053282 w 7467600"/>
              <a:gd name="connsiteY268" fmla="*/ 3185247 h 6858000"/>
              <a:gd name="connsiteX269" fmla="*/ 1320603 w 7467600"/>
              <a:gd name="connsiteY269" fmla="*/ 3081281 h 6858000"/>
              <a:gd name="connsiteX270" fmla="*/ 1238695 w 7467600"/>
              <a:gd name="connsiteY270" fmla="*/ 3076820 h 6858000"/>
              <a:gd name="connsiteX271" fmla="*/ 5425627 w 7467600"/>
              <a:gd name="connsiteY271" fmla="*/ 2954192 h 6858000"/>
              <a:gd name="connsiteX272" fmla="*/ 5470770 w 7467600"/>
              <a:gd name="connsiteY272" fmla="*/ 3005435 h 6858000"/>
              <a:gd name="connsiteX273" fmla="*/ 5519779 w 7467600"/>
              <a:gd name="connsiteY273" fmla="*/ 4359223 h 6858000"/>
              <a:gd name="connsiteX274" fmla="*/ 5520293 w 7467600"/>
              <a:gd name="connsiteY274" fmla="*/ 4360602 h 6858000"/>
              <a:gd name="connsiteX275" fmla="*/ 5767221 w 7467600"/>
              <a:gd name="connsiteY275" fmla="*/ 4665564 h 6858000"/>
              <a:gd name="connsiteX276" fmla="*/ 6937169 w 7467600"/>
              <a:gd name="connsiteY276" fmla="*/ 4815941 h 6858000"/>
              <a:gd name="connsiteX277" fmla="*/ 6953922 w 7467600"/>
              <a:gd name="connsiteY277" fmla="*/ 4890068 h 6858000"/>
              <a:gd name="connsiteX278" fmla="*/ 6071359 w 7467600"/>
              <a:gd name="connsiteY278" fmla="*/ 4770770 h 6858000"/>
              <a:gd name="connsiteX279" fmla="*/ 6038839 w 7467600"/>
              <a:gd name="connsiteY279" fmla="*/ 4764474 h 6858000"/>
              <a:gd name="connsiteX280" fmla="*/ 6038706 w 7467600"/>
              <a:gd name="connsiteY280" fmla="*/ 4763847 h 6858000"/>
              <a:gd name="connsiteX281" fmla="*/ 6037784 w 7467600"/>
              <a:gd name="connsiteY281" fmla="*/ 4764270 h 6858000"/>
              <a:gd name="connsiteX282" fmla="*/ 6038839 w 7467600"/>
              <a:gd name="connsiteY282" fmla="*/ 4764474 h 6858000"/>
              <a:gd name="connsiteX283" fmla="*/ 6040338 w 7467600"/>
              <a:gd name="connsiteY283" fmla="*/ 4771418 h 6858000"/>
              <a:gd name="connsiteX284" fmla="*/ 6024488 w 7467600"/>
              <a:gd name="connsiteY284" fmla="*/ 4809903 h 6858000"/>
              <a:gd name="connsiteX285" fmla="*/ 5599771 w 7467600"/>
              <a:gd name="connsiteY285" fmla="*/ 5509652 h 6858000"/>
              <a:gd name="connsiteX286" fmla="*/ 5548843 w 7467600"/>
              <a:gd name="connsiteY286" fmla="*/ 5563845 h 6858000"/>
              <a:gd name="connsiteX287" fmla="*/ 5940952 w 7467600"/>
              <a:gd name="connsiteY287" fmla="*/ 6250028 h 6858000"/>
              <a:gd name="connsiteX288" fmla="*/ 6043441 w 7467600"/>
              <a:gd name="connsiteY288" fmla="*/ 6665847 h 6858000"/>
              <a:gd name="connsiteX289" fmla="*/ 6093432 w 7467600"/>
              <a:gd name="connsiteY289" fmla="*/ 6858000 h 6858000"/>
              <a:gd name="connsiteX290" fmla="*/ 6034344 w 7467600"/>
              <a:gd name="connsiteY290" fmla="*/ 6858000 h 6858000"/>
              <a:gd name="connsiteX291" fmla="*/ 6026679 w 7467600"/>
              <a:gd name="connsiteY291" fmla="*/ 6836959 h 6858000"/>
              <a:gd name="connsiteX292" fmla="*/ 5800441 w 7467600"/>
              <a:gd name="connsiteY292" fmla="*/ 6335286 h 6858000"/>
              <a:gd name="connsiteX293" fmla="*/ 5526562 w 7467600"/>
              <a:gd name="connsiteY293" fmla="*/ 5705388 h 6858000"/>
              <a:gd name="connsiteX294" fmla="*/ 5519640 w 7467600"/>
              <a:gd name="connsiteY294" fmla="*/ 5683774 h 6858000"/>
              <a:gd name="connsiteX295" fmla="*/ 5844559 w 7467600"/>
              <a:gd name="connsiteY295" fmla="*/ 6553349 h 6858000"/>
              <a:gd name="connsiteX296" fmla="*/ 5975994 w 7467600"/>
              <a:gd name="connsiteY296" fmla="*/ 6858000 h 6858000"/>
              <a:gd name="connsiteX297" fmla="*/ 5898547 w 7467600"/>
              <a:gd name="connsiteY297" fmla="*/ 6858000 h 6858000"/>
              <a:gd name="connsiteX298" fmla="*/ 5682041 w 7467600"/>
              <a:gd name="connsiteY298" fmla="*/ 6355860 h 6858000"/>
              <a:gd name="connsiteX299" fmla="*/ 5461758 w 7467600"/>
              <a:gd name="connsiteY299" fmla="*/ 5820220 h 6858000"/>
              <a:gd name="connsiteX300" fmla="*/ 5237282 w 7467600"/>
              <a:gd name="connsiteY300" fmla="*/ 6579086 h 6858000"/>
              <a:gd name="connsiteX301" fmla="*/ 5115009 w 7467600"/>
              <a:gd name="connsiteY301" fmla="*/ 6858000 h 6858000"/>
              <a:gd name="connsiteX302" fmla="*/ 5028074 w 7467600"/>
              <a:gd name="connsiteY302" fmla="*/ 6858000 h 6858000"/>
              <a:gd name="connsiteX303" fmla="*/ 5079508 w 7467600"/>
              <a:gd name="connsiteY303" fmla="*/ 6749074 h 6858000"/>
              <a:gd name="connsiteX304" fmla="*/ 5371846 w 7467600"/>
              <a:gd name="connsiteY304" fmla="*/ 5924413 h 6858000"/>
              <a:gd name="connsiteX305" fmla="*/ 5270512 w 7467600"/>
              <a:gd name="connsiteY305" fmla="*/ 6138975 h 6858000"/>
              <a:gd name="connsiteX306" fmla="*/ 5062409 w 7467600"/>
              <a:gd name="connsiteY306" fmla="*/ 6653544 h 6858000"/>
              <a:gd name="connsiteX307" fmla="*/ 5036628 w 7467600"/>
              <a:gd name="connsiteY307" fmla="*/ 6754247 h 6858000"/>
              <a:gd name="connsiteX308" fmla="*/ 5009112 w 7467600"/>
              <a:gd name="connsiteY308" fmla="*/ 6858000 h 6858000"/>
              <a:gd name="connsiteX309" fmla="*/ 4976679 w 7467600"/>
              <a:gd name="connsiteY309" fmla="*/ 6858000 h 6858000"/>
              <a:gd name="connsiteX310" fmla="*/ 5006537 w 7467600"/>
              <a:gd name="connsiteY310" fmla="*/ 6747068 h 6858000"/>
              <a:gd name="connsiteX311" fmla="*/ 5032723 w 7467600"/>
              <a:gd name="connsiteY311" fmla="*/ 6644957 h 6858000"/>
              <a:gd name="connsiteX312" fmla="*/ 5242949 w 7467600"/>
              <a:gd name="connsiteY312" fmla="*/ 6125175 h 6858000"/>
              <a:gd name="connsiteX313" fmla="*/ 5286321 w 7467600"/>
              <a:gd name="connsiteY313" fmla="*/ 6033555 h 6858000"/>
              <a:gd name="connsiteX314" fmla="*/ 5008210 w 7467600"/>
              <a:gd name="connsiteY314" fmla="*/ 6649194 h 6858000"/>
              <a:gd name="connsiteX315" fmla="*/ 4986321 w 7467600"/>
              <a:gd name="connsiteY315" fmla="*/ 6765687 h 6858000"/>
              <a:gd name="connsiteX316" fmla="*/ 4973474 w 7467600"/>
              <a:gd name="connsiteY316" fmla="*/ 6858000 h 6858000"/>
              <a:gd name="connsiteX317" fmla="*/ 4907178 w 7467600"/>
              <a:gd name="connsiteY317" fmla="*/ 6858000 h 6858000"/>
              <a:gd name="connsiteX318" fmla="*/ 4910810 w 7467600"/>
              <a:gd name="connsiteY318" fmla="*/ 6829660 h 6858000"/>
              <a:gd name="connsiteX319" fmla="*/ 4987461 w 7467600"/>
              <a:gd name="connsiteY319" fmla="*/ 6432994 h 6858000"/>
              <a:gd name="connsiteX320" fmla="*/ 5179262 w 7467600"/>
              <a:gd name="connsiteY320" fmla="*/ 6035044 h 6858000"/>
              <a:gd name="connsiteX321" fmla="*/ 4689678 w 7467600"/>
              <a:gd name="connsiteY321" fmla="*/ 6440241 h 6858000"/>
              <a:gd name="connsiteX322" fmla="*/ 4477543 w 7467600"/>
              <a:gd name="connsiteY322" fmla="*/ 6674836 h 6858000"/>
              <a:gd name="connsiteX323" fmla="*/ 4329957 w 7467600"/>
              <a:gd name="connsiteY323" fmla="*/ 6858000 h 6858000"/>
              <a:gd name="connsiteX324" fmla="*/ 4218595 w 7467600"/>
              <a:gd name="connsiteY324" fmla="*/ 6858000 h 6858000"/>
              <a:gd name="connsiteX325" fmla="*/ 4368888 w 7467600"/>
              <a:gd name="connsiteY325" fmla="*/ 6668412 h 6858000"/>
              <a:gd name="connsiteX326" fmla="*/ 4563091 w 7467600"/>
              <a:gd name="connsiteY326" fmla="*/ 6442508 h 6858000"/>
              <a:gd name="connsiteX327" fmla="*/ 5387324 w 7467600"/>
              <a:gd name="connsiteY327" fmla="*/ 5705830 h 6858000"/>
              <a:gd name="connsiteX328" fmla="*/ 5073620 w 7467600"/>
              <a:gd name="connsiteY328" fmla="*/ 5955437 h 6858000"/>
              <a:gd name="connsiteX329" fmla="*/ 4689789 w 7467600"/>
              <a:gd name="connsiteY329" fmla="*/ 6268382 h 6858000"/>
              <a:gd name="connsiteX330" fmla="*/ 4418722 w 7467600"/>
              <a:gd name="connsiteY330" fmla="*/ 6570886 h 6858000"/>
              <a:gd name="connsiteX331" fmla="*/ 4214944 w 7467600"/>
              <a:gd name="connsiteY331" fmla="*/ 6858000 h 6858000"/>
              <a:gd name="connsiteX332" fmla="*/ 4177898 w 7467600"/>
              <a:gd name="connsiteY332" fmla="*/ 6858000 h 6858000"/>
              <a:gd name="connsiteX333" fmla="*/ 4391597 w 7467600"/>
              <a:gd name="connsiteY333" fmla="*/ 6556370 h 6858000"/>
              <a:gd name="connsiteX334" fmla="*/ 4668889 w 7467600"/>
              <a:gd name="connsiteY334" fmla="*/ 6246399 h 6858000"/>
              <a:gd name="connsiteX335" fmla="*/ 5055427 w 7467600"/>
              <a:gd name="connsiteY335" fmla="*/ 5931476 h 6858000"/>
              <a:gd name="connsiteX336" fmla="*/ 5371814 w 7467600"/>
              <a:gd name="connsiteY336" fmla="*/ 5678975 h 6858000"/>
              <a:gd name="connsiteX337" fmla="*/ 4987918 w 7467600"/>
              <a:gd name="connsiteY337" fmla="*/ 5838701 h 6858000"/>
              <a:gd name="connsiteX338" fmla="*/ 4317146 w 7467600"/>
              <a:gd name="connsiteY338" fmla="*/ 6587716 h 6858000"/>
              <a:gd name="connsiteX339" fmla="*/ 4171627 w 7467600"/>
              <a:gd name="connsiteY339" fmla="*/ 6858000 h 6858000"/>
              <a:gd name="connsiteX340" fmla="*/ 4081585 w 7467600"/>
              <a:gd name="connsiteY340" fmla="*/ 6858000 h 6858000"/>
              <a:gd name="connsiteX341" fmla="*/ 4238603 w 7467600"/>
              <a:gd name="connsiteY341" fmla="*/ 6559341 h 6858000"/>
              <a:gd name="connsiteX342" fmla="*/ 4778333 w 7467600"/>
              <a:gd name="connsiteY342" fmla="*/ 5873626 h 6858000"/>
              <a:gd name="connsiteX343" fmla="*/ 5414185 w 7467600"/>
              <a:gd name="connsiteY343" fmla="*/ 5573882 h 6858000"/>
              <a:gd name="connsiteX344" fmla="*/ 5959648 w 7467600"/>
              <a:gd name="connsiteY344" fmla="*/ 4760797 h 6858000"/>
              <a:gd name="connsiteX345" fmla="*/ 5355019 w 7467600"/>
              <a:gd name="connsiteY345" fmla="*/ 4734672 h 6858000"/>
              <a:gd name="connsiteX346" fmla="*/ 5083565 w 7467600"/>
              <a:gd name="connsiteY346" fmla="*/ 5179121 h 6858000"/>
              <a:gd name="connsiteX347" fmla="*/ 4713577 w 7467600"/>
              <a:gd name="connsiteY347" fmla="*/ 5616803 h 6858000"/>
              <a:gd name="connsiteX348" fmla="*/ 3989559 w 7467600"/>
              <a:gd name="connsiteY348" fmla="*/ 6145945 h 6858000"/>
              <a:gd name="connsiteX349" fmla="*/ 3939824 w 7467600"/>
              <a:gd name="connsiteY349" fmla="*/ 6066900 h 6858000"/>
              <a:gd name="connsiteX350" fmla="*/ 4584537 w 7467600"/>
              <a:gd name="connsiteY350" fmla="*/ 5324826 h 6858000"/>
              <a:gd name="connsiteX351" fmla="*/ 5037105 w 7467600"/>
              <a:gd name="connsiteY351" fmla="*/ 5088765 h 6858000"/>
              <a:gd name="connsiteX352" fmla="*/ 5039930 w 7467600"/>
              <a:gd name="connsiteY352" fmla="*/ 5089585 h 6858000"/>
              <a:gd name="connsiteX353" fmla="*/ 5263764 w 7467600"/>
              <a:gd name="connsiteY353" fmla="*/ 4735525 h 6858000"/>
              <a:gd name="connsiteX354" fmla="*/ 4086300 w 7467600"/>
              <a:gd name="connsiteY354" fmla="*/ 4884599 h 6858000"/>
              <a:gd name="connsiteX355" fmla="*/ 4085485 w 7467600"/>
              <a:gd name="connsiteY355" fmla="*/ 4899070 h 6858000"/>
              <a:gd name="connsiteX356" fmla="*/ 3871915 w 7467600"/>
              <a:gd name="connsiteY356" fmla="*/ 5253645 h 6858000"/>
              <a:gd name="connsiteX357" fmla="*/ 3799374 w 7467600"/>
              <a:gd name="connsiteY357" fmla="*/ 5466127 h 6858000"/>
              <a:gd name="connsiteX358" fmla="*/ 3498850 w 7467600"/>
              <a:gd name="connsiteY358" fmla="*/ 6661888 h 6858000"/>
              <a:gd name="connsiteX359" fmla="*/ 3399216 w 7467600"/>
              <a:gd name="connsiteY359" fmla="*/ 6858000 h 6858000"/>
              <a:gd name="connsiteX360" fmla="*/ 3303688 w 7467600"/>
              <a:gd name="connsiteY360" fmla="*/ 6858000 h 6858000"/>
              <a:gd name="connsiteX361" fmla="*/ 3391774 w 7467600"/>
              <a:gd name="connsiteY361" fmla="*/ 6697181 h 6858000"/>
              <a:gd name="connsiteX362" fmla="*/ 3735540 w 7467600"/>
              <a:gd name="connsiteY362" fmla="*/ 5546923 h 6858000"/>
              <a:gd name="connsiteX363" fmla="*/ 3729438 w 7467600"/>
              <a:gd name="connsiteY363" fmla="*/ 5569058 h 6858000"/>
              <a:gd name="connsiteX364" fmla="*/ 3707782 w 7467600"/>
              <a:gd name="connsiteY364" fmla="*/ 5644908 h 6858000"/>
              <a:gd name="connsiteX365" fmla="*/ 3583827 w 7467600"/>
              <a:gd name="connsiteY365" fmla="*/ 6039215 h 6858000"/>
              <a:gd name="connsiteX366" fmla="*/ 3547861 w 7467600"/>
              <a:gd name="connsiteY366" fmla="*/ 6129609 h 6858000"/>
              <a:gd name="connsiteX367" fmla="*/ 3490905 w 7467600"/>
              <a:gd name="connsiteY367" fmla="*/ 6277660 h 6858000"/>
              <a:gd name="connsiteX368" fmla="*/ 3455859 w 7467600"/>
              <a:gd name="connsiteY368" fmla="*/ 6391301 h 6858000"/>
              <a:gd name="connsiteX369" fmla="*/ 3429112 w 7467600"/>
              <a:gd name="connsiteY369" fmla="*/ 6479469 h 6858000"/>
              <a:gd name="connsiteX370" fmla="*/ 3304862 w 7467600"/>
              <a:gd name="connsiteY370" fmla="*/ 6796476 h 6858000"/>
              <a:gd name="connsiteX371" fmla="*/ 3276071 w 7467600"/>
              <a:gd name="connsiteY371" fmla="*/ 6858000 h 6858000"/>
              <a:gd name="connsiteX372" fmla="*/ 3240805 w 7467600"/>
              <a:gd name="connsiteY372" fmla="*/ 6858000 h 6858000"/>
              <a:gd name="connsiteX373" fmla="*/ 3275917 w 7467600"/>
              <a:gd name="connsiteY373" fmla="*/ 6783192 h 6858000"/>
              <a:gd name="connsiteX374" fmla="*/ 3399358 w 7467600"/>
              <a:gd name="connsiteY374" fmla="*/ 6469011 h 6858000"/>
              <a:gd name="connsiteX375" fmla="*/ 3425650 w 7467600"/>
              <a:gd name="connsiteY375" fmla="*/ 6381333 h 6858000"/>
              <a:gd name="connsiteX376" fmla="*/ 3460661 w 7467600"/>
              <a:gd name="connsiteY376" fmla="*/ 6266763 h 6858000"/>
              <a:gd name="connsiteX377" fmla="*/ 3518021 w 7467600"/>
              <a:gd name="connsiteY377" fmla="*/ 6117298 h 6858000"/>
              <a:gd name="connsiteX378" fmla="*/ 3554035 w 7467600"/>
              <a:gd name="connsiteY378" fmla="*/ 6027832 h 6858000"/>
              <a:gd name="connsiteX379" fmla="*/ 3677174 w 7467600"/>
              <a:gd name="connsiteY379" fmla="*/ 5636351 h 6858000"/>
              <a:gd name="connsiteX380" fmla="*/ 3698819 w 7467600"/>
              <a:gd name="connsiteY380" fmla="*/ 5560503 h 6858000"/>
              <a:gd name="connsiteX381" fmla="*/ 3702094 w 7467600"/>
              <a:gd name="connsiteY381" fmla="*/ 5549194 h 6858000"/>
              <a:gd name="connsiteX382" fmla="*/ 3398355 w 7467600"/>
              <a:gd name="connsiteY382" fmla="*/ 6094603 h 6858000"/>
              <a:gd name="connsiteX383" fmla="*/ 3193941 w 7467600"/>
              <a:gd name="connsiteY383" fmla="*/ 6798775 h 6858000"/>
              <a:gd name="connsiteX384" fmla="*/ 3184140 w 7467600"/>
              <a:gd name="connsiteY384" fmla="*/ 6858000 h 6858000"/>
              <a:gd name="connsiteX385" fmla="*/ 3099978 w 7467600"/>
              <a:gd name="connsiteY385" fmla="*/ 6858000 h 6858000"/>
              <a:gd name="connsiteX386" fmla="*/ 3101556 w 7467600"/>
              <a:gd name="connsiteY386" fmla="*/ 6843337 h 6858000"/>
              <a:gd name="connsiteX387" fmla="*/ 3370162 w 7467600"/>
              <a:gd name="connsiteY387" fmla="*/ 5785550 h 6858000"/>
              <a:gd name="connsiteX388" fmla="*/ 3746477 w 7467600"/>
              <a:gd name="connsiteY388" fmla="*/ 5377889 h 6858000"/>
              <a:gd name="connsiteX389" fmla="*/ 3863399 w 7467600"/>
              <a:gd name="connsiteY389" fmla="*/ 5087257 h 6858000"/>
              <a:gd name="connsiteX390" fmla="*/ 3968712 w 7467600"/>
              <a:gd name="connsiteY390" fmla="*/ 4913989 h 6858000"/>
              <a:gd name="connsiteX391" fmla="*/ 2792390 w 7467600"/>
              <a:gd name="connsiteY391" fmla="*/ 5382974 h 6858000"/>
              <a:gd name="connsiteX392" fmla="*/ 2714982 w 7467600"/>
              <a:gd name="connsiteY392" fmla="*/ 5427051 h 6858000"/>
              <a:gd name="connsiteX393" fmla="*/ 2813361 w 7467600"/>
              <a:gd name="connsiteY393" fmla="*/ 6023912 h 6858000"/>
              <a:gd name="connsiteX394" fmla="*/ 2688430 w 7467600"/>
              <a:gd name="connsiteY394" fmla="*/ 6801564 h 6858000"/>
              <a:gd name="connsiteX395" fmla="*/ 2629626 w 7467600"/>
              <a:gd name="connsiteY395" fmla="*/ 6763394 h 6858000"/>
              <a:gd name="connsiteX396" fmla="*/ 2565328 w 7467600"/>
              <a:gd name="connsiteY396" fmla="*/ 5516399 h 6858000"/>
              <a:gd name="connsiteX397" fmla="*/ 1922999 w 7467600"/>
              <a:gd name="connsiteY397" fmla="*/ 5980343 h 6858000"/>
              <a:gd name="connsiteX398" fmla="*/ 1950261 w 7467600"/>
              <a:gd name="connsiteY398" fmla="*/ 6405858 h 6858000"/>
              <a:gd name="connsiteX399" fmla="*/ 2365554 w 7467600"/>
              <a:gd name="connsiteY399" fmla="*/ 6759107 h 6858000"/>
              <a:gd name="connsiteX400" fmla="*/ 2424142 w 7467600"/>
              <a:gd name="connsiteY400" fmla="*/ 6858000 h 6858000"/>
              <a:gd name="connsiteX401" fmla="*/ 2395994 w 7467600"/>
              <a:gd name="connsiteY401" fmla="*/ 6858000 h 6858000"/>
              <a:gd name="connsiteX402" fmla="*/ 2392863 w 7467600"/>
              <a:gd name="connsiteY402" fmla="*/ 6852964 h 6858000"/>
              <a:gd name="connsiteX403" fmla="*/ 2017589 w 7467600"/>
              <a:gd name="connsiteY403" fmla="*/ 6493982 h 6858000"/>
              <a:gd name="connsiteX404" fmla="*/ 2147336 w 7467600"/>
              <a:gd name="connsiteY404" fmla="*/ 6594052 h 6858000"/>
              <a:gd name="connsiteX405" fmla="*/ 2207047 w 7467600"/>
              <a:gd name="connsiteY405" fmla="*/ 6654540 h 6858000"/>
              <a:gd name="connsiteX406" fmla="*/ 2299106 w 7467600"/>
              <a:gd name="connsiteY406" fmla="*/ 6778931 h 6858000"/>
              <a:gd name="connsiteX407" fmla="*/ 2314430 w 7467600"/>
              <a:gd name="connsiteY407" fmla="*/ 6801144 h 6858000"/>
              <a:gd name="connsiteX408" fmla="*/ 2352406 w 7467600"/>
              <a:gd name="connsiteY408" fmla="*/ 6858000 h 6858000"/>
              <a:gd name="connsiteX409" fmla="*/ 2314492 w 7467600"/>
              <a:gd name="connsiteY409" fmla="*/ 6858000 h 6858000"/>
              <a:gd name="connsiteX410" fmla="*/ 2288095 w 7467600"/>
              <a:gd name="connsiteY410" fmla="*/ 6818030 h 6858000"/>
              <a:gd name="connsiteX411" fmla="*/ 2272768 w 7467600"/>
              <a:gd name="connsiteY411" fmla="*/ 6795822 h 6858000"/>
              <a:gd name="connsiteX412" fmla="*/ 2182715 w 7467600"/>
              <a:gd name="connsiteY412" fmla="*/ 6675071 h 6858000"/>
              <a:gd name="connsiteX413" fmla="*/ 2032061 w 7467600"/>
              <a:gd name="connsiteY413" fmla="*/ 6541380 h 6858000"/>
              <a:gd name="connsiteX414" fmla="*/ 2257220 w 7467600"/>
              <a:gd name="connsiteY414" fmla="*/ 6826257 h 6858000"/>
              <a:gd name="connsiteX415" fmla="*/ 2281324 w 7467600"/>
              <a:gd name="connsiteY415" fmla="*/ 6858000 h 6858000"/>
              <a:gd name="connsiteX416" fmla="*/ 2242860 w 7467600"/>
              <a:gd name="connsiteY416" fmla="*/ 6858000 h 6858000"/>
              <a:gd name="connsiteX417" fmla="*/ 2232818 w 7467600"/>
              <a:gd name="connsiteY417" fmla="*/ 6844926 h 6858000"/>
              <a:gd name="connsiteX418" fmla="*/ 1990172 w 7467600"/>
              <a:gd name="connsiteY418" fmla="*/ 6542121 h 6858000"/>
              <a:gd name="connsiteX419" fmla="*/ 2124090 w 7467600"/>
              <a:gd name="connsiteY419" fmla="*/ 6761017 h 6858000"/>
              <a:gd name="connsiteX420" fmla="*/ 2200380 w 7467600"/>
              <a:gd name="connsiteY420" fmla="*/ 6858000 h 6858000"/>
              <a:gd name="connsiteX421" fmla="*/ 2147507 w 7467600"/>
              <a:gd name="connsiteY421" fmla="*/ 6858000 h 6858000"/>
              <a:gd name="connsiteX422" fmla="*/ 2070668 w 7467600"/>
              <a:gd name="connsiteY422" fmla="*/ 6761520 h 6858000"/>
              <a:gd name="connsiteX423" fmla="*/ 1975142 w 7467600"/>
              <a:gd name="connsiteY423" fmla="*/ 6585570 h 6858000"/>
              <a:gd name="connsiteX424" fmla="*/ 2050035 w 7467600"/>
              <a:gd name="connsiteY424" fmla="*/ 6813345 h 6858000"/>
              <a:gd name="connsiteX425" fmla="*/ 2063025 w 7467600"/>
              <a:gd name="connsiteY425" fmla="*/ 6858000 h 6858000"/>
              <a:gd name="connsiteX426" fmla="*/ 2021675 w 7467600"/>
              <a:gd name="connsiteY426" fmla="*/ 6858000 h 6858000"/>
              <a:gd name="connsiteX427" fmla="*/ 2019308 w 7467600"/>
              <a:gd name="connsiteY427" fmla="*/ 6847118 h 6858000"/>
              <a:gd name="connsiteX428" fmla="*/ 1938835 w 7467600"/>
              <a:gd name="connsiteY428" fmla="*/ 6551160 h 6858000"/>
              <a:gd name="connsiteX429" fmla="*/ 1953230 w 7467600"/>
              <a:gd name="connsiteY429" fmla="*/ 6759699 h 6858000"/>
              <a:gd name="connsiteX430" fmla="*/ 1956763 w 7467600"/>
              <a:gd name="connsiteY430" fmla="*/ 6778191 h 6858000"/>
              <a:gd name="connsiteX431" fmla="*/ 1967925 w 7467600"/>
              <a:gd name="connsiteY431" fmla="*/ 6858000 h 6858000"/>
              <a:gd name="connsiteX432" fmla="*/ 1936622 w 7467600"/>
              <a:gd name="connsiteY432" fmla="*/ 6858000 h 6858000"/>
              <a:gd name="connsiteX433" fmla="*/ 1926261 w 7467600"/>
              <a:gd name="connsiteY433" fmla="*/ 6784064 h 6858000"/>
              <a:gd name="connsiteX434" fmla="*/ 1922724 w 7467600"/>
              <a:gd name="connsiteY434" fmla="*/ 6765577 h 6858000"/>
              <a:gd name="connsiteX435" fmla="*/ 1904650 w 7467600"/>
              <a:gd name="connsiteY435" fmla="*/ 6639616 h 6858000"/>
              <a:gd name="connsiteX436" fmla="*/ 1885273 w 7467600"/>
              <a:gd name="connsiteY436" fmla="*/ 6858000 h 6858000"/>
              <a:gd name="connsiteX437" fmla="*/ 1854363 w 7467600"/>
              <a:gd name="connsiteY437" fmla="*/ 6858000 h 6858000"/>
              <a:gd name="connsiteX438" fmla="*/ 1880391 w 7467600"/>
              <a:gd name="connsiteY438" fmla="*/ 6603796 h 6858000"/>
              <a:gd name="connsiteX439" fmla="*/ 1818273 w 7467600"/>
              <a:gd name="connsiteY439" fmla="*/ 6715729 h 6858000"/>
              <a:gd name="connsiteX440" fmla="*/ 1794691 w 7467600"/>
              <a:gd name="connsiteY440" fmla="*/ 6843239 h 6858000"/>
              <a:gd name="connsiteX441" fmla="*/ 1794914 w 7467600"/>
              <a:gd name="connsiteY441" fmla="*/ 6858000 h 6858000"/>
              <a:gd name="connsiteX442" fmla="*/ 1746128 w 7467600"/>
              <a:gd name="connsiteY442" fmla="*/ 6858000 h 6858000"/>
              <a:gd name="connsiteX443" fmla="*/ 1753934 w 7467600"/>
              <a:gd name="connsiteY443" fmla="*/ 6724796 h 6858000"/>
              <a:gd name="connsiteX444" fmla="*/ 1792053 w 7467600"/>
              <a:gd name="connsiteY444" fmla="*/ 6572396 h 6858000"/>
              <a:gd name="connsiteX445" fmla="*/ 1862248 w 7467600"/>
              <a:gd name="connsiteY445" fmla="*/ 6266397 h 6858000"/>
              <a:gd name="connsiteX446" fmla="*/ 1862250 w 7467600"/>
              <a:gd name="connsiteY446" fmla="*/ 6033531 h 6858000"/>
              <a:gd name="connsiteX447" fmla="*/ 1211999 w 7467600"/>
              <a:gd name="connsiteY447" fmla="*/ 6683610 h 6858000"/>
              <a:gd name="connsiteX448" fmla="*/ 1213266 w 7467600"/>
              <a:gd name="connsiteY448" fmla="*/ 6691947 h 6858000"/>
              <a:gd name="connsiteX449" fmla="*/ 1203370 w 7467600"/>
              <a:gd name="connsiteY449" fmla="*/ 6850676 h 6858000"/>
              <a:gd name="connsiteX450" fmla="*/ 1203671 w 7467600"/>
              <a:gd name="connsiteY450" fmla="*/ 6858000 h 6858000"/>
              <a:gd name="connsiteX451" fmla="*/ 1143180 w 7467600"/>
              <a:gd name="connsiteY451" fmla="*/ 6858000 h 6858000"/>
              <a:gd name="connsiteX452" fmla="*/ 1142176 w 7467600"/>
              <a:gd name="connsiteY452" fmla="*/ 6766045 h 6858000"/>
              <a:gd name="connsiteX453" fmla="*/ 1067484 w 7467600"/>
              <a:gd name="connsiteY453" fmla="*/ 6858000 h 6858000"/>
              <a:gd name="connsiteX454" fmla="*/ 953928 w 7467600"/>
              <a:gd name="connsiteY454" fmla="*/ 6858000 h 6858000"/>
              <a:gd name="connsiteX455" fmla="*/ 959715 w 7467600"/>
              <a:gd name="connsiteY455" fmla="*/ 6850185 h 6858000"/>
              <a:gd name="connsiteX456" fmla="*/ 1483788 w 7467600"/>
              <a:gd name="connsiteY456" fmla="*/ 6259174 h 6858000"/>
              <a:gd name="connsiteX457" fmla="*/ 1100671 w 7467600"/>
              <a:gd name="connsiteY457" fmla="*/ 6252137 h 6858000"/>
              <a:gd name="connsiteX458" fmla="*/ 1090144 w 7467600"/>
              <a:gd name="connsiteY458" fmla="*/ 6256748 h 6858000"/>
              <a:gd name="connsiteX459" fmla="*/ 1095872 w 7467600"/>
              <a:gd name="connsiteY459" fmla="*/ 6271892 h 6858000"/>
              <a:gd name="connsiteX460" fmla="*/ 262785 w 7467600"/>
              <a:gd name="connsiteY460" fmla="*/ 6845450 h 6858000"/>
              <a:gd name="connsiteX461" fmla="*/ 209968 w 7467600"/>
              <a:gd name="connsiteY461" fmla="*/ 6770713 h 6858000"/>
              <a:gd name="connsiteX462" fmla="*/ 873460 w 7467600"/>
              <a:gd name="connsiteY462" fmla="*/ 6253768 h 6858000"/>
              <a:gd name="connsiteX463" fmla="*/ 192686 w 7467600"/>
              <a:gd name="connsiteY463" fmla="*/ 5849257 h 6858000"/>
              <a:gd name="connsiteX464" fmla="*/ 4696 w 7467600"/>
              <a:gd name="connsiteY464" fmla="*/ 5697668 h 6858000"/>
              <a:gd name="connsiteX465" fmla="*/ 0 w 7467600"/>
              <a:gd name="connsiteY465" fmla="*/ 5689984 h 6858000"/>
              <a:gd name="connsiteX466" fmla="*/ 0 w 7467600"/>
              <a:gd name="connsiteY466" fmla="*/ 5513472 h 6858000"/>
              <a:gd name="connsiteX467" fmla="*/ 174101 w 7467600"/>
              <a:gd name="connsiteY467" fmla="*/ 5620277 h 6858000"/>
              <a:gd name="connsiteX468" fmla="*/ 891800 w 7467600"/>
              <a:gd name="connsiteY468" fmla="*/ 6036935 h 6858000"/>
              <a:gd name="connsiteX469" fmla="*/ 1072219 w 7467600"/>
              <a:gd name="connsiteY469" fmla="*/ 6169443 h 6858000"/>
              <a:gd name="connsiteX470" fmla="*/ 1074117 w 7467600"/>
              <a:gd name="connsiteY470" fmla="*/ 6170301 h 6858000"/>
              <a:gd name="connsiteX471" fmla="*/ 1083114 w 7467600"/>
              <a:gd name="connsiteY471" fmla="*/ 6174131 h 6858000"/>
              <a:gd name="connsiteX472" fmla="*/ 1543010 w 7467600"/>
              <a:gd name="connsiteY472" fmla="*/ 6191140 h 6858000"/>
              <a:gd name="connsiteX473" fmla="*/ 1551080 w 7467600"/>
              <a:gd name="connsiteY473" fmla="*/ 6195006 h 6858000"/>
              <a:gd name="connsiteX474" fmla="*/ 2345443 w 7467600"/>
              <a:gd name="connsiteY474" fmla="*/ 5549882 h 6858000"/>
              <a:gd name="connsiteX475" fmla="*/ 1721499 w 7467600"/>
              <a:gd name="connsiteY475" fmla="*/ 5599969 h 6858000"/>
              <a:gd name="connsiteX476" fmla="*/ 767716 w 7467600"/>
              <a:gd name="connsiteY476" fmla="*/ 5472768 h 6858000"/>
              <a:gd name="connsiteX477" fmla="*/ 722147 w 7467600"/>
              <a:gd name="connsiteY477" fmla="*/ 5393091 h 6858000"/>
              <a:gd name="connsiteX478" fmla="*/ 1485552 w 7467600"/>
              <a:gd name="connsiteY478" fmla="*/ 5313202 h 6858000"/>
              <a:gd name="connsiteX479" fmla="*/ 2143004 w 7467600"/>
              <a:gd name="connsiteY479" fmla="*/ 5402420 h 6858000"/>
              <a:gd name="connsiteX480" fmla="*/ 1933391 w 7467600"/>
              <a:gd name="connsiteY480" fmla="*/ 5156971 h 6858000"/>
              <a:gd name="connsiteX481" fmla="*/ 1827118 w 7467600"/>
              <a:gd name="connsiteY481" fmla="*/ 4968410 h 6858000"/>
              <a:gd name="connsiteX482" fmla="*/ 1837349 w 7467600"/>
              <a:gd name="connsiteY482" fmla="*/ 4956357 h 6858000"/>
              <a:gd name="connsiteX483" fmla="*/ 2162835 w 7467600"/>
              <a:gd name="connsiteY483" fmla="*/ 5187853 h 6858000"/>
              <a:gd name="connsiteX484" fmla="*/ 2257167 w 7467600"/>
              <a:gd name="connsiteY484" fmla="*/ 5462123 h 6858000"/>
              <a:gd name="connsiteX485" fmla="*/ 2261598 w 7467600"/>
              <a:gd name="connsiteY485" fmla="*/ 5467998 h 6858000"/>
              <a:gd name="connsiteX486" fmla="*/ 2437177 w 7467600"/>
              <a:gd name="connsiteY486" fmla="*/ 5479608 h 6858000"/>
              <a:gd name="connsiteX487" fmla="*/ 2445247 w 7467600"/>
              <a:gd name="connsiteY487" fmla="*/ 5483476 h 6858000"/>
              <a:gd name="connsiteX488" fmla="*/ 2743626 w 7467600"/>
              <a:gd name="connsiteY488" fmla="*/ 5304819 h 6858000"/>
              <a:gd name="connsiteX489" fmla="*/ 3048102 w 7467600"/>
              <a:gd name="connsiteY489" fmla="*/ 5150595 h 6858000"/>
              <a:gd name="connsiteX490" fmla="*/ 1799414 w 7467600"/>
              <a:gd name="connsiteY490" fmla="*/ 4694732 h 6858000"/>
              <a:gd name="connsiteX491" fmla="*/ 1771735 w 7467600"/>
              <a:gd name="connsiteY491" fmla="*/ 4619929 h 6858000"/>
              <a:gd name="connsiteX492" fmla="*/ 3104273 w 7467600"/>
              <a:gd name="connsiteY492" fmla="*/ 5076159 h 6858000"/>
              <a:gd name="connsiteX493" fmla="*/ 3113245 w 7467600"/>
              <a:gd name="connsiteY493" fmla="*/ 5090705 h 6858000"/>
              <a:gd name="connsiteX494" fmla="*/ 3126294 w 7467600"/>
              <a:gd name="connsiteY494" fmla="*/ 5114400 h 6858000"/>
              <a:gd name="connsiteX495" fmla="*/ 3937433 w 7467600"/>
              <a:gd name="connsiteY495" fmla="*/ 4830473 h 6858000"/>
              <a:gd name="connsiteX496" fmla="*/ 3590475 w 7467600"/>
              <a:gd name="connsiteY496" fmla="*/ 4597974 h 6858000"/>
              <a:gd name="connsiteX497" fmla="*/ 3100264 w 7467600"/>
              <a:gd name="connsiteY497" fmla="*/ 4579845 h 6858000"/>
              <a:gd name="connsiteX498" fmla="*/ 2183576 w 7467600"/>
              <a:gd name="connsiteY498" fmla="*/ 4227150 h 6858000"/>
              <a:gd name="connsiteX499" fmla="*/ 2151029 w 7467600"/>
              <a:gd name="connsiteY499" fmla="*/ 4146947 h 6858000"/>
              <a:gd name="connsiteX500" fmla="*/ 3563434 w 7467600"/>
              <a:gd name="connsiteY500" fmla="*/ 4469115 h 6858000"/>
              <a:gd name="connsiteX501" fmla="*/ 3177952 w 7467600"/>
              <a:gd name="connsiteY501" fmla="*/ 3657386 h 6858000"/>
              <a:gd name="connsiteX502" fmla="*/ 3189263 w 7467600"/>
              <a:gd name="connsiteY502" fmla="*/ 3625726 h 6858000"/>
              <a:gd name="connsiteX503" fmla="*/ 3560912 w 7467600"/>
              <a:gd name="connsiteY503" fmla="*/ 4079863 h 6858000"/>
              <a:gd name="connsiteX504" fmla="*/ 3626636 w 7467600"/>
              <a:gd name="connsiteY504" fmla="*/ 4512230 h 6858000"/>
              <a:gd name="connsiteX505" fmla="*/ 3653088 w 7467600"/>
              <a:gd name="connsiteY505" fmla="*/ 4521417 h 6858000"/>
              <a:gd name="connsiteX506" fmla="*/ 3988128 w 7467600"/>
              <a:gd name="connsiteY506" fmla="*/ 4817267 h 6858000"/>
              <a:gd name="connsiteX507" fmla="*/ 4830582 w 7467600"/>
              <a:gd name="connsiteY507" fmla="*/ 4676000 h 6858000"/>
              <a:gd name="connsiteX508" fmla="*/ 4830100 w 7467600"/>
              <a:gd name="connsiteY508" fmla="*/ 4675554 h 6858000"/>
              <a:gd name="connsiteX509" fmla="*/ 4036318 w 7467600"/>
              <a:gd name="connsiteY509" fmla="*/ 4147013 h 6858000"/>
              <a:gd name="connsiteX510" fmla="*/ 3432098 w 7467600"/>
              <a:gd name="connsiteY510" fmla="*/ 3537312 h 6858000"/>
              <a:gd name="connsiteX511" fmla="*/ 3446761 w 7467600"/>
              <a:gd name="connsiteY511" fmla="*/ 3461278 h 6858000"/>
              <a:gd name="connsiteX512" fmla="*/ 4419733 w 7467600"/>
              <a:gd name="connsiteY512" fmla="*/ 3963555 h 6858000"/>
              <a:gd name="connsiteX513" fmla="*/ 4781371 w 7467600"/>
              <a:gd name="connsiteY513" fmla="*/ 4458604 h 6858000"/>
              <a:gd name="connsiteX514" fmla="*/ 4780440 w 7467600"/>
              <a:gd name="connsiteY514" fmla="*/ 4470290 h 6858000"/>
              <a:gd name="connsiteX515" fmla="*/ 4898954 w 7467600"/>
              <a:gd name="connsiteY515" fmla="*/ 4662092 h 6858000"/>
              <a:gd name="connsiteX516" fmla="*/ 4900699 w 7467600"/>
              <a:gd name="connsiteY516" fmla="*/ 4670867 h 6858000"/>
              <a:gd name="connsiteX517" fmla="*/ 5714511 w 7467600"/>
              <a:gd name="connsiteY517" fmla="*/ 4663483 h 6858000"/>
              <a:gd name="connsiteX518" fmla="*/ 5464793 w 7467600"/>
              <a:gd name="connsiteY518" fmla="*/ 4393556 h 6858000"/>
              <a:gd name="connsiteX519" fmla="*/ 5461897 w 7467600"/>
              <a:gd name="connsiteY519" fmla="*/ 4390879 h 6858000"/>
              <a:gd name="connsiteX520" fmla="*/ 4294126 w 7467600"/>
              <a:gd name="connsiteY520" fmla="*/ 3303048 h 6858000"/>
              <a:gd name="connsiteX521" fmla="*/ 4305321 w 7467600"/>
              <a:gd name="connsiteY521" fmla="*/ 3256953 h 6858000"/>
              <a:gd name="connsiteX522" fmla="*/ 4949299 w 7467600"/>
              <a:gd name="connsiteY522" fmla="*/ 3766336 h 6858000"/>
              <a:gd name="connsiteX523" fmla="*/ 5291452 w 7467600"/>
              <a:gd name="connsiteY523" fmla="*/ 4076801 h 6858000"/>
              <a:gd name="connsiteX524" fmla="*/ 5434998 w 7467600"/>
              <a:gd name="connsiteY524" fmla="*/ 4254100 h 6858000"/>
              <a:gd name="connsiteX525" fmla="*/ 5351015 w 7467600"/>
              <a:gd name="connsiteY525" fmla="*/ 3760989 h 6858000"/>
              <a:gd name="connsiteX526" fmla="*/ 5413780 w 7467600"/>
              <a:gd name="connsiteY526" fmla="*/ 2966265 h 6858000"/>
              <a:gd name="connsiteX527" fmla="*/ 5425627 w 7467600"/>
              <a:gd name="connsiteY527" fmla="*/ 2954192 h 6858000"/>
              <a:gd name="connsiteX528" fmla="*/ 6604735 w 7467600"/>
              <a:gd name="connsiteY528" fmla="*/ 2041381 h 6858000"/>
              <a:gd name="connsiteX529" fmla="*/ 7204487 w 7467600"/>
              <a:gd name="connsiteY529" fmla="*/ 2742112 h 6858000"/>
              <a:gd name="connsiteX530" fmla="*/ 7131592 w 7467600"/>
              <a:gd name="connsiteY530" fmla="*/ 2672096 h 6858000"/>
              <a:gd name="connsiteX531" fmla="*/ 6996344 w 7467600"/>
              <a:gd name="connsiteY531" fmla="*/ 2518310 h 6858000"/>
              <a:gd name="connsiteX532" fmla="*/ 6735495 w 7467600"/>
              <a:gd name="connsiteY532" fmla="*/ 2196890 h 6858000"/>
              <a:gd name="connsiteX533" fmla="*/ 6721901 w 7467600"/>
              <a:gd name="connsiteY533" fmla="*/ 2179274 h 6858000"/>
              <a:gd name="connsiteX534" fmla="*/ 6604735 w 7467600"/>
              <a:gd name="connsiteY534" fmla="*/ 2041381 h 6858000"/>
              <a:gd name="connsiteX535" fmla="*/ 6591670 w 7467600"/>
              <a:gd name="connsiteY535" fmla="*/ 1988277 h 6858000"/>
              <a:gd name="connsiteX536" fmla="*/ 6747349 w 7467600"/>
              <a:gd name="connsiteY536" fmla="*/ 2160069 h 6858000"/>
              <a:gd name="connsiteX537" fmla="*/ 6760943 w 7467600"/>
              <a:gd name="connsiteY537" fmla="*/ 2177686 h 6858000"/>
              <a:gd name="connsiteX538" fmla="*/ 7021065 w 7467600"/>
              <a:gd name="connsiteY538" fmla="*/ 2498102 h 6858000"/>
              <a:gd name="connsiteX539" fmla="*/ 7155223 w 7467600"/>
              <a:gd name="connsiteY539" fmla="*/ 2650386 h 6858000"/>
              <a:gd name="connsiteX540" fmla="*/ 7203167 w 7467600"/>
              <a:gd name="connsiteY540" fmla="*/ 2697288 h 6858000"/>
              <a:gd name="connsiteX541" fmla="*/ 6937703 w 7467600"/>
              <a:gd name="connsiteY541" fmla="*/ 2321981 h 6858000"/>
              <a:gd name="connsiteX542" fmla="*/ 6591670 w 7467600"/>
              <a:gd name="connsiteY542" fmla="*/ 1988277 h 6858000"/>
              <a:gd name="connsiteX543" fmla="*/ 5798671 w 7467600"/>
              <a:gd name="connsiteY543" fmla="*/ 1981601 h 6858000"/>
              <a:gd name="connsiteX544" fmla="*/ 5754709 w 7467600"/>
              <a:gd name="connsiteY544" fmla="*/ 2071454 h 6858000"/>
              <a:gd name="connsiteX545" fmla="*/ 5763044 w 7467600"/>
              <a:gd name="connsiteY545" fmla="*/ 2842206 h 6858000"/>
              <a:gd name="connsiteX546" fmla="*/ 5764974 w 7467600"/>
              <a:gd name="connsiteY546" fmla="*/ 2799609 h 6858000"/>
              <a:gd name="connsiteX547" fmla="*/ 5767665 w 7467600"/>
              <a:gd name="connsiteY547" fmla="*/ 2666409 h 6858000"/>
              <a:gd name="connsiteX548" fmla="*/ 5763055 w 7467600"/>
              <a:gd name="connsiteY548" fmla="*/ 2579705 h 6858000"/>
              <a:gd name="connsiteX549" fmla="*/ 5758079 w 7467600"/>
              <a:gd name="connsiteY549" fmla="*/ 2492508 h 6858000"/>
              <a:gd name="connsiteX550" fmla="*/ 5779325 w 7467600"/>
              <a:gd name="connsiteY550" fmla="*/ 2197069 h 6858000"/>
              <a:gd name="connsiteX551" fmla="*/ 5798671 w 7467600"/>
              <a:gd name="connsiteY551" fmla="*/ 1981601 h 6858000"/>
              <a:gd name="connsiteX552" fmla="*/ 5829202 w 7467600"/>
              <a:gd name="connsiteY552" fmla="*/ 1971679 h 6858000"/>
              <a:gd name="connsiteX553" fmla="*/ 5809558 w 7467600"/>
              <a:gd name="connsiteY553" fmla="*/ 2198043 h 6858000"/>
              <a:gd name="connsiteX554" fmla="*/ 5788653 w 7467600"/>
              <a:gd name="connsiteY554" fmla="*/ 2489430 h 6858000"/>
              <a:gd name="connsiteX555" fmla="*/ 5793439 w 7467600"/>
              <a:gd name="connsiteY555" fmla="*/ 2575235 h 6858000"/>
              <a:gd name="connsiteX556" fmla="*/ 5796837 w 7467600"/>
              <a:gd name="connsiteY556" fmla="*/ 2637633 h 6858000"/>
              <a:gd name="connsiteX557" fmla="*/ 5818614 w 7467600"/>
              <a:gd name="connsiteY557" fmla="*/ 2473055 h 6858000"/>
              <a:gd name="connsiteX558" fmla="*/ 5829202 w 7467600"/>
              <a:gd name="connsiteY558" fmla="*/ 1971679 h 6858000"/>
              <a:gd name="connsiteX559" fmla="*/ 5911389 w 7467600"/>
              <a:gd name="connsiteY559" fmla="*/ 1898371 h 6858000"/>
              <a:gd name="connsiteX560" fmla="*/ 6237627 w 7467600"/>
              <a:gd name="connsiteY560" fmla="*/ 2231921 h 6858000"/>
              <a:gd name="connsiteX561" fmla="*/ 5911389 w 7467600"/>
              <a:gd name="connsiteY561" fmla="*/ 1898371 h 6858000"/>
              <a:gd name="connsiteX562" fmla="*/ 6944437 w 7467600"/>
              <a:gd name="connsiteY562" fmla="*/ 1575402 h 6858000"/>
              <a:gd name="connsiteX563" fmla="*/ 6304730 w 7467600"/>
              <a:gd name="connsiteY563" fmla="*/ 1766654 h 6858000"/>
              <a:gd name="connsiteX564" fmla="*/ 6944437 w 7467600"/>
              <a:gd name="connsiteY564" fmla="*/ 1575402 h 6858000"/>
              <a:gd name="connsiteX565" fmla="*/ 7019523 w 7467600"/>
              <a:gd name="connsiteY565" fmla="*/ 1519450 h 6858000"/>
              <a:gd name="connsiteX566" fmla="*/ 6298091 w 7467600"/>
              <a:gd name="connsiteY566" fmla="*/ 1737122 h 6858000"/>
              <a:gd name="connsiteX567" fmla="*/ 7019523 w 7467600"/>
              <a:gd name="connsiteY567" fmla="*/ 1519450 h 6858000"/>
              <a:gd name="connsiteX568" fmla="*/ 2399523 w 7467600"/>
              <a:gd name="connsiteY568" fmla="*/ 1428234 h 6858000"/>
              <a:gd name="connsiteX569" fmla="*/ 2224982 w 7467600"/>
              <a:gd name="connsiteY569" fmla="*/ 1826201 h 6858000"/>
              <a:gd name="connsiteX570" fmla="*/ 2096099 w 7467600"/>
              <a:gd name="connsiteY570" fmla="*/ 2345900 h 6858000"/>
              <a:gd name="connsiteX571" fmla="*/ 2283317 w 7467600"/>
              <a:gd name="connsiteY571" fmla="*/ 1796925 h 6858000"/>
              <a:gd name="connsiteX572" fmla="*/ 2399523 w 7467600"/>
              <a:gd name="connsiteY572" fmla="*/ 1428234 h 6858000"/>
              <a:gd name="connsiteX573" fmla="*/ 2448558 w 7467600"/>
              <a:gd name="connsiteY573" fmla="*/ 1373435 h 6858000"/>
              <a:gd name="connsiteX574" fmla="*/ 2312521 w 7467600"/>
              <a:gd name="connsiteY574" fmla="*/ 1806140 h 6858000"/>
              <a:gd name="connsiteX575" fmla="*/ 2127533 w 7467600"/>
              <a:gd name="connsiteY575" fmla="*/ 2348380 h 6858000"/>
              <a:gd name="connsiteX576" fmla="*/ 2358080 w 7467600"/>
              <a:gd name="connsiteY576" fmla="*/ 1866134 h 6858000"/>
              <a:gd name="connsiteX577" fmla="*/ 2407436 w 7467600"/>
              <a:gd name="connsiteY577" fmla="*/ 1651070 h 6858000"/>
              <a:gd name="connsiteX578" fmla="*/ 2448558 w 7467600"/>
              <a:gd name="connsiteY578" fmla="*/ 1373435 h 6858000"/>
              <a:gd name="connsiteX579" fmla="*/ 278707 w 7467600"/>
              <a:gd name="connsiteY579" fmla="*/ 1352270 h 6858000"/>
              <a:gd name="connsiteX580" fmla="*/ 321570 w 7467600"/>
              <a:gd name="connsiteY580" fmla="*/ 1861610 h 6858000"/>
              <a:gd name="connsiteX581" fmla="*/ 294281 w 7467600"/>
              <a:gd name="connsiteY581" fmla="*/ 1440658 h 6858000"/>
              <a:gd name="connsiteX582" fmla="*/ 278707 w 7467600"/>
              <a:gd name="connsiteY582" fmla="*/ 1352270 h 6858000"/>
              <a:gd name="connsiteX583" fmla="*/ 1423821 w 7467600"/>
              <a:gd name="connsiteY583" fmla="*/ 1351958 h 6858000"/>
              <a:gd name="connsiteX584" fmla="*/ 1638521 w 7467600"/>
              <a:gd name="connsiteY584" fmla="*/ 1908470 h 6858000"/>
              <a:gd name="connsiteX585" fmla="*/ 1754199 w 7467600"/>
              <a:gd name="connsiteY585" fmla="*/ 2149284 h 6858000"/>
              <a:gd name="connsiteX586" fmla="*/ 1908359 w 7467600"/>
              <a:gd name="connsiteY586" fmla="*/ 2364988 h 6858000"/>
              <a:gd name="connsiteX587" fmla="*/ 1647661 w 7467600"/>
              <a:gd name="connsiteY587" fmla="*/ 1825945 h 6858000"/>
              <a:gd name="connsiteX588" fmla="*/ 1423821 w 7467600"/>
              <a:gd name="connsiteY588" fmla="*/ 1351958 h 6858000"/>
              <a:gd name="connsiteX589" fmla="*/ 1431890 w 7467600"/>
              <a:gd name="connsiteY589" fmla="*/ 1306475 h 6858000"/>
              <a:gd name="connsiteX590" fmla="*/ 1507597 w 7467600"/>
              <a:gd name="connsiteY590" fmla="*/ 1446132 h 6858000"/>
              <a:gd name="connsiteX591" fmla="*/ 1674586 w 7467600"/>
              <a:gd name="connsiteY591" fmla="*/ 1813832 h 6858000"/>
              <a:gd name="connsiteX592" fmla="*/ 1815950 w 7467600"/>
              <a:gd name="connsiteY592" fmla="*/ 2128564 h 6858000"/>
              <a:gd name="connsiteX593" fmla="*/ 1984242 w 7467600"/>
              <a:gd name="connsiteY593" fmla="*/ 2430829 h 6858000"/>
              <a:gd name="connsiteX594" fmla="*/ 2014023 w 7467600"/>
              <a:gd name="connsiteY594" fmla="*/ 2450995 h 6858000"/>
              <a:gd name="connsiteX595" fmla="*/ 1747337 w 7467600"/>
              <a:gd name="connsiteY595" fmla="*/ 1855264 h 6858000"/>
              <a:gd name="connsiteX596" fmla="*/ 1533749 w 7467600"/>
              <a:gd name="connsiteY596" fmla="*/ 1478656 h 6858000"/>
              <a:gd name="connsiteX597" fmla="*/ 1431890 w 7467600"/>
              <a:gd name="connsiteY597" fmla="*/ 1306475 h 6858000"/>
              <a:gd name="connsiteX598" fmla="*/ 5052692 w 7467600"/>
              <a:gd name="connsiteY598" fmla="*/ 1292994 h 6858000"/>
              <a:gd name="connsiteX599" fmla="*/ 5200661 w 7467600"/>
              <a:gd name="connsiteY599" fmla="*/ 1635186 h 6858000"/>
              <a:gd name="connsiteX600" fmla="*/ 5297138 w 7467600"/>
              <a:gd name="connsiteY600" fmla="*/ 1906351 h 6858000"/>
              <a:gd name="connsiteX601" fmla="*/ 5052692 w 7467600"/>
              <a:gd name="connsiteY601" fmla="*/ 1292994 h 6858000"/>
              <a:gd name="connsiteX602" fmla="*/ 5009948 w 7467600"/>
              <a:gd name="connsiteY602" fmla="*/ 1273619 h 6858000"/>
              <a:gd name="connsiteX603" fmla="*/ 5121777 w 7467600"/>
              <a:gd name="connsiteY603" fmla="*/ 1654213 h 6858000"/>
              <a:gd name="connsiteX604" fmla="*/ 5293545 w 7467600"/>
              <a:gd name="connsiteY604" fmla="*/ 2072247 h 6858000"/>
              <a:gd name="connsiteX605" fmla="*/ 5294042 w 7467600"/>
              <a:gd name="connsiteY605" fmla="*/ 2065019 h 6858000"/>
              <a:gd name="connsiteX606" fmla="*/ 5171936 w 7467600"/>
              <a:gd name="connsiteY606" fmla="*/ 1647613 h 6858000"/>
              <a:gd name="connsiteX607" fmla="*/ 5009948 w 7467600"/>
              <a:gd name="connsiteY607" fmla="*/ 1273619 h 6858000"/>
              <a:gd name="connsiteX608" fmla="*/ 655236 w 7467600"/>
              <a:gd name="connsiteY608" fmla="*/ 1268632 h 6858000"/>
              <a:gd name="connsiteX609" fmla="*/ 839521 w 7467600"/>
              <a:gd name="connsiteY609" fmla="*/ 1685315 h 6858000"/>
              <a:gd name="connsiteX610" fmla="*/ 1109416 w 7467600"/>
              <a:gd name="connsiteY610" fmla="*/ 2061663 h 6858000"/>
              <a:gd name="connsiteX611" fmla="*/ 1298300 w 7467600"/>
              <a:gd name="connsiteY611" fmla="*/ 2247742 h 6858000"/>
              <a:gd name="connsiteX612" fmla="*/ 1125871 w 7467600"/>
              <a:gd name="connsiteY612" fmla="*/ 1989513 h 6858000"/>
              <a:gd name="connsiteX613" fmla="*/ 981574 w 7467600"/>
              <a:gd name="connsiteY613" fmla="*/ 1783157 h 6858000"/>
              <a:gd name="connsiteX614" fmla="*/ 922198 w 7467600"/>
              <a:gd name="connsiteY614" fmla="*/ 1677437 h 6858000"/>
              <a:gd name="connsiteX615" fmla="*/ 869293 w 7467600"/>
              <a:gd name="connsiteY615" fmla="*/ 1583214 h 6858000"/>
              <a:gd name="connsiteX616" fmla="*/ 751431 w 7467600"/>
              <a:gd name="connsiteY616" fmla="*/ 1405731 h 6858000"/>
              <a:gd name="connsiteX617" fmla="*/ 655236 w 7467600"/>
              <a:gd name="connsiteY617" fmla="*/ 1268632 h 6858000"/>
              <a:gd name="connsiteX618" fmla="*/ 6516292 w 7467600"/>
              <a:gd name="connsiteY618" fmla="*/ 1263064 h 6858000"/>
              <a:gd name="connsiteX619" fmla="*/ 5736320 w 7467600"/>
              <a:gd name="connsiteY619" fmla="*/ 1501803 h 6858000"/>
              <a:gd name="connsiteX620" fmla="*/ 6516292 w 7467600"/>
              <a:gd name="connsiteY620" fmla="*/ 1263064 h 6858000"/>
              <a:gd name="connsiteX621" fmla="*/ 291466 w 7467600"/>
              <a:gd name="connsiteY621" fmla="*/ 1250369 h 6858000"/>
              <a:gd name="connsiteX622" fmla="*/ 323180 w 7467600"/>
              <a:gd name="connsiteY622" fmla="*/ 1435283 h 6858000"/>
              <a:gd name="connsiteX623" fmla="*/ 349381 w 7467600"/>
              <a:gd name="connsiteY623" fmla="*/ 1875041 h 6858000"/>
              <a:gd name="connsiteX624" fmla="*/ 374363 w 7467600"/>
              <a:gd name="connsiteY624" fmla="*/ 1506494 h 6858000"/>
              <a:gd name="connsiteX625" fmla="*/ 302168 w 7467600"/>
              <a:gd name="connsiteY625" fmla="*/ 1274495 h 6858000"/>
              <a:gd name="connsiteX626" fmla="*/ 291466 w 7467600"/>
              <a:gd name="connsiteY626" fmla="*/ 1250369 h 6858000"/>
              <a:gd name="connsiteX627" fmla="*/ 678222 w 7467600"/>
              <a:gd name="connsiteY627" fmla="*/ 1248670 h 6858000"/>
              <a:gd name="connsiteX628" fmla="*/ 775536 w 7467600"/>
              <a:gd name="connsiteY628" fmla="*/ 1388015 h 6858000"/>
              <a:gd name="connsiteX629" fmla="*/ 894529 w 7467600"/>
              <a:gd name="connsiteY629" fmla="*/ 1567739 h 6858000"/>
              <a:gd name="connsiteX630" fmla="*/ 948000 w 7467600"/>
              <a:gd name="connsiteY630" fmla="*/ 1663088 h 6858000"/>
              <a:gd name="connsiteX631" fmla="*/ 1006812 w 7467600"/>
              <a:gd name="connsiteY631" fmla="*/ 1767683 h 6858000"/>
              <a:gd name="connsiteX632" fmla="*/ 1149133 w 7467600"/>
              <a:gd name="connsiteY632" fmla="*/ 1971513 h 6858000"/>
              <a:gd name="connsiteX633" fmla="*/ 1333952 w 7467600"/>
              <a:gd name="connsiteY633" fmla="*/ 2251620 h 6858000"/>
              <a:gd name="connsiteX634" fmla="*/ 1337329 w 7467600"/>
              <a:gd name="connsiteY634" fmla="*/ 2258350 h 6858000"/>
              <a:gd name="connsiteX635" fmla="*/ 1014726 w 7467600"/>
              <a:gd name="connsiteY635" fmla="*/ 1615556 h 6858000"/>
              <a:gd name="connsiteX636" fmla="*/ 678222 w 7467600"/>
              <a:gd name="connsiteY636" fmla="*/ 1248670 h 6858000"/>
              <a:gd name="connsiteX637" fmla="*/ 6691602 w 7467600"/>
              <a:gd name="connsiteY637" fmla="*/ 1140573 h 6858000"/>
              <a:gd name="connsiteX638" fmla="*/ 6571100 w 7467600"/>
              <a:gd name="connsiteY638" fmla="*/ 1183662 h 6858000"/>
              <a:gd name="connsiteX639" fmla="*/ 6241687 w 7467600"/>
              <a:gd name="connsiteY639" fmla="*/ 1257600 h 6858000"/>
              <a:gd name="connsiteX640" fmla="*/ 5693009 w 7467600"/>
              <a:gd name="connsiteY640" fmla="*/ 1478256 h 6858000"/>
              <a:gd name="connsiteX641" fmla="*/ 6548420 w 7467600"/>
              <a:gd name="connsiteY641" fmla="*/ 1214599 h 6858000"/>
              <a:gd name="connsiteX642" fmla="*/ 6605473 w 7467600"/>
              <a:gd name="connsiteY642" fmla="*/ 1184686 h 6858000"/>
              <a:gd name="connsiteX643" fmla="*/ 6691602 w 7467600"/>
              <a:gd name="connsiteY643" fmla="*/ 1140573 h 6858000"/>
              <a:gd name="connsiteX644" fmla="*/ 4002475 w 7467600"/>
              <a:gd name="connsiteY644" fmla="*/ 1037802 h 6858000"/>
              <a:gd name="connsiteX645" fmla="*/ 4000324 w 7467600"/>
              <a:gd name="connsiteY645" fmla="*/ 1039362 h 6858000"/>
              <a:gd name="connsiteX646" fmla="*/ 4002862 w 7467600"/>
              <a:gd name="connsiteY646" fmla="*/ 1042866 h 6858000"/>
              <a:gd name="connsiteX647" fmla="*/ 4002475 w 7467600"/>
              <a:gd name="connsiteY647" fmla="*/ 1037802 h 6858000"/>
              <a:gd name="connsiteX648" fmla="*/ 506322 w 7467600"/>
              <a:gd name="connsiteY648" fmla="*/ 1020997 h 6858000"/>
              <a:gd name="connsiteX649" fmla="*/ 533068 w 7467600"/>
              <a:gd name="connsiteY649" fmla="*/ 1029409 h 6858000"/>
              <a:gd name="connsiteX650" fmla="*/ 1232525 w 7467600"/>
              <a:gd name="connsiteY650" fmla="*/ 1804675 h 6858000"/>
              <a:gd name="connsiteX651" fmla="*/ 1388858 w 7467600"/>
              <a:gd name="connsiteY651" fmla="*/ 2368011 h 6858000"/>
              <a:gd name="connsiteX652" fmla="*/ 1384098 w 7467600"/>
              <a:gd name="connsiteY652" fmla="*/ 2378125 h 6858000"/>
              <a:gd name="connsiteX653" fmla="*/ 1425393 w 7467600"/>
              <a:gd name="connsiteY653" fmla="*/ 2589124 h 6858000"/>
              <a:gd name="connsiteX654" fmla="*/ 1424001 w 7467600"/>
              <a:gd name="connsiteY654" fmla="*/ 2597541 h 6858000"/>
              <a:gd name="connsiteX655" fmla="*/ 2152729 w 7467600"/>
              <a:gd name="connsiteY655" fmla="*/ 2864487 h 6858000"/>
              <a:gd name="connsiteX656" fmla="*/ 2020609 w 7467600"/>
              <a:gd name="connsiteY656" fmla="*/ 2539671 h 6858000"/>
              <a:gd name="connsiteX657" fmla="*/ 2018920 w 7467600"/>
              <a:gd name="connsiteY657" fmla="*/ 2536309 h 6858000"/>
              <a:gd name="connsiteX658" fmla="*/ 1342441 w 7467600"/>
              <a:gd name="connsiteY658" fmla="*/ 1173017 h 6858000"/>
              <a:gd name="connsiteX659" fmla="*/ 1367925 w 7467600"/>
              <a:gd name="connsiteY659" fmla="*/ 1135648 h 6858000"/>
              <a:gd name="connsiteX660" fmla="*/ 1771401 w 7467600"/>
              <a:gd name="connsiteY660" fmla="*/ 1806673 h 6858000"/>
              <a:gd name="connsiteX661" fmla="*/ 1972385 w 7467600"/>
              <a:gd name="connsiteY661" fmla="*/ 2198735 h 6858000"/>
              <a:gd name="connsiteX662" fmla="*/ 2040892 w 7467600"/>
              <a:gd name="connsiteY662" fmla="*/ 2405205 h 6858000"/>
              <a:gd name="connsiteX663" fmla="*/ 2131689 w 7467600"/>
              <a:gd name="connsiteY663" fmla="*/ 1936926 h 6858000"/>
              <a:gd name="connsiteX664" fmla="*/ 2454820 w 7467600"/>
              <a:gd name="connsiteY664" fmla="*/ 1248808 h 6858000"/>
              <a:gd name="connsiteX665" fmla="*/ 2492512 w 7467600"/>
              <a:gd name="connsiteY665" fmla="*/ 1302920 h 6858000"/>
              <a:gd name="connsiteX666" fmla="*/ 2081216 w 7467600"/>
              <a:gd name="connsiteY666" fmla="*/ 2527513 h 6858000"/>
              <a:gd name="connsiteX667" fmla="*/ 2081211 w 7467600"/>
              <a:gd name="connsiteY667" fmla="*/ 2528916 h 6858000"/>
              <a:gd name="connsiteX668" fmla="*/ 2199067 w 7467600"/>
              <a:gd name="connsiteY668" fmla="*/ 2884061 h 6858000"/>
              <a:gd name="connsiteX669" fmla="*/ 3192586 w 7467600"/>
              <a:gd name="connsiteY669" fmla="*/ 3411496 h 6858000"/>
              <a:gd name="connsiteX670" fmla="*/ 3182620 w 7467600"/>
              <a:gd name="connsiteY670" fmla="*/ 3483279 h 6858000"/>
              <a:gd name="connsiteX671" fmla="*/ 2435119 w 7467600"/>
              <a:gd name="connsiteY671" fmla="*/ 3080173 h 6858000"/>
              <a:gd name="connsiteX672" fmla="*/ 2410152 w 7467600"/>
              <a:gd name="connsiteY672" fmla="*/ 3063751 h 6858000"/>
              <a:gd name="connsiteX673" fmla="*/ 2408099 w 7467600"/>
              <a:gd name="connsiteY673" fmla="*/ 3064403 h 6858000"/>
              <a:gd name="connsiteX674" fmla="*/ 2407218 w 7467600"/>
              <a:gd name="connsiteY674" fmla="*/ 3070324 h 6858000"/>
              <a:gd name="connsiteX675" fmla="*/ 2380138 w 7467600"/>
              <a:gd name="connsiteY675" fmla="*/ 3099341 h 6858000"/>
              <a:gd name="connsiteX676" fmla="*/ 1765923 w 7467600"/>
              <a:gd name="connsiteY676" fmla="*/ 3581043 h 6858000"/>
              <a:gd name="connsiteX677" fmla="*/ 1702258 w 7467600"/>
              <a:gd name="connsiteY677" fmla="*/ 3612286 h 6858000"/>
              <a:gd name="connsiteX678" fmla="*/ 1538370 w 7467600"/>
              <a:gd name="connsiteY678" fmla="*/ 3811804 h 6858000"/>
              <a:gd name="connsiteX679" fmla="*/ 542867 w 7467600"/>
              <a:gd name="connsiteY679" fmla="*/ 4944092 h 6858000"/>
              <a:gd name="connsiteX680" fmla="*/ 515800 w 7467600"/>
              <a:gd name="connsiteY680" fmla="*/ 4862180 h 6858000"/>
              <a:gd name="connsiteX681" fmla="*/ 909145 w 7467600"/>
              <a:gd name="connsiteY681" fmla="*/ 4199225 h 6858000"/>
              <a:gd name="connsiteX682" fmla="*/ 1214067 w 7467600"/>
              <a:gd name="connsiteY682" fmla="*/ 3908561 h 6858000"/>
              <a:gd name="connsiteX683" fmla="*/ 640967 w 7467600"/>
              <a:gd name="connsiteY683" fmla="*/ 4105601 h 6858000"/>
              <a:gd name="connsiteX684" fmla="*/ 112563 w 7467600"/>
              <a:gd name="connsiteY684" fmla="*/ 4396952 h 6858000"/>
              <a:gd name="connsiteX685" fmla="*/ 0 w 7467600"/>
              <a:gd name="connsiteY685" fmla="*/ 4466006 h 6858000"/>
              <a:gd name="connsiteX686" fmla="*/ 0 w 7467600"/>
              <a:gd name="connsiteY686" fmla="*/ 4233763 h 6858000"/>
              <a:gd name="connsiteX687" fmla="*/ 36881 w 7467600"/>
              <a:gd name="connsiteY687" fmla="*/ 4200118 h 6858000"/>
              <a:gd name="connsiteX688" fmla="*/ 910534 w 7467600"/>
              <a:gd name="connsiteY688" fmla="*/ 3629753 h 6858000"/>
              <a:gd name="connsiteX689" fmla="*/ 1578717 w 7467600"/>
              <a:gd name="connsiteY689" fmla="*/ 3575982 h 6858000"/>
              <a:gd name="connsiteX690" fmla="*/ 2338780 w 7467600"/>
              <a:gd name="connsiteY690" fmla="*/ 3033725 h 6858000"/>
              <a:gd name="connsiteX691" fmla="*/ 1807991 w 7467600"/>
              <a:gd name="connsiteY691" fmla="*/ 2807184 h 6858000"/>
              <a:gd name="connsiteX692" fmla="*/ 1416358 w 7467600"/>
              <a:gd name="connsiteY692" fmla="*/ 3112571 h 6858000"/>
              <a:gd name="connsiteX693" fmla="*/ 939066 w 7467600"/>
              <a:gd name="connsiteY693" fmla="*/ 3378798 h 6858000"/>
              <a:gd name="connsiteX694" fmla="*/ 115099 w 7467600"/>
              <a:gd name="connsiteY694" fmla="*/ 3607650 h 6858000"/>
              <a:gd name="connsiteX695" fmla="*/ 97284 w 7467600"/>
              <a:gd name="connsiteY695" fmla="*/ 3520393 h 6858000"/>
              <a:gd name="connsiteX696" fmla="*/ 922050 w 7467600"/>
              <a:gd name="connsiteY696" fmla="*/ 3074867 h 6858000"/>
              <a:gd name="connsiteX697" fmla="*/ 1405265 w 7467600"/>
              <a:gd name="connsiteY697" fmla="*/ 3016319 h 6858000"/>
              <a:gd name="connsiteX698" fmla="*/ 1407512 w 7467600"/>
              <a:gd name="connsiteY698" fmla="*/ 3018001 h 6858000"/>
              <a:gd name="connsiteX699" fmla="*/ 1726266 w 7467600"/>
              <a:gd name="connsiteY699" fmla="*/ 2777274 h 6858000"/>
              <a:gd name="connsiteX700" fmla="*/ 625390 w 7467600"/>
              <a:gd name="connsiteY700" fmla="*/ 2514541 h 6858000"/>
              <a:gd name="connsiteX701" fmla="*/ 619799 w 7467600"/>
              <a:gd name="connsiteY701" fmla="*/ 2527180 h 6858000"/>
              <a:gd name="connsiteX702" fmla="*/ 310030 w 7467600"/>
              <a:gd name="connsiteY702" fmla="*/ 2771818 h 6858000"/>
              <a:gd name="connsiteX703" fmla="*/ 173877 w 7467600"/>
              <a:gd name="connsiteY703" fmla="*/ 2937056 h 6858000"/>
              <a:gd name="connsiteX704" fmla="*/ 77889 w 7467600"/>
              <a:gd name="connsiteY704" fmla="*/ 3138440 h 6858000"/>
              <a:gd name="connsiteX705" fmla="*/ 0 w 7467600"/>
              <a:gd name="connsiteY705" fmla="*/ 3271395 h 6858000"/>
              <a:gd name="connsiteX706" fmla="*/ 0 w 7467600"/>
              <a:gd name="connsiteY706" fmla="*/ 3153002 h 6858000"/>
              <a:gd name="connsiteX707" fmla="*/ 2386 w 7467600"/>
              <a:gd name="connsiteY707" fmla="*/ 3149203 h 6858000"/>
              <a:gd name="connsiteX708" fmla="*/ 89753 w 7467600"/>
              <a:gd name="connsiteY708" fmla="*/ 2987702 h 6858000"/>
              <a:gd name="connsiteX709" fmla="*/ 76869 w 7467600"/>
              <a:gd name="connsiteY709" fmla="*/ 3005404 h 6858000"/>
              <a:gd name="connsiteX710" fmla="*/ 32049 w 7467600"/>
              <a:gd name="connsiteY710" fmla="*/ 3065814 h 6858000"/>
              <a:gd name="connsiteX711" fmla="*/ 0 w 7467600"/>
              <a:gd name="connsiteY711" fmla="*/ 3108744 h 6858000"/>
              <a:gd name="connsiteX712" fmla="*/ 0 w 7467600"/>
              <a:gd name="connsiteY712" fmla="*/ 3058059 h 6858000"/>
              <a:gd name="connsiteX713" fmla="*/ 7610 w 7467600"/>
              <a:gd name="connsiteY713" fmla="*/ 3047889 h 6858000"/>
              <a:gd name="connsiteX714" fmla="*/ 52419 w 7467600"/>
              <a:gd name="connsiteY714" fmla="*/ 2987479 h 6858000"/>
              <a:gd name="connsiteX715" fmla="*/ 59142 w 7467600"/>
              <a:gd name="connsiteY715" fmla="*/ 2978488 h 6858000"/>
              <a:gd name="connsiteX716" fmla="*/ 0 w 7467600"/>
              <a:gd name="connsiteY716" fmla="*/ 3015334 h 6858000"/>
              <a:gd name="connsiteX717" fmla="*/ 0 w 7467600"/>
              <a:gd name="connsiteY717" fmla="*/ 2914286 h 6858000"/>
              <a:gd name="connsiteX718" fmla="*/ 36383 w 7467600"/>
              <a:gd name="connsiteY718" fmla="*/ 2901128 h 6858000"/>
              <a:gd name="connsiteX719" fmla="*/ 156329 w 7467600"/>
              <a:gd name="connsiteY719" fmla="*/ 2840533 h 6858000"/>
              <a:gd name="connsiteX720" fmla="*/ 358355 w 7467600"/>
              <a:gd name="connsiteY720" fmla="*/ 2620471 h 6858000"/>
              <a:gd name="connsiteX721" fmla="*/ 510577 w 7467600"/>
              <a:gd name="connsiteY721" fmla="*/ 2501244 h 6858000"/>
              <a:gd name="connsiteX722" fmla="*/ 211967 w 7467600"/>
              <a:gd name="connsiteY722" fmla="*/ 2479171 h 6858000"/>
              <a:gd name="connsiteX723" fmla="*/ 0 w 7467600"/>
              <a:gd name="connsiteY723" fmla="*/ 2476398 h 6858000"/>
              <a:gd name="connsiteX724" fmla="*/ 0 w 7467600"/>
              <a:gd name="connsiteY724" fmla="*/ 2389189 h 6858000"/>
              <a:gd name="connsiteX725" fmla="*/ 103062 w 7467600"/>
              <a:gd name="connsiteY725" fmla="*/ 2389518 h 6858000"/>
              <a:gd name="connsiteX726" fmla="*/ 510734 w 7467600"/>
              <a:gd name="connsiteY726" fmla="*/ 2416201 h 6858000"/>
              <a:gd name="connsiteX727" fmla="*/ 279257 w 7467600"/>
              <a:gd name="connsiteY727" fmla="*/ 2092102 h 6858000"/>
              <a:gd name="connsiteX728" fmla="*/ 65265 w 7467600"/>
              <a:gd name="connsiteY728" fmla="*/ 2006049 h 6858000"/>
              <a:gd name="connsiteX729" fmla="*/ 0 w 7467600"/>
              <a:gd name="connsiteY729" fmla="*/ 1982532 h 6858000"/>
              <a:gd name="connsiteX730" fmla="*/ 0 w 7467600"/>
              <a:gd name="connsiteY730" fmla="*/ 1912789 h 6858000"/>
              <a:gd name="connsiteX731" fmla="*/ 97460 w 7467600"/>
              <a:gd name="connsiteY731" fmla="*/ 1953725 h 6858000"/>
              <a:gd name="connsiteX732" fmla="*/ 221272 w 7467600"/>
              <a:gd name="connsiteY732" fmla="*/ 1980766 h 6858000"/>
              <a:gd name="connsiteX733" fmla="*/ 116765 w 7467600"/>
              <a:gd name="connsiteY733" fmla="*/ 1911033 h 6858000"/>
              <a:gd name="connsiteX734" fmla="*/ 16405 w 7467600"/>
              <a:gd name="connsiteY734" fmla="*/ 1803412 h 6858000"/>
              <a:gd name="connsiteX735" fmla="*/ 0 w 7467600"/>
              <a:gd name="connsiteY735" fmla="*/ 1784777 h 6858000"/>
              <a:gd name="connsiteX736" fmla="*/ 0 w 7467600"/>
              <a:gd name="connsiteY736" fmla="*/ 1740082 h 6858000"/>
              <a:gd name="connsiteX737" fmla="*/ 39394 w 7467600"/>
              <a:gd name="connsiteY737" fmla="*/ 1784856 h 6858000"/>
              <a:gd name="connsiteX738" fmla="*/ 135813 w 7467600"/>
              <a:gd name="connsiteY738" fmla="*/ 1888838 h 6858000"/>
              <a:gd name="connsiteX739" fmla="*/ 242575 w 7467600"/>
              <a:gd name="connsiteY739" fmla="*/ 1958841 h 6858000"/>
              <a:gd name="connsiteX740" fmla="*/ 82197 w 7467600"/>
              <a:gd name="connsiteY740" fmla="*/ 1754826 h 6858000"/>
              <a:gd name="connsiteX741" fmla="*/ 0 w 7467600"/>
              <a:gd name="connsiteY741" fmla="*/ 1679650 h 6858000"/>
              <a:gd name="connsiteX742" fmla="*/ 0 w 7467600"/>
              <a:gd name="connsiteY742" fmla="*/ 1602463 h 6858000"/>
              <a:gd name="connsiteX743" fmla="*/ 84689 w 7467600"/>
              <a:gd name="connsiteY743" fmla="*/ 1677442 h 6858000"/>
              <a:gd name="connsiteX744" fmla="*/ 298437 w 7467600"/>
              <a:gd name="connsiteY744" fmla="*/ 1968019 h 6858000"/>
              <a:gd name="connsiteX745" fmla="*/ 227269 w 7467600"/>
              <a:gd name="connsiteY745" fmla="*/ 1114064 h 6858000"/>
              <a:gd name="connsiteX746" fmla="*/ 248003 w 7467600"/>
              <a:gd name="connsiteY746" fmla="*/ 1089613 h 6858000"/>
              <a:gd name="connsiteX747" fmla="*/ 427020 w 7467600"/>
              <a:gd name="connsiteY747" fmla="*/ 1619803 h 6858000"/>
              <a:gd name="connsiteX748" fmla="*/ 340345 w 7467600"/>
              <a:gd name="connsiteY748" fmla="*/ 2027739 h 6858000"/>
              <a:gd name="connsiteX749" fmla="*/ 360865 w 7467600"/>
              <a:gd name="connsiteY749" fmla="*/ 2044827 h 6858000"/>
              <a:gd name="connsiteX750" fmla="*/ 560414 w 7467600"/>
              <a:gd name="connsiteY750" fmla="*/ 2421457 h 6858000"/>
              <a:gd name="connsiteX751" fmla="*/ 1359703 w 7467600"/>
              <a:gd name="connsiteY751" fmla="*/ 2578554 h 6858000"/>
              <a:gd name="connsiteX752" fmla="*/ 1359422 w 7467600"/>
              <a:gd name="connsiteY752" fmla="*/ 2577994 h 6858000"/>
              <a:gd name="connsiteX753" fmla="*/ 828701 w 7467600"/>
              <a:gd name="connsiteY753" fmla="*/ 1839520 h 6858000"/>
              <a:gd name="connsiteX754" fmla="*/ 494427 w 7467600"/>
              <a:gd name="connsiteY754" fmla="*/ 1092333 h 6858000"/>
              <a:gd name="connsiteX755" fmla="*/ 506322 w 7467600"/>
              <a:gd name="connsiteY755" fmla="*/ 1020997 h 6858000"/>
              <a:gd name="connsiteX756" fmla="*/ 4570198 w 7467600"/>
              <a:gd name="connsiteY756" fmla="*/ 978081 h 6858000"/>
              <a:gd name="connsiteX757" fmla="*/ 4523691 w 7467600"/>
              <a:gd name="connsiteY757" fmla="*/ 1127776 h 6858000"/>
              <a:gd name="connsiteX758" fmla="*/ 4509875 w 7467600"/>
              <a:gd name="connsiteY758" fmla="*/ 1167552 h 6858000"/>
              <a:gd name="connsiteX759" fmla="*/ 4478168 w 7467600"/>
              <a:gd name="connsiteY759" fmla="*/ 1260735 h 6858000"/>
              <a:gd name="connsiteX760" fmla="*/ 4409309 w 7467600"/>
              <a:gd name="connsiteY760" fmla="*/ 1666996 h 6858000"/>
              <a:gd name="connsiteX761" fmla="*/ 4370031 w 7467600"/>
              <a:gd name="connsiteY761" fmla="*/ 1955666 h 6858000"/>
              <a:gd name="connsiteX762" fmla="*/ 4570198 w 7467600"/>
              <a:gd name="connsiteY762" fmla="*/ 978081 h 6858000"/>
              <a:gd name="connsiteX763" fmla="*/ 4557898 w 7467600"/>
              <a:gd name="connsiteY763" fmla="*/ 900011 h 6858000"/>
              <a:gd name="connsiteX764" fmla="*/ 4344840 w 7467600"/>
              <a:gd name="connsiteY764" fmla="*/ 1922038 h 6858000"/>
              <a:gd name="connsiteX765" fmla="*/ 4378710 w 7467600"/>
              <a:gd name="connsiteY765" fmla="*/ 1665516 h 6858000"/>
              <a:gd name="connsiteX766" fmla="*/ 4448798 w 7467600"/>
              <a:gd name="connsiteY766" fmla="*/ 1253024 h 6858000"/>
              <a:gd name="connsiteX767" fmla="*/ 4480315 w 7467600"/>
              <a:gd name="connsiteY767" fmla="*/ 1158454 h 6858000"/>
              <a:gd name="connsiteX768" fmla="*/ 4494133 w 7467600"/>
              <a:gd name="connsiteY768" fmla="*/ 1118676 h 6858000"/>
              <a:gd name="connsiteX769" fmla="*/ 4557898 w 7467600"/>
              <a:gd name="connsiteY769" fmla="*/ 900011 h 6858000"/>
              <a:gd name="connsiteX770" fmla="*/ 5870151 w 7467600"/>
              <a:gd name="connsiteY770" fmla="*/ 898890 h 6858000"/>
              <a:gd name="connsiteX771" fmla="*/ 5861335 w 7467600"/>
              <a:gd name="connsiteY771" fmla="*/ 899177 h 6858000"/>
              <a:gd name="connsiteX772" fmla="*/ 5843702 w 7467600"/>
              <a:gd name="connsiteY772" fmla="*/ 899748 h 6858000"/>
              <a:gd name="connsiteX773" fmla="*/ 5651107 w 7467600"/>
              <a:gd name="connsiteY773" fmla="*/ 920306 h 6858000"/>
              <a:gd name="connsiteX774" fmla="*/ 5459407 w 7467600"/>
              <a:gd name="connsiteY774" fmla="*/ 940975 h 6858000"/>
              <a:gd name="connsiteX775" fmla="*/ 5374846 w 7467600"/>
              <a:gd name="connsiteY775" fmla="*/ 941988 h 6858000"/>
              <a:gd name="connsiteX776" fmla="*/ 5256105 w 7467600"/>
              <a:gd name="connsiteY776" fmla="*/ 945632 h 6858000"/>
              <a:gd name="connsiteX777" fmla="*/ 5107071 w 7467600"/>
              <a:gd name="connsiteY777" fmla="*/ 969720 h 6858000"/>
              <a:gd name="connsiteX778" fmla="*/ 4998681 w 7467600"/>
              <a:gd name="connsiteY778" fmla="*/ 988771 h 6858000"/>
              <a:gd name="connsiteX779" fmla="*/ 5870151 w 7467600"/>
              <a:gd name="connsiteY779" fmla="*/ 898890 h 6858000"/>
              <a:gd name="connsiteX780" fmla="*/ 5504425 w 7467600"/>
              <a:gd name="connsiteY780" fmla="*/ 848067 h 6858000"/>
              <a:gd name="connsiteX781" fmla="*/ 4968849 w 7467600"/>
              <a:gd name="connsiteY781" fmla="*/ 962318 h 6858000"/>
              <a:gd name="connsiteX782" fmla="*/ 5104039 w 7467600"/>
              <a:gd name="connsiteY782" fmla="*/ 940634 h 6858000"/>
              <a:gd name="connsiteX783" fmla="*/ 5256311 w 7467600"/>
              <a:gd name="connsiteY783" fmla="*/ 916490 h 6858000"/>
              <a:gd name="connsiteX784" fmla="*/ 5377381 w 7467600"/>
              <a:gd name="connsiteY784" fmla="*/ 912671 h 6858000"/>
              <a:gd name="connsiteX785" fmla="*/ 5460148 w 7467600"/>
              <a:gd name="connsiteY785" fmla="*/ 911442 h 6858000"/>
              <a:gd name="connsiteX786" fmla="*/ 5648971 w 7467600"/>
              <a:gd name="connsiteY786" fmla="*/ 891331 h 6858000"/>
              <a:gd name="connsiteX787" fmla="*/ 5844807 w 7467600"/>
              <a:gd name="connsiteY787" fmla="*/ 870718 h 6858000"/>
              <a:gd name="connsiteX788" fmla="*/ 5862975 w 7467600"/>
              <a:gd name="connsiteY788" fmla="*/ 869756 h 6858000"/>
              <a:gd name="connsiteX789" fmla="*/ 5920887 w 7467600"/>
              <a:gd name="connsiteY789" fmla="*/ 865929 h 6858000"/>
              <a:gd name="connsiteX790" fmla="*/ 5504425 w 7467600"/>
              <a:gd name="connsiteY790" fmla="*/ 848067 h 6858000"/>
              <a:gd name="connsiteX791" fmla="*/ 3607114 w 7467600"/>
              <a:gd name="connsiteY791" fmla="*/ 467441 h 6858000"/>
              <a:gd name="connsiteX792" fmla="*/ 3296242 w 7467600"/>
              <a:gd name="connsiteY792" fmla="*/ 807991 h 6858000"/>
              <a:gd name="connsiteX793" fmla="*/ 3174674 w 7467600"/>
              <a:gd name="connsiteY793" fmla="*/ 919759 h 6858000"/>
              <a:gd name="connsiteX794" fmla="*/ 3042978 w 7467600"/>
              <a:gd name="connsiteY794" fmla="*/ 1054894 h 6858000"/>
              <a:gd name="connsiteX795" fmla="*/ 2968914 w 7467600"/>
              <a:gd name="connsiteY795" fmla="*/ 1133756 h 6858000"/>
              <a:gd name="connsiteX796" fmla="*/ 3103823 w 7467600"/>
              <a:gd name="connsiteY796" fmla="*/ 1026814 h 6858000"/>
              <a:gd name="connsiteX797" fmla="*/ 3607114 w 7467600"/>
              <a:gd name="connsiteY797" fmla="*/ 467441 h 6858000"/>
              <a:gd name="connsiteX798" fmla="*/ 3744487 w 7467600"/>
              <a:gd name="connsiteY798" fmla="*/ 383136 h 6858000"/>
              <a:gd name="connsiteX799" fmla="*/ 3970213 w 7467600"/>
              <a:gd name="connsiteY799" fmla="*/ 995559 h 6858000"/>
              <a:gd name="connsiteX800" fmla="*/ 3744487 w 7467600"/>
              <a:gd name="connsiteY800" fmla="*/ 383136 h 6858000"/>
              <a:gd name="connsiteX801" fmla="*/ 3624562 w 7467600"/>
              <a:gd name="connsiteY801" fmla="*/ 367041 h 6858000"/>
              <a:gd name="connsiteX802" fmla="*/ 3489712 w 7467600"/>
              <a:gd name="connsiteY802" fmla="*/ 485386 h 6858000"/>
              <a:gd name="connsiteX803" fmla="*/ 3182994 w 7467600"/>
              <a:gd name="connsiteY803" fmla="*/ 828265 h 6858000"/>
              <a:gd name="connsiteX804" fmla="*/ 2892114 w 7467600"/>
              <a:gd name="connsiteY804" fmla="*/ 1172635 h 6858000"/>
              <a:gd name="connsiteX805" fmla="*/ 3021459 w 7467600"/>
              <a:gd name="connsiteY805" fmla="*/ 1035385 h 6858000"/>
              <a:gd name="connsiteX806" fmla="*/ 3153873 w 7467600"/>
              <a:gd name="connsiteY806" fmla="*/ 898971 h 6858000"/>
              <a:gd name="connsiteX807" fmla="*/ 3276511 w 7467600"/>
              <a:gd name="connsiteY807" fmla="*/ 786423 h 6858000"/>
              <a:gd name="connsiteX808" fmla="*/ 3584154 w 7467600"/>
              <a:gd name="connsiteY808" fmla="*/ 448218 h 6858000"/>
              <a:gd name="connsiteX809" fmla="*/ 3624562 w 7467600"/>
              <a:gd name="connsiteY809" fmla="*/ 367041 h 6858000"/>
              <a:gd name="connsiteX810" fmla="*/ 3766672 w 7467600"/>
              <a:gd name="connsiteY810" fmla="*/ 359429 h 6858000"/>
              <a:gd name="connsiteX811" fmla="*/ 3996338 w 7467600"/>
              <a:gd name="connsiteY811" fmla="*/ 968237 h 6858000"/>
              <a:gd name="connsiteX812" fmla="*/ 3766672 w 7467600"/>
              <a:gd name="connsiteY812" fmla="*/ 359429 h 6858000"/>
              <a:gd name="connsiteX813" fmla="*/ 5805386 w 7467600"/>
              <a:gd name="connsiteY813" fmla="*/ 239240 h 6858000"/>
              <a:gd name="connsiteX814" fmla="*/ 5736947 w 7467600"/>
              <a:gd name="connsiteY814" fmla="*/ 261367 h 6858000"/>
              <a:gd name="connsiteX815" fmla="*/ 5427012 w 7467600"/>
              <a:gd name="connsiteY815" fmla="*/ 311272 h 6858000"/>
              <a:gd name="connsiteX816" fmla="*/ 5147818 w 7467600"/>
              <a:gd name="connsiteY816" fmla="*/ 322112 h 6858000"/>
              <a:gd name="connsiteX817" fmla="*/ 5060854 w 7467600"/>
              <a:gd name="connsiteY817" fmla="*/ 311882 h 6858000"/>
              <a:gd name="connsiteX818" fmla="*/ 4945989 w 7467600"/>
              <a:gd name="connsiteY818" fmla="*/ 300516 h 6858000"/>
              <a:gd name="connsiteX819" fmla="*/ 5410479 w 7467600"/>
              <a:gd name="connsiteY819" fmla="*/ 348434 h 6858000"/>
              <a:gd name="connsiteX820" fmla="*/ 5805386 w 7467600"/>
              <a:gd name="connsiteY820" fmla="*/ 239240 h 6858000"/>
              <a:gd name="connsiteX821" fmla="*/ 5905192 w 7467600"/>
              <a:gd name="connsiteY821" fmla="*/ 163079 h 6858000"/>
              <a:gd name="connsiteX822" fmla="*/ 5865655 w 7467600"/>
              <a:gd name="connsiteY822" fmla="*/ 171901 h 6858000"/>
              <a:gd name="connsiteX823" fmla="*/ 5259740 w 7467600"/>
              <a:gd name="connsiteY823" fmla="*/ 257013 h 6858000"/>
              <a:gd name="connsiteX824" fmla="*/ 5208466 w 7467600"/>
              <a:gd name="connsiteY824" fmla="*/ 257550 h 6858000"/>
              <a:gd name="connsiteX825" fmla="*/ 4980204 w 7467600"/>
              <a:gd name="connsiteY825" fmla="*/ 271903 h 6858000"/>
              <a:gd name="connsiteX826" fmla="*/ 5068068 w 7467600"/>
              <a:gd name="connsiteY826" fmla="*/ 282244 h 6858000"/>
              <a:gd name="connsiteX827" fmla="*/ 5153231 w 7467600"/>
              <a:gd name="connsiteY827" fmla="*/ 292240 h 6858000"/>
              <a:gd name="connsiteX828" fmla="*/ 5426491 w 7467600"/>
              <a:gd name="connsiteY828" fmla="*/ 281128 h 6858000"/>
              <a:gd name="connsiteX829" fmla="*/ 5731212 w 7467600"/>
              <a:gd name="connsiteY829" fmla="*/ 231951 h 6858000"/>
              <a:gd name="connsiteX830" fmla="*/ 5905192 w 7467600"/>
              <a:gd name="connsiteY830" fmla="*/ 163079 h 6858000"/>
              <a:gd name="connsiteX831" fmla="*/ 5944437 w 7467600"/>
              <a:gd name="connsiteY831" fmla="*/ 113829 h 6858000"/>
              <a:gd name="connsiteX832" fmla="*/ 5825032 w 7467600"/>
              <a:gd name="connsiteY832" fmla="*/ 146405 h 6858000"/>
              <a:gd name="connsiteX833" fmla="*/ 4955599 w 7467600"/>
              <a:gd name="connsiteY833" fmla="*/ 247008 h 6858000"/>
              <a:gd name="connsiteX834" fmla="*/ 5210104 w 7467600"/>
              <a:gd name="connsiteY834" fmla="*/ 228123 h 6858000"/>
              <a:gd name="connsiteX835" fmla="*/ 5261015 w 7467600"/>
              <a:gd name="connsiteY835" fmla="*/ 227087 h 6858000"/>
              <a:gd name="connsiteX836" fmla="*/ 5861181 w 7467600"/>
              <a:gd name="connsiteY836" fmla="*/ 143093 h 6858000"/>
              <a:gd name="connsiteX837" fmla="*/ 5961252 w 7467600"/>
              <a:gd name="connsiteY837" fmla="*/ 114820 h 6858000"/>
              <a:gd name="connsiteX838" fmla="*/ 5944437 w 7467600"/>
              <a:gd name="connsiteY838" fmla="*/ 113829 h 6858000"/>
              <a:gd name="connsiteX839" fmla="*/ 3882765 w 7467600"/>
              <a:gd name="connsiteY839" fmla="*/ 0 h 6858000"/>
              <a:gd name="connsiteX840" fmla="*/ 3995099 w 7467600"/>
              <a:gd name="connsiteY840" fmla="*/ 0 h 6858000"/>
              <a:gd name="connsiteX841" fmla="*/ 4163818 w 7467600"/>
              <a:gd name="connsiteY841" fmla="*/ 234104 h 6858000"/>
              <a:gd name="connsiteX842" fmla="*/ 4172099 w 7467600"/>
              <a:gd name="connsiteY842" fmla="*/ 234207 h 6858000"/>
              <a:gd name="connsiteX843" fmla="*/ 4784282 w 7467600"/>
              <a:gd name="connsiteY843" fmla="*/ 276561 h 6858000"/>
              <a:gd name="connsiteX844" fmla="*/ 4801687 w 7467600"/>
              <a:gd name="connsiteY844" fmla="*/ 267764 h 6858000"/>
              <a:gd name="connsiteX845" fmla="*/ 6082788 w 7467600"/>
              <a:gd name="connsiteY845" fmla="*/ 64119 h 6858000"/>
              <a:gd name="connsiteX846" fmla="*/ 6099442 w 7467600"/>
              <a:gd name="connsiteY846" fmla="*/ 82568 h 6858000"/>
              <a:gd name="connsiteX847" fmla="*/ 4804137 w 7467600"/>
              <a:gd name="connsiteY847" fmla="*/ 320931 h 6858000"/>
              <a:gd name="connsiteX848" fmla="*/ 4227047 w 7467600"/>
              <a:gd name="connsiteY848" fmla="*/ 313415 h 6858000"/>
              <a:gd name="connsiteX849" fmla="*/ 4346041 w 7467600"/>
              <a:gd name="connsiteY849" fmla="*/ 456086 h 6858000"/>
              <a:gd name="connsiteX850" fmla="*/ 4870967 w 7467600"/>
              <a:gd name="connsiteY850" fmla="*/ 963061 h 6858000"/>
              <a:gd name="connsiteX851" fmla="*/ 4889647 w 7467600"/>
              <a:gd name="connsiteY851" fmla="*/ 957147 h 6858000"/>
              <a:gd name="connsiteX852" fmla="*/ 5422504 w 7467600"/>
              <a:gd name="connsiteY852" fmla="*/ 805191 h 6858000"/>
              <a:gd name="connsiteX853" fmla="*/ 6087656 w 7467600"/>
              <a:gd name="connsiteY853" fmla="*/ 826703 h 6858000"/>
              <a:gd name="connsiteX854" fmla="*/ 6058717 w 7467600"/>
              <a:gd name="connsiteY854" fmla="*/ 865992 h 6858000"/>
              <a:gd name="connsiteX855" fmla="*/ 4974153 w 7467600"/>
              <a:gd name="connsiteY855" fmla="*/ 1045456 h 6858000"/>
              <a:gd name="connsiteX856" fmla="*/ 5627835 w 7467600"/>
              <a:gd name="connsiteY856" fmla="*/ 1472077 h 6858000"/>
              <a:gd name="connsiteX857" fmla="*/ 5629817 w 7467600"/>
              <a:gd name="connsiteY857" fmla="*/ 1471412 h 6858000"/>
              <a:gd name="connsiteX858" fmla="*/ 5634124 w 7467600"/>
              <a:gd name="connsiteY858" fmla="*/ 1470572 h 6858000"/>
              <a:gd name="connsiteX859" fmla="*/ 5755832 w 7467600"/>
              <a:gd name="connsiteY859" fmla="*/ 1383886 h 6858000"/>
              <a:gd name="connsiteX860" fmla="*/ 6014186 w 7467600"/>
              <a:gd name="connsiteY860" fmla="*/ 1279799 h 6858000"/>
              <a:gd name="connsiteX861" fmla="*/ 6901619 w 7467600"/>
              <a:gd name="connsiteY861" fmla="*/ 1047874 h 6858000"/>
              <a:gd name="connsiteX862" fmla="*/ 6931566 w 7467600"/>
              <a:gd name="connsiteY862" fmla="*/ 1062034 h 6858000"/>
              <a:gd name="connsiteX863" fmla="*/ 5790982 w 7467600"/>
              <a:gd name="connsiteY863" fmla="*/ 1561380 h 6858000"/>
              <a:gd name="connsiteX864" fmla="*/ 6188971 w 7467600"/>
              <a:gd name="connsiteY864" fmla="*/ 1755168 h 6858000"/>
              <a:gd name="connsiteX865" fmla="*/ 6202446 w 7467600"/>
              <a:gd name="connsiteY865" fmla="*/ 1752268 h 6858000"/>
              <a:gd name="connsiteX866" fmla="*/ 7179560 w 7467600"/>
              <a:gd name="connsiteY866" fmla="*/ 1467551 h 6858000"/>
              <a:gd name="connsiteX867" fmla="*/ 7158730 w 7467600"/>
              <a:gd name="connsiteY867" fmla="*/ 1507835 h 6858000"/>
              <a:gd name="connsiteX868" fmla="*/ 6326959 w 7467600"/>
              <a:gd name="connsiteY868" fmla="*/ 1817686 h 6858000"/>
              <a:gd name="connsiteX869" fmla="*/ 6537433 w 7467600"/>
              <a:gd name="connsiteY869" fmla="*/ 1907790 h 6858000"/>
              <a:gd name="connsiteX870" fmla="*/ 6550221 w 7467600"/>
              <a:gd name="connsiteY870" fmla="*/ 1910729 h 6858000"/>
              <a:gd name="connsiteX871" fmla="*/ 6964438 w 7467600"/>
              <a:gd name="connsiteY871" fmla="*/ 2209505 h 6858000"/>
              <a:gd name="connsiteX872" fmla="*/ 7367862 w 7467600"/>
              <a:gd name="connsiteY872" fmla="*/ 2806833 h 6858000"/>
              <a:gd name="connsiteX873" fmla="*/ 7364329 w 7467600"/>
              <a:gd name="connsiteY873" fmla="*/ 2826907 h 6858000"/>
              <a:gd name="connsiteX874" fmla="*/ 7290545 w 7467600"/>
              <a:gd name="connsiteY874" fmla="*/ 2850663 h 6858000"/>
              <a:gd name="connsiteX875" fmla="*/ 6472036 w 7467600"/>
              <a:gd name="connsiteY875" fmla="*/ 1959003 h 6858000"/>
              <a:gd name="connsiteX876" fmla="*/ 5792897 w 7467600"/>
              <a:gd name="connsiteY876" fmla="*/ 1647747 h 6858000"/>
              <a:gd name="connsiteX877" fmla="*/ 5842751 w 7467600"/>
              <a:gd name="connsiteY877" fmla="*/ 1816112 h 6858000"/>
              <a:gd name="connsiteX878" fmla="*/ 5847424 w 7467600"/>
              <a:gd name="connsiteY878" fmla="*/ 1815776 h 6858000"/>
              <a:gd name="connsiteX879" fmla="*/ 6399821 w 7467600"/>
              <a:gd name="connsiteY879" fmla="*/ 2344799 h 6858000"/>
              <a:gd name="connsiteX880" fmla="*/ 6323232 w 7467600"/>
              <a:gd name="connsiteY880" fmla="*/ 2389634 h 6858000"/>
              <a:gd name="connsiteX881" fmla="*/ 5942958 w 7467600"/>
              <a:gd name="connsiteY881" fmla="*/ 2077708 h 6858000"/>
              <a:gd name="connsiteX882" fmla="*/ 5921559 w 7467600"/>
              <a:gd name="connsiteY882" fmla="*/ 2378596 h 6858000"/>
              <a:gd name="connsiteX883" fmla="*/ 5817651 w 7467600"/>
              <a:gd name="connsiteY883" fmla="*/ 3023919 h 6858000"/>
              <a:gd name="connsiteX884" fmla="*/ 5729634 w 7467600"/>
              <a:gd name="connsiteY884" fmla="*/ 3051849 h 6858000"/>
              <a:gd name="connsiteX885" fmla="*/ 5611018 w 7467600"/>
              <a:gd name="connsiteY885" fmla="*/ 2316769 h 6858000"/>
              <a:gd name="connsiteX886" fmla="*/ 5687608 w 7467600"/>
              <a:gd name="connsiteY886" fmla="*/ 2039972 h 6858000"/>
              <a:gd name="connsiteX887" fmla="*/ 5657554 w 7467600"/>
              <a:gd name="connsiteY887" fmla="*/ 1576445 h 6858000"/>
              <a:gd name="connsiteX888" fmla="*/ 5150475 w 7467600"/>
              <a:gd name="connsiteY888" fmla="*/ 1274012 h 6858000"/>
              <a:gd name="connsiteX889" fmla="*/ 5349142 w 7467600"/>
              <a:gd name="connsiteY889" fmla="*/ 2204405 h 6858000"/>
              <a:gd name="connsiteX890" fmla="*/ 5262214 w 7467600"/>
              <a:gd name="connsiteY890" fmla="*/ 2233836 h 6858000"/>
              <a:gd name="connsiteX891" fmla="*/ 4981539 w 7467600"/>
              <a:gd name="connsiteY891" fmla="*/ 1542201 h 6858000"/>
              <a:gd name="connsiteX892" fmla="*/ 4958461 w 7467600"/>
              <a:gd name="connsiteY892" fmla="*/ 1136957 h 6858000"/>
              <a:gd name="connsiteX893" fmla="*/ 4655015 w 7467600"/>
              <a:gd name="connsiteY893" fmla="*/ 891426 h 6858000"/>
              <a:gd name="connsiteX894" fmla="*/ 4348002 w 7467600"/>
              <a:gd name="connsiteY894" fmla="*/ 2205895 h 6858000"/>
              <a:gd name="connsiteX895" fmla="*/ 4262250 w 7467600"/>
              <a:gd name="connsiteY895" fmla="*/ 2219972 h 6858000"/>
              <a:gd name="connsiteX896" fmla="*/ 4550611 w 7467600"/>
              <a:gd name="connsiteY896" fmla="*/ 817540 h 6858000"/>
              <a:gd name="connsiteX897" fmla="*/ 4564418 w 7467600"/>
              <a:gd name="connsiteY897" fmla="*/ 808293 h 6858000"/>
              <a:gd name="connsiteX898" fmla="*/ 4266388 w 7467600"/>
              <a:gd name="connsiteY898" fmla="*/ 500083 h 6858000"/>
              <a:gd name="connsiteX899" fmla="*/ 4032842 w 7467600"/>
              <a:gd name="connsiteY899" fmla="*/ 211809 h 6858000"/>
              <a:gd name="connsiteX900" fmla="*/ 3882765 w 7467600"/>
              <a:gd name="connsiteY900" fmla="*/ 0 h 6858000"/>
              <a:gd name="connsiteX901" fmla="*/ 3721337 w 7467600"/>
              <a:gd name="connsiteY901" fmla="*/ 0 h 6858000"/>
              <a:gd name="connsiteX902" fmla="*/ 3797544 w 7467600"/>
              <a:gd name="connsiteY902" fmla="*/ 0 h 6858000"/>
              <a:gd name="connsiteX903" fmla="*/ 3775734 w 7467600"/>
              <a:gd name="connsiteY903" fmla="*/ 95131 h 6858000"/>
              <a:gd name="connsiteX904" fmla="*/ 3724807 w 7467600"/>
              <a:gd name="connsiteY904" fmla="*/ 272257 h 6858000"/>
              <a:gd name="connsiteX905" fmla="*/ 3726844 w 7467600"/>
              <a:gd name="connsiteY905" fmla="*/ 282988 h 6858000"/>
              <a:gd name="connsiteX906" fmla="*/ 3742664 w 7467600"/>
              <a:gd name="connsiteY906" fmla="*/ 279918 h 6858000"/>
              <a:gd name="connsiteX907" fmla="*/ 4103910 w 7467600"/>
              <a:gd name="connsiteY907" fmla="*/ 1161917 h 6858000"/>
              <a:gd name="connsiteX908" fmla="*/ 4020269 w 7467600"/>
              <a:gd name="connsiteY908" fmla="*/ 1200406 h 6858000"/>
              <a:gd name="connsiteX909" fmla="*/ 3674882 w 7467600"/>
              <a:gd name="connsiteY909" fmla="*/ 488524 h 6858000"/>
              <a:gd name="connsiteX910" fmla="*/ 3132682 w 7467600"/>
              <a:gd name="connsiteY910" fmla="*/ 1072284 h 6858000"/>
              <a:gd name="connsiteX911" fmla="*/ 2716346 w 7467600"/>
              <a:gd name="connsiteY911" fmla="*/ 1276376 h 6858000"/>
              <a:gd name="connsiteX912" fmla="*/ 2716772 w 7467600"/>
              <a:gd name="connsiteY912" fmla="*/ 1255462 h 6858000"/>
              <a:gd name="connsiteX913" fmla="*/ 3471096 w 7467600"/>
              <a:gd name="connsiteY913" fmla="*/ 437072 h 6858000"/>
              <a:gd name="connsiteX914" fmla="*/ 3639057 w 7467600"/>
              <a:gd name="connsiteY914" fmla="*/ 286334 h 6858000"/>
              <a:gd name="connsiteX915" fmla="*/ 3640309 w 7467600"/>
              <a:gd name="connsiteY915" fmla="*/ 284664 h 6858000"/>
              <a:gd name="connsiteX916" fmla="*/ 3646022 w 7467600"/>
              <a:gd name="connsiteY916" fmla="*/ 276711 h 6858000"/>
              <a:gd name="connsiteX917" fmla="*/ 3707943 w 7467600"/>
              <a:gd name="connsiteY917" fmla="*/ 65958 h 6858000"/>
              <a:gd name="connsiteX918" fmla="*/ 3721337 w 7467600"/>
              <a:gd name="connsiteY918" fmla="*/ 0 h 6858000"/>
              <a:gd name="connsiteX919" fmla="*/ 2867960 w 7467600"/>
              <a:gd name="connsiteY919" fmla="*/ 0 h 6858000"/>
              <a:gd name="connsiteX920" fmla="*/ 2926351 w 7467600"/>
              <a:gd name="connsiteY920" fmla="*/ 0 h 6858000"/>
              <a:gd name="connsiteX921" fmla="*/ 2902823 w 7467600"/>
              <a:gd name="connsiteY921" fmla="*/ 262929 h 6858000"/>
              <a:gd name="connsiteX922" fmla="*/ 2940663 w 7467600"/>
              <a:gd name="connsiteY922" fmla="*/ 140884 h 6858000"/>
              <a:gd name="connsiteX923" fmla="*/ 2947039 w 7467600"/>
              <a:gd name="connsiteY923" fmla="*/ 122524 h 6858000"/>
              <a:gd name="connsiteX924" fmla="*/ 2984316 w 7467600"/>
              <a:gd name="connsiteY924" fmla="*/ 0 h 6858000"/>
              <a:gd name="connsiteX925" fmla="*/ 3016114 w 7467600"/>
              <a:gd name="connsiteY925" fmla="*/ 0 h 6858000"/>
              <a:gd name="connsiteX926" fmla="*/ 2979949 w 7467600"/>
              <a:gd name="connsiteY926" fmla="*/ 119274 h 6858000"/>
              <a:gd name="connsiteX927" fmla="*/ 3023879 w 7467600"/>
              <a:gd name="connsiteY927" fmla="*/ 0 h 6858000"/>
              <a:gd name="connsiteX928" fmla="*/ 3105400 w 7467600"/>
              <a:gd name="connsiteY928" fmla="*/ 0 h 6858000"/>
              <a:gd name="connsiteX929" fmla="*/ 3094669 w 7467600"/>
              <a:gd name="connsiteY929" fmla="*/ 30308 h 6858000"/>
              <a:gd name="connsiteX930" fmla="*/ 2901945 w 7467600"/>
              <a:gd name="connsiteY930" fmla="*/ 466538 h 6858000"/>
              <a:gd name="connsiteX931" fmla="*/ 2815209 w 7467600"/>
              <a:gd name="connsiteY931" fmla="*/ 497361 h 6858000"/>
              <a:gd name="connsiteX932" fmla="*/ 2844845 w 7467600"/>
              <a:gd name="connsiteY932" fmla="*/ 127638 h 6858000"/>
              <a:gd name="connsiteX933" fmla="*/ 2867960 w 7467600"/>
              <a:gd name="connsiteY933" fmla="*/ 0 h 6858000"/>
              <a:gd name="connsiteX934" fmla="*/ 1057230 w 7467600"/>
              <a:gd name="connsiteY934" fmla="*/ 0 h 6858000"/>
              <a:gd name="connsiteX935" fmla="*/ 1111003 w 7467600"/>
              <a:gd name="connsiteY935" fmla="*/ 0 h 6858000"/>
              <a:gd name="connsiteX936" fmla="*/ 1125553 w 7467600"/>
              <a:gd name="connsiteY936" fmla="*/ 52588 h 6858000"/>
              <a:gd name="connsiteX937" fmla="*/ 1304276 w 7467600"/>
              <a:gd name="connsiteY937" fmla="*/ 476275 h 6858000"/>
              <a:gd name="connsiteX938" fmla="*/ 1492066 w 7467600"/>
              <a:gd name="connsiteY938" fmla="*/ 886333 h 6858000"/>
              <a:gd name="connsiteX939" fmla="*/ 1423698 w 7467600"/>
              <a:gd name="connsiteY939" fmla="*/ 710817 h 6858000"/>
              <a:gd name="connsiteX940" fmla="*/ 1357609 w 7467600"/>
              <a:gd name="connsiteY940" fmla="*/ 532892 h 6858000"/>
              <a:gd name="connsiteX941" fmla="*/ 1309550 w 7467600"/>
              <a:gd name="connsiteY941" fmla="*/ 374031 h 6858000"/>
              <a:gd name="connsiteX942" fmla="*/ 1193673 w 7467600"/>
              <a:gd name="connsiteY942" fmla="*/ 49533 h 6858000"/>
              <a:gd name="connsiteX943" fmla="*/ 1164391 w 7467600"/>
              <a:gd name="connsiteY943" fmla="*/ 0 h 6858000"/>
              <a:gd name="connsiteX944" fmla="*/ 1200666 w 7467600"/>
              <a:gd name="connsiteY944" fmla="*/ 0 h 6858000"/>
              <a:gd name="connsiteX945" fmla="*/ 1223408 w 7467600"/>
              <a:gd name="connsiteY945" fmla="*/ 38996 h 6858000"/>
              <a:gd name="connsiteX946" fmla="*/ 1339635 w 7467600"/>
              <a:gd name="connsiteY946" fmla="*/ 365517 h 6858000"/>
              <a:gd name="connsiteX947" fmla="*/ 1387469 w 7467600"/>
              <a:gd name="connsiteY947" fmla="*/ 523079 h 6858000"/>
              <a:gd name="connsiteX948" fmla="*/ 1452685 w 7467600"/>
              <a:gd name="connsiteY948" fmla="*/ 699806 h 6858000"/>
              <a:gd name="connsiteX949" fmla="*/ 1492092 w 7467600"/>
              <a:gd name="connsiteY949" fmla="*/ 800424 h 6858000"/>
              <a:gd name="connsiteX950" fmla="*/ 1455302 w 7467600"/>
              <a:gd name="connsiteY950" fmla="*/ 632913 h 6858000"/>
              <a:gd name="connsiteX951" fmla="*/ 1222336 w 7467600"/>
              <a:gd name="connsiteY951" fmla="*/ 9480 h 6858000"/>
              <a:gd name="connsiteX952" fmla="*/ 1214634 w 7467600"/>
              <a:gd name="connsiteY952" fmla="*/ 0 h 6858000"/>
              <a:gd name="connsiteX953" fmla="*/ 1289827 w 7467600"/>
              <a:gd name="connsiteY953" fmla="*/ 0 h 6858000"/>
              <a:gd name="connsiteX954" fmla="*/ 1321076 w 7467600"/>
              <a:gd name="connsiteY954" fmla="*/ 59722 h 6858000"/>
              <a:gd name="connsiteX955" fmla="*/ 1512579 w 7467600"/>
              <a:gd name="connsiteY955" fmla="*/ 626441 h 6858000"/>
              <a:gd name="connsiteX956" fmla="*/ 1506076 w 7467600"/>
              <a:gd name="connsiteY956" fmla="*/ 1089289 h 6858000"/>
              <a:gd name="connsiteX957" fmla="*/ 1486346 w 7467600"/>
              <a:gd name="connsiteY957" fmla="*/ 1079919 h 6858000"/>
              <a:gd name="connsiteX958" fmla="*/ 1070511 w 7467600"/>
              <a:gd name="connsiteY958" fmla="*/ 48609 h 6858000"/>
              <a:gd name="connsiteX959" fmla="*/ 1057230 w 7467600"/>
              <a:gd name="connsiteY959" fmla="*/ 0 h 6858000"/>
              <a:gd name="connsiteX960" fmla="*/ 43151 w 7467600"/>
              <a:gd name="connsiteY960" fmla="*/ 0 h 6858000"/>
              <a:gd name="connsiteX961" fmla="*/ 95283 w 7467600"/>
              <a:gd name="connsiteY961" fmla="*/ 0 h 6858000"/>
              <a:gd name="connsiteX962" fmla="*/ 300708 w 7467600"/>
              <a:gd name="connsiteY962" fmla="*/ 154571 h 6858000"/>
              <a:gd name="connsiteX963" fmla="*/ 530414 w 7467600"/>
              <a:gd name="connsiteY963" fmla="*/ 354673 h 6858000"/>
              <a:gd name="connsiteX964" fmla="*/ 333785 w 7467600"/>
              <a:gd name="connsiteY964" fmla="*/ 161564 h 6858000"/>
              <a:gd name="connsiteX965" fmla="*/ 147005 w 7467600"/>
              <a:gd name="connsiteY965" fmla="*/ 0 h 6858000"/>
              <a:gd name="connsiteX966" fmla="*/ 272509 w 7467600"/>
              <a:gd name="connsiteY966" fmla="*/ 0 h 6858000"/>
              <a:gd name="connsiteX967" fmla="*/ 326276 w 7467600"/>
              <a:gd name="connsiteY967" fmla="*/ 45847 h 6858000"/>
              <a:gd name="connsiteX968" fmla="*/ 823759 w 7467600"/>
              <a:gd name="connsiteY968" fmla="*/ 574145 h 6858000"/>
              <a:gd name="connsiteX969" fmla="*/ 811254 w 7467600"/>
              <a:gd name="connsiteY969" fmla="*/ 665546 h 6858000"/>
              <a:gd name="connsiteX970" fmla="*/ 154042 w 7467600"/>
              <a:gd name="connsiteY970" fmla="*/ 261522 h 6858000"/>
              <a:gd name="connsiteX971" fmla="*/ 13550 w 7467600"/>
              <a:gd name="connsiteY971" fmla="*/ 158423 h 6858000"/>
              <a:gd name="connsiteX972" fmla="*/ 0 w 7467600"/>
              <a:gd name="connsiteY972" fmla="*/ 146618 h 6858000"/>
              <a:gd name="connsiteX973" fmla="*/ 0 w 7467600"/>
              <a:gd name="connsiteY973" fmla="*/ 59161 h 6858000"/>
              <a:gd name="connsiteX974" fmla="*/ 45427 w 7467600"/>
              <a:gd name="connsiteY974" fmla="*/ 101078 h 6858000"/>
              <a:gd name="connsiteX975" fmla="*/ 630103 w 7467600"/>
              <a:gd name="connsiteY975" fmla="*/ 485885 h 6858000"/>
              <a:gd name="connsiteX976" fmla="*/ 532040 w 7467600"/>
              <a:gd name="connsiteY976" fmla="*/ 399359 h 6858000"/>
              <a:gd name="connsiteX977" fmla="*/ 517618 w 7467600"/>
              <a:gd name="connsiteY977" fmla="*/ 385726 h 6858000"/>
              <a:gd name="connsiteX978" fmla="*/ 285074 w 7467600"/>
              <a:gd name="connsiteY978" fmla="*/ 182755 h 6858000"/>
              <a:gd name="connsiteX979" fmla="*/ 43151 w 7467600"/>
              <a:gd name="connsiteY979"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6844835 w 7467600"/>
              <a:gd name="connsiteY74" fmla="*/ 5424988 h 6858000"/>
              <a:gd name="connsiteX75" fmla="*/ 6879594 w 7467600"/>
              <a:gd name="connsiteY75" fmla="*/ 5424547 h 6858000"/>
              <a:gd name="connsiteX76" fmla="*/ 7379510 w 7467600"/>
              <a:gd name="connsiteY76" fmla="*/ 5755454 h 6858000"/>
              <a:gd name="connsiteX77" fmla="*/ 7467600 w 7467600"/>
              <a:gd name="connsiteY77" fmla="*/ 5845526 h 6858000"/>
              <a:gd name="connsiteX78" fmla="*/ 7467600 w 7467600"/>
              <a:gd name="connsiteY78" fmla="*/ 5925131 h 6858000"/>
              <a:gd name="connsiteX79" fmla="*/ 7271900 w 7467600"/>
              <a:gd name="connsiteY79" fmla="*/ 5734551 h 6858000"/>
              <a:gd name="connsiteX80" fmla="*/ 7015907 w 7467600"/>
              <a:gd name="connsiteY80" fmla="*/ 5541548 h 6858000"/>
              <a:gd name="connsiteX81" fmla="*/ 7259646 w 7467600"/>
              <a:gd name="connsiteY81" fmla="*/ 5765985 h 6858000"/>
              <a:gd name="connsiteX82" fmla="*/ 7467600 w 7467600"/>
              <a:gd name="connsiteY82" fmla="*/ 5971257 h 6858000"/>
              <a:gd name="connsiteX83" fmla="*/ 7467600 w 7467600"/>
              <a:gd name="connsiteY83" fmla="*/ 6012219 h 6858000"/>
              <a:gd name="connsiteX84" fmla="*/ 7240170 w 7467600"/>
              <a:gd name="connsiteY84" fmla="*/ 5787985 h 6858000"/>
              <a:gd name="connsiteX85" fmla="*/ 6946849 w 7467600"/>
              <a:gd name="connsiteY85" fmla="*/ 5523271 h 6858000"/>
              <a:gd name="connsiteX86" fmla="*/ 6946972 w 7467600"/>
              <a:gd name="connsiteY86" fmla="*/ 5526491 h 6858000"/>
              <a:gd name="connsiteX87" fmla="*/ 7105827 w 7467600"/>
              <a:gd name="connsiteY87" fmla="*/ 5718700 h 6858000"/>
              <a:gd name="connsiteX88" fmla="*/ 7356878 w 7467600"/>
              <a:gd name="connsiteY88" fmla="*/ 5981332 h 6858000"/>
              <a:gd name="connsiteX89" fmla="*/ 7467600 w 7467600"/>
              <a:gd name="connsiteY89" fmla="*/ 6117703 h 6858000"/>
              <a:gd name="connsiteX90" fmla="*/ 7467600 w 7467600"/>
              <a:gd name="connsiteY90" fmla="*/ 6163634 h 6858000"/>
              <a:gd name="connsiteX91" fmla="*/ 7403637 w 7467600"/>
              <a:gd name="connsiteY91" fmla="*/ 6083957 h 6858000"/>
              <a:gd name="connsiteX92" fmla="*/ 7254615 w 7467600"/>
              <a:gd name="connsiteY92" fmla="*/ 5911918 h 6858000"/>
              <a:gd name="connsiteX93" fmla="*/ 7312589 w 7467600"/>
              <a:gd name="connsiteY93" fmla="*/ 5982309 h 6858000"/>
              <a:gd name="connsiteX94" fmla="*/ 7448321 w 7467600"/>
              <a:gd name="connsiteY94" fmla="*/ 6190991 h 6858000"/>
              <a:gd name="connsiteX95" fmla="*/ 7467600 w 7467600"/>
              <a:gd name="connsiteY95" fmla="*/ 6221686 h 6858000"/>
              <a:gd name="connsiteX96" fmla="*/ 7467600 w 7467600"/>
              <a:gd name="connsiteY96" fmla="*/ 6334256 h 6858000"/>
              <a:gd name="connsiteX97" fmla="*/ 7454976 w 7467600"/>
              <a:gd name="connsiteY97" fmla="*/ 6318297 h 6858000"/>
              <a:gd name="connsiteX98" fmla="*/ 7042773 w 7467600"/>
              <a:gd name="connsiteY98" fmla="*/ 5734011 h 6858000"/>
              <a:gd name="connsiteX99" fmla="*/ 6844835 w 7467600"/>
              <a:gd name="connsiteY99" fmla="*/ 5424988 h 6858000"/>
              <a:gd name="connsiteX100" fmla="*/ 1456157 w 7467600"/>
              <a:gd name="connsiteY100" fmla="*/ 5371404 h 6858000"/>
              <a:gd name="connsiteX101" fmla="*/ 1244432 w 7467600"/>
              <a:gd name="connsiteY101" fmla="*/ 5385601 h 6858000"/>
              <a:gd name="connsiteX102" fmla="*/ 973990 w 7467600"/>
              <a:gd name="connsiteY102" fmla="*/ 5424940 h 6858000"/>
              <a:gd name="connsiteX103" fmla="*/ 1103809 w 7467600"/>
              <a:gd name="connsiteY103" fmla="*/ 5433720 h 6858000"/>
              <a:gd name="connsiteX104" fmla="*/ 1123454 w 7467600"/>
              <a:gd name="connsiteY104" fmla="*/ 5435727 h 6858000"/>
              <a:gd name="connsiteX105" fmla="*/ 1737017 w 7467600"/>
              <a:gd name="connsiteY105" fmla="*/ 5452183 h 6858000"/>
              <a:gd name="connsiteX106" fmla="*/ 1824397 w 7467600"/>
              <a:gd name="connsiteY106" fmla="*/ 5447757 h 6858000"/>
              <a:gd name="connsiteX107" fmla="*/ 2070059 w 7467600"/>
              <a:gd name="connsiteY107" fmla="*/ 5441660 h 6858000"/>
              <a:gd name="connsiteX108" fmla="*/ 1456157 w 7467600"/>
              <a:gd name="connsiteY108" fmla="*/ 5371404 h 6858000"/>
              <a:gd name="connsiteX109" fmla="*/ 4988186 w 7467600"/>
              <a:gd name="connsiteY109" fmla="*/ 5216467 h 6858000"/>
              <a:gd name="connsiteX110" fmla="*/ 4777334 w 7467600"/>
              <a:gd name="connsiteY110" fmla="*/ 5406072 h 6858000"/>
              <a:gd name="connsiteX111" fmla="*/ 4718341 w 7467600"/>
              <a:gd name="connsiteY111" fmla="*/ 5468043 h 6858000"/>
              <a:gd name="connsiteX112" fmla="*/ 4604655 w 7467600"/>
              <a:gd name="connsiteY112" fmla="*/ 5583434 h 6858000"/>
              <a:gd name="connsiteX113" fmla="*/ 4565074 w 7467600"/>
              <a:gd name="connsiteY113" fmla="*/ 5618550 h 6858000"/>
              <a:gd name="connsiteX114" fmla="*/ 4988186 w 7467600"/>
              <a:gd name="connsiteY114" fmla="*/ 5216467 h 6858000"/>
              <a:gd name="connsiteX115" fmla="*/ 4978032 w 7467600"/>
              <a:gd name="connsiteY115" fmla="*/ 5183809 h 6858000"/>
              <a:gd name="connsiteX116" fmla="*/ 4463413 w 7467600"/>
              <a:gd name="connsiteY116" fmla="*/ 5615162 h 6858000"/>
              <a:gd name="connsiteX117" fmla="*/ 4358134 w 7467600"/>
              <a:gd name="connsiteY117" fmla="*/ 5742791 h 6858000"/>
              <a:gd name="connsiteX118" fmla="*/ 4376219 w 7467600"/>
              <a:gd name="connsiteY118" fmla="*/ 5729027 h 6858000"/>
              <a:gd name="connsiteX119" fmla="*/ 4582340 w 7467600"/>
              <a:gd name="connsiteY119" fmla="*/ 5561037 h 6858000"/>
              <a:gd name="connsiteX120" fmla="*/ 4694684 w 7467600"/>
              <a:gd name="connsiteY120" fmla="*/ 5447098 h 6858000"/>
              <a:gd name="connsiteX121" fmla="*/ 4754123 w 7467600"/>
              <a:gd name="connsiteY121" fmla="*/ 5384643 h 6858000"/>
              <a:gd name="connsiteX122" fmla="*/ 4978032 w 7467600"/>
              <a:gd name="connsiteY122" fmla="*/ 5183809 h 6858000"/>
              <a:gd name="connsiteX123" fmla="*/ 1903353 w 7467600"/>
              <a:gd name="connsiteY123" fmla="*/ 5044827 h 6858000"/>
              <a:gd name="connsiteX124" fmla="*/ 1936931 w 7467600"/>
              <a:gd name="connsiteY124" fmla="*/ 5093954 h 6858000"/>
              <a:gd name="connsiteX125" fmla="*/ 2195868 w 7467600"/>
              <a:gd name="connsiteY125" fmla="*/ 5396574 h 6858000"/>
              <a:gd name="connsiteX126" fmla="*/ 2088852 w 7467600"/>
              <a:gd name="connsiteY126" fmla="*/ 5166123 h 6858000"/>
              <a:gd name="connsiteX127" fmla="*/ 1958241 w 7467600"/>
              <a:gd name="connsiteY127" fmla="*/ 5067955 h 6858000"/>
              <a:gd name="connsiteX128" fmla="*/ 1903353 w 7467600"/>
              <a:gd name="connsiteY128" fmla="*/ 5044827 h 6858000"/>
              <a:gd name="connsiteX129" fmla="*/ 1979378 w 7467600"/>
              <a:gd name="connsiteY129" fmla="*/ 4769504 h 6858000"/>
              <a:gd name="connsiteX130" fmla="*/ 2882120 w 7467600"/>
              <a:gd name="connsiteY130" fmla="*/ 5064547 h 6858000"/>
              <a:gd name="connsiteX131" fmla="*/ 2793103 w 7467600"/>
              <a:gd name="connsiteY131" fmla="*/ 5039699 h 6858000"/>
              <a:gd name="connsiteX132" fmla="*/ 2770041 w 7467600"/>
              <a:gd name="connsiteY132" fmla="*/ 5033634 h 6858000"/>
              <a:gd name="connsiteX133" fmla="*/ 1979378 w 7467600"/>
              <a:gd name="connsiteY133" fmla="*/ 4769504 h 6858000"/>
              <a:gd name="connsiteX134" fmla="*/ 1927410 w 7467600"/>
              <a:gd name="connsiteY134" fmla="*/ 4716164 h 6858000"/>
              <a:gd name="connsiteX135" fmla="*/ 1959587 w 7467600"/>
              <a:gd name="connsiteY135" fmla="*/ 4728849 h 6858000"/>
              <a:gd name="connsiteX136" fmla="*/ 2777707 w 7467600"/>
              <a:gd name="connsiteY136" fmla="*/ 5003991 h 6858000"/>
              <a:gd name="connsiteX137" fmla="*/ 2800768 w 7467600"/>
              <a:gd name="connsiteY137" fmla="*/ 5010056 h 6858000"/>
              <a:gd name="connsiteX138" fmla="*/ 2879408 w 7467600"/>
              <a:gd name="connsiteY138" fmla="*/ 5031590 h 6858000"/>
              <a:gd name="connsiteX139" fmla="*/ 2862295 w 7467600"/>
              <a:gd name="connsiteY139" fmla="*/ 5022958 h 6858000"/>
              <a:gd name="connsiteX140" fmla="*/ 2813343 w 7467600"/>
              <a:gd name="connsiteY140" fmla="*/ 4998369 h 6858000"/>
              <a:gd name="connsiteX141" fmla="*/ 2646245 w 7467600"/>
              <a:gd name="connsiteY141" fmla="*/ 4930999 h 6858000"/>
              <a:gd name="connsiteX142" fmla="*/ 1999243 w 7467600"/>
              <a:gd name="connsiteY142" fmla="*/ 4730524 h 6858000"/>
              <a:gd name="connsiteX143" fmla="*/ 1979527 w 7467600"/>
              <a:gd name="connsiteY143" fmla="*/ 4726651 h 6858000"/>
              <a:gd name="connsiteX144" fmla="*/ 1927410 w 7467600"/>
              <a:gd name="connsiteY144" fmla="*/ 4716164 h 6858000"/>
              <a:gd name="connsiteX145" fmla="*/ 1997014 w 7467600"/>
              <a:gd name="connsiteY145" fmla="*/ 4698007 h 6858000"/>
              <a:gd name="connsiteX146" fmla="*/ 2005458 w 7467600"/>
              <a:gd name="connsiteY146" fmla="*/ 4699540 h 6858000"/>
              <a:gd name="connsiteX147" fmla="*/ 2657186 w 7467600"/>
              <a:gd name="connsiteY147" fmla="*/ 4901687 h 6858000"/>
              <a:gd name="connsiteX148" fmla="*/ 2826662 w 7467600"/>
              <a:gd name="connsiteY148" fmla="*/ 4970362 h 6858000"/>
              <a:gd name="connsiteX149" fmla="*/ 2876100 w 7467600"/>
              <a:gd name="connsiteY149" fmla="*/ 4995397 h 6858000"/>
              <a:gd name="connsiteX150" fmla="*/ 3042600 w 7467600"/>
              <a:gd name="connsiteY150" fmla="*/ 5059532 h 6858000"/>
              <a:gd name="connsiteX151" fmla="*/ 1997014 w 7467600"/>
              <a:gd name="connsiteY151" fmla="*/ 4698007 h 6858000"/>
              <a:gd name="connsiteX152" fmla="*/ 2305292 w 7467600"/>
              <a:gd name="connsiteY152" fmla="*/ 4219492 h 6858000"/>
              <a:gd name="connsiteX153" fmla="*/ 3360922 w 7467600"/>
              <a:gd name="connsiteY153" fmla="*/ 4529373 h 6858000"/>
              <a:gd name="connsiteX154" fmla="*/ 3492420 w 7467600"/>
              <a:gd name="connsiteY154" fmla="*/ 4510145 h 6858000"/>
              <a:gd name="connsiteX155" fmla="*/ 3364086 w 7467600"/>
              <a:gd name="connsiteY155" fmla="*/ 4480340 h 6858000"/>
              <a:gd name="connsiteX156" fmla="*/ 3225818 w 7467600"/>
              <a:gd name="connsiteY156" fmla="*/ 4411822 h 6858000"/>
              <a:gd name="connsiteX157" fmla="*/ 3129696 w 7467600"/>
              <a:gd name="connsiteY157" fmla="*/ 4360704 h 6858000"/>
              <a:gd name="connsiteX158" fmla="*/ 2814545 w 7467600"/>
              <a:gd name="connsiteY158" fmla="*/ 4282955 h 6858000"/>
              <a:gd name="connsiteX159" fmla="*/ 2305292 w 7467600"/>
              <a:gd name="connsiteY159" fmla="*/ 4219492 h 6858000"/>
              <a:gd name="connsiteX160" fmla="*/ 2626982 w 7467600"/>
              <a:gd name="connsiteY160" fmla="*/ 4206450 h 6858000"/>
              <a:gd name="connsiteX161" fmla="*/ 2490617 w 7467600"/>
              <a:gd name="connsiteY161" fmla="*/ 4206951 h 6858000"/>
              <a:gd name="connsiteX162" fmla="*/ 2819869 w 7467600"/>
              <a:gd name="connsiteY162" fmla="*/ 4252936 h 6858000"/>
              <a:gd name="connsiteX163" fmla="*/ 3143018 w 7467600"/>
              <a:gd name="connsiteY163" fmla="*/ 4332698 h 6858000"/>
              <a:gd name="connsiteX164" fmla="*/ 3241520 w 7467600"/>
              <a:gd name="connsiteY164" fmla="*/ 4385112 h 6858000"/>
              <a:gd name="connsiteX165" fmla="*/ 3374575 w 7467600"/>
              <a:gd name="connsiteY165" fmla="*/ 4451517 h 6858000"/>
              <a:gd name="connsiteX166" fmla="*/ 3505221 w 7467600"/>
              <a:gd name="connsiteY166" fmla="*/ 4480757 h 6858000"/>
              <a:gd name="connsiteX167" fmla="*/ 2626982 w 7467600"/>
              <a:gd name="connsiteY167" fmla="*/ 4206450 h 6858000"/>
              <a:gd name="connsiteX168" fmla="*/ 1310106 w 7467600"/>
              <a:gd name="connsiteY168" fmla="*/ 3943217 h 6858000"/>
              <a:gd name="connsiteX169" fmla="*/ 854994 w 7467600"/>
              <a:gd name="connsiteY169" fmla="*/ 4399136 h 6858000"/>
              <a:gd name="connsiteX170" fmla="*/ 742462 w 7467600"/>
              <a:gd name="connsiteY170" fmla="*/ 4594648 h 6858000"/>
              <a:gd name="connsiteX171" fmla="*/ 820602 w 7467600"/>
              <a:gd name="connsiteY171" fmla="*/ 4485915 h 6858000"/>
              <a:gd name="connsiteX172" fmla="*/ 878295 w 7467600"/>
              <a:gd name="connsiteY172" fmla="*/ 4403594 h 6858000"/>
              <a:gd name="connsiteX173" fmla="*/ 1240607 w 7467600"/>
              <a:gd name="connsiteY173" fmla="*/ 4010401 h 6858000"/>
              <a:gd name="connsiteX174" fmla="*/ 1310106 w 7467600"/>
              <a:gd name="connsiteY174" fmla="*/ 3943217 h 6858000"/>
              <a:gd name="connsiteX175" fmla="*/ 1423113 w 7467600"/>
              <a:gd name="connsiteY175" fmla="*/ 3874565 h 6858000"/>
              <a:gd name="connsiteX176" fmla="*/ 1260565 w 7467600"/>
              <a:gd name="connsiteY176" fmla="*/ 4031982 h 6858000"/>
              <a:gd name="connsiteX177" fmla="*/ 901900 w 7467600"/>
              <a:gd name="connsiteY177" fmla="*/ 4421236 h 6858000"/>
              <a:gd name="connsiteX178" fmla="*/ 845044 w 7467600"/>
              <a:gd name="connsiteY178" fmla="*/ 4502436 h 6858000"/>
              <a:gd name="connsiteX179" fmla="*/ 685926 w 7467600"/>
              <a:gd name="connsiteY179" fmla="*/ 4703069 h 6858000"/>
              <a:gd name="connsiteX180" fmla="*/ 684248 w 7467600"/>
              <a:gd name="connsiteY180" fmla="*/ 4706721 h 6858000"/>
              <a:gd name="connsiteX181" fmla="*/ 1423113 w 7467600"/>
              <a:gd name="connsiteY181" fmla="*/ 3874565 h 6858000"/>
              <a:gd name="connsiteX182" fmla="*/ 3316479 w 7467600"/>
              <a:gd name="connsiteY182" fmla="*/ 3872136 h 6858000"/>
              <a:gd name="connsiteX183" fmla="*/ 3546806 w 7467600"/>
              <a:gd name="connsiteY183" fmla="*/ 4356139 h 6858000"/>
              <a:gd name="connsiteX184" fmla="*/ 3364433 w 7467600"/>
              <a:gd name="connsiteY184" fmla="*/ 3953121 h 6858000"/>
              <a:gd name="connsiteX185" fmla="*/ 3316479 w 7467600"/>
              <a:gd name="connsiteY185" fmla="*/ 3872136 h 6858000"/>
              <a:gd name="connsiteX186" fmla="*/ 3291335 w 7467600"/>
              <a:gd name="connsiteY186" fmla="*/ 3767420 h 6858000"/>
              <a:gd name="connsiteX187" fmla="*/ 3390805 w 7467600"/>
              <a:gd name="connsiteY187" fmla="*/ 3937163 h 6858000"/>
              <a:gd name="connsiteX188" fmla="*/ 3579062 w 7467600"/>
              <a:gd name="connsiteY188" fmla="*/ 4359040 h 6858000"/>
              <a:gd name="connsiteX189" fmla="*/ 3467355 w 7467600"/>
              <a:gd name="connsiteY189" fmla="*/ 3988130 h 6858000"/>
              <a:gd name="connsiteX190" fmla="*/ 3310753 w 7467600"/>
              <a:gd name="connsiteY190" fmla="*/ 3787140 h 6858000"/>
              <a:gd name="connsiteX191" fmla="*/ 3291335 w 7467600"/>
              <a:gd name="connsiteY191" fmla="*/ 3767420 h 6858000"/>
              <a:gd name="connsiteX192" fmla="*/ 1635889 w 7467600"/>
              <a:gd name="connsiteY192" fmla="*/ 3709494 h 6858000"/>
              <a:gd name="connsiteX193" fmla="*/ 1634800 w 7467600"/>
              <a:gd name="connsiteY193" fmla="*/ 3731111 h 6858000"/>
              <a:gd name="connsiteX194" fmla="*/ 1635889 w 7467600"/>
              <a:gd name="connsiteY194" fmla="*/ 3709494 h 6858000"/>
              <a:gd name="connsiteX195" fmla="*/ 1510397 w 7467600"/>
              <a:gd name="connsiteY195" fmla="*/ 3684705 h 6858000"/>
              <a:gd name="connsiteX196" fmla="*/ 1146550 w 7467600"/>
              <a:gd name="connsiteY196" fmla="*/ 3802012 h 6858000"/>
              <a:gd name="connsiteX197" fmla="*/ 698834 w 7467600"/>
              <a:gd name="connsiteY197" fmla="*/ 3952272 h 6858000"/>
              <a:gd name="connsiteX198" fmla="*/ 34256 w 7467600"/>
              <a:gd name="connsiteY198" fmla="*/ 4347603 h 6858000"/>
              <a:gd name="connsiteX199" fmla="*/ 527241 w 7467600"/>
              <a:gd name="connsiteY199" fmla="*/ 4065078 h 6858000"/>
              <a:gd name="connsiteX200" fmla="*/ 1510397 w 7467600"/>
              <a:gd name="connsiteY200" fmla="*/ 3684705 h 6858000"/>
              <a:gd name="connsiteX201" fmla="*/ 1313114 w 7467600"/>
              <a:gd name="connsiteY201" fmla="*/ 3655216 h 6858000"/>
              <a:gd name="connsiteX202" fmla="*/ 1109304 w 7467600"/>
              <a:gd name="connsiteY202" fmla="*/ 3669030 h 6858000"/>
              <a:gd name="connsiteX203" fmla="*/ 8129 w 7467600"/>
              <a:gd name="connsiteY203" fmla="*/ 4330519 h 6858000"/>
              <a:gd name="connsiteX204" fmla="*/ 687572 w 7467600"/>
              <a:gd name="connsiteY204" fmla="*/ 3925629 h 6858000"/>
              <a:gd name="connsiteX205" fmla="*/ 1138365 w 7467600"/>
              <a:gd name="connsiteY205" fmla="*/ 3774515 h 6858000"/>
              <a:gd name="connsiteX206" fmla="*/ 1505579 w 7467600"/>
              <a:gd name="connsiteY206" fmla="*/ 3655526 h 6858000"/>
              <a:gd name="connsiteX207" fmla="*/ 1313114 w 7467600"/>
              <a:gd name="connsiteY207" fmla="*/ 3655216 h 6858000"/>
              <a:gd name="connsiteX208" fmla="*/ 3655073 w 7467600"/>
              <a:gd name="connsiteY208" fmla="*/ 3650884 h 6858000"/>
              <a:gd name="connsiteX209" fmla="*/ 3989938 w 7467600"/>
              <a:gd name="connsiteY209" fmla="*/ 3991685 h 6858000"/>
              <a:gd name="connsiteX210" fmla="*/ 4393907 w 7467600"/>
              <a:gd name="connsiteY210" fmla="*/ 4261258 h 6858000"/>
              <a:gd name="connsiteX211" fmla="*/ 4648051 w 7467600"/>
              <a:gd name="connsiteY211" fmla="*/ 4374051 h 6858000"/>
              <a:gd name="connsiteX212" fmla="*/ 4383389 w 7467600"/>
              <a:gd name="connsiteY212" fmla="*/ 4184369 h 6858000"/>
              <a:gd name="connsiteX213" fmla="*/ 4165508 w 7467600"/>
              <a:gd name="connsiteY213" fmla="*/ 4035196 h 6858000"/>
              <a:gd name="connsiteX214" fmla="*/ 4068162 w 7467600"/>
              <a:gd name="connsiteY214" fmla="*/ 3953394 h 6858000"/>
              <a:gd name="connsiteX215" fmla="*/ 3981416 w 7467600"/>
              <a:gd name="connsiteY215" fmla="*/ 3880482 h 6858000"/>
              <a:gd name="connsiteX216" fmla="*/ 3800147 w 7467600"/>
              <a:gd name="connsiteY216" fmla="*/ 3749872 h 6858000"/>
              <a:gd name="connsiteX217" fmla="*/ 3655073 w 7467600"/>
              <a:gd name="connsiteY217" fmla="*/ 3650884 h 6858000"/>
              <a:gd name="connsiteX218" fmla="*/ 3670252 w 7467600"/>
              <a:gd name="connsiteY218" fmla="*/ 3622798 h 6858000"/>
              <a:gd name="connsiteX219" fmla="*/ 3817258 w 7467600"/>
              <a:gd name="connsiteY219" fmla="*/ 3723577 h 6858000"/>
              <a:gd name="connsiteX220" fmla="*/ 4000461 w 7467600"/>
              <a:gd name="connsiteY220" fmla="*/ 3855966 h 6858000"/>
              <a:gd name="connsiteX221" fmla="*/ 4088180 w 7467600"/>
              <a:gd name="connsiteY221" fmla="*/ 3929774 h 6858000"/>
              <a:gd name="connsiteX222" fmla="*/ 4184555 w 7467600"/>
              <a:gd name="connsiteY222" fmla="*/ 4010683 h 6858000"/>
              <a:gd name="connsiteX223" fmla="*/ 4399563 w 7467600"/>
              <a:gd name="connsiteY223" fmla="*/ 4158106 h 6858000"/>
              <a:gd name="connsiteX224" fmla="*/ 4684469 w 7467600"/>
              <a:gd name="connsiteY224" fmla="*/ 4364680 h 6858000"/>
              <a:gd name="connsiteX225" fmla="*/ 4690271 w 7467600"/>
              <a:gd name="connsiteY225" fmla="*/ 4370034 h 6858000"/>
              <a:gd name="connsiteX226" fmla="*/ 4136093 w 7467600"/>
              <a:gd name="connsiteY226" fmla="*/ 3858466 h 6858000"/>
              <a:gd name="connsiteX227" fmla="*/ 3670252 w 7467600"/>
              <a:gd name="connsiteY227" fmla="*/ 3622798 h 6858000"/>
              <a:gd name="connsiteX228" fmla="*/ 4440129 w 7467600"/>
              <a:gd name="connsiteY228" fmla="*/ 3448571 h 6858000"/>
              <a:gd name="connsiteX229" fmla="*/ 4856525 w 7467600"/>
              <a:gd name="connsiteY229" fmla="*/ 3915351 h 6858000"/>
              <a:gd name="connsiteX230" fmla="*/ 5059055 w 7467600"/>
              <a:gd name="connsiteY230" fmla="*/ 4108918 h 6858000"/>
              <a:gd name="connsiteX231" fmla="*/ 5290070 w 7467600"/>
              <a:gd name="connsiteY231" fmla="*/ 4263619 h 6858000"/>
              <a:gd name="connsiteX232" fmla="*/ 4834991 w 7467600"/>
              <a:gd name="connsiteY232" fmla="*/ 3830985 h 6858000"/>
              <a:gd name="connsiteX233" fmla="*/ 4440129 w 7467600"/>
              <a:gd name="connsiteY233" fmla="*/ 3448571 h 6858000"/>
              <a:gd name="connsiteX234" fmla="*/ 4441737 w 7467600"/>
              <a:gd name="connsiteY234" fmla="*/ 3399734 h 6858000"/>
              <a:gd name="connsiteX235" fmla="*/ 4431236 w 7467600"/>
              <a:gd name="connsiteY235" fmla="*/ 3400954 h 6858000"/>
              <a:gd name="connsiteX236" fmla="*/ 4557150 w 7467600"/>
              <a:gd name="connsiteY236" fmla="*/ 3510023 h 6858000"/>
              <a:gd name="connsiteX237" fmla="*/ 4856936 w 7467600"/>
              <a:gd name="connsiteY237" fmla="*/ 3809146 h 6858000"/>
              <a:gd name="connsiteX238" fmla="*/ 5111996 w 7467600"/>
              <a:gd name="connsiteY238" fmla="*/ 4065759 h 6858000"/>
              <a:gd name="connsiteX239" fmla="*/ 5388878 w 7467600"/>
              <a:gd name="connsiteY239" fmla="*/ 4300185 h 6858000"/>
              <a:gd name="connsiteX240" fmla="*/ 5425556 w 7467600"/>
              <a:gd name="connsiteY240" fmla="*/ 4308967 h 6858000"/>
              <a:gd name="connsiteX241" fmla="*/ 4943646 w 7467600"/>
              <a:gd name="connsiteY241" fmla="*/ 3822916 h 6858000"/>
              <a:gd name="connsiteX242" fmla="*/ 4594837 w 7467600"/>
              <a:gd name="connsiteY242" fmla="*/ 3532274 h 6858000"/>
              <a:gd name="connsiteX243" fmla="*/ 4441737 w 7467600"/>
              <a:gd name="connsiteY243" fmla="*/ 3399734 h 6858000"/>
              <a:gd name="connsiteX244" fmla="*/ 5425834 w 7467600"/>
              <a:gd name="connsiteY244" fmla="*/ 3162785 h 6858000"/>
              <a:gd name="connsiteX245" fmla="*/ 5401644 w 7467600"/>
              <a:gd name="connsiteY245" fmla="*/ 3617847 h 6858000"/>
              <a:gd name="connsiteX246" fmla="*/ 5467256 w 7467600"/>
              <a:gd name="connsiteY246" fmla="*/ 4175494 h 6858000"/>
              <a:gd name="connsiteX247" fmla="*/ 5448069 w 7467600"/>
              <a:gd name="connsiteY247" fmla="*/ 3567554 h 6858000"/>
              <a:gd name="connsiteX248" fmla="*/ 5425834 w 7467600"/>
              <a:gd name="connsiteY248" fmla="*/ 3162785 h 6858000"/>
              <a:gd name="connsiteX249" fmla="*/ 1318687 w 7467600"/>
              <a:gd name="connsiteY249" fmla="*/ 3113840 h 6858000"/>
              <a:gd name="connsiteX250" fmla="*/ 1066793 w 7467600"/>
              <a:gd name="connsiteY250" fmla="*/ 3212171 h 6858000"/>
              <a:gd name="connsiteX251" fmla="*/ 993319 w 7467600"/>
              <a:gd name="connsiteY251" fmla="*/ 3247648 h 6858000"/>
              <a:gd name="connsiteX252" fmla="*/ 853081 w 7467600"/>
              <a:gd name="connsiteY252" fmla="*/ 3312410 h 6858000"/>
              <a:gd name="connsiteX253" fmla="*/ 805957 w 7467600"/>
              <a:gd name="connsiteY253" fmla="*/ 3330443 h 6858000"/>
              <a:gd name="connsiteX254" fmla="*/ 1318687 w 7467600"/>
              <a:gd name="connsiteY254" fmla="*/ 3113840 h 6858000"/>
              <a:gd name="connsiteX255" fmla="*/ 5453702 w 7467600"/>
              <a:gd name="connsiteY255" fmla="*/ 3090882 h 6858000"/>
              <a:gd name="connsiteX256" fmla="*/ 5480135 w 7467600"/>
              <a:gd name="connsiteY256" fmla="*/ 3565802 h 6858000"/>
              <a:gd name="connsiteX257" fmla="*/ 5499023 w 7467600"/>
              <a:gd name="connsiteY257" fmla="*/ 4166310 h 6858000"/>
              <a:gd name="connsiteX258" fmla="*/ 5547022 w 7467600"/>
              <a:gd name="connsiteY258" fmla="*/ 3607838 h 6858000"/>
              <a:gd name="connsiteX259" fmla="*/ 5515964 w 7467600"/>
              <a:gd name="connsiteY259" fmla="*/ 3378541 h 6858000"/>
              <a:gd name="connsiteX260" fmla="*/ 5453702 w 7467600"/>
              <a:gd name="connsiteY260" fmla="*/ 3090882 h 6858000"/>
              <a:gd name="connsiteX261" fmla="*/ 1238695 w 7467600"/>
              <a:gd name="connsiteY261" fmla="*/ 3076820 h 6858000"/>
              <a:gd name="connsiteX262" fmla="*/ 716371 w 7467600"/>
              <a:gd name="connsiteY262" fmla="*/ 3293249 h 6858000"/>
              <a:gd name="connsiteX263" fmla="*/ 579522 w 7467600"/>
              <a:gd name="connsiteY263" fmla="*/ 3371759 h 6858000"/>
              <a:gd name="connsiteX264" fmla="*/ 600288 w 7467600"/>
              <a:gd name="connsiteY264" fmla="*/ 3365555 h 6858000"/>
              <a:gd name="connsiteX265" fmla="*/ 840692 w 7467600"/>
              <a:gd name="connsiteY265" fmla="*/ 3284921 h 6858000"/>
              <a:gd name="connsiteX266" fmla="*/ 979248 w 7467600"/>
              <a:gd name="connsiteY266" fmla="*/ 3221003 h 6858000"/>
              <a:gd name="connsiteX267" fmla="*/ 1053282 w 7467600"/>
              <a:gd name="connsiteY267" fmla="*/ 3185247 h 6858000"/>
              <a:gd name="connsiteX268" fmla="*/ 1320603 w 7467600"/>
              <a:gd name="connsiteY268" fmla="*/ 3081281 h 6858000"/>
              <a:gd name="connsiteX269" fmla="*/ 1238695 w 7467600"/>
              <a:gd name="connsiteY269" fmla="*/ 3076820 h 6858000"/>
              <a:gd name="connsiteX270" fmla="*/ 5425627 w 7467600"/>
              <a:gd name="connsiteY270" fmla="*/ 2954192 h 6858000"/>
              <a:gd name="connsiteX271" fmla="*/ 5470770 w 7467600"/>
              <a:gd name="connsiteY271" fmla="*/ 3005435 h 6858000"/>
              <a:gd name="connsiteX272" fmla="*/ 5519779 w 7467600"/>
              <a:gd name="connsiteY272" fmla="*/ 4359223 h 6858000"/>
              <a:gd name="connsiteX273" fmla="*/ 5520293 w 7467600"/>
              <a:gd name="connsiteY273" fmla="*/ 4360602 h 6858000"/>
              <a:gd name="connsiteX274" fmla="*/ 5767221 w 7467600"/>
              <a:gd name="connsiteY274" fmla="*/ 4665564 h 6858000"/>
              <a:gd name="connsiteX275" fmla="*/ 6937169 w 7467600"/>
              <a:gd name="connsiteY275" fmla="*/ 4815941 h 6858000"/>
              <a:gd name="connsiteX276" fmla="*/ 6953922 w 7467600"/>
              <a:gd name="connsiteY276" fmla="*/ 4890068 h 6858000"/>
              <a:gd name="connsiteX277" fmla="*/ 6071359 w 7467600"/>
              <a:gd name="connsiteY277" fmla="*/ 4770770 h 6858000"/>
              <a:gd name="connsiteX278" fmla="*/ 6038839 w 7467600"/>
              <a:gd name="connsiteY278" fmla="*/ 4764474 h 6858000"/>
              <a:gd name="connsiteX279" fmla="*/ 6038706 w 7467600"/>
              <a:gd name="connsiteY279" fmla="*/ 4763847 h 6858000"/>
              <a:gd name="connsiteX280" fmla="*/ 6037784 w 7467600"/>
              <a:gd name="connsiteY280" fmla="*/ 4764270 h 6858000"/>
              <a:gd name="connsiteX281" fmla="*/ 6038839 w 7467600"/>
              <a:gd name="connsiteY281" fmla="*/ 4764474 h 6858000"/>
              <a:gd name="connsiteX282" fmla="*/ 6040338 w 7467600"/>
              <a:gd name="connsiteY282" fmla="*/ 4771418 h 6858000"/>
              <a:gd name="connsiteX283" fmla="*/ 6024488 w 7467600"/>
              <a:gd name="connsiteY283" fmla="*/ 4809903 h 6858000"/>
              <a:gd name="connsiteX284" fmla="*/ 5599771 w 7467600"/>
              <a:gd name="connsiteY284" fmla="*/ 5509652 h 6858000"/>
              <a:gd name="connsiteX285" fmla="*/ 5548843 w 7467600"/>
              <a:gd name="connsiteY285" fmla="*/ 5563845 h 6858000"/>
              <a:gd name="connsiteX286" fmla="*/ 5940952 w 7467600"/>
              <a:gd name="connsiteY286" fmla="*/ 6250028 h 6858000"/>
              <a:gd name="connsiteX287" fmla="*/ 6043441 w 7467600"/>
              <a:gd name="connsiteY287" fmla="*/ 6665847 h 6858000"/>
              <a:gd name="connsiteX288" fmla="*/ 6093432 w 7467600"/>
              <a:gd name="connsiteY288" fmla="*/ 6858000 h 6858000"/>
              <a:gd name="connsiteX289" fmla="*/ 6034344 w 7467600"/>
              <a:gd name="connsiteY289" fmla="*/ 6858000 h 6858000"/>
              <a:gd name="connsiteX290" fmla="*/ 6026679 w 7467600"/>
              <a:gd name="connsiteY290" fmla="*/ 6836959 h 6858000"/>
              <a:gd name="connsiteX291" fmla="*/ 5800441 w 7467600"/>
              <a:gd name="connsiteY291" fmla="*/ 6335286 h 6858000"/>
              <a:gd name="connsiteX292" fmla="*/ 5526562 w 7467600"/>
              <a:gd name="connsiteY292" fmla="*/ 5705388 h 6858000"/>
              <a:gd name="connsiteX293" fmla="*/ 5519640 w 7467600"/>
              <a:gd name="connsiteY293" fmla="*/ 5683774 h 6858000"/>
              <a:gd name="connsiteX294" fmla="*/ 5844559 w 7467600"/>
              <a:gd name="connsiteY294" fmla="*/ 6553349 h 6858000"/>
              <a:gd name="connsiteX295" fmla="*/ 5975994 w 7467600"/>
              <a:gd name="connsiteY295" fmla="*/ 6858000 h 6858000"/>
              <a:gd name="connsiteX296" fmla="*/ 5898547 w 7467600"/>
              <a:gd name="connsiteY296" fmla="*/ 6858000 h 6858000"/>
              <a:gd name="connsiteX297" fmla="*/ 5682041 w 7467600"/>
              <a:gd name="connsiteY297" fmla="*/ 6355860 h 6858000"/>
              <a:gd name="connsiteX298" fmla="*/ 5461758 w 7467600"/>
              <a:gd name="connsiteY298" fmla="*/ 5820220 h 6858000"/>
              <a:gd name="connsiteX299" fmla="*/ 5237282 w 7467600"/>
              <a:gd name="connsiteY299" fmla="*/ 6579086 h 6858000"/>
              <a:gd name="connsiteX300" fmla="*/ 5115009 w 7467600"/>
              <a:gd name="connsiteY300" fmla="*/ 6858000 h 6858000"/>
              <a:gd name="connsiteX301" fmla="*/ 5028074 w 7467600"/>
              <a:gd name="connsiteY301" fmla="*/ 6858000 h 6858000"/>
              <a:gd name="connsiteX302" fmla="*/ 5079508 w 7467600"/>
              <a:gd name="connsiteY302" fmla="*/ 6749074 h 6858000"/>
              <a:gd name="connsiteX303" fmla="*/ 5371846 w 7467600"/>
              <a:gd name="connsiteY303" fmla="*/ 5924413 h 6858000"/>
              <a:gd name="connsiteX304" fmla="*/ 5270512 w 7467600"/>
              <a:gd name="connsiteY304" fmla="*/ 6138975 h 6858000"/>
              <a:gd name="connsiteX305" fmla="*/ 5062409 w 7467600"/>
              <a:gd name="connsiteY305" fmla="*/ 6653544 h 6858000"/>
              <a:gd name="connsiteX306" fmla="*/ 5036628 w 7467600"/>
              <a:gd name="connsiteY306" fmla="*/ 6754247 h 6858000"/>
              <a:gd name="connsiteX307" fmla="*/ 5009112 w 7467600"/>
              <a:gd name="connsiteY307" fmla="*/ 6858000 h 6858000"/>
              <a:gd name="connsiteX308" fmla="*/ 4976679 w 7467600"/>
              <a:gd name="connsiteY308" fmla="*/ 6858000 h 6858000"/>
              <a:gd name="connsiteX309" fmla="*/ 5006537 w 7467600"/>
              <a:gd name="connsiteY309" fmla="*/ 6747068 h 6858000"/>
              <a:gd name="connsiteX310" fmla="*/ 5032723 w 7467600"/>
              <a:gd name="connsiteY310" fmla="*/ 6644957 h 6858000"/>
              <a:gd name="connsiteX311" fmla="*/ 5242949 w 7467600"/>
              <a:gd name="connsiteY311" fmla="*/ 6125175 h 6858000"/>
              <a:gd name="connsiteX312" fmla="*/ 5286321 w 7467600"/>
              <a:gd name="connsiteY312" fmla="*/ 6033555 h 6858000"/>
              <a:gd name="connsiteX313" fmla="*/ 5008210 w 7467600"/>
              <a:gd name="connsiteY313" fmla="*/ 6649194 h 6858000"/>
              <a:gd name="connsiteX314" fmla="*/ 4986321 w 7467600"/>
              <a:gd name="connsiteY314" fmla="*/ 6765687 h 6858000"/>
              <a:gd name="connsiteX315" fmla="*/ 4973474 w 7467600"/>
              <a:gd name="connsiteY315" fmla="*/ 6858000 h 6858000"/>
              <a:gd name="connsiteX316" fmla="*/ 4907178 w 7467600"/>
              <a:gd name="connsiteY316" fmla="*/ 6858000 h 6858000"/>
              <a:gd name="connsiteX317" fmla="*/ 4910810 w 7467600"/>
              <a:gd name="connsiteY317" fmla="*/ 6829660 h 6858000"/>
              <a:gd name="connsiteX318" fmla="*/ 4987461 w 7467600"/>
              <a:gd name="connsiteY318" fmla="*/ 6432994 h 6858000"/>
              <a:gd name="connsiteX319" fmla="*/ 5179262 w 7467600"/>
              <a:gd name="connsiteY319" fmla="*/ 6035044 h 6858000"/>
              <a:gd name="connsiteX320" fmla="*/ 4689678 w 7467600"/>
              <a:gd name="connsiteY320" fmla="*/ 6440241 h 6858000"/>
              <a:gd name="connsiteX321" fmla="*/ 4477543 w 7467600"/>
              <a:gd name="connsiteY321" fmla="*/ 6674836 h 6858000"/>
              <a:gd name="connsiteX322" fmla="*/ 4329957 w 7467600"/>
              <a:gd name="connsiteY322" fmla="*/ 6858000 h 6858000"/>
              <a:gd name="connsiteX323" fmla="*/ 4218595 w 7467600"/>
              <a:gd name="connsiteY323" fmla="*/ 6858000 h 6858000"/>
              <a:gd name="connsiteX324" fmla="*/ 4368888 w 7467600"/>
              <a:gd name="connsiteY324" fmla="*/ 6668412 h 6858000"/>
              <a:gd name="connsiteX325" fmla="*/ 4563091 w 7467600"/>
              <a:gd name="connsiteY325" fmla="*/ 6442508 h 6858000"/>
              <a:gd name="connsiteX326" fmla="*/ 5387324 w 7467600"/>
              <a:gd name="connsiteY326" fmla="*/ 5705830 h 6858000"/>
              <a:gd name="connsiteX327" fmla="*/ 5073620 w 7467600"/>
              <a:gd name="connsiteY327" fmla="*/ 5955437 h 6858000"/>
              <a:gd name="connsiteX328" fmla="*/ 4689789 w 7467600"/>
              <a:gd name="connsiteY328" fmla="*/ 6268382 h 6858000"/>
              <a:gd name="connsiteX329" fmla="*/ 4418722 w 7467600"/>
              <a:gd name="connsiteY329" fmla="*/ 6570886 h 6858000"/>
              <a:gd name="connsiteX330" fmla="*/ 4214944 w 7467600"/>
              <a:gd name="connsiteY330" fmla="*/ 6858000 h 6858000"/>
              <a:gd name="connsiteX331" fmla="*/ 4177898 w 7467600"/>
              <a:gd name="connsiteY331" fmla="*/ 6858000 h 6858000"/>
              <a:gd name="connsiteX332" fmla="*/ 4391597 w 7467600"/>
              <a:gd name="connsiteY332" fmla="*/ 6556370 h 6858000"/>
              <a:gd name="connsiteX333" fmla="*/ 4668889 w 7467600"/>
              <a:gd name="connsiteY333" fmla="*/ 6246399 h 6858000"/>
              <a:gd name="connsiteX334" fmla="*/ 5055427 w 7467600"/>
              <a:gd name="connsiteY334" fmla="*/ 5931476 h 6858000"/>
              <a:gd name="connsiteX335" fmla="*/ 5371814 w 7467600"/>
              <a:gd name="connsiteY335" fmla="*/ 5678975 h 6858000"/>
              <a:gd name="connsiteX336" fmla="*/ 4987918 w 7467600"/>
              <a:gd name="connsiteY336" fmla="*/ 5838701 h 6858000"/>
              <a:gd name="connsiteX337" fmla="*/ 4317146 w 7467600"/>
              <a:gd name="connsiteY337" fmla="*/ 6587716 h 6858000"/>
              <a:gd name="connsiteX338" fmla="*/ 4171627 w 7467600"/>
              <a:gd name="connsiteY338" fmla="*/ 6858000 h 6858000"/>
              <a:gd name="connsiteX339" fmla="*/ 4081585 w 7467600"/>
              <a:gd name="connsiteY339" fmla="*/ 6858000 h 6858000"/>
              <a:gd name="connsiteX340" fmla="*/ 4238603 w 7467600"/>
              <a:gd name="connsiteY340" fmla="*/ 6559341 h 6858000"/>
              <a:gd name="connsiteX341" fmla="*/ 4778333 w 7467600"/>
              <a:gd name="connsiteY341" fmla="*/ 5873626 h 6858000"/>
              <a:gd name="connsiteX342" fmla="*/ 5414185 w 7467600"/>
              <a:gd name="connsiteY342" fmla="*/ 5573882 h 6858000"/>
              <a:gd name="connsiteX343" fmla="*/ 5959648 w 7467600"/>
              <a:gd name="connsiteY343" fmla="*/ 4760797 h 6858000"/>
              <a:gd name="connsiteX344" fmla="*/ 5355019 w 7467600"/>
              <a:gd name="connsiteY344" fmla="*/ 4734672 h 6858000"/>
              <a:gd name="connsiteX345" fmla="*/ 5083565 w 7467600"/>
              <a:gd name="connsiteY345" fmla="*/ 5179121 h 6858000"/>
              <a:gd name="connsiteX346" fmla="*/ 4713577 w 7467600"/>
              <a:gd name="connsiteY346" fmla="*/ 5616803 h 6858000"/>
              <a:gd name="connsiteX347" fmla="*/ 3989559 w 7467600"/>
              <a:gd name="connsiteY347" fmla="*/ 6145945 h 6858000"/>
              <a:gd name="connsiteX348" fmla="*/ 3939824 w 7467600"/>
              <a:gd name="connsiteY348" fmla="*/ 6066900 h 6858000"/>
              <a:gd name="connsiteX349" fmla="*/ 4584537 w 7467600"/>
              <a:gd name="connsiteY349" fmla="*/ 5324826 h 6858000"/>
              <a:gd name="connsiteX350" fmla="*/ 5037105 w 7467600"/>
              <a:gd name="connsiteY350" fmla="*/ 5088765 h 6858000"/>
              <a:gd name="connsiteX351" fmla="*/ 5039930 w 7467600"/>
              <a:gd name="connsiteY351" fmla="*/ 5089585 h 6858000"/>
              <a:gd name="connsiteX352" fmla="*/ 5263764 w 7467600"/>
              <a:gd name="connsiteY352" fmla="*/ 4735525 h 6858000"/>
              <a:gd name="connsiteX353" fmla="*/ 4086300 w 7467600"/>
              <a:gd name="connsiteY353" fmla="*/ 4884599 h 6858000"/>
              <a:gd name="connsiteX354" fmla="*/ 4085485 w 7467600"/>
              <a:gd name="connsiteY354" fmla="*/ 4899070 h 6858000"/>
              <a:gd name="connsiteX355" fmla="*/ 3871915 w 7467600"/>
              <a:gd name="connsiteY355" fmla="*/ 5253645 h 6858000"/>
              <a:gd name="connsiteX356" fmla="*/ 3799374 w 7467600"/>
              <a:gd name="connsiteY356" fmla="*/ 5466127 h 6858000"/>
              <a:gd name="connsiteX357" fmla="*/ 3498850 w 7467600"/>
              <a:gd name="connsiteY357" fmla="*/ 6661888 h 6858000"/>
              <a:gd name="connsiteX358" fmla="*/ 3399216 w 7467600"/>
              <a:gd name="connsiteY358" fmla="*/ 6858000 h 6858000"/>
              <a:gd name="connsiteX359" fmla="*/ 3303688 w 7467600"/>
              <a:gd name="connsiteY359" fmla="*/ 6858000 h 6858000"/>
              <a:gd name="connsiteX360" fmla="*/ 3391774 w 7467600"/>
              <a:gd name="connsiteY360" fmla="*/ 6697181 h 6858000"/>
              <a:gd name="connsiteX361" fmla="*/ 3735540 w 7467600"/>
              <a:gd name="connsiteY361" fmla="*/ 5546923 h 6858000"/>
              <a:gd name="connsiteX362" fmla="*/ 3729438 w 7467600"/>
              <a:gd name="connsiteY362" fmla="*/ 5569058 h 6858000"/>
              <a:gd name="connsiteX363" fmla="*/ 3707782 w 7467600"/>
              <a:gd name="connsiteY363" fmla="*/ 5644908 h 6858000"/>
              <a:gd name="connsiteX364" fmla="*/ 3583827 w 7467600"/>
              <a:gd name="connsiteY364" fmla="*/ 6039215 h 6858000"/>
              <a:gd name="connsiteX365" fmla="*/ 3547861 w 7467600"/>
              <a:gd name="connsiteY365" fmla="*/ 6129609 h 6858000"/>
              <a:gd name="connsiteX366" fmla="*/ 3490905 w 7467600"/>
              <a:gd name="connsiteY366" fmla="*/ 6277660 h 6858000"/>
              <a:gd name="connsiteX367" fmla="*/ 3455859 w 7467600"/>
              <a:gd name="connsiteY367" fmla="*/ 6391301 h 6858000"/>
              <a:gd name="connsiteX368" fmla="*/ 3429112 w 7467600"/>
              <a:gd name="connsiteY368" fmla="*/ 6479469 h 6858000"/>
              <a:gd name="connsiteX369" fmla="*/ 3304862 w 7467600"/>
              <a:gd name="connsiteY369" fmla="*/ 6796476 h 6858000"/>
              <a:gd name="connsiteX370" fmla="*/ 3276071 w 7467600"/>
              <a:gd name="connsiteY370" fmla="*/ 6858000 h 6858000"/>
              <a:gd name="connsiteX371" fmla="*/ 3240805 w 7467600"/>
              <a:gd name="connsiteY371" fmla="*/ 6858000 h 6858000"/>
              <a:gd name="connsiteX372" fmla="*/ 3275917 w 7467600"/>
              <a:gd name="connsiteY372" fmla="*/ 6783192 h 6858000"/>
              <a:gd name="connsiteX373" fmla="*/ 3399358 w 7467600"/>
              <a:gd name="connsiteY373" fmla="*/ 6469011 h 6858000"/>
              <a:gd name="connsiteX374" fmla="*/ 3425650 w 7467600"/>
              <a:gd name="connsiteY374" fmla="*/ 6381333 h 6858000"/>
              <a:gd name="connsiteX375" fmla="*/ 3460661 w 7467600"/>
              <a:gd name="connsiteY375" fmla="*/ 6266763 h 6858000"/>
              <a:gd name="connsiteX376" fmla="*/ 3518021 w 7467600"/>
              <a:gd name="connsiteY376" fmla="*/ 6117298 h 6858000"/>
              <a:gd name="connsiteX377" fmla="*/ 3554035 w 7467600"/>
              <a:gd name="connsiteY377" fmla="*/ 6027832 h 6858000"/>
              <a:gd name="connsiteX378" fmla="*/ 3677174 w 7467600"/>
              <a:gd name="connsiteY378" fmla="*/ 5636351 h 6858000"/>
              <a:gd name="connsiteX379" fmla="*/ 3698819 w 7467600"/>
              <a:gd name="connsiteY379" fmla="*/ 5560503 h 6858000"/>
              <a:gd name="connsiteX380" fmla="*/ 3702094 w 7467600"/>
              <a:gd name="connsiteY380" fmla="*/ 5549194 h 6858000"/>
              <a:gd name="connsiteX381" fmla="*/ 3398355 w 7467600"/>
              <a:gd name="connsiteY381" fmla="*/ 6094603 h 6858000"/>
              <a:gd name="connsiteX382" fmla="*/ 3193941 w 7467600"/>
              <a:gd name="connsiteY382" fmla="*/ 6798775 h 6858000"/>
              <a:gd name="connsiteX383" fmla="*/ 3184140 w 7467600"/>
              <a:gd name="connsiteY383" fmla="*/ 6858000 h 6858000"/>
              <a:gd name="connsiteX384" fmla="*/ 3099978 w 7467600"/>
              <a:gd name="connsiteY384" fmla="*/ 6858000 h 6858000"/>
              <a:gd name="connsiteX385" fmla="*/ 3101556 w 7467600"/>
              <a:gd name="connsiteY385" fmla="*/ 6843337 h 6858000"/>
              <a:gd name="connsiteX386" fmla="*/ 3370162 w 7467600"/>
              <a:gd name="connsiteY386" fmla="*/ 5785550 h 6858000"/>
              <a:gd name="connsiteX387" fmla="*/ 3746477 w 7467600"/>
              <a:gd name="connsiteY387" fmla="*/ 5377889 h 6858000"/>
              <a:gd name="connsiteX388" fmla="*/ 3863399 w 7467600"/>
              <a:gd name="connsiteY388" fmla="*/ 5087257 h 6858000"/>
              <a:gd name="connsiteX389" fmla="*/ 3968712 w 7467600"/>
              <a:gd name="connsiteY389" fmla="*/ 4913989 h 6858000"/>
              <a:gd name="connsiteX390" fmla="*/ 2792390 w 7467600"/>
              <a:gd name="connsiteY390" fmla="*/ 5382974 h 6858000"/>
              <a:gd name="connsiteX391" fmla="*/ 2714982 w 7467600"/>
              <a:gd name="connsiteY391" fmla="*/ 5427051 h 6858000"/>
              <a:gd name="connsiteX392" fmla="*/ 2813361 w 7467600"/>
              <a:gd name="connsiteY392" fmla="*/ 6023912 h 6858000"/>
              <a:gd name="connsiteX393" fmla="*/ 2688430 w 7467600"/>
              <a:gd name="connsiteY393" fmla="*/ 6801564 h 6858000"/>
              <a:gd name="connsiteX394" fmla="*/ 2629626 w 7467600"/>
              <a:gd name="connsiteY394" fmla="*/ 6763394 h 6858000"/>
              <a:gd name="connsiteX395" fmla="*/ 2565328 w 7467600"/>
              <a:gd name="connsiteY395" fmla="*/ 5516399 h 6858000"/>
              <a:gd name="connsiteX396" fmla="*/ 1922999 w 7467600"/>
              <a:gd name="connsiteY396" fmla="*/ 5980343 h 6858000"/>
              <a:gd name="connsiteX397" fmla="*/ 1950261 w 7467600"/>
              <a:gd name="connsiteY397" fmla="*/ 6405858 h 6858000"/>
              <a:gd name="connsiteX398" fmla="*/ 2365554 w 7467600"/>
              <a:gd name="connsiteY398" fmla="*/ 6759107 h 6858000"/>
              <a:gd name="connsiteX399" fmla="*/ 2424142 w 7467600"/>
              <a:gd name="connsiteY399" fmla="*/ 6858000 h 6858000"/>
              <a:gd name="connsiteX400" fmla="*/ 2395994 w 7467600"/>
              <a:gd name="connsiteY400" fmla="*/ 6858000 h 6858000"/>
              <a:gd name="connsiteX401" fmla="*/ 2392863 w 7467600"/>
              <a:gd name="connsiteY401" fmla="*/ 6852964 h 6858000"/>
              <a:gd name="connsiteX402" fmla="*/ 2017589 w 7467600"/>
              <a:gd name="connsiteY402" fmla="*/ 6493982 h 6858000"/>
              <a:gd name="connsiteX403" fmla="*/ 2147336 w 7467600"/>
              <a:gd name="connsiteY403" fmla="*/ 6594052 h 6858000"/>
              <a:gd name="connsiteX404" fmla="*/ 2207047 w 7467600"/>
              <a:gd name="connsiteY404" fmla="*/ 6654540 h 6858000"/>
              <a:gd name="connsiteX405" fmla="*/ 2299106 w 7467600"/>
              <a:gd name="connsiteY405" fmla="*/ 6778931 h 6858000"/>
              <a:gd name="connsiteX406" fmla="*/ 2314430 w 7467600"/>
              <a:gd name="connsiteY406" fmla="*/ 6801144 h 6858000"/>
              <a:gd name="connsiteX407" fmla="*/ 2352406 w 7467600"/>
              <a:gd name="connsiteY407" fmla="*/ 6858000 h 6858000"/>
              <a:gd name="connsiteX408" fmla="*/ 2314492 w 7467600"/>
              <a:gd name="connsiteY408" fmla="*/ 6858000 h 6858000"/>
              <a:gd name="connsiteX409" fmla="*/ 2288095 w 7467600"/>
              <a:gd name="connsiteY409" fmla="*/ 6818030 h 6858000"/>
              <a:gd name="connsiteX410" fmla="*/ 2272768 w 7467600"/>
              <a:gd name="connsiteY410" fmla="*/ 6795822 h 6858000"/>
              <a:gd name="connsiteX411" fmla="*/ 2182715 w 7467600"/>
              <a:gd name="connsiteY411" fmla="*/ 6675071 h 6858000"/>
              <a:gd name="connsiteX412" fmla="*/ 2032061 w 7467600"/>
              <a:gd name="connsiteY412" fmla="*/ 6541380 h 6858000"/>
              <a:gd name="connsiteX413" fmla="*/ 2257220 w 7467600"/>
              <a:gd name="connsiteY413" fmla="*/ 6826257 h 6858000"/>
              <a:gd name="connsiteX414" fmla="*/ 2281324 w 7467600"/>
              <a:gd name="connsiteY414" fmla="*/ 6858000 h 6858000"/>
              <a:gd name="connsiteX415" fmla="*/ 2242860 w 7467600"/>
              <a:gd name="connsiteY415" fmla="*/ 6858000 h 6858000"/>
              <a:gd name="connsiteX416" fmla="*/ 2232818 w 7467600"/>
              <a:gd name="connsiteY416" fmla="*/ 6844926 h 6858000"/>
              <a:gd name="connsiteX417" fmla="*/ 1990172 w 7467600"/>
              <a:gd name="connsiteY417" fmla="*/ 6542121 h 6858000"/>
              <a:gd name="connsiteX418" fmla="*/ 2124090 w 7467600"/>
              <a:gd name="connsiteY418" fmla="*/ 6761017 h 6858000"/>
              <a:gd name="connsiteX419" fmla="*/ 2200380 w 7467600"/>
              <a:gd name="connsiteY419" fmla="*/ 6858000 h 6858000"/>
              <a:gd name="connsiteX420" fmla="*/ 2147507 w 7467600"/>
              <a:gd name="connsiteY420" fmla="*/ 6858000 h 6858000"/>
              <a:gd name="connsiteX421" fmla="*/ 2070668 w 7467600"/>
              <a:gd name="connsiteY421" fmla="*/ 6761520 h 6858000"/>
              <a:gd name="connsiteX422" fmla="*/ 1975142 w 7467600"/>
              <a:gd name="connsiteY422" fmla="*/ 6585570 h 6858000"/>
              <a:gd name="connsiteX423" fmla="*/ 2050035 w 7467600"/>
              <a:gd name="connsiteY423" fmla="*/ 6813345 h 6858000"/>
              <a:gd name="connsiteX424" fmla="*/ 2063025 w 7467600"/>
              <a:gd name="connsiteY424" fmla="*/ 6858000 h 6858000"/>
              <a:gd name="connsiteX425" fmla="*/ 2021675 w 7467600"/>
              <a:gd name="connsiteY425" fmla="*/ 6858000 h 6858000"/>
              <a:gd name="connsiteX426" fmla="*/ 2019308 w 7467600"/>
              <a:gd name="connsiteY426" fmla="*/ 6847118 h 6858000"/>
              <a:gd name="connsiteX427" fmla="*/ 1938835 w 7467600"/>
              <a:gd name="connsiteY427" fmla="*/ 6551160 h 6858000"/>
              <a:gd name="connsiteX428" fmla="*/ 1953230 w 7467600"/>
              <a:gd name="connsiteY428" fmla="*/ 6759699 h 6858000"/>
              <a:gd name="connsiteX429" fmla="*/ 1956763 w 7467600"/>
              <a:gd name="connsiteY429" fmla="*/ 6778191 h 6858000"/>
              <a:gd name="connsiteX430" fmla="*/ 1967925 w 7467600"/>
              <a:gd name="connsiteY430" fmla="*/ 6858000 h 6858000"/>
              <a:gd name="connsiteX431" fmla="*/ 1936622 w 7467600"/>
              <a:gd name="connsiteY431" fmla="*/ 6858000 h 6858000"/>
              <a:gd name="connsiteX432" fmla="*/ 1926261 w 7467600"/>
              <a:gd name="connsiteY432" fmla="*/ 6784064 h 6858000"/>
              <a:gd name="connsiteX433" fmla="*/ 1922724 w 7467600"/>
              <a:gd name="connsiteY433" fmla="*/ 6765577 h 6858000"/>
              <a:gd name="connsiteX434" fmla="*/ 1904650 w 7467600"/>
              <a:gd name="connsiteY434" fmla="*/ 6639616 h 6858000"/>
              <a:gd name="connsiteX435" fmla="*/ 1885273 w 7467600"/>
              <a:gd name="connsiteY435" fmla="*/ 6858000 h 6858000"/>
              <a:gd name="connsiteX436" fmla="*/ 1854363 w 7467600"/>
              <a:gd name="connsiteY436" fmla="*/ 6858000 h 6858000"/>
              <a:gd name="connsiteX437" fmla="*/ 1880391 w 7467600"/>
              <a:gd name="connsiteY437" fmla="*/ 6603796 h 6858000"/>
              <a:gd name="connsiteX438" fmla="*/ 1818273 w 7467600"/>
              <a:gd name="connsiteY438" fmla="*/ 6715729 h 6858000"/>
              <a:gd name="connsiteX439" fmla="*/ 1794691 w 7467600"/>
              <a:gd name="connsiteY439" fmla="*/ 6843239 h 6858000"/>
              <a:gd name="connsiteX440" fmla="*/ 1794914 w 7467600"/>
              <a:gd name="connsiteY440" fmla="*/ 6858000 h 6858000"/>
              <a:gd name="connsiteX441" fmla="*/ 1746128 w 7467600"/>
              <a:gd name="connsiteY441" fmla="*/ 6858000 h 6858000"/>
              <a:gd name="connsiteX442" fmla="*/ 1753934 w 7467600"/>
              <a:gd name="connsiteY442" fmla="*/ 6724796 h 6858000"/>
              <a:gd name="connsiteX443" fmla="*/ 1792053 w 7467600"/>
              <a:gd name="connsiteY443" fmla="*/ 6572396 h 6858000"/>
              <a:gd name="connsiteX444" fmla="*/ 1862248 w 7467600"/>
              <a:gd name="connsiteY444" fmla="*/ 6266397 h 6858000"/>
              <a:gd name="connsiteX445" fmla="*/ 1862250 w 7467600"/>
              <a:gd name="connsiteY445" fmla="*/ 6033531 h 6858000"/>
              <a:gd name="connsiteX446" fmla="*/ 1211999 w 7467600"/>
              <a:gd name="connsiteY446" fmla="*/ 6683610 h 6858000"/>
              <a:gd name="connsiteX447" fmla="*/ 1213266 w 7467600"/>
              <a:gd name="connsiteY447" fmla="*/ 6691947 h 6858000"/>
              <a:gd name="connsiteX448" fmla="*/ 1203370 w 7467600"/>
              <a:gd name="connsiteY448" fmla="*/ 6850676 h 6858000"/>
              <a:gd name="connsiteX449" fmla="*/ 1203671 w 7467600"/>
              <a:gd name="connsiteY449" fmla="*/ 6858000 h 6858000"/>
              <a:gd name="connsiteX450" fmla="*/ 1143180 w 7467600"/>
              <a:gd name="connsiteY450" fmla="*/ 6858000 h 6858000"/>
              <a:gd name="connsiteX451" fmla="*/ 1142176 w 7467600"/>
              <a:gd name="connsiteY451" fmla="*/ 6766045 h 6858000"/>
              <a:gd name="connsiteX452" fmla="*/ 1067484 w 7467600"/>
              <a:gd name="connsiteY452" fmla="*/ 6858000 h 6858000"/>
              <a:gd name="connsiteX453" fmla="*/ 953928 w 7467600"/>
              <a:gd name="connsiteY453" fmla="*/ 6858000 h 6858000"/>
              <a:gd name="connsiteX454" fmla="*/ 959715 w 7467600"/>
              <a:gd name="connsiteY454" fmla="*/ 6850185 h 6858000"/>
              <a:gd name="connsiteX455" fmla="*/ 1483788 w 7467600"/>
              <a:gd name="connsiteY455" fmla="*/ 6259174 h 6858000"/>
              <a:gd name="connsiteX456" fmla="*/ 1100671 w 7467600"/>
              <a:gd name="connsiteY456" fmla="*/ 6252137 h 6858000"/>
              <a:gd name="connsiteX457" fmla="*/ 1090144 w 7467600"/>
              <a:gd name="connsiteY457" fmla="*/ 6256748 h 6858000"/>
              <a:gd name="connsiteX458" fmla="*/ 1095872 w 7467600"/>
              <a:gd name="connsiteY458" fmla="*/ 6271892 h 6858000"/>
              <a:gd name="connsiteX459" fmla="*/ 262785 w 7467600"/>
              <a:gd name="connsiteY459" fmla="*/ 6845450 h 6858000"/>
              <a:gd name="connsiteX460" fmla="*/ 209968 w 7467600"/>
              <a:gd name="connsiteY460" fmla="*/ 6770713 h 6858000"/>
              <a:gd name="connsiteX461" fmla="*/ 873460 w 7467600"/>
              <a:gd name="connsiteY461" fmla="*/ 6253768 h 6858000"/>
              <a:gd name="connsiteX462" fmla="*/ 192686 w 7467600"/>
              <a:gd name="connsiteY462" fmla="*/ 5849257 h 6858000"/>
              <a:gd name="connsiteX463" fmla="*/ 4696 w 7467600"/>
              <a:gd name="connsiteY463" fmla="*/ 5697668 h 6858000"/>
              <a:gd name="connsiteX464" fmla="*/ 0 w 7467600"/>
              <a:gd name="connsiteY464" fmla="*/ 5689984 h 6858000"/>
              <a:gd name="connsiteX465" fmla="*/ 0 w 7467600"/>
              <a:gd name="connsiteY465" fmla="*/ 5513472 h 6858000"/>
              <a:gd name="connsiteX466" fmla="*/ 174101 w 7467600"/>
              <a:gd name="connsiteY466" fmla="*/ 5620277 h 6858000"/>
              <a:gd name="connsiteX467" fmla="*/ 891800 w 7467600"/>
              <a:gd name="connsiteY467" fmla="*/ 6036935 h 6858000"/>
              <a:gd name="connsiteX468" fmla="*/ 1072219 w 7467600"/>
              <a:gd name="connsiteY468" fmla="*/ 6169443 h 6858000"/>
              <a:gd name="connsiteX469" fmla="*/ 1074117 w 7467600"/>
              <a:gd name="connsiteY469" fmla="*/ 6170301 h 6858000"/>
              <a:gd name="connsiteX470" fmla="*/ 1083114 w 7467600"/>
              <a:gd name="connsiteY470" fmla="*/ 6174131 h 6858000"/>
              <a:gd name="connsiteX471" fmla="*/ 1543010 w 7467600"/>
              <a:gd name="connsiteY471" fmla="*/ 6191140 h 6858000"/>
              <a:gd name="connsiteX472" fmla="*/ 1551080 w 7467600"/>
              <a:gd name="connsiteY472" fmla="*/ 6195006 h 6858000"/>
              <a:gd name="connsiteX473" fmla="*/ 2345443 w 7467600"/>
              <a:gd name="connsiteY473" fmla="*/ 5549882 h 6858000"/>
              <a:gd name="connsiteX474" fmla="*/ 1721499 w 7467600"/>
              <a:gd name="connsiteY474" fmla="*/ 5599969 h 6858000"/>
              <a:gd name="connsiteX475" fmla="*/ 767716 w 7467600"/>
              <a:gd name="connsiteY475" fmla="*/ 5472768 h 6858000"/>
              <a:gd name="connsiteX476" fmla="*/ 722147 w 7467600"/>
              <a:gd name="connsiteY476" fmla="*/ 5393091 h 6858000"/>
              <a:gd name="connsiteX477" fmla="*/ 1485552 w 7467600"/>
              <a:gd name="connsiteY477" fmla="*/ 5313202 h 6858000"/>
              <a:gd name="connsiteX478" fmla="*/ 2143004 w 7467600"/>
              <a:gd name="connsiteY478" fmla="*/ 5402420 h 6858000"/>
              <a:gd name="connsiteX479" fmla="*/ 1933391 w 7467600"/>
              <a:gd name="connsiteY479" fmla="*/ 5156971 h 6858000"/>
              <a:gd name="connsiteX480" fmla="*/ 1827118 w 7467600"/>
              <a:gd name="connsiteY480" fmla="*/ 4968410 h 6858000"/>
              <a:gd name="connsiteX481" fmla="*/ 1837349 w 7467600"/>
              <a:gd name="connsiteY481" fmla="*/ 4956357 h 6858000"/>
              <a:gd name="connsiteX482" fmla="*/ 2162835 w 7467600"/>
              <a:gd name="connsiteY482" fmla="*/ 5187853 h 6858000"/>
              <a:gd name="connsiteX483" fmla="*/ 2257167 w 7467600"/>
              <a:gd name="connsiteY483" fmla="*/ 5462123 h 6858000"/>
              <a:gd name="connsiteX484" fmla="*/ 2261598 w 7467600"/>
              <a:gd name="connsiteY484" fmla="*/ 5467998 h 6858000"/>
              <a:gd name="connsiteX485" fmla="*/ 2437177 w 7467600"/>
              <a:gd name="connsiteY485" fmla="*/ 5479608 h 6858000"/>
              <a:gd name="connsiteX486" fmla="*/ 2445247 w 7467600"/>
              <a:gd name="connsiteY486" fmla="*/ 5483476 h 6858000"/>
              <a:gd name="connsiteX487" fmla="*/ 2743626 w 7467600"/>
              <a:gd name="connsiteY487" fmla="*/ 5304819 h 6858000"/>
              <a:gd name="connsiteX488" fmla="*/ 3048102 w 7467600"/>
              <a:gd name="connsiteY488" fmla="*/ 5150595 h 6858000"/>
              <a:gd name="connsiteX489" fmla="*/ 1799414 w 7467600"/>
              <a:gd name="connsiteY489" fmla="*/ 4694732 h 6858000"/>
              <a:gd name="connsiteX490" fmla="*/ 1771735 w 7467600"/>
              <a:gd name="connsiteY490" fmla="*/ 4619929 h 6858000"/>
              <a:gd name="connsiteX491" fmla="*/ 3104273 w 7467600"/>
              <a:gd name="connsiteY491" fmla="*/ 5076159 h 6858000"/>
              <a:gd name="connsiteX492" fmla="*/ 3113245 w 7467600"/>
              <a:gd name="connsiteY492" fmla="*/ 5090705 h 6858000"/>
              <a:gd name="connsiteX493" fmla="*/ 3126294 w 7467600"/>
              <a:gd name="connsiteY493" fmla="*/ 5114400 h 6858000"/>
              <a:gd name="connsiteX494" fmla="*/ 3937433 w 7467600"/>
              <a:gd name="connsiteY494" fmla="*/ 4830473 h 6858000"/>
              <a:gd name="connsiteX495" fmla="*/ 3590475 w 7467600"/>
              <a:gd name="connsiteY495" fmla="*/ 4597974 h 6858000"/>
              <a:gd name="connsiteX496" fmla="*/ 3100264 w 7467600"/>
              <a:gd name="connsiteY496" fmla="*/ 4579845 h 6858000"/>
              <a:gd name="connsiteX497" fmla="*/ 2183576 w 7467600"/>
              <a:gd name="connsiteY497" fmla="*/ 4227150 h 6858000"/>
              <a:gd name="connsiteX498" fmla="*/ 2151029 w 7467600"/>
              <a:gd name="connsiteY498" fmla="*/ 4146947 h 6858000"/>
              <a:gd name="connsiteX499" fmla="*/ 3563434 w 7467600"/>
              <a:gd name="connsiteY499" fmla="*/ 4469115 h 6858000"/>
              <a:gd name="connsiteX500" fmla="*/ 3177952 w 7467600"/>
              <a:gd name="connsiteY500" fmla="*/ 3657386 h 6858000"/>
              <a:gd name="connsiteX501" fmla="*/ 3189263 w 7467600"/>
              <a:gd name="connsiteY501" fmla="*/ 3625726 h 6858000"/>
              <a:gd name="connsiteX502" fmla="*/ 3560912 w 7467600"/>
              <a:gd name="connsiteY502" fmla="*/ 4079863 h 6858000"/>
              <a:gd name="connsiteX503" fmla="*/ 3626636 w 7467600"/>
              <a:gd name="connsiteY503" fmla="*/ 4512230 h 6858000"/>
              <a:gd name="connsiteX504" fmla="*/ 3653088 w 7467600"/>
              <a:gd name="connsiteY504" fmla="*/ 4521417 h 6858000"/>
              <a:gd name="connsiteX505" fmla="*/ 3988128 w 7467600"/>
              <a:gd name="connsiteY505" fmla="*/ 4817267 h 6858000"/>
              <a:gd name="connsiteX506" fmla="*/ 4830582 w 7467600"/>
              <a:gd name="connsiteY506" fmla="*/ 4676000 h 6858000"/>
              <a:gd name="connsiteX507" fmla="*/ 4830100 w 7467600"/>
              <a:gd name="connsiteY507" fmla="*/ 4675554 h 6858000"/>
              <a:gd name="connsiteX508" fmla="*/ 4036318 w 7467600"/>
              <a:gd name="connsiteY508" fmla="*/ 4147013 h 6858000"/>
              <a:gd name="connsiteX509" fmla="*/ 3432098 w 7467600"/>
              <a:gd name="connsiteY509" fmla="*/ 3537312 h 6858000"/>
              <a:gd name="connsiteX510" fmla="*/ 3446761 w 7467600"/>
              <a:gd name="connsiteY510" fmla="*/ 3461278 h 6858000"/>
              <a:gd name="connsiteX511" fmla="*/ 4419733 w 7467600"/>
              <a:gd name="connsiteY511" fmla="*/ 3963555 h 6858000"/>
              <a:gd name="connsiteX512" fmla="*/ 4781371 w 7467600"/>
              <a:gd name="connsiteY512" fmla="*/ 4458604 h 6858000"/>
              <a:gd name="connsiteX513" fmla="*/ 4780440 w 7467600"/>
              <a:gd name="connsiteY513" fmla="*/ 4470290 h 6858000"/>
              <a:gd name="connsiteX514" fmla="*/ 4898954 w 7467600"/>
              <a:gd name="connsiteY514" fmla="*/ 4662092 h 6858000"/>
              <a:gd name="connsiteX515" fmla="*/ 4900699 w 7467600"/>
              <a:gd name="connsiteY515" fmla="*/ 4670867 h 6858000"/>
              <a:gd name="connsiteX516" fmla="*/ 5714511 w 7467600"/>
              <a:gd name="connsiteY516" fmla="*/ 4663483 h 6858000"/>
              <a:gd name="connsiteX517" fmla="*/ 5464793 w 7467600"/>
              <a:gd name="connsiteY517" fmla="*/ 4393556 h 6858000"/>
              <a:gd name="connsiteX518" fmla="*/ 5461897 w 7467600"/>
              <a:gd name="connsiteY518" fmla="*/ 4390879 h 6858000"/>
              <a:gd name="connsiteX519" fmla="*/ 4294126 w 7467600"/>
              <a:gd name="connsiteY519" fmla="*/ 3303048 h 6858000"/>
              <a:gd name="connsiteX520" fmla="*/ 4305321 w 7467600"/>
              <a:gd name="connsiteY520" fmla="*/ 3256953 h 6858000"/>
              <a:gd name="connsiteX521" fmla="*/ 4949299 w 7467600"/>
              <a:gd name="connsiteY521" fmla="*/ 3766336 h 6858000"/>
              <a:gd name="connsiteX522" fmla="*/ 5291452 w 7467600"/>
              <a:gd name="connsiteY522" fmla="*/ 4076801 h 6858000"/>
              <a:gd name="connsiteX523" fmla="*/ 5434998 w 7467600"/>
              <a:gd name="connsiteY523" fmla="*/ 4254100 h 6858000"/>
              <a:gd name="connsiteX524" fmla="*/ 5351015 w 7467600"/>
              <a:gd name="connsiteY524" fmla="*/ 3760989 h 6858000"/>
              <a:gd name="connsiteX525" fmla="*/ 5413780 w 7467600"/>
              <a:gd name="connsiteY525" fmla="*/ 2966265 h 6858000"/>
              <a:gd name="connsiteX526" fmla="*/ 5425627 w 7467600"/>
              <a:gd name="connsiteY526" fmla="*/ 2954192 h 6858000"/>
              <a:gd name="connsiteX527" fmla="*/ 6604735 w 7467600"/>
              <a:gd name="connsiteY527" fmla="*/ 2041381 h 6858000"/>
              <a:gd name="connsiteX528" fmla="*/ 7204487 w 7467600"/>
              <a:gd name="connsiteY528" fmla="*/ 2742112 h 6858000"/>
              <a:gd name="connsiteX529" fmla="*/ 7131592 w 7467600"/>
              <a:gd name="connsiteY529" fmla="*/ 2672096 h 6858000"/>
              <a:gd name="connsiteX530" fmla="*/ 6996344 w 7467600"/>
              <a:gd name="connsiteY530" fmla="*/ 2518310 h 6858000"/>
              <a:gd name="connsiteX531" fmla="*/ 6735495 w 7467600"/>
              <a:gd name="connsiteY531" fmla="*/ 2196890 h 6858000"/>
              <a:gd name="connsiteX532" fmla="*/ 6721901 w 7467600"/>
              <a:gd name="connsiteY532" fmla="*/ 2179274 h 6858000"/>
              <a:gd name="connsiteX533" fmla="*/ 6604735 w 7467600"/>
              <a:gd name="connsiteY533" fmla="*/ 2041381 h 6858000"/>
              <a:gd name="connsiteX534" fmla="*/ 6591670 w 7467600"/>
              <a:gd name="connsiteY534" fmla="*/ 1988277 h 6858000"/>
              <a:gd name="connsiteX535" fmla="*/ 6747349 w 7467600"/>
              <a:gd name="connsiteY535" fmla="*/ 2160069 h 6858000"/>
              <a:gd name="connsiteX536" fmla="*/ 6760943 w 7467600"/>
              <a:gd name="connsiteY536" fmla="*/ 2177686 h 6858000"/>
              <a:gd name="connsiteX537" fmla="*/ 7021065 w 7467600"/>
              <a:gd name="connsiteY537" fmla="*/ 2498102 h 6858000"/>
              <a:gd name="connsiteX538" fmla="*/ 7155223 w 7467600"/>
              <a:gd name="connsiteY538" fmla="*/ 2650386 h 6858000"/>
              <a:gd name="connsiteX539" fmla="*/ 7203167 w 7467600"/>
              <a:gd name="connsiteY539" fmla="*/ 2697288 h 6858000"/>
              <a:gd name="connsiteX540" fmla="*/ 6937703 w 7467600"/>
              <a:gd name="connsiteY540" fmla="*/ 2321981 h 6858000"/>
              <a:gd name="connsiteX541" fmla="*/ 6591670 w 7467600"/>
              <a:gd name="connsiteY541" fmla="*/ 1988277 h 6858000"/>
              <a:gd name="connsiteX542" fmla="*/ 5798671 w 7467600"/>
              <a:gd name="connsiteY542" fmla="*/ 1981601 h 6858000"/>
              <a:gd name="connsiteX543" fmla="*/ 5754709 w 7467600"/>
              <a:gd name="connsiteY543" fmla="*/ 2071454 h 6858000"/>
              <a:gd name="connsiteX544" fmla="*/ 5763044 w 7467600"/>
              <a:gd name="connsiteY544" fmla="*/ 2842206 h 6858000"/>
              <a:gd name="connsiteX545" fmla="*/ 5764974 w 7467600"/>
              <a:gd name="connsiteY545" fmla="*/ 2799609 h 6858000"/>
              <a:gd name="connsiteX546" fmla="*/ 5767665 w 7467600"/>
              <a:gd name="connsiteY546" fmla="*/ 2666409 h 6858000"/>
              <a:gd name="connsiteX547" fmla="*/ 5763055 w 7467600"/>
              <a:gd name="connsiteY547" fmla="*/ 2579705 h 6858000"/>
              <a:gd name="connsiteX548" fmla="*/ 5758079 w 7467600"/>
              <a:gd name="connsiteY548" fmla="*/ 2492508 h 6858000"/>
              <a:gd name="connsiteX549" fmla="*/ 5779325 w 7467600"/>
              <a:gd name="connsiteY549" fmla="*/ 2197069 h 6858000"/>
              <a:gd name="connsiteX550" fmla="*/ 5798671 w 7467600"/>
              <a:gd name="connsiteY550" fmla="*/ 1981601 h 6858000"/>
              <a:gd name="connsiteX551" fmla="*/ 5829202 w 7467600"/>
              <a:gd name="connsiteY551" fmla="*/ 1971679 h 6858000"/>
              <a:gd name="connsiteX552" fmla="*/ 5809558 w 7467600"/>
              <a:gd name="connsiteY552" fmla="*/ 2198043 h 6858000"/>
              <a:gd name="connsiteX553" fmla="*/ 5788653 w 7467600"/>
              <a:gd name="connsiteY553" fmla="*/ 2489430 h 6858000"/>
              <a:gd name="connsiteX554" fmla="*/ 5793439 w 7467600"/>
              <a:gd name="connsiteY554" fmla="*/ 2575235 h 6858000"/>
              <a:gd name="connsiteX555" fmla="*/ 5796837 w 7467600"/>
              <a:gd name="connsiteY555" fmla="*/ 2637633 h 6858000"/>
              <a:gd name="connsiteX556" fmla="*/ 5818614 w 7467600"/>
              <a:gd name="connsiteY556" fmla="*/ 2473055 h 6858000"/>
              <a:gd name="connsiteX557" fmla="*/ 5829202 w 7467600"/>
              <a:gd name="connsiteY557" fmla="*/ 1971679 h 6858000"/>
              <a:gd name="connsiteX558" fmla="*/ 5911389 w 7467600"/>
              <a:gd name="connsiteY558" fmla="*/ 1898371 h 6858000"/>
              <a:gd name="connsiteX559" fmla="*/ 6237627 w 7467600"/>
              <a:gd name="connsiteY559" fmla="*/ 2231921 h 6858000"/>
              <a:gd name="connsiteX560" fmla="*/ 5911389 w 7467600"/>
              <a:gd name="connsiteY560" fmla="*/ 1898371 h 6858000"/>
              <a:gd name="connsiteX561" fmla="*/ 6944437 w 7467600"/>
              <a:gd name="connsiteY561" fmla="*/ 1575402 h 6858000"/>
              <a:gd name="connsiteX562" fmla="*/ 6304730 w 7467600"/>
              <a:gd name="connsiteY562" fmla="*/ 1766654 h 6858000"/>
              <a:gd name="connsiteX563" fmla="*/ 6944437 w 7467600"/>
              <a:gd name="connsiteY563" fmla="*/ 1575402 h 6858000"/>
              <a:gd name="connsiteX564" fmla="*/ 7019523 w 7467600"/>
              <a:gd name="connsiteY564" fmla="*/ 1519450 h 6858000"/>
              <a:gd name="connsiteX565" fmla="*/ 6298091 w 7467600"/>
              <a:gd name="connsiteY565" fmla="*/ 1737122 h 6858000"/>
              <a:gd name="connsiteX566" fmla="*/ 7019523 w 7467600"/>
              <a:gd name="connsiteY566" fmla="*/ 1519450 h 6858000"/>
              <a:gd name="connsiteX567" fmla="*/ 2399523 w 7467600"/>
              <a:gd name="connsiteY567" fmla="*/ 1428234 h 6858000"/>
              <a:gd name="connsiteX568" fmla="*/ 2224982 w 7467600"/>
              <a:gd name="connsiteY568" fmla="*/ 1826201 h 6858000"/>
              <a:gd name="connsiteX569" fmla="*/ 2096099 w 7467600"/>
              <a:gd name="connsiteY569" fmla="*/ 2345900 h 6858000"/>
              <a:gd name="connsiteX570" fmla="*/ 2283317 w 7467600"/>
              <a:gd name="connsiteY570" fmla="*/ 1796925 h 6858000"/>
              <a:gd name="connsiteX571" fmla="*/ 2399523 w 7467600"/>
              <a:gd name="connsiteY571" fmla="*/ 1428234 h 6858000"/>
              <a:gd name="connsiteX572" fmla="*/ 2448558 w 7467600"/>
              <a:gd name="connsiteY572" fmla="*/ 1373435 h 6858000"/>
              <a:gd name="connsiteX573" fmla="*/ 2312521 w 7467600"/>
              <a:gd name="connsiteY573" fmla="*/ 1806140 h 6858000"/>
              <a:gd name="connsiteX574" fmla="*/ 2127533 w 7467600"/>
              <a:gd name="connsiteY574" fmla="*/ 2348380 h 6858000"/>
              <a:gd name="connsiteX575" fmla="*/ 2358080 w 7467600"/>
              <a:gd name="connsiteY575" fmla="*/ 1866134 h 6858000"/>
              <a:gd name="connsiteX576" fmla="*/ 2407436 w 7467600"/>
              <a:gd name="connsiteY576" fmla="*/ 1651070 h 6858000"/>
              <a:gd name="connsiteX577" fmla="*/ 2448558 w 7467600"/>
              <a:gd name="connsiteY577" fmla="*/ 1373435 h 6858000"/>
              <a:gd name="connsiteX578" fmla="*/ 278707 w 7467600"/>
              <a:gd name="connsiteY578" fmla="*/ 1352270 h 6858000"/>
              <a:gd name="connsiteX579" fmla="*/ 321570 w 7467600"/>
              <a:gd name="connsiteY579" fmla="*/ 1861610 h 6858000"/>
              <a:gd name="connsiteX580" fmla="*/ 294281 w 7467600"/>
              <a:gd name="connsiteY580" fmla="*/ 1440658 h 6858000"/>
              <a:gd name="connsiteX581" fmla="*/ 278707 w 7467600"/>
              <a:gd name="connsiteY581" fmla="*/ 1352270 h 6858000"/>
              <a:gd name="connsiteX582" fmla="*/ 1423821 w 7467600"/>
              <a:gd name="connsiteY582" fmla="*/ 1351958 h 6858000"/>
              <a:gd name="connsiteX583" fmla="*/ 1638521 w 7467600"/>
              <a:gd name="connsiteY583" fmla="*/ 1908470 h 6858000"/>
              <a:gd name="connsiteX584" fmla="*/ 1754199 w 7467600"/>
              <a:gd name="connsiteY584" fmla="*/ 2149284 h 6858000"/>
              <a:gd name="connsiteX585" fmla="*/ 1908359 w 7467600"/>
              <a:gd name="connsiteY585" fmla="*/ 2364988 h 6858000"/>
              <a:gd name="connsiteX586" fmla="*/ 1647661 w 7467600"/>
              <a:gd name="connsiteY586" fmla="*/ 1825945 h 6858000"/>
              <a:gd name="connsiteX587" fmla="*/ 1423821 w 7467600"/>
              <a:gd name="connsiteY587" fmla="*/ 1351958 h 6858000"/>
              <a:gd name="connsiteX588" fmla="*/ 1431890 w 7467600"/>
              <a:gd name="connsiteY588" fmla="*/ 1306475 h 6858000"/>
              <a:gd name="connsiteX589" fmla="*/ 1507597 w 7467600"/>
              <a:gd name="connsiteY589" fmla="*/ 1446132 h 6858000"/>
              <a:gd name="connsiteX590" fmla="*/ 1674586 w 7467600"/>
              <a:gd name="connsiteY590" fmla="*/ 1813832 h 6858000"/>
              <a:gd name="connsiteX591" fmla="*/ 1815950 w 7467600"/>
              <a:gd name="connsiteY591" fmla="*/ 2128564 h 6858000"/>
              <a:gd name="connsiteX592" fmla="*/ 1984242 w 7467600"/>
              <a:gd name="connsiteY592" fmla="*/ 2430829 h 6858000"/>
              <a:gd name="connsiteX593" fmla="*/ 2014023 w 7467600"/>
              <a:gd name="connsiteY593" fmla="*/ 2450995 h 6858000"/>
              <a:gd name="connsiteX594" fmla="*/ 1747337 w 7467600"/>
              <a:gd name="connsiteY594" fmla="*/ 1855264 h 6858000"/>
              <a:gd name="connsiteX595" fmla="*/ 1533749 w 7467600"/>
              <a:gd name="connsiteY595" fmla="*/ 1478656 h 6858000"/>
              <a:gd name="connsiteX596" fmla="*/ 1431890 w 7467600"/>
              <a:gd name="connsiteY596" fmla="*/ 1306475 h 6858000"/>
              <a:gd name="connsiteX597" fmla="*/ 5052692 w 7467600"/>
              <a:gd name="connsiteY597" fmla="*/ 1292994 h 6858000"/>
              <a:gd name="connsiteX598" fmla="*/ 5200661 w 7467600"/>
              <a:gd name="connsiteY598" fmla="*/ 1635186 h 6858000"/>
              <a:gd name="connsiteX599" fmla="*/ 5297138 w 7467600"/>
              <a:gd name="connsiteY599" fmla="*/ 1906351 h 6858000"/>
              <a:gd name="connsiteX600" fmla="*/ 5052692 w 7467600"/>
              <a:gd name="connsiteY600" fmla="*/ 1292994 h 6858000"/>
              <a:gd name="connsiteX601" fmla="*/ 5009948 w 7467600"/>
              <a:gd name="connsiteY601" fmla="*/ 1273619 h 6858000"/>
              <a:gd name="connsiteX602" fmla="*/ 5121777 w 7467600"/>
              <a:gd name="connsiteY602" fmla="*/ 1654213 h 6858000"/>
              <a:gd name="connsiteX603" fmla="*/ 5293545 w 7467600"/>
              <a:gd name="connsiteY603" fmla="*/ 2072247 h 6858000"/>
              <a:gd name="connsiteX604" fmla="*/ 5294042 w 7467600"/>
              <a:gd name="connsiteY604" fmla="*/ 2065019 h 6858000"/>
              <a:gd name="connsiteX605" fmla="*/ 5171936 w 7467600"/>
              <a:gd name="connsiteY605" fmla="*/ 1647613 h 6858000"/>
              <a:gd name="connsiteX606" fmla="*/ 5009948 w 7467600"/>
              <a:gd name="connsiteY606" fmla="*/ 1273619 h 6858000"/>
              <a:gd name="connsiteX607" fmla="*/ 655236 w 7467600"/>
              <a:gd name="connsiteY607" fmla="*/ 1268632 h 6858000"/>
              <a:gd name="connsiteX608" fmla="*/ 839521 w 7467600"/>
              <a:gd name="connsiteY608" fmla="*/ 1685315 h 6858000"/>
              <a:gd name="connsiteX609" fmla="*/ 1109416 w 7467600"/>
              <a:gd name="connsiteY609" fmla="*/ 2061663 h 6858000"/>
              <a:gd name="connsiteX610" fmla="*/ 1298300 w 7467600"/>
              <a:gd name="connsiteY610" fmla="*/ 2247742 h 6858000"/>
              <a:gd name="connsiteX611" fmla="*/ 1125871 w 7467600"/>
              <a:gd name="connsiteY611" fmla="*/ 1989513 h 6858000"/>
              <a:gd name="connsiteX612" fmla="*/ 981574 w 7467600"/>
              <a:gd name="connsiteY612" fmla="*/ 1783157 h 6858000"/>
              <a:gd name="connsiteX613" fmla="*/ 922198 w 7467600"/>
              <a:gd name="connsiteY613" fmla="*/ 1677437 h 6858000"/>
              <a:gd name="connsiteX614" fmla="*/ 869293 w 7467600"/>
              <a:gd name="connsiteY614" fmla="*/ 1583214 h 6858000"/>
              <a:gd name="connsiteX615" fmla="*/ 751431 w 7467600"/>
              <a:gd name="connsiteY615" fmla="*/ 1405731 h 6858000"/>
              <a:gd name="connsiteX616" fmla="*/ 655236 w 7467600"/>
              <a:gd name="connsiteY616" fmla="*/ 1268632 h 6858000"/>
              <a:gd name="connsiteX617" fmla="*/ 6516292 w 7467600"/>
              <a:gd name="connsiteY617" fmla="*/ 1263064 h 6858000"/>
              <a:gd name="connsiteX618" fmla="*/ 5736320 w 7467600"/>
              <a:gd name="connsiteY618" fmla="*/ 1501803 h 6858000"/>
              <a:gd name="connsiteX619" fmla="*/ 6516292 w 7467600"/>
              <a:gd name="connsiteY619" fmla="*/ 1263064 h 6858000"/>
              <a:gd name="connsiteX620" fmla="*/ 291466 w 7467600"/>
              <a:gd name="connsiteY620" fmla="*/ 1250369 h 6858000"/>
              <a:gd name="connsiteX621" fmla="*/ 323180 w 7467600"/>
              <a:gd name="connsiteY621" fmla="*/ 1435283 h 6858000"/>
              <a:gd name="connsiteX622" fmla="*/ 349381 w 7467600"/>
              <a:gd name="connsiteY622" fmla="*/ 1875041 h 6858000"/>
              <a:gd name="connsiteX623" fmla="*/ 374363 w 7467600"/>
              <a:gd name="connsiteY623" fmla="*/ 1506494 h 6858000"/>
              <a:gd name="connsiteX624" fmla="*/ 302168 w 7467600"/>
              <a:gd name="connsiteY624" fmla="*/ 1274495 h 6858000"/>
              <a:gd name="connsiteX625" fmla="*/ 291466 w 7467600"/>
              <a:gd name="connsiteY625" fmla="*/ 1250369 h 6858000"/>
              <a:gd name="connsiteX626" fmla="*/ 678222 w 7467600"/>
              <a:gd name="connsiteY626" fmla="*/ 1248670 h 6858000"/>
              <a:gd name="connsiteX627" fmla="*/ 775536 w 7467600"/>
              <a:gd name="connsiteY627" fmla="*/ 1388015 h 6858000"/>
              <a:gd name="connsiteX628" fmla="*/ 894529 w 7467600"/>
              <a:gd name="connsiteY628" fmla="*/ 1567739 h 6858000"/>
              <a:gd name="connsiteX629" fmla="*/ 948000 w 7467600"/>
              <a:gd name="connsiteY629" fmla="*/ 1663088 h 6858000"/>
              <a:gd name="connsiteX630" fmla="*/ 1006812 w 7467600"/>
              <a:gd name="connsiteY630" fmla="*/ 1767683 h 6858000"/>
              <a:gd name="connsiteX631" fmla="*/ 1149133 w 7467600"/>
              <a:gd name="connsiteY631" fmla="*/ 1971513 h 6858000"/>
              <a:gd name="connsiteX632" fmla="*/ 1333952 w 7467600"/>
              <a:gd name="connsiteY632" fmla="*/ 2251620 h 6858000"/>
              <a:gd name="connsiteX633" fmla="*/ 1337329 w 7467600"/>
              <a:gd name="connsiteY633" fmla="*/ 2258350 h 6858000"/>
              <a:gd name="connsiteX634" fmla="*/ 1014726 w 7467600"/>
              <a:gd name="connsiteY634" fmla="*/ 1615556 h 6858000"/>
              <a:gd name="connsiteX635" fmla="*/ 678222 w 7467600"/>
              <a:gd name="connsiteY635" fmla="*/ 1248670 h 6858000"/>
              <a:gd name="connsiteX636" fmla="*/ 6691602 w 7467600"/>
              <a:gd name="connsiteY636" fmla="*/ 1140573 h 6858000"/>
              <a:gd name="connsiteX637" fmla="*/ 6571100 w 7467600"/>
              <a:gd name="connsiteY637" fmla="*/ 1183662 h 6858000"/>
              <a:gd name="connsiteX638" fmla="*/ 6241687 w 7467600"/>
              <a:gd name="connsiteY638" fmla="*/ 1257600 h 6858000"/>
              <a:gd name="connsiteX639" fmla="*/ 5693009 w 7467600"/>
              <a:gd name="connsiteY639" fmla="*/ 1478256 h 6858000"/>
              <a:gd name="connsiteX640" fmla="*/ 6548420 w 7467600"/>
              <a:gd name="connsiteY640" fmla="*/ 1214599 h 6858000"/>
              <a:gd name="connsiteX641" fmla="*/ 6605473 w 7467600"/>
              <a:gd name="connsiteY641" fmla="*/ 1184686 h 6858000"/>
              <a:gd name="connsiteX642" fmla="*/ 6691602 w 7467600"/>
              <a:gd name="connsiteY642" fmla="*/ 1140573 h 6858000"/>
              <a:gd name="connsiteX643" fmla="*/ 4002475 w 7467600"/>
              <a:gd name="connsiteY643" fmla="*/ 1037802 h 6858000"/>
              <a:gd name="connsiteX644" fmla="*/ 4000324 w 7467600"/>
              <a:gd name="connsiteY644" fmla="*/ 1039362 h 6858000"/>
              <a:gd name="connsiteX645" fmla="*/ 4002862 w 7467600"/>
              <a:gd name="connsiteY645" fmla="*/ 1042866 h 6858000"/>
              <a:gd name="connsiteX646" fmla="*/ 4002475 w 7467600"/>
              <a:gd name="connsiteY646" fmla="*/ 1037802 h 6858000"/>
              <a:gd name="connsiteX647" fmla="*/ 506322 w 7467600"/>
              <a:gd name="connsiteY647" fmla="*/ 1020997 h 6858000"/>
              <a:gd name="connsiteX648" fmla="*/ 533068 w 7467600"/>
              <a:gd name="connsiteY648" fmla="*/ 1029409 h 6858000"/>
              <a:gd name="connsiteX649" fmla="*/ 1232525 w 7467600"/>
              <a:gd name="connsiteY649" fmla="*/ 1804675 h 6858000"/>
              <a:gd name="connsiteX650" fmla="*/ 1388858 w 7467600"/>
              <a:gd name="connsiteY650" fmla="*/ 2368011 h 6858000"/>
              <a:gd name="connsiteX651" fmla="*/ 1384098 w 7467600"/>
              <a:gd name="connsiteY651" fmla="*/ 2378125 h 6858000"/>
              <a:gd name="connsiteX652" fmla="*/ 1425393 w 7467600"/>
              <a:gd name="connsiteY652" fmla="*/ 2589124 h 6858000"/>
              <a:gd name="connsiteX653" fmla="*/ 1424001 w 7467600"/>
              <a:gd name="connsiteY653" fmla="*/ 2597541 h 6858000"/>
              <a:gd name="connsiteX654" fmla="*/ 2152729 w 7467600"/>
              <a:gd name="connsiteY654" fmla="*/ 2864487 h 6858000"/>
              <a:gd name="connsiteX655" fmla="*/ 2020609 w 7467600"/>
              <a:gd name="connsiteY655" fmla="*/ 2539671 h 6858000"/>
              <a:gd name="connsiteX656" fmla="*/ 2018920 w 7467600"/>
              <a:gd name="connsiteY656" fmla="*/ 2536309 h 6858000"/>
              <a:gd name="connsiteX657" fmla="*/ 1342441 w 7467600"/>
              <a:gd name="connsiteY657" fmla="*/ 1173017 h 6858000"/>
              <a:gd name="connsiteX658" fmla="*/ 1367925 w 7467600"/>
              <a:gd name="connsiteY658" fmla="*/ 1135648 h 6858000"/>
              <a:gd name="connsiteX659" fmla="*/ 1771401 w 7467600"/>
              <a:gd name="connsiteY659" fmla="*/ 1806673 h 6858000"/>
              <a:gd name="connsiteX660" fmla="*/ 1972385 w 7467600"/>
              <a:gd name="connsiteY660" fmla="*/ 2198735 h 6858000"/>
              <a:gd name="connsiteX661" fmla="*/ 2040892 w 7467600"/>
              <a:gd name="connsiteY661" fmla="*/ 2405205 h 6858000"/>
              <a:gd name="connsiteX662" fmla="*/ 2131689 w 7467600"/>
              <a:gd name="connsiteY662" fmla="*/ 1936926 h 6858000"/>
              <a:gd name="connsiteX663" fmla="*/ 2454820 w 7467600"/>
              <a:gd name="connsiteY663" fmla="*/ 1248808 h 6858000"/>
              <a:gd name="connsiteX664" fmla="*/ 2492512 w 7467600"/>
              <a:gd name="connsiteY664" fmla="*/ 1302920 h 6858000"/>
              <a:gd name="connsiteX665" fmla="*/ 2081216 w 7467600"/>
              <a:gd name="connsiteY665" fmla="*/ 2527513 h 6858000"/>
              <a:gd name="connsiteX666" fmla="*/ 2081211 w 7467600"/>
              <a:gd name="connsiteY666" fmla="*/ 2528916 h 6858000"/>
              <a:gd name="connsiteX667" fmla="*/ 2199067 w 7467600"/>
              <a:gd name="connsiteY667" fmla="*/ 2884061 h 6858000"/>
              <a:gd name="connsiteX668" fmla="*/ 3192586 w 7467600"/>
              <a:gd name="connsiteY668" fmla="*/ 3411496 h 6858000"/>
              <a:gd name="connsiteX669" fmla="*/ 3182620 w 7467600"/>
              <a:gd name="connsiteY669" fmla="*/ 3483279 h 6858000"/>
              <a:gd name="connsiteX670" fmla="*/ 2435119 w 7467600"/>
              <a:gd name="connsiteY670" fmla="*/ 3080173 h 6858000"/>
              <a:gd name="connsiteX671" fmla="*/ 2410152 w 7467600"/>
              <a:gd name="connsiteY671" fmla="*/ 3063751 h 6858000"/>
              <a:gd name="connsiteX672" fmla="*/ 2408099 w 7467600"/>
              <a:gd name="connsiteY672" fmla="*/ 3064403 h 6858000"/>
              <a:gd name="connsiteX673" fmla="*/ 2407218 w 7467600"/>
              <a:gd name="connsiteY673" fmla="*/ 3070324 h 6858000"/>
              <a:gd name="connsiteX674" fmla="*/ 2380138 w 7467600"/>
              <a:gd name="connsiteY674" fmla="*/ 3099341 h 6858000"/>
              <a:gd name="connsiteX675" fmla="*/ 1765923 w 7467600"/>
              <a:gd name="connsiteY675" fmla="*/ 3581043 h 6858000"/>
              <a:gd name="connsiteX676" fmla="*/ 1702258 w 7467600"/>
              <a:gd name="connsiteY676" fmla="*/ 3612286 h 6858000"/>
              <a:gd name="connsiteX677" fmla="*/ 1538370 w 7467600"/>
              <a:gd name="connsiteY677" fmla="*/ 3811804 h 6858000"/>
              <a:gd name="connsiteX678" fmla="*/ 542867 w 7467600"/>
              <a:gd name="connsiteY678" fmla="*/ 4944092 h 6858000"/>
              <a:gd name="connsiteX679" fmla="*/ 515800 w 7467600"/>
              <a:gd name="connsiteY679" fmla="*/ 4862180 h 6858000"/>
              <a:gd name="connsiteX680" fmla="*/ 909145 w 7467600"/>
              <a:gd name="connsiteY680" fmla="*/ 4199225 h 6858000"/>
              <a:gd name="connsiteX681" fmla="*/ 1214067 w 7467600"/>
              <a:gd name="connsiteY681" fmla="*/ 3908561 h 6858000"/>
              <a:gd name="connsiteX682" fmla="*/ 640967 w 7467600"/>
              <a:gd name="connsiteY682" fmla="*/ 4105601 h 6858000"/>
              <a:gd name="connsiteX683" fmla="*/ 112563 w 7467600"/>
              <a:gd name="connsiteY683" fmla="*/ 4396952 h 6858000"/>
              <a:gd name="connsiteX684" fmla="*/ 0 w 7467600"/>
              <a:gd name="connsiteY684" fmla="*/ 4466006 h 6858000"/>
              <a:gd name="connsiteX685" fmla="*/ 0 w 7467600"/>
              <a:gd name="connsiteY685" fmla="*/ 4233763 h 6858000"/>
              <a:gd name="connsiteX686" fmla="*/ 36881 w 7467600"/>
              <a:gd name="connsiteY686" fmla="*/ 4200118 h 6858000"/>
              <a:gd name="connsiteX687" fmla="*/ 910534 w 7467600"/>
              <a:gd name="connsiteY687" fmla="*/ 3629753 h 6858000"/>
              <a:gd name="connsiteX688" fmla="*/ 1578717 w 7467600"/>
              <a:gd name="connsiteY688" fmla="*/ 3575982 h 6858000"/>
              <a:gd name="connsiteX689" fmla="*/ 2338780 w 7467600"/>
              <a:gd name="connsiteY689" fmla="*/ 3033725 h 6858000"/>
              <a:gd name="connsiteX690" fmla="*/ 1807991 w 7467600"/>
              <a:gd name="connsiteY690" fmla="*/ 2807184 h 6858000"/>
              <a:gd name="connsiteX691" fmla="*/ 1416358 w 7467600"/>
              <a:gd name="connsiteY691" fmla="*/ 3112571 h 6858000"/>
              <a:gd name="connsiteX692" fmla="*/ 939066 w 7467600"/>
              <a:gd name="connsiteY692" fmla="*/ 3378798 h 6858000"/>
              <a:gd name="connsiteX693" fmla="*/ 115099 w 7467600"/>
              <a:gd name="connsiteY693" fmla="*/ 3607650 h 6858000"/>
              <a:gd name="connsiteX694" fmla="*/ 97284 w 7467600"/>
              <a:gd name="connsiteY694" fmla="*/ 3520393 h 6858000"/>
              <a:gd name="connsiteX695" fmla="*/ 922050 w 7467600"/>
              <a:gd name="connsiteY695" fmla="*/ 3074867 h 6858000"/>
              <a:gd name="connsiteX696" fmla="*/ 1405265 w 7467600"/>
              <a:gd name="connsiteY696" fmla="*/ 3016319 h 6858000"/>
              <a:gd name="connsiteX697" fmla="*/ 1407512 w 7467600"/>
              <a:gd name="connsiteY697" fmla="*/ 3018001 h 6858000"/>
              <a:gd name="connsiteX698" fmla="*/ 1726266 w 7467600"/>
              <a:gd name="connsiteY698" fmla="*/ 2777274 h 6858000"/>
              <a:gd name="connsiteX699" fmla="*/ 625390 w 7467600"/>
              <a:gd name="connsiteY699" fmla="*/ 2514541 h 6858000"/>
              <a:gd name="connsiteX700" fmla="*/ 619799 w 7467600"/>
              <a:gd name="connsiteY700" fmla="*/ 2527180 h 6858000"/>
              <a:gd name="connsiteX701" fmla="*/ 310030 w 7467600"/>
              <a:gd name="connsiteY701" fmla="*/ 2771818 h 6858000"/>
              <a:gd name="connsiteX702" fmla="*/ 173877 w 7467600"/>
              <a:gd name="connsiteY702" fmla="*/ 2937056 h 6858000"/>
              <a:gd name="connsiteX703" fmla="*/ 77889 w 7467600"/>
              <a:gd name="connsiteY703" fmla="*/ 3138440 h 6858000"/>
              <a:gd name="connsiteX704" fmla="*/ 0 w 7467600"/>
              <a:gd name="connsiteY704" fmla="*/ 3271395 h 6858000"/>
              <a:gd name="connsiteX705" fmla="*/ 0 w 7467600"/>
              <a:gd name="connsiteY705" fmla="*/ 3153002 h 6858000"/>
              <a:gd name="connsiteX706" fmla="*/ 2386 w 7467600"/>
              <a:gd name="connsiteY706" fmla="*/ 3149203 h 6858000"/>
              <a:gd name="connsiteX707" fmla="*/ 89753 w 7467600"/>
              <a:gd name="connsiteY707" fmla="*/ 2987702 h 6858000"/>
              <a:gd name="connsiteX708" fmla="*/ 76869 w 7467600"/>
              <a:gd name="connsiteY708" fmla="*/ 3005404 h 6858000"/>
              <a:gd name="connsiteX709" fmla="*/ 32049 w 7467600"/>
              <a:gd name="connsiteY709" fmla="*/ 3065814 h 6858000"/>
              <a:gd name="connsiteX710" fmla="*/ 0 w 7467600"/>
              <a:gd name="connsiteY710" fmla="*/ 3108744 h 6858000"/>
              <a:gd name="connsiteX711" fmla="*/ 0 w 7467600"/>
              <a:gd name="connsiteY711" fmla="*/ 3058059 h 6858000"/>
              <a:gd name="connsiteX712" fmla="*/ 7610 w 7467600"/>
              <a:gd name="connsiteY712" fmla="*/ 3047889 h 6858000"/>
              <a:gd name="connsiteX713" fmla="*/ 52419 w 7467600"/>
              <a:gd name="connsiteY713" fmla="*/ 2987479 h 6858000"/>
              <a:gd name="connsiteX714" fmla="*/ 59142 w 7467600"/>
              <a:gd name="connsiteY714" fmla="*/ 2978488 h 6858000"/>
              <a:gd name="connsiteX715" fmla="*/ 0 w 7467600"/>
              <a:gd name="connsiteY715" fmla="*/ 3015334 h 6858000"/>
              <a:gd name="connsiteX716" fmla="*/ 0 w 7467600"/>
              <a:gd name="connsiteY716" fmla="*/ 2914286 h 6858000"/>
              <a:gd name="connsiteX717" fmla="*/ 36383 w 7467600"/>
              <a:gd name="connsiteY717" fmla="*/ 2901128 h 6858000"/>
              <a:gd name="connsiteX718" fmla="*/ 156329 w 7467600"/>
              <a:gd name="connsiteY718" fmla="*/ 2840533 h 6858000"/>
              <a:gd name="connsiteX719" fmla="*/ 358355 w 7467600"/>
              <a:gd name="connsiteY719" fmla="*/ 2620471 h 6858000"/>
              <a:gd name="connsiteX720" fmla="*/ 510577 w 7467600"/>
              <a:gd name="connsiteY720" fmla="*/ 2501244 h 6858000"/>
              <a:gd name="connsiteX721" fmla="*/ 211967 w 7467600"/>
              <a:gd name="connsiteY721" fmla="*/ 2479171 h 6858000"/>
              <a:gd name="connsiteX722" fmla="*/ 0 w 7467600"/>
              <a:gd name="connsiteY722" fmla="*/ 2476398 h 6858000"/>
              <a:gd name="connsiteX723" fmla="*/ 0 w 7467600"/>
              <a:gd name="connsiteY723" fmla="*/ 2389189 h 6858000"/>
              <a:gd name="connsiteX724" fmla="*/ 103062 w 7467600"/>
              <a:gd name="connsiteY724" fmla="*/ 2389518 h 6858000"/>
              <a:gd name="connsiteX725" fmla="*/ 510734 w 7467600"/>
              <a:gd name="connsiteY725" fmla="*/ 2416201 h 6858000"/>
              <a:gd name="connsiteX726" fmla="*/ 279257 w 7467600"/>
              <a:gd name="connsiteY726" fmla="*/ 2092102 h 6858000"/>
              <a:gd name="connsiteX727" fmla="*/ 65265 w 7467600"/>
              <a:gd name="connsiteY727" fmla="*/ 2006049 h 6858000"/>
              <a:gd name="connsiteX728" fmla="*/ 0 w 7467600"/>
              <a:gd name="connsiteY728" fmla="*/ 1982532 h 6858000"/>
              <a:gd name="connsiteX729" fmla="*/ 0 w 7467600"/>
              <a:gd name="connsiteY729" fmla="*/ 1912789 h 6858000"/>
              <a:gd name="connsiteX730" fmla="*/ 97460 w 7467600"/>
              <a:gd name="connsiteY730" fmla="*/ 1953725 h 6858000"/>
              <a:gd name="connsiteX731" fmla="*/ 221272 w 7467600"/>
              <a:gd name="connsiteY731" fmla="*/ 1980766 h 6858000"/>
              <a:gd name="connsiteX732" fmla="*/ 116765 w 7467600"/>
              <a:gd name="connsiteY732" fmla="*/ 1911033 h 6858000"/>
              <a:gd name="connsiteX733" fmla="*/ 16405 w 7467600"/>
              <a:gd name="connsiteY733" fmla="*/ 1803412 h 6858000"/>
              <a:gd name="connsiteX734" fmla="*/ 0 w 7467600"/>
              <a:gd name="connsiteY734" fmla="*/ 1784777 h 6858000"/>
              <a:gd name="connsiteX735" fmla="*/ 0 w 7467600"/>
              <a:gd name="connsiteY735" fmla="*/ 1740082 h 6858000"/>
              <a:gd name="connsiteX736" fmla="*/ 39394 w 7467600"/>
              <a:gd name="connsiteY736" fmla="*/ 1784856 h 6858000"/>
              <a:gd name="connsiteX737" fmla="*/ 135813 w 7467600"/>
              <a:gd name="connsiteY737" fmla="*/ 1888838 h 6858000"/>
              <a:gd name="connsiteX738" fmla="*/ 242575 w 7467600"/>
              <a:gd name="connsiteY738" fmla="*/ 1958841 h 6858000"/>
              <a:gd name="connsiteX739" fmla="*/ 82197 w 7467600"/>
              <a:gd name="connsiteY739" fmla="*/ 1754826 h 6858000"/>
              <a:gd name="connsiteX740" fmla="*/ 0 w 7467600"/>
              <a:gd name="connsiteY740" fmla="*/ 1679650 h 6858000"/>
              <a:gd name="connsiteX741" fmla="*/ 0 w 7467600"/>
              <a:gd name="connsiteY741" fmla="*/ 1602463 h 6858000"/>
              <a:gd name="connsiteX742" fmla="*/ 84689 w 7467600"/>
              <a:gd name="connsiteY742" fmla="*/ 1677442 h 6858000"/>
              <a:gd name="connsiteX743" fmla="*/ 298437 w 7467600"/>
              <a:gd name="connsiteY743" fmla="*/ 1968019 h 6858000"/>
              <a:gd name="connsiteX744" fmla="*/ 227269 w 7467600"/>
              <a:gd name="connsiteY744" fmla="*/ 1114064 h 6858000"/>
              <a:gd name="connsiteX745" fmla="*/ 248003 w 7467600"/>
              <a:gd name="connsiteY745" fmla="*/ 1089613 h 6858000"/>
              <a:gd name="connsiteX746" fmla="*/ 427020 w 7467600"/>
              <a:gd name="connsiteY746" fmla="*/ 1619803 h 6858000"/>
              <a:gd name="connsiteX747" fmla="*/ 340345 w 7467600"/>
              <a:gd name="connsiteY747" fmla="*/ 2027739 h 6858000"/>
              <a:gd name="connsiteX748" fmla="*/ 360865 w 7467600"/>
              <a:gd name="connsiteY748" fmla="*/ 2044827 h 6858000"/>
              <a:gd name="connsiteX749" fmla="*/ 560414 w 7467600"/>
              <a:gd name="connsiteY749" fmla="*/ 2421457 h 6858000"/>
              <a:gd name="connsiteX750" fmla="*/ 1359703 w 7467600"/>
              <a:gd name="connsiteY750" fmla="*/ 2578554 h 6858000"/>
              <a:gd name="connsiteX751" fmla="*/ 1359422 w 7467600"/>
              <a:gd name="connsiteY751" fmla="*/ 2577994 h 6858000"/>
              <a:gd name="connsiteX752" fmla="*/ 828701 w 7467600"/>
              <a:gd name="connsiteY752" fmla="*/ 1839520 h 6858000"/>
              <a:gd name="connsiteX753" fmla="*/ 494427 w 7467600"/>
              <a:gd name="connsiteY753" fmla="*/ 1092333 h 6858000"/>
              <a:gd name="connsiteX754" fmla="*/ 506322 w 7467600"/>
              <a:gd name="connsiteY754" fmla="*/ 1020997 h 6858000"/>
              <a:gd name="connsiteX755" fmla="*/ 4570198 w 7467600"/>
              <a:gd name="connsiteY755" fmla="*/ 978081 h 6858000"/>
              <a:gd name="connsiteX756" fmla="*/ 4523691 w 7467600"/>
              <a:gd name="connsiteY756" fmla="*/ 1127776 h 6858000"/>
              <a:gd name="connsiteX757" fmla="*/ 4509875 w 7467600"/>
              <a:gd name="connsiteY757" fmla="*/ 1167552 h 6858000"/>
              <a:gd name="connsiteX758" fmla="*/ 4478168 w 7467600"/>
              <a:gd name="connsiteY758" fmla="*/ 1260735 h 6858000"/>
              <a:gd name="connsiteX759" fmla="*/ 4409309 w 7467600"/>
              <a:gd name="connsiteY759" fmla="*/ 1666996 h 6858000"/>
              <a:gd name="connsiteX760" fmla="*/ 4370031 w 7467600"/>
              <a:gd name="connsiteY760" fmla="*/ 1955666 h 6858000"/>
              <a:gd name="connsiteX761" fmla="*/ 4570198 w 7467600"/>
              <a:gd name="connsiteY761" fmla="*/ 978081 h 6858000"/>
              <a:gd name="connsiteX762" fmla="*/ 4557898 w 7467600"/>
              <a:gd name="connsiteY762" fmla="*/ 900011 h 6858000"/>
              <a:gd name="connsiteX763" fmla="*/ 4344840 w 7467600"/>
              <a:gd name="connsiteY763" fmla="*/ 1922038 h 6858000"/>
              <a:gd name="connsiteX764" fmla="*/ 4378710 w 7467600"/>
              <a:gd name="connsiteY764" fmla="*/ 1665516 h 6858000"/>
              <a:gd name="connsiteX765" fmla="*/ 4448798 w 7467600"/>
              <a:gd name="connsiteY765" fmla="*/ 1253024 h 6858000"/>
              <a:gd name="connsiteX766" fmla="*/ 4480315 w 7467600"/>
              <a:gd name="connsiteY766" fmla="*/ 1158454 h 6858000"/>
              <a:gd name="connsiteX767" fmla="*/ 4494133 w 7467600"/>
              <a:gd name="connsiteY767" fmla="*/ 1118676 h 6858000"/>
              <a:gd name="connsiteX768" fmla="*/ 4557898 w 7467600"/>
              <a:gd name="connsiteY768" fmla="*/ 900011 h 6858000"/>
              <a:gd name="connsiteX769" fmla="*/ 5870151 w 7467600"/>
              <a:gd name="connsiteY769" fmla="*/ 898890 h 6858000"/>
              <a:gd name="connsiteX770" fmla="*/ 5861335 w 7467600"/>
              <a:gd name="connsiteY770" fmla="*/ 899177 h 6858000"/>
              <a:gd name="connsiteX771" fmla="*/ 5843702 w 7467600"/>
              <a:gd name="connsiteY771" fmla="*/ 899748 h 6858000"/>
              <a:gd name="connsiteX772" fmla="*/ 5651107 w 7467600"/>
              <a:gd name="connsiteY772" fmla="*/ 920306 h 6858000"/>
              <a:gd name="connsiteX773" fmla="*/ 5459407 w 7467600"/>
              <a:gd name="connsiteY773" fmla="*/ 940975 h 6858000"/>
              <a:gd name="connsiteX774" fmla="*/ 5374846 w 7467600"/>
              <a:gd name="connsiteY774" fmla="*/ 941988 h 6858000"/>
              <a:gd name="connsiteX775" fmla="*/ 5256105 w 7467600"/>
              <a:gd name="connsiteY775" fmla="*/ 945632 h 6858000"/>
              <a:gd name="connsiteX776" fmla="*/ 5107071 w 7467600"/>
              <a:gd name="connsiteY776" fmla="*/ 969720 h 6858000"/>
              <a:gd name="connsiteX777" fmla="*/ 4998681 w 7467600"/>
              <a:gd name="connsiteY777" fmla="*/ 988771 h 6858000"/>
              <a:gd name="connsiteX778" fmla="*/ 5870151 w 7467600"/>
              <a:gd name="connsiteY778" fmla="*/ 898890 h 6858000"/>
              <a:gd name="connsiteX779" fmla="*/ 5504425 w 7467600"/>
              <a:gd name="connsiteY779" fmla="*/ 848067 h 6858000"/>
              <a:gd name="connsiteX780" fmla="*/ 4968849 w 7467600"/>
              <a:gd name="connsiteY780" fmla="*/ 962318 h 6858000"/>
              <a:gd name="connsiteX781" fmla="*/ 5104039 w 7467600"/>
              <a:gd name="connsiteY781" fmla="*/ 940634 h 6858000"/>
              <a:gd name="connsiteX782" fmla="*/ 5256311 w 7467600"/>
              <a:gd name="connsiteY782" fmla="*/ 916490 h 6858000"/>
              <a:gd name="connsiteX783" fmla="*/ 5377381 w 7467600"/>
              <a:gd name="connsiteY783" fmla="*/ 912671 h 6858000"/>
              <a:gd name="connsiteX784" fmla="*/ 5460148 w 7467600"/>
              <a:gd name="connsiteY784" fmla="*/ 911442 h 6858000"/>
              <a:gd name="connsiteX785" fmla="*/ 5648971 w 7467600"/>
              <a:gd name="connsiteY785" fmla="*/ 891331 h 6858000"/>
              <a:gd name="connsiteX786" fmla="*/ 5844807 w 7467600"/>
              <a:gd name="connsiteY786" fmla="*/ 870718 h 6858000"/>
              <a:gd name="connsiteX787" fmla="*/ 5862975 w 7467600"/>
              <a:gd name="connsiteY787" fmla="*/ 869756 h 6858000"/>
              <a:gd name="connsiteX788" fmla="*/ 5920887 w 7467600"/>
              <a:gd name="connsiteY788" fmla="*/ 865929 h 6858000"/>
              <a:gd name="connsiteX789" fmla="*/ 5504425 w 7467600"/>
              <a:gd name="connsiteY789" fmla="*/ 848067 h 6858000"/>
              <a:gd name="connsiteX790" fmla="*/ 3607114 w 7467600"/>
              <a:gd name="connsiteY790" fmla="*/ 467441 h 6858000"/>
              <a:gd name="connsiteX791" fmla="*/ 3296242 w 7467600"/>
              <a:gd name="connsiteY791" fmla="*/ 807991 h 6858000"/>
              <a:gd name="connsiteX792" fmla="*/ 3174674 w 7467600"/>
              <a:gd name="connsiteY792" fmla="*/ 919759 h 6858000"/>
              <a:gd name="connsiteX793" fmla="*/ 3042978 w 7467600"/>
              <a:gd name="connsiteY793" fmla="*/ 1054894 h 6858000"/>
              <a:gd name="connsiteX794" fmla="*/ 2968914 w 7467600"/>
              <a:gd name="connsiteY794" fmla="*/ 1133756 h 6858000"/>
              <a:gd name="connsiteX795" fmla="*/ 3103823 w 7467600"/>
              <a:gd name="connsiteY795" fmla="*/ 1026814 h 6858000"/>
              <a:gd name="connsiteX796" fmla="*/ 3607114 w 7467600"/>
              <a:gd name="connsiteY796" fmla="*/ 467441 h 6858000"/>
              <a:gd name="connsiteX797" fmla="*/ 3744487 w 7467600"/>
              <a:gd name="connsiteY797" fmla="*/ 383136 h 6858000"/>
              <a:gd name="connsiteX798" fmla="*/ 3970213 w 7467600"/>
              <a:gd name="connsiteY798" fmla="*/ 995559 h 6858000"/>
              <a:gd name="connsiteX799" fmla="*/ 3744487 w 7467600"/>
              <a:gd name="connsiteY799" fmla="*/ 383136 h 6858000"/>
              <a:gd name="connsiteX800" fmla="*/ 3624562 w 7467600"/>
              <a:gd name="connsiteY800" fmla="*/ 367041 h 6858000"/>
              <a:gd name="connsiteX801" fmla="*/ 3489712 w 7467600"/>
              <a:gd name="connsiteY801" fmla="*/ 485386 h 6858000"/>
              <a:gd name="connsiteX802" fmla="*/ 3182994 w 7467600"/>
              <a:gd name="connsiteY802" fmla="*/ 828265 h 6858000"/>
              <a:gd name="connsiteX803" fmla="*/ 2892114 w 7467600"/>
              <a:gd name="connsiteY803" fmla="*/ 1172635 h 6858000"/>
              <a:gd name="connsiteX804" fmla="*/ 3021459 w 7467600"/>
              <a:gd name="connsiteY804" fmla="*/ 1035385 h 6858000"/>
              <a:gd name="connsiteX805" fmla="*/ 3153873 w 7467600"/>
              <a:gd name="connsiteY805" fmla="*/ 898971 h 6858000"/>
              <a:gd name="connsiteX806" fmla="*/ 3276511 w 7467600"/>
              <a:gd name="connsiteY806" fmla="*/ 786423 h 6858000"/>
              <a:gd name="connsiteX807" fmla="*/ 3584154 w 7467600"/>
              <a:gd name="connsiteY807" fmla="*/ 448218 h 6858000"/>
              <a:gd name="connsiteX808" fmla="*/ 3624562 w 7467600"/>
              <a:gd name="connsiteY808" fmla="*/ 367041 h 6858000"/>
              <a:gd name="connsiteX809" fmla="*/ 3766672 w 7467600"/>
              <a:gd name="connsiteY809" fmla="*/ 359429 h 6858000"/>
              <a:gd name="connsiteX810" fmla="*/ 3996338 w 7467600"/>
              <a:gd name="connsiteY810" fmla="*/ 968237 h 6858000"/>
              <a:gd name="connsiteX811" fmla="*/ 3766672 w 7467600"/>
              <a:gd name="connsiteY811" fmla="*/ 359429 h 6858000"/>
              <a:gd name="connsiteX812" fmla="*/ 5805386 w 7467600"/>
              <a:gd name="connsiteY812" fmla="*/ 239240 h 6858000"/>
              <a:gd name="connsiteX813" fmla="*/ 5736947 w 7467600"/>
              <a:gd name="connsiteY813" fmla="*/ 261367 h 6858000"/>
              <a:gd name="connsiteX814" fmla="*/ 5427012 w 7467600"/>
              <a:gd name="connsiteY814" fmla="*/ 311272 h 6858000"/>
              <a:gd name="connsiteX815" fmla="*/ 5147818 w 7467600"/>
              <a:gd name="connsiteY815" fmla="*/ 322112 h 6858000"/>
              <a:gd name="connsiteX816" fmla="*/ 5060854 w 7467600"/>
              <a:gd name="connsiteY816" fmla="*/ 311882 h 6858000"/>
              <a:gd name="connsiteX817" fmla="*/ 4945989 w 7467600"/>
              <a:gd name="connsiteY817" fmla="*/ 300516 h 6858000"/>
              <a:gd name="connsiteX818" fmla="*/ 5410479 w 7467600"/>
              <a:gd name="connsiteY818" fmla="*/ 348434 h 6858000"/>
              <a:gd name="connsiteX819" fmla="*/ 5805386 w 7467600"/>
              <a:gd name="connsiteY819" fmla="*/ 239240 h 6858000"/>
              <a:gd name="connsiteX820" fmla="*/ 5905192 w 7467600"/>
              <a:gd name="connsiteY820" fmla="*/ 163079 h 6858000"/>
              <a:gd name="connsiteX821" fmla="*/ 5865655 w 7467600"/>
              <a:gd name="connsiteY821" fmla="*/ 171901 h 6858000"/>
              <a:gd name="connsiteX822" fmla="*/ 5259740 w 7467600"/>
              <a:gd name="connsiteY822" fmla="*/ 257013 h 6858000"/>
              <a:gd name="connsiteX823" fmla="*/ 5208466 w 7467600"/>
              <a:gd name="connsiteY823" fmla="*/ 257550 h 6858000"/>
              <a:gd name="connsiteX824" fmla="*/ 4980204 w 7467600"/>
              <a:gd name="connsiteY824" fmla="*/ 271903 h 6858000"/>
              <a:gd name="connsiteX825" fmla="*/ 5068068 w 7467600"/>
              <a:gd name="connsiteY825" fmla="*/ 282244 h 6858000"/>
              <a:gd name="connsiteX826" fmla="*/ 5153231 w 7467600"/>
              <a:gd name="connsiteY826" fmla="*/ 292240 h 6858000"/>
              <a:gd name="connsiteX827" fmla="*/ 5426491 w 7467600"/>
              <a:gd name="connsiteY827" fmla="*/ 281128 h 6858000"/>
              <a:gd name="connsiteX828" fmla="*/ 5731212 w 7467600"/>
              <a:gd name="connsiteY828" fmla="*/ 231951 h 6858000"/>
              <a:gd name="connsiteX829" fmla="*/ 5905192 w 7467600"/>
              <a:gd name="connsiteY829" fmla="*/ 163079 h 6858000"/>
              <a:gd name="connsiteX830" fmla="*/ 5944437 w 7467600"/>
              <a:gd name="connsiteY830" fmla="*/ 113829 h 6858000"/>
              <a:gd name="connsiteX831" fmla="*/ 5825032 w 7467600"/>
              <a:gd name="connsiteY831" fmla="*/ 146405 h 6858000"/>
              <a:gd name="connsiteX832" fmla="*/ 4955599 w 7467600"/>
              <a:gd name="connsiteY832" fmla="*/ 247008 h 6858000"/>
              <a:gd name="connsiteX833" fmla="*/ 5210104 w 7467600"/>
              <a:gd name="connsiteY833" fmla="*/ 228123 h 6858000"/>
              <a:gd name="connsiteX834" fmla="*/ 5261015 w 7467600"/>
              <a:gd name="connsiteY834" fmla="*/ 227087 h 6858000"/>
              <a:gd name="connsiteX835" fmla="*/ 5861181 w 7467600"/>
              <a:gd name="connsiteY835" fmla="*/ 143093 h 6858000"/>
              <a:gd name="connsiteX836" fmla="*/ 5961252 w 7467600"/>
              <a:gd name="connsiteY836" fmla="*/ 114820 h 6858000"/>
              <a:gd name="connsiteX837" fmla="*/ 5944437 w 7467600"/>
              <a:gd name="connsiteY837" fmla="*/ 113829 h 6858000"/>
              <a:gd name="connsiteX838" fmla="*/ 3882765 w 7467600"/>
              <a:gd name="connsiteY838" fmla="*/ 0 h 6858000"/>
              <a:gd name="connsiteX839" fmla="*/ 3995099 w 7467600"/>
              <a:gd name="connsiteY839" fmla="*/ 0 h 6858000"/>
              <a:gd name="connsiteX840" fmla="*/ 4163818 w 7467600"/>
              <a:gd name="connsiteY840" fmla="*/ 234104 h 6858000"/>
              <a:gd name="connsiteX841" fmla="*/ 4172099 w 7467600"/>
              <a:gd name="connsiteY841" fmla="*/ 234207 h 6858000"/>
              <a:gd name="connsiteX842" fmla="*/ 4784282 w 7467600"/>
              <a:gd name="connsiteY842" fmla="*/ 276561 h 6858000"/>
              <a:gd name="connsiteX843" fmla="*/ 4801687 w 7467600"/>
              <a:gd name="connsiteY843" fmla="*/ 267764 h 6858000"/>
              <a:gd name="connsiteX844" fmla="*/ 6082788 w 7467600"/>
              <a:gd name="connsiteY844" fmla="*/ 64119 h 6858000"/>
              <a:gd name="connsiteX845" fmla="*/ 6099442 w 7467600"/>
              <a:gd name="connsiteY845" fmla="*/ 82568 h 6858000"/>
              <a:gd name="connsiteX846" fmla="*/ 4804137 w 7467600"/>
              <a:gd name="connsiteY846" fmla="*/ 320931 h 6858000"/>
              <a:gd name="connsiteX847" fmla="*/ 4227047 w 7467600"/>
              <a:gd name="connsiteY847" fmla="*/ 313415 h 6858000"/>
              <a:gd name="connsiteX848" fmla="*/ 4346041 w 7467600"/>
              <a:gd name="connsiteY848" fmla="*/ 456086 h 6858000"/>
              <a:gd name="connsiteX849" fmla="*/ 4870967 w 7467600"/>
              <a:gd name="connsiteY849" fmla="*/ 963061 h 6858000"/>
              <a:gd name="connsiteX850" fmla="*/ 4889647 w 7467600"/>
              <a:gd name="connsiteY850" fmla="*/ 957147 h 6858000"/>
              <a:gd name="connsiteX851" fmla="*/ 5422504 w 7467600"/>
              <a:gd name="connsiteY851" fmla="*/ 805191 h 6858000"/>
              <a:gd name="connsiteX852" fmla="*/ 6087656 w 7467600"/>
              <a:gd name="connsiteY852" fmla="*/ 826703 h 6858000"/>
              <a:gd name="connsiteX853" fmla="*/ 6058717 w 7467600"/>
              <a:gd name="connsiteY853" fmla="*/ 865992 h 6858000"/>
              <a:gd name="connsiteX854" fmla="*/ 4974153 w 7467600"/>
              <a:gd name="connsiteY854" fmla="*/ 1045456 h 6858000"/>
              <a:gd name="connsiteX855" fmla="*/ 5627835 w 7467600"/>
              <a:gd name="connsiteY855" fmla="*/ 1472077 h 6858000"/>
              <a:gd name="connsiteX856" fmla="*/ 5629817 w 7467600"/>
              <a:gd name="connsiteY856" fmla="*/ 1471412 h 6858000"/>
              <a:gd name="connsiteX857" fmla="*/ 5634124 w 7467600"/>
              <a:gd name="connsiteY857" fmla="*/ 1470572 h 6858000"/>
              <a:gd name="connsiteX858" fmla="*/ 5755832 w 7467600"/>
              <a:gd name="connsiteY858" fmla="*/ 1383886 h 6858000"/>
              <a:gd name="connsiteX859" fmla="*/ 6014186 w 7467600"/>
              <a:gd name="connsiteY859" fmla="*/ 1279799 h 6858000"/>
              <a:gd name="connsiteX860" fmla="*/ 6901619 w 7467600"/>
              <a:gd name="connsiteY860" fmla="*/ 1047874 h 6858000"/>
              <a:gd name="connsiteX861" fmla="*/ 6931566 w 7467600"/>
              <a:gd name="connsiteY861" fmla="*/ 1062034 h 6858000"/>
              <a:gd name="connsiteX862" fmla="*/ 5790982 w 7467600"/>
              <a:gd name="connsiteY862" fmla="*/ 1561380 h 6858000"/>
              <a:gd name="connsiteX863" fmla="*/ 6188971 w 7467600"/>
              <a:gd name="connsiteY863" fmla="*/ 1755168 h 6858000"/>
              <a:gd name="connsiteX864" fmla="*/ 6202446 w 7467600"/>
              <a:gd name="connsiteY864" fmla="*/ 1752268 h 6858000"/>
              <a:gd name="connsiteX865" fmla="*/ 7179560 w 7467600"/>
              <a:gd name="connsiteY865" fmla="*/ 1467551 h 6858000"/>
              <a:gd name="connsiteX866" fmla="*/ 7158730 w 7467600"/>
              <a:gd name="connsiteY866" fmla="*/ 1507835 h 6858000"/>
              <a:gd name="connsiteX867" fmla="*/ 6326959 w 7467600"/>
              <a:gd name="connsiteY867" fmla="*/ 1817686 h 6858000"/>
              <a:gd name="connsiteX868" fmla="*/ 6537433 w 7467600"/>
              <a:gd name="connsiteY868" fmla="*/ 1907790 h 6858000"/>
              <a:gd name="connsiteX869" fmla="*/ 6550221 w 7467600"/>
              <a:gd name="connsiteY869" fmla="*/ 1910729 h 6858000"/>
              <a:gd name="connsiteX870" fmla="*/ 6964438 w 7467600"/>
              <a:gd name="connsiteY870" fmla="*/ 2209505 h 6858000"/>
              <a:gd name="connsiteX871" fmla="*/ 7367862 w 7467600"/>
              <a:gd name="connsiteY871" fmla="*/ 2806833 h 6858000"/>
              <a:gd name="connsiteX872" fmla="*/ 7364329 w 7467600"/>
              <a:gd name="connsiteY872" fmla="*/ 2826907 h 6858000"/>
              <a:gd name="connsiteX873" fmla="*/ 7290545 w 7467600"/>
              <a:gd name="connsiteY873" fmla="*/ 2850663 h 6858000"/>
              <a:gd name="connsiteX874" fmla="*/ 6472036 w 7467600"/>
              <a:gd name="connsiteY874" fmla="*/ 1959003 h 6858000"/>
              <a:gd name="connsiteX875" fmla="*/ 5792897 w 7467600"/>
              <a:gd name="connsiteY875" fmla="*/ 1647747 h 6858000"/>
              <a:gd name="connsiteX876" fmla="*/ 5842751 w 7467600"/>
              <a:gd name="connsiteY876" fmla="*/ 1816112 h 6858000"/>
              <a:gd name="connsiteX877" fmla="*/ 5847424 w 7467600"/>
              <a:gd name="connsiteY877" fmla="*/ 1815776 h 6858000"/>
              <a:gd name="connsiteX878" fmla="*/ 6399821 w 7467600"/>
              <a:gd name="connsiteY878" fmla="*/ 2344799 h 6858000"/>
              <a:gd name="connsiteX879" fmla="*/ 6323232 w 7467600"/>
              <a:gd name="connsiteY879" fmla="*/ 2389634 h 6858000"/>
              <a:gd name="connsiteX880" fmla="*/ 5942958 w 7467600"/>
              <a:gd name="connsiteY880" fmla="*/ 2077708 h 6858000"/>
              <a:gd name="connsiteX881" fmla="*/ 5921559 w 7467600"/>
              <a:gd name="connsiteY881" fmla="*/ 2378596 h 6858000"/>
              <a:gd name="connsiteX882" fmla="*/ 5817651 w 7467600"/>
              <a:gd name="connsiteY882" fmla="*/ 3023919 h 6858000"/>
              <a:gd name="connsiteX883" fmla="*/ 5729634 w 7467600"/>
              <a:gd name="connsiteY883" fmla="*/ 3051849 h 6858000"/>
              <a:gd name="connsiteX884" fmla="*/ 5611018 w 7467600"/>
              <a:gd name="connsiteY884" fmla="*/ 2316769 h 6858000"/>
              <a:gd name="connsiteX885" fmla="*/ 5687608 w 7467600"/>
              <a:gd name="connsiteY885" fmla="*/ 2039972 h 6858000"/>
              <a:gd name="connsiteX886" fmla="*/ 5657554 w 7467600"/>
              <a:gd name="connsiteY886" fmla="*/ 1576445 h 6858000"/>
              <a:gd name="connsiteX887" fmla="*/ 5150475 w 7467600"/>
              <a:gd name="connsiteY887" fmla="*/ 1274012 h 6858000"/>
              <a:gd name="connsiteX888" fmla="*/ 5349142 w 7467600"/>
              <a:gd name="connsiteY888" fmla="*/ 2204405 h 6858000"/>
              <a:gd name="connsiteX889" fmla="*/ 5262214 w 7467600"/>
              <a:gd name="connsiteY889" fmla="*/ 2233836 h 6858000"/>
              <a:gd name="connsiteX890" fmla="*/ 4981539 w 7467600"/>
              <a:gd name="connsiteY890" fmla="*/ 1542201 h 6858000"/>
              <a:gd name="connsiteX891" fmla="*/ 4958461 w 7467600"/>
              <a:gd name="connsiteY891" fmla="*/ 1136957 h 6858000"/>
              <a:gd name="connsiteX892" fmla="*/ 4655015 w 7467600"/>
              <a:gd name="connsiteY892" fmla="*/ 891426 h 6858000"/>
              <a:gd name="connsiteX893" fmla="*/ 4348002 w 7467600"/>
              <a:gd name="connsiteY893" fmla="*/ 2205895 h 6858000"/>
              <a:gd name="connsiteX894" fmla="*/ 4262250 w 7467600"/>
              <a:gd name="connsiteY894" fmla="*/ 2219972 h 6858000"/>
              <a:gd name="connsiteX895" fmla="*/ 4550611 w 7467600"/>
              <a:gd name="connsiteY895" fmla="*/ 817540 h 6858000"/>
              <a:gd name="connsiteX896" fmla="*/ 4564418 w 7467600"/>
              <a:gd name="connsiteY896" fmla="*/ 808293 h 6858000"/>
              <a:gd name="connsiteX897" fmla="*/ 4266388 w 7467600"/>
              <a:gd name="connsiteY897" fmla="*/ 500083 h 6858000"/>
              <a:gd name="connsiteX898" fmla="*/ 4032842 w 7467600"/>
              <a:gd name="connsiteY898" fmla="*/ 211809 h 6858000"/>
              <a:gd name="connsiteX899" fmla="*/ 3882765 w 7467600"/>
              <a:gd name="connsiteY899" fmla="*/ 0 h 6858000"/>
              <a:gd name="connsiteX900" fmla="*/ 3721337 w 7467600"/>
              <a:gd name="connsiteY900" fmla="*/ 0 h 6858000"/>
              <a:gd name="connsiteX901" fmla="*/ 3797544 w 7467600"/>
              <a:gd name="connsiteY901" fmla="*/ 0 h 6858000"/>
              <a:gd name="connsiteX902" fmla="*/ 3775734 w 7467600"/>
              <a:gd name="connsiteY902" fmla="*/ 95131 h 6858000"/>
              <a:gd name="connsiteX903" fmla="*/ 3724807 w 7467600"/>
              <a:gd name="connsiteY903" fmla="*/ 272257 h 6858000"/>
              <a:gd name="connsiteX904" fmla="*/ 3726844 w 7467600"/>
              <a:gd name="connsiteY904" fmla="*/ 282988 h 6858000"/>
              <a:gd name="connsiteX905" fmla="*/ 3742664 w 7467600"/>
              <a:gd name="connsiteY905" fmla="*/ 279918 h 6858000"/>
              <a:gd name="connsiteX906" fmla="*/ 4103910 w 7467600"/>
              <a:gd name="connsiteY906" fmla="*/ 1161917 h 6858000"/>
              <a:gd name="connsiteX907" fmla="*/ 4020269 w 7467600"/>
              <a:gd name="connsiteY907" fmla="*/ 1200406 h 6858000"/>
              <a:gd name="connsiteX908" fmla="*/ 3674882 w 7467600"/>
              <a:gd name="connsiteY908" fmla="*/ 488524 h 6858000"/>
              <a:gd name="connsiteX909" fmla="*/ 3132682 w 7467600"/>
              <a:gd name="connsiteY909" fmla="*/ 1072284 h 6858000"/>
              <a:gd name="connsiteX910" fmla="*/ 2716346 w 7467600"/>
              <a:gd name="connsiteY910" fmla="*/ 1276376 h 6858000"/>
              <a:gd name="connsiteX911" fmla="*/ 2716772 w 7467600"/>
              <a:gd name="connsiteY911" fmla="*/ 1255462 h 6858000"/>
              <a:gd name="connsiteX912" fmla="*/ 3471096 w 7467600"/>
              <a:gd name="connsiteY912" fmla="*/ 437072 h 6858000"/>
              <a:gd name="connsiteX913" fmla="*/ 3639057 w 7467600"/>
              <a:gd name="connsiteY913" fmla="*/ 286334 h 6858000"/>
              <a:gd name="connsiteX914" fmla="*/ 3640309 w 7467600"/>
              <a:gd name="connsiteY914" fmla="*/ 284664 h 6858000"/>
              <a:gd name="connsiteX915" fmla="*/ 3646022 w 7467600"/>
              <a:gd name="connsiteY915" fmla="*/ 276711 h 6858000"/>
              <a:gd name="connsiteX916" fmla="*/ 3707943 w 7467600"/>
              <a:gd name="connsiteY916" fmla="*/ 65958 h 6858000"/>
              <a:gd name="connsiteX917" fmla="*/ 3721337 w 7467600"/>
              <a:gd name="connsiteY917" fmla="*/ 0 h 6858000"/>
              <a:gd name="connsiteX918" fmla="*/ 2867960 w 7467600"/>
              <a:gd name="connsiteY918" fmla="*/ 0 h 6858000"/>
              <a:gd name="connsiteX919" fmla="*/ 2926351 w 7467600"/>
              <a:gd name="connsiteY919" fmla="*/ 0 h 6858000"/>
              <a:gd name="connsiteX920" fmla="*/ 2902823 w 7467600"/>
              <a:gd name="connsiteY920" fmla="*/ 262929 h 6858000"/>
              <a:gd name="connsiteX921" fmla="*/ 2940663 w 7467600"/>
              <a:gd name="connsiteY921" fmla="*/ 140884 h 6858000"/>
              <a:gd name="connsiteX922" fmla="*/ 2947039 w 7467600"/>
              <a:gd name="connsiteY922" fmla="*/ 122524 h 6858000"/>
              <a:gd name="connsiteX923" fmla="*/ 2984316 w 7467600"/>
              <a:gd name="connsiteY923" fmla="*/ 0 h 6858000"/>
              <a:gd name="connsiteX924" fmla="*/ 3016114 w 7467600"/>
              <a:gd name="connsiteY924" fmla="*/ 0 h 6858000"/>
              <a:gd name="connsiteX925" fmla="*/ 2979949 w 7467600"/>
              <a:gd name="connsiteY925" fmla="*/ 119274 h 6858000"/>
              <a:gd name="connsiteX926" fmla="*/ 3023879 w 7467600"/>
              <a:gd name="connsiteY926" fmla="*/ 0 h 6858000"/>
              <a:gd name="connsiteX927" fmla="*/ 3105400 w 7467600"/>
              <a:gd name="connsiteY927" fmla="*/ 0 h 6858000"/>
              <a:gd name="connsiteX928" fmla="*/ 3094669 w 7467600"/>
              <a:gd name="connsiteY928" fmla="*/ 30308 h 6858000"/>
              <a:gd name="connsiteX929" fmla="*/ 2901945 w 7467600"/>
              <a:gd name="connsiteY929" fmla="*/ 466538 h 6858000"/>
              <a:gd name="connsiteX930" fmla="*/ 2815209 w 7467600"/>
              <a:gd name="connsiteY930" fmla="*/ 497361 h 6858000"/>
              <a:gd name="connsiteX931" fmla="*/ 2844845 w 7467600"/>
              <a:gd name="connsiteY931" fmla="*/ 127638 h 6858000"/>
              <a:gd name="connsiteX932" fmla="*/ 2867960 w 7467600"/>
              <a:gd name="connsiteY932" fmla="*/ 0 h 6858000"/>
              <a:gd name="connsiteX933" fmla="*/ 1057230 w 7467600"/>
              <a:gd name="connsiteY933" fmla="*/ 0 h 6858000"/>
              <a:gd name="connsiteX934" fmla="*/ 1111003 w 7467600"/>
              <a:gd name="connsiteY934" fmla="*/ 0 h 6858000"/>
              <a:gd name="connsiteX935" fmla="*/ 1125553 w 7467600"/>
              <a:gd name="connsiteY935" fmla="*/ 52588 h 6858000"/>
              <a:gd name="connsiteX936" fmla="*/ 1304276 w 7467600"/>
              <a:gd name="connsiteY936" fmla="*/ 476275 h 6858000"/>
              <a:gd name="connsiteX937" fmla="*/ 1492066 w 7467600"/>
              <a:gd name="connsiteY937" fmla="*/ 886333 h 6858000"/>
              <a:gd name="connsiteX938" fmla="*/ 1423698 w 7467600"/>
              <a:gd name="connsiteY938" fmla="*/ 710817 h 6858000"/>
              <a:gd name="connsiteX939" fmla="*/ 1357609 w 7467600"/>
              <a:gd name="connsiteY939" fmla="*/ 532892 h 6858000"/>
              <a:gd name="connsiteX940" fmla="*/ 1309550 w 7467600"/>
              <a:gd name="connsiteY940" fmla="*/ 374031 h 6858000"/>
              <a:gd name="connsiteX941" fmla="*/ 1193673 w 7467600"/>
              <a:gd name="connsiteY941" fmla="*/ 49533 h 6858000"/>
              <a:gd name="connsiteX942" fmla="*/ 1164391 w 7467600"/>
              <a:gd name="connsiteY942" fmla="*/ 0 h 6858000"/>
              <a:gd name="connsiteX943" fmla="*/ 1200666 w 7467600"/>
              <a:gd name="connsiteY943" fmla="*/ 0 h 6858000"/>
              <a:gd name="connsiteX944" fmla="*/ 1223408 w 7467600"/>
              <a:gd name="connsiteY944" fmla="*/ 38996 h 6858000"/>
              <a:gd name="connsiteX945" fmla="*/ 1339635 w 7467600"/>
              <a:gd name="connsiteY945" fmla="*/ 365517 h 6858000"/>
              <a:gd name="connsiteX946" fmla="*/ 1387469 w 7467600"/>
              <a:gd name="connsiteY946" fmla="*/ 523079 h 6858000"/>
              <a:gd name="connsiteX947" fmla="*/ 1452685 w 7467600"/>
              <a:gd name="connsiteY947" fmla="*/ 699806 h 6858000"/>
              <a:gd name="connsiteX948" fmla="*/ 1492092 w 7467600"/>
              <a:gd name="connsiteY948" fmla="*/ 800424 h 6858000"/>
              <a:gd name="connsiteX949" fmla="*/ 1455302 w 7467600"/>
              <a:gd name="connsiteY949" fmla="*/ 632913 h 6858000"/>
              <a:gd name="connsiteX950" fmla="*/ 1222336 w 7467600"/>
              <a:gd name="connsiteY950" fmla="*/ 9480 h 6858000"/>
              <a:gd name="connsiteX951" fmla="*/ 1214634 w 7467600"/>
              <a:gd name="connsiteY951" fmla="*/ 0 h 6858000"/>
              <a:gd name="connsiteX952" fmla="*/ 1289827 w 7467600"/>
              <a:gd name="connsiteY952" fmla="*/ 0 h 6858000"/>
              <a:gd name="connsiteX953" fmla="*/ 1321076 w 7467600"/>
              <a:gd name="connsiteY953" fmla="*/ 59722 h 6858000"/>
              <a:gd name="connsiteX954" fmla="*/ 1512579 w 7467600"/>
              <a:gd name="connsiteY954" fmla="*/ 626441 h 6858000"/>
              <a:gd name="connsiteX955" fmla="*/ 1506076 w 7467600"/>
              <a:gd name="connsiteY955" fmla="*/ 1089289 h 6858000"/>
              <a:gd name="connsiteX956" fmla="*/ 1486346 w 7467600"/>
              <a:gd name="connsiteY956" fmla="*/ 1079919 h 6858000"/>
              <a:gd name="connsiteX957" fmla="*/ 1070511 w 7467600"/>
              <a:gd name="connsiteY957" fmla="*/ 48609 h 6858000"/>
              <a:gd name="connsiteX958" fmla="*/ 1057230 w 7467600"/>
              <a:gd name="connsiteY958" fmla="*/ 0 h 6858000"/>
              <a:gd name="connsiteX959" fmla="*/ 43151 w 7467600"/>
              <a:gd name="connsiteY959" fmla="*/ 0 h 6858000"/>
              <a:gd name="connsiteX960" fmla="*/ 95283 w 7467600"/>
              <a:gd name="connsiteY960" fmla="*/ 0 h 6858000"/>
              <a:gd name="connsiteX961" fmla="*/ 300708 w 7467600"/>
              <a:gd name="connsiteY961" fmla="*/ 154571 h 6858000"/>
              <a:gd name="connsiteX962" fmla="*/ 530414 w 7467600"/>
              <a:gd name="connsiteY962" fmla="*/ 354673 h 6858000"/>
              <a:gd name="connsiteX963" fmla="*/ 333785 w 7467600"/>
              <a:gd name="connsiteY963" fmla="*/ 161564 h 6858000"/>
              <a:gd name="connsiteX964" fmla="*/ 147005 w 7467600"/>
              <a:gd name="connsiteY964" fmla="*/ 0 h 6858000"/>
              <a:gd name="connsiteX965" fmla="*/ 272509 w 7467600"/>
              <a:gd name="connsiteY965" fmla="*/ 0 h 6858000"/>
              <a:gd name="connsiteX966" fmla="*/ 326276 w 7467600"/>
              <a:gd name="connsiteY966" fmla="*/ 45847 h 6858000"/>
              <a:gd name="connsiteX967" fmla="*/ 823759 w 7467600"/>
              <a:gd name="connsiteY967" fmla="*/ 574145 h 6858000"/>
              <a:gd name="connsiteX968" fmla="*/ 811254 w 7467600"/>
              <a:gd name="connsiteY968" fmla="*/ 665546 h 6858000"/>
              <a:gd name="connsiteX969" fmla="*/ 154042 w 7467600"/>
              <a:gd name="connsiteY969" fmla="*/ 261522 h 6858000"/>
              <a:gd name="connsiteX970" fmla="*/ 13550 w 7467600"/>
              <a:gd name="connsiteY970" fmla="*/ 158423 h 6858000"/>
              <a:gd name="connsiteX971" fmla="*/ 0 w 7467600"/>
              <a:gd name="connsiteY971" fmla="*/ 146618 h 6858000"/>
              <a:gd name="connsiteX972" fmla="*/ 0 w 7467600"/>
              <a:gd name="connsiteY972" fmla="*/ 59161 h 6858000"/>
              <a:gd name="connsiteX973" fmla="*/ 45427 w 7467600"/>
              <a:gd name="connsiteY973" fmla="*/ 101078 h 6858000"/>
              <a:gd name="connsiteX974" fmla="*/ 630103 w 7467600"/>
              <a:gd name="connsiteY974" fmla="*/ 485885 h 6858000"/>
              <a:gd name="connsiteX975" fmla="*/ 532040 w 7467600"/>
              <a:gd name="connsiteY975" fmla="*/ 399359 h 6858000"/>
              <a:gd name="connsiteX976" fmla="*/ 517618 w 7467600"/>
              <a:gd name="connsiteY976" fmla="*/ 385726 h 6858000"/>
              <a:gd name="connsiteX977" fmla="*/ 285074 w 7467600"/>
              <a:gd name="connsiteY977" fmla="*/ 182755 h 6858000"/>
              <a:gd name="connsiteX978" fmla="*/ 43151 w 7467600"/>
              <a:gd name="connsiteY978"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6844835 w 7467600"/>
              <a:gd name="connsiteY74" fmla="*/ 5424988 h 6858000"/>
              <a:gd name="connsiteX75" fmla="*/ 6879594 w 7467600"/>
              <a:gd name="connsiteY75" fmla="*/ 5424547 h 6858000"/>
              <a:gd name="connsiteX76" fmla="*/ 7379510 w 7467600"/>
              <a:gd name="connsiteY76" fmla="*/ 5755454 h 6858000"/>
              <a:gd name="connsiteX77" fmla="*/ 7467600 w 7467600"/>
              <a:gd name="connsiteY77" fmla="*/ 5845526 h 6858000"/>
              <a:gd name="connsiteX78" fmla="*/ 7467600 w 7467600"/>
              <a:gd name="connsiteY78" fmla="*/ 5925131 h 6858000"/>
              <a:gd name="connsiteX79" fmla="*/ 7271900 w 7467600"/>
              <a:gd name="connsiteY79" fmla="*/ 5734551 h 6858000"/>
              <a:gd name="connsiteX80" fmla="*/ 7015907 w 7467600"/>
              <a:gd name="connsiteY80" fmla="*/ 5541548 h 6858000"/>
              <a:gd name="connsiteX81" fmla="*/ 7259646 w 7467600"/>
              <a:gd name="connsiteY81" fmla="*/ 5765985 h 6858000"/>
              <a:gd name="connsiteX82" fmla="*/ 7467600 w 7467600"/>
              <a:gd name="connsiteY82" fmla="*/ 5971257 h 6858000"/>
              <a:gd name="connsiteX83" fmla="*/ 7467600 w 7467600"/>
              <a:gd name="connsiteY83" fmla="*/ 6012219 h 6858000"/>
              <a:gd name="connsiteX84" fmla="*/ 6946849 w 7467600"/>
              <a:gd name="connsiteY84" fmla="*/ 5523271 h 6858000"/>
              <a:gd name="connsiteX85" fmla="*/ 6946972 w 7467600"/>
              <a:gd name="connsiteY85" fmla="*/ 5526491 h 6858000"/>
              <a:gd name="connsiteX86" fmla="*/ 7105827 w 7467600"/>
              <a:gd name="connsiteY86" fmla="*/ 5718700 h 6858000"/>
              <a:gd name="connsiteX87" fmla="*/ 7356878 w 7467600"/>
              <a:gd name="connsiteY87" fmla="*/ 5981332 h 6858000"/>
              <a:gd name="connsiteX88" fmla="*/ 7467600 w 7467600"/>
              <a:gd name="connsiteY88" fmla="*/ 6117703 h 6858000"/>
              <a:gd name="connsiteX89" fmla="*/ 7467600 w 7467600"/>
              <a:gd name="connsiteY89" fmla="*/ 6163634 h 6858000"/>
              <a:gd name="connsiteX90" fmla="*/ 7403637 w 7467600"/>
              <a:gd name="connsiteY90" fmla="*/ 6083957 h 6858000"/>
              <a:gd name="connsiteX91" fmla="*/ 7254615 w 7467600"/>
              <a:gd name="connsiteY91" fmla="*/ 5911918 h 6858000"/>
              <a:gd name="connsiteX92" fmla="*/ 7312589 w 7467600"/>
              <a:gd name="connsiteY92" fmla="*/ 5982309 h 6858000"/>
              <a:gd name="connsiteX93" fmla="*/ 7448321 w 7467600"/>
              <a:gd name="connsiteY93" fmla="*/ 6190991 h 6858000"/>
              <a:gd name="connsiteX94" fmla="*/ 7467600 w 7467600"/>
              <a:gd name="connsiteY94" fmla="*/ 6221686 h 6858000"/>
              <a:gd name="connsiteX95" fmla="*/ 7467600 w 7467600"/>
              <a:gd name="connsiteY95" fmla="*/ 6334256 h 6858000"/>
              <a:gd name="connsiteX96" fmla="*/ 7454976 w 7467600"/>
              <a:gd name="connsiteY96" fmla="*/ 6318297 h 6858000"/>
              <a:gd name="connsiteX97" fmla="*/ 7042773 w 7467600"/>
              <a:gd name="connsiteY97" fmla="*/ 5734011 h 6858000"/>
              <a:gd name="connsiteX98" fmla="*/ 6844835 w 7467600"/>
              <a:gd name="connsiteY98" fmla="*/ 5424988 h 6858000"/>
              <a:gd name="connsiteX99" fmla="*/ 1456157 w 7467600"/>
              <a:gd name="connsiteY99" fmla="*/ 5371404 h 6858000"/>
              <a:gd name="connsiteX100" fmla="*/ 1244432 w 7467600"/>
              <a:gd name="connsiteY100" fmla="*/ 5385601 h 6858000"/>
              <a:gd name="connsiteX101" fmla="*/ 973990 w 7467600"/>
              <a:gd name="connsiteY101" fmla="*/ 5424940 h 6858000"/>
              <a:gd name="connsiteX102" fmla="*/ 1103809 w 7467600"/>
              <a:gd name="connsiteY102" fmla="*/ 5433720 h 6858000"/>
              <a:gd name="connsiteX103" fmla="*/ 1123454 w 7467600"/>
              <a:gd name="connsiteY103" fmla="*/ 5435727 h 6858000"/>
              <a:gd name="connsiteX104" fmla="*/ 1737017 w 7467600"/>
              <a:gd name="connsiteY104" fmla="*/ 5452183 h 6858000"/>
              <a:gd name="connsiteX105" fmla="*/ 1824397 w 7467600"/>
              <a:gd name="connsiteY105" fmla="*/ 5447757 h 6858000"/>
              <a:gd name="connsiteX106" fmla="*/ 2070059 w 7467600"/>
              <a:gd name="connsiteY106" fmla="*/ 5441660 h 6858000"/>
              <a:gd name="connsiteX107" fmla="*/ 1456157 w 7467600"/>
              <a:gd name="connsiteY107" fmla="*/ 5371404 h 6858000"/>
              <a:gd name="connsiteX108" fmla="*/ 4988186 w 7467600"/>
              <a:gd name="connsiteY108" fmla="*/ 5216467 h 6858000"/>
              <a:gd name="connsiteX109" fmla="*/ 4777334 w 7467600"/>
              <a:gd name="connsiteY109" fmla="*/ 5406072 h 6858000"/>
              <a:gd name="connsiteX110" fmla="*/ 4718341 w 7467600"/>
              <a:gd name="connsiteY110" fmla="*/ 5468043 h 6858000"/>
              <a:gd name="connsiteX111" fmla="*/ 4604655 w 7467600"/>
              <a:gd name="connsiteY111" fmla="*/ 5583434 h 6858000"/>
              <a:gd name="connsiteX112" fmla="*/ 4565074 w 7467600"/>
              <a:gd name="connsiteY112" fmla="*/ 5618550 h 6858000"/>
              <a:gd name="connsiteX113" fmla="*/ 4988186 w 7467600"/>
              <a:gd name="connsiteY113" fmla="*/ 5216467 h 6858000"/>
              <a:gd name="connsiteX114" fmla="*/ 4978032 w 7467600"/>
              <a:gd name="connsiteY114" fmla="*/ 5183809 h 6858000"/>
              <a:gd name="connsiteX115" fmla="*/ 4463413 w 7467600"/>
              <a:gd name="connsiteY115" fmla="*/ 5615162 h 6858000"/>
              <a:gd name="connsiteX116" fmla="*/ 4358134 w 7467600"/>
              <a:gd name="connsiteY116" fmla="*/ 5742791 h 6858000"/>
              <a:gd name="connsiteX117" fmla="*/ 4376219 w 7467600"/>
              <a:gd name="connsiteY117" fmla="*/ 5729027 h 6858000"/>
              <a:gd name="connsiteX118" fmla="*/ 4582340 w 7467600"/>
              <a:gd name="connsiteY118" fmla="*/ 5561037 h 6858000"/>
              <a:gd name="connsiteX119" fmla="*/ 4694684 w 7467600"/>
              <a:gd name="connsiteY119" fmla="*/ 5447098 h 6858000"/>
              <a:gd name="connsiteX120" fmla="*/ 4754123 w 7467600"/>
              <a:gd name="connsiteY120" fmla="*/ 5384643 h 6858000"/>
              <a:gd name="connsiteX121" fmla="*/ 4978032 w 7467600"/>
              <a:gd name="connsiteY121" fmla="*/ 5183809 h 6858000"/>
              <a:gd name="connsiteX122" fmla="*/ 1903353 w 7467600"/>
              <a:gd name="connsiteY122" fmla="*/ 5044827 h 6858000"/>
              <a:gd name="connsiteX123" fmla="*/ 1936931 w 7467600"/>
              <a:gd name="connsiteY123" fmla="*/ 5093954 h 6858000"/>
              <a:gd name="connsiteX124" fmla="*/ 2195868 w 7467600"/>
              <a:gd name="connsiteY124" fmla="*/ 5396574 h 6858000"/>
              <a:gd name="connsiteX125" fmla="*/ 2088852 w 7467600"/>
              <a:gd name="connsiteY125" fmla="*/ 5166123 h 6858000"/>
              <a:gd name="connsiteX126" fmla="*/ 1958241 w 7467600"/>
              <a:gd name="connsiteY126" fmla="*/ 5067955 h 6858000"/>
              <a:gd name="connsiteX127" fmla="*/ 1903353 w 7467600"/>
              <a:gd name="connsiteY127" fmla="*/ 5044827 h 6858000"/>
              <a:gd name="connsiteX128" fmla="*/ 1979378 w 7467600"/>
              <a:gd name="connsiteY128" fmla="*/ 4769504 h 6858000"/>
              <a:gd name="connsiteX129" fmla="*/ 2882120 w 7467600"/>
              <a:gd name="connsiteY129" fmla="*/ 5064547 h 6858000"/>
              <a:gd name="connsiteX130" fmla="*/ 2793103 w 7467600"/>
              <a:gd name="connsiteY130" fmla="*/ 5039699 h 6858000"/>
              <a:gd name="connsiteX131" fmla="*/ 2770041 w 7467600"/>
              <a:gd name="connsiteY131" fmla="*/ 5033634 h 6858000"/>
              <a:gd name="connsiteX132" fmla="*/ 1979378 w 7467600"/>
              <a:gd name="connsiteY132" fmla="*/ 4769504 h 6858000"/>
              <a:gd name="connsiteX133" fmla="*/ 1927410 w 7467600"/>
              <a:gd name="connsiteY133" fmla="*/ 4716164 h 6858000"/>
              <a:gd name="connsiteX134" fmla="*/ 1959587 w 7467600"/>
              <a:gd name="connsiteY134" fmla="*/ 4728849 h 6858000"/>
              <a:gd name="connsiteX135" fmla="*/ 2777707 w 7467600"/>
              <a:gd name="connsiteY135" fmla="*/ 5003991 h 6858000"/>
              <a:gd name="connsiteX136" fmla="*/ 2800768 w 7467600"/>
              <a:gd name="connsiteY136" fmla="*/ 5010056 h 6858000"/>
              <a:gd name="connsiteX137" fmla="*/ 2879408 w 7467600"/>
              <a:gd name="connsiteY137" fmla="*/ 5031590 h 6858000"/>
              <a:gd name="connsiteX138" fmla="*/ 2862295 w 7467600"/>
              <a:gd name="connsiteY138" fmla="*/ 5022958 h 6858000"/>
              <a:gd name="connsiteX139" fmla="*/ 2813343 w 7467600"/>
              <a:gd name="connsiteY139" fmla="*/ 4998369 h 6858000"/>
              <a:gd name="connsiteX140" fmla="*/ 2646245 w 7467600"/>
              <a:gd name="connsiteY140" fmla="*/ 4930999 h 6858000"/>
              <a:gd name="connsiteX141" fmla="*/ 1999243 w 7467600"/>
              <a:gd name="connsiteY141" fmla="*/ 4730524 h 6858000"/>
              <a:gd name="connsiteX142" fmla="*/ 1979527 w 7467600"/>
              <a:gd name="connsiteY142" fmla="*/ 4726651 h 6858000"/>
              <a:gd name="connsiteX143" fmla="*/ 1927410 w 7467600"/>
              <a:gd name="connsiteY143" fmla="*/ 4716164 h 6858000"/>
              <a:gd name="connsiteX144" fmla="*/ 1997014 w 7467600"/>
              <a:gd name="connsiteY144" fmla="*/ 4698007 h 6858000"/>
              <a:gd name="connsiteX145" fmla="*/ 2005458 w 7467600"/>
              <a:gd name="connsiteY145" fmla="*/ 4699540 h 6858000"/>
              <a:gd name="connsiteX146" fmla="*/ 2657186 w 7467600"/>
              <a:gd name="connsiteY146" fmla="*/ 4901687 h 6858000"/>
              <a:gd name="connsiteX147" fmla="*/ 2826662 w 7467600"/>
              <a:gd name="connsiteY147" fmla="*/ 4970362 h 6858000"/>
              <a:gd name="connsiteX148" fmla="*/ 2876100 w 7467600"/>
              <a:gd name="connsiteY148" fmla="*/ 4995397 h 6858000"/>
              <a:gd name="connsiteX149" fmla="*/ 3042600 w 7467600"/>
              <a:gd name="connsiteY149" fmla="*/ 5059532 h 6858000"/>
              <a:gd name="connsiteX150" fmla="*/ 1997014 w 7467600"/>
              <a:gd name="connsiteY150" fmla="*/ 4698007 h 6858000"/>
              <a:gd name="connsiteX151" fmla="*/ 2305292 w 7467600"/>
              <a:gd name="connsiteY151" fmla="*/ 4219492 h 6858000"/>
              <a:gd name="connsiteX152" fmla="*/ 3360922 w 7467600"/>
              <a:gd name="connsiteY152" fmla="*/ 4529373 h 6858000"/>
              <a:gd name="connsiteX153" fmla="*/ 3492420 w 7467600"/>
              <a:gd name="connsiteY153" fmla="*/ 4510145 h 6858000"/>
              <a:gd name="connsiteX154" fmla="*/ 3364086 w 7467600"/>
              <a:gd name="connsiteY154" fmla="*/ 4480340 h 6858000"/>
              <a:gd name="connsiteX155" fmla="*/ 3225818 w 7467600"/>
              <a:gd name="connsiteY155" fmla="*/ 4411822 h 6858000"/>
              <a:gd name="connsiteX156" fmla="*/ 3129696 w 7467600"/>
              <a:gd name="connsiteY156" fmla="*/ 4360704 h 6858000"/>
              <a:gd name="connsiteX157" fmla="*/ 2814545 w 7467600"/>
              <a:gd name="connsiteY157" fmla="*/ 4282955 h 6858000"/>
              <a:gd name="connsiteX158" fmla="*/ 2305292 w 7467600"/>
              <a:gd name="connsiteY158" fmla="*/ 4219492 h 6858000"/>
              <a:gd name="connsiteX159" fmla="*/ 2626982 w 7467600"/>
              <a:gd name="connsiteY159" fmla="*/ 4206450 h 6858000"/>
              <a:gd name="connsiteX160" fmla="*/ 2490617 w 7467600"/>
              <a:gd name="connsiteY160" fmla="*/ 4206951 h 6858000"/>
              <a:gd name="connsiteX161" fmla="*/ 2819869 w 7467600"/>
              <a:gd name="connsiteY161" fmla="*/ 4252936 h 6858000"/>
              <a:gd name="connsiteX162" fmla="*/ 3143018 w 7467600"/>
              <a:gd name="connsiteY162" fmla="*/ 4332698 h 6858000"/>
              <a:gd name="connsiteX163" fmla="*/ 3241520 w 7467600"/>
              <a:gd name="connsiteY163" fmla="*/ 4385112 h 6858000"/>
              <a:gd name="connsiteX164" fmla="*/ 3374575 w 7467600"/>
              <a:gd name="connsiteY164" fmla="*/ 4451517 h 6858000"/>
              <a:gd name="connsiteX165" fmla="*/ 3505221 w 7467600"/>
              <a:gd name="connsiteY165" fmla="*/ 4480757 h 6858000"/>
              <a:gd name="connsiteX166" fmla="*/ 2626982 w 7467600"/>
              <a:gd name="connsiteY166" fmla="*/ 4206450 h 6858000"/>
              <a:gd name="connsiteX167" fmla="*/ 1310106 w 7467600"/>
              <a:gd name="connsiteY167" fmla="*/ 3943217 h 6858000"/>
              <a:gd name="connsiteX168" fmla="*/ 854994 w 7467600"/>
              <a:gd name="connsiteY168" fmla="*/ 4399136 h 6858000"/>
              <a:gd name="connsiteX169" fmla="*/ 742462 w 7467600"/>
              <a:gd name="connsiteY169" fmla="*/ 4594648 h 6858000"/>
              <a:gd name="connsiteX170" fmla="*/ 820602 w 7467600"/>
              <a:gd name="connsiteY170" fmla="*/ 4485915 h 6858000"/>
              <a:gd name="connsiteX171" fmla="*/ 878295 w 7467600"/>
              <a:gd name="connsiteY171" fmla="*/ 4403594 h 6858000"/>
              <a:gd name="connsiteX172" fmla="*/ 1240607 w 7467600"/>
              <a:gd name="connsiteY172" fmla="*/ 4010401 h 6858000"/>
              <a:gd name="connsiteX173" fmla="*/ 1310106 w 7467600"/>
              <a:gd name="connsiteY173" fmla="*/ 3943217 h 6858000"/>
              <a:gd name="connsiteX174" fmla="*/ 1423113 w 7467600"/>
              <a:gd name="connsiteY174" fmla="*/ 3874565 h 6858000"/>
              <a:gd name="connsiteX175" fmla="*/ 1260565 w 7467600"/>
              <a:gd name="connsiteY175" fmla="*/ 4031982 h 6858000"/>
              <a:gd name="connsiteX176" fmla="*/ 901900 w 7467600"/>
              <a:gd name="connsiteY176" fmla="*/ 4421236 h 6858000"/>
              <a:gd name="connsiteX177" fmla="*/ 845044 w 7467600"/>
              <a:gd name="connsiteY177" fmla="*/ 4502436 h 6858000"/>
              <a:gd name="connsiteX178" fmla="*/ 685926 w 7467600"/>
              <a:gd name="connsiteY178" fmla="*/ 4703069 h 6858000"/>
              <a:gd name="connsiteX179" fmla="*/ 684248 w 7467600"/>
              <a:gd name="connsiteY179" fmla="*/ 4706721 h 6858000"/>
              <a:gd name="connsiteX180" fmla="*/ 1423113 w 7467600"/>
              <a:gd name="connsiteY180" fmla="*/ 3874565 h 6858000"/>
              <a:gd name="connsiteX181" fmla="*/ 3316479 w 7467600"/>
              <a:gd name="connsiteY181" fmla="*/ 3872136 h 6858000"/>
              <a:gd name="connsiteX182" fmla="*/ 3546806 w 7467600"/>
              <a:gd name="connsiteY182" fmla="*/ 4356139 h 6858000"/>
              <a:gd name="connsiteX183" fmla="*/ 3364433 w 7467600"/>
              <a:gd name="connsiteY183" fmla="*/ 3953121 h 6858000"/>
              <a:gd name="connsiteX184" fmla="*/ 3316479 w 7467600"/>
              <a:gd name="connsiteY184" fmla="*/ 3872136 h 6858000"/>
              <a:gd name="connsiteX185" fmla="*/ 3291335 w 7467600"/>
              <a:gd name="connsiteY185" fmla="*/ 3767420 h 6858000"/>
              <a:gd name="connsiteX186" fmla="*/ 3390805 w 7467600"/>
              <a:gd name="connsiteY186" fmla="*/ 3937163 h 6858000"/>
              <a:gd name="connsiteX187" fmla="*/ 3579062 w 7467600"/>
              <a:gd name="connsiteY187" fmla="*/ 4359040 h 6858000"/>
              <a:gd name="connsiteX188" fmla="*/ 3467355 w 7467600"/>
              <a:gd name="connsiteY188" fmla="*/ 3988130 h 6858000"/>
              <a:gd name="connsiteX189" fmla="*/ 3310753 w 7467600"/>
              <a:gd name="connsiteY189" fmla="*/ 3787140 h 6858000"/>
              <a:gd name="connsiteX190" fmla="*/ 3291335 w 7467600"/>
              <a:gd name="connsiteY190" fmla="*/ 3767420 h 6858000"/>
              <a:gd name="connsiteX191" fmla="*/ 1635889 w 7467600"/>
              <a:gd name="connsiteY191" fmla="*/ 3709494 h 6858000"/>
              <a:gd name="connsiteX192" fmla="*/ 1634800 w 7467600"/>
              <a:gd name="connsiteY192" fmla="*/ 3731111 h 6858000"/>
              <a:gd name="connsiteX193" fmla="*/ 1635889 w 7467600"/>
              <a:gd name="connsiteY193" fmla="*/ 3709494 h 6858000"/>
              <a:gd name="connsiteX194" fmla="*/ 1510397 w 7467600"/>
              <a:gd name="connsiteY194" fmla="*/ 3684705 h 6858000"/>
              <a:gd name="connsiteX195" fmla="*/ 1146550 w 7467600"/>
              <a:gd name="connsiteY195" fmla="*/ 3802012 h 6858000"/>
              <a:gd name="connsiteX196" fmla="*/ 698834 w 7467600"/>
              <a:gd name="connsiteY196" fmla="*/ 3952272 h 6858000"/>
              <a:gd name="connsiteX197" fmla="*/ 34256 w 7467600"/>
              <a:gd name="connsiteY197" fmla="*/ 4347603 h 6858000"/>
              <a:gd name="connsiteX198" fmla="*/ 527241 w 7467600"/>
              <a:gd name="connsiteY198" fmla="*/ 4065078 h 6858000"/>
              <a:gd name="connsiteX199" fmla="*/ 1510397 w 7467600"/>
              <a:gd name="connsiteY199" fmla="*/ 3684705 h 6858000"/>
              <a:gd name="connsiteX200" fmla="*/ 1313114 w 7467600"/>
              <a:gd name="connsiteY200" fmla="*/ 3655216 h 6858000"/>
              <a:gd name="connsiteX201" fmla="*/ 1109304 w 7467600"/>
              <a:gd name="connsiteY201" fmla="*/ 3669030 h 6858000"/>
              <a:gd name="connsiteX202" fmla="*/ 8129 w 7467600"/>
              <a:gd name="connsiteY202" fmla="*/ 4330519 h 6858000"/>
              <a:gd name="connsiteX203" fmla="*/ 687572 w 7467600"/>
              <a:gd name="connsiteY203" fmla="*/ 3925629 h 6858000"/>
              <a:gd name="connsiteX204" fmla="*/ 1138365 w 7467600"/>
              <a:gd name="connsiteY204" fmla="*/ 3774515 h 6858000"/>
              <a:gd name="connsiteX205" fmla="*/ 1505579 w 7467600"/>
              <a:gd name="connsiteY205" fmla="*/ 3655526 h 6858000"/>
              <a:gd name="connsiteX206" fmla="*/ 1313114 w 7467600"/>
              <a:gd name="connsiteY206" fmla="*/ 3655216 h 6858000"/>
              <a:gd name="connsiteX207" fmla="*/ 3655073 w 7467600"/>
              <a:gd name="connsiteY207" fmla="*/ 3650884 h 6858000"/>
              <a:gd name="connsiteX208" fmla="*/ 3989938 w 7467600"/>
              <a:gd name="connsiteY208" fmla="*/ 3991685 h 6858000"/>
              <a:gd name="connsiteX209" fmla="*/ 4393907 w 7467600"/>
              <a:gd name="connsiteY209" fmla="*/ 4261258 h 6858000"/>
              <a:gd name="connsiteX210" fmla="*/ 4648051 w 7467600"/>
              <a:gd name="connsiteY210" fmla="*/ 4374051 h 6858000"/>
              <a:gd name="connsiteX211" fmla="*/ 4383389 w 7467600"/>
              <a:gd name="connsiteY211" fmla="*/ 4184369 h 6858000"/>
              <a:gd name="connsiteX212" fmla="*/ 4165508 w 7467600"/>
              <a:gd name="connsiteY212" fmla="*/ 4035196 h 6858000"/>
              <a:gd name="connsiteX213" fmla="*/ 4068162 w 7467600"/>
              <a:gd name="connsiteY213" fmla="*/ 3953394 h 6858000"/>
              <a:gd name="connsiteX214" fmla="*/ 3981416 w 7467600"/>
              <a:gd name="connsiteY214" fmla="*/ 3880482 h 6858000"/>
              <a:gd name="connsiteX215" fmla="*/ 3800147 w 7467600"/>
              <a:gd name="connsiteY215" fmla="*/ 3749872 h 6858000"/>
              <a:gd name="connsiteX216" fmla="*/ 3655073 w 7467600"/>
              <a:gd name="connsiteY216" fmla="*/ 3650884 h 6858000"/>
              <a:gd name="connsiteX217" fmla="*/ 3670252 w 7467600"/>
              <a:gd name="connsiteY217" fmla="*/ 3622798 h 6858000"/>
              <a:gd name="connsiteX218" fmla="*/ 3817258 w 7467600"/>
              <a:gd name="connsiteY218" fmla="*/ 3723577 h 6858000"/>
              <a:gd name="connsiteX219" fmla="*/ 4000461 w 7467600"/>
              <a:gd name="connsiteY219" fmla="*/ 3855966 h 6858000"/>
              <a:gd name="connsiteX220" fmla="*/ 4088180 w 7467600"/>
              <a:gd name="connsiteY220" fmla="*/ 3929774 h 6858000"/>
              <a:gd name="connsiteX221" fmla="*/ 4184555 w 7467600"/>
              <a:gd name="connsiteY221" fmla="*/ 4010683 h 6858000"/>
              <a:gd name="connsiteX222" fmla="*/ 4399563 w 7467600"/>
              <a:gd name="connsiteY222" fmla="*/ 4158106 h 6858000"/>
              <a:gd name="connsiteX223" fmla="*/ 4684469 w 7467600"/>
              <a:gd name="connsiteY223" fmla="*/ 4364680 h 6858000"/>
              <a:gd name="connsiteX224" fmla="*/ 4690271 w 7467600"/>
              <a:gd name="connsiteY224" fmla="*/ 4370034 h 6858000"/>
              <a:gd name="connsiteX225" fmla="*/ 4136093 w 7467600"/>
              <a:gd name="connsiteY225" fmla="*/ 3858466 h 6858000"/>
              <a:gd name="connsiteX226" fmla="*/ 3670252 w 7467600"/>
              <a:gd name="connsiteY226" fmla="*/ 3622798 h 6858000"/>
              <a:gd name="connsiteX227" fmla="*/ 4440129 w 7467600"/>
              <a:gd name="connsiteY227" fmla="*/ 3448571 h 6858000"/>
              <a:gd name="connsiteX228" fmla="*/ 4856525 w 7467600"/>
              <a:gd name="connsiteY228" fmla="*/ 3915351 h 6858000"/>
              <a:gd name="connsiteX229" fmla="*/ 5059055 w 7467600"/>
              <a:gd name="connsiteY229" fmla="*/ 4108918 h 6858000"/>
              <a:gd name="connsiteX230" fmla="*/ 5290070 w 7467600"/>
              <a:gd name="connsiteY230" fmla="*/ 4263619 h 6858000"/>
              <a:gd name="connsiteX231" fmla="*/ 4834991 w 7467600"/>
              <a:gd name="connsiteY231" fmla="*/ 3830985 h 6858000"/>
              <a:gd name="connsiteX232" fmla="*/ 4440129 w 7467600"/>
              <a:gd name="connsiteY232" fmla="*/ 3448571 h 6858000"/>
              <a:gd name="connsiteX233" fmla="*/ 4441737 w 7467600"/>
              <a:gd name="connsiteY233" fmla="*/ 3399734 h 6858000"/>
              <a:gd name="connsiteX234" fmla="*/ 4431236 w 7467600"/>
              <a:gd name="connsiteY234" fmla="*/ 3400954 h 6858000"/>
              <a:gd name="connsiteX235" fmla="*/ 4557150 w 7467600"/>
              <a:gd name="connsiteY235" fmla="*/ 3510023 h 6858000"/>
              <a:gd name="connsiteX236" fmla="*/ 4856936 w 7467600"/>
              <a:gd name="connsiteY236" fmla="*/ 3809146 h 6858000"/>
              <a:gd name="connsiteX237" fmla="*/ 5111996 w 7467600"/>
              <a:gd name="connsiteY237" fmla="*/ 4065759 h 6858000"/>
              <a:gd name="connsiteX238" fmla="*/ 5388878 w 7467600"/>
              <a:gd name="connsiteY238" fmla="*/ 4300185 h 6858000"/>
              <a:gd name="connsiteX239" fmla="*/ 5425556 w 7467600"/>
              <a:gd name="connsiteY239" fmla="*/ 4308967 h 6858000"/>
              <a:gd name="connsiteX240" fmla="*/ 4943646 w 7467600"/>
              <a:gd name="connsiteY240" fmla="*/ 3822916 h 6858000"/>
              <a:gd name="connsiteX241" fmla="*/ 4594837 w 7467600"/>
              <a:gd name="connsiteY241" fmla="*/ 3532274 h 6858000"/>
              <a:gd name="connsiteX242" fmla="*/ 4441737 w 7467600"/>
              <a:gd name="connsiteY242" fmla="*/ 3399734 h 6858000"/>
              <a:gd name="connsiteX243" fmla="*/ 5425834 w 7467600"/>
              <a:gd name="connsiteY243" fmla="*/ 3162785 h 6858000"/>
              <a:gd name="connsiteX244" fmla="*/ 5401644 w 7467600"/>
              <a:gd name="connsiteY244" fmla="*/ 3617847 h 6858000"/>
              <a:gd name="connsiteX245" fmla="*/ 5467256 w 7467600"/>
              <a:gd name="connsiteY245" fmla="*/ 4175494 h 6858000"/>
              <a:gd name="connsiteX246" fmla="*/ 5448069 w 7467600"/>
              <a:gd name="connsiteY246" fmla="*/ 3567554 h 6858000"/>
              <a:gd name="connsiteX247" fmla="*/ 5425834 w 7467600"/>
              <a:gd name="connsiteY247" fmla="*/ 3162785 h 6858000"/>
              <a:gd name="connsiteX248" fmla="*/ 1318687 w 7467600"/>
              <a:gd name="connsiteY248" fmla="*/ 3113840 h 6858000"/>
              <a:gd name="connsiteX249" fmla="*/ 1066793 w 7467600"/>
              <a:gd name="connsiteY249" fmla="*/ 3212171 h 6858000"/>
              <a:gd name="connsiteX250" fmla="*/ 993319 w 7467600"/>
              <a:gd name="connsiteY250" fmla="*/ 3247648 h 6858000"/>
              <a:gd name="connsiteX251" fmla="*/ 853081 w 7467600"/>
              <a:gd name="connsiteY251" fmla="*/ 3312410 h 6858000"/>
              <a:gd name="connsiteX252" fmla="*/ 805957 w 7467600"/>
              <a:gd name="connsiteY252" fmla="*/ 3330443 h 6858000"/>
              <a:gd name="connsiteX253" fmla="*/ 1318687 w 7467600"/>
              <a:gd name="connsiteY253" fmla="*/ 3113840 h 6858000"/>
              <a:gd name="connsiteX254" fmla="*/ 5453702 w 7467600"/>
              <a:gd name="connsiteY254" fmla="*/ 3090882 h 6858000"/>
              <a:gd name="connsiteX255" fmla="*/ 5480135 w 7467600"/>
              <a:gd name="connsiteY255" fmla="*/ 3565802 h 6858000"/>
              <a:gd name="connsiteX256" fmla="*/ 5499023 w 7467600"/>
              <a:gd name="connsiteY256" fmla="*/ 4166310 h 6858000"/>
              <a:gd name="connsiteX257" fmla="*/ 5547022 w 7467600"/>
              <a:gd name="connsiteY257" fmla="*/ 3607838 h 6858000"/>
              <a:gd name="connsiteX258" fmla="*/ 5515964 w 7467600"/>
              <a:gd name="connsiteY258" fmla="*/ 3378541 h 6858000"/>
              <a:gd name="connsiteX259" fmla="*/ 5453702 w 7467600"/>
              <a:gd name="connsiteY259" fmla="*/ 3090882 h 6858000"/>
              <a:gd name="connsiteX260" fmla="*/ 1238695 w 7467600"/>
              <a:gd name="connsiteY260" fmla="*/ 3076820 h 6858000"/>
              <a:gd name="connsiteX261" fmla="*/ 716371 w 7467600"/>
              <a:gd name="connsiteY261" fmla="*/ 3293249 h 6858000"/>
              <a:gd name="connsiteX262" fmla="*/ 579522 w 7467600"/>
              <a:gd name="connsiteY262" fmla="*/ 3371759 h 6858000"/>
              <a:gd name="connsiteX263" fmla="*/ 600288 w 7467600"/>
              <a:gd name="connsiteY263" fmla="*/ 3365555 h 6858000"/>
              <a:gd name="connsiteX264" fmla="*/ 840692 w 7467600"/>
              <a:gd name="connsiteY264" fmla="*/ 3284921 h 6858000"/>
              <a:gd name="connsiteX265" fmla="*/ 979248 w 7467600"/>
              <a:gd name="connsiteY265" fmla="*/ 3221003 h 6858000"/>
              <a:gd name="connsiteX266" fmla="*/ 1053282 w 7467600"/>
              <a:gd name="connsiteY266" fmla="*/ 3185247 h 6858000"/>
              <a:gd name="connsiteX267" fmla="*/ 1320603 w 7467600"/>
              <a:gd name="connsiteY267" fmla="*/ 3081281 h 6858000"/>
              <a:gd name="connsiteX268" fmla="*/ 1238695 w 7467600"/>
              <a:gd name="connsiteY268" fmla="*/ 3076820 h 6858000"/>
              <a:gd name="connsiteX269" fmla="*/ 5425627 w 7467600"/>
              <a:gd name="connsiteY269" fmla="*/ 2954192 h 6858000"/>
              <a:gd name="connsiteX270" fmla="*/ 5470770 w 7467600"/>
              <a:gd name="connsiteY270" fmla="*/ 3005435 h 6858000"/>
              <a:gd name="connsiteX271" fmla="*/ 5519779 w 7467600"/>
              <a:gd name="connsiteY271" fmla="*/ 4359223 h 6858000"/>
              <a:gd name="connsiteX272" fmla="*/ 5520293 w 7467600"/>
              <a:gd name="connsiteY272" fmla="*/ 4360602 h 6858000"/>
              <a:gd name="connsiteX273" fmla="*/ 5767221 w 7467600"/>
              <a:gd name="connsiteY273" fmla="*/ 4665564 h 6858000"/>
              <a:gd name="connsiteX274" fmla="*/ 6937169 w 7467600"/>
              <a:gd name="connsiteY274" fmla="*/ 4815941 h 6858000"/>
              <a:gd name="connsiteX275" fmla="*/ 6953922 w 7467600"/>
              <a:gd name="connsiteY275" fmla="*/ 4890068 h 6858000"/>
              <a:gd name="connsiteX276" fmla="*/ 6071359 w 7467600"/>
              <a:gd name="connsiteY276" fmla="*/ 4770770 h 6858000"/>
              <a:gd name="connsiteX277" fmla="*/ 6038839 w 7467600"/>
              <a:gd name="connsiteY277" fmla="*/ 4764474 h 6858000"/>
              <a:gd name="connsiteX278" fmla="*/ 6038706 w 7467600"/>
              <a:gd name="connsiteY278" fmla="*/ 4763847 h 6858000"/>
              <a:gd name="connsiteX279" fmla="*/ 6037784 w 7467600"/>
              <a:gd name="connsiteY279" fmla="*/ 4764270 h 6858000"/>
              <a:gd name="connsiteX280" fmla="*/ 6038839 w 7467600"/>
              <a:gd name="connsiteY280" fmla="*/ 4764474 h 6858000"/>
              <a:gd name="connsiteX281" fmla="*/ 6040338 w 7467600"/>
              <a:gd name="connsiteY281" fmla="*/ 4771418 h 6858000"/>
              <a:gd name="connsiteX282" fmla="*/ 6024488 w 7467600"/>
              <a:gd name="connsiteY282" fmla="*/ 4809903 h 6858000"/>
              <a:gd name="connsiteX283" fmla="*/ 5599771 w 7467600"/>
              <a:gd name="connsiteY283" fmla="*/ 5509652 h 6858000"/>
              <a:gd name="connsiteX284" fmla="*/ 5548843 w 7467600"/>
              <a:gd name="connsiteY284" fmla="*/ 5563845 h 6858000"/>
              <a:gd name="connsiteX285" fmla="*/ 5940952 w 7467600"/>
              <a:gd name="connsiteY285" fmla="*/ 6250028 h 6858000"/>
              <a:gd name="connsiteX286" fmla="*/ 6043441 w 7467600"/>
              <a:gd name="connsiteY286" fmla="*/ 6665847 h 6858000"/>
              <a:gd name="connsiteX287" fmla="*/ 6093432 w 7467600"/>
              <a:gd name="connsiteY287" fmla="*/ 6858000 h 6858000"/>
              <a:gd name="connsiteX288" fmla="*/ 6034344 w 7467600"/>
              <a:gd name="connsiteY288" fmla="*/ 6858000 h 6858000"/>
              <a:gd name="connsiteX289" fmla="*/ 6026679 w 7467600"/>
              <a:gd name="connsiteY289" fmla="*/ 6836959 h 6858000"/>
              <a:gd name="connsiteX290" fmla="*/ 5800441 w 7467600"/>
              <a:gd name="connsiteY290" fmla="*/ 6335286 h 6858000"/>
              <a:gd name="connsiteX291" fmla="*/ 5526562 w 7467600"/>
              <a:gd name="connsiteY291" fmla="*/ 5705388 h 6858000"/>
              <a:gd name="connsiteX292" fmla="*/ 5519640 w 7467600"/>
              <a:gd name="connsiteY292" fmla="*/ 5683774 h 6858000"/>
              <a:gd name="connsiteX293" fmla="*/ 5844559 w 7467600"/>
              <a:gd name="connsiteY293" fmla="*/ 6553349 h 6858000"/>
              <a:gd name="connsiteX294" fmla="*/ 5975994 w 7467600"/>
              <a:gd name="connsiteY294" fmla="*/ 6858000 h 6858000"/>
              <a:gd name="connsiteX295" fmla="*/ 5898547 w 7467600"/>
              <a:gd name="connsiteY295" fmla="*/ 6858000 h 6858000"/>
              <a:gd name="connsiteX296" fmla="*/ 5682041 w 7467600"/>
              <a:gd name="connsiteY296" fmla="*/ 6355860 h 6858000"/>
              <a:gd name="connsiteX297" fmla="*/ 5461758 w 7467600"/>
              <a:gd name="connsiteY297" fmla="*/ 5820220 h 6858000"/>
              <a:gd name="connsiteX298" fmla="*/ 5237282 w 7467600"/>
              <a:gd name="connsiteY298" fmla="*/ 6579086 h 6858000"/>
              <a:gd name="connsiteX299" fmla="*/ 5115009 w 7467600"/>
              <a:gd name="connsiteY299" fmla="*/ 6858000 h 6858000"/>
              <a:gd name="connsiteX300" fmla="*/ 5028074 w 7467600"/>
              <a:gd name="connsiteY300" fmla="*/ 6858000 h 6858000"/>
              <a:gd name="connsiteX301" fmla="*/ 5079508 w 7467600"/>
              <a:gd name="connsiteY301" fmla="*/ 6749074 h 6858000"/>
              <a:gd name="connsiteX302" fmla="*/ 5371846 w 7467600"/>
              <a:gd name="connsiteY302" fmla="*/ 5924413 h 6858000"/>
              <a:gd name="connsiteX303" fmla="*/ 5270512 w 7467600"/>
              <a:gd name="connsiteY303" fmla="*/ 6138975 h 6858000"/>
              <a:gd name="connsiteX304" fmla="*/ 5062409 w 7467600"/>
              <a:gd name="connsiteY304" fmla="*/ 6653544 h 6858000"/>
              <a:gd name="connsiteX305" fmla="*/ 5036628 w 7467600"/>
              <a:gd name="connsiteY305" fmla="*/ 6754247 h 6858000"/>
              <a:gd name="connsiteX306" fmla="*/ 5009112 w 7467600"/>
              <a:gd name="connsiteY306" fmla="*/ 6858000 h 6858000"/>
              <a:gd name="connsiteX307" fmla="*/ 4976679 w 7467600"/>
              <a:gd name="connsiteY307" fmla="*/ 6858000 h 6858000"/>
              <a:gd name="connsiteX308" fmla="*/ 5006537 w 7467600"/>
              <a:gd name="connsiteY308" fmla="*/ 6747068 h 6858000"/>
              <a:gd name="connsiteX309" fmla="*/ 5032723 w 7467600"/>
              <a:gd name="connsiteY309" fmla="*/ 6644957 h 6858000"/>
              <a:gd name="connsiteX310" fmla="*/ 5242949 w 7467600"/>
              <a:gd name="connsiteY310" fmla="*/ 6125175 h 6858000"/>
              <a:gd name="connsiteX311" fmla="*/ 5286321 w 7467600"/>
              <a:gd name="connsiteY311" fmla="*/ 6033555 h 6858000"/>
              <a:gd name="connsiteX312" fmla="*/ 5008210 w 7467600"/>
              <a:gd name="connsiteY312" fmla="*/ 6649194 h 6858000"/>
              <a:gd name="connsiteX313" fmla="*/ 4986321 w 7467600"/>
              <a:gd name="connsiteY313" fmla="*/ 6765687 h 6858000"/>
              <a:gd name="connsiteX314" fmla="*/ 4973474 w 7467600"/>
              <a:gd name="connsiteY314" fmla="*/ 6858000 h 6858000"/>
              <a:gd name="connsiteX315" fmla="*/ 4907178 w 7467600"/>
              <a:gd name="connsiteY315" fmla="*/ 6858000 h 6858000"/>
              <a:gd name="connsiteX316" fmla="*/ 4910810 w 7467600"/>
              <a:gd name="connsiteY316" fmla="*/ 6829660 h 6858000"/>
              <a:gd name="connsiteX317" fmla="*/ 4987461 w 7467600"/>
              <a:gd name="connsiteY317" fmla="*/ 6432994 h 6858000"/>
              <a:gd name="connsiteX318" fmla="*/ 5179262 w 7467600"/>
              <a:gd name="connsiteY318" fmla="*/ 6035044 h 6858000"/>
              <a:gd name="connsiteX319" fmla="*/ 4689678 w 7467600"/>
              <a:gd name="connsiteY319" fmla="*/ 6440241 h 6858000"/>
              <a:gd name="connsiteX320" fmla="*/ 4477543 w 7467600"/>
              <a:gd name="connsiteY320" fmla="*/ 6674836 h 6858000"/>
              <a:gd name="connsiteX321" fmla="*/ 4329957 w 7467600"/>
              <a:gd name="connsiteY321" fmla="*/ 6858000 h 6858000"/>
              <a:gd name="connsiteX322" fmla="*/ 4218595 w 7467600"/>
              <a:gd name="connsiteY322" fmla="*/ 6858000 h 6858000"/>
              <a:gd name="connsiteX323" fmla="*/ 4368888 w 7467600"/>
              <a:gd name="connsiteY323" fmla="*/ 6668412 h 6858000"/>
              <a:gd name="connsiteX324" fmla="*/ 4563091 w 7467600"/>
              <a:gd name="connsiteY324" fmla="*/ 6442508 h 6858000"/>
              <a:gd name="connsiteX325" fmla="*/ 5387324 w 7467600"/>
              <a:gd name="connsiteY325" fmla="*/ 5705830 h 6858000"/>
              <a:gd name="connsiteX326" fmla="*/ 5073620 w 7467600"/>
              <a:gd name="connsiteY326" fmla="*/ 5955437 h 6858000"/>
              <a:gd name="connsiteX327" fmla="*/ 4689789 w 7467600"/>
              <a:gd name="connsiteY327" fmla="*/ 6268382 h 6858000"/>
              <a:gd name="connsiteX328" fmla="*/ 4418722 w 7467600"/>
              <a:gd name="connsiteY328" fmla="*/ 6570886 h 6858000"/>
              <a:gd name="connsiteX329" fmla="*/ 4214944 w 7467600"/>
              <a:gd name="connsiteY329" fmla="*/ 6858000 h 6858000"/>
              <a:gd name="connsiteX330" fmla="*/ 4177898 w 7467600"/>
              <a:gd name="connsiteY330" fmla="*/ 6858000 h 6858000"/>
              <a:gd name="connsiteX331" fmla="*/ 4391597 w 7467600"/>
              <a:gd name="connsiteY331" fmla="*/ 6556370 h 6858000"/>
              <a:gd name="connsiteX332" fmla="*/ 4668889 w 7467600"/>
              <a:gd name="connsiteY332" fmla="*/ 6246399 h 6858000"/>
              <a:gd name="connsiteX333" fmla="*/ 5055427 w 7467600"/>
              <a:gd name="connsiteY333" fmla="*/ 5931476 h 6858000"/>
              <a:gd name="connsiteX334" fmla="*/ 5371814 w 7467600"/>
              <a:gd name="connsiteY334" fmla="*/ 5678975 h 6858000"/>
              <a:gd name="connsiteX335" fmla="*/ 4987918 w 7467600"/>
              <a:gd name="connsiteY335" fmla="*/ 5838701 h 6858000"/>
              <a:gd name="connsiteX336" fmla="*/ 4317146 w 7467600"/>
              <a:gd name="connsiteY336" fmla="*/ 6587716 h 6858000"/>
              <a:gd name="connsiteX337" fmla="*/ 4171627 w 7467600"/>
              <a:gd name="connsiteY337" fmla="*/ 6858000 h 6858000"/>
              <a:gd name="connsiteX338" fmla="*/ 4081585 w 7467600"/>
              <a:gd name="connsiteY338" fmla="*/ 6858000 h 6858000"/>
              <a:gd name="connsiteX339" fmla="*/ 4238603 w 7467600"/>
              <a:gd name="connsiteY339" fmla="*/ 6559341 h 6858000"/>
              <a:gd name="connsiteX340" fmla="*/ 4778333 w 7467600"/>
              <a:gd name="connsiteY340" fmla="*/ 5873626 h 6858000"/>
              <a:gd name="connsiteX341" fmla="*/ 5414185 w 7467600"/>
              <a:gd name="connsiteY341" fmla="*/ 5573882 h 6858000"/>
              <a:gd name="connsiteX342" fmla="*/ 5959648 w 7467600"/>
              <a:gd name="connsiteY342" fmla="*/ 4760797 h 6858000"/>
              <a:gd name="connsiteX343" fmla="*/ 5355019 w 7467600"/>
              <a:gd name="connsiteY343" fmla="*/ 4734672 h 6858000"/>
              <a:gd name="connsiteX344" fmla="*/ 5083565 w 7467600"/>
              <a:gd name="connsiteY344" fmla="*/ 5179121 h 6858000"/>
              <a:gd name="connsiteX345" fmla="*/ 4713577 w 7467600"/>
              <a:gd name="connsiteY345" fmla="*/ 5616803 h 6858000"/>
              <a:gd name="connsiteX346" fmla="*/ 3989559 w 7467600"/>
              <a:gd name="connsiteY346" fmla="*/ 6145945 h 6858000"/>
              <a:gd name="connsiteX347" fmla="*/ 3939824 w 7467600"/>
              <a:gd name="connsiteY347" fmla="*/ 6066900 h 6858000"/>
              <a:gd name="connsiteX348" fmla="*/ 4584537 w 7467600"/>
              <a:gd name="connsiteY348" fmla="*/ 5324826 h 6858000"/>
              <a:gd name="connsiteX349" fmla="*/ 5037105 w 7467600"/>
              <a:gd name="connsiteY349" fmla="*/ 5088765 h 6858000"/>
              <a:gd name="connsiteX350" fmla="*/ 5039930 w 7467600"/>
              <a:gd name="connsiteY350" fmla="*/ 5089585 h 6858000"/>
              <a:gd name="connsiteX351" fmla="*/ 5263764 w 7467600"/>
              <a:gd name="connsiteY351" fmla="*/ 4735525 h 6858000"/>
              <a:gd name="connsiteX352" fmla="*/ 4086300 w 7467600"/>
              <a:gd name="connsiteY352" fmla="*/ 4884599 h 6858000"/>
              <a:gd name="connsiteX353" fmla="*/ 4085485 w 7467600"/>
              <a:gd name="connsiteY353" fmla="*/ 4899070 h 6858000"/>
              <a:gd name="connsiteX354" fmla="*/ 3871915 w 7467600"/>
              <a:gd name="connsiteY354" fmla="*/ 5253645 h 6858000"/>
              <a:gd name="connsiteX355" fmla="*/ 3799374 w 7467600"/>
              <a:gd name="connsiteY355" fmla="*/ 5466127 h 6858000"/>
              <a:gd name="connsiteX356" fmla="*/ 3498850 w 7467600"/>
              <a:gd name="connsiteY356" fmla="*/ 6661888 h 6858000"/>
              <a:gd name="connsiteX357" fmla="*/ 3399216 w 7467600"/>
              <a:gd name="connsiteY357" fmla="*/ 6858000 h 6858000"/>
              <a:gd name="connsiteX358" fmla="*/ 3303688 w 7467600"/>
              <a:gd name="connsiteY358" fmla="*/ 6858000 h 6858000"/>
              <a:gd name="connsiteX359" fmla="*/ 3391774 w 7467600"/>
              <a:gd name="connsiteY359" fmla="*/ 6697181 h 6858000"/>
              <a:gd name="connsiteX360" fmla="*/ 3735540 w 7467600"/>
              <a:gd name="connsiteY360" fmla="*/ 5546923 h 6858000"/>
              <a:gd name="connsiteX361" fmla="*/ 3729438 w 7467600"/>
              <a:gd name="connsiteY361" fmla="*/ 5569058 h 6858000"/>
              <a:gd name="connsiteX362" fmla="*/ 3707782 w 7467600"/>
              <a:gd name="connsiteY362" fmla="*/ 5644908 h 6858000"/>
              <a:gd name="connsiteX363" fmla="*/ 3583827 w 7467600"/>
              <a:gd name="connsiteY363" fmla="*/ 6039215 h 6858000"/>
              <a:gd name="connsiteX364" fmla="*/ 3547861 w 7467600"/>
              <a:gd name="connsiteY364" fmla="*/ 6129609 h 6858000"/>
              <a:gd name="connsiteX365" fmla="*/ 3490905 w 7467600"/>
              <a:gd name="connsiteY365" fmla="*/ 6277660 h 6858000"/>
              <a:gd name="connsiteX366" fmla="*/ 3455859 w 7467600"/>
              <a:gd name="connsiteY366" fmla="*/ 6391301 h 6858000"/>
              <a:gd name="connsiteX367" fmla="*/ 3429112 w 7467600"/>
              <a:gd name="connsiteY367" fmla="*/ 6479469 h 6858000"/>
              <a:gd name="connsiteX368" fmla="*/ 3304862 w 7467600"/>
              <a:gd name="connsiteY368" fmla="*/ 6796476 h 6858000"/>
              <a:gd name="connsiteX369" fmla="*/ 3276071 w 7467600"/>
              <a:gd name="connsiteY369" fmla="*/ 6858000 h 6858000"/>
              <a:gd name="connsiteX370" fmla="*/ 3240805 w 7467600"/>
              <a:gd name="connsiteY370" fmla="*/ 6858000 h 6858000"/>
              <a:gd name="connsiteX371" fmla="*/ 3275917 w 7467600"/>
              <a:gd name="connsiteY371" fmla="*/ 6783192 h 6858000"/>
              <a:gd name="connsiteX372" fmla="*/ 3399358 w 7467600"/>
              <a:gd name="connsiteY372" fmla="*/ 6469011 h 6858000"/>
              <a:gd name="connsiteX373" fmla="*/ 3425650 w 7467600"/>
              <a:gd name="connsiteY373" fmla="*/ 6381333 h 6858000"/>
              <a:gd name="connsiteX374" fmla="*/ 3460661 w 7467600"/>
              <a:gd name="connsiteY374" fmla="*/ 6266763 h 6858000"/>
              <a:gd name="connsiteX375" fmla="*/ 3518021 w 7467600"/>
              <a:gd name="connsiteY375" fmla="*/ 6117298 h 6858000"/>
              <a:gd name="connsiteX376" fmla="*/ 3554035 w 7467600"/>
              <a:gd name="connsiteY376" fmla="*/ 6027832 h 6858000"/>
              <a:gd name="connsiteX377" fmla="*/ 3677174 w 7467600"/>
              <a:gd name="connsiteY377" fmla="*/ 5636351 h 6858000"/>
              <a:gd name="connsiteX378" fmla="*/ 3698819 w 7467600"/>
              <a:gd name="connsiteY378" fmla="*/ 5560503 h 6858000"/>
              <a:gd name="connsiteX379" fmla="*/ 3702094 w 7467600"/>
              <a:gd name="connsiteY379" fmla="*/ 5549194 h 6858000"/>
              <a:gd name="connsiteX380" fmla="*/ 3398355 w 7467600"/>
              <a:gd name="connsiteY380" fmla="*/ 6094603 h 6858000"/>
              <a:gd name="connsiteX381" fmla="*/ 3193941 w 7467600"/>
              <a:gd name="connsiteY381" fmla="*/ 6798775 h 6858000"/>
              <a:gd name="connsiteX382" fmla="*/ 3184140 w 7467600"/>
              <a:gd name="connsiteY382" fmla="*/ 6858000 h 6858000"/>
              <a:gd name="connsiteX383" fmla="*/ 3099978 w 7467600"/>
              <a:gd name="connsiteY383" fmla="*/ 6858000 h 6858000"/>
              <a:gd name="connsiteX384" fmla="*/ 3101556 w 7467600"/>
              <a:gd name="connsiteY384" fmla="*/ 6843337 h 6858000"/>
              <a:gd name="connsiteX385" fmla="*/ 3370162 w 7467600"/>
              <a:gd name="connsiteY385" fmla="*/ 5785550 h 6858000"/>
              <a:gd name="connsiteX386" fmla="*/ 3746477 w 7467600"/>
              <a:gd name="connsiteY386" fmla="*/ 5377889 h 6858000"/>
              <a:gd name="connsiteX387" fmla="*/ 3863399 w 7467600"/>
              <a:gd name="connsiteY387" fmla="*/ 5087257 h 6858000"/>
              <a:gd name="connsiteX388" fmla="*/ 3968712 w 7467600"/>
              <a:gd name="connsiteY388" fmla="*/ 4913989 h 6858000"/>
              <a:gd name="connsiteX389" fmla="*/ 2792390 w 7467600"/>
              <a:gd name="connsiteY389" fmla="*/ 5382974 h 6858000"/>
              <a:gd name="connsiteX390" fmla="*/ 2714982 w 7467600"/>
              <a:gd name="connsiteY390" fmla="*/ 5427051 h 6858000"/>
              <a:gd name="connsiteX391" fmla="*/ 2813361 w 7467600"/>
              <a:gd name="connsiteY391" fmla="*/ 6023912 h 6858000"/>
              <a:gd name="connsiteX392" fmla="*/ 2688430 w 7467600"/>
              <a:gd name="connsiteY392" fmla="*/ 6801564 h 6858000"/>
              <a:gd name="connsiteX393" fmla="*/ 2629626 w 7467600"/>
              <a:gd name="connsiteY393" fmla="*/ 6763394 h 6858000"/>
              <a:gd name="connsiteX394" fmla="*/ 2565328 w 7467600"/>
              <a:gd name="connsiteY394" fmla="*/ 5516399 h 6858000"/>
              <a:gd name="connsiteX395" fmla="*/ 1922999 w 7467600"/>
              <a:gd name="connsiteY395" fmla="*/ 5980343 h 6858000"/>
              <a:gd name="connsiteX396" fmla="*/ 1950261 w 7467600"/>
              <a:gd name="connsiteY396" fmla="*/ 6405858 h 6858000"/>
              <a:gd name="connsiteX397" fmla="*/ 2365554 w 7467600"/>
              <a:gd name="connsiteY397" fmla="*/ 6759107 h 6858000"/>
              <a:gd name="connsiteX398" fmla="*/ 2424142 w 7467600"/>
              <a:gd name="connsiteY398" fmla="*/ 6858000 h 6858000"/>
              <a:gd name="connsiteX399" fmla="*/ 2395994 w 7467600"/>
              <a:gd name="connsiteY399" fmla="*/ 6858000 h 6858000"/>
              <a:gd name="connsiteX400" fmla="*/ 2392863 w 7467600"/>
              <a:gd name="connsiteY400" fmla="*/ 6852964 h 6858000"/>
              <a:gd name="connsiteX401" fmla="*/ 2017589 w 7467600"/>
              <a:gd name="connsiteY401" fmla="*/ 6493982 h 6858000"/>
              <a:gd name="connsiteX402" fmla="*/ 2147336 w 7467600"/>
              <a:gd name="connsiteY402" fmla="*/ 6594052 h 6858000"/>
              <a:gd name="connsiteX403" fmla="*/ 2207047 w 7467600"/>
              <a:gd name="connsiteY403" fmla="*/ 6654540 h 6858000"/>
              <a:gd name="connsiteX404" fmla="*/ 2299106 w 7467600"/>
              <a:gd name="connsiteY404" fmla="*/ 6778931 h 6858000"/>
              <a:gd name="connsiteX405" fmla="*/ 2314430 w 7467600"/>
              <a:gd name="connsiteY405" fmla="*/ 6801144 h 6858000"/>
              <a:gd name="connsiteX406" fmla="*/ 2352406 w 7467600"/>
              <a:gd name="connsiteY406" fmla="*/ 6858000 h 6858000"/>
              <a:gd name="connsiteX407" fmla="*/ 2314492 w 7467600"/>
              <a:gd name="connsiteY407" fmla="*/ 6858000 h 6858000"/>
              <a:gd name="connsiteX408" fmla="*/ 2288095 w 7467600"/>
              <a:gd name="connsiteY408" fmla="*/ 6818030 h 6858000"/>
              <a:gd name="connsiteX409" fmla="*/ 2272768 w 7467600"/>
              <a:gd name="connsiteY409" fmla="*/ 6795822 h 6858000"/>
              <a:gd name="connsiteX410" fmla="*/ 2182715 w 7467600"/>
              <a:gd name="connsiteY410" fmla="*/ 6675071 h 6858000"/>
              <a:gd name="connsiteX411" fmla="*/ 2032061 w 7467600"/>
              <a:gd name="connsiteY411" fmla="*/ 6541380 h 6858000"/>
              <a:gd name="connsiteX412" fmla="*/ 2257220 w 7467600"/>
              <a:gd name="connsiteY412" fmla="*/ 6826257 h 6858000"/>
              <a:gd name="connsiteX413" fmla="*/ 2281324 w 7467600"/>
              <a:gd name="connsiteY413" fmla="*/ 6858000 h 6858000"/>
              <a:gd name="connsiteX414" fmla="*/ 2242860 w 7467600"/>
              <a:gd name="connsiteY414" fmla="*/ 6858000 h 6858000"/>
              <a:gd name="connsiteX415" fmla="*/ 2232818 w 7467600"/>
              <a:gd name="connsiteY415" fmla="*/ 6844926 h 6858000"/>
              <a:gd name="connsiteX416" fmla="*/ 1990172 w 7467600"/>
              <a:gd name="connsiteY416" fmla="*/ 6542121 h 6858000"/>
              <a:gd name="connsiteX417" fmla="*/ 2124090 w 7467600"/>
              <a:gd name="connsiteY417" fmla="*/ 6761017 h 6858000"/>
              <a:gd name="connsiteX418" fmla="*/ 2200380 w 7467600"/>
              <a:gd name="connsiteY418" fmla="*/ 6858000 h 6858000"/>
              <a:gd name="connsiteX419" fmla="*/ 2147507 w 7467600"/>
              <a:gd name="connsiteY419" fmla="*/ 6858000 h 6858000"/>
              <a:gd name="connsiteX420" fmla="*/ 2070668 w 7467600"/>
              <a:gd name="connsiteY420" fmla="*/ 6761520 h 6858000"/>
              <a:gd name="connsiteX421" fmla="*/ 1975142 w 7467600"/>
              <a:gd name="connsiteY421" fmla="*/ 6585570 h 6858000"/>
              <a:gd name="connsiteX422" fmla="*/ 2050035 w 7467600"/>
              <a:gd name="connsiteY422" fmla="*/ 6813345 h 6858000"/>
              <a:gd name="connsiteX423" fmla="*/ 2063025 w 7467600"/>
              <a:gd name="connsiteY423" fmla="*/ 6858000 h 6858000"/>
              <a:gd name="connsiteX424" fmla="*/ 2021675 w 7467600"/>
              <a:gd name="connsiteY424" fmla="*/ 6858000 h 6858000"/>
              <a:gd name="connsiteX425" fmla="*/ 2019308 w 7467600"/>
              <a:gd name="connsiteY425" fmla="*/ 6847118 h 6858000"/>
              <a:gd name="connsiteX426" fmla="*/ 1938835 w 7467600"/>
              <a:gd name="connsiteY426" fmla="*/ 6551160 h 6858000"/>
              <a:gd name="connsiteX427" fmla="*/ 1953230 w 7467600"/>
              <a:gd name="connsiteY427" fmla="*/ 6759699 h 6858000"/>
              <a:gd name="connsiteX428" fmla="*/ 1956763 w 7467600"/>
              <a:gd name="connsiteY428" fmla="*/ 6778191 h 6858000"/>
              <a:gd name="connsiteX429" fmla="*/ 1967925 w 7467600"/>
              <a:gd name="connsiteY429" fmla="*/ 6858000 h 6858000"/>
              <a:gd name="connsiteX430" fmla="*/ 1936622 w 7467600"/>
              <a:gd name="connsiteY430" fmla="*/ 6858000 h 6858000"/>
              <a:gd name="connsiteX431" fmla="*/ 1926261 w 7467600"/>
              <a:gd name="connsiteY431" fmla="*/ 6784064 h 6858000"/>
              <a:gd name="connsiteX432" fmla="*/ 1922724 w 7467600"/>
              <a:gd name="connsiteY432" fmla="*/ 6765577 h 6858000"/>
              <a:gd name="connsiteX433" fmla="*/ 1904650 w 7467600"/>
              <a:gd name="connsiteY433" fmla="*/ 6639616 h 6858000"/>
              <a:gd name="connsiteX434" fmla="*/ 1885273 w 7467600"/>
              <a:gd name="connsiteY434" fmla="*/ 6858000 h 6858000"/>
              <a:gd name="connsiteX435" fmla="*/ 1854363 w 7467600"/>
              <a:gd name="connsiteY435" fmla="*/ 6858000 h 6858000"/>
              <a:gd name="connsiteX436" fmla="*/ 1880391 w 7467600"/>
              <a:gd name="connsiteY436" fmla="*/ 6603796 h 6858000"/>
              <a:gd name="connsiteX437" fmla="*/ 1818273 w 7467600"/>
              <a:gd name="connsiteY437" fmla="*/ 6715729 h 6858000"/>
              <a:gd name="connsiteX438" fmla="*/ 1794691 w 7467600"/>
              <a:gd name="connsiteY438" fmla="*/ 6843239 h 6858000"/>
              <a:gd name="connsiteX439" fmla="*/ 1794914 w 7467600"/>
              <a:gd name="connsiteY439" fmla="*/ 6858000 h 6858000"/>
              <a:gd name="connsiteX440" fmla="*/ 1746128 w 7467600"/>
              <a:gd name="connsiteY440" fmla="*/ 6858000 h 6858000"/>
              <a:gd name="connsiteX441" fmla="*/ 1753934 w 7467600"/>
              <a:gd name="connsiteY441" fmla="*/ 6724796 h 6858000"/>
              <a:gd name="connsiteX442" fmla="*/ 1792053 w 7467600"/>
              <a:gd name="connsiteY442" fmla="*/ 6572396 h 6858000"/>
              <a:gd name="connsiteX443" fmla="*/ 1862248 w 7467600"/>
              <a:gd name="connsiteY443" fmla="*/ 6266397 h 6858000"/>
              <a:gd name="connsiteX444" fmla="*/ 1862250 w 7467600"/>
              <a:gd name="connsiteY444" fmla="*/ 6033531 h 6858000"/>
              <a:gd name="connsiteX445" fmla="*/ 1211999 w 7467600"/>
              <a:gd name="connsiteY445" fmla="*/ 6683610 h 6858000"/>
              <a:gd name="connsiteX446" fmla="*/ 1213266 w 7467600"/>
              <a:gd name="connsiteY446" fmla="*/ 6691947 h 6858000"/>
              <a:gd name="connsiteX447" fmla="*/ 1203370 w 7467600"/>
              <a:gd name="connsiteY447" fmla="*/ 6850676 h 6858000"/>
              <a:gd name="connsiteX448" fmla="*/ 1203671 w 7467600"/>
              <a:gd name="connsiteY448" fmla="*/ 6858000 h 6858000"/>
              <a:gd name="connsiteX449" fmla="*/ 1143180 w 7467600"/>
              <a:gd name="connsiteY449" fmla="*/ 6858000 h 6858000"/>
              <a:gd name="connsiteX450" fmla="*/ 1142176 w 7467600"/>
              <a:gd name="connsiteY450" fmla="*/ 6766045 h 6858000"/>
              <a:gd name="connsiteX451" fmla="*/ 1067484 w 7467600"/>
              <a:gd name="connsiteY451" fmla="*/ 6858000 h 6858000"/>
              <a:gd name="connsiteX452" fmla="*/ 953928 w 7467600"/>
              <a:gd name="connsiteY452" fmla="*/ 6858000 h 6858000"/>
              <a:gd name="connsiteX453" fmla="*/ 959715 w 7467600"/>
              <a:gd name="connsiteY453" fmla="*/ 6850185 h 6858000"/>
              <a:gd name="connsiteX454" fmla="*/ 1483788 w 7467600"/>
              <a:gd name="connsiteY454" fmla="*/ 6259174 h 6858000"/>
              <a:gd name="connsiteX455" fmla="*/ 1100671 w 7467600"/>
              <a:gd name="connsiteY455" fmla="*/ 6252137 h 6858000"/>
              <a:gd name="connsiteX456" fmla="*/ 1090144 w 7467600"/>
              <a:gd name="connsiteY456" fmla="*/ 6256748 h 6858000"/>
              <a:gd name="connsiteX457" fmla="*/ 1095872 w 7467600"/>
              <a:gd name="connsiteY457" fmla="*/ 6271892 h 6858000"/>
              <a:gd name="connsiteX458" fmla="*/ 262785 w 7467600"/>
              <a:gd name="connsiteY458" fmla="*/ 6845450 h 6858000"/>
              <a:gd name="connsiteX459" fmla="*/ 209968 w 7467600"/>
              <a:gd name="connsiteY459" fmla="*/ 6770713 h 6858000"/>
              <a:gd name="connsiteX460" fmla="*/ 873460 w 7467600"/>
              <a:gd name="connsiteY460" fmla="*/ 6253768 h 6858000"/>
              <a:gd name="connsiteX461" fmla="*/ 192686 w 7467600"/>
              <a:gd name="connsiteY461" fmla="*/ 5849257 h 6858000"/>
              <a:gd name="connsiteX462" fmla="*/ 4696 w 7467600"/>
              <a:gd name="connsiteY462" fmla="*/ 5697668 h 6858000"/>
              <a:gd name="connsiteX463" fmla="*/ 0 w 7467600"/>
              <a:gd name="connsiteY463" fmla="*/ 5689984 h 6858000"/>
              <a:gd name="connsiteX464" fmla="*/ 0 w 7467600"/>
              <a:gd name="connsiteY464" fmla="*/ 5513472 h 6858000"/>
              <a:gd name="connsiteX465" fmla="*/ 174101 w 7467600"/>
              <a:gd name="connsiteY465" fmla="*/ 5620277 h 6858000"/>
              <a:gd name="connsiteX466" fmla="*/ 891800 w 7467600"/>
              <a:gd name="connsiteY466" fmla="*/ 6036935 h 6858000"/>
              <a:gd name="connsiteX467" fmla="*/ 1072219 w 7467600"/>
              <a:gd name="connsiteY467" fmla="*/ 6169443 h 6858000"/>
              <a:gd name="connsiteX468" fmla="*/ 1074117 w 7467600"/>
              <a:gd name="connsiteY468" fmla="*/ 6170301 h 6858000"/>
              <a:gd name="connsiteX469" fmla="*/ 1083114 w 7467600"/>
              <a:gd name="connsiteY469" fmla="*/ 6174131 h 6858000"/>
              <a:gd name="connsiteX470" fmla="*/ 1543010 w 7467600"/>
              <a:gd name="connsiteY470" fmla="*/ 6191140 h 6858000"/>
              <a:gd name="connsiteX471" fmla="*/ 1551080 w 7467600"/>
              <a:gd name="connsiteY471" fmla="*/ 6195006 h 6858000"/>
              <a:gd name="connsiteX472" fmla="*/ 2345443 w 7467600"/>
              <a:gd name="connsiteY472" fmla="*/ 5549882 h 6858000"/>
              <a:gd name="connsiteX473" fmla="*/ 1721499 w 7467600"/>
              <a:gd name="connsiteY473" fmla="*/ 5599969 h 6858000"/>
              <a:gd name="connsiteX474" fmla="*/ 767716 w 7467600"/>
              <a:gd name="connsiteY474" fmla="*/ 5472768 h 6858000"/>
              <a:gd name="connsiteX475" fmla="*/ 722147 w 7467600"/>
              <a:gd name="connsiteY475" fmla="*/ 5393091 h 6858000"/>
              <a:gd name="connsiteX476" fmla="*/ 1485552 w 7467600"/>
              <a:gd name="connsiteY476" fmla="*/ 5313202 h 6858000"/>
              <a:gd name="connsiteX477" fmla="*/ 2143004 w 7467600"/>
              <a:gd name="connsiteY477" fmla="*/ 5402420 h 6858000"/>
              <a:gd name="connsiteX478" fmla="*/ 1933391 w 7467600"/>
              <a:gd name="connsiteY478" fmla="*/ 5156971 h 6858000"/>
              <a:gd name="connsiteX479" fmla="*/ 1827118 w 7467600"/>
              <a:gd name="connsiteY479" fmla="*/ 4968410 h 6858000"/>
              <a:gd name="connsiteX480" fmla="*/ 1837349 w 7467600"/>
              <a:gd name="connsiteY480" fmla="*/ 4956357 h 6858000"/>
              <a:gd name="connsiteX481" fmla="*/ 2162835 w 7467600"/>
              <a:gd name="connsiteY481" fmla="*/ 5187853 h 6858000"/>
              <a:gd name="connsiteX482" fmla="*/ 2257167 w 7467600"/>
              <a:gd name="connsiteY482" fmla="*/ 5462123 h 6858000"/>
              <a:gd name="connsiteX483" fmla="*/ 2261598 w 7467600"/>
              <a:gd name="connsiteY483" fmla="*/ 5467998 h 6858000"/>
              <a:gd name="connsiteX484" fmla="*/ 2437177 w 7467600"/>
              <a:gd name="connsiteY484" fmla="*/ 5479608 h 6858000"/>
              <a:gd name="connsiteX485" fmla="*/ 2445247 w 7467600"/>
              <a:gd name="connsiteY485" fmla="*/ 5483476 h 6858000"/>
              <a:gd name="connsiteX486" fmla="*/ 2743626 w 7467600"/>
              <a:gd name="connsiteY486" fmla="*/ 5304819 h 6858000"/>
              <a:gd name="connsiteX487" fmla="*/ 3048102 w 7467600"/>
              <a:gd name="connsiteY487" fmla="*/ 5150595 h 6858000"/>
              <a:gd name="connsiteX488" fmla="*/ 1799414 w 7467600"/>
              <a:gd name="connsiteY488" fmla="*/ 4694732 h 6858000"/>
              <a:gd name="connsiteX489" fmla="*/ 1771735 w 7467600"/>
              <a:gd name="connsiteY489" fmla="*/ 4619929 h 6858000"/>
              <a:gd name="connsiteX490" fmla="*/ 3104273 w 7467600"/>
              <a:gd name="connsiteY490" fmla="*/ 5076159 h 6858000"/>
              <a:gd name="connsiteX491" fmla="*/ 3113245 w 7467600"/>
              <a:gd name="connsiteY491" fmla="*/ 5090705 h 6858000"/>
              <a:gd name="connsiteX492" fmla="*/ 3126294 w 7467600"/>
              <a:gd name="connsiteY492" fmla="*/ 5114400 h 6858000"/>
              <a:gd name="connsiteX493" fmla="*/ 3937433 w 7467600"/>
              <a:gd name="connsiteY493" fmla="*/ 4830473 h 6858000"/>
              <a:gd name="connsiteX494" fmla="*/ 3590475 w 7467600"/>
              <a:gd name="connsiteY494" fmla="*/ 4597974 h 6858000"/>
              <a:gd name="connsiteX495" fmla="*/ 3100264 w 7467600"/>
              <a:gd name="connsiteY495" fmla="*/ 4579845 h 6858000"/>
              <a:gd name="connsiteX496" fmla="*/ 2183576 w 7467600"/>
              <a:gd name="connsiteY496" fmla="*/ 4227150 h 6858000"/>
              <a:gd name="connsiteX497" fmla="*/ 2151029 w 7467600"/>
              <a:gd name="connsiteY497" fmla="*/ 4146947 h 6858000"/>
              <a:gd name="connsiteX498" fmla="*/ 3563434 w 7467600"/>
              <a:gd name="connsiteY498" fmla="*/ 4469115 h 6858000"/>
              <a:gd name="connsiteX499" fmla="*/ 3177952 w 7467600"/>
              <a:gd name="connsiteY499" fmla="*/ 3657386 h 6858000"/>
              <a:gd name="connsiteX500" fmla="*/ 3189263 w 7467600"/>
              <a:gd name="connsiteY500" fmla="*/ 3625726 h 6858000"/>
              <a:gd name="connsiteX501" fmla="*/ 3560912 w 7467600"/>
              <a:gd name="connsiteY501" fmla="*/ 4079863 h 6858000"/>
              <a:gd name="connsiteX502" fmla="*/ 3626636 w 7467600"/>
              <a:gd name="connsiteY502" fmla="*/ 4512230 h 6858000"/>
              <a:gd name="connsiteX503" fmla="*/ 3653088 w 7467600"/>
              <a:gd name="connsiteY503" fmla="*/ 4521417 h 6858000"/>
              <a:gd name="connsiteX504" fmla="*/ 3988128 w 7467600"/>
              <a:gd name="connsiteY504" fmla="*/ 4817267 h 6858000"/>
              <a:gd name="connsiteX505" fmla="*/ 4830582 w 7467600"/>
              <a:gd name="connsiteY505" fmla="*/ 4676000 h 6858000"/>
              <a:gd name="connsiteX506" fmla="*/ 4830100 w 7467600"/>
              <a:gd name="connsiteY506" fmla="*/ 4675554 h 6858000"/>
              <a:gd name="connsiteX507" fmla="*/ 4036318 w 7467600"/>
              <a:gd name="connsiteY507" fmla="*/ 4147013 h 6858000"/>
              <a:gd name="connsiteX508" fmla="*/ 3432098 w 7467600"/>
              <a:gd name="connsiteY508" fmla="*/ 3537312 h 6858000"/>
              <a:gd name="connsiteX509" fmla="*/ 3446761 w 7467600"/>
              <a:gd name="connsiteY509" fmla="*/ 3461278 h 6858000"/>
              <a:gd name="connsiteX510" fmla="*/ 4419733 w 7467600"/>
              <a:gd name="connsiteY510" fmla="*/ 3963555 h 6858000"/>
              <a:gd name="connsiteX511" fmla="*/ 4781371 w 7467600"/>
              <a:gd name="connsiteY511" fmla="*/ 4458604 h 6858000"/>
              <a:gd name="connsiteX512" fmla="*/ 4780440 w 7467600"/>
              <a:gd name="connsiteY512" fmla="*/ 4470290 h 6858000"/>
              <a:gd name="connsiteX513" fmla="*/ 4898954 w 7467600"/>
              <a:gd name="connsiteY513" fmla="*/ 4662092 h 6858000"/>
              <a:gd name="connsiteX514" fmla="*/ 4900699 w 7467600"/>
              <a:gd name="connsiteY514" fmla="*/ 4670867 h 6858000"/>
              <a:gd name="connsiteX515" fmla="*/ 5714511 w 7467600"/>
              <a:gd name="connsiteY515" fmla="*/ 4663483 h 6858000"/>
              <a:gd name="connsiteX516" fmla="*/ 5464793 w 7467600"/>
              <a:gd name="connsiteY516" fmla="*/ 4393556 h 6858000"/>
              <a:gd name="connsiteX517" fmla="*/ 5461897 w 7467600"/>
              <a:gd name="connsiteY517" fmla="*/ 4390879 h 6858000"/>
              <a:gd name="connsiteX518" fmla="*/ 4294126 w 7467600"/>
              <a:gd name="connsiteY518" fmla="*/ 3303048 h 6858000"/>
              <a:gd name="connsiteX519" fmla="*/ 4305321 w 7467600"/>
              <a:gd name="connsiteY519" fmla="*/ 3256953 h 6858000"/>
              <a:gd name="connsiteX520" fmla="*/ 4949299 w 7467600"/>
              <a:gd name="connsiteY520" fmla="*/ 3766336 h 6858000"/>
              <a:gd name="connsiteX521" fmla="*/ 5291452 w 7467600"/>
              <a:gd name="connsiteY521" fmla="*/ 4076801 h 6858000"/>
              <a:gd name="connsiteX522" fmla="*/ 5434998 w 7467600"/>
              <a:gd name="connsiteY522" fmla="*/ 4254100 h 6858000"/>
              <a:gd name="connsiteX523" fmla="*/ 5351015 w 7467600"/>
              <a:gd name="connsiteY523" fmla="*/ 3760989 h 6858000"/>
              <a:gd name="connsiteX524" fmla="*/ 5413780 w 7467600"/>
              <a:gd name="connsiteY524" fmla="*/ 2966265 h 6858000"/>
              <a:gd name="connsiteX525" fmla="*/ 5425627 w 7467600"/>
              <a:gd name="connsiteY525" fmla="*/ 2954192 h 6858000"/>
              <a:gd name="connsiteX526" fmla="*/ 6604735 w 7467600"/>
              <a:gd name="connsiteY526" fmla="*/ 2041381 h 6858000"/>
              <a:gd name="connsiteX527" fmla="*/ 7204487 w 7467600"/>
              <a:gd name="connsiteY527" fmla="*/ 2742112 h 6858000"/>
              <a:gd name="connsiteX528" fmla="*/ 7131592 w 7467600"/>
              <a:gd name="connsiteY528" fmla="*/ 2672096 h 6858000"/>
              <a:gd name="connsiteX529" fmla="*/ 6996344 w 7467600"/>
              <a:gd name="connsiteY529" fmla="*/ 2518310 h 6858000"/>
              <a:gd name="connsiteX530" fmla="*/ 6735495 w 7467600"/>
              <a:gd name="connsiteY530" fmla="*/ 2196890 h 6858000"/>
              <a:gd name="connsiteX531" fmla="*/ 6721901 w 7467600"/>
              <a:gd name="connsiteY531" fmla="*/ 2179274 h 6858000"/>
              <a:gd name="connsiteX532" fmla="*/ 6604735 w 7467600"/>
              <a:gd name="connsiteY532" fmla="*/ 2041381 h 6858000"/>
              <a:gd name="connsiteX533" fmla="*/ 6591670 w 7467600"/>
              <a:gd name="connsiteY533" fmla="*/ 1988277 h 6858000"/>
              <a:gd name="connsiteX534" fmla="*/ 6747349 w 7467600"/>
              <a:gd name="connsiteY534" fmla="*/ 2160069 h 6858000"/>
              <a:gd name="connsiteX535" fmla="*/ 6760943 w 7467600"/>
              <a:gd name="connsiteY535" fmla="*/ 2177686 h 6858000"/>
              <a:gd name="connsiteX536" fmla="*/ 7021065 w 7467600"/>
              <a:gd name="connsiteY536" fmla="*/ 2498102 h 6858000"/>
              <a:gd name="connsiteX537" fmla="*/ 7155223 w 7467600"/>
              <a:gd name="connsiteY537" fmla="*/ 2650386 h 6858000"/>
              <a:gd name="connsiteX538" fmla="*/ 7203167 w 7467600"/>
              <a:gd name="connsiteY538" fmla="*/ 2697288 h 6858000"/>
              <a:gd name="connsiteX539" fmla="*/ 6937703 w 7467600"/>
              <a:gd name="connsiteY539" fmla="*/ 2321981 h 6858000"/>
              <a:gd name="connsiteX540" fmla="*/ 6591670 w 7467600"/>
              <a:gd name="connsiteY540" fmla="*/ 1988277 h 6858000"/>
              <a:gd name="connsiteX541" fmla="*/ 5798671 w 7467600"/>
              <a:gd name="connsiteY541" fmla="*/ 1981601 h 6858000"/>
              <a:gd name="connsiteX542" fmla="*/ 5754709 w 7467600"/>
              <a:gd name="connsiteY542" fmla="*/ 2071454 h 6858000"/>
              <a:gd name="connsiteX543" fmla="*/ 5763044 w 7467600"/>
              <a:gd name="connsiteY543" fmla="*/ 2842206 h 6858000"/>
              <a:gd name="connsiteX544" fmla="*/ 5764974 w 7467600"/>
              <a:gd name="connsiteY544" fmla="*/ 2799609 h 6858000"/>
              <a:gd name="connsiteX545" fmla="*/ 5767665 w 7467600"/>
              <a:gd name="connsiteY545" fmla="*/ 2666409 h 6858000"/>
              <a:gd name="connsiteX546" fmla="*/ 5763055 w 7467600"/>
              <a:gd name="connsiteY546" fmla="*/ 2579705 h 6858000"/>
              <a:gd name="connsiteX547" fmla="*/ 5758079 w 7467600"/>
              <a:gd name="connsiteY547" fmla="*/ 2492508 h 6858000"/>
              <a:gd name="connsiteX548" fmla="*/ 5779325 w 7467600"/>
              <a:gd name="connsiteY548" fmla="*/ 2197069 h 6858000"/>
              <a:gd name="connsiteX549" fmla="*/ 5798671 w 7467600"/>
              <a:gd name="connsiteY549" fmla="*/ 1981601 h 6858000"/>
              <a:gd name="connsiteX550" fmla="*/ 5829202 w 7467600"/>
              <a:gd name="connsiteY550" fmla="*/ 1971679 h 6858000"/>
              <a:gd name="connsiteX551" fmla="*/ 5809558 w 7467600"/>
              <a:gd name="connsiteY551" fmla="*/ 2198043 h 6858000"/>
              <a:gd name="connsiteX552" fmla="*/ 5788653 w 7467600"/>
              <a:gd name="connsiteY552" fmla="*/ 2489430 h 6858000"/>
              <a:gd name="connsiteX553" fmla="*/ 5793439 w 7467600"/>
              <a:gd name="connsiteY553" fmla="*/ 2575235 h 6858000"/>
              <a:gd name="connsiteX554" fmla="*/ 5796837 w 7467600"/>
              <a:gd name="connsiteY554" fmla="*/ 2637633 h 6858000"/>
              <a:gd name="connsiteX555" fmla="*/ 5818614 w 7467600"/>
              <a:gd name="connsiteY555" fmla="*/ 2473055 h 6858000"/>
              <a:gd name="connsiteX556" fmla="*/ 5829202 w 7467600"/>
              <a:gd name="connsiteY556" fmla="*/ 1971679 h 6858000"/>
              <a:gd name="connsiteX557" fmla="*/ 5911389 w 7467600"/>
              <a:gd name="connsiteY557" fmla="*/ 1898371 h 6858000"/>
              <a:gd name="connsiteX558" fmla="*/ 6237627 w 7467600"/>
              <a:gd name="connsiteY558" fmla="*/ 2231921 h 6858000"/>
              <a:gd name="connsiteX559" fmla="*/ 5911389 w 7467600"/>
              <a:gd name="connsiteY559" fmla="*/ 1898371 h 6858000"/>
              <a:gd name="connsiteX560" fmla="*/ 6944437 w 7467600"/>
              <a:gd name="connsiteY560" fmla="*/ 1575402 h 6858000"/>
              <a:gd name="connsiteX561" fmla="*/ 6304730 w 7467600"/>
              <a:gd name="connsiteY561" fmla="*/ 1766654 h 6858000"/>
              <a:gd name="connsiteX562" fmla="*/ 6944437 w 7467600"/>
              <a:gd name="connsiteY562" fmla="*/ 1575402 h 6858000"/>
              <a:gd name="connsiteX563" fmla="*/ 7019523 w 7467600"/>
              <a:gd name="connsiteY563" fmla="*/ 1519450 h 6858000"/>
              <a:gd name="connsiteX564" fmla="*/ 6298091 w 7467600"/>
              <a:gd name="connsiteY564" fmla="*/ 1737122 h 6858000"/>
              <a:gd name="connsiteX565" fmla="*/ 7019523 w 7467600"/>
              <a:gd name="connsiteY565" fmla="*/ 1519450 h 6858000"/>
              <a:gd name="connsiteX566" fmla="*/ 2399523 w 7467600"/>
              <a:gd name="connsiteY566" fmla="*/ 1428234 h 6858000"/>
              <a:gd name="connsiteX567" fmla="*/ 2224982 w 7467600"/>
              <a:gd name="connsiteY567" fmla="*/ 1826201 h 6858000"/>
              <a:gd name="connsiteX568" fmla="*/ 2096099 w 7467600"/>
              <a:gd name="connsiteY568" fmla="*/ 2345900 h 6858000"/>
              <a:gd name="connsiteX569" fmla="*/ 2283317 w 7467600"/>
              <a:gd name="connsiteY569" fmla="*/ 1796925 h 6858000"/>
              <a:gd name="connsiteX570" fmla="*/ 2399523 w 7467600"/>
              <a:gd name="connsiteY570" fmla="*/ 1428234 h 6858000"/>
              <a:gd name="connsiteX571" fmla="*/ 2448558 w 7467600"/>
              <a:gd name="connsiteY571" fmla="*/ 1373435 h 6858000"/>
              <a:gd name="connsiteX572" fmla="*/ 2312521 w 7467600"/>
              <a:gd name="connsiteY572" fmla="*/ 1806140 h 6858000"/>
              <a:gd name="connsiteX573" fmla="*/ 2127533 w 7467600"/>
              <a:gd name="connsiteY573" fmla="*/ 2348380 h 6858000"/>
              <a:gd name="connsiteX574" fmla="*/ 2358080 w 7467600"/>
              <a:gd name="connsiteY574" fmla="*/ 1866134 h 6858000"/>
              <a:gd name="connsiteX575" fmla="*/ 2407436 w 7467600"/>
              <a:gd name="connsiteY575" fmla="*/ 1651070 h 6858000"/>
              <a:gd name="connsiteX576" fmla="*/ 2448558 w 7467600"/>
              <a:gd name="connsiteY576" fmla="*/ 1373435 h 6858000"/>
              <a:gd name="connsiteX577" fmla="*/ 278707 w 7467600"/>
              <a:gd name="connsiteY577" fmla="*/ 1352270 h 6858000"/>
              <a:gd name="connsiteX578" fmla="*/ 321570 w 7467600"/>
              <a:gd name="connsiteY578" fmla="*/ 1861610 h 6858000"/>
              <a:gd name="connsiteX579" fmla="*/ 294281 w 7467600"/>
              <a:gd name="connsiteY579" fmla="*/ 1440658 h 6858000"/>
              <a:gd name="connsiteX580" fmla="*/ 278707 w 7467600"/>
              <a:gd name="connsiteY580" fmla="*/ 1352270 h 6858000"/>
              <a:gd name="connsiteX581" fmla="*/ 1423821 w 7467600"/>
              <a:gd name="connsiteY581" fmla="*/ 1351958 h 6858000"/>
              <a:gd name="connsiteX582" fmla="*/ 1638521 w 7467600"/>
              <a:gd name="connsiteY582" fmla="*/ 1908470 h 6858000"/>
              <a:gd name="connsiteX583" fmla="*/ 1754199 w 7467600"/>
              <a:gd name="connsiteY583" fmla="*/ 2149284 h 6858000"/>
              <a:gd name="connsiteX584" fmla="*/ 1908359 w 7467600"/>
              <a:gd name="connsiteY584" fmla="*/ 2364988 h 6858000"/>
              <a:gd name="connsiteX585" fmla="*/ 1647661 w 7467600"/>
              <a:gd name="connsiteY585" fmla="*/ 1825945 h 6858000"/>
              <a:gd name="connsiteX586" fmla="*/ 1423821 w 7467600"/>
              <a:gd name="connsiteY586" fmla="*/ 1351958 h 6858000"/>
              <a:gd name="connsiteX587" fmla="*/ 1431890 w 7467600"/>
              <a:gd name="connsiteY587" fmla="*/ 1306475 h 6858000"/>
              <a:gd name="connsiteX588" fmla="*/ 1507597 w 7467600"/>
              <a:gd name="connsiteY588" fmla="*/ 1446132 h 6858000"/>
              <a:gd name="connsiteX589" fmla="*/ 1674586 w 7467600"/>
              <a:gd name="connsiteY589" fmla="*/ 1813832 h 6858000"/>
              <a:gd name="connsiteX590" fmla="*/ 1815950 w 7467600"/>
              <a:gd name="connsiteY590" fmla="*/ 2128564 h 6858000"/>
              <a:gd name="connsiteX591" fmla="*/ 1984242 w 7467600"/>
              <a:gd name="connsiteY591" fmla="*/ 2430829 h 6858000"/>
              <a:gd name="connsiteX592" fmla="*/ 2014023 w 7467600"/>
              <a:gd name="connsiteY592" fmla="*/ 2450995 h 6858000"/>
              <a:gd name="connsiteX593" fmla="*/ 1747337 w 7467600"/>
              <a:gd name="connsiteY593" fmla="*/ 1855264 h 6858000"/>
              <a:gd name="connsiteX594" fmla="*/ 1533749 w 7467600"/>
              <a:gd name="connsiteY594" fmla="*/ 1478656 h 6858000"/>
              <a:gd name="connsiteX595" fmla="*/ 1431890 w 7467600"/>
              <a:gd name="connsiteY595" fmla="*/ 1306475 h 6858000"/>
              <a:gd name="connsiteX596" fmla="*/ 5052692 w 7467600"/>
              <a:gd name="connsiteY596" fmla="*/ 1292994 h 6858000"/>
              <a:gd name="connsiteX597" fmla="*/ 5200661 w 7467600"/>
              <a:gd name="connsiteY597" fmla="*/ 1635186 h 6858000"/>
              <a:gd name="connsiteX598" fmla="*/ 5297138 w 7467600"/>
              <a:gd name="connsiteY598" fmla="*/ 1906351 h 6858000"/>
              <a:gd name="connsiteX599" fmla="*/ 5052692 w 7467600"/>
              <a:gd name="connsiteY599" fmla="*/ 1292994 h 6858000"/>
              <a:gd name="connsiteX600" fmla="*/ 5009948 w 7467600"/>
              <a:gd name="connsiteY600" fmla="*/ 1273619 h 6858000"/>
              <a:gd name="connsiteX601" fmla="*/ 5121777 w 7467600"/>
              <a:gd name="connsiteY601" fmla="*/ 1654213 h 6858000"/>
              <a:gd name="connsiteX602" fmla="*/ 5293545 w 7467600"/>
              <a:gd name="connsiteY602" fmla="*/ 2072247 h 6858000"/>
              <a:gd name="connsiteX603" fmla="*/ 5294042 w 7467600"/>
              <a:gd name="connsiteY603" fmla="*/ 2065019 h 6858000"/>
              <a:gd name="connsiteX604" fmla="*/ 5171936 w 7467600"/>
              <a:gd name="connsiteY604" fmla="*/ 1647613 h 6858000"/>
              <a:gd name="connsiteX605" fmla="*/ 5009948 w 7467600"/>
              <a:gd name="connsiteY605" fmla="*/ 1273619 h 6858000"/>
              <a:gd name="connsiteX606" fmla="*/ 655236 w 7467600"/>
              <a:gd name="connsiteY606" fmla="*/ 1268632 h 6858000"/>
              <a:gd name="connsiteX607" fmla="*/ 839521 w 7467600"/>
              <a:gd name="connsiteY607" fmla="*/ 1685315 h 6858000"/>
              <a:gd name="connsiteX608" fmla="*/ 1109416 w 7467600"/>
              <a:gd name="connsiteY608" fmla="*/ 2061663 h 6858000"/>
              <a:gd name="connsiteX609" fmla="*/ 1298300 w 7467600"/>
              <a:gd name="connsiteY609" fmla="*/ 2247742 h 6858000"/>
              <a:gd name="connsiteX610" fmla="*/ 1125871 w 7467600"/>
              <a:gd name="connsiteY610" fmla="*/ 1989513 h 6858000"/>
              <a:gd name="connsiteX611" fmla="*/ 981574 w 7467600"/>
              <a:gd name="connsiteY611" fmla="*/ 1783157 h 6858000"/>
              <a:gd name="connsiteX612" fmla="*/ 922198 w 7467600"/>
              <a:gd name="connsiteY612" fmla="*/ 1677437 h 6858000"/>
              <a:gd name="connsiteX613" fmla="*/ 869293 w 7467600"/>
              <a:gd name="connsiteY613" fmla="*/ 1583214 h 6858000"/>
              <a:gd name="connsiteX614" fmla="*/ 751431 w 7467600"/>
              <a:gd name="connsiteY614" fmla="*/ 1405731 h 6858000"/>
              <a:gd name="connsiteX615" fmla="*/ 655236 w 7467600"/>
              <a:gd name="connsiteY615" fmla="*/ 1268632 h 6858000"/>
              <a:gd name="connsiteX616" fmla="*/ 6516292 w 7467600"/>
              <a:gd name="connsiteY616" fmla="*/ 1263064 h 6858000"/>
              <a:gd name="connsiteX617" fmla="*/ 5736320 w 7467600"/>
              <a:gd name="connsiteY617" fmla="*/ 1501803 h 6858000"/>
              <a:gd name="connsiteX618" fmla="*/ 6516292 w 7467600"/>
              <a:gd name="connsiteY618" fmla="*/ 1263064 h 6858000"/>
              <a:gd name="connsiteX619" fmla="*/ 291466 w 7467600"/>
              <a:gd name="connsiteY619" fmla="*/ 1250369 h 6858000"/>
              <a:gd name="connsiteX620" fmla="*/ 323180 w 7467600"/>
              <a:gd name="connsiteY620" fmla="*/ 1435283 h 6858000"/>
              <a:gd name="connsiteX621" fmla="*/ 349381 w 7467600"/>
              <a:gd name="connsiteY621" fmla="*/ 1875041 h 6858000"/>
              <a:gd name="connsiteX622" fmla="*/ 374363 w 7467600"/>
              <a:gd name="connsiteY622" fmla="*/ 1506494 h 6858000"/>
              <a:gd name="connsiteX623" fmla="*/ 302168 w 7467600"/>
              <a:gd name="connsiteY623" fmla="*/ 1274495 h 6858000"/>
              <a:gd name="connsiteX624" fmla="*/ 291466 w 7467600"/>
              <a:gd name="connsiteY624" fmla="*/ 1250369 h 6858000"/>
              <a:gd name="connsiteX625" fmla="*/ 678222 w 7467600"/>
              <a:gd name="connsiteY625" fmla="*/ 1248670 h 6858000"/>
              <a:gd name="connsiteX626" fmla="*/ 775536 w 7467600"/>
              <a:gd name="connsiteY626" fmla="*/ 1388015 h 6858000"/>
              <a:gd name="connsiteX627" fmla="*/ 894529 w 7467600"/>
              <a:gd name="connsiteY627" fmla="*/ 1567739 h 6858000"/>
              <a:gd name="connsiteX628" fmla="*/ 948000 w 7467600"/>
              <a:gd name="connsiteY628" fmla="*/ 1663088 h 6858000"/>
              <a:gd name="connsiteX629" fmla="*/ 1006812 w 7467600"/>
              <a:gd name="connsiteY629" fmla="*/ 1767683 h 6858000"/>
              <a:gd name="connsiteX630" fmla="*/ 1149133 w 7467600"/>
              <a:gd name="connsiteY630" fmla="*/ 1971513 h 6858000"/>
              <a:gd name="connsiteX631" fmla="*/ 1333952 w 7467600"/>
              <a:gd name="connsiteY631" fmla="*/ 2251620 h 6858000"/>
              <a:gd name="connsiteX632" fmla="*/ 1337329 w 7467600"/>
              <a:gd name="connsiteY632" fmla="*/ 2258350 h 6858000"/>
              <a:gd name="connsiteX633" fmla="*/ 1014726 w 7467600"/>
              <a:gd name="connsiteY633" fmla="*/ 1615556 h 6858000"/>
              <a:gd name="connsiteX634" fmla="*/ 678222 w 7467600"/>
              <a:gd name="connsiteY634" fmla="*/ 1248670 h 6858000"/>
              <a:gd name="connsiteX635" fmla="*/ 6691602 w 7467600"/>
              <a:gd name="connsiteY635" fmla="*/ 1140573 h 6858000"/>
              <a:gd name="connsiteX636" fmla="*/ 6571100 w 7467600"/>
              <a:gd name="connsiteY636" fmla="*/ 1183662 h 6858000"/>
              <a:gd name="connsiteX637" fmla="*/ 6241687 w 7467600"/>
              <a:gd name="connsiteY637" fmla="*/ 1257600 h 6858000"/>
              <a:gd name="connsiteX638" fmla="*/ 5693009 w 7467600"/>
              <a:gd name="connsiteY638" fmla="*/ 1478256 h 6858000"/>
              <a:gd name="connsiteX639" fmla="*/ 6548420 w 7467600"/>
              <a:gd name="connsiteY639" fmla="*/ 1214599 h 6858000"/>
              <a:gd name="connsiteX640" fmla="*/ 6605473 w 7467600"/>
              <a:gd name="connsiteY640" fmla="*/ 1184686 h 6858000"/>
              <a:gd name="connsiteX641" fmla="*/ 6691602 w 7467600"/>
              <a:gd name="connsiteY641" fmla="*/ 1140573 h 6858000"/>
              <a:gd name="connsiteX642" fmla="*/ 4002475 w 7467600"/>
              <a:gd name="connsiteY642" fmla="*/ 1037802 h 6858000"/>
              <a:gd name="connsiteX643" fmla="*/ 4000324 w 7467600"/>
              <a:gd name="connsiteY643" fmla="*/ 1039362 h 6858000"/>
              <a:gd name="connsiteX644" fmla="*/ 4002862 w 7467600"/>
              <a:gd name="connsiteY644" fmla="*/ 1042866 h 6858000"/>
              <a:gd name="connsiteX645" fmla="*/ 4002475 w 7467600"/>
              <a:gd name="connsiteY645" fmla="*/ 1037802 h 6858000"/>
              <a:gd name="connsiteX646" fmla="*/ 506322 w 7467600"/>
              <a:gd name="connsiteY646" fmla="*/ 1020997 h 6858000"/>
              <a:gd name="connsiteX647" fmla="*/ 533068 w 7467600"/>
              <a:gd name="connsiteY647" fmla="*/ 1029409 h 6858000"/>
              <a:gd name="connsiteX648" fmla="*/ 1232525 w 7467600"/>
              <a:gd name="connsiteY648" fmla="*/ 1804675 h 6858000"/>
              <a:gd name="connsiteX649" fmla="*/ 1388858 w 7467600"/>
              <a:gd name="connsiteY649" fmla="*/ 2368011 h 6858000"/>
              <a:gd name="connsiteX650" fmla="*/ 1384098 w 7467600"/>
              <a:gd name="connsiteY650" fmla="*/ 2378125 h 6858000"/>
              <a:gd name="connsiteX651" fmla="*/ 1425393 w 7467600"/>
              <a:gd name="connsiteY651" fmla="*/ 2589124 h 6858000"/>
              <a:gd name="connsiteX652" fmla="*/ 1424001 w 7467600"/>
              <a:gd name="connsiteY652" fmla="*/ 2597541 h 6858000"/>
              <a:gd name="connsiteX653" fmla="*/ 2152729 w 7467600"/>
              <a:gd name="connsiteY653" fmla="*/ 2864487 h 6858000"/>
              <a:gd name="connsiteX654" fmla="*/ 2020609 w 7467600"/>
              <a:gd name="connsiteY654" fmla="*/ 2539671 h 6858000"/>
              <a:gd name="connsiteX655" fmla="*/ 2018920 w 7467600"/>
              <a:gd name="connsiteY655" fmla="*/ 2536309 h 6858000"/>
              <a:gd name="connsiteX656" fmla="*/ 1342441 w 7467600"/>
              <a:gd name="connsiteY656" fmla="*/ 1173017 h 6858000"/>
              <a:gd name="connsiteX657" fmla="*/ 1367925 w 7467600"/>
              <a:gd name="connsiteY657" fmla="*/ 1135648 h 6858000"/>
              <a:gd name="connsiteX658" fmla="*/ 1771401 w 7467600"/>
              <a:gd name="connsiteY658" fmla="*/ 1806673 h 6858000"/>
              <a:gd name="connsiteX659" fmla="*/ 1972385 w 7467600"/>
              <a:gd name="connsiteY659" fmla="*/ 2198735 h 6858000"/>
              <a:gd name="connsiteX660" fmla="*/ 2040892 w 7467600"/>
              <a:gd name="connsiteY660" fmla="*/ 2405205 h 6858000"/>
              <a:gd name="connsiteX661" fmla="*/ 2131689 w 7467600"/>
              <a:gd name="connsiteY661" fmla="*/ 1936926 h 6858000"/>
              <a:gd name="connsiteX662" fmla="*/ 2454820 w 7467600"/>
              <a:gd name="connsiteY662" fmla="*/ 1248808 h 6858000"/>
              <a:gd name="connsiteX663" fmla="*/ 2492512 w 7467600"/>
              <a:gd name="connsiteY663" fmla="*/ 1302920 h 6858000"/>
              <a:gd name="connsiteX664" fmla="*/ 2081216 w 7467600"/>
              <a:gd name="connsiteY664" fmla="*/ 2527513 h 6858000"/>
              <a:gd name="connsiteX665" fmla="*/ 2081211 w 7467600"/>
              <a:gd name="connsiteY665" fmla="*/ 2528916 h 6858000"/>
              <a:gd name="connsiteX666" fmla="*/ 2199067 w 7467600"/>
              <a:gd name="connsiteY666" fmla="*/ 2884061 h 6858000"/>
              <a:gd name="connsiteX667" fmla="*/ 3192586 w 7467600"/>
              <a:gd name="connsiteY667" fmla="*/ 3411496 h 6858000"/>
              <a:gd name="connsiteX668" fmla="*/ 3182620 w 7467600"/>
              <a:gd name="connsiteY668" fmla="*/ 3483279 h 6858000"/>
              <a:gd name="connsiteX669" fmla="*/ 2435119 w 7467600"/>
              <a:gd name="connsiteY669" fmla="*/ 3080173 h 6858000"/>
              <a:gd name="connsiteX670" fmla="*/ 2410152 w 7467600"/>
              <a:gd name="connsiteY670" fmla="*/ 3063751 h 6858000"/>
              <a:gd name="connsiteX671" fmla="*/ 2408099 w 7467600"/>
              <a:gd name="connsiteY671" fmla="*/ 3064403 h 6858000"/>
              <a:gd name="connsiteX672" fmla="*/ 2407218 w 7467600"/>
              <a:gd name="connsiteY672" fmla="*/ 3070324 h 6858000"/>
              <a:gd name="connsiteX673" fmla="*/ 2380138 w 7467600"/>
              <a:gd name="connsiteY673" fmla="*/ 3099341 h 6858000"/>
              <a:gd name="connsiteX674" fmla="*/ 1765923 w 7467600"/>
              <a:gd name="connsiteY674" fmla="*/ 3581043 h 6858000"/>
              <a:gd name="connsiteX675" fmla="*/ 1702258 w 7467600"/>
              <a:gd name="connsiteY675" fmla="*/ 3612286 h 6858000"/>
              <a:gd name="connsiteX676" fmla="*/ 1538370 w 7467600"/>
              <a:gd name="connsiteY676" fmla="*/ 3811804 h 6858000"/>
              <a:gd name="connsiteX677" fmla="*/ 542867 w 7467600"/>
              <a:gd name="connsiteY677" fmla="*/ 4944092 h 6858000"/>
              <a:gd name="connsiteX678" fmla="*/ 515800 w 7467600"/>
              <a:gd name="connsiteY678" fmla="*/ 4862180 h 6858000"/>
              <a:gd name="connsiteX679" fmla="*/ 909145 w 7467600"/>
              <a:gd name="connsiteY679" fmla="*/ 4199225 h 6858000"/>
              <a:gd name="connsiteX680" fmla="*/ 1214067 w 7467600"/>
              <a:gd name="connsiteY680" fmla="*/ 3908561 h 6858000"/>
              <a:gd name="connsiteX681" fmla="*/ 640967 w 7467600"/>
              <a:gd name="connsiteY681" fmla="*/ 4105601 h 6858000"/>
              <a:gd name="connsiteX682" fmla="*/ 112563 w 7467600"/>
              <a:gd name="connsiteY682" fmla="*/ 4396952 h 6858000"/>
              <a:gd name="connsiteX683" fmla="*/ 0 w 7467600"/>
              <a:gd name="connsiteY683" fmla="*/ 4466006 h 6858000"/>
              <a:gd name="connsiteX684" fmla="*/ 0 w 7467600"/>
              <a:gd name="connsiteY684" fmla="*/ 4233763 h 6858000"/>
              <a:gd name="connsiteX685" fmla="*/ 36881 w 7467600"/>
              <a:gd name="connsiteY685" fmla="*/ 4200118 h 6858000"/>
              <a:gd name="connsiteX686" fmla="*/ 910534 w 7467600"/>
              <a:gd name="connsiteY686" fmla="*/ 3629753 h 6858000"/>
              <a:gd name="connsiteX687" fmla="*/ 1578717 w 7467600"/>
              <a:gd name="connsiteY687" fmla="*/ 3575982 h 6858000"/>
              <a:gd name="connsiteX688" fmla="*/ 2338780 w 7467600"/>
              <a:gd name="connsiteY688" fmla="*/ 3033725 h 6858000"/>
              <a:gd name="connsiteX689" fmla="*/ 1807991 w 7467600"/>
              <a:gd name="connsiteY689" fmla="*/ 2807184 h 6858000"/>
              <a:gd name="connsiteX690" fmla="*/ 1416358 w 7467600"/>
              <a:gd name="connsiteY690" fmla="*/ 3112571 h 6858000"/>
              <a:gd name="connsiteX691" fmla="*/ 939066 w 7467600"/>
              <a:gd name="connsiteY691" fmla="*/ 3378798 h 6858000"/>
              <a:gd name="connsiteX692" fmla="*/ 115099 w 7467600"/>
              <a:gd name="connsiteY692" fmla="*/ 3607650 h 6858000"/>
              <a:gd name="connsiteX693" fmla="*/ 97284 w 7467600"/>
              <a:gd name="connsiteY693" fmla="*/ 3520393 h 6858000"/>
              <a:gd name="connsiteX694" fmla="*/ 922050 w 7467600"/>
              <a:gd name="connsiteY694" fmla="*/ 3074867 h 6858000"/>
              <a:gd name="connsiteX695" fmla="*/ 1405265 w 7467600"/>
              <a:gd name="connsiteY695" fmla="*/ 3016319 h 6858000"/>
              <a:gd name="connsiteX696" fmla="*/ 1407512 w 7467600"/>
              <a:gd name="connsiteY696" fmla="*/ 3018001 h 6858000"/>
              <a:gd name="connsiteX697" fmla="*/ 1726266 w 7467600"/>
              <a:gd name="connsiteY697" fmla="*/ 2777274 h 6858000"/>
              <a:gd name="connsiteX698" fmla="*/ 625390 w 7467600"/>
              <a:gd name="connsiteY698" fmla="*/ 2514541 h 6858000"/>
              <a:gd name="connsiteX699" fmla="*/ 619799 w 7467600"/>
              <a:gd name="connsiteY699" fmla="*/ 2527180 h 6858000"/>
              <a:gd name="connsiteX700" fmla="*/ 310030 w 7467600"/>
              <a:gd name="connsiteY700" fmla="*/ 2771818 h 6858000"/>
              <a:gd name="connsiteX701" fmla="*/ 173877 w 7467600"/>
              <a:gd name="connsiteY701" fmla="*/ 2937056 h 6858000"/>
              <a:gd name="connsiteX702" fmla="*/ 77889 w 7467600"/>
              <a:gd name="connsiteY702" fmla="*/ 3138440 h 6858000"/>
              <a:gd name="connsiteX703" fmla="*/ 0 w 7467600"/>
              <a:gd name="connsiteY703" fmla="*/ 3271395 h 6858000"/>
              <a:gd name="connsiteX704" fmla="*/ 0 w 7467600"/>
              <a:gd name="connsiteY704" fmla="*/ 3153002 h 6858000"/>
              <a:gd name="connsiteX705" fmla="*/ 2386 w 7467600"/>
              <a:gd name="connsiteY705" fmla="*/ 3149203 h 6858000"/>
              <a:gd name="connsiteX706" fmla="*/ 89753 w 7467600"/>
              <a:gd name="connsiteY706" fmla="*/ 2987702 h 6858000"/>
              <a:gd name="connsiteX707" fmla="*/ 76869 w 7467600"/>
              <a:gd name="connsiteY707" fmla="*/ 3005404 h 6858000"/>
              <a:gd name="connsiteX708" fmla="*/ 32049 w 7467600"/>
              <a:gd name="connsiteY708" fmla="*/ 3065814 h 6858000"/>
              <a:gd name="connsiteX709" fmla="*/ 0 w 7467600"/>
              <a:gd name="connsiteY709" fmla="*/ 3108744 h 6858000"/>
              <a:gd name="connsiteX710" fmla="*/ 0 w 7467600"/>
              <a:gd name="connsiteY710" fmla="*/ 3058059 h 6858000"/>
              <a:gd name="connsiteX711" fmla="*/ 7610 w 7467600"/>
              <a:gd name="connsiteY711" fmla="*/ 3047889 h 6858000"/>
              <a:gd name="connsiteX712" fmla="*/ 52419 w 7467600"/>
              <a:gd name="connsiteY712" fmla="*/ 2987479 h 6858000"/>
              <a:gd name="connsiteX713" fmla="*/ 59142 w 7467600"/>
              <a:gd name="connsiteY713" fmla="*/ 2978488 h 6858000"/>
              <a:gd name="connsiteX714" fmla="*/ 0 w 7467600"/>
              <a:gd name="connsiteY714" fmla="*/ 3015334 h 6858000"/>
              <a:gd name="connsiteX715" fmla="*/ 0 w 7467600"/>
              <a:gd name="connsiteY715" fmla="*/ 2914286 h 6858000"/>
              <a:gd name="connsiteX716" fmla="*/ 36383 w 7467600"/>
              <a:gd name="connsiteY716" fmla="*/ 2901128 h 6858000"/>
              <a:gd name="connsiteX717" fmla="*/ 156329 w 7467600"/>
              <a:gd name="connsiteY717" fmla="*/ 2840533 h 6858000"/>
              <a:gd name="connsiteX718" fmla="*/ 358355 w 7467600"/>
              <a:gd name="connsiteY718" fmla="*/ 2620471 h 6858000"/>
              <a:gd name="connsiteX719" fmla="*/ 510577 w 7467600"/>
              <a:gd name="connsiteY719" fmla="*/ 2501244 h 6858000"/>
              <a:gd name="connsiteX720" fmla="*/ 211967 w 7467600"/>
              <a:gd name="connsiteY720" fmla="*/ 2479171 h 6858000"/>
              <a:gd name="connsiteX721" fmla="*/ 0 w 7467600"/>
              <a:gd name="connsiteY721" fmla="*/ 2476398 h 6858000"/>
              <a:gd name="connsiteX722" fmla="*/ 0 w 7467600"/>
              <a:gd name="connsiteY722" fmla="*/ 2389189 h 6858000"/>
              <a:gd name="connsiteX723" fmla="*/ 103062 w 7467600"/>
              <a:gd name="connsiteY723" fmla="*/ 2389518 h 6858000"/>
              <a:gd name="connsiteX724" fmla="*/ 510734 w 7467600"/>
              <a:gd name="connsiteY724" fmla="*/ 2416201 h 6858000"/>
              <a:gd name="connsiteX725" fmla="*/ 279257 w 7467600"/>
              <a:gd name="connsiteY725" fmla="*/ 2092102 h 6858000"/>
              <a:gd name="connsiteX726" fmla="*/ 65265 w 7467600"/>
              <a:gd name="connsiteY726" fmla="*/ 2006049 h 6858000"/>
              <a:gd name="connsiteX727" fmla="*/ 0 w 7467600"/>
              <a:gd name="connsiteY727" fmla="*/ 1982532 h 6858000"/>
              <a:gd name="connsiteX728" fmla="*/ 0 w 7467600"/>
              <a:gd name="connsiteY728" fmla="*/ 1912789 h 6858000"/>
              <a:gd name="connsiteX729" fmla="*/ 97460 w 7467600"/>
              <a:gd name="connsiteY729" fmla="*/ 1953725 h 6858000"/>
              <a:gd name="connsiteX730" fmla="*/ 221272 w 7467600"/>
              <a:gd name="connsiteY730" fmla="*/ 1980766 h 6858000"/>
              <a:gd name="connsiteX731" fmla="*/ 116765 w 7467600"/>
              <a:gd name="connsiteY731" fmla="*/ 1911033 h 6858000"/>
              <a:gd name="connsiteX732" fmla="*/ 16405 w 7467600"/>
              <a:gd name="connsiteY732" fmla="*/ 1803412 h 6858000"/>
              <a:gd name="connsiteX733" fmla="*/ 0 w 7467600"/>
              <a:gd name="connsiteY733" fmla="*/ 1784777 h 6858000"/>
              <a:gd name="connsiteX734" fmla="*/ 0 w 7467600"/>
              <a:gd name="connsiteY734" fmla="*/ 1740082 h 6858000"/>
              <a:gd name="connsiteX735" fmla="*/ 39394 w 7467600"/>
              <a:gd name="connsiteY735" fmla="*/ 1784856 h 6858000"/>
              <a:gd name="connsiteX736" fmla="*/ 135813 w 7467600"/>
              <a:gd name="connsiteY736" fmla="*/ 1888838 h 6858000"/>
              <a:gd name="connsiteX737" fmla="*/ 242575 w 7467600"/>
              <a:gd name="connsiteY737" fmla="*/ 1958841 h 6858000"/>
              <a:gd name="connsiteX738" fmla="*/ 82197 w 7467600"/>
              <a:gd name="connsiteY738" fmla="*/ 1754826 h 6858000"/>
              <a:gd name="connsiteX739" fmla="*/ 0 w 7467600"/>
              <a:gd name="connsiteY739" fmla="*/ 1679650 h 6858000"/>
              <a:gd name="connsiteX740" fmla="*/ 0 w 7467600"/>
              <a:gd name="connsiteY740" fmla="*/ 1602463 h 6858000"/>
              <a:gd name="connsiteX741" fmla="*/ 84689 w 7467600"/>
              <a:gd name="connsiteY741" fmla="*/ 1677442 h 6858000"/>
              <a:gd name="connsiteX742" fmla="*/ 298437 w 7467600"/>
              <a:gd name="connsiteY742" fmla="*/ 1968019 h 6858000"/>
              <a:gd name="connsiteX743" fmla="*/ 227269 w 7467600"/>
              <a:gd name="connsiteY743" fmla="*/ 1114064 h 6858000"/>
              <a:gd name="connsiteX744" fmla="*/ 248003 w 7467600"/>
              <a:gd name="connsiteY744" fmla="*/ 1089613 h 6858000"/>
              <a:gd name="connsiteX745" fmla="*/ 427020 w 7467600"/>
              <a:gd name="connsiteY745" fmla="*/ 1619803 h 6858000"/>
              <a:gd name="connsiteX746" fmla="*/ 340345 w 7467600"/>
              <a:gd name="connsiteY746" fmla="*/ 2027739 h 6858000"/>
              <a:gd name="connsiteX747" fmla="*/ 360865 w 7467600"/>
              <a:gd name="connsiteY747" fmla="*/ 2044827 h 6858000"/>
              <a:gd name="connsiteX748" fmla="*/ 560414 w 7467600"/>
              <a:gd name="connsiteY748" fmla="*/ 2421457 h 6858000"/>
              <a:gd name="connsiteX749" fmla="*/ 1359703 w 7467600"/>
              <a:gd name="connsiteY749" fmla="*/ 2578554 h 6858000"/>
              <a:gd name="connsiteX750" fmla="*/ 1359422 w 7467600"/>
              <a:gd name="connsiteY750" fmla="*/ 2577994 h 6858000"/>
              <a:gd name="connsiteX751" fmla="*/ 828701 w 7467600"/>
              <a:gd name="connsiteY751" fmla="*/ 1839520 h 6858000"/>
              <a:gd name="connsiteX752" fmla="*/ 494427 w 7467600"/>
              <a:gd name="connsiteY752" fmla="*/ 1092333 h 6858000"/>
              <a:gd name="connsiteX753" fmla="*/ 506322 w 7467600"/>
              <a:gd name="connsiteY753" fmla="*/ 1020997 h 6858000"/>
              <a:gd name="connsiteX754" fmla="*/ 4570198 w 7467600"/>
              <a:gd name="connsiteY754" fmla="*/ 978081 h 6858000"/>
              <a:gd name="connsiteX755" fmla="*/ 4523691 w 7467600"/>
              <a:gd name="connsiteY755" fmla="*/ 1127776 h 6858000"/>
              <a:gd name="connsiteX756" fmla="*/ 4509875 w 7467600"/>
              <a:gd name="connsiteY756" fmla="*/ 1167552 h 6858000"/>
              <a:gd name="connsiteX757" fmla="*/ 4478168 w 7467600"/>
              <a:gd name="connsiteY757" fmla="*/ 1260735 h 6858000"/>
              <a:gd name="connsiteX758" fmla="*/ 4409309 w 7467600"/>
              <a:gd name="connsiteY758" fmla="*/ 1666996 h 6858000"/>
              <a:gd name="connsiteX759" fmla="*/ 4370031 w 7467600"/>
              <a:gd name="connsiteY759" fmla="*/ 1955666 h 6858000"/>
              <a:gd name="connsiteX760" fmla="*/ 4570198 w 7467600"/>
              <a:gd name="connsiteY760" fmla="*/ 978081 h 6858000"/>
              <a:gd name="connsiteX761" fmla="*/ 4557898 w 7467600"/>
              <a:gd name="connsiteY761" fmla="*/ 900011 h 6858000"/>
              <a:gd name="connsiteX762" fmla="*/ 4344840 w 7467600"/>
              <a:gd name="connsiteY762" fmla="*/ 1922038 h 6858000"/>
              <a:gd name="connsiteX763" fmla="*/ 4378710 w 7467600"/>
              <a:gd name="connsiteY763" fmla="*/ 1665516 h 6858000"/>
              <a:gd name="connsiteX764" fmla="*/ 4448798 w 7467600"/>
              <a:gd name="connsiteY764" fmla="*/ 1253024 h 6858000"/>
              <a:gd name="connsiteX765" fmla="*/ 4480315 w 7467600"/>
              <a:gd name="connsiteY765" fmla="*/ 1158454 h 6858000"/>
              <a:gd name="connsiteX766" fmla="*/ 4494133 w 7467600"/>
              <a:gd name="connsiteY766" fmla="*/ 1118676 h 6858000"/>
              <a:gd name="connsiteX767" fmla="*/ 4557898 w 7467600"/>
              <a:gd name="connsiteY767" fmla="*/ 900011 h 6858000"/>
              <a:gd name="connsiteX768" fmla="*/ 5870151 w 7467600"/>
              <a:gd name="connsiteY768" fmla="*/ 898890 h 6858000"/>
              <a:gd name="connsiteX769" fmla="*/ 5861335 w 7467600"/>
              <a:gd name="connsiteY769" fmla="*/ 899177 h 6858000"/>
              <a:gd name="connsiteX770" fmla="*/ 5843702 w 7467600"/>
              <a:gd name="connsiteY770" fmla="*/ 899748 h 6858000"/>
              <a:gd name="connsiteX771" fmla="*/ 5651107 w 7467600"/>
              <a:gd name="connsiteY771" fmla="*/ 920306 h 6858000"/>
              <a:gd name="connsiteX772" fmla="*/ 5459407 w 7467600"/>
              <a:gd name="connsiteY772" fmla="*/ 940975 h 6858000"/>
              <a:gd name="connsiteX773" fmla="*/ 5374846 w 7467600"/>
              <a:gd name="connsiteY773" fmla="*/ 941988 h 6858000"/>
              <a:gd name="connsiteX774" fmla="*/ 5256105 w 7467600"/>
              <a:gd name="connsiteY774" fmla="*/ 945632 h 6858000"/>
              <a:gd name="connsiteX775" fmla="*/ 5107071 w 7467600"/>
              <a:gd name="connsiteY775" fmla="*/ 969720 h 6858000"/>
              <a:gd name="connsiteX776" fmla="*/ 4998681 w 7467600"/>
              <a:gd name="connsiteY776" fmla="*/ 988771 h 6858000"/>
              <a:gd name="connsiteX777" fmla="*/ 5870151 w 7467600"/>
              <a:gd name="connsiteY777" fmla="*/ 898890 h 6858000"/>
              <a:gd name="connsiteX778" fmla="*/ 5504425 w 7467600"/>
              <a:gd name="connsiteY778" fmla="*/ 848067 h 6858000"/>
              <a:gd name="connsiteX779" fmla="*/ 4968849 w 7467600"/>
              <a:gd name="connsiteY779" fmla="*/ 962318 h 6858000"/>
              <a:gd name="connsiteX780" fmla="*/ 5104039 w 7467600"/>
              <a:gd name="connsiteY780" fmla="*/ 940634 h 6858000"/>
              <a:gd name="connsiteX781" fmla="*/ 5256311 w 7467600"/>
              <a:gd name="connsiteY781" fmla="*/ 916490 h 6858000"/>
              <a:gd name="connsiteX782" fmla="*/ 5377381 w 7467600"/>
              <a:gd name="connsiteY782" fmla="*/ 912671 h 6858000"/>
              <a:gd name="connsiteX783" fmla="*/ 5460148 w 7467600"/>
              <a:gd name="connsiteY783" fmla="*/ 911442 h 6858000"/>
              <a:gd name="connsiteX784" fmla="*/ 5648971 w 7467600"/>
              <a:gd name="connsiteY784" fmla="*/ 891331 h 6858000"/>
              <a:gd name="connsiteX785" fmla="*/ 5844807 w 7467600"/>
              <a:gd name="connsiteY785" fmla="*/ 870718 h 6858000"/>
              <a:gd name="connsiteX786" fmla="*/ 5862975 w 7467600"/>
              <a:gd name="connsiteY786" fmla="*/ 869756 h 6858000"/>
              <a:gd name="connsiteX787" fmla="*/ 5920887 w 7467600"/>
              <a:gd name="connsiteY787" fmla="*/ 865929 h 6858000"/>
              <a:gd name="connsiteX788" fmla="*/ 5504425 w 7467600"/>
              <a:gd name="connsiteY788" fmla="*/ 848067 h 6858000"/>
              <a:gd name="connsiteX789" fmla="*/ 3607114 w 7467600"/>
              <a:gd name="connsiteY789" fmla="*/ 467441 h 6858000"/>
              <a:gd name="connsiteX790" fmla="*/ 3296242 w 7467600"/>
              <a:gd name="connsiteY790" fmla="*/ 807991 h 6858000"/>
              <a:gd name="connsiteX791" fmla="*/ 3174674 w 7467600"/>
              <a:gd name="connsiteY791" fmla="*/ 919759 h 6858000"/>
              <a:gd name="connsiteX792" fmla="*/ 3042978 w 7467600"/>
              <a:gd name="connsiteY792" fmla="*/ 1054894 h 6858000"/>
              <a:gd name="connsiteX793" fmla="*/ 2968914 w 7467600"/>
              <a:gd name="connsiteY793" fmla="*/ 1133756 h 6858000"/>
              <a:gd name="connsiteX794" fmla="*/ 3103823 w 7467600"/>
              <a:gd name="connsiteY794" fmla="*/ 1026814 h 6858000"/>
              <a:gd name="connsiteX795" fmla="*/ 3607114 w 7467600"/>
              <a:gd name="connsiteY795" fmla="*/ 467441 h 6858000"/>
              <a:gd name="connsiteX796" fmla="*/ 3744487 w 7467600"/>
              <a:gd name="connsiteY796" fmla="*/ 383136 h 6858000"/>
              <a:gd name="connsiteX797" fmla="*/ 3970213 w 7467600"/>
              <a:gd name="connsiteY797" fmla="*/ 995559 h 6858000"/>
              <a:gd name="connsiteX798" fmla="*/ 3744487 w 7467600"/>
              <a:gd name="connsiteY798" fmla="*/ 383136 h 6858000"/>
              <a:gd name="connsiteX799" fmla="*/ 3624562 w 7467600"/>
              <a:gd name="connsiteY799" fmla="*/ 367041 h 6858000"/>
              <a:gd name="connsiteX800" fmla="*/ 3489712 w 7467600"/>
              <a:gd name="connsiteY800" fmla="*/ 485386 h 6858000"/>
              <a:gd name="connsiteX801" fmla="*/ 3182994 w 7467600"/>
              <a:gd name="connsiteY801" fmla="*/ 828265 h 6858000"/>
              <a:gd name="connsiteX802" fmla="*/ 2892114 w 7467600"/>
              <a:gd name="connsiteY802" fmla="*/ 1172635 h 6858000"/>
              <a:gd name="connsiteX803" fmla="*/ 3021459 w 7467600"/>
              <a:gd name="connsiteY803" fmla="*/ 1035385 h 6858000"/>
              <a:gd name="connsiteX804" fmla="*/ 3153873 w 7467600"/>
              <a:gd name="connsiteY804" fmla="*/ 898971 h 6858000"/>
              <a:gd name="connsiteX805" fmla="*/ 3276511 w 7467600"/>
              <a:gd name="connsiteY805" fmla="*/ 786423 h 6858000"/>
              <a:gd name="connsiteX806" fmla="*/ 3584154 w 7467600"/>
              <a:gd name="connsiteY806" fmla="*/ 448218 h 6858000"/>
              <a:gd name="connsiteX807" fmla="*/ 3624562 w 7467600"/>
              <a:gd name="connsiteY807" fmla="*/ 367041 h 6858000"/>
              <a:gd name="connsiteX808" fmla="*/ 3766672 w 7467600"/>
              <a:gd name="connsiteY808" fmla="*/ 359429 h 6858000"/>
              <a:gd name="connsiteX809" fmla="*/ 3996338 w 7467600"/>
              <a:gd name="connsiteY809" fmla="*/ 968237 h 6858000"/>
              <a:gd name="connsiteX810" fmla="*/ 3766672 w 7467600"/>
              <a:gd name="connsiteY810" fmla="*/ 359429 h 6858000"/>
              <a:gd name="connsiteX811" fmla="*/ 5805386 w 7467600"/>
              <a:gd name="connsiteY811" fmla="*/ 239240 h 6858000"/>
              <a:gd name="connsiteX812" fmla="*/ 5736947 w 7467600"/>
              <a:gd name="connsiteY812" fmla="*/ 261367 h 6858000"/>
              <a:gd name="connsiteX813" fmla="*/ 5427012 w 7467600"/>
              <a:gd name="connsiteY813" fmla="*/ 311272 h 6858000"/>
              <a:gd name="connsiteX814" fmla="*/ 5147818 w 7467600"/>
              <a:gd name="connsiteY814" fmla="*/ 322112 h 6858000"/>
              <a:gd name="connsiteX815" fmla="*/ 5060854 w 7467600"/>
              <a:gd name="connsiteY815" fmla="*/ 311882 h 6858000"/>
              <a:gd name="connsiteX816" fmla="*/ 4945989 w 7467600"/>
              <a:gd name="connsiteY816" fmla="*/ 300516 h 6858000"/>
              <a:gd name="connsiteX817" fmla="*/ 5410479 w 7467600"/>
              <a:gd name="connsiteY817" fmla="*/ 348434 h 6858000"/>
              <a:gd name="connsiteX818" fmla="*/ 5805386 w 7467600"/>
              <a:gd name="connsiteY818" fmla="*/ 239240 h 6858000"/>
              <a:gd name="connsiteX819" fmla="*/ 5905192 w 7467600"/>
              <a:gd name="connsiteY819" fmla="*/ 163079 h 6858000"/>
              <a:gd name="connsiteX820" fmla="*/ 5865655 w 7467600"/>
              <a:gd name="connsiteY820" fmla="*/ 171901 h 6858000"/>
              <a:gd name="connsiteX821" fmla="*/ 5259740 w 7467600"/>
              <a:gd name="connsiteY821" fmla="*/ 257013 h 6858000"/>
              <a:gd name="connsiteX822" fmla="*/ 5208466 w 7467600"/>
              <a:gd name="connsiteY822" fmla="*/ 257550 h 6858000"/>
              <a:gd name="connsiteX823" fmla="*/ 4980204 w 7467600"/>
              <a:gd name="connsiteY823" fmla="*/ 271903 h 6858000"/>
              <a:gd name="connsiteX824" fmla="*/ 5068068 w 7467600"/>
              <a:gd name="connsiteY824" fmla="*/ 282244 h 6858000"/>
              <a:gd name="connsiteX825" fmla="*/ 5153231 w 7467600"/>
              <a:gd name="connsiteY825" fmla="*/ 292240 h 6858000"/>
              <a:gd name="connsiteX826" fmla="*/ 5426491 w 7467600"/>
              <a:gd name="connsiteY826" fmla="*/ 281128 h 6858000"/>
              <a:gd name="connsiteX827" fmla="*/ 5731212 w 7467600"/>
              <a:gd name="connsiteY827" fmla="*/ 231951 h 6858000"/>
              <a:gd name="connsiteX828" fmla="*/ 5905192 w 7467600"/>
              <a:gd name="connsiteY828" fmla="*/ 163079 h 6858000"/>
              <a:gd name="connsiteX829" fmla="*/ 5944437 w 7467600"/>
              <a:gd name="connsiteY829" fmla="*/ 113829 h 6858000"/>
              <a:gd name="connsiteX830" fmla="*/ 5825032 w 7467600"/>
              <a:gd name="connsiteY830" fmla="*/ 146405 h 6858000"/>
              <a:gd name="connsiteX831" fmla="*/ 4955599 w 7467600"/>
              <a:gd name="connsiteY831" fmla="*/ 247008 h 6858000"/>
              <a:gd name="connsiteX832" fmla="*/ 5210104 w 7467600"/>
              <a:gd name="connsiteY832" fmla="*/ 228123 h 6858000"/>
              <a:gd name="connsiteX833" fmla="*/ 5261015 w 7467600"/>
              <a:gd name="connsiteY833" fmla="*/ 227087 h 6858000"/>
              <a:gd name="connsiteX834" fmla="*/ 5861181 w 7467600"/>
              <a:gd name="connsiteY834" fmla="*/ 143093 h 6858000"/>
              <a:gd name="connsiteX835" fmla="*/ 5961252 w 7467600"/>
              <a:gd name="connsiteY835" fmla="*/ 114820 h 6858000"/>
              <a:gd name="connsiteX836" fmla="*/ 5944437 w 7467600"/>
              <a:gd name="connsiteY836" fmla="*/ 113829 h 6858000"/>
              <a:gd name="connsiteX837" fmla="*/ 3882765 w 7467600"/>
              <a:gd name="connsiteY837" fmla="*/ 0 h 6858000"/>
              <a:gd name="connsiteX838" fmla="*/ 3995099 w 7467600"/>
              <a:gd name="connsiteY838" fmla="*/ 0 h 6858000"/>
              <a:gd name="connsiteX839" fmla="*/ 4163818 w 7467600"/>
              <a:gd name="connsiteY839" fmla="*/ 234104 h 6858000"/>
              <a:gd name="connsiteX840" fmla="*/ 4172099 w 7467600"/>
              <a:gd name="connsiteY840" fmla="*/ 234207 h 6858000"/>
              <a:gd name="connsiteX841" fmla="*/ 4784282 w 7467600"/>
              <a:gd name="connsiteY841" fmla="*/ 276561 h 6858000"/>
              <a:gd name="connsiteX842" fmla="*/ 4801687 w 7467600"/>
              <a:gd name="connsiteY842" fmla="*/ 267764 h 6858000"/>
              <a:gd name="connsiteX843" fmla="*/ 6082788 w 7467600"/>
              <a:gd name="connsiteY843" fmla="*/ 64119 h 6858000"/>
              <a:gd name="connsiteX844" fmla="*/ 6099442 w 7467600"/>
              <a:gd name="connsiteY844" fmla="*/ 82568 h 6858000"/>
              <a:gd name="connsiteX845" fmla="*/ 4804137 w 7467600"/>
              <a:gd name="connsiteY845" fmla="*/ 320931 h 6858000"/>
              <a:gd name="connsiteX846" fmla="*/ 4227047 w 7467600"/>
              <a:gd name="connsiteY846" fmla="*/ 313415 h 6858000"/>
              <a:gd name="connsiteX847" fmla="*/ 4346041 w 7467600"/>
              <a:gd name="connsiteY847" fmla="*/ 456086 h 6858000"/>
              <a:gd name="connsiteX848" fmla="*/ 4870967 w 7467600"/>
              <a:gd name="connsiteY848" fmla="*/ 963061 h 6858000"/>
              <a:gd name="connsiteX849" fmla="*/ 4889647 w 7467600"/>
              <a:gd name="connsiteY849" fmla="*/ 957147 h 6858000"/>
              <a:gd name="connsiteX850" fmla="*/ 5422504 w 7467600"/>
              <a:gd name="connsiteY850" fmla="*/ 805191 h 6858000"/>
              <a:gd name="connsiteX851" fmla="*/ 6087656 w 7467600"/>
              <a:gd name="connsiteY851" fmla="*/ 826703 h 6858000"/>
              <a:gd name="connsiteX852" fmla="*/ 6058717 w 7467600"/>
              <a:gd name="connsiteY852" fmla="*/ 865992 h 6858000"/>
              <a:gd name="connsiteX853" fmla="*/ 4974153 w 7467600"/>
              <a:gd name="connsiteY853" fmla="*/ 1045456 h 6858000"/>
              <a:gd name="connsiteX854" fmla="*/ 5627835 w 7467600"/>
              <a:gd name="connsiteY854" fmla="*/ 1472077 h 6858000"/>
              <a:gd name="connsiteX855" fmla="*/ 5629817 w 7467600"/>
              <a:gd name="connsiteY855" fmla="*/ 1471412 h 6858000"/>
              <a:gd name="connsiteX856" fmla="*/ 5634124 w 7467600"/>
              <a:gd name="connsiteY856" fmla="*/ 1470572 h 6858000"/>
              <a:gd name="connsiteX857" fmla="*/ 5755832 w 7467600"/>
              <a:gd name="connsiteY857" fmla="*/ 1383886 h 6858000"/>
              <a:gd name="connsiteX858" fmla="*/ 6014186 w 7467600"/>
              <a:gd name="connsiteY858" fmla="*/ 1279799 h 6858000"/>
              <a:gd name="connsiteX859" fmla="*/ 6901619 w 7467600"/>
              <a:gd name="connsiteY859" fmla="*/ 1047874 h 6858000"/>
              <a:gd name="connsiteX860" fmla="*/ 6931566 w 7467600"/>
              <a:gd name="connsiteY860" fmla="*/ 1062034 h 6858000"/>
              <a:gd name="connsiteX861" fmla="*/ 5790982 w 7467600"/>
              <a:gd name="connsiteY861" fmla="*/ 1561380 h 6858000"/>
              <a:gd name="connsiteX862" fmla="*/ 6188971 w 7467600"/>
              <a:gd name="connsiteY862" fmla="*/ 1755168 h 6858000"/>
              <a:gd name="connsiteX863" fmla="*/ 6202446 w 7467600"/>
              <a:gd name="connsiteY863" fmla="*/ 1752268 h 6858000"/>
              <a:gd name="connsiteX864" fmla="*/ 7179560 w 7467600"/>
              <a:gd name="connsiteY864" fmla="*/ 1467551 h 6858000"/>
              <a:gd name="connsiteX865" fmla="*/ 7158730 w 7467600"/>
              <a:gd name="connsiteY865" fmla="*/ 1507835 h 6858000"/>
              <a:gd name="connsiteX866" fmla="*/ 6326959 w 7467600"/>
              <a:gd name="connsiteY866" fmla="*/ 1817686 h 6858000"/>
              <a:gd name="connsiteX867" fmla="*/ 6537433 w 7467600"/>
              <a:gd name="connsiteY867" fmla="*/ 1907790 h 6858000"/>
              <a:gd name="connsiteX868" fmla="*/ 6550221 w 7467600"/>
              <a:gd name="connsiteY868" fmla="*/ 1910729 h 6858000"/>
              <a:gd name="connsiteX869" fmla="*/ 6964438 w 7467600"/>
              <a:gd name="connsiteY869" fmla="*/ 2209505 h 6858000"/>
              <a:gd name="connsiteX870" fmla="*/ 7367862 w 7467600"/>
              <a:gd name="connsiteY870" fmla="*/ 2806833 h 6858000"/>
              <a:gd name="connsiteX871" fmla="*/ 7364329 w 7467600"/>
              <a:gd name="connsiteY871" fmla="*/ 2826907 h 6858000"/>
              <a:gd name="connsiteX872" fmla="*/ 7290545 w 7467600"/>
              <a:gd name="connsiteY872" fmla="*/ 2850663 h 6858000"/>
              <a:gd name="connsiteX873" fmla="*/ 6472036 w 7467600"/>
              <a:gd name="connsiteY873" fmla="*/ 1959003 h 6858000"/>
              <a:gd name="connsiteX874" fmla="*/ 5792897 w 7467600"/>
              <a:gd name="connsiteY874" fmla="*/ 1647747 h 6858000"/>
              <a:gd name="connsiteX875" fmla="*/ 5842751 w 7467600"/>
              <a:gd name="connsiteY875" fmla="*/ 1816112 h 6858000"/>
              <a:gd name="connsiteX876" fmla="*/ 5847424 w 7467600"/>
              <a:gd name="connsiteY876" fmla="*/ 1815776 h 6858000"/>
              <a:gd name="connsiteX877" fmla="*/ 6399821 w 7467600"/>
              <a:gd name="connsiteY877" fmla="*/ 2344799 h 6858000"/>
              <a:gd name="connsiteX878" fmla="*/ 6323232 w 7467600"/>
              <a:gd name="connsiteY878" fmla="*/ 2389634 h 6858000"/>
              <a:gd name="connsiteX879" fmla="*/ 5942958 w 7467600"/>
              <a:gd name="connsiteY879" fmla="*/ 2077708 h 6858000"/>
              <a:gd name="connsiteX880" fmla="*/ 5921559 w 7467600"/>
              <a:gd name="connsiteY880" fmla="*/ 2378596 h 6858000"/>
              <a:gd name="connsiteX881" fmla="*/ 5817651 w 7467600"/>
              <a:gd name="connsiteY881" fmla="*/ 3023919 h 6858000"/>
              <a:gd name="connsiteX882" fmla="*/ 5729634 w 7467600"/>
              <a:gd name="connsiteY882" fmla="*/ 3051849 h 6858000"/>
              <a:gd name="connsiteX883" fmla="*/ 5611018 w 7467600"/>
              <a:gd name="connsiteY883" fmla="*/ 2316769 h 6858000"/>
              <a:gd name="connsiteX884" fmla="*/ 5687608 w 7467600"/>
              <a:gd name="connsiteY884" fmla="*/ 2039972 h 6858000"/>
              <a:gd name="connsiteX885" fmla="*/ 5657554 w 7467600"/>
              <a:gd name="connsiteY885" fmla="*/ 1576445 h 6858000"/>
              <a:gd name="connsiteX886" fmla="*/ 5150475 w 7467600"/>
              <a:gd name="connsiteY886" fmla="*/ 1274012 h 6858000"/>
              <a:gd name="connsiteX887" fmla="*/ 5349142 w 7467600"/>
              <a:gd name="connsiteY887" fmla="*/ 2204405 h 6858000"/>
              <a:gd name="connsiteX888" fmla="*/ 5262214 w 7467600"/>
              <a:gd name="connsiteY888" fmla="*/ 2233836 h 6858000"/>
              <a:gd name="connsiteX889" fmla="*/ 4981539 w 7467600"/>
              <a:gd name="connsiteY889" fmla="*/ 1542201 h 6858000"/>
              <a:gd name="connsiteX890" fmla="*/ 4958461 w 7467600"/>
              <a:gd name="connsiteY890" fmla="*/ 1136957 h 6858000"/>
              <a:gd name="connsiteX891" fmla="*/ 4655015 w 7467600"/>
              <a:gd name="connsiteY891" fmla="*/ 891426 h 6858000"/>
              <a:gd name="connsiteX892" fmla="*/ 4348002 w 7467600"/>
              <a:gd name="connsiteY892" fmla="*/ 2205895 h 6858000"/>
              <a:gd name="connsiteX893" fmla="*/ 4262250 w 7467600"/>
              <a:gd name="connsiteY893" fmla="*/ 2219972 h 6858000"/>
              <a:gd name="connsiteX894" fmla="*/ 4550611 w 7467600"/>
              <a:gd name="connsiteY894" fmla="*/ 817540 h 6858000"/>
              <a:gd name="connsiteX895" fmla="*/ 4564418 w 7467600"/>
              <a:gd name="connsiteY895" fmla="*/ 808293 h 6858000"/>
              <a:gd name="connsiteX896" fmla="*/ 4266388 w 7467600"/>
              <a:gd name="connsiteY896" fmla="*/ 500083 h 6858000"/>
              <a:gd name="connsiteX897" fmla="*/ 4032842 w 7467600"/>
              <a:gd name="connsiteY897" fmla="*/ 211809 h 6858000"/>
              <a:gd name="connsiteX898" fmla="*/ 3882765 w 7467600"/>
              <a:gd name="connsiteY898" fmla="*/ 0 h 6858000"/>
              <a:gd name="connsiteX899" fmla="*/ 3721337 w 7467600"/>
              <a:gd name="connsiteY899" fmla="*/ 0 h 6858000"/>
              <a:gd name="connsiteX900" fmla="*/ 3797544 w 7467600"/>
              <a:gd name="connsiteY900" fmla="*/ 0 h 6858000"/>
              <a:gd name="connsiteX901" fmla="*/ 3775734 w 7467600"/>
              <a:gd name="connsiteY901" fmla="*/ 95131 h 6858000"/>
              <a:gd name="connsiteX902" fmla="*/ 3724807 w 7467600"/>
              <a:gd name="connsiteY902" fmla="*/ 272257 h 6858000"/>
              <a:gd name="connsiteX903" fmla="*/ 3726844 w 7467600"/>
              <a:gd name="connsiteY903" fmla="*/ 282988 h 6858000"/>
              <a:gd name="connsiteX904" fmla="*/ 3742664 w 7467600"/>
              <a:gd name="connsiteY904" fmla="*/ 279918 h 6858000"/>
              <a:gd name="connsiteX905" fmla="*/ 4103910 w 7467600"/>
              <a:gd name="connsiteY905" fmla="*/ 1161917 h 6858000"/>
              <a:gd name="connsiteX906" fmla="*/ 4020269 w 7467600"/>
              <a:gd name="connsiteY906" fmla="*/ 1200406 h 6858000"/>
              <a:gd name="connsiteX907" fmla="*/ 3674882 w 7467600"/>
              <a:gd name="connsiteY907" fmla="*/ 488524 h 6858000"/>
              <a:gd name="connsiteX908" fmla="*/ 3132682 w 7467600"/>
              <a:gd name="connsiteY908" fmla="*/ 1072284 h 6858000"/>
              <a:gd name="connsiteX909" fmla="*/ 2716346 w 7467600"/>
              <a:gd name="connsiteY909" fmla="*/ 1276376 h 6858000"/>
              <a:gd name="connsiteX910" fmla="*/ 2716772 w 7467600"/>
              <a:gd name="connsiteY910" fmla="*/ 1255462 h 6858000"/>
              <a:gd name="connsiteX911" fmla="*/ 3471096 w 7467600"/>
              <a:gd name="connsiteY911" fmla="*/ 437072 h 6858000"/>
              <a:gd name="connsiteX912" fmla="*/ 3639057 w 7467600"/>
              <a:gd name="connsiteY912" fmla="*/ 286334 h 6858000"/>
              <a:gd name="connsiteX913" fmla="*/ 3640309 w 7467600"/>
              <a:gd name="connsiteY913" fmla="*/ 284664 h 6858000"/>
              <a:gd name="connsiteX914" fmla="*/ 3646022 w 7467600"/>
              <a:gd name="connsiteY914" fmla="*/ 276711 h 6858000"/>
              <a:gd name="connsiteX915" fmla="*/ 3707943 w 7467600"/>
              <a:gd name="connsiteY915" fmla="*/ 65958 h 6858000"/>
              <a:gd name="connsiteX916" fmla="*/ 3721337 w 7467600"/>
              <a:gd name="connsiteY916" fmla="*/ 0 h 6858000"/>
              <a:gd name="connsiteX917" fmla="*/ 2867960 w 7467600"/>
              <a:gd name="connsiteY917" fmla="*/ 0 h 6858000"/>
              <a:gd name="connsiteX918" fmla="*/ 2926351 w 7467600"/>
              <a:gd name="connsiteY918" fmla="*/ 0 h 6858000"/>
              <a:gd name="connsiteX919" fmla="*/ 2902823 w 7467600"/>
              <a:gd name="connsiteY919" fmla="*/ 262929 h 6858000"/>
              <a:gd name="connsiteX920" fmla="*/ 2940663 w 7467600"/>
              <a:gd name="connsiteY920" fmla="*/ 140884 h 6858000"/>
              <a:gd name="connsiteX921" fmla="*/ 2947039 w 7467600"/>
              <a:gd name="connsiteY921" fmla="*/ 122524 h 6858000"/>
              <a:gd name="connsiteX922" fmla="*/ 2984316 w 7467600"/>
              <a:gd name="connsiteY922" fmla="*/ 0 h 6858000"/>
              <a:gd name="connsiteX923" fmla="*/ 3016114 w 7467600"/>
              <a:gd name="connsiteY923" fmla="*/ 0 h 6858000"/>
              <a:gd name="connsiteX924" fmla="*/ 2979949 w 7467600"/>
              <a:gd name="connsiteY924" fmla="*/ 119274 h 6858000"/>
              <a:gd name="connsiteX925" fmla="*/ 3023879 w 7467600"/>
              <a:gd name="connsiteY925" fmla="*/ 0 h 6858000"/>
              <a:gd name="connsiteX926" fmla="*/ 3105400 w 7467600"/>
              <a:gd name="connsiteY926" fmla="*/ 0 h 6858000"/>
              <a:gd name="connsiteX927" fmla="*/ 3094669 w 7467600"/>
              <a:gd name="connsiteY927" fmla="*/ 30308 h 6858000"/>
              <a:gd name="connsiteX928" fmla="*/ 2901945 w 7467600"/>
              <a:gd name="connsiteY928" fmla="*/ 466538 h 6858000"/>
              <a:gd name="connsiteX929" fmla="*/ 2815209 w 7467600"/>
              <a:gd name="connsiteY929" fmla="*/ 497361 h 6858000"/>
              <a:gd name="connsiteX930" fmla="*/ 2844845 w 7467600"/>
              <a:gd name="connsiteY930" fmla="*/ 127638 h 6858000"/>
              <a:gd name="connsiteX931" fmla="*/ 2867960 w 7467600"/>
              <a:gd name="connsiteY931" fmla="*/ 0 h 6858000"/>
              <a:gd name="connsiteX932" fmla="*/ 1057230 w 7467600"/>
              <a:gd name="connsiteY932" fmla="*/ 0 h 6858000"/>
              <a:gd name="connsiteX933" fmla="*/ 1111003 w 7467600"/>
              <a:gd name="connsiteY933" fmla="*/ 0 h 6858000"/>
              <a:gd name="connsiteX934" fmla="*/ 1125553 w 7467600"/>
              <a:gd name="connsiteY934" fmla="*/ 52588 h 6858000"/>
              <a:gd name="connsiteX935" fmla="*/ 1304276 w 7467600"/>
              <a:gd name="connsiteY935" fmla="*/ 476275 h 6858000"/>
              <a:gd name="connsiteX936" fmla="*/ 1492066 w 7467600"/>
              <a:gd name="connsiteY936" fmla="*/ 886333 h 6858000"/>
              <a:gd name="connsiteX937" fmla="*/ 1423698 w 7467600"/>
              <a:gd name="connsiteY937" fmla="*/ 710817 h 6858000"/>
              <a:gd name="connsiteX938" fmla="*/ 1357609 w 7467600"/>
              <a:gd name="connsiteY938" fmla="*/ 532892 h 6858000"/>
              <a:gd name="connsiteX939" fmla="*/ 1309550 w 7467600"/>
              <a:gd name="connsiteY939" fmla="*/ 374031 h 6858000"/>
              <a:gd name="connsiteX940" fmla="*/ 1193673 w 7467600"/>
              <a:gd name="connsiteY940" fmla="*/ 49533 h 6858000"/>
              <a:gd name="connsiteX941" fmla="*/ 1164391 w 7467600"/>
              <a:gd name="connsiteY941" fmla="*/ 0 h 6858000"/>
              <a:gd name="connsiteX942" fmla="*/ 1200666 w 7467600"/>
              <a:gd name="connsiteY942" fmla="*/ 0 h 6858000"/>
              <a:gd name="connsiteX943" fmla="*/ 1223408 w 7467600"/>
              <a:gd name="connsiteY943" fmla="*/ 38996 h 6858000"/>
              <a:gd name="connsiteX944" fmla="*/ 1339635 w 7467600"/>
              <a:gd name="connsiteY944" fmla="*/ 365517 h 6858000"/>
              <a:gd name="connsiteX945" fmla="*/ 1387469 w 7467600"/>
              <a:gd name="connsiteY945" fmla="*/ 523079 h 6858000"/>
              <a:gd name="connsiteX946" fmla="*/ 1452685 w 7467600"/>
              <a:gd name="connsiteY946" fmla="*/ 699806 h 6858000"/>
              <a:gd name="connsiteX947" fmla="*/ 1492092 w 7467600"/>
              <a:gd name="connsiteY947" fmla="*/ 800424 h 6858000"/>
              <a:gd name="connsiteX948" fmla="*/ 1455302 w 7467600"/>
              <a:gd name="connsiteY948" fmla="*/ 632913 h 6858000"/>
              <a:gd name="connsiteX949" fmla="*/ 1222336 w 7467600"/>
              <a:gd name="connsiteY949" fmla="*/ 9480 h 6858000"/>
              <a:gd name="connsiteX950" fmla="*/ 1214634 w 7467600"/>
              <a:gd name="connsiteY950" fmla="*/ 0 h 6858000"/>
              <a:gd name="connsiteX951" fmla="*/ 1289827 w 7467600"/>
              <a:gd name="connsiteY951" fmla="*/ 0 h 6858000"/>
              <a:gd name="connsiteX952" fmla="*/ 1321076 w 7467600"/>
              <a:gd name="connsiteY952" fmla="*/ 59722 h 6858000"/>
              <a:gd name="connsiteX953" fmla="*/ 1512579 w 7467600"/>
              <a:gd name="connsiteY953" fmla="*/ 626441 h 6858000"/>
              <a:gd name="connsiteX954" fmla="*/ 1506076 w 7467600"/>
              <a:gd name="connsiteY954" fmla="*/ 1089289 h 6858000"/>
              <a:gd name="connsiteX955" fmla="*/ 1486346 w 7467600"/>
              <a:gd name="connsiteY955" fmla="*/ 1079919 h 6858000"/>
              <a:gd name="connsiteX956" fmla="*/ 1070511 w 7467600"/>
              <a:gd name="connsiteY956" fmla="*/ 48609 h 6858000"/>
              <a:gd name="connsiteX957" fmla="*/ 1057230 w 7467600"/>
              <a:gd name="connsiteY957" fmla="*/ 0 h 6858000"/>
              <a:gd name="connsiteX958" fmla="*/ 43151 w 7467600"/>
              <a:gd name="connsiteY958" fmla="*/ 0 h 6858000"/>
              <a:gd name="connsiteX959" fmla="*/ 95283 w 7467600"/>
              <a:gd name="connsiteY959" fmla="*/ 0 h 6858000"/>
              <a:gd name="connsiteX960" fmla="*/ 300708 w 7467600"/>
              <a:gd name="connsiteY960" fmla="*/ 154571 h 6858000"/>
              <a:gd name="connsiteX961" fmla="*/ 530414 w 7467600"/>
              <a:gd name="connsiteY961" fmla="*/ 354673 h 6858000"/>
              <a:gd name="connsiteX962" fmla="*/ 333785 w 7467600"/>
              <a:gd name="connsiteY962" fmla="*/ 161564 h 6858000"/>
              <a:gd name="connsiteX963" fmla="*/ 147005 w 7467600"/>
              <a:gd name="connsiteY963" fmla="*/ 0 h 6858000"/>
              <a:gd name="connsiteX964" fmla="*/ 272509 w 7467600"/>
              <a:gd name="connsiteY964" fmla="*/ 0 h 6858000"/>
              <a:gd name="connsiteX965" fmla="*/ 326276 w 7467600"/>
              <a:gd name="connsiteY965" fmla="*/ 45847 h 6858000"/>
              <a:gd name="connsiteX966" fmla="*/ 823759 w 7467600"/>
              <a:gd name="connsiteY966" fmla="*/ 574145 h 6858000"/>
              <a:gd name="connsiteX967" fmla="*/ 811254 w 7467600"/>
              <a:gd name="connsiteY967" fmla="*/ 665546 h 6858000"/>
              <a:gd name="connsiteX968" fmla="*/ 154042 w 7467600"/>
              <a:gd name="connsiteY968" fmla="*/ 261522 h 6858000"/>
              <a:gd name="connsiteX969" fmla="*/ 13550 w 7467600"/>
              <a:gd name="connsiteY969" fmla="*/ 158423 h 6858000"/>
              <a:gd name="connsiteX970" fmla="*/ 0 w 7467600"/>
              <a:gd name="connsiteY970" fmla="*/ 146618 h 6858000"/>
              <a:gd name="connsiteX971" fmla="*/ 0 w 7467600"/>
              <a:gd name="connsiteY971" fmla="*/ 59161 h 6858000"/>
              <a:gd name="connsiteX972" fmla="*/ 45427 w 7467600"/>
              <a:gd name="connsiteY972" fmla="*/ 101078 h 6858000"/>
              <a:gd name="connsiteX973" fmla="*/ 630103 w 7467600"/>
              <a:gd name="connsiteY973" fmla="*/ 485885 h 6858000"/>
              <a:gd name="connsiteX974" fmla="*/ 532040 w 7467600"/>
              <a:gd name="connsiteY974" fmla="*/ 399359 h 6858000"/>
              <a:gd name="connsiteX975" fmla="*/ 517618 w 7467600"/>
              <a:gd name="connsiteY975" fmla="*/ 385726 h 6858000"/>
              <a:gd name="connsiteX976" fmla="*/ 285074 w 7467600"/>
              <a:gd name="connsiteY976" fmla="*/ 182755 h 6858000"/>
              <a:gd name="connsiteX977" fmla="*/ 43151 w 7467600"/>
              <a:gd name="connsiteY977"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6844835 w 7467600"/>
              <a:gd name="connsiteY74" fmla="*/ 5424988 h 6858000"/>
              <a:gd name="connsiteX75" fmla="*/ 6879594 w 7467600"/>
              <a:gd name="connsiteY75" fmla="*/ 5424547 h 6858000"/>
              <a:gd name="connsiteX76" fmla="*/ 7379510 w 7467600"/>
              <a:gd name="connsiteY76" fmla="*/ 5755454 h 6858000"/>
              <a:gd name="connsiteX77" fmla="*/ 7467600 w 7467600"/>
              <a:gd name="connsiteY77" fmla="*/ 5845526 h 6858000"/>
              <a:gd name="connsiteX78" fmla="*/ 7467600 w 7467600"/>
              <a:gd name="connsiteY78" fmla="*/ 5925131 h 6858000"/>
              <a:gd name="connsiteX79" fmla="*/ 7271900 w 7467600"/>
              <a:gd name="connsiteY79" fmla="*/ 5734551 h 6858000"/>
              <a:gd name="connsiteX80" fmla="*/ 7015907 w 7467600"/>
              <a:gd name="connsiteY80" fmla="*/ 5541548 h 6858000"/>
              <a:gd name="connsiteX81" fmla="*/ 7259646 w 7467600"/>
              <a:gd name="connsiteY81" fmla="*/ 5765985 h 6858000"/>
              <a:gd name="connsiteX82" fmla="*/ 7467600 w 7467600"/>
              <a:gd name="connsiteY82" fmla="*/ 6012219 h 6858000"/>
              <a:gd name="connsiteX83" fmla="*/ 6946849 w 7467600"/>
              <a:gd name="connsiteY83" fmla="*/ 5523271 h 6858000"/>
              <a:gd name="connsiteX84" fmla="*/ 6946972 w 7467600"/>
              <a:gd name="connsiteY84" fmla="*/ 5526491 h 6858000"/>
              <a:gd name="connsiteX85" fmla="*/ 7105827 w 7467600"/>
              <a:gd name="connsiteY85" fmla="*/ 5718700 h 6858000"/>
              <a:gd name="connsiteX86" fmla="*/ 7356878 w 7467600"/>
              <a:gd name="connsiteY86" fmla="*/ 5981332 h 6858000"/>
              <a:gd name="connsiteX87" fmla="*/ 7467600 w 7467600"/>
              <a:gd name="connsiteY87" fmla="*/ 6117703 h 6858000"/>
              <a:gd name="connsiteX88" fmla="*/ 7467600 w 7467600"/>
              <a:gd name="connsiteY88" fmla="*/ 6163634 h 6858000"/>
              <a:gd name="connsiteX89" fmla="*/ 7403637 w 7467600"/>
              <a:gd name="connsiteY89" fmla="*/ 6083957 h 6858000"/>
              <a:gd name="connsiteX90" fmla="*/ 7254615 w 7467600"/>
              <a:gd name="connsiteY90" fmla="*/ 5911918 h 6858000"/>
              <a:gd name="connsiteX91" fmla="*/ 7312589 w 7467600"/>
              <a:gd name="connsiteY91" fmla="*/ 5982309 h 6858000"/>
              <a:gd name="connsiteX92" fmla="*/ 7448321 w 7467600"/>
              <a:gd name="connsiteY92" fmla="*/ 6190991 h 6858000"/>
              <a:gd name="connsiteX93" fmla="*/ 7467600 w 7467600"/>
              <a:gd name="connsiteY93" fmla="*/ 6221686 h 6858000"/>
              <a:gd name="connsiteX94" fmla="*/ 7467600 w 7467600"/>
              <a:gd name="connsiteY94" fmla="*/ 6334256 h 6858000"/>
              <a:gd name="connsiteX95" fmla="*/ 7454976 w 7467600"/>
              <a:gd name="connsiteY95" fmla="*/ 6318297 h 6858000"/>
              <a:gd name="connsiteX96" fmla="*/ 7042773 w 7467600"/>
              <a:gd name="connsiteY96" fmla="*/ 5734011 h 6858000"/>
              <a:gd name="connsiteX97" fmla="*/ 6844835 w 7467600"/>
              <a:gd name="connsiteY97" fmla="*/ 5424988 h 6858000"/>
              <a:gd name="connsiteX98" fmla="*/ 1456157 w 7467600"/>
              <a:gd name="connsiteY98" fmla="*/ 5371404 h 6858000"/>
              <a:gd name="connsiteX99" fmla="*/ 1244432 w 7467600"/>
              <a:gd name="connsiteY99" fmla="*/ 5385601 h 6858000"/>
              <a:gd name="connsiteX100" fmla="*/ 973990 w 7467600"/>
              <a:gd name="connsiteY100" fmla="*/ 5424940 h 6858000"/>
              <a:gd name="connsiteX101" fmla="*/ 1103809 w 7467600"/>
              <a:gd name="connsiteY101" fmla="*/ 5433720 h 6858000"/>
              <a:gd name="connsiteX102" fmla="*/ 1123454 w 7467600"/>
              <a:gd name="connsiteY102" fmla="*/ 5435727 h 6858000"/>
              <a:gd name="connsiteX103" fmla="*/ 1737017 w 7467600"/>
              <a:gd name="connsiteY103" fmla="*/ 5452183 h 6858000"/>
              <a:gd name="connsiteX104" fmla="*/ 1824397 w 7467600"/>
              <a:gd name="connsiteY104" fmla="*/ 5447757 h 6858000"/>
              <a:gd name="connsiteX105" fmla="*/ 2070059 w 7467600"/>
              <a:gd name="connsiteY105" fmla="*/ 5441660 h 6858000"/>
              <a:gd name="connsiteX106" fmla="*/ 1456157 w 7467600"/>
              <a:gd name="connsiteY106" fmla="*/ 5371404 h 6858000"/>
              <a:gd name="connsiteX107" fmla="*/ 4988186 w 7467600"/>
              <a:gd name="connsiteY107" fmla="*/ 5216467 h 6858000"/>
              <a:gd name="connsiteX108" fmla="*/ 4777334 w 7467600"/>
              <a:gd name="connsiteY108" fmla="*/ 5406072 h 6858000"/>
              <a:gd name="connsiteX109" fmla="*/ 4718341 w 7467600"/>
              <a:gd name="connsiteY109" fmla="*/ 5468043 h 6858000"/>
              <a:gd name="connsiteX110" fmla="*/ 4604655 w 7467600"/>
              <a:gd name="connsiteY110" fmla="*/ 5583434 h 6858000"/>
              <a:gd name="connsiteX111" fmla="*/ 4565074 w 7467600"/>
              <a:gd name="connsiteY111" fmla="*/ 5618550 h 6858000"/>
              <a:gd name="connsiteX112" fmla="*/ 4988186 w 7467600"/>
              <a:gd name="connsiteY112" fmla="*/ 5216467 h 6858000"/>
              <a:gd name="connsiteX113" fmla="*/ 4978032 w 7467600"/>
              <a:gd name="connsiteY113" fmla="*/ 5183809 h 6858000"/>
              <a:gd name="connsiteX114" fmla="*/ 4463413 w 7467600"/>
              <a:gd name="connsiteY114" fmla="*/ 5615162 h 6858000"/>
              <a:gd name="connsiteX115" fmla="*/ 4358134 w 7467600"/>
              <a:gd name="connsiteY115" fmla="*/ 5742791 h 6858000"/>
              <a:gd name="connsiteX116" fmla="*/ 4376219 w 7467600"/>
              <a:gd name="connsiteY116" fmla="*/ 5729027 h 6858000"/>
              <a:gd name="connsiteX117" fmla="*/ 4582340 w 7467600"/>
              <a:gd name="connsiteY117" fmla="*/ 5561037 h 6858000"/>
              <a:gd name="connsiteX118" fmla="*/ 4694684 w 7467600"/>
              <a:gd name="connsiteY118" fmla="*/ 5447098 h 6858000"/>
              <a:gd name="connsiteX119" fmla="*/ 4754123 w 7467600"/>
              <a:gd name="connsiteY119" fmla="*/ 5384643 h 6858000"/>
              <a:gd name="connsiteX120" fmla="*/ 4978032 w 7467600"/>
              <a:gd name="connsiteY120" fmla="*/ 5183809 h 6858000"/>
              <a:gd name="connsiteX121" fmla="*/ 1903353 w 7467600"/>
              <a:gd name="connsiteY121" fmla="*/ 5044827 h 6858000"/>
              <a:gd name="connsiteX122" fmla="*/ 1936931 w 7467600"/>
              <a:gd name="connsiteY122" fmla="*/ 5093954 h 6858000"/>
              <a:gd name="connsiteX123" fmla="*/ 2195868 w 7467600"/>
              <a:gd name="connsiteY123" fmla="*/ 5396574 h 6858000"/>
              <a:gd name="connsiteX124" fmla="*/ 2088852 w 7467600"/>
              <a:gd name="connsiteY124" fmla="*/ 5166123 h 6858000"/>
              <a:gd name="connsiteX125" fmla="*/ 1958241 w 7467600"/>
              <a:gd name="connsiteY125" fmla="*/ 5067955 h 6858000"/>
              <a:gd name="connsiteX126" fmla="*/ 1903353 w 7467600"/>
              <a:gd name="connsiteY126" fmla="*/ 5044827 h 6858000"/>
              <a:gd name="connsiteX127" fmla="*/ 1979378 w 7467600"/>
              <a:gd name="connsiteY127" fmla="*/ 4769504 h 6858000"/>
              <a:gd name="connsiteX128" fmla="*/ 2882120 w 7467600"/>
              <a:gd name="connsiteY128" fmla="*/ 5064547 h 6858000"/>
              <a:gd name="connsiteX129" fmla="*/ 2793103 w 7467600"/>
              <a:gd name="connsiteY129" fmla="*/ 5039699 h 6858000"/>
              <a:gd name="connsiteX130" fmla="*/ 2770041 w 7467600"/>
              <a:gd name="connsiteY130" fmla="*/ 5033634 h 6858000"/>
              <a:gd name="connsiteX131" fmla="*/ 1979378 w 7467600"/>
              <a:gd name="connsiteY131" fmla="*/ 4769504 h 6858000"/>
              <a:gd name="connsiteX132" fmla="*/ 1927410 w 7467600"/>
              <a:gd name="connsiteY132" fmla="*/ 4716164 h 6858000"/>
              <a:gd name="connsiteX133" fmla="*/ 1959587 w 7467600"/>
              <a:gd name="connsiteY133" fmla="*/ 4728849 h 6858000"/>
              <a:gd name="connsiteX134" fmla="*/ 2777707 w 7467600"/>
              <a:gd name="connsiteY134" fmla="*/ 5003991 h 6858000"/>
              <a:gd name="connsiteX135" fmla="*/ 2800768 w 7467600"/>
              <a:gd name="connsiteY135" fmla="*/ 5010056 h 6858000"/>
              <a:gd name="connsiteX136" fmla="*/ 2879408 w 7467600"/>
              <a:gd name="connsiteY136" fmla="*/ 5031590 h 6858000"/>
              <a:gd name="connsiteX137" fmla="*/ 2862295 w 7467600"/>
              <a:gd name="connsiteY137" fmla="*/ 5022958 h 6858000"/>
              <a:gd name="connsiteX138" fmla="*/ 2813343 w 7467600"/>
              <a:gd name="connsiteY138" fmla="*/ 4998369 h 6858000"/>
              <a:gd name="connsiteX139" fmla="*/ 2646245 w 7467600"/>
              <a:gd name="connsiteY139" fmla="*/ 4930999 h 6858000"/>
              <a:gd name="connsiteX140" fmla="*/ 1999243 w 7467600"/>
              <a:gd name="connsiteY140" fmla="*/ 4730524 h 6858000"/>
              <a:gd name="connsiteX141" fmla="*/ 1979527 w 7467600"/>
              <a:gd name="connsiteY141" fmla="*/ 4726651 h 6858000"/>
              <a:gd name="connsiteX142" fmla="*/ 1927410 w 7467600"/>
              <a:gd name="connsiteY142" fmla="*/ 4716164 h 6858000"/>
              <a:gd name="connsiteX143" fmla="*/ 1997014 w 7467600"/>
              <a:gd name="connsiteY143" fmla="*/ 4698007 h 6858000"/>
              <a:gd name="connsiteX144" fmla="*/ 2005458 w 7467600"/>
              <a:gd name="connsiteY144" fmla="*/ 4699540 h 6858000"/>
              <a:gd name="connsiteX145" fmla="*/ 2657186 w 7467600"/>
              <a:gd name="connsiteY145" fmla="*/ 4901687 h 6858000"/>
              <a:gd name="connsiteX146" fmla="*/ 2826662 w 7467600"/>
              <a:gd name="connsiteY146" fmla="*/ 4970362 h 6858000"/>
              <a:gd name="connsiteX147" fmla="*/ 2876100 w 7467600"/>
              <a:gd name="connsiteY147" fmla="*/ 4995397 h 6858000"/>
              <a:gd name="connsiteX148" fmla="*/ 3042600 w 7467600"/>
              <a:gd name="connsiteY148" fmla="*/ 5059532 h 6858000"/>
              <a:gd name="connsiteX149" fmla="*/ 1997014 w 7467600"/>
              <a:gd name="connsiteY149" fmla="*/ 4698007 h 6858000"/>
              <a:gd name="connsiteX150" fmla="*/ 2305292 w 7467600"/>
              <a:gd name="connsiteY150" fmla="*/ 4219492 h 6858000"/>
              <a:gd name="connsiteX151" fmla="*/ 3360922 w 7467600"/>
              <a:gd name="connsiteY151" fmla="*/ 4529373 h 6858000"/>
              <a:gd name="connsiteX152" fmla="*/ 3492420 w 7467600"/>
              <a:gd name="connsiteY152" fmla="*/ 4510145 h 6858000"/>
              <a:gd name="connsiteX153" fmla="*/ 3364086 w 7467600"/>
              <a:gd name="connsiteY153" fmla="*/ 4480340 h 6858000"/>
              <a:gd name="connsiteX154" fmla="*/ 3225818 w 7467600"/>
              <a:gd name="connsiteY154" fmla="*/ 4411822 h 6858000"/>
              <a:gd name="connsiteX155" fmla="*/ 3129696 w 7467600"/>
              <a:gd name="connsiteY155" fmla="*/ 4360704 h 6858000"/>
              <a:gd name="connsiteX156" fmla="*/ 2814545 w 7467600"/>
              <a:gd name="connsiteY156" fmla="*/ 4282955 h 6858000"/>
              <a:gd name="connsiteX157" fmla="*/ 2305292 w 7467600"/>
              <a:gd name="connsiteY157" fmla="*/ 4219492 h 6858000"/>
              <a:gd name="connsiteX158" fmla="*/ 2626982 w 7467600"/>
              <a:gd name="connsiteY158" fmla="*/ 4206450 h 6858000"/>
              <a:gd name="connsiteX159" fmla="*/ 2490617 w 7467600"/>
              <a:gd name="connsiteY159" fmla="*/ 4206951 h 6858000"/>
              <a:gd name="connsiteX160" fmla="*/ 2819869 w 7467600"/>
              <a:gd name="connsiteY160" fmla="*/ 4252936 h 6858000"/>
              <a:gd name="connsiteX161" fmla="*/ 3143018 w 7467600"/>
              <a:gd name="connsiteY161" fmla="*/ 4332698 h 6858000"/>
              <a:gd name="connsiteX162" fmla="*/ 3241520 w 7467600"/>
              <a:gd name="connsiteY162" fmla="*/ 4385112 h 6858000"/>
              <a:gd name="connsiteX163" fmla="*/ 3374575 w 7467600"/>
              <a:gd name="connsiteY163" fmla="*/ 4451517 h 6858000"/>
              <a:gd name="connsiteX164" fmla="*/ 3505221 w 7467600"/>
              <a:gd name="connsiteY164" fmla="*/ 4480757 h 6858000"/>
              <a:gd name="connsiteX165" fmla="*/ 2626982 w 7467600"/>
              <a:gd name="connsiteY165" fmla="*/ 4206450 h 6858000"/>
              <a:gd name="connsiteX166" fmla="*/ 1310106 w 7467600"/>
              <a:gd name="connsiteY166" fmla="*/ 3943217 h 6858000"/>
              <a:gd name="connsiteX167" fmla="*/ 854994 w 7467600"/>
              <a:gd name="connsiteY167" fmla="*/ 4399136 h 6858000"/>
              <a:gd name="connsiteX168" fmla="*/ 742462 w 7467600"/>
              <a:gd name="connsiteY168" fmla="*/ 4594648 h 6858000"/>
              <a:gd name="connsiteX169" fmla="*/ 820602 w 7467600"/>
              <a:gd name="connsiteY169" fmla="*/ 4485915 h 6858000"/>
              <a:gd name="connsiteX170" fmla="*/ 878295 w 7467600"/>
              <a:gd name="connsiteY170" fmla="*/ 4403594 h 6858000"/>
              <a:gd name="connsiteX171" fmla="*/ 1240607 w 7467600"/>
              <a:gd name="connsiteY171" fmla="*/ 4010401 h 6858000"/>
              <a:gd name="connsiteX172" fmla="*/ 1310106 w 7467600"/>
              <a:gd name="connsiteY172" fmla="*/ 3943217 h 6858000"/>
              <a:gd name="connsiteX173" fmla="*/ 1423113 w 7467600"/>
              <a:gd name="connsiteY173" fmla="*/ 3874565 h 6858000"/>
              <a:gd name="connsiteX174" fmla="*/ 1260565 w 7467600"/>
              <a:gd name="connsiteY174" fmla="*/ 4031982 h 6858000"/>
              <a:gd name="connsiteX175" fmla="*/ 901900 w 7467600"/>
              <a:gd name="connsiteY175" fmla="*/ 4421236 h 6858000"/>
              <a:gd name="connsiteX176" fmla="*/ 845044 w 7467600"/>
              <a:gd name="connsiteY176" fmla="*/ 4502436 h 6858000"/>
              <a:gd name="connsiteX177" fmla="*/ 685926 w 7467600"/>
              <a:gd name="connsiteY177" fmla="*/ 4703069 h 6858000"/>
              <a:gd name="connsiteX178" fmla="*/ 684248 w 7467600"/>
              <a:gd name="connsiteY178" fmla="*/ 4706721 h 6858000"/>
              <a:gd name="connsiteX179" fmla="*/ 1423113 w 7467600"/>
              <a:gd name="connsiteY179" fmla="*/ 3874565 h 6858000"/>
              <a:gd name="connsiteX180" fmla="*/ 3316479 w 7467600"/>
              <a:gd name="connsiteY180" fmla="*/ 3872136 h 6858000"/>
              <a:gd name="connsiteX181" fmla="*/ 3546806 w 7467600"/>
              <a:gd name="connsiteY181" fmla="*/ 4356139 h 6858000"/>
              <a:gd name="connsiteX182" fmla="*/ 3364433 w 7467600"/>
              <a:gd name="connsiteY182" fmla="*/ 3953121 h 6858000"/>
              <a:gd name="connsiteX183" fmla="*/ 3316479 w 7467600"/>
              <a:gd name="connsiteY183" fmla="*/ 3872136 h 6858000"/>
              <a:gd name="connsiteX184" fmla="*/ 3291335 w 7467600"/>
              <a:gd name="connsiteY184" fmla="*/ 3767420 h 6858000"/>
              <a:gd name="connsiteX185" fmla="*/ 3390805 w 7467600"/>
              <a:gd name="connsiteY185" fmla="*/ 3937163 h 6858000"/>
              <a:gd name="connsiteX186" fmla="*/ 3579062 w 7467600"/>
              <a:gd name="connsiteY186" fmla="*/ 4359040 h 6858000"/>
              <a:gd name="connsiteX187" fmla="*/ 3467355 w 7467600"/>
              <a:gd name="connsiteY187" fmla="*/ 3988130 h 6858000"/>
              <a:gd name="connsiteX188" fmla="*/ 3310753 w 7467600"/>
              <a:gd name="connsiteY188" fmla="*/ 3787140 h 6858000"/>
              <a:gd name="connsiteX189" fmla="*/ 3291335 w 7467600"/>
              <a:gd name="connsiteY189" fmla="*/ 3767420 h 6858000"/>
              <a:gd name="connsiteX190" fmla="*/ 1635889 w 7467600"/>
              <a:gd name="connsiteY190" fmla="*/ 3709494 h 6858000"/>
              <a:gd name="connsiteX191" fmla="*/ 1634800 w 7467600"/>
              <a:gd name="connsiteY191" fmla="*/ 3731111 h 6858000"/>
              <a:gd name="connsiteX192" fmla="*/ 1635889 w 7467600"/>
              <a:gd name="connsiteY192" fmla="*/ 3709494 h 6858000"/>
              <a:gd name="connsiteX193" fmla="*/ 1510397 w 7467600"/>
              <a:gd name="connsiteY193" fmla="*/ 3684705 h 6858000"/>
              <a:gd name="connsiteX194" fmla="*/ 1146550 w 7467600"/>
              <a:gd name="connsiteY194" fmla="*/ 3802012 h 6858000"/>
              <a:gd name="connsiteX195" fmla="*/ 698834 w 7467600"/>
              <a:gd name="connsiteY195" fmla="*/ 3952272 h 6858000"/>
              <a:gd name="connsiteX196" fmla="*/ 34256 w 7467600"/>
              <a:gd name="connsiteY196" fmla="*/ 4347603 h 6858000"/>
              <a:gd name="connsiteX197" fmla="*/ 527241 w 7467600"/>
              <a:gd name="connsiteY197" fmla="*/ 4065078 h 6858000"/>
              <a:gd name="connsiteX198" fmla="*/ 1510397 w 7467600"/>
              <a:gd name="connsiteY198" fmla="*/ 3684705 h 6858000"/>
              <a:gd name="connsiteX199" fmla="*/ 1313114 w 7467600"/>
              <a:gd name="connsiteY199" fmla="*/ 3655216 h 6858000"/>
              <a:gd name="connsiteX200" fmla="*/ 1109304 w 7467600"/>
              <a:gd name="connsiteY200" fmla="*/ 3669030 h 6858000"/>
              <a:gd name="connsiteX201" fmla="*/ 8129 w 7467600"/>
              <a:gd name="connsiteY201" fmla="*/ 4330519 h 6858000"/>
              <a:gd name="connsiteX202" fmla="*/ 687572 w 7467600"/>
              <a:gd name="connsiteY202" fmla="*/ 3925629 h 6858000"/>
              <a:gd name="connsiteX203" fmla="*/ 1138365 w 7467600"/>
              <a:gd name="connsiteY203" fmla="*/ 3774515 h 6858000"/>
              <a:gd name="connsiteX204" fmla="*/ 1505579 w 7467600"/>
              <a:gd name="connsiteY204" fmla="*/ 3655526 h 6858000"/>
              <a:gd name="connsiteX205" fmla="*/ 1313114 w 7467600"/>
              <a:gd name="connsiteY205" fmla="*/ 3655216 h 6858000"/>
              <a:gd name="connsiteX206" fmla="*/ 3655073 w 7467600"/>
              <a:gd name="connsiteY206" fmla="*/ 3650884 h 6858000"/>
              <a:gd name="connsiteX207" fmla="*/ 3989938 w 7467600"/>
              <a:gd name="connsiteY207" fmla="*/ 3991685 h 6858000"/>
              <a:gd name="connsiteX208" fmla="*/ 4393907 w 7467600"/>
              <a:gd name="connsiteY208" fmla="*/ 4261258 h 6858000"/>
              <a:gd name="connsiteX209" fmla="*/ 4648051 w 7467600"/>
              <a:gd name="connsiteY209" fmla="*/ 4374051 h 6858000"/>
              <a:gd name="connsiteX210" fmla="*/ 4383389 w 7467600"/>
              <a:gd name="connsiteY210" fmla="*/ 4184369 h 6858000"/>
              <a:gd name="connsiteX211" fmla="*/ 4165508 w 7467600"/>
              <a:gd name="connsiteY211" fmla="*/ 4035196 h 6858000"/>
              <a:gd name="connsiteX212" fmla="*/ 4068162 w 7467600"/>
              <a:gd name="connsiteY212" fmla="*/ 3953394 h 6858000"/>
              <a:gd name="connsiteX213" fmla="*/ 3981416 w 7467600"/>
              <a:gd name="connsiteY213" fmla="*/ 3880482 h 6858000"/>
              <a:gd name="connsiteX214" fmla="*/ 3800147 w 7467600"/>
              <a:gd name="connsiteY214" fmla="*/ 3749872 h 6858000"/>
              <a:gd name="connsiteX215" fmla="*/ 3655073 w 7467600"/>
              <a:gd name="connsiteY215" fmla="*/ 3650884 h 6858000"/>
              <a:gd name="connsiteX216" fmla="*/ 3670252 w 7467600"/>
              <a:gd name="connsiteY216" fmla="*/ 3622798 h 6858000"/>
              <a:gd name="connsiteX217" fmla="*/ 3817258 w 7467600"/>
              <a:gd name="connsiteY217" fmla="*/ 3723577 h 6858000"/>
              <a:gd name="connsiteX218" fmla="*/ 4000461 w 7467600"/>
              <a:gd name="connsiteY218" fmla="*/ 3855966 h 6858000"/>
              <a:gd name="connsiteX219" fmla="*/ 4088180 w 7467600"/>
              <a:gd name="connsiteY219" fmla="*/ 3929774 h 6858000"/>
              <a:gd name="connsiteX220" fmla="*/ 4184555 w 7467600"/>
              <a:gd name="connsiteY220" fmla="*/ 4010683 h 6858000"/>
              <a:gd name="connsiteX221" fmla="*/ 4399563 w 7467600"/>
              <a:gd name="connsiteY221" fmla="*/ 4158106 h 6858000"/>
              <a:gd name="connsiteX222" fmla="*/ 4684469 w 7467600"/>
              <a:gd name="connsiteY222" fmla="*/ 4364680 h 6858000"/>
              <a:gd name="connsiteX223" fmla="*/ 4690271 w 7467600"/>
              <a:gd name="connsiteY223" fmla="*/ 4370034 h 6858000"/>
              <a:gd name="connsiteX224" fmla="*/ 4136093 w 7467600"/>
              <a:gd name="connsiteY224" fmla="*/ 3858466 h 6858000"/>
              <a:gd name="connsiteX225" fmla="*/ 3670252 w 7467600"/>
              <a:gd name="connsiteY225" fmla="*/ 3622798 h 6858000"/>
              <a:gd name="connsiteX226" fmla="*/ 4440129 w 7467600"/>
              <a:gd name="connsiteY226" fmla="*/ 3448571 h 6858000"/>
              <a:gd name="connsiteX227" fmla="*/ 4856525 w 7467600"/>
              <a:gd name="connsiteY227" fmla="*/ 3915351 h 6858000"/>
              <a:gd name="connsiteX228" fmla="*/ 5059055 w 7467600"/>
              <a:gd name="connsiteY228" fmla="*/ 4108918 h 6858000"/>
              <a:gd name="connsiteX229" fmla="*/ 5290070 w 7467600"/>
              <a:gd name="connsiteY229" fmla="*/ 4263619 h 6858000"/>
              <a:gd name="connsiteX230" fmla="*/ 4834991 w 7467600"/>
              <a:gd name="connsiteY230" fmla="*/ 3830985 h 6858000"/>
              <a:gd name="connsiteX231" fmla="*/ 4440129 w 7467600"/>
              <a:gd name="connsiteY231" fmla="*/ 3448571 h 6858000"/>
              <a:gd name="connsiteX232" fmla="*/ 4441737 w 7467600"/>
              <a:gd name="connsiteY232" fmla="*/ 3399734 h 6858000"/>
              <a:gd name="connsiteX233" fmla="*/ 4431236 w 7467600"/>
              <a:gd name="connsiteY233" fmla="*/ 3400954 h 6858000"/>
              <a:gd name="connsiteX234" fmla="*/ 4557150 w 7467600"/>
              <a:gd name="connsiteY234" fmla="*/ 3510023 h 6858000"/>
              <a:gd name="connsiteX235" fmla="*/ 4856936 w 7467600"/>
              <a:gd name="connsiteY235" fmla="*/ 3809146 h 6858000"/>
              <a:gd name="connsiteX236" fmla="*/ 5111996 w 7467600"/>
              <a:gd name="connsiteY236" fmla="*/ 4065759 h 6858000"/>
              <a:gd name="connsiteX237" fmla="*/ 5388878 w 7467600"/>
              <a:gd name="connsiteY237" fmla="*/ 4300185 h 6858000"/>
              <a:gd name="connsiteX238" fmla="*/ 5425556 w 7467600"/>
              <a:gd name="connsiteY238" fmla="*/ 4308967 h 6858000"/>
              <a:gd name="connsiteX239" fmla="*/ 4943646 w 7467600"/>
              <a:gd name="connsiteY239" fmla="*/ 3822916 h 6858000"/>
              <a:gd name="connsiteX240" fmla="*/ 4594837 w 7467600"/>
              <a:gd name="connsiteY240" fmla="*/ 3532274 h 6858000"/>
              <a:gd name="connsiteX241" fmla="*/ 4441737 w 7467600"/>
              <a:gd name="connsiteY241" fmla="*/ 3399734 h 6858000"/>
              <a:gd name="connsiteX242" fmla="*/ 5425834 w 7467600"/>
              <a:gd name="connsiteY242" fmla="*/ 3162785 h 6858000"/>
              <a:gd name="connsiteX243" fmla="*/ 5401644 w 7467600"/>
              <a:gd name="connsiteY243" fmla="*/ 3617847 h 6858000"/>
              <a:gd name="connsiteX244" fmla="*/ 5467256 w 7467600"/>
              <a:gd name="connsiteY244" fmla="*/ 4175494 h 6858000"/>
              <a:gd name="connsiteX245" fmla="*/ 5448069 w 7467600"/>
              <a:gd name="connsiteY245" fmla="*/ 3567554 h 6858000"/>
              <a:gd name="connsiteX246" fmla="*/ 5425834 w 7467600"/>
              <a:gd name="connsiteY246" fmla="*/ 3162785 h 6858000"/>
              <a:gd name="connsiteX247" fmla="*/ 1318687 w 7467600"/>
              <a:gd name="connsiteY247" fmla="*/ 3113840 h 6858000"/>
              <a:gd name="connsiteX248" fmla="*/ 1066793 w 7467600"/>
              <a:gd name="connsiteY248" fmla="*/ 3212171 h 6858000"/>
              <a:gd name="connsiteX249" fmla="*/ 993319 w 7467600"/>
              <a:gd name="connsiteY249" fmla="*/ 3247648 h 6858000"/>
              <a:gd name="connsiteX250" fmla="*/ 853081 w 7467600"/>
              <a:gd name="connsiteY250" fmla="*/ 3312410 h 6858000"/>
              <a:gd name="connsiteX251" fmla="*/ 805957 w 7467600"/>
              <a:gd name="connsiteY251" fmla="*/ 3330443 h 6858000"/>
              <a:gd name="connsiteX252" fmla="*/ 1318687 w 7467600"/>
              <a:gd name="connsiteY252" fmla="*/ 3113840 h 6858000"/>
              <a:gd name="connsiteX253" fmla="*/ 5453702 w 7467600"/>
              <a:gd name="connsiteY253" fmla="*/ 3090882 h 6858000"/>
              <a:gd name="connsiteX254" fmla="*/ 5480135 w 7467600"/>
              <a:gd name="connsiteY254" fmla="*/ 3565802 h 6858000"/>
              <a:gd name="connsiteX255" fmla="*/ 5499023 w 7467600"/>
              <a:gd name="connsiteY255" fmla="*/ 4166310 h 6858000"/>
              <a:gd name="connsiteX256" fmla="*/ 5547022 w 7467600"/>
              <a:gd name="connsiteY256" fmla="*/ 3607838 h 6858000"/>
              <a:gd name="connsiteX257" fmla="*/ 5515964 w 7467600"/>
              <a:gd name="connsiteY257" fmla="*/ 3378541 h 6858000"/>
              <a:gd name="connsiteX258" fmla="*/ 5453702 w 7467600"/>
              <a:gd name="connsiteY258" fmla="*/ 3090882 h 6858000"/>
              <a:gd name="connsiteX259" fmla="*/ 1238695 w 7467600"/>
              <a:gd name="connsiteY259" fmla="*/ 3076820 h 6858000"/>
              <a:gd name="connsiteX260" fmla="*/ 716371 w 7467600"/>
              <a:gd name="connsiteY260" fmla="*/ 3293249 h 6858000"/>
              <a:gd name="connsiteX261" fmla="*/ 579522 w 7467600"/>
              <a:gd name="connsiteY261" fmla="*/ 3371759 h 6858000"/>
              <a:gd name="connsiteX262" fmla="*/ 600288 w 7467600"/>
              <a:gd name="connsiteY262" fmla="*/ 3365555 h 6858000"/>
              <a:gd name="connsiteX263" fmla="*/ 840692 w 7467600"/>
              <a:gd name="connsiteY263" fmla="*/ 3284921 h 6858000"/>
              <a:gd name="connsiteX264" fmla="*/ 979248 w 7467600"/>
              <a:gd name="connsiteY264" fmla="*/ 3221003 h 6858000"/>
              <a:gd name="connsiteX265" fmla="*/ 1053282 w 7467600"/>
              <a:gd name="connsiteY265" fmla="*/ 3185247 h 6858000"/>
              <a:gd name="connsiteX266" fmla="*/ 1320603 w 7467600"/>
              <a:gd name="connsiteY266" fmla="*/ 3081281 h 6858000"/>
              <a:gd name="connsiteX267" fmla="*/ 1238695 w 7467600"/>
              <a:gd name="connsiteY267" fmla="*/ 3076820 h 6858000"/>
              <a:gd name="connsiteX268" fmla="*/ 5425627 w 7467600"/>
              <a:gd name="connsiteY268" fmla="*/ 2954192 h 6858000"/>
              <a:gd name="connsiteX269" fmla="*/ 5470770 w 7467600"/>
              <a:gd name="connsiteY269" fmla="*/ 3005435 h 6858000"/>
              <a:gd name="connsiteX270" fmla="*/ 5519779 w 7467600"/>
              <a:gd name="connsiteY270" fmla="*/ 4359223 h 6858000"/>
              <a:gd name="connsiteX271" fmla="*/ 5520293 w 7467600"/>
              <a:gd name="connsiteY271" fmla="*/ 4360602 h 6858000"/>
              <a:gd name="connsiteX272" fmla="*/ 5767221 w 7467600"/>
              <a:gd name="connsiteY272" fmla="*/ 4665564 h 6858000"/>
              <a:gd name="connsiteX273" fmla="*/ 6937169 w 7467600"/>
              <a:gd name="connsiteY273" fmla="*/ 4815941 h 6858000"/>
              <a:gd name="connsiteX274" fmla="*/ 6953922 w 7467600"/>
              <a:gd name="connsiteY274" fmla="*/ 4890068 h 6858000"/>
              <a:gd name="connsiteX275" fmla="*/ 6071359 w 7467600"/>
              <a:gd name="connsiteY275" fmla="*/ 4770770 h 6858000"/>
              <a:gd name="connsiteX276" fmla="*/ 6038839 w 7467600"/>
              <a:gd name="connsiteY276" fmla="*/ 4764474 h 6858000"/>
              <a:gd name="connsiteX277" fmla="*/ 6038706 w 7467600"/>
              <a:gd name="connsiteY277" fmla="*/ 4763847 h 6858000"/>
              <a:gd name="connsiteX278" fmla="*/ 6037784 w 7467600"/>
              <a:gd name="connsiteY278" fmla="*/ 4764270 h 6858000"/>
              <a:gd name="connsiteX279" fmla="*/ 6038839 w 7467600"/>
              <a:gd name="connsiteY279" fmla="*/ 4764474 h 6858000"/>
              <a:gd name="connsiteX280" fmla="*/ 6040338 w 7467600"/>
              <a:gd name="connsiteY280" fmla="*/ 4771418 h 6858000"/>
              <a:gd name="connsiteX281" fmla="*/ 6024488 w 7467600"/>
              <a:gd name="connsiteY281" fmla="*/ 4809903 h 6858000"/>
              <a:gd name="connsiteX282" fmla="*/ 5599771 w 7467600"/>
              <a:gd name="connsiteY282" fmla="*/ 5509652 h 6858000"/>
              <a:gd name="connsiteX283" fmla="*/ 5548843 w 7467600"/>
              <a:gd name="connsiteY283" fmla="*/ 5563845 h 6858000"/>
              <a:gd name="connsiteX284" fmla="*/ 5940952 w 7467600"/>
              <a:gd name="connsiteY284" fmla="*/ 6250028 h 6858000"/>
              <a:gd name="connsiteX285" fmla="*/ 6043441 w 7467600"/>
              <a:gd name="connsiteY285" fmla="*/ 6665847 h 6858000"/>
              <a:gd name="connsiteX286" fmla="*/ 6093432 w 7467600"/>
              <a:gd name="connsiteY286" fmla="*/ 6858000 h 6858000"/>
              <a:gd name="connsiteX287" fmla="*/ 6034344 w 7467600"/>
              <a:gd name="connsiteY287" fmla="*/ 6858000 h 6858000"/>
              <a:gd name="connsiteX288" fmla="*/ 6026679 w 7467600"/>
              <a:gd name="connsiteY288" fmla="*/ 6836959 h 6858000"/>
              <a:gd name="connsiteX289" fmla="*/ 5800441 w 7467600"/>
              <a:gd name="connsiteY289" fmla="*/ 6335286 h 6858000"/>
              <a:gd name="connsiteX290" fmla="*/ 5526562 w 7467600"/>
              <a:gd name="connsiteY290" fmla="*/ 5705388 h 6858000"/>
              <a:gd name="connsiteX291" fmla="*/ 5519640 w 7467600"/>
              <a:gd name="connsiteY291" fmla="*/ 5683774 h 6858000"/>
              <a:gd name="connsiteX292" fmla="*/ 5844559 w 7467600"/>
              <a:gd name="connsiteY292" fmla="*/ 6553349 h 6858000"/>
              <a:gd name="connsiteX293" fmla="*/ 5975994 w 7467600"/>
              <a:gd name="connsiteY293" fmla="*/ 6858000 h 6858000"/>
              <a:gd name="connsiteX294" fmla="*/ 5898547 w 7467600"/>
              <a:gd name="connsiteY294" fmla="*/ 6858000 h 6858000"/>
              <a:gd name="connsiteX295" fmla="*/ 5682041 w 7467600"/>
              <a:gd name="connsiteY295" fmla="*/ 6355860 h 6858000"/>
              <a:gd name="connsiteX296" fmla="*/ 5461758 w 7467600"/>
              <a:gd name="connsiteY296" fmla="*/ 5820220 h 6858000"/>
              <a:gd name="connsiteX297" fmla="*/ 5237282 w 7467600"/>
              <a:gd name="connsiteY297" fmla="*/ 6579086 h 6858000"/>
              <a:gd name="connsiteX298" fmla="*/ 5115009 w 7467600"/>
              <a:gd name="connsiteY298" fmla="*/ 6858000 h 6858000"/>
              <a:gd name="connsiteX299" fmla="*/ 5028074 w 7467600"/>
              <a:gd name="connsiteY299" fmla="*/ 6858000 h 6858000"/>
              <a:gd name="connsiteX300" fmla="*/ 5079508 w 7467600"/>
              <a:gd name="connsiteY300" fmla="*/ 6749074 h 6858000"/>
              <a:gd name="connsiteX301" fmla="*/ 5371846 w 7467600"/>
              <a:gd name="connsiteY301" fmla="*/ 5924413 h 6858000"/>
              <a:gd name="connsiteX302" fmla="*/ 5270512 w 7467600"/>
              <a:gd name="connsiteY302" fmla="*/ 6138975 h 6858000"/>
              <a:gd name="connsiteX303" fmla="*/ 5062409 w 7467600"/>
              <a:gd name="connsiteY303" fmla="*/ 6653544 h 6858000"/>
              <a:gd name="connsiteX304" fmla="*/ 5036628 w 7467600"/>
              <a:gd name="connsiteY304" fmla="*/ 6754247 h 6858000"/>
              <a:gd name="connsiteX305" fmla="*/ 5009112 w 7467600"/>
              <a:gd name="connsiteY305" fmla="*/ 6858000 h 6858000"/>
              <a:gd name="connsiteX306" fmla="*/ 4976679 w 7467600"/>
              <a:gd name="connsiteY306" fmla="*/ 6858000 h 6858000"/>
              <a:gd name="connsiteX307" fmla="*/ 5006537 w 7467600"/>
              <a:gd name="connsiteY307" fmla="*/ 6747068 h 6858000"/>
              <a:gd name="connsiteX308" fmla="*/ 5032723 w 7467600"/>
              <a:gd name="connsiteY308" fmla="*/ 6644957 h 6858000"/>
              <a:gd name="connsiteX309" fmla="*/ 5242949 w 7467600"/>
              <a:gd name="connsiteY309" fmla="*/ 6125175 h 6858000"/>
              <a:gd name="connsiteX310" fmla="*/ 5286321 w 7467600"/>
              <a:gd name="connsiteY310" fmla="*/ 6033555 h 6858000"/>
              <a:gd name="connsiteX311" fmla="*/ 5008210 w 7467600"/>
              <a:gd name="connsiteY311" fmla="*/ 6649194 h 6858000"/>
              <a:gd name="connsiteX312" fmla="*/ 4986321 w 7467600"/>
              <a:gd name="connsiteY312" fmla="*/ 6765687 h 6858000"/>
              <a:gd name="connsiteX313" fmla="*/ 4973474 w 7467600"/>
              <a:gd name="connsiteY313" fmla="*/ 6858000 h 6858000"/>
              <a:gd name="connsiteX314" fmla="*/ 4907178 w 7467600"/>
              <a:gd name="connsiteY314" fmla="*/ 6858000 h 6858000"/>
              <a:gd name="connsiteX315" fmla="*/ 4910810 w 7467600"/>
              <a:gd name="connsiteY315" fmla="*/ 6829660 h 6858000"/>
              <a:gd name="connsiteX316" fmla="*/ 4987461 w 7467600"/>
              <a:gd name="connsiteY316" fmla="*/ 6432994 h 6858000"/>
              <a:gd name="connsiteX317" fmla="*/ 5179262 w 7467600"/>
              <a:gd name="connsiteY317" fmla="*/ 6035044 h 6858000"/>
              <a:gd name="connsiteX318" fmla="*/ 4689678 w 7467600"/>
              <a:gd name="connsiteY318" fmla="*/ 6440241 h 6858000"/>
              <a:gd name="connsiteX319" fmla="*/ 4477543 w 7467600"/>
              <a:gd name="connsiteY319" fmla="*/ 6674836 h 6858000"/>
              <a:gd name="connsiteX320" fmla="*/ 4329957 w 7467600"/>
              <a:gd name="connsiteY320" fmla="*/ 6858000 h 6858000"/>
              <a:gd name="connsiteX321" fmla="*/ 4218595 w 7467600"/>
              <a:gd name="connsiteY321" fmla="*/ 6858000 h 6858000"/>
              <a:gd name="connsiteX322" fmla="*/ 4368888 w 7467600"/>
              <a:gd name="connsiteY322" fmla="*/ 6668412 h 6858000"/>
              <a:gd name="connsiteX323" fmla="*/ 4563091 w 7467600"/>
              <a:gd name="connsiteY323" fmla="*/ 6442508 h 6858000"/>
              <a:gd name="connsiteX324" fmla="*/ 5387324 w 7467600"/>
              <a:gd name="connsiteY324" fmla="*/ 5705830 h 6858000"/>
              <a:gd name="connsiteX325" fmla="*/ 5073620 w 7467600"/>
              <a:gd name="connsiteY325" fmla="*/ 5955437 h 6858000"/>
              <a:gd name="connsiteX326" fmla="*/ 4689789 w 7467600"/>
              <a:gd name="connsiteY326" fmla="*/ 6268382 h 6858000"/>
              <a:gd name="connsiteX327" fmla="*/ 4418722 w 7467600"/>
              <a:gd name="connsiteY327" fmla="*/ 6570886 h 6858000"/>
              <a:gd name="connsiteX328" fmla="*/ 4214944 w 7467600"/>
              <a:gd name="connsiteY328" fmla="*/ 6858000 h 6858000"/>
              <a:gd name="connsiteX329" fmla="*/ 4177898 w 7467600"/>
              <a:gd name="connsiteY329" fmla="*/ 6858000 h 6858000"/>
              <a:gd name="connsiteX330" fmla="*/ 4391597 w 7467600"/>
              <a:gd name="connsiteY330" fmla="*/ 6556370 h 6858000"/>
              <a:gd name="connsiteX331" fmla="*/ 4668889 w 7467600"/>
              <a:gd name="connsiteY331" fmla="*/ 6246399 h 6858000"/>
              <a:gd name="connsiteX332" fmla="*/ 5055427 w 7467600"/>
              <a:gd name="connsiteY332" fmla="*/ 5931476 h 6858000"/>
              <a:gd name="connsiteX333" fmla="*/ 5371814 w 7467600"/>
              <a:gd name="connsiteY333" fmla="*/ 5678975 h 6858000"/>
              <a:gd name="connsiteX334" fmla="*/ 4987918 w 7467600"/>
              <a:gd name="connsiteY334" fmla="*/ 5838701 h 6858000"/>
              <a:gd name="connsiteX335" fmla="*/ 4317146 w 7467600"/>
              <a:gd name="connsiteY335" fmla="*/ 6587716 h 6858000"/>
              <a:gd name="connsiteX336" fmla="*/ 4171627 w 7467600"/>
              <a:gd name="connsiteY336" fmla="*/ 6858000 h 6858000"/>
              <a:gd name="connsiteX337" fmla="*/ 4081585 w 7467600"/>
              <a:gd name="connsiteY337" fmla="*/ 6858000 h 6858000"/>
              <a:gd name="connsiteX338" fmla="*/ 4238603 w 7467600"/>
              <a:gd name="connsiteY338" fmla="*/ 6559341 h 6858000"/>
              <a:gd name="connsiteX339" fmla="*/ 4778333 w 7467600"/>
              <a:gd name="connsiteY339" fmla="*/ 5873626 h 6858000"/>
              <a:gd name="connsiteX340" fmla="*/ 5414185 w 7467600"/>
              <a:gd name="connsiteY340" fmla="*/ 5573882 h 6858000"/>
              <a:gd name="connsiteX341" fmla="*/ 5959648 w 7467600"/>
              <a:gd name="connsiteY341" fmla="*/ 4760797 h 6858000"/>
              <a:gd name="connsiteX342" fmla="*/ 5355019 w 7467600"/>
              <a:gd name="connsiteY342" fmla="*/ 4734672 h 6858000"/>
              <a:gd name="connsiteX343" fmla="*/ 5083565 w 7467600"/>
              <a:gd name="connsiteY343" fmla="*/ 5179121 h 6858000"/>
              <a:gd name="connsiteX344" fmla="*/ 4713577 w 7467600"/>
              <a:gd name="connsiteY344" fmla="*/ 5616803 h 6858000"/>
              <a:gd name="connsiteX345" fmla="*/ 3989559 w 7467600"/>
              <a:gd name="connsiteY345" fmla="*/ 6145945 h 6858000"/>
              <a:gd name="connsiteX346" fmla="*/ 3939824 w 7467600"/>
              <a:gd name="connsiteY346" fmla="*/ 6066900 h 6858000"/>
              <a:gd name="connsiteX347" fmla="*/ 4584537 w 7467600"/>
              <a:gd name="connsiteY347" fmla="*/ 5324826 h 6858000"/>
              <a:gd name="connsiteX348" fmla="*/ 5037105 w 7467600"/>
              <a:gd name="connsiteY348" fmla="*/ 5088765 h 6858000"/>
              <a:gd name="connsiteX349" fmla="*/ 5039930 w 7467600"/>
              <a:gd name="connsiteY349" fmla="*/ 5089585 h 6858000"/>
              <a:gd name="connsiteX350" fmla="*/ 5263764 w 7467600"/>
              <a:gd name="connsiteY350" fmla="*/ 4735525 h 6858000"/>
              <a:gd name="connsiteX351" fmla="*/ 4086300 w 7467600"/>
              <a:gd name="connsiteY351" fmla="*/ 4884599 h 6858000"/>
              <a:gd name="connsiteX352" fmla="*/ 4085485 w 7467600"/>
              <a:gd name="connsiteY352" fmla="*/ 4899070 h 6858000"/>
              <a:gd name="connsiteX353" fmla="*/ 3871915 w 7467600"/>
              <a:gd name="connsiteY353" fmla="*/ 5253645 h 6858000"/>
              <a:gd name="connsiteX354" fmla="*/ 3799374 w 7467600"/>
              <a:gd name="connsiteY354" fmla="*/ 5466127 h 6858000"/>
              <a:gd name="connsiteX355" fmla="*/ 3498850 w 7467600"/>
              <a:gd name="connsiteY355" fmla="*/ 6661888 h 6858000"/>
              <a:gd name="connsiteX356" fmla="*/ 3399216 w 7467600"/>
              <a:gd name="connsiteY356" fmla="*/ 6858000 h 6858000"/>
              <a:gd name="connsiteX357" fmla="*/ 3303688 w 7467600"/>
              <a:gd name="connsiteY357" fmla="*/ 6858000 h 6858000"/>
              <a:gd name="connsiteX358" fmla="*/ 3391774 w 7467600"/>
              <a:gd name="connsiteY358" fmla="*/ 6697181 h 6858000"/>
              <a:gd name="connsiteX359" fmla="*/ 3735540 w 7467600"/>
              <a:gd name="connsiteY359" fmla="*/ 5546923 h 6858000"/>
              <a:gd name="connsiteX360" fmla="*/ 3729438 w 7467600"/>
              <a:gd name="connsiteY360" fmla="*/ 5569058 h 6858000"/>
              <a:gd name="connsiteX361" fmla="*/ 3707782 w 7467600"/>
              <a:gd name="connsiteY361" fmla="*/ 5644908 h 6858000"/>
              <a:gd name="connsiteX362" fmla="*/ 3583827 w 7467600"/>
              <a:gd name="connsiteY362" fmla="*/ 6039215 h 6858000"/>
              <a:gd name="connsiteX363" fmla="*/ 3547861 w 7467600"/>
              <a:gd name="connsiteY363" fmla="*/ 6129609 h 6858000"/>
              <a:gd name="connsiteX364" fmla="*/ 3490905 w 7467600"/>
              <a:gd name="connsiteY364" fmla="*/ 6277660 h 6858000"/>
              <a:gd name="connsiteX365" fmla="*/ 3455859 w 7467600"/>
              <a:gd name="connsiteY365" fmla="*/ 6391301 h 6858000"/>
              <a:gd name="connsiteX366" fmla="*/ 3429112 w 7467600"/>
              <a:gd name="connsiteY366" fmla="*/ 6479469 h 6858000"/>
              <a:gd name="connsiteX367" fmla="*/ 3304862 w 7467600"/>
              <a:gd name="connsiteY367" fmla="*/ 6796476 h 6858000"/>
              <a:gd name="connsiteX368" fmla="*/ 3276071 w 7467600"/>
              <a:gd name="connsiteY368" fmla="*/ 6858000 h 6858000"/>
              <a:gd name="connsiteX369" fmla="*/ 3240805 w 7467600"/>
              <a:gd name="connsiteY369" fmla="*/ 6858000 h 6858000"/>
              <a:gd name="connsiteX370" fmla="*/ 3275917 w 7467600"/>
              <a:gd name="connsiteY370" fmla="*/ 6783192 h 6858000"/>
              <a:gd name="connsiteX371" fmla="*/ 3399358 w 7467600"/>
              <a:gd name="connsiteY371" fmla="*/ 6469011 h 6858000"/>
              <a:gd name="connsiteX372" fmla="*/ 3425650 w 7467600"/>
              <a:gd name="connsiteY372" fmla="*/ 6381333 h 6858000"/>
              <a:gd name="connsiteX373" fmla="*/ 3460661 w 7467600"/>
              <a:gd name="connsiteY373" fmla="*/ 6266763 h 6858000"/>
              <a:gd name="connsiteX374" fmla="*/ 3518021 w 7467600"/>
              <a:gd name="connsiteY374" fmla="*/ 6117298 h 6858000"/>
              <a:gd name="connsiteX375" fmla="*/ 3554035 w 7467600"/>
              <a:gd name="connsiteY375" fmla="*/ 6027832 h 6858000"/>
              <a:gd name="connsiteX376" fmla="*/ 3677174 w 7467600"/>
              <a:gd name="connsiteY376" fmla="*/ 5636351 h 6858000"/>
              <a:gd name="connsiteX377" fmla="*/ 3698819 w 7467600"/>
              <a:gd name="connsiteY377" fmla="*/ 5560503 h 6858000"/>
              <a:gd name="connsiteX378" fmla="*/ 3702094 w 7467600"/>
              <a:gd name="connsiteY378" fmla="*/ 5549194 h 6858000"/>
              <a:gd name="connsiteX379" fmla="*/ 3398355 w 7467600"/>
              <a:gd name="connsiteY379" fmla="*/ 6094603 h 6858000"/>
              <a:gd name="connsiteX380" fmla="*/ 3193941 w 7467600"/>
              <a:gd name="connsiteY380" fmla="*/ 6798775 h 6858000"/>
              <a:gd name="connsiteX381" fmla="*/ 3184140 w 7467600"/>
              <a:gd name="connsiteY381" fmla="*/ 6858000 h 6858000"/>
              <a:gd name="connsiteX382" fmla="*/ 3099978 w 7467600"/>
              <a:gd name="connsiteY382" fmla="*/ 6858000 h 6858000"/>
              <a:gd name="connsiteX383" fmla="*/ 3101556 w 7467600"/>
              <a:gd name="connsiteY383" fmla="*/ 6843337 h 6858000"/>
              <a:gd name="connsiteX384" fmla="*/ 3370162 w 7467600"/>
              <a:gd name="connsiteY384" fmla="*/ 5785550 h 6858000"/>
              <a:gd name="connsiteX385" fmla="*/ 3746477 w 7467600"/>
              <a:gd name="connsiteY385" fmla="*/ 5377889 h 6858000"/>
              <a:gd name="connsiteX386" fmla="*/ 3863399 w 7467600"/>
              <a:gd name="connsiteY386" fmla="*/ 5087257 h 6858000"/>
              <a:gd name="connsiteX387" fmla="*/ 3968712 w 7467600"/>
              <a:gd name="connsiteY387" fmla="*/ 4913989 h 6858000"/>
              <a:gd name="connsiteX388" fmla="*/ 2792390 w 7467600"/>
              <a:gd name="connsiteY388" fmla="*/ 5382974 h 6858000"/>
              <a:gd name="connsiteX389" fmla="*/ 2714982 w 7467600"/>
              <a:gd name="connsiteY389" fmla="*/ 5427051 h 6858000"/>
              <a:gd name="connsiteX390" fmla="*/ 2813361 w 7467600"/>
              <a:gd name="connsiteY390" fmla="*/ 6023912 h 6858000"/>
              <a:gd name="connsiteX391" fmla="*/ 2688430 w 7467600"/>
              <a:gd name="connsiteY391" fmla="*/ 6801564 h 6858000"/>
              <a:gd name="connsiteX392" fmla="*/ 2629626 w 7467600"/>
              <a:gd name="connsiteY392" fmla="*/ 6763394 h 6858000"/>
              <a:gd name="connsiteX393" fmla="*/ 2565328 w 7467600"/>
              <a:gd name="connsiteY393" fmla="*/ 5516399 h 6858000"/>
              <a:gd name="connsiteX394" fmla="*/ 1922999 w 7467600"/>
              <a:gd name="connsiteY394" fmla="*/ 5980343 h 6858000"/>
              <a:gd name="connsiteX395" fmla="*/ 1950261 w 7467600"/>
              <a:gd name="connsiteY395" fmla="*/ 6405858 h 6858000"/>
              <a:gd name="connsiteX396" fmla="*/ 2365554 w 7467600"/>
              <a:gd name="connsiteY396" fmla="*/ 6759107 h 6858000"/>
              <a:gd name="connsiteX397" fmla="*/ 2424142 w 7467600"/>
              <a:gd name="connsiteY397" fmla="*/ 6858000 h 6858000"/>
              <a:gd name="connsiteX398" fmla="*/ 2395994 w 7467600"/>
              <a:gd name="connsiteY398" fmla="*/ 6858000 h 6858000"/>
              <a:gd name="connsiteX399" fmla="*/ 2392863 w 7467600"/>
              <a:gd name="connsiteY399" fmla="*/ 6852964 h 6858000"/>
              <a:gd name="connsiteX400" fmla="*/ 2017589 w 7467600"/>
              <a:gd name="connsiteY400" fmla="*/ 6493982 h 6858000"/>
              <a:gd name="connsiteX401" fmla="*/ 2147336 w 7467600"/>
              <a:gd name="connsiteY401" fmla="*/ 6594052 h 6858000"/>
              <a:gd name="connsiteX402" fmla="*/ 2207047 w 7467600"/>
              <a:gd name="connsiteY402" fmla="*/ 6654540 h 6858000"/>
              <a:gd name="connsiteX403" fmla="*/ 2299106 w 7467600"/>
              <a:gd name="connsiteY403" fmla="*/ 6778931 h 6858000"/>
              <a:gd name="connsiteX404" fmla="*/ 2314430 w 7467600"/>
              <a:gd name="connsiteY404" fmla="*/ 6801144 h 6858000"/>
              <a:gd name="connsiteX405" fmla="*/ 2352406 w 7467600"/>
              <a:gd name="connsiteY405" fmla="*/ 6858000 h 6858000"/>
              <a:gd name="connsiteX406" fmla="*/ 2314492 w 7467600"/>
              <a:gd name="connsiteY406" fmla="*/ 6858000 h 6858000"/>
              <a:gd name="connsiteX407" fmla="*/ 2288095 w 7467600"/>
              <a:gd name="connsiteY407" fmla="*/ 6818030 h 6858000"/>
              <a:gd name="connsiteX408" fmla="*/ 2272768 w 7467600"/>
              <a:gd name="connsiteY408" fmla="*/ 6795822 h 6858000"/>
              <a:gd name="connsiteX409" fmla="*/ 2182715 w 7467600"/>
              <a:gd name="connsiteY409" fmla="*/ 6675071 h 6858000"/>
              <a:gd name="connsiteX410" fmla="*/ 2032061 w 7467600"/>
              <a:gd name="connsiteY410" fmla="*/ 6541380 h 6858000"/>
              <a:gd name="connsiteX411" fmla="*/ 2257220 w 7467600"/>
              <a:gd name="connsiteY411" fmla="*/ 6826257 h 6858000"/>
              <a:gd name="connsiteX412" fmla="*/ 2281324 w 7467600"/>
              <a:gd name="connsiteY412" fmla="*/ 6858000 h 6858000"/>
              <a:gd name="connsiteX413" fmla="*/ 2242860 w 7467600"/>
              <a:gd name="connsiteY413" fmla="*/ 6858000 h 6858000"/>
              <a:gd name="connsiteX414" fmla="*/ 2232818 w 7467600"/>
              <a:gd name="connsiteY414" fmla="*/ 6844926 h 6858000"/>
              <a:gd name="connsiteX415" fmla="*/ 1990172 w 7467600"/>
              <a:gd name="connsiteY415" fmla="*/ 6542121 h 6858000"/>
              <a:gd name="connsiteX416" fmla="*/ 2124090 w 7467600"/>
              <a:gd name="connsiteY416" fmla="*/ 6761017 h 6858000"/>
              <a:gd name="connsiteX417" fmla="*/ 2200380 w 7467600"/>
              <a:gd name="connsiteY417" fmla="*/ 6858000 h 6858000"/>
              <a:gd name="connsiteX418" fmla="*/ 2147507 w 7467600"/>
              <a:gd name="connsiteY418" fmla="*/ 6858000 h 6858000"/>
              <a:gd name="connsiteX419" fmla="*/ 2070668 w 7467600"/>
              <a:gd name="connsiteY419" fmla="*/ 6761520 h 6858000"/>
              <a:gd name="connsiteX420" fmla="*/ 1975142 w 7467600"/>
              <a:gd name="connsiteY420" fmla="*/ 6585570 h 6858000"/>
              <a:gd name="connsiteX421" fmla="*/ 2050035 w 7467600"/>
              <a:gd name="connsiteY421" fmla="*/ 6813345 h 6858000"/>
              <a:gd name="connsiteX422" fmla="*/ 2063025 w 7467600"/>
              <a:gd name="connsiteY422" fmla="*/ 6858000 h 6858000"/>
              <a:gd name="connsiteX423" fmla="*/ 2021675 w 7467600"/>
              <a:gd name="connsiteY423" fmla="*/ 6858000 h 6858000"/>
              <a:gd name="connsiteX424" fmla="*/ 2019308 w 7467600"/>
              <a:gd name="connsiteY424" fmla="*/ 6847118 h 6858000"/>
              <a:gd name="connsiteX425" fmla="*/ 1938835 w 7467600"/>
              <a:gd name="connsiteY425" fmla="*/ 6551160 h 6858000"/>
              <a:gd name="connsiteX426" fmla="*/ 1953230 w 7467600"/>
              <a:gd name="connsiteY426" fmla="*/ 6759699 h 6858000"/>
              <a:gd name="connsiteX427" fmla="*/ 1956763 w 7467600"/>
              <a:gd name="connsiteY427" fmla="*/ 6778191 h 6858000"/>
              <a:gd name="connsiteX428" fmla="*/ 1967925 w 7467600"/>
              <a:gd name="connsiteY428" fmla="*/ 6858000 h 6858000"/>
              <a:gd name="connsiteX429" fmla="*/ 1936622 w 7467600"/>
              <a:gd name="connsiteY429" fmla="*/ 6858000 h 6858000"/>
              <a:gd name="connsiteX430" fmla="*/ 1926261 w 7467600"/>
              <a:gd name="connsiteY430" fmla="*/ 6784064 h 6858000"/>
              <a:gd name="connsiteX431" fmla="*/ 1922724 w 7467600"/>
              <a:gd name="connsiteY431" fmla="*/ 6765577 h 6858000"/>
              <a:gd name="connsiteX432" fmla="*/ 1904650 w 7467600"/>
              <a:gd name="connsiteY432" fmla="*/ 6639616 h 6858000"/>
              <a:gd name="connsiteX433" fmla="*/ 1885273 w 7467600"/>
              <a:gd name="connsiteY433" fmla="*/ 6858000 h 6858000"/>
              <a:gd name="connsiteX434" fmla="*/ 1854363 w 7467600"/>
              <a:gd name="connsiteY434" fmla="*/ 6858000 h 6858000"/>
              <a:gd name="connsiteX435" fmla="*/ 1880391 w 7467600"/>
              <a:gd name="connsiteY435" fmla="*/ 6603796 h 6858000"/>
              <a:gd name="connsiteX436" fmla="*/ 1818273 w 7467600"/>
              <a:gd name="connsiteY436" fmla="*/ 6715729 h 6858000"/>
              <a:gd name="connsiteX437" fmla="*/ 1794691 w 7467600"/>
              <a:gd name="connsiteY437" fmla="*/ 6843239 h 6858000"/>
              <a:gd name="connsiteX438" fmla="*/ 1794914 w 7467600"/>
              <a:gd name="connsiteY438" fmla="*/ 6858000 h 6858000"/>
              <a:gd name="connsiteX439" fmla="*/ 1746128 w 7467600"/>
              <a:gd name="connsiteY439" fmla="*/ 6858000 h 6858000"/>
              <a:gd name="connsiteX440" fmla="*/ 1753934 w 7467600"/>
              <a:gd name="connsiteY440" fmla="*/ 6724796 h 6858000"/>
              <a:gd name="connsiteX441" fmla="*/ 1792053 w 7467600"/>
              <a:gd name="connsiteY441" fmla="*/ 6572396 h 6858000"/>
              <a:gd name="connsiteX442" fmla="*/ 1862248 w 7467600"/>
              <a:gd name="connsiteY442" fmla="*/ 6266397 h 6858000"/>
              <a:gd name="connsiteX443" fmla="*/ 1862250 w 7467600"/>
              <a:gd name="connsiteY443" fmla="*/ 6033531 h 6858000"/>
              <a:gd name="connsiteX444" fmla="*/ 1211999 w 7467600"/>
              <a:gd name="connsiteY444" fmla="*/ 6683610 h 6858000"/>
              <a:gd name="connsiteX445" fmla="*/ 1213266 w 7467600"/>
              <a:gd name="connsiteY445" fmla="*/ 6691947 h 6858000"/>
              <a:gd name="connsiteX446" fmla="*/ 1203370 w 7467600"/>
              <a:gd name="connsiteY446" fmla="*/ 6850676 h 6858000"/>
              <a:gd name="connsiteX447" fmla="*/ 1203671 w 7467600"/>
              <a:gd name="connsiteY447" fmla="*/ 6858000 h 6858000"/>
              <a:gd name="connsiteX448" fmla="*/ 1143180 w 7467600"/>
              <a:gd name="connsiteY448" fmla="*/ 6858000 h 6858000"/>
              <a:gd name="connsiteX449" fmla="*/ 1142176 w 7467600"/>
              <a:gd name="connsiteY449" fmla="*/ 6766045 h 6858000"/>
              <a:gd name="connsiteX450" fmla="*/ 1067484 w 7467600"/>
              <a:gd name="connsiteY450" fmla="*/ 6858000 h 6858000"/>
              <a:gd name="connsiteX451" fmla="*/ 953928 w 7467600"/>
              <a:gd name="connsiteY451" fmla="*/ 6858000 h 6858000"/>
              <a:gd name="connsiteX452" fmla="*/ 959715 w 7467600"/>
              <a:gd name="connsiteY452" fmla="*/ 6850185 h 6858000"/>
              <a:gd name="connsiteX453" fmla="*/ 1483788 w 7467600"/>
              <a:gd name="connsiteY453" fmla="*/ 6259174 h 6858000"/>
              <a:gd name="connsiteX454" fmla="*/ 1100671 w 7467600"/>
              <a:gd name="connsiteY454" fmla="*/ 6252137 h 6858000"/>
              <a:gd name="connsiteX455" fmla="*/ 1090144 w 7467600"/>
              <a:gd name="connsiteY455" fmla="*/ 6256748 h 6858000"/>
              <a:gd name="connsiteX456" fmla="*/ 1095872 w 7467600"/>
              <a:gd name="connsiteY456" fmla="*/ 6271892 h 6858000"/>
              <a:gd name="connsiteX457" fmla="*/ 262785 w 7467600"/>
              <a:gd name="connsiteY457" fmla="*/ 6845450 h 6858000"/>
              <a:gd name="connsiteX458" fmla="*/ 209968 w 7467600"/>
              <a:gd name="connsiteY458" fmla="*/ 6770713 h 6858000"/>
              <a:gd name="connsiteX459" fmla="*/ 873460 w 7467600"/>
              <a:gd name="connsiteY459" fmla="*/ 6253768 h 6858000"/>
              <a:gd name="connsiteX460" fmla="*/ 192686 w 7467600"/>
              <a:gd name="connsiteY460" fmla="*/ 5849257 h 6858000"/>
              <a:gd name="connsiteX461" fmla="*/ 4696 w 7467600"/>
              <a:gd name="connsiteY461" fmla="*/ 5697668 h 6858000"/>
              <a:gd name="connsiteX462" fmla="*/ 0 w 7467600"/>
              <a:gd name="connsiteY462" fmla="*/ 5689984 h 6858000"/>
              <a:gd name="connsiteX463" fmla="*/ 0 w 7467600"/>
              <a:gd name="connsiteY463" fmla="*/ 5513472 h 6858000"/>
              <a:gd name="connsiteX464" fmla="*/ 174101 w 7467600"/>
              <a:gd name="connsiteY464" fmla="*/ 5620277 h 6858000"/>
              <a:gd name="connsiteX465" fmla="*/ 891800 w 7467600"/>
              <a:gd name="connsiteY465" fmla="*/ 6036935 h 6858000"/>
              <a:gd name="connsiteX466" fmla="*/ 1072219 w 7467600"/>
              <a:gd name="connsiteY466" fmla="*/ 6169443 h 6858000"/>
              <a:gd name="connsiteX467" fmla="*/ 1074117 w 7467600"/>
              <a:gd name="connsiteY467" fmla="*/ 6170301 h 6858000"/>
              <a:gd name="connsiteX468" fmla="*/ 1083114 w 7467600"/>
              <a:gd name="connsiteY468" fmla="*/ 6174131 h 6858000"/>
              <a:gd name="connsiteX469" fmla="*/ 1543010 w 7467600"/>
              <a:gd name="connsiteY469" fmla="*/ 6191140 h 6858000"/>
              <a:gd name="connsiteX470" fmla="*/ 1551080 w 7467600"/>
              <a:gd name="connsiteY470" fmla="*/ 6195006 h 6858000"/>
              <a:gd name="connsiteX471" fmla="*/ 2345443 w 7467600"/>
              <a:gd name="connsiteY471" fmla="*/ 5549882 h 6858000"/>
              <a:gd name="connsiteX472" fmla="*/ 1721499 w 7467600"/>
              <a:gd name="connsiteY472" fmla="*/ 5599969 h 6858000"/>
              <a:gd name="connsiteX473" fmla="*/ 767716 w 7467600"/>
              <a:gd name="connsiteY473" fmla="*/ 5472768 h 6858000"/>
              <a:gd name="connsiteX474" fmla="*/ 722147 w 7467600"/>
              <a:gd name="connsiteY474" fmla="*/ 5393091 h 6858000"/>
              <a:gd name="connsiteX475" fmla="*/ 1485552 w 7467600"/>
              <a:gd name="connsiteY475" fmla="*/ 5313202 h 6858000"/>
              <a:gd name="connsiteX476" fmla="*/ 2143004 w 7467600"/>
              <a:gd name="connsiteY476" fmla="*/ 5402420 h 6858000"/>
              <a:gd name="connsiteX477" fmla="*/ 1933391 w 7467600"/>
              <a:gd name="connsiteY477" fmla="*/ 5156971 h 6858000"/>
              <a:gd name="connsiteX478" fmla="*/ 1827118 w 7467600"/>
              <a:gd name="connsiteY478" fmla="*/ 4968410 h 6858000"/>
              <a:gd name="connsiteX479" fmla="*/ 1837349 w 7467600"/>
              <a:gd name="connsiteY479" fmla="*/ 4956357 h 6858000"/>
              <a:gd name="connsiteX480" fmla="*/ 2162835 w 7467600"/>
              <a:gd name="connsiteY480" fmla="*/ 5187853 h 6858000"/>
              <a:gd name="connsiteX481" fmla="*/ 2257167 w 7467600"/>
              <a:gd name="connsiteY481" fmla="*/ 5462123 h 6858000"/>
              <a:gd name="connsiteX482" fmla="*/ 2261598 w 7467600"/>
              <a:gd name="connsiteY482" fmla="*/ 5467998 h 6858000"/>
              <a:gd name="connsiteX483" fmla="*/ 2437177 w 7467600"/>
              <a:gd name="connsiteY483" fmla="*/ 5479608 h 6858000"/>
              <a:gd name="connsiteX484" fmla="*/ 2445247 w 7467600"/>
              <a:gd name="connsiteY484" fmla="*/ 5483476 h 6858000"/>
              <a:gd name="connsiteX485" fmla="*/ 2743626 w 7467600"/>
              <a:gd name="connsiteY485" fmla="*/ 5304819 h 6858000"/>
              <a:gd name="connsiteX486" fmla="*/ 3048102 w 7467600"/>
              <a:gd name="connsiteY486" fmla="*/ 5150595 h 6858000"/>
              <a:gd name="connsiteX487" fmla="*/ 1799414 w 7467600"/>
              <a:gd name="connsiteY487" fmla="*/ 4694732 h 6858000"/>
              <a:gd name="connsiteX488" fmla="*/ 1771735 w 7467600"/>
              <a:gd name="connsiteY488" fmla="*/ 4619929 h 6858000"/>
              <a:gd name="connsiteX489" fmla="*/ 3104273 w 7467600"/>
              <a:gd name="connsiteY489" fmla="*/ 5076159 h 6858000"/>
              <a:gd name="connsiteX490" fmla="*/ 3113245 w 7467600"/>
              <a:gd name="connsiteY490" fmla="*/ 5090705 h 6858000"/>
              <a:gd name="connsiteX491" fmla="*/ 3126294 w 7467600"/>
              <a:gd name="connsiteY491" fmla="*/ 5114400 h 6858000"/>
              <a:gd name="connsiteX492" fmla="*/ 3937433 w 7467600"/>
              <a:gd name="connsiteY492" fmla="*/ 4830473 h 6858000"/>
              <a:gd name="connsiteX493" fmla="*/ 3590475 w 7467600"/>
              <a:gd name="connsiteY493" fmla="*/ 4597974 h 6858000"/>
              <a:gd name="connsiteX494" fmla="*/ 3100264 w 7467600"/>
              <a:gd name="connsiteY494" fmla="*/ 4579845 h 6858000"/>
              <a:gd name="connsiteX495" fmla="*/ 2183576 w 7467600"/>
              <a:gd name="connsiteY495" fmla="*/ 4227150 h 6858000"/>
              <a:gd name="connsiteX496" fmla="*/ 2151029 w 7467600"/>
              <a:gd name="connsiteY496" fmla="*/ 4146947 h 6858000"/>
              <a:gd name="connsiteX497" fmla="*/ 3563434 w 7467600"/>
              <a:gd name="connsiteY497" fmla="*/ 4469115 h 6858000"/>
              <a:gd name="connsiteX498" fmla="*/ 3177952 w 7467600"/>
              <a:gd name="connsiteY498" fmla="*/ 3657386 h 6858000"/>
              <a:gd name="connsiteX499" fmla="*/ 3189263 w 7467600"/>
              <a:gd name="connsiteY499" fmla="*/ 3625726 h 6858000"/>
              <a:gd name="connsiteX500" fmla="*/ 3560912 w 7467600"/>
              <a:gd name="connsiteY500" fmla="*/ 4079863 h 6858000"/>
              <a:gd name="connsiteX501" fmla="*/ 3626636 w 7467600"/>
              <a:gd name="connsiteY501" fmla="*/ 4512230 h 6858000"/>
              <a:gd name="connsiteX502" fmla="*/ 3653088 w 7467600"/>
              <a:gd name="connsiteY502" fmla="*/ 4521417 h 6858000"/>
              <a:gd name="connsiteX503" fmla="*/ 3988128 w 7467600"/>
              <a:gd name="connsiteY503" fmla="*/ 4817267 h 6858000"/>
              <a:gd name="connsiteX504" fmla="*/ 4830582 w 7467600"/>
              <a:gd name="connsiteY504" fmla="*/ 4676000 h 6858000"/>
              <a:gd name="connsiteX505" fmla="*/ 4830100 w 7467600"/>
              <a:gd name="connsiteY505" fmla="*/ 4675554 h 6858000"/>
              <a:gd name="connsiteX506" fmla="*/ 4036318 w 7467600"/>
              <a:gd name="connsiteY506" fmla="*/ 4147013 h 6858000"/>
              <a:gd name="connsiteX507" fmla="*/ 3432098 w 7467600"/>
              <a:gd name="connsiteY507" fmla="*/ 3537312 h 6858000"/>
              <a:gd name="connsiteX508" fmla="*/ 3446761 w 7467600"/>
              <a:gd name="connsiteY508" fmla="*/ 3461278 h 6858000"/>
              <a:gd name="connsiteX509" fmla="*/ 4419733 w 7467600"/>
              <a:gd name="connsiteY509" fmla="*/ 3963555 h 6858000"/>
              <a:gd name="connsiteX510" fmla="*/ 4781371 w 7467600"/>
              <a:gd name="connsiteY510" fmla="*/ 4458604 h 6858000"/>
              <a:gd name="connsiteX511" fmla="*/ 4780440 w 7467600"/>
              <a:gd name="connsiteY511" fmla="*/ 4470290 h 6858000"/>
              <a:gd name="connsiteX512" fmla="*/ 4898954 w 7467600"/>
              <a:gd name="connsiteY512" fmla="*/ 4662092 h 6858000"/>
              <a:gd name="connsiteX513" fmla="*/ 4900699 w 7467600"/>
              <a:gd name="connsiteY513" fmla="*/ 4670867 h 6858000"/>
              <a:gd name="connsiteX514" fmla="*/ 5714511 w 7467600"/>
              <a:gd name="connsiteY514" fmla="*/ 4663483 h 6858000"/>
              <a:gd name="connsiteX515" fmla="*/ 5464793 w 7467600"/>
              <a:gd name="connsiteY515" fmla="*/ 4393556 h 6858000"/>
              <a:gd name="connsiteX516" fmla="*/ 5461897 w 7467600"/>
              <a:gd name="connsiteY516" fmla="*/ 4390879 h 6858000"/>
              <a:gd name="connsiteX517" fmla="*/ 4294126 w 7467600"/>
              <a:gd name="connsiteY517" fmla="*/ 3303048 h 6858000"/>
              <a:gd name="connsiteX518" fmla="*/ 4305321 w 7467600"/>
              <a:gd name="connsiteY518" fmla="*/ 3256953 h 6858000"/>
              <a:gd name="connsiteX519" fmla="*/ 4949299 w 7467600"/>
              <a:gd name="connsiteY519" fmla="*/ 3766336 h 6858000"/>
              <a:gd name="connsiteX520" fmla="*/ 5291452 w 7467600"/>
              <a:gd name="connsiteY520" fmla="*/ 4076801 h 6858000"/>
              <a:gd name="connsiteX521" fmla="*/ 5434998 w 7467600"/>
              <a:gd name="connsiteY521" fmla="*/ 4254100 h 6858000"/>
              <a:gd name="connsiteX522" fmla="*/ 5351015 w 7467600"/>
              <a:gd name="connsiteY522" fmla="*/ 3760989 h 6858000"/>
              <a:gd name="connsiteX523" fmla="*/ 5413780 w 7467600"/>
              <a:gd name="connsiteY523" fmla="*/ 2966265 h 6858000"/>
              <a:gd name="connsiteX524" fmla="*/ 5425627 w 7467600"/>
              <a:gd name="connsiteY524" fmla="*/ 2954192 h 6858000"/>
              <a:gd name="connsiteX525" fmla="*/ 6604735 w 7467600"/>
              <a:gd name="connsiteY525" fmla="*/ 2041381 h 6858000"/>
              <a:gd name="connsiteX526" fmla="*/ 7204487 w 7467600"/>
              <a:gd name="connsiteY526" fmla="*/ 2742112 h 6858000"/>
              <a:gd name="connsiteX527" fmla="*/ 7131592 w 7467600"/>
              <a:gd name="connsiteY527" fmla="*/ 2672096 h 6858000"/>
              <a:gd name="connsiteX528" fmla="*/ 6996344 w 7467600"/>
              <a:gd name="connsiteY528" fmla="*/ 2518310 h 6858000"/>
              <a:gd name="connsiteX529" fmla="*/ 6735495 w 7467600"/>
              <a:gd name="connsiteY529" fmla="*/ 2196890 h 6858000"/>
              <a:gd name="connsiteX530" fmla="*/ 6721901 w 7467600"/>
              <a:gd name="connsiteY530" fmla="*/ 2179274 h 6858000"/>
              <a:gd name="connsiteX531" fmla="*/ 6604735 w 7467600"/>
              <a:gd name="connsiteY531" fmla="*/ 2041381 h 6858000"/>
              <a:gd name="connsiteX532" fmla="*/ 6591670 w 7467600"/>
              <a:gd name="connsiteY532" fmla="*/ 1988277 h 6858000"/>
              <a:gd name="connsiteX533" fmla="*/ 6747349 w 7467600"/>
              <a:gd name="connsiteY533" fmla="*/ 2160069 h 6858000"/>
              <a:gd name="connsiteX534" fmla="*/ 6760943 w 7467600"/>
              <a:gd name="connsiteY534" fmla="*/ 2177686 h 6858000"/>
              <a:gd name="connsiteX535" fmla="*/ 7021065 w 7467600"/>
              <a:gd name="connsiteY535" fmla="*/ 2498102 h 6858000"/>
              <a:gd name="connsiteX536" fmla="*/ 7155223 w 7467600"/>
              <a:gd name="connsiteY536" fmla="*/ 2650386 h 6858000"/>
              <a:gd name="connsiteX537" fmla="*/ 7203167 w 7467600"/>
              <a:gd name="connsiteY537" fmla="*/ 2697288 h 6858000"/>
              <a:gd name="connsiteX538" fmla="*/ 6937703 w 7467600"/>
              <a:gd name="connsiteY538" fmla="*/ 2321981 h 6858000"/>
              <a:gd name="connsiteX539" fmla="*/ 6591670 w 7467600"/>
              <a:gd name="connsiteY539" fmla="*/ 1988277 h 6858000"/>
              <a:gd name="connsiteX540" fmla="*/ 5798671 w 7467600"/>
              <a:gd name="connsiteY540" fmla="*/ 1981601 h 6858000"/>
              <a:gd name="connsiteX541" fmla="*/ 5754709 w 7467600"/>
              <a:gd name="connsiteY541" fmla="*/ 2071454 h 6858000"/>
              <a:gd name="connsiteX542" fmla="*/ 5763044 w 7467600"/>
              <a:gd name="connsiteY542" fmla="*/ 2842206 h 6858000"/>
              <a:gd name="connsiteX543" fmla="*/ 5764974 w 7467600"/>
              <a:gd name="connsiteY543" fmla="*/ 2799609 h 6858000"/>
              <a:gd name="connsiteX544" fmla="*/ 5767665 w 7467600"/>
              <a:gd name="connsiteY544" fmla="*/ 2666409 h 6858000"/>
              <a:gd name="connsiteX545" fmla="*/ 5763055 w 7467600"/>
              <a:gd name="connsiteY545" fmla="*/ 2579705 h 6858000"/>
              <a:gd name="connsiteX546" fmla="*/ 5758079 w 7467600"/>
              <a:gd name="connsiteY546" fmla="*/ 2492508 h 6858000"/>
              <a:gd name="connsiteX547" fmla="*/ 5779325 w 7467600"/>
              <a:gd name="connsiteY547" fmla="*/ 2197069 h 6858000"/>
              <a:gd name="connsiteX548" fmla="*/ 5798671 w 7467600"/>
              <a:gd name="connsiteY548" fmla="*/ 1981601 h 6858000"/>
              <a:gd name="connsiteX549" fmla="*/ 5829202 w 7467600"/>
              <a:gd name="connsiteY549" fmla="*/ 1971679 h 6858000"/>
              <a:gd name="connsiteX550" fmla="*/ 5809558 w 7467600"/>
              <a:gd name="connsiteY550" fmla="*/ 2198043 h 6858000"/>
              <a:gd name="connsiteX551" fmla="*/ 5788653 w 7467600"/>
              <a:gd name="connsiteY551" fmla="*/ 2489430 h 6858000"/>
              <a:gd name="connsiteX552" fmla="*/ 5793439 w 7467600"/>
              <a:gd name="connsiteY552" fmla="*/ 2575235 h 6858000"/>
              <a:gd name="connsiteX553" fmla="*/ 5796837 w 7467600"/>
              <a:gd name="connsiteY553" fmla="*/ 2637633 h 6858000"/>
              <a:gd name="connsiteX554" fmla="*/ 5818614 w 7467600"/>
              <a:gd name="connsiteY554" fmla="*/ 2473055 h 6858000"/>
              <a:gd name="connsiteX555" fmla="*/ 5829202 w 7467600"/>
              <a:gd name="connsiteY555" fmla="*/ 1971679 h 6858000"/>
              <a:gd name="connsiteX556" fmla="*/ 5911389 w 7467600"/>
              <a:gd name="connsiteY556" fmla="*/ 1898371 h 6858000"/>
              <a:gd name="connsiteX557" fmla="*/ 6237627 w 7467600"/>
              <a:gd name="connsiteY557" fmla="*/ 2231921 h 6858000"/>
              <a:gd name="connsiteX558" fmla="*/ 5911389 w 7467600"/>
              <a:gd name="connsiteY558" fmla="*/ 1898371 h 6858000"/>
              <a:gd name="connsiteX559" fmla="*/ 6944437 w 7467600"/>
              <a:gd name="connsiteY559" fmla="*/ 1575402 h 6858000"/>
              <a:gd name="connsiteX560" fmla="*/ 6304730 w 7467600"/>
              <a:gd name="connsiteY560" fmla="*/ 1766654 h 6858000"/>
              <a:gd name="connsiteX561" fmla="*/ 6944437 w 7467600"/>
              <a:gd name="connsiteY561" fmla="*/ 1575402 h 6858000"/>
              <a:gd name="connsiteX562" fmla="*/ 7019523 w 7467600"/>
              <a:gd name="connsiteY562" fmla="*/ 1519450 h 6858000"/>
              <a:gd name="connsiteX563" fmla="*/ 6298091 w 7467600"/>
              <a:gd name="connsiteY563" fmla="*/ 1737122 h 6858000"/>
              <a:gd name="connsiteX564" fmla="*/ 7019523 w 7467600"/>
              <a:gd name="connsiteY564" fmla="*/ 1519450 h 6858000"/>
              <a:gd name="connsiteX565" fmla="*/ 2399523 w 7467600"/>
              <a:gd name="connsiteY565" fmla="*/ 1428234 h 6858000"/>
              <a:gd name="connsiteX566" fmla="*/ 2224982 w 7467600"/>
              <a:gd name="connsiteY566" fmla="*/ 1826201 h 6858000"/>
              <a:gd name="connsiteX567" fmla="*/ 2096099 w 7467600"/>
              <a:gd name="connsiteY567" fmla="*/ 2345900 h 6858000"/>
              <a:gd name="connsiteX568" fmla="*/ 2283317 w 7467600"/>
              <a:gd name="connsiteY568" fmla="*/ 1796925 h 6858000"/>
              <a:gd name="connsiteX569" fmla="*/ 2399523 w 7467600"/>
              <a:gd name="connsiteY569" fmla="*/ 1428234 h 6858000"/>
              <a:gd name="connsiteX570" fmla="*/ 2448558 w 7467600"/>
              <a:gd name="connsiteY570" fmla="*/ 1373435 h 6858000"/>
              <a:gd name="connsiteX571" fmla="*/ 2312521 w 7467600"/>
              <a:gd name="connsiteY571" fmla="*/ 1806140 h 6858000"/>
              <a:gd name="connsiteX572" fmla="*/ 2127533 w 7467600"/>
              <a:gd name="connsiteY572" fmla="*/ 2348380 h 6858000"/>
              <a:gd name="connsiteX573" fmla="*/ 2358080 w 7467600"/>
              <a:gd name="connsiteY573" fmla="*/ 1866134 h 6858000"/>
              <a:gd name="connsiteX574" fmla="*/ 2407436 w 7467600"/>
              <a:gd name="connsiteY574" fmla="*/ 1651070 h 6858000"/>
              <a:gd name="connsiteX575" fmla="*/ 2448558 w 7467600"/>
              <a:gd name="connsiteY575" fmla="*/ 1373435 h 6858000"/>
              <a:gd name="connsiteX576" fmla="*/ 278707 w 7467600"/>
              <a:gd name="connsiteY576" fmla="*/ 1352270 h 6858000"/>
              <a:gd name="connsiteX577" fmla="*/ 321570 w 7467600"/>
              <a:gd name="connsiteY577" fmla="*/ 1861610 h 6858000"/>
              <a:gd name="connsiteX578" fmla="*/ 294281 w 7467600"/>
              <a:gd name="connsiteY578" fmla="*/ 1440658 h 6858000"/>
              <a:gd name="connsiteX579" fmla="*/ 278707 w 7467600"/>
              <a:gd name="connsiteY579" fmla="*/ 1352270 h 6858000"/>
              <a:gd name="connsiteX580" fmla="*/ 1423821 w 7467600"/>
              <a:gd name="connsiteY580" fmla="*/ 1351958 h 6858000"/>
              <a:gd name="connsiteX581" fmla="*/ 1638521 w 7467600"/>
              <a:gd name="connsiteY581" fmla="*/ 1908470 h 6858000"/>
              <a:gd name="connsiteX582" fmla="*/ 1754199 w 7467600"/>
              <a:gd name="connsiteY582" fmla="*/ 2149284 h 6858000"/>
              <a:gd name="connsiteX583" fmla="*/ 1908359 w 7467600"/>
              <a:gd name="connsiteY583" fmla="*/ 2364988 h 6858000"/>
              <a:gd name="connsiteX584" fmla="*/ 1647661 w 7467600"/>
              <a:gd name="connsiteY584" fmla="*/ 1825945 h 6858000"/>
              <a:gd name="connsiteX585" fmla="*/ 1423821 w 7467600"/>
              <a:gd name="connsiteY585" fmla="*/ 1351958 h 6858000"/>
              <a:gd name="connsiteX586" fmla="*/ 1431890 w 7467600"/>
              <a:gd name="connsiteY586" fmla="*/ 1306475 h 6858000"/>
              <a:gd name="connsiteX587" fmla="*/ 1507597 w 7467600"/>
              <a:gd name="connsiteY587" fmla="*/ 1446132 h 6858000"/>
              <a:gd name="connsiteX588" fmla="*/ 1674586 w 7467600"/>
              <a:gd name="connsiteY588" fmla="*/ 1813832 h 6858000"/>
              <a:gd name="connsiteX589" fmla="*/ 1815950 w 7467600"/>
              <a:gd name="connsiteY589" fmla="*/ 2128564 h 6858000"/>
              <a:gd name="connsiteX590" fmla="*/ 1984242 w 7467600"/>
              <a:gd name="connsiteY590" fmla="*/ 2430829 h 6858000"/>
              <a:gd name="connsiteX591" fmla="*/ 2014023 w 7467600"/>
              <a:gd name="connsiteY591" fmla="*/ 2450995 h 6858000"/>
              <a:gd name="connsiteX592" fmla="*/ 1747337 w 7467600"/>
              <a:gd name="connsiteY592" fmla="*/ 1855264 h 6858000"/>
              <a:gd name="connsiteX593" fmla="*/ 1533749 w 7467600"/>
              <a:gd name="connsiteY593" fmla="*/ 1478656 h 6858000"/>
              <a:gd name="connsiteX594" fmla="*/ 1431890 w 7467600"/>
              <a:gd name="connsiteY594" fmla="*/ 1306475 h 6858000"/>
              <a:gd name="connsiteX595" fmla="*/ 5052692 w 7467600"/>
              <a:gd name="connsiteY595" fmla="*/ 1292994 h 6858000"/>
              <a:gd name="connsiteX596" fmla="*/ 5200661 w 7467600"/>
              <a:gd name="connsiteY596" fmla="*/ 1635186 h 6858000"/>
              <a:gd name="connsiteX597" fmla="*/ 5297138 w 7467600"/>
              <a:gd name="connsiteY597" fmla="*/ 1906351 h 6858000"/>
              <a:gd name="connsiteX598" fmla="*/ 5052692 w 7467600"/>
              <a:gd name="connsiteY598" fmla="*/ 1292994 h 6858000"/>
              <a:gd name="connsiteX599" fmla="*/ 5009948 w 7467600"/>
              <a:gd name="connsiteY599" fmla="*/ 1273619 h 6858000"/>
              <a:gd name="connsiteX600" fmla="*/ 5121777 w 7467600"/>
              <a:gd name="connsiteY600" fmla="*/ 1654213 h 6858000"/>
              <a:gd name="connsiteX601" fmla="*/ 5293545 w 7467600"/>
              <a:gd name="connsiteY601" fmla="*/ 2072247 h 6858000"/>
              <a:gd name="connsiteX602" fmla="*/ 5294042 w 7467600"/>
              <a:gd name="connsiteY602" fmla="*/ 2065019 h 6858000"/>
              <a:gd name="connsiteX603" fmla="*/ 5171936 w 7467600"/>
              <a:gd name="connsiteY603" fmla="*/ 1647613 h 6858000"/>
              <a:gd name="connsiteX604" fmla="*/ 5009948 w 7467600"/>
              <a:gd name="connsiteY604" fmla="*/ 1273619 h 6858000"/>
              <a:gd name="connsiteX605" fmla="*/ 655236 w 7467600"/>
              <a:gd name="connsiteY605" fmla="*/ 1268632 h 6858000"/>
              <a:gd name="connsiteX606" fmla="*/ 839521 w 7467600"/>
              <a:gd name="connsiteY606" fmla="*/ 1685315 h 6858000"/>
              <a:gd name="connsiteX607" fmla="*/ 1109416 w 7467600"/>
              <a:gd name="connsiteY607" fmla="*/ 2061663 h 6858000"/>
              <a:gd name="connsiteX608" fmla="*/ 1298300 w 7467600"/>
              <a:gd name="connsiteY608" fmla="*/ 2247742 h 6858000"/>
              <a:gd name="connsiteX609" fmla="*/ 1125871 w 7467600"/>
              <a:gd name="connsiteY609" fmla="*/ 1989513 h 6858000"/>
              <a:gd name="connsiteX610" fmla="*/ 981574 w 7467600"/>
              <a:gd name="connsiteY610" fmla="*/ 1783157 h 6858000"/>
              <a:gd name="connsiteX611" fmla="*/ 922198 w 7467600"/>
              <a:gd name="connsiteY611" fmla="*/ 1677437 h 6858000"/>
              <a:gd name="connsiteX612" fmla="*/ 869293 w 7467600"/>
              <a:gd name="connsiteY612" fmla="*/ 1583214 h 6858000"/>
              <a:gd name="connsiteX613" fmla="*/ 751431 w 7467600"/>
              <a:gd name="connsiteY613" fmla="*/ 1405731 h 6858000"/>
              <a:gd name="connsiteX614" fmla="*/ 655236 w 7467600"/>
              <a:gd name="connsiteY614" fmla="*/ 1268632 h 6858000"/>
              <a:gd name="connsiteX615" fmla="*/ 6516292 w 7467600"/>
              <a:gd name="connsiteY615" fmla="*/ 1263064 h 6858000"/>
              <a:gd name="connsiteX616" fmla="*/ 5736320 w 7467600"/>
              <a:gd name="connsiteY616" fmla="*/ 1501803 h 6858000"/>
              <a:gd name="connsiteX617" fmla="*/ 6516292 w 7467600"/>
              <a:gd name="connsiteY617" fmla="*/ 1263064 h 6858000"/>
              <a:gd name="connsiteX618" fmla="*/ 291466 w 7467600"/>
              <a:gd name="connsiteY618" fmla="*/ 1250369 h 6858000"/>
              <a:gd name="connsiteX619" fmla="*/ 323180 w 7467600"/>
              <a:gd name="connsiteY619" fmla="*/ 1435283 h 6858000"/>
              <a:gd name="connsiteX620" fmla="*/ 349381 w 7467600"/>
              <a:gd name="connsiteY620" fmla="*/ 1875041 h 6858000"/>
              <a:gd name="connsiteX621" fmla="*/ 374363 w 7467600"/>
              <a:gd name="connsiteY621" fmla="*/ 1506494 h 6858000"/>
              <a:gd name="connsiteX622" fmla="*/ 302168 w 7467600"/>
              <a:gd name="connsiteY622" fmla="*/ 1274495 h 6858000"/>
              <a:gd name="connsiteX623" fmla="*/ 291466 w 7467600"/>
              <a:gd name="connsiteY623" fmla="*/ 1250369 h 6858000"/>
              <a:gd name="connsiteX624" fmla="*/ 678222 w 7467600"/>
              <a:gd name="connsiteY624" fmla="*/ 1248670 h 6858000"/>
              <a:gd name="connsiteX625" fmla="*/ 775536 w 7467600"/>
              <a:gd name="connsiteY625" fmla="*/ 1388015 h 6858000"/>
              <a:gd name="connsiteX626" fmla="*/ 894529 w 7467600"/>
              <a:gd name="connsiteY626" fmla="*/ 1567739 h 6858000"/>
              <a:gd name="connsiteX627" fmla="*/ 948000 w 7467600"/>
              <a:gd name="connsiteY627" fmla="*/ 1663088 h 6858000"/>
              <a:gd name="connsiteX628" fmla="*/ 1006812 w 7467600"/>
              <a:gd name="connsiteY628" fmla="*/ 1767683 h 6858000"/>
              <a:gd name="connsiteX629" fmla="*/ 1149133 w 7467600"/>
              <a:gd name="connsiteY629" fmla="*/ 1971513 h 6858000"/>
              <a:gd name="connsiteX630" fmla="*/ 1333952 w 7467600"/>
              <a:gd name="connsiteY630" fmla="*/ 2251620 h 6858000"/>
              <a:gd name="connsiteX631" fmla="*/ 1337329 w 7467600"/>
              <a:gd name="connsiteY631" fmla="*/ 2258350 h 6858000"/>
              <a:gd name="connsiteX632" fmla="*/ 1014726 w 7467600"/>
              <a:gd name="connsiteY632" fmla="*/ 1615556 h 6858000"/>
              <a:gd name="connsiteX633" fmla="*/ 678222 w 7467600"/>
              <a:gd name="connsiteY633" fmla="*/ 1248670 h 6858000"/>
              <a:gd name="connsiteX634" fmla="*/ 6691602 w 7467600"/>
              <a:gd name="connsiteY634" fmla="*/ 1140573 h 6858000"/>
              <a:gd name="connsiteX635" fmla="*/ 6571100 w 7467600"/>
              <a:gd name="connsiteY635" fmla="*/ 1183662 h 6858000"/>
              <a:gd name="connsiteX636" fmla="*/ 6241687 w 7467600"/>
              <a:gd name="connsiteY636" fmla="*/ 1257600 h 6858000"/>
              <a:gd name="connsiteX637" fmla="*/ 5693009 w 7467600"/>
              <a:gd name="connsiteY637" fmla="*/ 1478256 h 6858000"/>
              <a:gd name="connsiteX638" fmla="*/ 6548420 w 7467600"/>
              <a:gd name="connsiteY638" fmla="*/ 1214599 h 6858000"/>
              <a:gd name="connsiteX639" fmla="*/ 6605473 w 7467600"/>
              <a:gd name="connsiteY639" fmla="*/ 1184686 h 6858000"/>
              <a:gd name="connsiteX640" fmla="*/ 6691602 w 7467600"/>
              <a:gd name="connsiteY640" fmla="*/ 1140573 h 6858000"/>
              <a:gd name="connsiteX641" fmla="*/ 4002475 w 7467600"/>
              <a:gd name="connsiteY641" fmla="*/ 1037802 h 6858000"/>
              <a:gd name="connsiteX642" fmla="*/ 4000324 w 7467600"/>
              <a:gd name="connsiteY642" fmla="*/ 1039362 h 6858000"/>
              <a:gd name="connsiteX643" fmla="*/ 4002862 w 7467600"/>
              <a:gd name="connsiteY643" fmla="*/ 1042866 h 6858000"/>
              <a:gd name="connsiteX644" fmla="*/ 4002475 w 7467600"/>
              <a:gd name="connsiteY644" fmla="*/ 1037802 h 6858000"/>
              <a:gd name="connsiteX645" fmla="*/ 506322 w 7467600"/>
              <a:gd name="connsiteY645" fmla="*/ 1020997 h 6858000"/>
              <a:gd name="connsiteX646" fmla="*/ 533068 w 7467600"/>
              <a:gd name="connsiteY646" fmla="*/ 1029409 h 6858000"/>
              <a:gd name="connsiteX647" fmla="*/ 1232525 w 7467600"/>
              <a:gd name="connsiteY647" fmla="*/ 1804675 h 6858000"/>
              <a:gd name="connsiteX648" fmla="*/ 1388858 w 7467600"/>
              <a:gd name="connsiteY648" fmla="*/ 2368011 h 6858000"/>
              <a:gd name="connsiteX649" fmla="*/ 1384098 w 7467600"/>
              <a:gd name="connsiteY649" fmla="*/ 2378125 h 6858000"/>
              <a:gd name="connsiteX650" fmla="*/ 1425393 w 7467600"/>
              <a:gd name="connsiteY650" fmla="*/ 2589124 h 6858000"/>
              <a:gd name="connsiteX651" fmla="*/ 1424001 w 7467600"/>
              <a:gd name="connsiteY651" fmla="*/ 2597541 h 6858000"/>
              <a:gd name="connsiteX652" fmla="*/ 2152729 w 7467600"/>
              <a:gd name="connsiteY652" fmla="*/ 2864487 h 6858000"/>
              <a:gd name="connsiteX653" fmla="*/ 2020609 w 7467600"/>
              <a:gd name="connsiteY653" fmla="*/ 2539671 h 6858000"/>
              <a:gd name="connsiteX654" fmla="*/ 2018920 w 7467600"/>
              <a:gd name="connsiteY654" fmla="*/ 2536309 h 6858000"/>
              <a:gd name="connsiteX655" fmla="*/ 1342441 w 7467600"/>
              <a:gd name="connsiteY655" fmla="*/ 1173017 h 6858000"/>
              <a:gd name="connsiteX656" fmla="*/ 1367925 w 7467600"/>
              <a:gd name="connsiteY656" fmla="*/ 1135648 h 6858000"/>
              <a:gd name="connsiteX657" fmla="*/ 1771401 w 7467600"/>
              <a:gd name="connsiteY657" fmla="*/ 1806673 h 6858000"/>
              <a:gd name="connsiteX658" fmla="*/ 1972385 w 7467600"/>
              <a:gd name="connsiteY658" fmla="*/ 2198735 h 6858000"/>
              <a:gd name="connsiteX659" fmla="*/ 2040892 w 7467600"/>
              <a:gd name="connsiteY659" fmla="*/ 2405205 h 6858000"/>
              <a:gd name="connsiteX660" fmla="*/ 2131689 w 7467600"/>
              <a:gd name="connsiteY660" fmla="*/ 1936926 h 6858000"/>
              <a:gd name="connsiteX661" fmla="*/ 2454820 w 7467600"/>
              <a:gd name="connsiteY661" fmla="*/ 1248808 h 6858000"/>
              <a:gd name="connsiteX662" fmla="*/ 2492512 w 7467600"/>
              <a:gd name="connsiteY662" fmla="*/ 1302920 h 6858000"/>
              <a:gd name="connsiteX663" fmla="*/ 2081216 w 7467600"/>
              <a:gd name="connsiteY663" fmla="*/ 2527513 h 6858000"/>
              <a:gd name="connsiteX664" fmla="*/ 2081211 w 7467600"/>
              <a:gd name="connsiteY664" fmla="*/ 2528916 h 6858000"/>
              <a:gd name="connsiteX665" fmla="*/ 2199067 w 7467600"/>
              <a:gd name="connsiteY665" fmla="*/ 2884061 h 6858000"/>
              <a:gd name="connsiteX666" fmla="*/ 3192586 w 7467600"/>
              <a:gd name="connsiteY666" fmla="*/ 3411496 h 6858000"/>
              <a:gd name="connsiteX667" fmla="*/ 3182620 w 7467600"/>
              <a:gd name="connsiteY667" fmla="*/ 3483279 h 6858000"/>
              <a:gd name="connsiteX668" fmla="*/ 2435119 w 7467600"/>
              <a:gd name="connsiteY668" fmla="*/ 3080173 h 6858000"/>
              <a:gd name="connsiteX669" fmla="*/ 2410152 w 7467600"/>
              <a:gd name="connsiteY669" fmla="*/ 3063751 h 6858000"/>
              <a:gd name="connsiteX670" fmla="*/ 2408099 w 7467600"/>
              <a:gd name="connsiteY670" fmla="*/ 3064403 h 6858000"/>
              <a:gd name="connsiteX671" fmla="*/ 2407218 w 7467600"/>
              <a:gd name="connsiteY671" fmla="*/ 3070324 h 6858000"/>
              <a:gd name="connsiteX672" fmla="*/ 2380138 w 7467600"/>
              <a:gd name="connsiteY672" fmla="*/ 3099341 h 6858000"/>
              <a:gd name="connsiteX673" fmla="*/ 1765923 w 7467600"/>
              <a:gd name="connsiteY673" fmla="*/ 3581043 h 6858000"/>
              <a:gd name="connsiteX674" fmla="*/ 1702258 w 7467600"/>
              <a:gd name="connsiteY674" fmla="*/ 3612286 h 6858000"/>
              <a:gd name="connsiteX675" fmla="*/ 1538370 w 7467600"/>
              <a:gd name="connsiteY675" fmla="*/ 3811804 h 6858000"/>
              <a:gd name="connsiteX676" fmla="*/ 542867 w 7467600"/>
              <a:gd name="connsiteY676" fmla="*/ 4944092 h 6858000"/>
              <a:gd name="connsiteX677" fmla="*/ 515800 w 7467600"/>
              <a:gd name="connsiteY677" fmla="*/ 4862180 h 6858000"/>
              <a:gd name="connsiteX678" fmla="*/ 909145 w 7467600"/>
              <a:gd name="connsiteY678" fmla="*/ 4199225 h 6858000"/>
              <a:gd name="connsiteX679" fmla="*/ 1214067 w 7467600"/>
              <a:gd name="connsiteY679" fmla="*/ 3908561 h 6858000"/>
              <a:gd name="connsiteX680" fmla="*/ 640967 w 7467600"/>
              <a:gd name="connsiteY680" fmla="*/ 4105601 h 6858000"/>
              <a:gd name="connsiteX681" fmla="*/ 112563 w 7467600"/>
              <a:gd name="connsiteY681" fmla="*/ 4396952 h 6858000"/>
              <a:gd name="connsiteX682" fmla="*/ 0 w 7467600"/>
              <a:gd name="connsiteY682" fmla="*/ 4466006 h 6858000"/>
              <a:gd name="connsiteX683" fmla="*/ 0 w 7467600"/>
              <a:gd name="connsiteY683" fmla="*/ 4233763 h 6858000"/>
              <a:gd name="connsiteX684" fmla="*/ 36881 w 7467600"/>
              <a:gd name="connsiteY684" fmla="*/ 4200118 h 6858000"/>
              <a:gd name="connsiteX685" fmla="*/ 910534 w 7467600"/>
              <a:gd name="connsiteY685" fmla="*/ 3629753 h 6858000"/>
              <a:gd name="connsiteX686" fmla="*/ 1578717 w 7467600"/>
              <a:gd name="connsiteY686" fmla="*/ 3575982 h 6858000"/>
              <a:gd name="connsiteX687" fmla="*/ 2338780 w 7467600"/>
              <a:gd name="connsiteY687" fmla="*/ 3033725 h 6858000"/>
              <a:gd name="connsiteX688" fmla="*/ 1807991 w 7467600"/>
              <a:gd name="connsiteY688" fmla="*/ 2807184 h 6858000"/>
              <a:gd name="connsiteX689" fmla="*/ 1416358 w 7467600"/>
              <a:gd name="connsiteY689" fmla="*/ 3112571 h 6858000"/>
              <a:gd name="connsiteX690" fmla="*/ 939066 w 7467600"/>
              <a:gd name="connsiteY690" fmla="*/ 3378798 h 6858000"/>
              <a:gd name="connsiteX691" fmla="*/ 115099 w 7467600"/>
              <a:gd name="connsiteY691" fmla="*/ 3607650 h 6858000"/>
              <a:gd name="connsiteX692" fmla="*/ 97284 w 7467600"/>
              <a:gd name="connsiteY692" fmla="*/ 3520393 h 6858000"/>
              <a:gd name="connsiteX693" fmla="*/ 922050 w 7467600"/>
              <a:gd name="connsiteY693" fmla="*/ 3074867 h 6858000"/>
              <a:gd name="connsiteX694" fmla="*/ 1405265 w 7467600"/>
              <a:gd name="connsiteY694" fmla="*/ 3016319 h 6858000"/>
              <a:gd name="connsiteX695" fmla="*/ 1407512 w 7467600"/>
              <a:gd name="connsiteY695" fmla="*/ 3018001 h 6858000"/>
              <a:gd name="connsiteX696" fmla="*/ 1726266 w 7467600"/>
              <a:gd name="connsiteY696" fmla="*/ 2777274 h 6858000"/>
              <a:gd name="connsiteX697" fmla="*/ 625390 w 7467600"/>
              <a:gd name="connsiteY697" fmla="*/ 2514541 h 6858000"/>
              <a:gd name="connsiteX698" fmla="*/ 619799 w 7467600"/>
              <a:gd name="connsiteY698" fmla="*/ 2527180 h 6858000"/>
              <a:gd name="connsiteX699" fmla="*/ 310030 w 7467600"/>
              <a:gd name="connsiteY699" fmla="*/ 2771818 h 6858000"/>
              <a:gd name="connsiteX700" fmla="*/ 173877 w 7467600"/>
              <a:gd name="connsiteY700" fmla="*/ 2937056 h 6858000"/>
              <a:gd name="connsiteX701" fmla="*/ 77889 w 7467600"/>
              <a:gd name="connsiteY701" fmla="*/ 3138440 h 6858000"/>
              <a:gd name="connsiteX702" fmla="*/ 0 w 7467600"/>
              <a:gd name="connsiteY702" fmla="*/ 3271395 h 6858000"/>
              <a:gd name="connsiteX703" fmla="*/ 0 w 7467600"/>
              <a:gd name="connsiteY703" fmla="*/ 3153002 h 6858000"/>
              <a:gd name="connsiteX704" fmla="*/ 2386 w 7467600"/>
              <a:gd name="connsiteY704" fmla="*/ 3149203 h 6858000"/>
              <a:gd name="connsiteX705" fmla="*/ 89753 w 7467600"/>
              <a:gd name="connsiteY705" fmla="*/ 2987702 h 6858000"/>
              <a:gd name="connsiteX706" fmla="*/ 76869 w 7467600"/>
              <a:gd name="connsiteY706" fmla="*/ 3005404 h 6858000"/>
              <a:gd name="connsiteX707" fmla="*/ 32049 w 7467600"/>
              <a:gd name="connsiteY707" fmla="*/ 3065814 h 6858000"/>
              <a:gd name="connsiteX708" fmla="*/ 0 w 7467600"/>
              <a:gd name="connsiteY708" fmla="*/ 3108744 h 6858000"/>
              <a:gd name="connsiteX709" fmla="*/ 0 w 7467600"/>
              <a:gd name="connsiteY709" fmla="*/ 3058059 h 6858000"/>
              <a:gd name="connsiteX710" fmla="*/ 7610 w 7467600"/>
              <a:gd name="connsiteY710" fmla="*/ 3047889 h 6858000"/>
              <a:gd name="connsiteX711" fmla="*/ 52419 w 7467600"/>
              <a:gd name="connsiteY711" fmla="*/ 2987479 h 6858000"/>
              <a:gd name="connsiteX712" fmla="*/ 59142 w 7467600"/>
              <a:gd name="connsiteY712" fmla="*/ 2978488 h 6858000"/>
              <a:gd name="connsiteX713" fmla="*/ 0 w 7467600"/>
              <a:gd name="connsiteY713" fmla="*/ 3015334 h 6858000"/>
              <a:gd name="connsiteX714" fmla="*/ 0 w 7467600"/>
              <a:gd name="connsiteY714" fmla="*/ 2914286 h 6858000"/>
              <a:gd name="connsiteX715" fmla="*/ 36383 w 7467600"/>
              <a:gd name="connsiteY715" fmla="*/ 2901128 h 6858000"/>
              <a:gd name="connsiteX716" fmla="*/ 156329 w 7467600"/>
              <a:gd name="connsiteY716" fmla="*/ 2840533 h 6858000"/>
              <a:gd name="connsiteX717" fmla="*/ 358355 w 7467600"/>
              <a:gd name="connsiteY717" fmla="*/ 2620471 h 6858000"/>
              <a:gd name="connsiteX718" fmla="*/ 510577 w 7467600"/>
              <a:gd name="connsiteY718" fmla="*/ 2501244 h 6858000"/>
              <a:gd name="connsiteX719" fmla="*/ 211967 w 7467600"/>
              <a:gd name="connsiteY719" fmla="*/ 2479171 h 6858000"/>
              <a:gd name="connsiteX720" fmla="*/ 0 w 7467600"/>
              <a:gd name="connsiteY720" fmla="*/ 2476398 h 6858000"/>
              <a:gd name="connsiteX721" fmla="*/ 0 w 7467600"/>
              <a:gd name="connsiteY721" fmla="*/ 2389189 h 6858000"/>
              <a:gd name="connsiteX722" fmla="*/ 103062 w 7467600"/>
              <a:gd name="connsiteY722" fmla="*/ 2389518 h 6858000"/>
              <a:gd name="connsiteX723" fmla="*/ 510734 w 7467600"/>
              <a:gd name="connsiteY723" fmla="*/ 2416201 h 6858000"/>
              <a:gd name="connsiteX724" fmla="*/ 279257 w 7467600"/>
              <a:gd name="connsiteY724" fmla="*/ 2092102 h 6858000"/>
              <a:gd name="connsiteX725" fmla="*/ 65265 w 7467600"/>
              <a:gd name="connsiteY725" fmla="*/ 2006049 h 6858000"/>
              <a:gd name="connsiteX726" fmla="*/ 0 w 7467600"/>
              <a:gd name="connsiteY726" fmla="*/ 1982532 h 6858000"/>
              <a:gd name="connsiteX727" fmla="*/ 0 w 7467600"/>
              <a:gd name="connsiteY727" fmla="*/ 1912789 h 6858000"/>
              <a:gd name="connsiteX728" fmla="*/ 97460 w 7467600"/>
              <a:gd name="connsiteY728" fmla="*/ 1953725 h 6858000"/>
              <a:gd name="connsiteX729" fmla="*/ 221272 w 7467600"/>
              <a:gd name="connsiteY729" fmla="*/ 1980766 h 6858000"/>
              <a:gd name="connsiteX730" fmla="*/ 116765 w 7467600"/>
              <a:gd name="connsiteY730" fmla="*/ 1911033 h 6858000"/>
              <a:gd name="connsiteX731" fmla="*/ 16405 w 7467600"/>
              <a:gd name="connsiteY731" fmla="*/ 1803412 h 6858000"/>
              <a:gd name="connsiteX732" fmla="*/ 0 w 7467600"/>
              <a:gd name="connsiteY732" fmla="*/ 1784777 h 6858000"/>
              <a:gd name="connsiteX733" fmla="*/ 0 w 7467600"/>
              <a:gd name="connsiteY733" fmla="*/ 1740082 h 6858000"/>
              <a:gd name="connsiteX734" fmla="*/ 39394 w 7467600"/>
              <a:gd name="connsiteY734" fmla="*/ 1784856 h 6858000"/>
              <a:gd name="connsiteX735" fmla="*/ 135813 w 7467600"/>
              <a:gd name="connsiteY735" fmla="*/ 1888838 h 6858000"/>
              <a:gd name="connsiteX736" fmla="*/ 242575 w 7467600"/>
              <a:gd name="connsiteY736" fmla="*/ 1958841 h 6858000"/>
              <a:gd name="connsiteX737" fmla="*/ 82197 w 7467600"/>
              <a:gd name="connsiteY737" fmla="*/ 1754826 h 6858000"/>
              <a:gd name="connsiteX738" fmla="*/ 0 w 7467600"/>
              <a:gd name="connsiteY738" fmla="*/ 1679650 h 6858000"/>
              <a:gd name="connsiteX739" fmla="*/ 0 w 7467600"/>
              <a:gd name="connsiteY739" fmla="*/ 1602463 h 6858000"/>
              <a:gd name="connsiteX740" fmla="*/ 84689 w 7467600"/>
              <a:gd name="connsiteY740" fmla="*/ 1677442 h 6858000"/>
              <a:gd name="connsiteX741" fmla="*/ 298437 w 7467600"/>
              <a:gd name="connsiteY741" fmla="*/ 1968019 h 6858000"/>
              <a:gd name="connsiteX742" fmla="*/ 227269 w 7467600"/>
              <a:gd name="connsiteY742" fmla="*/ 1114064 h 6858000"/>
              <a:gd name="connsiteX743" fmla="*/ 248003 w 7467600"/>
              <a:gd name="connsiteY743" fmla="*/ 1089613 h 6858000"/>
              <a:gd name="connsiteX744" fmla="*/ 427020 w 7467600"/>
              <a:gd name="connsiteY744" fmla="*/ 1619803 h 6858000"/>
              <a:gd name="connsiteX745" fmla="*/ 340345 w 7467600"/>
              <a:gd name="connsiteY745" fmla="*/ 2027739 h 6858000"/>
              <a:gd name="connsiteX746" fmla="*/ 360865 w 7467600"/>
              <a:gd name="connsiteY746" fmla="*/ 2044827 h 6858000"/>
              <a:gd name="connsiteX747" fmla="*/ 560414 w 7467600"/>
              <a:gd name="connsiteY747" fmla="*/ 2421457 h 6858000"/>
              <a:gd name="connsiteX748" fmla="*/ 1359703 w 7467600"/>
              <a:gd name="connsiteY748" fmla="*/ 2578554 h 6858000"/>
              <a:gd name="connsiteX749" fmla="*/ 1359422 w 7467600"/>
              <a:gd name="connsiteY749" fmla="*/ 2577994 h 6858000"/>
              <a:gd name="connsiteX750" fmla="*/ 828701 w 7467600"/>
              <a:gd name="connsiteY750" fmla="*/ 1839520 h 6858000"/>
              <a:gd name="connsiteX751" fmla="*/ 494427 w 7467600"/>
              <a:gd name="connsiteY751" fmla="*/ 1092333 h 6858000"/>
              <a:gd name="connsiteX752" fmla="*/ 506322 w 7467600"/>
              <a:gd name="connsiteY752" fmla="*/ 1020997 h 6858000"/>
              <a:gd name="connsiteX753" fmla="*/ 4570198 w 7467600"/>
              <a:gd name="connsiteY753" fmla="*/ 978081 h 6858000"/>
              <a:gd name="connsiteX754" fmla="*/ 4523691 w 7467600"/>
              <a:gd name="connsiteY754" fmla="*/ 1127776 h 6858000"/>
              <a:gd name="connsiteX755" fmla="*/ 4509875 w 7467600"/>
              <a:gd name="connsiteY755" fmla="*/ 1167552 h 6858000"/>
              <a:gd name="connsiteX756" fmla="*/ 4478168 w 7467600"/>
              <a:gd name="connsiteY756" fmla="*/ 1260735 h 6858000"/>
              <a:gd name="connsiteX757" fmla="*/ 4409309 w 7467600"/>
              <a:gd name="connsiteY757" fmla="*/ 1666996 h 6858000"/>
              <a:gd name="connsiteX758" fmla="*/ 4370031 w 7467600"/>
              <a:gd name="connsiteY758" fmla="*/ 1955666 h 6858000"/>
              <a:gd name="connsiteX759" fmla="*/ 4570198 w 7467600"/>
              <a:gd name="connsiteY759" fmla="*/ 978081 h 6858000"/>
              <a:gd name="connsiteX760" fmla="*/ 4557898 w 7467600"/>
              <a:gd name="connsiteY760" fmla="*/ 900011 h 6858000"/>
              <a:gd name="connsiteX761" fmla="*/ 4344840 w 7467600"/>
              <a:gd name="connsiteY761" fmla="*/ 1922038 h 6858000"/>
              <a:gd name="connsiteX762" fmla="*/ 4378710 w 7467600"/>
              <a:gd name="connsiteY762" fmla="*/ 1665516 h 6858000"/>
              <a:gd name="connsiteX763" fmla="*/ 4448798 w 7467600"/>
              <a:gd name="connsiteY763" fmla="*/ 1253024 h 6858000"/>
              <a:gd name="connsiteX764" fmla="*/ 4480315 w 7467600"/>
              <a:gd name="connsiteY764" fmla="*/ 1158454 h 6858000"/>
              <a:gd name="connsiteX765" fmla="*/ 4494133 w 7467600"/>
              <a:gd name="connsiteY765" fmla="*/ 1118676 h 6858000"/>
              <a:gd name="connsiteX766" fmla="*/ 4557898 w 7467600"/>
              <a:gd name="connsiteY766" fmla="*/ 900011 h 6858000"/>
              <a:gd name="connsiteX767" fmla="*/ 5870151 w 7467600"/>
              <a:gd name="connsiteY767" fmla="*/ 898890 h 6858000"/>
              <a:gd name="connsiteX768" fmla="*/ 5861335 w 7467600"/>
              <a:gd name="connsiteY768" fmla="*/ 899177 h 6858000"/>
              <a:gd name="connsiteX769" fmla="*/ 5843702 w 7467600"/>
              <a:gd name="connsiteY769" fmla="*/ 899748 h 6858000"/>
              <a:gd name="connsiteX770" fmla="*/ 5651107 w 7467600"/>
              <a:gd name="connsiteY770" fmla="*/ 920306 h 6858000"/>
              <a:gd name="connsiteX771" fmla="*/ 5459407 w 7467600"/>
              <a:gd name="connsiteY771" fmla="*/ 940975 h 6858000"/>
              <a:gd name="connsiteX772" fmla="*/ 5374846 w 7467600"/>
              <a:gd name="connsiteY772" fmla="*/ 941988 h 6858000"/>
              <a:gd name="connsiteX773" fmla="*/ 5256105 w 7467600"/>
              <a:gd name="connsiteY773" fmla="*/ 945632 h 6858000"/>
              <a:gd name="connsiteX774" fmla="*/ 5107071 w 7467600"/>
              <a:gd name="connsiteY774" fmla="*/ 969720 h 6858000"/>
              <a:gd name="connsiteX775" fmla="*/ 4998681 w 7467600"/>
              <a:gd name="connsiteY775" fmla="*/ 988771 h 6858000"/>
              <a:gd name="connsiteX776" fmla="*/ 5870151 w 7467600"/>
              <a:gd name="connsiteY776" fmla="*/ 898890 h 6858000"/>
              <a:gd name="connsiteX777" fmla="*/ 5504425 w 7467600"/>
              <a:gd name="connsiteY777" fmla="*/ 848067 h 6858000"/>
              <a:gd name="connsiteX778" fmla="*/ 4968849 w 7467600"/>
              <a:gd name="connsiteY778" fmla="*/ 962318 h 6858000"/>
              <a:gd name="connsiteX779" fmla="*/ 5104039 w 7467600"/>
              <a:gd name="connsiteY779" fmla="*/ 940634 h 6858000"/>
              <a:gd name="connsiteX780" fmla="*/ 5256311 w 7467600"/>
              <a:gd name="connsiteY780" fmla="*/ 916490 h 6858000"/>
              <a:gd name="connsiteX781" fmla="*/ 5377381 w 7467600"/>
              <a:gd name="connsiteY781" fmla="*/ 912671 h 6858000"/>
              <a:gd name="connsiteX782" fmla="*/ 5460148 w 7467600"/>
              <a:gd name="connsiteY782" fmla="*/ 911442 h 6858000"/>
              <a:gd name="connsiteX783" fmla="*/ 5648971 w 7467600"/>
              <a:gd name="connsiteY783" fmla="*/ 891331 h 6858000"/>
              <a:gd name="connsiteX784" fmla="*/ 5844807 w 7467600"/>
              <a:gd name="connsiteY784" fmla="*/ 870718 h 6858000"/>
              <a:gd name="connsiteX785" fmla="*/ 5862975 w 7467600"/>
              <a:gd name="connsiteY785" fmla="*/ 869756 h 6858000"/>
              <a:gd name="connsiteX786" fmla="*/ 5920887 w 7467600"/>
              <a:gd name="connsiteY786" fmla="*/ 865929 h 6858000"/>
              <a:gd name="connsiteX787" fmla="*/ 5504425 w 7467600"/>
              <a:gd name="connsiteY787" fmla="*/ 848067 h 6858000"/>
              <a:gd name="connsiteX788" fmla="*/ 3607114 w 7467600"/>
              <a:gd name="connsiteY788" fmla="*/ 467441 h 6858000"/>
              <a:gd name="connsiteX789" fmla="*/ 3296242 w 7467600"/>
              <a:gd name="connsiteY789" fmla="*/ 807991 h 6858000"/>
              <a:gd name="connsiteX790" fmla="*/ 3174674 w 7467600"/>
              <a:gd name="connsiteY790" fmla="*/ 919759 h 6858000"/>
              <a:gd name="connsiteX791" fmla="*/ 3042978 w 7467600"/>
              <a:gd name="connsiteY791" fmla="*/ 1054894 h 6858000"/>
              <a:gd name="connsiteX792" fmla="*/ 2968914 w 7467600"/>
              <a:gd name="connsiteY792" fmla="*/ 1133756 h 6858000"/>
              <a:gd name="connsiteX793" fmla="*/ 3103823 w 7467600"/>
              <a:gd name="connsiteY793" fmla="*/ 1026814 h 6858000"/>
              <a:gd name="connsiteX794" fmla="*/ 3607114 w 7467600"/>
              <a:gd name="connsiteY794" fmla="*/ 467441 h 6858000"/>
              <a:gd name="connsiteX795" fmla="*/ 3744487 w 7467600"/>
              <a:gd name="connsiteY795" fmla="*/ 383136 h 6858000"/>
              <a:gd name="connsiteX796" fmla="*/ 3970213 w 7467600"/>
              <a:gd name="connsiteY796" fmla="*/ 995559 h 6858000"/>
              <a:gd name="connsiteX797" fmla="*/ 3744487 w 7467600"/>
              <a:gd name="connsiteY797" fmla="*/ 383136 h 6858000"/>
              <a:gd name="connsiteX798" fmla="*/ 3624562 w 7467600"/>
              <a:gd name="connsiteY798" fmla="*/ 367041 h 6858000"/>
              <a:gd name="connsiteX799" fmla="*/ 3489712 w 7467600"/>
              <a:gd name="connsiteY799" fmla="*/ 485386 h 6858000"/>
              <a:gd name="connsiteX800" fmla="*/ 3182994 w 7467600"/>
              <a:gd name="connsiteY800" fmla="*/ 828265 h 6858000"/>
              <a:gd name="connsiteX801" fmla="*/ 2892114 w 7467600"/>
              <a:gd name="connsiteY801" fmla="*/ 1172635 h 6858000"/>
              <a:gd name="connsiteX802" fmla="*/ 3021459 w 7467600"/>
              <a:gd name="connsiteY802" fmla="*/ 1035385 h 6858000"/>
              <a:gd name="connsiteX803" fmla="*/ 3153873 w 7467600"/>
              <a:gd name="connsiteY803" fmla="*/ 898971 h 6858000"/>
              <a:gd name="connsiteX804" fmla="*/ 3276511 w 7467600"/>
              <a:gd name="connsiteY804" fmla="*/ 786423 h 6858000"/>
              <a:gd name="connsiteX805" fmla="*/ 3584154 w 7467600"/>
              <a:gd name="connsiteY805" fmla="*/ 448218 h 6858000"/>
              <a:gd name="connsiteX806" fmla="*/ 3624562 w 7467600"/>
              <a:gd name="connsiteY806" fmla="*/ 367041 h 6858000"/>
              <a:gd name="connsiteX807" fmla="*/ 3766672 w 7467600"/>
              <a:gd name="connsiteY807" fmla="*/ 359429 h 6858000"/>
              <a:gd name="connsiteX808" fmla="*/ 3996338 w 7467600"/>
              <a:gd name="connsiteY808" fmla="*/ 968237 h 6858000"/>
              <a:gd name="connsiteX809" fmla="*/ 3766672 w 7467600"/>
              <a:gd name="connsiteY809" fmla="*/ 359429 h 6858000"/>
              <a:gd name="connsiteX810" fmla="*/ 5805386 w 7467600"/>
              <a:gd name="connsiteY810" fmla="*/ 239240 h 6858000"/>
              <a:gd name="connsiteX811" fmla="*/ 5736947 w 7467600"/>
              <a:gd name="connsiteY811" fmla="*/ 261367 h 6858000"/>
              <a:gd name="connsiteX812" fmla="*/ 5427012 w 7467600"/>
              <a:gd name="connsiteY812" fmla="*/ 311272 h 6858000"/>
              <a:gd name="connsiteX813" fmla="*/ 5147818 w 7467600"/>
              <a:gd name="connsiteY813" fmla="*/ 322112 h 6858000"/>
              <a:gd name="connsiteX814" fmla="*/ 5060854 w 7467600"/>
              <a:gd name="connsiteY814" fmla="*/ 311882 h 6858000"/>
              <a:gd name="connsiteX815" fmla="*/ 4945989 w 7467600"/>
              <a:gd name="connsiteY815" fmla="*/ 300516 h 6858000"/>
              <a:gd name="connsiteX816" fmla="*/ 5410479 w 7467600"/>
              <a:gd name="connsiteY816" fmla="*/ 348434 h 6858000"/>
              <a:gd name="connsiteX817" fmla="*/ 5805386 w 7467600"/>
              <a:gd name="connsiteY817" fmla="*/ 239240 h 6858000"/>
              <a:gd name="connsiteX818" fmla="*/ 5905192 w 7467600"/>
              <a:gd name="connsiteY818" fmla="*/ 163079 h 6858000"/>
              <a:gd name="connsiteX819" fmla="*/ 5865655 w 7467600"/>
              <a:gd name="connsiteY819" fmla="*/ 171901 h 6858000"/>
              <a:gd name="connsiteX820" fmla="*/ 5259740 w 7467600"/>
              <a:gd name="connsiteY820" fmla="*/ 257013 h 6858000"/>
              <a:gd name="connsiteX821" fmla="*/ 5208466 w 7467600"/>
              <a:gd name="connsiteY821" fmla="*/ 257550 h 6858000"/>
              <a:gd name="connsiteX822" fmla="*/ 4980204 w 7467600"/>
              <a:gd name="connsiteY822" fmla="*/ 271903 h 6858000"/>
              <a:gd name="connsiteX823" fmla="*/ 5068068 w 7467600"/>
              <a:gd name="connsiteY823" fmla="*/ 282244 h 6858000"/>
              <a:gd name="connsiteX824" fmla="*/ 5153231 w 7467600"/>
              <a:gd name="connsiteY824" fmla="*/ 292240 h 6858000"/>
              <a:gd name="connsiteX825" fmla="*/ 5426491 w 7467600"/>
              <a:gd name="connsiteY825" fmla="*/ 281128 h 6858000"/>
              <a:gd name="connsiteX826" fmla="*/ 5731212 w 7467600"/>
              <a:gd name="connsiteY826" fmla="*/ 231951 h 6858000"/>
              <a:gd name="connsiteX827" fmla="*/ 5905192 w 7467600"/>
              <a:gd name="connsiteY827" fmla="*/ 163079 h 6858000"/>
              <a:gd name="connsiteX828" fmla="*/ 5944437 w 7467600"/>
              <a:gd name="connsiteY828" fmla="*/ 113829 h 6858000"/>
              <a:gd name="connsiteX829" fmla="*/ 5825032 w 7467600"/>
              <a:gd name="connsiteY829" fmla="*/ 146405 h 6858000"/>
              <a:gd name="connsiteX830" fmla="*/ 4955599 w 7467600"/>
              <a:gd name="connsiteY830" fmla="*/ 247008 h 6858000"/>
              <a:gd name="connsiteX831" fmla="*/ 5210104 w 7467600"/>
              <a:gd name="connsiteY831" fmla="*/ 228123 h 6858000"/>
              <a:gd name="connsiteX832" fmla="*/ 5261015 w 7467600"/>
              <a:gd name="connsiteY832" fmla="*/ 227087 h 6858000"/>
              <a:gd name="connsiteX833" fmla="*/ 5861181 w 7467600"/>
              <a:gd name="connsiteY833" fmla="*/ 143093 h 6858000"/>
              <a:gd name="connsiteX834" fmla="*/ 5961252 w 7467600"/>
              <a:gd name="connsiteY834" fmla="*/ 114820 h 6858000"/>
              <a:gd name="connsiteX835" fmla="*/ 5944437 w 7467600"/>
              <a:gd name="connsiteY835" fmla="*/ 113829 h 6858000"/>
              <a:gd name="connsiteX836" fmla="*/ 3882765 w 7467600"/>
              <a:gd name="connsiteY836" fmla="*/ 0 h 6858000"/>
              <a:gd name="connsiteX837" fmla="*/ 3995099 w 7467600"/>
              <a:gd name="connsiteY837" fmla="*/ 0 h 6858000"/>
              <a:gd name="connsiteX838" fmla="*/ 4163818 w 7467600"/>
              <a:gd name="connsiteY838" fmla="*/ 234104 h 6858000"/>
              <a:gd name="connsiteX839" fmla="*/ 4172099 w 7467600"/>
              <a:gd name="connsiteY839" fmla="*/ 234207 h 6858000"/>
              <a:gd name="connsiteX840" fmla="*/ 4784282 w 7467600"/>
              <a:gd name="connsiteY840" fmla="*/ 276561 h 6858000"/>
              <a:gd name="connsiteX841" fmla="*/ 4801687 w 7467600"/>
              <a:gd name="connsiteY841" fmla="*/ 267764 h 6858000"/>
              <a:gd name="connsiteX842" fmla="*/ 6082788 w 7467600"/>
              <a:gd name="connsiteY842" fmla="*/ 64119 h 6858000"/>
              <a:gd name="connsiteX843" fmla="*/ 6099442 w 7467600"/>
              <a:gd name="connsiteY843" fmla="*/ 82568 h 6858000"/>
              <a:gd name="connsiteX844" fmla="*/ 4804137 w 7467600"/>
              <a:gd name="connsiteY844" fmla="*/ 320931 h 6858000"/>
              <a:gd name="connsiteX845" fmla="*/ 4227047 w 7467600"/>
              <a:gd name="connsiteY845" fmla="*/ 313415 h 6858000"/>
              <a:gd name="connsiteX846" fmla="*/ 4346041 w 7467600"/>
              <a:gd name="connsiteY846" fmla="*/ 456086 h 6858000"/>
              <a:gd name="connsiteX847" fmla="*/ 4870967 w 7467600"/>
              <a:gd name="connsiteY847" fmla="*/ 963061 h 6858000"/>
              <a:gd name="connsiteX848" fmla="*/ 4889647 w 7467600"/>
              <a:gd name="connsiteY848" fmla="*/ 957147 h 6858000"/>
              <a:gd name="connsiteX849" fmla="*/ 5422504 w 7467600"/>
              <a:gd name="connsiteY849" fmla="*/ 805191 h 6858000"/>
              <a:gd name="connsiteX850" fmla="*/ 6087656 w 7467600"/>
              <a:gd name="connsiteY850" fmla="*/ 826703 h 6858000"/>
              <a:gd name="connsiteX851" fmla="*/ 6058717 w 7467600"/>
              <a:gd name="connsiteY851" fmla="*/ 865992 h 6858000"/>
              <a:gd name="connsiteX852" fmla="*/ 4974153 w 7467600"/>
              <a:gd name="connsiteY852" fmla="*/ 1045456 h 6858000"/>
              <a:gd name="connsiteX853" fmla="*/ 5627835 w 7467600"/>
              <a:gd name="connsiteY853" fmla="*/ 1472077 h 6858000"/>
              <a:gd name="connsiteX854" fmla="*/ 5629817 w 7467600"/>
              <a:gd name="connsiteY854" fmla="*/ 1471412 h 6858000"/>
              <a:gd name="connsiteX855" fmla="*/ 5634124 w 7467600"/>
              <a:gd name="connsiteY855" fmla="*/ 1470572 h 6858000"/>
              <a:gd name="connsiteX856" fmla="*/ 5755832 w 7467600"/>
              <a:gd name="connsiteY856" fmla="*/ 1383886 h 6858000"/>
              <a:gd name="connsiteX857" fmla="*/ 6014186 w 7467600"/>
              <a:gd name="connsiteY857" fmla="*/ 1279799 h 6858000"/>
              <a:gd name="connsiteX858" fmla="*/ 6901619 w 7467600"/>
              <a:gd name="connsiteY858" fmla="*/ 1047874 h 6858000"/>
              <a:gd name="connsiteX859" fmla="*/ 6931566 w 7467600"/>
              <a:gd name="connsiteY859" fmla="*/ 1062034 h 6858000"/>
              <a:gd name="connsiteX860" fmla="*/ 5790982 w 7467600"/>
              <a:gd name="connsiteY860" fmla="*/ 1561380 h 6858000"/>
              <a:gd name="connsiteX861" fmla="*/ 6188971 w 7467600"/>
              <a:gd name="connsiteY861" fmla="*/ 1755168 h 6858000"/>
              <a:gd name="connsiteX862" fmla="*/ 6202446 w 7467600"/>
              <a:gd name="connsiteY862" fmla="*/ 1752268 h 6858000"/>
              <a:gd name="connsiteX863" fmla="*/ 7179560 w 7467600"/>
              <a:gd name="connsiteY863" fmla="*/ 1467551 h 6858000"/>
              <a:gd name="connsiteX864" fmla="*/ 7158730 w 7467600"/>
              <a:gd name="connsiteY864" fmla="*/ 1507835 h 6858000"/>
              <a:gd name="connsiteX865" fmla="*/ 6326959 w 7467600"/>
              <a:gd name="connsiteY865" fmla="*/ 1817686 h 6858000"/>
              <a:gd name="connsiteX866" fmla="*/ 6537433 w 7467600"/>
              <a:gd name="connsiteY866" fmla="*/ 1907790 h 6858000"/>
              <a:gd name="connsiteX867" fmla="*/ 6550221 w 7467600"/>
              <a:gd name="connsiteY867" fmla="*/ 1910729 h 6858000"/>
              <a:gd name="connsiteX868" fmla="*/ 6964438 w 7467600"/>
              <a:gd name="connsiteY868" fmla="*/ 2209505 h 6858000"/>
              <a:gd name="connsiteX869" fmla="*/ 7367862 w 7467600"/>
              <a:gd name="connsiteY869" fmla="*/ 2806833 h 6858000"/>
              <a:gd name="connsiteX870" fmla="*/ 7364329 w 7467600"/>
              <a:gd name="connsiteY870" fmla="*/ 2826907 h 6858000"/>
              <a:gd name="connsiteX871" fmla="*/ 7290545 w 7467600"/>
              <a:gd name="connsiteY871" fmla="*/ 2850663 h 6858000"/>
              <a:gd name="connsiteX872" fmla="*/ 6472036 w 7467600"/>
              <a:gd name="connsiteY872" fmla="*/ 1959003 h 6858000"/>
              <a:gd name="connsiteX873" fmla="*/ 5792897 w 7467600"/>
              <a:gd name="connsiteY873" fmla="*/ 1647747 h 6858000"/>
              <a:gd name="connsiteX874" fmla="*/ 5842751 w 7467600"/>
              <a:gd name="connsiteY874" fmla="*/ 1816112 h 6858000"/>
              <a:gd name="connsiteX875" fmla="*/ 5847424 w 7467600"/>
              <a:gd name="connsiteY875" fmla="*/ 1815776 h 6858000"/>
              <a:gd name="connsiteX876" fmla="*/ 6399821 w 7467600"/>
              <a:gd name="connsiteY876" fmla="*/ 2344799 h 6858000"/>
              <a:gd name="connsiteX877" fmla="*/ 6323232 w 7467600"/>
              <a:gd name="connsiteY877" fmla="*/ 2389634 h 6858000"/>
              <a:gd name="connsiteX878" fmla="*/ 5942958 w 7467600"/>
              <a:gd name="connsiteY878" fmla="*/ 2077708 h 6858000"/>
              <a:gd name="connsiteX879" fmla="*/ 5921559 w 7467600"/>
              <a:gd name="connsiteY879" fmla="*/ 2378596 h 6858000"/>
              <a:gd name="connsiteX880" fmla="*/ 5817651 w 7467600"/>
              <a:gd name="connsiteY880" fmla="*/ 3023919 h 6858000"/>
              <a:gd name="connsiteX881" fmla="*/ 5729634 w 7467600"/>
              <a:gd name="connsiteY881" fmla="*/ 3051849 h 6858000"/>
              <a:gd name="connsiteX882" fmla="*/ 5611018 w 7467600"/>
              <a:gd name="connsiteY882" fmla="*/ 2316769 h 6858000"/>
              <a:gd name="connsiteX883" fmla="*/ 5687608 w 7467600"/>
              <a:gd name="connsiteY883" fmla="*/ 2039972 h 6858000"/>
              <a:gd name="connsiteX884" fmla="*/ 5657554 w 7467600"/>
              <a:gd name="connsiteY884" fmla="*/ 1576445 h 6858000"/>
              <a:gd name="connsiteX885" fmla="*/ 5150475 w 7467600"/>
              <a:gd name="connsiteY885" fmla="*/ 1274012 h 6858000"/>
              <a:gd name="connsiteX886" fmla="*/ 5349142 w 7467600"/>
              <a:gd name="connsiteY886" fmla="*/ 2204405 h 6858000"/>
              <a:gd name="connsiteX887" fmla="*/ 5262214 w 7467600"/>
              <a:gd name="connsiteY887" fmla="*/ 2233836 h 6858000"/>
              <a:gd name="connsiteX888" fmla="*/ 4981539 w 7467600"/>
              <a:gd name="connsiteY888" fmla="*/ 1542201 h 6858000"/>
              <a:gd name="connsiteX889" fmla="*/ 4958461 w 7467600"/>
              <a:gd name="connsiteY889" fmla="*/ 1136957 h 6858000"/>
              <a:gd name="connsiteX890" fmla="*/ 4655015 w 7467600"/>
              <a:gd name="connsiteY890" fmla="*/ 891426 h 6858000"/>
              <a:gd name="connsiteX891" fmla="*/ 4348002 w 7467600"/>
              <a:gd name="connsiteY891" fmla="*/ 2205895 h 6858000"/>
              <a:gd name="connsiteX892" fmla="*/ 4262250 w 7467600"/>
              <a:gd name="connsiteY892" fmla="*/ 2219972 h 6858000"/>
              <a:gd name="connsiteX893" fmla="*/ 4550611 w 7467600"/>
              <a:gd name="connsiteY893" fmla="*/ 817540 h 6858000"/>
              <a:gd name="connsiteX894" fmla="*/ 4564418 w 7467600"/>
              <a:gd name="connsiteY894" fmla="*/ 808293 h 6858000"/>
              <a:gd name="connsiteX895" fmla="*/ 4266388 w 7467600"/>
              <a:gd name="connsiteY895" fmla="*/ 500083 h 6858000"/>
              <a:gd name="connsiteX896" fmla="*/ 4032842 w 7467600"/>
              <a:gd name="connsiteY896" fmla="*/ 211809 h 6858000"/>
              <a:gd name="connsiteX897" fmla="*/ 3882765 w 7467600"/>
              <a:gd name="connsiteY897" fmla="*/ 0 h 6858000"/>
              <a:gd name="connsiteX898" fmla="*/ 3721337 w 7467600"/>
              <a:gd name="connsiteY898" fmla="*/ 0 h 6858000"/>
              <a:gd name="connsiteX899" fmla="*/ 3797544 w 7467600"/>
              <a:gd name="connsiteY899" fmla="*/ 0 h 6858000"/>
              <a:gd name="connsiteX900" fmla="*/ 3775734 w 7467600"/>
              <a:gd name="connsiteY900" fmla="*/ 95131 h 6858000"/>
              <a:gd name="connsiteX901" fmla="*/ 3724807 w 7467600"/>
              <a:gd name="connsiteY901" fmla="*/ 272257 h 6858000"/>
              <a:gd name="connsiteX902" fmla="*/ 3726844 w 7467600"/>
              <a:gd name="connsiteY902" fmla="*/ 282988 h 6858000"/>
              <a:gd name="connsiteX903" fmla="*/ 3742664 w 7467600"/>
              <a:gd name="connsiteY903" fmla="*/ 279918 h 6858000"/>
              <a:gd name="connsiteX904" fmla="*/ 4103910 w 7467600"/>
              <a:gd name="connsiteY904" fmla="*/ 1161917 h 6858000"/>
              <a:gd name="connsiteX905" fmla="*/ 4020269 w 7467600"/>
              <a:gd name="connsiteY905" fmla="*/ 1200406 h 6858000"/>
              <a:gd name="connsiteX906" fmla="*/ 3674882 w 7467600"/>
              <a:gd name="connsiteY906" fmla="*/ 488524 h 6858000"/>
              <a:gd name="connsiteX907" fmla="*/ 3132682 w 7467600"/>
              <a:gd name="connsiteY907" fmla="*/ 1072284 h 6858000"/>
              <a:gd name="connsiteX908" fmla="*/ 2716346 w 7467600"/>
              <a:gd name="connsiteY908" fmla="*/ 1276376 h 6858000"/>
              <a:gd name="connsiteX909" fmla="*/ 2716772 w 7467600"/>
              <a:gd name="connsiteY909" fmla="*/ 1255462 h 6858000"/>
              <a:gd name="connsiteX910" fmla="*/ 3471096 w 7467600"/>
              <a:gd name="connsiteY910" fmla="*/ 437072 h 6858000"/>
              <a:gd name="connsiteX911" fmla="*/ 3639057 w 7467600"/>
              <a:gd name="connsiteY911" fmla="*/ 286334 h 6858000"/>
              <a:gd name="connsiteX912" fmla="*/ 3640309 w 7467600"/>
              <a:gd name="connsiteY912" fmla="*/ 284664 h 6858000"/>
              <a:gd name="connsiteX913" fmla="*/ 3646022 w 7467600"/>
              <a:gd name="connsiteY913" fmla="*/ 276711 h 6858000"/>
              <a:gd name="connsiteX914" fmla="*/ 3707943 w 7467600"/>
              <a:gd name="connsiteY914" fmla="*/ 65958 h 6858000"/>
              <a:gd name="connsiteX915" fmla="*/ 3721337 w 7467600"/>
              <a:gd name="connsiteY915" fmla="*/ 0 h 6858000"/>
              <a:gd name="connsiteX916" fmla="*/ 2867960 w 7467600"/>
              <a:gd name="connsiteY916" fmla="*/ 0 h 6858000"/>
              <a:gd name="connsiteX917" fmla="*/ 2926351 w 7467600"/>
              <a:gd name="connsiteY917" fmla="*/ 0 h 6858000"/>
              <a:gd name="connsiteX918" fmla="*/ 2902823 w 7467600"/>
              <a:gd name="connsiteY918" fmla="*/ 262929 h 6858000"/>
              <a:gd name="connsiteX919" fmla="*/ 2940663 w 7467600"/>
              <a:gd name="connsiteY919" fmla="*/ 140884 h 6858000"/>
              <a:gd name="connsiteX920" fmla="*/ 2947039 w 7467600"/>
              <a:gd name="connsiteY920" fmla="*/ 122524 h 6858000"/>
              <a:gd name="connsiteX921" fmla="*/ 2984316 w 7467600"/>
              <a:gd name="connsiteY921" fmla="*/ 0 h 6858000"/>
              <a:gd name="connsiteX922" fmla="*/ 3016114 w 7467600"/>
              <a:gd name="connsiteY922" fmla="*/ 0 h 6858000"/>
              <a:gd name="connsiteX923" fmla="*/ 2979949 w 7467600"/>
              <a:gd name="connsiteY923" fmla="*/ 119274 h 6858000"/>
              <a:gd name="connsiteX924" fmla="*/ 3023879 w 7467600"/>
              <a:gd name="connsiteY924" fmla="*/ 0 h 6858000"/>
              <a:gd name="connsiteX925" fmla="*/ 3105400 w 7467600"/>
              <a:gd name="connsiteY925" fmla="*/ 0 h 6858000"/>
              <a:gd name="connsiteX926" fmla="*/ 3094669 w 7467600"/>
              <a:gd name="connsiteY926" fmla="*/ 30308 h 6858000"/>
              <a:gd name="connsiteX927" fmla="*/ 2901945 w 7467600"/>
              <a:gd name="connsiteY927" fmla="*/ 466538 h 6858000"/>
              <a:gd name="connsiteX928" fmla="*/ 2815209 w 7467600"/>
              <a:gd name="connsiteY928" fmla="*/ 497361 h 6858000"/>
              <a:gd name="connsiteX929" fmla="*/ 2844845 w 7467600"/>
              <a:gd name="connsiteY929" fmla="*/ 127638 h 6858000"/>
              <a:gd name="connsiteX930" fmla="*/ 2867960 w 7467600"/>
              <a:gd name="connsiteY930" fmla="*/ 0 h 6858000"/>
              <a:gd name="connsiteX931" fmla="*/ 1057230 w 7467600"/>
              <a:gd name="connsiteY931" fmla="*/ 0 h 6858000"/>
              <a:gd name="connsiteX932" fmla="*/ 1111003 w 7467600"/>
              <a:gd name="connsiteY932" fmla="*/ 0 h 6858000"/>
              <a:gd name="connsiteX933" fmla="*/ 1125553 w 7467600"/>
              <a:gd name="connsiteY933" fmla="*/ 52588 h 6858000"/>
              <a:gd name="connsiteX934" fmla="*/ 1304276 w 7467600"/>
              <a:gd name="connsiteY934" fmla="*/ 476275 h 6858000"/>
              <a:gd name="connsiteX935" fmla="*/ 1492066 w 7467600"/>
              <a:gd name="connsiteY935" fmla="*/ 886333 h 6858000"/>
              <a:gd name="connsiteX936" fmla="*/ 1423698 w 7467600"/>
              <a:gd name="connsiteY936" fmla="*/ 710817 h 6858000"/>
              <a:gd name="connsiteX937" fmla="*/ 1357609 w 7467600"/>
              <a:gd name="connsiteY937" fmla="*/ 532892 h 6858000"/>
              <a:gd name="connsiteX938" fmla="*/ 1309550 w 7467600"/>
              <a:gd name="connsiteY938" fmla="*/ 374031 h 6858000"/>
              <a:gd name="connsiteX939" fmla="*/ 1193673 w 7467600"/>
              <a:gd name="connsiteY939" fmla="*/ 49533 h 6858000"/>
              <a:gd name="connsiteX940" fmla="*/ 1164391 w 7467600"/>
              <a:gd name="connsiteY940" fmla="*/ 0 h 6858000"/>
              <a:gd name="connsiteX941" fmla="*/ 1200666 w 7467600"/>
              <a:gd name="connsiteY941" fmla="*/ 0 h 6858000"/>
              <a:gd name="connsiteX942" fmla="*/ 1223408 w 7467600"/>
              <a:gd name="connsiteY942" fmla="*/ 38996 h 6858000"/>
              <a:gd name="connsiteX943" fmla="*/ 1339635 w 7467600"/>
              <a:gd name="connsiteY943" fmla="*/ 365517 h 6858000"/>
              <a:gd name="connsiteX944" fmla="*/ 1387469 w 7467600"/>
              <a:gd name="connsiteY944" fmla="*/ 523079 h 6858000"/>
              <a:gd name="connsiteX945" fmla="*/ 1452685 w 7467600"/>
              <a:gd name="connsiteY945" fmla="*/ 699806 h 6858000"/>
              <a:gd name="connsiteX946" fmla="*/ 1492092 w 7467600"/>
              <a:gd name="connsiteY946" fmla="*/ 800424 h 6858000"/>
              <a:gd name="connsiteX947" fmla="*/ 1455302 w 7467600"/>
              <a:gd name="connsiteY947" fmla="*/ 632913 h 6858000"/>
              <a:gd name="connsiteX948" fmla="*/ 1222336 w 7467600"/>
              <a:gd name="connsiteY948" fmla="*/ 9480 h 6858000"/>
              <a:gd name="connsiteX949" fmla="*/ 1214634 w 7467600"/>
              <a:gd name="connsiteY949" fmla="*/ 0 h 6858000"/>
              <a:gd name="connsiteX950" fmla="*/ 1289827 w 7467600"/>
              <a:gd name="connsiteY950" fmla="*/ 0 h 6858000"/>
              <a:gd name="connsiteX951" fmla="*/ 1321076 w 7467600"/>
              <a:gd name="connsiteY951" fmla="*/ 59722 h 6858000"/>
              <a:gd name="connsiteX952" fmla="*/ 1512579 w 7467600"/>
              <a:gd name="connsiteY952" fmla="*/ 626441 h 6858000"/>
              <a:gd name="connsiteX953" fmla="*/ 1506076 w 7467600"/>
              <a:gd name="connsiteY953" fmla="*/ 1089289 h 6858000"/>
              <a:gd name="connsiteX954" fmla="*/ 1486346 w 7467600"/>
              <a:gd name="connsiteY954" fmla="*/ 1079919 h 6858000"/>
              <a:gd name="connsiteX955" fmla="*/ 1070511 w 7467600"/>
              <a:gd name="connsiteY955" fmla="*/ 48609 h 6858000"/>
              <a:gd name="connsiteX956" fmla="*/ 1057230 w 7467600"/>
              <a:gd name="connsiteY956" fmla="*/ 0 h 6858000"/>
              <a:gd name="connsiteX957" fmla="*/ 43151 w 7467600"/>
              <a:gd name="connsiteY957" fmla="*/ 0 h 6858000"/>
              <a:gd name="connsiteX958" fmla="*/ 95283 w 7467600"/>
              <a:gd name="connsiteY958" fmla="*/ 0 h 6858000"/>
              <a:gd name="connsiteX959" fmla="*/ 300708 w 7467600"/>
              <a:gd name="connsiteY959" fmla="*/ 154571 h 6858000"/>
              <a:gd name="connsiteX960" fmla="*/ 530414 w 7467600"/>
              <a:gd name="connsiteY960" fmla="*/ 354673 h 6858000"/>
              <a:gd name="connsiteX961" fmla="*/ 333785 w 7467600"/>
              <a:gd name="connsiteY961" fmla="*/ 161564 h 6858000"/>
              <a:gd name="connsiteX962" fmla="*/ 147005 w 7467600"/>
              <a:gd name="connsiteY962" fmla="*/ 0 h 6858000"/>
              <a:gd name="connsiteX963" fmla="*/ 272509 w 7467600"/>
              <a:gd name="connsiteY963" fmla="*/ 0 h 6858000"/>
              <a:gd name="connsiteX964" fmla="*/ 326276 w 7467600"/>
              <a:gd name="connsiteY964" fmla="*/ 45847 h 6858000"/>
              <a:gd name="connsiteX965" fmla="*/ 823759 w 7467600"/>
              <a:gd name="connsiteY965" fmla="*/ 574145 h 6858000"/>
              <a:gd name="connsiteX966" fmla="*/ 811254 w 7467600"/>
              <a:gd name="connsiteY966" fmla="*/ 665546 h 6858000"/>
              <a:gd name="connsiteX967" fmla="*/ 154042 w 7467600"/>
              <a:gd name="connsiteY967" fmla="*/ 261522 h 6858000"/>
              <a:gd name="connsiteX968" fmla="*/ 13550 w 7467600"/>
              <a:gd name="connsiteY968" fmla="*/ 158423 h 6858000"/>
              <a:gd name="connsiteX969" fmla="*/ 0 w 7467600"/>
              <a:gd name="connsiteY969" fmla="*/ 146618 h 6858000"/>
              <a:gd name="connsiteX970" fmla="*/ 0 w 7467600"/>
              <a:gd name="connsiteY970" fmla="*/ 59161 h 6858000"/>
              <a:gd name="connsiteX971" fmla="*/ 45427 w 7467600"/>
              <a:gd name="connsiteY971" fmla="*/ 101078 h 6858000"/>
              <a:gd name="connsiteX972" fmla="*/ 630103 w 7467600"/>
              <a:gd name="connsiteY972" fmla="*/ 485885 h 6858000"/>
              <a:gd name="connsiteX973" fmla="*/ 532040 w 7467600"/>
              <a:gd name="connsiteY973" fmla="*/ 399359 h 6858000"/>
              <a:gd name="connsiteX974" fmla="*/ 517618 w 7467600"/>
              <a:gd name="connsiteY974" fmla="*/ 385726 h 6858000"/>
              <a:gd name="connsiteX975" fmla="*/ 285074 w 7467600"/>
              <a:gd name="connsiteY975" fmla="*/ 182755 h 6858000"/>
              <a:gd name="connsiteX976" fmla="*/ 43151 w 7467600"/>
              <a:gd name="connsiteY976"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6844835 w 7467600"/>
              <a:gd name="connsiteY74" fmla="*/ 5424988 h 6858000"/>
              <a:gd name="connsiteX75" fmla="*/ 6879594 w 7467600"/>
              <a:gd name="connsiteY75" fmla="*/ 5424547 h 6858000"/>
              <a:gd name="connsiteX76" fmla="*/ 7379510 w 7467600"/>
              <a:gd name="connsiteY76" fmla="*/ 5755454 h 6858000"/>
              <a:gd name="connsiteX77" fmla="*/ 7467600 w 7467600"/>
              <a:gd name="connsiteY77" fmla="*/ 5845526 h 6858000"/>
              <a:gd name="connsiteX78" fmla="*/ 7271900 w 7467600"/>
              <a:gd name="connsiteY78" fmla="*/ 5734551 h 6858000"/>
              <a:gd name="connsiteX79" fmla="*/ 7015907 w 7467600"/>
              <a:gd name="connsiteY79" fmla="*/ 5541548 h 6858000"/>
              <a:gd name="connsiteX80" fmla="*/ 7259646 w 7467600"/>
              <a:gd name="connsiteY80" fmla="*/ 5765985 h 6858000"/>
              <a:gd name="connsiteX81" fmla="*/ 7467600 w 7467600"/>
              <a:gd name="connsiteY81" fmla="*/ 6012219 h 6858000"/>
              <a:gd name="connsiteX82" fmla="*/ 6946849 w 7467600"/>
              <a:gd name="connsiteY82" fmla="*/ 5523271 h 6858000"/>
              <a:gd name="connsiteX83" fmla="*/ 6946972 w 7467600"/>
              <a:gd name="connsiteY83" fmla="*/ 5526491 h 6858000"/>
              <a:gd name="connsiteX84" fmla="*/ 7105827 w 7467600"/>
              <a:gd name="connsiteY84" fmla="*/ 5718700 h 6858000"/>
              <a:gd name="connsiteX85" fmla="*/ 7356878 w 7467600"/>
              <a:gd name="connsiteY85" fmla="*/ 5981332 h 6858000"/>
              <a:gd name="connsiteX86" fmla="*/ 7467600 w 7467600"/>
              <a:gd name="connsiteY86" fmla="*/ 6117703 h 6858000"/>
              <a:gd name="connsiteX87" fmla="*/ 7467600 w 7467600"/>
              <a:gd name="connsiteY87" fmla="*/ 6163634 h 6858000"/>
              <a:gd name="connsiteX88" fmla="*/ 7403637 w 7467600"/>
              <a:gd name="connsiteY88" fmla="*/ 6083957 h 6858000"/>
              <a:gd name="connsiteX89" fmla="*/ 7254615 w 7467600"/>
              <a:gd name="connsiteY89" fmla="*/ 5911918 h 6858000"/>
              <a:gd name="connsiteX90" fmla="*/ 7312589 w 7467600"/>
              <a:gd name="connsiteY90" fmla="*/ 5982309 h 6858000"/>
              <a:gd name="connsiteX91" fmla="*/ 7448321 w 7467600"/>
              <a:gd name="connsiteY91" fmla="*/ 6190991 h 6858000"/>
              <a:gd name="connsiteX92" fmla="*/ 7467600 w 7467600"/>
              <a:gd name="connsiteY92" fmla="*/ 6221686 h 6858000"/>
              <a:gd name="connsiteX93" fmla="*/ 7467600 w 7467600"/>
              <a:gd name="connsiteY93" fmla="*/ 6334256 h 6858000"/>
              <a:gd name="connsiteX94" fmla="*/ 7454976 w 7467600"/>
              <a:gd name="connsiteY94" fmla="*/ 6318297 h 6858000"/>
              <a:gd name="connsiteX95" fmla="*/ 7042773 w 7467600"/>
              <a:gd name="connsiteY95" fmla="*/ 5734011 h 6858000"/>
              <a:gd name="connsiteX96" fmla="*/ 6844835 w 7467600"/>
              <a:gd name="connsiteY96" fmla="*/ 5424988 h 6858000"/>
              <a:gd name="connsiteX97" fmla="*/ 1456157 w 7467600"/>
              <a:gd name="connsiteY97" fmla="*/ 5371404 h 6858000"/>
              <a:gd name="connsiteX98" fmla="*/ 1244432 w 7467600"/>
              <a:gd name="connsiteY98" fmla="*/ 5385601 h 6858000"/>
              <a:gd name="connsiteX99" fmla="*/ 973990 w 7467600"/>
              <a:gd name="connsiteY99" fmla="*/ 5424940 h 6858000"/>
              <a:gd name="connsiteX100" fmla="*/ 1103809 w 7467600"/>
              <a:gd name="connsiteY100" fmla="*/ 5433720 h 6858000"/>
              <a:gd name="connsiteX101" fmla="*/ 1123454 w 7467600"/>
              <a:gd name="connsiteY101" fmla="*/ 5435727 h 6858000"/>
              <a:gd name="connsiteX102" fmla="*/ 1737017 w 7467600"/>
              <a:gd name="connsiteY102" fmla="*/ 5452183 h 6858000"/>
              <a:gd name="connsiteX103" fmla="*/ 1824397 w 7467600"/>
              <a:gd name="connsiteY103" fmla="*/ 5447757 h 6858000"/>
              <a:gd name="connsiteX104" fmla="*/ 2070059 w 7467600"/>
              <a:gd name="connsiteY104" fmla="*/ 5441660 h 6858000"/>
              <a:gd name="connsiteX105" fmla="*/ 1456157 w 7467600"/>
              <a:gd name="connsiteY105" fmla="*/ 5371404 h 6858000"/>
              <a:gd name="connsiteX106" fmla="*/ 4988186 w 7467600"/>
              <a:gd name="connsiteY106" fmla="*/ 5216467 h 6858000"/>
              <a:gd name="connsiteX107" fmla="*/ 4777334 w 7467600"/>
              <a:gd name="connsiteY107" fmla="*/ 5406072 h 6858000"/>
              <a:gd name="connsiteX108" fmla="*/ 4718341 w 7467600"/>
              <a:gd name="connsiteY108" fmla="*/ 5468043 h 6858000"/>
              <a:gd name="connsiteX109" fmla="*/ 4604655 w 7467600"/>
              <a:gd name="connsiteY109" fmla="*/ 5583434 h 6858000"/>
              <a:gd name="connsiteX110" fmla="*/ 4565074 w 7467600"/>
              <a:gd name="connsiteY110" fmla="*/ 5618550 h 6858000"/>
              <a:gd name="connsiteX111" fmla="*/ 4988186 w 7467600"/>
              <a:gd name="connsiteY111" fmla="*/ 5216467 h 6858000"/>
              <a:gd name="connsiteX112" fmla="*/ 4978032 w 7467600"/>
              <a:gd name="connsiteY112" fmla="*/ 5183809 h 6858000"/>
              <a:gd name="connsiteX113" fmla="*/ 4463413 w 7467600"/>
              <a:gd name="connsiteY113" fmla="*/ 5615162 h 6858000"/>
              <a:gd name="connsiteX114" fmla="*/ 4358134 w 7467600"/>
              <a:gd name="connsiteY114" fmla="*/ 5742791 h 6858000"/>
              <a:gd name="connsiteX115" fmla="*/ 4376219 w 7467600"/>
              <a:gd name="connsiteY115" fmla="*/ 5729027 h 6858000"/>
              <a:gd name="connsiteX116" fmla="*/ 4582340 w 7467600"/>
              <a:gd name="connsiteY116" fmla="*/ 5561037 h 6858000"/>
              <a:gd name="connsiteX117" fmla="*/ 4694684 w 7467600"/>
              <a:gd name="connsiteY117" fmla="*/ 5447098 h 6858000"/>
              <a:gd name="connsiteX118" fmla="*/ 4754123 w 7467600"/>
              <a:gd name="connsiteY118" fmla="*/ 5384643 h 6858000"/>
              <a:gd name="connsiteX119" fmla="*/ 4978032 w 7467600"/>
              <a:gd name="connsiteY119" fmla="*/ 5183809 h 6858000"/>
              <a:gd name="connsiteX120" fmla="*/ 1903353 w 7467600"/>
              <a:gd name="connsiteY120" fmla="*/ 5044827 h 6858000"/>
              <a:gd name="connsiteX121" fmla="*/ 1936931 w 7467600"/>
              <a:gd name="connsiteY121" fmla="*/ 5093954 h 6858000"/>
              <a:gd name="connsiteX122" fmla="*/ 2195868 w 7467600"/>
              <a:gd name="connsiteY122" fmla="*/ 5396574 h 6858000"/>
              <a:gd name="connsiteX123" fmla="*/ 2088852 w 7467600"/>
              <a:gd name="connsiteY123" fmla="*/ 5166123 h 6858000"/>
              <a:gd name="connsiteX124" fmla="*/ 1958241 w 7467600"/>
              <a:gd name="connsiteY124" fmla="*/ 5067955 h 6858000"/>
              <a:gd name="connsiteX125" fmla="*/ 1903353 w 7467600"/>
              <a:gd name="connsiteY125" fmla="*/ 5044827 h 6858000"/>
              <a:gd name="connsiteX126" fmla="*/ 1979378 w 7467600"/>
              <a:gd name="connsiteY126" fmla="*/ 4769504 h 6858000"/>
              <a:gd name="connsiteX127" fmla="*/ 2882120 w 7467600"/>
              <a:gd name="connsiteY127" fmla="*/ 5064547 h 6858000"/>
              <a:gd name="connsiteX128" fmla="*/ 2793103 w 7467600"/>
              <a:gd name="connsiteY128" fmla="*/ 5039699 h 6858000"/>
              <a:gd name="connsiteX129" fmla="*/ 2770041 w 7467600"/>
              <a:gd name="connsiteY129" fmla="*/ 5033634 h 6858000"/>
              <a:gd name="connsiteX130" fmla="*/ 1979378 w 7467600"/>
              <a:gd name="connsiteY130" fmla="*/ 4769504 h 6858000"/>
              <a:gd name="connsiteX131" fmla="*/ 1927410 w 7467600"/>
              <a:gd name="connsiteY131" fmla="*/ 4716164 h 6858000"/>
              <a:gd name="connsiteX132" fmla="*/ 1959587 w 7467600"/>
              <a:gd name="connsiteY132" fmla="*/ 4728849 h 6858000"/>
              <a:gd name="connsiteX133" fmla="*/ 2777707 w 7467600"/>
              <a:gd name="connsiteY133" fmla="*/ 5003991 h 6858000"/>
              <a:gd name="connsiteX134" fmla="*/ 2800768 w 7467600"/>
              <a:gd name="connsiteY134" fmla="*/ 5010056 h 6858000"/>
              <a:gd name="connsiteX135" fmla="*/ 2879408 w 7467600"/>
              <a:gd name="connsiteY135" fmla="*/ 5031590 h 6858000"/>
              <a:gd name="connsiteX136" fmla="*/ 2862295 w 7467600"/>
              <a:gd name="connsiteY136" fmla="*/ 5022958 h 6858000"/>
              <a:gd name="connsiteX137" fmla="*/ 2813343 w 7467600"/>
              <a:gd name="connsiteY137" fmla="*/ 4998369 h 6858000"/>
              <a:gd name="connsiteX138" fmla="*/ 2646245 w 7467600"/>
              <a:gd name="connsiteY138" fmla="*/ 4930999 h 6858000"/>
              <a:gd name="connsiteX139" fmla="*/ 1999243 w 7467600"/>
              <a:gd name="connsiteY139" fmla="*/ 4730524 h 6858000"/>
              <a:gd name="connsiteX140" fmla="*/ 1979527 w 7467600"/>
              <a:gd name="connsiteY140" fmla="*/ 4726651 h 6858000"/>
              <a:gd name="connsiteX141" fmla="*/ 1927410 w 7467600"/>
              <a:gd name="connsiteY141" fmla="*/ 4716164 h 6858000"/>
              <a:gd name="connsiteX142" fmla="*/ 1997014 w 7467600"/>
              <a:gd name="connsiteY142" fmla="*/ 4698007 h 6858000"/>
              <a:gd name="connsiteX143" fmla="*/ 2005458 w 7467600"/>
              <a:gd name="connsiteY143" fmla="*/ 4699540 h 6858000"/>
              <a:gd name="connsiteX144" fmla="*/ 2657186 w 7467600"/>
              <a:gd name="connsiteY144" fmla="*/ 4901687 h 6858000"/>
              <a:gd name="connsiteX145" fmla="*/ 2826662 w 7467600"/>
              <a:gd name="connsiteY145" fmla="*/ 4970362 h 6858000"/>
              <a:gd name="connsiteX146" fmla="*/ 2876100 w 7467600"/>
              <a:gd name="connsiteY146" fmla="*/ 4995397 h 6858000"/>
              <a:gd name="connsiteX147" fmla="*/ 3042600 w 7467600"/>
              <a:gd name="connsiteY147" fmla="*/ 5059532 h 6858000"/>
              <a:gd name="connsiteX148" fmla="*/ 1997014 w 7467600"/>
              <a:gd name="connsiteY148" fmla="*/ 4698007 h 6858000"/>
              <a:gd name="connsiteX149" fmla="*/ 2305292 w 7467600"/>
              <a:gd name="connsiteY149" fmla="*/ 4219492 h 6858000"/>
              <a:gd name="connsiteX150" fmla="*/ 3360922 w 7467600"/>
              <a:gd name="connsiteY150" fmla="*/ 4529373 h 6858000"/>
              <a:gd name="connsiteX151" fmla="*/ 3492420 w 7467600"/>
              <a:gd name="connsiteY151" fmla="*/ 4510145 h 6858000"/>
              <a:gd name="connsiteX152" fmla="*/ 3364086 w 7467600"/>
              <a:gd name="connsiteY152" fmla="*/ 4480340 h 6858000"/>
              <a:gd name="connsiteX153" fmla="*/ 3225818 w 7467600"/>
              <a:gd name="connsiteY153" fmla="*/ 4411822 h 6858000"/>
              <a:gd name="connsiteX154" fmla="*/ 3129696 w 7467600"/>
              <a:gd name="connsiteY154" fmla="*/ 4360704 h 6858000"/>
              <a:gd name="connsiteX155" fmla="*/ 2814545 w 7467600"/>
              <a:gd name="connsiteY155" fmla="*/ 4282955 h 6858000"/>
              <a:gd name="connsiteX156" fmla="*/ 2305292 w 7467600"/>
              <a:gd name="connsiteY156" fmla="*/ 4219492 h 6858000"/>
              <a:gd name="connsiteX157" fmla="*/ 2626982 w 7467600"/>
              <a:gd name="connsiteY157" fmla="*/ 4206450 h 6858000"/>
              <a:gd name="connsiteX158" fmla="*/ 2490617 w 7467600"/>
              <a:gd name="connsiteY158" fmla="*/ 4206951 h 6858000"/>
              <a:gd name="connsiteX159" fmla="*/ 2819869 w 7467600"/>
              <a:gd name="connsiteY159" fmla="*/ 4252936 h 6858000"/>
              <a:gd name="connsiteX160" fmla="*/ 3143018 w 7467600"/>
              <a:gd name="connsiteY160" fmla="*/ 4332698 h 6858000"/>
              <a:gd name="connsiteX161" fmla="*/ 3241520 w 7467600"/>
              <a:gd name="connsiteY161" fmla="*/ 4385112 h 6858000"/>
              <a:gd name="connsiteX162" fmla="*/ 3374575 w 7467600"/>
              <a:gd name="connsiteY162" fmla="*/ 4451517 h 6858000"/>
              <a:gd name="connsiteX163" fmla="*/ 3505221 w 7467600"/>
              <a:gd name="connsiteY163" fmla="*/ 4480757 h 6858000"/>
              <a:gd name="connsiteX164" fmla="*/ 2626982 w 7467600"/>
              <a:gd name="connsiteY164" fmla="*/ 4206450 h 6858000"/>
              <a:gd name="connsiteX165" fmla="*/ 1310106 w 7467600"/>
              <a:gd name="connsiteY165" fmla="*/ 3943217 h 6858000"/>
              <a:gd name="connsiteX166" fmla="*/ 854994 w 7467600"/>
              <a:gd name="connsiteY166" fmla="*/ 4399136 h 6858000"/>
              <a:gd name="connsiteX167" fmla="*/ 742462 w 7467600"/>
              <a:gd name="connsiteY167" fmla="*/ 4594648 h 6858000"/>
              <a:gd name="connsiteX168" fmla="*/ 820602 w 7467600"/>
              <a:gd name="connsiteY168" fmla="*/ 4485915 h 6858000"/>
              <a:gd name="connsiteX169" fmla="*/ 878295 w 7467600"/>
              <a:gd name="connsiteY169" fmla="*/ 4403594 h 6858000"/>
              <a:gd name="connsiteX170" fmla="*/ 1240607 w 7467600"/>
              <a:gd name="connsiteY170" fmla="*/ 4010401 h 6858000"/>
              <a:gd name="connsiteX171" fmla="*/ 1310106 w 7467600"/>
              <a:gd name="connsiteY171" fmla="*/ 3943217 h 6858000"/>
              <a:gd name="connsiteX172" fmla="*/ 1423113 w 7467600"/>
              <a:gd name="connsiteY172" fmla="*/ 3874565 h 6858000"/>
              <a:gd name="connsiteX173" fmla="*/ 1260565 w 7467600"/>
              <a:gd name="connsiteY173" fmla="*/ 4031982 h 6858000"/>
              <a:gd name="connsiteX174" fmla="*/ 901900 w 7467600"/>
              <a:gd name="connsiteY174" fmla="*/ 4421236 h 6858000"/>
              <a:gd name="connsiteX175" fmla="*/ 845044 w 7467600"/>
              <a:gd name="connsiteY175" fmla="*/ 4502436 h 6858000"/>
              <a:gd name="connsiteX176" fmla="*/ 685926 w 7467600"/>
              <a:gd name="connsiteY176" fmla="*/ 4703069 h 6858000"/>
              <a:gd name="connsiteX177" fmla="*/ 684248 w 7467600"/>
              <a:gd name="connsiteY177" fmla="*/ 4706721 h 6858000"/>
              <a:gd name="connsiteX178" fmla="*/ 1423113 w 7467600"/>
              <a:gd name="connsiteY178" fmla="*/ 3874565 h 6858000"/>
              <a:gd name="connsiteX179" fmla="*/ 3316479 w 7467600"/>
              <a:gd name="connsiteY179" fmla="*/ 3872136 h 6858000"/>
              <a:gd name="connsiteX180" fmla="*/ 3546806 w 7467600"/>
              <a:gd name="connsiteY180" fmla="*/ 4356139 h 6858000"/>
              <a:gd name="connsiteX181" fmla="*/ 3364433 w 7467600"/>
              <a:gd name="connsiteY181" fmla="*/ 3953121 h 6858000"/>
              <a:gd name="connsiteX182" fmla="*/ 3316479 w 7467600"/>
              <a:gd name="connsiteY182" fmla="*/ 3872136 h 6858000"/>
              <a:gd name="connsiteX183" fmla="*/ 3291335 w 7467600"/>
              <a:gd name="connsiteY183" fmla="*/ 3767420 h 6858000"/>
              <a:gd name="connsiteX184" fmla="*/ 3390805 w 7467600"/>
              <a:gd name="connsiteY184" fmla="*/ 3937163 h 6858000"/>
              <a:gd name="connsiteX185" fmla="*/ 3579062 w 7467600"/>
              <a:gd name="connsiteY185" fmla="*/ 4359040 h 6858000"/>
              <a:gd name="connsiteX186" fmla="*/ 3467355 w 7467600"/>
              <a:gd name="connsiteY186" fmla="*/ 3988130 h 6858000"/>
              <a:gd name="connsiteX187" fmla="*/ 3310753 w 7467600"/>
              <a:gd name="connsiteY187" fmla="*/ 3787140 h 6858000"/>
              <a:gd name="connsiteX188" fmla="*/ 3291335 w 7467600"/>
              <a:gd name="connsiteY188" fmla="*/ 3767420 h 6858000"/>
              <a:gd name="connsiteX189" fmla="*/ 1635889 w 7467600"/>
              <a:gd name="connsiteY189" fmla="*/ 3709494 h 6858000"/>
              <a:gd name="connsiteX190" fmla="*/ 1634800 w 7467600"/>
              <a:gd name="connsiteY190" fmla="*/ 3731111 h 6858000"/>
              <a:gd name="connsiteX191" fmla="*/ 1635889 w 7467600"/>
              <a:gd name="connsiteY191" fmla="*/ 3709494 h 6858000"/>
              <a:gd name="connsiteX192" fmla="*/ 1510397 w 7467600"/>
              <a:gd name="connsiteY192" fmla="*/ 3684705 h 6858000"/>
              <a:gd name="connsiteX193" fmla="*/ 1146550 w 7467600"/>
              <a:gd name="connsiteY193" fmla="*/ 3802012 h 6858000"/>
              <a:gd name="connsiteX194" fmla="*/ 698834 w 7467600"/>
              <a:gd name="connsiteY194" fmla="*/ 3952272 h 6858000"/>
              <a:gd name="connsiteX195" fmla="*/ 34256 w 7467600"/>
              <a:gd name="connsiteY195" fmla="*/ 4347603 h 6858000"/>
              <a:gd name="connsiteX196" fmla="*/ 527241 w 7467600"/>
              <a:gd name="connsiteY196" fmla="*/ 4065078 h 6858000"/>
              <a:gd name="connsiteX197" fmla="*/ 1510397 w 7467600"/>
              <a:gd name="connsiteY197" fmla="*/ 3684705 h 6858000"/>
              <a:gd name="connsiteX198" fmla="*/ 1313114 w 7467600"/>
              <a:gd name="connsiteY198" fmla="*/ 3655216 h 6858000"/>
              <a:gd name="connsiteX199" fmla="*/ 1109304 w 7467600"/>
              <a:gd name="connsiteY199" fmla="*/ 3669030 h 6858000"/>
              <a:gd name="connsiteX200" fmla="*/ 8129 w 7467600"/>
              <a:gd name="connsiteY200" fmla="*/ 4330519 h 6858000"/>
              <a:gd name="connsiteX201" fmla="*/ 687572 w 7467600"/>
              <a:gd name="connsiteY201" fmla="*/ 3925629 h 6858000"/>
              <a:gd name="connsiteX202" fmla="*/ 1138365 w 7467600"/>
              <a:gd name="connsiteY202" fmla="*/ 3774515 h 6858000"/>
              <a:gd name="connsiteX203" fmla="*/ 1505579 w 7467600"/>
              <a:gd name="connsiteY203" fmla="*/ 3655526 h 6858000"/>
              <a:gd name="connsiteX204" fmla="*/ 1313114 w 7467600"/>
              <a:gd name="connsiteY204" fmla="*/ 3655216 h 6858000"/>
              <a:gd name="connsiteX205" fmla="*/ 3655073 w 7467600"/>
              <a:gd name="connsiteY205" fmla="*/ 3650884 h 6858000"/>
              <a:gd name="connsiteX206" fmla="*/ 3989938 w 7467600"/>
              <a:gd name="connsiteY206" fmla="*/ 3991685 h 6858000"/>
              <a:gd name="connsiteX207" fmla="*/ 4393907 w 7467600"/>
              <a:gd name="connsiteY207" fmla="*/ 4261258 h 6858000"/>
              <a:gd name="connsiteX208" fmla="*/ 4648051 w 7467600"/>
              <a:gd name="connsiteY208" fmla="*/ 4374051 h 6858000"/>
              <a:gd name="connsiteX209" fmla="*/ 4383389 w 7467600"/>
              <a:gd name="connsiteY209" fmla="*/ 4184369 h 6858000"/>
              <a:gd name="connsiteX210" fmla="*/ 4165508 w 7467600"/>
              <a:gd name="connsiteY210" fmla="*/ 4035196 h 6858000"/>
              <a:gd name="connsiteX211" fmla="*/ 4068162 w 7467600"/>
              <a:gd name="connsiteY211" fmla="*/ 3953394 h 6858000"/>
              <a:gd name="connsiteX212" fmla="*/ 3981416 w 7467600"/>
              <a:gd name="connsiteY212" fmla="*/ 3880482 h 6858000"/>
              <a:gd name="connsiteX213" fmla="*/ 3800147 w 7467600"/>
              <a:gd name="connsiteY213" fmla="*/ 3749872 h 6858000"/>
              <a:gd name="connsiteX214" fmla="*/ 3655073 w 7467600"/>
              <a:gd name="connsiteY214" fmla="*/ 3650884 h 6858000"/>
              <a:gd name="connsiteX215" fmla="*/ 3670252 w 7467600"/>
              <a:gd name="connsiteY215" fmla="*/ 3622798 h 6858000"/>
              <a:gd name="connsiteX216" fmla="*/ 3817258 w 7467600"/>
              <a:gd name="connsiteY216" fmla="*/ 3723577 h 6858000"/>
              <a:gd name="connsiteX217" fmla="*/ 4000461 w 7467600"/>
              <a:gd name="connsiteY217" fmla="*/ 3855966 h 6858000"/>
              <a:gd name="connsiteX218" fmla="*/ 4088180 w 7467600"/>
              <a:gd name="connsiteY218" fmla="*/ 3929774 h 6858000"/>
              <a:gd name="connsiteX219" fmla="*/ 4184555 w 7467600"/>
              <a:gd name="connsiteY219" fmla="*/ 4010683 h 6858000"/>
              <a:gd name="connsiteX220" fmla="*/ 4399563 w 7467600"/>
              <a:gd name="connsiteY220" fmla="*/ 4158106 h 6858000"/>
              <a:gd name="connsiteX221" fmla="*/ 4684469 w 7467600"/>
              <a:gd name="connsiteY221" fmla="*/ 4364680 h 6858000"/>
              <a:gd name="connsiteX222" fmla="*/ 4690271 w 7467600"/>
              <a:gd name="connsiteY222" fmla="*/ 4370034 h 6858000"/>
              <a:gd name="connsiteX223" fmla="*/ 4136093 w 7467600"/>
              <a:gd name="connsiteY223" fmla="*/ 3858466 h 6858000"/>
              <a:gd name="connsiteX224" fmla="*/ 3670252 w 7467600"/>
              <a:gd name="connsiteY224" fmla="*/ 3622798 h 6858000"/>
              <a:gd name="connsiteX225" fmla="*/ 4440129 w 7467600"/>
              <a:gd name="connsiteY225" fmla="*/ 3448571 h 6858000"/>
              <a:gd name="connsiteX226" fmla="*/ 4856525 w 7467600"/>
              <a:gd name="connsiteY226" fmla="*/ 3915351 h 6858000"/>
              <a:gd name="connsiteX227" fmla="*/ 5059055 w 7467600"/>
              <a:gd name="connsiteY227" fmla="*/ 4108918 h 6858000"/>
              <a:gd name="connsiteX228" fmla="*/ 5290070 w 7467600"/>
              <a:gd name="connsiteY228" fmla="*/ 4263619 h 6858000"/>
              <a:gd name="connsiteX229" fmla="*/ 4834991 w 7467600"/>
              <a:gd name="connsiteY229" fmla="*/ 3830985 h 6858000"/>
              <a:gd name="connsiteX230" fmla="*/ 4440129 w 7467600"/>
              <a:gd name="connsiteY230" fmla="*/ 3448571 h 6858000"/>
              <a:gd name="connsiteX231" fmla="*/ 4441737 w 7467600"/>
              <a:gd name="connsiteY231" fmla="*/ 3399734 h 6858000"/>
              <a:gd name="connsiteX232" fmla="*/ 4431236 w 7467600"/>
              <a:gd name="connsiteY232" fmla="*/ 3400954 h 6858000"/>
              <a:gd name="connsiteX233" fmla="*/ 4557150 w 7467600"/>
              <a:gd name="connsiteY233" fmla="*/ 3510023 h 6858000"/>
              <a:gd name="connsiteX234" fmla="*/ 4856936 w 7467600"/>
              <a:gd name="connsiteY234" fmla="*/ 3809146 h 6858000"/>
              <a:gd name="connsiteX235" fmla="*/ 5111996 w 7467600"/>
              <a:gd name="connsiteY235" fmla="*/ 4065759 h 6858000"/>
              <a:gd name="connsiteX236" fmla="*/ 5388878 w 7467600"/>
              <a:gd name="connsiteY236" fmla="*/ 4300185 h 6858000"/>
              <a:gd name="connsiteX237" fmla="*/ 5425556 w 7467600"/>
              <a:gd name="connsiteY237" fmla="*/ 4308967 h 6858000"/>
              <a:gd name="connsiteX238" fmla="*/ 4943646 w 7467600"/>
              <a:gd name="connsiteY238" fmla="*/ 3822916 h 6858000"/>
              <a:gd name="connsiteX239" fmla="*/ 4594837 w 7467600"/>
              <a:gd name="connsiteY239" fmla="*/ 3532274 h 6858000"/>
              <a:gd name="connsiteX240" fmla="*/ 4441737 w 7467600"/>
              <a:gd name="connsiteY240" fmla="*/ 3399734 h 6858000"/>
              <a:gd name="connsiteX241" fmla="*/ 5425834 w 7467600"/>
              <a:gd name="connsiteY241" fmla="*/ 3162785 h 6858000"/>
              <a:gd name="connsiteX242" fmla="*/ 5401644 w 7467600"/>
              <a:gd name="connsiteY242" fmla="*/ 3617847 h 6858000"/>
              <a:gd name="connsiteX243" fmla="*/ 5467256 w 7467600"/>
              <a:gd name="connsiteY243" fmla="*/ 4175494 h 6858000"/>
              <a:gd name="connsiteX244" fmla="*/ 5448069 w 7467600"/>
              <a:gd name="connsiteY244" fmla="*/ 3567554 h 6858000"/>
              <a:gd name="connsiteX245" fmla="*/ 5425834 w 7467600"/>
              <a:gd name="connsiteY245" fmla="*/ 3162785 h 6858000"/>
              <a:gd name="connsiteX246" fmla="*/ 1318687 w 7467600"/>
              <a:gd name="connsiteY246" fmla="*/ 3113840 h 6858000"/>
              <a:gd name="connsiteX247" fmla="*/ 1066793 w 7467600"/>
              <a:gd name="connsiteY247" fmla="*/ 3212171 h 6858000"/>
              <a:gd name="connsiteX248" fmla="*/ 993319 w 7467600"/>
              <a:gd name="connsiteY248" fmla="*/ 3247648 h 6858000"/>
              <a:gd name="connsiteX249" fmla="*/ 853081 w 7467600"/>
              <a:gd name="connsiteY249" fmla="*/ 3312410 h 6858000"/>
              <a:gd name="connsiteX250" fmla="*/ 805957 w 7467600"/>
              <a:gd name="connsiteY250" fmla="*/ 3330443 h 6858000"/>
              <a:gd name="connsiteX251" fmla="*/ 1318687 w 7467600"/>
              <a:gd name="connsiteY251" fmla="*/ 3113840 h 6858000"/>
              <a:gd name="connsiteX252" fmla="*/ 5453702 w 7467600"/>
              <a:gd name="connsiteY252" fmla="*/ 3090882 h 6858000"/>
              <a:gd name="connsiteX253" fmla="*/ 5480135 w 7467600"/>
              <a:gd name="connsiteY253" fmla="*/ 3565802 h 6858000"/>
              <a:gd name="connsiteX254" fmla="*/ 5499023 w 7467600"/>
              <a:gd name="connsiteY254" fmla="*/ 4166310 h 6858000"/>
              <a:gd name="connsiteX255" fmla="*/ 5547022 w 7467600"/>
              <a:gd name="connsiteY255" fmla="*/ 3607838 h 6858000"/>
              <a:gd name="connsiteX256" fmla="*/ 5515964 w 7467600"/>
              <a:gd name="connsiteY256" fmla="*/ 3378541 h 6858000"/>
              <a:gd name="connsiteX257" fmla="*/ 5453702 w 7467600"/>
              <a:gd name="connsiteY257" fmla="*/ 3090882 h 6858000"/>
              <a:gd name="connsiteX258" fmla="*/ 1238695 w 7467600"/>
              <a:gd name="connsiteY258" fmla="*/ 3076820 h 6858000"/>
              <a:gd name="connsiteX259" fmla="*/ 716371 w 7467600"/>
              <a:gd name="connsiteY259" fmla="*/ 3293249 h 6858000"/>
              <a:gd name="connsiteX260" fmla="*/ 579522 w 7467600"/>
              <a:gd name="connsiteY260" fmla="*/ 3371759 h 6858000"/>
              <a:gd name="connsiteX261" fmla="*/ 600288 w 7467600"/>
              <a:gd name="connsiteY261" fmla="*/ 3365555 h 6858000"/>
              <a:gd name="connsiteX262" fmla="*/ 840692 w 7467600"/>
              <a:gd name="connsiteY262" fmla="*/ 3284921 h 6858000"/>
              <a:gd name="connsiteX263" fmla="*/ 979248 w 7467600"/>
              <a:gd name="connsiteY263" fmla="*/ 3221003 h 6858000"/>
              <a:gd name="connsiteX264" fmla="*/ 1053282 w 7467600"/>
              <a:gd name="connsiteY264" fmla="*/ 3185247 h 6858000"/>
              <a:gd name="connsiteX265" fmla="*/ 1320603 w 7467600"/>
              <a:gd name="connsiteY265" fmla="*/ 3081281 h 6858000"/>
              <a:gd name="connsiteX266" fmla="*/ 1238695 w 7467600"/>
              <a:gd name="connsiteY266" fmla="*/ 3076820 h 6858000"/>
              <a:gd name="connsiteX267" fmla="*/ 5425627 w 7467600"/>
              <a:gd name="connsiteY267" fmla="*/ 2954192 h 6858000"/>
              <a:gd name="connsiteX268" fmla="*/ 5470770 w 7467600"/>
              <a:gd name="connsiteY268" fmla="*/ 3005435 h 6858000"/>
              <a:gd name="connsiteX269" fmla="*/ 5519779 w 7467600"/>
              <a:gd name="connsiteY269" fmla="*/ 4359223 h 6858000"/>
              <a:gd name="connsiteX270" fmla="*/ 5520293 w 7467600"/>
              <a:gd name="connsiteY270" fmla="*/ 4360602 h 6858000"/>
              <a:gd name="connsiteX271" fmla="*/ 5767221 w 7467600"/>
              <a:gd name="connsiteY271" fmla="*/ 4665564 h 6858000"/>
              <a:gd name="connsiteX272" fmla="*/ 6937169 w 7467600"/>
              <a:gd name="connsiteY272" fmla="*/ 4815941 h 6858000"/>
              <a:gd name="connsiteX273" fmla="*/ 6953922 w 7467600"/>
              <a:gd name="connsiteY273" fmla="*/ 4890068 h 6858000"/>
              <a:gd name="connsiteX274" fmla="*/ 6071359 w 7467600"/>
              <a:gd name="connsiteY274" fmla="*/ 4770770 h 6858000"/>
              <a:gd name="connsiteX275" fmla="*/ 6038839 w 7467600"/>
              <a:gd name="connsiteY275" fmla="*/ 4764474 h 6858000"/>
              <a:gd name="connsiteX276" fmla="*/ 6038706 w 7467600"/>
              <a:gd name="connsiteY276" fmla="*/ 4763847 h 6858000"/>
              <a:gd name="connsiteX277" fmla="*/ 6037784 w 7467600"/>
              <a:gd name="connsiteY277" fmla="*/ 4764270 h 6858000"/>
              <a:gd name="connsiteX278" fmla="*/ 6038839 w 7467600"/>
              <a:gd name="connsiteY278" fmla="*/ 4764474 h 6858000"/>
              <a:gd name="connsiteX279" fmla="*/ 6040338 w 7467600"/>
              <a:gd name="connsiteY279" fmla="*/ 4771418 h 6858000"/>
              <a:gd name="connsiteX280" fmla="*/ 6024488 w 7467600"/>
              <a:gd name="connsiteY280" fmla="*/ 4809903 h 6858000"/>
              <a:gd name="connsiteX281" fmla="*/ 5599771 w 7467600"/>
              <a:gd name="connsiteY281" fmla="*/ 5509652 h 6858000"/>
              <a:gd name="connsiteX282" fmla="*/ 5548843 w 7467600"/>
              <a:gd name="connsiteY282" fmla="*/ 5563845 h 6858000"/>
              <a:gd name="connsiteX283" fmla="*/ 5940952 w 7467600"/>
              <a:gd name="connsiteY283" fmla="*/ 6250028 h 6858000"/>
              <a:gd name="connsiteX284" fmla="*/ 6043441 w 7467600"/>
              <a:gd name="connsiteY284" fmla="*/ 6665847 h 6858000"/>
              <a:gd name="connsiteX285" fmla="*/ 6093432 w 7467600"/>
              <a:gd name="connsiteY285" fmla="*/ 6858000 h 6858000"/>
              <a:gd name="connsiteX286" fmla="*/ 6034344 w 7467600"/>
              <a:gd name="connsiteY286" fmla="*/ 6858000 h 6858000"/>
              <a:gd name="connsiteX287" fmla="*/ 6026679 w 7467600"/>
              <a:gd name="connsiteY287" fmla="*/ 6836959 h 6858000"/>
              <a:gd name="connsiteX288" fmla="*/ 5800441 w 7467600"/>
              <a:gd name="connsiteY288" fmla="*/ 6335286 h 6858000"/>
              <a:gd name="connsiteX289" fmla="*/ 5526562 w 7467600"/>
              <a:gd name="connsiteY289" fmla="*/ 5705388 h 6858000"/>
              <a:gd name="connsiteX290" fmla="*/ 5519640 w 7467600"/>
              <a:gd name="connsiteY290" fmla="*/ 5683774 h 6858000"/>
              <a:gd name="connsiteX291" fmla="*/ 5844559 w 7467600"/>
              <a:gd name="connsiteY291" fmla="*/ 6553349 h 6858000"/>
              <a:gd name="connsiteX292" fmla="*/ 5975994 w 7467600"/>
              <a:gd name="connsiteY292" fmla="*/ 6858000 h 6858000"/>
              <a:gd name="connsiteX293" fmla="*/ 5898547 w 7467600"/>
              <a:gd name="connsiteY293" fmla="*/ 6858000 h 6858000"/>
              <a:gd name="connsiteX294" fmla="*/ 5682041 w 7467600"/>
              <a:gd name="connsiteY294" fmla="*/ 6355860 h 6858000"/>
              <a:gd name="connsiteX295" fmla="*/ 5461758 w 7467600"/>
              <a:gd name="connsiteY295" fmla="*/ 5820220 h 6858000"/>
              <a:gd name="connsiteX296" fmla="*/ 5237282 w 7467600"/>
              <a:gd name="connsiteY296" fmla="*/ 6579086 h 6858000"/>
              <a:gd name="connsiteX297" fmla="*/ 5115009 w 7467600"/>
              <a:gd name="connsiteY297" fmla="*/ 6858000 h 6858000"/>
              <a:gd name="connsiteX298" fmla="*/ 5028074 w 7467600"/>
              <a:gd name="connsiteY298" fmla="*/ 6858000 h 6858000"/>
              <a:gd name="connsiteX299" fmla="*/ 5079508 w 7467600"/>
              <a:gd name="connsiteY299" fmla="*/ 6749074 h 6858000"/>
              <a:gd name="connsiteX300" fmla="*/ 5371846 w 7467600"/>
              <a:gd name="connsiteY300" fmla="*/ 5924413 h 6858000"/>
              <a:gd name="connsiteX301" fmla="*/ 5270512 w 7467600"/>
              <a:gd name="connsiteY301" fmla="*/ 6138975 h 6858000"/>
              <a:gd name="connsiteX302" fmla="*/ 5062409 w 7467600"/>
              <a:gd name="connsiteY302" fmla="*/ 6653544 h 6858000"/>
              <a:gd name="connsiteX303" fmla="*/ 5036628 w 7467600"/>
              <a:gd name="connsiteY303" fmla="*/ 6754247 h 6858000"/>
              <a:gd name="connsiteX304" fmla="*/ 5009112 w 7467600"/>
              <a:gd name="connsiteY304" fmla="*/ 6858000 h 6858000"/>
              <a:gd name="connsiteX305" fmla="*/ 4976679 w 7467600"/>
              <a:gd name="connsiteY305" fmla="*/ 6858000 h 6858000"/>
              <a:gd name="connsiteX306" fmla="*/ 5006537 w 7467600"/>
              <a:gd name="connsiteY306" fmla="*/ 6747068 h 6858000"/>
              <a:gd name="connsiteX307" fmla="*/ 5032723 w 7467600"/>
              <a:gd name="connsiteY307" fmla="*/ 6644957 h 6858000"/>
              <a:gd name="connsiteX308" fmla="*/ 5242949 w 7467600"/>
              <a:gd name="connsiteY308" fmla="*/ 6125175 h 6858000"/>
              <a:gd name="connsiteX309" fmla="*/ 5286321 w 7467600"/>
              <a:gd name="connsiteY309" fmla="*/ 6033555 h 6858000"/>
              <a:gd name="connsiteX310" fmla="*/ 5008210 w 7467600"/>
              <a:gd name="connsiteY310" fmla="*/ 6649194 h 6858000"/>
              <a:gd name="connsiteX311" fmla="*/ 4986321 w 7467600"/>
              <a:gd name="connsiteY311" fmla="*/ 6765687 h 6858000"/>
              <a:gd name="connsiteX312" fmla="*/ 4973474 w 7467600"/>
              <a:gd name="connsiteY312" fmla="*/ 6858000 h 6858000"/>
              <a:gd name="connsiteX313" fmla="*/ 4907178 w 7467600"/>
              <a:gd name="connsiteY313" fmla="*/ 6858000 h 6858000"/>
              <a:gd name="connsiteX314" fmla="*/ 4910810 w 7467600"/>
              <a:gd name="connsiteY314" fmla="*/ 6829660 h 6858000"/>
              <a:gd name="connsiteX315" fmla="*/ 4987461 w 7467600"/>
              <a:gd name="connsiteY315" fmla="*/ 6432994 h 6858000"/>
              <a:gd name="connsiteX316" fmla="*/ 5179262 w 7467600"/>
              <a:gd name="connsiteY316" fmla="*/ 6035044 h 6858000"/>
              <a:gd name="connsiteX317" fmla="*/ 4689678 w 7467600"/>
              <a:gd name="connsiteY317" fmla="*/ 6440241 h 6858000"/>
              <a:gd name="connsiteX318" fmla="*/ 4477543 w 7467600"/>
              <a:gd name="connsiteY318" fmla="*/ 6674836 h 6858000"/>
              <a:gd name="connsiteX319" fmla="*/ 4329957 w 7467600"/>
              <a:gd name="connsiteY319" fmla="*/ 6858000 h 6858000"/>
              <a:gd name="connsiteX320" fmla="*/ 4218595 w 7467600"/>
              <a:gd name="connsiteY320" fmla="*/ 6858000 h 6858000"/>
              <a:gd name="connsiteX321" fmla="*/ 4368888 w 7467600"/>
              <a:gd name="connsiteY321" fmla="*/ 6668412 h 6858000"/>
              <a:gd name="connsiteX322" fmla="*/ 4563091 w 7467600"/>
              <a:gd name="connsiteY322" fmla="*/ 6442508 h 6858000"/>
              <a:gd name="connsiteX323" fmla="*/ 5387324 w 7467600"/>
              <a:gd name="connsiteY323" fmla="*/ 5705830 h 6858000"/>
              <a:gd name="connsiteX324" fmla="*/ 5073620 w 7467600"/>
              <a:gd name="connsiteY324" fmla="*/ 5955437 h 6858000"/>
              <a:gd name="connsiteX325" fmla="*/ 4689789 w 7467600"/>
              <a:gd name="connsiteY325" fmla="*/ 6268382 h 6858000"/>
              <a:gd name="connsiteX326" fmla="*/ 4418722 w 7467600"/>
              <a:gd name="connsiteY326" fmla="*/ 6570886 h 6858000"/>
              <a:gd name="connsiteX327" fmla="*/ 4214944 w 7467600"/>
              <a:gd name="connsiteY327" fmla="*/ 6858000 h 6858000"/>
              <a:gd name="connsiteX328" fmla="*/ 4177898 w 7467600"/>
              <a:gd name="connsiteY328" fmla="*/ 6858000 h 6858000"/>
              <a:gd name="connsiteX329" fmla="*/ 4391597 w 7467600"/>
              <a:gd name="connsiteY329" fmla="*/ 6556370 h 6858000"/>
              <a:gd name="connsiteX330" fmla="*/ 4668889 w 7467600"/>
              <a:gd name="connsiteY330" fmla="*/ 6246399 h 6858000"/>
              <a:gd name="connsiteX331" fmla="*/ 5055427 w 7467600"/>
              <a:gd name="connsiteY331" fmla="*/ 5931476 h 6858000"/>
              <a:gd name="connsiteX332" fmla="*/ 5371814 w 7467600"/>
              <a:gd name="connsiteY332" fmla="*/ 5678975 h 6858000"/>
              <a:gd name="connsiteX333" fmla="*/ 4987918 w 7467600"/>
              <a:gd name="connsiteY333" fmla="*/ 5838701 h 6858000"/>
              <a:gd name="connsiteX334" fmla="*/ 4317146 w 7467600"/>
              <a:gd name="connsiteY334" fmla="*/ 6587716 h 6858000"/>
              <a:gd name="connsiteX335" fmla="*/ 4171627 w 7467600"/>
              <a:gd name="connsiteY335" fmla="*/ 6858000 h 6858000"/>
              <a:gd name="connsiteX336" fmla="*/ 4081585 w 7467600"/>
              <a:gd name="connsiteY336" fmla="*/ 6858000 h 6858000"/>
              <a:gd name="connsiteX337" fmla="*/ 4238603 w 7467600"/>
              <a:gd name="connsiteY337" fmla="*/ 6559341 h 6858000"/>
              <a:gd name="connsiteX338" fmla="*/ 4778333 w 7467600"/>
              <a:gd name="connsiteY338" fmla="*/ 5873626 h 6858000"/>
              <a:gd name="connsiteX339" fmla="*/ 5414185 w 7467600"/>
              <a:gd name="connsiteY339" fmla="*/ 5573882 h 6858000"/>
              <a:gd name="connsiteX340" fmla="*/ 5959648 w 7467600"/>
              <a:gd name="connsiteY340" fmla="*/ 4760797 h 6858000"/>
              <a:gd name="connsiteX341" fmla="*/ 5355019 w 7467600"/>
              <a:gd name="connsiteY341" fmla="*/ 4734672 h 6858000"/>
              <a:gd name="connsiteX342" fmla="*/ 5083565 w 7467600"/>
              <a:gd name="connsiteY342" fmla="*/ 5179121 h 6858000"/>
              <a:gd name="connsiteX343" fmla="*/ 4713577 w 7467600"/>
              <a:gd name="connsiteY343" fmla="*/ 5616803 h 6858000"/>
              <a:gd name="connsiteX344" fmla="*/ 3989559 w 7467600"/>
              <a:gd name="connsiteY344" fmla="*/ 6145945 h 6858000"/>
              <a:gd name="connsiteX345" fmla="*/ 3939824 w 7467600"/>
              <a:gd name="connsiteY345" fmla="*/ 6066900 h 6858000"/>
              <a:gd name="connsiteX346" fmla="*/ 4584537 w 7467600"/>
              <a:gd name="connsiteY346" fmla="*/ 5324826 h 6858000"/>
              <a:gd name="connsiteX347" fmla="*/ 5037105 w 7467600"/>
              <a:gd name="connsiteY347" fmla="*/ 5088765 h 6858000"/>
              <a:gd name="connsiteX348" fmla="*/ 5039930 w 7467600"/>
              <a:gd name="connsiteY348" fmla="*/ 5089585 h 6858000"/>
              <a:gd name="connsiteX349" fmla="*/ 5263764 w 7467600"/>
              <a:gd name="connsiteY349" fmla="*/ 4735525 h 6858000"/>
              <a:gd name="connsiteX350" fmla="*/ 4086300 w 7467600"/>
              <a:gd name="connsiteY350" fmla="*/ 4884599 h 6858000"/>
              <a:gd name="connsiteX351" fmla="*/ 4085485 w 7467600"/>
              <a:gd name="connsiteY351" fmla="*/ 4899070 h 6858000"/>
              <a:gd name="connsiteX352" fmla="*/ 3871915 w 7467600"/>
              <a:gd name="connsiteY352" fmla="*/ 5253645 h 6858000"/>
              <a:gd name="connsiteX353" fmla="*/ 3799374 w 7467600"/>
              <a:gd name="connsiteY353" fmla="*/ 5466127 h 6858000"/>
              <a:gd name="connsiteX354" fmla="*/ 3498850 w 7467600"/>
              <a:gd name="connsiteY354" fmla="*/ 6661888 h 6858000"/>
              <a:gd name="connsiteX355" fmla="*/ 3399216 w 7467600"/>
              <a:gd name="connsiteY355" fmla="*/ 6858000 h 6858000"/>
              <a:gd name="connsiteX356" fmla="*/ 3303688 w 7467600"/>
              <a:gd name="connsiteY356" fmla="*/ 6858000 h 6858000"/>
              <a:gd name="connsiteX357" fmla="*/ 3391774 w 7467600"/>
              <a:gd name="connsiteY357" fmla="*/ 6697181 h 6858000"/>
              <a:gd name="connsiteX358" fmla="*/ 3735540 w 7467600"/>
              <a:gd name="connsiteY358" fmla="*/ 5546923 h 6858000"/>
              <a:gd name="connsiteX359" fmla="*/ 3729438 w 7467600"/>
              <a:gd name="connsiteY359" fmla="*/ 5569058 h 6858000"/>
              <a:gd name="connsiteX360" fmla="*/ 3707782 w 7467600"/>
              <a:gd name="connsiteY360" fmla="*/ 5644908 h 6858000"/>
              <a:gd name="connsiteX361" fmla="*/ 3583827 w 7467600"/>
              <a:gd name="connsiteY361" fmla="*/ 6039215 h 6858000"/>
              <a:gd name="connsiteX362" fmla="*/ 3547861 w 7467600"/>
              <a:gd name="connsiteY362" fmla="*/ 6129609 h 6858000"/>
              <a:gd name="connsiteX363" fmla="*/ 3490905 w 7467600"/>
              <a:gd name="connsiteY363" fmla="*/ 6277660 h 6858000"/>
              <a:gd name="connsiteX364" fmla="*/ 3455859 w 7467600"/>
              <a:gd name="connsiteY364" fmla="*/ 6391301 h 6858000"/>
              <a:gd name="connsiteX365" fmla="*/ 3429112 w 7467600"/>
              <a:gd name="connsiteY365" fmla="*/ 6479469 h 6858000"/>
              <a:gd name="connsiteX366" fmla="*/ 3304862 w 7467600"/>
              <a:gd name="connsiteY366" fmla="*/ 6796476 h 6858000"/>
              <a:gd name="connsiteX367" fmla="*/ 3276071 w 7467600"/>
              <a:gd name="connsiteY367" fmla="*/ 6858000 h 6858000"/>
              <a:gd name="connsiteX368" fmla="*/ 3240805 w 7467600"/>
              <a:gd name="connsiteY368" fmla="*/ 6858000 h 6858000"/>
              <a:gd name="connsiteX369" fmla="*/ 3275917 w 7467600"/>
              <a:gd name="connsiteY369" fmla="*/ 6783192 h 6858000"/>
              <a:gd name="connsiteX370" fmla="*/ 3399358 w 7467600"/>
              <a:gd name="connsiteY370" fmla="*/ 6469011 h 6858000"/>
              <a:gd name="connsiteX371" fmla="*/ 3425650 w 7467600"/>
              <a:gd name="connsiteY371" fmla="*/ 6381333 h 6858000"/>
              <a:gd name="connsiteX372" fmla="*/ 3460661 w 7467600"/>
              <a:gd name="connsiteY372" fmla="*/ 6266763 h 6858000"/>
              <a:gd name="connsiteX373" fmla="*/ 3518021 w 7467600"/>
              <a:gd name="connsiteY373" fmla="*/ 6117298 h 6858000"/>
              <a:gd name="connsiteX374" fmla="*/ 3554035 w 7467600"/>
              <a:gd name="connsiteY374" fmla="*/ 6027832 h 6858000"/>
              <a:gd name="connsiteX375" fmla="*/ 3677174 w 7467600"/>
              <a:gd name="connsiteY375" fmla="*/ 5636351 h 6858000"/>
              <a:gd name="connsiteX376" fmla="*/ 3698819 w 7467600"/>
              <a:gd name="connsiteY376" fmla="*/ 5560503 h 6858000"/>
              <a:gd name="connsiteX377" fmla="*/ 3702094 w 7467600"/>
              <a:gd name="connsiteY377" fmla="*/ 5549194 h 6858000"/>
              <a:gd name="connsiteX378" fmla="*/ 3398355 w 7467600"/>
              <a:gd name="connsiteY378" fmla="*/ 6094603 h 6858000"/>
              <a:gd name="connsiteX379" fmla="*/ 3193941 w 7467600"/>
              <a:gd name="connsiteY379" fmla="*/ 6798775 h 6858000"/>
              <a:gd name="connsiteX380" fmla="*/ 3184140 w 7467600"/>
              <a:gd name="connsiteY380" fmla="*/ 6858000 h 6858000"/>
              <a:gd name="connsiteX381" fmla="*/ 3099978 w 7467600"/>
              <a:gd name="connsiteY381" fmla="*/ 6858000 h 6858000"/>
              <a:gd name="connsiteX382" fmla="*/ 3101556 w 7467600"/>
              <a:gd name="connsiteY382" fmla="*/ 6843337 h 6858000"/>
              <a:gd name="connsiteX383" fmla="*/ 3370162 w 7467600"/>
              <a:gd name="connsiteY383" fmla="*/ 5785550 h 6858000"/>
              <a:gd name="connsiteX384" fmla="*/ 3746477 w 7467600"/>
              <a:gd name="connsiteY384" fmla="*/ 5377889 h 6858000"/>
              <a:gd name="connsiteX385" fmla="*/ 3863399 w 7467600"/>
              <a:gd name="connsiteY385" fmla="*/ 5087257 h 6858000"/>
              <a:gd name="connsiteX386" fmla="*/ 3968712 w 7467600"/>
              <a:gd name="connsiteY386" fmla="*/ 4913989 h 6858000"/>
              <a:gd name="connsiteX387" fmla="*/ 2792390 w 7467600"/>
              <a:gd name="connsiteY387" fmla="*/ 5382974 h 6858000"/>
              <a:gd name="connsiteX388" fmla="*/ 2714982 w 7467600"/>
              <a:gd name="connsiteY388" fmla="*/ 5427051 h 6858000"/>
              <a:gd name="connsiteX389" fmla="*/ 2813361 w 7467600"/>
              <a:gd name="connsiteY389" fmla="*/ 6023912 h 6858000"/>
              <a:gd name="connsiteX390" fmla="*/ 2688430 w 7467600"/>
              <a:gd name="connsiteY390" fmla="*/ 6801564 h 6858000"/>
              <a:gd name="connsiteX391" fmla="*/ 2629626 w 7467600"/>
              <a:gd name="connsiteY391" fmla="*/ 6763394 h 6858000"/>
              <a:gd name="connsiteX392" fmla="*/ 2565328 w 7467600"/>
              <a:gd name="connsiteY392" fmla="*/ 5516399 h 6858000"/>
              <a:gd name="connsiteX393" fmla="*/ 1922999 w 7467600"/>
              <a:gd name="connsiteY393" fmla="*/ 5980343 h 6858000"/>
              <a:gd name="connsiteX394" fmla="*/ 1950261 w 7467600"/>
              <a:gd name="connsiteY394" fmla="*/ 6405858 h 6858000"/>
              <a:gd name="connsiteX395" fmla="*/ 2365554 w 7467600"/>
              <a:gd name="connsiteY395" fmla="*/ 6759107 h 6858000"/>
              <a:gd name="connsiteX396" fmla="*/ 2424142 w 7467600"/>
              <a:gd name="connsiteY396" fmla="*/ 6858000 h 6858000"/>
              <a:gd name="connsiteX397" fmla="*/ 2395994 w 7467600"/>
              <a:gd name="connsiteY397" fmla="*/ 6858000 h 6858000"/>
              <a:gd name="connsiteX398" fmla="*/ 2392863 w 7467600"/>
              <a:gd name="connsiteY398" fmla="*/ 6852964 h 6858000"/>
              <a:gd name="connsiteX399" fmla="*/ 2017589 w 7467600"/>
              <a:gd name="connsiteY399" fmla="*/ 6493982 h 6858000"/>
              <a:gd name="connsiteX400" fmla="*/ 2147336 w 7467600"/>
              <a:gd name="connsiteY400" fmla="*/ 6594052 h 6858000"/>
              <a:gd name="connsiteX401" fmla="*/ 2207047 w 7467600"/>
              <a:gd name="connsiteY401" fmla="*/ 6654540 h 6858000"/>
              <a:gd name="connsiteX402" fmla="*/ 2299106 w 7467600"/>
              <a:gd name="connsiteY402" fmla="*/ 6778931 h 6858000"/>
              <a:gd name="connsiteX403" fmla="*/ 2314430 w 7467600"/>
              <a:gd name="connsiteY403" fmla="*/ 6801144 h 6858000"/>
              <a:gd name="connsiteX404" fmla="*/ 2352406 w 7467600"/>
              <a:gd name="connsiteY404" fmla="*/ 6858000 h 6858000"/>
              <a:gd name="connsiteX405" fmla="*/ 2314492 w 7467600"/>
              <a:gd name="connsiteY405" fmla="*/ 6858000 h 6858000"/>
              <a:gd name="connsiteX406" fmla="*/ 2288095 w 7467600"/>
              <a:gd name="connsiteY406" fmla="*/ 6818030 h 6858000"/>
              <a:gd name="connsiteX407" fmla="*/ 2272768 w 7467600"/>
              <a:gd name="connsiteY407" fmla="*/ 6795822 h 6858000"/>
              <a:gd name="connsiteX408" fmla="*/ 2182715 w 7467600"/>
              <a:gd name="connsiteY408" fmla="*/ 6675071 h 6858000"/>
              <a:gd name="connsiteX409" fmla="*/ 2032061 w 7467600"/>
              <a:gd name="connsiteY409" fmla="*/ 6541380 h 6858000"/>
              <a:gd name="connsiteX410" fmla="*/ 2257220 w 7467600"/>
              <a:gd name="connsiteY410" fmla="*/ 6826257 h 6858000"/>
              <a:gd name="connsiteX411" fmla="*/ 2281324 w 7467600"/>
              <a:gd name="connsiteY411" fmla="*/ 6858000 h 6858000"/>
              <a:gd name="connsiteX412" fmla="*/ 2242860 w 7467600"/>
              <a:gd name="connsiteY412" fmla="*/ 6858000 h 6858000"/>
              <a:gd name="connsiteX413" fmla="*/ 2232818 w 7467600"/>
              <a:gd name="connsiteY413" fmla="*/ 6844926 h 6858000"/>
              <a:gd name="connsiteX414" fmla="*/ 1990172 w 7467600"/>
              <a:gd name="connsiteY414" fmla="*/ 6542121 h 6858000"/>
              <a:gd name="connsiteX415" fmla="*/ 2124090 w 7467600"/>
              <a:gd name="connsiteY415" fmla="*/ 6761017 h 6858000"/>
              <a:gd name="connsiteX416" fmla="*/ 2200380 w 7467600"/>
              <a:gd name="connsiteY416" fmla="*/ 6858000 h 6858000"/>
              <a:gd name="connsiteX417" fmla="*/ 2147507 w 7467600"/>
              <a:gd name="connsiteY417" fmla="*/ 6858000 h 6858000"/>
              <a:gd name="connsiteX418" fmla="*/ 2070668 w 7467600"/>
              <a:gd name="connsiteY418" fmla="*/ 6761520 h 6858000"/>
              <a:gd name="connsiteX419" fmla="*/ 1975142 w 7467600"/>
              <a:gd name="connsiteY419" fmla="*/ 6585570 h 6858000"/>
              <a:gd name="connsiteX420" fmla="*/ 2050035 w 7467600"/>
              <a:gd name="connsiteY420" fmla="*/ 6813345 h 6858000"/>
              <a:gd name="connsiteX421" fmla="*/ 2063025 w 7467600"/>
              <a:gd name="connsiteY421" fmla="*/ 6858000 h 6858000"/>
              <a:gd name="connsiteX422" fmla="*/ 2021675 w 7467600"/>
              <a:gd name="connsiteY422" fmla="*/ 6858000 h 6858000"/>
              <a:gd name="connsiteX423" fmla="*/ 2019308 w 7467600"/>
              <a:gd name="connsiteY423" fmla="*/ 6847118 h 6858000"/>
              <a:gd name="connsiteX424" fmla="*/ 1938835 w 7467600"/>
              <a:gd name="connsiteY424" fmla="*/ 6551160 h 6858000"/>
              <a:gd name="connsiteX425" fmla="*/ 1953230 w 7467600"/>
              <a:gd name="connsiteY425" fmla="*/ 6759699 h 6858000"/>
              <a:gd name="connsiteX426" fmla="*/ 1956763 w 7467600"/>
              <a:gd name="connsiteY426" fmla="*/ 6778191 h 6858000"/>
              <a:gd name="connsiteX427" fmla="*/ 1967925 w 7467600"/>
              <a:gd name="connsiteY427" fmla="*/ 6858000 h 6858000"/>
              <a:gd name="connsiteX428" fmla="*/ 1936622 w 7467600"/>
              <a:gd name="connsiteY428" fmla="*/ 6858000 h 6858000"/>
              <a:gd name="connsiteX429" fmla="*/ 1926261 w 7467600"/>
              <a:gd name="connsiteY429" fmla="*/ 6784064 h 6858000"/>
              <a:gd name="connsiteX430" fmla="*/ 1922724 w 7467600"/>
              <a:gd name="connsiteY430" fmla="*/ 6765577 h 6858000"/>
              <a:gd name="connsiteX431" fmla="*/ 1904650 w 7467600"/>
              <a:gd name="connsiteY431" fmla="*/ 6639616 h 6858000"/>
              <a:gd name="connsiteX432" fmla="*/ 1885273 w 7467600"/>
              <a:gd name="connsiteY432" fmla="*/ 6858000 h 6858000"/>
              <a:gd name="connsiteX433" fmla="*/ 1854363 w 7467600"/>
              <a:gd name="connsiteY433" fmla="*/ 6858000 h 6858000"/>
              <a:gd name="connsiteX434" fmla="*/ 1880391 w 7467600"/>
              <a:gd name="connsiteY434" fmla="*/ 6603796 h 6858000"/>
              <a:gd name="connsiteX435" fmla="*/ 1818273 w 7467600"/>
              <a:gd name="connsiteY435" fmla="*/ 6715729 h 6858000"/>
              <a:gd name="connsiteX436" fmla="*/ 1794691 w 7467600"/>
              <a:gd name="connsiteY436" fmla="*/ 6843239 h 6858000"/>
              <a:gd name="connsiteX437" fmla="*/ 1794914 w 7467600"/>
              <a:gd name="connsiteY437" fmla="*/ 6858000 h 6858000"/>
              <a:gd name="connsiteX438" fmla="*/ 1746128 w 7467600"/>
              <a:gd name="connsiteY438" fmla="*/ 6858000 h 6858000"/>
              <a:gd name="connsiteX439" fmla="*/ 1753934 w 7467600"/>
              <a:gd name="connsiteY439" fmla="*/ 6724796 h 6858000"/>
              <a:gd name="connsiteX440" fmla="*/ 1792053 w 7467600"/>
              <a:gd name="connsiteY440" fmla="*/ 6572396 h 6858000"/>
              <a:gd name="connsiteX441" fmla="*/ 1862248 w 7467600"/>
              <a:gd name="connsiteY441" fmla="*/ 6266397 h 6858000"/>
              <a:gd name="connsiteX442" fmla="*/ 1862250 w 7467600"/>
              <a:gd name="connsiteY442" fmla="*/ 6033531 h 6858000"/>
              <a:gd name="connsiteX443" fmla="*/ 1211999 w 7467600"/>
              <a:gd name="connsiteY443" fmla="*/ 6683610 h 6858000"/>
              <a:gd name="connsiteX444" fmla="*/ 1213266 w 7467600"/>
              <a:gd name="connsiteY444" fmla="*/ 6691947 h 6858000"/>
              <a:gd name="connsiteX445" fmla="*/ 1203370 w 7467600"/>
              <a:gd name="connsiteY445" fmla="*/ 6850676 h 6858000"/>
              <a:gd name="connsiteX446" fmla="*/ 1203671 w 7467600"/>
              <a:gd name="connsiteY446" fmla="*/ 6858000 h 6858000"/>
              <a:gd name="connsiteX447" fmla="*/ 1143180 w 7467600"/>
              <a:gd name="connsiteY447" fmla="*/ 6858000 h 6858000"/>
              <a:gd name="connsiteX448" fmla="*/ 1142176 w 7467600"/>
              <a:gd name="connsiteY448" fmla="*/ 6766045 h 6858000"/>
              <a:gd name="connsiteX449" fmla="*/ 1067484 w 7467600"/>
              <a:gd name="connsiteY449" fmla="*/ 6858000 h 6858000"/>
              <a:gd name="connsiteX450" fmla="*/ 953928 w 7467600"/>
              <a:gd name="connsiteY450" fmla="*/ 6858000 h 6858000"/>
              <a:gd name="connsiteX451" fmla="*/ 959715 w 7467600"/>
              <a:gd name="connsiteY451" fmla="*/ 6850185 h 6858000"/>
              <a:gd name="connsiteX452" fmla="*/ 1483788 w 7467600"/>
              <a:gd name="connsiteY452" fmla="*/ 6259174 h 6858000"/>
              <a:gd name="connsiteX453" fmla="*/ 1100671 w 7467600"/>
              <a:gd name="connsiteY453" fmla="*/ 6252137 h 6858000"/>
              <a:gd name="connsiteX454" fmla="*/ 1090144 w 7467600"/>
              <a:gd name="connsiteY454" fmla="*/ 6256748 h 6858000"/>
              <a:gd name="connsiteX455" fmla="*/ 1095872 w 7467600"/>
              <a:gd name="connsiteY455" fmla="*/ 6271892 h 6858000"/>
              <a:gd name="connsiteX456" fmla="*/ 262785 w 7467600"/>
              <a:gd name="connsiteY456" fmla="*/ 6845450 h 6858000"/>
              <a:gd name="connsiteX457" fmla="*/ 209968 w 7467600"/>
              <a:gd name="connsiteY457" fmla="*/ 6770713 h 6858000"/>
              <a:gd name="connsiteX458" fmla="*/ 873460 w 7467600"/>
              <a:gd name="connsiteY458" fmla="*/ 6253768 h 6858000"/>
              <a:gd name="connsiteX459" fmla="*/ 192686 w 7467600"/>
              <a:gd name="connsiteY459" fmla="*/ 5849257 h 6858000"/>
              <a:gd name="connsiteX460" fmla="*/ 4696 w 7467600"/>
              <a:gd name="connsiteY460" fmla="*/ 5697668 h 6858000"/>
              <a:gd name="connsiteX461" fmla="*/ 0 w 7467600"/>
              <a:gd name="connsiteY461" fmla="*/ 5689984 h 6858000"/>
              <a:gd name="connsiteX462" fmla="*/ 0 w 7467600"/>
              <a:gd name="connsiteY462" fmla="*/ 5513472 h 6858000"/>
              <a:gd name="connsiteX463" fmla="*/ 174101 w 7467600"/>
              <a:gd name="connsiteY463" fmla="*/ 5620277 h 6858000"/>
              <a:gd name="connsiteX464" fmla="*/ 891800 w 7467600"/>
              <a:gd name="connsiteY464" fmla="*/ 6036935 h 6858000"/>
              <a:gd name="connsiteX465" fmla="*/ 1072219 w 7467600"/>
              <a:gd name="connsiteY465" fmla="*/ 6169443 h 6858000"/>
              <a:gd name="connsiteX466" fmla="*/ 1074117 w 7467600"/>
              <a:gd name="connsiteY466" fmla="*/ 6170301 h 6858000"/>
              <a:gd name="connsiteX467" fmla="*/ 1083114 w 7467600"/>
              <a:gd name="connsiteY467" fmla="*/ 6174131 h 6858000"/>
              <a:gd name="connsiteX468" fmla="*/ 1543010 w 7467600"/>
              <a:gd name="connsiteY468" fmla="*/ 6191140 h 6858000"/>
              <a:gd name="connsiteX469" fmla="*/ 1551080 w 7467600"/>
              <a:gd name="connsiteY469" fmla="*/ 6195006 h 6858000"/>
              <a:gd name="connsiteX470" fmla="*/ 2345443 w 7467600"/>
              <a:gd name="connsiteY470" fmla="*/ 5549882 h 6858000"/>
              <a:gd name="connsiteX471" fmla="*/ 1721499 w 7467600"/>
              <a:gd name="connsiteY471" fmla="*/ 5599969 h 6858000"/>
              <a:gd name="connsiteX472" fmla="*/ 767716 w 7467600"/>
              <a:gd name="connsiteY472" fmla="*/ 5472768 h 6858000"/>
              <a:gd name="connsiteX473" fmla="*/ 722147 w 7467600"/>
              <a:gd name="connsiteY473" fmla="*/ 5393091 h 6858000"/>
              <a:gd name="connsiteX474" fmla="*/ 1485552 w 7467600"/>
              <a:gd name="connsiteY474" fmla="*/ 5313202 h 6858000"/>
              <a:gd name="connsiteX475" fmla="*/ 2143004 w 7467600"/>
              <a:gd name="connsiteY475" fmla="*/ 5402420 h 6858000"/>
              <a:gd name="connsiteX476" fmla="*/ 1933391 w 7467600"/>
              <a:gd name="connsiteY476" fmla="*/ 5156971 h 6858000"/>
              <a:gd name="connsiteX477" fmla="*/ 1827118 w 7467600"/>
              <a:gd name="connsiteY477" fmla="*/ 4968410 h 6858000"/>
              <a:gd name="connsiteX478" fmla="*/ 1837349 w 7467600"/>
              <a:gd name="connsiteY478" fmla="*/ 4956357 h 6858000"/>
              <a:gd name="connsiteX479" fmla="*/ 2162835 w 7467600"/>
              <a:gd name="connsiteY479" fmla="*/ 5187853 h 6858000"/>
              <a:gd name="connsiteX480" fmla="*/ 2257167 w 7467600"/>
              <a:gd name="connsiteY480" fmla="*/ 5462123 h 6858000"/>
              <a:gd name="connsiteX481" fmla="*/ 2261598 w 7467600"/>
              <a:gd name="connsiteY481" fmla="*/ 5467998 h 6858000"/>
              <a:gd name="connsiteX482" fmla="*/ 2437177 w 7467600"/>
              <a:gd name="connsiteY482" fmla="*/ 5479608 h 6858000"/>
              <a:gd name="connsiteX483" fmla="*/ 2445247 w 7467600"/>
              <a:gd name="connsiteY483" fmla="*/ 5483476 h 6858000"/>
              <a:gd name="connsiteX484" fmla="*/ 2743626 w 7467600"/>
              <a:gd name="connsiteY484" fmla="*/ 5304819 h 6858000"/>
              <a:gd name="connsiteX485" fmla="*/ 3048102 w 7467600"/>
              <a:gd name="connsiteY485" fmla="*/ 5150595 h 6858000"/>
              <a:gd name="connsiteX486" fmla="*/ 1799414 w 7467600"/>
              <a:gd name="connsiteY486" fmla="*/ 4694732 h 6858000"/>
              <a:gd name="connsiteX487" fmla="*/ 1771735 w 7467600"/>
              <a:gd name="connsiteY487" fmla="*/ 4619929 h 6858000"/>
              <a:gd name="connsiteX488" fmla="*/ 3104273 w 7467600"/>
              <a:gd name="connsiteY488" fmla="*/ 5076159 h 6858000"/>
              <a:gd name="connsiteX489" fmla="*/ 3113245 w 7467600"/>
              <a:gd name="connsiteY489" fmla="*/ 5090705 h 6858000"/>
              <a:gd name="connsiteX490" fmla="*/ 3126294 w 7467600"/>
              <a:gd name="connsiteY490" fmla="*/ 5114400 h 6858000"/>
              <a:gd name="connsiteX491" fmla="*/ 3937433 w 7467600"/>
              <a:gd name="connsiteY491" fmla="*/ 4830473 h 6858000"/>
              <a:gd name="connsiteX492" fmla="*/ 3590475 w 7467600"/>
              <a:gd name="connsiteY492" fmla="*/ 4597974 h 6858000"/>
              <a:gd name="connsiteX493" fmla="*/ 3100264 w 7467600"/>
              <a:gd name="connsiteY493" fmla="*/ 4579845 h 6858000"/>
              <a:gd name="connsiteX494" fmla="*/ 2183576 w 7467600"/>
              <a:gd name="connsiteY494" fmla="*/ 4227150 h 6858000"/>
              <a:gd name="connsiteX495" fmla="*/ 2151029 w 7467600"/>
              <a:gd name="connsiteY495" fmla="*/ 4146947 h 6858000"/>
              <a:gd name="connsiteX496" fmla="*/ 3563434 w 7467600"/>
              <a:gd name="connsiteY496" fmla="*/ 4469115 h 6858000"/>
              <a:gd name="connsiteX497" fmla="*/ 3177952 w 7467600"/>
              <a:gd name="connsiteY497" fmla="*/ 3657386 h 6858000"/>
              <a:gd name="connsiteX498" fmla="*/ 3189263 w 7467600"/>
              <a:gd name="connsiteY498" fmla="*/ 3625726 h 6858000"/>
              <a:gd name="connsiteX499" fmla="*/ 3560912 w 7467600"/>
              <a:gd name="connsiteY499" fmla="*/ 4079863 h 6858000"/>
              <a:gd name="connsiteX500" fmla="*/ 3626636 w 7467600"/>
              <a:gd name="connsiteY500" fmla="*/ 4512230 h 6858000"/>
              <a:gd name="connsiteX501" fmla="*/ 3653088 w 7467600"/>
              <a:gd name="connsiteY501" fmla="*/ 4521417 h 6858000"/>
              <a:gd name="connsiteX502" fmla="*/ 3988128 w 7467600"/>
              <a:gd name="connsiteY502" fmla="*/ 4817267 h 6858000"/>
              <a:gd name="connsiteX503" fmla="*/ 4830582 w 7467600"/>
              <a:gd name="connsiteY503" fmla="*/ 4676000 h 6858000"/>
              <a:gd name="connsiteX504" fmla="*/ 4830100 w 7467600"/>
              <a:gd name="connsiteY504" fmla="*/ 4675554 h 6858000"/>
              <a:gd name="connsiteX505" fmla="*/ 4036318 w 7467600"/>
              <a:gd name="connsiteY505" fmla="*/ 4147013 h 6858000"/>
              <a:gd name="connsiteX506" fmla="*/ 3432098 w 7467600"/>
              <a:gd name="connsiteY506" fmla="*/ 3537312 h 6858000"/>
              <a:gd name="connsiteX507" fmla="*/ 3446761 w 7467600"/>
              <a:gd name="connsiteY507" fmla="*/ 3461278 h 6858000"/>
              <a:gd name="connsiteX508" fmla="*/ 4419733 w 7467600"/>
              <a:gd name="connsiteY508" fmla="*/ 3963555 h 6858000"/>
              <a:gd name="connsiteX509" fmla="*/ 4781371 w 7467600"/>
              <a:gd name="connsiteY509" fmla="*/ 4458604 h 6858000"/>
              <a:gd name="connsiteX510" fmla="*/ 4780440 w 7467600"/>
              <a:gd name="connsiteY510" fmla="*/ 4470290 h 6858000"/>
              <a:gd name="connsiteX511" fmla="*/ 4898954 w 7467600"/>
              <a:gd name="connsiteY511" fmla="*/ 4662092 h 6858000"/>
              <a:gd name="connsiteX512" fmla="*/ 4900699 w 7467600"/>
              <a:gd name="connsiteY512" fmla="*/ 4670867 h 6858000"/>
              <a:gd name="connsiteX513" fmla="*/ 5714511 w 7467600"/>
              <a:gd name="connsiteY513" fmla="*/ 4663483 h 6858000"/>
              <a:gd name="connsiteX514" fmla="*/ 5464793 w 7467600"/>
              <a:gd name="connsiteY514" fmla="*/ 4393556 h 6858000"/>
              <a:gd name="connsiteX515" fmla="*/ 5461897 w 7467600"/>
              <a:gd name="connsiteY515" fmla="*/ 4390879 h 6858000"/>
              <a:gd name="connsiteX516" fmla="*/ 4294126 w 7467600"/>
              <a:gd name="connsiteY516" fmla="*/ 3303048 h 6858000"/>
              <a:gd name="connsiteX517" fmla="*/ 4305321 w 7467600"/>
              <a:gd name="connsiteY517" fmla="*/ 3256953 h 6858000"/>
              <a:gd name="connsiteX518" fmla="*/ 4949299 w 7467600"/>
              <a:gd name="connsiteY518" fmla="*/ 3766336 h 6858000"/>
              <a:gd name="connsiteX519" fmla="*/ 5291452 w 7467600"/>
              <a:gd name="connsiteY519" fmla="*/ 4076801 h 6858000"/>
              <a:gd name="connsiteX520" fmla="*/ 5434998 w 7467600"/>
              <a:gd name="connsiteY520" fmla="*/ 4254100 h 6858000"/>
              <a:gd name="connsiteX521" fmla="*/ 5351015 w 7467600"/>
              <a:gd name="connsiteY521" fmla="*/ 3760989 h 6858000"/>
              <a:gd name="connsiteX522" fmla="*/ 5413780 w 7467600"/>
              <a:gd name="connsiteY522" fmla="*/ 2966265 h 6858000"/>
              <a:gd name="connsiteX523" fmla="*/ 5425627 w 7467600"/>
              <a:gd name="connsiteY523" fmla="*/ 2954192 h 6858000"/>
              <a:gd name="connsiteX524" fmla="*/ 6604735 w 7467600"/>
              <a:gd name="connsiteY524" fmla="*/ 2041381 h 6858000"/>
              <a:gd name="connsiteX525" fmla="*/ 7204487 w 7467600"/>
              <a:gd name="connsiteY525" fmla="*/ 2742112 h 6858000"/>
              <a:gd name="connsiteX526" fmla="*/ 7131592 w 7467600"/>
              <a:gd name="connsiteY526" fmla="*/ 2672096 h 6858000"/>
              <a:gd name="connsiteX527" fmla="*/ 6996344 w 7467600"/>
              <a:gd name="connsiteY527" fmla="*/ 2518310 h 6858000"/>
              <a:gd name="connsiteX528" fmla="*/ 6735495 w 7467600"/>
              <a:gd name="connsiteY528" fmla="*/ 2196890 h 6858000"/>
              <a:gd name="connsiteX529" fmla="*/ 6721901 w 7467600"/>
              <a:gd name="connsiteY529" fmla="*/ 2179274 h 6858000"/>
              <a:gd name="connsiteX530" fmla="*/ 6604735 w 7467600"/>
              <a:gd name="connsiteY530" fmla="*/ 2041381 h 6858000"/>
              <a:gd name="connsiteX531" fmla="*/ 6591670 w 7467600"/>
              <a:gd name="connsiteY531" fmla="*/ 1988277 h 6858000"/>
              <a:gd name="connsiteX532" fmla="*/ 6747349 w 7467600"/>
              <a:gd name="connsiteY532" fmla="*/ 2160069 h 6858000"/>
              <a:gd name="connsiteX533" fmla="*/ 6760943 w 7467600"/>
              <a:gd name="connsiteY533" fmla="*/ 2177686 h 6858000"/>
              <a:gd name="connsiteX534" fmla="*/ 7021065 w 7467600"/>
              <a:gd name="connsiteY534" fmla="*/ 2498102 h 6858000"/>
              <a:gd name="connsiteX535" fmla="*/ 7155223 w 7467600"/>
              <a:gd name="connsiteY535" fmla="*/ 2650386 h 6858000"/>
              <a:gd name="connsiteX536" fmla="*/ 7203167 w 7467600"/>
              <a:gd name="connsiteY536" fmla="*/ 2697288 h 6858000"/>
              <a:gd name="connsiteX537" fmla="*/ 6937703 w 7467600"/>
              <a:gd name="connsiteY537" fmla="*/ 2321981 h 6858000"/>
              <a:gd name="connsiteX538" fmla="*/ 6591670 w 7467600"/>
              <a:gd name="connsiteY538" fmla="*/ 1988277 h 6858000"/>
              <a:gd name="connsiteX539" fmla="*/ 5798671 w 7467600"/>
              <a:gd name="connsiteY539" fmla="*/ 1981601 h 6858000"/>
              <a:gd name="connsiteX540" fmla="*/ 5754709 w 7467600"/>
              <a:gd name="connsiteY540" fmla="*/ 2071454 h 6858000"/>
              <a:gd name="connsiteX541" fmla="*/ 5763044 w 7467600"/>
              <a:gd name="connsiteY541" fmla="*/ 2842206 h 6858000"/>
              <a:gd name="connsiteX542" fmla="*/ 5764974 w 7467600"/>
              <a:gd name="connsiteY542" fmla="*/ 2799609 h 6858000"/>
              <a:gd name="connsiteX543" fmla="*/ 5767665 w 7467600"/>
              <a:gd name="connsiteY543" fmla="*/ 2666409 h 6858000"/>
              <a:gd name="connsiteX544" fmla="*/ 5763055 w 7467600"/>
              <a:gd name="connsiteY544" fmla="*/ 2579705 h 6858000"/>
              <a:gd name="connsiteX545" fmla="*/ 5758079 w 7467600"/>
              <a:gd name="connsiteY545" fmla="*/ 2492508 h 6858000"/>
              <a:gd name="connsiteX546" fmla="*/ 5779325 w 7467600"/>
              <a:gd name="connsiteY546" fmla="*/ 2197069 h 6858000"/>
              <a:gd name="connsiteX547" fmla="*/ 5798671 w 7467600"/>
              <a:gd name="connsiteY547" fmla="*/ 1981601 h 6858000"/>
              <a:gd name="connsiteX548" fmla="*/ 5829202 w 7467600"/>
              <a:gd name="connsiteY548" fmla="*/ 1971679 h 6858000"/>
              <a:gd name="connsiteX549" fmla="*/ 5809558 w 7467600"/>
              <a:gd name="connsiteY549" fmla="*/ 2198043 h 6858000"/>
              <a:gd name="connsiteX550" fmla="*/ 5788653 w 7467600"/>
              <a:gd name="connsiteY550" fmla="*/ 2489430 h 6858000"/>
              <a:gd name="connsiteX551" fmla="*/ 5793439 w 7467600"/>
              <a:gd name="connsiteY551" fmla="*/ 2575235 h 6858000"/>
              <a:gd name="connsiteX552" fmla="*/ 5796837 w 7467600"/>
              <a:gd name="connsiteY552" fmla="*/ 2637633 h 6858000"/>
              <a:gd name="connsiteX553" fmla="*/ 5818614 w 7467600"/>
              <a:gd name="connsiteY553" fmla="*/ 2473055 h 6858000"/>
              <a:gd name="connsiteX554" fmla="*/ 5829202 w 7467600"/>
              <a:gd name="connsiteY554" fmla="*/ 1971679 h 6858000"/>
              <a:gd name="connsiteX555" fmla="*/ 5911389 w 7467600"/>
              <a:gd name="connsiteY555" fmla="*/ 1898371 h 6858000"/>
              <a:gd name="connsiteX556" fmla="*/ 6237627 w 7467600"/>
              <a:gd name="connsiteY556" fmla="*/ 2231921 h 6858000"/>
              <a:gd name="connsiteX557" fmla="*/ 5911389 w 7467600"/>
              <a:gd name="connsiteY557" fmla="*/ 1898371 h 6858000"/>
              <a:gd name="connsiteX558" fmla="*/ 6944437 w 7467600"/>
              <a:gd name="connsiteY558" fmla="*/ 1575402 h 6858000"/>
              <a:gd name="connsiteX559" fmla="*/ 6304730 w 7467600"/>
              <a:gd name="connsiteY559" fmla="*/ 1766654 h 6858000"/>
              <a:gd name="connsiteX560" fmla="*/ 6944437 w 7467600"/>
              <a:gd name="connsiteY560" fmla="*/ 1575402 h 6858000"/>
              <a:gd name="connsiteX561" fmla="*/ 7019523 w 7467600"/>
              <a:gd name="connsiteY561" fmla="*/ 1519450 h 6858000"/>
              <a:gd name="connsiteX562" fmla="*/ 6298091 w 7467600"/>
              <a:gd name="connsiteY562" fmla="*/ 1737122 h 6858000"/>
              <a:gd name="connsiteX563" fmla="*/ 7019523 w 7467600"/>
              <a:gd name="connsiteY563" fmla="*/ 1519450 h 6858000"/>
              <a:gd name="connsiteX564" fmla="*/ 2399523 w 7467600"/>
              <a:gd name="connsiteY564" fmla="*/ 1428234 h 6858000"/>
              <a:gd name="connsiteX565" fmla="*/ 2224982 w 7467600"/>
              <a:gd name="connsiteY565" fmla="*/ 1826201 h 6858000"/>
              <a:gd name="connsiteX566" fmla="*/ 2096099 w 7467600"/>
              <a:gd name="connsiteY566" fmla="*/ 2345900 h 6858000"/>
              <a:gd name="connsiteX567" fmla="*/ 2283317 w 7467600"/>
              <a:gd name="connsiteY567" fmla="*/ 1796925 h 6858000"/>
              <a:gd name="connsiteX568" fmla="*/ 2399523 w 7467600"/>
              <a:gd name="connsiteY568" fmla="*/ 1428234 h 6858000"/>
              <a:gd name="connsiteX569" fmla="*/ 2448558 w 7467600"/>
              <a:gd name="connsiteY569" fmla="*/ 1373435 h 6858000"/>
              <a:gd name="connsiteX570" fmla="*/ 2312521 w 7467600"/>
              <a:gd name="connsiteY570" fmla="*/ 1806140 h 6858000"/>
              <a:gd name="connsiteX571" fmla="*/ 2127533 w 7467600"/>
              <a:gd name="connsiteY571" fmla="*/ 2348380 h 6858000"/>
              <a:gd name="connsiteX572" fmla="*/ 2358080 w 7467600"/>
              <a:gd name="connsiteY572" fmla="*/ 1866134 h 6858000"/>
              <a:gd name="connsiteX573" fmla="*/ 2407436 w 7467600"/>
              <a:gd name="connsiteY573" fmla="*/ 1651070 h 6858000"/>
              <a:gd name="connsiteX574" fmla="*/ 2448558 w 7467600"/>
              <a:gd name="connsiteY574" fmla="*/ 1373435 h 6858000"/>
              <a:gd name="connsiteX575" fmla="*/ 278707 w 7467600"/>
              <a:gd name="connsiteY575" fmla="*/ 1352270 h 6858000"/>
              <a:gd name="connsiteX576" fmla="*/ 321570 w 7467600"/>
              <a:gd name="connsiteY576" fmla="*/ 1861610 h 6858000"/>
              <a:gd name="connsiteX577" fmla="*/ 294281 w 7467600"/>
              <a:gd name="connsiteY577" fmla="*/ 1440658 h 6858000"/>
              <a:gd name="connsiteX578" fmla="*/ 278707 w 7467600"/>
              <a:gd name="connsiteY578" fmla="*/ 1352270 h 6858000"/>
              <a:gd name="connsiteX579" fmla="*/ 1423821 w 7467600"/>
              <a:gd name="connsiteY579" fmla="*/ 1351958 h 6858000"/>
              <a:gd name="connsiteX580" fmla="*/ 1638521 w 7467600"/>
              <a:gd name="connsiteY580" fmla="*/ 1908470 h 6858000"/>
              <a:gd name="connsiteX581" fmla="*/ 1754199 w 7467600"/>
              <a:gd name="connsiteY581" fmla="*/ 2149284 h 6858000"/>
              <a:gd name="connsiteX582" fmla="*/ 1908359 w 7467600"/>
              <a:gd name="connsiteY582" fmla="*/ 2364988 h 6858000"/>
              <a:gd name="connsiteX583" fmla="*/ 1647661 w 7467600"/>
              <a:gd name="connsiteY583" fmla="*/ 1825945 h 6858000"/>
              <a:gd name="connsiteX584" fmla="*/ 1423821 w 7467600"/>
              <a:gd name="connsiteY584" fmla="*/ 1351958 h 6858000"/>
              <a:gd name="connsiteX585" fmla="*/ 1431890 w 7467600"/>
              <a:gd name="connsiteY585" fmla="*/ 1306475 h 6858000"/>
              <a:gd name="connsiteX586" fmla="*/ 1507597 w 7467600"/>
              <a:gd name="connsiteY586" fmla="*/ 1446132 h 6858000"/>
              <a:gd name="connsiteX587" fmla="*/ 1674586 w 7467600"/>
              <a:gd name="connsiteY587" fmla="*/ 1813832 h 6858000"/>
              <a:gd name="connsiteX588" fmla="*/ 1815950 w 7467600"/>
              <a:gd name="connsiteY588" fmla="*/ 2128564 h 6858000"/>
              <a:gd name="connsiteX589" fmla="*/ 1984242 w 7467600"/>
              <a:gd name="connsiteY589" fmla="*/ 2430829 h 6858000"/>
              <a:gd name="connsiteX590" fmla="*/ 2014023 w 7467600"/>
              <a:gd name="connsiteY590" fmla="*/ 2450995 h 6858000"/>
              <a:gd name="connsiteX591" fmla="*/ 1747337 w 7467600"/>
              <a:gd name="connsiteY591" fmla="*/ 1855264 h 6858000"/>
              <a:gd name="connsiteX592" fmla="*/ 1533749 w 7467600"/>
              <a:gd name="connsiteY592" fmla="*/ 1478656 h 6858000"/>
              <a:gd name="connsiteX593" fmla="*/ 1431890 w 7467600"/>
              <a:gd name="connsiteY593" fmla="*/ 1306475 h 6858000"/>
              <a:gd name="connsiteX594" fmla="*/ 5052692 w 7467600"/>
              <a:gd name="connsiteY594" fmla="*/ 1292994 h 6858000"/>
              <a:gd name="connsiteX595" fmla="*/ 5200661 w 7467600"/>
              <a:gd name="connsiteY595" fmla="*/ 1635186 h 6858000"/>
              <a:gd name="connsiteX596" fmla="*/ 5297138 w 7467600"/>
              <a:gd name="connsiteY596" fmla="*/ 1906351 h 6858000"/>
              <a:gd name="connsiteX597" fmla="*/ 5052692 w 7467600"/>
              <a:gd name="connsiteY597" fmla="*/ 1292994 h 6858000"/>
              <a:gd name="connsiteX598" fmla="*/ 5009948 w 7467600"/>
              <a:gd name="connsiteY598" fmla="*/ 1273619 h 6858000"/>
              <a:gd name="connsiteX599" fmla="*/ 5121777 w 7467600"/>
              <a:gd name="connsiteY599" fmla="*/ 1654213 h 6858000"/>
              <a:gd name="connsiteX600" fmla="*/ 5293545 w 7467600"/>
              <a:gd name="connsiteY600" fmla="*/ 2072247 h 6858000"/>
              <a:gd name="connsiteX601" fmla="*/ 5294042 w 7467600"/>
              <a:gd name="connsiteY601" fmla="*/ 2065019 h 6858000"/>
              <a:gd name="connsiteX602" fmla="*/ 5171936 w 7467600"/>
              <a:gd name="connsiteY602" fmla="*/ 1647613 h 6858000"/>
              <a:gd name="connsiteX603" fmla="*/ 5009948 w 7467600"/>
              <a:gd name="connsiteY603" fmla="*/ 1273619 h 6858000"/>
              <a:gd name="connsiteX604" fmla="*/ 655236 w 7467600"/>
              <a:gd name="connsiteY604" fmla="*/ 1268632 h 6858000"/>
              <a:gd name="connsiteX605" fmla="*/ 839521 w 7467600"/>
              <a:gd name="connsiteY605" fmla="*/ 1685315 h 6858000"/>
              <a:gd name="connsiteX606" fmla="*/ 1109416 w 7467600"/>
              <a:gd name="connsiteY606" fmla="*/ 2061663 h 6858000"/>
              <a:gd name="connsiteX607" fmla="*/ 1298300 w 7467600"/>
              <a:gd name="connsiteY607" fmla="*/ 2247742 h 6858000"/>
              <a:gd name="connsiteX608" fmla="*/ 1125871 w 7467600"/>
              <a:gd name="connsiteY608" fmla="*/ 1989513 h 6858000"/>
              <a:gd name="connsiteX609" fmla="*/ 981574 w 7467600"/>
              <a:gd name="connsiteY609" fmla="*/ 1783157 h 6858000"/>
              <a:gd name="connsiteX610" fmla="*/ 922198 w 7467600"/>
              <a:gd name="connsiteY610" fmla="*/ 1677437 h 6858000"/>
              <a:gd name="connsiteX611" fmla="*/ 869293 w 7467600"/>
              <a:gd name="connsiteY611" fmla="*/ 1583214 h 6858000"/>
              <a:gd name="connsiteX612" fmla="*/ 751431 w 7467600"/>
              <a:gd name="connsiteY612" fmla="*/ 1405731 h 6858000"/>
              <a:gd name="connsiteX613" fmla="*/ 655236 w 7467600"/>
              <a:gd name="connsiteY613" fmla="*/ 1268632 h 6858000"/>
              <a:gd name="connsiteX614" fmla="*/ 6516292 w 7467600"/>
              <a:gd name="connsiteY614" fmla="*/ 1263064 h 6858000"/>
              <a:gd name="connsiteX615" fmla="*/ 5736320 w 7467600"/>
              <a:gd name="connsiteY615" fmla="*/ 1501803 h 6858000"/>
              <a:gd name="connsiteX616" fmla="*/ 6516292 w 7467600"/>
              <a:gd name="connsiteY616" fmla="*/ 1263064 h 6858000"/>
              <a:gd name="connsiteX617" fmla="*/ 291466 w 7467600"/>
              <a:gd name="connsiteY617" fmla="*/ 1250369 h 6858000"/>
              <a:gd name="connsiteX618" fmla="*/ 323180 w 7467600"/>
              <a:gd name="connsiteY618" fmla="*/ 1435283 h 6858000"/>
              <a:gd name="connsiteX619" fmla="*/ 349381 w 7467600"/>
              <a:gd name="connsiteY619" fmla="*/ 1875041 h 6858000"/>
              <a:gd name="connsiteX620" fmla="*/ 374363 w 7467600"/>
              <a:gd name="connsiteY620" fmla="*/ 1506494 h 6858000"/>
              <a:gd name="connsiteX621" fmla="*/ 302168 w 7467600"/>
              <a:gd name="connsiteY621" fmla="*/ 1274495 h 6858000"/>
              <a:gd name="connsiteX622" fmla="*/ 291466 w 7467600"/>
              <a:gd name="connsiteY622" fmla="*/ 1250369 h 6858000"/>
              <a:gd name="connsiteX623" fmla="*/ 678222 w 7467600"/>
              <a:gd name="connsiteY623" fmla="*/ 1248670 h 6858000"/>
              <a:gd name="connsiteX624" fmla="*/ 775536 w 7467600"/>
              <a:gd name="connsiteY624" fmla="*/ 1388015 h 6858000"/>
              <a:gd name="connsiteX625" fmla="*/ 894529 w 7467600"/>
              <a:gd name="connsiteY625" fmla="*/ 1567739 h 6858000"/>
              <a:gd name="connsiteX626" fmla="*/ 948000 w 7467600"/>
              <a:gd name="connsiteY626" fmla="*/ 1663088 h 6858000"/>
              <a:gd name="connsiteX627" fmla="*/ 1006812 w 7467600"/>
              <a:gd name="connsiteY627" fmla="*/ 1767683 h 6858000"/>
              <a:gd name="connsiteX628" fmla="*/ 1149133 w 7467600"/>
              <a:gd name="connsiteY628" fmla="*/ 1971513 h 6858000"/>
              <a:gd name="connsiteX629" fmla="*/ 1333952 w 7467600"/>
              <a:gd name="connsiteY629" fmla="*/ 2251620 h 6858000"/>
              <a:gd name="connsiteX630" fmla="*/ 1337329 w 7467600"/>
              <a:gd name="connsiteY630" fmla="*/ 2258350 h 6858000"/>
              <a:gd name="connsiteX631" fmla="*/ 1014726 w 7467600"/>
              <a:gd name="connsiteY631" fmla="*/ 1615556 h 6858000"/>
              <a:gd name="connsiteX632" fmla="*/ 678222 w 7467600"/>
              <a:gd name="connsiteY632" fmla="*/ 1248670 h 6858000"/>
              <a:gd name="connsiteX633" fmla="*/ 6691602 w 7467600"/>
              <a:gd name="connsiteY633" fmla="*/ 1140573 h 6858000"/>
              <a:gd name="connsiteX634" fmla="*/ 6571100 w 7467600"/>
              <a:gd name="connsiteY634" fmla="*/ 1183662 h 6858000"/>
              <a:gd name="connsiteX635" fmla="*/ 6241687 w 7467600"/>
              <a:gd name="connsiteY635" fmla="*/ 1257600 h 6858000"/>
              <a:gd name="connsiteX636" fmla="*/ 5693009 w 7467600"/>
              <a:gd name="connsiteY636" fmla="*/ 1478256 h 6858000"/>
              <a:gd name="connsiteX637" fmla="*/ 6548420 w 7467600"/>
              <a:gd name="connsiteY637" fmla="*/ 1214599 h 6858000"/>
              <a:gd name="connsiteX638" fmla="*/ 6605473 w 7467600"/>
              <a:gd name="connsiteY638" fmla="*/ 1184686 h 6858000"/>
              <a:gd name="connsiteX639" fmla="*/ 6691602 w 7467600"/>
              <a:gd name="connsiteY639" fmla="*/ 1140573 h 6858000"/>
              <a:gd name="connsiteX640" fmla="*/ 4002475 w 7467600"/>
              <a:gd name="connsiteY640" fmla="*/ 1037802 h 6858000"/>
              <a:gd name="connsiteX641" fmla="*/ 4000324 w 7467600"/>
              <a:gd name="connsiteY641" fmla="*/ 1039362 h 6858000"/>
              <a:gd name="connsiteX642" fmla="*/ 4002862 w 7467600"/>
              <a:gd name="connsiteY642" fmla="*/ 1042866 h 6858000"/>
              <a:gd name="connsiteX643" fmla="*/ 4002475 w 7467600"/>
              <a:gd name="connsiteY643" fmla="*/ 1037802 h 6858000"/>
              <a:gd name="connsiteX644" fmla="*/ 506322 w 7467600"/>
              <a:gd name="connsiteY644" fmla="*/ 1020997 h 6858000"/>
              <a:gd name="connsiteX645" fmla="*/ 533068 w 7467600"/>
              <a:gd name="connsiteY645" fmla="*/ 1029409 h 6858000"/>
              <a:gd name="connsiteX646" fmla="*/ 1232525 w 7467600"/>
              <a:gd name="connsiteY646" fmla="*/ 1804675 h 6858000"/>
              <a:gd name="connsiteX647" fmla="*/ 1388858 w 7467600"/>
              <a:gd name="connsiteY647" fmla="*/ 2368011 h 6858000"/>
              <a:gd name="connsiteX648" fmla="*/ 1384098 w 7467600"/>
              <a:gd name="connsiteY648" fmla="*/ 2378125 h 6858000"/>
              <a:gd name="connsiteX649" fmla="*/ 1425393 w 7467600"/>
              <a:gd name="connsiteY649" fmla="*/ 2589124 h 6858000"/>
              <a:gd name="connsiteX650" fmla="*/ 1424001 w 7467600"/>
              <a:gd name="connsiteY650" fmla="*/ 2597541 h 6858000"/>
              <a:gd name="connsiteX651" fmla="*/ 2152729 w 7467600"/>
              <a:gd name="connsiteY651" fmla="*/ 2864487 h 6858000"/>
              <a:gd name="connsiteX652" fmla="*/ 2020609 w 7467600"/>
              <a:gd name="connsiteY652" fmla="*/ 2539671 h 6858000"/>
              <a:gd name="connsiteX653" fmla="*/ 2018920 w 7467600"/>
              <a:gd name="connsiteY653" fmla="*/ 2536309 h 6858000"/>
              <a:gd name="connsiteX654" fmla="*/ 1342441 w 7467600"/>
              <a:gd name="connsiteY654" fmla="*/ 1173017 h 6858000"/>
              <a:gd name="connsiteX655" fmla="*/ 1367925 w 7467600"/>
              <a:gd name="connsiteY655" fmla="*/ 1135648 h 6858000"/>
              <a:gd name="connsiteX656" fmla="*/ 1771401 w 7467600"/>
              <a:gd name="connsiteY656" fmla="*/ 1806673 h 6858000"/>
              <a:gd name="connsiteX657" fmla="*/ 1972385 w 7467600"/>
              <a:gd name="connsiteY657" fmla="*/ 2198735 h 6858000"/>
              <a:gd name="connsiteX658" fmla="*/ 2040892 w 7467600"/>
              <a:gd name="connsiteY658" fmla="*/ 2405205 h 6858000"/>
              <a:gd name="connsiteX659" fmla="*/ 2131689 w 7467600"/>
              <a:gd name="connsiteY659" fmla="*/ 1936926 h 6858000"/>
              <a:gd name="connsiteX660" fmla="*/ 2454820 w 7467600"/>
              <a:gd name="connsiteY660" fmla="*/ 1248808 h 6858000"/>
              <a:gd name="connsiteX661" fmla="*/ 2492512 w 7467600"/>
              <a:gd name="connsiteY661" fmla="*/ 1302920 h 6858000"/>
              <a:gd name="connsiteX662" fmla="*/ 2081216 w 7467600"/>
              <a:gd name="connsiteY662" fmla="*/ 2527513 h 6858000"/>
              <a:gd name="connsiteX663" fmla="*/ 2081211 w 7467600"/>
              <a:gd name="connsiteY663" fmla="*/ 2528916 h 6858000"/>
              <a:gd name="connsiteX664" fmla="*/ 2199067 w 7467600"/>
              <a:gd name="connsiteY664" fmla="*/ 2884061 h 6858000"/>
              <a:gd name="connsiteX665" fmla="*/ 3192586 w 7467600"/>
              <a:gd name="connsiteY665" fmla="*/ 3411496 h 6858000"/>
              <a:gd name="connsiteX666" fmla="*/ 3182620 w 7467600"/>
              <a:gd name="connsiteY666" fmla="*/ 3483279 h 6858000"/>
              <a:gd name="connsiteX667" fmla="*/ 2435119 w 7467600"/>
              <a:gd name="connsiteY667" fmla="*/ 3080173 h 6858000"/>
              <a:gd name="connsiteX668" fmla="*/ 2410152 w 7467600"/>
              <a:gd name="connsiteY668" fmla="*/ 3063751 h 6858000"/>
              <a:gd name="connsiteX669" fmla="*/ 2408099 w 7467600"/>
              <a:gd name="connsiteY669" fmla="*/ 3064403 h 6858000"/>
              <a:gd name="connsiteX670" fmla="*/ 2407218 w 7467600"/>
              <a:gd name="connsiteY670" fmla="*/ 3070324 h 6858000"/>
              <a:gd name="connsiteX671" fmla="*/ 2380138 w 7467600"/>
              <a:gd name="connsiteY671" fmla="*/ 3099341 h 6858000"/>
              <a:gd name="connsiteX672" fmla="*/ 1765923 w 7467600"/>
              <a:gd name="connsiteY672" fmla="*/ 3581043 h 6858000"/>
              <a:gd name="connsiteX673" fmla="*/ 1702258 w 7467600"/>
              <a:gd name="connsiteY673" fmla="*/ 3612286 h 6858000"/>
              <a:gd name="connsiteX674" fmla="*/ 1538370 w 7467600"/>
              <a:gd name="connsiteY674" fmla="*/ 3811804 h 6858000"/>
              <a:gd name="connsiteX675" fmla="*/ 542867 w 7467600"/>
              <a:gd name="connsiteY675" fmla="*/ 4944092 h 6858000"/>
              <a:gd name="connsiteX676" fmla="*/ 515800 w 7467600"/>
              <a:gd name="connsiteY676" fmla="*/ 4862180 h 6858000"/>
              <a:gd name="connsiteX677" fmla="*/ 909145 w 7467600"/>
              <a:gd name="connsiteY677" fmla="*/ 4199225 h 6858000"/>
              <a:gd name="connsiteX678" fmla="*/ 1214067 w 7467600"/>
              <a:gd name="connsiteY678" fmla="*/ 3908561 h 6858000"/>
              <a:gd name="connsiteX679" fmla="*/ 640967 w 7467600"/>
              <a:gd name="connsiteY679" fmla="*/ 4105601 h 6858000"/>
              <a:gd name="connsiteX680" fmla="*/ 112563 w 7467600"/>
              <a:gd name="connsiteY680" fmla="*/ 4396952 h 6858000"/>
              <a:gd name="connsiteX681" fmla="*/ 0 w 7467600"/>
              <a:gd name="connsiteY681" fmla="*/ 4466006 h 6858000"/>
              <a:gd name="connsiteX682" fmla="*/ 0 w 7467600"/>
              <a:gd name="connsiteY682" fmla="*/ 4233763 h 6858000"/>
              <a:gd name="connsiteX683" fmla="*/ 36881 w 7467600"/>
              <a:gd name="connsiteY683" fmla="*/ 4200118 h 6858000"/>
              <a:gd name="connsiteX684" fmla="*/ 910534 w 7467600"/>
              <a:gd name="connsiteY684" fmla="*/ 3629753 h 6858000"/>
              <a:gd name="connsiteX685" fmla="*/ 1578717 w 7467600"/>
              <a:gd name="connsiteY685" fmla="*/ 3575982 h 6858000"/>
              <a:gd name="connsiteX686" fmla="*/ 2338780 w 7467600"/>
              <a:gd name="connsiteY686" fmla="*/ 3033725 h 6858000"/>
              <a:gd name="connsiteX687" fmla="*/ 1807991 w 7467600"/>
              <a:gd name="connsiteY687" fmla="*/ 2807184 h 6858000"/>
              <a:gd name="connsiteX688" fmla="*/ 1416358 w 7467600"/>
              <a:gd name="connsiteY688" fmla="*/ 3112571 h 6858000"/>
              <a:gd name="connsiteX689" fmla="*/ 939066 w 7467600"/>
              <a:gd name="connsiteY689" fmla="*/ 3378798 h 6858000"/>
              <a:gd name="connsiteX690" fmla="*/ 115099 w 7467600"/>
              <a:gd name="connsiteY690" fmla="*/ 3607650 h 6858000"/>
              <a:gd name="connsiteX691" fmla="*/ 97284 w 7467600"/>
              <a:gd name="connsiteY691" fmla="*/ 3520393 h 6858000"/>
              <a:gd name="connsiteX692" fmla="*/ 922050 w 7467600"/>
              <a:gd name="connsiteY692" fmla="*/ 3074867 h 6858000"/>
              <a:gd name="connsiteX693" fmla="*/ 1405265 w 7467600"/>
              <a:gd name="connsiteY693" fmla="*/ 3016319 h 6858000"/>
              <a:gd name="connsiteX694" fmla="*/ 1407512 w 7467600"/>
              <a:gd name="connsiteY694" fmla="*/ 3018001 h 6858000"/>
              <a:gd name="connsiteX695" fmla="*/ 1726266 w 7467600"/>
              <a:gd name="connsiteY695" fmla="*/ 2777274 h 6858000"/>
              <a:gd name="connsiteX696" fmla="*/ 625390 w 7467600"/>
              <a:gd name="connsiteY696" fmla="*/ 2514541 h 6858000"/>
              <a:gd name="connsiteX697" fmla="*/ 619799 w 7467600"/>
              <a:gd name="connsiteY697" fmla="*/ 2527180 h 6858000"/>
              <a:gd name="connsiteX698" fmla="*/ 310030 w 7467600"/>
              <a:gd name="connsiteY698" fmla="*/ 2771818 h 6858000"/>
              <a:gd name="connsiteX699" fmla="*/ 173877 w 7467600"/>
              <a:gd name="connsiteY699" fmla="*/ 2937056 h 6858000"/>
              <a:gd name="connsiteX700" fmla="*/ 77889 w 7467600"/>
              <a:gd name="connsiteY700" fmla="*/ 3138440 h 6858000"/>
              <a:gd name="connsiteX701" fmla="*/ 0 w 7467600"/>
              <a:gd name="connsiteY701" fmla="*/ 3271395 h 6858000"/>
              <a:gd name="connsiteX702" fmla="*/ 0 w 7467600"/>
              <a:gd name="connsiteY702" fmla="*/ 3153002 h 6858000"/>
              <a:gd name="connsiteX703" fmla="*/ 2386 w 7467600"/>
              <a:gd name="connsiteY703" fmla="*/ 3149203 h 6858000"/>
              <a:gd name="connsiteX704" fmla="*/ 89753 w 7467600"/>
              <a:gd name="connsiteY704" fmla="*/ 2987702 h 6858000"/>
              <a:gd name="connsiteX705" fmla="*/ 76869 w 7467600"/>
              <a:gd name="connsiteY705" fmla="*/ 3005404 h 6858000"/>
              <a:gd name="connsiteX706" fmla="*/ 32049 w 7467600"/>
              <a:gd name="connsiteY706" fmla="*/ 3065814 h 6858000"/>
              <a:gd name="connsiteX707" fmla="*/ 0 w 7467600"/>
              <a:gd name="connsiteY707" fmla="*/ 3108744 h 6858000"/>
              <a:gd name="connsiteX708" fmla="*/ 0 w 7467600"/>
              <a:gd name="connsiteY708" fmla="*/ 3058059 h 6858000"/>
              <a:gd name="connsiteX709" fmla="*/ 7610 w 7467600"/>
              <a:gd name="connsiteY709" fmla="*/ 3047889 h 6858000"/>
              <a:gd name="connsiteX710" fmla="*/ 52419 w 7467600"/>
              <a:gd name="connsiteY710" fmla="*/ 2987479 h 6858000"/>
              <a:gd name="connsiteX711" fmla="*/ 59142 w 7467600"/>
              <a:gd name="connsiteY711" fmla="*/ 2978488 h 6858000"/>
              <a:gd name="connsiteX712" fmla="*/ 0 w 7467600"/>
              <a:gd name="connsiteY712" fmla="*/ 3015334 h 6858000"/>
              <a:gd name="connsiteX713" fmla="*/ 0 w 7467600"/>
              <a:gd name="connsiteY713" fmla="*/ 2914286 h 6858000"/>
              <a:gd name="connsiteX714" fmla="*/ 36383 w 7467600"/>
              <a:gd name="connsiteY714" fmla="*/ 2901128 h 6858000"/>
              <a:gd name="connsiteX715" fmla="*/ 156329 w 7467600"/>
              <a:gd name="connsiteY715" fmla="*/ 2840533 h 6858000"/>
              <a:gd name="connsiteX716" fmla="*/ 358355 w 7467600"/>
              <a:gd name="connsiteY716" fmla="*/ 2620471 h 6858000"/>
              <a:gd name="connsiteX717" fmla="*/ 510577 w 7467600"/>
              <a:gd name="connsiteY717" fmla="*/ 2501244 h 6858000"/>
              <a:gd name="connsiteX718" fmla="*/ 211967 w 7467600"/>
              <a:gd name="connsiteY718" fmla="*/ 2479171 h 6858000"/>
              <a:gd name="connsiteX719" fmla="*/ 0 w 7467600"/>
              <a:gd name="connsiteY719" fmla="*/ 2476398 h 6858000"/>
              <a:gd name="connsiteX720" fmla="*/ 0 w 7467600"/>
              <a:gd name="connsiteY720" fmla="*/ 2389189 h 6858000"/>
              <a:gd name="connsiteX721" fmla="*/ 103062 w 7467600"/>
              <a:gd name="connsiteY721" fmla="*/ 2389518 h 6858000"/>
              <a:gd name="connsiteX722" fmla="*/ 510734 w 7467600"/>
              <a:gd name="connsiteY722" fmla="*/ 2416201 h 6858000"/>
              <a:gd name="connsiteX723" fmla="*/ 279257 w 7467600"/>
              <a:gd name="connsiteY723" fmla="*/ 2092102 h 6858000"/>
              <a:gd name="connsiteX724" fmla="*/ 65265 w 7467600"/>
              <a:gd name="connsiteY724" fmla="*/ 2006049 h 6858000"/>
              <a:gd name="connsiteX725" fmla="*/ 0 w 7467600"/>
              <a:gd name="connsiteY725" fmla="*/ 1982532 h 6858000"/>
              <a:gd name="connsiteX726" fmla="*/ 0 w 7467600"/>
              <a:gd name="connsiteY726" fmla="*/ 1912789 h 6858000"/>
              <a:gd name="connsiteX727" fmla="*/ 97460 w 7467600"/>
              <a:gd name="connsiteY727" fmla="*/ 1953725 h 6858000"/>
              <a:gd name="connsiteX728" fmla="*/ 221272 w 7467600"/>
              <a:gd name="connsiteY728" fmla="*/ 1980766 h 6858000"/>
              <a:gd name="connsiteX729" fmla="*/ 116765 w 7467600"/>
              <a:gd name="connsiteY729" fmla="*/ 1911033 h 6858000"/>
              <a:gd name="connsiteX730" fmla="*/ 16405 w 7467600"/>
              <a:gd name="connsiteY730" fmla="*/ 1803412 h 6858000"/>
              <a:gd name="connsiteX731" fmla="*/ 0 w 7467600"/>
              <a:gd name="connsiteY731" fmla="*/ 1784777 h 6858000"/>
              <a:gd name="connsiteX732" fmla="*/ 0 w 7467600"/>
              <a:gd name="connsiteY732" fmla="*/ 1740082 h 6858000"/>
              <a:gd name="connsiteX733" fmla="*/ 39394 w 7467600"/>
              <a:gd name="connsiteY733" fmla="*/ 1784856 h 6858000"/>
              <a:gd name="connsiteX734" fmla="*/ 135813 w 7467600"/>
              <a:gd name="connsiteY734" fmla="*/ 1888838 h 6858000"/>
              <a:gd name="connsiteX735" fmla="*/ 242575 w 7467600"/>
              <a:gd name="connsiteY735" fmla="*/ 1958841 h 6858000"/>
              <a:gd name="connsiteX736" fmla="*/ 82197 w 7467600"/>
              <a:gd name="connsiteY736" fmla="*/ 1754826 h 6858000"/>
              <a:gd name="connsiteX737" fmla="*/ 0 w 7467600"/>
              <a:gd name="connsiteY737" fmla="*/ 1679650 h 6858000"/>
              <a:gd name="connsiteX738" fmla="*/ 0 w 7467600"/>
              <a:gd name="connsiteY738" fmla="*/ 1602463 h 6858000"/>
              <a:gd name="connsiteX739" fmla="*/ 84689 w 7467600"/>
              <a:gd name="connsiteY739" fmla="*/ 1677442 h 6858000"/>
              <a:gd name="connsiteX740" fmla="*/ 298437 w 7467600"/>
              <a:gd name="connsiteY740" fmla="*/ 1968019 h 6858000"/>
              <a:gd name="connsiteX741" fmla="*/ 227269 w 7467600"/>
              <a:gd name="connsiteY741" fmla="*/ 1114064 h 6858000"/>
              <a:gd name="connsiteX742" fmla="*/ 248003 w 7467600"/>
              <a:gd name="connsiteY742" fmla="*/ 1089613 h 6858000"/>
              <a:gd name="connsiteX743" fmla="*/ 427020 w 7467600"/>
              <a:gd name="connsiteY743" fmla="*/ 1619803 h 6858000"/>
              <a:gd name="connsiteX744" fmla="*/ 340345 w 7467600"/>
              <a:gd name="connsiteY744" fmla="*/ 2027739 h 6858000"/>
              <a:gd name="connsiteX745" fmla="*/ 360865 w 7467600"/>
              <a:gd name="connsiteY745" fmla="*/ 2044827 h 6858000"/>
              <a:gd name="connsiteX746" fmla="*/ 560414 w 7467600"/>
              <a:gd name="connsiteY746" fmla="*/ 2421457 h 6858000"/>
              <a:gd name="connsiteX747" fmla="*/ 1359703 w 7467600"/>
              <a:gd name="connsiteY747" fmla="*/ 2578554 h 6858000"/>
              <a:gd name="connsiteX748" fmla="*/ 1359422 w 7467600"/>
              <a:gd name="connsiteY748" fmla="*/ 2577994 h 6858000"/>
              <a:gd name="connsiteX749" fmla="*/ 828701 w 7467600"/>
              <a:gd name="connsiteY749" fmla="*/ 1839520 h 6858000"/>
              <a:gd name="connsiteX750" fmla="*/ 494427 w 7467600"/>
              <a:gd name="connsiteY750" fmla="*/ 1092333 h 6858000"/>
              <a:gd name="connsiteX751" fmla="*/ 506322 w 7467600"/>
              <a:gd name="connsiteY751" fmla="*/ 1020997 h 6858000"/>
              <a:gd name="connsiteX752" fmla="*/ 4570198 w 7467600"/>
              <a:gd name="connsiteY752" fmla="*/ 978081 h 6858000"/>
              <a:gd name="connsiteX753" fmla="*/ 4523691 w 7467600"/>
              <a:gd name="connsiteY753" fmla="*/ 1127776 h 6858000"/>
              <a:gd name="connsiteX754" fmla="*/ 4509875 w 7467600"/>
              <a:gd name="connsiteY754" fmla="*/ 1167552 h 6858000"/>
              <a:gd name="connsiteX755" fmla="*/ 4478168 w 7467600"/>
              <a:gd name="connsiteY755" fmla="*/ 1260735 h 6858000"/>
              <a:gd name="connsiteX756" fmla="*/ 4409309 w 7467600"/>
              <a:gd name="connsiteY756" fmla="*/ 1666996 h 6858000"/>
              <a:gd name="connsiteX757" fmla="*/ 4370031 w 7467600"/>
              <a:gd name="connsiteY757" fmla="*/ 1955666 h 6858000"/>
              <a:gd name="connsiteX758" fmla="*/ 4570198 w 7467600"/>
              <a:gd name="connsiteY758" fmla="*/ 978081 h 6858000"/>
              <a:gd name="connsiteX759" fmla="*/ 4557898 w 7467600"/>
              <a:gd name="connsiteY759" fmla="*/ 900011 h 6858000"/>
              <a:gd name="connsiteX760" fmla="*/ 4344840 w 7467600"/>
              <a:gd name="connsiteY760" fmla="*/ 1922038 h 6858000"/>
              <a:gd name="connsiteX761" fmla="*/ 4378710 w 7467600"/>
              <a:gd name="connsiteY761" fmla="*/ 1665516 h 6858000"/>
              <a:gd name="connsiteX762" fmla="*/ 4448798 w 7467600"/>
              <a:gd name="connsiteY762" fmla="*/ 1253024 h 6858000"/>
              <a:gd name="connsiteX763" fmla="*/ 4480315 w 7467600"/>
              <a:gd name="connsiteY763" fmla="*/ 1158454 h 6858000"/>
              <a:gd name="connsiteX764" fmla="*/ 4494133 w 7467600"/>
              <a:gd name="connsiteY764" fmla="*/ 1118676 h 6858000"/>
              <a:gd name="connsiteX765" fmla="*/ 4557898 w 7467600"/>
              <a:gd name="connsiteY765" fmla="*/ 900011 h 6858000"/>
              <a:gd name="connsiteX766" fmla="*/ 5870151 w 7467600"/>
              <a:gd name="connsiteY766" fmla="*/ 898890 h 6858000"/>
              <a:gd name="connsiteX767" fmla="*/ 5861335 w 7467600"/>
              <a:gd name="connsiteY767" fmla="*/ 899177 h 6858000"/>
              <a:gd name="connsiteX768" fmla="*/ 5843702 w 7467600"/>
              <a:gd name="connsiteY768" fmla="*/ 899748 h 6858000"/>
              <a:gd name="connsiteX769" fmla="*/ 5651107 w 7467600"/>
              <a:gd name="connsiteY769" fmla="*/ 920306 h 6858000"/>
              <a:gd name="connsiteX770" fmla="*/ 5459407 w 7467600"/>
              <a:gd name="connsiteY770" fmla="*/ 940975 h 6858000"/>
              <a:gd name="connsiteX771" fmla="*/ 5374846 w 7467600"/>
              <a:gd name="connsiteY771" fmla="*/ 941988 h 6858000"/>
              <a:gd name="connsiteX772" fmla="*/ 5256105 w 7467600"/>
              <a:gd name="connsiteY772" fmla="*/ 945632 h 6858000"/>
              <a:gd name="connsiteX773" fmla="*/ 5107071 w 7467600"/>
              <a:gd name="connsiteY773" fmla="*/ 969720 h 6858000"/>
              <a:gd name="connsiteX774" fmla="*/ 4998681 w 7467600"/>
              <a:gd name="connsiteY774" fmla="*/ 988771 h 6858000"/>
              <a:gd name="connsiteX775" fmla="*/ 5870151 w 7467600"/>
              <a:gd name="connsiteY775" fmla="*/ 898890 h 6858000"/>
              <a:gd name="connsiteX776" fmla="*/ 5504425 w 7467600"/>
              <a:gd name="connsiteY776" fmla="*/ 848067 h 6858000"/>
              <a:gd name="connsiteX777" fmla="*/ 4968849 w 7467600"/>
              <a:gd name="connsiteY777" fmla="*/ 962318 h 6858000"/>
              <a:gd name="connsiteX778" fmla="*/ 5104039 w 7467600"/>
              <a:gd name="connsiteY778" fmla="*/ 940634 h 6858000"/>
              <a:gd name="connsiteX779" fmla="*/ 5256311 w 7467600"/>
              <a:gd name="connsiteY779" fmla="*/ 916490 h 6858000"/>
              <a:gd name="connsiteX780" fmla="*/ 5377381 w 7467600"/>
              <a:gd name="connsiteY780" fmla="*/ 912671 h 6858000"/>
              <a:gd name="connsiteX781" fmla="*/ 5460148 w 7467600"/>
              <a:gd name="connsiteY781" fmla="*/ 911442 h 6858000"/>
              <a:gd name="connsiteX782" fmla="*/ 5648971 w 7467600"/>
              <a:gd name="connsiteY782" fmla="*/ 891331 h 6858000"/>
              <a:gd name="connsiteX783" fmla="*/ 5844807 w 7467600"/>
              <a:gd name="connsiteY783" fmla="*/ 870718 h 6858000"/>
              <a:gd name="connsiteX784" fmla="*/ 5862975 w 7467600"/>
              <a:gd name="connsiteY784" fmla="*/ 869756 h 6858000"/>
              <a:gd name="connsiteX785" fmla="*/ 5920887 w 7467600"/>
              <a:gd name="connsiteY785" fmla="*/ 865929 h 6858000"/>
              <a:gd name="connsiteX786" fmla="*/ 5504425 w 7467600"/>
              <a:gd name="connsiteY786" fmla="*/ 848067 h 6858000"/>
              <a:gd name="connsiteX787" fmla="*/ 3607114 w 7467600"/>
              <a:gd name="connsiteY787" fmla="*/ 467441 h 6858000"/>
              <a:gd name="connsiteX788" fmla="*/ 3296242 w 7467600"/>
              <a:gd name="connsiteY788" fmla="*/ 807991 h 6858000"/>
              <a:gd name="connsiteX789" fmla="*/ 3174674 w 7467600"/>
              <a:gd name="connsiteY789" fmla="*/ 919759 h 6858000"/>
              <a:gd name="connsiteX790" fmla="*/ 3042978 w 7467600"/>
              <a:gd name="connsiteY790" fmla="*/ 1054894 h 6858000"/>
              <a:gd name="connsiteX791" fmla="*/ 2968914 w 7467600"/>
              <a:gd name="connsiteY791" fmla="*/ 1133756 h 6858000"/>
              <a:gd name="connsiteX792" fmla="*/ 3103823 w 7467600"/>
              <a:gd name="connsiteY792" fmla="*/ 1026814 h 6858000"/>
              <a:gd name="connsiteX793" fmla="*/ 3607114 w 7467600"/>
              <a:gd name="connsiteY793" fmla="*/ 467441 h 6858000"/>
              <a:gd name="connsiteX794" fmla="*/ 3744487 w 7467600"/>
              <a:gd name="connsiteY794" fmla="*/ 383136 h 6858000"/>
              <a:gd name="connsiteX795" fmla="*/ 3970213 w 7467600"/>
              <a:gd name="connsiteY795" fmla="*/ 995559 h 6858000"/>
              <a:gd name="connsiteX796" fmla="*/ 3744487 w 7467600"/>
              <a:gd name="connsiteY796" fmla="*/ 383136 h 6858000"/>
              <a:gd name="connsiteX797" fmla="*/ 3624562 w 7467600"/>
              <a:gd name="connsiteY797" fmla="*/ 367041 h 6858000"/>
              <a:gd name="connsiteX798" fmla="*/ 3489712 w 7467600"/>
              <a:gd name="connsiteY798" fmla="*/ 485386 h 6858000"/>
              <a:gd name="connsiteX799" fmla="*/ 3182994 w 7467600"/>
              <a:gd name="connsiteY799" fmla="*/ 828265 h 6858000"/>
              <a:gd name="connsiteX800" fmla="*/ 2892114 w 7467600"/>
              <a:gd name="connsiteY800" fmla="*/ 1172635 h 6858000"/>
              <a:gd name="connsiteX801" fmla="*/ 3021459 w 7467600"/>
              <a:gd name="connsiteY801" fmla="*/ 1035385 h 6858000"/>
              <a:gd name="connsiteX802" fmla="*/ 3153873 w 7467600"/>
              <a:gd name="connsiteY802" fmla="*/ 898971 h 6858000"/>
              <a:gd name="connsiteX803" fmla="*/ 3276511 w 7467600"/>
              <a:gd name="connsiteY803" fmla="*/ 786423 h 6858000"/>
              <a:gd name="connsiteX804" fmla="*/ 3584154 w 7467600"/>
              <a:gd name="connsiteY804" fmla="*/ 448218 h 6858000"/>
              <a:gd name="connsiteX805" fmla="*/ 3624562 w 7467600"/>
              <a:gd name="connsiteY805" fmla="*/ 367041 h 6858000"/>
              <a:gd name="connsiteX806" fmla="*/ 3766672 w 7467600"/>
              <a:gd name="connsiteY806" fmla="*/ 359429 h 6858000"/>
              <a:gd name="connsiteX807" fmla="*/ 3996338 w 7467600"/>
              <a:gd name="connsiteY807" fmla="*/ 968237 h 6858000"/>
              <a:gd name="connsiteX808" fmla="*/ 3766672 w 7467600"/>
              <a:gd name="connsiteY808" fmla="*/ 359429 h 6858000"/>
              <a:gd name="connsiteX809" fmla="*/ 5805386 w 7467600"/>
              <a:gd name="connsiteY809" fmla="*/ 239240 h 6858000"/>
              <a:gd name="connsiteX810" fmla="*/ 5736947 w 7467600"/>
              <a:gd name="connsiteY810" fmla="*/ 261367 h 6858000"/>
              <a:gd name="connsiteX811" fmla="*/ 5427012 w 7467600"/>
              <a:gd name="connsiteY811" fmla="*/ 311272 h 6858000"/>
              <a:gd name="connsiteX812" fmla="*/ 5147818 w 7467600"/>
              <a:gd name="connsiteY812" fmla="*/ 322112 h 6858000"/>
              <a:gd name="connsiteX813" fmla="*/ 5060854 w 7467600"/>
              <a:gd name="connsiteY813" fmla="*/ 311882 h 6858000"/>
              <a:gd name="connsiteX814" fmla="*/ 4945989 w 7467600"/>
              <a:gd name="connsiteY814" fmla="*/ 300516 h 6858000"/>
              <a:gd name="connsiteX815" fmla="*/ 5410479 w 7467600"/>
              <a:gd name="connsiteY815" fmla="*/ 348434 h 6858000"/>
              <a:gd name="connsiteX816" fmla="*/ 5805386 w 7467600"/>
              <a:gd name="connsiteY816" fmla="*/ 239240 h 6858000"/>
              <a:gd name="connsiteX817" fmla="*/ 5905192 w 7467600"/>
              <a:gd name="connsiteY817" fmla="*/ 163079 h 6858000"/>
              <a:gd name="connsiteX818" fmla="*/ 5865655 w 7467600"/>
              <a:gd name="connsiteY818" fmla="*/ 171901 h 6858000"/>
              <a:gd name="connsiteX819" fmla="*/ 5259740 w 7467600"/>
              <a:gd name="connsiteY819" fmla="*/ 257013 h 6858000"/>
              <a:gd name="connsiteX820" fmla="*/ 5208466 w 7467600"/>
              <a:gd name="connsiteY820" fmla="*/ 257550 h 6858000"/>
              <a:gd name="connsiteX821" fmla="*/ 4980204 w 7467600"/>
              <a:gd name="connsiteY821" fmla="*/ 271903 h 6858000"/>
              <a:gd name="connsiteX822" fmla="*/ 5068068 w 7467600"/>
              <a:gd name="connsiteY822" fmla="*/ 282244 h 6858000"/>
              <a:gd name="connsiteX823" fmla="*/ 5153231 w 7467600"/>
              <a:gd name="connsiteY823" fmla="*/ 292240 h 6858000"/>
              <a:gd name="connsiteX824" fmla="*/ 5426491 w 7467600"/>
              <a:gd name="connsiteY824" fmla="*/ 281128 h 6858000"/>
              <a:gd name="connsiteX825" fmla="*/ 5731212 w 7467600"/>
              <a:gd name="connsiteY825" fmla="*/ 231951 h 6858000"/>
              <a:gd name="connsiteX826" fmla="*/ 5905192 w 7467600"/>
              <a:gd name="connsiteY826" fmla="*/ 163079 h 6858000"/>
              <a:gd name="connsiteX827" fmla="*/ 5944437 w 7467600"/>
              <a:gd name="connsiteY827" fmla="*/ 113829 h 6858000"/>
              <a:gd name="connsiteX828" fmla="*/ 5825032 w 7467600"/>
              <a:gd name="connsiteY828" fmla="*/ 146405 h 6858000"/>
              <a:gd name="connsiteX829" fmla="*/ 4955599 w 7467600"/>
              <a:gd name="connsiteY829" fmla="*/ 247008 h 6858000"/>
              <a:gd name="connsiteX830" fmla="*/ 5210104 w 7467600"/>
              <a:gd name="connsiteY830" fmla="*/ 228123 h 6858000"/>
              <a:gd name="connsiteX831" fmla="*/ 5261015 w 7467600"/>
              <a:gd name="connsiteY831" fmla="*/ 227087 h 6858000"/>
              <a:gd name="connsiteX832" fmla="*/ 5861181 w 7467600"/>
              <a:gd name="connsiteY832" fmla="*/ 143093 h 6858000"/>
              <a:gd name="connsiteX833" fmla="*/ 5961252 w 7467600"/>
              <a:gd name="connsiteY833" fmla="*/ 114820 h 6858000"/>
              <a:gd name="connsiteX834" fmla="*/ 5944437 w 7467600"/>
              <a:gd name="connsiteY834" fmla="*/ 113829 h 6858000"/>
              <a:gd name="connsiteX835" fmla="*/ 3882765 w 7467600"/>
              <a:gd name="connsiteY835" fmla="*/ 0 h 6858000"/>
              <a:gd name="connsiteX836" fmla="*/ 3995099 w 7467600"/>
              <a:gd name="connsiteY836" fmla="*/ 0 h 6858000"/>
              <a:gd name="connsiteX837" fmla="*/ 4163818 w 7467600"/>
              <a:gd name="connsiteY837" fmla="*/ 234104 h 6858000"/>
              <a:gd name="connsiteX838" fmla="*/ 4172099 w 7467600"/>
              <a:gd name="connsiteY838" fmla="*/ 234207 h 6858000"/>
              <a:gd name="connsiteX839" fmla="*/ 4784282 w 7467600"/>
              <a:gd name="connsiteY839" fmla="*/ 276561 h 6858000"/>
              <a:gd name="connsiteX840" fmla="*/ 4801687 w 7467600"/>
              <a:gd name="connsiteY840" fmla="*/ 267764 h 6858000"/>
              <a:gd name="connsiteX841" fmla="*/ 6082788 w 7467600"/>
              <a:gd name="connsiteY841" fmla="*/ 64119 h 6858000"/>
              <a:gd name="connsiteX842" fmla="*/ 6099442 w 7467600"/>
              <a:gd name="connsiteY842" fmla="*/ 82568 h 6858000"/>
              <a:gd name="connsiteX843" fmla="*/ 4804137 w 7467600"/>
              <a:gd name="connsiteY843" fmla="*/ 320931 h 6858000"/>
              <a:gd name="connsiteX844" fmla="*/ 4227047 w 7467600"/>
              <a:gd name="connsiteY844" fmla="*/ 313415 h 6858000"/>
              <a:gd name="connsiteX845" fmla="*/ 4346041 w 7467600"/>
              <a:gd name="connsiteY845" fmla="*/ 456086 h 6858000"/>
              <a:gd name="connsiteX846" fmla="*/ 4870967 w 7467600"/>
              <a:gd name="connsiteY846" fmla="*/ 963061 h 6858000"/>
              <a:gd name="connsiteX847" fmla="*/ 4889647 w 7467600"/>
              <a:gd name="connsiteY847" fmla="*/ 957147 h 6858000"/>
              <a:gd name="connsiteX848" fmla="*/ 5422504 w 7467600"/>
              <a:gd name="connsiteY848" fmla="*/ 805191 h 6858000"/>
              <a:gd name="connsiteX849" fmla="*/ 6087656 w 7467600"/>
              <a:gd name="connsiteY849" fmla="*/ 826703 h 6858000"/>
              <a:gd name="connsiteX850" fmla="*/ 6058717 w 7467600"/>
              <a:gd name="connsiteY850" fmla="*/ 865992 h 6858000"/>
              <a:gd name="connsiteX851" fmla="*/ 4974153 w 7467600"/>
              <a:gd name="connsiteY851" fmla="*/ 1045456 h 6858000"/>
              <a:gd name="connsiteX852" fmla="*/ 5627835 w 7467600"/>
              <a:gd name="connsiteY852" fmla="*/ 1472077 h 6858000"/>
              <a:gd name="connsiteX853" fmla="*/ 5629817 w 7467600"/>
              <a:gd name="connsiteY853" fmla="*/ 1471412 h 6858000"/>
              <a:gd name="connsiteX854" fmla="*/ 5634124 w 7467600"/>
              <a:gd name="connsiteY854" fmla="*/ 1470572 h 6858000"/>
              <a:gd name="connsiteX855" fmla="*/ 5755832 w 7467600"/>
              <a:gd name="connsiteY855" fmla="*/ 1383886 h 6858000"/>
              <a:gd name="connsiteX856" fmla="*/ 6014186 w 7467600"/>
              <a:gd name="connsiteY856" fmla="*/ 1279799 h 6858000"/>
              <a:gd name="connsiteX857" fmla="*/ 6901619 w 7467600"/>
              <a:gd name="connsiteY857" fmla="*/ 1047874 h 6858000"/>
              <a:gd name="connsiteX858" fmla="*/ 6931566 w 7467600"/>
              <a:gd name="connsiteY858" fmla="*/ 1062034 h 6858000"/>
              <a:gd name="connsiteX859" fmla="*/ 5790982 w 7467600"/>
              <a:gd name="connsiteY859" fmla="*/ 1561380 h 6858000"/>
              <a:gd name="connsiteX860" fmla="*/ 6188971 w 7467600"/>
              <a:gd name="connsiteY860" fmla="*/ 1755168 h 6858000"/>
              <a:gd name="connsiteX861" fmla="*/ 6202446 w 7467600"/>
              <a:gd name="connsiteY861" fmla="*/ 1752268 h 6858000"/>
              <a:gd name="connsiteX862" fmla="*/ 7179560 w 7467600"/>
              <a:gd name="connsiteY862" fmla="*/ 1467551 h 6858000"/>
              <a:gd name="connsiteX863" fmla="*/ 7158730 w 7467600"/>
              <a:gd name="connsiteY863" fmla="*/ 1507835 h 6858000"/>
              <a:gd name="connsiteX864" fmla="*/ 6326959 w 7467600"/>
              <a:gd name="connsiteY864" fmla="*/ 1817686 h 6858000"/>
              <a:gd name="connsiteX865" fmla="*/ 6537433 w 7467600"/>
              <a:gd name="connsiteY865" fmla="*/ 1907790 h 6858000"/>
              <a:gd name="connsiteX866" fmla="*/ 6550221 w 7467600"/>
              <a:gd name="connsiteY866" fmla="*/ 1910729 h 6858000"/>
              <a:gd name="connsiteX867" fmla="*/ 6964438 w 7467600"/>
              <a:gd name="connsiteY867" fmla="*/ 2209505 h 6858000"/>
              <a:gd name="connsiteX868" fmla="*/ 7367862 w 7467600"/>
              <a:gd name="connsiteY868" fmla="*/ 2806833 h 6858000"/>
              <a:gd name="connsiteX869" fmla="*/ 7364329 w 7467600"/>
              <a:gd name="connsiteY869" fmla="*/ 2826907 h 6858000"/>
              <a:gd name="connsiteX870" fmla="*/ 7290545 w 7467600"/>
              <a:gd name="connsiteY870" fmla="*/ 2850663 h 6858000"/>
              <a:gd name="connsiteX871" fmla="*/ 6472036 w 7467600"/>
              <a:gd name="connsiteY871" fmla="*/ 1959003 h 6858000"/>
              <a:gd name="connsiteX872" fmla="*/ 5792897 w 7467600"/>
              <a:gd name="connsiteY872" fmla="*/ 1647747 h 6858000"/>
              <a:gd name="connsiteX873" fmla="*/ 5842751 w 7467600"/>
              <a:gd name="connsiteY873" fmla="*/ 1816112 h 6858000"/>
              <a:gd name="connsiteX874" fmla="*/ 5847424 w 7467600"/>
              <a:gd name="connsiteY874" fmla="*/ 1815776 h 6858000"/>
              <a:gd name="connsiteX875" fmla="*/ 6399821 w 7467600"/>
              <a:gd name="connsiteY875" fmla="*/ 2344799 h 6858000"/>
              <a:gd name="connsiteX876" fmla="*/ 6323232 w 7467600"/>
              <a:gd name="connsiteY876" fmla="*/ 2389634 h 6858000"/>
              <a:gd name="connsiteX877" fmla="*/ 5942958 w 7467600"/>
              <a:gd name="connsiteY877" fmla="*/ 2077708 h 6858000"/>
              <a:gd name="connsiteX878" fmla="*/ 5921559 w 7467600"/>
              <a:gd name="connsiteY878" fmla="*/ 2378596 h 6858000"/>
              <a:gd name="connsiteX879" fmla="*/ 5817651 w 7467600"/>
              <a:gd name="connsiteY879" fmla="*/ 3023919 h 6858000"/>
              <a:gd name="connsiteX880" fmla="*/ 5729634 w 7467600"/>
              <a:gd name="connsiteY880" fmla="*/ 3051849 h 6858000"/>
              <a:gd name="connsiteX881" fmla="*/ 5611018 w 7467600"/>
              <a:gd name="connsiteY881" fmla="*/ 2316769 h 6858000"/>
              <a:gd name="connsiteX882" fmla="*/ 5687608 w 7467600"/>
              <a:gd name="connsiteY882" fmla="*/ 2039972 h 6858000"/>
              <a:gd name="connsiteX883" fmla="*/ 5657554 w 7467600"/>
              <a:gd name="connsiteY883" fmla="*/ 1576445 h 6858000"/>
              <a:gd name="connsiteX884" fmla="*/ 5150475 w 7467600"/>
              <a:gd name="connsiteY884" fmla="*/ 1274012 h 6858000"/>
              <a:gd name="connsiteX885" fmla="*/ 5349142 w 7467600"/>
              <a:gd name="connsiteY885" fmla="*/ 2204405 h 6858000"/>
              <a:gd name="connsiteX886" fmla="*/ 5262214 w 7467600"/>
              <a:gd name="connsiteY886" fmla="*/ 2233836 h 6858000"/>
              <a:gd name="connsiteX887" fmla="*/ 4981539 w 7467600"/>
              <a:gd name="connsiteY887" fmla="*/ 1542201 h 6858000"/>
              <a:gd name="connsiteX888" fmla="*/ 4958461 w 7467600"/>
              <a:gd name="connsiteY888" fmla="*/ 1136957 h 6858000"/>
              <a:gd name="connsiteX889" fmla="*/ 4655015 w 7467600"/>
              <a:gd name="connsiteY889" fmla="*/ 891426 h 6858000"/>
              <a:gd name="connsiteX890" fmla="*/ 4348002 w 7467600"/>
              <a:gd name="connsiteY890" fmla="*/ 2205895 h 6858000"/>
              <a:gd name="connsiteX891" fmla="*/ 4262250 w 7467600"/>
              <a:gd name="connsiteY891" fmla="*/ 2219972 h 6858000"/>
              <a:gd name="connsiteX892" fmla="*/ 4550611 w 7467600"/>
              <a:gd name="connsiteY892" fmla="*/ 817540 h 6858000"/>
              <a:gd name="connsiteX893" fmla="*/ 4564418 w 7467600"/>
              <a:gd name="connsiteY893" fmla="*/ 808293 h 6858000"/>
              <a:gd name="connsiteX894" fmla="*/ 4266388 w 7467600"/>
              <a:gd name="connsiteY894" fmla="*/ 500083 h 6858000"/>
              <a:gd name="connsiteX895" fmla="*/ 4032842 w 7467600"/>
              <a:gd name="connsiteY895" fmla="*/ 211809 h 6858000"/>
              <a:gd name="connsiteX896" fmla="*/ 3882765 w 7467600"/>
              <a:gd name="connsiteY896" fmla="*/ 0 h 6858000"/>
              <a:gd name="connsiteX897" fmla="*/ 3721337 w 7467600"/>
              <a:gd name="connsiteY897" fmla="*/ 0 h 6858000"/>
              <a:gd name="connsiteX898" fmla="*/ 3797544 w 7467600"/>
              <a:gd name="connsiteY898" fmla="*/ 0 h 6858000"/>
              <a:gd name="connsiteX899" fmla="*/ 3775734 w 7467600"/>
              <a:gd name="connsiteY899" fmla="*/ 95131 h 6858000"/>
              <a:gd name="connsiteX900" fmla="*/ 3724807 w 7467600"/>
              <a:gd name="connsiteY900" fmla="*/ 272257 h 6858000"/>
              <a:gd name="connsiteX901" fmla="*/ 3726844 w 7467600"/>
              <a:gd name="connsiteY901" fmla="*/ 282988 h 6858000"/>
              <a:gd name="connsiteX902" fmla="*/ 3742664 w 7467600"/>
              <a:gd name="connsiteY902" fmla="*/ 279918 h 6858000"/>
              <a:gd name="connsiteX903" fmla="*/ 4103910 w 7467600"/>
              <a:gd name="connsiteY903" fmla="*/ 1161917 h 6858000"/>
              <a:gd name="connsiteX904" fmla="*/ 4020269 w 7467600"/>
              <a:gd name="connsiteY904" fmla="*/ 1200406 h 6858000"/>
              <a:gd name="connsiteX905" fmla="*/ 3674882 w 7467600"/>
              <a:gd name="connsiteY905" fmla="*/ 488524 h 6858000"/>
              <a:gd name="connsiteX906" fmla="*/ 3132682 w 7467600"/>
              <a:gd name="connsiteY906" fmla="*/ 1072284 h 6858000"/>
              <a:gd name="connsiteX907" fmla="*/ 2716346 w 7467600"/>
              <a:gd name="connsiteY907" fmla="*/ 1276376 h 6858000"/>
              <a:gd name="connsiteX908" fmla="*/ 2716772 w 7467600"/>
              <a:gd name="connsiteY908" fmla="*/ 1255462 h 6858000"/>
              <a:gd name="connsiteX909" fmla="*/ 3471096 w 7467600"/>
              <a:gd name="connsiteY909" fmla="*/ 437072 h 6858000"/>
              <a:gd name="connsiteX910" fmla="*/ 3639057 w 7467600"/>
              <a:gd name="connsiteY910" fmla="*/ 286334 h 6858000"/>
              <a:gd name="connsiteX911" fmla="*/ 3640309 w 7467600"/>
              <a:gd name="connsiteY911" fmla="*/ 284664 h 6858000"/>
              <a:gd name="connsiteX912" fmla="*/ 3646022 w 7467600"/>
              <a:gd name="connsiteY912" fmla="*/ 276711 h 6858000"/>
              <a:gd name="connsiteX913" fmla="*/ 3707943 w 7467600"/>
              <a:gd name="connsiteY913" fmla="*/ 65958 h 6858000"/>
              <a:gd name="connsiteX914" fmla="*/ 3721337 w 7467600"/>
              <a:gd name="connsiteY914" fmla="*/ 0 h 6858000"/>
              <a:gd name="connsiteX915" fmla="*/ 2867960 w 7467600"/>
              <a:gd name="connsiteY915" fmla="*/ 0 h 6858000"/>
              <a:gd name="connsiteX916" fmla="*/ 2926351 w 7467600"/>
              <a:gd name="connsiteY916" fmla="*/ 0 h 6858000"/>
              <a:gd name="connsiteX917" fmla="*/ 2902823 w 7467600"/>
              <a:gd name="connsiteY917" fmla="*/ 262929 h 6858000"/>
              <a:gd name="connsiteX918" fmla="*/ 2940663 w 7467600"/>
              <a:gd name="connsiteY918" fmla="*/ 140884 h 6858000"/>
              <a:gd name="connsiteX919" fmla="*/ 2947039 w 7467600"/>
              <a:gd name="connsiteY919" fmla="*/ 122524 h 6858000"/>
              <a:gd name="connsiteX920" fmla="*/ 2984316 w 7467600"/>
              <a:gd name="connsiteY920" fmla="*/ 0 h 6858000"/>
              <a:gd name="connsiteX921" fmla="*/ 3016114 w 7467600"/>
              <a:gd name="connsiteY921" fmla="*/ 0 h 6858000"/>
              <a:gd name="connsiteX922" fmla="*/ 2979949 w 7467600"/>
              <a:gd name="connsiteY922" fmla="*/ 119274 h 6858000"/>
              <a:gd name="connsiteX923" fmla="*/ 3023879 w 7467600"/>
              <a:gd name="connsiteY923" fmla="*/ 0 h 6858000"/>
              <a:gd name="connsiteX924" fmla="*/ 3105400 w 7467600"/>
              <a:gd name="connsiteY924" fmla="*/ 0 h 6858000"/>
              <a:gd name="connsiteX925" fmla="*/ 3094669 w 7467600"/>
              <a:gd name="connsiteY925" fmla="*/ 30308 h 6858000"/>
              <a:gd name="connsiteX926" fmla="*/ 2901945 w 7467600"/>
              <a:gd name="connsiteY926" fmla="*/ 466538 h 6858000"/>
              <a:gd name="connsiteX927" fmla="*/ 2815209 w 7467600"/>
              <a:gd name="connsiteY927" fmla="*/ 497361 h 6858000"/>
              <a:gd name="connsiteX928" fmla="*/ 2844845 w 7467600"/>
              <a:gd name="connsiteY928" fmla="*/ 127638 h 6858000"/>
              <a:gd name="connsiteX929" fmla="*/ 2867960 w 7467600"/>
              <a:gd name="connsiteY929" fmla="*/ 0 h 6858000"/>
              <a:gd name="connsiteX930" fmla="*/ 1057230 w 7467600"/>
              <a:gd name="connsiteY930" fmla="*/ 0 h 6858000"/>
              <a:gd name="connsiteX931" fmla="*/ 1111003 w 7467600"/>
              <a:gd name="connsiteY931" fmla="*/ 0 h 6858000"/>
              <a:gd name="connsiteX932" fmla="*/ 1125553 w 7467600"/>
              <a:gd name="connsiteY932" fmla="*/ 52588 h 6858000"/>
              <a:gd name="connsiteX933" fmla="*/ 1304276 w 7467600"/>
              <a:gd name="connsiteY933" fmla="*/ 476275 h 6858000"/>
              <a:gd name="connsiteX934" fmla="*/ 1492066 w 7467600"/>
              <a:gd name="connsiteY934" fmla="*/ 886333 h 6858000"/>
              <a:gd name="connsiteX935" fmla="*/ 1423698 w 7467600"/>
              <a:gd name="connsiteY935" fmla="*/ 710817 h 6858000"/>
              <a:gd name="connsiteX936" fmla="*/ 1357609 w 7467600"/>
              <a:gd name="connsiteY936" fmla="*/ 532892 h 6858000"/>
              <a:gd name="connsiteX937" fmla="*/ 1309550 w 7467600"/>
              <a:gd name="connsiteY937" fmla="*/ 374031 h 6858000"/>
              <a:gd name="connsiteX938" fmla="*/ 1193673 w 7467600"/>
              <a:gd name="connsiteY938" fmla="*/ 49533 h 6858000"/>
              <a:gd name="connsiteX939" fmla="*/ 1164391 w 7467600"/>
              <a:gd name="connsiteY939" fmla="*/ 0 h 6858000"/>
              <a:gd name="connsiteX940" fmla="*/ 1200666 w 7467600"/>
              <a:gd name="connsiteY940" fmla="*/ 0 h 6858000"/>
              <a:gd name="connsiteX941" fmla="*/ 1223408 w 7467600"/>
              <a:gd name="connsiteY941" fmla="*/ 38996 h 6858000"/>
              <a:gd name="connsiteX942" fmla="*/ 1339635 w 7467600"/>
              <a:gd name="connsiteY942" fmla="*/ 365517 h 6858000"/>
              <a:gd name="connsiteX943" fmla="*/ 1387469 w 7467600"/>
              <a:gd name="connsiteY943" fmla="*/ 523079 h 6858000"/>
              <a:gd name="connsiteX944" fmla="*/ 1452685 w 7467600"/>
              <a:gd name="connsiteY944" fmla="*/ 699806 h 6858000"/>
              <a:gd name="connsiteX945" fmla="*/ 1492092 w 7467600"/>
              <a:gd name="connsiteY945" fmla="*/ 800424 h 6858000"/>
              <a:gd name="connsiteX946" fmla="*/ 1455302 w 7467600"/>
              <a:gd name="connsiteY946" fmla="*/ 632913 h 6858000"/>
              <a:gd name="connsiteX947" fmla="*/ 1222336 w 7467600"/>
              <a:gd name="connsiteY947" fmla="*/ 9480 h 6858000"/>
              <a:gd name="connsiteX948" fmla="*/ 1214634 w 7467600"/>
              <a:gd name="connsiteY948" fmla="*/ 0 h 6858000"/>
              <a:gd name="connsiteX949" fmla="*/ 1289827 w 7467600"/>
              <a:gd name="connsiteY949" fmla="*/ 0 h 6858000"/>
              <a:gd name="connsiteX950" fmla="*/ 1321076 w 7467600"/>
              <a:gd name="connsiteY950" fmla="*/ 59722 h 6858000"/>
              <a:gd name="connsiteX951" fmla="*/ 1512579 w 7467600"/>
              <a:gd name="connsiteY951" fmla="*/ 626441 h 6858000"/>
              <a:gd name="connsiteX952" fmla="*/ 1506076 w 7467600"/>
              <a:gd name="connsiteY952" fmla="*/ 1089289 h 6858000"/>
              <a:gd name="connsiteX953" fmla="*/ 1486346 w 7467600"/>
              <a:gd name="connsiteY953" fmla="*/ 1079919 h 6858000"/>
              <a:gd name="connsiteX954" fmla="*/ 1070511 w 7467600"/>
              <a:gd name="connsiteY954" fmla="*/ 48609 h 6858000"/>
              <a:gd name="connsiteX955" fmla="*/ 1057230 w 7467600"/>
              <a:gd name="connsiteY955" fmla="*/ 0 h 6858000"/>
              <a:gd name="connsiteX956" fmla="*/ 43151 w 7467600"/>
              <a:gd name="connsiteY956" fmla="*/ 0 h 6858000"/>
              <a:gd name="connsiteX957" fmla="*/ 95283 w 7467600"/>
              <a:gd name="connsiteY957" fmla="*/ 0 h 6858000"/>
              <a:gd name="connsiteX958" fmla="*/ 300708 w 7467600"/>
              <a:gd name="connsiteY958" fmla="*/ 154571 h 6858000"/>
              <a:gd name="connsiteX959" fmla="*/ 530414 w 7467600"/>
              <a:gd name="connsiteY959" fmla="*/ 354673 h 6858000"/>
              <a:gd name="connsiteX960" fmla="*/ 333785 w 7467600"/>
              <a:gd name="connsiteY960" fmla="*/ 161564 h 6858000"/>
              <a:gd name="connsiteX961" fmla="*/ 147005 w 7467600"/>
              <a:gd name="connsiteY961" fmla="*/ 0 h 6858000"/>
              <a:gd name="connsiteX962" fmla="*/ 272509 w 7467600"/>
              <a:gd name="connsiteY962" fmla="*/ 0 h 6858000"/>
              <a:gd name="connsiteX963" fmla="*/ 326276 w 7467600"/>
              <a:gd name="connsiteY963" fmla="*/ 45847 h 6858000"/>
              <a:gd name="connsiteX964" fmla="*/ 823759 w 7467600"/>
              <a:gd name="connsiteY964" fmla="*/ 574145 h 6858000"/>
              <a:gd name="connsiteX965" fmla="*/ 811254 w 7467600"/>
              <a:gd name="connsiteY965" fmla="*/ 665546 h 6858000"/>
              <a:gd name="connsiteX966" fmla="*/ 154042 w 7467600"/>
              <a:gd name="connsiteY966" fmla="*/ 261522 h 6858000"/>
              <a:gd name="connsiteX967" fmla="*/ 13550 w 7467600"/>
              <a:gd name="connsiteY967" fmla="*/ 158423 h 6858000"/>
              <a:gd name="connsiteX968" fmla="*/ 0 w 7467600"/>
              <a:gd name="connsiteY968" fmla="*/ 146618 h 6858000"/>
              <a:gd name="connsiteX969" fmla="*/ 0 w 7467600"/>
              <a:gd name="connsiteY969" fmla="*/ 59161 h 6858000"/>
              <a:gd name="connsiteX970" fmla="*/ 45427 w 7467600"/>
              <a:gd name="connsiteY970" fmla="*/ 101078 h 6858000"/>
              <a:gd name="connsiteX971" fmla="*/ 630103 w 7467600"/>
              <a:gd name="connsiteY971" fmla="*/ 485885 h 6858000"/>
              <a:gd name="connsiteX972" fmla="*/ 532040 w 7467600"/>
              <a:gd name="connsiteY972" fmla="*/ 399359 h 6858000"/>
              <a:gd name="connsiteX973" fmla="*/ 517618 w 7467600"/>
              <a:gd name="connsiteY973" fmla="*/ 385726 h 6858000"/>
              <a:gd name="connsiteX974" fmla="*/ 285074 w 7467600"/>
              <a:gd name="connsiteY974" fmla="*/ 182755 h 6858000"/>
              <a:gd name="connsiteX975" fmla="*/ 43151 w 7467600"/>
              <a:gd name="connsiteY975"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042773 w 7467600"/>
              <a:gd name="connsiteY74" fmla="*/ 5734011 h 6858000"/>
              <a:gd name="connsiteX75" fmla="*/ 6879594 w 7467600"/>
              <a:gd name="connsiteY75" fmla="*/ 5424547 h 6858000"/>
              <a:gd name="connsiteX76" fmla="*/ 7379510 w 7467600"/>
              <a:gd name="connsiteY76" fmla="*/ 5755454 h 6858000"/>
              <a:gd name="connsiteX77" fmla="*/ 7467600 w 7467600"/>
              <a:gd name="connsiteY77" fmla="*/ 5845526 h 6858000"/>
              <a:gd name="connsiteX78" fmla="*/ 7271900 w 7467600"/>
              <a:gd name="connsiteY78" fmla="*/ 5734551 h 6858000"/>
              <a:gd name="connsiteX79" fmla="*/ 7015907 w 7467600"/>
              <a:gd name="connsiteY79" fmla="*/ 5541548 h 6858000"/>
              <a:gd name="connsiteX80" fmla="*/ 7259646 w 7467600"/>
              <a:gd name="connsiteY80" fmla="*/ 5765985 h 6858000"/>
              <a:gd name="connsiteX81" fmla="*/ 7467600 w 7467600"/>
              <a:gd name="connsiteY81" fmla="*/ 6012219 h 6858000"/>
              <a:gd name="connsiteX82" fmla="*/ 6946849 w 7467600"/>
              <a:gd name="connsiteY82" fmla="*/ 5523271 h 6858000"/>
              <a:gd name="connsiteX83" fmla="*/ 6946972 w 7467600"/>
              <a:gd name="connsiteY83" fmla="*/ 5526491 h 6858000"/>
              <a:gd name="connsiteX84" fmla="*/ 7105827 w 7467600"/>
              <a:gd name="connsiteY84" fmla="*/ 5718700 h 6858000"/>
              <a:gd name="connsiteX85" fmla="*/ 7356878 w 7467600"/>
              <a:gd name="connsiteY85" fmla="*/ 5981332 h 6858000"/>
              <a:gd name="connsiteX86" fmla="*/ 7467600 w 7467600"/>
              <a:gd name="connsiteY86" fmla="*/ 6117703 h 6858000"/>
              <a:gd name="connsiteX87" fmla="*/ 7467600 w 7467600"/>
              <a:gd name="connsiteY87" fmla="*/ 6163634 h 6858000"/>
              <a:gd name="connsiteX88" fmla="*/ 7403637 w 7467600"/>
              <a:gd name="connsiteY88" fmla="*/ 6083957 h 6858000"/>
              <a:gd name="connsiteX89" fmla="*/ 7254615 w 7467600"/>
              <a:gd name="connsiteY89" fmla="*/ 5911918 h 6858000"/>
              <a:gd name="connsiteX90" fmla="*/ 7312589 w 7467600"/>
              <a:gd name="connsiteY90" fmla="*/ 5982309 h 6858000"/>
              <a:gd name="connsiteX91" fmla="*/ 7448321 w 7467600"/>
              <a:gd name="connsiteY91" fmla="*/ 6190991 h 6858000"/>
              <a:gd name="connsiteX92" fmla="*/ 7467600 w 7467600"/>
              <a:gd name="connsiteY92" fmla="*/ 6221686 h 6858000"/>
              <a:gd name="connsiteX93" fmla="*/ 7467600 w 7467600"/>
              <a:gd name="connsiteY93" fmla="*/ 6334256 h 6858000"/>
              <a:gd name="connsiteX94" fmla="*/ 7454976 w 7467600"/>
              <a:gd name="connsiteY94" fmla="*/ 6318297 h 6858000"/>
              <a:gd name="connsiteX95" fmla="*/ 7042773 w 7467600"/>
              <a:gd name="connsiteY95" fmla="*/ 5734011 h 6858000"/>
              <a:gd name="connsiteX96" fmla="*/ 1456157 w 7467600"/>
              <a:gd name="connsiteY96" fmla="*/ 5371404 h 6858000"/>
              <a:gd name="connsiteX97" fmla="*/ 1244432 w 7467600"/>
              <a:gd name="connsiteY97" fmla="*/ 5385601 h 6858000"/>
              <a:gd name="connsiteX98" fmla="*/ 973990 w 7467600"/>
              <a:gd name="connsiteY98" fmla="*/ 5424940 h 6858000"/>
              <a:gd name="connsiteX99" fmla="*/ 1103809 w 7467600"/>
              <a:gd name="connsiteY99" fmla="*/ 5433720 h 6858000"/>
              <a:gd name="connsiteX100" fmla="*/ 1123454 w 7467600"/>
              <a:gd name="connsiteY100" fmla="*/ 5435727 h 6858000"/>
              <a:gd name="connsiteX101" fmla="*/ 1737017 w 7467600"/>
              <a:gd name="connsiteY101" fmla="*/ 5452183 h 6858000"/>
              <a:gd name="connsiteX102" fmla="*/ 1824397 w 7467600"/>
              <a:gd name="connsiteY102" fmla="*/ 5447757 h 6858000"/>
              <a:gd name="connsiteX103" fmla="*/ 2070059 w 7467600"/>
              <a:gd name="connsiteY103" fmla="*/ 5441660 h 6858000"/>
              <a:gd name="connsiteX104" fmla="*/ 1456157 w 7467600"/>
              <a:gd name="connsiteY104" fmla="*/ 5371404 h 6858000"/>
              <a:gd name="connsiteX105" fmla="*/ 4988186 w 7467600"/>
              <a:gd name="connsiteY105" fmla="*/ 5216467 h 6858000"/>
              <a:gd name="connsiteX106" fmla="*/ 4777334 w 7467600"/>
              <a:gd name="connsiteY106" fmla="*/ 5406072 h 6858000"/>
              <a:gd name="connsiteX107" fmla="*/ 4718341 w 7467600"/>
              <a:gd name="connsiteY107" fmla="*/ 5468043 h 6858000"/>
              <a:gd name="connsiteX108" fmla="*/ 4604655 w 7467600"/>
              <a:gd name="connsiteY108" fmla="*/ 5583434 h 6858000"/>
              <a:gd name="connsiteX109" fmla="*/ 4565074 w 7467600"/>
              <a:gd name="connsiteY109" fmla="*/ 5618550 h 6858000"/>
              <a:gd name="connsiteX110" fmla="*/ 4988186 w 7467600"/>
              <a:gd name="connsiteY110" fmla="*/ 5216467 h 6858000"/>
              <a:gd name="connsiteX111" fmla="*/ 4978032 w 7467600"/>
              <a:gd name="connsiteY111" fmla="*/ 5183809 h 6858000"/>
              <a:gd name="connsiteX112" fmla="*/ 4463413 w 7467600"/>
              <a:gd name="connsiteY112" fmla="*/ 5615162 h 6858000"/>
              <a:gd name="connsiteX113" fmla="*/ 4358134 w 7467600"/>
              <a:gd name="connsiteY113" fmla="*/ 5742791 h 6858000"/>
              <a:gd name="connsiteX114" fmla="*/ 4376219 w 7467600"/>
              <a:gd name="connsiteY114" fmla="*/ 5729027 h 6858000"/>
              <a:gd name="connsiteX115" fmla="*/ 4582340 w 7467600"/>
              <a:gd name="connsiteY115" fmla="*/ 5561037 h 6858000"/>
              <a:gd name="connsiteX116" fmla="*/ 4694684 w 7467600"/>
              <a:gd name="connsiteY116" fmla="*/ 5447098 h 6858000"/>
              <a:gd name="connsiteX117" fmla="*/ 4754123 w 7467600"/>
              <a:gd name="connsiteY117" fmla="*/ 5384643 h 6858000"/>
              <a:gd name="connsiteX118" fmla="*/ 4978032 w 7467600"/>
              <a:gd name="connsiteY118" fmla="*/ 5183809 h 6858000"/>
              <a:gd name="connsiteX119" fmla="*/ 1903353 w 7467600"/>
              <a:gd name="connsiteY119" fmla="*/ 5044827 h 6858000"/>
              <a:gd name="connsiteX120" fmla="*/ 1936931 w 7467600"/>
              <a:gd name="connsiteY120" fmla="*/ 5093954 h 6858000"/>
              <a:gd name="connsiteX121" fmla="*/ 2195868 w 7467600"/>
              <a:gd name="connsiteY121" fmla="*/ 5396574 h 6858000"/>
              <a:gd name="connsiteX122" fmla="*/ 2088852 w 7467600"/>
              <a:gd name="connsiteY122" fmla="*/ 5166123 h 6858000"/>
              <a:gd name="connsiteX123" fmla="*/ 1958241 w 7467600"/>
              <a:gd name="connsiteY123" fmla="*/ 5067955 h 6858000"/>
              <a:gd name="connsiteX124" fmla="*/ 1903353 w 7467600"/>
              <a:gd name="connsiteY124" fmla="*/ 5044827 h 6858000"/>
              <a:gd name="connsiteX125" fmla="*/ 1979378 w 7467600"/>
              <a:gd name="connsiteY125" fmla="*/ 4769504 h 6858000"/>
              <a:gd name="connsiteX126" fmla="*/ 2882120 w 7467600"/>
              <a:gd name="connsiteY126" fmla="*/ 5064547 h 6858000"/>
              <a:gd name="connsiteX127" fmla="*/ 2793103 w 7467600"/>
              <a:gd name="connsiteY127" fmla="*/ 5039699 h 6858000"/>
              <a:gd name="connsiteX128" fmla="*/ 2770041 w 7467600"/>
              <a:gd name="connsiteY128" fmla="*/ 5033634 h 6858000"/>
              <a:gd name="connsiteX129" fmla="*/ 1979378 w 7467600"/>
              <a:gd name="connsiteY129" fmla="*/ 4769504 h 6858000"/>
              <a:gd name="connsiteX130" fmla="*/ 1927410 w 7467600"/>
              <a:gd name="connsiteY130" fmla="*/ 4716164 h 6858000"/>
              <a:gd name="connsiteX131" fmla="*/ 1959587 w 7467600"/>
              <a:gd name="connsiteY131" fmla="*/ 4728849 h 6858000"/>
              <a:gd name="connsiteX132" fmla="*/ 2777707 w 7467600"/>
              <a:gd name="connsiteY132" fmla="*/ 5003991 h 6858000"/>
              <a:gd name="connsiteX133" fmla="*/ 2800768 w 7467600"/>
              <a:gd name="connsiteY133" fmla="*/ 5010056 h 6858000"/>
              <a:gd name="connsiteX134" fmla="*/ 2879408 w 7467600"/>
              <a:gd name="connsiteY134" fmla="*/ 5031590 h 6858000"/>
              <a:gd name="connsiteX135" fmla="*/ 2862295 w 7467600"/>
              <a:gd name="connsiteY135" fmla="*/ 5022958 h 6858000"/>
              <a:gd name="connsiteX136" fmla="*/ 2813343 w 7467600"/>
              <a:gd name="connsiteY136" fmla="*/ 4998369 h 6858000"/>
              <a:gd name="connsiteX137" fmla="*/ 2646245 w 7467600"/>
              <a:gd name="connsiteY137" fmla="*/ 4930999 h 6858000"/>
              <a:gd name="connsiteX138" fmla="*/ 1999243 w 7467600"/>
              <a:gd name="connsiteY138" fmla="*/ 4730524 h 6858000"/>
              <a:gd name="connsiteX139" fmla="*/ 1979527 w 7467600"/>
              <a:gd name="connsiteY139" fmla="*/ 4726651 h 6858000"/>
              <a:gd name="connsiteX140" fmla="*/ 1927410 w 7467600"/>
              <a:gd name="connsiteY140" fmla="*/ 4716164 h 6858000"/>
              <a:gd name="connsiteX141" fmla="*/ 1997014 w 7467600"/>
              <a:gd name="connsiteY141" fmla="*/ 4698007 h 6858000"/>
              <a:gd name="connsiteX142" fmla="*/ 2005458 w 7467600"/>
              <a:gd name="connsiteY142" fmla="*/ 4699540 h 6858000"/>
              <a:gd name="connsiteX143" fmla="*/ 2657186 w 7467600"/>
              <a:gd name="connsiteY143" fmla="*/ 4901687 h 6858000"/>
              <a:gd name="connsiteX144" fmla="*/ 2826662 w 7467600"/>
              <a:gd name="connsiteY144" fmla="*/ 4970362 h 6858000"/>
              <a:gd name="connsiteX145" fmla="*/ 2876100 w 7467600"/>
              <a:gd name="connsiteY145" fmla="*/ 4995397 h 6858000"/>
              <a:gd name="connsiteX146" fmla="*/ 3042600 w 7467600"/>
              <a:gd name="connsiteY146" fmla="*/ 5059532 h 6858000"/>
              <a:gd name="connsiteX147" fmla="*/ 1997014 w 7467600"/>
              <a:gd name="connsiteY147" fmla="*/ 4698007 h 6858000"/>
              <a:gd name="connsiteX148" fmla="*/ 2305292 w 7467600"/>
              <a:gd name="connsiteY148" fmla="*/ 4219492 h 6858000"/>
              <a:gd name="connsiteX149" fmla="*/ 3360922 w 7467600"/>
              <a:gd name="connsiteY149" fmla="*/ 4529373 h 6858000"/>
              <a:gd name="connsiteX150" fmla="*/ 3492420 w 7467600"/>
              <a:gd name="connsiteY150" fmla="*/ 4510145 h 6858000"/>
              <a:gd name="connsiteX151" fmla="*/ 3364086 w 7467600"/>
              <a:gd name="connsiteY151" fmla="*/ 4480340 h 6858000"/>
              <a:gd name="connsiteX152" fmla="*/ 3225818 w 7467600"/>
              <a:gd name="connsiteY152" fmla="*/ 4411822 h 6858000"/>
              <a:gd name="connsiteX153" fmla="*/ 3129696 w 7467600"/>
              <a:gd name="connsiteY153" fmla="*/ 4360704 h 6858000"/>
              <a:gd name="connsiteX154" fmla="*/ 2814545 w 7467600"/>
              <a:gd name="connsiteY154" fmla="*/ 4282955 h 6858000"/>
              <a:gd name="connsiteX155" fmla="*/ 2305292 w 7467600"/>
              <a:gd name="connsiteY155" fmla="*/ 4219492 h 6858000"/>
              <a:gd name="connsiteX156" fmla="*/ 2626982 w 7467600"/>
              <a:gd name="connsiteY156" fmla="*/ 4206450 h 6858000"/>
              <a:gd name="connsiteX157" fmla="*/ 2490617 w 7467600"/>
              <a:gd name="connsiteY157" fmla="*/ 4206951 h 6858000"/>
              <a:gd name="connsiteX158" fmla="*/ 2819869 w 7467600"/>
              <a:gd name="connsiteY158" fmla="*/ 4252936 h 6858000"/>
              <a:gd name="connsiteX159" fmla="*/ 3143018 w 7467600"/>
              <a:gd name="connsiteY159" fmla="*/ 4332698 h 6858000"/>
              <a:gd name="connsiteX160" fmla="*/ 3241520 w 7467600"/>
              <a:gd name="connsiteY160" fmla="*/ 4385112 h 6858000"/>
              <a:gd name="connsiteX161" fmla="*/ 3374575 w 7467600"/>
              <a:gd name="connsiteY161" fmla="*/ 4451517 h 6858000"/>
              <a:gd name="connsiteX162" fmla="*/ 3505221 w 7467600"/>
              <a:gd name="connsiteY162" fmla="*/ 4480757 h 6858000"/>
              <a:gd name="connsiteX163" fmla="*/ 2626982 w 7467600"/>
              <a:gd name="connsiteY163" fmla="*/ 4206450 h 6858000"/>
              <a:gd name="connsiteX164" fmla="*/ 1310106 w 7467600"/>
              <a:gd name="connsiteY164" fmla="*/ 3943217 h 6858000"/>
              <a:gd name="connsiteX165" fmla="*/ 854994 w 7467600"/>
              <a:gd name="connsiteY165" fmla="*/ 4399136 h 6858000"/>
              <a:gd name="connsiteX166" fmla="*/ 742462 w 7467600"/>
              <a:gd name="connsiteY166" fmla="*/ 4594648 h 6858000"/>
              <a:gd name="connsiteX167" fmla="*/ 820602 w 7467600"/>
              <a:gd name="connsiteY167" fmla="*/ 4485915 h 6858000"/>
              <a:gd name="connsiteX168" fmla="*/ 878295 w 7467600"/>
              <a:gd name="connsiteY168" fmla="*/ 4403594 h 6858000"/>
              <a:gd name="connsiteX169" fmla="*/ 1240607 w 7467600"/>
              <a:gd name="connsiteY169" fmla="*/ 4010401 h 6858000"/>
              <a:gd name="connsiteX170" fmla="*/ 1310106 w 7467600"/>
              <a:gd name="connsiteY170" fmla="*/ 3943217 h 6858000"/>
              <a:gd name="connsiteX171" fmla="*/ 1423113 w 7467600"/>
              <a:gd name="connsiteY171" fmla="*/ 3874565 h 6858000"/>
              <a:gd name="connsiteX172" fmla="*/ 1260565 w 7467600"/>
              <a:gd name="connsiteY172" fmla="*/ 4031982 h 6858000"/>
              <a:gd name="connsiteX173" fmla="*/ 901900 w 7467600"/>
              <a:gd name="connsiteY173" fmla="*/ 4421236 h 6858000"/>
              <a:gd name="connsiteX174" fmla="*/ 845044 w 7467600"/>
              <a:gd name="connsiteY174" fmla="*/ 4502436 h 6858000"/>
              <a:gd name="connsiteX175" fmla="*/ 685926 w 7467600"/>
              <a:gd name="connsiteY175" fmla="*/ 4703069 h 6858000"/>
              <a:gd name="connsiteX176" fmla="*/ 684248 w 7467600"/>
              <a:gd name="connsiteY176" fmla="*/ 4706721 h 6858000"/>
              <a:gd name="connsiteX177" fmla="*/ 1423113 w 7467600"/>
              <a:gd name="connsiteY177" fmla="*/ 3874565 h 6858000"/>
              <a:gd name="connsiteX178" fmla="*/ 3316479 w 7467600"/>
              <a:gd name="connsiteY178" fmla="*/ 3872136 h 6858000"/>
              <a:gd name="connsiteX179" fmla="*/ 3546806 w 7467600"/>
              <a:gd name="connsiteY179" fmla="*/ 4356139 h 6858000"/>
              <a:gd name="connsiteX180" fmla="*/ 3364433 w 7467600"/>
              <a:gd name="connsiteY180" fmla="*/ 3953121 h 6858000"/>
              <a:gd name="connsiteX181" fmla="*/ 3316479 w 7467600"/>
              <a:gd name="connsiteY181" fmla="*/ 3872136 h 6858000"/>
              <a:gd name="connsiteX182" fmla="*/ 3291335 w 7467600"/>
              <a:gd name="connsiteY182" fmla="*/ 3767420 h 6858000"/>
              <a:gd name="connsiteX183" fmla="*/ 3390805 w 7467600"/>
              <a:gd name="connsiteY183" fmla="*/ 3937163 h 6858000"/>
              <a:gd name="connsiteX184" fmla="*/ 3579062 w 7467600"/>
              <a:gd name="connsiteY184" fmla="*/ 4359040 h 6858000"/>
              <a:gd name="connsiteX185" fmla="*/ 3467355 w 7467600"/>
              <a:gd name="connsiteY185" fmla="*/ 3988130 h 6858000"/>
              <a:gd name="connsiteX186" fmla="*/ 3310753 w 7467600"/>
              <a:gd name="connsiteY186" fmla="*/ 3787140 h 6858000"/>
              <a:gd name="connsiteX187" fmla="*/ 3291335 w 7467600"/>
              <a:gd name="connsiteY187" fmla="*/ 3767420 h 6858000"/>
              <a:gd name="connsiteX188" fmla="*/ 1635889 w 7467600"/>
              <a:gd name="connsiteY188" fmla="*/ 3709494 h 6858000"/>
              <a:gd name="connsiteX189" fmla="*/ 1634800 w 7467600"/>
              <a:gd name="connsiteY189" fmla="*/ 3731111 h 6858000"/>
              <a:gd name="connsiteX190" fmla="*/ 1635889 w 7467600"/>
              <a:gd name="connsiteY190" fmla="*/ 3709494 h 6858000"/>
              <a:gd name="connsiteX191" fmla="*/ 1510397 w 7467600"/>
              <a:gd name="connsiteY191" fmla="*/ 3684705 h 6858000"/>
              <a:gd name="connsiteX192" fmla="*/ 1146550 w 7467600"/>
              <a:gd name="connsiteY192" fmla="*/ 3802012 h 6858000"/>
              <a:gd name="connsiteX193" fmla="*/ 698834 w 7467600"/>
              <a:gd name="connsiteY193" fmla="*/ 3952272 h 6858000"/>
              <a:gd name="connsiteX194" fmla="*/ 34256 w 7467600"/>
              <a:gd name="connsiteY194" fmla="*/ 4347603 h 6858000"/>
              <a:gd name="connsiteX195" fmla="*/ 527241 w 7467600"/>
              <a:gd name="connsiteY195" fmla="*/ 4065078 h 6858000"/>
              <a:gd name="connsiteX196" fmla="*/ 1510397 w 7467600"/>
              <a:gd name="connsiteY196" fmla="*/ 3684705 h 6858000"/>
              <a:gd name="connsiteX197" fmla="*/ 1313114 w 7467600"/>
              <a:gd name="connsiteY197" fmla="*/ 3655216 h 6858000"/>
              <a:gd name="connsiteX198" fmla="*/ 1109304 w 7467600"/>
              <a:gd name="connsiteY198" fmla="*/ 3669030 h 6858000"/>
              <a:gd name="connsiteX199" fmla="*/ 8129 w 7467600"/>
              <a:gd name="connsiteY199" fmla="*/ 4330519 h 6858000"/>
              <a:gd name="connsiteX200" fmla="*/ 687572 w 7467600"/>
              <a:gd name="connsiteY200" fmla="*/ 3925629 h 6858000"/>
              <a:gd name="connsiteX201" fmla="*/ 1138365 w 7467600"/>
              <a:gd name="connsiteY201" fmla="*/ 3774515 h 6858000"/>
              <a:gd name="connsiteX202" fmla="*/ 1505579 w 7467600"/>
              <a:gd name="connsiteY202" fmla="*/ 3655526 h 6858000"/>
              <a:gd name="connsiteX203" fmla="*/ 1313114 w 7467600"/>
              <a:gd name="connsiteY203" fmla="*/ 3655216 h 6858000"/>
              <a:gd name="connsiteX204" fmla="*/ 3655073 w 7467600"/>
              <a:gd name="connsiteY204" fmla="*/ 3650884 h 6858000"/>
              <a:gd name="connsiteX205" fmla="*/ 3989938 w 7467600"/>
              <a:gd name="connsiteY205" fmla="*/ 3991685 h 6858000"/>
              <a:gd name="connsiteX206" fmla="*/ 4393907 w 7467600"/>
              <a:gd name="connsiteY206" fmla="*/ 4261258 h 6858000"/>
              <a:gd name="connsiteX207" fmla="*/ 4648051 w 7467600"/>
              <a:gd name="connsiteY207" fmla="*/ 4374051 h 6858000"/>
              <a:gd name="connsiteX208" fmla="*/ 4383389 w 7467600"/>
              <a:gd name="connsiteY208" fmla="*/ 4184369 h 6858000"/>
              <a:gd name="connsiteX209" fmla="*/ 4165508 w 7467600"/>
              <a:gd name="connsiteY209" fmla="*/ 4035196 h 6858000"/>
              <a:gd name="connsiteX210" fmla="*/ 4068162 w 7467600"/>
              <a:gd name="connsiteY210" fmla="*/ 3953394 h 6858000"/>
              <a:gd name="connsiteX211" fmla="*/ 3981416 w 7467600"/>
              <a:gd name="connsiteY211" fmla="*/ 3880482 h 6858000"/>
              <a:gd name="connsiteX212" fmla="*/ 3800147 w 7467600"/>
              <a:gd name="connsiteY212" fmla="*/ 3749872 h 6858000"/>
              <a:gd name="connsiteX213" fmla="*/ 3655073 w 7467600"/>
              <a:gd name="connsiteY213" fmla="*/ 3650884 h 6858000"/>
              <a:gd name="connsiteX214" fmla="*/ 3670252 w 7467600"/>
              <a:gd name="connsiteY214" fmla="*/ 3622798 h 6858000"/>
              <a:gd name="connsiteX215" fmla="*/ 3817258 w 7467600"/>
              <a:gd name="connsiteY215" fmla="*/ 3723577 h 6858000"/>
              <a:gd name="connsiteX216" fmla="*/ 4000461 w 7467600"/>
              <a:gd name="connsiteY216" fmla="*/ 3855966 h 6858000"/>
              <a:gd name="connsiteX217" fmla="*/ 4088180 w 7467600"/>
              <a:gd name="connsiteY217" fmla="*/ 3929774 h 6858000"/>
              <a:gd name="connsiteX218" fmla="*/ 4184555 w 7467600"/>
              <a:gd name="connsiteY218" fmla="*/ 4010683 h 6858000"/>
              <a:gd name="connsiteX219" fmla="*/ 4399563 w 7467600"/>
              <a:gd name="connsiteY219" fmla="*/ 4158106 h 6858000"/>
              <a:gd name="connsiteX220" fmla="*/ 4684469 w 7467600"/>
              <a:gd name="connsiteY220" fmla="*/ 4364680 h 6858000"/>
              <a:gd name="connsiteX221" fmla="*/ 4690271 w 7467600"/>
              <a:gd name="connsiteY221" fmla="*/ 4370034 h 6858000"/>
              <a:gd name="connsiteX222" fmla="*/ 4136093 w 7467600"/>
              <a:gd name="connsiteY222" fmla="*/ 3858466 h 6858000"/>
              <a:gd name="connsiteX223" fmla="*/ 3670252 w 7467600"/>
              <a:gd name="connsiteY223" fmla="*/ 3622798 h 6858000"/>
              <a:gd name="connsiteX224" fmla="*/ 4440129 w 7467600"/>
              <a:gd name="connsiteY224" fmla="*/ 3448571 h 6858000"/>
              <a:gd name="connsiteX225" fmla="*/ 4856525 w 7467600"/>
              <a:gd name="connsiteY225" fmla="*/ 3915351 h 6858000"/>
              <a:gd name="connsiteX226" fmla="*/ 5059055 w 7467600"/>
              <a:gd name="connsiteY226" fmla="*/ 4108918 h 6858000"/>
              <a:gd name="connsiteX227" fmla="*/ 5290070 w 7467600"/>
              <a:gd name="connsiteY227" fmla="*/ 4263619 h 6858000"/>
              <a:gd name="connsiteX228" fmla="*/ 4834991 w 7467600"/>
              <a:gd name="connsiteY228" fmla="*/ 3830985 h 6858000"/>
              <a:gd name="connsiteX229" fmla="*/ 4440129 w 7467600"/>
              <a:gd name="connsiteY229" fmla="*/ 3448571 h 6858000"/>
              <a:gd name="connsiteX230" fmla="*/ 4441737 w 7467600"/>
              <a:gd name="connsiteY230" fmla="*/ 3399734 h 6858000"/>
              <a:gd name="connsiteX231" fmla="*/ 4431236 w 7467600"/>
              <a:gd name="connsiteY231" fmla="*/ 3400954 h 6858000"/>
              <a:gd name="connsiteX232" fmla="*/ 4557150 w 7467600"/>
              <a:gd name="connsiteY232" fmla="*/ 3510023 h 6858000"/>
              <a:gd name="connsiteX233" fmla="*/ 4856936 w 7467600"/>
              <a:gd name="connsiteY233" fmla="*/ 3809146 h 6858000"/>
              <a:gd name="connsiteX234" fmla="*/ 5111996 w 7467600"/>
              <a:gd name="connsiteY234" fmla="*/ 4065759 h 6858000"/>
              <a:gd name="connsiteX235" fmla="*/ 5388878 w 7467600"/>
              <a:gd name="connsiteY235" fmla="*/ 4300185 h 6858000"/>
              <a:gd name="connsiteX236" fmla="*/ 5425556 w 7467600"/>
              <a:gd name="connsiteY236" fmla="*/ 4308967 h 6858000"/>
              <a:gd name="connsiteX237" fmla="*/ 4943646 w 7467600"/>
              <a:gd name="connsiteY237" fmla="*/ 3822916 h 6858000"/>
              <a:gd name="connsiteX238" fmla="*/ 4594837 w 7467600"/>
              <a:gd name="connsiteY238" fmla="*/ 3532274 h 6858000"/>
              <a:gd name="connsiteX239" fmla="*/ 4441737 w 7467600"/>
              <a:gd name="connsiteY239" fmla="*/ 3399734 h 6858000"/>
              <a:gd name="connsiteX240" fmla="*/ 5425834 w 7467600"/>
              <a:gd name="connsiteY240" fmla="*/ 3162785 h 6858000"/>
              <a:gd name="connsiteX241" fmla="*/ 5401644 w 7467600"/>
              <a:gd name="connsiteY241" fmla="*/ 3617847 h 6858000"/>
              <a:gd name="connsiteX242" fmla="*/ 5467256 w 7467600"/>
              <a:gd name="connsiteY242" fmla="*/ 4175494 h 6858000"/>
              <a:gd name="connsiteX243" fmla="*/ 5448069 w 7467600"/>
              <a:gd name="connsiteY243" fmla="*/ 3567554 h 6858000"/>
              <a:gd name="connsiteX244" fmla="*/ 5425834 w 7467600"/>
              <a:gd name="connsiteY244" fmla="*/ 3162785 h 6858000"/>
              <a:gd name="connsiteX245" fmla="*/ 1318687 w 7467600"/>
              <a:gd name="connsiteY245" fmla="*/ 3113840 h 6858000"/>
              <a:gd name="connsiteX246" fmla="*/ 1066793 w 7467600"/>
              <a:gd name="connsiteY246" fmla="*/ 3212171 h 6858000"/>
              <a:gd name="connsiteX247" fmla="*/ 993319 w 7467600"/>
              <a:gd name="connsiteY247" fmla="*/ 3247648 h 6858000"/>
              <a:gd name="connsiteX248" fmla="*/ 853081 w 7467600"/>
              <a:gd name="connsiteY248" fmla="*/ 3312410 h 6858000"/>
              <a:gd name="connsiteX249" fmla="*/ 805957 w 7467600"/>
              <a:gd name="connsiteY249" fmla="*/ 3330443 h 6858000"/>
              <a:gd name="connsiteX250" fmla="*/ 1318687 w 7467600"/>
              <a:gd name="connsiteY250" fmla="*/ 3113840 h 6858000"/>
              <a:gd name="connsiteX251" fmla="*/ 5453702 w 7467600"/>
              <a:gd name="connsiteY251" fmla="*/ 3090882 h 6858000"/>
              <a:gd name="connsiteX252" fmla="*/ 5480135 w 7467600"/>
              <a:gd name="connsiteY252" fmla="*/ 3565802 h 6858000"/>
              <a:gd name="connsiteX253" fmla="*/ 5499023 w 7467600"/>
              <a:gd name="connsiteY253" fmla="*/ 4166310 h 6858000"/>
              <a:gd name="connsiteX254" fmla="*/ 5547022 w 7467600"/>
              <a:gd name="connsiteY254" fmla="*/ 3607838 h 6858000"/>
              <a:gd name="connsiteX255" fmla="*/ 5515964 w 7467600"/>
              <a:gd name="connsiteY255" fmla="*/ 3378541 h 6858000"/>
              <a:gd name="connsiteX256" fmla="*/ 5453702 w 7467600"/>
              <a:gd name="connsiteY256" fmla="*/ 3090882 h 6858000"/>
              <a:gd name="connsiteX257" fmla="*/ 1238695 w 7467600"/>
              <a:gd name="connsiteY257" fmla="*/ 3076820 h 6858000"/>
              <a:gd name="connsiteX258" fmla="*/ 716371 w 7467600"/>
              <a:gd name="connsiteY258" fmla="*/ 3293249 h 6858000"/>
              <a:gd name="connsiteX259" fmla="*/ 579522 w 7467600"/>
              <a:gd name="connsiteY259" fmla="*/ 3371759 h 6858000"/>
              <a:gd name="connsiteX260" fmla="*/ 600288 w 7467600"/>
              <a:gd name="connsiteY260" fmla="*/ 3365555 h 6858000"/>
              <a:gd name="connsiteX261" fmla="*/ 840692 w 7467600"/>
              <a:gd name="connsiteY261" fmla="*/ 3284921 h 6858000"/>
              <a:gd name="connsiteX262" fmla="*/ 979248 w 7467600"/>
              <a:gd name="connsiteY262" fmla="*/ 3221003 h 6858000"/>
              <a:gd name="connsiteX263" fmla="*/ 1053282 w 7467600"/>
              <a:gd name="connsiteY263" fmla="*/ 3185247 h 6858000"/>
              <a:gd name="connsiteX264" fmla="*/ 1320603 w 7467600"/>
              <a:gd name="connsiteY264" fmla="*/ 3081281 h 6858000"/>
              <a:gd name="connsiteX265" fmla="*/ 1238695 w 7467600"/>
              <a:gd name="connsiteY265" fmla="*/ 3076820 h 6858000"/>
              <a:gd name="connsiteX266" fmla="*/ 5425627 w 7467600"/>
              <a:gd name="connsiteY266" fmla="*/ 2954192 h 6858000"/>
              <a:gd name="connsiteX267" fmla="*/ 5470770 w 7467600"/>
              <a:gd name="connsiteY267" fmla="*/ 3005435 h 6858000"/>
              <a:gd name="connsiteX268" fmla="*/ 5519779 w 7467600"/>
              <a:gd name="connsiteY268" fmla="*/ 4359223 h 6858000"/>
              <a:gd name="connsiteX269" fmla="*/ 5520293 w 7467600"/>
              <a:gd name="connsiteY269" fmla="*/ 4360602 h 6858000"/>
              <a:gd name="connsiteX270" fmla="*/ 5767221 w 7467600"/>
              <a:gd name="connsiteY270" fmla="*/ 4665564 h 6858000"/>
              <a:gd name="connsiteX271" fmla="*/ 6937169 w 7467600"/>
              <a:gd name="connsiteY271" fmla="*/ 4815941 h 6858000"/>
              <a:gd name="connsiteX272" fmla="*/ 6953922 w 7467600"/>
              <a:gd name="connsiteY272" fmla="*/ 4890068 h 6858000"/>
              <a:gd name="connsiteX273" fmla="*/ 6071359 w 7467600"/>
              <a:gd name="connsiteY273" fmla="*/ 4770770 h 6858000"/>
              <a:gd name="connsiteX274" fmla="*/ 6038839 w 7467600"/>
              <a:gd name="connsiteY274" fmla="*/ 4764474 h 6858000"/>
              <a:gd name="connsiteX275" fmla="*/ 6038706 w 7467600"/>
              <a:gd name="connsiteY275" fmla="*/ 4763847 h 6858000"/>
              <a:gd name="connsiteX276" fmla="*/ 6037784 w 7467600"/>
              <a:gd name="connsiteY276" fmla="*/ 4764270 h 6858000"/>
              <a:gd name="connsiteX277" fmla="*/ 6038839 w 7467600"/>
              <a:gd name="connsiteY277" fmla="*/ 4764474 h 6858000"/>
              <a:gd name="connsiteX278" fmla="*/ 6040338 w 7467600"/>
              <a:gd name="connsiteY278" fmla="*/ 4771418 h 6858000"/>
              <a:gd name="connsiteX279" fmla="*/ 6024488 w 7467600"/>
              <a:gd name="connsiteY279" fmla="*/ 4809903 h 6858000"/>
              <a:gd name="connsiteX280" fmla="*/ 5599771 w 7467600"/>
              <a:gd name="connsiteY280" fmla="*/ 5509652 h 6858000"/>
              <a:gd name="connsiteX281" fmla="*/ 5548843 w 7467600"/>
              <a:gd name="connsiteY281" fmla="*/ 5563845 h 6858000"/>
              <a:gd name="connsiteX282" fmla="*/ 5940952 w 7467600"/>
              <a:gd name="connsiteY282" fmla="*/ 6250028 h 6858000"/>
              <a:gd name="connsiteX283" fmla="*/ 6043441 w 7467600"/>
              <a:gd name="connsiteY283" fmla="*/ 6665847 h 6858000"/>
              <a:gd name="connsiteX284" fmla="*/ 6093432 w 7467600"/>
              <a:gd name="connsiteY284" fmla="*/ 6858000 h 6858000"/>
              <a:gd name="connsiteX285" fmla="*/ 6034344 w 7467600"/>
              <a:gd name="connsiteY285" fmla="*/ 6858000 h 6858000"/>
              <a:gd name="connsiteX286" fmla="*/ 6026679 w 7467600"/>
              <a:gd name="connsiteY286" fmla="*/ 6836959 h 6858000"/>
              <a:gd name="connsiteX287" fmla="*/ 5800441 w 7467600"/>
              <a:gd name="connsiteY287" fmla="*/ 6335286 h 6858000"/>
              <a:gd name="connsiteX288" fmla="*/ 5526562 w 7467600"/>
              <a:gd name="connsiteY288" fmla="*/ 5705388 h 6858000"/>
              <a:gd name="connsiteX289" fmla="*/ 5519640 w 7467600"/>
              <a:gd name="connsiteY289" fmla="*/ 5683774 h 6858000"/>
              <a:gd name="connsiteX290" fmla="*/ 5844559 w 7467600"/>
              <a:gd name="connsiteY290" fmla="*/ 6553349 h 6858000"/>
              <a:gd name="connsiteX291" fmla="*/ 5975994 w 7467600"/>
              <a:gd name="connsiteY291" fmla="*/ 6858000 h 6858000"/>
              <a:gd name="connsiteX292" fmla="*/ 5898547 w 7467600"/>
              <a:gd name="connsiteY292" fmla="*/ 6858000 h 6858000"/>
              <a:gd name="connsiteX293" fmla="*/ 5682041 w 7467600"/>
              <a:gd name="connsiteY293" fmla="*/ 6355860 h 6858000"/>
              <a:gd name="connsiteX294" fmla="*/ 5461758 w 7467600"/>
              <a:gd name="connsiteY294" fmla="*/ 5820220 h 6858000"/>
              <a:gd name="connsiteX295" fmla="*/ 5237282 w 7467600"/>
              <a:gd name="connsiteY295" fmla="*/ 6579086 h 6858000"/>
              <a:gd name="connsiteX296" fmla="*/ 5115009 w 7467600"/>
              <a:gd name="connsiteY296" fmla="*/ 6858000 h 6858000"/>
              <a:gd name="connsiteX297" fmla="*/ 5028074 w 7467600"/>
              <a:gd name="connsiteY297" fmla="*/ 6858000 h 6858000"/>
              <a:gd name="connsiteX298" fmla="*/ 5079508 w 7467600"/>
              <a:gd name="connsiteY298" fmla="*/ 6749074 h 6858000"/>
              <a:gd name="connsiteX299" fmla="*/ 5371846 w 7467600"/>
              <a:gd name="connsiteY299" fmla="*/ 5924413 h 6858000"/>
              <a:gd name="connsiteX300" fmla="*/ 5270512 w 7467600"/>
              <a:gd name="connsiteY300" fmla="*/ 6138975 h 6858000"/>
              <a:gd name="connsiteX301" fmla="*/ 5062409 w 7467600"/>
              <a:gd name="connsiteY301" fmla="*/ 6653544 h 6858000"/>
              <a:gd name="connsiteX302" fmla="*/ 5036628 w 7467600"/>
              <a:gd name="connsiteY302" fmla="*/ 6754247 h 6858000"/>
              <a:gd name="connsiteX303" fmla="*/ 5009112 w 7467600"/>
              <a:gd name="connsiteY303" fmla="*/ 6858000 h 6858000"/>
              <a:gd name="connsiteX304" fmla="*/ 4976679 w 7467600"/>
              <a:gd name="connsiteY304" fmla="*/ 6858000 h 6858000"/>
              <a:gd name="connsiteX305" fmla="*/ 5006537 w 7467600"/>
              <a:gd name="connsiteY305" fmla="*/ 6747068 h 6858000"/>
              <a:gd name="connsiteX306" fmla="*/ 5032723 w 7467600"/>
              <a:gd name="connsiteY306" fmla="*/ 6644957 h 6858000"/>
              <a:gd name="connsiteX307" fmla="*/ 5242949 w 7467600"/>
              <a:gd name="connsiteY307" fmla="*/ 6125175 h 6858000"/>
              <a:gd name="connsiteX308" fmla="*/ 5286321 w 7467600"/>
              <a:gd name="connsiteY308" fmla="*/ 6033555 h 6858000"/>
              <a:gd name="connsiteX309" fmla="*/ 5008210 w 7467600"/>
              <a:gd name="connsiteY309" fmla="*/ 6649194 h 6858000"/>
              <a:gd name="connsiteX310" fmla="*/ 4986321 w 7467600"/>
              <a:gd name="connsiteY310" fmla="*/ 6765687 h 6858000"/>
              <a:gd name="connsiteX311" fmla="*/ 4973474 w 7467600"/>
              <a:gd name="connsiteY311" fmla="*/ 6858000 h 6858000"/>
              <a:gd name="connsiteX312" fmla="*/ 4907178 w 7467600"/>
              <a:gd name="connsiteY312" fmla="*/ 6858000 h 6858000"/>
              <a:gd name="connsiteX313" fmla="*/ 4910810 w 7467600"/>
              <a:gd name="connsiteY313" fmla="*/ 6829660 h 6858000"/>
              <a:gd name="connsiteX314" fmla="*/ 4987461 w 7467600"/>
              <a:gd name="connsiteY314" fmla="*/ 6432994 h 6858000"/>
              <a:gd name="connsiteX315" fmla="*/ 5179262 w 7467600"/>
              <a:gd name="connsiteY315" fmla="*/ 6035044 h 6858000"/>
              <a:gd name="connsiteX316" fmla="*/ 4689678 w 7467600"/>
              <a:gd name="connsiteY316" fmla="*/ 6440241 h 6858000"/>
              <a:gd name="connsiteX317" fmla="*/ 4477543 w 7467600"/>
              <a:gd name="connsiteY317" fmla="*/ 6674836 h 6858000"/>
              <a:gd name="connsiteX318" fmla="*/ 4329957 w 7467600"/>
              <a:gd name="connsiteY318" fmla="*/ 6858000 h 6858000"/>
              <a:gd name="connsiteX319" fmla="*/ 4218595 w 7467600"/>
              <a:gd name="connsiteY319" fmla="*/ 6858000 h 6858000"/>
              <a:gd name="connsiteX320" fmla="*/ 4368888 w 7467600"/>
              <a:gd name="connsiteY320" fmla="*/ 6668412 h 6858000"/>
              <a:gd name="connsiteX321" fmla="*/ 4563091 w 7467600"/>
              <a:gd name="connsiteY321" fmla="*/ 6442508 h 6858000"/>
              <a:gd name="connsiteX322" fmla="*/ 5387324 w 7467600"/>
              <a:gd name="connsiteY322" fmla="*/ 5705830 h 6858000"/>
              <a:gd name="connsiteX323" fmla="*/ 5073620 w 7467600"/>
              <a:gd name="connsiteY323" fmla="*/ 5955437 h 6858000"/>
              <a:gd name="connsiteX324" fmla="*/ 4689789 w 7467600"/>
              <a:gd name="connsiteY324" fmla="*/ 6268382 h 6858000"/>
              <a:gd name="connsiteX325" fmla="*/ 4418722 w 7467600"/>
              <a:gd name="connsiteY325" fmla="*/ 6570886 h 6858000"/>
              <a:gd name="connsiteX326" fmla="*/ 4214944 w 7467600"/>
              <a:gd name="connsiteY326" fmla="*/ 6858000 h 6858000"/>
              <a:gd name="connsiteX327" fmla="*/ 4177898 w 7467600"/>
              <a:gd name="connsiteY327" fmla="*/ 6858000 h 6858000"/>
              <a:gd name="connsiteX328" fmla="*/ 4391597 w 7467600"/>
              <a:gd name="connsiteY328" fmla="*/ 6556370 h 6858000"/>
              <a:gd name="connsiteX329" fmla="*/ 4668889 w 7467600"/>
              <a:gd name="connsiteY329" fmla="*/ 6246399 h 6858000"/>
              <a:gd name="connsiteX330" fmla="*/ 5055427 w 7467600"/>
              <a:gd name="connsiteY330" fmla="*/ 5931476 h 6858000"/>
              <a:gd name="connsiteX331" fmla="*/ 5371814 w 7467600"/>
              <a:gd name="connsiteY331" fmla="*/ 5678975 h 6858000"/>
              <a:gd name="connsiteX332" fmla="*/ 4987918 w 7467600"/>
              <a:gd name="connsiteY332" fmla="*/ 5838701 h 6858000"/>
              <a:gd name="connsiteX333" fmla="*/ 4317146 w 7467600"/>
              <a:gd name="connsiteY333" fmla="*/ 6587716 h 6858000"/>
              <a:gd name="connsiteX334" fmla="*/ 4171627 w 7467600"/>
              <a:gd name="connsiteY334" fmla="*/ 6858000 h 6858000"/>
              <a:gd name="connsiteX335" fmla="*/ 4081585 w 7467600"/>
              <a:gd name="connsiteY335" fmla="*/ 6858000 h 6858000"/>
              <a:gd name="connsiteX336" fmla="*/ 4238603 w 7467600"/>
              <a:gd name="connsiteY336" fmla="*/ 6559341 h 6858000"/>
              <a:gd name="connsiteX337" fmla="*/ 4778333 w 7467600"/>
              <a:gd name="connsiteY337" fmla="*/ 5873626 h 6858000"/>
              <a:gd name="connsiteX338" fmla="*/ 5414185 w 7467600"/>
              <a:gd name="connsiteY338" fmla="*/ 5573882 h 6858000"/>
              <a:gd name="connsiteX339" fmla="*/ 5959648 w 7467600"/>
              <a:gd name="connsiteY339" fmla="*/ 4760797 h 6858000"/>
              <a:gd name="connsiteX340" fmla="*/ 5355019 w 7467600"/>
              <a:gd name="connsiteY340" fmla="*/ 4734672 h 6858000"/>
              <a:gd name="connsiteX341" fmla="*/ 5083565 w 7467600"/>
              <a:gd name="connsiteY341" fmla="*/ 5179121 h 6858000"/>
              <a:gd name="connsiteX342" fmla="*/ 4713577 w 7467600"/>
              <a:gd name="connsiteY342" fmla="*/ 5616803 h 6858000"/>
              <a:gd name="connsiteX343" fmla="*/ 3989559 w 7467600"/>
              <a:gd name="connsiteY343" fmla="*/ 6145945 h 6858000"/>
              <a:gd name="connsiteX344" fmla="*/ 3939824 w 7467600"/>
              <a:gd name="connsiteY344" fmla="*/ 6066900 h 6858000"/>
              <a:gd name="connsiteX345" fmla="*/ 4584537 w 7467600"/>
              <a:gd name="connsiteY345" fmla="*/ 5324826 h 6858000"/>
              <a:gd name="connsiteX346" fmla="*/ 5037105 w 7467600"/>
              <a:gd name="connsiteY346" fmla="*/ 5088765 h 6858000"/>
              <a:gd name="connsiteX347" fmla="*/ 5039930 w 7467600"/>
              <a:gd name="connsiteY347" fmla="*/ 5089585 h 6858000"/>
              <a:gd name="connsiteX348" fmla="*/ 5263764 w 7467600"/>
              <a:gd name="connsiteY348" fmla="*/ 4735525 h 6858000"/>
              <a:gd name="connsiteX349" fmla="*/ 4086300 w 7467600"/>
              <a:gd name="connsiteY349" fmla="*/ 4884599 h 6858000"/>
              <a:gd name="connsiteX350" fmla="*/ 4085485 w 7467600"/>
              <a:gd name="connsiteY350" fmla="*/ 4899070 h 6858000"/>
              <a:gd name="connsiteX351" fmla="*/ 3871915 w 7467600"/>
              <a:gd name="connsiteY351" fmla="*/ 5253645 h 6858000"/>
              <a:gd name="connsiteX352" fmla="*/ 3799374 w 7467600"/>
              <a:gd name="connsiteY352" fmla="*/ 5466127 h 6858000"/>
              <a:gd name="connsiteX353" fmla="*/ 3498850 w 7467600"/>
              <a:gd name="connsiteY353" fmla="*/ 6661888 h 6858000"/>
              <a:gd name="connsiteX354" fmla="*/ 3399216 w 7467600"/>
              <a:gd name="connsiteY354" fmla="*/ 6858000 h 6858000"/>
              <a:gd name="connsiteX355" fmla="*/ 3303688 w 7467600"/>
              <a:gd name="connsiteY355" fmla="*/ 6858000 h 6858000"/>
              <a:gd name="connsiteX356" fmla="*/ 3391774 w 7467600"/>
              <a:gd name="connsiteY356" fmla="*/ 6697181 h 6858000"/>
              <a:gd name="connsiteX357" fmla="*/ 3735540 w 7467600"/>
              <a:gd name="connsiteY357" fmla="*/ 5546923 h 6858000"/>
              <a:gd name="connsiteX358" fmla="*/ 3729438 w 7467600"/>
              <a:gd name="connsiteY358" fmla="*/ 5569058 h 6858000"/>
              <a:gd name="connsiteX359" fmla="*/ 3707782 w 7467600"/>
              <a:gd name="connsiteY359" fmla="*/ 5644908 h 6858000"/>
              <a:gd name="connsiteX360" fmla="*/ 3583827 w 7467600"/>
              <a:gd name="connsiteY360" fmla="*/ 6039215 h 6858000"/>
              <a:gd name="connsiteX361" fmla="*/ 3547861 w 7467600"/>
              <a:gd name="connsiteY361" fmla="*/ 6129609 h 6858000"/>
              <a:gd name="connsiteX362" fmla="*/ 3490905 w 7467600"/>
              <a:gd name="connsiteY362" fmla="*/ 6277660 h 6858000"/>
              <a:gd name="connsiteX363" fmla="*/ 3455859 w 7467600"/>
              <a:gd name="connsiteY363" fmla="*/ 6391301 h 6858000"/>
              <a:gd name="connsiteX364" fmla="*/ 3429112 w 7467600"/>
              <a:gd name="connsiteY364" fmla="*/ 6479469 h 6858000"/>
              <a:gd name="connsiteX365" fmla="*/ 3304862 w 7467600"/>
              <a:gd name="connsiteY365" fmla="*/ 6796476 h 6858000"/>
              <a:gd name="connsiteX366" fmla="*/ 3276071 w 7467600"/>
              <a:gd name="connsiteY366" fmla="*/ 6858000 h 6858000"/>
              <a:gd name="connsiteX367" fmla="*/ 3240805 w 7467600"/>
              <a:gd name="connsiteY367" fmla="*/ 6858000 h 6858000"/>
              <a:gd name="connsiteX368" fmla="*/ 3275917 w 7467600"/>
              <a:gd name="connsiteY368" fmla="*/ 6783192 h 6858000"/>
              <a:gd name="connsiteX369" fmla="*/ 3399358 w 7467600"/>
              <a:gd name="connsiteY369" fmla="*/ 6469011 h 6858000"/>
              <a:gd name="connsiteX370" fmla="*/ 3425650 w 7467600"/>
              <a:gd name="connsiteY370" fmla="*/ 6381333 h 6858000"/>
              <a:gd name="connsiteX371" fmla="*/ 3460661 w 7467600"/>
              <a:gd name="connsiteY371" fmla="*/ 6266763 h 6858000"/>
              <a:gd name="connsiteX372" fmla="*/ 3518021 w 7467600"/>
              <a:gd name="connsiteY372" fmla="*/ 6117298 h 6858000"/>
              <a:gd name="connsiteX373" fmla="*/ 3554035 w 7467600"/>
              <a:gd name="connsiteY373" fmla="*/ 6027832 h 6858000"/>
              <a:gd name="connsiteX374" fmla="*/ 3677174 w 7467600"/>
              <a:gd name="connsiteY374" fmla="*/ 5636351 h 6858000"/>
              <a:gd name="connsiteX375" fmla="*/ 3698819 w 7467600"/>
              <a:gd name="connsiteY375" fmla="*/ 5560503 h 6858000"/>
              <a:gd name="connsiteX376" fmla="*/ 3702094 w 7467600"/>
              <a:gd name="connsiteY376" fmla="*/ 5549194 h 6858000"/>
              <a:gd name="connsiteX377" fmla="*/ 3398355 w 7467600"/>
              <a:gd name="connsiteY377" fmla="*/ 6094603 h 6858000"/>
              <a:gd name="connsiteX378" fmla="*/ 3193941 w 7467600"/>
              <a:gd name="connsiteY378" fmla="*/ 6798775 h 6858000"/>
              <a:gd name="connsiteX379" fmla="*/ 3184140 w 7467600"/>
              <a:gd name="connsiteY379" fmla="*/ 6858000 h 6858000"/>
              <a:gd name="connsiteX380" fmla="*/ 3099978 w 7467600"/>
              <a:gd name="connsiteY380" fmla="*/ 6858000 h 6858000"/>
              <a:gd name="connsiteX381" fmla="*/ 3101556 w 7467600"/>
              <a:gd name="connsiteY381" fmla="*/ 6843337 h 6858000"/>
              <a:gd name="connsiteX382" fmla="*/ 3370162 w 7467600"/>
              <a:gd name="connsiteY382" fmla="*/ 5785550 h 6858000"/>
              <a:gd name="connsiteX383" fmla="*/ 3746477 w 7467600"/>
              <a:gd name="connsiteY383" fmla="*/ 5377889 h 6858000"/>
              <a:gd name="connsiteX384" fmla="*/ 3863399 w 7467600"/>
              <a:gd name="connsiteY384" fmla="*/ 5087257 h 6858000"/>
              <a:gd name="connsiteX385" fmla="*/ 3968712 w 7467600"/>
              <a:gd name="connsiteY385" fmla="*/ 4913989 h 6858000"/>
              <a:gd name="connsiteX386" fmla="*/ 2792390 w 7467600"/>
              <a:gd name="connsiteY386" fmla="*/ 5382974 h 6858000"/>
              <a:gd name="connsiteX387" fmla="*/ 2714982 w 7467600"/>
              <a:gd name="connsiteY387" fmla="*/ 5427051 h 6858000"/>
              <a:gd name="connsiteX388" fmla="*/ 2813361 w 7467600"/>
              <a:gd name="connsiteY388" fmla="*/ 6023912 h 6858000"/>
              <a:gd name="connsiteX389" fmla="*/ 2688430 w 7467600"/>
              <a:gd name="connsiteY389" fmla="*/ 6801564 h 6858000"/>
              <a:gd name="connsiteX390" fmla="*/ 2629626 w 7467600"/>
              <a:gd name="connsiteY390" fmla="*/ 6763394 h 6858000"/>
              <a:gd name="connsiteX391" fmla="*/ 2565328 w 7467600"/>
              <a:gd name="connsiteY391" fmla="*/ 5516399 h 6858000"/>
              <a:gd name="connsiteX392" fmla="*/ 1922999 w 7467600"/>
              <a:gd name="connsiteY392" fmla="*/ 5980343 h 6858000"/>
              <a:gd name="connsiteX393" fmla="*/ 1950261 w 7467600"/>
              <a:gd name="connsiteY393" fmla="*/ 6405858 h 6858000"/>
              <a:gd name="connsiteX394" fmla="*/ 2365554 w 7467600"/>
              <a:gd name="connsiteY394" fmla="*/ 6759107 h 6858000"/>
              <a:gd name="connsiteX395" fmla="*/ 2424142 w 7467600"/>
              <a:gd name="connsiteY395" fmla="*/ 6858000 h 6858000"/>
              <a:gd name="connsiteX396" fmla="*/ 2395994 w 7467600"/>
              <a:gd name="connsiteY396" fmla="*/ 6858000 h 6858000"/>
              <a:gd name="connsiteX397" fmla="*/ 2392863 w 7467600"/>
              <a:gd name="connsiteY397" fmla="*/ 6852964 h 6858000"/>
              <a:gd name="connsiteX398" fmla="*/ 2017589 w 7467600"/>
              <a:gd name="connsiteY398" fmla="*/ 6493982 h 6858000"/>
              <a:gd name="connsiteX399" fmla="*/ 2147336 w 7467600"/>
              <a:gd name="connsiteY399" fmla="*/ 6594052 h 6858000"/>
              <a:gd name="connsiteX400" fmla="*/ 2207047 w 7467600"/>
              <a:gd name="connsiteY400" fmla="*/ 6654540 h 6858000"/>
              <a:gd name="connsiteX401" fmla="*/ 2299106 w 7467600"/>
              <a:gd name="connsiteY401" fmla="*/ 6778931 h 6858000"/>
              <a:gd name="connsiteX402" fmla="*/ 2314430 w 7467600"/>
              <a:gd name="connsiteY402" fmla="*/ 6801144 h 6858000"/>
              <a:gd name="connsiteX403" fmla="*/ 2352406 w 7467600"/>
              <a:gd name="connsiteY403" fmla="*/ 6858000 h 6858000"/>
              <a:gd name="connsiteX404" fmla="*/ 2314492 w 7467600"/>
              <a:gd name="connsiteY404" fmla="*/ 6858000 h 6858000"/>
              <a:gd name="connsiteX405" fmla="*/ 2288095 w 7467600"/>
              <a:gd name="connsiteY405" fmla="*/ 6818030 h 6858000"/>
              <a:gd name="connsiteX406" fmla="*/ 2272768 w 7467600"/>
              <a:gd name="connsiteY406" fmla="*/ 6795822 h 6858000"/>
              <a:gd name="connsiteX407" fmla="*/ 2182715 w 7467600"/>
              <a:gd name="connsiteY407" fmla="*/ 6675071 h 6858000"/>
              <a:gd name="connsiteX408" fmla="*/ 2032061 w 7467600"/>
              <a:gd name="connsiteY408" fmla="*/ 6541380 h 6858000"/>
              <a:gd name="connsiteX409" fmla="*/ 2257220 w 7467600"/>
              <a:gd name="connsiteY409" fmla="*/ 6826257 h 6858000"/>
              <a:gd name="connsiteX410" fmla="*/ 2281324 w 7467600"/>
              <a:gd name="connsiteY410" fmla="*/ 6858000 h 6858000"/>
              <a:gd name="connsiteX411" fmla="*/ 2242860 w 7467600"/>
              <a:gd name="connsiteY411" fmla="*/ 6858000 h 6858000"/>
              <a:gd name="connsiteX412" fmla="*/ 2232818 w 7467600"/>
              <a:gd name="connsiteY412" fmla="*/ 6844926 h 6858000"/>
              <a:gd name="connsiteX413" fmla="*/ 1990172 w 7467600"/>
              <a:gd name="connsiteY413" fmla="*/ 6542121 h 6858000"/>
              <a:gd name="connsiteX414" fmla="*/ 2124090 w 7467600"/>
              <a:gd name="connsiteY414" fmla="*/ 6761017 h 6858000"/>
              <a:gd name="connsiteX415" fmla="*/ 2200380 w 7467600"/>
              <a:gd name="connsiteY415" fmla="*/ 6858000 h 6858000"/>
              <a:gd name="connsiteX416" fmla="*/ 2147507 w 7467600"/>
              <a:gd name="connsiteY416" fmla="*/ 6858000 h 6858000"/>
              <a:gd name="connsiteX417" fmla="*/ 2070668 w 7467600"/>
              <a:gd name="connsiteY417" fmla="*/ 6761520 h 6858000"/>
              <a:gd name="connsiteX418" fmla="*/ 1975142 w 7467600"/>
              <a:gd name="connsiteY418" fmla="*/ 6585570 h 6858000"/>
              <a:gd name="connsiteX419" fmla="*/ 2050035 w 7467600"/>
              <a:gd name="connsiteY419" fmla="*/ 6813345 h 6858000"/>
              <a:gd name="connsiteX420" fmla="*/ 2063025 w 7467600"/>
              <a:gd name="connsiteY420" fmla="*/ 6858000 h 6858000"/>
              <a:gd name="connsiteX421" fmla="*/ 2021675 w 7467600"/>
              <a:gd name="connsiteY421" fmla="*/ 6858000 h 6858000"/>
              <a:gd name="connsiteX422" fmla="*/ 2019308 w 7467600"/>
              <a:gd name="connsiteY422" fmla="*/ 6847118 h 6858000"/>
              <a:gd name="connsiteX423" fmla="*/ 1938835 w 7467600"/>
              <a:gd name="connsiteY423" fmla="*/ 6551160 h 6858000"/>
              <a:gd name="connsiteX424" fmla="*/ 1953230 w 7467600"/>
              <a:gd name="connsiteY424" fmla="*/ 6759699 h 6858000"/>
              <a:gd name="connsiteX425" fmla="*/ 1956763 w 7467600"/>
              <a:gd name="connsiteY425" fmla="*/ 6778191 h 6858000"/>
              <a:gd name="connsiteX426" fmla="*/ 1967925 w 7467600"/>
              <a:gd name="connsiteY426" fmla="*/ 6858000 h 6858000"/>
              <a:gd name="connsiteX427" fmla="*/ 1936622 w 7467600"/>
              <a:gd name="connsiteY427" fmla="*/ 6858000 h 6858000"/>
              <a:gd name="connsiteX428" fmla="*/ 1926261 w 7467600"/>
              <a:gd name="connsiteY428" fmla="*/ 6784064 h 6858000"/>
              <a:gd name="connsiteX429" fmla="*/ 1922724 w 7467600"/>
              <a:gd name="connsiteY429" fmla="*/ 6765577 h 6858000"/>
              <a:gd name="connsiteX430" fmla="*/ 1904650 w 7467600"/>
              <a:gd name="connsiteY430" fmla="*/ 6639616 h 6858000"/>
              <a:gd name="connsiteX431" fmla="*/ 1885273 w 7467600"/>
              <a:gd name="connsiteY431" fmla="*/ 6858000 h 6858000"/>
              <a:gd name="connsiteX432" fmla="*/ 1854363 w 7467600"/>
              <a:gd name="connsiteY432" fmla="*/ 6858000 h 6858000"/>
              <a:gd name="connsiteX433" fmla="*/ 1880391 w 7467600"/>
              <a:gd name="connsiteY433" fmla="*/ 6603796 h 6858000"/>
              <a:gd name="connsiteX434" fmla="*/ 1818273 w 7467600"/>
              <a:gd name="connsiteY434" fmla="*/ 6715729 h 6858000"/>
              <a:gd name="connsiteX435" fmla="*/ 1794691 w 7467600"/>
              <a:gd name="connsiteY435" fmla="*/ 6843239 h 6858000"/>
              <a:gd name="connsiteX436" fmla="*/ 1794914 w 7467600"/>
              <a:gd name="connsiteY436" fmla="*/ 6858000 h 6858000"/>
              <a:gd name="connsiteX437" fmla="*/ 1746128 w 7467600"/>
              <a:gd name="connsiteY437" fmla="*/ 6858000 h 6858000"/>
              <a:gd name="connsiteX438" fmla="*/ 1753934 w 7467600"/>
              <a:gd name="connsiteY438" fmla="*/ 6724796 h 6858000"/>
              <a:gd name="connsiteX439" fmla="*/ 1792053 w 7467600"/>
              <a:gd name="connsiteY439" fmla="*/ 6572396 h 6858000"/>
              <a:gd name="connsiteX440" fmla="*/ 1862248 w 7467600"/>
              <a:gd name="connsiteY440" fmla="*/ 6266397 h 6858000"/>
              <a:gd name="connsiteX441" fmla="*/ 1862250 w 7467600"/>
              <a:gd name="connsiteY441" fmla="*/ 6033531 h 6858000"/>
              <a:gd name="connsiteX442" fmla="*/ 1211999 w 7467600"/>
              <a:gd name="connsiteY442" fmla="*/ 6683610 h 6858000"/>
              <a:gd name="connsiteX443" fmla="*/ 1213266 w 7467600"/>
              <a:gd name="connsiteY443" fmla="*/ 6691947 h 6858000"/>
              <a:gd name="connsiteX444" fmla="*/ 1203370 w 7467600"/>
              <a:gd name="connsiteY444" fmla="*/ 6850676 h 6858000"/>
              <a:gd name="connsiteX445" fmla="*/ 1203671 w 7467600"/>
              <a:gd name="connsiteY445" fmla="*/ 6858000 h 6858000"/>
              <a:gd name="connsiteX446" fmla="*/ 1143180 w 7467600"/>
              <a:gd name="connsiteY446" fmla="*/ 6858000 h 6858000"/>
              <a:gd name="connsiteX447" fmla="*/ 1142176 w 7467600"/>
              <a:gd name="connsiteY447" fmla="*/ 6766045 h 6858000"/>
              <a:gd name="connsiteX448" fmla="*/ 1067484 w 7467600"/>
              <a:gd name="connsiteY448" fmla="*/ 6858000 h 6858000"/>
              <a:gd name="connsiteX449" fmla="*/ 953928 w 7467600"/>
              <a:gd name="connsiteY449" fmla="*/ 6858000 h 6858000"/>
              <a:gd name="connsiteX450" fmla="*/ 959715 w 7467600"/>
              <a:gd name="connsiteY450" fmla="*/ 6850185 h 6858000"/>
              <a:gd name="connsiteX451" fmla="*/ 1483788 w 7467600"/>
              <a:gd name="connsiteY451" fmla="*/ 6259174 h 6858000"/>
              <a:gd name="connsiteX452" fmla="*/ 1100671 w 7467600"/>
              <a:gd name="connsiteY452" fmla="*/ 6252137 h 6858000"/>
              <a:gd name="connsiteX453" fmla="*/ 1090144 w 7467600"/>
              <a:gd name="connsiteY453" fmla="*/ 6256748 h 6858000"/>
              <a:gd name="connsiteX454" fmla="*/ 1095872 w 7467600"/>
              <a:gd name="connsiteY454" fmla="*/ 6271892 h 6858000"/>
              <a:gd name="connsiteX455" fmla="*/ 262785 w 7467600"/>
              <a:gd name="connsiteY455" fmla="*/ 6845450 h 6858000"/>
              <a:gd name="connsiteX456" fmla="*/ 209968 w 7467600"/>
              <a:gd name="connsiteY456" fmla="*/ 6770713 h 6858000"/>
              <a:gd name="connsiteX457" fmla="*/ 873460 w 7467600"/>
              <a:gd name="connsiteY457" fmla="*/ 6253768 h 6858000"/>
              <a:gd name="connsiteX458" fmla="*/ 192686 w 7467600"/>
              <a:gd name="connsiteY458" fmla="*/ 5849257 h 6858000"/>
              <a:gd name="connsiteX459" fmla="*/ 4696 w 7467600"/>
              <a:gd name="connsiteY459" fmla="*/ 5697668 h 6858000"/>
              <a:gd name="connsiteX460" fmla="*/ 0 w 7467600"/>
              <a:gd name="connsiteY460" fmla="*/ 5689984 h 6858000"/>
              <a:gd name="connsiteX461" fmla="*/ 0 w 7467600"/>
              <a:gd name="connsiteY461" fmla="*/ 5513472 h 6858000"/>
              <a:gd name="connsiteX462" fmla="*/ 174101 w 7467600"/>
              <a:gd name="connsiteY462" fmla="*/ 5620277 h 6858000"/>
              <a:gd name="connsiteX463" fmla="*/ 891800 w 7467600"/>
              <a:gd name="connsiteY463" fmla="*/ 6036935 h 6858000"/>
              <a:gd name="connsiteX464" fmla="*/ 1072219 w 7467600"/>
              <a:gd name="connsiteY464" fmla="*/ 6169443 h 6858000"/>
              <a:gd name="connsiteX465" fmla="*/ 1074117 w 7467600"/>
              <a:gd name="connsiteY465" fmla="*/ 6170301 h 6858000"/>
              <a:gd name="connsiteX466" fmla="*/ 1083114 w 7467600"/>
              <a:gd name="connsiteY466" fmla="*/ 6174131 h 6858000"/>
              <a:gd name="connsiteX467" fmla="*/ 1543010 w 7467600"/>
              <a:gd name="connsiteY467" fmla="*/ 6191140 h 6858000"/>
              <a:gd name="connsiteX468" fmla="*/ 1551080 w 7467600"/>
              <a:gd name="connsiteY468" fmla="*/ 6195006 h 6858000"/>
              <a:gd name="connsiteX469" fmla="*/ 2345443 w 7467600"/>
              <a:gd name="connsiteY469" fmla="*/ 5549882 h 6858000"/>
              <a:gd name="connsiteX470" fmla="*/ 1721499 w 7467600"/>
              <a:gd name="connsiteY470" fmla="*/ 5599969 h 6858000"/>
              <a:gd name="connsiteX471" fmla="*/ 767716 w 7467600"/>
              <a:gd name="connsiteY471" fmla="*/ 5472768 h 6858000"/>
              <a:gd name="connsiteX472" fmla="*/ 722147 w 7467600"/>
              <a:gd name="connsiteY472" fmla="*/ 5393091 h 6858000"/>
              <a:gd name="connsiteX473" fmla="*/ 1485552 w 7467600"/>
              <a:gd name="connsiteY473" fmla="*/ 5313202 h 6858000"/>
              <a:gd name="connsiteX474" fmla="*/ 2143004 w 7467600"/>
              <a:gd name="connsiteY474" fmla="*/ 5402420 h 6858000"/>
              <a:gd name="connsiteX475" fmla="*/ 1933391 w 7467600"/>
              <a:gd name="connsiteY475" fmla="*/ 5156971 h 6858000"/>
              <a:gd name="connsiteX476" fmla="*/ 1827118 w 7467600"/>
              <a:gd name="connsiteY476" fmla="*/ 4968410 h 6858000"/>
              <a:gd name="connsiteX477" fmla="*/ 1837349 w 7467600"/>
              <a:gd name="connsiteY477" fmla="*/ 4956357 h 6858000"/>
              <a:gd name="connsiteX478" fmla="*/ 2162835 w 7467600"/>
              <a:gd name="connsiteY478" fmla="*/ 5187853 h 6858000"/>
              <a:gd name="connsiteX479" fmla="*/ 2257167 w 7467600"/>
              <a:gd name="connsiteY479" fmla="*/ 5462123 h 6858000"/>
              <a:gd name="connsiteX480" fmla="*/ 2261598 w 7467600"/>
              <a:gd name="connsiteY480" fmla="*/ 5467998 h 6858000"/>
              <a:gd name="connsiteX481" fmla="*/ 2437177 w 7467600"/>
              <a:gd name="connsiteY481" fmla="*/ 5479608 h 6858000"/>
              <a:gd name="connsiteX482" fmla="*/ 2445247 w 7467600"/>
              <a:gd name="connsiteY482" fmla="*/ 5483476 h 6858000"/>
              <a:gd name="connsiteX483" fmla="*/ 2743626 w 7467600"/>
              <a:gd name="connsiteY483" fmla="*/ 5304819 h 6858000"/>
              <a:gd name="connsiteX484" fmla="*/ 3048102 w 7467600"/>
              <a:gd name="connsiteY484" fmla="*/ 5150595 h 6858000"/>
              <a:gd name="connsiteX485" fmla="*/ 1799414 w 7467600"/>
              <a:gd name="connsiteY485" fmla="*/ 4694732 h 6858000"/>
              <a:gd name="connsiteX486" fmla="*/ 1771735 w 7467600"/>
              <a:gd name="connsiteY486" fmla="*/ 4619929 h 6858000"/>
              <a:gd name="connsiteX487" fmla="*/ 3104273 w 7467600"/>
              <a:gd name="connsiteY487" fmla="*/ 5076159 h 6858000"/>
              <a:gd name="connsiteX488" fmla="*/ 3113245 w 7467600"/>
              <a:gd name="connsiteY488" fmla="*/ 5090705 h 6858000"/>
              <a:gd name="connsiteX489" fmla="*/ 3126294 w 7467600"/>
              <a:gd name="connsiteY489" fmla="*/ 5114400 h 6858000"/>
              <a:gd name="connsiteX490" fmla="*/ 3937433 w 7467600"/>
              <a:gd name="connsiteY490" fmla="*/ 4830473 h 6858000"/>
              <a:gd name="connsiteX491" fmla="*/ 3590475 w 7467600"/>
              <a:gd name="connsiteY491" fmla="*/ 4597974 h 6858000"/>
              <a:gd name="connsiteX492" fmla="*/ 3100264 w 7467600"/>
              <a:gd name="connsiteY492" fmla="*/ 4579845 h 6858000"/>
              <a:gd name="connsiteX493" fmla="*/ 2183576 w 7467600"/>
              <a:gd name="connsiteY493" fmla="*/ 4227150 h 6858000"/>
              <a:gd name="connsiteX494" fmla="*/ 2151029 w 7467600"/>
              <a:gd name="connsiteY494" fmla="*/ 4146947 h 6858000"/>
              <a:gd name="connsiteX495" fmla="*/ 3563434 w 7467600"/>
              <a:gd name="connsiteY495" fmla="*/ 4469115 h 6858000"/>
              <a:gd name="connsiteX496" fmla="*/ 3177952 w 7467600"/>
              <a:gd name="connsiteY496" fmla="*/ 3657386 h 6858000"/>
              <a:gd name="connsiteX497" fmla="*/ 3189263 w 7467600"/>
              <a:gd name="connsiteY497" fmla="*/ 3625726 h 6858000"/>
              <a:gd name="connsiteX498" fmla="*/ 3560912 w 7467600"/>
              <a:gd name="connsiteY498" fmla="*/ 4079863 h 6858000"/>
              <a:gd name="connsiteX499" fmla="*/ 3626636 w 7467600"/>
              <a:gd name="connsiteY499" fmla="*/ 4512230 h 6858000"/>
              <a:gd name="connsiteX500" fmla="*/ 3653088 w 7467600"/>
              <a:gd name="connsiteY500" fmla="*/ 4521417 h 6858000"/>
              <a:gd name="connsiteX501" fmla="*/ 3988128 w 7467600"/>
              <a:gd name="connsiteY501" fmla="*/ 4817267 h 6858000"/>
              <a:gd name="connsiteX502" fmla="*/ 4830582 w 7467600"/>
              <a:gd name="connsiteY502" fmla="*/ 4676000 h 6858000"/>
              <a:gd name="connsiteX503" fmla="*/ 4830100 w 7467600"/>
              <a:gd name="connsiteY503" fmla="*/ 4675554 h 6858000"/>
              <a:gd name="connsiteX504" fmla="*/ 4036318 w 7467600"/>
              <a:gd name="connsiteY504" fmla="*/ 4147013 h 6858000"/>
              <a:gd name="connsiteX505" fmla="*/ 3432098 w 7467600"/>
              <a:gd name="connsiteY505" fmla="*/ 3537312 h 6858000"/>
              <a:gd name="connsiteX506" fmla="*/ 3446761 w 7467600"/>
              <a:gd name="connsiteY506" fmla="*/ 3461278 h 6858000"/>
              <a:gd name="connsiteX507" fmla="*/ 4419733 w 7467600"/>
              <a:gd name="connsiteY507" fmla="*/ 3963555 h 6858000"/>
              <a:gd name="connsiteX508" fmla="*/ 4781371 w 7467600"/>
              <a:gd name="connsiteY508" fmla="*/ 4458604 h 6858000"/>
              <a:gd name="connsiteX509" fmla="*/ 4780440 w 7467600"/>
              <a:gd name="connsiteY509" fmla="*/ 4470290 h 6858000"/>
              <a:gd name="connsiteX510" fmla="*/ 4898954 w 7467600"/>
              <a:gd name="connsiteY510" fmla="*/ 4662092 h 6858000"/>
              <a:gd name="connsiteX511" fmla="*/ 4900699 w 7467600"/>
              <a:gd name="connsiteY511" fmla="*/ 4670867 h 6858000"/>
              <a:gd name="connsiteX512" fmla="*/ 5714511 w 7467600"/>
              <a:gd name="connsiteY512" fmla="*/ 4663483 h 6858000"/>
              <a:gd name="connsiteX513" fmla="*/ 5464793 w 7467600"/>
              <a:gd name="connsiteY513" fmla="*/ 4393556 h 6858000"/>
              <a:gd name="connsiteX514" fmla="*/ 5461897 w 7467600"/>
              <a:gd name="connsiteY514" fmla="*/ 4390879 h 6858000"/>
              <a:gd name="connsiteX515" fmla="*/ 4294126 w 7467600"/>
              <a:gd name="connsiteY515" fmla="*/ 3303048 h 6858000"/>
              <a:gd name="connsiteX516" fmla="*/ 4305321 w 7467600"/>
              <a:gd name="connsiteY516" fmla="*/ 3256953 h 6858000"/>
              <a:gd name="connsiteX517" fmla="*/ 4949299 w 7467600"/>
              <a:gd name="connsiteY517" fmla="*/ 3766336 h 6858000"/>
              <a:gd name="connsiteX518" fmla="*/ 5291452 w 7467600"/>
              <a:gd name="connsiteY518" fmla="*/ 4076801 h 6858000"/>
              <a:gd name="connsiteX519" fmla="*/ 5434998 w 7467600"/>
              <a:gd name="connsiteY519" fmla="*/ 4254100 h 6858000"/>
              <a:gd name="connsiteX520" fmla="*/ 5351015 w 7467600"/>
              <a:gd name="connsiteY520" fmla="*/ 3760989 h 6858000"/>
              <a:gd name="connsiteX521" fmla="*/ 5413780 w 7467600"/>
              <a:gd name="connsiteY521" fmla="*/ 2966265 h 6858000"/>
              <a:gd name="connsiteX522" fmla="*/ 5425627 w 7467600"/>
              <a:gd name="connsiteY522" fmla="*/ 2954192 h 6858000"/>
              <a:gd name="connsiteX523" fmla="*/ 6604735 w 7467600"/>
              <a:gd name="connsiteY523" fmla="*/ 2041381 h 6858000"/>
              <a:gd name="connsiteX524" fmla="*/ 7204487 w 7467600"/>
              <a:gd name="connsiteY524" fmla="*/ 2742112 h 6858000"/>
              <a:gd name="connsiteX525" fmla="*/ 7131592 w 7467600"/>
              <a:gd name="connsiteY525" fmla="*/ 2672096 h 6858000"/>
              <a:gd name="connsiteX526" fmla="*/ 6996344 w 7467600"/>
              <a:gd name="connsiteY526" fmla="*/ 2518310 h 6858000"/>
              <a:gd name="connsiteX527" fmla="*/ 6735495 w 7467600"/>
              <a:gd name="connsiteY527" fmla="*/ 2196890 h 6858000"/>
              <a:gd name="connsiteX528" fmla="*/ 6721901 w 7467600"/>
              <a:gd name="connsiteY528" fmla="*/ 2179274 h 6858000"/>
              <a:gd name="connsiteX529" fmla="*/ 6604735 w 7467600"/>
              <a:gd name="connsiteY529" fmla="*/ 2041381 h 6858000"/>
              <a:gd name="connsiteX530" fmla="*/ 6591670 w 7467600"/>
              <a:gd name="connsiteY530" fmla="*/ 1988277 h 6858000"/>
              <a:gd name="connsiteX531" fmla="*/ 6747349 w 7467600"/>
              <a:gd name="connsiteY531" fmla="*/ 2160069 h 6858000"/>
              <a:gd name="connsiteX532" fmla="*/ 6760943 w 7467600"/>
              <a:gd name="connsiteY532" fmla="*/ 2177686 h 6858000"/>
              <a:gd name="connsiteX533" fmla="*/ 7021065 w 7467600"/>
              <a:gd name="connsiteY533" fmla="*/ 2498102 h 6858000"/>
              <a:gd name="connsiteX534" fmla="*/ 7155223 w 7467600"/>
              <a:gd name="connsiteY534" fmla="*/ 2650386 h 6858000"/>
              <a:gd name="connsiteX535" fmla="*/ 7203167 w 7467600"/>
              <a:gd name="connsiteY535" fmla="*/ 2697288 h 6858000"/>
              <a:gd name="connsiteX536" fmla="*/ 6937703 w 7467600"/>
              <a:gd name="connsiteY536" fmla="*/ 2321981 h 6858000"/>
              <a:gd name="connsiteX537" fmla="*/ 6591670 w 7467600"/>
              <a:gd name="connsiteY537" fmla="*/ 1988277 h 6858000"/>
              <a:gd name="connsiteX538" fmla="*/ 5798671 w 7467600"/>
              <a:gd name="connsiteY538" fmla="*/ 1981601 h 6858000"/>
              <a:gd name="connsiteX539" fmla="*/ 5754709 w 7467600"/>
              <a:gd name="connsiteY539" fmla="*/ 2071454 h 6858000"/>
              <a:gd name="connsiteX540" fmla="*/ 5763044 w 7467600"/>
              <a:gd name="connsiteY540" fmla="*/ 2842206 h 6858000"/>
              <a:gd name="connsiteX541" fmla="*/ 5764974 w 7467600"/>
              <a:gd name="connsiteY541" fmla="*/ 2799609 h 6858000"/>
              <a:gd name="connsiteX542" fmla="*/ 5767665 w 7467600"/>
              <a:gd name="connsiteY542" fmla="*/ 2666409 h 6858000"/>
              <a:gd name="connsiteX543" fmla="*/ 5763055 w 7467600"/>
              <a:gd name="connsiteY543" fmla="*/ 2579705 h 6858000"/>
              <a:gd name="connsiteX544" fmla="*/ 5758079 w 7467600"/>
              <a:gd name="connsiteY544" fmla="*/ 2492508 h 6858000"/>
              <a:gd name="connsiteX545" fmla="*/ 5779325 w 7467600"/>
              <a:gd name="connsiteY545" fmla="*/ 2197069 h 6858000"/>
              <a:gd name="connsiteX546" fmla="*/ 5798671 w 7467600"/>
              <a:gd name="connsiteY546" fmla="*/ 1981601 h 6858000"/>
              <a:gd name="connsiteX547" fmla="*/ 5829202 w 7467600"/>
              <a:gd name="connsiteY547" fmla="*/ 1971679 h 6858000"/>
              <a:gd name="connsiteX548" fmla="*/ 5809558 w 7467600"/>
              <a:gd name="connsiteY548" fmla="*/ 2198043 h 6858000"/>
              <a:gd name="connsiteX549" fmla="*/ 5788653 w 7467600"/>
              <a:gd name="connsiteY549" fmla="*/ 2489430 h 6858000"/>
              <a:gd name="connsiteX550" fmla="*/ 5793439 w 7467600"/>
              <a:gd name="connsiteY550" fmla="*/ 2575235 h 6858000"/>
              <a:gd name="connsiteX551" fmla="*/ 5796837 w 7467600"/>
              <a:gd name="connsiteY551" fmla="*/ 2637633 h 6858000"/>
              <a:gd name="connsiteX552" fmla="*/ 5818614 w 7467600"/>
              <a:gd name="connsiteY552" fmla="*/ 2473055 h 6858000"/>
              <a:gd name="connsiteX553" fmla="*/ 5829202 w 7467600"/>
              <a:gd name="connsiteY553" fmla="*/ 1971679 h 6858000"/>
              <a:gd name="connsiteX554" fmla="*/ 5911389 w 7467600"/>
              <a:gd name="connsiteY554" fmla="*/ 1898371 h 6858000"/>
              <a:gd name="connsiteX555" fmla="*/ 6237627 w 7467600"/>
              <a:gd name="connsiteY555" fmla="*/ 2231921 h 6858000"/>
              <a:gd name="connsiteX556" fmla="*/ 5911389 w 7467600"/>
              <a:gd name="connsiteY556" fmla="*/ 1898371 h 6858000"/>
              <a:gd name="connsiteX557" fmla="*/ 6944437 w 7467600"/>
              <a:gd name="connsiteY557" fmla="*/ 1575402 h 6858000"/>
              <a:gd name="connsiteX558" fmla="*/ 6304730 w 7467600"/>
              <a:gd name="connsiteY558" fmla="*/ 1766654 h 6858000"/>
              <a:gd name="connsiteX559" fmla="*/ 6944437 w 7467600"/>
              <a:gd name="connsiteY559" fmla="*/ 1575402 h 6858000"/>
              <a:gd name="connsiteX560" fmla="*/ 7019523 w 7467600"/>
              <a:gd name="connsiteY560" fmla="*/ 1519450 h 6858000"/>
              <a:gd name="connsiteX561" fmla="*/ 6298091 w 7467600"/>
              <a:gd name="connsiteY561" fmla="*/ 1737122 h 6858000"/>
              <a:gd name="connsiteX562" fmla="*/ 7019523 w 7467600"/>
              <a:gd name="connsiteY562" fmla="*/ 1519450 h 6858000"/>
              <a:gd name="connsiteX563" fmla="*/ 2399523 w 7467600"/>
              <a:gd name="connsiteY563" fmla="*/ 1428234 h 6858000"/>
              <a:gd name="connsiteX564" fmla="*/ 2224982 w 7467600"/>
              <a:gd name="connsiteY564" fmla="*/ 1826201 h 6858000"/>
              <a:gd name="connsiteX565" fmla="*/ 2096099 w 7467600"/>
              <a:gd name="connsiteY565" fmla="*/ 2345900 h 6858000"/>
              <a:gd name="connsiteX566" fmla="*/ 2283317 w 7467600"/>
              <a:gd name="connsiteY566" fmla="*/ 1796925 h 6858000"/>
              <a:gd name="connsiteX567" fmla="*/ 2399523 w 7467600"/>
              <a:gd name="connsiteY567" fmla="*/ 1428234 h 6858000"/>
              <a:gd name="connsiteX568" fmla="*/ 2448558 w 7467600"/>
              <a:gd name="connsiteY568" fmla="*/ 1373435 h 6858000"/>
              <a:gd name="connsiteX569" fmla="*/ 2312521 w 7467600"/>
              <a:gd name="connsiteY569" fmla="*/ 1806140 h 6858000"/>
              <a:gd name="connsiteX570" fmla="*/ 2127533 w 7467600"/>
              <a:gd name="connsiteY570" fmla="*/ 2348380 h 6858000"/>
              <a:gd name="connsiteX571" fmla="*/ 2358080 w 7467600"/>
              <a:gd name="connsiteY571" fmla="*/ 1866134 h 6858000"/>
              <a:gd name="connsiteX572" fmla="*/ 2407436 w 7467600"/>
              <a:gd name="connsiteY572" fmla="*/ 1651070 h 6858000"/>
              <a:gd name="connsiteX573" fmla="*/ 2448558 w 7467600"/>
              <a:gd name="connsiteY573" fmla="*/ 1373435 h 6858000"/>
              <a:gd name="connsiteX574" fmla="*/ 278707 w 7467600"/>
              <a:gd name="connsiteY574" fmla="*/ 1352270 h 6858000"/>
              <a:gd name="connsiteX575" fmla="*/ 321570 w 7467600"/>
              <a:gd name="connsiteY575" fmla="*/ 1861610 h 6858000"/>
              <a:gd name="connsiteX576" fmla="*/ 294281 w 7467600"/>
              <a:gd name="connsiteY576" fmla="*/ 1440658 h 6858000"/>
              <a:gd name="connsiteX577" fmla="*/ 278707 w 7467600"/>
              <a:gd name="connsiteY577" fmla="*/ 1352270 h 6858000"/>
              <a:gd name="connsiteX578" fmla="*/ 1423821 w 7467600"/>
              <a:gd name="connsiteY578" fmla="*/ 1351958 h 6858000"/>
              <a:gd name="connsiteX579" fmla="*/ 1638521 w 7467600"/>
              <a:gd name="connsiteY579" fmla="*/ 1908470 h 6858000"/>
              <a:gd name="connsiteX580" fmla="*/ 1754199 w 7467600"/>
              <a:gd name="connsiteY580" fmla="*/ 2149284 h 6858000"/>
              <a:gd name="connsiteX581" fmla="*/ 1908359 w 7467600"/>
              <a:gd name="connsiteY581" fmla="*/ 2364988 h 6858000"/>
              <a:gd name="connsiteX582" fmla="*/ 1647661 w 7467600"/>
              <a:gd name="connsiteY582" fmla="*/ 1825945 h 6858000"/>
              <a:gd name="connsiteX583" fmla="*/ 1423821 w 7467600"/>
              <a:gd name="connsiteY583" fmla="*/ 1351958 h 6858000"/>
              <a:gd name="connsiteX584" fmla="*/ 1431890 w 7467600"/>
              <a:gd name="connsiteY584" fmla="*/ 1306475 h 6858000"/>
              <a:gd name="connsiteX585" fmla="*/ 1507597 w 7467600"/>
              <a:gd name="connsiteY585" fmla="*/ 1446132 h 6858000"/>
              <a:gd name="connsiteX586" fmla="*/ 1674586 w 7467600"/>
              <a:gd name="connsiteY586" fmla="*/ 1813832 h 6858000"/>
              <a:gd name="connsiteX587" fmla="*/ 1815950 w 7467600"/>
              <a:gd name="connsiteY587" fmla="*/ 2128564 h 6858000"/>
              <a:gd name="connsiteX588" fmla="*/ 1984242 w 7467600"/>
              <a:gd name="connsiteY588" fmla="*/ 2430829 h 6858000"/>
              <a:gd name="connsiteX589" fmla="*/ 2014023 w 7467600"/>
              <a:gd name="connsiteY589" fmla="*/ 2450995 h 6858000"/>
              <a:gd name="connsiteX590" fmla="*/ 1747337 w 7467600"/>
              <a:gd name="connsiteY590" fmla="*/ 1855264 h 6858000"/>
              <a:gd name="connsiteX591" fmla="*/ 1533749 w 7467600"/>
              <a:gd name="connsiteY591" fmla="*/ 1478656 h 6858000"/>
              <a:gd name="connsiteX592" fmla="*/ 1431890 w 7467600"/>
              <a:gd name="connsiteY592" fmla="*/ 1306475 h 6858000"/>
              <a:gd name="connsiteX593" fmla="*/ 5052692 w 7467600"/>
              <a:gd name="connsiteY593" fmla="*/ 1292994 h 6858000"/>
              <a:gd name="connsiteX594" fmla="*/ 5200661 w 7467600"/>
              <a:gd name="connsiteY594" fmla="*/ 1635186 h 6858000"/>
              <a:gd name="connsiteX595" fmla="*/ 5297138 w 7467600"/>
              <a:gd name="connsiteY595" fmla="*/ 1906351 h 6858000"/>
              <a:gd name="connsiteX596" fmla="*/ 5052692 w 7467600"/>
              <a:gd name="connsiteY596" fmla="*/ 1292994 h 6858000"/>
              <a:gd name="connsiteX597" fmla="*/ 5009948 w 7467600"/>
              <a:gd name="connsiteY597" fmla="*/ 1273619 h 6858000"/>
              <a:gd name="connsiteX598" fmla="*/ 5121777 w 7467600"/>
              <a:gd name="connsiteY598" fmla="*/ 1654213 h 6858000"/>
              <a:gd name="connsiteX599" fmla="*/ 5293545 w 7467600"/>
              <a:gd name="connsiteY599" fmla="*/ 2072247 h 6858000"/>
              <a:gd name="connsiteX600" fmla="*/ 5294042 w 7467600"/>
              <a:gd name="connsiteY600" fmla="*/ 2065019 h 6858000"/>
              <a:gd name="connsiteX601" fmla="*/ 5171936 w 7467600"/>
              <a:gd name="connsiteY601" fmla="*/ 1647613 h 6858000"/>
              <a:gd name="connsiteX602" fmla="*/ 5009948 w 7467600"/>
              <a:gd name="connsiteY602" fmla="*/ 1273619 h 6858000"/>
              <a:gd name="connsiteX603" fmla="*/ 655236 w 7467600"/>
              <a:gd name="connsiteY603" fmla="*/ 1268632 h 6858000"/>
              <a:gd name="connsiteX604" fmla="*/ 839521 w 7467600"/>
              <a:gd name="connsiteY604" fmla="*/ 1685315 h 6858000"/>
              <a:gd name="connsiteX605" fmla="*/ 1109416 w 7467600"/>
              <a:gd name="connsiteY605" fmla="*/ 2061663 h 6858000"/>
              <a:gd name="connsiteX606" fmla="*/ 1298300 w 7467600"/>
              <a:gd name="connsiteY606" fmla="*/ 2247742 h 6858000"/>
              <a:gd name="connsiteX607" fmla="*/ 1125871 w 7467600"/>
              <a:gd name="connsiteY607" fmla="*/ 1989513 h 6858000"/>
              <a:gd name="connsiteX608" fmla="*/ 981574 w 7467600"/>
              <a:gd name="connsiteY608" fmla="*/ 1783157 h 6858000"/>
              <a:gd name="connsiteX609" fmla="*/ 922198 w 7467600"/>
              <a:gd name="connsiteY609" fmla="*/ 1677437 h 6858000"/>
              <a:gd name="connsiteX610" fmla="*/ 869293 w 7467600"/>
              <a:gd name="connsiteY610" fmla="*/ 1583214 h 6858000"/>
              <a:gd name="connsiteX611" fmla="*/ 751431 w 7467600"/>
              <a:gd name="connsiteY611" fmla="*/ 1405731 h 6858000"/>
              <a:gd name="connsiteX612" fmla="*/ 655236 w 7467600"/>
              <a:gd name="connsiteY612" fmla="*/ 1268632 h 6858000"/>
              <a:gd name="connsiteX613" fmla="*/ 6516292 w 7467600"/>
              <a:gd name="connsiteY613" fmla="*/ 1263064 h 6858000"/>
              <a:gd name="connsiteX614" fmla="*/ 5736320 w 7467600"/>
              <a:gd name="connsiteY614" fmla="*/ 1501803 h 6858000"/>
              <a:gd name="connsiteX615" fmla="*/ 6516292 w 7467600"/>
              <a:gd name="connsiteY615" fmla="*/ 1263064 h 6858000"/>
              <a:gd name="connsiteX616" fmla="*/ 291466 w 7467600"/>
              <a:gd name="connsiteY616" fmla="*/ 1250369 h 6858000"/>
              <a:gd name="connsiteX617" fmla="*/ 323180 w 7467600"/>
              <a:gd name="connsiteY617" fmla="*/ 1435283 h 6858000"/>
              <a:gd name="connsiteX618" fmla="*/ 349381 w 7467600"/>
              <a:gd name="connsiteY618" fmla="*/ 1875041 h 6858000"/>
              <a:gd name="connsiteX619" fmla="*/ 374363 w 7467600"/>
              <a:gd name="connsiteY619" fmla="*/ 1506494 h 6858000"/>
              <a:gd name="connsiteX620" fmla="*/ 302168 w 7467600"/>
              <a:gd name="connsiteY620" fmla="*/ 1274495 h 6858000"/>
              <a:gd name="connsiteX621" fmla="*/ 291466 w 7467600"/>
              <a:gd name="connsiteY621" fmla="*/ 1250369 h 6858000"/>
              <a:gd name="connsiteX622" fmla="*/ 678222 w 7467600"/>
              <a:gd name="connsiteY622" fmla="*/ 1248670 h 6858000"/>
              <a:gd name="connsiteX623" fmla="*/ 775536 w 7467600"/>
              <a:gd name="connsiteY623" fmla="*/ 1388015 h 6858000"/>
              <a:gd name="connsiteX624" fmla="*/ 894529 w 7467600"/>
              <a:gd name="connsiteY624" fmla="*/ 1567739 h 6858000"/>
              <a:gd name="connsiteX625" fmla="*/ 948000 w 7467600"/>
              <a:gd name="connsiteY625" fmla="*/ 1663088 h 6858000"/>
              <a:gd name="connsiteX626" fmla="*/ 1006812 w 7467600"/>
              <a:gd name="connsiteY626" fmla="*/ 1767683 h 6858000"/>
              <a:gd name="connsiteX627" fmla="*/ 1149133 w 7467600"/>
              <a:gd name="connsiteY627" fmla="*/ 1971513 h 6858000"/>
              <a:gd name="connsiteX628" fmla="*/ 1333952 w 7467600"/>
              <a:gd name="connsiteY628" fmla="*/ 2251620 h 6858000"/>
              <a:gd name="connsiteX629" fmla="*/ 1337329 w 7467600"/>
              <a:gd name="connsiteY629" fmla="*/ 2258350 h 6858000"/>
              <a:gd name="connsiteX630" fmla="*/ 1014726 w 7467600"/>
              <a:gd name="connsiteY630" fmla="*/ 1615556 h 6858000"/>
              <a:gd name="connsiteX631" fmla="*/ 678222 w 7467600"/>
              <a:gd name="connsiteY631" fmla="*/ 1248670 h 6858000"/>
              <a:gd name="connsiteX632" fmla="*/ 6691602 w 7467600"/>
              <a:gd name="connsiteY632" fmla="*/ 1140573 h 6858000"/>
              <a:gd name="connsiteX633" fmla="*/ 6571100 w 7467600"/>
              <a:gd name="connsiteY633" fmla="*/ 1183662 h 6858000"/>
              <a:gd name="connsiteX634" fmla="*/ 6241687 w 7467600"/>
              <a:gd name="connsiteY634" fmla="*/ 1257600 h 6858000"/>
              <a:gd name="connsiteX635" fmla="*/ 5693009 w 7467600"/>
              <a:gd name="connsiteY635" fmla="*/ 1478256 h 6858000"/>
              <a:gd name="connsiteX636" fmla="*/ 6548420 w 7467600"/>
              <a:gd name="connsiteY636" fmla="*/ 1214599 h 6858000"/>
              <a:gd name="connsiteX637" fmla="*/ 6605473 w 7467600"/>
              <a:gd name="connsiteY637" fmla="*/ 1184686 h 6858000"/>
              <a:gd name="connsiteX638" fmla="*/ 6691602 w 7467600"/>
              <a:gd name="connsiteY638" fmla="*/ 1140573 h 6858000"/>
              <a:gd name="connsiteX639" fmla="*/ 4002475 w 7467600"/>
              <a:gd name="connsiteY639" fmla="*/ 1037802 h 6858000"/>
              <a:gd name="connsiteX640" fmla="*/ 4000324 w 7467600"/>
              <a:gd name="connsiteY640" fmla="*/ 1039362 h 6858000"/>
              <a:gd name="connsiteX641" fmla="*/ 4002862 w 7467600"/>
              <a:gd name="connsiteY641" fmla="*/ 1042866 h 6858000"/>
              <a:gd name="connsiteX642" fmla="*/ 4002475 w 7467600"/>
              <a:gd name="connsiteY642" fmla="*/ 1037802 h 6858000"/>
              <a:gd name="connsiteX643" fmla="*/ 506322 w 7467600"/>
              <a:gd name="connsiteY643" fmla="*/ 1020997 h 6858000"/>
              <a:gd name="connsiteX644" fmla="*/ 533068 w 7467600"/>
              <a:gd name="connsiteY644" fmla="*/ 1029409 h 6858000"/>
              <a:gd name="connsiteX645" fmla="*/ 1232525 w 7467600"/>
              <a:gd name="connsiteY645" fmla="*/ 1804675 h 6858000"/>
              <a:gd name="connsiteX646" fmla="*/ 1388858 w 7467600"/>
              <a:gd name="connsiteY646" fmla="*/ 2368011 h 6858000"/>
              <a:gd name="connsiteX647" fmla="*/ 1384098 w 7467600"/>
              <a:gd name="connsiteY647" fmla="*/ 2378125 h 6858000"/>
              <a:gd name="connsiteX648" fmla="*/ 1425393 w 7467600"/>
              <a:gd name="connsiteY648" fmla="*/ 2589124 h 6858000"/>
              <a:gd name="connsiteX649" fmla="*/ 1424001 w 7467600"/>
              <a:gd name="connsiteY649" fmla="*/ 2597541 h 6858000"/>
              <a:gd name="connsiteX650" fmla="*/ 2152729 w 7467600"/>
              <a:gd name="connsiteY650" fmla="*/ 2864487 h 6858000"/>
              <a:gd name="connsiteX651" fmla="*/ 2020609 w 7467600"/>
              <a:gd name="connsiteY651" fmla="*/ 2539671 h 6858000"/>
              <a:gd name="connsiteX652" fmla="*/ 2018920 w 7467600"/>
              <a:gd name="connsiteY652" fmla="*/ 2536309 h 6858000"/>
              <a:gd name="connsiteX653" fmla="*/ 1342441 w 7467600"/>
              <a:gd name="connsiteY653" fmla="*/ 1173017 h 6858000"/>
              <a:gd name="connsiteX654" fmla="*/ 1367925 w 7467600"/>
              <a:gd name="connsiteY654" fmla="*/ 1135648 h 6858000"/>
              <a:gd name="connsiteX655" fmla="*/ 1771401 w 7467600"/>
              <a:gd name="connsiteY655" fmla="*/ 1806673 h 6858000"/>
              <a:gd name="connsiteX656" fmla="*/ 1972385 w 7467600"/>
              <a:gd name="connsiteY656" fmla="*/ 2198735 h 6858000"/>
              <a:gd name="connsiteX657" fmla="*/ 2040892 w 7467600"/>
              <a:gd name="connsiteY657" fmla="*/ 2405205 h 6858000"/>
              <a:gd name="connsiteX658" fmla="*/ 2131689 w 7467600"/>
              <a:gd name="connsiteY658" fmla="*/ 1936926 h 6858000"/>
              <a:gd name="connsiteX659" fmla="*/ 2454820 w 7467600"/>
              <a:gd name="connsiteY659" fmla="*/ 1248808 h 6858000"/>
              <a:gd name="connsiteX660" fmla="*/ 2492512 w 7467600"/>
              <a:gd name="connsiteY660" fmla="*/ 1302920 h 6858000"/>
              <a:gd name="connsiteX661" fmla="*/ 2081216 w 7467600"/>
              <a:gd name="connsiteY661" fmla="*/ 2527513 h 6858000"/>
              <a:gd name="connsiteX662" fmla="*/ 2081211 w 7467600"/>
              <a:gd name="connsiteY662" fmla="*/ 2528916 h 6858000"/>
              <a:gd name="connsiteX663" fmla="*/ 2199067 w 7467600"/>
              <a:gd name="connsiteY663" fmla="*/ 2884061 h 6858000"/>
              <a:gd name="connsiteX664" fmla="*/ 3192586 w 7467600"/>
              <a:gd name="connsiteY664" fmla="*/ 3411496 h 6858000"/>
              <a:gd name="connsiteX665" fmla="*/ 3182620 w 7467600"/>
              <a:gd name="connsiteY665" fmla="*/ 3483279 h 6858000"/>
              <a:gd name="connsiteX666" fmla="*/ 2435119 w 7467600"/>
              <a:gd name="connsiteY666" fmla="*/ 3080173 h 6858000"/>
              <a:gd name="connsiteX667" fmla="*/ 2410152 w 7467600"/>
              <a:gd name="connsiteY667" fmla="*/ 3063751 h 6858000"/>
              <a:gd name="connsiteX668" fmla="*/ 2408099 w 7467600"/>
              <a:gd name="connsiteY668" fmla="*/ 3064403 h 6858000"/>
              <a:gd name="connsiteX669" fmla="*/ 2407218 w 7467600"/>
              <a:gd name="connsiteY669" fmla="*/ 3070324 h 6858000"/>
              <a:gd name="connsiteX670" fmla="*/ 2380138 w 7467600"/>
              <a:gd name="connsiteY670" fmla="*/ 3099341 h 6858000"/>
              <a:gd name="connsiteX671" fmla="*/ 1765923 w 7467600"/>
              <a:gd name="connsiteY671" fmla="*/ 3581043 h 6858000"/>
              <a:gd name="connsiteX672" fmla="*/ 1702258 w 7467600"/>
              <a:gd name="connsiteY672" fmla="*/ 3612286 h 6858000"/>
              <a:gd name="connsiteX673" fmla="*/ 1538370 w 7467600"/>
              <a:gd name="connsiteY673" fmla="*/ 3811804 h 6858000"/>
              <a:gd name="connsiteX674" fmla="*/ 542867 w 7467600"/>
              <a:gd name="connsiteY674" fmla="*/ 4944092 h 6858000"/>
              <a:gd name="connsiteX675" fmla="*/ 515800 w 7467600"/>
              <a:gd name="connsiteY675" fmla="*/ 4862180 h 6858000"/>
              <a:gd name="connsiteX676" fmla="*/ 909145 w 7467600"/>
              <a:gd name="connsiteY676" fmla="*/ 4199225 h 6858000"/>
              <a:gd name="connsiteX677" fmla="*/ 1214067 w 7467600"/>
              <a:gd name="connsiteY677" fmla="*/ 3908561 h 6858000"/>
              <a:gd name="connsiteX678" fmla="*/ 640967 w 7467600"/>
              <a:gd name="connsiteY678" fmla="*/ 4105601 h 6858000"/>
              <a:gd name="connsiteX679" fmla="*/ 112563 w 7467600"/>
              <a:gd name="connsiteY679" fmla="*/ 4396952 h 6858000"/>
              <a:gd name="connsiteX680" fmla="*/ 0 w 7467600"/>
              <a:gd name="connsiteY680" fmla="*/ 4466006 h 6858000"/>
              <a:gd name="connsiteX681" fmla="*/ 0 w 7467600"/>
              <a:gd name="connsiteY681" fmla="*/ 4233763 h 6858000"/>
              <a:gd name="connsiteX682" fmla="*/ 36881 w 7467600"/>
              <a:gd name="connsiteY682" fmla="*/ 4200118 h 6858000"/>
              <a:gd name="connsiteX683" fmla="*/ 910534 w 7467600"/>
              <a:gd name="connsiteY683" fmla="*/ 3629753 h 6858000"/>
              <a:gd name="connsiteX684" fmla="*/ 1578717 w 7467600"/>
              <a:gd name="connsiteY684" fmla="*/ 3575982 h 6858000"/>
              <a:gd name="connsiteX685" fmla="*/ 2338780 w 7467600"/>
              <a:gd name="connsiteY685" fmla="*/ 3033725 h 6858000"/>
              <a:gd name="connsiteX686" fmla="*/ 1807991 w 7467600"/>
              <a:gd name="connsiteY686" fmla="*/ 2807184 h 6858000"/>
              <a:gd name="connsiteX687" fmla="*/ 1416358 w 7467600"/>
              <a:gd name="connsiteY687" fmla="*/ 3112571 h 6858000"/>
              <a:gd name="connsiteX688" fmla="*/ 939066 w 7467600"/>
              <a:gd name="connsiteY688" fmla="*/ 3378798 h 6858000"/>
              <a:gd name="connsiteX689" fmla="*/ 115099 w 7467600"/>
              <a:gd name="connsiteY689" fmla="*/ 3607650 h 6858000"/>
              <a:gd name="connsiteX690" fmla="*/ 97284 w 7467600"/>
              <a:gd name="connsiteY690" fmla="*/ 3520393 h 6858000"/>
              <a:gd name="connsiteX691" fmla="*/ 922050 w 7467600"/>
              <a:gd name="connsiteY691" fmla="*/ 3074867 h 6858000"/>
              <a:gd name="connsiteX692" fmla="*/ 1405265 w 7467600"/>
              <a:gd name="connsiteY692" fmla="*/ 3016319 h 6858000"/>
              <a:gd name="connsiteX693" fmla="*/ 1407512 w 7467600"/>
              <a:gd name="connsiteY693" fmla="*/ 3018001 h 6858000"/>
              <a:gd name="connsiteX694" fmla="*/ 1726266 w 7467600"/>
              <a:gd name="connsiteY694" fmla="*/ 2777274 h 6858000"/>
              <a:gd name="connsiteX695" fmla="*/ 625390 w 7467600"/>
              <a:gd name="connsiteY695" fmla="*/ 2514541 h 6858000"/>
              <a:gd name="connsiteX696" fmla="*/ 619799 w 7467600"/>
              <a:gd name="connsiteY696" fmla="*/ 2527180 h 6858000"/>
              <a:gd name="connsiteX697" fmla="*/ 310030 w 7467600"/>
              <a:gd name="connsiteY697" fmla="*/ 2771818 h 6858000"/>
              <a:gd name="connsiteX698" fmla="*/ 173877 w 7467600"/>
              <a:gd name="connsiteY698" fmla="*/ 2937056 h 6858000"/>
              <a:gd name="connsiteX699" fmla="*/ 77889 w 7467600"/>
              <a:gd name="connsiteY699" fmla="*/ 3138440 h 6858000"/>
              <a:gd name="connsiteX700" fmla="*/ 0 w 7467600"/>
              <a:gd name="connsiteY700" fmla="*/ 3271395 h 6858000"/>
              <a:gd name="connsiteX701" fmla="*/ 0 w 7467600"/>
              <a:gd name="connsiteY701" fmla="*/ 3153002 h 6858000"/>
              <a:gd name="connsiteX702" fmla="*/ 2386 w 7467600"/>
              <a:gd name="connsiteY702" fmla="*/ 3149203 h 6858000"/>
              <a:gd name="connsiteX703" fmla="*/ 89753 w 7467600"/>
              <a:gd name="connsiteY703" fmla="*/ 2987702 h 6858000"/>
              <a:gd name="connsiteX704" fmla="*/ 76869 w 7467600"/>
              <a:gd name="connsiteY704" fmla="*/ 3005404 h 6858000"/>
              <a:gd name="connsiteX705" fmla="*/ 32049 w 7467600"/>
              <a:gd name="connsiteY705" fmla="*/ 3065814 h 6858000"/>
              <a:gd name="connsiteX706" fmla="*/ 0 w 7467600"/>
              <a:gd name="connsiteY706" fmla="*/ 3108744 h 6858000"/>
              <a:gd name="connsiteX707" fmla="*/ 0 w 7467600"/>
              <a:gd name="connsiteY707" fmla="*/ 3058059 h 6858000"/>
              <a:gd name="connsiteX708" fmla="*/ 7610 w 7467600"/>
              <a:gd name="connsiteY708" fmla="*/ 3047889 h 6858000"/>
              <a:gd name="connsiteX709" fmla="*/ 52419 w 7467600"/>
              <a:gd name="connsiteY709" fmla="*/ 2987479 h 6858000"/>
              <a:gd name="connsiteX710" fmla="*/ 59142 w 7467600"/>
              <a:gd name="connsiteY710" fmla="*/ 2978488 h 6858000"/>
              <a:gd name="connsiteX711" fmla="*/ 0 w 7467600"/>
              <a:gd name="connsiteY711" fmla="*/ 3015334 h 6858000"/>
              <a:gd name="connsiteX712" fmla="*/ 0 w 7467600"/>
              <a:gd name="connsiteY712" fmla="*/ 2914286 h 6858000"/>
              <a:gd name="connsiteX713" fmla="*/ 36383 w 7467600"/>
              <a:gd name="connsiteY713" fmla="*/ 2901128 h 6858000"/>
              <a:gd name="connsiteX714" fmla="*/ 156329 w 7467600"/>
              <a:gd name="connsiteY714" fmla="*/ 2840533 h 6858000"/>
              <a:gd name="connsiteX715" fmla="*/ 358355 w 7467600"/>
              <a:gd name="connsiteY715" fmla="*/ 2620471 h 6858000"/>
              <a:gd name="connsiteX716" fmla="*/ 510577 w 7467600"/>
              <a:gd name="connsiteY716" fmla="*/ 2501244 h 6858000"/>
              <a:gd name="connsiteX717" fmla="*/ 211967 w 7467600"/>
              <a:gd name="connsiteY717" fmla="*/ 2479171 h 6858000"/>
              <a:gd name="connsiteX718" fmla="*/ 0 w 7467600"/>
              <a:gd name="connsiteY718" fmla="*/ 2476398 h 6858000"/>
              <a:gd name="connsiteX719" fmla="*/ 0 w 7467600"/>
              <a:gd name="connsiteY719" fmla="*/ 2389189 h 6858000"/>
              <a:gd name="connsiteX720" fmla="*/ 103062 w 7467600"/>
              <a:gd name="connsiteY720" fmla="*/ 2389518 h 6858000"/>
              <a:gd name="connsiteX721" fmla="*/ 510734 w 7467600"/>
              <a:gd name="connsiteY721" fmla="*/ 2416201 h 6858000"/>
              <a:gd name="connsiteX722" fmla="*/ 279257 w 7467600"/>
              <a:gd name="connsiteY722" fmla="*/ 2092102 h 6858000"/>
              <a:gd name="connsiteX723" fmla="*/ 65265 w 7467600"/>
              <a:gd name="connsiteY723" fmla="*/ 2006049 h 6858000"/>
              <a:gd name="connsiteX724" fmla="*/ 0 w 7467600"/>
              <a:gd name="connsiteY724" fmla="*/ 1982532 h 6858000"/>
              <a:gd name="connsiteX725" fmla="*/ 0 w 7467600"/>
              <a:gd name="connsiteY725" fmla="*/ 1912789 h 6858000"/>
              <a:gd name="connsiteX726" fmla="*/ 97460 w 7467600"/>
              <a:gd name="connsiteY726" fmla="*/ 1953725 h 6858000"/>
              <a:gd name="connsiteX727" fmla="*/ 221272 w 7467600"/>
              <a:gd name="connsiteY727" fmla="*/ 1980766 h 6858000"/>
              <a:gd name="connsiteX728" fmla="*/ 116765 w 7467600"/>
              <a:gd name="connsiteY728" fmla="*/ 1911033 h 6858000"/>
              <a:gd name="connsiteX729" fmla="*/ 16405 w 7467600"/>
              <a:gd name="connsiteY729" fmla="*/ 1803412 h 6858000"/>
              <a:gd name="connsiteX730" fmla="*/ 0 w 7467600"/>
              <a:gd name="connsiteY730" fmla="*/ 1784777 h 6858000"/>
              <a:gd name="connsiteX731" fmla="*/ 0 w 7467600"/>
              <a:gd name="connsiteY731" fmla="*/ 1740082 h 6858000"/>
              <a:gd name="connsiteX732" fmla="*/ 39394 w 7467600"/>
              <a:gd name="connsiteY732" fmla="*/ 1784856 h 6858000"/>
              <a:gd name="connsiteX733" fmla="*/ 135813 w 7467600"/>
              <a:gd name="connsiteY733" fmla="*/ 1888838 h 6858000"/>
              <a:gd name="connsiteX734" fmla="*/ 242575 w 7467600"/>
              <a:gd name="connsiteY734" fmla="*/ 1958841 h 6858000"/>
              <a:gd name="connsiteX735" fmla="*/ 82197 w 7467600"/>
              <a:gd name="connsiteY735" fmla="*/ 1754826 h 6858000"/>
              <a:gd name="connsiteX736" fmla="*/ 0 w 7467600"/>
              <a:gd name="connsiteY736" fmla="*/ 1679650 h 6858000"/>
              <a:gd name="connsiteX737" fmla="*/ 0 w 7467600"/>
              <a:gd name="connsiteY737" fmla="*/ 1602463 h 6858000"/>
              <a:gd name="connsiteX738" fmla="*/ 84689 w 7467600"/>
              <a:gd name="connsiteY738" fmla="*/ 1677442 h 6858000"/>
              <a:gd name="connsiteX739" fmla="*/ 298437 w 7467600"/>
              <a:gd name="connsiteY739" fmla="*/ 1968019 h 6858000"/>
              <a:gd name="connsiteX740" fmla="*/ 227269 w 7467600"/>
              <a:gd name="connsiteY740" fmla="*/ 1114064 h 6858000"/>
              <a:gd name="connsiteX741" fmla="*/ 248003 w 7467600"/>
              <a:gd name="connsiteY741" fmla="*/ 1089613 h 6858000"/>
              <a:gd name="connsiteX742" fmla="*/ 427020 w 7467600"/>
              <a:gd name="connsiteY742" fmla="*/ 1619803 h 6858000"/>
              <a:gd name="connsiteX743" fmla="*/ 340345 w 7467600"/>
              <a:gd name="connsiteY743" fmla="*/ 2027739 h 6858000"/>
              <a:gd name="connsiteX744" fmla="*/ 360865 w 7467600"/>
              <a:gd name="connsiteY744" fmla="*/ 2044827 h 6858000"/>
              <a:gd name="connsiteX745" fmla="*/ 560414 w 7467600"/>
              <a:gd name="connsiteY745" fmla="*/ 2421457 h 6858000"/>
              <a:gd name="connsiteX746" fmla="*/ 1359703 w 7467600"/>
              <a:gd name="connsiteY746" fmla="*/ 2578554 h 6858000"/>
              <a:gd name="connsiteX747" fmla="*/ 1359422 w 7467600"/>
              <a:gd name="connsiteY747" fmla="*/ 2577994 h 6858000"/>
              <a:gd name="connsiteX748" fmla="*/ 828701 w 7467600"/>
              <a:gd name="connsiteY748" fmla="*/ 1839520 h 6858000"/>
              <a:gd name="connsiteX749" fmla="*/ 494427 w 7467600"/>
              <a:gd name="connsiteY749" fmla="*/ 1092333 h 6858000"/>
              <a:gd name="connsiteX750" fmla="*/ 506322 w 7467600"/>
              <a:gd name="connsiteY750" fmla="*/ 1020997 h 6858000"/>
              <a:gd name="connsiteX751" fmla="*/ 4570198 w 7467600"/>
              <a:gd name="connsiteY751" fmla="*/ 978081 h 6858000"/>
              <a:gd name="connsiteX752" fmla="*/ 4523691 w 7467600"/>
              <a:gd name="connsiteY752" fmla="*/ 1127776 h 6858000"/>
              <a:gd name="connsiteX753" fmla="*/ 4509875 w 7467600"/>
              <a:gd name="connsiteY753" fmla="*/ 1167552 h 6858000"/>
              <a:gd name="connsiteX754" fmla="*/ 4478168 w 7467600"/>
              <a:gd name="connsiteY754" fmla="*/ 1260735 h 6858000"/>
              <a:gd name="connsiteX755" fmla="*/ 4409309 w 7467600"/>
              <a:gd name="connsiteY755" fmla="*/ 1666996 h 6858000"/>
              <a:gd name="connsiteX756" fmla="*/ 4370031 w 7467600"/>
              <a:gd name="connsiteY756" fmla="*/ 1955666 h 6858000"/>
              <a:gd name="connsiteX757" fmla="*/ 4570198 w 7467600"/>
              <a:gd name="connsiteY757" fmla="*/ 978081 h 6858000"/>
              <a:gd name="connsiteX758" fmla="*/ 4557898 w 7467600"/>
              <a:gd name="connsiteY758" fmla="*/ 900011 h 6858000"/>
              <a:gd name="connsiteX759" fmla="*/ 4344840 w 7467600"/>
              <a:gd name="connsiteY759" fmla="*/ 1922038 h 6858000"/>
              <a:gd name="connsiteX760" fmla="*/ 4378710 w 7467600"/>
              <a:gd name="connsiteY760" fmla="*/ 1665516 h 6858000"/>
              <a:gd name="connsiteX761" fmla="*/ 4448798 w 7467600"/>
              <a:gd name="connsiteY761" fmla="*/ 1253024 h 6858000"/>
              <a:gd name="connsiteX762" fmla="*/ 4480315 w 7467600"/>
              <a:gd name="connsiteY762" fmla="*/ 1158454 h 6858000"/>
              <a:gd name="connsiteX763" fmla="*/ 4494133 w 7467600"/>
              <a:gd name="connsiteY763" fmla="*/ 1118676 h 6858000"/>
              <a:gd name="connsiteX764" fmla="*/ 4557898 w 7467600"/>
              <a:gd name="connsiteY764" fmla="*/ 900011 h 6858000"/>
              <a:gd name="connsiteX765" fmla="*/ 5870151 w 7467600"/>
              <a:gd name="connsiteY765" fmla="*/ 898890 h 6858000"/>
              <a:gd name="connsiteX766" fmla="*/ 5861335 w 7467600"/>
              <a:gd name="connsiteY766" fmla="*/ 899177 h 6858000"/>
              <a:gd name="connsiteX767" fmla="*/ 5843702 w 7467600"/>
              <a:gd name="connsiteY767" fmla="*/ 899748 h 6858000"/>
              <a:gd name="connsiteX768" fmla="*/ 5651107 w 7467600"/>
              <a:gd name="connsiteY768" fmla="*/ 920306 h 6858000"/>
              <a:gd name="connsiteX769" fmla="*/ 5459407 w 7467600"/>
              <a:gd name="connsiteY769" fmla="*/ 940975 h 6858000"/>
              <a:gd name="connsiteX770" fmla="*/ 5374846 w 7467600"/>
              <a:gd name="connsiteY770" fmla="*/ 941988 h 6858000"/>
              <a:gd name="connsiteX771" fmla="*/ 5256105 w 7467600"/>
              <a:gd name="connsiteY771" fmla="*/ 945632 h 6858000"/>
              <a:gd name="connsiteX772" fmla="*/ 5107071 w 7467600"/>
              <a:gd name="connsiteY772" fmla="*/ 969720 h 6858000"/>
              <a:gd name="connsiteX773" fmla="*/ 4998681 w 7467600"/>
              <a:gd name="connsiteY773" fmla="*/ 988771 h 6858000"/>
              <a:gd name="connsiteX774" fmla="*/ 5870151 w 7467600"/>
              <a:gd name="connsiteY774" fmla="*/ 898890 h 6858000"/>
              <a:gd name="connsiteX775" fmla="*/ 5504425 w 7467600"/>
              <a:gd name="connsiteY775" fmla="*/ 848067 h 6858000"/>
              <a:gd name="connsiteX776" fmla="*/ 4968849 w 7467600"/>
              <a:gd name="connsiteY776" fmla="*/ 962318 h 6858000"/>
              <a:gd name="connsiteX777" fmla="*/ 5104039 w 7467600"/>
              <a:gd name="connsiteY777" fmla="*/ 940634 h 6858000"/>
              <a:gd name="connsiteX778" fmla="*/ 5256311 w 7467600"/>
              <a:gd name="connsiteY778" fmla="*/ 916490 h 6858000"/>
              <a:gd name="connsiteX779" fmla="*/ 5377381 w 7467600"/>
              <a:gd name="connsiteY779" fmla="*/ 912671 h 6858000"/>
              <a:gd name="connsiteX780" fmla="*/ 5460148 w 7467600"/>
              <a:gd name="connsiteY780" fmla="*/ 911442 h 6858000"/>
              <a:gd name="connsiteX781" fmla="*/ 5648971 w 7467600"/>
              <a:gd name="connsiteY781" fmla="*/ 891331 h 6858000"/>
              <a:gd name="connsiteX782" fmla="*/ 5844807 w 7467600"/>
              <a:gd name="connsiteY782" fmla="*/ 870718 h 6858000"/>
              <a:gd name="connsiteX783" fmla="*/ 5862975 w 7467600"/>
              <a:gd name="connsiteY783" fmla="*/ 869756 h 6858000"/>
              <a:gd name="connsiteX784" fmla="*/ 5920887 w 7467600"/>
              <a:gd name="connsiteY784" fmla="*/ 865929 h 6858000"/>
              <a:gd name="connsiteX785" fmla="*/ 5504425 w 7467600"/>
              <a:gd name="connsiteY785" fmla="*/ 848067 h 6858000"/>
              <a:gd name="connsiteX786" fmla="*/ 3607114 w 7467600"/>
              <a:gd name="connsiteY786" fmla="*/ 467441 h 6858000"/>
              <a:gd name="connsiteX787" fmla="*/ 3296242 w 7467600"/>
              <a:gd name="connsiteY787" fmla="*/ 807991 h 6858000"/>
              <a:gd name="connsiteX788" fmla="*/ 3174674 w 7467600"/>
              <a:gd name="connsiteY788" fmla="*/ 919759 h 6858000"/>
              <a:gd name="connsiteX789" fmla="*/ 3042978 w 7467600"/>
              <a:gd name="connsiteY789" fmla="*/ 1054894 h 6858000"/>
              <a:gd name="connsiteX790" fmla="*/ 2968914 w 7467600"/>
              <a:gd name="connsiteY790" fmla="*/ 1133756 h 6858000"/>
              <a:gd name="connsiteX791" fmla="*/ 3103823 w 7467600"/>
              <a:gd name="connsiteY791" fmla="*/ 1026814 h 6858000"/>
              <a:gd name="connsiteX792" fmla="*/ 3607114 w 7467600"/>
              <a:gd name="connsiteY792" fmla="*/ 467441 h 6858000"/>
              <a:gd name="connsiteX793" fmla="*/ 3744487 w 7467600"/>
              <a:gd name="connsiteY793" fmla="*/ 383136 h 6858000"/>
              <a:gd name="connsiteX794" fmla="*/ 3970213 w 7467600"/>
              <a:gd name="connsiteY794" fmla="*/ 995559 h 6858000"/>
              <a:gd name="connsiteX795" fmla="*/ 3744487 w 7467600"/>
              <a:gd name="connsiteY795" fmla="*/ 383136 h 6858000"/>
              <a:gd name="connsiteX796" fmla="*/ 3624562 w 7467600"/>
              <a:gd name="connsiteY796" fmla="*/ 367041 h 6858000"/>
              <a:gd name="connsiteX797" fmla="*/ 3489712 w 7467600"/>
              <a:gd name="connsiteY797" fmla="*/ 485386 h 6858000"/>
              <a:gd name="connsiteX798" fmla="*/ 3182994 w 7467600"/>
              <a:gd name="connsiteY798" fmla="*/ 828265 h 6858000"/>
              <a:gd name="connsiteX799" fmla="*/ 2892114 w 7467600"/>
              <a:gd name="connsiteY799" fmla="*/ 1172635 h 6858000"/>
              <a:gd name="connsiteX800" fmla="*/ 3021459 w 7467600"/>
              <a:gd name="connsiteY800" fmla="*/ 1035385 h 6858000"/>
              <a:gd name="connsiteX801" fmla="*/ 3153873 w 7467600"/>
              <a:gd name="connsiteY801" fmla="*/ 898971 h 6858000"/>
              <a:gd name="connsiteX802" fmla="*/ 3276511 w 7467600"/>
              <a:gd name="connsiteY802" fmla="*/ 786423 h 6858000"/>
              <a:gd name="connsiteX803" fmla="*/ 3584154 w 7467600"/>
              <a:gd name="connsiteY803" fmla="*/ 448218 h 6858000"/>
              <a:gd name="connsiteX804" fmla="*/ 3624562 w 7467600"/>
              <a:gd name="connsiteY804" fmla="*/ 367041 h 6858000"/>
              <a:gd name="connsiteX805" fmla="*/ 3766672 w 7467600"/>
              <a:gd name="connsiteY805" fmla="*/ 359429 h 6858000"/>
              <a:gd name="connsiteX806" fmla="*/ 3996338 w 7467600"/>
              <a:gd name="connsiteY806" fmla="*/ 968237 h 6858000"/>
              <a:gd name="connsiteX807" fmla="*/ 3766672 w 7467600"/>
              <a:gd name="connsiteY807" fmla="*/ 359429 h 6858000"/>
              <a:gd name="connsiteX808" fmla="*/ 5805386 w 7467600"/>
              <a:gd name="connsiteY808" fmla="*/ 239240 h 6858000"/>
              <a:gd name="connsiteX809" fmla="*/ 5736947 w 7467600"/>
              <a:gd name="connsiteY809" fmla="*/ 261367 h 6858000"/>
              <a:gd name="connsiteX810" fmla="*/ 5427012 w 7467600"/>
              <a:gd name="connsiteY810" fmla="*/ 311272 h 6858000"/>
              <a:gd name="connsiteX811" fmla="*/ 5147818 w 7467600"/>
              <a:gd name="connsiteY811" fmla="*/ 322112 h 6858000"/>
              <a:gd name="connsiteX812" fmla="*/ 5060854 w 7467600"/>
              <a:gd name="connsiteY812" fmla="*/ 311882 h 6858000"/>
              <a:gd name="connsiteX813" fmla="*/ 4945989 w 7467600"/>
              <a:gd name="connsiteY813" fmla="*/ 300516 h 6858000"/>
              <a:gd name="connsiteX814" fmla="*/ 5410479 w 7467600"/>
              <a:gd name="connsiteY814" fmla="*/ 348434 h 6858000"/>
              <a:gd name="connsiteX815" fmla="*/ 5805386 w 7467600"/>
              <a:gd name="connsiteY815" fmla="*/ 239240 h 6858000"/>
              <a:gd name="connsiteX816" fmla="*/ 5905192 w 7467600"/>
              <a:gd name="connsiteY816" fmla="*/ 163079 h 6858000"/>
              <a:gd name="connsiteX817" fmla="*/ 5865655 w 7467600"/>
              <a:gd name="connsiteY817" fmla="*/ 171901 h 6858000"/>
              <a:gd name="connsiteX818" fmla="*/ 5259740 w 7467600"/>
              <a:gd name="connsiteY818" fmla="*/ 257013 h 6858000"/>
              <a:gd name="connsiteX819" fmla="*/ 5208466 w 7467600"/>
              <a:gd name="connsiteY819" fmla="*/ 257550 h 6858000"/>
              <a:gd name="connsiteX820" fmla="*/ 4980204 w 7467600"/>
              <a:gd name="connsiteY820" fmla="*/ 271903 h 6858000"/>
              <a:gd name="connsiteX821" fmla="*/ 5068068 w 7467600"/>
              <a:gd name="connsiteY821" fmla="*/ 282244 h 6858000"/>
              <a:gd name="connsiteX822" fmla="*/ 5153231 w 7467600"/>
              <a:gd name="connsiteY822" fmla="*/ 292240 h 6858000"/>
              <a:gd name="connsiteX823" fmla="*/ 5426491 w 7467600"/>
              <a:gd name="connsiteY823" fmla="*/ 281128 h 6858000"/>
              <a:gd name="connsiteX824" fmla="*/ 5731212 w 7467600"/>
              <a:gd name="connsiteY824" fmla="*/ 231951 h 6858000"/>
              <a:gd name="connsiteX825" fmla="*/ 5905192 w 7467600"/>
              <a:gd name="connsiteY825" fmla="*/ 163079 h 6858000"/>
              <a:gd name="connsiteX826" fmla="*/ 5944437 w 7467600"/>
              <a:gd name="connsiteY826" fmla="*/ 113829 h 6858000"/>
              <a:gd name="connsiteX827" fmla="*/ 5825032 w 7467600"/>
              <a:gd name="connsiteY827" fmla="*/ 146405 h 6858000"/>
              <a:gd name="connsiteX828" fmla="*/ 4955599 w 7467600"/>
              <a:gd name="connsiteY828" fmla="*/ 247008 h 6858000"/>
              <a:gd name="connsiteX829" fmla="*/ 5210104 w 7467600"/>
              <a:gd name="connsiteY829" fmla="*/ 228123 h 6858000"/>
              <a:gd name="connsiteX830" fmla="*/ 5261015 w 7467600"/>
              <a:gd name="connsiteY830" fmla="*/ 227087 h 6858000"/>
              <a:gd name="connsiteX831" fmla="*/ 5861181 w 7467600"/>
              <a:gd name="connsiteY831" fmla="*/ 143093 h 6858000"/>
              <a:gd name="connsiteX832" fmla="*/ 5961252 w 7467600"/>
              <a:gd name="connsiteY832" fmla="*/ 114820 h 6858000"/>
              <a:gd name="connsiteX833" fmla="*/ 5944437 w 7467600"/>
              <a:gd name="connsiteY833" fmla="*/ 113829 h 6858000"/>
              <a:gd name="connsiteX834" fmla="*/ 3882765 w 7467600"/>
              <a:gd name="connsiteY834" fmla="*/ 0 h 6858000"/>
              <a:gd name="connsiteX835" fmla="*/ 3995099 w 7467600"/>
              <a:gd name="connsiteY835" fmla="*/ 0 h 6858000"/>
              <a:gd name="connsiteX836" fmla="*/ 4163818 w 7467600"/>
              <a:gd name="connsiteY836" fmla="*/ 234104 h 6858000"/>
              <a:gd name="connsiteX837" fmla="*/ 4172099 w 7467600"/>
              <a:gd name="connsiteY837" fmla="*/ 234207 h 6858000"/>
              <a:gd name="connsiteX838" fmla="*/ 4784282 w 7467600"/>
              <a:gd name="connsiteY838" fmla="*/ 276561 h 6858000"/>
              <a:gd name="connsiteX839" fmla="*/ 4801687 w 7467600"/>
              <a:gd name="connsiteY839" fmla="*/ 267764 h 6858000"/>
              <a:gd name="connsiteX840" fmla="*/ 6082788 w 7467600"/>
              <a:gd name="connsiteY840" fmla="*/ 64119 h 6858000"/>
              <a:gd name="connsiteX841" fmla="*/ 6099442 w 7467600"/>
              <a:gd name="connsiteY841" fmla="*/ 82568 h 6858000"/>
              <a:gd name="connsiteX842" fmla="*/ 4804137 w 7467600"/>
              <a:gd name="connsiteY842" fmla="*/ 320931 h 6858000"/>
              <a:gd name="connsiteX843" fmla="*/ 4227047 w 7467600"/>
              <a:gd name="connsiteY843" fmla="*/ 313415 h 6858000"/>
              <a:gd name="connsiteX844" fmla="*/ 4346041 w 7467600"/>
              <a:gd name="connsiteY844" fmla="*/ 456086 h 6858000"/>
              <a:gd name="connsiteX845" fmla="*/ 4870967 w 7467600"/>
              <a:gd name="connsiteY845" fmla="*/ 963061 h 6858000"/>
              <a:gd name="connsiteX846" fmla="*/ 4889647 w 7467600"/>
              <a:gd name="connsiteY846" fmla="*/ 957147 h 6858000"/>
              <a:gd name="connsiteX847" fmla="*/ 5422504 w 7467600"/>
              <a:gd name="connsiteY847" fmla="*/ 805191 h 6858000"/>
              <a:gd name="connsiteX848" fmla="*/ 6087656 w 7467600"/>
              <a:gd name="connsiteY848" fmla="*/ 826703 h 6858000"/>
              <a:gd name="connsiteX849" fmla="*/ 6058717 w 7467600"/>
              <a:gd name="connsiteY849" fmla="*/ 865992 h 6858000"/>
              <a:gd name="connsiteX850" fmla="*/ 4974153 w 7467600"/>
              <a:gd name="connsiteY850" fmla="*/ 1045456 h 6858000"/>
              <a:gd name="connsiteX851" fmla="*/ 5627835 w 7467600"/>
              <a:gd name="connsiteY851" fmla="*/ 1472077 h 6858000"/>
              <a:gd name="connsiteX852" fmla="*/ 5629817 w 7467600"/>
              <a:gd name="connsiteY852" fmla="*/ 1471412 h 6858000"/>
              <a:gd name="connsiteX853" fmla="*/ 5634124 w 7467600"/>
              <a:gd name="connsiteY853" fmla="*/ 1470572 h 6858000"/>
              <a:gd name="connsiteX854" fmla="*/ 5755832 w 7467600"/>
              <a:gd name="connsiteY854" fmla="*/ 1383886 h 6858000"/>
              <a:gd name="connsiteX855" fmla="*/ 6014186 w 7467600"/>
              <a:gd name="connsiteY855" fmla="*/ 1279799 h 6858000"/>
              <a:gd name="connsiteX856" fmla="*/ 6901619 w 7467600"/>
              <a:gd name="connsiteY856" fmla="*/ 1047874 h 6858000"/>
              <a:gd name="connsiteX857" fmla="*/ 6931566 w 7467600"/>
              <a:gd name="connsiteY857" fmla="*/ 1062034 h 6858000"/>
              <a:gd name="connsiteX858" fmla="*/ 5790982 w 7467600"/>
              <a:gd name="connsiteY858" fmla="*/ 1561380 h 6858000"/>
              <a:gd name="connsiteX859" fmla="*/ 6188971 w 7467600"/>
              <a:gd name="connsiteY859" fmla="*/ 1755168 h 6858000"/>
              <a:gd name="connsiteX860" fmla="*/ 6202446 w 7467600"/>
              <a:gd name="connsiteY860" fmla="*/ 1752268 h 6858000"/>
              <a:gd name="connsiteX861" fmla="*/ 7179560 w 7467600"/>
              <a:gd name="connsiteY861" fmla="*/ 1467551 h 6858000"/>
              <a:gd name="connsiteX862" fmla="*/ 7158730 w 7467600"/>
              <a:gd name="connsiteY862" fmla="*/ 1507835 h 6858000"/>
              <a:gd name="connsiteX863" fmla="*/ 6326959 w 7467600"/>
              <a:gd name="connsiteY863" fmla="*/ 1817686 h 6858000"/>
              <a:gd name="connsiteX864" fmla="*/ 6537433 w 7467600"/>
              <a:gd name="connsiteY864" fmla="*/ 1907790 h 6858000"/>
              <a:gd name="connsiteX865" fmla="*/ 6550221 w 7467600"/>
              <a:gd name="connsiteY865" fmla="*/ 1910729 h 6858000"/>
              <a:gd name="connsiteX866" fmla="*/ 6964438 w 7467600"/>
              <a:gd name="connsiteY866" fmla="*/ 2209505 h 6858000"/>
              <a:gd name="connsiteX867" fmla="*/ 7367862 w 7467600"/>
              <a:gd name="connsiteY867" fmla="*/ 2806833 h 6858000"/>
              <a:gd name="connsiteX868" fmla="*/ 7364329 w 7467600"/>
              <a:gd name="connsiteY868" fmla="*/ 2826907 h 6858000"/>
              <a:gd name="connsiteX869" fmla="*/ 7290545 w 7467600"/>
              <a:gd name="connsiteY869" fmla="*/ 2850663 h 6858000"/>
              <a:gd name="connsiteX870" fmla="*/ 6472036 w 7467600"/>
              <a:gd name="connsiteY870" fmla="*/ 1959003 h 6858000"/>
              <a:gd name="connsiteX871" fmla="*/ 5792897 w 7467600"/>
              <a:gd name="connsiteY871" fmla="*/ 1647747 h 6858000"/>
              <a:gd name="connsiteX872" fmla="*/ 5842751 w 7467600"/>
              <a:gd name="connsiteY872" fmla="*/ 1816112 h 6858000"/>
              <a:gd name="connsiteX873" fmla="*/ 5847424 w 7467600"/>
              <a:gd name="connsiteY873" fmla="*/ 1815776 h 6858000"/>
              <a:gd name="connsiteX874" fmla="*/ 6399821 w 7467600"/>
              <a:gd name="connsiteY874" fmla="*/ 2344799 h 6858000"/>
              <a:gd name="connsiteX875" fmla="*/ 6323232 w 7467600"/>
              <a:gd name="connsiteY875" fmla="*/ 2389634 h 6858000"/>
              <a:gd name="connsiteX876" fmla="*/ 5942958 w 7467600"/>
              <a:gd name="connsiteY876" fmla="*/ 2077708 h 6858000"/>
              <a:gd name="connsiteX877" fmla="*/ 5921559 w 7467600"/>
              <a:gd name="connsiteY877" fmla="*/ 2378596 h 6858000"/>
              <a:gd name="connsiteX878" fmla="*/ 5817651 w 7467600"/>
              <a:gd name="connsiteY878" fmla="*/ 3023919 h 6858000"/>
              <a:gd name="connsiteX879" fmla="*/ 5729634 w 7467600"/>
              <a:gd name="connsiteY879" fmla="*/ 3051849 h 6858000"/>
              <a:gd name="connsiteX880" fmla="*/ 5611018 w 7467600"/>
              <a:gd name="connsiteY880" fmla="*/ 2316769 h 6858000"/>
              <a:gd name="connsiteX881" fmla="*/ 5687608 w 7467600"/>
              <a:gd name="connsiteY881" fmla="*/ 2039972 h 6858000"/>
              <a:gd name="connsiteX882" fmla="*/ 5657554 w 7467600"/>
              <a:gd name="connsiteY882" fmla="*/ 1576445 h 6858000"/>
              <a:gd name="connsiteX883" fmla="*/ 5150475 w 7467600"/>
              <a:gd name="connsiteY883" fmla="*/ 1274012 h 6858000"/>
              <a:gd name="connsiteX884" fmla="*/ 5349142 w 7467600"/>
              <a:gd name="connsiteY884" fmla="*/ 2204405 h 6858000"/>
              <a:gd name="connsiteX885" fmla="*/ 5262214 w 7467600"/>
              <a:gd name="connsiteY885" fmla="*/ 2233836 h 6858000"/>
              <a:gd name="connsiteX886" fmla="*/ 4981539 w 7467600"/>
              <a:gd name="connsiteY886" fmla="*/ 1542201 h 6858000"/>
              <a:gd name="connsiteX887" fmla="*/ 4958461 w 7467600"/>
              <a:gd name="connsiteY887" fmla="*/ 1136957 h 6858000"/>
              <a:gd name="connsiteX888" fmla="*/ 4655015 w 7467600"/>
              <a:gd name="connsiteY888" fmla="*/ 891426 h 6858000"/>
              <a:gd name="connsiteX889" fmla="*/ 4348002 w 7467600"/>
              <a:gd name="connsiteY889" fmla="*/ 2205895 h 6858000"/>
              <a:gd name="connsiteX890" fmla="*/ 4262250 w 7467600"/>
              <a:gd name="connsiteY890" fmla="*/ 2219972 h 6858000"/>
              <a:gd name="connsiteX891" fmla="*/ 4550611 w 7467600"/>
              <a:gd name="connsiteY891" fmla="*/ 817540 h 6858000"/>
              <a:gd name="connsiteX892" fmla="*/ 4564418 w 7467600"/>
              <a:gd name="connsiteY892" fmla="*/ 808293 h 6858000"/>
              <a:gd name="connsiteX893" fmla="*/ 4266388 w 7467600"/>
              <a:gd name="connsiteY893" fmla="*/ 500083 h 6858000"/>
              <a:gd name="connsiteX894" fmla="*/ 4032842 w 7467600"/>
              <a:gd name="connsiteY894" fmla="*/ 211809 h 6858000"/>
              <a:gd name="connsiteX895" fmla="*/ 3882765 w 7467600"/>
              <a:gd name="connsiteY895" fmla="*/ 0 h 6858000"/>
              <a:gd name="connsiteX896" fmla="*/ 3721337 w 7467600"/>
              <a:gd name="connsiteY896" fmla="*/ 0 h 6858000"/>
              <a:gd name="connsiteX897" fmla="*/ 3797544 w 7467600"/>
              <a:gd name="connsiteY897" fmla="*/ 0 h 6858000"/>
              <a:gd name="connsiteX898" fmla="*/ 3775734 w 7467600"/>
              <a:gd name="connsiteY898" fmla="*/ 95131 h 6858000"/>
              <a:gd name="connsiteX899" fmla="*/ 3724807 w 7467600"/>
              <a:gd name="connsiteY899" fmla="*/ 272257 h 6858000"/>
              <a:gd name="connsiteX900" fmla="*/ 3726844 w 7467600"/>
              <a:gd name="connsiteY900" fmla="*/ 282988 h 6858000"/>
              <a:gd name="connsiteX901" fmla="*/ 3742664 w 7467600"/>
              <a:gd name="connsiteY901" fmla="*/ 279918 h 6858000"/>
              <a:gd name="connsiteX902" fmla="*/ 4103910 w 7467600"/>
              <a:gd name="connsiteY902" fmla="*/ 1161917 h 6858000"/>
              <a:gd name="connsiteX903" fmla="*/ 4020269 w 7467600"/>
              <a:gd name="connsiteY903" fmla="*/ 1200406 h 6858000"/>
              <a:gd name="connsiteX904" fmla="*/ 3674882 w 7467600"/>
              <a:gd name="connsiteY904" fmla="*/ 488524 h 6858000"/>
              <a:gd name="connsiteX905" fmla="*/ 3132682 w 7467600"/>
              <a:gd name="connsiteY905" fmla="*/ 1072284 h 6858000"/>
              <a:gd name="connsiteX906" fmla="*/ 2716346 w 7467600"/>
              <a:gd name="connsiteY906" fmla="*/ 1276376 h 6858000"/>
              <a:gd name="connsiteX907" fmla="*/ 2716772 w 7467600"/>
              <a:gd name="connsiteY907" fmla="*/ 1255462 h 6858000"/>
              <a:gd name="connsiteX908" fmla="*/ 3471096 w 7467600"/>
              <a:gd name="connsiteY908" fmla="*/ 437072 h 6858000"/>
              <a:gd name="connsiteX909" fmla="*/ 3639057 w 7467600"/>
              <a:gd name="connsiteY909" fmla="*/ 286334 h 6858000"/>
              <a:gd name="connsiteX910" fmla="*/ 3640309 w 7467600"/>
              <a:gd name="connsiteY910" fmla="*/ 284664 h 6858000"/>
              <a:gd name="connsiteX911" fmla="*/ 3646022 w 7467600"/>
              <a:gd name="connsiteY911" fmla="*/ 276711 h 6858000"/>
              <a:gd name="connsiteX912" fmla="*/ 3707943 w 7467600"/>
              <a:gd name="connsiteY912" fmla="*/ 65958 h 6858000"/>
              <a:gd name="connsiteX913" fmla="*/ 3721337 w 7467600"/>
              <a:gd name="connsiteY913" fmla="*/ 0 h 6858000"/>
              <a:gd name="connsiteX914" fmla="*/ 2867960 w 7467600"/>
              <a:gd name="connsiteY914" fmla="*/ 0 h 6858000"/>
              <a:gd name="connsiteX915" fmla="*/ 2926351 w 7467600"/>
              <a:gd name="connsiteY915" fmla="*/ 0 h 6858000"/>
              <a:gd name="connsiteX916" fmla="*/ 2902823 w 7467600"/>
              <a:gd name="connsiteY916" fmla="*/ 262929 h 6858000"/>
              <a:gd name="connsiteX917" fmla="*/ 2940663 w 7467600"/>
              <a:gd name="connsiteY917" fmla="*/ 140884 h 6858000"/>
              <a:gd name="connsiteX918" fmla="*/ 2947039 w 7467600"/>
              <a:gd name="connsiteY918" fmla="*/ 122524 h 6858000"/>
              <a:gd name="connsiteX919" fmla="*/ 2984316 w 7467600"/>
              <a:gd name="connsiteY919" fmla="*/ 0 h 6858000"/>
              <a:gd name="connsiteX920" fmla="*/ 3016114 w 7467600"/>
              <a:gd name="connsiteY920" fmla="*/ 0 h 6858000"/>
              <a:gd name="connsiteX921" fmla="*/ 2979949 w 7467600"/>
              <a:gd name="connsiteY921" fmla="*/ 119274 h 6858000"/>
              <a:gd name="connsiteX922" fmla="*/ 3023879 w 7467600"/>
              <a:gd name="connsiteY922" fmla="*/ 0 h 6858000"/>
              <a:gd name="connsiteX923" fmla="*/ 3105400 w 7467600"/>
              <a:gd name="connsiteY923" fmla="*/ 0 h 6858000"/>
              <a:gd name="connsiteX924" fmla="*/ 3094669 w 7467600"/>
              <a:gd name="connsiteY924" fmla="*/ 30308 h 6858000"/>
              <a:gd name="connsiteX925" fmla="*/ 2901945 w 7467600"/>
              <a:gd name="connsiteY925" fmla="*/ 466538 h 6858000"/>
              <a:gd name="connsiteX926" fmla="*/ 2815209 w 7467600"/>
              <a:gd name="connsiteY926" fmla="*/ 497361 h 6858000"/>
              <a:gd name="connsiteX927" fmla="*/ 2844845 w 7467600"/>
              <a:gd name="connsiteY927" fmla="*/ 127638 h 6858000"/>
              <a:gd name="connsiteX928" fmla="*/ 2867960 w 7467600"/>
              <a:gd name="connsiteY928" fmla="*/ 0 h 6858000"/>
              <a:gd name="connsiteX929" fmla="*/ 1057230 w 7467600"/>
              <a:gd name="connsiteY929" fmla="*/ 0 h 6858000"/>
              <a:gd name="connsiteX930" fmla="*/ 1111003 w 7467600"/>
              <a:gd name="connsiteY930" fmla="*/ 0 h 6858000"/>
              <a:gd name="connsiteX931" fmla="*/ 1125553 w 7467600"/>
              <a:gd name="connsiteY931" fmla="*/ 52588 h 6858000"/>
              <a:gd name="connsiteX932" fmla="*/ 1304276 w 7467600"/>
              <a:gd name="connsiteY932" fmla="*/ 476275 h 6858000"/>
              <a:gd name="connsiteX933" fmla="*/ 1492066 w 7467600"/>
              <a:gd name="connsiteY933" fmla="*/ 886333 h 6858000"/>
              <a:gd name="connsiteX934" fmla="*/ 1423698 w 7467600"/>
              <a:gd name="connsiteY934" fmla="*/ 710817 h 6858000"/>
              <a:gd name="connsiteX935" fmla="*/ 1357609 w 7467600"/>
              <a:gd name="connsiteY935" fmla="*/ 532892 h 6858000"/>
              <a:gd name="connsiteX936" fmla="*/ 1309550 w 7467600"/>
              <a:gd name="connsiteY936" fmla="*/ 374031 h 6858000"/>
              <a:gd name="connsiteX937" fmla="*/ 1193673 w 7467600"/>
              <a:gd name="connsiteY937" fmla="*/ 49533 h 6858000"/>
              <a:gd name="connsiteX938" fmla="*/ 1164391 w 7467600"/>
              <a:gd name="connsiteY938" fmla="*/ 0 h 6858000"/>
              <a:gd name="connsiteX939" fmla="*/ 1200666 w 7467600"/>
              <a:gd name="connsiteY939" fmla="*/ 0 h 6858000"/>
              <a:gd name="connsiteX940" fmla="*/ 1223408 w 7467600"/>
              <a:gd name="connsiteY940" fmla="*/ 38996 h 6858000"/>
              <a:gd name="connsiteX941" fmla="*/ 1339635 w 7467600"/>
              <a:gd name="connsiteY941" fmla="*/ 365517 h 6858000"/>
              <a:gd name="connsiteX942" fmla="*/ 1387469 w 7467600"/>
              <a:gd name="connsiteY942" fmla="*/ 523079 h 6858000"/>
              <a:gd name="connsiteX943" fmla="*/ 1452685 w 7467600"/>
              <a:gd name="connsiteY943" fmla="*/ 699806 h 6858000"/>
              <a:gd name="connsiteX944" fmla="*/ 1492092 w 7467600"/>
              <a:gd name="connsiteY944" fmla="*/ 800424 h 6858000"/>
              <a:gd name="connsiteX945" fmla="*/ 1455302 w 7467600"/>
              <a:gd name="connsiteY945" fmla="*/ 632913 h 6858000"/>
              <a:gd name="connsiteX946" fmla="*/ 1222336 w 7467600"/>
              <a:gd name="connsiteY946" fmla="*/ 9480 h 6858000"/>
              <a:gd name="connsiteX947" fmla="*/ 1214634 w 7467600"/>
              <a:gd name="connsiteY947" fmla="*/ 0 h 6858000"/>
              <a:gd name="connsiteX948" fmla="*/ 1289827 w 7467600"/>
              <a:gd name="connsiteY948" fmla="*/ 0 h 6858000"/>
              <a:gd name="connsiteX949" fmla="*/ 1321076 w 7467600"/>
              <a:gd name="connsiteY949" fmla="*/ 59722 h 6858000"/>
              <a:gd name="connsiteX950" fmla="*/ 1512579 w 7467600"/>
              <a:gd name="connsiteY950" fmla="*/ 626441 h 6858000"/>
              <a:gd name="connsiteX951" fmla="*/ 1506076 w 7467600"/>
              <a:gd name="connsiteY951" fmla="*/ 1089289 h 6858000"/>
              <a:gd name="connsiteX952" fmla="*/ 1486346 w 7467600"/>
              <a:gd name="connsiteY952" fmla="*/ 1079919 h 6858000"/>
              <a:gd name="connsiteX953" fmla="*/ 1070511 w 7467600"/>
              <a:gd name="connsiteY953" fmla="*/ 48609 h 6858000"/>
              <a:gd name="connsiteX954" fmla="*/ 1057230 w 7467600"/>
              <a:gd name="connsiteY954" fmla="*/ 0 h 6858000"/>
              <a:gd name="connsiteX955" fmla="*/ 43151 w 7467600"/>
              <a:gd name="connsiteY955" fmla="*/ 0 h 6858000"/>
              <a:gd name="connsiteX956" fmla="*/ 95283 w 7467600"/>
              <a:gd name="connsiteY956" fmla="*/ 0 h 6858000"/>
              <a:gd name="connsiteX957" fmla="*/ 300708 w 7467600"/>
              <a:gd name="connsiteY957" fmla="*/ 154571 h 6858000"/>
              <a:gd name="connsiteX958" fmla="*/ 530414 w 7467600"/>
              <a:gd name="connsiteY958" fmla="*/ 354673 h 6858000"/>
              <a:gd name="connsiteX959" fmla="*/ 333785 w 7467600"/>
              <a:gd name="connsiteY959" fmla="*/ 161564 h 6858000"/>
              <a:gd name="connsiteX960" fmla="*/ 147005 w 7467600"/>
              <a:gd name="connsiteY960" fmla="*/ 0 h 6858000"/>
              <a:gd name="connsiteX961" fmla="*/ 272509 w 7467600"/>
              <a:gd name="connsiteY961" fmla="*/ 0 h 6858000"/>
              <a:gd name="connsiteX962" fmla="*/ 326276 w 7467600"/>
              <a:gd name="connsiteY962" fmla="*/ 45847 h 6858000"/>
              <a:gd name="connsiteX963" fmla="*/ 823759 w 7467600"/>
              <a:gd name="connsiteY963" fmla="*/ 574145 h 6858000"/>
              <a:gd name="connsiteX964" fmla="*/ 811254 w 7467600"/>
              <a:gd name="connsiteY964" fmla="*/ 665546 h 6858000"/>
              <a:gd name="connsiteX965" fmla="*/ 154042 w 7467600"/>
              <a:gd name="connsiteY965" fmla="*/ 261522 h 6858000"/>
              <a:gd name="connsiteX966" fmla="*/ 13550 w 7467600"/>
              <a:gd name="connsiteY966" fmla="*/ 158423 h 6858000"/>
              <a:gd name="connsiteX967" fmla="*/ 0 w 7467600"/>
              <a:gd name="connsiteY967" fmla="*/ 146618 h 6858000"/>
              <a:gd name="connsiteX968" fmla="*/ 0 w 7467600"/>
              <a:gd name="connsiteY968" fmla="*/ 59161 h 6858000"/>
              <a:gd name="connsiteX969" fmla="*/ 45427 w 7467600"/>
              <a:gd name="connsiteY969" fmla="*/ 101078 h 6858000"/>
              <a:gd name="connsiteX970" fmla="*/ 630103 w 7467600"/>
              <a:gd name="connsiteY970" fmla="*/ 485885 h 6858000"/>
              <a:gd name="connsiteX971" fmla="*/ 532040 w 7467600"/>
              <a:gd name="connsiteY971" fmla="*/ 399359 h 6858000"/>
              <a:gd name="connsiteX972" fmla="*/ 517618 w 7467600"/>
              <a:gd name="connsiteY972" fmla="*/ 385726 h 6858000"/>
              <a:gd name="connsiteX973" fmla="*/ 285074 w 7467600"/>
              <a:gd name="connsiteY973" fmla="*/ 182755 h 6858000"/>
              <a:gd name="connsiteX974" fmla="*/ 43151 w 7467600"/>
              <a:gd name="connsiteY974"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042773 w 7467600"/>
              <a:gd name="connsiteY74" fmla="*/ 5734011 h 6858000"/>
              <a:gd name="connsiteX75" fmla="*/ 6879594 w 7467600"/>
              <a:gd name="connsiteY75" fmla="*/ 5424547 h 6858000"/>
              <a:gd name="connsiteX76" fmla="*/ 7379510 w 7467600"/>
              <a:gd name="connsiteY76" fmla="*/ 5755454 h 6858000"/>
              <a:gd name="connsiteX77" fmla="*/ 7467600 w 7467600"/>
              <a:gd name="connsiteY77" fmla="*/ 5845526 h 6858000"/>
              <a:gd name="connsiteX78" fmla="*/ 7271900 w 7467600"/>
              <a:gd name="connsiteY78" fmla="*/ 5734551 h 6858000"/>
              <a:gd name="connsiteX79" fmla="*/ 7015907 w 7467600"/>
              <a:gd name="connsiteY79" fmla="*/ 5541548 h 6858000"/>
              <a:gd name="connsiteX80" fmla="*/ 7259646 w 7467600"/>
              <a:gd name="connsiteY80" fmla="*/ 5765985 h 6858000"/>
              <a:gd name="connsiteX81" fmla="*/ 7467600 w 7467600"/>
              <a:gd name="connsiteY81" fmla="*/ 6012219 h 6858000"/>
              <a:gd name="connsiteX82" fmla="*/ 6946849 w 7467600"/>
              <a:gd name="connsiteY82" fmla="*/ 5523271 h 6858000"/>
              <a:gd name="connsiteX83" fmla="*/ 7105827 w 7467600"/>
              <a:gd name="connsiteY83" fmla="*/ 5718700 h 6858000"/>
              <a:gd name="connsiteX84" fmla="*/ 7356878 w 7467600"/>
              <a:gd name="connsiteY84" fmla="*/ 5981332 h 6858000"/>
              <a:gd name="connsiteX85" fmla="*/ 7467600 w 7467600"/>
              <a:gd name="connsiteY85" fmla="*/ 6117703 h 6858000"/>
              <a:gd name="connsiteX86" fmla="*/ 7467600 w 7467600"/>
              <a:gd name="connsiteY86" fmla="*/ 6163634 h 6858000"/>
              <a:gd name="connsiteX87" fmla="*/ 7403637 w 7467600"/>
              <a:gd name="connsiteY87" fmla="*/ 6083957 h 6858000"/>
              <a:gd name="connsiteX88" fmla="*/ 7254615 w 7467600"/>
              <a:gd name="connsiteY88" fmla="*/ 5911918 h 6858000"/>
              <a:gd name="connsiteX89" fmla="*/ 7312589 w 7467600"/>
              <a:gd name="connsiteY89" fmla="*/ 5982309 h 6858000"/>
              <a:gd name="connsiteX90" fmla="*/ 7448321 w 7467600"/>
              <a:gd name="connsiteY90" fmla="*/ 6190991 h 6858000"/>
              <a:gd name="connsiteX91" fmla="*/ 7467600 w 7467600"/>
              <a:gd name="connsiteY91" fmla="*/ 6221686 h 6858000"/>
              <a:gd name="connsiteX92" fmla="*/ 7467600 w 7467600"/>
              <a:gd name="connsiteY92" fmla="*/ 6334256 h 6858000"/>
              <a:gd name="connsiteX93" fmla="*/ 7454976 w 7467600"/>
              <a:gd name="connsiteY93" fmla="*/ 6318297 h 6858000"/>
              <a:gd name="connsiteX94" fmla="*/ 7042773 w 7467600"/>
              <a:gd name="connsiteY94" fmla="*/ 5734011 h 6858000"/>
              <a:gd name="connsiteX95" fmla="*/ 1456157 w 7467600"/>
              <a:gd name="connsiteY95" fmla="*/ 5371404 h 6858000"/>
              <a:gd name="connsiteX96" fmla="*/ 1244432 w 7467600"/>
              <a:gd name="connsiteY96" fmla="*/ 5385601 h 6858000"/>
              <a:gd name="connsiteX97" fmla="*/ 973990 w 7467600"/>
              <a:gd name="connsiteY97" fmla="*/ 5424940 h 6858000"/>
              <a:gd name="connsiteX98" fmla="*/ 1103809 w 7467600"/>
              <a:gd name="connsiteY98" fmla="*/ 5433720 h 6858000"/>
              <a:gd name="connsiteX99" fmla="*/ 1123454 w 7467600"/>
              <a:gd name="connsiteY99" fmla="*/ 5435727 h 6858000"/>
              <a:gd name="connsiteX100" fmla="*/ 1737017 w 7467600"/>
              <a:gd name="connsiteY100" fmla="*/ 5452183 h 6858000"/>
              <a:gd name="connsiteX101" fmla="*/ 1824397 w 7467600"/>
              <a:gd name="connsiteY101" fmla="*/ 5447757 h 6858000"/>
              <a:gd name="connsiteX102" fmla="*/ 2070059 w 7467600"/>
              <a:gd name="connsiteY102" fmla="*/ 5441660 h 6858000"/>
              <a:gd name="connsiteX103" fmla="*/ 1456157 w 7467600"/>
              <a:gd name="connsiteY103" fmla="*/ 5371404 h 6858000"/>
              <a:gd name="connsiteX104" fmla="*/ 4988186 w 7467600"/>
              <a:gd name="connsiteY104" fmla="*/ 5216467 h 6858000"/>
              <a:gd name="connsiteX105" fmla="*/ 4777334 w 7467600"/>
              <a:gd name="connsiteY105" fmla="*/ 5406072 h 6858000"/>
              <a:gd name="connsiteX106" fmla="*/ 4718341 w 7467600"/>
              <a:gd name="connsiteY106" fmla="*/ 5468043 h 6858000"/>
              <a:gd name="connsiteX107" fmla="*/ 4604655 w 7467600"/>
              <a:gd name="connsiteY107" fmla="*/ 5583434 h 6858000"/>
              <a:gd name="connsiteX108" fmla="*/ 4565074 w 7467600"/>
              <a:gd name="connsiteY108" fmla="*/ 5618550 h 6858000"/>
              <a:gd name="connsiteX109" fmla="*/ 4988186 w 7467600"/>
              <a:gd name="connsiteY109" fmla="*/ 5216467 h 6858000"/>
              <a:gd name="connsiteX110" fmla="*/ 4978032 w 7467600"/>
              <a:gd name="connsiteY110" fmla="*/ 5183809 h 6858000"/>
              <a:gd name="connsiteX111" fmla="*/ 4463413 w 7467600"/>
              <a:gd name="connsiteY111" fmla="*/ 5615162 h 6858000"/>
              <a:gd name="connsiteX112" fmla="*/ 4358134 w 7467600"/>
              <a:gd name="connsiteY112" fmla="*/ 5742791 h 6858000"/>
              <a:gd name="connsiteX113" fmla="*/ 4376219 w 7467600"/>
              <a:gd name="connsiteY113" fmla="*/ 5729027 h 6858000"/>
              <a:gd name="connsiteX114" fmla="*/ 4582340 w 7467600"/>
              <a:gd name="connsiteY114" fmla="*/ 5561037 h 6858000"/>
              <a:gd name="connsiteX115" fmla="*/ 4694684 w 7467600"/>
              <a:gd name="connsiteY115" fmla="*/ 5447098 h 6858000"/>
              <a:gd name="connsiteX116" fmla="*/ 4754123 w 7467600"/>
              <a:gd name="connsiteY116" fmla="*/ 5384643 h 6858000"/>
              <a:gd name="connsiteX117" fmla="*/ 4978032 w 7467600"/>
              <a:gd name="connsiteY117" fmla="*/ 5183809 h 6858000"/>
              <a:gd name="connsiteX118" fmla="*/ 1903353 w 7467600"/>
              <a:gd name="connsiteY118" fmla="*/ 5044827 h 6858000"/>
              <a:gd name="connsiteX119" fmla="*/ 1936931 w 7467600"/>
              <a:gd name="connsiteY119" fmla="*/ 5093954 h 6858000"/>
              <a:gd name="connsiteX120" fmla="*/ 2195868 w 7467600"/>
              <a:gd name="connsiteY120" fmla="*/ 5396574 h 6858000"/>
              <a:gd name="connsiteX121" fmla="*/ 2088852 w 7467600"/>
              <a:gd name="connsiteY121" fmla="*/ 5166123 h 6858000"/>
              <a:gd name="connsiteX122" fmla="*/ 1958241 w 7467600"/>
              <a:gd name="connsiteY122" fmla="*/ 5067955 h 6858000"/>
              <a:gd name="connsiteX123" fmla="*/ 1903353 w 7467600"/>
              <a:gd name="connsiteY123" fmla="*/ 5044827 h 6858000"/>
              <a:gd name="connsiteX124" fmla="*/ 1979378 w 7467600"/>
              <a:gd name="connsiteY124" fmla="*/ 4769504 h 6858000"/>
              <a:gd name="connsiteX125" fmla="*/ 2882120 w 7467600"/>
              <a:gd name="connsiteY125" fmla="*/ 5064547 h 6858000"/>
              <a:gd name="connsiteX126" fmla="*/ 2793103 w 7467600"/>
              <a:gd name="connsiteY126" fmla="*/ 5039699 h 6858000"/>
              <a:gd name="connsiteX127" fmla="*/ 2770041 w 7467600"/>
              <a:gd name="connsiteY127" fmla="*/ 5033634 h 6858000"/>
              <a:gd name="connsiteX128" fmla="*/ 1979378 w 7467600"/>
              <a:gd name="connsiteY128" fmla="*/ 4769504 h 6858000"/>
              <a:gd name="connsiteX129" fmla="*/ 1927410 w 7467600"/>
              <a:gd name="connsiteY129" fmla="*/ 4716164 h 6858000"/>
              <a:gd name="connsiteX130" fmla="*/ 1959587 w 7467600"/>
              <a:gd name="connsiteY130" fmla="*/ 4728849 h 6858000"/>
              <a:gd name="connsiteX131" fmla="*/ 2777707 w 7467600"/>
              <a:gd name="connsiteY131" fmla="*/ 5003991 h 6858000"/>
              <a:gd name="connsiteX132" fmla="*/ 2800768 w 7467600"/>
              <a:gd name="connsiteY132" fmla="*/ 5010056 h 6858000"/>
              <a:gd name="connsiteX133" fmla="*/ 2879408 w 7467600"/>
              <a:gd name="connsiteY133" fmla="*/ 5031590 h 6858000"/>
              <a:gd name="connsiteX134" fmla="*/ 2862295 w 7467600"/>
              <a:gd name="connsiteY134" fmla="*/ 5022958 h 6858000"/>
              <a:gd name="connsiteX135" fmla="*/ 2813343 w 7467600"/>
              <a:gd name="connsiteY135" fmla="*/ 4998369 h 6858000"/>
              <a:gd name="connsiteX136" fmla="*/ 2646245 w 7467600"/>
              <a:gd name="connsiteY136" fmla="*/ 4930999 h 6858000"/>
              <a:gd name="connsiteX137" fmla="*/ 1999243 w 7467600"/>
              <a:gd name="connsiteY137" fmla="*/ 4730524 h 6858000"/>
              <a:gd name="connsiteX138" fmla="*/ 1979527 w 7467600"/>
              <a:gd name="connsiteY138" fmla="*/ 4726651 h 6858000"/>
              <a:gd name="connsiteX139" fmla="*/ 1927410 w 7467600"/>
              <a:gd name="connsiteY139" fmla="*/ 4716164 h 6858000"/>
              <a:gd name="connsiteX140" fmla="*/ 1997014 w 7467600"/>
              <a:gd name="connsiteY140" fmla="*/ 4698007 h 6858000"/>
              <a:gd name="connsiteX141" fmla="*/ 2005458 w 7467600"/>
              <a:gd name="connsiteY141" fmla="*/ 4699540 h 6858000"/>
              <a:gd name="connsiteX142" fmla="*/ 2657186 w 7467600"/>
              <a:gd name="connsiteY142" fmla="*/ 4901687 h 6858000"/>
              <a:gd name="connsiteX143" fmla="*/ 2826662 w 7467600"/>
              <a:gd name="connsiteY143" fmla="*/ 4970362 h 6858000"/>
              <a:gd name="connsiteX144" fmla="*/ 2876100 w 7467600"/>
              <a:gd name="connsiteY144" fmla="*/ 4995397 h 6858000"/>
              <a:gd name="connsiteX145" fmla="*/ 3042600 w 7467600"/>
              <a:gd name="connsiteY145" fmla="*/ 5059532 h 6858000"/>
              <a:gd name="connsiteX146" fmla="*/ 1997014 w 7467600"/>
              <a:gd name="connsiteY146" fmla="*/ 4698007 h 6858000"/>
              <a:gd name="connsiteX147" fmla="*/ 2305292 w 7467600"/>
              <a:gd name="connsiteY147" fmla="*/ 4219492 h 6858000"/>
              <a:gd name="connsiteX148" fmla="*/ 3360922 w 7467600"/>
              <a:gd name="connsiteY148" fmla="*/ 4529373 h 6858000"/>
              <a:gd name="connsiteX149" fmla="*/ 3492420 w 7467600"/>
              <a:gd name="connsiteY149" fmla="*/ 4510145 h 6858000"/>
              <a:gd name="connsiteX150" fmla="*/ 3364086 w 7467600"/>
              <a:gd name="connsiteY150" fmla="*/ 4480340 h 6858000"/>
              <a:gd name="connsiteX151" fmla="*/ 3225818 w 7467600"/>
              <a:gd name="connsiteY151" fmla="*/ 4411822 h 6858000"/>
              <a:gd name="connsiteX152" fmla="*/ 3129696 w 7467600"/>
              <a:gd name="connsiteY152" fmla="*/ 4360704 h 6858000"/>
              <a:gd name="connsiteX153" fmla="*/ 2814545 w 7467600"/>
              <a:gd name="connsiteY153" fmla="*/ 4282955 h 6858000"/>
              <a:gd name="connsiteX154" fmla="*/ 2305292 w 7467600"/>
              <a:gd name="connsiteY154" fmla="*/ 4219492 h 6858000"/>
              <a:gd name="connsiteX155" fmla="*/ 2626982 w 7467600"/>
              <a:gd name="connsiteY155" fmla="*/ 4206450 h 6858000"/>
              <a:gd name="connsiteX156" fmla="*/ 2490617 w 7467600"/>
              <a:gd name="connsiteY156" fmla="*/ 4206951 h 6858000"/>
              <a:gd name="connsiteX157" fmla="*/ 2819869 w 7467600"/>
              <a:gd name="connsiteY157" fmla="*/ 4252936 h 6858000"/>
              <a:gd name="connsiteX158" fmla="*/ 3143018 w 7467600"/>
              <a:gd name="connsiteY158" fmla="*/ 4332698 h 6858000"/>
              <a:gd name="connsiteX159" fmla="*/ 3241520 w 7467600"/>
              <a:gd name="connsiteY159" fmla="*/ 4385112 h 6858000"/>
              <a:gd name="connsiteX160" fmla="*/ 3374575 w 7467600"/>
              <a:gd name="connsiteY160" fmla="*/ 4451517 h 6858000"/>
              <a:gd name="connsiteX161" fmla="*/ 3505221 w 7467600"/>
              <a:gd name="connsiteY161" fmla="*/ 4480757 h 6858000"/>
              <a:gd name="connsiteX162" fmla="*/ 2626982 w 7467600"/>
              <a:gd name="connsiteY162" fmla="*/ 4206450 h 6858000"/>
              <a:gd name="connsiteX163" fmla="*/ 1310106 w 7467600"/>
              <a:gd name="connsiteY163" fmla="*/ 3943217 h 6858000"/>
              <a:gd name="connsiteX164" fmla="*/ 854994 w 7467600"/>
              <a:gd name="connsiteY164" fmla="*/ 4399136 h 6858000"/>
              <a:gd name="connsiteX165" fmla="*/ 742462 w 7467600"/>
              <a:gd name="connsiteY165" fmla="*/ 4594648 h 6858000"/>
              <a:gd name="connsiteX166" fmla="*/ 820602 w 7467600"/>
              <a:gd name="connsiteY166" fmla="*/ 4485915 h 6858000"/>
              <a:gd name="connsiteX167" fmla="*/ 878295 w 7467600"/>
              <a:gd name="connsiteY167" fmla="*/ 4403594 h 6858000"/>
              <a:gd name="connsiteX168" fmla="*/ 1240607 w 7467600"/>
              <a:gd name="connsiteY168" fmla="*/ 4010401 h 6858000"/>
              <a:gd name="connsiteX169" fmla="*/ 1310106 w 7467600"/>
              <a:gd name="connsiteY169" fmla="*/ 3943217 h 6858000"/>
              <a:gd name="connsiteX170" fmla="*/ 1423113 w 7467600"/>
              <a:gd name="connsiteY170" fmla="*/ 3874565 h 6858000"/>
              <a:gd name="connsiteX171" fmla="*/ 1260565 w 7467600"/>
              <a:gd name="connsiteY171" fmla="*/ 4031982 h 6858000"/>
              <a:gd name="connsiteX172" fmla="*/ 901900 w 7467600"/>
              <a:gd name="connsiteY172" fmla="*/ 4421236 h 6858000"/>
              <a:gd name="connsiteX173" fmla="*/ 845044 w 7467600"/>
              <a:gd name="connsiteY173" fmla="*/ 4502436 h 6858000"/>
              <a:gd name="connsiteX174" fmla="*/ 685926 w 7467600"/>
              <a:gd name="connsiteY174" fmla="*/ 4703069 h 6858000"/>
              <a:gd name="connsiteX175" fmla="*/ 684248 w 7467600"/>
              <a:gd name="connsiteY175" fmla="*/ 4706721 h 6858000"/>
              <a:gd name="connsiteX176" fmla="*/ 1423113 w 7467600"/>
              <a:gd name="connsiteY176" fmla="*/ 3874565 h 6858000"/>
              <a:gd name="connsiteX177" fmla="*/ 3316479 w 7467600"/>
              <a:gd name="connsiteY177" fmla="*/ 3872136 h 6858000"/>
              <a:gd name="connsiteX178" fmla="*/ 3546806 w 7467600"/>
              <a:gd name="connsiteY178" fmla="*/ 4356139 h 6858000"/>
              <a:gd name="connsiteX179" fmla="*/ 3364433 w 7467600"/>
              <a:gd name="connsiteY179" fmla="*/ 3953121 h 6858000"/>
              <a:gd name="connsiteX180" fmla="*/ 3316479 w 7467600"/>
              <a:gd name="connsiteY180" fmla="*/ 3872136 h 6858000"/>
              <a:gd name="connsiteX181" fmla="*/ 3291335 w 7467600"/>
              <a:gd name="connsiteY181" fmla="*/ 3767420 h 6858000"/>
              <a:gd name="connsiteX182" fmla="*/ 3390805 w 7467600"/>
              <a:gd name="connsiteY182" fmla="*/ 3937163 h 6858000"/>
              <a:gd name="connsiteX183" fmla="*/ 3579062 w 7467600"/>
              <a:gd name="connsiteY183" fmla="*/ 4359040 h 6858000"/>
              <a:gd name="connsiteX184" fmla="*/ 3467355 w 7467600"/>
              <a:gd name="connsiteY184" fmla="*/ 3988130 h 6858000"/>
              <a:gd name="connsiteX185" fmla="*/ 3310753 w 7467600"/>
              <a:gd name="connsiteY185" fmla="*/ 3787140 h 6858000"/>
              <a:gd name="connsiteX186" fmla="*/ 3291335 w 7467600"/>
              <a:gd name="connsiteY186" fmla="*/ 3767420 h 6858000"/>
              <a:gd name="connsiteX187" fmla="*/ 1635889 w 7467600"/>
              <a:gd name="connsiteY187" fmla="*/ 3709494 h 6858000"/>
              <a:gd name="connsiteX188" fmla="*/ 1634800 w 7467600"/>
              <a:gd name="connsiteY188" fmla="*/ 3731111 h 6858000"/>
              <a:gd name="connsiteX189" fmla="*/ 1635889 w 7467600"/>
              <a:gd name="connsiteY189" fmla="*/ 3709494 h 6858000"/>
              <a:gd name="connsiteX190" fmla="*/ 1510397 w 7467600"/>
              <a:gd name="connsiteY190" fmla="*/ 3684705 h 6858000"/>
              <a:gd name="connsiteX191" fmla="*/ 1146550 w 7467600"/>
              <a:gd name="connsiteY191" fmla="*/ 3802012 h 6858000"/>
              <a:gd name="connsiteX192" fmla="*/ 698834 w 7467600"/>
              <a:gd name="connsiteY192" fmla="*/ 3952272 h 6858000"/>
              <a:gd name="connsiteX193" fmla="*/ 34256 w 7467600"/>
              <a:gd name="connsiteY193" fmla="*/ 4347603 h 6858000"/>
              <a:gd name="connsiteX194" fmla="*/ 527241 w 7467600"/>
              <a:gd name="connsiteY194" fmla="*/ 4065078 h 6858000"/>
              <a:gd name="connsiteX195" fmla="*/ 1510397 w 7467600"/>
              <a:gd name="connsiteY195" fmla="*/ 3684705 h 6858000"/>
              <a:gd name="connsiteX196" fmla="*/ 1313114 w 7467600"/>
              <a:gd name="connsiteY196" fmla="*/ 3655216 h 6858000"/>
              <a:gd name="connsiteX197" fmla="*/ 1109304 w 7467600"/>
              <a:gd name="connsiteY197" fmla="*/ 3669030 h 6858000"/>
              <a:gd name="connsiteX198" fmla="*/ 8129 w 7467600"/>
              <a:gd name="connsiteY198" fmla="*/ 4330519 h 6858000"/>
              <a:gd name="connsiteX199" fmla="*/ 687572 w 7467600"/>
              <a:gd name="connsiteY199" fmla="*/ 3925629 h 6858000"/>
              <a:gd name="connsiteX200" fmla="*/ 1138365 w 7467600"/>
              <a:gd name="connsiteY200" fmla="*/ 3774515 h 6858000"/>
              <a:gd name="connsiteX201" fmla="*/ 1505579 w 7467600"/>
              <a:gd name="connsiteY201" fmla="*/ 3655526 h 6858000"/>
              <a:gd name="connsiteX202" fmla="*/ 1313114 w 7467600"/>
              <a:gd name="connsiteY202" fmla="*/ 3655216 h 6858000"/>
              <a:gd name="connsiteX203" fmla="*/ 3655073 w 7467600"/>
              <a:gd name="connsiteY203" fmla="*/ 3650884 h 6858000"/>
              <a:gd name="connsiteX204" fmla="*/ 3989938 w 7467600"/>
              <a:gd name="connsiteY204" fmla="*/ 3991685 h 6858000"/>
              <a:gd name="connsiteX205" fmla="*/ 4393907 w 7467600"/>
              <a:gd name="connsiteY205" fmla="*/ 4261258 h 6858000"/>
              <a:gd name="connsiteX206" fmla="*/ 4648051 w 7467600"/>
              <a:gd name="connsiteY206" fmla="*/ 4374051 h 6858000"/>
              <a:gd name="connsiteX207" fmla="*/ 4383389 w 7467600"/>
              <a:gd name="connsiteY207" fmla="*/ 4184369 h 6858000"/>
              <a:gd name="connsiteX208" fmla="*/ 4165508 w 7467600"/>
              <a:gd name="connsiteY208" fmla="*/ 4035196 h 6858000"/>
              <a:gd name="connsiteX209" fmla="*/ 4068162 w 7467600"/>
              <a:gd name="connsiteY209" fmla="*/ 3953394 h 6858000"/>
              <a:gd name="connsiteX210" fmla="*/ 3981416 w 7467600"/>
              <a:gd name="connsiteY210" fmla="*/ 3880482 h 6858000"/>
              <a:gd name="connsiteX211" fmla="*/ 3800147 w 7467600"/>
              <a:gd name="connsiteY211" fmla="*/ 3749872 h 6858000"/>
              <a:gd name="connsiteX212" fmla="*/ 3655073 w 7467600"/>
              <a:gd name="connsiteY212" fmla="*/ 3650884 h 6858000"/>
              <a:gd name="connsiteX213" fmla="*/ 3670252 w 7467600"/>
              <a:gd name="connsiteY213" fmla="*/ 3622798 h 6858000"/>
              <a:gd name="connsiteX214" fmla="*/ 3817258 w 7467600"/>
              <a:gd name="connsiteY214" fmla="*/ 3723577 h 6858000"/>
              <a:gd name="connsiteX215" fmla="*/ 4000461 w 7467600"/>
              <a:gd name="connsiteY215" fmla="*/ 3855966 h 6858000"/>
              <a:gd name="connsiteX216" fmla="*/ 4088180 w 7467600"/>
              <a:gd name="connsiteY216" fmla="*/ 3929774 h 6858000"/>
              <a:gd name="connsiteX217" fmla="*/ 4184555 w 7467600"/>
              <a:gd name="connsiteY217" fmla="*/ 4010683 h 6858000"/>
              <a:gd name="connsiteX218" fmla="*/ 4399563 w 7467600"/>
              <a:gd name="connsiteY218" fmla="*/ 4158106 h 6858000"/>
              <a:gd name="connsiteX219" fmla="*/ 4684469 w 7467600"/>
              <a:gd name="connsiteY219" fmla="*/ 4364680 h 6858000"/>
              <a:gd name="connsiteX220" fmla="*/ 4690271 w 7467600"/>
              <a:gd name="connsiteY220" fmla="*/ 4370034 h 6858000"/>
              <a:gd name="connsiteX221" fmla="*/ 4136093 w 7467600"/>
              <a:gd name="connsiteY221" fmla="*/ 3858466 h 6858000"/>
              <a:gd name="connsiteX222" fmla="*/ 3670252 w 7467600"/>
              <a:gd name="connsiteY222" fmla="*/ 3622798 h 6858000"/>
              <a:gd name="connsiteX223" fmla="*/ 4440129 w 7467600"/>
              <a:gd name="connsiteY223" fmla="*/ 3448571 h 6858000"/>
              <a:gd name="connsiteX224" fmla="*/ 4856525 w 7467600"/>
              <a:gd name="connsiteY224" fmla="*/ 3915351 h 6858000"/>
              <a:gd name="connsiteX225" fmla="*/ 5059055 w 7467600"/>
              <a:gd name="connsiteY225" fmla="*/ 4108918 h 6858000"/>
              <a:gd name="connsiteX226" fmla="*/ 5290070 w 7467600"/>
              <a:gd name="connsiteY226" fmla="*/ 4263619 h 6858000"/>
              <a:gd name="connsiteX227" fmla="*/ 4834991 w 7467600"/>
              <a:gd name="connsiteY227" fmla="*/ 3830985 h 6858000"/>
              <a:gd name="connsiteX228" fmla="*/ 4440129 w 7467600"/>
              <a:gd name="connsiteY228" fmla="*/ 3448571 h 6858000"/>
              <a:gd name="connsiteX229" fmla="*/ 4441737 w 7467600"/>
              <a:gd name="connsiteY229" fmla="*/ 3399734 h 6858000"/>
              <a:gd name="connsiteX230" fmla="*/ 4431236 w 7467600"/>
              <a:gd name="connsiteY230" fmla="*/ 3400954 h 6858000"/>
              <a:gd name="connsiteX231" fmla="*/ 4557150 w 7467600"/>
              <a:gd name="connsiteY231" fmla="*/ 3510023 h 6858000"/>
              <a:gd name="connsiteX232" fmla="*/ 4856936 w 7467600"/>
              <a:gd name="connsiteY232" fmla="*/ 3809146 h 6858000"/>
              <a:gd name="connsiteX233" fmla="*/ 5111996 w 7467600"/>
              <a:gd name="connsiteY233" fmla="*/ 4065759 h 6858000"/>
              <a:gd name="connsiteX234" fmla="*/ 5388878 w 7467600"/>
              <a:gd name="connsiteY234" fmla="*/ 4300185 h 6858000"/>
              <a:gd name="connsiteX235" fmla="*/ 5425556 w 7467600"/>
              <a:gd name="connsiteY235" fmla="*/ 4308967 h 6858000"/>
              <a:gd name="connsiteX236" fmla="*/ 4943646 w 7467600"/>
              <a:gd name="connsiteY236" fmla="*/ 3822916 h 6858000"/>
              <a:gd name="connsiteX237" fmla="*/ 4594837 w 7467600"/>
              <a:gd name="connsiteY237" fmla="*/ 3532274 h 6858000"/>
              <a:gd name="connsiteX238" fmla="*/ 4441737 w 7467600"/>
              <a:gd name="connsiteY238" fmla="*/ 3399734 h 6858000"/>
              <a:gd name="connsiteX239" fmla="*/ 5425834 w 7467600"/>
              <a:gd name="connsiteY239" fmla="*/ 3162785 h 6858000"/>
              <a:gd name="connsiteX240" fmla="*/ 5401644 w 7467600"/>
              <a:gd name="connsiteY240" fmla="*/ 3617847 h 6858000"/>
              <a:gd name="connsiteX241" fmla="*/ 5467256 w 7467600"/>
              <a:gd name="connsiteY241" fmla="*/ 4175494 h 6858000"/>
              <a:gd name="connsiteX242" fmla="*/ 5448069 w 7467600"/>
              <a:gd name="connsiteY242" fmla="*/ 3567554 h 6858000"/>
              <a:gd name="connsiteX243" fmla="*/ 5425834 w 7467600"/>
              <a:gd name="connsiteY243" fmla="*/ 3162785 h 6858000"/>
              <a:gd name="connsiteX244" fmla="*/ 1318687 w 7467600"/>
              <a:gd name="connsiteY244" fmla="*/ 3113840 h 6858000"/>
              <a:gd name="connsiteX245" fmla="*/ 1066793 w 7467600"/>
              <a:gd name="connsiteY245" fmla="*/ 3212171 h 6858000"/>
              <a:gd name="connsiteX246" fmla="*/ 993319 w 7467600"/>
              <a:gd name="connsiteY246" fmla="*/ 3247648 h 6858000"/>
              <a:gd name="connsiteX247" fmla="*/ 853081 w 7467600"/>
              <a:gd name="connsiteY247" fmla="*/ 3312410 h 6858000"/>
              <a:gd name="connsiteX248" fmla="*/ 805957 w 7467600"/>
              <a:gd name="connsiteY248" fmla="*/ 3330443 h 6858000"/>
              <a:gd name="connsiteX249" fmla="*/ 1318687 w 7467600"/>
              <a:gd name="connsiteY249" fmla="*/ 3113840 h 6858000"/>
              <a:gd name="connsiteX250" fmla="*/ 5453702 w 7467600"/>
              <a:gd name="connsiteY250" fmla="*/ 3090882 h 6858000"/>
              <a:gd name="connsiteX251" fmla="*/ 5480135 w 7467600"/>
              <a:gd name="connsiteY251" fmla="*/ 3565802 h 6858000"/>
              <a:gd name="connsiteX252" fmla="*/ 5499023 w 7467600"/>
              <a:gd name="connsiteY252" fmla="*/ 4166310 h 6858000"/>
              <a:gd name="connsiteX253" fmla="*/ 5547022 w 7467600"/>
              <a:gd name="connsiteY253" fmla="*/ 3607838 h 6858000"/>
              <a:gd name="connsiteX254" fmla="*/ 5515964 w 7467600"/>
              <a:gd name="connsiteY254" fmla="*/ 3378541 h 6858000"/>
              <a:gd name="connsiteX255" fmla="*/ 5453702 w 7467600"/>
              <a:gd name="connsiteY255" fmla="*/ 3090882 h 6858000"/>
              <a:gd name="connsiteX256" fmla="*/ 1238695 w 7467600"/>
              <a:gd name="connsiteY256" fmla="*/ 3076820 h 6858000"/>
              <a:gd name="connsiteX257" fmla="*/ 716371 w 7467600"/>
              <a:gd name="connsiteY257" fmla="*/ 3293249 h 6858000"/>
              <a:gd name="connsiteX258" fmla="*/ 579522 w 7467600"/>
              <a:gd name="connsiteY258" fmla="*/ 3371759 h 6858000"/>
              <a:gd name="connsiteX259" fmla="*/ 600288 w 7467600"/>
              <a:gd name="connsiteY259" fmla="*/ 3365555 h 6858000"/>
              <a:gd name="connsiteX260" fmla="*/ 840692 w 7467600"/>
              <a:gd name="connsiteY260" fmla="*/ 3284921 h 6858000"/>
              <a:gd name="connsiteX261" fmla="*/ 979248 w 7467600"/>
              <a:gd name="connsiteY261" fmla="*/ 3221003 h 6858000"/>
              <a:gd name="connsiteX262" fmla="*/ 1053282 w 7467600"/>
              <a:gd name="connsiteY262" fmla="*/ 3185247 h 6858000"/>
              <a:gd name="connsiteX263" fmla="*/ 1320603 w 7467600"/>
              <a:gd name="connsiteY263" fmla="*/ 3081281 h 6858000"/>
              <a:gd name="connsiteX264" fmla="*/ 1238695 w 7467600"/>
              <a:gd name="connsiteY264" fmla="*/ 3076820 h 6858000"/>
              <a:gd name="connsiteX265" fmla="*/ 5425627 w 7467600"/>
              <a:gd name="connsiteY265" fmla="*/ 2954192 h 6858000"/>
              <a:gd name="connsiteX266" fmla="*/ 5470770 w 7467600"/>
              <a:gd name="connsiteY266" fmla="*/ 3005435 h 6858000"/>
              <a:gd name="connsiteX267" fmla="*/ 5519779 w 7467600"/>
              <a:gd name="connsiteY267" fmla="*/ 4359223 h 6858000"/>
              <a:gd name="connsiteX268" fmla="*/ 5520293 w 7467600"/>
              <a:gd name="connsiteY268" fmla="*/ 4360602 h 6858000"/>
              <a:gd name="connsiteX269" fmla="*/ 5767221 w 7467600"/>
              <a:gd name="connsiteY269" fmla="*/ 4665564 h 6858000"/>
              <a:gd name="connsiteX270" fmla="*/ 6937169 w 7467600"/>
              <a:gd name="connsiteY270" fmla="*/ 4815941 h 6858000"/>
              <a:gd name="connsiteX271" fmla="*/ 6953922 w 7467600"/>
              <a:gd name="connsiteY271" fmla="*/ 4890068 h 6858000"/>
              <a:gd name="connsiteX272" fmla="*/ 6071359 w 7467600"/>
              <a:gd name="connsiteY272" fmla="*/ 4770770 h 6858000"/>
              <a:gd name="connsiteX273" fmla="*/ 6038839 w 7467600"/>
              <a:gd name="connsiteY273" fmla="*/ 4764474 h 6858000"/>
              <a:gd name="connsiteX274" fmla="*/ 6038706 w 7467600"/>
              <a:gd name="connsiteY274" fmla="*/ 4763847 h 6858000"/>
              <a:gd name="connsiteX275" fmla="*/ 6037784 w 7467600"/>
              <a:gd name="connsiteY275" fmla="*/ 4764270 h 6858000"/>
              <a:gd name="connsiteX276" fmla="*/ 6038839 w 7467600"/>
              <a:gd name="connsiteY276" fmla="*/ 4764474 h 6858000"/>
              <a:gd name="connsiteX277" fmla="*/ 6040338 w 7467600"/>
              <a:gd name="connsiteY277" fmla="*/ 4771418 h 6858000"/>
              <a:gd name="connsiteX278" fmla="*/ 6024488 w 7467600"/>
              <a:gd name="connsiteY278" fmla="*/ 4809903 h 6858000"/>
              <a:gd name="connsiteX279" fmla="*/ 5599771 w 7467600"/>
              <a:gd name="connsiteY279" fmla="*/ 5509652 h 6858000"/>
              <a:gd name="connsiteX280" fmla="*/ 5548843 w 7467600"/>
              <a:gd name="connsiteY280" fmla="*/ 5563845 h 6858000"/>
              <a:gd name="connsiteX281" fmla="*/ 5940952 w 7467600"/>
              <a:gd name="connsiteY281" fmla="*/ 6250028 h 6858000"/>
              <a:gd name="connsiteX282" fmla="*/ 6043441 w 7467600"/>
              <a:gd name="connsiteY282" fmla="*/ 6665847 h 6858000"/>
              <a:gd name="connsiteX283" fmla="*/ 6093432 w 7467600"/>
              <a:gd name="connsiteY283" fmla="*/ 6858000 h 6858000"/>
              <a:gd name="connsiteX284" fmla="*/ 6034344 w 7467600"/>
              <a:gd name="connsiteY284" fmla="*/ 6858000 h 6858000"/>
              <a:gd name="connsiteX285" fmla="*/ 6026679 w 7467600"/>
              <a:gd name="connsiteY285" fmla="*/ 6836959 h 6858000"/>
              <a:gd name="connsiteX286" fmla="*/ 5800441 w 7467600"/>
              <a:gd name="connsiteY286" fmla="*/ 6335286 h 6858000"/>
              <a:gd name="connsiteX287" fmla="*/ 5526562 w 7467600"/>
              <a:gd name="connsiteY287" fmla="*/ 5705388 h 6858000"/>
              <a:gd name="connsiteX288" fmla="*/ 5519640 w 7467600"/>
              <a:gd name="connsiteY288" fmla="*/ 5683774 h 6858000"/>
              <a:gd name="connsiteX289" fmla="*/ 5844559 w 7467600"/>
              <a:gd name="connsiteY289" fmla="*/ 6553349 h 6858000"/>
              <a:gd name="connsiteX290" fmla="*/ 5975994 w 7467600"/>
              <a:gd name="connsiteY290" fmla="*/ 6858000 h 6858000"/>
              <a:gd name="connsiteX291" fmla="*/ 5898547 w 7467600"/>
              <a:gd name="connsiteY291" fmla="*/ 6858000 h 6858000"/>
              <a:gd name="connsiteX292" fmla="*/ 5682041 w 7467600"/>
              <a:gd name="connsiteY292" fmla="*/ 6355860 h 6858000"/>
              <a:gd name="connsiteX293" fmla="*/ 5461758 w 7467600"/>
              <a:gd name="connsiteY293" fmla="*/ 5820220 h 6858000"/>
              <a:gd name="connsiteX294" fmla="*/ 5237282 w 7467600"/>
              <a:gd name="connsiteY294" fmla="*/ 6579086 h 6858000"/>
              <a:gd name="connsiteX295" fmla="*/ 5115009 w 7467600"/>
              <a:gd name="connsiteY295" fmla="*/ 6858000 h 6858000"/>
              <a:gd name="connsiteX296" fmla="*/ 5028074 w 7467600"/>
              <a:gd name="connsiteY296" fmla="*/ 6858000 h 6858000"/>
              <a:gd name="connsiteX297" fmla="*/ 5079508 w 7467600"/>
              <a:gd name="connsiteY297" fmla="*/ 6749074 h 6858000"/>
              <a:gd name="connsiteX298" fmla="*/ 5371846 w 7467600"/>
              <a:gd name="connsiteY298" fmla="*/ 5924413 h 6858000"/>
              <a:gd name="connsiteX299" fmla="*/ 5270512 w 7467600"/>
              <a:gd name="connsiteY299" fmla="*/ 6138975 h 6858000"/>
              <a:gd name="connsiteX300" fmla="*/ 5062409 w 7467600"/>
              <a:gd name="connsiteY300" fmla="*/ 6653544 h 6858000"/>
              <a:gd name="connsiteX301" fmla="*/ 5036628 w 7467600"/>
              <a:gd name="connsiteY301" fmla="*/ 6754247 h 6858000"/>
              <a:gd name="connsiteX302" fmla="*/ 5009112 w 7467600"/>
              <a:gd name="connsiteY302" fmla="*/ 6858000 h 6858000"/>
              <a:gd name="connsiteX303" fmla="*/ 4976679 w 7467600"/>
              <a:gd name="connsiteY303" fmla="*/ 6858000 h 6858000"/>
              <a:gd name="connsiteX304" fmla="*/ 5006537 w 7467600"/>
              <a:gd name="connsiteY304" fmla="*/ 6747068 h 6858000"/>
              <a:gd name="connsiteX305" fmla="*/ 5032723 w 7467600"/>
              <a:gd name="connsiteY305" fmla="*/ 6644957 h 6858000"/>
              <a:gd name="connsiteX306" fmla="*/ 5242949 w 7467600"/>
              <a:gd name="connsiteY306" fmla="*/ 6125175 h 6858000"/>
              <a:gd name="connsiteX307" fmla="*/ 5286321 w 7467600"/>
              <a:gd name="connsiteY307" fmla="*/ 6033555 h 6858000"/>
              <a:gd name="connsiteX308" fmla="*/ 5008210 w 7467600"/>
              <a:gd name="connsiteY308" fmla="*/ 6649194 h 6858000"/>
              <a:gd name="connsiteX309" fmla="*/ 4986321 w 7467600"/>
              <a:gd name="connsiteY309" fmla="*/ 6765687 h 6858000"/>
              <a:gd name="connsiteX310" fmla="*/ 4973474 w 7467600"/>
              <a:gd name="connsiteY310" fmla="*/ 6858000 h 6858000"/>
              <a:gd name="connsiteX311" fmla="*/ 4907178 w 7467600"/>
              <a:gd name="connsiteY311" fmla="*/ 6858000 h 6858000"/>
              <a:gd name="connsiteX312" fmla="*/ 4910810 w 7467600"/>
              <a:gd name="connsiteY312" fmla="*/ 6829660 h 6858000"/>
              <a:gd name="connsiteX313" fmla="*/ 4987461 w 7467600"/>
              <a:gd name="connsiteY313" fmla="*/ 6432994 h 6858000"/>
              <a:gd name="connsiteX314" fmla="*/ 5179262 w 7467600"/>
              <a:gd name="connsiteY314" fmla="*/ 6035044 h 6858000"/>
              <a:gd name="connsiteX315" fmla="*/ 4689678 w 7467600"/>
              <a:gd name="connsiteY315" fmla="*/ 6440241 h 6858000"/>
              <a:gd name="connsiteX316" fmla="*/ 4477543 w 7467600"/>
              <a:gd name="connsiteY316" fmla="*/ 6674836 h 6858000"/>
              <a:gd name="connsiteX317" fmla="*/ 4329957 w 7467600"/>
              <a:gd name="connsiteY317" fmla="*/ 6858000 h 6858000"/>
              <a:gd name="connsiteX318" fmla="*/ 4218595 w 7467600"/>
              <a:gd name="connsiteY318" fmla="*/ 6858000 h 6858000"/>
              <a:gd name="connsiteX319" fmla="*/ 4368888 w 7467600"/>
              <a:gd name="connsiteY319" fmla="*/ 6668412 h 6858000"/>
              <a:gd name="connsiteX320" fmla="*/ 4563091 w 7467600"/>
              <a:gd name="connsiteY320" fmla="*/ 6442508 h 6858000"/>
              <a:gd name="connsiteX321" fmla="*/ 5387324 w 7467600"/>
              <a:gd name="connsiteY321" fmla="*/ 5705830 h 6858000"/>
              <a:gd name="connsiteX322" fmla="*/ 5073620 w 7467600"/>
              <a:gd name="connsiteY322" fmla="*/ 5955437 h 6858000"/>
              <a:gd name="connsiteX323" fmla="*/ 4689789 w 7467600"/>
              <a:gd name="connsiteY323" fmla="*/ 6268382 h 6858000"/>
              <a:gd name="connsiteX324" fmla="*/ 4418722 w 7467600"/>
              <a:gd name="connsiteY324" fmla="*/ 6570886 h 6858000"/>
              <a:gd name="connsiteX325" fmla="*/ 4214944 w 7467600"/>
              <a:gd name="connsiteY325" fmla="*/ 6858000 h 6858000"/>
              <a:gd name="connsiteX326" fmla="*/ 4177898 w 7467600"/>
              <a:gd name="connsiteY326" fmla="*/ 6858000 h 6858000"/>
              <a:gd name="connsiteX327" fmla="*/ 4391597 w 7467600"/>
              <a:gd name="connsiteY327" fmla="*/ 6556370 h 6858000"/>
              <a:gd name="connsiteX328" fmla="*/ 4668889 w 7467600"/>
              <a:gd name="connsiteY328" fmla="*/ 6246399 h 6858000"/>
              <a:gd name="connsiteX329" fmla="*/ 5055427 w 7467600"/>
              <a:gd name="connsiteY329" fmla="*/ 5931476 h 6858000"/>
              <a:gd name="connsiteX330" fmla="*/ 5371814 w 7467600"/>
              <a:gd name="connsiteY330" fmla="*/ 5678975 h 6858000"/>
              <a:gd name="connsiteX331" fmla="*/ 4987918 w 7467600"/>
              <a:gd name="connsiteY331" fmla="*/ 5838701 h 6858000"/>
              <a:gd name="connsiteX332" fmla="*/ 4317146 w 7467600"/>
              <a:gd name="connsiteY332" fmla="*/ 6587716 h 6858000"/>
              <a:gd name="connsiteX333" fmla="*/ 4171627 w 7467600"/>
              <a:gd name="connsiteY333" fmla="*/ 6858000 h 6858000"/>
              <a:gd name="connsiteX334" fmla="*/ 4081585 w 7467600"/>
              <a:gd name="connsiteY334" fmla="*/ 6858000 h 6858000"/>
              <a:gd name="connsiteX335" fmla="*/ 4238603 w 7467600"/>
              <a:gd name="connsiteY335" fmla="*/ 6559341 h 6858000"/>
              <a:gd name="connsiteX336" fmla="*/ 4778333 w 7467600"/>
              <a:gd name="connsiteY336" fmla="*/ 5873626 h 6858000"/>
              <a:gd name="connsiteX337" fmla="*/ 5414185 w 7467600"/>
              <a:gd name="connsiteY337" fmla="*/ 5573882 h 6858000"/>
              <a:gd name="connsiteX338" fmla="*/ 5959648 w 7467600"/>
              <a:gd name="connsiteY338" fmla="*/ 4760797 h 6858000"/>
              <a:gd name="connsiteX339" fmla="*/ 5355019 w 7467600"/>
              <a:gd name="connsiteY339" fmla="*/ 4734672 h 6858000"/>
              <a:gd name="connsiteX340" fmla="*/ 5083565 w 7467600"/>
              <a:gd name="connsiteY340" fmla="*/ 5179121 h 6858000"/>
              <a:gd name="connsiteX341" fmla="*/ 4713577 w 7467600"/>
              <a:gd name="connsiteY341" fmla="*/ 5616803 h 6858000"/>
              <a:gd name="connsiteX342" fmla="*/ 3989559 w 7467600"/>
              <a:gd name="connsiteY342" fmla="*/ 6145945 h 6858000"/>
              <a:gd name="connsiteX343" fmla="*/ 3939824 w 7467600"/>
              <a:gd name="connsiteY343" fmla="*/ 6066900 h 6858000"/>
              <a:gd name="connsiteX344" fmla="*/ 4584537 w 7467600"/>
              <a:gd name="connsiteY344" fmla="*/ 5324826 h 6858000"/>
              <a:gd name="connsiteX345" fmla="*/ 5037105 w 7467600"/>
              <a:gd name="connsiteY345" fmla="*/ 5088765 h 6858000"/>
              <a:gd name="connsiteX346" fmla="*/ 5039930 w 7467600"/>
              <a:gd name="connsiteY346" fmla="*/ 5089585 h 6858000"/>
              <a:gd name="connsiteX347" fmla="*/ 5263764 w 7467600"/>
              <a:gd name="connsiteY347" fmla="*/ 4735525 h 6858000"/>
              <a:gd name="connsiteX348" fmla="*/ 4086300 w 7467600"/>
              <a:gd name="connsiteY348" fmla="*/ 4884599 h 6858000"/>
              <a:gd name="connsiteX349" fmla="*/ 4085485 w 7467600"/>
              <a:gd name="connsiteY349" fmla="*/ 4899070 h 6858000"/>
              <a:gd name="connsiteX350" fmla="*/ 3871915 w 7467600"/>
              <a:gd name="connsiteY350" fmla="*/ 5253645 h 6858000"/>
              <a:gd name="connsiteX351" fmla="*/ 3799374 w 7467600"/>
              <a:gd name="connsiteY351" fmla="*/ 5466127 h 6858000"/>
              <a:gd name="connsiteX352" fmla="*/ 3498850 w 7467600"/>
              <a:gd name="connsiteY352" fmla="*/ 6661888 h 6858000"/>
              <a:gd name="connsiteX353" fmla="*/ 3399216 w 7467600"/>
              <a:gd name="connsiteY353" fmla="*/ 6858000 h 6858000"/>
              <a:gd name="connsiteX354" fmla="*/ 3303688 w 7467600"/>
              <a:gd name="connsiteY354" fmla="*/ 6858000 h 6858000"/>
              <a:gd name="connsiteX355" fmla="*/ 3391774 w 7467600"/>
              <a:gd name="connsiteY355" fmla="*/ 6697181 h 6858000"/>
              <a:gd name="connsiteX356" fmla="*/ 3735540 w 7467600"/>
              <a:gd name="connsiteY356" fmla="*/ 5546923 h 6858000"/>
              <a:gd name="connsiteX357" fmla="*/ 3729438 w 7467600"/>
              <a:gd name="connsiteY357" fmla="*/ 5569058 h 6858000"/>
              <a:gd name="connsiteX358" fmla="*/ 3707782 w 7467600"/>
              <a:gd name="connsiteY358" fmla="*/ 5644908 h 6858000"/>
              <a:gd name="connsiteX359" fmla="*/ 3583827 w 7467600"/>
              <a:gd name="connsiteY359" fmla="*/ 6039215 h 6858000"/>
              <a:gd name="connsiteX360" fmla="*/ 3547861 w 7467600"/>
              <a:gd name="connsiteY360" fmla="*/ 6129609 h 6858000"/>
              <a:gd name="connsiteX361" fmla="*/ 3490905 w 7467600"/>
              <a:gd name="connsiteY361" fmla="*/ 6277660 h 6858000"/>
              <a:gd name="connsiteX362" fmla="*/ 3455859 w 7467600"/>
              <a:gd name="connsiteY362" fmla="*/ 6391301 h 6858000"/>
              <a:gd name="connsiteX363" fmla="*/ 3429112 w 7467600"/>
              <a:gd name="connsiteY363" fmla="*/ 6479469 h 6858000"/>
              <a:gd name="connsiteX364" fmla="*/ 3304862 w 7467600"/>
              <a:gd name="connsiteY364" fmla="*/ 6796476 h 6858000"/>
              <a:gd name="connsiteX365" fmla="*/ 3276071 w 7467600"/>
              <a:gd name="connsiteY365" fmla="*/ 6858000 h 6858000"/>
              <a:gd name="connsiteX366" fmla="*/ 3240805 w 7467600"/>
              <a:gd name="connsiteY366" fmla="*/ 6858000 h 6858000"/>
              <a:gd name="connsiteX367" fmla="*/ 3275917 w 7467600"/>
              <a:gd name="connsiteY367" fmla="*/ 6783192 h 6858000"/>
              <a:gd name="connsiteX368" fmla="*/ 3399358 w 7467600"/>
              <a:gd name="connsiteY368" fmla="*/ 6469011 h 6858000"/>
              <a:gd name="connsiteX369" fmla="*/ 3425650 w 7467600"/>
              <a:gd name="connsiteY369" fmla="*/ 6381333 h 6858000"/>
              <a:gd name="connsiteX370" fmla="*/ 3460661 w 7467600"/>
              <a:gd name="connsiteY370" fmla="*/ 6266763 h 6858000"/>
              <a:gd name="connsiteX371" fmla="*/ 3518021 w 7467600"/>
              <a:gd name="connsiteY371" fmla="*/ 6117298 h 6858000"/>
              <a:gd name="connsiteX372" fmla="*/ 3554035 w 7467600"/>
              <a:gd name="connsiteY372" fmla="*/ 6027832 h 6858000"/>
              <a:gd name="connsiteX373" fmla="*/ 3677174 w 7467600"/>
              <a:gd name="connsiteY373" fmla="*/ 5636351 h 6858000"/>
              <a:gd name="connsiteX374" fmla="*/ 3698819 w 7467600"/>
              <a:gd name="connsiteY374" fmla="*/ 5560503 h 6858000"/>
              <a:gd name="connsiteX375" fmla="*/ 3702094 w 7467600"/>
              <a:gd name="connsiteY375" fmla="*/ 5549194 h 6858000"/>
              <a:gd name="connsiteX376" fmla="*/ 3398355 w 7467600"/>
              <a:gd name="connsiteY376" fmla="*/ 6094603 h 6858000"/>
              <a:gd name="connsiteX377" fmla="*/ 3193941 w 7467600"/>
              <a:gd name="connsiteY377" fmla="*/ 6798775 h 6858000"/>
              <a:gd name="connsiteX378" fmla="*/ 3184140 w 7467600"/>
              <a:gd name="connsiteY378" fmla="*/ 6858000 h 6858000"/>
              <a:gd name="connsiteX379" fmla="*/ 3099978 w 7467600"/>
              <a:gd name="connsiteY379" fmla="*/ 6858000 h 6858000"/>
              <a:gd name="connsiteX380" fmla="*/ 3101556 w 7467600"/>
              <a:gd name="connsiteY380" fmla="*/ 6843337 h 6858000"/>
              <a:gd name="connsiteX381" fmla="*/ 3370162 w 7467600"/>
              <a:gd name="connsiteY381" fmla="*/ 5785550 h 6858000"/>
              <a:gd name="connsiteX382" fmla="*/ 3746477 w 7467600"/>
              <a:gd name="connsiteY382" fmla="*/ 5377889 h 6858000"/>
              <a:gd name="connsiteX383" fmla="*/ 3863399 w 7467600"/>
              <a:gd name="connsiteY383" fmla="*/ 5087257 h 6858000"/>
              <a:gd name="connsiteX384" fmla="*/ 3968712 w 7467600"/>
              <a:gd name="connsiteY384" fmla="*/ 4913989 h 6858000"/>
              <a:gd name="connsiteX385" fmla="*/ 2792390 w 7467600"/>
              <a:gd name="connsiteY385" fmla="*/ 5382974 h 6858000"/>
              <a:gd name="connsiteX386" fmla="*/ 2714982 w 7467600"/>
              <a:gd name="connsiteY386" fmla="*/ 5427051 h 6858000"/>
              <a:gd name="connsiteX387" fmla="*/ 2813361 w 7467600"/>
              <a:gd name="connsiteY387" fmla="*/ 6023912 h 6858000"/>
              <a:gd name="connsiteX388" fmla="*/ 2688430 w 7467600"/>
              <a:gd name="connsiteY388" fmla="*/ 6801564 h 6858000"/>
              <a:gd name="connsiteX389" fmla="*/ 2629626 w 7467600"/>
              <a:gd name="connsiteY389" fmla="*/ 6763394 h 6858000"/>
              <a:gd name="connsiteX390" fmla="*/ 2565328 w 7467600"/>
              <a:gd name="connsiteY390" fmla="*/ 5516399 h 6858000"/>
              <a:gd name="connsiteX391" fmla="*/ 1922999 w 7467600"/>
              <a:gd name="connsiteY391" fmla="*/ 5980343 h 6858000"/>
              <a:gd name="connsiteX392" fmla="*/ 1950261 w 7467600"/>
              <a:gd name="connsiteY392" fmla="*/ 6405858 h 6858000"/>
              <a:gd name="connsiteX393" fmla="*/ 2365554 w 7467600"/>
              <a:gd name="connsiteY393" fmla="*/ 6759107 h 6858000"/>
              <a:gd name="connsiteX394" fmla="*/ 2424142 w 7467600"/>
              <a:gd name="connsiteY394" fmla="*/ 6858000 h 6858000"/>
              <a:gd name="connsiteX395" fmla="*/ 2395994 w 7467600"/>
              <a:gd name="connsiteY395" fmla="*/ 6858000 h 6858000"/>
              <a:gd name="connsiteX396" fmla="*/ 2392863 w 7467600"/>
              <a:gd name="connsiteY396" fmla="*/ 6852964 h 6858000"/>
              <a:gd name="connsiteX397" fmla="*/ 2017589 w 7467600"/>
              <a:gd name="connsiteY397" fmla="*/ 6493982 h 6858000"/>
              <a:gd name="connsiteX398" fmla="*/ 2147336 w 7467600"/>
              <a:gd name="connsiteY398" fmla="*/ 6594052 h 6858000"/>
              <a:gd name="connsiteX399" fmla="*/ 2207047 w 7467600"/>
              <a:gd name="connsiteY399" fmla="*/ 6654540 h 6858000"/>
              <a:gd name="connsiteX400" fmla="*/ 2299106 w 7467600"/>
              <a:gd name="connsiteY400" fmla="*/ 6778931 h 6858000"/>
              <a:gd name="connsiteX401" fmla="*/ 2314430 w 7467600"/>
              <a:gd name="connsiteY401" fmla="*/ 6801144 h 6858000"/>
              <a:gd name="connsiteX402" fmla="*/ 2352406 w 7467600"/>
              <a:gd name="connsiteY402" fmla="*/ 6858000 h 6858000"/>
              <a:gd name="connsiteX403" fmla="*/ 2314492 w 7467600"/>
              <a:gd name="connsiteY403" fmla="*/ 6858000 h 6858000"/>
              <a:gd name="connsiteX404" fmla="*/ 2288095 w 7467600"/>
              <a:gd name="connsiteY404" fmla="*/ 6818030 h 6858000"/>
              <a:gd name="connsiteX405" fmla="*/ 2272768 w 7467600"/>
              <a:gd name="connsiteY405" fmla="*/ 6795822 h 6858000"/>
              <a:gd name="connsiteX406" fmla="*/ 2182715 w 7467600"/>
              <a:gd name="connsiteY406" fmla="*/ 6675071 h 6858000"/>
              <a:gd name="connsiteX407" fmla="*/ 2032061 w 7467600"/>
              <a:gd name="connsiteY407" fmla="*/ 6541380 h 6858000"/>
              <a:gd name="connsiteX408" fmla="*/ 2257220 w 7467600"/>
              <a:gd name="connsiteY408" fmla="*/ 6826257 h 6858000"/>
              <a:gd name="connsiteX409" fmla="*/ 2281324 w 7467600"/>
              <a:gd name="connsiteY409" fmla="*/ 6858000 h 6858000"/>
              <a:gd name="connsiteX410" fmla="*/ 2242860 w 7467600"/>
              <a:gd name="connsiteY410" fmla="*/ 6858000 h 6858000"/>
              <a:gd name="connsiteX411" fmla="*/ 2232818 w 7467600"/>
              <a:gd name="connsiteY411" fmla="*/ 6844926 h 6858000"/>
              <a:gd name="connsiteX412" fmla="*/ 1990172 w 7467600"/>
              <a:gd name="connsiteY412" fmla="*/ 6542121 h 6858000"/>
              <a:gd name="connsiteX413" fmla="*/ 2124090 w 7467600"/>
              <a:gd name="connsiteY413" fmla="*/ 6761017 h 6858000"/>
              <a:gd name="connsiteX414" fmla="*/ 2200380 w 7467600"/>
              <a:gd name="connsiteY414" fmla="*/ 6858000 h 6858000"/>
              <a:gd name="connsiteX415" fmla="*/ 2147507 w 7467600"/>
              <a:gd name="connsiteY415" fmla="*/ 6858000 h 6858000"/>
              <a:gd name="connsiteX416" fmla="*/ 2070668 w 7467600"/>
              <a:gd name="connsiteY416" fmla="*/ 6761520 h 6858000"/>
              <a:gd name="connsiteX417" fmla="*/ 1975142 w 7467600"/>
              <a:gd name="connsiteY417" fmla="*/ 6585570 h 6858000"/>
              <a:gd name="connsiteX418" fmla="*/ 2050035 w 7467600"/>
              <a:gd name="connsiteY418" fmla="*/ 6813345 h 6858000"/>
              <a:gd name="connsiteX419" fmla="*/ 2063025 w 7467600"/>
              <a:gd name="connsiteY419" fmla="*/ 6858000 h 6858000"/>
              <a:gd name="connsiteX420" fmla="*/ 2021675 w 7467600"/>
              <a:gd name="connsiteY420" fmla="*/ 6858000 h 6858000"/>
              <a:gd name="connsiteX421" fmla="*/ 2019308 w 7467600"/>
              <a:gd name="connsiteY421" fmla="*/ 6847118 h 6858000"/>
              <a:gd name="connsiteX422" fmla="*/ 1938835 w 7467600"/>
              <a:gd name="connsiteY422" fmla="*/ 6551160 h 6858000"/>
              <a:gd name="connsiteX423" fmla="*/ 1953230 w 7467600"/>
              <a:gd name="connsiteY423" fmla="*/ 6759699 h 6858000"/>
              <a:gd name="connsiteX424" fmla="*/ 1956763 w 7467600"/>
              <a:gd name="connsiteY424" fmla="*/ 6778191 h 6858000"/>
              <a:gd name="connsiteX425" fmla="*/ 1967925 w 7467600"/>
              <a:gd name="connsiteY425" fmla="*/ 6858000 h 6858000"/>
              <a:gd name="connsiteX426" fmla="*/ 1936622 w 7467600"/>
              <a:gd name="connsiteY426" fmla="*/ 6858000 h 6858000"/>
              <a:gd name="connsiteX427" fmla="*/ 1926261 w 7467600"/>
              <a:gd name="connsiteY427" fmla="*/ 6784064 h 6858000"/>
              <a:gd name="connsiteX428" fmla="*/ 1922724 w 7467600"/>
              <a:gd name="connsiteY428" fmla="*/ 6765577 h 6858000"/>
              <a:gd name="connsiteX429" fmla="*/ 1904650 w 7467600"/>
              <a:gd name="connsiteY429" fmla="*/ 6639616 h 6858000"/>
              <a:gd name="connsiteX430" fmla="*/ 1885273 w 7467600"/>
              <a:gd name="connsiteY430" fmla="*/ 6858000 h 6858000"/>
              <a:gd name="connsiteX431" fmla="*/ 1854363 w 7467600"/>
              <a:gd name="connsiteY431" fmla="*/ 6858000 h 6858000"/>
              <a:gd name="connsiteX432" fmla="*/ 1880391 w 7467600"/>
              <a:gd name="connsiteY432" fmla="*/ 6603796 h 6858000"/>
              <a:gd name="connsiteX433" fmla="*/ 1818273 w 7467600"/>
              <a:gd name="connsiteY433" fmla="*/ 6715729 h 6858000"/>
              <a:gd name="connsiteX434" fmla="*/ 1794691 w 7467600"/>
              <a:gd name="connsiteY434" fmla="*/ 6843239 h 6858000"/>
              <a:gd name="connsiteX435" fmla="*/ 1794914 w 7467600"/>
              <a:gd name="connsiteY435" fmla="*/ 6858000 h 6858000"/>
              <a:gd name="connsiteX436" fmla="*/ 1746128 w 7467600"/>
              <a:gd name="connsiteY436" fmla="*/ 6858000 h 6858000"/>
              <a:gd name="connsiteX437" fmla="*/ 1753934 w 7467600"/>
              <a:gd name="connsiteY437" fmla="*/ 6724796 h 6858000"/>
              <a:gd name="connsiteX438" fmla="*/ 1792053 w 7467600"/>
              <a:gd name="connsiteY438" fmla="*/ 6572396 h 6858000"/>
              <a:gd name="connsiteX439" fmla="*/ 1862248 w 7467600"/>
              <a:gd name="connsiteY439" fmla="*/ 6266397 h 6858000"/>
              <a:gd name="connsiteX440" fmla="*/ 1862250 w 7467600"/>
              <a:gd name="connsiteY440" fmla="*/ 6033531 h 6858000"/>
              <a:gd name="connsiteX441" fmla="*/ 1211999 w 7467600"/>
              <a:gd name="connsiteY441" fmla="*/ 6683610 h 6858000"/>
              <a:gd name="connsiteX442" fmla="*/ 1213266 w 7467600"/>
              <a:gd name="connsiteY442" fmla="*/ 6691947 h 6858000"/>
              <a:gd name="connsiteX443" fmla="*/ 1203370 w 7467600"/>
              <a:gd name="connsiteY443" fmla="*/ 6850676 h 6858000"/>
              <a:gd name="connsiteX444" fmla="*/ 1203671 w 7467600"/>
              <a:gd name="connsiteY444" fmla="*/ 6858000 h 6858000"/>
              <a:gd name="connsiteX445" fmla="*/ 1143180 w 7467600"/>
              <a:gd name="connsiteY445" fmla="*/ 6858000 h 6858000"/>
              <a:gd name="connsiteX446" fmla="*/ 1142176 w 7467600"/>
              <a:gd name="connsiteY446" fmla="*/ 6766045 h 6858000"/>
              <a:gd name="connsiteX447" fmla="*/ 1067484 w 7467600"/>
              <a:gd name="connsiteY447" fmla="*/ 6858000 h 6858000"/>
              <a:gd name="connsiteX448" fmla="*/ 953928 w 7467600"/>
              <a:gd name="connsiteY448" fmla="*/ 6858000 h 6858000"/>
              <a:gd name="connsiteX449" fmla="*/ 959715 w 7467600"/>
              <a:gd name="connsiteY449" fmla="*/ 6850185 h 6858000"/>
              <a:gd name="connsiteX450" fmla="*/ 1483788 w 7467600"/>
              <a:gd name="connsiteY450" fmla="*/ 6259174 h 6858000"/>
              <a:gd name="connsiteX451" fmla="*/ 1100671 w 7467600"/>
              <a:gd name="connsiteY451" fmla="*/ 6252137 h 6858000"/>
              <a:gd name="connsiteX452" fmla="*/ 1090144 w 7467600"/>
              <a:gd name="connsiteY452" fmla="*/ 6256748 h 6858000"/>
              <a:gd name="connsiteX453" fmla="*/ 1095872 w 7467600"/>
              <a:gd name="connsiteY453" fmla="*/ 6271892 h 6858000"/>
              <a:gd name="connsiteX454" fmla="*/ 262785 w 7467600"/>
              <a:gd name="connsiteY454" fmla="*/ 6845450 h 6858000"/>
              <a:gd name="connsiteX455" fmla="*/ 209968 w 7467600"/>
              <a:gd name="connsiteY455" fmla="*/ 6770713 h 6858000"/>
              <a:gd name="connsiteX456" fmla="*/ 873460 w 7467600"/>
              <a:gd name="connsiteY456" fmla="*/ 6253768 h 6858000"/>
              <a:gd name="connsiteX457" fmla="*/ 192686 w 7467600"/>
              <a:gd name="connsiteY457" fmla="*/ 5849257 h 6858000"/>
              <a:gd name="connsiteX458" fmla="*/ 4696 w 7467600"/>
              <a:gd name="connsiteY458" fmla="*/ 5697668 h 6858000"/>
              <a:gd name="connsiteX459" fmla="*/ 0 w 7467600"/>
              <a:gd name="connsiteY459" fmla="*/ 5689984 h 6858000"/>
              <a:gd name="connsiteX460" fmla="*/ 0 w 7467600"/>
              <a:gd name="connsiteY460" fmla="*/ 5513472 h 6858000"/>
              <a:gd name="connsiteX461" fmla="*/ 174101 w 7467600"/>
              <a:gd name="connsiteY461" fmla="*/ 5620277 h 6858000"/>
              <a:gd name="connsiteX462" fmla="*/ 891800 w 7467600"/>
              <a:gd name="connsiteY462" fmla="*/ 6036935 h 6858000"/>
              <a:gd name="connsiteX463" fmla="*/ 1072219 w 7467600"/>
              <a:gd name="connsiteY463" fmla="*/ 6169443 h 6858000"/>
              <a:gd name="connsiteX464" fmla="*/ 1074117 w 7467600"/>
              <a:gd name="connsiteY464" fmla="*/ 6170301 h 6858000"/>
              <a:gd name="connsiteX465" fmla="*/ 1083114 w 7467600"/>
              <a:gd name="connsiteY465" fmla="*/ 6174131 h 6858000"/>
              <a:gd name="connsiteX466" fmla="*/ 1543010 w 7467600"/>
              <a:gd name="connsiteY466" fmla="*/ 6191140 h 6858000"/>
              <a:gd name="connsiteX467" fmla="*/ 1551080 w 7467600"/>
              <a:gd name="connsiteY467" fmla="*/ 6195006 h 6858000"/>
              <a:gd name="connsiteX468" fmla="*/ 2345443 w 7467600"/>
              <a:gd name="connsiteY468" fmla="*/ 5549882 h 6858000"/>
              <a:gd name="connsiteX469" fmla="*/ 1721499 w 7467600"/>
              <a:gd name="connsiteY469" fmla="*/ 5599969 h 6858000"/>
              <a:gd name="connsiteX470" fmla="*/ 767716 w 7467600"/>
              <a:gd name="connsiteY470" fmla="*/ 5472768 h 6858000"/>
              <a:gd name="connsiteX471" fmla="*/ 722147 w 7467600"/>
              <a:gd name="connsiteY471" fmla="*/ 5393091 h 6858000"/>
              <a:gd name="connsiteX472" fmla="*/ 1485552 w 7467600"/>
              <a:gd name="connsiteY472" fmla="*/ 5313202 h 6858000"/>
              <a:gd name="connsiteX473" fmla="*/ 2143004 w 7467600"/>
              <a:gd name="connsiteY473" fmla="*/ 5402420 h 6858000"/>
              <a:gd name="connsiteX474" fmla="*/ 1933391 w 7467600"/>
              <a:gd name="connsiteY474" fmla="*/ 5156971 h 6858000"/>
              <a:gd name="connsiteX475" fmla="*/ 1827118 w 7467600"/>
              <a:gd name="connsiteY475" fmla="*/ 4968410 h 6858000"/>
              <a:gd name="connsiteX476" fmla="*/ 1837349 w 7467600"/>
              <a:gd name="connsiteY476" fmla="*/ 4956357 h 6858000"/>
              <a:gd name="connsiteX477" fmla="*/ 2162835 w 7467600"/>
              <a:gd name="connsiteY477" fmla="*/ 5187853 h 6858000"/>
              <a:gd name="connsiteX478" fmla="*/ 2257167 w 7467600"/>
              <a:gd name="connsiteY478" fmla="*/ 5462123 h 6858000"/>
              <a:gd name="connsiteX479" fmla="*/ 2261598 w 7467600"/>
              <a:gd name="connsiteY479" fmla="*/ 5467998 h 6858000"/>
              <a:gd name="connsiteX480" fmla="*/ 2437177 w 7467600"/>
              <a:gd name="connsiteY480" fmla="*/ 5479608 h 6858000"/>
              <a:gd name="connsiteX481" fmla="*/ 2445247 w 7467600"/>
              <a:gd name="connsiteY481" fmla="*/ 5483476 h 6858000"/>
              <a:gd name="connsiteX482" fmla="*/ 2743626 w 7467600"/>
              <a:gd name="connsiteY482" fmla="*/ 5304819 h 6858000"/>
              <a:gd name="connsiteX483" fmla="*/ 3048102 w 7467600"/>
              <a:gd name="connsiteY483" fmla="*/ 5150595 h 6858000"/>
              <a:gd name="connsiteX484" fmla="*/ 1799414 w 7467600"/>
              <a:gd name="connsiteY484" fmla="*/ 4694732 h 6858000"/>
              <a:gd name="connsiteX485" fmla="*/ 1771735 w 7467600"/>
              <a:gd name="connsiteY485" fmla="*/ 4619929 h 6858000"/>
              <a:gd name="connsiteX486" fmla="*/ 3104273 w 7467600"/>
              <a:gd name="connsiteY486" fmla="*/ 5076159 h 6858000"/>
              <a:gd name="connsiteX487" fmla="*/ 3113245 w 7467600"/>
              <a:gd name="connsiteY487" fmla="*/ 5090705 h 6858000"/>
              <a:gd name="connsiteX488" fmla="*/ 3126294 w 7467600"/>
              <a:gd name="connsiteY488" fmla="*/ 5114400 h 6858000"/>
              <a:gd name="connsiteX489" fmla="*/ 3937433 w 7467600"/>
              <a:gd name="connsiteY489" fmla="*/ 4830473 h 6858000"/>
              <a:gd name="connsiteX490" fmla="*/ 3590475 w 7467600"/>
              <a:gd name="connsiteY490" fmla="*/ 4597974 h 6858000"/>
              <a:gd name="connsiteX491" fmla="*/ 3100264 w 7467600"/>
              <a:gd name="connsiteY491" fmla="*/ 4579845 h 6858000"/>
              <a:gd name="connsiteX492" fmla="*/ 2183576 w 7467600"/>
              <a:gd name="connsiteY492" fmla="*/ 4227150 h 6858000"/>
              <a:gd name="connsiteX493" fmla="*/ 2151029 w 7467600"/>
              <a:gd name="connsiteY493" fmla="*/ 4146947 h 6858000"/>
              <a:gd name="connsiteX494" fmla="*/ 3563434 w 7467600"/>
              <a:gd name="connsiteY494" fmla="*/ 4469115 h 6858000"/>
              <a:gd name="connsiteX495" fmla="*/ 3177952 w 7467600"/>
              <a:gd name="connsiteY495" fmla="*/ 3657386 h 6858000"/>
              <a:gd name="connsiteX496" fmla="*/ 3189263 w 7467600"/>
              <a:gd name="connsiteY496" fmla="*/ 3625726 h 6858000"/>
              <a:gd name="connsiteX497" fmla="*/ 3560912 w 7467600"/>
              <a:gd name="connsiteY497" fmla="*/ 4079863 h 6858000"/>
              <a:gd name="connsiteX498" fmla="*/ 3626636 w 7467600"/>
              <a:gd name="connsiteY498" fmla="*/ 4512230 h 6858000"/>
              <a:gd name="connsiteX499" fmla="*/ 3653088 w 7467600"/>
              <a:gd name="connsiteY499" fmla="*/ 4521417 h 6858000"/>
              <a:gd name="connsiteX500" fmla="*/ 3988128 w 7467600"/>
              <a:gd name="connsiteY500" fmla="*/ 4817267 h 6858000"/>
              <a:gd name="connsiteX501" fmla="*/ 4830582 w 7467600"/>
              <a:gd name="connsiteY501" fmla="*/ 4676000 h 6858000"/>
              <a:gd name="connsiteX502" fmla="*/ 4830100 w 7467600"/>
              <a:gd name="connsiteY502" fmla="*/ 4675554 h 6858000"/>
              <a:gd name="connsiteX503" fmla="*/ 4036318 w 7467600"/>
              <a:gd name="connsiteY503" fmla="*/ 4147013 h 6858000"/>
              <a:gd name="connsiteX504" fmla="*/ 3432098 w 7467600"/>
              <a:gd name="connsiteY504" fmla="*/ 3537312 h 6858000"/>
              <a:gd name="connsiteX505" fmla="*/ 3446761 w 7467600"/>
              <a:gd name="connsiteY505" fmla="*/ 3461278 h 6858000"/>
              <a:gd name="connsiteX506" fmla="*/ 4419733 w 7467600"/>
              <a:gd name="connsiteY506" fmla="*/ 3963555 h 6858000"/>
              <a:gd name="connsiteX507" fmla="*/ 4781371 w 7467600"/>
              <a:gd name="connsiteY507" fmla="*/ 4458604 h 6858000"/>
              <a:gd name="connsiteX508" fmla="*/ 4780440 w 7467600"/>
              <a:gd name="connsiteY508" fmla="*/ 4470290 h 6858000"/>
              <a:gd name="connsiteX509" fmla="*/ 4898954 w 7467600"/>
              <a:gd name="connsiteY509" fmla="*/ 4662092 h 6858000"/>
              <a:gd name="connsiteX510" fmla="*/ 4900699 w 7467600"/>
              <a:gd name="connsiteY510" fmla="*/ 4670867 h 6858000"/>
              <a:gd name="connsiteX511" fmla="*/ 5714511 w 7467600"/>
              <a:gd name="connsiteY511" fmla="*/ 4663483 h 6858000"/>
              <a:gd name="connsiteX512" fmla="*/ 5464793 w 7467600"/>
              <a:gd name="connsiteY512" fmla="*/ 4393556 h 6858000"/>
              <a:gd name="connsiteX513" fmla="*/ 5461897 w 7467600"/>
              <a:gd name="connsiteY513" fmla="*/ 4390879 h 6858000"/>
              <a:gd name="connsiteX514" fmla="*/ 4294126 w 7467600"/>
              <a:gd name="connsiteY514" fmla="*/ 3303048 h 6858000"/>
              <a:gd name="connsiteX515" fmla="*/ 4305321 w 7467600"/>
              <a:gd name="connsiteY515" fmla="*/ 3256953 h 6858000"/>
              <a:gd name="connsiteX516" fmla="*/ 4949299 w 7467600"/>
              <a:gd name="connsiteY516" fmla="*/ 3766336 h 6858000"/>
              <a:gd name="connsiteX517" fmla="*/ 5291452 w 7467600"/>
              <a:gd name="connsiteY517" fmla="*/ 4076801 h 6858000"/>
              <a:gd name="connsiteX518" fmla="*/ 5434998 w 7467600"/>
              <a:gd name="connsiteY518" fmla="*/ 4254100 h 6858000"/>
              <a:gd name="connsiteX519" fmla="*/ 5351015 w 7467600"/>
              <a:gd name="connsiteY519" fmla="*/ 3760989 h 6858000"/>
              <a:gd name="connsiteX520" fmla="*/ 5413780 w 7467600"/>
              <a:gd name="connsiteY520" fmla="*/ 2966265 h 6858000"/>
              <a:gd name="connsiteX521" fmla="*/ 5425627 w 7467600"/>
              <a:gd name="connsiteY521" fmla="*/ 2954192 h 6858000"/>
              <a:gd name="connsiteX522" fmla="*/ 6604735 w 7467600"/>
              <a:gd name="connsiteY522" fmla="*/ 2041381 h 6858000"/>
              <a:gd name="connsiteX523" fmla="*/ 7204487 w 7467600"/>
              <a:gd name="connsiteY523" fmla="*/ 2742112 h 6858000"/>
              <a:gd name="connsiteX524" fmla="*/ 7131592 w 7467600"/>
              <a:gd name="connsiteY524" fmla="*/ 2672096 h 6858000"/>
              <a:gd name="connsiteX525" fmla="*/ 6996344 w 7467600"/>
              <a:gd name="connsiteY525" fmla="*/ 2518310 h 6858000"/>
              <a:gd name="connsiteX526" fmla="*/ 6735495 w 7467600"/>
              <a:gd name="connsiteY526" fmla="*/ 2196890 h 6858000"/>
              <a:gd name="connsiteX527" fmla="*/ 6721901 w 7467600"/>
              <a:gd name="connsiteY527" fmla="*/ 2179274 h 6858000"/>
              <a:gd name="connsiteX528" fmla="*/ 6604735 w 7467600"/>
              <a:gd name="connsiteY528" fmla="*/ 2041381 h 6858000"/>
              <a:gd name="connsiteX529" fmla="*/ 6591670 w 7467600"/>
              <a:gd name="connsiteY529" fmla="*/ 1988277 h 6858000"/>
              <a:gd name="connsiteX530" fmla="*/ 6747349 w 7467600"/>
              <a:gd name="connsiteY530" fmla="*/ 2160069 h 6858000"/>
              <a:gd name="connsiteX531" fmla="*/ 6760943 w 7467600"/>
              <a:gd name="connsiteY531" fmla="*/ 2177686 h 6858000"/>
              <a:gd name="connsiteX532" fmla="*/ 7021065 w 7467600"/>
              <a:gd name="connsiteY532" fmla="*/ 2498102 h 6858000"/>
              <a:gd name="connsiteX533" fmla="*/ 7155223 w 7467600"/>
              <a:gd name="connsiteY533" fmla="*/ 2650386 h 6858000"/>
              <a:gd name="connsiteX534" fmla="*/ 7203167 w 7467600"/>
              <a:gd name="connsiteY534" fmla="*/ 2697288 h 6858000"/>
              <a:gd name="connsiteX535" fmla="*/ 6937703 w 7467600"/>
              <a:gd name="connsiteY535" fmla="*/ 2321981 h 6858000"/>
              <a:gd name="connsiteX536" fmla="*/ 6591670 w 7467600"/>
              <a:gd name="connsiteY536" fmla="*/ 1988277 h 6858000"/>
              <a:gd name="connsiteX537" fmla="*/ 5798671 w 7467600"/>
              <a:gd name="connsiteY537" fmla="*/ 1981601 h 6858000"/>
              <a:gd name="connsiteX538" fmla="*/ 5754709 w 7467600"/>
              <a:gd name="connsiteY538" fmla="*/ 2071454 h 6858000"/>
              <a:gd name="connsiteX539" fmla="*/ 5763044 w 7467600"/>
              <a:gd name="connsiteY539" fmla="*/ 2842206 h 6858000"/>
              <a:gd name="connsiteX540" fmla="*/ 5764974 w 7467600"/>
              <a:gd name="connsiteY540" fmla="*/ 2799609 h 6858000"/>
              <a:gd name="connsiteX541" fmla="*/ 5767665 w 7467600"/>
              <a:gd name="connsiteY541" fmla="*/ 2666409 h 6858000"/>
              <a:gd name="connsiteX542" fmla="*/ 5763055 w 7467600"/>
              <a:gd name="connsiteY542" fmla="*/ 2579705 h 6858000"/>
              <a:gd name="connsiteX543" fmla="*/ 5758079 w 7467600"/>
              <a:gd name="connsiteY543" fmla="*/ 2492508 h 6858000"/>
              <a:gd name="connsiteX544" fmla="*/ 5779325 w 7467600"/>
              <a:gd name="connsiteY544" fmla="*/ 2197069 h 6858000"/>
              <a:gd name="connsiteX545" fmla="*/ 5798671 w 7467600"/>
              <a:gd name="connsiteY545" fmla="*/ 1981601 h 6858000"/>
              <a:gd name="connsiteX546" fmla="*/ 5829202 w 7467600"/>
              <a:gd name="connsiteY546" fmla="*/ 1971679 h 6858000"/>
              <a:gd name="connsiteX547" fmla="*/ 5809558 w 7467600"/>
              <a:gd name="connsiteY547" fmla="*/ 2198043 h 6858000"/>
              <a:gd name="connsiteX548" fmla="*/ 5788653 w 7467600"/>
              <a:gd name="connsiteY548" fmla="*/ 2489430 h 6858000"/>
              <a:gd name="connsiteX549" fmla="*/ 5793439 w 7467600"/>
              <a:gd name="connsiteY549" fmla="*/ 2575235 h 6858000"/>
              <a:gd name="connsiteX550" fmla="*/ 5796837 w 7467600"/>
              <a:gd name="connsiteY550" fmla="*/ 2637633 h 6858000"/>
              <a:gd name="connsiteX551" fmla="*/ 5818614 w 7467600"/>
              <a:gd name="connsiteY551" fmla="*/ 2473055 h 6858000"/>
              <a:gd name="connsiteX552" fmla="*/ 5829202 w 7467600"/>
              <a:gd name="connsiteY552" fmla="*/ 1971679 h 6858000"/>
              <a:gd name="connsiteX553" fmla="*/ 5911389 w 7467600"/>
              <a:gd name="connsiteY553" fmla="*/ 1898371 h 6858000"/>
              <a:gd name="connsiteX554" fmla="*/ 6237627 w 7467600"/>
              <a:gd name="connsiteY554" fmla="*/ 2231921 h 6858000"/>
              <a:gd name="connsiteX555" fmla="*/ 5911389 w 7467600"/>
              <a:gd name="connsiteY555" fmla="*/ 1898371 h 6858000"/>
              <a:gd name="connsiteX556" fmla="*/ 6944437 w 7467600"/>
              <a:gd name="connsiteY556" fmla="*/ 1575402 h 6858000"/>
              <a:gd name="connsiteX557" fmla="*/ 6304730 w 7467600"/>
              <a:gd name="connsiteY557" fmla="*/ 1766654 h 6858000"/>
              <a:gd name="connsiteX558" fmla="*/ 6944437 w 7467600"/>
              <a:gd name="connsiteY558" fmla="*/ 1575402 h 6858000"/>
              <a:gd name="connsiteX559" fmla="*/ 7019523 w 7467600"/>
              <a:gd name="connsiteY559" fmla="*/ 1519450 h 6858000"/>
              <a:gd name="connsiteX560" fmla="*/ 6298091 w 7467600"/>
              <a:gd name="connsiteY560" fmla="*/ 1737122 h 6858000"/>
              <a:gd name="connsiteX561" fmla="*/ 7019523 w 7467600"/>
              <a:gd name="connsiteY561" fmla="*/ 1519450 h 6858000"/>
              <a:gd name="connsiteX562" fmla="*/ 2399523 w 7467600"/>
              <a:gd name="connsiteY562" fmla="*/ 1428234 h 6858000"/>
              <a:gd name="connsiteX563" fmla="*/ 2224982 w 7467600"/>
              <a:gd name="connsiteY563" fmla="*/ 1826201 h 6858000"/>
              <a:gd name="connsiteX564" fmla="*/ 2096099 w 7467600"/>
              <a:gd name="connsiteY564" fmla="*/ 2345900 h 6858000"/>
              <a:gd name="connsiteX565" fmla="*/ 2283317 w 7467600"/>
              <a:gd name="connsiteY565" fmla="*/ 1796925 h 6858000"/>
              <a:gd name="connsiteX566" fmla="*/ 2399523 w 7467600"/>
              <a:gd name="connsiteY566" fmla="*/ 1428234 h 6858000"/>
              <a:gd name="connsiteX567" fmla="*/ 2448558 w 7467600"/>
              <a:gd name="connsiteY567" fmla="*/ 1373435 h 6858000"/>
              <a:gd name="connsiteX568" fmla="*/ 2312521 w 7467600"/>
              <a:gd name="connsiteY568" fmla="*/ 1806140 h 6858000"/>
              <a:gd name="connsiteX569" fmla="*/ 2127533 w 7467600"/>
              <a:gd name="connsiteY569" fmla="*/ 2348380 h 6858000"/>
              <a:gd name="connsiteX570" fmla="*/ 2358080 w 7467600"/>
              <a:gd name="connsiteY570" fmla="*/ 1866134 h 6858000"/>
              <a:gd name="connsiteX571" fmla="*/ 2407436 w 7467600"/>
              <a:gd name="connsiteY571" fmla="*/ 1651070 h 6858000"/>
              <a:gd name="connsiteX572" fmla="*/ 2448558 w 7467600"/>
              <a:gd name="connsiteY572" fmla="*/ 1373435 h 6858000"/>
              <a:gd name="connsiteX573" fmla="*/ 278707 w 7467600"/>
              <a:gd name="connsiteY573" fmla="*/ 1352270 h 6858000"/>
              <a:gd name="connsiteX574" fmla="*/ 321570 w 7467600"/>
              <a:gd name="connsiteY574" fmla="*/ 1861610 h 6858000"/>
              <a:gd name="connsiteX575" fmla="*/ 294281 w 7467600"/>
              <a:gd name="connsiteY575" fmla="*/ 1440658 h 6858000"/>
              <a:gd name="connsiteX576" fmla="*/ 278707 w 7467600"/>
              <a:gd name="connsiteY576" fmla="*/ 1352270 h 6858000"/>
              <a:gd name="connsiteX577" fmla="*/ 1423821 w 7467600"/>
              <a:gd name="connsiteY577" fmla="*/ 1351958 h 6858000"/>
              <a:gd name="connsiteX578" fmla="*/ 1638521 w 7467600"/>
              <a:gd name="connsiteY578" fmla="*/ 1908470 h 6858000"/>
              <a:gd name="connsiteX579" fmla="*/ 1754199 w 7467600"/>
              <a:gd name="connsiteY579" fmla="*/ 2149284 h 6858000"/>
              <a:gd name="connsiteX580" fmla="*/ 1908359 w 7467600"/>
              <a:gd name="connsiteY580" fmla="*/ 2364988 h 6858000"/>
              <a:gd name="connsiteX581" fmla="*/ 1647661 w 7467600"/>
              <a:gd name="connsiteY581" fmla="*/ 1825945 h 6858000"/>
              <a:gd name="connsiteX582" fmla="*/ 1423821 w 7467600"/>
              <a:gd name="connsiteY582" fmla="*/ 1351958 h 6858000"/>
              <a:gd name="connsiteX583" fmla="*/ 1431890 w 7467600"/>
              <a:gd name="connsiteY583" fmla="*/ 1306475 h 6858000"/>
              <a:gd name="connsiteX584" fmla="*/ 1507597 w 7467600"/>
              <a:gd name="connsiteY584" fmla="*/ 1446132 h 6858000"/>
              <a:gd name="connsiteX585" fmla="*/ 1674586 w 7467600"/>
              <a:gd name="connsiteY585" fmla="*/ 1813832 h 6858000"/>
              <a:gd name="connsiteX586" fmla="*/ 1815950 w 7467600"/>
              <a:gd name="connsiteY586" fmla="*/ 2128564 h 6858000"/>
              <a:gd name="connsiteX587" fmla="*/ 1984242 w 7467600"/>
              <a:gd name="connsiteY587" fmla="*/ 2430829 h 6858000"/>
              <a:gd name="connsiteX588" fmla="*/ 2014023 w 7467600"/>
              <a:gd name="connsiteY588" fmla="*/ 2450995 h 6858000"/>
              <a:gd name="connsiteX589" fmla="*/ 1747337 w 7467600"/>
              <a:gd name="connsiteY589" fmla="*/ 1855264 h 6858000"/>
              <a:gd name="connsiteX590" fmla="*/ 1533749 w 7467600"/>
              <a:gd name="connsiteY590" fmla="*/ 1478656 h 6858000"/>
              <a:gd name="connsiteX591" fmla="*/ 1431890 w 7467600"/>
              <a:gd name="connsiteY591" fmla="*/ 1306475 h 6858000"/>
              <a:gd name="connsiteX592" fmla="*/ 5052692 w 7467600"/>
              <a:gd name="connsiteY592" fmla="*/ 1292994 h 6858000"/>
              <a:gd name="connsiteX593" fmla="*/ 5200661 w 7467600"/>
              <a:gd name="connsiteY593" fmla="*/ 1635186 h 6858000"/>
              <a:gd name="connsiteX594" fmla="*/ 5297138 w 7467600"/>
              <a:gd name="connsiteY594" fmla="*/ 1906351 h 6858000"/>
              <a:gd name="connsiteX595" fmla="*/ 5052692 w 7467600"/>
              <a:gd name="connsiteY595" fmla="*/ 1292994 h 6858000"/>
              <a:gd name="connsiteX596" fmla="*/ 5009948 w 7467600"/>
              <a:gd name="connsiteY596" fmla="*/ 1273619 h 6858000"/>
              <a:gd name="connsiteX597" fmla="*/ 5121777 w 7467600"/>
              <a:gd name="connsiteY597" fmla="*/ 1654213 h 6858000"/>
              <a:gd name="connsiteX598" fmla="*/ 5293545 w 7467600"/>
              <a:gd name="connsiteY598" fmla="*/ 2072247 h 6858000"/>
              <a:gd name="connsiteX599" fmla="*/ 5294042 w 7467600"/>
              <a:gd name="connsiteY599" fmla="*/ 2065019 h 6858000"/>
              <a:gd name="connsiteX600" fmla="*/ 5171936 w 7467600"/>
              <a:gd name="connsiteY600" fmla="*/ 1647613 h 6858000"/>
              <a:gd name="connsiteX601" fmla="*/ 5009948 w 7467600"/>
              <a:gd name="connsiteY601" fmla="*/ 1273619 h 6858000"/>
              <a:gd name="connsiteX602" fmla="*/ 655236 w 7467600"/>
              <a:gd name="connsiteY602" fmla="*/ 1268632 h 6858000"/>
              <a:gd name="connsiteX603" fmla="*/ 839521 w 7467600"/>
              <a:gd name="connsiteY603" fmla="*/ 1685315 h 6858000"/>
              <a:gd name="connsiteX604" fmla="*/ 1109416 w 7467600"/>
              <a:gd name="connsiteY604" fmla="*/ 2061663 h 6858000"/>
              <a:gd name="connsiteX605" fmla="*/ 1298300 w 7467600"/>
              <a:gd name="connsiteY605" fmla="*/ 2247742 h 6858000"/>
              <a:gd name="connsiteX606" fmla="*/ 1125871 w 7467600"/>
              <a:gd name="connsiteY606" fmla="*/ 1989513 h 6858000"/>
              <a:gd name="connsiteX607" fmla="*/ 981574 w 7467600"/>
              <a:gd name="connsiteY607" fmla="*/ 1783157 h 6858000"/>
              <a:gd name="connsiteX608" fmla="*/ 922198 w 7467600"/>
              <a:gd name="connsiteY608" fmla="*/ 1677437 h 6858000"/>
              <a:gd name="connsiteX609" fmla="*/ 869293 w 7467600"/>
              <a:gd name="connsiteY609" fmla="*/ 1583214 h 6858000"/>
              <a:gd name="connsiteX610" fmla="*/ 751431 w 7467600"/>
              <a:gd name="connsiteY610" fmla="*/ 1405731 h 6858000"/>
              <a:gd name="connsiteX611" fmla="*/ 655236 w 7467600"/>
              <a:gd name="connsiteY611" fmla="*/ 1268632 h 6858000"/>
              <a:gd name="connsiteX612" fmla="*/ 6516292 w 7467600"/>
              <a:gd name="connsiteY612" fmla="*/ 1263064 h 6858000"/>
              <a:gd name="connsiteX613" fmla="*/ 5736320 w 7467600"/>
              <a:gd name="connsiteY613" fmla="*/ 1501803 h 6858000"/>
              <a:gd name="connsiteX614" fmla="*/ 6516292 w 7467600"/>
              <a:gd name="connsiteY614" fmla="*/ 1263064 h 6858000"/>
              <a:gd name="connsiteX615" fmla="*/ 291466 w 7467600"/>
              <a:gd name="connsiteY615" fmla="*/ 1250369 h 6858000"/>
              <a:gd name="connsiteX616" fmla="*/ 323180 w 7467600"/>
              <a:gd name="connsiteY616" fmla="*/ 1435283 h 6858000"/>
              <a:gd name="connsiteX617" fmla="*/ 349381 w 7467600"/>
              <a:gd name="connsiteY617" fmla="*/ 1875041 h 6858000"/>
              <a:gd name="connsiteX618" fmla="*/ 374363 w 7467600"/>
              <a:gd name="connsiteY618" fmla="*/ 1506494 h 6858000"/>
              <a:gd name="connsiteX619" fmla="*/ 302168 w 7467600"/>
              <a:gd name="connsiteY619" fmla="*/ 1274495 h 6858000"/>
              <a:gd name="connsiteX620" fmla="*/ 291466 w 7467600"/>
              <a:gd name="connsiteY620" fmla="*/ 1250369 h 6858000"/>
              <a:gd name="connsiteX621" fmla="*/ 678222 w 7467600"/>
              <a:gd name="connsiteY621" fmla="*/ 1248670 h 6858000"/>
              <a:gd name="connsiteX622" fmla="*/ 775536 w 7467600"/>
              <a:gd name="connsiteY622" fmla="*/ 1388015 h 6858000"/>
              <a:gd name="connsiteX623" fmla="*/ 894529 w 7467600"/>
              <a:gd name="connsiteY623" fmla="*/ 1567739 h 6858000"/>
              <a:gd name="connsiteX624" fmla="*/ 948000 w 7467600"/>
              <a:gd name="connsiteY624" fmla="*/ 1663088 h 6858000"/>
              <a:gd name="connsiteX625" fmla="*/ 1006812 w 7467600"/>
              <a:gd name="connsiteY625" fmla="*/ 1767683 h 6858000"/>
              <a:gd name="connsiteX626" fmla="*/ 1149133 w 7467600"/>
              <a:gd name="connsiteY626" fmla="*/ 1971513 h 6858000"/>
              <a:gd name="connsiteX627" fmla="*/ 1333952 w 7467600"/>
              <a:gd name="connsiteY627" fmla="*/ 2251620 h 6858000"/>
              <a:gd name="connsiteX628" fmla="*/ 1337329 w 7467600"/>
              <a:gd name="connsiteY628" fmla="*/ 2258350 h 6858000"/>
              <a:gd name="connsiteX629" fmla="*/ 1014726 w 7467600"/>
              <a:gd name="connsiteY629" fmla="*/ 1615556 h 6858000"/>
              <a:gd name="connsiteX630" fmla="*/ 678222 w 7467600"/>
              <a:gd name="connsiteY630" fmla="*/ 1248670 h 6858000"/>
              <a:gd name="connsiteX631" fmla="*/ 6691602 w 7467600"/>
              <a:gd name="connsiteY631" fmla="*/ 1140573 h 6858000"/>
              <a:gd name="connsiteX632" fmla="*/ 6571100 w 7467600"/>
              <a:gd name="connsiteY632" fmla="*/ 1183662 h 6858000"/>
              <a:gd name="connsiteX633" fmla="*/ 6241687 w 7467600"/>
              <a:gd name="connsiteY633" fmla="*/ 1257600 h 6858000"/>
              <a:gd name="connsiteX634" fmla="*/ 5693009 w 7467600"/>
              <a:gd name="connsiteY634" fmla="*/ 1478256 h 6858000"/>
              <a:gd name="connsiteX635" fmla="*/ 6548420 w 7467600"/>
              <a:gd name="connsiteY635" fmla="*/ 1214599 h 6858000"/>
              <a:gd name="connsiteX636" fmla="*/ 6605473 w 7467600"/>
              <a:gd name="connsiteY636" fmla="*/ 1184686 h 6858000"/>
              <a:gd name="connsiteX637" fmla="*/ 6691602 w 7467600"/>
              <a:gd name="connsiteY637" fmla="*/ 1140573 h 6858000"/>
              <a:gd name="connsiteX638" fmla="*/ 4002475 w 7467600"/>
              <a:gd name="connsiteY638" fmla="*/ 1037802 h 6858000"/>
              <a:gd name="connsiteX639" fmla="*/ 4000324 w 7467600"/>
              <a:gd name="connsiteY639" fmla="*/ 1039362 h 6858000"/>
              <a:gd name="connsiteX640" fmla="*/ 4002862 w 7467600"/>
              <a:gd name="connsiteY640" fmla="*/ 1042866 h 6858000"/>
              <a:gd name="connsiteX641" fmla="*/ 4002475 w 7467600"/>
              <a:gd name="connsiteY641" fmla="*/ 1037802 h 6858000"/>
              <a:gd name="connsiteX642" fmla="*/ 506322 w 7467600"/>
              <a:gd name="connsiteY642" fmla="*/ 1020997 h 6858000"/>
              <a:gd name="connsiteX643" fmla="*/ 533068 w 7467600"/>
              <a:gd name="connsiteY643" fmla="*/ 1029409 h 6858000"/>
              <a:gd name="connsiteX644" fmla="*/ 1232525 w 7467600"/>
              <a:gd name="connsiteY644" fmla="*/ 1804675 h 6858000"/>
              <a:gd name="connsiteX645" fmla="*/ 1388858 w 7467600"/>
              <a:gd name="connsiteY645" fmla="*/ 2368011 h 6858000"/>
              <a:gd name="connsiteX646" fmla="*/ 1384098 w 7467600"/>
              <a:gd name="connsiteY646" fmla="*/ 2378125 h 6858000"/>
              <a:gd name="connsiteX647" fmla="*/ 1425393 w 7467600"/>
              <a:gd name="connsiteY647" fmla="*/ 2589124 h 6858000"/>
              <a:gd name="connsiteX648" fmla="*/ 1424001 w 7467600"/>
              <a:gd name="connsiteY648" fmla="*/ 2597541 h 6858000"/>
              <a:gd name="connsiteX649" fmla="*/ 2152729 w 7467600"/>
              <a:gd name="connsiteY649" fmla="*/ 2864487 h 6858000"/>
              <a:gd name="connsiteX650" fmla="*/ 2020609 w 7467600"/>
              <a:gd name="connsiteY650" fmla="*/ 2539671 h 6858000"/>
              <a:gd name="connsiteX651" fmla="*/ 2018920 w 7467600"/>
              <a:gd name="connsiteY651" fmla="*/ 2536309 h 6858000"/>
              <a:gd name="connsiteX652" fmla="*/ 1342441 w 7467600"/>
              <a:gd name="connsiteY652" fmla="*/ 1173017 h 6858000"/>
              <a:gd name="connsiteX653" fmla="*/ 1367925 w 7467600"/>
              <a:gd name="connsiteY653" fmla="*/ 1135648 h 6858000"/>
              <a:gd name="connsiteX654" fmla="*/ 1771401 w 7467600"/>
              <a:gd name="connsiteY654" fmla="*/ 1806673 h 6858000"/>
              <a:gd name="connsiteX655" fmla="*/ 1972385 w 7467600"/>
              <a:gd name="connsiteY655" fmla="*/ 2198735 h 6858000"/>
              <a:gd name="connsiteX656" fmla="*/ 2040892 w 7467600"/>
              <a:gd name="connsiteY656" fmla="*/ 2405205 h 6858000"/>
              <a:gd name="connsiteX657" fmla="*/ 2131689 w 7467600"/>
              <a:gd name="connsiteY657" fmla="*/ 1936926 h 6858000"/>
              <a:gd name="connsiteX658" fmla="*/ 2454820 w 7467600"/>
              <a:gd name="connsiteY658" fmla="*/ 1248808 h 6858000"/>
              <a:gd name="connsiteX659" fmla="*/ 2492512 w 7467600"/>
              <a:gd name="connsiteY659" fmla="*/ 1302920 h 6858000"/>
              <a:gd name="connsiteX660" fmla="*/ 2081216 w 7467600"/>
              <a:gd name="connsiteY660" fmla="*/ 2527513 h 6858000"/>
              <a:gd name="connsiteX661" fmla="*/ 2081211 w 7467600"/>
              <a:gd name="connsiteY661" fmla="*/ 2528916 h 6858000"/>
              <a:gd name="connsiteX662" fmla="*/ 2199067 w 7467600"/>
              <a:gd name="connsiteY662" fmla="*/ 2884061 h 6858000"/>
              <a:gd name="connsiteX663" fmla="*/ 3192586 w 7467600"/>
              <a:gd name="connsiteY663" fmla="*/ 3411496 h 6858000"/>
              <a:gd name="connsiteX664" fmla="*/ 3182620 w 7467600"/>
              <a:gd name="connsiteY664" fmla="*/ 3483279 h 6858000"/>
              <a:gd name="connsiteX665" fmla="*/ 2435119 w 7467600"/>
              <a:gd name="connsiteY665" fmla="*/ 3080173 h 6858000"/>
              <a:gd name="connsiteX666" fmla="*/ 2410152 w 7467600"/>
              <a:gd name="connsiteY666" fmla="*/ 3063751 h 6858000"/>
              <a:gd name="connsiteX667" fmla="*/ 2408099 w 7467600"/>
              <a:gd name="connsiteY667" fmla="*/ 3064403 h 6858000"/>
              <a:gd name="connsiteX668" fmla="*/ 2407218 w 7467600"/>
              <a:gd name="connsiteY668" fmla="*/ 3070324 h 6858000"/>
              <a:gd name="connsiteX669" fmla="*/ 2380138 w 7467600"/>
              <a:gd name="connsiteY669" fmla="*/ 3099341 h 6858000"/>
              <a:gd name="connsiteX670" fmla="*/ 1765923 w 7467600"/>
              <a:gd name="connsiteY670" fmla="*/ 3581043 h 6858000"/>
              <a:gd name="connsiteX671" fmla="*/ 1702258 w 7467600"/>
              <a:gd name="connsiteY671" fmla="*/ 3612286 h 6858000"/>
              <a:gd name="connsiteX672" fmla="*/ 1538370 w 7467600"/>
              <a:gd name="connsiteY672" fmla="*/ 3811804 h 6858000"/>
              <a:gd name="connsiteX673" fmla="*/ 542867 w 7467600"/>
              <a:gd name="connsiteY673" fmla="*/ 4944092 h 6858000"/>
              <a:gd name="connsiteX674" fmla="*/ 515800 w 7467600"/>
              <a:gd name="connsiteY674" fmla="*/ 4862180 h 6858000"/>
              <a:gd name="connsiteX675" fmla="*/ 909145 w 7467600"/>
              <a:gd name="connsiteY675" fmla="*/ 4199225 h 6858000"/>
              <a:gd name="connsiteX676" fmla="*/ 1214067 w 7467600"/>
              <a:gd name="connsiteY676" fmla="*/ 3908561 h 6858000"/>
              <a:gd name="connsiteX677" fmla="*/ 640967 w 7467600"/>
              <a:gd name="connsiteY677" fmla="*/ 4105601 h 6858000"/>
              <a:gd name="connsiteX678" fmla="*/ 112563 w 7467600"/>
              <a:gd name="connsiteY678" fmla="*/ 4396952 h 6858000"/>
              <a:gd name="connsiteX679" fmla="*/ 0 w 7467600"/>
              <a:gd name="connsiteY679" fmla="*/ 4466006 h 6858000"/>
              <a:gd name="connsiteX680" fmla="*/ 0 w 7467600"/>
              <a:gd name="connsiteY680" fmla="*/ 4233763 h 6858000"/>
              <a:gd name="connsiteX681" fmla="*/ 36881 w 7467600"/>
              <a:gd name="connsiteY681" fmla="*/ 4200118 h 6858000"/>
              <a:gd name="connsiteX682" fmla="*/ 910534 w 7467600"/>
              <a:gd name="connsiteY682" fmla="*/ 3629753 h 6858000"/>
              <a:gd name="connsiteX683" fmla="*/ 1578717 w 7467600"/>
              <a:gd name="connsiteY683" fmla="*/ 3575982 h 6858000"/>
              <a:gd name="connsiteX684" fmla="*/ 2338780 w 7467600"/>
              <a:gd name="connsiteY684" fmla="*/ 3033725 h 6858000"/>
              <a:gd name="connsiteX685" fmla="*/ 1807991 w 7467600"/>
              <a:gd name="connsiteY685" fmla="*/ 2807184 h 6858000"/>
              <a:gd name="connsiteX686" fmla="*/ 1416358 w 7467600"/>
              <a:gd name="connsiteY686" fmla="*/ 3112571 h 6858000"/>
              <a:gd name="connsiteX687" fmla="*/ 939066 w 7467600"/>
              <a:gd name="connsiteY687" fmla="*/ 3378798 h 6858000"/>
              <a:gd name="connsiteX688" fmla="*/ 115099 w 7467600"/>
              <a:gd name="connsiteY688" fmla="*/ 3607650 h 6858000"/>
              <a:gd name="connsiteX689" fmla="*/ 97284 w 7467600"/>
              <a:gd name="connsiteY689" fmla="*/ 3520393 h 6858000"/>
              <a:gd name="connsiteX690" fmla="*/ 922050 w 7467600"/>
              <a:gd name="connsiteY690" fmla="*/ 3074867 h 6858000"/>
              <a:gd name="connsiteX691" fmla="*/ 1405265 w 7467600"/>
              <a:gd name="connsiteY691" fmla="*/ 3016319 h 6858000"/>
              <a:gd name="connsiteX692" fmla="*/ 1407512 w 7467600"/>
              <a:gd name="connsiteY692" fmla="*/ 3018001 h 6858000"/>
              <a:gd name="connsiteX693" fmla="*/ 1726266 w 7467600"/>
              <a:gd name="connsiteY693" fmla="*/ 2777274 h 6858000"/>
              <a:gd name="connsiteX694" fmla="*/ 625390 w 7467600"/>
              <a:gd name="connsiteY694" fmla="*/ 2514541 h 6858000"/>
              <a:gd name="connsiteX695" fmla="*/ 619799 w 7467600"/>
              <a:gd name="connsiteY695" fmla="*/ 2527180 h 6858000"/>
              <a:gd name="connsiteX696" fmla="*/ 310030 w 7467600"/>
              <a:gd name="connsiteY696" fmla="*/ 2771818 h 6858000"/>
              <a:gd name="connsiteX697" fmla="*/ 173877 w 7467600"/>
              <a:gd name="connsiteY697" fmla="*/ 2937056 h 6858000"/>
              <a:gd name="connsiteX698" fmla="*/ 77889 w 7467600"/>
              <a:gd name="connsiteY698" fmla="*/ 3138440 h 6858000"/>
              <a:gd name="connsiteX699" fmla="*/ 0 w 7467600"/>
              <a:gd name="connsiteY699" fmla="*/ 3271395 h 6858000"/>
              <a:gd name="connsiteX700" fmla="*/ 0 w 7467600"/>
              <a:gd name="connsiteY700" fmla="*/ 3153002 h 6858000"/>
              <a:gd name="connsiteX701" fmla="*/ 2386 w 7467600"/>
              <a:gd name="connsiteY701" fmla="*/ 3149203 h 6858000"/>
              <a:gd name="connsiteX702" fmla="*/ 89753 w 7467600"/>
              <a:gd name="connsiteY702" fmla="*/ 2987702 h 6858000"/>
              <a:gd name="connsiteX703" fmla="*/ 76869 w 7467600"/>
              <a:gd name="connsiteY703" fmla="*/ 3005404 h 6858000"/>
              <a:gd name="connsiteX704" fmla="*/ 32049 w 7467600"/>
              <a:gd name="connsiteY704" fmla="*/ 3065814 h 6858000"/>
              <a:gd name="connsiteX705" fmla="*/ 0 w 7467600"/>
              <a:gd name="connsiteY705" fmla="*/ 3108744 h 6858000"/>
              <a:gd name="connsiteX706" fmla="*/ 0 w 7467600"/>
              <a:gd name="connsiteY706" fmla="*/ 3058059 h 6858000"/>
              <a:gd name="connsiteX707" fmla="*/ 7610 w 7467600"/>
              <a:gd name="connsiteY707" fmla="*/ 3047889 h 6858000"/>
              <a:gd name="connsiteX708" fmla="*/ 52419 w 7467600"/>
              <a:gd name="connsiteY708" fmla="*/ 2987479 h 6858000"/>
              <a:gd name="connsiteX709" fmla="*/ 59142 w 7467600"/>
              <a:gd name="connsiteY709" fmla="*/ 2978488 h 6858000"/>
              <a:gd name="connsiteX710" fmla="*/ 0 w 7467600"/>
              <a:gd name="connsiteY710" fmla="*/ 3015334 h 6858000"/>
              <a:gd name="connsiteX711" fmla="*/ 0 w 7467600"/>
              <a:gd name="connsiteY711" fmla="*/ 2914286 h 6858000"/>
              <a:gd name="connsiteX712" fmla="*/ 36383 w 7467600"/>
              <a:gd name="connsiteY712" fmla="*/ 2901128 h 6858000"/>
              <a:gd name="connsiteX713" fmla="*/ 156329 w 7467600"/>
              <a:gd name="connsiteY713" fmla="*/ 2840533 h 6858000"/>
              <a:gd name="connsiteX714" fmla="*/ 358355 w 7467600"/>
              <a:gd name="connsiteY714" fmla="*/ 2620471 h 6858000"/>
              <a:gd name="connsiteX715" fmla="*/ 510577 w 7467600"/>
              <a:gd name="connsiteY715" fmla="*/ 2501244 h 6858000"/>
              <a:gd name="connsiteX716" fmla="*/ 211967 w 7467600"/>
              <a:gd name="connsiteY716" fmla="*/ 2479171 h 6858000"/>
              <a:gd name="connsiteX717" fmla="*/ 0 w 7467600"/>
              <a:gd name="connsiteY717" fmla="*/ 2476398 h 6858000"/>
              <a:gd name="connsiteX718" fmla="*/ 0 w 7467600"/>
              <a:gd name="connsiteY718" fmla="*/ 2389189 h 6858000"/>
              <a:gd name="connsiteX719" fmla="*/ 103062 w 7467600"/>
              <a:gd name="connsiteY719" fmla="*/ 2389518 h 6858000"/>
              <a:gd name="connsiteX720" fmla="*/ 510734 w 7467600"/>
              <a:gd name="connsiteY720" fmla="*/ 2416201 h 6858000"/>
              <a:gd name="connsiteX721" fmla="*/ 279257 w 7467600"/>
              <a:gd name="connsiteY721" fmla="*/ 2092102 h 6858000"/>
              <a:gd name="connsiteX722" fmla="*/ 65265 w 7467600"/>
              <a:gd name="connsiteY722" fmla="*/ 2006049 h 6858000"/>
              <a:gd name="connsiteX723" fmla="*/ 0 w 7467600"/>
              <a:gd name="connsiteY723" fmla="*/ 1982532 h 6858000"/>
              <a:gd name="connsiteX724" fmla="*/ 0 w 7467600"/>
              <a:gd name="connsiteY724" fmla="*/ 1912789 h 6858000"/>
              <a:gd name="connsiteX725" fmla="*/ 97460 w 7467600"/>
              <a:gd name="connsiteY725" fmla="*/ 1953725 h 6858000"/>
              <a:gd name="connsiteX726" fmla="*/ 221272 w 7467600"/>
              <a:gd name="connsiteY726" fmla="*/ 1980766 h 6858000"/>
              <a:gd name="connsiteX727" fmla="*/ 116765 w 7467600"/>
              <a:gd name="connsiteY727" fmla="*/ 1911033 h 6858000"/>
              <a:gd name="connsiteX728" fmla="*/ 16405 w 7467600"/>
              <a:gd name="connsiteY728" fmla="*/ 1803412 h 6858000"/>
              <a:gd name="connsiteX729" fmla="*/ 0 w 7467600"/>
              <a:gd name="connsiteY729" fmla="*/ 1784777 h 6858000"/>
              <a:gd name="connsiteX730" fmla="*/ 0 w 7467600"/>
              <a:gd name="connsiteY730" fmla="*/ 1740082 h 6858000"/>
              <a:gd name="connsiteX731" fmla="*/ 39394 w 7467600"/>
              <a:gd name="connsiteY731" fmla="*/ 1784856 h 6858000"/>
              <a:gd name="connsiteX732" fmla="*/ 135813 w 7467600"/>
              <a:gd name="connsiteY732" fmla="*/ 1888838 h 6858000"/>
              <a:gd name="connsiteX733" fmla="*/ 242575 w 7467600"/>
              <a:gd name="connsiteY733" fmla="*/ 1958841 h 6858000"/>
              <a:gd name="connsiteX734" fmla="*/ 82197 w 7467600"/>
              <a:gd name="connsiteY734" fmla="*/ 1754826 h 6858000"/>
              <a:gd name="connsiteX735" fmla="*/ 0 w 7467600"/>
              <a:gd name="connsiteY735" fmla="*/ 1679650 h 6858000"/>
              <a:gd name="connsiteX736" fmla="*/ 0 w 7467600"/>
              <a:gd name="connsiteY736" fmla="*/ 1602463 h 6858000"/>
              <a:gd name="connsiteX737" fmla="*/ 84689 w 7467600"/>
              <a:gd name="connsiteY737" fmla="*/ 1677442 h 6858000"/>
              <a:gd name="connsiteX738" fmla="*/ 298437 w 7467600"/>
              <a:gd name="connsiteY738" fmla="*/ 1968019 h 6858000"/>
              <a:gd name="connsiteX739" fmla="*/ 227269 w 7467600"/>
              <a:gd name="connsiteY739" fmla="*/ 1114064 h 6858000"/>
              <a:gd name="connsiteX740" fmla="*/ 248003 w 7467600"/>
              <a:gd name="connsiteY740" fmla="*/ 1089613 h 6858000"/>
              <a:gd name="connsiteX741" fmla="*/ 427020 w 7467600"/>
              <a:gd name="connsiteY741" fmla="*/ 1619803 h 6858000"/>
              <a:gd name="connsiteX742" fmla="*/ 340345 w 7467600"/>
              <a:gd name="connsiteY742" fmla="*/ 2027739 h 6858000"/>
              <a:gd name="connsiteX743" fmla="*/ 360865 w 7467600"/>
              <a:gd name="connsiteY743" fmla="*/ 2044827 h 6858000"/>
              <a:gd name="connsiteX744" fmla="*/ 560414 w 7467600"/>
              <a:gd name="connsiteY744" fmla="*/ 2421457 h 6858000"/>
              <a:gd name="connsiteX745" fmla="*/ 1359703 w 7467600"/>
              <a:gd name="connsiteY745" fmla="*/ 2578554 h 6858000"/>
              <a:gd name="connsiteX746" fmla="*/ 1359422 w 7467600"/>
              <a:gd name="connsiteY746" fmla="*/ 2577994 h 6858000"/>
              <a:gd name="connsiteX747" fmla="*/ 828701 w 7467600"/>
              <a:gd name="connsiteY747" fmla="*/ 1839520 h 6858000"/>
              <a:gd name="connsiteX748" fmla="*/ 494427 w 7467600"/>
              <a:gd name="connsiteY748" fmla="*/ 1092333 h 6858000"/>
              <a:gd name="connsiteX749" fmla="*/ 506322 w 7467600"/>
              <a:gd name="connsiteY749" fmla="*/ 1020997 h 6858000"/>
              <a:gd name="connsiteX750" fmla="*/ 4570198 w 7467600"/>
              <a:gd name="connsiteY750" fmla="*/ 978081 h 6858000"/>
              <a:gd name="connsiteX751" fmla="*/ 4523691 w 7467600"/>
              <a:gd name="connsiteY751" fmla="*/ 1127776 h 6858000"/>
              <a:gd name="connsiteX752" fmla="*/ 4509875 w 7467600"/>
              <a:gd name="connsiteY752" fmla="*/ 1167552 h 6858000"/>
              <a:gd name="connsiteX753" fmla="*/ 4478168 w 7467600"/>
              <a:gd name="connsiteY753" fmla="*/ 1260735 h 6858000"/>
              <a:gd name="connsiteX754" fmla="*/ 4409309 w 7467600"/>
              <a:gd name="connsiteY754" fmla="*/ 1666996 h 6858000"/>
              <a:gd name="connsiteX755" fmla="*/ 4370031 w 7467600"/>
              <a:gd name="connsiteY755" fmla="*/ 1955666 h 6858000"/>
              <a:gd name="connsiteX756" fmla="*/ 4570198 w 7467600"/>
              <a:gd name="connsiteY756" fmla="*/ 978081 h 6858000"/>
              <a:gd name="connsiteX757" fmla="*/ 4557898 w 7467600"/>
              <a:gd name="connsiteY757" fmla="*/ 900011 h 6858000"/>
              <a:gd name="connsiteX758" fmla="*/ 4344840 w 7467600"/>
              <a:gd name="connsiteY758" fmla="*/ 1922038 h 6858000"/>
              <a:gd name="connsiteX759" fmla="*/ 4378710 w 7467600"/>
              <a:gd name="connsiteY759" fmla="*/ 1665516 h 6858000"/>
              <a:gd name="connsiteX760" fmla="*/ 4448798 w 7467600"/>
              <a:gd name="connsiteY760" fmla="*/ 1253024 h 6858000"/>
              <a:gd name="connsiteX761" fmla="*/ 4480315 w 7467600"/>
              <a:gd name="connsiteY761" fmla="*/ 1158454 h 6858000"/>
              <a:gd name="connsiteX762" fmla="*/ 4494133 w 7467600"/>
              <a:gd name="connsiteY762" fmla="*/ 1118676 h 6858000"/>
              <a:gd name="connsiteX763" fmla="*/ 4557898 w 7467600"/>
              <a:gd name="connsiteY763" fmla="*/ 900011 h 6858000"/>
              <a:gd name="connsiteX764" fmla="*/ 5870151 w 7467600"/>
              <a:gd name="connsiteY764" fmla="*/ 898890 h 6858000"/>
              <a:gd name="connsiteX765" fmla="*/ 5861335 w 7467600"/>
              <a:gd name="connsiteY765" fmla="*/ 899177 h 6858000"/>
              <a:gd name="connsiteX766" fmla="*/ 5843702 w 7467600"/>
              <a:gd name="connsiteY766" fmla="*/ 899748 h 6858000"/>
              <a:gd name="connsiteX767" fmla="*/ 5651107 w 7467600"/>
              <a:gd name="connsiteY767" fmla="*/ 920306 h 6858000"/>
              <a:gd name="connsiteX768" fmla="*/ 5459407 w 7467600"/>
              <a:gd name="connsiteY768" fmla="*/ 940975 h 6858000"/>
              <a:gd name="connsiteX769" fmla="*/ 5374846 w 7467600"/>
              <a:gd name="connsiteY769" fmla="*/ 941988 h 6858000"/>
              <a:gd name="connsiteX770" fmla="*/ 5256105 w 7467600"/>
              <a:gd name="connsiteY770" fmla="*/ 945632 h 6858000"/>
              <a:gd name="connsiteX771" fmla="*/ 5107071 w 7467600"/>
              <a:gd name="connsiteY771" fmla="*/ 969720 h 6858000"/>
              <a:gd name="connsiteX772" fmla="*/ 4998681 w 7467600"/>
              <a:gd name="connsiteY772" fmla="*/ 988771 h 6858000"/>
              <a:gd name="connsiteX773" fmla="*/ 5870151 w 7467600"/>
              <a:gd name="connsiteY773" fmla="*/ 898890 h 6858000"/>
              <a:gd name="connsiteX774" fmla="*/ 5504425 w 7467600"/>
              <a:gd name="connsiteY774" fmla="*/ 848067 h 6858000"/>
              <a:gd name="connsiteX775" fmla="*/ 4968849 w 7467600"/>
              <a:gd name="connsiteY775" fmla="*/ 962318 h 6858000"/>
              <a:gd name="connsiteX776" fmla="*/ 5104039 w 7467600"/>
              <a:gd name="connsiteY776" fmla="*/ 940634 h 6858000"/>
              <a:gd name="connsiteX777" fmla="*/ 5256311 w 7467600"/>
              <a:gd name="connsiteY777" fmla="*/ 916490 h 6858000"/>
              <a:gd name="connsiteX778" fmla="*/ 5377381 w 7467600"/>
              <a:gd name="connsiteY778" fmla="*/ 912671 h 6858000"/>
              <a:gd name="connsiteX779" fmla="*/ 5460148 w 7467600"/>
              <a:gd name="connsiteY779" fmla="*/ 911442 h 6858000"/>
              <a:gd name="connsiteX780" fmla="*/ 5648971 w 7467600"/>
              <a:gd name="connsiteY780" fmla="*/ 891331 h 6858000"/>
              <a:gd name="connsiteX781" fmla="*/ 5844807 w 7467600"/>
              <a:gd name="connsiteY781" fmla="*/ 870718 h 6858000"/>
              <a:gd name="connsiteX782" fmla="*/ 5862975 w 7467600"/>
              <a:gd name="connsiteY782" fmla="*/ 869756 h 6858000"/>
              <a:gd name="connsiteX783" fmla="*/ 5920887 w 7467600"/>
              <a:gd name="connsiteY783" fmla="*/ 865929 h 6858000"/>
              <a:gd name="connsiteX784" fmla="*/ 5504425 w 7467600"/>
              <a:gd name="connsiteY784" fmla="*/ 848067 h 6858000"/>
              <a:gd name="connsiteX785" fmla="*/ 3607114 w 7467600"/>
              <a:gd name="connsiteY785" fmla="*/ 467441 h 6858000"/>
              <a:gd name="connsiteX786" fmla="*/ 3296242 w 7467600"/>
              <a:gd name="connsiteY786" fmla="*/ 807991 h 6858000"/>
              <a:gd name="connsiteX787" fmla="*/ 3174674 w 7467600"/>
              <a:gd name="connsiteY787" fmla="*/ 919759 h 6858000"/>
              <a:gd name="connsiteX788" fmla="*/ 3042978 w 7467600"/>
              <a:gd name="connsiteY788" fmla="*/ 1054894 h 6858000"/>
              <a:gd name="connsiteX789" fmla="*/ 2968914 w 7467600"/>
              <a:gd name="connsiteY789" fmla="*/ 1133756 h 6858000"/>
              <a:gd name="connsiteX790" fmla="*/ 3103823 w 7467600"/>
              <a:gd name="connsiteY790" fmla="*/ 1026814 h 6858000"/>
              <a:gd name="connsiteX791" fmla="*/ 3607114 w 7467600"/>
              <a:gd name="connsiteY791" fmla="*/ 467441 h 6858000"/>
              <a:gd name="connsiteX792" fmla="*/ 3744487 w 7467600"/>
              <a:gd name="connsiteY792" fmla="*/ 383136 h 6858000"/>
              <a:gd name="connsiteX793" fmla="*/ 3970213 w 7467600"/>
              <a:gd name="connsiteY793" fmla="*/ 995559 h 6858000"/>
              <a:gd name="connsiteX794" fmla="*/ 3744487 w 7467600"/>
              <a:gd name="connsiteY794" fmla="*/ 383136 h 6858000"/>
              <a:gd name="connsiteX795" fmla="*/ 3624562 w 7467600"/>
              <a:gd name="connsiteY795" fmla="*/ 367041 h 6858000"/>
              <a:gd name="connsiteX796" fmla="*/ 3489712 w 7467600"/>
              <a:gd name="connsiteY796" fmla="*/ 485386 h 6858000"/>
              <a:gd name="connsiteX797" fmla="*/ 3182994 w 7467600"/>
              <a:gd name="connsiteY797" fmla="*/ 828265 h 6858000"/>
              <a:gd name="connsiteX798" fmla="*/ 2892114 w 7467600"/>
              <a:gd name="connsiteY798" fmla="*/ 1172635 h 6858000"/>
              <a:gd name="connsiteX799" fmla="*/ 3021459 w 7467600"/>
              <a:gd name="connsiteY799" fmla="*/ 1035385 h 6858000"/>
              <a:gd name="connsiteX800" fmla="*/ 3153873 w 7467600"/>
              <a:gd name="connsiteY800" fmla="*/ 898971 h 6858000"/>
              <a:gd name="connsiteX801" fmla="*/ 3276511 w 7467600"/>
              <a:gd name="connsiteY801" fmla="*/ 786423 h 6858000"/>
              <a:gd name="connsiteX802" fmla="*/ 3584154 w 7467600"/>
              <a:gd name="connsiteY802" fmla="*/ 448218 h 6858000"/>
              <a:gd name="connsiteX803" fmla="*/ 3624562 w 7467600"/>
              <a:gd name="connsiteY803" fmla="*/ 367041 h 6858000"/>
              <a:gd name="connsiteX804" fmla="*/ 3766672 w 7467600"/>
              <a:gd name="connsiteY804" fmla="*/ 359429 h 6858000"/>
              <a:gd name="connsiteX805" fmla="*/ 3996338 w 7467600"/>
              <a:gd name="connsiteY805" fmla="*/ 968237 h 6858000"/>
              <a:gd name="connsiteX806" fmla="*/ 3766672 w 7467600"/>
              <a:gd name="connsiteY806" fmla="*/ 359429 h 6858000"/>
              <a:gd name="connsiteX807" fmla="*/ 5805386 w 7467600"/>
              <a:gd name="connsiteY807" fmla="*/ 239240 h 6858000"/>
              <a:gd name="connsiteX808" fmla="*/ 5736947 w 7467600"/>
              <a:gd name="connsiteY808" fmla="*/ 261367 h 6858000"/>
              <a:gd name="connsiteX809" fmla="*/ 5427012 w 7467600"/>
              <a:gd name="connsiteY809" fmla="*/ 311272 h 6858000"/>
              <a:gd name="connsiteX810" fmla="*/ 5147818 w 7467600"/>
              <a:gd name="connsiteY810" fmla="*/ 322112 h 6858000"/>
              <a:gd name="connsiteX811" fmla="*/ 5060854 w 7467600"/>
              <a:gd name="connsiteY811" fmla="*/ 311882 h 6858000"/>
              <a:gd name="connsiteX812" fmla="*/ 4945989 w 7467600"/>
              <a:gd name="connsiteY812" fmla="*/ 300516 h 6858000"/>
              <a:gd name="connsiteX813" fmla="*/ 5410479 w 7467600"/>
              <a:gd name="connsiteY813" fmla="*/ 348434 h 6858000"/>
              <a:gd name="connsiteX814" fmla="*/ 5805386 w 7467600"/>
              <a:gd name="connsiteY814" fmla="*/ 239240 h 6858000"/>
              <a:gd name="connsiteX815" fmla="*/ 5905192 w 7467600"/>
              <a:gd name="connsiteY815" fmla="*/ 163079 h 6858000"/>
              <a:gd name="connsiteX816" fmla="*/ 5865655 w 7467600"/>
              <a:gd name="connsiteY816" fmla="*/ 171901 h 6858000"/>
              <a:gd name="connsiteX817" fmla="*/ 5259740 w 7467600"/>
              <a:gd name="connsiteY817" fmla="*/ 257013 h 6858000"/>
              <a:gd name="connsiteX818" fmla="*/ 5208466 w 7467600"/>
              <a:gd name="connsiteY818" fmla="*/ 257550 h 6858000"/>
              <a:gd name="connsiteX819" fmla="*/ 4980204 w 7467600"/>
              <a:gd name="connsiteY819" fmla="*/ 271903 h 6858000"/>
              <a:gd name="connsiteX820" fmla="*/ 5068068 w 7467600"/>
              <a:gd name="connsiteY820" fmla="*/ 282244 h 6858000"/>
              <a:gd name="connsiteX821" fmla="*/ 5153231 w 7467600"/>
              <a:gd name="connsiteY821" fmla="*/ 292240 h 6858000"/>
              <a:gd name="connsiteX822" fmla="*/ 5426491 w 7467600"/>
              <a:gd name="connsiteY822" fmla="*/ 281128 h 6858000"/>
              <a:gd name="connsiteX823" fmla="*/ 5731212 w 7467600"/>
              <a:gd name="connsiteY823" fmla="*/ 231951 h 6858000"/>
              <a:gd name="connsiteX824" fmla="*/ 5905192 w 7467600"/>
              <a:gd name="connsiteY824" fmla="*/ 163079 h 6858000"/>
              <a:gd name="connsiteX825" fmla="*/ 5944437 w 7467600"/>
              <a:gd name="connsiteY825" fmla="*/ 113829 h 6858000"/>
              <a:gd name="connsiteX826" fmla="*/ 5825032 w 7467600"/>
              <a:gd name="connsiteY826" fmla="*/ 146405 h 6858000"/>
              <a:gd name="connsiteX827" fmla="*/ 4955599 w 7467600"/>
              <a:gd name="connsiteY827" fmla="*/ 247008 h 6858000"/>
              <a:gd name="connsiteX828" fmla="*/ 5210104 w 7467600"/>
              <a:gd name="connsiteY828" fmla="*/ 228123 h 6858000"/>
              <a:gd name="connsiteX829" fmla="*/ 5261015 w 7467600"/>
              <a:gd name="connsiteY829" fmla="*/ 227087 h 6858000"/>
              <a:gd name="connsiteX830" fmla="*/ 5861181 w 7467600"/>
              <a:gd name="connsiteY830" fmla="*/ 143093 h 6858000"/>
              <a:gd name="connsiteX831" fmla="*/ 5961252 w 7467600"/>
              <a:gd name="connsiteY831" fmla="*/ 114820 h 6858000"/>
              <a:gd name="connsiteX832" fmla="*/ 5944437 w 7467600"/>
              <a:gd name="connsiteY832" fmla="*/ 113829 h 6858000"/>
              <a:gd name="connsiteX833" fmla="*/ 3882765 w 7467600"/>
              <a:gd name="connsiteY833" fmla="*/ 0 h 6858000"/>
              <a:gd name="connsiteX834" fmla="*/ 3995099 w 7467600"/>
              <a:gd name="connsiteY834" fmla="*/ 0 h 6858000"/>
              <a:gd name="connsiteX835" fmla="*/ 4163818 w 7467600"/>
              <a:gd name="connsiteY835" fmla="*/ 234104 h 6858000"/>
              <a:gd name="connsiteX836" fmla="*/ 4172099 w 7467600"/>
              <a:gd name="connsiteY836" fmla="*/ 234207 h 6858000"/>
              <a:gd name="connsiteX837" fmla="*/ 4784282 w 7467600"/>
              <a:gd name="connsiteY837" fmla="*/ 276561 h 6858000"/>
              <a:gd name="connsiteX838" fmla="*/ 4801687 w 7467600"/>
              <a:gd name="connsiteY838" fmla="*/ 267764 h 6858000"/>
              <a:gd name="connsiteX839" fmla="*/ 6082788 w 7467600"/>
              <a:gd name="connsiteY839" fmla="*/ 64119 h 6858000"/>
              <a:gd name="connsiteX840" fmla="*/ 6099442 w 7467600"/>
              <a:gd name="connsiteY840" fmla="*/ 82568 h 6858000"/>
              <a:gd name="connsiteX841" fmla="*/ 4804137 w 7467600"/>
              <a:gd name="connsiteY841" fmla="*/ 320931 h 6858000"/>
              <a:gd name="connsiteX842" fmla="*/ 4227047 w 7467600"/>
              <a:gd name="connsiteY842" fmla="*/ 313415 h 6858000"/>
              <a:gd name="connsiteX843" fmla="*/ 4346041 w 7467600"/>
              <a:gd name="connsiteY843" fmla="*/ 456086 h 6858000"/>
              <a:gd name="connsiteX844" fmla="*/ 4870967 w 7467600"/>
              <a:gd name="connsiteY844" fmla="*/ 963061 h 6858000"/>
              <a:gd name="connsiteX845" fmla="*/ 4889647 w 7467600"/>
              <a:gd name="connsiteY845" fmla="*/ 957147 h 6858000"/>
              <a:gd name="connsiteX846" fmla="*/ 5422504 w 7467600"/>
              <a:gd name="connsiteY846" fmla="*/ 805191 h 6858000"/>
              <a:gd name="connsiteX847" fmla="*/ 6087656 w 7467600"/>
              <a:gd name="connsiteY847" fmla="*/ 826703 h 6858000"/>
              <a:gd name="connsiteX848" fmla="*/ 6058717 w 7467600"/>
              <a:gd name="connsiteY848" fmla="*/ 865992 h 6858000"/>
              <a:gd name="connsiteX849" fmla="*/ 4974153 w 7467600"/>
              <a:gd name="connsiteY849" fmla="*/ 1045456 h 6858000"/>
              <a:gd name="connsiteX850" fmla="*/ 5627835 w 7467600"/>
              <a:gd name="connsiteY850" fmla="*/ 1472077 h 6858000"/>
              <a:gd name="connsiteX851" fmla="*/ 5629817 w 7467600"/>
              <a:gd name="connsiteY851" fmla="*/ 1471412 h 6858000"/>
              <a:gd name="connsiteX852" fmla="*/ 5634124 w 7467600"/>
              <a:gd name="connsiteY852" fmla="*/ 1470572 h 6858000"/>
              <a:gd name="connsiteX853" fmla="*/ 5755832 w 7467600"/>
              <a:gd name="connsiteY853" fmla="*/ 1383886 h 6858000"/>
              <a:gd name="connsiteX854" fmla="*/ 6014186 w 7467600"/>
              <a:gd name="connsiteY854" fmla="*/ 1279799 h 6858000"/>
              <a:gd name="connsiteX855" fmla="*/ 6901619 w 7467600"/>
              <a:gd name="connsiteY855" fmla="*/ 1047874 h 6858000"/>
              <a:gd name="connsiteX856" fmla="*/ 6931566 w 7467600"/>
              <a:gd name="connsiteY856" fmla="*/ 1062034 h 6858000"/>
              <a:gd name="connsiteX857" fmla="*/ 5790982 w 7467600"/>
              <a:gd name="connsiteY857" fmla="*/ 1561380 h 6858000"/>
              <a:gd name="connsiteX858" fmla="*/ 6188971 w 7467600"/>
              <a:gd name="connsiteY858" fmla="*/ 1755168 h 6858000"/>
              <a:gd name="connsiteX859" fmla="*/ 6202446 w 7467600"/>
              <a:gd name="connsiteY859" fmla="*/ 1752268 h 6858000"/>
              <a:gd name="connsiteX860" fmla="*/ 7179560 w 7467600"/>
              <a:gd name="connsiteY860" fmla="*/ 1467551 h 6858000"/>
              <a:gd name="connsiteX861" fmla="*/ 7158730 w 7467600"/>
              <a:gd name="connsiteY861" fmla="*/ 1507835 h 6858000"/>
              <a:gd name="connsiteX862" fmla="*/ 6326959 w 7467600"/>
              <a:gd name="connsiteY862" fmla="*/ 1817686 h 6858000"/>
              <a:gd name="connsiteX863" fmla="*/ 6537433 w 7467600"/>
              <a:gd name="connsiteY863" fmla="*/ 1907790 h 6858000"/>
              <a:gd name="connsiteX864" fmla="*/ 6550221 w 7467600"/>
              <a:gd name="connsiteY864" fmla="*/ 1910729 h 6858000"/>
              <a:gd name="connsiteX865" fmla="*/ 6964438 w 7467600"/>
              <a:gd name="connsiteY865" fmla="*/ 2209505 h 6858000"/>
              <a:gd name="connsiteX866" fmla="*/ 7367862 w 7467600"/>
              <a:gd name="connsiteY866" fmla="*/ 2806833 h 6858000"/>
              <a:gd name="connsiteX867" fmla="*/ 7364329 w 7467600"/>
              <a:gd name="connsiteY867" fmla="*/ 2826907 h 6858000"/>
              <a:gd name="connsiteX868" fmla="*/ 7290545 w 7467600"/>
              <a:gd name="connsiteY868" fmla="*/ 2850663 h 6858000"/>
              <a:gd name="connsiteX869" fmla="*/ 6472036 w 7467600"/>
              <a:gd name="connsiteY869" fmla="*/ 1959003 h 6858000"/>
              <a:gd name="connsiteX870" fmla="*/ 5792897 w 7467600"/>
              <a:gd name="connsiteY870" fmla="*/ 1647747 h 6858000"/>
              <a:gd name="connsiteX871" fmla="*/ 5842751 w 7467600"/>
              <a:gd name="connsiteY871" fmla="*/ 1816112 h 6858000"/>
              <a:gd name="connsiteX872" fmla="*/ 5847424 w 7467600"/>
              <a:gd name="connsiteY872" fmla="*/ 1815776 h 6858000"/>
              <a:gd name="connsiteX873" fmla="*/ 6399821 w 7467600"/>
              <a:gd name="connsiteY873" fmla="*/ 2344799 h 6858000"/>
              <a:gd name="connsiteX874" fmla="*/ 6323232 w 7467600"/>
              <a:gd name="connsiteY874" fmla="*/ 2389634 h 6858000"/>
              <a:gd name="connsiteX875" fmla="*/ 5942958 w 7467600"/>
              <a:gd name="connsiteY875" fmla="*/ 2077708 h 6858000"/>
              <a:gd name="connsiteX876" fmla="*/ 5921559 w 7467600"/>
              <a:gd name="connsiteY876" fmla="*/ 2378596 h 6858000"/>
              <a:gd name="connsiteX877" fmla="*/ 5817651 w 7467600"/>
              <a:gd name="connsiteY877" fmla="*/ 3023919 h 6858000"/>
              <a:gd name="connsiteX878" fmla="*/ 5729634 w 7467600"/>
              <a:gd name="connsiteY878" fmla="*/ 3051849 h 6858000"/>
              <a:gd name="connsiteX879" fmla="*/ 5611018 w 7467600"/>
              <a:gd name="connsiteY879" fmla="*/ 2316769 h 6858000"/>
              <a:gd name="connsiteX880" fmla="*/ 5687608 w 7467600"/>
              <a:gd name="connsiteY880" fmla="*/ 2039972 h 6858000"/>
              <a:gd name="connsiteX881" fmla="*/ 5657554 w 7467600"/>
              <a:gd name="connsiteY881" fmla="*/ 1576445 h 6858000"/>
              <a:gd name="connsiteX882" fmla="*/ 5150475 w 7467600"/>
              <a:gd name="connsiteY882" fmla="*/ 1274012 h 6858000"/>
              <a:gd name="connsiteX883" fmla="*/ 5349142 w 7467600"/>
              <a:gd name="connsiteY883" fmla="*/ 2204405 h 6858000"/>
              <a:gd name="connsiteX884" fmla="*/ 5262214 w 7467600"/>
              <a:gd name="connsiteY884" fmla="*/ 2233836 h 6858000"/>
              <a:gd name="connsiteX885" fmla="*/ 4981539 w 7467600"/>
              <a:gd name="connsiteY885" fmla="*/ 1542201 h 6858000"/>
              <a:gd name="connsiteX886" fmla="*/ 4958461 w 7467600"/>
              <a:gd name="connsiteY886" fmla="*/ 1136957 h 6858000"/>
              <a:gd name="connsiteX887" fmla="*/ 4655015 w 7467600"/>
              <a:gd name="connsiteY887" fmla="*/ 891426 h 6858000"/>
              <a:gd name="connsiteX888" fmla="*/ 4348002 w 7467600"/>
              <a:gd name="connsiteY888" fmla="*/ 2205895 h 6858000"/>
              <a:gd name="connsiteX889" fmla="*/ 4262250 w 7467600"/>
              <a:gd name="connsiteY889" fmla="*/ 2219972 h 6858000"/>
              <a:gd name="connsiteX890" fmla="*/ 4550611 w 7467600"/>
              <a:gd name="connsiteY890" fmla="*/ 817540 h 6858000"/>
              <a:gd name="connsiteX891" fmla="*/ 4564418 w 7467600"/>
              <a:gd name="connsiteY891" fmla="*/ 808293 h 6858000"/>
              <a:gd name="connsiteX892" fmla="*/ 4266388 w 7467600"/>
              <a:gd name="connsiteY892" fmla="*/ 500083 h 6858000"/>
              <a:gd name="connsiteX893" fmla="*/ 4032842 w 7467600"/>
              <a:gd name="connsiteY893" fmla="*/ 211809 h 6858000"/>
              <a:gd name="connsiteX894" fmla="*/ 3882765 w 7467600"/>
              <a:gd name="connsiteY894" fmla="*/ 0 h 6858000"/>
              <a:gd name="connsiteX895" fmla="*/ 3721337 w 7467600"/>
              <a:gd name="connsiteY895" fmla="*/ 0 h 6858000"/>
              <a:gd name="connsiteX896" fmla="*/ 3797544 w 7467600"/>
              <a:gd name="connsiteY896" fmla="*/ 0 h 6858000"/>
              <a:gd name="connsiteX897" fmla="*/ 3775734 w 7467600"/>
              <a:gd name="connsiteY897" fmla="*/ 95131 h 6858000"/>
              <a:gd name="connsiteX898" fmla="*/ 3724807 w 7467600"/>
              <a:gd name="connsiteY898" fmla="*/ 272257 h 6858000"/>
              <a:gd name="connsiteX899" fmla="*/ 3726844 w 7467600"/>
              <a:gd name="connsiteY899" fmla="*/ 282988 h 6858000"/>
              <a:gd name="connsiteX900" fmla="*/ 3742664 w 7467600"/>
              <a:gd name="connsiteY900" fmla="*/ 279918 h 6858000"/>
              <a:gd name="connsiteX901" fmla="*/ 4103910 w 7467600"/>
              <a:gd name="connsiteY901" fmla="*/ 1161917 h 6858000"/>
              <a:gd name="connsiteX902" fmla="*/ 4020269 w 7467600"/>
              <a:gd name="connsiteY902" fmla="*/ 1200406 h 6858000"/>
              <a:gd name="connsiteX903" fmla="*/ 3674882 w 7467600"/>
              <a:gd name="connsiteY903" fmla="*/ 488524 h 6858000"/>
              <a:gd name="connsiteX904" fmla="*/ 3132682 w 7467600"/>
              <a:gd name="connsiteY904" fmla="*/ 1072284 h 6858000"/>
              <a:gd name="connsiteX905" fmla="*/ 2716346 w 7467600"/>
              <a:gd name="connsiteY905" fmla="*/ 1276376 h 6858000"/>
              <a:gd name="connsiteX906" fmla="*/ 2716772 w 7467600"/>
              <a:gd name="connsiteY906" fmla="*/ 1255462 h 6858000"/>
              <a:gd name="connsiteX907" fmla="*/ 3471096 w 7467600"/>
              <a:gd name="connsiteY907" fmla="*/ 437072 h 6858000"/>
              <a:gd name="connsiteX908" fmla="*/ 3639057 w 7467600"/>
              <a:gd name="connsiteY908" fmla="*/ 286334 h 6858000"/>
              <a:gd name="connsiteX909" fmla="*/ 3640309 w 7467600"/>
              <a:gd name="connsiteY909" fmla="*/ 284664 h 6858000"/>
              <a:gd name="connsiteX910" fmla="*/ 3646022 w 7467600"/>
              <a:gd name="connsiteY910" fmla="*/ 276711 h 6858000"/>
              <a:gd name="connsiteX911" fmla="*/ 3707943 w 7467600"/>
              <a:gd name="connsiteY911" fmla="*/ 65958 h 6858000"/>
              <a:gd name="connsiteX912" fmla="*/ 3721337 w 7467600"/>
              <a:gd name="connsiteY912" fmla="*/ 0 h 6858000"/>
              <a:gd name="connsiteX913" fmla="*/ 2867960 w 7467600"/>
              <a:gd name="connsiteY913" fmla="*/ 0 h 6858000"/>
              <a:gd name="connsiteX914" fmla="*/ 2926351 w 7467600"/>
              <a:gd name="connsiteY914" fmla="*/ 0 h 6858000"/>
              <a:gd name="connsiteX915" fmla="*/ 2902823 w 7467600"/>
              <a:gd name="connsiteY915" fmla="*/ 262929 h 6858000"/>
              <a:gd name="connsiteX916" fmla="*/ 2940663 w 7467600"/>
              <a:gd name="connsiteY916" fmla="*/ 140884 h 6858000"/>
              <a:gd name="connsiteX917" fmla="*/ 2947039 w 7467600"/>
              <a:gd name="connsiteY917" fmla="*/ 122524 h 6858000"/>
              <a:gd name="connsiteX918" fmla="*/ 2984316 w 7467600"/>
              <a:gd name="connsiteY918" fmla="*/ 0 h 6858000"/>
              <a:gd name="connsiteX919" fmla="*/ 3016114 w 7467600"/>
              <a:gd name="connsiteY919" fmla="*/ 0 h 6858000"/>
              <a:gd name="connsiteX920" fmla="*/ 2979949 w 7467600"/>
              <a:gd name="connsiteY920" fmla="*/ 119274 h 6858000"/>
              <a:gd name="connsiteX921" fmla="*/ 3023879 w 7467600"/>
              <a:gd name="connsiteY921" fmla="*/ 0 h 6858000"/>
              <a:gd name="connsiteX922" fmla="*/ 3105400 w 7467600"/>
              <a:gd name="connsiteY922" fmla="*/ 0 h 6858000"/>
              <a:gd name="connsiteX923" fmla="*/ 3094669 w 7467600"/>
              <a:gd name="connsiteY923" fmla="*/ 30308 h 6858000"/>
              <a:gd name="connsiteX924" fmla="*/ 2901945 w 7467600"/>
              <a:gd name="connsiteY924" fmla="*/ 466538 h 6858000"/>
              <a:gd name="connsiteX925" fmla="*/ 2815209 w 7467600"/>
              <a:gd name="connsiteY925" fmla="*/ 497361 h 6858000"/>
              <a:gd name="connsiteX926" fmla="*/ 2844845 w 7467600"/>
              <a:gd name="connsiteY926" fmla="*/ 127638 h 6858000"/>
              <a:gd name="connsiteX927" fmla="*/ 2867960 w 7467600"/>
              <a:gd name="connsiteY927" fmla="*/ 0 h 6858000"/>
              <a:gd name="connsiteX928" fmla="*/ 1057230 w 7467600"/>
              <a:gd name="connsiteY928" fmla="*/ 0 h 6858000"/>
              <a:gd name="connsiteX929" fmla="*/ 1111003 w 7467600"/>
              <a:gd name="connsiteY929" fmla="*/ 0 h 6858000"/>
              <a:gd name="connsiteX930" fmla="*/ 1125553 w 7467600"/>
              <a:gd name="connsiteY930" fmla="*/ 52588 h 6858000"/>
              <a:gd name="connsiteX931" fmla="*/ 1304276 w 7467600"/>
              <a:gd name="connsiteY931" fmla="*/ 476275 h 6858000"/>
              <a:gd name="connsiteX932" fmla="*/ 1492066 w 7467600"/>
              <a:gd name="connsiteY932" fmla="*/ 886333 h 6858000"/>
              <a:gd name="connsiteX933" fmla="*/ 1423698 w 7467600"/>
              <a:gd name="connsiteY933" fmla="*/ 710817 h 6858000"/>
              <a:gd name="connsiteX934" fmla="*/ 1357609 w 7467600"/>
              <a:gd name="connsiteY934" fmla="*/ 532892 h 6858000"/>
              <a:gd name="connsiteX935" fmla="*/ 1309550 w 7467600"/>
              <a:gd name="connsiteY935" fmla="*/ 374031 h 6858000"/>
              <a:gd name="connsiteX936" fmla="*/ 1193673 w 7467600"/>
              <a:gd name="connsiteY936" fmla="*/ 49533 h 6858000"/>
              <a:gd name="connsiteX937" fmla="*/ 1164391 w 7467600"/>
              <a:gd name="connsiteY937" fmla="*/ 0 h 6858000"/>
              <a:gd name="connsiteX938" fmla="*/ 1200666 w 7467600"/>
              <a:gd name="connsiteY938" fmla="*/ 0 h 6858000"/>
              <a:gd name="connsiteX939" fmla="*/ 1223408 w 7467600"/>
              <a:gd name="connsiteY939" fmla="*/ 38996 h 6858000"/>
              <a:gd name="connsiteX940" fmla="*/ 1339635 w 7467600"/>
              <a:gd name="connsiteY940" fmla="*/ 365517 h 6858000"/>
              <a:gd name="connsiteX941" fmla="*/ 1387469 w 7467600"/>
              <a:gd name="connsiteY941" fmla="*/ 523079 h 6858000"/>
              <a:gd name="connsiteX942" fmla="*/ 1452685 w 7467600"/>
              <a:gd name="connsiteY942" fmla="*/ 699806 h 6858000"/>
              <a:gd name="connsiteX943" fmla="*/ 1492092 w 7467600"/>
              <a:gd name="connsiteY943" fmla="*/ 800424 h 6858000"/>
              <a:gd name="connsiteX944" fmla="*/ 1455302 w 7467600"/>
              <a:gd name="connsiteY944" fmla="*/ 632913 h 6858000"/>
              <a:gd name="connsiteX945" fmla="*/ 1222336 w 7467600"/>
              <a:gd name="connsiteY945" fmla="*/ 9480 h 6858000"/>
              <a:gd name="connsiteX946" fmla="*/ 1214634 w 7467600"/>
              <a:gd name="connsiteY946" fmla="*/ 0 h 6858000"/>
              <a:gd name="connsiteX947" fmla="*/ 1289827 w 7467600"/>
              <a:gd name="connsiteY947" fmla="*/ 0 h 6858000"/>
              <a:gd name="connsiteX948" fmla="*/ 1321076 w 7467600"/>
              <a:gd name="connsiteY948" fmla="*/ 59722 h 6858000"/>
              <a:gd name="connsiteX949" fmla="*/ 1512579 w 7467600"/>
              <a:gd name="connsiteY949" fmla="*/ 626441 h 6858000"/>
              <a:gd name="connsiteX950" fmla="*/ 1506076 w 7467600"/>
              <a:gd name="connsiteY950" fmla="*/ 1089289 h 6858000"/>
              <a:gd name="connsiteX951" fmla="*/ 1486346 w 7467600"/>
              <a:gd name="connsiteY951" fmla="*/ 1079919 h 6858000"/>
              <a:gd name="connsiteX952" fmla="*/ 1070511 w 7467600"/>
              <a:gd name="connsiteY952" fmla="*/ 48609 h 6858000"/>
              <a:gd name="connsiteX953" fmla="*/ 1057230 w 7467600"/>
              <a:gd name="connsiteY953" fmla="*/ 0 h 6858000"/>
              <a:gd name="connsiteX954" fmla="*/ 43151 w 7467600"/>
              <a:gd name="connsiteY954" fmla="*/ 0 h 6858000"/>
              <a:gd name="connsiteX955" fmla="*/ 95283 w 7467600"/>
              <a:gd name="connsiteY955" fmla="*/ 0 h 6858000"/>
              <a:gd name="connsiteX956" fmla="*/ 300708 w 7467600"/>
              <a:gd name="connsiteY956" fmla="*/ 154571 h 6858000"/>
              <a:gd name="connsiteX957" fmla="*/ 530414 w 7467600"/>
              <a:gd name="connsiteY957" fmla="*/ 354673 h 6858000"/>
              <a:gd name="connsiteX958" fmla="*/ 333785 w 7467600"/>
              <a:gd name="connsiteY958" fmla="*/ 161564 h 6858000"/>
              <a:gd name="connsiteX959" fmla="*/ 147005 w 7467600"/>
              <a:gd name="connsiteY959" fmla="*/ 0 h 6858000"/>
              <a:gd name="connsiteX960" fmla="*/ 272509 w 7467600"/>
              <a:gd name="connsiteY960" fmla="*/ 0 h 6858000"/>
              <a:gd name="connsiteX961" fmla="*/ 326276 w 7467600"/>
              <a:gd name="connsiteY961" fmla="*/ 45847 h 6858000"/>
              <a:gd name="connsiteX962" fmla="*/ 823759 w 7467600"/>
              <a:gd name="connsiteY962" fmla="*/ 574145 h 6858000"/>
              <a:gd name="connsiteX963" fmla="*/ 811254 w 7467600"/>
              <a:gd name="connsiteY963" fmla="*/ 665546 h 6858000"/>
              <a:gd name="connsiteX964" fmla="*/ 154042 w 7467600"/>
              <a:gd name="connsiteY964" fmla="*/ 261522 h 6858000"/>
              <a:gd name="connsiteX965" fmla="*/ 13550 w 7467600"/>
              <a:gd name="connsiteY965" fmla="*/ 158423 h 6858000"/>
              <a:gd name="connsiteX966" fmla="*/ 0 w 7467600"/>
              <a:gd name="connsiteY966" fmla="*/ 146618 h 6858000"/>
              <a:gd name="connsiteX967" fmla="*/ 0 w 7467600"/>
              <a:gd name="connsiteY967" fmla="*/ 59161 h 6858000"/>
              <a:gd name="connsiteX968" fmla="*/ 45427 w 7467600"/>
              <a:gd name="connsiteY968" fmla="*/ 101078 h 6858000"/>
              <a:gd name="connsiteX969" fmla="*/ 630103 w 7467600"/>
              <a:gd name="connsiteY969" fmla="*/ 485885 h 6858000"/>
              <a:gd name="connsiteX970" fmla="*/ 532040 w 7467600"/>
              <a:gd name="connsiteY970" fmla="*/ 399359 h 6858000"/>
              <a:gd name="connsiteX971" fmla="*/ 517618 w 7467600"/>
              <a:gd name="connsiteY971" fmla="*/ 385726 h 6858000"/>
              <a:gd name="connsiteX972" fmla="*/ 285074 w 7467600"/>
              <a:gd name="connsiteY972" fmla="*/ 182755 h 6858000"/>
              <a:gd name="connsiteX973" fmla="*/ 43151 w 7467600"/>
              <a:gd name="connsiteY973"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042773 w 7467600"/>
              <a:gd name="connsiteY74" fmla="*/ 5734011 h 6858000"/>
              <a:gd name="connsiteX75" fmla="*/ 7379510 w 7467600"/>
              <a:gd name="connsiteY75" fmla="*/ 5755454 h 6858000"/>
              <a:gd name="connsiteX76" fmla="*/ 7467600 w 7467600"/>
              <a:gd name="connsiteY76" fmla="*/ 5845526 h 6858000"/>
              <a:gd name="connsiteX77" fmla="*/ 7271900 w 7467600"/>
              <a:gd name="connsiteY77" fmla="*/ 5734551 h 6858000"/>
              <a:gd name="connsiteX78" fmla="*/ 7015907 w 7467600"/>
              <a:gd name="connsiteY78" fmla="*/ 5541548 h 6858000"/>
              <a:gd name="connsiteX79" fmla="*/ 7259646 w 7467600"/>
              <a:gd name="connsiteY79" fmla="*/ 5765985 h 6858000"/>
              <a:gd name="connsiteX80" fmla="*/ 7467600 w 7467600"/>
              <a:gd name="connsiteY80" fmla="*/ 6012219 h 6858000"/>
              <a:gd name="connsiteX81" fmla="*/ 6946849 w 7467600"/>
              <a:gd name="connsiteY81" fmla="*/ 5523271 h 6858000"/>
              <a:gd name="connsiteX82" fmla="*/ 7105827 w 7467600"/>
              <a:gd name="connsiteY82" fmla="*/ 5718700 h 6858000"/>
              <a:gd name="connsiteX83" fmla="*/ 7356878 w 7467600"/>
              <a:gd name="connsiteY83" fmla="*/ 5981332 h 6858000"/>
              <a:gd name="connsiteX84" fmla="*/ 7467600 w 7467600"/>
              <a:gd name="connsiteY84" fmla="*/ 6117703 h 6858000"/>
              <a:gd name="connsiteX85" fmla="*/ 7467600 w 7467600"/>
              <a:gd name="connsiteY85" fmla="*/ 6163634 h 6858000"/>
              <a:gd name="connsiteX86" fmla="*/ 7403637 w 7467600"/>
              <a:gd name="connsiteY86" fmla="*/ 6083957 h 6858000"/>
              <a:gd name="connsiteX87" fmla="*/ 7254615 w 7467600"/>
              <a:gd name="connsiteY87" fmla="*/ 5911918 h 6858000"/>
              <a:gd name="connsiteX88" fmla="*/ 7312589 w 7467600"/>
              <a:gd name="connsiteY88" fmla="*/ 5982309 h 6858000"/>
              <a:gd name="connsiteX89" fmla="*/ 7448321 w 7467600"/>
              <a:gd name="connsiteY89" fmla="*/ 6190991 h 6858000"/>
              <a:gd name="connsiteX90" fmla="*/ 7467600 w 7467600"/>
              <a:gd name="connsiteY90" fmla="*/ 6221686 h 6858000"/>
              <a:gd name="connsiteX91" fmla="*/ 7467600 w 7467600"/>
              <a:gd name="connsiteY91" fmla="*/ 6334256 h 6858000"/>
              <a:gd name="connsiteX92" fmla="*/ 7454976 w 7467600"/>
              <a:gd name="connsiteY92" fmla="*/ 6318297 h 6858000"/>
              <a:gd name="connsiteX93" fmla="*/ 7042773 w 7467600"/>
              <a:gd name="connsiteY93" fmla="*/ 5734011 h 6858000"/>
              <a:gd name="connsiteX94" fmla="*/ 1456157 w 7467600"/>
              <a:gd name="connsiteY94" fmla="*/ 5371404 h 6858000"/>
              <a:gd name="connsiteX95" fmla="*/ 1244432 w 7467600"/>
              <a:gd name="connsiteY95" fmla="*/ 5385601 h 6858000"/>
              <a:gd name="connsiteX96" fmla="*/ 973990 w 7467600"/>
              <a:gd name="connsiteY96" fmla="*/ 5424940 h 6858000"/>
              <a:gd name="connsiteX97" fmla="*/ 1103809 w 7467600"/>
              <a:gd name="connsiteY97" fmla="*/ 5433720 h 6858000"/>
              <a:gd name="connsiteX98" fmla="*/ 1123454 w 7467600"/>
              <a:gd name="connsiteY98" fmla="*/ 5435727 h 6858000"/>
              <a:gd name="connsiteX99" fmla="*/ 1737017 w 7467600"/>
              <a:gd name="connsiteY99" fmla="*/ 5452183 h 6858000"/>
              <a:gd name="connsiteX100" fmla="*/ 1824397 w 7467600"/>
              <a:gd name="connsiteY100" fmla="*/ 5447757 h 6858000"/>
              <a:gd name="connsiteX101" fmla="*/ 2070059 w 7467600"/>
              <a:gd name="connsiteY101" fmla="*/ 5441660 h 6858000"/>
              <a:gd name="connsiteX102" fmla="*/ 1456157 w 7467600"/>
              <a:gd name="connsiteY102" fmla="*/ 5371404 h 6858000"/>
              <a:gd name="connsiteX103" fmla="*/ 4988186 w 7467600"/>
              <a:gd name="connsiteY103" fmla="*/ 5216467 h 6858000"/>
              <a:gd name="connsiteX104" fmla="*/ 4777334 w 7467600"/>
              <a:gd name="connsiteY104" fmla="*/ 5406072 h 6858000"/>
              <a:gd name="connsiteX105" fmla="*/ 4718341 w 7467600"/>
              <a:gd name="connsiteY105" fmla="*/ 5468043 h 6858000"/>
              <a:gd name="connsiteX106" fmla="*/ 4604655 w 7467600"/>
              <a:gd name="connsiteY106" fmla="*/ 5583434 h 6858000"/>
              <a:gd name="connsiteX107" fmla="*/ 4565074 w 7467600"/>
              <a:gd name="connsiteY107" fmla="*/ 5618550 h 6858000"/>
              <a:gd name="connsiteX108" fmla="*/ 4988186 w 7467600"/>
              <a:gd name="connsiteY108" fmla="*/ 5216467 h 6858000"/>
              <a:gd name="connsiteX109" fmla="*/ 4978032 w 7467600"/>
              <a:gd name="connsiteY109" fmla="*/ 5183809 h 6858000"/>
              <a:gd name="connsiteX110" fmla="*/ 4463413 w 7467600"/>
              <a:gd name="connsiteY110" fmla="*/ 5615162 h 6858000"/>
              <a:gd name="connsiteX111" fmla="*/ 4358134 w 7467600"/>
              <a:gd name="connsiteY111" fmla="*/ 5742791 h 6858000"/>
              <a:gd name="connsiteX112" fmla="*/ 4376219 w 7467600"/>
              <a:gd name="connsiteY112" fmla="*/ 5729027 h 6858000"/>
              <a:gd name="connsiteX113" fmla="*/ 4582340 w 7467600"/>
              <a:gd name="connsiteY113" fmla="*/ 5561037 h 6858000"/>
              <a:gd name="connsiteX114" fmla="*/ 4694684 w 7467600"/>
              <a:gd name="connsiteY114" fmla="*/ 5447098 h 6858000"/>
              <a:gd name="connsiteX115" fmla="*/ 4754123 w 7467600"/>
              <a:gd name="connsiteY115" fmla="*/ 5384643 h 6858000"/>
              <a:gd name="connsiteX116" fmla="*/ 4978032 w 7467600"/>
              <a:gd name="connsiteY116" fmla="*/ 5183809 h 6858000"/>
              <a:gd name="connsiteX117" fmla="*/ 1903353 w 7467600"/>
              <a:gd name="connsiteY117" fmla="*/ 5044827 h 6858000"/>
              <a:gd name="connsiteX118" fmla="*/ 1936931 w 7467600"/>
              <a:gd name="connsiteY118" fmla="*/ 5093954 h 6858000"/>
              <a:gd name="connsiteX119" fmla="*/ 2195868 w 7467600"/>
              <a:gd name="connsiteY119" fmla="*/ 5396574 h 6858000"/>
              <a:gd name="connsiteX120" fmla="*/ 2088852 w 7467600"/>
              <a:gd name="connsiteY120" fmla="*/ 5166123 h 6858000"/>
              <a:gd name="connsiteX121" fmla="*/ 1958241 w 7467600"/>
              <a:gd name="connsiteY121" fmla="*/ 5067955 h 6858000"/>
              <a:gd name="connsiteX122" fmla="*/ 1903353 w 7467600"/>
              <a:gd name="connsiteY122" fmla="*/ 5044827 h 6858000"/>
              <a:gd name="connsiteX123" fmla="*/ 1979378 w 7467600"/>
              <a:gd name="connsiteY123" fmla="*/ 4769504 h 6858000"/>
              <a:gd name="connsiteX124" fmla="*/ 2882120 w 7467600"/>
              <a:gd name="connsiteY124" fmla="*/ 5064547 h 6858000"/>
              <a:gd name="connsiteX125" fmla="*/ 2793103 w 7467600"/>
              <a:gd name="connsiteY125" fmla="*/ 5039699 h 6858000"/>
              <a:gd name="connsiteX126" fmla="*/ 2770041 w 7467600"/>
              <a:gd name="connsiteY126" fmla="*/ 5033634 h 6858000"/>
              <a:gd name="connsiteX127" fmla="*/ 1979378 w 7467600"/>
              <a:gd name="connsiteY127" fmla="*/ 4769504 h 6858000"/>
              <a:gd name="connsiteX128" fmla="*/ 1927410 w 7467600"/>
              <a:gd name="connsiteY128" fmla="*/ 4716164 h 6858000"/>
              <a:gd name="connsiteX129" fmla="*/ 1959587 w 7467600"/>
              <a:gd name="connsiteY129" fmla="*/ 4728849 h 6858000"/>
              <a:gd name="connsiteX130" fmla="*/ 2777707 w 7467600"/>
              <a:gd name="connsiteY130" fmla="*/ 5003991 h 6858000"/>
              <a:gd name="connsiteX131" fmla="*/ 2800768 w 7467600"/>
              <a:gd name="connsiteY131" fmla="*/ 5010056 h 6858000"/>
              <a:gd name="connsiteX132" fmla="*/ 2879408 w 7467600"/>
              <a:gd name="connsiteY132" fmla="*/ 5031590 h 6858000"/>
              <a:gd name="connsiteX133" fmla="*/ 2862295 w 7467600"/>
              <a:gd name="connsiteY133" fmla="*/ 5022958 h 6858000"/>
              <a:gd name="connsiteX134" fmla="*/ 2813343 w 7467600"/>
              <a:gd name="connsiteY134" fmla="*/ 4998369 h 6858000"/>
              <a:gd name="connsiteX135" fmla="*/ 2646245 w 7467600"/>
              <a:gd name="connsiteY135" fmla="*/ 4930999 h 6858000"/>
              <a:gd name="connsiteX136" fmla="*/ 1999243 w 7467600"/>
              <a:gd name="connsiteY136" fmla="*/ 4730524 h 6858000"/>
              <a:gd name="connsiteX137" fmla="*/ 1979527 w 7467600"/>
              <a:gd name="connsiteY137" fmla="*/ 4726651 h 6858000"/>
              <a:gd name="connsiteX138" fmla="*/ 1927410 w 7467600"/>
              <a:gd name="connsiteY138" fmla="*/ 4716164 h 6858000"/>
              <a:gd name="connsiteX139" fmla="*/ 1997014 w 7467600"/>
              <a:gd name="connsiteY139" fmla="*/ 4698007 h 6858000"/>
              <a:gd name="connsiteX140" fmla="*/ 2005458 w 7467600"/>
              <a:gd name="connsiteY140" fmla="*/ 4699540 h 6858000"/>
              <a:gd name="connsiteX141" fmla="*/ 2657186 w 7467600"/>
              <a:gd name="connsiteY141" fmla="*/ 4901687 h 6858000"/>
              <a:gd name="connsiteX142" fmla="*/ 2826662 w 7467600"/>
              <a:gd name="connsiteY142" fmla="*/ 4970362 h 6858000"/>
              <a:gd name="connsiteX143" fmla="*/ 2876100 w 7467600"/>
              <a:gd name="connsiteY143" fmla="*/ 4995397 h 6858000"/>
              <a:gd name="connsiteX144" fmla="*/ 3042600 w 7467600"/>
              <a:gd name="connsiteY144" fmla="*/ 5059532 h 6858000"/>
              <a:gd name="connsiteX145" fmla="*/ 1997014 w 7467600"/>
              <a:gd name="connsiteY145" fmla="*/ 4698007 h 6858000"/>
              <a:gd name="connsiteX146" fmla="*/ 2305292 w 7467600"/>
              <a:gd name="connsiteY146" fmla="*/ 4219492 h 6858000"/>
              <a:gd name="connsiteX147" fmla="*/ 3360922 w 7467600"/>
              <a:gd name="connsiteY147" fmla="*/ 4529373 h 6858000"/>
              <a:gd name="connsiteX148" fmla="*/ 3492420 w 7467600"/>
              <a:gd name="connsiteY148" fmla="*/ 4510145 h 6858000"/>
              <a:gd name="connsiteX149" fmla="*/ 3364086 w 7467600"/>
              <a:gd name="connsiteY149" fmla="*/ 4480340 h 6858000"/>
              <a:gd name="connsiteX150" fmla="*/ 3225818 w 7467600"/>
              <a:gd name="connsiteY150" fmla="*/ 4411822 h 6858000"/>
              <a:gd name="connsiteX151" fmla="*/ 3129696 w 7467600"/>
              <a:gd name="connsiteY151" fmla="*/ 4360704 h 6858000"/>
              <a:gd name="connsiteX152" fmla="*/ 2814545 w 7467600"/>
              <a:gd name="connsiteY152" fmla="*/ 4282955 h 6858000"/>
              <a:gd name="connsiteX153" fmla="*/ 2305292 w 7467600"/>
              <a:gd name="connsiteY153" fmla="*/ 4219492 h 6858000"/>
              <a:gd name="connsiteX154" fmla="*/ 2626982 w 7467600"/>
              <a:gd name="connsiteY154" fmla="*/ 4206450 h 6858000"/>
              <a:gd name="connsiteX155" fmla="*/ 2490617 w 7467600"/>
              <a:gd name="connsiteY155" fmla="*/ 4206951 h 6858000"/>
              <a:gd name="connsiteX156" fmla="*/ 2819869 w 7467600"/>
              <a:gd name="connsiteY156" fmla="*/ 4252936 h 6858000"/>
              <a:gd name="connsiteX157" fmla="*/ 3143018 w 7467600"/>
              <a:gd name="connsiteY157" fmla="*/ 4332698 h 6858000"/>
              <a:gd name="connsiteX158" fmla="*/ 3241520 w 7467600"/>
              <a:gd name="connsiteY158" fmla="*/ 4385112 h 6858000"/>
              <a:gd name="connsiteX159" fmla="*/ 3374575 w 7467600"/>
              <a:gd name="connsiteY159" fmla="*/ 4451517 h 6858000"/>
              <a:gd name="connsiteX160" fmla="*/ 3505221 w 7467600"/>
              <a:gd name="connsiteY160" fmla="*/ 4480757 h 6858000"/>
              <a:gd name="connsiteX161" fmla="*/ 2626982 w 7467600"/>
              <a:gd name="connsiteY161" fmla="*/ 4206450 h 6858000"/>
              <a:gd name="connsiteX162" fmla="*/ 1310106 w 7467600"/>
              <a:gd name="connsiteY162" fmla="*/ 3943217 h 6858000"/>
              <a:gd name="connsiteX163" fmla="*/ 854994 w 7467600"/>
              <a:gd name="connsiteY163" fmla="*/ 4399136 h 6858000"/>
              <a:gd name="connsiteX164" fmla="*/ 742462 w 7467600"/>
              <a:gd name="connsiteY164" fmla="*/ 4594648 h 6858000"/>
              <a:gd name="connsiteX165" fmla="*/ 820602 w 7467600"/>
              <a:gd name="connsiteY165" fmla="*/ 4485915 h 6858000"/>
              <a:gd name="connsiteX166" fmla="*/ 878295 w 7467600"/>
              <a:gd name="connsiteY166" fmla="*/ 4403594 h 6858000"/>
              <a:gd name="connsiteX167" fmla="*/ 1240607 w 7467600"/>
              <a:gd name="connsiteY167" fmla="*/ 4010401 h 6858000"/>
              <a:gd name="connsiteX168" fmla="*/ 1310106 w 7467600"/>
              <a:gd name="connsiteY168" fmla="*/ 3943217 h 6858000"/>
              <a:gd name="connsiteX169" fmla="*/ 1423113 w 7467600"/>
              <a:gd name="connsiteY169" fmla="*/ 3874565 h 6858000"/>
              <a:gd name="connsiteX170" fmla="*/ 1260565 w 7467600"/>
              <a:gd name="connsiteY170" fmla="*/ 4031982 h 6858000"/>
              <a:gd name="connsiteX171" fmla="*/ 901900 w 7467600"/>
              <a:gd name="connsiteY171" fmla="*/ 4421236 h 6858000"/>
              <a:gd name="connsiteX172" fmla="*/ 845044 w 7467600"/>
              <a:gd name="connsiteY172" fmla="*/ 4502436 h 6858000"/>
              <a:gd name="connsiteX173" fmla="*/ 685926 w 7467600"/>
              <a:gd name="connsiteY173" fmla="*/ 4703069 h 6858000"/>
              <a:gd name="connsiteX174" fmla="*/ 684248 w 7467600"/>
              <a:gd name="connsiteY174" fmla="*/ 4706721 h 6858000"/>
              <a:gd name="connsiteX175" fmla="*/ 1423113 w 7467600"/>
              <a:gd name="connsiteY175" fmla="*/ 3874565 h 6858000"/>
              <a:gd name="connsiteX176" fmla="*/ 3316479 w 7467600"/>
              <a:gd name="connsiteY176" fmla="*/ 3872136 h 6858000"/>
              <a:gd name="connsiteX177" fmla="*/ 3546806 w 7467600"/>
              <a:gd name="connsiteY177" fmla="*/ 4356139 h 6858000"/>
              <a:gd name="connsiteX178" fmla="*/ 3364433 w 7467600"/>
              <a:gd name="connsiteY178" fmla="*/ 3953121 h 6858000"/>
              <a:gd name="connsiteX179" fmla="*/ 3316479 w 7467600"/>
              <a:gd name="connsiteY179" fmla="*/ 3872136 h 6858000"/>
              <a:gd name="connsiteX180" fmla="*/ 3291335 w 7467600"/>
              <a:gd name="connsiteY180" fmla="*/ 3767420 h 6858000"/>
              <a:gd name="connsiteX181" fmla="*/ 3390805 w 7467600"/>
              <a:gd name="connsiteY181" fmla="*/ 3937163 h 6858000"/>
              <a:gd name="connsiteX182" fmla="*/ 3579062 w 7467600"/>
              <a:gd name="connsiteY182" fmla="*/ 4359040 h 6858000"/>
              <a:gd name="connsiteX183" fmla="*/ 3467355 w 7467600"/>
              <a:gd name="connsiteY183" fmla="*/ 3988130 h 6858000"/>
              <a:gd name="connsiteX184" fmla="*/ 3310753 w 7467600"/>
              <a:gd name="connsiteY184" fmla="*/ 3787140 h 6858000"/>
              <a:gd name="connsiteX185" fmla="*/ 3291335 w 7467600"/>
              <a:gd name="connsiteY185" fmla="*/ 3767420 h 6858000"/>
              <a:gd name="connsiteX186" fmla="*/ 1635889 w 7467600"/>
              <a:gd name="connsiteY186" fmla="*/ 3709494 h 6858000"/>
              <a:gd name="connsiteX187" fmla="*/ 1634800 w 7467600"/>
              <a:gd name="connsiteY187" fmla="*/ 3731111 h 6858000"/>
              <a:gd name="connsiteX188" fmla="*/ 1635889 w 7467600"/>
              <a:gd name="connsiteY188" fmla="*/ 3709494 h 6858000"/>
              <a:gd name="connsiteX189" fmla="*/ 1510397 w 7467600"/>
              <a:gd name="connsiteY189" fmla="*/ 3684705 h 6858000"/>
              <a:gd name="connsiteX190" fmla="*/ 1146550 w 7467600"/>
              <a:gd name="connsiteY190" fmla="*/ 3802012 h 6858000"/>
              <a:gd name="connsiteX191" fmla="*/ 698834 w 7467600"/>
              <a:gd name="connsiteY191" fmla="*/ 3952272 h 6858000"/>
              <a:gd name="connsiteX192" fmla="*/ 34256 w 7467600"/>
              <a:gd name="connsiteY192" fmla="*/ 4347603 h 6858000"/>
              <a:gd name="connsiteX193" fmla="*/ 527241 w 7467600"/>
              <a:gd name="connsiteY193" fmla="*/ 4065078 h 6858000"/>
              <a:gd name="connsiteX194" fmla="*/ 1510397 w 7467600"/>
              <a:gd name="connsiteY194" fmla="*/ 3684705 h 6858000"/>
              <a:gd name="connsiteX195" fmla="*/ 1313114 w 7467600"/>
              <a:gd name="connsiteY195" fmla="*/ 3655216 h 6858000"/>
              <a:gd name="connsiteX196" fmla="*/ 1109304 w 7467600"/>
              <a:gd name="connsiteY196" fmla="*/ 3669030 h 6858000"/>
              <a:gd name="connsiteX197" fmla="*/ 8129 w 7467600"/>
              <a:gd name="connsiteY197" fmla="*/ 4330519 h 6858000"/>
              <a:gd name="connsiteX198" fmla="*/ 687572 w 7467600"/>
              <a:gd name="connsiteY198" fmla="*/ 3925629 h 6858000"/>
              <a:gd name="connsiteX199" fmla="*/ 1138365 w 7467600"/>
              <a:gd name="connsiteY199" fmla="*/ 3774515 h 6858000"/>
              <a:gd name="connsiteX200" fmla="*/ 1505579 w 7467600"/>
              <a:gd name="connsiteY200" fmla="*/ 3655526 h 6858000"/>
              <a:gd name="connsiteX201" fmla="*/ 1313114 w 7467600"/>
              <a:gd name="connsiteY201" fmla="*/ 3655216 h 6858000"/>
              <a:gd name="connsiteX202" fmla="*/ 3655073 w 7467600"/>
              <a:gd name="connsiteY202" fmla="*/ 3650884 h 6858000"/>
              <a:gd name="connsiteX203" fmla="*/ 3989938 w 7467600"/>
              <a:gd name="connsiteY203" fmla="*/ 3991685 h 6858000"/>
              <a:gd name="connsiteX204" fmla="*/ 4393907 w 7467600"/>
              <a:gd name="connsiteY204" fmla="*/ 4261258 h 6858000"/>
              <a:gd name="connsiteX205" fmla="*/ 4648051 w 7467600"/>
              <a:gd name="connsiteY205" fmla="*/ 4374051 h 6858000"/>
              <a:gd name="connsiteX206" fmla="*/ 4383389 w 7467600"/>
              <a:gd name="connsiteY206" fmla="*/ 4184369 h 6858000"/>
              <a:gd name="connsiteX207" fmla="*/ 4165508 w 7467600"/>
              <a:gd name="connsiteY207" fmla="*/ 4035196 h 6858000"/>
              <a:gd name="connsiteX208" fmla="*/ 4068162 w 7467600"/>
              <a:gd name="connsiteY208" fmla="*/ 3953394 h 6858000"/>
              <a:gd name="connsiteX209" fmla="*/ 3981416 w 7467600"/>
              <a:gd name="connsiteY209" fmla="*/ 3880482 h 6858000"/>
              <a:gd name="connsiteX210" fmla="*/ 3800147 w 7467600"/>
              <a:gd name="connsiteY210" fmla="*/ 3749872 h 6858000"/>
              <a:gd name="connsiteX211" fmla="*/ 3655073 w 7467600"/>
              <a:gd name="connsiteY211" fmla="*/ 3650884 h 6858000"/>
              <a:gd name="connsiteX212" fmla="*/ 3670252 w 7467600"/>
              <a:gd name="connsiteY212" fmla="*/ 3622798 h 6858000"/>
              <a:gd name="connsiteX213" fmla="*/ 3817258 w 7467600"/>
              <a:gd name="connsiteY213" fmla="*/ 3723577 h 6858000"/>
              <a:gd name="connsiteX214" fmla="*/ 4000461 w 7467600"/>
              <a:gd name="connsiteY214" fmla="*/ 3855966 h 6858000"/>
              <a:gd name="connsiteX215" fmla="*/ 4088180 w 7467600"/>
              <a:gd name="connsiteY215" fmla="*/ 3929774 h 6858000"/>
              <a:gd name="connsiteX216" fmla="*/ 4184555 w 7467600"/>
              <a:gd name="connsiteY216" fmla="*/ 4010683 h 6858000"/>
              <a:gd name="connsiteX217" fmla="*/ 4399563 w 7467600"/>
              <a:gd name="connsiteY217" fmla="*/ 4158106 h 6858000"/>
              <a:gd name="connsiteX218" fmla="*/ 4684469 w 7467600"/>
              <a:gd name="connsiteY218" fmla="*/ 4364680 h 6858000"/>
              <a:gd name="connsiteX219" fmla="*/ 4690271 w 7467600"/>
              <a:gd name="connsiteY219" fmla="*/ 4370034 h 6858000"/>
              <a:gd name="connsiteX220" fmla="*/ 4136093 w 7467600"/>
              <a:gd name="connsiteY220" fmla="*/ 3858466 h 6858000"/>
              <a:gd name="connsiteX221" fmla="*/ 3670252 w 7467600"/>
              <a:gd name="connsiteY221" fmla="*/ 3622798 h 6858000"/>
              <a:gd name="connsiteX222" fmla="*/ 4440129 w 7467600"/>
              <a:gd name="connsiteY222" fmla="*/ 3448571 h 6858000"/>
              <a:gd name="connsiteX223" fmla="*/ 4856525 w 7467600"/>
              <a:gd name="connsiteY223" fmla="*/ 3915351 h 6858000"/>
              <a:gd name="connsiteX224" fmla="*/ 5059055 w 7467600"/>
              <a:gd name="connsiteY224" fmla="*/ 4108918 h 6858000"/>
              <a:gd name="connsiteX225" fmla="*/ 5290070 w 7467600"/>
              <a:gd name="connsiteY225" fmla="*/ 4263619 h 6858000"/>
              <a:gd name="connsiteX226" fmla="*/ 4834991 w 7467600"/>
              <a:gd name="connsiteY226" fmla="*/ 3830985 h 6858000"/>
              <a:gd name="connsiteX227" fmla="*/ 4440129 w 7467600"/>
              <a:gd name="connsiteY227" fmla="*/ 3448571 h 6858000"/>
              <a:gd name="connsiteX228" fmla="*/ 4441737 w 7467600"/>
              <a:gd name="connsiteY228" fmla="*/ 3399734 h 6858000"/>
              <a:gd name="connsiteX229" fmla="*/ 4431236 w 7467600"/>
              <a:gd name="connsiteY229" fmla="*/ 3400954 h 6858000"/>
              <a:gd name="connsiteX230" fmla="*/ 4557150 w 7467600"/>
              <a:gd name="connsiteY230" fmla="*/ 3510023 h 6858000"/>
              <a:gd name="connsiteX231" fmla="*/ 4856936 w 7467600"/>
              <a:gd name="connsiteY231" fmla="*/ 3809146 h 6858000"/>
              <a:gd name="connsiteX232" fmla="*/ 5111996 w 7467600"/>
              <a:gd name="connsiteY232" fmla="*/ 4065759 h 6858000"/>
              <a:gd name="connsiteX233" fmla="*/ 5388878 w 7467600"/>
              <a:gd name="connsiteY233" fmla="*/ 4300185 h 6858000"/>
              <a:gd name="connsiteX234" fmla="*/ 5425556 w 7467600"/>
              <a:gd name="connsiteY234" fmla="*/ 4308967 h 6858000"/>
              <a:gd name="connsiteX235" fmla="*/ 4943646 w 7467600"/>
              <a:gd name="connsiteY235" fmla="*/ 3822916 h 6858000"/>
              <a:gd name="connsiteX236" fmla="*/ 4594837 w 7467600"/>
              <a:gd name="connsiteY236" fmla="*/ 3532274 h 6858000"/>
              <a:gd name="connsiteX237" fmla="*/ 4441737 w 7467600"/>
              <a:gd name="connsiteY237" fmla="*/ 3399734 h 6858000"/>
              <a:gd name="connsiteX238" fmla="*/ 5425834 w 7467600"/>
              <a:gd name="connsiteY238" fmla="*/ 3162785 h 6858000"/>
              <a:gd name="connsiteX239" fmla="*/ 5401644 w 7467600"/>
              <a:gd name="connsiteY239" fmla="*/ 3617847 h 6858000"/>
              <a:gd name="connsiteX240" fmla="*/ 5467256 w 7467600"/>
              <a:gd name="connsiteY240" fmla="*/ 4175494 h 6858000"/>
              <a:gd name="connsiteX241" fmla="*/ 5448069 w 7467600"/>
              <a:gd name="connsiteY241" fmla="*/ 3567554 h 6858000"/>
              <a:gd name="connsiteX242" fmla="*/ 5425834 w 7467600"/>
              <a:gd name="connsiteY242" fmla="*/ 3162785 h 6858000"/>
              <a:gd name="connsiteX243" fmla="*/ 1318687 w 7467600"/>
              <a:gd name="connsiteY243" fmla="*/ 3113840 h 6858000"/>
              <a:gd name="connsiteX244" fmla="*/ 1066793 w 7467600"/>
              <a:gd name="connsiteY244" fmla="*/ 3212171 h 6858000"/>
              <a:gd name="connsiteX245" fmla="*/ 993319 w 7467600"/>
              <a:gd name="connsiteY245" fmla="*/ 3247648 h 6858000"/>
              <a:gd name="connsiteX246" fmla="*/ 853081 w 7467600"/>
              <a:gd name="connsiteY246" fmla="*/ 3312410 h 6858000"/>
              <a:gd name="connsiteX247" fmla="*/ 805957 w 7467600"/>
              <a:gd name="connsiteY247" fmla="*/ 3330443 h 6858000"/>
              <a:gd name="connsiteX248" fmla="*/ 1318687 w 7467600"/>
              <a:gd name="connsiteY248" fmla="*/ 3113840 h 6858000"/>
              <a:gd name="connsiteX249" fmla="*/ 5453702 w 7467600"/>
              <a:gd name="connsiteY249" fmla="*/ 3090882 h 6858000"/>
              <a:gd name="connsiteX250" fmla="*/ 5480135 w 7467600"/>
              <a:gd name="connsiteY250" fmla="*/ 3565802 h 6858000"/>
              <a:gd name="connsiteX251" fmla="*/ 5499023 w 7467600"/>
              <a:gd name="connsiteY251" fmla="*/ 4166310 h 6858000"/>
              <a:gd name="connsiteX252" fmla="*/ 5547022 w 7467600"/>
              <a:gd name="connsiteY252" fmla="*/ 3607838 h 6858000"/>
              <a:gd name="connsiteX253" fmla="*/ 5515964 w 7467600"/>
              <a:gd name="connsiteY253" fmla="*/ 3378541 h 6858000"/>
              <a:gd name="connsiteX254" fmla="*/ 5453702 w 7467600"/>
              <a:gd name="connsiteY254" fmla="*/ 3090882 h 6858000"/>
              <a:gd name="connsiteX255" fmla="*/ 1238695 w 7467600"/>
              <a:gd name="connsiteY255" fmla="*/ 3076820 h 6858000"/>
              <a:gd name="connsiteX256" fmla="*/ 716371 w 7467600"/>
              <a:gd name="connsiteY256" fmla="*/ 3293249 h 6858000"/>
              <a:gd name="connsiteX257" fmla="*/ 579522 w 7467600"/>
              <a:gd name="connsiteY257" fmla="*/ 3371759 h 6858000"/>
              <a:gd name="connsiteX258" fmla="*/ 600288 w 7467600"/>
              <a:gd name="connsiteY258" fmla="*/ 3365555 h 6858000"/>
              <a:gd name="connsiteX259" fmla="*/ 840692 w 7467600"/>
              <a:gd name="connsiteY259" fmla="*/ 3284921 h 6858000"/>
              <a:gd name="connsiteX260" fmla="*/ 979248 w 7467600"/>
              <a:gd name="connsiteY260" fmla="*/ 3221003 h 6858000"/>
              <a:gd name="connsiteX261" fmla="*/ 1053282 w 7467600"/>
              <a:gd name="connsiteY261" fmla="*/ 3185247 h 6858000"/>
              <a:gd name="connsiteX262" fmla="*/ 1320603 w 7467600"/>
              <a:gd name="connsiteY262" fmla="*/ 3081281 h 6858000"/>
              <a:gd name="connsiteX263" fmla="*/ 1238695 w 7467600"/>
              <a:gd name="connsiteY263" fmla="*/ 3076820 h 6858000"/>
              <a:gd name="connsiteX264" fmla="*/ 5425627 w 7467600"/>
              <a:gd name="connsiteY264" fmla="*/ 2954192 h 6858000"/>
              <a:gd name="connsiteX265" fmla="*/ 5470770 w 7467600"/>
              <a:gd name="connsiteY265" fmla="*/ 3005435 h 6858000"/>
              <a:gd name="connsiteX266" fmla="*/ 5519779 w 7467600"/>
              <a:gd name="connsiteY266" fmla="*/ 4359223 h 6858000"/>
              <a:gd name="connsiteX267" fmla="*/ 5520293 w 7467600"/>
              <a:gd name="connsiteY267" fmla="*/ 4360602 h 6858000"/>
              <a:gd name="connsiteX268" fmla="*/ 5767221 w 7467600"/>
              <a:gd name="connsiteY268" fmla="*/ 4665564 h 6858000"/>
              <a:gd name="connsiteX269" fmla="*/ 6937169 w 7467600"/>
              <a:gd name="connsiteY269" fmla="*/ 4815941 h 6858000"/>
              <a:gd name="connsiteX270" fmla="*/ 6953922 w 7467600"/>
              <a:gd name="connsiteY270" fmla="*/ 4890068 h 6858000"/>
              <a:gd name="connsiteX271" fmla="*/ 6071359 w 7467600"/>
              <a:gd name="connsiteY271" fmla="*/ 4770770 h 6858000"/>
              <a:gd name="connsiteX272" fmla="*/ 6038839 w 7467600"/>
              <a:gd name="connsiteY272" fmla="*/ 4764474 h 6858000"/>
              <a:gd name="connsiteX273" fmla="*/ 6038706 w 7467600"/>
              <a:gd name="connsiteY273" fmla="*/ 4763847 h 6858000"/>
              <a:gd name="connsiteX274" fmla="*/ 6037784 w 7467600"/>
              <a:gd name="connsiteY274" fmla="*/ 4764270 h 6858000"/>
              <a:gd name="connsiteX275" fmla="*/ 6038839 w 7467600"/>
              <a:gd name="connsiteY275" fmla="*/ 4764474 h 6858000"/>
              <a:gd name="connsiteX276" fmla="*/ 6040338 w 7467600"/>
              <a:gd name="connsiteY276" fmla="*/ 4771418 h 6858000"/>
              <a:gd name="connsiteX277" fmla="*/ 6024488 w 7467600"/>
              <a:gd name="connsiteY277" fmla="*/ 4809903 h 6858000"/>
              <a:gd name="connsiteX278" fmla="*/ 5599771 w 7467600"/>
              <a:gd name="connsiteY278" fmla="*/ 5509652 h 6858000"/>
              <a:gd name="connsiteX279" fmla="*/ 5548843 w 7467600"/>
              <a:gd name="connsiteY279" fmla="*/ 5563845 h 6858000"/>
              <a:gd name="connsiteX280" fmla="*/ 5940952 w 7467600"/>
              <a:gd name="connsiteY280" fmla="*/ 6250028 h 6858000"/>
              <a:gd name="connsiteX281" fmla="*/ 6043441 w 7467600"/>
              <a:gd name="connsiteY281" fmla="*/ 6665847 h 6858000"/>
              <a:gd name="connsiteX282" fmla="*/ 6093432 w 7467600"/>
              <a:gd name="connsiteY282" fmla="*/ 6858000 h 6858000"/>
              <a:gd name="connsiteX283" fmla="*/ 6034344 w 7467600"/>
              <a:gd name="connsiteY283" fmla="*/ 6858000 h 6858000"/>
              <a:gd name="connsiteX284" fmla="*/ 6026679 w 7467600"/>
              <a:gd name="connsiteY284" fmla="*/ 6836959 h 6858000"/>
              <a:gd name="connsiteX285" fmla="*/ 5800441 w 7467600"/>
              <a:gd name="connsiteY285" fmla="*/ 6335286 h 6858000"/>
              <a:gd name="connsiteX286" fmla="*/ 5526562 w 7467600"/>
              <a:gd name="connsiteY286" fmla="*/ 5705388 h 6858000"/>
              <a:gd name="connsiteX287" fmla="*/ 5519640 w 7467600"/>
              <a:gd name="connsiteY287" fmla="*/ 5683774 h 6858000"/>
              <a:gd name="connsiteX288" fmla="*/ 5844559 w 7467600"/>
              <a:gd name="connsiteY288" fmla="*/ 6553349 h 6858000"/>
              <a:gd name="connsiteX289" fmla="*/ 5975994 w 7467600"/>
              <a:gd name="connsiteY289" fmla="*/ 6858000 h 6858000"/>
              <a:gd name="connsiteX290" fmla="*/ 5898547 w 7467600"/>
              <a:gd name="connsiteY290" fmla="*/ 6858000 h 6858000"/>
              <a:gd name="connsiteX291" fmla="*/ 5682041 w 7467600"/>
              <a:gd name="connsiteY291" fmla="*/ 6355860 h 6858000"/>
              <a:gd name="connsiteX292" fmla="*/ 5461758 w 7467600"/>
              <a:gd name="connsiteY292" fmla="*/ 5820220 h 6858000"/>
              <a:gd name="connsiteX293" fmla="*/ 5237282 w 7467600"/>
              <a:gd name="connsiteY293" fmla="*/ 6579086 h 6858000"/>
              <a:gd name="connsiteX294" fmla="*/ 5115009 w 7467600"/>
              <a:gd name="connsiteY294" fmla="*/ 6858000 h 6858000"/>
              <a:gd name="connsiteX295" fmla="*/ 5028074 w 7467600"/>
              <a:gd name="connsiteY295" fmla="*/ 6858000 h 6858000"/>
              <a:gd name="connsiteX296" fmla="*/ 5079508 w 7467600"/>
              <a:gd name="connsiteY296" fmla="*/ 6749074 h 6858000"/>
              <a:gd name="connsiteX297" fmla="*/ 5371846 w 7467600"/>
              <a:gd name="connsiteY297" fmla="*/ 5924413 h 6858000"/>
              <a:gd name="connsiteX298" fmla="*/ 5270512 w 7467600"/>
              <a:gd name="connsiteY298" fmla="*/ 6138975 h 6858000"/>
              <a:gd name="connsiteX299" fmla="*/ 5062409 w 7467600"/>
              <a:gd name="connsiteY299" fmla="*/ 6653544 h 6858000"/>
              <a:gd name="connsiteX300" fmla="*/ 5036628 w 7467600"/>
              <a:gd name="connsiteY300" fmla="*/ 6754247 h 6858000"/>
              <a:gd name="connsiteX301" fmla="*/ 5009112 w 7467600"/>
              <a:gd name="connsiteY301" fmla="*/ 6858000 h 6858000"/>
              <a:gd name="connsiteX302" fmla="*/ 4976679 w 7467600"/>
              <a:gd name="connsiteY302" fmla="*/ 6858000 h 6858000"/>
              <a:gd name="connsiteX303" fmla="*/ 5006537 w 7467600"/>
              <a:gd name="connsiteY303" fmla="*/ 6747068 h 6858000"/>
              <a:gd name="connsiteX304" fmla="*/ 5032723 w 7467600"/>
              <a:gd name="connsiteY304" fmla="*/ 6644957 h 6858000"/>
              <a:gd name="connsiteX305" fmla="*/ 5242949 w 7467600"/>
              <a:gd name="connsiteY305" fmla="*/ 6125175 h 6858000"/>
              <a:gd name="connsiteX306" fmla="*/ 5286321 w 7467600"/>
              <a:gd name="connsiteY306" fmla="*/ 6033555 h 6858000"/>
              <a:gd name="connsiteX307" fmla="*/ 5008210 w 7467600"/>
              <a:gd name="connsiteY307" fmla="*/ 6649194 h 6858000"/>
              <a:gd name="connsiteX308" fmla="*/ 4986321 w 7467600"/>
              <a:gd name="connsiteY308" fmla="*/ 6765687 h 6858000"/>
              <a:gd name="connsiteX309" fmla="*/ 4973474 w 7467600"/>
              <a:gd name="connsiteY309" fmla="*/ 6858000 h 6858000"/>
              <a:gd name="connsiteX310" fmla="*/ 4907178 w 7467600"/>
              <a:gd name="connsiteY310" fmla="*/ 6858000 h 6858000"/>
              <a:gd name="connsiteX311" fmla="*/ 4910810 w 7467600"/>
              <a:gd name="connsiteY311" fmla="*/ 6829660 h 6858000"/>
              <a:gd name="connsiteX312" fmla="*/ 4987461 w 7467600"/>
              <a:gd name="connsiteY312" fmla="*/ 6432994 h 6858000"/>
              <a:gd name="connsiteX313" fmla="*/ 5179262 w 7467600"/>
              <a:gd name="connsiteY313" fmla="*/ 6035044 h 6858000"/>
              <a:gd name="connsiteX314" fmla="*/ 4689678 w 7467600"/>
              <a:gd name="connsiteY314" fmla="*/ 6440241 h 6858000"/>
              <a:gd name="connsiteX315" fmla="*/ 4477543 w 7467600"/>
              <a:gd name="connsiteY315" fmla="*/ 6674836 h 6858000"/>
              <a:gd name="connsiteX316" fmla="*/ 4329957 w 7467600"/>
              <a:gd name="connsiteY316" fmla="*/ 6858000 h 6858000"/>
              <a:gd name="connsiteX317" fmla="*/ 4218595 w 7467600"/>
              <a:gd name="connsiteY317" fmla="*/ 6858000 h 6858000"/>
              <a:gd name="connsiteX318" fmla="*/ 4368888 w 7467600"/>
              <a:gd name="connsiteY318" fmla="*/ 6668412 h 6858000"/>
              <a:gd name="connsiteX319" fmla="*/ 4563091 w 7467600"/>
              <a:gd name="connsiteY319" fmla="*/ 6442508 h 6858000"/>
              <a:gd name="connsiteX320" fmla="*/ 5387324 w 7467600"/>
              <a:gd name="connsiteY320" fmla="*/ 5705830 h 6858000"/>
              <a:gd name="connsiteX321" fmla="*/ 5073620 w 7467600"/>
              <a:gd name="connsiteY321" fmla="*/ 5955437 h 6858000"/>
              <a:gd name="connsiteX322" fmla="*/ 4689789 w 7467600"/>
              <a:gd name="connsiteY322" fmla="*/ 6268382 h 6858000"/>
              <a:gd name="connsiteX323" fmla="*/ 4418722 w 7467600"/>
              <a:gd name="connsiteY323" fmla="*/ 6570886 h 6858000"/>
              <a:gd name="connsiteX324" fmla="*/ 4214944 w 7467600"/>
              <a:gd name="connsiteY324" fmla="*/ 6858000 h 6858000"/>
              <a:gd name="connsiteX325" fmla="*/ 4177898 w 7467600"/>
              <a:gd name="connsiteY325" fmla="*/ 6858000 h 6858000"/>
              <a:gd name="connsiteX326" fmla="*/ 4391597 w 7467600"/>
              <a:gd name="connsiteY326" fmla="*/ 6556370 h 6858000"/>
              <a:gd name="connsiteX327" fmla="*/ 4668889 w 7467600"/>
              <a:gd name="connsiteY327" fmla="*/ 6246399 h 6858000"/>
              <a:gd name="connsiteX328" fmla="*/ 5055427 w 7467600"/>
              <a:gd name="connsiteY328" fmla="*/ 5931476 h 6858000"/>
              <a:gd name="connsiteX329" fmla="*/ 5371814 w 7467600"/>
              <a:gd name="connsiteY329" fmla="*/ 5678975 h 6858000"/>
              <a:gd name="connsiteX330" fmla="*/ 4987918 w 7467600"/>
              <a:gd name="connsiteY330" fmla="*/ 5838701 h 6858000"/>
              <a:gd name="connsiteX331" fmla="*/ 4317146 w 7467600"/>
              <a:gd name="connsiteY331" fmla="*/ 6587716 h 6858000"/>
              <a:gd name="connsiteX332" fmla="*/ 4171627 w 7467600"/>
              <a:gd name="connsiteY332" fmla="*/ 6858000 h 6858000"/>
              <a:gd name="connsiteX333" fmla="*/ 4081585 w 7467600"/>
              <a:gd name="connsiteY333" fmla="*/ 6858000 h 6858000"/>
              <a:gd name="connsiteX334" fmla="*/ 4238603 w 7467600"/>
              <a:gd name="connsiteY334" fmla="*/ 6559341 h 6858000"/>
              <a:gd name="connsiteX335" fmla="*/ 4778333 w 7467600"/>
              <a:gd name="connsiteY335" fmla="*/ 5873626 h 6858000"/>
              <a:gd name="connsiteX336" fmla="*/ 5414185 w 7467600"/>
              <a:gd name="connsiteY336" fmla="*/ 5573882 h 6858000"/>
              <a:gd name="connsiteX337" fmla="*/ 5959648 w 7467600"/>
              <a:gd name="connsiteY337" fmla="*/ 4760797 h 6858000"/>
              <a:gd name="connsiteX338" fmla="*/ 5355019 w 7467600"/>
              <a:gd name="connsiteY338" fmla="*/ 4734672 h 6858000"/>
              <a:gd name="connsiteX339" fmla="*/ 5083565 w 7467600"/>
              <a:gd name="connsiteY339" fmla="*/ 5179121 h 6858000"/>
              <a:gd name="connsiteX340" fmla="*/ 4713577 w 7467600"/>
              <a:gd name="connsiteY340" fmla="*/ 5616803 h 6858000"/>
              <a:gd name="connsiteX341" fmla="*/ 3989559 w 7467600"/>
              <a:gd name="connsiteY341" fmla="*/ 6145945 h 6858000"/>
              <a:gd name="connsiteX342" fmla="*/ 3939824 w 7467600"/>
              <a:gd name="connsiteY342" fmla="*/ 6066900 h 6858000"/>
              <a:gd name="connsiteX343" fmla="*/ 4584537 w 7467600"/>
              <a:gd name="connsiteY343" fmla="*/ 5324826 h 6858000"/>
              <a:gd name="connsiteX344" fmla="*/ 5037105 w 7467600"/>
              <a:gd name="connsiteY344" fmla="*/ 5088765 h 6858000"/>
              <a:gd name="connsiteX345" fmla="*/ 5039930 w 7467600"/>
              <a:gd name="connsiteY345" fmla="*/ 5089585 h 6858000"/>
              <a:gd name="connsiteX346" fmla="*/ 5263764 w 7467600"/>
              <a:gd name="connsiteY346" fmla="*/ 4735525 h 6858000"/>
              <a:gd name="connsiteX347" fmla="*/ 4086300 w 7467600"/>
              <a:gd name="connsiteY347" fmla="*/ 4884599 h 6858000"/>
              <a:gd name="connsiteX348" fmla="*/ 4085485 w 7467600"/>
              <a:gd name="connsiteY348" fmla="*/ 4899070 h 6858000"/>
              <a:gd name="connsiteX349" fmla="*/ 3871915 w 7467600"/>
              <a:gd name="connsiteY349" fmla="*/ 5253645 h 6858000"/>
              <a:gd name="connsiteX350" fmla="*/ 3799374 w 7467600"/>
              <a:gd name="connsiteY350" fmla="*/ 5466127 h 6858000"/>
              <a:gd name="connsiteX351" fmla="*/ 3498850 w 7467600"/>
              <a:gd name="connsiteY351" fmla="*/ 6661888 h 6858000"/>
              <a:gd name="connsiteX352" fmla="*/ 3399216 w 7467600"/>
              <a:gd name="connsiteY352" fmla="*/ 6858000 h 6858000"/>
              <a:gd name="connsiteX353" fmla="*/ 3303688 w 7467600"/>
              <a:gd name="connsiteY353" fmla="*/ 6858000 h 6858000"/>
              <a:gd name="connsiteX354" fmla="*/ 3391774 w 7467600"/>
              <a:gd name="connsiteY354" fmla="*/ 6697181 h 6858000"/>
              <a:gd name="connsiteX355" fmla="*/ 3735540 w 7467600"/>
              <a:gd name="connsiteY355" fmla="*/ 5546923 h 6858000"/>
              <a:gd name="connsiteX356" fmla="*/ 3729438 w 7467600"/>
              <a:gd name="connsiteY356" fmla="*/ 5569058 h 6858000"/>
              <a:gd name="connsiteX357" fmla="*/ 3707782 w 7467600"/>
              <a:gd name="connsiteY357" fmla="*/ 5644908 h 6858000"/>
              <a:gd name="connsiteX358" fmla="*/ 3583827 w 7467600"/>
              <a:gd name="connsiteY358" fmla="*/ 6039215 h 6858000"/>
              <a:gd name="connsiteX359" fmla="*/ 3547861 w 7467600"/>
              <a:gd name="connsiteY359" fmla="*/ 6129609 h 6858000"/>
              <a:gd name="connsiteX360" fmla="*/ 3490905 w 7467600"/>
              <a:gd name="connsiteY360" fmla="*/ 6277660 h 6858000"/>
              <a:gd name="connsiteX361" fmla="*/ 3455859 w 7467600"/>
              <a:gd name="connsiteY361" fmla="*/ 6391301 h 6858000"/>
              <a:gd name="connsiteX362" fmla="*/ 3429112 w 7467600"/>
              <a:gd name="connsiteY362" fmla="*/ 6479469 h 6858000"/>
              <a:gd name="connsiteX363" fmla="*/ 3304862 w 7467600"/>
              <a:gd name="connsiteY363" fmla="*/ 6796476 h 6858000"/>
              <a:gd name="connsiteX364" fmla="*/ 3276071 w 7467600"/>
              <a:gd name="connsiteY364" fmla="*/ 6858000 h 6858000"/>
              <a:gd name="connsiteX365" fmla="*/ 3240805 w 7467600"/>
              <a:gd name="connsiteY365" fmla="*/ 6858000 h 6858000"/>
              <a:gd name="connsiteX366" fmla="*/ 3275917 w 7467600"/>
              <a:gd name="connsiteY366" fmla="*/ 6783192 h 6858000"/>
              <a:gd name="connsiteX367" fmla="*/ 3399358 w 7467600"/>
              <a:gd name="connsiteY367" fmla="*/ 6469011 h 6858000"/>
              <a:gd name="connsiteX368" fmla="*/ 3425650 w 7467600"/>
              <a:gd name="connsiteY368" fmla="*/ 6381333 h 6858000"/>
              <a:gd name="connsiteX369" fmla="*/ 3460661 w 7467600"/>
              <a:gd name="connsiteY369" fmla="*/ 6266763 h 6858000"/>
              <a:gd name="connsiteX370" fmla="*/ 3518021 w 7467600"/>
              <a:gd name="connsiteY370" fmla="*/ 6117298 h 6858000"/>
              <a:gd name="connsiteX371" fmla="*/ 3554035 w 7467600"/>
              <a:gd name="connsiteY371" fmla="*/ 6027832 h 6858000"/>
              <a:gd name="connsiteX372" fmla="*/ 3677174 w 7467600"/>
              <a:gd name="connsiteY372" fmla="*/ 5636351 h 6858000"/>
              <a:gd name="connsiteX373" fmla="*/ 3698819 w 7467600"/>
              <a:gd name="connsiteY373" fmla="*/ 5560503 h 6858000"/>
              <a:gd name="connsiteX374" fmla="*/ 3702094 w 7467600"/>
              <a:gd name="connsiteY374" fmla="*/ 5549194 h 6858000"/>
              <a:gd name="connsiteX375" fmla="*/ 3398355 w 7467600"/>
              <a:gd name="connsiteY375" fmla="*/ 6094603 h 6858000"/>
              <a:gd name="connsiteX376" fmla="*/ 3193941 w 7467600"/>
              <a:gd name="connsiteY376" fmla="*/ 6798775 h 6858000"/>
              <a:gd name="connsiteX377" fmla="*/ 3184140 w 7467600"/>
              <a:gd name="connsiteY377" fmla="*/ 6858000 h 6858000"/>
              <a:gd name="connsiteX378" fmla="*/ 3099978 w 7467600"/>
              <a:gd name="connsiteY378" fmla="*/ 6858000 h 6858000"/>
              <a:gd name="connsiteX379" fmla="*/ 3101556 w 7467600"/>
              <a:gd name="connsiteY379" fmla="*/ 6843337 h 6858000"/>
              <a:gd name="connsiteX380" fmla="*/ 3370162 w 7467600"/>
              <a:gd name="connsiteY380" fmla="*/ 5785550 h 6858000"/>
              <a:gd name="connsiteX381" fmla="*/ 3746477 w 7467600"/>
              <a:gd name="connsiteY381" fmla="*/ 5377889 h 6858000"/>
              <a:gd name="connsiteX382" fmla="*/ 3863399 w 7467600"/>
              <a:gd name="connsiteY382" fmla="*/ 5087257 h 6858000"/>
              <a:gd name="connsiteX383" fmla="*/ 3968712 w 7467600"/>
              <a:gd name="connsiteY383" fmla="*/ 4913989 h 6858000"/>
              <a:gd name="connsiteX384" fmla="*/ 2792390 w 7467600"/>
              <a:gd name="connsiteY384" fmla="*/ 5382974 h 6858000"/>
              <a:gd name="connsiteX385" fmla="*/ 2714982 w 7467600"/>
              <a:gd name="connsiteY385" fmla="*/ 5427051 h 6858000"/>
              <a:gd name="connsiteX386" fmla="*/ 2813361 w 7467600"/>
              <a:gd name="connsiteY386" fmla="*/ 6023912 h 6858000"/>
              <a:gd name="connsiteX387" fmla="*/ 2688430 w 7467600"/>
              <a:gd name="connsiteY387" fmla="*/ 6801564 h 6858000"/>
              <a:gd name="connsiteX388" fmla="*/ 2629626 w 7467600"/>
              <a:gd name="connsiteY388" fmla="*/ 6763394 h 6858000"/>
              <a:gd name="connsiteX389" fmla="*/ 2565328 w 7467600"/>
              <a:gd name="connsiteY389" fmla="*/ 5516399 h 6858000"/>
              <a:gd name="connsiteX390" fmla="*/ 1922999 w 7467600"/>
              <a:gd name="connsiteY390" fmla="*/ 5980343 h 6858000"/>
              <a:gd name="connsiteX391" fmla="*/ 1950261 w 7467600"/>
              <a:gd name="connsiteY391" fmla="*/ 6405858 h 6858000"/>
              <a:gd name="connsiteX392" fmla="*/ 2365554 w 7467600"/>
              <a:gd name="connsiteY392" fmla="*/ 6759107 h 6858000"/>
              <a:gd name="connsiteX393" fmla="*/ 2424142 w 7467600"/>
              <a:gd name="connsiteY393" fmla="*/ 6858000 h 6858000"/>
              <a:gd name="connsiteX394" fmla="*/ 2395994 w 7467600"/>
              <a:gd name="connsiteY394" fmla="*/ 6858000 h 6858000"/>
              <a:gd name="connsiteX395" fmla="*/ 2392863 w 7467600"/>
              <a:gd name="connsiteY395" fmla="*/ 6852964 h 6858000"/>
              <a:gd name="connsiteX396" fmla="*/ 2017589 w 7467600"/>
              <a:gd name="connsiteY396" fmla="*/ 6493982 h 6858000"/>
              <a:gd name="connsiteX397" fmla="*/ 2147336 w 7467600"/>
              <a:gd name="connsiteY397" fmla="*/ 6594052 h 6858000"/>
              <a:gd name="connsiteX398" fmla="*/ 2207047 w 7467600"/>
              <a:gd name="connsiteY398" fmla="*/ 6654540 h 6858000"/>
              <a:gd name="connsiteX399" fmla="*/ 2299106 w 7467600"/>
              <a:gd name="connsiteY399" fmla="*/ 6778931 h 6858000"/>
              <a:gd name="connsiteX400" fmla="*/ 2314430 w 7467600"/>
              <a:gd name="connsiteY400" fmla="*/ 6801144 h 6858000"/>
              <a:gd name="connsiteX401" fmla="*/ 2352406 w 7467600"/>
              <a:gd name="connsiteY401" fmla="*/ 6858000 h 6858000"/>
              <a:gd name="connsiteX402" fmla="*/ 2314492 w 7467600"/>
              <a:gd name="connsiteY402" fmla="*/ 6858000 h 6858000"/>
              <a:gd name="connsiteX403" fmla="*/ 2288095 w 7467600"/>
              <a:gd name="connsiteY403" fmla="*/ 6818030 h 6858000"/>
              <a:gd name="connsiteX404" fmla="*/ 2272768 w 7467600"/>
              <a:gd name="connsiteY404" fmla="*/ 6795822 h 6858000"/>
              <a:gd name="connsiteX405" fmla="*/ 2182715 w 7467600"/>
              <a:gd name="connsiteY405" fmla="*/ 6675071 h 6858000"/>
              <a:gd name="connsiteX406" fmla="*/ 2032061 w 7467600"/>
              <a:gd name="connsiteY406" fmla="*/ 6541380 h 6858000"/>
              <a:gd name="connsiteX407" fmla="*/ 2257220 w 7467600"/>
              <a:gd name="connsiteY407" fmla="*/ 6826257 h 6858000"/>
              <a:gd name="connsiteX408" fmla="*/ 2281324 w 7467600"/>
              <a:gd name="connsiteY408" fmla="*/ 6858000 h 6858000"/>
              <a:gd name="connsiteX409" fmla="*/ 2242860 w 7467600"/>
              <a:gd name="connsiteY409" fmla="*/ 6858000 h 6858000"/>
              <a:gd name="connsiteX410" fmla="*/ 2232818 w 7467600"/>
              <a:gd name="connsiteY410" fmla="*/ 6844926 h 6858000"/>
              <a:gd name="connsiteX411" fmla="*/ 1990172 w 7467600"/>
              <a:gd name="connsiteY411" fmla="*/ 6542121 h 6858000"/>
              <a:gd name="connsiteX412" fmla="*/ 2124090 w 7467600"/>
              <a:gd name="connsiteY412" fmla="*/ 6761017 h 6858000"/>
              <a:gd name="connsiteX413" fmla="*/ 2200380 w 7467600"/>
              <a:gd name="connsiteY413" fmla="*/ 6858000 h 6858000"/>
              <a:gd name="connsiteX414" fmla="*/ 2147507 w 7467600"/>
              <a:gd name="connsiteY414" fmla="*/ 6858000 h 6858000"/>
              <a:gd name="connsiteX415" fmla="*/ 2070668 w 7467600"/>
              <a:gd name="connsiteY415" fmla="*/ 6761520 h 6858000"/>
              <a:gd name="connsiteX416" fmla="*/ 1975142 w 7467600"/>
              <a:gd name="connsiteY416" fmla="*/ 6585570 h 6858000"/>
              <a:gd name="connsiteX417" fmla="*/ 2050035 w 7467600"/>
              <a:gd name="connsiteY417" fmla="*/ 6813345 h 6858000"/>
              <a:gd name="connsiteX418" fmla="*/ 2063025 w 7467600"/>
              <a:gd name="connsiteY418" fmla="*/ 6858000 h 6858000"/>
              <a:gd name="connsiteX419" fmla="*/ 2021675 w 7467600"/>
              <a:gd name="connsiteY419" fmla="*/ 6858000 h 6858000"/>
              <a:gd name="connsiteX420" fmla="*/ 2019308 w 7467600"/>
              <a:gd name="connsiteY420" fmla="*/ 6847118 h 6858000"/>
              <a:gd name="connsiteX421" fmla="*/ 1938835 w 7467600"/>
              <a:gd name="connsiteY421" fmla="*/ 6551160 h 6858000"/>
              <a:gd name="connsiteX422" fmla="*/ 1953230 w 7467600"/>
              <a:gd name="connsiteY422" fmla="*/ 6759699 h 6858000"/>
              <a:gd name="connsiteX423" fmla="*/ 1956763 w 7467600"/>
              <a:gd name="connsiteY423" fmla="*/ 6778191 h 6858000"/>
              <a:gd name="connsiteX424" fmla="*/ 1967925 w 7467600"/>
              <a:gd name="connsiteY424" fmla="*/ 6858000 h 6858000"/>
              <a:gd name="connsiteX425" fmla="*/ 1936622 w 7467600"/>
              <a:gd name="connsiteY425" fmla="*/ 6858000 h 6858000"/>
              <a:gd name="connsiteX426" fmla="*/ 1926261 w 7467600"/>
              <a:gd name="connsiteY426" fmla="*/ 6784064 h 6858000"/>
              <a:gd name="connsiteX427" fmla="*/ 1922724 w 7467600"/>
              <a:gd name="connsiteY427" fmla="*/ 6765577 h 6858000"/>
              <a:gd name="connsiteX428" fmla="*/ 1904650 w 7467600"/>
              <a:gd name="connsiteY428" fmla="*/ 6639616 h 6858000"/>
              <a:gd name="connsiteX429" fmla="*/ 1885273 w 7467600"/>
              <a:gd name="connsiteY429" fmla="*/ 6858000 h 6858000"/>
              <a:gd name="connsiteX430" fmla="*/ 1854363 w 7467600"/>
              <a:gd name="connsiteY430" fmla="*/ 6858000 h 6858000"/>
              <a:gd name="connsiteX431" fmla="*/ 1880391 w 7467600"/>
              <a:gd name="connsiteY431" fmla="*/ 6603796 h 6858000"/>
              <a:gd name="connsiteX432" fmla="*/ 1818273 w 7467600"/>
              <a:gd name="connsiteY432" fmla="*/ 6715729 h 6858000"/>
              <a:gd name="connsiteX433" fmla="*/ 1794691 w 7467600"/>
              <a:gd name="connsiteY433" fmla="*/ 6843239 h 6858000"/>
              <a:gd name="connsiteX434" fmla="*/ 1794914 w 7467600"/>
              <a:gd name="connsiteY434" fmla="*/ 6858000 h 6858000"/>
              <a:gd name="connsiteX435" fmla="*/ 1746128 w 7467600"/>
              <a:gd name="connsiteY435" fmla="*/ 6858000 h 6858000"/>
              <a:gd name="connsiteX436" fmla="*/ 1753934 w 7467600"/>
              <a:gd name="connsiteY436" fmla="*/ 6724796 h 6858000"/>
              <a:gd name="connsiteX437" fmla="*/ 1792053 w 7467600"/>
              <a:gd name="connsiteY437" fmla="*/ 6572396 h 6858000"/>
              <a:gd name="connsiteX438" fmla="*/ 1862248 w 7467600"/>
              <a:gd name="connsiteY438" fmla="*/ 6266397 h 6858000"/>
              <a:gd name="connsiteX439" fmla="*/ 1862250 w 7467600"/>
              <a:gd name="connsiteY439" fmla="*/ 6033531 h 6858000"/>
              <a:gd name="connsiteX440" fmla="*/ 1211999 w 7467600"/>
              <a:gd name="connsiteY440" fmla="*/ 6683610 h 6858000"/>
              <a:gd name="connsiteX441" fmla="*/ 1213266 w 7467600"/>
              <a:gd name="connsiteY441" fmla="*/ 6691947 h 6858000"/>
              <a:gd name="connsiteX442" fmla="*/ 1203370 w 7467600"/>
              <a:gd name="connsiteY442" fmla="*/ 6850676 h 6858000"/>
              <a:gd name="connsiteX443" fmla="*/ 1203671 w 7467600"/>
              <a:gd name="connsiteY443" fmla="*/ 6858000 h 6858000"/>
              <a:gd name="connsiteX444" fmla="*/ 1143180 w 7467600"/>
              <a:gd name="connsiteY444" fmla="*/ 6858000 h 6858000"/>
              <a:gd name="connsiteX445" fmla="*/ 1142176 w 7467600"/>
              <a:gd name="connsiteY445" fmla="*/ 6766045 h 6858000"/>
              <a:gd name="connsiteX446" fmla="*/ 1067484 w 7467600"/>
              <a:gd name="connsiteY446" fmla="*/ 6858000 h 6858000"/>
              <a:gd name="connsiteX447" fmla="*/ 953928 w 7467600"/>
              <a:gd name="connsiteY447" fmla="*/ 6858000 h 6858000"/>
              <a:gd name="connsiteX448" fmla="*/ 959715 w 7467600"/>
              <a:gd name="connsiteY448" fmla="*/ 6850185 h 6858000"/>
              <a:gd name="connsiteX449" fmla="*/ 1483788 w 7467600"/>
              <a:gd name="connsiteY449" fmla="*/ 6259174 h 6858000"/>
              <a:gd name="connsiteX450" fmla="*/ 1100671 w 7467600"/>
              <a:gd name="connsiteY450" fmla="*/ 6252137 h 6858000"/>
              <a:gd name="connsiteX451" fmla="*/ 1090144 w 7467600"/>
              <a:gd name="connsiteY451" fmla="*/ 6256748 h 6858000"/>
              <a:gd name="connsiteX452" fmla="*/ 1095872 w 7467600"/>
              <a:gd name="connsiteY452" fmla="*/ 6271892 h 6858000"/>
              <a:gd name="connsiteX453" fmla="*/ 262785 w 7467600"/>
              <a:gd name="connsiteY453" fmla="*/ 6845450 h 6858000"/>
              <a:gd name="connsiteX454" fmla="*/ 209968 w 7467600"/>
              <a:gd name="connsiteY454" fmla="*/ 6770713 h 6858000"/>
              <a:gd name="connsiteX455" fmla="*/ 873460 w 7467600"/>
              <a:gd name="connsiteY455" fmla="*/ 6253768 h 6858000"/>
              <a:gd name="connsiteX456" fmla="*/ 192686 w 7467600"/>
              <a:gd name="connsiteY456" fmla="*/ 5849257 h 6858000"/>
              <a:gd name="connsiteX457" fmla="*/ 4696 w 7467600"/>
              <a:gd name="connsiteY457" fmla="*/ 5697668 h 6858000"/>
              <a:gd name="connsiteX458" fmla="*/ 0 w 7467600"/>
              <a:gd name="connsiteY458" fmla="*/ 5689984 h 6858000"/>
              <a:gd name="connsiteX459" fmla="*/ 0 w 7467600"/>
              <a:gd name="connsiteY459" fmla="*/ 5513472 h 6858000"/>
              <a:gd name="connsiteX460" fmla="*/ 174101 w 7467600"/>
              <a:gd name="connsiteY460" fmla="*/ 5620277 h 6858000"/>
              <a:gd name="connsiteX461" fmla="*/ 891800 w 7467600"/>
              <a:gd name="connsiteY461" fmla="*/ 6036935 h 6858000"/>
              <a:gd name="connsiteX462" fmla="*/ 1072219 w 7467600"/>
              <a:gd name="connsiteY462" fmla="*/ 6169443 h 6858000"/>
              <a:gd name="connsiteX463" fmla="*/ 1074117 w 7467600"/>
              <a:gd name="connsiteY463" fmla="*/ 6170301 h 6858000"/>
              <a:gd name="connsiteX464" fmla="*/ 1083114 w 7467600"/>
              <a:gd name="connsiteY464" fmla="*/ 6174131 h 6858000"/>
              <a:gd name="connsiteX465" fmla="*/ 1543010 w 7467600"/>
              <a:gd name="connsiteY465" fmla="*/ 6191140 h 6858000"/>
              <a:gd name="connsiteX466" fmla="*/ 1551080 w 7467600"/>
              <a:gd name="connsiteY466" fmla="*/ 6195006 h 6858000"/>
              <a:gd name="connsiteX467" fmla="*/ 2345443 w 7467600"/>
              <a:gd name="connsiteY467" fmla="*/ 5549882 h 6858000"/>
              <a:gd name="connsiteX468" fmla="*/ 1721499 w 7467600"/>
              <a:gd name="connsiteY468" fmla="*/ 5599969 h 6858000"/>
              <a:gd name="connsiteX469" fmla="*/ 767716 w 7467600"/>
              <a:gd name="connsiteY469" fmla="*/ 5472768 h 6858000"/>
              <a:gd name="connsiteX470" fmla="*/ 722147 w 7467600"/>
              <a:gd name="connsiteY470" fmla="*/ 5393091 h 6858000"/>
              <a:gd name="connsiteX471" fmla="*/ 1485552 w 7467600"/>
              <a:gd name="connsiteY471" fmla="*/ 5313202 h 6858000"/>
              <a:gd name="connsiteX472" fmla="*/ 2143004 w 7467600"/>
              <a:gd name="connsiteY472" fmla="*/ 5402420 h 6858000"/>
              <a:gd name="connsiteX473" fmla="*/ 1933391 w 7467600"/>
              <a:gd name="connsiteY473" fmla="*/ 5156971 h 6858000"/>
              <a:gd name="connsiteX474" fmla="*/ 1827118 w 7467600"/>
              <a:gd name="connsiteY474" fmla="*/ 4968410 h 6858000"/>
              <a:gd name="connsiteX475" fmla="*/ 1837349 w 7467600"/>
              <a:gd name="connsiteY475" fmla="*/ 4956357 h 6858000"/>
              <a:gd name="connsiteX476" fmla="*/ 2162835 w 7467600"/>
              <a:gd name="connsiteY476" fmla="*/ 5187853 h 6858000"/>
              <a:gd name="connsiteX477" fmla="*/ 2257167 w 7467600"/>
              <a:gd name="connsiteY477" fmla="*/ 5462123 h 6858000"/>
              <a:gd name="connsiteX478" fmla="*/ 2261598 w 7467600"/>
              <a:gd name="connsiteY478" fmla="*/ 5467998 h 6858000"/>
              <a:gd name="connsiteX479" fmla="*/ 2437177 w 7467600"/>
              <a:gd name="connsiteY479" fmla="*/ 5479608 h 6858000"/>
              <a:gd name="connsiteX480" fmla="*/ 2445247 w 7467600"/>
              <a:gd name="connsiteY480" fmla="*/ 5483476 h 6858000"/>
              <a:gd name="connsiteX481" fmla="*/ 2743626 w 7467600"/>
              <a:gd name="connsiteY481" fmla="*/ 5304819 h 6858000"/>
              <a:gd name="connsiteX482" fmla="*/ 3048102 w 7467600"/>
              <a:gd name="connsiteY482" fmla="*/ 5150595 h 6858000"/>
              <a:gd name="connsiteX483" fmla="*/ 1799414 w 7467600"/>
              <a:gd name="connsiteY483" fmla="*/ 4694732 h 6858000"/>
              <a:gd name="connsiteX484" fmla="*/ 1771735 w 7467600"/>
              <a:gd name="connsiteY484" fmla="*/ 4619929 h 6858000"/>
              <a:gd name="connsiteX485" fmla="*/ 3104273 w 7467600"/>
              <a:gd name="connsiteY485" fmla="*/ 5076159 h 6858000"/>
              <a:gd name="connsiteX486" fmla="*/ 3113245 w 7467600"/>
              <a:gd name="connsiteY486" fmla="*/ 5090705 h 6858000"/>
              <a:gd name="connsiteX487" fmla="*/ 3126294 w 7467600"/>
              <a:gd name="connsiteY487" fmla="*/ 5114400 h 6858000"/>
              <a:gd name="connsiteX488" fmla="*/ 3937433 w 7467600"/>
              <a:gd name="connsiteY488" fmla="*/ 4830473 h 6858000"/>
              <a:gd name="connsiteX489" fmla="*/ 3590475 w 7467600"/>
              <a:gd name="connsiteY489" fmla="*/ 4597974 h 6858000"/>
              <a:gd name="connsiteX490" fmla="*/ 3100264 w 7467600"/>
              <a:gd name="connsiteY490" fmla="*/ 4579845 h 6858000"/>
              <a:gd name="connsiteX491" fmla="*/ 2183576 w 7467600"/>
              <a:gd name="connsiteY491" fmla="*/ 4227150 h 6858000"/>
              <a:gd name="connsiteX492" fmla="*/ 2151029 w 7467600"/>
              <a:gd name="connsiteY492" fmla="*/ 4146947 h 6858000"/>
              <a:gd name="connsiteX493" fmla="*/ 3563434 w 7467600"/>
              <a:gd name="connsiteY493" fmla="*/ 4469115 h 6858000"/>
              <a:gd name="connsiteX494" fmla="*/ 3177952 w 7467600"/>
              <a:gd name="connsiteY494" fmla="*/ 3657386 h 6858000"/>
              <a:gd name="connsiteX495" fmla="*/ 3189263 w 7467600"/>
              <a:gd name="connsiteY495" fmla="*/ 3625726 h 6858000"/>
              <a:gd name="connsiteX496" fmla="*/ 3560912 w 7467600"/>
              <a:gd name="connsiteY496" fmla="*/ 4079863 h 6858000"/>
              <a:gd name="connsiteX497" fmla="*/ 3626636 w 7467600"/>
              <a:gd name="connsiteY497" fmla="*/ 4512230 h 6858000"/>
              <a:gd name="connsiteX498" fmla="*/ 3653088 w 7467600"/>
              <a:gd name="connsiteY498" fmla="*/ 4521417 h 6858000"/>
              <a:gd name="connsiteX499" fmla="*/ 3988128 w 7467600"/>
              <a:gd name="connsiteY499" fmla="*/ 4817267 h 6858000"/>
              <a:gd name="connsiteX500" fmla="*/ 4830582 w 7467600"/>
              <a:gd name="connsiteY500" fmla="*/ 4676000 h 6858000"/>
              <a:gd name="connsiteX501" fmla="*/ 4830100 w 7467600"/>
              <a:gd name="connsiteY501" fmla="*/ 4675554 h 6858000"/>
              <a:gd name="connsiteX502" fmla="*/ 4036318 w 7467600"/>
              <a:gd name="connsiteY502" fmla="*/ 4147013 h 6858000"/>
              <a:gd name="connsiteX503" fmla="*/ 3432098 w 7467600"/>
              <a:gd name="connsiteY503" fmla="*/ 3537312 h 6858000"/>
              <a:gd name="connsiteX504" fmla="*/ 3446761 w 7467600"/>
              <a:gd name="connsiteY504" fmla="*/ 3461278 h 6858000"/>
              <a:gd name="connsiteX505" fmla="*/ 4419733 w 7467600"/>
              <a:gd name="connsiteY505" fmla="*/ 3963555 h 6858000"/>
              <a:gd name="connsiteX506" fmla="*/ 4781371 w 7467600"/>
              <a:gd name="connsiteY506" fmla="*/ 4458604 h 6858000"/>
              <a:gd name="connsiteX507" fmla="*/ 4780440 w 7467600"/>
              <a:gd name="connsiteY507" fmla="*/ 4470290 h 6858000"/>
              <a:gd name="connsiteX508" fmla="*/ 4898954 w 7467600"/>
              <a:gd name="connsiteY508" fmla="*/ 4662092 h 6858000"/>
              <a:gd name="connsiteX509" fmla="*/ 4900699 w 7467600"/>
              <a:gd name="connsiteY509" fmla="*/ 4670867 h 6858000"/>
              <a:gd name="connsiteX510" fmla="*/ 5714511 w 7467600"/>
              <a:gd name="connsiteY510" fmla="*/ 4663483 h 6858000"/>
              <a:gd name="connsiteX511" fmla="*/ 5464793 w 7467600"/>
              <a:gd name="connsiteY511" fmla="*/ 4393556 h 6858000"/>
              <a:gd name="connsiteX512" fmla="*/ 5461897 w 7467600"/>
              <a:gd name="connsiteY512" fmla="*/ 4390879 h 6858000"/>
              <a:gd name="connsiteX513" fmla="*/ 4294126 w 7467600"/>
              <a:gd name="connsiteY513" fmla="*/ 3303048 h 6858000"/>
              <a:gd name="connsiteX514" fmla="*/ 4305321 w 7467600"/>
              <a:gd name="connsiteY514" fmla="*/ 3256953 h 6858000"/>
              <a:gd name="connsiteX515" fmla="*/ 4949299 w 7467600"/>
              <a:gd name="connsiteY515" fmla="*/ 3766336 h 6858000"/>
              <a:gd name="connsiteX516" fmla="*/ 5291452 w 7467600"/>
              <a:gd name="connsiteY516" fmla="*/ 4076801 h 6858000"/>
              <a:gd name="connsiteX517" fmla="*/ 5434998 w 7467600"/>
              <a:gd name="connsiteY517" fmla="*/ 4254100 h 6858000"/>
              <a:gd name="connsiteX518" fmla="*/ 5351015 w 7467600"/>
              <a:gd name="connsiteY518" fmla="*/ 3760989 h 6858000"/>
              <a:gd name="connsiteX519" fmla="*/ 5413780 w 7467600"/>
              <a:gd name="connsiteY519" fmla="*/ 2966265 h 6858000"/>
              <a:gd name="connsiteX520" fmla="*/ 5425627 w 7467600"/>
              <a:gd name="connsiteY520" fmla="*/ 2954192 h 6858000"/>
              <a:gd name="connsiteX521" fmla="*/ 6604735 w 7467600"/>
              <a:gd name="connsiteY521" fmla="*/ 2041381 h 6858000"/>
              <a:gd name="connsiteX522" fmla="*/ 7204487 w 7467600"/>
              <a:gd name="connsiteY522" fmla="*/ 2742112 h 6858000"/>
              <a:gd name="connsiteX523" fmla="*/ 7131592 w 7467600"/>
              <a:gd name="connsiteY523" fmla="*/ 2672096 h 6858000"/>
              <a:gd name="connsiteX524" fmla="*/ 6996344 w 7467600"/>
              <a:gd name="connsiteY524" fmla="*/ 2518310 h 6858000"/>
              <a:gd name="connsiteX525" fmla="*/ 6735495 w 7467600"/>
              <a:gd name="connsiteY525" fmla="*/ 2196890 h 6858000"/>
              <a:gd name="connsiteX526" fmla="*/ 6721901 w 7467600"/>
              <a:gd name="connsiteY526" fmla="*/ 2179274 h 6858000"/>
              <a:gd name="connsiteX527" fmla="*/ 6604735 w 7467600"/>
              <a:gd name="connsiteY527" fmla="*/ 2041381 h 6858000"/>
              <a:gd name="connsiteX528" fmla="*/ 6591670 w 7467600"/>
              <a:gd name="connsiteY528" fmla="*/ 1988277 h 6858000"/>
              <a:gd name="connsiteX529" fmla="*/ 6747349 w 7467600"/>
              <a:gd name="connsiteY529" fmla="*/ 2160069 h 6858000"/>
              <a:gd name="connsiteX530" fmla="*/ 6760943 w 7467600"/>
              <a:gd name="connsiteY530" fmla="*/ 2177686 h 6858000"/>
              <a:gd name="connsiteX531" fmla="*/ 7021065 w 7467600"/>
              <a:gd name="connsiteY531" fmla="*/ 2498102 h 6858000"/>
              <a:gd name="connsiteX532" fmla="*/ 7155223 w 7467600"/>
              <a:gd name="connsiteY532" fmla="*/ 2650386 h 6858000"/>
              <a:gd name="connsiteX533" fmla="*/ 7203167 w 7467600"/>
              <a:gd name="connsiteY533" fmla="*/ 2697288 h 6858000"/>
              <a:gd name="connsiteX534" fmla="*/ 6937703 w 7467600"/>
              <a:gd name="connsiteY534" fmla="*/ 2321981 h 6858000"/>
              <a:gd name="connsiteX535" fmla="*/ 6591670 w 7467600"/>
              <a:gd name="connsiteY535" fmla="*/ 1988277 h 6858000"/>
              <a:gd name="connsiteX536" fmla="*/ 5798671 w 7467600"/>
              <a:gd name="connsiteY536" fmla="*/ 1981601 h 6858000"/>
              <a:gd name="connsiteX537" fmla="*/ 5754709 w 7467600"/>
              <a:gd name="connsiteY537" fmla="*/ 2071454 h 6858000"/>
              <a:gd name="connsiteX538" fmla="*/ 5763044 w 7467600"/>
              <a:gd name="connsiteY538" fmla="*/ 2842206 h 6858000"/>
              <a:gd name="connsiteX539" fmla="*/ 5764974 w 7467600"/>
              <a:gd name="connsiteY539" fmla="*/ 2799609 h 6858000"/>
              <a:gd name="connsiteX540" fmla="*/ 5767665 w 7467600"/>
              <a:gd name="connsiteY540" fmla="*/ 2666409 h 6858000"/>
              <a:gd name="connsiteX541" fmla="*/ 5763055 w 7467600"/>
              <a:gd name="connsiteY541" fmla="*/ 2579705 h 6858000"/>
              <a:gd name="connsiteX542" fmla="*/ 5758079 w 7467600"/>
              <a:gd name="connsiteY542" fmla="*/ 2492508 h 6858000"/>
              <a:gd name="connsiteX543" fmla="*/ 5779325 w 7467600"/>
              <a:gd name="connsiteY543" fmla="*/ 2197069 h 6858000"/>
              <a:gd name="connsiteX544" fmla="*/ 5798671 w 7467600"/>
              <a:gd name="connsiteY544" fmla="*/ 1981601 h 6858000"/>
              <a:gd name="connsiteX545" fmla="*/ 5829202 w 7467600"/>
              <a:gd name="connsiteY545" fmla="*/ 1971679 h 6858000"/>
              <a:gd name="connsiteX546" fmla="*/ 5809558 w 7467600"/>
              <a:gd name="connsiteY546" fmla="*/ 2198043 h 6858000"/>
              <a:gd name="connsiteX547" fmla="*/ 5788653 w 7467600"/>
              <a:gd name="connsiteY547" fmla="*/ 2489430 h 6858000"/>
              <a:gd name="connsiteX548" fmla="*/ 5793439 w 7467600"/>
              <a:gd name="connsiteY548" fmla="*/ 2575235 h 6858000"/>
              <a:gd name="connsiteX549" fmla="*/ 5796837 w 7467600"/>
              <a:gd name="connsiteY549" fmla="*/ 2637633 h 6858000"/>
              <a:gd name="connsiteX550" fmla="*/ 5818614 w 7467600"/>
              <a:gd name="connsiteY550" fmla="*/ 2473055 h 6858000"/>
              <a:gd name="connsiteX551" fmla="*/ 5829202 w 7467600"/>
              <a:gd name="connsiteY551" fmla="*/ 1971679 h 6858000"/>
              <a:gd name="connsiteX552" fmla="*/ 5911389 w 7467600"/>
              <a:gd name="connsiteY552" fmla="*/ 1898371 h 6858000"/>
              <a:gd name="connsiteX553" fmla="*/ 6237627 w 7467600"/>
              <a:gd name="connsiteY553" fmla="*/ 2231921 h 6858000"/>
              <a:gd name="connsiteX554" fmla="*/ 5911389 w 7467600"/>
              <a:gd name="connsiteY554" fmla="*/ 1898371 h 6858000"/>
              <a:gd name="connsiteX555" fmla="*/ 6944437 w 7467600"/>
              <a:gd name="connsiteY555" fmla="*/ 1575402 h 6858000"/>
              <a:gd name="connsiteX556" fmla="*/ 6304730 w 7467600"/>
              <a:gd name="connsiteY556" fmla="*/ 1766654 h 6858000"/>
              <a:gd name="connsiteX557" fmla="*/ 6944437 w 7467600"/>
              <a:gd name="connsiteY557" fmla="*/ 1575402 h 6858000"/>
              <a:gd name="connsiteX558" fmla="*/ 7019523 w 7467600"/>
              <a:gd name="connsiteY558" fmla="*/ 1519450 h 6858000"/>
              <a:gd name="connsiteX559" fmla="*/ 6298091 w 7467600"/>
              <a:gd name="connsiteY559" fmla="*/ 1737122 h 6858000"/>
              <a:gd name="connsiteX560" fmla="*/ 7019523 w 7467600"/>
              <a:gd name="connsiteY560" fmla="*/ 1519450 h 6858000"/>
              <a:gd name="connsiteX561" fmla="*/ 2399523 w 7467600"/>
              <a:gd name="connsiteY561" fmla="*/ 1428234 h 6858000"/>
              <a:gd name="connsiteX562" fmla="*/ 2224982 w 7467600"/>
              <a:gd name="connsiteY562" fmla="*/ 1826201 h 6858000"/>
              <a:gd name="connsiteX563" fmla="*/ 2096099 w 7467600"/>
              <a:gd name="connsiteY563" fmla="*/ 2345900 h 6858000"/>
              <a:gd name="connsiteX564" fmla="*/ 2283317 w 7467600"/>
              <a:gd name="connsiteY564" fmla="*/ 1796925 h 6858000"/>
              <a:gd name="connsiteX565" fmla="*/ 2399523 w 7467600"/>
              <a:gd name="connsiteY565" fmla="*/ 1428234 h 6858000"/>
              <a:gd name="connsiteX566" fmla="*/ 2448558 w 7467600"/>
              <a:gd name="connsiteY566" fmla="*/ 1373435 h 6858000"/>
              <a:gd name="connsiteX567" fmla="*/ 2312521 w 7467600"/>
              <a:gd name="connsiteY567" fmla="*/ 1806140 h 6858000"/>
              <a:gd name="connsiteX568" fmla="*/ 2127533 w 7467600"/>
              <a:gd name="connsiteY568" fmla="*/ 2348380 h 6858000"/>
              <a:gd name="connsiteX569" fmla="*/ 2358080 w 7467600"/>
              <a:gd name="connsiteY569" fmla="*/ 1866134 h 6858000"/>
              <a:gd name="connsiteX570" fmla="*/ 2407436 w 7467600"/>
              <a:gd name="connsiteY570" fmla="*/ 1651070 h 6858000"/>
              <a:gd name="connsiteX571" fmla="*/ 2448558 w 7467600"/>
              <a:gd name="connsiteY571" fmla="*/ 1373435 h 6858000"/>
              <a:gd name="connsiteX572" fmla="*/ 278707 w 7467600"/>
              <a:gd name="connsiteY572" fmla="*/ 1352270 h 6858000"/>
              <a:gd name="connsiteX573" fmla="*/ 321570 w 7467600"/>
              <a:gd name="connsiteY573" fmla="*/ 1861610 h 6858000"/>
              <a:gd name="connsiteX574" fmla="*/ 294281 w 7467600"/>
              <a:gd name="connsiteY574" fmla="*/ 1440658 h 6858000"/>
              <a:gd name="connsiteX575" fmla="*/ 278707 w 7467600"/>
              <a:gd name="connsiteY575" fmla="*/ 1352270 h 6858000"/>
              <a:gd name="connsiteX576" fmla="*/ 1423821 w 7467600"/>
              <a:gd name="connsiteY576" fmla="*/ 1351958 h 6858000"/>
              <a:gd name="connsiteX577" fmla="*/ 1638521 w 7467600"/>
              <a:gd name="connsiteY577" fmla="*/ 1908470 h 6858000"/>
              <a:gd name="connsiteX578" fmla="*/ 1754199 w 7467600"/>
              <a:gd name="connsiteY578" fmla="*/ 2149284 h 6858000"/>
              <a:gd name="connsiteX579" fmla="*/ 1908359 w 7467600"/>
              <a:gd name="connsiteY579" fmla="*/ 2364988 h 6858000"/>
              <a:gd name="connsiteX580" fmla="*/ 1647661 w 7467600"/>
              <a:gd name="connsiteY580" fmla="*/ 1825945 h 6858000"/>
              <a:gd name="connsiteX581" fmla="*/ 1423821 w 7467600"/>
              <a:gd name="connsiteY581" fmla="*/ 1351958 h 6858000"/>
              <a:gd name="connsiteX582" fmla="*/ 1431890 w 7467600"/>
              <a:gd name="connsiteY582" fmla="*/ 1306475 h 6858000"/>
              <a:gd name="connsiteX583" fmla="*/ 1507597 w 7467600"/>
              <a:gd name="connsiteY583" fmla="*/ 1446132 h 6858000"/>
              <a:gd name="connsiteX584" fmla="*/ 1674586 w 7467600"/>
              <a:gd name="connsiteY584" fmla="*/ 1813832 h 6858000"/>
              <a:gd name="connsiteX585" fmla="*/ 1815950 w 7467600"/>
              <a:gd name="connsiteY585" fmla="*/ 2128564 h 6858000"/>
              <a:gd name="connsiteX586" fmla="*/ 1984242 w 7467600"/>
              <a:gd name="connsiteY586" fmla="*/ 2430829 h 6858000"/>
              <a:gd name="connsiteX587" fmla="*/ 2014023 w 7467600"/>
              <a:gd name="connsiteY587" fmla="*/ 2450995 h 6858000"/>
              <a:gd name="connsiteX588" fmla="*/ 1747337 w 7467600"/>
              <a:gd name="connsiteY588" fmla="*/ 1855264 h 6858000"/>
              <a:gd name="connsiteX589" fmla="*/ 1533749 w 7467600"/>
              <a:gd name="connsiteY589" fmla="*/ 1478656 h 6858000"/>
              <a:gd name="connsiteX590" fmla="*/ 1431890 w 7467600"/>
              <a:gd name="connsiteY590" fmla="*/ 1306475 h 6858000"/>
              <a:gd name="connsiteX591" fmla="*/ 5052692 w 7467600"/>
              <a:gd name="connsiteY591" fmla="*/ 1292994 h 6858000"/>
              <a:gd name="connsiteX592" fmla="*/ 5200661 w 7467600"/>
              <a:gd name="connsiteY592" fmla="*/ 1635186 h 6858000"/>
              <a:gd name="connsiteX593" fmla="*/ 5297138 w 7467600"/>
              <a:gd name="connsiteY593" fmla="*/ 1906351 h 6858000"/>
              <a:gd name="connsiteX594" fmla="*/ 5052692 w 7467600"/>
              <a:gd name="connsiteY594" fmla="*/ 1292994 h 6858000"/>
              <a:gd name="connsiteX595" fmla="*/ 5009948 w 7467600"/>
              <a:gd name="connsiteY595" fmla="*/ 1273619 h 6858000"/>
              <a:gd name="connsiteX596" fmla="*/ 5121777 w 7467600"/>
              <a:gd name="connsiteY596" fmla="*/ 1654213 h 6858000"/>
              <a:gd name="connsiteX597" fmla="*/ 5293545 w 7467600"/>
              <a:gd name="connsiteY597" fmla="*/ 2072247 h 6858000"/>
              <a:gd name="connsiteX598" fmla="*/ 5294042 w 7467600"/>
              <a:gd name="connsiteY598" fmla="*/ 2065019 h 6858000"/>
              <a:gd name="connsiteX599" fmla="*/ 5171936 w 7467600"/>
              <a:gd name="connsiteY599" fmla="*/ 1647613 h 6858000"/>
              <a:gd name="connsiteX600" fmla="*/ 5009948 w 7467600"/>
              <a:gd name="connsiteY600" fmla="*/ 1273619 h 6858000"/>
              <a:gd name="connsiteX601" fmla="*/ 655236 w 7467600"/>
              <a:gd name="connsiteY601" fmla="*/ 1268632 h 6858000"/>
              <a:gd name="connsiteX602" fmla="*/ 839521 w 7467600"/>
              <a:gd name="connsiteY602" fmla="*/ 1685315 h 6858000"/>
              <a:gd name="connsiteX603" fmla="*/ 1109416 w 7467600"/>
              <a:gd name="connsiteY603" fmla="*/ 2061663 h 6858000"/>
              <a:gd name="connsiteX604" fmla="*/ 1298300 w 7467600"/>
              <a:gd name="connsiteY604" fmla="*/ 2247742 h 6858000"/>
              <a:gd name="connsiteX605" fmla="*/ 1125871 w 7467600"/>
              <a:gd name="connsiteY605" fmla="*/ 1989513 h 6858000"/>
              <a:gd name="connsiteX606" fmla="*/ 981574 w 7467600"/>
              <a:gd name="connsiteY606" fmla="*/ 1783157 h 6858000"/>
              <a:gd name="connsiteX607" fmla="*/ 922198 w 7467600"/>
              <a:gd name="connsiteY607" fmla="*/ 1677437 h 6858000"/>
              <a:gd name="connsiteX608" fmla="*/ 869293 w 7467600"/>
              <a:gd name="connsiteY608" fmla="*/ 1583214 h 6858000"/>
              <a:gd name="connsiteX609" fmla="*/ 751431 w 7467600"/>
              <a:gd name="connsiteY609" fmla="*/ 1405731 h 6858000"/>
              <a:gd name="connsiteX610" fmla="*/ 655236 w 7467600"/>
              <a:gd name="connsiteY610" fmla="*/ 1268632 h 6858000"/>
              <a:gd name="connsiteX611" fmla="*/ 6516292 w 7467600"/>
              <a:gd name="connsiteY611" fmla="*/ 1263064 h 6858000"/>
              <a:gd name="connsiteX612" fmla="*/ 5736320 w 7467600"/>
              <a:gd name="connsiteY612" fmla="*/ 1501803 h 6858000"/>
              <a:gd name="connsiteX613" fmla="*/ 6516292 w 7467600"/>
              <a:gd name="connsiteY613" fmla="*/ 1263064 h 6858000"/>
              <a:gd name="connsiteX614" fmla="*/ 291466 w 7467600"/>
              <a:gd name="connsiteY614" fmla="*/ 1250369 h 6858000"/>
              <a:gd name="connsiteX615" fmla="*/ 323180 w 7467600"/>
              <a:gd name="connsiteY615" fmla="*/ 1435283 h 6858000"/>
              <a:gd name="connsiteX616" fmla="*/ 349381 w 7467600"/>
              <a:gd name="connsiteY616" fmla="*/ 1875041 h 6858000"/>
              <a:gd name="connsiteX617" fmla="*/ 374363 w 7467600"/>
              <a:gd name="connsiteY617" fmla="*/ 1506494 h 6858000"/>
              <a:gd name="connsiteX618" fmla="*/ 302168 w 7467600"/>
              <a:gd name="connsiteY618" fmla="*/ 1274495 h 6858000"/>
              <a:gd name="connsiteX619" fmla="*/ 291466 w 7467600"/>
              <a:gd name="connsiteY619" fmla="*/ 1250369 h 6858000"/>
              <a:gd name="connsiteX620" fmla="*/ 678222 w 7467600"/>
              <a:gd name="connsiteY620" fmla="*/ 1248670 h 6858000"/>
              <a:gd name="connsiteX621" fmla="*/ 775536 w 7467600"/>
              <a:gd name="connsiteY621" fmla="*/ 1388015 h 6858000"/>
              <a:gd name="connsiteX622" fmla="*/ 894529 w 7467600"/>
              <a:gd name="connsiteY622" fmla="*/ 1567739 h 6858000"/>
              <a:gd name="connsiteX623" fmla="*/ 948000 w 7467600"/>
              <a:gd name="connsiteY623" fmla="*/ 1663088 h 6858000"/>
              <a:gd name="connsiteX624" fmla="*/ 1006812 w 7467600"/>
              <a:gd name="connsiteY624" fmla="*/ 1767683 h 6858000"/>
              <a:gd name="connsiteX625" fmla="*/ 1149133 w 7467600"/>
              <a:gd name="connsiteY625" fmla="*/ 1971513 h 6858000"/>
              <a:gd name="connsiteX626" fmla="*/ 1333952 w 7467600"/>
              <a:gd name="connsiteY626" fmla="*/ 2251620 h 6858000"/>
              <a:gd name="connsiteX627" fmla="*/ 1337329 w 7467600"/>
              <a:gd name="connsiteY627" fmla="*/ 2258350 h 6858000"/>
              <a:gd name="connsiteX628" fmla="*/ 1014726 w 7467600"/>
              <a:gd name="connsiteY628" fmla="*/ 1615556 h 6858000"/>
              <a:gd name="connsiteX629" fmla="*/ 678222 w 7467600"/>
              <a:gd name="connsiteY629" fmla="*/ 1248670 h 6858000"/>
              <a:gd name="connsiteX630" fmla="*/ 6691602 w 7467600"/>
              <a:gd name="connsiteY630" fmla="*/ 1140573 h 6858000"/>
              <a:gd name="connsiteX631" fmla="*/ 6571100 w 7467600"/>
              <a:gd name="connsiteY631" fmla="*/ 1183662 h 6858000"/>
              <a:gd name="connsiteX632" fmla="*/ 6241687 w 7467600"/>
              <a:gd name="connsiteY632" fmla="*/ 1257600 h 6858000"/>
              <a:gd name="connsiteX633" fmla="*/ 5693009 w 7467600"/>
              <a:gd name="connsiteY633" fmla="*/ 1478256 h 6858000"/>
              <a:gd name="connsiteX634" fmla="*/ 6548420 w 7467600"/>
              <a:gd name="connsiteY634" fmla="*/ 1214599 h 6858000"/>
              <a:gd name="connsiteX635" fmla="*/ 6605473 w 7467600"/>
              <a:gd name="connsiteY635" fmla="*/ 1184686 h 6858000"/>
              <a:gd name="connsiteX636" fmla="*/ 6691602 w 7467600"/>
              <a:gd name="connsiteY636" fmla="*/ 1140573 h 6858000"/>
              <a:gd name="connsiteX637" fmla="*/ 4002475 w 7467600"/>
              <a:gd name="connsiteY637" fmla="*/ 1037802 h 6858000"/>
              <a:gd name="connsiteX638" fmla="*/ 4000324 w 7467600"/>
              <a:gd name="connsiteY638" fmla="*/ 1039362 h 6858000"/>
              <a:gd name="connsiteX639" fmla="*/ 4002862 w 7467600"/>
              <a:gd name="connsiteY639" fmla="*/ 1042866 h 6858000"/>
              <a:gd name="connsiteX640" fmla="*/ 4002475 w 7467600"/>
              <a:gd name="connsiteY640" fmla="*/ 1037802 h 6858000"/>
              <a:gd name="connsiteX641" fmla="*/ 506322 w 7467600"/>
              <a:gd name="connsiteY641" fmla="*/ 1020997 h 6858000"/>
              <a:gd name="connsiteX642" fmla="*/ 533068 w 7467600"/>
              <a:gd name="connsiteY642" fmla="*/ 1029409 h 6858000"/>
              <a:gd name="connsiteX643" fmla="*/ 1232525 w 7467600"/>
              <a:gd name="connsiteY643" fmla="*/ 1804675 h 6858000"/>
              <a:gd name="connsiteX644" fmla="*/ 1388858 w 7467600"/>
              <a:gd name="connsiteY644" fmla="*/ 2368011 h 6858000"/>
              <a:gd name="connsiteX645" fmla="*/ 1384098 w 7467600"/>
              <a:gd name="connsiteY645" fmla="*/ 2378125 h 6858000"/>
              <a:gd name="connsiteX646" fmla="*/ 1425393 w 7467600"/>
              <a:gd name="connsiteY646" fmla="*/ 2589124 h 6858000"/>
              <a:gd name="connsiteX647" fmla="*/ 1424001 w 7467600"/>
              <a:gd name="connsiteY647" fmla="*/ 2597541 h 6858000"/>
              <a:gd name="connsiteX648" fmla="*/ 2152729 w 7467600"/>
              <a:gd name="connsiteY648" fmla="*/ 2864487 h 6858000"/>
              <a:gd name="connsiteX649" fmla="*/ 2020609 w 7467600"/>
              <a:gd name="connsiteY649" fmla="*/ 2539671 h 6858000"/>
              <a:gd name="connsiteX650" fmla="*/ 2018920 w 7467600"/>
              <a:gd name="connsiteY650" fmla="*/ 2536309 h 6858000"/>
              <a:gd name="connsiteX651" fmla="*/ 1342441 w 7467600"/>
              <a:gd name="connsiteY651" fmla="*/ 1173017 h 6858000"/>
              <a:gd name="connsiteX652" fmla="*/ 1367925 w 7467600"/>
              <a:gd name="connsiteY652" fmla="*/ 1135648 h 6858000"/>
              <a:gd name="connsiteX653" fmla="*/ 1771401 w 7467600"/>
              <a:gd name="connsiteY653" fmla="*/ 1806673 h 6858000"/>
              <a:gd name="connsiteX654" fmla="*/ 1972385 w 7467600"/>
              <a:gd name="connsiteY654" fmla="*/ 2198735 h 6858000"/>
              <a:gd name="connsiteX655" fmla="*/ 2040892 w 7467600"/>
              <a:gd name="connsiteY655" fmla="*/ 2405205 h 6858000"/>
              <a:gd name="connsiteX656" fmla="*/ 2131689 w 7467600"/>
              <a:gd name="connsiteY656" fmla="*/ 1936926 h 6858000"/>
              <a:gd name="connsiteX657" fmla="*/ 2454820 w 7467600"/>
              <a:gd name="connsiteY657" fmla="*/ 1248808 h 6858000"/>
              <a:gd name="connsiteX658" fmla="*/ 2492512 w 7467600"/>
              <a:gd name="connsiteY658" fmla="*/ 1302920 h 6858000"/>
              <a:gd name="connsiteX659" fmla="*/ 2081216 w 7467600"/>
              <a:gd name="connsiteY659" fmla="*/ 2527513 h 6858000"/>
              <a:gd name="connsiteX660" fmla="*/ 2081211 w 7467600"/>
              <a:gd name="connsiteY660" fmla="*/ 2528916 h 6858000"/>
              <a:gd name="connsiteX661" fmla="*/ 2199067 w 7467600"/>
              <a:gd name="connsiteY661" fmla="*/ 2884061 h 6858000"/>
              <a:gd name="connsiteX662" fmla="*/ 3192586 w 7467600"/>
              <a:gd name="connsiteY662" fmla="*/ 3411496 h 6858000"/>
              <a:gd name="connsiteX663" fmla="*/ 3182620 w 7467600"/>
              <a:gd name="connsiteY663" fmla="*/ 3483279 h 6858000"/>
              <a:gd name="connsiteX664" fmla="*/ 2435119 w 7467600"/>
              <a:gd name="connsiteY664" fmla="*/ 3080173 h 6858000"/>
              <a:gd name="connsiteX665" fmla="*/ 2410152 w 7467600"/>
              <a:gd name="connsiteY665" fmla="*/ 3063751 h 6858000"/>
              <a:gd name="connsiteX666" fmla="*/ 2408099 w 7467600"/>
              <a:gd name="connsiteY666" fmla="*/ 3064403 h 6858000"/>
              <a:gd name="connsiteX667" fmla="*/ 2407218 w 7467600"/>
              <a:gd name="connsiteY667" fmla="*/ 3070324 h 6858000"/>
              <a:gd name="connsiteX668" fmla="*/ 2380138 w 7467600"/>
              <a:gd name="connsiteY668" fmla="*/ 3099341 h 6858000"/>
              <a:gd name="connsiteX669" fmla="*/ 1765923 w 7467600"/>
              <a:gd name="connsiteY669" fmla="*/ 3581043 h 6858000"/>
              <a:gd name="connsiteX670" fmla="*/ 1702258 w 7467600"/>
              <a:gd name="connsiteY670" fmla="*/ 3612286 h 6858000"/>
              <a:gd name="connsiteX671" fmla="*/ 1538370 w 7467600"/>
              <a:gd name="connsiteY671" fmla="*/ 3811804 h 6858000"/>
              <a:gd name="connsiteX672" fmla="*/ 542867 w 7467600"/>
              <a:gd name="connsiteY672" fmla="*/ 4944092 h 6858000"/>
              <a:gd name="connsiteX673" fmla="*/ 515800 w 7467600"/>
              <a:gd name="connsiteY673" fmla="*/ 4862180 h 6858000"/>
              <a:gd name="connsiteX674" fmla="*/ 909145 w 7467600"/>
              <a:gd name="connsiteY674" fmla="*/ 4199225 h 6858000"/>
              <a:gd name="connsiteX675" fmla="*/ 1214067 w 7467600"/>
              <a:gd name="connsiteY675" fmla="*/ 3908561 h 6858000"/>
              <a:gd name="connsiteX676" fmla="*/ 640967 w 7467600"/>
              <a:gd name="connsiteY676" fmla="*/ 4105601 h 6858000"/>
              <a:gd name="connsiteX677" fmla="*/ 112563 w 7467600"/>
              <a:gd name="connsiteY677" fmla="*/ 4396952 h 6858000"/>
              <a:gd name="connsiteX678" fmla="*/ 0 w 7467600"/>
              <a:gd name="connsiteY678" fmla="*/ 4466006 h 6858000"/>
              <a:gd name="connsiteX679" fmla="*/ 0 w 7467600"/>
              <a:gd name="connsiteY679" fmla="*/ 4233763 h 6858000"/>
              <a:gd name="connsiteX680" fmla="*/ 36881 w 7467600"/>
              <a:gd name="connsiteY680" fmla="*/ 4200118 h 6858000"/>
              <a:gd name="connsiteX681" fmla="*/ 910534 w 7467600"/>
              <a:gd name="connsiteY681" fmla="*/ 3629753 h 6858000"/>
              <a:gd name="connsiteX682" fmla="*/ 1578717 w 7467600"/>
              <a:gd name="connsiteY682" fmla="*/ 3575982 h 6858000"/>
              <a:gd name="connsiteX683" fmla="*/ 2338780 w 7467600"/>
              <a:gd name="connsiteY683" fmla="*/ 3033725 h 6858000"/>
              <a:gd name="connsiteX684" fmla="*/ 1807991 w 7467600"/>
              <a:gd name="connsiteY684" fmla="*/ 2807184 h 6858000"/>
              <a:gd name="connsiteX685" fmla="*/ 1416358 w 7467600"/>
              <a:gd name="connsiteY685" fmla="*/ 3112571 h 6858000"/>
              <a:gd name="connsiteX686" fmla="*/ 939066 w 7467600"/>
              <a:gd name="connsiteY686" fmla="*/ 3378798 h 6858000"/>
              <a:gd name="connsiteX687" fmla="*/ 115099 w 7467600"/>
              <a:gd name="connsiteY687" fmla="*/ 3607650 h 6858000"/>
              <a:gd name="connsiteX688" fmla="*/ 97284 w 7467600"/>
              <a:gd name="connsiteY688" fmla="*/ 3520393 h 6858000"/>
              <a:gd name="connsiteX689" fmla="*/ 922050 w 7467600"/>
              <a:gd name="connsiteY689" fmla="*/ 3074867 h 6858000"/>
              <a:gd name="connsiteX690" fmla="*/ 1405265 w 7467600"/>
              <a:gd name="connsiteY690" fmla="*/ 3016319 h 6858000"/>
              <a:gd name="connsiteX691" fmla="*/ 1407512 w 7467600"/>
              <a:gd name="connsiteY691" fmla="*/ 3018001 h 6858000"/>
              <a:gd name="connsiteX692" fmla="*/ 1726266 w 7467600"/>
              <a:gd name="connsiteY692" fmla="*/ 2777274 h 6858000"/>
              <a:gd name="connsiteX693" fmla="*/ 625390 w 7467600"/>
              <a:gd name="connsiteY693" fmla="*/ 2514541 h 6858000"/>
              <a:gd name="connsiteX694" fmla="*/ 619799 w 7467600"/>
              <a:gd name="connsiteY694" fmla="*/ 2527180 h 6858000"/>
              <a:gd name="connsiteX695" fmla="*/ 310030 w 7467600"/>
              <a:gd name="connsiteY695" fmla="*/ 2771818 h 6858000"/>
              <a:gd name="connsiteX696" fmla="*/ 173877 w 7467600"/>
              <a:gd name="connsiteY696" fmla="*/ 2937056 h 6858000"/>
              <a:gd name="connsiteX697" fmla="*/ 77889 w 7467600"/>
              <a:gd name="connsiteY697" fmla="*/ 3138440 h 6858000"/>
              <a:gd name="connsiteX698" fmla="*/ 0 w 7467600"/>
              <a:gd name="connsiteY698" fmla="*/ 3271395 h 6858000"/>
              <a:gd name="connsiteX699" fmla="*/ 0 w 7467600"/>
              <a:gd name="connsiteY699" fmla="*/ 3153002 h 6858000"/>
              <a:gd name="connsiteX700" fmla="*/ 2386 w 7467600"/>
              <a:gd name="connsiteY700" fmla="*/ 3149203 h 6858000"/>
              <a:gd name="connsiteX701" fmla="*/ 89753 w 7467600"/>
              <a:gd name="connsiteY701" fmla="*/ 2987702 h 6858000"/>
              <a:gd name="connsiteX702" fmla="*/ 76869 w 7467600"/>
              <a:gd name="connsiteY702" fmla="*/ 3005404 h 6858000"/>
              <a:gd name="connsiteX703" fmla="*/ 32049 w 7467600"/>
              <a:gd name="connsiteY703" fmla="*/ 3065814 h 6858000"/>
              <a:gd name="connsiteX704" fmla="*/ 0 w 7467600"/>
              <a:gd name="connsiteY704" fmla="*/ 3108744 h 6858000"/>
              <a:gd name="connsiteX705" fmla="*/ 0 w 7467600"/>
              <a:gd name="connsiteY705" fmla="*/ 3058059 h 6858000"/>
              <a:gd name="connsiteX706" fmla="*/ 7610 w 7467600"/>
              <a:gd name="connsiteY706" fmla="*/ 3047889 h 6858000"/>
              <a:gd name="connsiteX707" fmla="*/ 52419 w 7467600"/>
              <a:gd name="connsiteY707" fmla="*/ 2987479 h 6858000"/>
              <a:gd name="connsiteX708" fmla="*/ 59142 w 7467600"/>
              <a:gd name="connsiteY708" fmla="*/ 2978488 h 6858000"/>
              <a:gd name="connsiteX709" fmla="*/ 0 w 7467600"/>
              <a:gd name="connsiteY709" fmla="*/ 3015334 h 6858000"/>
              <a:gd name="connsiteX710" fmla="*/ 0 w 7467600"/>
              <a:gd name="connsiteY710" fmla="*/ 2914286 h 6858000"/>
              <a:gd name="connsiteX711" fmla="*/ 36383 w 7467600"/>
              <a:gd name="connsiteY711" fmla="*/ 2901128 h 6858000"/>
              <a:gd name="connsiteX712" fmla="*/ 156329 w 7467600"/>
              <a:gd name="connsiteY712" fmla="*/ 2840533 h 6858000"/>
              <a:gd name="connsiteX713" fmla="*/ 358355 w 7467600"/>
              <a:gd name="connsiteY713" fmla="*/ 2620471 h 6858000"/>
              <a:gd name="connsiteX714" fmla="*/ 510577 w 7467600"/>
              <a:gd name="connsiteY714" fmla="*/ 2501244 h 6858000"/>
              <a:gd name="connsiteX715" fmla="*/ 211967 w 7467600"/>
              <a:gd name="connsiteY715" fmla="*/ 2479171 h 6858000"/>
              <a:gd name="connsiteX716" fmla="*/ 0 w 7467600"/>
              <a:gd name="connsiteY716" fmla="*/ 2476398 h 6858000"/>
              <a:gd name="connsiteX717" fmla="*/ 0 w 7467600"/>
              <a:gd name="connsiteY717" fmla="*/ 2389189 h 6858000"/>
              <a:gd name="connsiteX718" fmla="*/ 103062 w 7467600"/>
              <a:gd name="connsiteY718" fmla="*/ 2389518 h 6858000"/>
              <a:gd name="connsiteX719" fmla="*/ 510734 w 7467600"/>
              <a:gd name="connsiteY719" fmla="*/ 2416201 h 6858000"/>
              <a:gd name="connsiteX720" fmla="*/ 279257 w 7467600"/>
              <a:gd name="connsiteY720" fmla="*/ 2092102 h 6858000"/>
              <a:gd name="connsiteX721" fmla="*/ 65265 w 7467600"/>
              <a:gd name="connsiteY721" fmla="*/ 2006049 h 6858000"/>
              <a:gd name="connsiteX722" fmla="*/ 0 w 7467600"/>
              <a:gd name="connsiteY722" fmla="*/ 1982532 h 6858000"/>
              <a:gd name="connsiteX723" fmla="*/ 0 w 7467600"/>
              <a:gd name="connsiteY723" fmla="*/ 1912789 h 6858000"/>
              <a:gd name="connsiteX724" fmla="*/ 97460 w 7467600"/>
              <a:gd name="connsiteY724" fmla="*/ 1953725 h 6858000"/>
              <a:gd name="connsiteX725" fmla="*/ 221272 w 7467600"/>
              <a:gd name="connsiteY725" fmla="*/ 1980766 h 6858000"/>
              <a:gd name="connsiteX726" fmla="*/ 116765 w 7467600"/>
              <a:gd name="connsiteY726" fmla="*/ 1911033 h 6858000"/>
              <a:gd name="connsiteX727" fmla="*/ 16405 w 7467600"/>
              <a:gd name="connsiteY727" fmla="*/ 1803412 h 6858000"/>
              <a:gd name="connsiteX728" fmla="*/ 0 w 7467600"/>
              <a:gd name="connsiteY728" fmla="*/ 1784777 h 6858000"/>
              <a:gd name="connsiteX729" fmla="*/ 0 w 7467600"/>
              <a:gd name="connsiteY729" fmla="*/ 1740082 h 6858000"/>
              <a:gd name="connsiteX730" fmla="*/ 39394 w 7467600"/>
              <a:gd name="connsiteY730" fmla="*/ 1784856 h 6858000"/>
              <a:gd name="connsiteX731" fmla="*/ 135813 w 7467600"/>
              <a:gd name="connsiteY731" fmla="*/ 1888838 h 6858000"/>
              <a:gd name="connsiteX732" fmla="*/ 242575 w 7467600"/>
              <a:gd name="connsiteY732" fmla="*/ 1958841 h 6858000"/>
              <a:gd name="connsiteX733" fmla="*/ 82197 w 7467600"/>
              <a:gd name="connsiteY733" fmla="*/ 1754826 h 6858000"/>
              <a:gd name="connsiteX734" fmla="*/ 0 w 7467600"/>
              <a:gd name="connsiteY734" fmla="*/ 1679650 h 6858000"/>
              <a:gd name="connsiteX735" fmla="*/ 0 w 7467600"/>
              <a:gd name="connsiteY735" fmla="*/ 1602463 h 6858000"/>
              <a:gd name="connsiteX736" fmla="*/ 84689 w 7467600"/>
              <a:gd name="connsiteY736" fmla="*/ 1677442 h 6858000"/>
              <a:gd name="connsiteX737" fmla="*/ 298437 w 7467600"/>
              <a:gd name="connsiteY737" fmla="*/ 1968019 h 6858000"/>
              <a:gd name="connsiteX738" fmla="*/ 227269 w 7467600"/>
              <a:gd name="connsiteY738" fmla="*/ 1114064 h 6858000"/>
              <a:gd name="connsiteX739" fmla="*/ 248003 w 7467600"/>
              <a:gd name="connsiteY739" fmla="*/ 1089613 h 6858000"/>
              <a:gd name="connsiteX740" fmla="*/ 427020 w 7467600"/>
              <a:gd name="connsiteY740" fmla="*/ 1619803 h 6858000"/>
              <a:gd name="connsiteX741" fmla="*/ 340345 w 7467600"/>
              <a:gd name="connsiteY741" fmla="*/ 2027739 h 6858000"/>
              <a:gd name="connsiteX742" fmla="*/ 360865 w 7467600"/>
              <a:gd name="connsiteY742" fmla="*/ 2044827 h 6858000"/>
              <a:gd name="connsiteX743" fmla="*/ 560414 w 7467600"/>
              <a:gd name="connsiteY743" fmla="*/ 2421457 h 6858000"/>
              <a:gd name="connsiteX744" fmla="*/ 1359703 w 7467600"/>
              <a:gd name="connsiteY744" fmla="*/ 2578554 h 6858000"/>
              <a:gd name="connsiteX745" fmla="*/ 1359422 w 7467600"/>
              <a:gd name="connsiteY745" fmla="*/ 2577994 h 6858000"/>
              <a:gd name="connsiteX746" fmla="*/ 828701 w 7467600"/>
              <a:gd name="connsiteY746" fmla="*/ 1839520 h 6858000"/>
              <a:gd name="connsiteX747" fmla="*/ 494427 w 7467600"/>
              <a:gd name="connsiteY747" fmla="*/ 1092333 h 6858000"/>
              <a:gd name="connsiteX748" fmla="*/ 506322 w 7467600"/>
              <a:gd name="connsiteY748" fmla="*/ 1020997 h 6858000"/>
              <a:gd name="connsiteX749" fmla="*/ 4570198 w 7467600"/>
              <a:gd name="connsiteY749" fmla="*/ 978081 h 6858000"/>
              <a:gd name="connsiteX750" fmla="*/ 4523691 w 7467600"/>
              <a:gd name="connsiteY750" fmla="*/ 1127776 h 6858000"/>
              <a:gd name="connsiteX751" fmla="*/ 4509875 w 7467600"/>
              <a:gd name="connsiteY751" fmla="*/ 1167552 h 6858000"/>
              <a:gd name="connsiteX752" fmla="*/ 4478168 w 7467600"/>
              <a:gd name="connsiteY752" fmla="*/ 1260735 h 6858000"/>
              <a:gd name="connsiteX753" fmla="*/ 4409309 w 7467600"/>
              <a:gd name="connsiteY753" fmla="*/ 1666996 h 6858000"/>
              <a:gd name="connsiteX754" fmla="*/ 4370031 w 7467600"/>
              <a:gd name="connsiteY754" fmla="*/ 1955666 h 6858000"/>
              <a:gd name="connsiteX755" fmla="*/ 4570198 w 7467600"/>
              <a:gd name="connsiteY755" fmla="*/ 978081 h 6858000"/>
              <a:gd name="connsiteX756" fmla="*/ 4557898 w 7467600"/>
              <a:gd name="connsiteY756" fmla="*/ 900011 h 6858000"/>
              <a:gd name="connsiteX757" fmla="*/ 4344840 w 7467600"/>
              <a:gd name="connsiteY757" fmla="*/ 1922038 h 6858000"/>
              <a:gd name="connsiteX758" fmla="*/ 4378710 w 7467600"/>
              <a:gd name="connsiteY758" fmla="*/ 1665516 h 6858000"/>
              <a:gd name="connsiteX759" fmla="*/ 4448798 w 7467600"/>
              <a:gd name="connsiteY759" fmla="*/ 1253024 h 6858000"/>
              <a:gd name="connsiteX760" fmla="*/ 4480315 w 7467600"/>
              <a:gd name="connsiteY760" fmla="*/ 1158454 h 6858000"/>
              <a:gd name="connsiteX761" fmla="*/ 4494133 w 7467600"/>
              <a:gd name="connsiteY761" fmla="*/ 1118676 h 6858000"/>
              <a:gd name="connsiteX762" fmla="*/ 4557898 w 7467600"/>
              <a:gd name="connsiteY762" fmla="*/ 900011 h 6858000"/>
              <a:gd name="connsiteX763" fmla="*/ 5870151 w 7467600"/>
              <a:gd name="connsiteY763" fmla="*/ 898890 h 6858000"/>
              <a:gd name="connsiteX764" fmla="*/ 5861335 w 7467600"/>
              <a:gd name="connsiteY764" fmla="*/ 899177 h 6858000"/>
              <a:gd name="connsiteX765" fmla="*/ 5843702 w 7467600"/>
              <a:gd name="connsiteY765" fmla="*/ 899748 h 6858000"/>
              <a:gd name="connsiteX766" fmla="*/ 5651107 w 7467600"/>
              <a:gd name="connsiteY766" fmla="*/ 920306 h 6858000"/>
              <a:gd name="connsiteX767" fmla="*/ 5459407 w 7467600"/>
              <a:gd name="connsiteY767" fmla="*/ 940975 h 6858000"/>
              <a:gd name="connsiteX768" fmla="*/ 5374846 w 7467600"/>
              <a:gd name="connsiteY768" fmla="*/ 941988 h 6858000"/>
              <a:gd name="connsiteX769" fmla="*/ 5256105 w 7467600"/>
              <a:gd name="connsiteY769" fmla="*/ 945632 h 6858000"/>
              <a:gd name="connsiteX770" fmla="*/ 5107071 w 7467600"/>
              <a:gd name="connsiteY770" fmla="*/ 969720 h 6858000"/>
              <a:gd name="connsiteX771" fmla="*/ 4998681 w 7467600"/>
              <a:gd name="connsiteY771" fmla="*/ 988771 h 6858000"/>
              <a:gd name="connsiteX772" fmla="*/ 5870151 w 7467600"/>
              <a:gd name="connsiteY772" fmla="*/ 898890 h 6858000"/>
              <a:gd name="connsiteX773" fmla="*/ 5504425 w 7467600"/>
              <a:gd name="connsiteY773" fmla="*/ 848067 h 6858000"/>
              <a:gd name="connsiteX774" fmla="*/ 4968849 w 7467600"/>
              <a:gd name="connsiteY774" fmla="*/ 962318 h 6858000"/>
              <a:gd name="connsiteX775" fmla="*/ 5104039 w 7467600"/>
              <a:gd name="connsiteY775" fmla="*/ 940634 h 6858000"/>
              <a:gd name="connsiteX776" fmla="*/ 5256311 w 7467600"/>
              <a:gd name="connsiteY776" fmla="*/ 916490 h 6858000"/>
              <a:gd name="connsiteX777" fmla="*/ 5377381 w 7467600"/>
              <a:gd name="connsiteY777" fmla="*/ 912671 h 6858000"/>
              <a:gd name="connsiteX778" fmla="*/ 5460148 w 7467600"/>
              <a:gd name="connsiteY778" fmla="*/ 911442 h 6858000"/>
              <a:gd name="connsiteX779" fmla="*/ 5648971 w 7467600"/>
              <a:gd name="connsiteY779" fmla="*/ 891331 h 6858000"/>
              <a:gd name="connsiteX780" fmla="*/ 5844807 w 7467600"/>
              <a:gd name="connsiteY780" fmla="*/ 870718 h 6858000"/>
              <a:gd name="connsiteX781" fmla="*/ 5862975 w 7467600"/>
              <a:gd name="connsiteY781" fmla="*/ 869756 h 6858000"/>
              <a:gd name="connsiteX782" fmla="*/ 5920887 w 7467600"/>
              <a:gd name="connsiteY782" fmla="*/ 865929 h 6858000"/>
              <a:gd name="connsiteX783" fmla="*/ 5504425 w 7467600"/>
              <a:gd name="connsiteY783" fmla="*/ 848067 h 6858000"/>
              <a:gd name="connsiteX784" fmla="*/ 3607114 w 7467600"/>
              <a:gd name="connsiteY784" fmla="*/ 467441 h 6858000"/>
              <a:gd name="connsiteX785" fmla="*/ 3296242 w 7467600"/>
              <a:gd name="connsiteY785" fmla="*/ 807991 h 6858000"/>
              <a:gd name="connsiteX786" fmla="*/ 3174674 w 7467600"/>
              <a:gd name="connsiteY786" fmla="*/ 919759 h 6858000"/>
              <a:gd name="connsiteX787" fmla="*/ 3042978 w 7467600"/>
              <a:gd name="connsiteY787" fmla="*/ 1054894 h 6858000"/>
              <a:gd name="connsiteX788" fmla="*/ 2968914 w 7467600"/>
              <a:gd name="connsiteY788" fmla="*/ 1133756 h 6858000"/>
              <a:gd name="connsiteX789" fmla="*/ 3103823 w 7467600"/>
              <a:gd name="connsiteY789" fmla="*/ 1026814 h 6858000"/>
              <a:gd name="connsiteX790" fmla="*/ 3607114 w 7467600"/>
              <a:gd name="connsiteY790" fmla="*/ 467441 h 6858000"/>
              <a:gd name="connsiteX791" fmla="*/ 3744487 w 7467600"/>
              <a:gd name="connsiteY791" fmla="*/ 383136 h 6858000"/>
              <a:gd name="connsiteX792" fmla="*/ 3970213 w 7467600"/>
              <a:gd name="connsiteY792" fmla="*/ 995559 h 6858000"/>
              <a:gd name="connsiteX793" fmla="*/ 3744487 w 7467600"/>
              <a:gd name="connsiteY793" fmla="*/ 383136 h 6858000"/>
              <a:gd name="connsiteX794" fmla="*/ 3624562 w 7467600"/>
              <a:gd name="connsiteY794" fmla="*/ 367041 h 6858000"/>
              <a:gd name="connsiteX795" fmla="*/ 3489712 w 7467600"/>
              <a:gd name="connsiteY795" fmla="*/ 485386 h 6858000"/>
              <a:gd name="connsiteX796" fmla="*/ 3182994 w 7467600"/>
              <a:gd name="connsiteY796" fmla="*/ 828265 h 6858000"/>
              <a:gd name="connsiteX797" fmla="*/ 2892114 w 7467600"/>
              <a:gd name="connsiteY797" fmla="*/ 1172635 h 6858000"/>
              <a:gd name="connsiteX798" fmla="*/ 3021459 w 7467600"/>
              <a:gd name="connsiteY798" fmla="*/ 1035385 h 6858000"/>
              <a:gd name="connsiteX799" fmla="*/ 3153873 w 7467600"/>
              <a:gd name="connsiteY799" fmla="*/ 898971 h 6858000"/>
              <a:gd name="connsiteX800" fmla="*/ 3276511 w 7467600"/>
              <a:gd name="connsiteY800" fmla="*/ 786423 h 6858000"/>
              <a:gd name="connsiteX801" fmla="*/ 3584154 w 7467600"/>
              <a:gd name="connsiteY801" fmla="*/ 448218 h 6858000"/>
              <a:gd name="connsiteX802" fmla="*/ 3624562 w 7467600"/>
              <a:gd name="connsiteY802" fmla="*/ 367041 h 6858000"/>
              <a:gd name="connsiteX803" fmla="*/ 3766672 w 7467600"/>
              <a:gd name="connsiteY803" fmla="*/ 359429 h 6858000"/>
              <a:gd name="connsiteX804" fmla="*/ 3996338 w 7467600"/>
              <a:gd name="connsiteY804" fmla="*/ 968237 h 6858000"/>
              <a:gd name="connsiteX805" fmla="*/ 3766672 w 7467600"/>
              <a:gd name="connsiteY805" fmla="*/ 359429 h 6858000"/>
              <a:gd name="connsiteX806" fmla="*/ 5805386 w 7467600"/>
              <a:gd name="connsiteY806" fmla="*/ 239240 h 6858000"/>
              <a:gd name="connsiteX807" fmla="*/ 5736947 w 7467600"/>
              <a:gd name="connsiteY807" fmla="*/ 261367 h 6858000"/>
              <a:gd name="connsiteX808" fmla="*/ 5427012 w 7467600"/>
              <a:gd name="connsiteY808" fmla="*/ 311272 h 6858000"/>
              <a:gd name="connsiteX809" fmla="*/ 5147818 w 7467600"/>
              <a:gd name="connsiteY809" fmla="*/ 322112 h 6858000"/>
              <a:gd name="connsiteX810" fmla="*/ 5060854 w 7467600"/>
              <a:gd name="connsiteY810" fmla="*/ 311882 h 6858000"/>
              <a:gd name="connsiteX811" fmla="*/ 4945989 w 7467600"/>
              <a:gd name="connsiteY811" fmla="*/ 300516 h 6858000"/>
              <a:gd name="connsiteX812" fmla="*/ 5410479 w 7467600"/>
              <a:gd name="connsiteY812" fmla="*/ 348434 h 6858000"/>
              <a:gd name="connsiteX813" fmla="*/ 5805386 w 7467600"/>
              <a:gd name="connsiteY813" fmla="*/ 239240 h 6858000"/>
              <a:gd name="connsiteX814" fmla="*/ 5905192 w 7467600"/>
              <a:gd name="connsiteY814" fmla="*/ 163079 h 6858000"/>
              <a:gd name="connsiteX815" fmla="*/ 5865655 w 7467600"/>
              <a:gd name="connsiteY815" fmla="*/ 171901 h 6858000"/>
              <a:gd name="connsiteX816" fmla="*/ 5259740 w 7467600"/>
              <a:gd name="connsiteY816" fmla="*/ 257013 h 6858000"/>
              <a:gd name="connsiteX817" fmla="*/ 5208466 w 7467600"/>
              <a:gd name="connsiteY817" fmla="*/ 257550 h 6858000"/>
              <a:gd name="connsiteX818" fmla="*/ 4980204 w 7467600"/>
              <a:gd name="connsiteY818" fmla="*/ 271903 h 6858000"/>
              <a:gd name="connsiteX819" fmla="*/ 5068068 w 7467600"/>
              <a:gd name="connsiteY819" fmla="*/ 282244 h 6858000"/>
              <a:gd name="connsiteX820" fmla="*/ 5153231 w 7467600"/>
              <a:gd name="connsiteY820" fmla="*/ 292240 h 6858000"/>
              <a:gd name="connsiteX821" fmla="*/ 5426491 w 7467600"/>
              <a:gd name="connsiteY821" fmla="*/ 281128 h 6858000"/>
              <a:gd name="connsiteX822" fmla="*/ 5731212 w 7467600"/>
              <a:gd name="connsiteY822" fmla="*/ 231951 h 6858000"/>
              <a:gd name="connsiteX823" fmla="*/ 5905192 w 7467600"/>
              <a:gd name="connsiteY823" fmla="*/ 163079 h 6858000"/>
              <a:gd name="connsiteX824" fmla="*/ 5944437 w 7467600"/>
              <a:gd name="connsiteY824" fmla="*/ 113829 h 6858000"/>
              <a:gd name="connsiteX825" fmla="*/ 5825032 w 7467600"/>
              <a:gd name="connsiteY825" fmla="*/ 146405 h 6858000"/>
              <a:gd name="connsiteX826" fmla="*/ 4955599 w 7467600"/>
              <a:gd name="connsiteY826" fmla="*/ 247008 h 6858000"/>
              <a:gd name="connsiteX827" fmla="*/ 5210104 w 7467600"/>
              <a:gd name="connsiteY827" fmla="*/ 228123 h 6858000"/>
              <a:gd name="connsiteX828" fmla="*/ 5261015 w 7467600"/>
              <a:gd name="connsiteY828" fmla="*/ 227087 h 6858000"/>
              <a:gd name="connsiteX829" fmla="*/ 5861181 w 7467600"/>
              <a:gd name="connsiteY829" fmla="*/ 143093 h 6858000"/>
              <a:gd name="connsiteX830" fmla="*/ 5961252 w 7467600"/>
              <a:gd name="connsiteY830" fmla="*/ 114820 h 6858000"/>
              <a:gd name="connsiteX831" fmla="*/ 5944437 w 7467600"/>
              <a:gd name="connsiteY831" fmla="*/ 113829 h 6858000"/>
              <a:gd name="connsiteX832" fmla="*/ 3882765 w 7467600"/>
              <a:gd name="connsiteY832" fmla="*/ 0 h 6858000"/>
              <a:gd name="connsiteX833" fmla="*/ 3995099 w 7467600"/>
              <a:gd name="connsiteY833" fmla="*/ 0 h 6858000"/>
              <a:gd name="connsiteX834" fmla="*/ 4163818 w 7467600"/>
              <a:gd name="connsiteY834" fmla="*/ 234104 h 6858000"/>
              <a:gd name="connsiteX835" fmla="*/ 4172099 w 7467600"/>
              <a:gd name="connsiteY835" fmla="*/ 234207 h 6858000"/>
              <a:gd name="connsiteX836" fmla="*/ 4784282 w 7467600"/>
              <a:gd name="connsiteY836" fmla="*/ 276561 h 6858000"/>
              <a:gd name="connsiteX837" fmla="*/ 4801687 w 7467600"/>
              <a:gd name="connsiteY837" fmla="*/ 267764 h 6858000"/>
              <a:gd name="connsiteX838" fmla="*/ 6082788 w 7467600"/>
              <a:gd name="connsiteY838" fmla="*/ 64119 h 6858000"/>
              <a:gd name="connsiteX839" fmla="*/ 6099442 w 7467600"/>
              <a:gd name="connsiteY839" fmla="*/ 82568 h 6858000"/>
              <a:gd name="connsiteX840" fmla="*/ 4804137 w 7467600"/>
              <a:gd name="connsiteY840" fmla="*/ 320931 h 6858000"/>
              <a:gd name="connsiteX841" fmla="*/ 4227047 w 7467600"/>
              <a:gd name="connsiteY841" fmla="*/ 313415 h 6858000"/>
              <a:gd name="connsiteX842" fmla="*/ 4346041 w 7467600"/>
              <a:gd name="connsiteY842" fmla="*/ 456086 h 6858000"/>
              <a:gd name="connsiteX843" fmla="*/ 4870967 w 7467600"/>
              <a:gd name="connsiteY843" fmla="*/ 963061 h 6858000"/>
              <a:gd name="connsiteX844" fmla="*/ 4889647 w 7467600"/>
              <a:gd name="connsiteY844" fmla="*/ 957147 h 6858000"/>
              <a:gd name="connsiteX845" fmla="*/ 5422504 w 7467600"/>
              <a:gd name="connsiteY845" fmla="*/ 805191 h 6858000"/>
              <a:gd name="connsiteX846" fmla="*/ 6087656 w 7467600"/>
              <a:gd name="connsiteY846" fmla="*/ 826703 h 6858000"/>
              <a:gd name="connsiteX847" fmla="*/ 6058717 w 7467600"/>
              <a:gd name="connsiteY847" fmla="*/ 865992 h 6858000"/>
              <a:gd name="connsiteX848" fmla="*/ 4974153 w 7467600"/>
              <a:gd name="connsiteY848" fmla="*/ 1045456 h 6858000"/>
              <a:gd name="connsiteX849" fmla="*/ 5627835 w 7467600"/>
              <a:gd name="connsiteY849" fmla="*/ 1472077 h 6858000"/>
              <a:gd name="connsiteX850" fmla="*/ 5629817 w 7467600"/>
              <a:gd name="connsiteY850" fmla="*/ 1471412 h 6858000"/>
              <a:gd name="connsiteX851" fmla="*/ 5634124 w 7467600"/>
              <a:gd name="connsiteY851" fmla="*/ 1470572 h 6858000"/>
              <a:gd name="connsiteX852" fmla="*/ 5755832 w 7467600"/>
              <a:gd name="connsiteY852" fmla="*/ 1383886 h 6858000"/>
              <a:gd name="connsiteX853" fmla="*/ 6014186 w 7467600"/>
              <a:gd name="connsiteY853" fmla="*/ 1279799 h 6858000"/>
              <a:gd name="connsiteX854" fmla="*/ 6901619 w 7467600"/>
              <a:gd name="connsiteY854" fmla="*/ 1047874 h 6858000"/>
              <a:gd name="connsiteX855" fmla="*/ 6931566 w 7467600"/>
              <a:gd name="connsiteY855" fmla="*/ 1062034 h 6858000"/>
              <a:gd name="connsiteX856" fmla="*/ 5790982 w 7467600"/>
              <a:gd name="connsiteY856" fmla="*/ 1561380 h 6858000"/>
              <a:gd name="connsiteX857" fmla="*/ 6188971 w 7467600"/>
              <a:gd name="connsiteY857" fmla="*/ 1755168 h 6858000"/>
              <a:gd name="connsiteX858" fmla="*/ 6202446 w 7467600"/>
              <a:gd name="connsiteY858" fmla="*/ 1752268 h 6858000"/>
              <a:gd name="connsiteX859" fmla="*/ 7179560 w 7467600"/>
              <a:gd name="connsiteY859" fmla="*/ 1467551 h 6858000"/>
              <a:gd name="connsiteX860" fmla="*/ 7158730 w 7467600"/>
              <a:gd name="connsiteY860" fmla="*/ 1507835 h 6858000"/>
              <a:gd name="connsiteX861" fmla="*/ 6326959 w 7467600"/>
              <a:gd name="connsiteY861" fmla="*/ 1817686 h 6858000"/>
              <a:gd name="connsiteX862" fmla="*/ 6537433 w 7467600"/>
              <a:gd name="connsiteY862" fmla="*/ 1907790 h 6858000"/>
              <a:gd name="connsiteX863" fmla="*/ 6550221 w 7467600"/>
              <a:gd name="connsiteY863" fmla="*/ 1910729 h 6858000"/>
              <a:gd name="connsiteX864" fmla="*/ 6964438 w 7467600"/>
              <a:gd name="connsiteY864" fmla="*/ 2209505 h 6858000"/>
              <a:gd name="connsiteX865" fmla="*/ 7367862 w 7467600"/>
              <a:gd name="connsiteY865" fmla="*/ 2806833 h 6858000"/>
              <a:gd name="connsiteX866" fmla="*/ 7364329 w 7467600"/>
              <a:gd name="connsiteY866" fmla="*/ 2826907 h 6858000"/>
              <a:gd name="connsiteX867" fmla="*/ 7290545 w 7467600"/>
              <a:gd name="connsiteY867" fmla="*/ 2850663 h 6858000"/>
              <a:gd name="connsiteX868" fmla="*/ 6472036 w 7467600"/>
              <a:gd name="connsiteY868" fmla="*/ 1959003 h 6858000"/>
              <a:gd name="connsiteX869" fmla="*/ 5792897 w 7467600"/>
              <a:gd name="connsiteY869" fmla="*/ 1647747 h 6858000"/>
              <a:gd name="connsiteX870" fmla="*/ 5842751 w 7467600"/>
              <a:gd name="connsiteY870" fmla="*/ 1816112 h 6858000"/>
              <a:gd name="connsiteX871" fmla="*/ 5847424 w 7467600"/>
              <a:gd name="connsiteY871" fmla="*/ 1815776 h 6858000"/>
              <a:gd name="connsiteX872" fmla="*/ 6399821 w 7467600"/>
              <a:gd name="connsiteY872" fmla="*/ 2344799 h 6858000"/>
              <a:gd name="connsiteX873" fmla="*/ 6323232 w 7467600"/>
              <a:gd name="connsiteY873" fmla="*/ 2389634 h 6858000"/>
              <a:gd name="connsiteX874" fmla="*/ 5942958 w 7467600"/>
              <a:gd name="connsiteY874" fmla="*/ 2077708 h 6858000"/>
              <a:gd name="connsiteX875" fmla="*/ 5921559 w 7467600"/>
              <a:gd name="connsiteY875" fmla="*/ 2378596 h 6858000"/>
              <a:gd name="connsiteX876" fmla="*/ 5817651 w 7467600"/>
              <a:gd name="connsiteY876" fmla="*/ 3023919 h 6858000"/>
              <a:gd name="connsiteX877" fmla="*/ 5729634 w 7467600"/>
              <a:gd name="connsiteY877" fmla="*/ 3051849 h 6858000"/>
              <a:gd name="connsiteX878" fmla="*/ 5611018 w 7467600"/>
              <a:gd name="connsiteY878" fmla="*/ 2316769 h 6858000"/>
              <a:gd name="connsiteX879" fmla="*/ 5687608 w 7467600"/>
              <a:gd name="connsiteY879" fmla="*/ 2039972 h 6858000"/>
              <a:gd name="connsiteX880" fmla="*/ 5657554 w 7467600"/>
              <a:gd name="connsiteY880" fmla="*/ 1576445 h 6858000"/>
              <a:gd name="connsiteX881" fmla="*/ 5150475 w 7467600"/>
              <a:gd name="connsiteY881" fmla="*/ 1274012 h 6858000"/>
              <a:gd name="connsiteX882" fmla="*/ 5349142 w 7467600"/>
              <a:gd name="connsiteY882" fmla="*/ 2204405 h 6858000"/>
              <a:gd name="connsiteX883" fmla="*/ 5262214 w 7467600"/>
              <a:gd name="connsiteY883" fmla="*/ 2233836 h 6858000"/>
              <a:gd name="connsiteX884" fmla="*/ 4981539 w 7467600"/>
              <a:gd name="connsiteY884" fmla="*/ 1542201 h 6858000"/>
              <a:gd name="connsiteX885" fmla="*/ 4958461 w 7467600"/>
              <a:gd name="connsiteY885" fmla="*/ 1136957 h 6858000"/>
              <a:gd name="connsiteX886" fmla="*/ 4655015 w 7467600"/>
              <a:gd name="connsiteY886" fmla="*/ 891426 h 6858000"/>
              <a:gd name="connsiteX887" fmla="*/ 4348002 w 7467600"/>
              <a:gd name="connsiteY887" fmla="*/ 2205895 h 6858000"/>
              <a:gd name="connsiteX888" fmla="*/ 4262250 w 7467600"/>
              <a:gd name="connsiteY888" fmla="*/ 2219972 h 6858000"/>
              <a:gd name="connsiteX889" fmla="*/ 4550611 w 7467600"/>
              <a:gd name="connsiteY889" fmla="*/ 817540 h 6858000"/>
              <a:gd name="connsiteX890" fmla="*/ 4564418 w 7467600"/>
              <a:gd name="connsiteY890" fmla="*/ 808293 h 6858000"/>
              <a:gd name="connsiteX891" fmla="*/ 4266388 w 7467600"/>
              <a:gd name="connsiteY891" fmla="*/ 500083 h 6858000"/>
              <a:gd name="connsiteX892" fmla="*/ 4032842 w 7467600"/>
              <a:gd name="connsiteY892" fmla="*/ 211809 h 6858000"/>
              <a:gd name="connsiteX893" fmla="*/ 3882765 w 7467600"/>
              <a:gd name="connsiteY893" fmla="*/ 0 h 6858000"/>
              <a:gd name="connsiteX894" fmla="*/ 3721337 w 7467600"/>
              <a:gd name="connsiteY894" fmla="*/ 0 h 6858000"/>
              <a:gd name="connsiteX895" fmla="*/ 3797544 w 7467600"/>
              <a:gd name="connsiteY895" fmla="*/ 0 h 6858000"/>
              <a:gd name="connsiteX896" fmla="*/ 3775734 w 7467600"/>
              <a:gd name="connsiteY896" fmla="*/ 95131 h 6858000"/>
              <a:gd name="connsiteX897" fmla="*/ 3724807 w 7467600"/>
              <a:gd name="connsiteY897" fmla="*/ 272257 h 6858000"/>
              <a:gd name="connsiteX898" fmla="*/ 3726844 w 7467600"/>
              <a:gd name="connsiteY898" fmla="*/ 282988 h 6858000"/>
              <a:gd name="connsiteX899" fmla="*/ 3742664 w 7467600"/>
              <a:gd name="connsiteY899" fmla="*/ 279918 h 6858000"/>
              <a:gd name="connsiteX900" fmla="*/ 4103910 w 7467600"/>
              <a:gd name="connsiteY900" fmla="*/ 1161917 h 6858000"/>
              <a:gd name="connsiteX901" fmla="*/ 4020269 w 7467600"/>
              <a:gd name="connsiteY901" fmla="*/ 1200406 h 6858000"/>
              <a:gd name="connsiteX902" fmla="*/ 3674882 w 7467600"/>
              <a:gd name="connsiteY902" fmla="*/ 488524 h 6858000"/>
              <a:gd name="connsiteX903" fmla="*/ 3132682 w 7467600"/>
              <a:gd name="connsiteY903" fmla="*/ 1072284 h 6858000"/>
              <a:gd name="connsiteX904" fmla="*/ 2716346 w 7467600"/>
              <a:gd name="connsiteY904" fmla="*/ 1276376 h 6858000"/>
              <a:gd name="connsiteX905" fmla="*/ 2716772 w 7467600"/>
              <a:gd name="connsiteY905" fmla="*/ 1255462 h 6858000"/>
              <a:gd name="connsiteX906" fmla="*/ 3471096 w 7467600"/>
              <a:gd name="connsiteY906" fmla="*/ 437072 h 6858000"/>
              <a:gd name="connsiteX907" fmla="*/ 3639057 w 7467600"/>
              <a:gd name="connsiteY907" fmla="*/ 286334 h 6858000"/>
              <a:gd name="connsiteX908" fmla="*/ 3640309 w 7467600"/>
              <a:gd name="connsiteY908" fmla="*/ 284664 h 6858000"/>
              <a:gd name="connsiteX909" fmla="*/ 3646022 w 7467600"/>
              <a:gd name="connsiteY909" fmla="*/ 276711 h 6858000"/>
              <a:gd name="connsiteX910" fmla="*/ 3707943 w 7467600"/>
              <a:gd name="connsiteY910" fmla="*/ 65958 h 6858000"/>
              <a:gd name="connsiteX911" fmla="*/ 3721337 w 7467600"/>
              <a:gd name="connsiteY911" fmla="*/ 0 h 6858000"/>
              <a:gd name="connsiteX912" fmla="*/ 2867960 w 7467600"/>
              <a:gd name="connsiteY912" fmla="*/ 0 h 6858000"/>
              <a:gd name="connsiteX913" fmla="*/ 2926351 w 7467600"/>
              <a:gd name="connsiteY913" fmla="*/ 0 h 6858000"/>
              <a:gd name="connsiteX914" fmla="*/ 2902823 w 7467600"/>
              <a:gd name="connsiteY914" fmla="*/ 262929 h 6858000"/>
              <a:gd name="connsiteX915" fmla="*/ 2940663 w 7467600"/>
              <a:gd name="connsiteY915" fmla="*/ 140884 h 6858000"/>
              <a:gd name="connsiteX916" fmla="*/ 2947039 w 7467600"/>
              <a:gd name="connsiteY916" fmla="*/ 122524 h 6858000"/>
              <a:gd name="connsiteX917" fmla="*/ 2984316 w 7467600"/>
              <a:gd name="connsiteY917" fmla="*/ 0 h 6858000"/>
              <a:gd name="connsiteX918" fmla="*/ 3016114 w 7467600"/>
              <a:gd name="connsiteY918" fmla="*/ 0 h 6858000"/>
              <a:gd name="connsiteX919" fmla="*/ 2979949 w 7467600"/>
              <a:gd name="connsiteY919" fmla="*/ 119274 h 6858000"/>
              <a:gd name="connsiteX920" fmla="*/ 3023879 w 7467600"/>
              <a:gd name="connsiteY920" fmla="*/ 0 h 6858000"/>
              <a:gd name="connsiteX921" fmla="*/ 3105400 w 7467600"/>
              <a:gd name="connsiteY921" fmla="*/ 0 h 6858000"/>
              <a:gd name="connsiteX922" fmla="*/ 3094669 w 7467600"/>
              <a:gd name="connsiteY922" fmla="*/ 30308 h 6858000"/>
              <a:gd name="connsiteX923" fmla="*/ 2901945 w 7467600"/>
              <a:gd name="connsiteY923" fmla="*/ 466538 h 6858000"/>
              <a:gd name="connsiteX924" fmla="*/ 2815209 w 7467600"/>
              <a:gd name="connsiteY924" fmla="*/ 497361 h 6858000"/>
              <a:gd name="connsiteX925" fmla="*/ 2844845 w 7467600"/>
              <a:gd name="connsiteY925" fmla="*/ 127638 h 6858000"/>
              <a:gd name="connsiteX926" fmla="*/ 2867960 w 7467600"/>
              <a:gd name="connsiteY926" fmla="*/ 0 h 6858000"/>
              <a:gd name="connsiteX927" fmla="*/ 1057230 w 7467600"/>
              <a:gd name="connsiteY927" fmla="*/ 0 h 6858000"/>
              <a:gd name="connsiteX928" fmla="*/ 1111003 w 7467600"/>
              <a:gd name="connsiteY928" fmla="*/ 0 h 6858000"/>
              <a:gd name="connsiteX929" fmla="*/ 1125553 w 7467600"/>
              <a:gd name="connsiteY929" fmla="*/ 52588 h 6858000"/>
              <a:gd name="connsiteX930" fmla="*/ 1304276 w 7467600"/>
              <a:gd name="connsiteY930" fmla="*/ 476275 h 6858000"/>
              <a:gd name="connsiteX931" fmla="*/ 1492066 w 7467600"/>
              <a:gd name="connsiteY931" fmla="*/ 886333 h 6858000"/>
              <a:gd name="connsiteX932" fmla="*/ 1423698 w 7467600"/>
              <a:gd name="connsiteY932" fmla="*/ 710817 h 6858000"/>
              <a:gd name="connsiteX933" fmla="*/ 1357609 w 7467600"/>
              <a:gd name="connsiteY933" fmla="*/ 532892 h 6858000"/>
              <a:gd name="connsiteX934" fmla="*/ 1309550 w 7467600"/>
              <a:gd name="connsiteY934" fmla="*/ 374031 h 6858000"/>
              <a:gd name="connsiteX935" fmla="*/ 1193673 w 7467600"/>
              <a:gd name="connsiteY935" fmla="*/ 49533 h 6858000"/>
              <a:gd name="connsiteX936" fmla="*/ 1164391 w 7467600"/>
              <a:gd name="connsiteY936" fmla="*/ 0 h 6858000"/>
              <a:gd name="connsiteX937" fmla="*/ 1200666 w 7467600"/>
              <a:gd name="connsiteY937" fmla="*/ 0 h 6858000"/>
              <a:gd name="connsiteX938" fmla="*/ 1223408 w 7467600"/>
              <a:gd name="connsiteY938" fmla="*/ 38996 h 6858000"/>
              <a:gd name="connsiteX939" fmla="*/ 1339635 w 7467600"/>
              <a:gd name="connsiteY939" fmla="*/ 365517 h 6858000"/>
              <a:gd name="connsiteX940" fmla="*/ 1387469 w 7467600"/>
              <a:gd name="connsiteY940" fmla="*/ 523079 h 6858000"/>
              <a:gd name="connsiteX941" fmla="*/ 1452685 w 7467600"/>
              <a:gd name="connsiteY941" fmla="*/ 699806 h 6858000"/>
              <a:gd name="connsiteX942" fmla="*/ 1492092 w 7467600"/>
              <a:gd name="connsiteY942" fmla="*/ 800424 h 6858000"/>
              <a:gd name="connsiteX943" fmla="*/ 1455302 w 7467600"/>
              <a:gd name="connsiteY943" fmla="*/ 632913 h 6858000"/>
              <a:gd name="connsiteX944" fmla="*/ 1222336 w 7467600"/>
              <a:gd name="connsiteY944" fmla="*/ 9480 h 6858000"/>
              <a:gd name="connsiteX945" fmla="*/ 1214634 w 7467600"/>
              <a:gd name="connsiteY945" fmla="*/ 0 h 6858000"/>
              <a:gd name="connsiteX946" fmla="*/ 1289827 w 7467600"/>
              <a:gd name="connsiteY946" fmla="*/ 0 h 6858000"/>
              <a:gd name="connsiteX947" fmla="*/ 1321076 w 7467600"/>
              <a:gd name="connsiteY947" fmla="*/ 59722 h 6858000"/>
              <a:gd name="connsiteX948" fmla="*/ 1512579 w 7467600"/>
              <a:gd name="connsiteY948" fmla="*/ 626441 h 6858000"/>
              <a:gd name="connsiteX949" fmla="*/ 1506076 w 7467600"/>
              <a:gd name="connsiteY949" fmla="*/ 1089289 h 6858000"/>
              <a:gd name="connsiteX950" fmla="*/ 1486346 w 7467600"/>
              <a:gd name="connsiteY950" fmla="*/ 1079919 h 6858000"/>
              <a:gd name="connsiteX951" fmla="*/ 1070511 w 7467600"/>
              <a:gd name="connsiteY951" fmla="*/ 48609 h 6858000"/>
              <a:gd name="connsiteX952" fmla="*/ 1057230 w 7467600"/>
              <a:gd name="connsiteY952" fmla="*/ 0 h 6858000"/>
              <a:gd name="connsiteX953" fmla="*/ 43151 w 7467600"/>
              <a:gd name="connsiteY953" fmla="*/ 0 h 6858000"/>
              <a:gd name="connsiteX954" fmla="*/ 95283 w 7467600"/>
              <a:gd name="connsiteY954" fmla="*/ 0 h 6858000"/>
              <a:gd name="connsiteX955" fmla="*/ 300708 w 7467600"/>
              <a:gd name="connsiteY955" fmla="*/ 154571 h 6858000"/>
              <a:gd name="connsiteX956" fmla="*/ 530414 w 7467600"/>
              <a:gd name="connsiteY956" fmla="*/ 354673 h 6858000"/>
              <a:gd name="connsiteX957" fmla="*/ 333785 w 7467600"/>
              <a:gd name="connsiteY957" fmla="*/ 161564 h 6858000"/>
              <a:gd name="connsiteX958" fmla="*/ 147005 w 7467600"/>
              <a:gd name="connsiteY958" fmla="*/ 0 h 6858000"/>
              <a:gd name="connsiteX959" fmla="*/ 272509 w 7467600"/>
              <a:gd name="connsiteY959" fmla="*/ 0 h 6858000"/>
              <a:gd name="connsiteX960" fmla="*/ 326276 w 7467600"/>
              <a:gd name="connsiteY960" fmla="*/ 45847 h 6858000"/>
              <a:gd name="connsiteX961" fmla="*/ 823759 w 7467600"/>
              <a:gd name="connsiteY961" fmla="*/ 574145 h 6858000"/>
              <a:gd name="connsiteX962" fmla="*/ 811254 w 7467600"/>
              <a:gd name="connsiteY962" fmla="*/ 665546 h 6858000"/>
              <a:gd name="connsiteX963" fmla="*/ 154042 w 7467600"/>
              <a:gd name="connsiteY963" fmla="*/ 261522 h 6858000"/>
              <a:gd name="connsiteX964" fmla="*/ 13550 w 7467600"/>
              <a:gd name="connsiteY964" fmla="*/ 158423 h 6858000"/>
              <a:gd name="connsiteX965" fmla="*/ 0 w 7467600"/>
              <a:gd name="connsiteY965" fmla="*/ 146618 h 6858000"/>
              <a:gd name="connsiteX966" fmla="*/ 0 w 7467600"/>
              <a:gd name="connsiteY966" fmla="*/ 59161 h 6858000"/>
              <a:gd name="connsiteX967" fmla="*/ 45427 w 7467600"/>
              <a:gd name="connsiteY967" fmla="*/ 101078 h 6858000"/>
              <a:gd name="connsiteX968" fmla="*/ 630103 w 7467600"/>
              <a:gd name="connsiteY968" fmla="*/ 485885 h 6858000"/>
              <a:gd name="connsiteX969" fmla="*/ 532040 w 7467600"/>
              <a:gd name="connsiteY969" fmla="*/ 399359 h 6858000"/>
              <a:gd name="connsiteX970" fmla="*/ 517618 w 7467600"/>
              <a:gd name="connsiteY970" fmla="*/ 385726 h 6858000"/>
              <a:gd name="connsiteX971" fmla="*/ 285074 w 7467600"/>
              <a:gd name="connsiteY971" fmla="*/ 182755 h 6858000"/>
              <a:gd name="connsiteX972" fmla="*/ 43151 w 7467600"/>
              <a:gd name="connsiteY972"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042773 w 7467600"/>
              <a:gd name="connsiteY74" fmla="*/ 5734011 h 6858000"/>
              <a:gd name="connsiteX75" fmla="*/ 7379510 w 7467600"/>
              <a:gd name="connsiteY75" fmla="*/ 5755454 h 6858000"/>
              <a:gd name="connsiteX76" fmla="*/ 7467600 w 7467600"/>
              <a:gd name="connsiteY76" fmla="*/ 5845526 h 6858000"/>
              <a:gd name="connsiteX77" fmla="*/ 7271900 w 7467600"/>
              <a:gd name="connsiteY77" fmla="*/ 5734551 h 6858000"/>
              <a:gd name="connsiteX78" fmla="*/ 7015907 w 7467600"/>
              <a:gd name="connsiteY78" fmla="*/ 5541548 h 6858000"/>
              <a:gd name="connsiteX79" fmla="*/ 7259646 w 7467600"/>
              <a:gd name="connsiteY79" fmla="*/ 5765985 h 6858000"/>
              <a:gd name="connsiteX80" fmla="*/ 7467600 w 7467600"/>
              <a:gd name="connsiteY80" fmla="*/ 6012219 h 6858000"/>
              <a:gd name="connsiteX81" fmla="*/ 7105827 w 7467600"/>
              <a:gd name="connsiteY81" fmla="*/ 5718700 h 6858000"/>
              <a:gd name="connsiteX82" fmla="*/ 7356878 w 7467600"/>
              <a:gd name="connsiteY82" fmla="*/ 5981332 h 6858000"/>
              <a:gd name="connsiteX83" fmla="*/ 7467600 w 7467600"/>
              <a:gd name="connsiteY83" fmla="*/ 6117703 h 6858000"/>
              <a:gd name="connsiteX84" fmla="*/ 7467600 w 7467600"/>
              <a:gd name="connsiteY84" fmla="*/ 6163634 h 6858000"/>
              <a:gd name="connsiteX85" fmla="*/ 7403637 w 7467600"/>
              <a:gd name="connsiteY85" fmla="*/ 6083957 h 6858000"/>
              <a:gd name="connsiteX86" fmla="*/ 7254615 w 7467600"/>
              <a:gd name="connsiteY86" fmla="*/ 5911918 h 6858000"/>
              <a:gd name="connsiteX87" fmla="*/ 7312589 w 7467600"/>
              <a:gd name="connsiteY87" fmla="*/ 5982309 h 6858000"/>
              <a:gd name="connsiteX88" fmla="*/ 7448321 w 7467600"/>
              <a:gd name="connsiteY88" fmla="*/ 6190991 h 6858000"/>
              <a:gd name="connsiteX89" fmla="*/ 7467600 w 7467600"/>
              <a:gd name="connsiteY89" fmla="*/ 6221686 h 6858000"/>
              <a:gd name="connsiteX90" fmla="*/ 7467600 w 7467600"/>
              <a:gd name="connsiteY90" fmla="*/ 6334256 h 6858000"/>
              <a:gd name="connsiteX91" fmla="*/ 7454976 w 7467600"/>
              <a:gd name="connsiteY91" fmla="*/ 6318297 h 6858000"/>
              <a:gd name="connsiteX92" fmla="*/ 7042773 w 7467600"/>
              <a:gd name="connsiteY92" fmla="*/ 5734011 h 6858000"/>
              <a:gd name="connsiteX93" fmla="*/ 1456157 w 7467600"/>
              <a:gd name="connsiteY93" fmla="*/ 5371404 h 6858000"/>
              <a:gd name="connsiteX94" fmla="*/ 1244432 w 7467600"/>
              <a:gd name="connsiteY94" fmla="*/ 5385601 h 6858000"/>
              <a:gd name="connsiteX95" fmla="*/ 973990 w 7467600"/>
              <a:gd name="connsiteY95" fmla="*/ 5424940 h 6858000"/>
              <a:gd name="connsiteX96" fmla="*/ 1103809 w 7467600"/>
              <a:gd name="connsiteY96" fmla="*/ 5433720 h 6858000"/>
              <a:gd name="connsiteX97" fmla="*/ 1123454 w 7467600"/>
              <a:gd name="connsiteY97" fmla="*/ 5435727 h 6858000"/>
              <a:gd name="connsiteX98" fmla="*/ 1737017 w 7467600"/>
              <a:gd name="connsiteY98" fmla="*/ 5452183 h 6858000"/>
              <a:gd name="connsiteX99" fmla="*/ 1824397 w 7467600"/>
              <a:gd name="connsiteY99" fmla="*/ 5447757 h 6858000"/>
              <a:gd name="connsiteX100" fmla="*/ 2070059 w 7467600"/>
              <a:gd name="connsiteY100" fmla="*/ 5441660 h 6858000"/>
              <a:gd name="connsiteX101" fmla="*/ 1456157 w 7467600"/>
              <a:gd name="connsiteY101" fmla="*/ 5371404 h 6858000"/>
              <a:gd name="connsiteX102" fmla="*/ 4988186 w 7467600"/>
              <a:gd name="connsiteY102" fmla="*/ 5216467 h 6858000"/>
              <a:gd name="connsiteX103" fmla="*/ 4777334 w 7467600"/>
              <a:gd name="connsiteY103" fmla="*/ 5406072 h 6858000"/>
              <a:gd name="connsiteX104" fmla="*/ 4718341 w 7467600"/>
              <a:gd name="connsiteY104" fmla="*/ 5468043 h 6858000"/>
              <a:gd name="connsiteX105" fmla="*/ 4604655 w 7467600"/>
              <a:gd name="connsiteY105" fmla="*/ 5583434 h 6858000"/>
              <a:gd name="connsiteX106" fmla="*/ 4565074 w 7467600"/>
              <a:gd name="connsiteY106" fmla="*/ 5618550 h 6858000"/>
              <a:gd name="connsiteX107" fmla="*/ 4988186 w 7467600"/>
              <a:gd name="connsiteY107" fmla="*/ 5216467 h 6858000"/>
              <a:gd name="connsiteX108" fmla="*/ 4978032 w 7467600"/>
              <a:gd name="connsiteY108" fmla="*/ 5183809 h 6858000"/>
              <a:gd name="connsiteX109" fmla="*/ 4463413 w 7467600"/>
              <a:gd name="connsiteY109" fmla="*/ 5615162 h 6858000"/>
              <a:gd name="connsiteX110" fmla="*/ 4358134 w 7467600"/>
              <a:gd name="connsiteY110" fmla="*/ 5742791 h 6858000"/>
              <a:gd name="connsiteX111" fmla="*/ 4376219 w 7467600"/>
              <a:gd name="connsiteY111" fmla="*/ 5729027 h 6858000"/>
              <a:gd name="connsiteX112" fmla="*/ 4582340 w 7467600"/>
              <a:gd name="connsiteY112" fmla="*/ 5561037 h 6858000"/>
              <a:gd name="connsiteX113" fmla="*/ 4694684 w 7467600"/>
              <a:gd name="connsiteY113" fmla="*/ 5447098 h 6858000"/>
              <a:gd name="connsiteX114" fmla="*/ 4754123 w 7467600"/>
              <a:gd name="connsiteY114" fmla="*/ 5384643 h 6858000"/>
              <a:gd name="connsiteX115" fmla="*/ 4978032 w 7467600"/>
              <a:gd name="connsiteY115" fmla="*/ 5183809 h 6858000"/>
              <a:gd name="connsiteX116" fmla="*/ 1903353 w 7467600"/>
              <a:gd name="connsiteY116" fmla="*/ 5044827 h 6858000"/>
              <a:gd name="connsiteX117" fmla="*/ 1936931 w 7467600"/>
              <a:gd name="connsiteY117" fmla="*/ 5093954 h 6858000"/>
              <a:gd name="connsiteX118" fmla="*/ 2195868 w 7467600"/>
              <a:gd name="connsiteY118" fmla="*/ 5396574 h 6858000"/>
              <a:gd name="connsiteX119" fmla="*/ 2088852 w 7467600"/>
              <a:gd name="connsiteY119" fmla="*/ 5166123 h 6858000"/>
              <a:gd name="connsiteX120" fmla="*/ 1958241 w 7467600"/>
              <a:gd name="connsiteY120" fmla="*/ 5067955 h 6858000"/>
              <a:gd name="connsiteX121" fmla="*/ 1903353 w 7467600"/>
              <a:gd name="connsiteY121" fmla="*/ 5044827 h 6858000"/>
              <a:gd name="connsiteX122" fmla="*/ 1979378 w 7467600"/>
              <a:gd name="connsiteY122" fmla="*/ 4769504 h 6858000"/>
              <a:gd name="connsiteX123" fmla="*/ 2882120 w 7467600"/>
              <a:gd name="connsiteY123" fmla="*/ 5064547 h 6858000"/>
              <a:gd name="connsiteX124" fmla="*/ 2793103 w 7467600"/>
              <a:gd name="connsiteY124" fmla="*/ 5039699 h 6858000"/>
              <a:gd name="connsiteX125" fmla="*/ 2770041 w 7467600"/>
              <a:gd name="connsiteY125" fmla="*/ 5033634 h 6858000"/>
              <a:gd name="connsiteX126" fmla="*/ 1979378 w 7467600"/>
              <a:gd name="connsiteY126" fmla="*/ 4769504 h 6858000"/>
              <a:gd name="connsiteX127" fmla="*/ 1927410 w 7467600"/>
              <a:gd name="connsiteY127" fmla="*/ 4716164 h 6858000"/>
              <a:gd name="connsiteX128" fmla="*/ 1959587 w 7467600"/>
              <a:gd name="connsiteY128" fmla="*/ 4728849 h 6858000"/>
              <a:gd name="connsiteX129" fmla="*/ 2777707 w 7467600"/>
              <a:gd name="connsiteY129" fmla="*/ 5003991 h 6858000"/>
              <a:gd name="connsiteX130" fmla="*/ 2800768 w 7467600"/>
              <a:gd name="connsiteY130" fmla="*/ 5010056 h 6858000"/>
              <a:gd name="connsiteX131" fmla="*/ 2879408 w 7467600"/>
              <a:gd name="connsiteY131" fmla="*/ 5031590 h 6858000"/>
              <a:gd name="connsiteX132" fmla="*/ 2862295 w 7467600"/>
              <a:gd name="connsiteY132" fmla="*/ 5022958 h 6858000"/>
              <a:gd name="connsiteX133" fmla="*/ 2813343 w 7467600"/>
              <a:gd name="connsiteY133" fmla="*/ 4998369 h 6858000"/>
              <a:gd name="connsiteX134" fmla="*/ 2646245 w 7467600"/>
              <a:gd name="connsiteY134" fmla="*/ 4930999 h 6858000"/>
              <a:gd name="connsiteX135" fmla="*/ 1999243 w 7467600"/>
              <a:gd name="connsiteY135" fmla="*/ 4730524 h 6858000"/>
              <a:gd name="connsiteX136" fmla="*/ 1979527 w 7467600"/>
              <a:gd name="connsiteY136" fmla="*/ 4726651 h 6858000"/>
              <a:gd name="connsiteX137" fmla="*/ 1927410 w 7467600"/>
              <a:gd name="connsiteY137" fmla="*/ 4716164 h 6858000"/>
              <a:gd name="connsiteX138" fmla="*/ 1997014 w 7467600"/>
              <a:gd name="connsiteY138" fmla="*/ 4698007 h 6858000"/>
              <a:gd name="connsiteX139" fmla="*/ 2005458 w 7467600"/>
              <a:gd name="connsiteY139" fmla="*/ 4699540 h 6858000"/>
              <a:gd name="connsiteX140" fmla="*/ 2657186 w 7467600"/>
              <a:gd name="connsiteY140" fmla="*/ 4901687 h 6858000"/>
              <a:gd name="connsiteX141" fmla="*/ 2826662 w 7467600"/>
              <a:gd name="connsiteY141" fmla="*/ 4970362 h 6858000"/>
              <a:gd name="connsiteX142" fmla="*/ 2876100 w 7467600"/>
              <a:gd name="connsiteY142" fmla="*/ 4995397 h 6858000"/>
              <a:gd name="connsiteX143" fmla="*/ 3042600 w 7467600"/>
              <a:gd name="connsiteY143" fmla="*/ 5059532 h 6858000"/>
              <a:gd name="connsiteX144" fmla="*/ 1997014 w 7467600"/>
              <a:gd name="connsiteY144" fmla="*/ 4698007 h 6858000"/>
              <a:gd name="connsiteX145" fmla="*/ 2305292 w 7467600"/>
              <a:gd name="connsiteY145" fmla="*/ 4219492 h 6858000"/>
              <a:gd name="connsiteX146" fmla="*/ 3360922 w 7467600"/>
              <a:gd name="connsiteY146" fmla="*/ 4529373 h 6858000"/>
              <a:gd name="connsiteX147" fmla="*/ 3492420 w 7467600"/>
              <a:gd name="connsiteY147" fmla="*/ 4510145 h 6858000"/>
              <a:gd name="connsiteX148" fmla="*/ 3364086 w 7467600"/>
              <a:gd name="connsiteY148" fmla="*/ 4480340 h 6858000"/>
              <a:gd name="connsiteX149" fmla="*/ 3225818 w 7467600"/>
              <a:gd name="connsiteY149" fmla="*/ 4411822 h 6858000"/>
              <a:gd name="connsiteX150" fmla="*/ 3129696 w 7467600"/>
              <a:gd name="connsiteY150" fmla="*/ 4360704 h 6858000"/>
              <a:gd name="connsiteX151" fmla="*/ 2814545 w 7467600"/>
              <a:gd name="connsiteY151" fmla="*/ 4282955 h 6858000"/>
              <a:gd name="connsiteX152" fmla="*/ 2305292 w 7467600"/>
              <a:gd name="connsiteY152" fmla="*/ 4219492 h 6858000"/>
              <a:gd name="connsiteX153" fmla="*/ 2626982 w 7467600"/>
              <a:gd name="connsiteY153" fmla="*/ 4206450 h 6858000"/>
              <a:gd name="connsiteX154" fmla="*/ 2490617 w 7467600"/>
              <a:gd name="connsiteY154" fmla="*/ 4206951 h 6858000"/>
              <a:gd name="connsiteX155" fmla="*/ 2819869 w 7467600"/>
              <a:gd name="connsiteY155" fmla="*/ 4252936 h 6858000"/>
              <a:gd name="connsiteX156" fmla="*/ 3143018 w 7467600"/>
              <a:gd name="connsiteY156" fmla="*/ 4332698 h 6858000"/>
              <a:gd name="connsiteX157" fmla="*/ 3241520 w 7467600"/>
              <a:gd name="connsiteY157" fmla="*/ 4385112 h 6858000"/>
              <a:gd name="connsiteX158" fmla="*/ 3374575 w 7467600"/>
              <a:gd name="connsiteY158" fmla="*/ 4451517 h 6858000"/>
              <a:gd name="connsiteX159" fmla="*/ 3505221 w 7467600"/>
              <a:gd name="connsiteY159" fmla="*/ 4480757 h 6858000"/>
              <a:gd name="connsiteX160" fmla="*/ 2626982 w 7467600"/>
              <a:gd name="connsiteY160" fmla="*/ 4206450 h 6858000"/>
              <a:gd name="connsiteX161" fmla="*/ 1310106 w 7467600"/>
              <a:gd name="connsiteY161" fmla="*/ 3943217 h 6858000"/>
              <a:gd name="connsiteX162" fmla="*/ 854994 w 7467600"/>
              <a:gd name="connsiteY162" fmla="*/ 4399136 h 6858000"/>
              <a:gd name="connsiteX163" fmla="*/ 742462 w 7467600"/>
              <a:gd name="connsiteY163" fmla="*/ 4594648 h 6858000"/>
              <a:gd name="connsiteX164" fmla="*/ 820602 w 7467600"/>
              <a:gd name="connsiteY164" fmla="*/ 4485915 h 6858000"/>
              <a:gd name="connsiteX165" fmla="*/ 878295 w 7467600"/>
              <a:gd name="connsiteY165" fmla="*/ 4403594 h 6858000"/>
              <a:gd name="connsiteX166" fmla="*/ 1240607 w 7467600"/>
              <a:gd name="connsiteY166" fmla="*/ 4010401 h 6858000"/>
              <a:gd name="connsiteX167" fmla="*/ 1310106 w 7467600"/>
              <a:gd name="connsiteY167" fmla="*/ 3943217 h 6858000"/>
              <a:gd name="connsiteX168" fmla="*/ 1423113 w 7467600"/>
              <a:gd name="connsiteY168" fmla="*/ 3874565 h 6858000"/>
              <a:gd name="connsiteX169" fmla="*/ 1260565 w 7467600"/>
              <a:gd name="connsiteY169" fmla="*/ 4031982 h 6858000"/>
              <a:gd name="connsiteX170" fmla="*/ 901900 w 7467600"/>
              <a:gd name="connsiteY170" fmla="*/ 4421236 h 6858000"/>
              <a:gd name="connsiteX171" fmla="*/ 845044 w 7467600"/>
              <a:gd name="connsiteY171" fmla="*/ 4502436 h 6858000"/>
              <a:gd name="connsiteX172" fmla="*/ 685926 w 7467600"/>
              <a:gd name="connsiteY172" fmla="*/ 4703069 h 6858000"/>
              <a:gd name="connsiteX173" fmla="*/ 684248 w 7467600"/>
              <a:gd name="connsiteY173" fmla="*/ 4706721 h 6858000"/>
              <a:gd name="connsiteX174" fmla="*/ 1423113 w 7467600"/>
              <a:gd name="connsiteY174" fmla="*/ 3874565 h 6858000"/>
              <a:gd name="connsiteX175" fmla="*/ 3316479 w 7467600"/>
              <a:gd name="connsiteY175" fmla="*/ 3872136 h 6858000"/>
              <a:gd name="connsiteX176" fmla="*/ 3546806 w 7467600"/>
              <a:gd name="connsiteY176" fmla="*/ 4356139 h 6858000"/>
              <a:gd name="connsiteX177" fmla="*/ 3364433 w 7467600"/>
              <a:gd name="connsiteY177" fmla="*/ 3953121 h 6858000"/>
              <a:gd name="connsiteX178" fmla="*/ 3316479 w 7467600"/>
              <a:gd name="connsiteY178" fmla="*/ 3872136 h 6858000"/>
              <a:gd name="connsiteX179" fmla="*/ 3291335 w 7467600"/>
              <a:gd name="connsiteY179" fmla="*/ 3767420 h 6858000"/>
              <a:gd name="connsiteX180" fmla="*/ 3390805 w 7467600"/>
              <a:gd name="connsiteY180" fmla="*/ 3937163 h 6858000"/>
              <a:gd name="connsiteX181" fmla="*/ 3579062 w 7467600"/>
              <a:gd name="connsiteY181" fmla="*/ 4359040 h 6858000"/>
              <a:gd name="connsiteX182" fmla="*/ 3467355 w 7467600"/>
              <a:gd name="connsiteY182" fmla="*/ 3988130 h 6858000"/>
              <a:gd name="connsiteX183" fmla="*/ 3310753 w 7467600"/>
              <a:gd name="connsiteY183" fmla="*/ 3787140 h 6858000"/>
              <a:gd name="connsiteX184" fmla="*/ 3291335 w 7467600"/>
              <a:gd name="connsiteY184" fmla="*/ 3767420 h 6858000"/>
              <a:gd name="connsiteX185" fmla="*/ 1635889 w 7467600"/>
              <a:gd name="connsiteY185" fmla="*/ 3709494 h 6858000"/>
              <a:gd name="connsiteX186" fmla="*/ 1634800 w 7467600"/>
              <a:gd name="connsiteY186" fmla="*/ 3731111 h 6858000"/>
              <a:gd name="connsiteX187" fmla="*/ 1635889 w 7467600"/>
              <a:gd name="connsiteY187" fmla="*/ 3709494 h 6858000"/>
              <a:gd name="connsiteX188" fmla="*/ 1510397 w 7467600"/>
              <a:gd name="connsiteY188" fmla="*/ 3684705 h 6858000"/>
              <a:gd name="connsiteX189" fmla="*/ 1146550 w 7467600"/>
              <a:gd name="connsiteY189" fmla="*/ 3802012 h 6858000"/>
              <a:gd name="connsiteX190" fmla="*/ 698834 w 7467600"/>
              <a:gd name="connsiteY190" fmla="*/ 3952272 h 6858000"/>
              <a:gd name="connsiteX191" fmla="*/ 34256 w 7467600"/>
              <a:gd name="connsiteY191" fmla="*/ 4347603 h 6858000"/>
              <a:gd name="connsiteX192" fmla="*/ 527241 w 7467600"/>
              <a:gd name="connsiteY192" fmla="*/ 4065078 h 6858000"/>
              <a:gd name="connsiteX193" fmla="*/ 1510397 w 7467600"/>
              <a:gd name="connsiteY193" fmla="*/ 3684705 h 6858000"/>
              <a:gd name="connsiteX194" fmla="*/ 1313114 w 7467600"/>
              <a:gd name="connsiteY194" fmla="*/ 3655216 h 6858000"/>
              <a:gd name="connsiteX195" fmla="*/ 1109304 w 7467600"/>
              <a:gd name="connsiteY195" fmla="*/ 3669030 h 6858000"/>
              <a:gd name="connsiteX196" fmla="*/ 8129 w 7467600"/>
              <a:gd name="connsiteY196" fmla="*/ 4330519 h 6858000"/>
              <a:gd name="connsiteX197" fmla="*/ 687572 w 7467600"/>
              <a:gd name="connsiteY197" fmla="*/ 3925629 h 6858000"/>
              <a:gd name="connsiteX198" fmla="*/ 1138365 w 7467600"/>
              <a:gd name="connsiteY198" fmla="*/ 3774515 h 6858000"/>
              <a:gd name="connsiteX199" fmla="*/ 1505579 w 7467600"/>
              <a:gd name="connsiteY199" fmla="*/ 3655526 h 6858000"/>
              <a:gd name="connsiteX200" fmla="*/ 1313114 w 7467600"/>
              <a:gd name="connsiteY200" fmla="*/ 3655216 h 6858000"/>
              <a:gd name="connsiteX201" fmla="*/ 3655073 w 7467600"/>
              <a:gd name="connsiteY201" fmla="*/ 3650884 h 6858000"/>
              <a:gd name="connsiteX202" fmla="*/ 3989938 w 7467600"/>
              <a:gd name="connsiteY202" fmla="*/ 3991685 h 6858000"/>
              <a:gd name="connsiteX203" fmla="*/ 4393907 w 7467600"/>
              <a:gd name="connsiteY203" fmla="*/ 4261258 h 6858000"/>
              <a:gd name="connsiteX204" fmla="*/ 4648051 w 7467600"/>
              <a:gd name="connsiteY204" fmla="*/ 4374051 h 6858000"/>
              <a:gd name="connsiteX205" fmla="*/ 4383389 w 7467600"/>
              <a:gd name="connsiteY205" fmla="*/ 4184369 h 6858000"/>
              <a:gd name="connsiteX206" fmla="*/ 4165508 w 7467600"/>
              <a:gd name="connsiteY206" fmla="*/ 4035196 h 6858000"/>
              <a:gd name="connsiteX207" fmla="*/ 4068162 w 7467600"/>
              <a:gd name="connsiteY207" fmla="*/ 3953394 h 6858000"/>
              <a:gd name="connsiteX208" fmla="*/ 3981416 w 7467600"/>
              <a:gd name="connsiteY208" fmla="*/ 3880482 h 6858000"/>
              <a:gd name="connsiteX209" fmla="*/ 3800147 w 7467600"/>
              <a:gd name="connsiteY209" fmla="*/ 3749872 h 6858000"/>
              <a:gd name="connsiteX210" fmla="*/ 3655073 w 7467600"/>
              <a:gd name="connsiteY210" fmla="*/ 3650884 h 6858000"/>
              <a:gd name="connsiteX211" fmla="*/ 3670252 w 7467600"/>
              <a:gd name="connsiteY211" fmla="*/ 3622798 h 6858000"/>
              <a:gd name="connsiteX212" fmla="*/ 3817258 w 7467600"/>
              <a:gd name="connsiteY212" fmla="*/ 3723577 h 6858000"/>
              <a:gd name="connsiteX213" fmla="*/ 4000461 w 7467600"/>
              <a:gd name="connsiteY213" fmla="*/ 3855966 h 6858000"/>
              <a:gd name="connsiteX214" fmla="*/ 4088180 w 7467600"/>
              <a:gd name="connsiteY214" fmla="*/ 3929774 h 6858000"/>
              <a:gd name="connsiteX215" fmla="*/ 4184555 w 7467600"/>
              <a:gd name="connsiteY215" fmla="*/ 4010683 h 6858000"/>
              <a:gd name="connsiteX216" fmla="*/ 4399563 w 7467600"/>
              <a:gd name="connsiteY216" fmla="*/ 4158106 h 6858000"/>
              <a:gd name="connsiteX217" fmla="*/ 4684469 w 7467600"/>
              <a:gd name="connsiteY217" fmla="*/ 4364680 h 6858000"/>
              <a:gd name="connsiteX218" fmla="*/ 4690271 w 7467600"/>
              <a:gd name="connsiteY218" fmla="*/ 4370034 h 6858000"/>
              <a:gd name="connsiteX219" fmla="*/ 4136093 w 7467600"/>
              <a:gd name="connsiteY219" fmla="*/ 3858466 h 6858000"/>
              <a:gd name="connsiteX220" fmla="*/ 3670252 w 7467600"/>
              <a:gd name="connsiteY220" fmla="*/ 3622798 h 6858000"/>
              <a:gd name="connsiteX221" fmla="*/ 4440129 w 7467600"/>
              <a:gd name="connsiteY221" fmla="*/ 3448571 h 6858000"/>
              <a:gd name="connsiteX222" fmla="*/ 4856525 w 7467600"/>
              <a:gd name="connsiteY222" fmla="*/ 3915351 h 6858000"/>
              <a:gd name="connsiteX223" fmla="*/ 5059055 w 7467600"/>
              <a:gd name="connsiteY223" fmla="*/ 4108918 h 6858000"/>
              <a:gd name="connsiteX224" fmla="*/ 5290070 w 7467600"/>
              <a:gd name="connsiteY224" fmla="*/ 4263619 h 6858000"/>
              <a:gd name="connsiteX225" fmla="*/ 4834991 w 7467600"/>
              <a:gd name="connsiteY225" fmla="*/ 3830985 h 6858000"/>
              <a:gd name="connsiteX226" fmla="*/ 4440129 w 7467600"/>
              <a:gd name="connsiteY226" fmla="*/ 3448571 h 6858000"/>
              <a:gd name="connsiteX227" fmla="*/ 4441737 w 7467600"/>
              <a:gd name="connsiteY227" fmla="*/ 3399734 h 6858000"/>
              <a:gd name="connsiteX228" fmla="*/ 4431236 w 7467600"/>
              <a:gd name="connsiteY228" fmla="*/ 3400954 h 6858000"/>
              <a:gd name="connsiteX229" fmla="*/ 4557150 w 7467600"/>
              <a:gd name="connsiteY229" fmla="*/ 3510023 h 6858000"/>
              <a:gd name="connsiteX230" fmla="*/ 4856936 w 7467600"/>
              <a:gd name="connsiteY230" fmla="*/ 3809146 h 6858000"/>
              <a:gd name="connsiteX231" fmla="*/ 5111996 w 7467600"/>
              <a:gd name="connsiteY231" fmla="*/ 4065759 h 6858000"/>
              <a:gd name="connsiteX232" fmla="*/ 5388878 w 7467600"/>
              <a:gd name="connsiteY232" fmla="*/ 4300185 h 6858000"/>
              <a:gd name="connsiteX233" fmla="*/ 5425556 w 7467600"/>
              <a:gd name="connsiteY233" fmla="*/ 4308967 h 6858000"/>
              <a:gd name="connsiteX234" fmla="*/ 4943646 w 7467600"/>
              <a:gd name="connsiteY234" fmla="*/ 3822916 h 6858000"/>
              <a:gd name="connsiteX235" fmla="*/ 4594837 w 7467600"/>
              <a:gd name="connsiteY235" fmla="*/ 3532274 h 6858000"/>
              <a:gd name="connsiteX236" fmla="*/ 4441737 w 7467600"/>
              <a:gd name="connsiteY236" fmla="*/ 3399734 h 6858000"/>
              <a:gd name="connsiteX237" fmla="*/ 5425834 w 7467600"/>
              <a:gd name="connsiteY237" fmla="*/ 3162785 h 6858000"/>
              <a:gd name="connsiteX238" fmla="*/ 5401644 w 7467600"/>
              <a:gd name="connsiteY238" fmla="*/ 3617847 h 6858000"/>
              <a:gd name="connsiteX239" fmla="*/ 5467256 w 7467600"/>
              <a:gd name="connsiteY239" fmla="*/ 4175494 h 6858000"/>
              <a:gd name="connsiteX240" fmla="*/ 5448069 w 7467600"/>
              <a:gd name="connsiteY240" fmla="*/ 3567554 h 6858000"/>
              <a:gd name="connsiteX241" fmla="*/ 5425834 w 7467600"/>
              <a:gd name="connsiteY241" fmla="*/ 3162785 h 6858000"/>
              <a:gd name="connsiteX242" fmla="*/ 1318687 w 7467600"/>
              <a:gd name="connsiteY242" fmla="*/ 3113840 h 6858000"/>
              <a:gd name="connsiteX243" fmla="*/ 1066793 w 7467600"/>
              <a:gd name="connsiteY243" fmla="*/ 3212171 h 6858000"/>
              <a:gd name="connsiteX244" fmla="*/ 993319 w 7467600"/>
              <a:gd name="connsiteY244" fmla="*/ 3247648 h 6858000"/>
              <a:gd name="connsiteX245" fmla="*/ 853081 w 7467600"/>
              <a:gd name="connsiteY245" fmla="*/ 3312410 h 6858000"/>
              <a:gd name="connsiteX246" fmla="*/ 805957 w 7467600"/>
              <a:gd name="connsiteY246" fmla="*/ 3330443 h 6858000"/>
              <a:gd name="connsiteX247" fmla="*/ 1318687 w 7467600"/>
              <a:gd name="connsiteY247" fmla="*/ 3113840 h 6858000"/>
              <a:gd name="connsiteX248" fmla="*/ 5453702 w 7467600"/>
              <a:gd name="connsiteY248" fmla="*/ 3090882 h 6858000"/>
              <a:gd name="connsiteX249" fmla="*/ 5480135 w 7467600"/>
              <a:gd name="connsiteY249" fmla="*/ 3565802 h 6858000"/>
              <a:gd name="connsiteX250" fmla="*/ 5499023 w 7467600"/>
              <a:gd name="connsiteY250" fmla="*/ 4166310 h 6858000"/>
              <a:gd name="connsiteX251" fmla="*/ 5547022 w 7467600"/>
              <a:gd name="connsiteY251" fmla="*/ 3607838 h 6858000"/>
              <a:gd name="connsiteX252" fmla="*/ 5515964 w 7467600"/>
              <a:gd name="connsiteY252" fmla="*/ 3378541 h 6858000"/>
              <a:gd name="connsiteX253" fmla="*/ 5453702 w 7467600"/>
              <a:gd name="connsiteY253" fmla="*/ 3090882 h 6858000"/>
              <a:gd name="connsiteX254" fmla="*/ 1238695 w 7467600"/>
              <a:gd name="connsiteY254" fmla="*/ 3076820 h 6858000"/>
              <a:gd name="connsiteX255" fmla="*/ 716371 w 7467600"/>
              <a:gd name="connsiteY255" fmla="*/ 3293249 h 6858000"/>
              <a:gd name="connsiteX256" fmla="*/ 579522 w 7467600"/>
              <a:gd name="connsiteY256" fmla="*/ 3371759 h 6858000"/>
              <a:gd name="connsiteX257" fmla="*/ 600288 w 7467600"/>
              <a:gd name="connsiteY257" fmla="*/ 3365555 h 6858000"/>
              <a:gd name="connsiteX258" fmla="*/ 840692 w 7467600"/>
              <a:gd name="connsiteY258" fmla="*/ 3284921 h 6858000"/>
              <a:gd name="connsiteX259" fmla="*/ 979248 w 7467600"/>
              <a:gd name="connsiteY259" fmla="*/ 3221003 h 6858000"/>
              <a:gd name="connsiteX260" fmla="*/ 1053282 w 7467600"/>
              <a:gd name="connsiteY260" fmla="*/ 3185247 h 6858000"/>
              <a:gd name="connsiteX261" fmla="*/ 1320603 w 7467600"/>
              <a:gd name="connsiteY261" fmla="*/ 3081281 h 6858000"/>
              <a:gd name="connsiteX262" fmla="*/ 1238695 w 7467600"/>
              <a:gd name="connsiteY262" fmla="*/ 3076820 h 6858000"/>
              <a:gd name="connsiteX263" fmla="*/ 5425627 w 7467600"/>
              <a:gd name="connsiteY263" fmla="*/ 2954192 h 6858000"/>
              <a:gd name="connsiteX264" fmla="*/ 5470770 w 7467600"/>
              <a:gd name="connsiteY264" fmla="*/ 3005435 h 6858000"/>
              <a:gd name="connsiteX265" fmla="*/ 5519779 w 7467600"/>
              <a:gd name="connsiteY265" fmla="*/ 4359223 h 6858000"/>
              <a:gd name="connsiteX266" fmla="*/ 5520293 w 7467600"/>
              <a:gd name="connsiteY266" fmla="*/ 4360602 h 6858000"/>
              <a:gd name="connsiteX267" fmla="*/ 5767221 w 7467600"/>
              <a:gd name="connsiteY267" fmla="*/ 4665564 h 6858000"/>
              <a:gd name="connsiteX268" fmla="*/ 6937169 w 7467600"/>
              <a:gd name="connsiteY268" fmla="*/ 4815941 h 6858000"/>
              <a:gd name="connsiteX269" fmla="*/ 6953922 w 7467600"/>
              <a:gd name="connsiteY269" fmla="*/ 4890068 h 6858000"/>
              <a:gd name="connsiteX270" fmla="*/ 6071359 w 7467600"/>
              <a:gd name="connsiteY270" fmla="*/ 4770770 h 6858000"/>
              <a:gd name="connsiteX271" fmla="*/ 6038839 w 7467600"/>
              <a:gd name="connsiteY271" fmla="*/ 4764474 h 6858000"/>
              <a:gd name="connsiteX272" fmla="*/ 6038706 w 7467600"/>
              <a:gd name="connsiteY272" fmla="*/ 4763847 h 6858000"/>
              <a:gd name="connsiteX273" fmla="*/ 6037784 w 7467600"/>
              <a:gd name="connsiteY273" fmla="*/ 4764270 h 6858000"/>
              <a:gd name="connsiteX274" fmla="*/ 6038839 w 7467600"/>
              <a:gd name="connsiteY274" fmla="*/ 4764474 h 6858000"/>
              <a:gd name="connsiteX275" fmla="*/ 6040338 w 7467600"/>
              <a:gd name="connsiteY275" fmla="*/ 4771418 h 6858000"/>
              <a:gd name="connsiteX276" fmla="*/ 6024488 w 7467600"/>
              <a:gd name="connsiteY276" fmla="*/ 4809903 h 6858000"/>
              <a:gd name="connsiteX277" fmla="*/ 5599771 w 7467600"/>
              <a:gd name="connsiteY277" fmla="*/ 5509652 h 6858000"/>
              <a:gd name="connsiteX278" fmla="*/ 5548843 w 7467600"/>
              <a:gd name="connsiteY278" fmla="*/ 5563845 h 6858000"/>
              <a:gd name="connsiteX279" fmla="*/ 5940952 w 7467600"/>
              <a:gd name="connsiteY279" fmla="*/ 6250028 h 6858000"/>
              <a:gd name="connsiteX280" fmla="*/ 6043441 w 7467600"/>
              <a:gd name="connsiteY280" fmla="*/ 6665847 h 6858000"/>
              <a:gd name="connsiteX281" fmla="*/ 6093432 w 7467600"/>
              <a:gd name="connsiteY281" fmla="*/ 6858000 h 6858000"/>
              <a:gd name="connsiteX282" fmla="*/ 6034344 w 7467600"/>
              <a:gd name="connsiteY282" fmla="*/ 6858000 h 6858000"/>
              <a:gd name="connsiteX283" fmla="*/ 6026679 w 7467600"/>
              <a:gd name="connsiteY283" fmla="*/ 6836959 h 6858000"/>
              <a:gd name="connsiteX284" fmla="*/ 5800441 w 7467600"/>
              <a:gd name="connsiteY284" fmla="*/ 6335286 h 6858000"/>
              <a:gd name="connsiteX285" fmla="*/ 5526562 w 7467600"/>
              <a:gd name="connsiteY285" fmla="*/ 5705388 h 6858000"/>
              <a:gd name="connsiteX286" fmla="*/ 5519640 w 7467600"/>
              <a:gd name="connsiteY286" fmla="*/ 5683774 h 6858000"/>
              <a:gd name="connsiteX287" fmla="*/ 5844559 w 7467600"/>
              <a:gd name="connsiteY287" fmla="*/ 6553349 h 6858000"/>
              <a:gd name="connsiteX288" fmla="*/ 5975994 w 7467600"/>
              <a:gd name="connsiteY288" fmla="*/ 6858000 h 6858000"/>
              <a:gd name="connsiteX289" fmla="*/ 5898547 w 7467600"/>
              <a:gd name="connsiteY289" fmla="*/ 6858000 h 6858000"/>
              <a:gd name="connsiteX290" fmla="*/ 5682041 w 7467600"/>
              <a:gd name="connsiteY290" fmla="*/ 6355860 h 6858000"/>
              <a:gd name="connsiteX291" fmla="*/ 5461758 w 7467600"/>
              <a:gd name="connsiteY291" fmla="*/ 5820220 h 6858000"/>
              <a:gd name="connsiteX292" fmla="*/ 5237282 w 7467600"/>
              <a:gd name="connsiteY292" fmla="*/ 6579086 h 6858000"/>
              <a:gd name="connsiteX293" fmla="*/ 5115009 w 7467600"/>
              <a:gd name="connsiteY293" fmla="*/ 6858000 h 6858000"/>
              <a:gd name="connsiteX294" fmla="*/ 5028074 w 7467600"/>
              <a:gd name="connsiteY294" fmla="*/ 6858000 h 6858000"/>
              <a:gd name="connsiteX295" fmla="*/ 5079508 w 7467600"/>
              <a:gd name="connsiteY295" fmla="*/ 6749074 h 6858000"/>
              <a:gd name="connsiteX296" fmla="*/ 5371846 w 7467600"/>
              <a:gd name="connsiteY296" fmla="*/ 5924413 h 6858000"/>
              <a:gd name="connsiteX297" fmla="*/ 5270512 w 7467600"/>
              <a:gd name="connsiteY297" fmla="*/ 6138975 h 6858000"/>
              <a:gd name="connsiteX298" fmla="*/ 5062409 w 7467600"/>
              <a:gd name="connsiteY298" fmla="*/ 6653544 h 6858000"/>
              <a:gd name="connsiteX299" fmla="*/ 5036628 w 7467600"/>
              <a:gd name="connsiteY299" fmla="*/ 6754247 h 6858000"/>
              <a:gd name="connsiteX300" fmla="*/ 5009112 w 7467600"/>
              <a:gd name="connsiteY300" fmla="*/ 6858000 h 6858000"/>
              <a:gd name="connsiteX301" fmla="*/ 4976679 w 7467600"/>
              <a:gd name="connsiteY301" fmla="*/ 6858000 h 6858000"/>
              <a:gd name="connsiteX302" fmla="*/ 5006537 w 7467600"/>
              <a:gd name="connsiteY302" fmla="*/ 6747068 h 6858000"/>
              <a:gd name="connsiteX303" fmla="*/ 5032723 w 7467600"/>
              <a:gd name="connsiteY303" fmla="*/ 6644957 h 6858000"/>
              <a:gd name="connsiteX304" fmla="*/ 5242949 w 7467600"/>
              <a:gd name="connsiteY304" fmla="*/ 6125175 h 6858000"/>
              <a:gd name="connsiteX305" fmla="*/ 5286321 w 7467600"/>
              <a:gd name="connsiteY305" fmla="*/ 6033555 h 6858000"/>
              <a:gd name="connsiteX306" fmla="*/ 5008210 w 7467600"/>
              <a:gd name="connsiteY306" fmla="*/ 6649194 h 6858000"/>
              <a:gd name="connsiteX307" fmla="*/ 4986321 w 7467600"/>
              <a:gd name="connsiteY307" fmla="*/ 6765687 h 6858000"/>
              <a:gd name="connsiteX308" fmla="*/ 4973474 w 7467600"/>
              <a:gd name="connsiteY308" fmla="*/ 6858000 h 6858000"/>
              <a:gd name="connsiteX309" fmla="*/ 4907178 w 7467600"/>
              <a:gd name="connsiteY309" fmla="*/ 6858000 h 6858000"/>
              <a:gd name="connsiteX310" fmla="*/ 4910810 w 7467600"/>
              <a:gd name="connsiteY310" fmla="*/ 6829660 h 6858000"/>
              <a:gd name="connsiteX311" fmla="*/ 4987461 w 7467600"/>
              <a:gd name="connsiteY311" fmla="*/ 6432994 h 6858000"/>
              <a:gd name="connsiteX312" fmla="*/ 5179262 w 7467600"/>
              <a:gd name="connsiteY312" fmla="*/ 6035044 h 6858000"/>
              <a:gd name="connsiteX313" fmla="*/ 4689678 w 7467600"/>
              <a:gd name="connsiteY313" fmla="*/ 6440241 h 6858000"/>
              <a:gd name="connsiteX314" fmla="*/ 4477543 w 7467600"/>
              <a:gd name="connsiteY314" fmla="*/ 6674836 h 6858000"/>
              <a:gd name="connsiteX315" fmla="*/ 4329957 w 7467600"/>
              <a:gd name="connsiteY315" fmla="*/ 6858000 h 6858000"/>
              <a:gd name="connsiteX316" fmla="*/ 4218595 w 7467600"/>
              <a:gd name="connsiteY316" fmla="*/ 6858000 h 6858000"/>
              <a:gd name="connsiteX317" fmla="*/ 4368888 w 7467600"/>
              <a:gd name="connsiteY317" fmla="*/ 6668412 h 6858000"/>
              <a:gd name="connsiteX318" fmla="*/ 4563091 w 7467600"/>
              <a:gd name="connsiteY318" fmla="*/ 6442508 h 6858000"/>
              <a:gd name="connsiteX319" fmla="*/ 5387324 w 7467600"/>
              <a:gd name="connsiteY319" fmla="*/ 5705830 h 6858000"/>
              <a:gd name="connsiteX320" fmla="*/ 5073620 w 7467600"/>
              <a:gd name="connsiteY320" fmla="*/ 5955437 h 6858000"/>
              <a:gd name="connsiteX321" fmla="*/ 4689789 w 7467600"/>
              <a:gd name="connsiteY321" fmla="*/ 6268382 h 6858000"/>
              <a:gd name="connsiteX322" fmla="*/ 4418722 w 7467600"/>
              <a:gd name="connsiteY322" fmla="*/ 6570886 h 6858000"/>
              <a:gd name="connsiteX323" fmla="*/ 4214944 w 7467600"/>
              <a:gd name="connsiteY323" fmla="*/ 6858000 h 6858000"/>
              <a:gd name="connsiteX324" fmla="*/ 4177898 w 7467600"/>
              <a:gd name="connsiteY324" fmla="*/ 6858000 h 6858000"/>
              <a:gd name="connsiteX325" fmla="*/ 4391597 w 7467600"/>
              <a:gd name="connsiteY325" fmla="*/ 6556370 h 6858000"/>
              <a:gd name="connsiteX326" fmla="*/ 4668889 w 7467600"/>
              <a:gd name="connsiteY326" fmla="*/ 6246399 h 6858000"/>
              <a:gd name="connsiteX327" fmla="*/ 5055427 w 7467600"/>
              <a:gd name="connsiteY327" fmla="*/ 5931476 h 6858000"/>
              <a:gd name="connsiteX328" fmla="*/ 5371814 w 7467600"/>
              <a:gd name="connsiteY328" fmla="*/ 5678975 h 6858000"/>
              <a:gd name="connsiteX329" fmla="*/ 4987918 w 7467600"/>
              <a:gd name="connsiteY329" fmla="*/ 5838701 h 6858000"/>
              <a:gd name="connsiteX330" fmla="*/ 4317146 w 7467600"/>
              <a:gd name="connsiteY330" fmla="*/ 6587716 h 6858000"/>
              <a:gd name="connsiteX331" fmla="*/ 4171627 w 7467600"/>
              <a:gd name="connsiteY331" fmla="*/ 6858000 h 6858000"/>
              <a:gd name="connsiteX332" fmla="*/ 4081585 w 7467600"/>
              <a:gd name="connsiteY332" fmla="*/ 6858000 h 6858000"/>
              <a:gd name="connsiteX333" fmla="*/ 4238603 w 7467600"/>
              <a:gd name="connsiteY333" fmla="*/ 6559341 h 6858000"/>
              <a:gd name="connsiteX334" fmla="*/ 4778333 w 7467600"/>
              <a:gd name="connsiteY334" fmla="*/ 5873626 h 6858000"/>
              <a:gd name="connsiteX335" fmla="*/ 5414185 w 7467600"/>
              <a:gd name="connsiteY335" fmla="*/ 5573882 h 6858000"/>
              <a:gd name="connsiteX336" fmla="*/ 5959648 w 7467600"/>
              <a:gd name="connsiteY336" fmla="*/ 4760797 h 6858000"/>
              <a:gd name="connsiteX337" fmla="*/ 5355019 w 7467600"/>
              <a:gd name="connsiteY337" fmla="*/ 4734672 h 6858000"/>
              <a:gd name="connsiteX338" fmla="*/ 5083565 w 7467600"/>
              <a:gd name="connsiteY338" fmla="*/ 5179121 h 6858000"/>
              <a:gd name="connsiteX339" fmla="*/ 4713577 w 7467600"/>
              <a:gd name="connsiteY339" fmla="*/ 5616803 h 6858000"/>
              <a:gd name="connsiteX340" fmla="*/ 3989559 w 7467600"/>
              <a:gd name="connsiteY340" fmla="*/ 6145945 h 6858000"/>
              <a:gd name="connsiteX341" fmla="*/ 3939824 w 7467600"/>
              <a:gd name="connsiteY341" fmla="*/ 6066900 h 6858000"/>
              <a:gd name="connsiteX342" fmla="*/ 4584537 w 7467600"/>
              <a:gd name="connsiteY342" fmla="*/ 5324826 h 6858000"/>
              <a:gd name="connsiteX343" fmla="*/ 5037105 w 7467600"/>
              <a:gd name="connsiteY343" fmla="*/ 5088765 h 6858000"/>
              <a:gd name="connsiteX344" fmla="*/ 5039930 w 7467600"/>
              <a:gd name="connsiteY344" fmla="*/ 5089585 h 6858000"/>
              <a:gd name="connsiteX345" fmla="*/ 5263764 w 7467600"/>
              <a:gd name="connsiteY345" fmla="*/ 4735525 h 6858000"/>
              <a:gd name="connsiteX346" fmla="*/ 4086300 w 7467600"/>
              <a:gd name="connsiteY346" fmla="*/ 4884599 h 6858000"/>
              <a:gd name="connsiteX347" fmla="*/ 4085485 w 7467600"/>
              <a:gd name="connsiteY347" fmla="*/ 4899070 h 6858000"/>
              <a:gd name="connsiteX348" fmla="*/ 3871915 w 7467600"/>
              <a:gd name="connsiteY348" fmla="*/ 5253645 h 6858000"/>
              <a:gd name="connsiteX349" fmla="*/ 3799374 w 7467600"/>
              <a:gd name="connsiteY349" fmla="*/ 5466127 h 6858000"/>
              <a:gd name="connsiteX350" fmla="*/ 3498850 w 7467600"/>
              <a:gd name="connsiteY350" fmla="*/ 6661888 h 6858000"/>
              <a:gd name="connsiteX351" fmla="*/ 3399216 w 7467600"/>
              <a:gd name="connsiteY351" fmla="*/ 6858000 h 6858000"/>
              <a:gd name="connsiteX352" fmla="*/ 3303688 w 7467600"/>
              <a:gd name="connsiteY352" fmla="*/ 6858000 h 6858000"/>
              <a:gd name="connsiteX353" fmla="*/ 3391774 w 7467600"/>
              <a:gd name="connsiteY353" fmla="*/ 6697181 h 6858000"/>
              <a:gd name="connsiteX354" fmla="*/ 3735540 w 7467600"/>
              <a:gd name="connsiteY354" fmla="*/ 5546923 h 6858000"/>
              <a:gd name="connsiteX355" fmla="*/ 3729438 w 7467600"/>
              <a:gd name="connsiteY355" fmla="*/ 5569058 h 6858000"/>
              <a:gd name="connsiteX356" fmla="*/ 3707782 w 7467600"/>
              <a:gd name="connsiteY356" fmla="*/ 5644908 h 6858000"/>
              <a:gd name="connsiteX357" fmla="*/ 3583827 w 7467600"/>
              <a:gd name="connsiteY357" fmla="*/ 6039215 h 6858000"/>
              <a:gd name="connsiteX358" fmla="*/ 3547861 w 7467600"/>
              <a:gd name="connsiteY358" fmla="*/ 6129609 h 6858000"/>
              <a:gd name="connsiteX359" fmla="*/ 3490905 w 7467600"/>
              <a:gd name="connsiteY359" fmla="*/ 6277660 h 6858000"/>
              <a:gd name="connsiteX360" fmla="*/ 3455859 w 7467600"/>
              <a:gd name="connsiteY360" fmla="*/ 6391301 h 6858000"/>
              <a:gd name="connsiteX361" fmla="*/ 3429112 w 7467600"/>
              <a:gd name="connsiteY361" fmla="*/ 6479469 h 6858000"/>
              <a:gd name="connsiteX362" fmla="*/ 3304862 w 7467600"/>
              <a:gd name="connsiteY362" fmla="*/ 6796476 h 6858000"/>
              <a:gd name="connsiteX363" fmla="*/ 3276071 w 7467600"/>
              <a:gd name="connsiteY363" fmla="*/ 6858000 h 6858000"/>
              <a:gd name="connsiteX364" fmla="*/ 3240805 w 7467600"/>
              <a:gd name="connsiteY364" fmla="*/ 6858000 h 6858000"/>
              <a:gd name="connsiteX365" fmla="*/ 3275917 w 7467600"/>
              <a:gd name="connsiteY365" fmla="*/ 6783192 h 6858000"/>
              <a:gd name="connsiteX366" fmla="*/ 3399358 w 7467600"/>
              <a:gd name="connsiteY366" fmla="*/ 6469011 h 6858000"/>
              <a:gd name="connsiteX367" fmla="*/ 3425650 w 7467600"/>
              <a:gd name="connsiteY367" fmla="*/ 6381333 h 6858000"/>
              <a:gd name="connsiteX368" fmla="*/ 3460661 w 7467600"/>
              <a:gd name="connsiteY368" fmla="*/ 6266763 h 6858000"/>
              <a:gd name="connsiteX369" fmla="*/ 3518021 w 7467600"/>
              <a:gd name="connsiteY369" fmla="*/ 6117298 h 6858000"/>
              <a:gd name="connsiteX370" fmla="*/ 3554035 w 7467600"/>
              <a:gd name="connsiteY370" fmla="*/ 6027832 h 6858000"/>
              <a:gd name="connsiteX371" fmla="*/ 3677174 w 7467600"/>
              <a:gd name="connsiteY371" fmla="*/ 5636351 h 6858000"/>
              <a:gd name="connsiteX372" fmla="*/ 3698819 w 7467600"/>
              <a:gd name="connsiteY372" fmla="*/ 5560503 h 6858000"/>
              <a:gd name="connsiteX373" fmla="*/ 3702094 w 7467600"/>
              <a:gd name="connsiteY373" fmla="*/ 5549194 h 6858000"/>
              <a:gd name="connsiteX374" fmla="*/ 3398355 w 7467600"/>
              <a:gd name="connsiteY374" fmla="*/ 6094603 h 6858000"/>
              <a:gd name="connsiteX375" fmla="*/ 3193941 w 7467600"/>
              <a:gd name="connsiteY375" fmla="*/ 6798775 h 6858000"/>
              <a:gd name="connsiteX376" fmla="*/ 3184140 w 7467600"/>
              <a:gd name="connsiteY376" fmla="*/ 6858000 h 6858000"/>
              <a:gd name="connsiteX377" fmla="*/ 3099978 w 7467600"/>
              <a:gd name="connsiteY377" fmla="*/ 6858000 h 6858000"/>
              <a:gd name="connsiteX378" fmla="*/ 3101556 w 7467600"/>
              <a:gd name="connsiteY378" fmla="*/ 6843337 h 6858000"/>
              <a:gd name="connsiteX379" fmla="*/ 3370162 w 7467600"/>
              <a:gd name="connsiteY379" fmla="*/ 5785550 h 6858000"/>
              <a:gd name="connsiteX380" fmla="*/ 3746477 w 7467600"/>
              <a:gd name="connsiteY380" fmla="*/ 5377889 h 6858000"/>
              <a:gd name="connsiteX381" fmla="*/ 3863399 w 7467600"/>
              <a:gd name="connsiteY381" fmla="*/ 5087257 h 6858000"/>
              <a:gd name="connsiteX382" fmla="*/ 3968712 w 7467600"/>
              <a:gd name="connsiteY382" fmla="*/ 4913989 h 6858000"/>
              <a:gd name="connsiteX383" fmla="*/ 2792390 w 7467600"/>
              <a:gd name="connsiteY383" fmla="*/ 5382974 h 6858000"/>
              <a:gd name="connsiteX384" fmla="*/ 2714982 w 7467600"/>
              <a:gd name="connsiteY384" fmla="*/ 5427051 h 6858000"/>
              <a:gd name="connsiteX385" fmla="*/ 2813361 w 7467600"/>
              <a:gd name="connsiteY385" fmla="*/ 6023912 h 6858000"/>
              <a:gd name="connsiteX386" fmla="*/ 2688430 w 7467600"/>
              <a:gd name="connsiteY386" fmla="*/ 6801564 h 6858000"/>
              <a:gd name="connsiteX387" fmla="*/ 2629626 w 7467600"/>
              <a:gd name="connsiteY387" fmla="*/ 6763394 h 6858000"/>
              <a:gd name="connsiteX388" fmla="*/ 2565328 w 7467600"/>
              <a:gd name="connsiteY388" fmla="*/ 5516399 h 6858000"/>
              <a:gd name="connsiteX389" fmla="*/ 1922999 w 7467600"/>
              <a:gd name="connsiteY389" fmla="*/ 5980343 h 6858000"/>
              <a:gd name="connsiteX390" fmla="*/ 1950261 w 7467600"/>
              <a:gd name="connsiteY390" fmla="*/ 6405858 h 6858000"/>
              <a:gd name="connsiteX391" fmla="*/ 2365554 w 7467600"/>
              <a:gd name="connsiteY391" fmla="*/ 6759107 h 6858000"/>
              <a:gd name="connsiteX392" fmla="*/ 2424142 w 7467600"/>
              <a:gd name="connsiteY392" fmla="*/ 6858000 h 6858000"/>
              <a:gd name="connsiteX393" fmla="*/ 2395994 w 7467600"/>
              <a:gd name="connsiteY393" fmla="*/ 6858000 h 6858000"/>
              <a:gd name="connsiteX394" fmla="*/ 2392863 w 7467600"/>
              <a:gd name="connsiteY394" fmla="*/ 6852964 h 6858000"/>
              <a:gd name="connsiteX395" fmla="*/ 2017589 w 7467600"/>
              <a:gd name="connsiteY395" fmla="*/ 6493982 h 6858000"/>
              <a:gd name="connsiteX396" fmla="*/ 2147336 w 7467600"/>
              <a:gd name="connsiteY396" fmla="*/ 6594052 h 6858000"/>
              <a:gd name="connsiteX397" fmla="*/ 2207047 w 7467600"/>
              <a:gd name="connsiteY397" fmla="*/ 6654540 h 6858000"/>
              <a:gd name="connsiteX398" fmla="*/ 2299106 w 7467600"/>
              <a:gd name="connsiteY398" fmla="*/ 6778931 h 6858000"/>
              <a:gd name="connsiteX399" fmla="*/ 2314430 w 7467600"/>
              <a:gd name="connsiteY399" fmla="*/ 6801144 h 6858000"/>
              <a:gd name="connsiteX400" fmla="*/ 2352406 w 7467600"/>
              <a:gd name="connsiteY400" fmla="*/ 6858000 h 6858000"/>
              <a:gd name="connsiteX401" fmla="*/ 2314492 w 7467600"/>
              <a:gd name="connsiteY401" fmla="*/ 6858000 h 6858000"/>
              <a:gd name="connsiteX402" fmla="*/ 2288095 w 7467600"/>
              <a:gd name="connsiteY402" fmla="*/ 6818030 h 6858000"/>
              <a:gd name="connsiteX403" fmla="*/ 2272768 w 7467600"/>
              <a:gd name="connsiteY403" fmla="*/ 6795822 h 6858000"/>
              <a:gd name="connsiteX404" fmla="*/ 2182715 w 7467600"/>
              <a:gd name="connsiteY404" fmla="*/ 6675071 h 6858000"/>
              <a:gd name="connsiteX405" fmla="*/ 2032061 w 7467600"/>
              <a:gd name="connsiteY405" fmla="*/ 6541380 h 6858000"/>
              <a:gd name="connsiteX406" fmla="*/ 2257220 w 7467600"/>
              <a:gd name="connsiteY406" fmla="*/ 6826257 h 6858000"/>
              <a:gd name="connsiteX407" fmla="*/ 2281324 w 7467600"/>
              <a:gd name="connsiteY407" fmla="*/ 6858000 h 6858000"/>
              <a:gd name="connsiteX408" fmla="*/ 2242860 w 7467600"/>
              <a:gd name="connsiteY408" fmla="*/ 6858000 h 6858000"/>
              <a:gd name="connsiteX409" fmla="*/ 2232818 w 7467600"/>
              <a:gd name="connsiteY409" fmla="*/ 6844926 h 6858000"/>
              <a:gd name="connsiteX410" fmla="*/ 1990172 w 7467600"/>
              <a:gd name="connsiteY410" fmla="*/ 6542121 h 6858000"/>
              <a:gd name="connsiteX411" fmla="*/ 2124090 w 7467600"/>
              <a:gd name="connsiteY411" fmla="*/ 6761017 h 6858000"/>
              <a:gd name="connsiteX412" fmla="*/ 2200380 w 7467600"/>
              <a:gd name="connsiteY412" fmla="*/ 6858000 h 6858000"/>
              <a:gd name="connsiteX413" fmla="*/ 2147507 w 7467600"/>
              <a:gd name="connsiteY413" fmla="*/ 6858000 h 6858000"/>
              <a:gd name="connsiteX414" fmla="*/ 2070668 w 7467600"/>
              <a:gd name="connsiteY414" fmla="*/ 6761520 h 6858000"/>
              <a:gd name="connsiteX415" fmla="*/ 1975142 w 7467600"/>
              <a:gd name="connsiteY415" fmla="*/ 6585570 h 6858000"/>
              <a:gd name="connsiteX416" fmla="*/ 2050035 w 7467600"/>
              <a:gd name="connsiteY416" fmla="*/ 6813345 h 6858000"/>
              <a:gd name="connsiteX417" fmla="*/ 2063025 w 7467600"/>
              <a:gd name="connsiteY417" fmla="*/ 6858000 h 6858000"/>
              <a:gd name="connsiteX418" fmla="*/ 2021675 w 7467600"/>
              <a:gd name="connsiteY418" fmla="*/ 6858000 h 6858000"/>
              <a:gd name="connsiteX419" fmla="*/ 2019308 w 7467600"/>
              <a:gd name="connsiteY419" fmla="*/ 6847118 h 6858000"/>
              <a:gd name="connsiteX420" fmla="*/ 1938835 w 7467600"/>
              <a:gd name="connsiteY420" fmla="*/ 6551160 h 6858000"/>
              <a:gd name="connsiteX421" fmla="*/ 1953230 w 7467600"/>
              <a:gd name="connsiteY421" fmla="*/ 6759699 h 6858000"/>
              <a:gd name="connsiteX422" fmla="*/ 1956763 w 7467600"/>
              <a:gd name="connsiteY422" fmla="*/ 6778191 h 6858000"/>
              <a:gd name="connsiteX423" fmla="*/ 1967925 w 7467600"/>
              <a:gd name="connsiteY423" fmla="*/ 6858000 h 6858000"/>
              <a:gd name="connsiteX424" fmla="*/ 1936622 w 7467600"/>
              <a:gd name="connsiteY424" fmla="*/ 6858000 h 6858000"/>
              <a:gd name="connsiteX425" fmla="*/ 1926261 w 7467600"/>
              <a:gd name="connsiteY425" fmla="*/ 6784064 h 6858000"/>
              <a:gd name="connsiteX426" fmla="*/ 1922724 w 7467600"/>
              <a:gd name="connsiteY426" fmla="*/ 6765577 h 6858000"/>
              <a:gd name="connsiteX427" fmla="*/ 1904650 w 7467600"/>
              <a:gd name="connsiteY427" fmla="*/ 6639616 h 6858000"/>
              <a:gd name="connsiteX428" fmla="*/ 1885273 w 7467600"/>
              <a:gd name="connsiteY428" fmla="*/ 6858000 h 6858000"/>
              <a:gd name="connsiteX429" fmla="*/ 1854363 w 7467600"/>
              <a:gd name="connsiteY429" fmla="*/ 6858000 h 6858000"/>
              <a:gd name="connsiteX430" fmla="*/ 1880391 w 7467600"/>
              <a:gd name="connsiteY430" fmla="*/ 6603796 h 6858000"/>
              <a:gd name="connsiteX431" fmla="*/ 1818273 w 7467600"/>
              <a:gd name="connsiteY431" fmla="*/ 6715729 h 6858000"/>
              <a:gd name="connsiteX432" fmla="*/ 1794691 w 7467600"/>
              <a:gd name="connsiteY432" fmla="*/ 6843239 h 6858000"/>
              <a:gd name="connsiteX433" fmla="*/ 1794914 w 7467600"/>
              <a:gd name="connsiteY433" fmla="*/ 6858000 h 6858000"/>
              <a:gd name="connsiteX434" fmla="*/ 1746128 w 7467600"/>
              <a:gd name="connsiteY434" fmla="*/ 6858000 h 6858000"/>
              <a:gd name="connsiteX435" fmla="*/ 1753934 w 7467600"/>
              <a:gd name="connsiteY435" fmla="*/ 6724796 h 6858000"/>
              <a:gd name="connsiteX436" fmla="*/ 1792053 w 7467600"/>
              <a:gd name="connsiteY436" fmla="*/ 6572396 h 6858000"/>
              <a:gd name="connsiteX437" fmla="*/ 1862248 w 7467600"/>
              <a:gd name="connsiteY437" fmla="*/ 6266397 h 6858000"/>
              <a:gd name="connsiteX438" fmla="*/ 1862250 w 7467600"/>
              <a:gd name="connsiteY438" fmla="*/ 6033531 h 6858000"/>
              <a:gd name="connsiteX439" fmla="*/ 1211999 w 7467600"/>
              <a:gd name="connsiteY439" fmla="*/ 6683610 h 6858000"/>
              <a:gd name="connsiteX440" fmla="*/ 1213266 w 7467600"/>
              <a:gd name="connsiteY440" fmla="*/ 6691947 h 6858000"/>
              <a:gd name="connsiteX441" fmla="*/ 1203370 w 7467600"/>
              <a:gd name="connsiteY441" fmla="*/ 6850676 h 6858000"/>
              <a:gd name="connsiteX442" fmla="*/ 1203671 w 7467600"/>
              <a:gd name="connsiteY442" fmla="*/ 6858000 h 6858000"/>
              <a:gd name="connsiteX443" fmla="*/ 1143180 w 7467600"/>
              <a:gd name="connsiteY443" fmla="*/ 6858000 h 6858000"/>
              <a:gd name="connsiteX444" fmla="*/ 1142176 w 7467600"/>
              <a:gd name="connsiteY444" fmla="*/ 6766045 h 6858000"/>
              <a:gd name="connsiteX445" fmla="*/ 1067484 w 7467600"/>
              <a:gd name="connsiteY445" fmla="*/ 6858000 h 6858000"/>
              <a:gd name="connsiteX446" fmla="*/ 953928 w 7467600"/>
              <a:gd name="connsiteY446" fmla="*/ 6858000 h 6858000"/>
              <a:gd name="connsiteX447" fmla="*/ 959715 w 7467600"/>
              <a:gd name="connsiteY447" fmla="*/ 6850185 h 6858000"/>
              <a:gd name="connsiteX448" fmla="*/ 1483788 w 7467600"/>
              <a:gd name="connsiteY448" fmla="*/ 6259174 h 6858000"/>
              <a:gd name="connsiteX449" fmla="*/ 1100671 w 7467600"/>
              <a:gd name="connsiteY449" fmla="*/ 6252137 h 6858000"/>
              <a:gd name="connsiteX450" fmla="*/ 1090144 w 7467600"/>
              <a:gd name="connsiteY450" fmla="*/ 6256748 h 6858000"/>
              <a:gd name="connsiteX451" fmla="*/ 1095872 w 7467600"/>
              <a:gd name="connsiteY451" fmla="*/ 6271892 h 6858000"/>
              <a:gd name="connsiteX452" fmla="*/ 262785 w 7467600"/>
              <a:gd name="connsiteY452" fmla="*/ 6845450 h 6858000"/>
              <a:gd name="connsiteX453" fmla="*/ 209968 w 7467600"/>
              <a:gd name="connsiteY453" fmla="*/ 6770713 h 6858000"/>
              <a:gd name="connsiteX454" fmla="*/ 873460 w 7467600"/>
              <a:gd name="connsiteY454" fmla="*/ 6253768 h 6858000"/>
              <a:gd name="connsiteX455" fmla="*/ 192686 w 7467600"/>
              <a:gd name="connsiteY455" fmla="*/ 5849257 h 6858000"/>
              <a:gd name="connsiteX456" fmla="*/ 4696 w 7467600"/>
              <a:gd name="connsiteY456" fmla="*/ 5697668 h 6858000"/>
              <a:gd name="connsiteX457" fmla="*/ 0 w 7467600"/>
              <a:gd name="connsiteY457" fmla="*/ 5689984 h 6858000"/>
              <a:gd name="connsiteX458" fmla="*/ 0 w 7467600"/>
              <a:gd name="connsiteY458" fmla="*/ 5513472 h 6858000"/>
              <a:gd name="connsiteX459" fmla="*/ 174101 w 7467600"/>
              <a:gd name="connsiteY459" fmla="*/ 5620277 h 6858000"/>
              <a:gd name="connsiteX460" fmla="*/ 891800 w 7467600"/>
              <a:gd name="connsiteY460" fmla="*/ 6036935 h 6858000"/>
              <a:gd name="connsiteX461" fmla="*/ 1072219 w 7467600"/>
              <a:gd name="connsiteY461" fmla="*/ 6169443 h 6858000"/>
              <a:gd name="connsiteX462" fmla="*/ 1074117 w 7467600"/>
              <a:gd name="connsiteY462" fmla="*/ 6170301 h 6858000"/>
              <a:gd name="connsiteX463" fmla="*/ 1083114 w 7467600"/>
              <a:gd name="connsiteY463" fmla="*/ 6174131 h 6858000"/>
              <a:gd name="connsiteX464" fmla="*/ 1543010 w 7467600"/>
              <a:gd name="connsiteY464" fmla="*/ 6191140 h 6858000"/>
              <a:gd name="connsiteX465" fmla="*/ 1551080 w 7467600"/>
              <a:gd name="connsiteY465" fmla="*/ 6195006 h 6858000"/>
              <a:gd name="connsiteX466" fmla="*/ 2345443 w 7467600"/>
              <a:gd name="connsiteY466" fmla="*/ 5549882 h 6858000"/>
              <a:gd name="connsiteX467" fmla="*/ 1721499 w 7467600"/>
              <a:gd name="connsiteY467" fmla="*/ 5599969 h 6858000"/>
              <a:gd name="connsiteX468" fmla="*/ 767716 w 7467600"/>
              <a:gd name="connsiteY468" fmla="*/ 5472768 h 6858000"/>
              <a:gd name="connsiteX469" fmla="*/ 722147 w 7467600"/>
              <a:gd name="connsiteY469" fmla="*/ 5393091 h 6858000"/>
              <a:gd name="connsiteX470" fmla="*/ 1485552 w 7467600"/>
              <a:gd name="connsiteY470" fmla="*/ 5313202 h 6858000"/>
              <a:gd name="connsiteX471" fmla="*/ 2143004 w 7467600"/>
              <a:gd name="connsiteY471" fmla="*/ 5402420 h 6858000"/>
              <a:gd name="connsiteX472" fmla="*/ 1933391 w 7467600"/>
              <a:gd name="connsiteY472" fmla="*/ 5156971 h 6858000"/>
              <a:gd name="connsiteX473" fmla="*/ 1827118 w 7467600"/>
              <a:gd name="connsiteY473" fmla="*/ 4968410 h 6858000"/>
              <a:gd name="connsiteX474" fmla="*/ 1837349 w 7467600"/>
              <a:gd name="connsiteY474" fmla="*/ 4956357 h 6858000"/>
              <a:gd name="connsiteX475" fmla="*/ 2162835 w 7467600"/>
              <a:gd name="connsiteY475" fmla="*/ 5187853 h 6858000"/>
              <a:gd name="connsiteX476" fmla="*/ 2257167 w 7467600"/>
              <a:gd name="connsiteY476" fmla="*/ 5462123 h 6858000"/>
              <a:gd name="connsiteX477" fmla="*/ 2261598 w 7467600"/>
              <a:gd name="connsiteY477" fmla="*/ 5467998 h 6858000"/>
              <a:gd name="connsiteX478" fmla="*/ 2437177 w 7467600"/>
              <a:gd name="connsiteY478" fmla="*/ 5479608 h 6858000"/>
              <a:gd name="connsiteX479" fmla="*/ 2445247 w 7467600"/>
              <a:gd name="connsiteY479" fmla="*/ 5483476 h 6858000"/>
              <a:gd name="connsiteX480" fmla="*/ 2743626 w 7467600"/>
              <a:gd name="connsiteY480" fmla="*/ 5304819 h 6858000"/>
              <a:gd name="connsiteX481" fmla="*/ 3048102 w 7467600"/>
              <a:gd name="connsiteY481" fmla="*/ 5150595 h 6858000"/>
              <a:gd name="connsiteX482" fmla="*/ 1799414 w 7467600"/>
              <a:gd name="connsiteY482" fmla="*/ 4694732 h 6858000"/>
              <a:gd name="connsiteX483" fmla="*/ 1771735 w 7467600"/>
              <a:gd name="connsiteY483" fmla="*/ 4619929 h 6858000"/>
              <a:gd name="connsiteX484" fmla="*/ 3104273 w 7467600"/>
              <a:gd name="connsiteY484" fmla="*/ 5076159 h 6858000"/>
              <a:gd name="connsiteX485" fmla="*/ 3113245 w 7467600"/>
              <a:gd name="connsiteY485" fmla="*/ 5090705 h 6858000"/>
              <a:gd name="connsiteX486" fmla="*/ 3126294 w 7467600"/>
              <a:gd name="connsiteY486" fmla="*/ 5114400 h 6858000"/>
              <a:gd name="connsiteX487" fmla="*/ 3937433 w 7467600"/>
              <a:gd name="connsiteY487" fmla="*/ 4830473 h 6858000"/>
              <a:gd name="connsiteX488" fmla="*/ 3590475 w 7467600"/>
              <a:gd name="connsiteY488" fmla="*/ 4597974 h 6858000"/>
              <a:gd name="connsiteX489" fmla="*/ 3100264 w 7467600"/>
              <a:gd name="connsiteY489" fmla="*/ 4579845 h 6858000"/>
              <a:gd name="connsiteX490" fmla="*/ 2183576 w 7467600"/>
              <a:gd name="connsiteY490" fmla="*/ 4227150 h 6858000"/>
              <a:gd name="connsiteX491" fmla="*/ 2151029 w 7467600"/>
              <a:gd name="connsiteY491" fmla="*/ 4146947 h 6858000"/>
              <a:gd name="connsiteX492" fmla="*/ 3563434 w 7467600"/>
              <a:gd name="connsiteY492" fmla="*/ 4469115 h 6858000"/>
              <a:gd name="connsiteX493" fmla="*/ 3177952 w 7467600"/>
              <a:gd name="connsiteY493" fmla="*/ 3657386 h 6858000"/>
              <a:gd name="connsiteX494" fmla="*/ 3189263 w 7467600"/>
              <a:gd name="connsiteY494" fmla="*/ 3625726 h 6858000"/>
              <a:gd name="connsiteX495" fmla="*/ 3560912 w 7467600"/>
              <a:gd name="connsiteY495" fmla="*/ 4079863 h 6858000"/>
              <a:gd name="connsiteX496" fmla="*/ 3626636 w 7467600"/>
              <a:gd name="connsiteY496" fmla="*/ 4512230 h 6858000"/>
              <a:gd name="connsiteX497" fmla="*/ 3653088 w 7467600"/>
              <a:gd name="connsiteY497" fmla="*/ 4521417 h 6858000"/>
              <a:gd name="connsiteX498" fmla="*/ 3988128 w 7467600"/>
              <a:gd name="connsiteY498" fmla="*/ 4817267 h 6858000"/>
              <a:gd name="connsiteX499" fmla="*/ 4830582 w 7467600"/>
              <a:gd name="connsiteY499" fmla="*/ 4676000 h 6858000"/>
              <a:gd name="connsiteX500" fmla="*/ 4830100 w 7467600"/>
              <a:gd name="connsiteY500" fmla="*/ 4675554 h 6858000"/>
              <a:gd name="connsiteX501" fmla="*/ 4036318 w 7467600"/>
              <a:gd name="connsiteY501" fmla="*/ 4147013 h 6858000"/>
              <a:gd name="connsiteX502" fmla="*/ 3432098 w 7467600"/>
              <a:gd name="connsiteY502" fmla="*/ 3537312 h 6858000"/>
              <a:gd name="connsiteX503" fmla="*/ 3446761 w 7467600"/>
              <a:gd name="connsiteY503" fmla="*/ 3461278 h 6858000"/>
              <a:gd name="connsiteX504" fmla="*/ 4419733 w 7467600"/>
              <a:gd name="connsiteY504" fmla="*/ 3963555 h 6858000"/>
              <a:gd name="connsiteX505" fmla="*/ 4781371 w 7467600"/>
              <a:gd name="connsiteY505" fmla="*/ 4458604 h 6858000"/>
              <a:gd name="connsiteX506" fmla="*/ 4780440 w 7467600"/>
              <a:gd name="connsiteY506" fmla="*/ 4470290 h 6858000"/>
              <a:gd name="connsiteX507" fmla="*/ 4898954 w 7467600"/>
              <a:gd name="connsiteY507" fmla="*/ 4662092 h 6858000"/>
              <a:gd name="connsiteX508" fmla="*/ 4900699 w 7467600"/>
              <a:gd name="connsiteY508" fmla="*/ 4670867 h 6858000"/>
              <a:gd name="connsiteX509" fmla="*/ 5714511 w 7467600"/>
              <a:gd name="connsiteY509" fmla="*/ 4663483 h 6858000"/>
              <a:gd name="connsiteX510" fmla="*/ 5464793 w 7467600"/>
              <a:gd name="connsiteY510" fmla="*/ 4393556 h 6858000"/>
              <a:gd name="connsiteX511" fmla="*/ 5461897 w 7467600"/>
              <a:gd name="connsiteY511" fmla="*/ 4390879 h 6858000"/>
              <a:gd name="connsiteX512" fmla="*/ 4294126 w 7467600"/>
              <a:gd name="connsiteY512" fmla="*/ 3303048 h 6858000"/>
              <a:gd name="connsiteX513" fmla="*/ 4305321 w 7467600"/>
              <a:gd name="connsiteY513" fmla="*/ 3256953 h 6858000"/>
              <a:gd name="connsiteX514" fmla="*/ 4949299 w 7467600"/>
              <a:gd name="connsiteY514" fmla="*/ 3766336 h 6858000"/>
              <a:gd name="connsiteX515" fmla="*/ 5291452 w 7467600"/>
              <a:gd name="connsiteY515" fmla="*/ 4076801 h 6858000"/>
              <a:gd name="connsiteX516" fmla="*/ 5434998 w 7467600"/>
              <a:gd name="connsiteY516" fmla="*/ 4254100 h 6858000"/>
              <a:gd name="connsiteX517" fmla="*/ 5351015 w 7467600"/>
              <a:gd name="connsiteY517" fmla="*/ 3760989 h 6858000"/>
              <a:gd name="connsiteX518" fmla="*/ 5413780 w 7467600"/>
              <a:gd name="connsiteY518" fmla="*/ 2966265 h 6858000"/>
              <a:gd name="connsiteX519" fmla="*/ 5425627 w 7467600"/>
              <a:gd name="connsiteY519" fmla="*/ 2954192 h 6858000"/>
              <a:gd name="connsiteX520" fmla="*/ 6604735 w 7467600"/>
              <a:gd name="connsiteY520" fmla="*/ 2041381 h 6858000"/>
              <a:gd name="connsiteX521" fmla="*/ 7204487 w 7467600"/>
              <a:gd name="connsiteY521" fmla="*/ 2742112 h 6858000"/>
              <a:gd name="connsiteX522" fmla="*/ 7131592 w 7467600"/>
              <a:gd name="connsiteY522" fmla="*/ 2672096 h 6858000"/>
              <a:gd name="connsiteX523" fmla="*/ 6996344 w 7467600"/>
              <a:gd name="connsiteY523" fmla="*/ 2518310 h 6858000"/>
              <a:gd name="connsiteX524" fmla="*/ 6735495 w 7467600"/>
              <a:gd name="connsiteY524" fmla="*/ 2196890 h 6858000"/>
              <a:gd name="connsiteX525" fmla="*/ 6721901 w 7467600"/>
              <a:gd name="connsiteY525" fmla="*/ 2179274 h 6858000"/>
              <a:gd name="connsiteX526" fmla="*/ 6604735 w 7467600"/>
              <a:gd name="connsiteY526" fmla="*/ 2041381 h 6858000"/>
              <a:gd name="connsiteX527" fmla="*/ 6591670 w 7467600"/>
              <a:gd name="connsiteY527" fmla="*/ 1988277 h 6858000"/>
              <a:gd name="connsiteX528" fmla="*/ 6747349 w 7467600"/>
              <a:gd name="connsiteY528" fmla="*/ 2160069 h 6858000"/>
              <a:gd name="connsiteX529" fmla="*/ 6760943 w 7467600"/>
              <a:gd name="connsiteY529" fmla="*/ 2177686 h 6858000"/>
              <a:gd name="connsiteX530" fmla="*/ 7021065 w 7467600"/>
              <a:gd name="connsiteY530" fmla="*/ 2498102 h 6858000"/>
              <a:gd name="connsiteX531" fmla="*/ 7155223 w 7467600"/>
              <a:gd name="connsiteY531" fmla="*/ 2650386 h 6858000"/>
              <a:gd name="connsiteX532" fmla="*/ 7203167 w 7467600"/>
              <a:gd name="connsiteY532" fmla="*/ 2697288 h 6858000"/>
              <a:gd name="connsiteX533" fmla="*/ 6937703 w 7467600"/>
              <a:gd name="connsiteY533" fmla="*/ 2321981 h 6858000"/>
              <a:gd name="connsiteX534" fmla="*/ 6591670 w 7467600"/>
              <a:gd name="connsiteY534" fmla="*/ 1988277 h 6858000"/>
              <a:gd name="connsiteX535" fmla="*/ 5798671 w 7467600"/>
              <a:gd name="connsiteY535" fmla="*/ 1981601 h 6858000"/>
              <a:gd name="connsiteX536" fmla="*/ 5754709 w 7467600"/>
              <a:gd name="connsiteY536" fmla="*/ 2071454 h 6858000"/>
              <a:gd name="connsiteX537" fmla="*/ 5763044 w 7467600"/>
              <a:gd name="connsiteY537" fmla="*/ 2842206 h 6858000"/>
              <a:gd name="connsiteX538" fmla="*/ 5764974 w 7467600"/>
              <a:gd name="connsiteY538" fmla="*/ 2799609 h 6858000"/>
              <a:gd name="connsiteX539" fmla="*/ 5767665 w 7467600"/>
              <a:gd name="connsiteY539" fmla="*/ 2666409 h 6858000"/>
              <a:gd name="connsiteX540" fmla="*/ 5763055 w 7467600"/>
              <a:gd name="connsiteY540" fmla="*/ 2579705 h 6858000"/>
              <a:gd name="connsiteX541" fmla="*/ 5758079 w 7467600"/>
              <a:gd name="connsiteY541" fmla="*/ 2492508 h 6858000"/>
              <a:gd name="connsiteX542" fmla="*/ 5779325 w 7467600"/>
              <a:gd name="connsiteY542" fmla="*/ 2197069 h 6858000"/>
              <a:gd name="connsiteX543" fmla="*/ 5798671 w 7467600"/>
              <a:gd name="connsiteY543" fmla="*/ 1981601 h 6858000"/>
              <a:gd name="connsiteX544" fmla="*/ 5829202 w 7467600"/>
              <a:gd name="connsiteY544" fmla="*/ 1971679 h 6858000"/>
              <a:gd name="connsiteX545" fmla="*/ 5809558 w 7467600"/>
              <a:gd name="connsiteY545" fmla="*/ 2198043 h 6858000"/>
              <a:gd name="connsiteX546" fmla="*/ 5788653 w 7467600"/>
              <a:gd name="connsiteY546" fmla="*/ 2489430 h 6858000"/>
              <a:gd name="connsiteX547" fmla="*/ 5793439 w 7467600"/>
              <a:gd name="connsiteY547" fmla="*/ 2575235 h 6858000"/>
              <a:gd name="connsiteX548" fmla="*/ 5796837 w 7467600"/>
              <a:gd name="connsiteY548" fmla="*/ 2637633 h 6858000"/>
              <a:gd name="connsiteX549" fmla="*/ 5818614 w 7467600"/>
              <a:gd name="connsiteY549" fmla="*/ 2473055 h 6858000"/>
              <a:gd name="connsiteX550" fmla="*/ 5829202 w 7467600"/>
              <a:gd name="connsiteY550" fmla="*/ 1971679 h 6858000"/>
              <a:gd name="connsiteX551" fmla="*/ 5911389 w 7467600"/>
              <a:gd name="connsiteY551" fmla="*/ 1898371 h 6858000"/>
              <a:gd name="connsiteX552" fmla="*/ 6237627 w 7467600"/>
              <a:gd name="connsiteY552" fmla="*/ 2231921 h 6858000"/>
              <a:gd name="connsiteX553" fmla="*/ 5911389 w 7467600"/>
              <a:gd name="connsiteY553" fmla="*/ 1898371 h 6858000"/>
              <a:gd name="connsiteX554" fmla="*/ 6944437 w 7467600"/>
              <a:gd name="connsiteY554" fmla="*/ 1575402 h 6858000"/>
              <a:gd name="connsiteX555" fmla="*/ 6304730 w 7467600"/>
              <a:gd name="connsiteY555" fmla="*/ 1766654 h 6858000"/>
              <a:gd name="connsiteX556" fmla="*/ 6944437 w 7467600"/>
              <a:gd name="connsiteY556" fmla="*/ 1575402 h 6858000"/>
              <a:gd name="connsiteX557" fmla="*/ 7019523 w 7467600"/>
              <a:gd name="connsiteY557" fmla="*/ 1519450 h 6858000"/>
              <a:gd name="connsiteX558" fmla="*/ 6298091 w 7467600"/>
              <a:gd name="connsiteY558" fmla="*/ 1737122 h 6858000"/>
              <a:gd name="connsiteX559" fmla="*/ 7019523 w 7467600"/>
              <a:gd name="connsiteY559" fmla="*/ 1519450 h 6858000"/>
              <a:gd name="connsiteX560" fmla="*/ 2399523 w 7467600"/>
              <a:gd name="connsiteY560" fmla="*/ 1428234 h 6858000"/>
              <a:gd name="connsiteX561" fmla="*/ 2224982 w 7467600"/>
              <a:gd name="connsiteY561" fmla="*/ 1826201 h 6858000"/>
              <a:gd name="connsiteX562" fmla="*/ 2096099 w 7467600"/>
              <a:gd name="connsiteY562" fmla="*/ 2345900 h 6858000"/>
              <a:gd name="connsiteX563" fmla="*/ 2283317 w 7467600"/>
              <a:gd name="connsiteY563" fmla="*/ 1796925 h 6858000"/>
              <a:gd name="connsiteX564" fmla="*/ 2399523 w 7467600"/>
              <a:gd name="connsiteY564" fmla="*/ 1428234 h 6858000"/>
              <a:gd name="connsiteX565" fmla="*/ 2448558 w 7467600"/>
              <a:gd name="connsiteY565" fmla="*/ 1373435 h 6858000"/>
              <a:gd name="connsiteX566" fmla="*/ 2312521 w 7467600"/>
              <a:gd name="connsiteY566" fmla="*/ 1806140 h 6858000"/>
              <a:gd name="connsiteX567" fmla="*/ 2127533 w 7467600"/>
              <a:gd name="connsiteY567" fmla="*/ 2348380 h 6858000"/>
              <a:gd name="connsiteX568" fmla="*/ 2358080 w 7467600"/>
              <a:gd name="connsiteY568" fmla="*/ 1866134 h 6858000"/>
              <a:gd name="connsiteX569" fmla="*/ 2407436 w 7467600"/>
              <a:gd name="connsiteY569" fmla="*/ 1651070 h 6858000"/>
              <a:gd name="connsiteX570" fmla="*/ 2448558 w 7467600"/>
              <a:gd name="connsiteY570" fmla="*/ 1373435 h 6858000"/>
              <a:gd name="connsiteX571" fmla="*/ 278707 w 7467600"/>
              <a:gd name="connsiteY571" fmla="*/ 1352270 h 6858000"/>
              <a:gd name="connsiteX572" fmla="*/ 321570 w 7467600"/>
              <a:gd name="connsiteY572" fmla="*/ 1861610 h 6858000"/>
              <a:gd name="connsiteX573" fmla="*/ 294281 w 7467600"/>
              <a:gd name="connsiteY573" fmla="*/ 1440658 h 6858000"/>
              <a:gd name="connsiteX574" fmla="*/ 278707 w 7467600"/>
              <a:gd name="connsiteY574" fmla="*/ 1352270 h 6858000"/>
              <a:gd name="connsiteX575" fmla="*/ 1423821 w 7467600"/>
              <a:gd name="connsiteY575" fmla="*/ 1351958 h 6858000"/>
              <a:gd name="connsiteX576" fmla="*/ 1638521 w 7467600"/>
              <a:gd name="connsiteY576" fmla="*/ 1908470 h 6858000"/>
              <a:gd name="connsiteX577" fmla="*/ 1754199 w 7467600"/>
              <a:gd name="connsiteY577" fmla="*/ 2149284 h 6858000"/>
              <a:gd name="connsiteX578" fmla="*/ 1908359 w 7467600"/>
              <a:gd name="connsiteY578" fmla="*/ 2364988 h 6858000"/>
              <a:gd name="connsiteX579" fmla="*/ 1647661 w 7467600"/>
              <a:gd name="connsiteY579" fmla="*/ 1825945 h 6858000"/>
              <a:gd name="connsiteX580" fmla="*/ 1423821 w 7467600"/>
              <a:gd name="connsiteY580" fmla="*/ 1351958 h 6858000"/>
              <a:gd name="connsiteX581" fmla="*/ 1431890 w 7467600"/>
              <a:gd name="connsiteY581" fmla="*/ 1306475 h 6858000"/>
              <a:gd name="connsiteX582" fmla="*/ 1507597 w 7467600"/>
              <a:gd name="connsiteY582" fmla="*/ 1446132 h 6858000"/>
              <a:gd name="connsiteX583" fmla="*/ 1674586 w 7467600"/>
              <a:gd name="connsiteY583" fmla="*/ 1813832 h 6858000"/>
              <a:gd name="connsiteX584" fmla="*/ 1815950 w 7467600"/>
              <a:gd name="connsiteY584" fmla="*/ 2128564 h 6858000"/>
              <a:gd name="connsiteX585" fmla="*/ 1984242 w 7467600"/>
              <a:gd name="connsiteY585" fmla="*/ 2430829 h 6858000"/>
              <a:gd name="connsiteX586" fmla="*/ 2014023 w 7467600"/>
              <a:gd name="connsiteY586" fmla="*/ 2450995 h 6858000"/>
              <a:gd name="connsiteX587" fmla="*/ 1747337 w 7467600"/>
              <a:gd name="connsiteY587" fmla="*/ 1855264 h 6858000"/>
              <a:gd name="connsiteX588" fmla="*/ 1533749 w 7467600"/>
              <a:gd name="connsiteY588" fmla="*/ 1478656 h 6858000"/>
              <a:gd name="connsiteX589" fmla="*/ 1431890 w 7467600"/>
              <a:gd name="connsiteY589" fmla="*/ 1306475 h 6858000"/>
              <a:gd name="connsiteX590" fmla="*/ 5052692 w 7467600"/>
              <a:gd name="connsiteY590" fmla="*/ 1292994 h 6858000"/>
              <a:gd name="connsiteX591" fmla="*/ 5200661 w 7467600"/>
              <a:gd name="connsiteY591" fmla="*/ 1635186 h 6858000"/>
              <a:gd name="connsiteX592" fmla="*/ 5297138 w 7467600"/>
              <a:gd name="connsiteY592" fmla="*/ 1906351 h 6858000"/>
              <a:gd name="connsiteX593" fmla="*/ 5052692 w 7467600"/>
              <a:gd name="connsiteY593" fmla="*/ 1292994 h 6858000"/>
              <a:gd name="connsiteX594" fmla="*/ 5009948 w 7467600"/>
              <a:gd name="connsiteY594" fmla="*/ 1273619 h 6858000"/>
              <a:gd name="connsiteX595" fmla="*/ 5121777 w 7467600"/>
              <a:gd name="connsiteY595" fmla="*/ 1654213 h 6858000"/>
              <a:gd name="connsiteX596" fmla="*/ 5293545 w 7467600"/>
              <a:gd name="connsiteY596" fmla="*/ 2072247 h 6858000"/>
              <a:gd name="connsiteX597" fmla="*/ 5294042 w 7467600"/>
              <a:gd name="connsiteY597" fmla="*/ 2065019 h 6858000"/>
              <a:gd name="connsiteX598" fmla="*/ 5171936 w 7467600"/>
              <a:gd name="connsiteY598" fmla="*/ 1647613 h 6858000"/>
              <a:gd name="connsiteX599" fmla="*/ 5009948 w 7467600"/>
              <a:gd name="connsiteY599" fmla="*/ 1273619 h 6858000"/>
              <a:gd name="connsiteX600" fmla="*/ 655236 w 7467600"/>
              <a:gd name="connsiteY600" fmla="*/ 1268632 h 6858000"/>
              <a:gd name="connsiteX601" fmla="*/ 839521 w 7467600"/>
              <a:gd name="connsiteY601" fmla="*/ 1685315 h 6858000"/>
              <a:gd name="connsiteX602" fmla="*/ 1109416 w 7467600"/>
              <a:gd name="connsiteY602" fmla="*/ 2061663 h 6858000"/>
              <a:gd name="connsiteX603" fmla="*/ 1298300 w 7467600"/>
              <a:gd name="connsiteY603" fmla="*/ 2247742 h 6858000"/>
              <a:gd name="connsiteX604" fmla="*/ 1125871 w 7467600"/>
              <a:gd name="connsiteY604" fmla="*/ 1989513 h 6858000"/>
              <a:gd name="connsiteX605" fmla="*/ 981574 w 7467600"/>
              <a:gd name="connsiteY605" fmla="*/ 1783157 h 6858000"/>
              <a:gd name="connsiteX606" fmla="*/ 922198 w 7467600"/>
              <a:gd name="connsiteY606" fmla="*/ 1677437 h 6858000"/>
              <a:gd name="connsiteX607" fmla="*/ 869293 w 7467600"/>
              <a:gd name="connsiteY607" fmla="*/ 1583214 h 6858000"/>
              <a:gd name="connsiteX608" fmla="*/ 751431 w 7467600"/>
              <a:gd name="connsiteY608" fmla="*/ 1405731 h 6858000"/>
              <a:gd name="connsiteX609" fmla="*/ 655236 w 7467600"/>
              <a:gd name="connsiteY609" fmla="*/ 1268632 h 6858000"/>
              <a:gd name="connsiteX610" fmla="*/ 6516292 w 7467600"/>
              <a:gd name="connsiteY610" fmla="*/ 1263064 h 6858000"/>
              <a:gd name="connsiteX611" fmla="*/ 5736320 w 7467600"/>
              <a:gd name="connsiteY611" fmla="*/ 1501803 h 6858000"/>
              <a:gd name="connsiteX612" fmla="*/ 6516292 w 7467600"/>
              <a:gd name="connsiteY612" fmla="*/ 1263064 h 6858000"/>
              <a:gd name="connsiteX613" fmla="*/ 291466 w 7467600"/>
              <a:gd name="connsiteY613" fmla="*/ 1250369 h 6858000"/>
              <a:gd name="connsiteX614" fmla="*/ 323180 w 7467600"/>
              <a:gd name="connsiteY614" fmla="*/ 1435283 h 6858000"/>
              <a:gd name="connsiteX615" fmla="*/ 349381 w 7467600"/>
              <a:gd name="connsiteY615" fmla="*/ 1875041 h 6858000"/>
              <a:gd name="connsiteX616" fmla="*/ 374363 w 7467600"/>
              <a:gd name="connsiteY616" fmla="*/ 1506494 h 6858000"/>
              <a:gd name="connsiteX617" fmla="*/ 302168 w 7467600"/>
              <a:gd name="connsiteY617" fmla="*/ 1274495 h 6858000"/>
              <a:gd name="connsiteX618" fmla="*/ 291466 w 7467600"/>
              <a:gd name="connsiteY618" fmla="*/ 1250369 h 6858000"/>
              <a:gd name="connsiteX619" fmla="*/ 678222 w 7467600"/>
              <a:gd name="connsiteY619" fmla="*/ 1248670 h 6858000"/>
              <a:gd name="connsiteX620" fmla="*/ 775536 w 7467600"/>
              <a:gd name="connsiteY620" fmla="*/ 1388015 h 6858000"/>
              <a:gd name="connsiteX621" fmla="*/ 894529 w 7467600"/>
              <a:gd name="connsiteY621" fmla="*/ 1567739 h 6858000"/>
              <a:gd name="connsiteX622" fmla="*/ 948000 w 7467600"/>
              <a:gd name="connsiteY622" fmla="*/ 1663088 h 6858000"/>
              <a:gd name="connsiteX623" fmla="*/ 1006812 w 7467600"/>
              <a:gd name="connsiteY623" fmla="*/ 1767683 h 6858000"/>
              <a:gd name="connsiteX624" fmla="*/ 1149133 w 7467600"/>
              <a:gd name="connsiteY624" fmla="*/ 1971513 h 6858000"/>
              <a:gd name="connsiteX625" fmla="*/ 1333952 w 7467600"/>
              <a:gd name="connsiteY625" fmla="*/ 2251620 h 6858000"/>
              <a:gd name="connsiteX626" fmla="*/ 1337329 w 7467600"/>
              <a:gd name="connsiteY626" fmla="*/ 2258350 h 6858000"/>
              <a:gd name="connsiteX627" fmla="*/ 1014726 w 7467600"/>
              <a:gd name="connsiteY627" fmla="*/ 1615556 h 6858000"/>
              <a:gd name="connsiteX628" fmla="*/ 678222 w 7467600"/>
              <a:gd name="connsiteY628" fmla="*/ 1248670 h 6858000"/>
              <a:gd name="connsiteX629" fmla="*/ 6691602 w 7467600"/>
              <a:gd name="connsiteY629" fmla="*/ 1140573 h 6858000"/>
              <a:gd name="connsiteX630" fmla="*/ 6571100 w 7467600"/>
              <a:gd name="connsiteY630" fmla="*/ 1183662 h 6858000"/>
              <a:gd name="connsiteX631" fmla="*/ 6241687 w 7467600"/>
              <a:gd name="connsiteY631" fmla="*/ 1257600 h 6858000"/>
              <a:gd name="connsiteX632" fmla="*/ 5693009 w 7467600"/>
              <a:gd name="connsiteY632" fmla="*/ 1478256 h 6858000"/>
              <a:gd name="connsiteX633" fmla="*/ 6548420 w 7467600"/>
              <a:gd name="connsiteY633" fmla="*/ 1214599 h 6858000"/>
              <a:gd name="connsiteX634" fmla="*/ 6605473 w 7467600"/>
              <a:gd name="connsiteY634" fmla="*/ 1184686 h 6858000"/>
              <a:gd name="connsiteX635" fmla="*/ 6691602 w 7467600"/>
              <a:gd name="connsiteY635" fmla="*/ 1140573 h 6858000"/>
              <a:gd name="connsiteX636" fmla="*/ 4002475 w 7467600"/>
              <a:gd name="connsiteY636" fmla="*/ 1037802 h 6858000"/>
              <a:gd name="connsiteX637" fmla="*/ 4000324 w 7467600"/>
              <a:gd name="connsiteY637" fmla="*/ 1039362 h 6858000"/>
              <a:gd name="connsiteX638" fmla="*/ 4002862 w 7467600"/>
              <a:gd name="connsiteY638" fmla="*/ 1042866 h 6858000"/>
              <a:gd name="connsiteX639" fmla="*/ 4002475 w 7467600"/>
              <a:gd name="connsiteY639" fmla="*/ 1037802 h 6858000"/>
              <a:gd name="connsiteX640" fmla="*/ 506322 w 7467600"/>
              <a:gd name="connsiteY640" fmla="*/ 1020997 h 6858000"/>
              <a:gd name="connsiteX641" fmla="*/ 533068 w 7467600"/>
              <a:gd name="connsiteY641" fmla="*/ 1029409 h 6858000"/>
              <a:gd name="connsiteX642" fmla="*/ 1232525 w 7467600"/>
              <a:gd name="connsiteY642" fmla="*/ 1804675 h 6858000"/>
              <a:gd name="connsiteX643" fmla="*/ 1388858 w 7467600"/>
              <a:gd name="connsiteY643" fmla="*/ 2368011 h 6858000"/>
              <a:gd name="connsiteX644" fmla="*/ 1384098 w 7467600"/>
              <a:gd name="connsiteY644" fmla="*/ 2378125 h 6858000"/>
              <a:gd name="connsiteX645" fmla="*/ 1425393 w 7467600"/>
              <a:gd name="connsiteY645" fmla="*/ 2589124 h 6858000"/>
              <a:gd name="connsiteX646" fmla="*/ 1424001 w 7467600"/>
              <a:gd name="connsiteY646" fmla="*/ 2597541 h 6858000"/>
              <a:gd name="connsiteX647" fmla="*/ 2152729 w 7467600"/>
              <a:gd name="connsiteY647" fmla="*/ 2864487 h 6858000"/>
              <a:gd name="connsiteX648" fmla="*/ 2020609 w 7467600"/>
              <a:gd name="connsiteY648" fmla="*/ 2539671 h 6858000"/>
              <a:gd name="connsiteX649" fmla="*/ 2018920 w 7467600"/>
              <a:gd name="connsiteY649" fmla="*/ 2536309 h 6858000"/>
              <a:gd name="connsiteX650" fmla="*/ 1342441 w 7467600"/>
              <a:gd name="connsiteY650" fmla="*/ 1173017 h 6858000"/>
              <a:gd name="connsiteX651" fmla="*/ 1367925 w 7467600"/>
              <a:gd name="connsiteY651" fmla="*/ 1135648 h 6858000"/>
              <a:gd name="connsiteX652" fmla="*/ 1771401 w 7467600"/>
              <a:gd name="connsiteY652" fmla="*/ 1806673 h 6858000"/>
              <a:gd name="connsiteX653" fmla="*/ 1972385 w 7467600"/>
              <a:gd name="connsiteY653" fmla="*/ 2198735 h 6858000"/>
              <a:gd name="connsiteX654" fmla="*/ 2040892 w 7467600"/>
              <a:gd name="connsiteY654" fmla="*/ 2405205 h 6858000"/>
              <a:gd name="connsiteX655" fmla="*/ 2131689 w 7467600"/>
              <a:gd name="connsiteY655" fmla="*/ 1936926 h 6858000"/>
              <a:gd name="connsiteX656" fmla="*/ 2454820 w 7467600"/>
              <a:gd name="connsiteY656" fmla="*/ 1248808 h 6858000"/>
              <a:gd name="connsiteX657" fmla="*/ 2492512 w 7467600"/>
              <a:gd name="connsiteY657" fmla="*/ 1302920 h 6858000"/>
              <a:gd name="connsiteX658" fmla="*/ 2081216 w 7467600"/>
              <a:gd name="connsiteY658" fmla="*/ 2527513 h 6858000"/>
              <a:gd name="connsiteX659" fmla="*/ 2081211 w 7467600"/>
              <a:gd name="connsiteY659" fmla="*/ 2528916 h 6858000"/>
              <a:gd name="connsiteX660" fmla="*/ 2199067 w 7467600"/>
              <a:gd name="connsiteY660" fmla="*/ 2884061 h 6858000"/>
              <a:gd name="connsiteX661" fmla="*/ 3192586 w 7467600"/>
              <a:gd name="connsiteY661" fmla="*/ 3411496 h 6858000"/>
              <a:gd name="connsiteX662" fmla="*/ 3182620 w 7467600"/>
              <a:gd name="connsiteY662" fmla="*/ 3483279 h 6858000"/>
              <a:gd name="connsiteX663" fmla="*/ 2435119 w 7467600"/>
              <a:gd name="connsiteY663" fmla="*/ 3080173 h 6858000"/>
              <a:gd name="connsiteX664" fmla="*/ 2410152 w 7467600"/>
              <a:gd name="connsiteY664" fmla="*/ 3063751 h 6858000"/>
              <a:gd name="connsiteX665" fmla="*/ 2408099 w 7467600"/>
              <a:gd name="connsiteY665" fmla="*/ 3064403 h 6858000"/>
              <a:gd name="connsiteX666" fmla="*/ 2407218 w 7467600"/>
              <a:gd name="connsiteY666" fmla="*/ 3070324 h 6858000"/>
              <a:gd name="connsiteX667" fmla="*/ 2380138 w 7467600"/>
              <a:gd name="connsiteY667" fmla="*/ 3099341 h 6858000"/>
              <a:gd name="connsiteX668" fmla="*/ 1765923 w 7467600"/>
              <a:gd name="connsiteY668" fmla="*/ 3581043 h 6858000"/>
              <a:gd name="connsiteX669" fmla="*/ 1702258 w 7467600"/>
              <a:gd name="connsiteY669" fmla="*/ 3612286 h 6858000"/>
              <a:gd name="connsiteX670" fmla="*/ 1538370 w 7467600"/>
              <a:gd name="connsiteY670" fmla="*/ 3811804 h 6858000"/>
              <a:gd name="connsiteX671" fmla="*/ 542867 w 7467600"/>
              <a:gd name="connsiteY671" fmla="*/ 4944092 h 6858000"/>
              <a:gd name="connsiteX672" fmla="*/ 515800 w 7467600"/>
              <a:gd name="connsiteY672" fmla="*/ 4862180 h 6858000"/>
              <a:gd name="connsiteX673" fmla="*/ 909145 w 7467600"/>
              <a:gd name="connsiteY673" fmla="*/ 4199225 h 6858000"/>
              <a:gd name="connsiteX674" fmla="*/ 1214067 w 7467600"/>
              <a:gd name="connsiteY674" fmla="*/ 3908561 h 6858000"/>
              <a:gd name="connsiteX675" fmla="*/ 640967 w 7467600"/>
              <a:gd name="connsiteY675" fmla="*/ 4105601 h 6858000"/>
              <a:gd name="connsiteX676" fmla="*/ 112563 w 7467600"/>
              <a:gd name="connsiteY676" fmla="*/ 4396952 h 6858000"/>
              <a:gd name="connsiteX677" fmla="*/ 0 w 7467600"/>
              <a:gd name="connsiteY677" fmla="*/ 4466006 h 6858000"/>
              <a:gd name="connsiteX678" fmla="*/ 0 w 7467600"/>
              <a:gd name="connsiteY678" fmla="*/ 4233763 h 6858000"/>
              <a:gd name="connsiteX679" fmla="*/ 36881 w 7467600"/>
              <a:gd name="connsiteY679" fmla="*/ 4200118 h 6858000"/>
              <a:gd name="connsiteX680" fmla="*/ 910534 w 7467600"/>
              <a:gd name="connsiteY680" fmla="*/ 3629753 h 6858000"/>
              <a:gd name="connsiteX681" fmla="*/ 1578717 w 7467600"/>
              <a:gd name="connsiteY681" fmla="*/ 3575982 h 6858000"/>
              <a:gd name="connsiteX682" fmla="*/ 2338780 w 7467600"/>
              <a:gd name="connsiteY682" fmla="*/ 3033725 h 6858000"/>
              <a:gd name="connsiteX683" fmla="*/ 1807991 w 7467600"/>
              <a:gd name="connsiteY683" fmla="*/ 2807184 h 6858000"/>
              <a:gd name="connsiteX684" fmla="*/ 1416358 w 7467600"/>
              <a:gd name="connsiteY684" fmla="*/ 3112571 h 6858000"/>
              <a:gd name="connsiteX685" fmla="*/ 939066 w 7467600"/>
              <a:gd name="connsiteY685" fmla="*/ 3378798 h 6858000"/>
              <a:gd name="connsiteX686" fmla="*/ 115099 w 7467600"/>
              <a:gd name="connsiteY686" fmla="*/ 3607650 h 6858000"/>
              <a:gd name="connsiteX687" fmla="*/ 97284 w 7467600"/>
              <a:gd name="connsiteY687" fmla="*/ 3520393 h 6858000"/>
              <a:gd name="connsiteX688" fmla="*/ 922050 w 7467600"/>
              <a:gd name="connsiteY688" fmla="*/ 3074867 h 6858000"/>
              <a:gd name="connsiteX689" fmla="*/ 1405265 w 7467600"/>
              <a:gd name="connsiteY689" fmla="*/ 3016319 h 6858000"/>
              <a:gd name="connsiteX690" fmla="*/ 1407512 w 7467600"/>
              <a:gd name="connsiteY690" fmla="*/ 3018001 h 6858000"/>
              <a:gd name="connsiteX691" fmla="*/ 1726266 w 7467600"/>
              <a:gd name="connsiteY691" fmla="*/ 2777274 h 6858000"/>
              <a:gd name="connsiteX692" fmla="*/ 625390 w 7467600"/>
              <a:gd name="connsiteY692" fmla="*/ 2514541 h 6858000"/>
              <a:gd name="connsiteX693" fmla="*/ 619799 w 7467600"/>
              <a:gd name="connsiteY693" fmla="*/ 2527180 h 6858000"/>
              <a:gd name="connsiteX694" fmla="*/ 310030 w 7467600"/>
              <a:gd name="connsiteY694" fmla="*/ 2771818 h 6858000"/>
              <a:gd name="connsiteX695" fmla="*/ 173877 w 7467600"/>
              <a:gd name="connsiteY695" fmla="*/ 2937056 h 6858000"/>
              <a:gd name="connsiteX696" fmla="*/ 77889 w 7467600"/>
              <a:gd name="connsiteY696" fmla="*/ 3138440 h 6858000"/>
              <a:gd name="connsiteX697" fmla="*/ 0 w 7467600"/>
              <a:gd name="connsiteY697" fmla="*/ 3271395 h 6858000"/>
              <a:gd name="connsiteX698" fmla="*/ 0 w 7467600"/>
              <a:gd name="connsiteY698" fmla="*/ 3153002 h 6858000"/>
              <a:gd name="connsiteX699" fmla="*/ 2386 w 7467600"/>
              <a:gd name="connsiteY699" fmla="*/ 3149203 h 6858000"/>
              <a:gd name="connsiteX700" fmla="*/ 89753 w 7467600"/>
              <a:gd name="connsiteY700" fmla="*/ 2987702 h 6858000"/>
              <a:gd name="connsiteX701" fmla="*/ 76869 w 7467600"/>
              <a:gd name="connsiteY701" fmla="*/ 3005404 h 6858000"/>
              <a:gd name="connsiteX702" fmla="*/ 32049 w 7467600"/>
              <a:gd name="connsiteY702" fmla="*/ 3065814 h 6858000"/>
              <a:gd name="connsiteX703" fmla="*/ 0 w 7467600"/>
              <a:gd name="connsiteY703" fmla="*/ 3108744 h 6858000"/>
              <a:gd name="connsiteX704" fmla="*/ 0 w 7467600"/>
              <a:gd name="connsiteY704" fmla="*/ 3058059 h 6858000"/>
              <a:gd name="connsiteX705" fmla="*/ 7610 w 7467600"/>
              <a:gd name="connsiteY705" fmla="*/ 3047889 h 6858000"/>
              <a:gd name="connsiteX706" fmla="*/ 52419 w 7467600"/>
              <a:gd name="connsiteY706" fmla="*/ 2987479 h 6858000"/>
              <a:gd name="connsiteX707" fmla="*/ 59142 w 7467600"/>
              <a:gd name="connsiteY707" fmla="*/ 2978488 h 6858000"/>
              <a:gd name="connsiteX708" fmla="*/ 0 w 7467600"/>
              <a:gd name="connsiteY708" fmla="*/ 3015334 h 6858000"/>
              <a:gd name="connsiteX709" fmla="*/ 0 w 7467600"/>
              <a:gd name="connsiteY709" fmla="*/ 2914286 h 6858000"/>
              <a:gd name="connsiteX710" fmla="*/ 36383 w 7467600"/>
              <a:gd name="connsiteY710" fmla="*/ 2901128 h 6858000"/>
              <a:gd name="connsiteX711" fmla="*/ 156329 w 7467600"/>
              <a:gd name="connsiteY711" fmla="*/ 2840533 h 6858000"/>
              <a:gd name="connsiteX712" fmla="*/ 358355 w 7467600"/>
              <a:gd name="connsiteY712" fmla="*/ 2620471 h 6858000"/>
              <a:gd name="connsiteX713" fmla="*/ 510577 w 7467600"/>
              <a:gd name="connsiteY713" fmla="*/ 2501244 h 6858000"/>
              <a:gd name="connsiteX714" fmla="*/ 211967 w 7467600"/>
              <a:gd name="connsiteY714" fmla="*/ 2479171 h 6858000"/>
              <a:gd name="connsiteX715" fmla="*/ 0 w 7467600"/>
              <a:gd name="connsiteY715" fmla="*/ 2476398 h 6858000"/>
              <a:gd name="connsiteX716" fmla="*/ 0 w 7467600"/>
              <a:gd name="connsiteY716" fmla="*/ 2389189 h 6858000"/>
              <a:gd name="connsiteX717" fmla="*/ 103062 w 7467600"/>
              <a:gd name="connsiteY717" fmla="*/ 2389518 h 6858000"/>
              <a:gd name="connsiteX718" fmla="*/ 510734 w 7467600"/>
              <a:gd name="connsiteY718" fmla="*/ 2416201 h 6858000"/>
              <a:gd name="connsiteX719" fmla="*/ 279257 w 7467600"/>
              <a:gd name="connsiteY719" fmla="*/ 2092102 h 6858000"/>
              <a:gd name="connsiteX720" fmla="*/ 65265 w 7467600"/>
              <a:gd name="connsiteY720" fmla="*/ 2006049 h 6858000"/>
              <a:gd name="connsiteX721" fmla="*/ 0 w 7467600"/>
              <a:gd name="connsiteY721" fmla="*/ 1982532 h 6858000"/>
              <a:gd name="connsiteX722" fmla="*/ 0 w 7467600"/>
              <a:gd name="connsiteY722" fmla="*/ 1912789 h 6858000"/>
              <a:gd name="connsiteX723" fmla="*/ 97460 w 7467600"/>
              <a:gd name="connsiteY723" fmla="*/ 1953725 h 6858000"/>
              <a:gd name="connsiteX724" fmla="*/ 221272 w 7467600"/>
              <a:gd name="connsiteY724" fmla="*/ 1980766 h 6858000"/>
              <a:gd name="connsiteX725" fmla="*/ 116765 w 7467600"/>
              <a:gd name="connsiteY725" fmla="*/ 1911033 h 6858000"/>
              <a:gd name="connsiteX726" fmla="*/ 16405 w 7467600"/>
              <a:gd name="connsiteY726" fmla="*/ 1803412 h 6858000"/>
              <a:gd name="connsiteX727" fmla="*/ 0 w 7467600"/>
              <a:gd name="connsiteY727" fmla="*/ 1784777 h 6858000"/>
              <a:gd name="connsiteX728" fmla="*/ 0 w 7467600"/>
              <a:gd name="connsiteY728" fmla="*/ 1740082 h 6858000"/>
              <a:gd name="connsiteX729" fmla="*/ 39394 w 7467600"/>
              <a:gd name="connsiteY729" fmla="*/ 1784856 h 6858000"/>
              <a:gd name="connsiteX730" fmla="*/ 135813 w 7467600"/>
              <a:gd name="connsiteY730" fmla="*/ 1888838 h 6858000"/>
              <a:gd name="connsiteX731" fmla="*/ 242575 w 7467600"/>
              <a:gd name="connsiteY731" fmla="*/ 1958841 h 6858000"/>
              <a:gd name="connsiteX732" fmla="*/ 82197 w 7467600"/>
              <a:gd name="connsiteY732" fmla="*/ 1754826 h 6858000"/>
              <a:gd name="connsiteX733" fmla="*/ 0 w 7467600"/>
              <a:gd name="connsiteY733" fmla="*/ 1679650 h 6858000"/>
              <a:gd name="connsiteX734" fmla="*/ 0 w 7467600"/>
              <a:gd name="connsiteY734" fmla="*/ 1602463 h 6858000"/>
              <a:gd name="connsiteX735" fmla="*/ 84689 w 7467600"/>
              <a:gd name="connsiteY735" fmla="*/ 1677442 h 6858000"/>
              <a:gd name="connsiteX736" fmla="*/ 298437 w 7467600"/>
              <a:gd name="connsiteY736" fmla="*/ 1968019 h 6858000"/>
              <a:gd name="connsiteX737" fmla="*/ 227269 w 7467600"/>
              <a:gd name="connsiteY737" fmla="*/ 1114064 h 6858000"/>
              <a:gd name="connsiteX738" fmla="*/ 248003 w 7467600"/>
              <a:gd name="connsiteY738" fmla="*/ 1089613 h 6858000"/>
              <a:gd name="connsiteX739" fmla="*/ 427020 w 7467600"/>
              <a:gd name="connsiteY739" fmla="*/ 1619803 h 6858000"/>
              <a:gd name="connsiteX740" fmla="*/ 340345 w 7467600"/>
              <a:gd name="connsiteY740" fmla="*/ 2027739 h 6858000"/>
              <a:gd name="connsiteX741" fmla="*/ 360865 w 7467600"/>
              <a:gd name="connsiteY741" fmla="*/ 2044827 h 6858000"/>
              <a:gd name="connsiteX742" fmla="*/ 560414 w 7467600"/>
              <a:gd name="connsiteY742" fmla="*/ 2421457 h 6858000"/>
              <a:gd name="connsiteX743" fmla="*/ 1359703 w 7467600"/>
              <a:gd name="connsiteY743" fmla="*/ 2578554 h 6858000"/>
              <a:gd name="connsiteX744" fmla="*/ 1359422 w 7467600"/>
              <a:gd name="connsiteY744" fmla="*/ 2577994 h 6858000"/>
              <a:gd name="connsiteX745" fmla="*/ 828701 w 7467600"/>
              <a:gd name="connsiteY745" fmla="*/ 1839520 h 6858000"/>
              <a:gd name="connsiteX746" fmla="*/ 494427 w 7467600"/>
              <a:gd name="connsiteY746" fmla="*/ 1092333 h 6858000"/>
              <a:gd name="connsiteX747" fmla="*/ 506322 w 7467600"/>
              <a:gd name="connsiteY747" fmla="*/ 1020997 h 6858000"/>
              <a:gd name="connsiteX748" fmla="*/ 4570198 w 7467600"/>
              <a:gd name="connsiteY748" fmla="*/ 978081 h 6858000"/>
              <a:gd name="connsiteX749" fmla="*/ 4523691 w 7467600"/>
              <a:gd name="connsiteY749" fmla="*/ 1127776 h 6858000"/>
              <a:gd name="connsiteX750" fmla="*/ 4509875 w 7467600"/>
              <a:gd name="connsiteY750" fmla="*/ 1167552 h 6858000"/>
              <a:gd name="connsiteX751" fmla="*/ 4478168 w 7467600"/>
              <a:gd name="connsiteY751" fmla="*/ 1260735 h 6858000"/>
              <a:gd name="connsiteX752" fmla="*/ 4409309 w 7467600"/>
              <a:gd name="connsiteY752" fmla="*/ 1666996 h 6858000"/>
              <a:gd name="connsiteX753" fmla="*/ 4370031 w 7467600"/>
              <a:gd name="connsiteY753" fmla="*/ 1955666 h 6858000"/>
              <a:gd name="connsiteX754" fmla="*/ 4570198 w 7467600"/>
              <a:gd name="connsiteY754" fmla="*/ 978081 h 6858000"/>
              <a:gd name="connsiteX755" fmla="*/ 4557898 w 7467600"/>
              <a:gd name="connsiteY755" fmla="*/ 900011 h 6858000"/>
              <a:gd name="connsiteX756" fmla="*/ 4344840 w 7467600"/>
              <a:gd name="connsiteY756" fmla="*/ 1922038 h 6858000"/>
              <a:gd name="connsiteX757" fmla="*/ 4378710 w 7467600"/>
              <a:gd name="connsiteY757" fmla="*/ 1665516 h 6858000"/>
              <a:gd name="connsiteX758" fmla="*/ 4448798 w 7467600"/>
              <a:gd name="connsiteY758" fmla="*/ 1253024 h 6858000"/>
              <a:gd name="connsiteX759" fmla="*/ 4480315 w 7467600"/>
              <a:gd name="connsiteY759" fmla="*/ 1158454 h 6858000"/>
              <a:gd name="connsiteX760" fmla="*/ 4494133 w 7467600"/>
              <a:gd name="connsiteY760" fmla="*/ 1118676 h 6858000"/>
              <a:gd name="connsiteX761" fmla="*/ 4557898 w 7467600"/>
              <a:gd name="connsiteY761" fmla="*/ 900011 h 6858000"/>
              <a:gd name="connsiteX762" fmla="*/ 5870151 w 7467600"/>
              <a:gd name="connsiteY762" fmla="*/ 898890 h 6858000"/>
              <a:gd name="connsiteX763" fmla="*/ 5861335 w 7467600"/>
              <a:gd name="connsiteY763" fmla="*/ 899177 h 6858000"/>
              <a:gd name="connsiteX764" fmla="*/ 5843702 w 7467600"/>
              <a:gd name="connsiteY764" fmla="*/ 899748 h 6858000"/>
              <a:gd name="connsiteX765" fmla="*/ 5651107 w 7467600"/>
              <a:gd name="connsiteY765" fmla="*/ 920306 h 6858000"/>
              <a:gd name="connsiteX766" fmla="*/ 5459407 w 7467600"/>
              <a:gd name="connsiteY766" fmla="*/ 940975 h 6858000"/>
              <a:gd name="connsiteX767" fmla="*/ 5374846 w 7467600"/>
              <a:gd name="connsiteY767" fmla="*/ 941988 h 6858000"/>
              <a:gd name="connsiteX768" fmla="*/ 5256105 w 7467600"/>
              <a:gd name="connsiteY768" fmla="*/ 945632 h 6858000"/>
              <a:gd name="connsiteX769" fmla="*/ 5107071 w 7467600"/>
              <a:gd name="connsiteY769" fmla="*/ 969720 h 6858000"/>
              <a:gd name="connsiteX770" fmla="*/ 4998681 w 7467600"/>
              <a:gd name="connsiteY770" fmla="*/ 988771 h 6858000"/>
              <a:gd name="connsiteX771" fmla="*/ 5870151 w 7467600"/>
              <a:gd name="connsiteY771" fmla="*/ 898890 h 6858000"/>
              <a:gd name="connsiteX772" fmla="*/ 5504425 w 7467600"/>
              <a:gd name="connsiteY772" fmla="*/ 848067 h 6858000"/>
              <a:gd name="connsiteX773" fmla="*/ 4968849 w 7467600"/>
              <a:gd name="connsiteY773" fmla="*/ 962318 h 6858000"/>
              <a:gd name="connsiteX774" fmla="*/ 5104039 w 7467600"/>
              <a:gd name="connsiteY774" fmla="*/ 940634 h 6858000"/>
              <a:gd name="connsiteX775" fmla="*/ 5256311 w 7467600"/>
              <a:gd name="connsiteY775" fmla="*/ 916490 h 6858000"/>
              <a:gd name="connsiteX776" fmla="*/ 5377381 w 7467600"/>
              <a:gd name="connsiteY776" fmla="*/ 912671 h 6858000"/>
              <a:gd name="connsiteX777" fmla="*/ 5460148 w 7467600"/>
              <a:gd name="connsiteY777" fmla="*/ 911442 h 6858000"/>
              <a:gd name="connsiteX778" fmla="*/ 5648971 w 7467600"/>
              <a:gd name="connsiteY778" fmla="*/ 891331 h 6858000"/>
              <a:gd name="connsiteX779" fmla="*/ 5844807 w 7467600"/>
              <a:gd name="connsiteY779" fmla="*/ 870718 h 6858000"/>
              <a:gd name="connsiteX780" fmla="*/ 5862975 w 7467600"/>
              <a:gd name="connsiteY780" fmla="*/ 869756 h 6858000"/>
              <a:gd name="connsiteX781" fmla="*/ 5920887 w 7467600"/>
              <a:gd name="connsiteY781" fmla="*/ 865929 h 6858000"/>
              <a:gd name="connsiteX782" fmla="*/ 5504425 w 7467600"/>
              <a:gd name="connsiteY782" fmla="*/ 848067 h 6858000"/>
              <a:gd name="connsiteX783" fmla="*/ 3607114 w 7467600"/>
              <a:gd name="connsiteY783" fmla="*/ 467441 h 6858000"/>
              <a:gd name="connsiteX784" fmla="*/ 3296242 w 7467600"/>
              <a:gd name="connsiteY784" fmla="*/ 807991 h 6858000"/>
              <a:gd name="connsiteX785" fmla="*/ 3174674 w 7467600"/>
              <a:gd name="connsiteY785" fmla="*/ 919759 h 6858000"/>
              <a:gd name="connsiteX786" fmla="*/ 3042978 w 7467600"/>
              <a:gd name="connsiteY786" fmla="*/ 1054894 h 6858000"/>
              <a:gd name="connsiteX787" fmla="*/ 2968914 w 7467600"/>
              <a:gd name="connsiteY787" fmla="*/ 1133756 h 6858000"/>
              <a:gd name="connsiteX788" fmla="*/ 3103823 w 7467600"/>
              <a:gd name="connsiteY788" fmla="*/ 1026814 h 6858000"/>
              <a:gd name="connsiteX789" fmla="*/ 3607114 w 7467600"/>
              <a:gd name="connsiteY789" fmla="*/ 467441 h 6858000"/>
              <a:gd name="connsiteX790" fmla="*/ 3744487 w 7467600"/>
              <a:gd name="connsiteY790" fmla="*/ 383136 h 6858000"/>
              <a:gd name="connsiteX791" fmla="*/ 3970213 w 7467600"/>
              <a:gd name="connsiteY791" fmla="*/ 995559 h 6858000"/>
              <a:gd name="connsiteX792" fmla="*/ 3744487 w 7467600"/>
              <a:gd name="connsiteY792" fmla="*/ 383136 h 6858000"/>
              <a:gd name="connsiteX793" fmla="*/ 3624562 w 7467600"/>
              <a:gd name="connsiteY793" fmla="*/ 367041 h 6858000"/>
              <a:gd name="connsiteX794" fmla="*/ 3489712 w 7467600"/>
              <a:gd name="connsiteY794" fmla="*/ 485386 h 6858000"/>
              <a:gd name="connsiteX795" fmla="*/ 3182994 w 7467600"/>
              <a:gd name="connsiteY795" fmla="*/ 828265 h 6858000"/>
              <a:gd name="connsiteX796" fmla="*/ 2892114 w 7467600"/>
              <a:gd name="connsiteY796" fmla="*/ 1172635 h 6858000"/>
              <a:gd name="connsiteX797" fmla="*/ 3021459 w 7467600"/>
              <a:gd name="connsiteY797" fmla="*/ 1035385 h 6858000"/>
              <a:gd name="connsiteX798" fmla="*/ 3153873 w 7467600"/>
              <a:gd name="connsiteY798" fmla="*/ 898971 h 6858000"/>
              <a:gd name="connsiteX799" fmla="*/ 3276511 w 7467600"/>
              <a:gd name="connsiteY799" fmla="*/ 786423 h 6858000"/>
              <a:gd name="connsiteX800" fmla="*/ 3584154 w 7467600"/>
              <a:gd name="connsiteY800" fmla="*/ 448218 h 6858000"/>
              <a:gd name="connsiteX801" fmla="*/ 3624562 w 7467600"/>
              <a:gd name="connsiteY801" fmla="*/ 367041 h 6858000"/>
              <a:gd name="connsiteX802" fmla="*/ 3766672 w 7467600"/>
              <a:gd name="connsiteY802" fmla="*/ 359429 h 6858000"/>
              <a:gd name="connsiteX803" fmla="*/ 3996338 w 7467600"/>
              <a:gd name="connsiteY803" fmla="*/ 968237 h 6858000"/>
              <a:gd name="connsiteX804" fmla="*/ 3766672 w 7467600"/>
              <a:gd name="connsiteY804" fmla="*/ 359429 h 6858000"/>
              <a:gd name="connsiteX805" fmla="*/ 5805386 w 7467600"/>
              <a:gd name="connsiteY805" fmla="*/ 239240 h 6858000"/>
              <a:gd name="connsiteX806" fmla="*/ 5736947 w 7467600"/>
              <a:gd name="connsiteY806" fmla="*/ 261367 h 6858000"/>
              <a:gd name="connsiteX807" fmla="*/ 5427012 w 7467600"/>
              <a:gd name="connsiteY807" fmla="*/ 311272 h 6858000"/>
              <a:gd name="connsiteX808" fmla="*/ 5147818 w 7467600"/>
              <a:gd name="connsiteY808" fmla="*/ 322112 h 6858000"/>
              <a:gd name="connsiteX809" fmla="*/ 5060854 w 7467600"/>
              <a:gd name="connsiteY809" fmla="*/ 311882 h 6858000"/>
              <a:gd name="connsiteX810" fmla="*/ 4945989 w 7467600"/>
              <a:gd name="connsiteY810" fmla="*/ 300516 h 6858000"/>
              <a:gd name="connsiteX811" fmla="*/ 5410479 w 7467600"/>
              <a:gd name="connsiteY811" fmla="*/ 348434 h 6858000"/>
              <a:gd name="connsiteX812" fmla="*/ 5805386 w 7467600"/>
              <a:gd name="connsiteY812" fmla="*/ 239240 h 6858000"/>
              <a:gd name="connsiteX813" fmla="*/ 5905192 w 7467600"/>
              <a:gd name="connsiteY813" fmla="*/ 163079 h 6858000"/>
              <a:gd name="connsiteX814" fmla="*/ 5865655 w 7467600"/>
              <a:gd name="connsiteY814" fmla="*/ 171901 h 6858000"/>
              <a:gd name="connsiteX815" fmla="*/ 5259740 w 7467600"/>
              <a:gd name="connsiteY815" fmla="*/ 257013 h 6858000"/>
              <a:gd name="connsiteX816" fmla="*/ 5208466 w 7467600"/>
              <a:gd name="connsiteY816" fmla="*/ 257550 h 6858000"/>
              <a:gd name="connsiteX817" fmla="*/ 4980204 w 7467600"/>
              <a:gd name="connsiteY817" fmla="*/ 271903 h 6858000"/>
              <a:gd name="connsiteX818" fmla="*/ 5068068 w 7467600"/>
              <a:gd name="connsiteY818" fmla="*/ 282244 h 6858000"/>
              <a:gd name="connsiteX819" fmla="*/ 5153231 w 7467600"/>
              <a:gd name="connsiteY819" fmla="*/ 292240 h 6858000"/>
              <a:gd name="connsiteX820" fmla="*/ 5426491 w 7467600"/>
              <a:gd name="connsiteY820" fmla="*/ 281128 h 6858000"/>
              <a:gd name="connsiteX821" fmla="*/ 5731212 w 7467600"/>
              <a:gd name="connsiteY821" fmla="*/ 231951 h 6858000"/>
              <a:gd name="connsiteX822" fmla="*/ 5905192 w 7467600"/>
              <a:gd name="connsiteY822" fmla="*/ 163079 h 6858000"/>
              <a:gd name="connsiteX823" fmla="*/ 5944437 w 7467600"/>
              <a:gd name="connsiteY823" fmla="*/ 113829 h 6858000"/>
              <a:gd name="connsiteX824" fmla="*/ 5825032 w 7467600"/>
              <a:gd name="connsiteY824" fmla="*/ 146405 h 6858000"/>
              <a:gd name="connsiteX825" fmla="*/ 4955599 w 7467600"/>
              <a:gd name="connsiteY825" fmla="*/ 247008 h 6858000"/>
              <a:gd name="connsiteX826" fmla="*/ 5210104 w 7467600"/>
              <a:gd name="connsiteY826" fmla="*/ 228123 h 6858000"/>
              <a:gd name="connsiteX827" fmla="*/ 5261015 w 7467600"/>
              <a:gd name="connsiteY827" fmla="*/ 227087 h 6858000"/>
              <a:gd name="connsiteX828" fmla="*/ 5861181 w 7467600"/>
              <a:gd name="connsiteY828" fmla="*/ 143093 h 6858000"/>
              <a:gd name="connsiteX829" fmla="*/ 5961252 w 7467600"/>
              <a:gd name="connsiteY829" fmla="*/ 114820 h 6858000"/>
              <a:gd name="connsiteX830" fmla="*/ 5944437 w 7467600"/>
              <a:gd name="connsiteY830" fmla="*/ 113829 h 6858000"/>
              <a:gd name="connsiteX831" fmla="*/ 3882765 w 7467600"/>
              <a:gd name="connsiteY831" fmla="*/ 0 h 6858000"/>
              <a:gd name="connsiteX832" fmla="*/ 3995099 w 7467600"/>
              <a:gd name="connsiteY832" fmla="*/ 0 h 6858000"/>
              <a:gd name="connsiteX833" fmla="*/ 4163818 w 7467600"/>
              <a:gd name="connsiteY833" fmla="*/ 234104 h 6858000"/>
              <a:gd name="connsiteX834" fmla="*/ 4172099 w 7467600"/>
              <a:gd name="connsiteY834" fmla="*/ 234207 h 6858000"/>
              <a:gd name="connsiteX835" fmla="*/ 4784282 w 7467600"/>
              <a:gd name="connsiteY835" fmla="*/ 276561 h 6858000"/>
              <a:gd name="connsiteX836" fmla="*/ 4801687 w 7467600"/>
              <a:gd name="connsiteY836" fmla="*/ 267764 h 6858000"/>
              <a:gd name="connsiteX837" fmla="*/ 6082788 w 7467600"/>
              <a:gd name="connsiteY837" fmla="*/ 64119 h 6858000"/>
              <a:gd name="connsiteX838" fmla="*/ 6099442 w 7467600"/>
              <a:gd name="connsiteY838" fmla="*/ 82568 h 6858000"/>
              <a:gd name="connsiteX839" fmla="*/ 4804137 w 7467600"/>
              <a:gd name="connsiteY839" fmla="*/ 320931 h 6858000"/>
              <a:gd name="connsiteX840" fmla="*/ 4227047 w 7467600"/>
              <a:gd name="connsiteY840" fmla="*/ 313415 h 6858000"/>
              <a:gd name="connsiteX841" fmla="*/ 4346041 w 7467600"/>
              <a:gd name="connsiteY841" fmla="*/ 456086 h 6858000"/>
              <a:gd name="connsiteX842" fmla="*/ 4870967 w 7467600"/>
              <a:gd name="connsiteY842" fmla="*/ 963061 h 6858000"/>
              <a:gd name="connsiteX843" fmla="*/ 4889647 w 7467600"/>
              <a:gd name="connsiteY843" fmla="*/ 957147 h 6858000"/>
              <a:gd name="connsiteX844" fmla="*/ 5422504 w 7467600"/>
              <a:gd name="connsiteY844" fmla="*/ 805191 h 6858000"/>
              <a:gd name="connsiteX845" fmla="*/ 6087656 w 7467600"/>
              <a:gd name="connsiteY845" fmla="*/ 826703 h 6858000"/>
              <a:gd name="connsiteX846" fmla="*/ 6058717 w 7467600"/>
              <a:gd name="connsiteY846" fmla="*/ 865992 h 6858000"/>
              <a:gd name="connsiteX847" fmla="*/ 4974153 w 7467600"/>
              <a:gd name="connsiteY847" fmla="*/ 1045456 h 6858000"/>
              <a:gd name="connsiteX848" fmla="*/ 5627835 w 7467600"/>
              <a:gd name="connsiteY848" fmla="*/ 1472077 h 6858000"/>
              <a:gd name="connsiteX849" fmla="*/ 5629817 w 7467600"/>
              <a:gd name="connsiteY849" fmla="*/ 1471412 h 6858000"/>
              <a:gd name="connsiteX850" fmla="*/ 5634124 w 7467600"/>
              <a:gd name="connsiteY850" fmla="*/ 1470572 h 6858000"/>
              <a:gd name="connsiteX851" fmla="*/ 5755832 w 7467600"/>
              <a:gd name="connsiteY851" fmla="*/ 1383886 h 6858000"/>
              <a:gd name="connsiteX852" fmla="*/ 6014186 w 7467600"/>
              <a:gd name="connsiteY852" fmla="*/ 1279799 h 6858000"/>
              <a:gd name="connsiteX853" fmla="*/ 6901619 w 7467600"/>
              <a:gd name="connsiteY853" fmla="*/ 1047874 h 6858000"/>
              <a:gd name="connsiteX854" fmla="*/ 6931566 w 7467600"/>
              <a:gd name="connsiteY854" fmla="*/ 1062034 h 6858000"/>
              <a:gd name="connsiteX855" fmla="*/ 5790982 w 7467600"/>
              <a:gd name="connsiteY855" fmla="*/ 1561380 h 6858000"/>
              <a:gd name="connsiteX856" fmla="*/ 6188971 w 7467600"/>
              <a:gd name="connsiteY856" fmla="*/ 1755168 h 6858000"/>
              <a:gd name="connsiteX857" fmla="*/ 6202446 w 7467600"/>
              <a:gd name="connsiteY857" fmla="*/ 1752268 h 6858000"/>
              <a:gd name="connsiteX858" fmla="*/ 7179560 w 7467600"/>
              <a:gd name="connsiteY858" fmla="*/ 1467551 h 6858000"/>
              <a:gd name="connsiteX859" fmla="*/ 7158730 w 7467600"/>
              <a:gd name="connsiteY859" fmla="*/ 1507835 h 6858000"/>
              <a:gd name="connsiteX860" fmla="*/ 6326959 w 7467600"/>
              <a:gd name="connsiteY860" fmla="*/ 1817686 h 6858000"/>
              <a:gd name="connsiteX861" fmla="*/ 6537433 w 7467600"/>
              <a:gd name="connsiteY861" fmla="*/ 1907790 h 6858000"/>
              <a:gd name="connsiteX862" fmla="*/ 6550221 w 7467600"/>
              <a:gd name="connsiteY862" fmla="*/ 1910729 h 6858000"/>
              <a:gd name="connsiteX863" fmla="*/ 6964438 w 7467600"/>
              <a:gd name="connsiteY863" fmla="*/ 2209505 h 6858000"/>
              <a:gd name="connsiteX864" fmla="*/ 7367862 w 7467600"/>
              <a:gd name="connsiteY864" fmla="*/ 2806833 h 6858000"/>
              <a:gd name="connsiteX865" fmla="*/ 7364329 w 7467600"/>
              <a:gd name="connsiteY865" fmla="*/ 2826907 h 6858000"/>
              <a:gd name="connsiteX866" fmla="*/ 7290545 w 7467600"/>
              <a:gd name="connsiteY866" fmla="*/ 2850663 h 6858000"/>
              <a:gd name="connsiteX867" fmla="*/ 6472036 w 7467600"/>
              <a:gd name="connsiteY867" fmla="*/ 1959003 h 6858000"/>
              <a:gd name="connsiteX868" fmla="*/ 5792897 w 7467600"/>
              <a:gd name="connsiteY868" fmla="*/ 1647747 h 6858000"/>
              <a:gd name="connsiteX869" fmla="*/ 5842751 w 7467600"/>
              <a:gd name="connsiteY869" fmla="*/ 1816112 h 6858000"/>
              <a:gd name="connsiteX870" fmla="*/ 5847424 w 7467600"/>
              <a:gd name="connsiteY870" fmla="*/ 1815776 h 6858000"/>
              <a:gd name="connsiteX871" fmla="*/ 6399821 w 7467600"/>
              <a:gd name="connsiteY871" fmla="*/ 2344799 h 6858000"/>
              <a:gd name="connsiteX872" fmla="*/ 6323232 w 7467600"/>
              <a:gd name="connsiteY872" fmla="*/ 2389634 h 6858000"/>
              <a:gd name="connsiteX873" fmla="*/ 5942958 w 7467600"/>
              <a:gd name="connsiteY873" fmla="*/ 2077708 h 6858000"/>
              <a:gd name="connsiteX874" fmla="*/ 5921559 w 7467600"/>
              <a:gd name="connsiteY874" fmla="*/ 2378596 h 6858000"/>
              <a:gd name="connsiteX875" fmla="*/ 5817651 w 7467600"/>
              <a:gd name="connsiteY875" fmla="*/ 3023919 h 6858000"/>
              <a:gd name="connsiteX876" fmla="*/ 5729634 w 7467600"/>
              <a:gd name="connsiteY876" fmla="*/ 3051849 h 6858000"/>
              <a:gd name="connsiteX877" fmla="*/ 5611018 w 7467600"/>
              <a:gd name="connsiteY877" fmla="*/ 2316769 h 6858000"/>
              <a:gd name="connsiteX878" fmla="*/ 5687608 w 7467600"/>
              <a:gd name="connsiteY878" fmla="*/ 2039972 h 6858000"/>
              <a:gd name="connsiteX879" fmla="*/ 5657554 w 7467600"/>
              <a:gd name="connsiteY879" fmla="*/ 1576445 h 6858000"/>
              <a:gd name="connsiteX880" fmla="*/ 5150475 w 7467600"/>
              <a:gd name="connsiteY880" fmla="*/ 1274012 h 6858000"/>
              <a:gd name="connsiteX881" fmla="*/ 5349142 w 7467600"/>
              <a:gd name="connsiteY881" fmla="*/ 2204405 h 6858000"/>
              <a:gd name="connsiteX882" fmla="*/ 5262214 w 7467600"/>
              <a:gd name="connsiteY882" fmla="*/ 2233836 h 6858000"/>
              <a:gd name="connsiteX883" fmla="*/ 4981539 w 7467600"/>
              <a:gd name="connsiteY883" fmla="*/ 1542201 h 6858000"/>
              <a:gd name="connsiteX884" fmla="*/ 4958461 w 7467600"/>
              <a:gd name="connsiteY884" fmla="*/ 1136957 h 6858000"/>
              <a:gd name="connsiteX885" fmla="*/ 4655015 w 7467600"/>
              <a:gd name="connsiteY885" fmla="*/ 891426 h 6858000"/>
              <a:gd name="connsiteX886" fmla="*/ 4348002 w 7467600"/>
              <a:gd name="connsiteY886" fmla="*/ 2205895 h 6858000"/>
              <a:gd name="connsiteX887" fmla="*/ 4262250 w 7467600"/>
              <a:gd name="connsiteY887" fmla="*/ 2219972 h 6858000"/>
              <a:gd name="connsiteX888" fmla="*/ 4550611 w 7467600"/>
              <a:gd name="connsiteY888" fmla="*/ 817540 h 6858000"/>
              <a:gd name="connsiteX889" fmla="*/ 4564418 w 7467600"/>
              <a:gd name="connsiteY889" fmla="*/ 808293 h 6858000"/>
              <a:gd name="connsiteX890" fmla="*/ 4266388 w 7467600"/>
              <a:gd name="connsiteY890" fmla="*/ 500083 h 6858000"/>
              <a:gd name="connsiteX891" fmla="*/ 4032842 w 7467600"/>
              <a:gd name="connsiteY891" fmla="*/ 211809 h 6858000"/>
              <a:gd name="connsiteX892" fmla="*/ 3882765 w 7467600"/>
              <a:gd name="connsiteY892" fmla="*/ 0 h 6858000"/>
              <a:gd name="connsiteX893" fmla="*/ 3721337 w 7467600"/>
              <a:gd name="connsiteY893" fmla="*/ 0 h 6858000"/>
              <a:gd name="connsiteX894" fmla="*/ 3797544 w 7467600"/>
              <a:gd name="connsiteY894" fmla="*/ 0 h 6858000"/>
              <a:gd name="connsiteX895" fmla="*/ 3775734 w 7467600"/>
              <a:gd name="connsiteY895" fmla="*/ 95131 h 6858000"/>
              <a:gd name="connsiteX896" fmla="*/ 3724807 w 7467600"/>
              <a:gd name="connsiteY896" fmla="*/ 272257 h 6858000"/>
              <a:gd name="connsiteX897" fmla="*/ 3726844 w 7467600"/>
              <a:gd name="connsiteY897" fmla="*/ 282988 h 6858000"/>
              <a:gd name="connsiteX898" fmla="*/ 3742664 w 7467600"/>
              <a:gd name="connsiteY898" fmla="*/ 279918 h 6858000"/>
              <a:gd name="connsiteX899" fmla="*/ 4103910 w 7467600"/>
              <a:gd name="connsiteY899" fmla="*/ 1161917 h 6858000"/>
              <a:gd name="connsiteX900" fmla="*/ 4020269 w 7467600"/>
              <a:gd name="connsiteY900" fmla="*/ 1200406 h 6858000"/>
              <a:gd name="connsiteX901" fmla="*/ 3674882 w 7467600"/>
              <a:gd name="connsiteY901" fmla="*/ 488524 h 6858000"/>
              <a:gd name="connsiteX902" fmla="*/ 3132682 w 7467600"/>
              <a:gd name="connsiteY902" fmla="*/ 1072284 h 6858000"/>
              <a:gd name="connsiteX903" fmla="*/ 2716346 w 7467600"/>
              <a:gd name="connsiteY903" fmla="*/ 1276376 h 6858000"/>
              <a:gd name="connsiteX904" fmla="*/ 2716772 w 7467600"/>
              <a:gd name="connsiteY904" fmla="*/ 1255462 h 6858000"/>
              <a:gd name="connsiteX905" fmla="*/ 3471096 w 7467600"/>
              <a:gd name="connsiteY905" fmla="*/ 437072 h 6858000"/>
              <a:gd name="connsiteX906" fmla="*/ 3639057 w 7467600"/>
              <a:gd name="connsiteY906" fmla="*/ 286334 h 6858000"/>
              <a:gd name="connsiteX907" fmla="*/ 3640309 w 7467600"/>
              <a:gd name="connsiteY907" fmla="*/ 284664 h 6858000"/>
              <a:gd name="connsiteX908" fmla="*/ 3646022 w 7467600"/>
              <a:gd name="connsiteY908" fmla="*/ 276711 h 6858000"/>
              <a:gd name="connsiteX909" fmla="*/ 3707943 w 7467600"/>
              <a:gd name="connsiteY909" fmla="*/ 65958 h 6858000"/>
              <a:gd name="connsiteX910" fmla="*/ 3721337 w 7467600"/>
              <a:gd name="connsiteY910" fmla="*/ 0 h 6858000"/>
              <a:gd name="connsiteX911" fmla="*/ 2867960 w 7467600"/>
              <a:gd name="connsiteY911" fmla="*/ 0 h 6858000"/>
              <a:gd name="connsiteX912" fmla="*/ 2926351 w 7467600"/>
              <a:gd name="connsiteY912" fmla="*/ 0 h 6858000"/>
              <a:gd name="connsiteX913" fmla="*/ 2902823 w 7467600"/>
              <a:gd name="connsiteY913" fmla="*/ 262929 h 6858000"/>
              <a:gd name="connsiteX914" fmla="*/ 2940663 w 7467600"/>
              <a:gd name="connsiteY914" fmla="*/ 140884 h 6858000"/>
              <a:gd name="connsiteX915" fmla="*/ 2947039 w 7467600"/>
              <a:gd name="connsiteY915" fmla="*/ 122524 h 6858000"/>
              <a:gd name="connsiteX916" fmla="*/ 2984316 w 7467600"/>
              <a:gd name="connsiteY916" fmla="*/ 0 h 6858000"/>
              <a:gd name="connsiteX917" fmla="*/ 3016114 w 7467600"/>
              <a:gd name="connsiteY917" fmla="*/ 0 h 6858000"/>
              <a:gd name="connsiteX918" fmla="*/ 2979949 w 7467600"/>
              <a:gd name="connsiteY918" fmla="*/ 119274 h 6858000"/>
              <a:gd name="connsiteX919" fmla="*/ 3023879 w 7467600"/>
              <a:gd name="connsiteY919" fmla="*/ 0 h 6858000"/>
              <a:gd name="connsiteX920" fmla="*/ 3105400 w 7467600"/>
              <a:gd name="connsiteY920" fmla="*/ 0 h 6858000"/>
              <a:gd name="connsiteX921" fmla="*/ 3094669 w 7467600"/>
              <a:gd name="connsiteY921" fmla="*/ 30308 h 6858000"/>
              <a:gd name="connsiteX922" fmla="*/ 2901945 w 7467600"/>
              <a:gd name="connsiteY922" fmla="*/ 466538 h 6858000"/>
              <a:gd name="connsiteX923" fmla="*/ 2815209 w 7467600"/>
              <a:gd name="connsiteY923" fmla="*/ 497361 h 6858000"/>
              <a:gd name="connsiteX924" fmla="*/ 2844845 w 7467600"/>
              <a:gd name="connsiteY924" fmla="*/ 127638 h 6858000"/>
              <a:gd name="connsiteX925" fmla="*/ 2867960 w 7467600"/>
              <a:gd name="connsiteY925" fmla="*/ 0 h 6858000"/>
              <a:gd name="connsiteX926" fmla="*/ 1057230 w 7467600"/>
              <a:gd name="connsiteY926" fmla="*/ 0 h 6858000"/>
              <a:gd name="connsiteX927" fmla="*/ 1111003 w 7467600"/>
              <a:gd name="connsiteY927" fmla="*/ 0 h 6858000"/>
              <a:gd name="connsiteX928" fmla="*/ 1125553 w 7467600"/>
              <a:gd name="connsiteY928" fmla="*/ 52588 h 6858000"/>
              <a:gd name="connsiteX929" fmla="*/ 1304276 w 7467600"/>
              <a:gd name="connsiteY929" fmla="*/ 476275 h 6858000"/>
              <a:gd name="connsiteX930" fmla="*/ 1492066 w 7467600"/>
              <a:gd name="connsiteY930" fmla="*/ 886333 h 6858000"/>
              <a:gd name="connsiteX931" fmla="*/ 1423698 w 7467600"/>
              <a:gd name="connsiteY931" fmla="*/ 710817 h 6858000"/>
              <a:gd name="connsiteX932" fmla="*/ 1357609 w 7467600"/>
              <a:gd name="connsiteY932" fmla="*/ 532892 h 6858000"/>
              <a:gd name="connsiteX933" fmla="*/ 1309550 w 7467600"/>
              <a:gd name="connsiteY933" fmla="*/ 374031 h 6858000"/>
              <a:gd name="connsiteX934" fmla="*/ 1193673 w 7467600"/>
              <a:gd name="connsiteY934" fmla="*/ 49533 h 6858000"/>
              <a:gd name="connsiteX935" fmla="*/ 1164391 w 7467600"/>
              <a:gd name="connsiteY935" fmla="*/ 0 h 6858000"/>
              <a:gd name="connsiteX936" fmla="*/ 1200666 w 7467600"/>
              <a:gd name="connsiteY936" fmla="*/ 0 h 6858000"/>
              <a:gd name="connsiteX937" fmla="*/ 1223408 w 7467600"/>
              <a:gd name="connsiteY937" fmla="*/ 38996 h 6858000"/>
              <a:gd name="connsiteX938" fmla="*/ 1339635 w 7467600"/>
              <a:gd name="connsiteY938" fmla="*/ 365517 h 6858000"/>
              <a:gd name="connsiteX939" fmla="*/ 1387469 w 7467600"/>
              <a:gd name="connsiteY939" fmla="*/ 523079 h 6858000"/>
              <a:gd name="connsiteX940" fmla="*/ 1452685 w 7467600"/>
              <a:gd name="connsiteY940" fmla="*/ 699806 h 6858000"/>
              <a:gd name="connsiteX941" fmla="*/ 1492092 w 7467600"/>
              <a:gd name="connsiteY941" fmla="*/ 800424 h 6858000"/>
              <a:gd name="connsiteX942" fmla="*/ 1455302 w 7467600"/>
              <a:gd name="connsiteY942" fmla="*/ 632913 h 6858000"/>
              <a:gd name="connsiteX943" fmla="*/ 1222336 w 7467600"/>
              <a:gd name="connsiteY943" fmla="*/ 9480 h 6858000"/>
              <a:gd name="connsiteX944" fmla="*/ 1214634 w 7467600"/>
              <a:gd name="connsiteY944" fmla="*/ 0 h 6858000"/>
              <a:gd name="connsiteX945" fmla="*/ 1289827 w 7467600"/>
              <a:gd name="connsiteY945" fmla="*/ 0 h 6858000"/>
              <a:gd name="connsiteX946" fmla="*/ 1321076 w 7467600"/>
              <a:gd name="connsiteY946" fmla="*/ 59722 h 6858000"/>
              <a:gd name="connsiteX947" fmla="*/ 1512579 w 7467600"/>
              <a:gd name="connsiteY947" fmla="*/ 626441 h 6858000"/>
              <a:gd name="connsiteX948" fmla="*/ 1506076 w 7467600"/>
              <a:gd name="connsiteY948" fmla="*/ 1089289 h 6858000"/>
              <a:gd name="connsiteX949" fmla="*/ 1486346 w 7467600"/>
              <a:gd name="connsiteY949" fmla="*/ 1079919 h 6858000"/>
              <a:gd name="connsiteX950" fmla="*/ 1070511 w 7467600"/>
              <a:gd name="connsiteY950" fmla="*/ 48609 h 6858000"/>
              <a:gd name="connsiteX951" fmla="*/ 1057230 w 7467600"/>
              <a:gd name="connsiteY951" fmla="*/ 0 h 6858000"/>
              <a:gd name="connsiteX952" fmla="*/ 43151 w 7467600"/>
              <a:gd name="connsiteY952" fmla="*/ 0 h 6858000"/>
              <a:gd name="connsiteX953" fmla="*/ 95283 w 7467600"/>
              <a:gd name="connsiteY953" fmla="*/ 0 h 6858000"/>
              <a:gd name="connsiteX954" fmla="*/ 300708 w 7467600"/>
              <a:gd name="connsiteY954" fmla="*/ 154571 h 6858000"/>
              <a:gd name="connsiteX955" fmla="*/ 530414 w 7467600"/>
              <a:gd name="connsiteY955" fmla="*/ 354673 h 6858000"/>
              <a:gd name="connsiteX956" fmla="*/ 333785 w 7467600"/>
              <a:gd name="connsiteY956" fmla="*/ 161564 h 6858000"/>
              <a:gd name="connsiteX957" fmla="*/ 147005 w 7467600"/>
              <a:gd name="connsiteY957" fmla="*/ 0 h 6858000"/>
              <a:gd name="connsiteX958" fmla="*/ 272509 w 7467600"/>
              <a:gd name="connsiteY958" fmla="*/ 0 h 6858000"/>
              <a:gd name="connsiteX959" fmla="*/ 326276 w 7467600"/>
              <a:gd name="connsiteY959" fmla="*/ 45847 h 6858000"/>
              <a:gd name="connsiteX960" fmla="*/ 823759 w 7467600"/>
              <a:gd name="connsiteY960" fmla="*/ 574145 h 6858000"/>
              <a:gd name="connsiteX961" fmla="*/ 811254 w 7467600"/>
              <a:gd name="connsiteY961" fmla="*/ 665546 h 6858000"/>
              <a:gd name="connsiteX962" fmla="*/ 154042 w 7467600"/>
              <a:gd name="connsiteY962" fmla="*/ 261522 h 6858000"/>
              <a:gd name="connsiteX963" fmla="*/ 13550 w 7467600"/>
              <a:gd name="connsiteY963" fmla="*/ 158423 h 6858000"/>
              <a:gd name="connsiteX964" fmla="*/ 0 w 7467600"/>
              <a:gd name="connsiteY964" fmla="*/ 146618 h 6858000"/>
              <a:gd name="connsiteX965" fmla="*/ 0 w 7467600"/>
              <a:gd name="connsiteY965" fmla="*/ 59161 h 6858000"/>
              <a:gd name="connsiteX966" fmla="*/ 45427 w 7467600"/>
              <a:gd name="connsiteY966" fmla="*/ 101078 h 6858000"/>
              <a:gd name="connsiteX967" fmla="*/ 630103 w 7467600"/>
              <a:gd name="connsiteY967" fmla="*/ 485885 h 6858000"/>
              <a:gd name="connsiteX968" fmla="*/ 532040 w 7467600"/>
              <a:gd name="connsiteY968" fmla="*/ 399359 h 6858000"/>
              <a:gd name="connsiteX969" fmla="*/ 517618 w 7467600"/>
              <a:gd name="connsiteY969" fmla="*/ 385726 h 6858000"/>
              <a:gd name="connsiteX970" fmla="*/ 285074 w 7467600"/>
              <a:gd name="connsiteY970" fmla="*/ 182755 h 6858000"/>
              <a:gd name="connsiteX971" fmla="*/ 43151 w 7467600"/>
              <a:gd name="connsiteY971"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042773 w 7467600"/>
              <a:gd name="connsiteY74" fmla="*/ 5734011 h 6858000"/>
              <a:gd name="connsiteX75" fmla="*/ 7379510 w 7467600"/>
              <a:gd name="connsiteY75" fmla="*/ 5755454 h 6858000"/>
              <a:gd name="connsiteX76" fmla="*/ 7467600 w 7467600"/>
              <a:gd name="connsiteY76" fmla="*/ 5845526 h 6858000"/>
              <a:gd name="connsiteX77" fmla="*/ 7271900 w 7467600"/>
              <a:gd name="connsiteY77" fmla="*/ 5734551 h 6858000"/>
              <a:gd name="connsiteX78" fmla="*/ 7259646 w 7467600"/>
              <a:gd name="connsiteY78" fmla="*/ 5765985 h 6858000"/>
              <a:gd name="connsiteX79" fmla="*/ 7467600 w 7467600"/>
              <a:gd name="connsiteY79" fmla="*/ 6012219 h 6858000"/>
              <a:gd name="connsiteX80" fmla="*/ 7105827 w 7467600"/>
              <a:gd name="connsiteY80" fmla="*/ 5718700 h 6858000"/>
              <a:gd name="connsiteX81" fmla="*/ 7356878 w 7467600"/>
              <a:gd name="connsiteY81" fmla="*/ 5981332 h 6858000"/>
              <a:gd name="connsiteX82" fmla="*/ 7467600 w 7467600"/>
              <a:gd name="connsiteY82" fmla="*/ 6117703 h 6858000"/>
              <a:gd name="connsiteX83" fmla="*/ 7467600 w 7467600"/>
              <a:gd name="connsiteY83" fmla="*/ 6163634 h 6858000"/>
              <a:gd name="connsiteX84" fmla="*/ 7403637 w 7467600"/>
              <a:gd name="connsiteY84" fmla="*/ 6083957 h 6858000"/>
              <a:gd name="connsiteX85" fmla="*/ 7254615 w 7467600"/>
              <a:gd name="connsiteY85" fmla="*/ 5911918 h 6858000"/>
              <a:gd name="connsiteX86" fmla="*/ 7312589 w 7467600"/>
              <a:gd name="connsiteY86" fmla="*/ 5982309 h 6858000"/>
              <a:gd name="connsiteX87" fmla="*/ 7448321 w 7467600"/>
              <a:gd name="connsiteY87" fmla="*/ 6190991 h 6858000"/>
              <a:gd name="connsiteX88" fmla="*/ 7467600 w 7467600"/>
              <a:gd name="connsiteY88" fmla="*/ 6221686 h 6858000"/>
              <a:gd name="connsiteX89" fmla="*/ 7467600 w 7467600"/>
              <a:gd name="connsiteY89" fmla="*/ 6334256 h 6858000"/>
              <a:gd name="connsiteX90" fmla="*/ 7454976 w 7467600"/>
              <a:gd name="connsiteY90" fmla="*/ 6318297 h 6858000"/>
              <a:gd name="connsiteX91" fmla="*/ 7042773 w 7467600"/>
              <a:gd name="connsiteY91" fmla="*/ 5734011 h 6858000"/>
              <a:gd name="connsiteX92" fmla="*/ 1456157 w 7467600"/>
              <a:gd name="connsiteY92" fmla="*/ 5371404 h 6858000"/>
              <a:gd name="connsiteX93" fmla="*/ 1244432 w 7467600"/>
              <a:gd name="connsiteY93" fmla="*/ 5385601 h 6858000"/>
              <a:gd name="connsiteX94" fmla="*/ 973990 w 7467600"/>
              <a:gd name="connsiteY94" fmla="*/ 5424940 h 6858000"/>
              <a:gd name="connsiteX95" fmla="*/ 1103809 w 7467600"/>
              <a:gd name="connsiteY95" fmla="*/ 5433720 h 6858000"/>
              <a:gd name="connsiteX96" fmla="*/ 1123454 w 7467600"/>
              <a:gd name="connsiteY96" fmla="*/ 5435727 h 6858000"/>
              <a:gd name="connsiteX97" fmla="*/ 1737017 w 7467600"/>
              <a:gd name="connsiteY97" fmla="*/ 5452183 h 6858000"/>
              <a:gd name="connsiteX98" fmla="*/ 1824397 w 7467600"/>
              <a:gd name="connsiteY98" fmla="*/ 5447757 h 6858000"/>
              <a:gd name="connsiteX99" fmla="*/ 2070059 w 7467600"/>
              <a:gd name="connsiteY99" fmla="*/ 5441660 h 6858000"/>
              <a:gd name="connsiteX100" fmla="*/ 1456157 w 7467600"/>
              <a:gd name="connsiteY100" fmla="*/ 5371404 h 6858000"/>
              <a:gd name="connsiteX101" fmla="*/ 4988186 w 7467600"/>
              <a:gd name="connsiteY101" fmla="*/ 5216467 h 6858000"/>
              <a:gd name="connsiteX102" fmla="*/ 4777334 w 7467600"/>
              <a:gd name="connsiteY102" fmla="*/ 5406072 h 6858000"/>
              <a:gd name="connsiteX103" fmla="*/ 4718341 w 7467600"/>
              <a:gd name="connsiteY103" fmla="*/ 5468043 h 6858000"/>
              <a:gd name="connsiteX104" fmla="*/ 4604655 w 7467600"/>
              <a:gd name="connsiteY104" fmla="*/ 5583434 h 6858000"/>
              <a:gd name="connsiteX105" fmla="*/ 4565074 w 7467600"/>
              <a:gd name="connsiteY105" fmla="*/ 5618550 h 6858000"/>
              <a:gd name="connsiteX106" fmla="*/ 4988186 w 7467600"/>
              <a:gd name="connsiteY106" fmla="*/ 5216467 h 6858000"/>
              <a:gd name="connsiteX107" fmla="*/ 4978032 w 7467600"/>
              <a:gd name="connsiteY107" fmla="*/ 5183809 h 6858000"/>
              <a:gd name="connsiteX108" fmla="*/ 4463413 w 7467600"/>
              <a:gd name="connsiteY108" fmla="*/ 5615162 h 6858000"/>
              <a:gd name="connsiteX109" fmla="*/ 4358134 w 7467600"/>
              <a:gd name="connsiteY109" fmla="*/ 5742791 h 6858000"/>
              <a:gd name="connsiteX110" fmla="*/ 4376219 w 7467600"/>
              <a:gd name="connsiteY110" fmla="*/ 5729027 h 6858000"/>
              <a:gd name="connsiteX111" fmla="*/ 4582340 w 7467600"/>
              <a:gd name="connsiteY111" fmla="*/ 5561037 h 6858000"/>
              <a:gd name="connsiteX112" fmla="*/ 4694684 w 7467600"/>
              <a:gd name="connsiteY112" fmla="*/ 5447098 h 6858000"/>
              <a:gd name="connsiteX113" fmla="*/ 4754123 w 7467600"/>
              <a:gd name="connsiteY113" fmla="*/ 5384643 h 6858000"/>
              <a:gd name="connsiteX114" fmla="*/ 4978032 w 7467600"/>
              <a:gd name="connsiteY114" fmla="*/ 5183809 h 6858000"/>
              <a:gd name="connsiteX115" fmla="*/ 1903353 w 7467600"/>
              <a:gd name="connsiteY115" fmla="*/ 5044827 h 6858000"/>
              <a:gd name="connsiteX116" fmla="*/ 1936931 w 7467600"/>
              <a:gd name="connsiteY116" fmla="*/ 5093954 h 6858000"/>
              <a:gd name="connsiteX117" fmla="*/ 2195868 w 7467600"/>
              <a:gd name="connsiteY117" fmla="*/ 5396574 h 6858000"/>
              <a:gd name="connsiteX118" fmla="*/ 2088852 w 7467600"/>
              <a:gd name="connsiteY118" fmla="*/ 5166123 h 6858000"/>
              <a:gd name="connsiteX119" fmla="*/ 1958241 w 7467600"/>
              <a:gd name="connsiteY119" fmla="*/ 5067955 h 6858000"/>
              <a:gd name="connsiteX120" fmla="*/ 1903353 w 7467600"/>
              <a:gd name="connsiteY120" fmla="*/ 5044827 h 6858000"/>
              <a:gd name="connsiteX121" fmla="*/ 1979378 w 7467600"/>
              <a:gd name="connsiteY121" fmla="*/ 4769504 h 6858000"/>
              <a:gd name="connsiteX122" fmla="*/ 2882120 w 7467600"/>
              <a:gd name="connsiteY122" fmla="*/ 5064547 h 6858000"/>
              <a:gd name="connsiteX123" fmla="*/ 2793103 w 7467600"/>
              <a:gd name="connsiteY123" fmla="*/ 5039699 h 6858000"/>
              <a:gd name="connsiteX124" fmla="*/ 2770041 w 7467600"/>
              <a:gd name="connsiteY124" fmla="*/ 5033634 h 6858000"/>
              <a:gd name="connsiteX125" fmla="*/ 1979378 w 7467600"/>
              <a:gd name="connsiteY125" fmla="*/ 4769504 h 6858000"/>
              <a:gd name="connsiteX126" fmla="*/ 1927410 w 7467600"/>
              <a:gd name="connsiteY126" fmla="*/ 4716164 h 6858000"/>
              <a:gd name="connsiteX127" fmla="*/ 1959587 w 7467600"/>
              <a:gd name="connsiteY127" fmla="*/ 4728849 h 6858000"/>
              <a:gd name="connsiteX128" fmla="*/ 2777707 w 7467600"/>
              <a:gd name="connsiteY128" fmla="*/ 5003991 h 6858000"/>
              <a:gd name="connsiteX129" fmla="*/ 2800768 w 7467600"/>
              <a:gd name="connsiteY129" fmla="*/ 5010056 h 6858000"/>
              <a:gd name="connsiteX130" fmla="*/ 2879408 w 7467600"/>
              <a:gd name="connsiteY130" fmla="*/ 5031590 h 6858000"/>
              <a:gd name="connsiteX131" fmla="*/ 2862295 w 7467600"/>
              <a:gd name="connsiteY131" fmla="*/ 5022958 h 6858000"/>
              <a:gd name="connsiteX132" fmla="*/ 2813343 w 7467600"/>
              <a:gd name="connsiteY132" fmla="*/ 4998369 h 6858000"/>
              <a:gd name="connsiteX133" fmla="*/ 2646245 w 7467600"/>
              <a:gd name="connsiteY133" fmla="*/ 4930999 h 6858000"/>
              <a:gd name="connsiteX134" fmla="*/ 1999243 w 7467600"/>
              <a:gd name="connsiteY134" fmla="*/ 4730524 h 6858000"/>
              <a:gd name="connsiteX135" fmla="*/ 1979527 w 7467600"/>
              <a:gd name="connsiteY135" fmla="*/ 4726651 h 6858000"/>
              <a:gd name="connsiteX136" fmla="*/ 1927410 w 7467600"/>
              <a:gd name="connsiteY136" fmla="*/ 4716164 h 6858000"/>
              <a:gd name="connsiteX137" fmla="*/ 1997014 w 7467600"/>
              <a:gd name="connsiteY137" fmla="*/ 4698007 h 6858000"/>
              <a:gd name="connsiteX138" fmla="*/ 2005458 w 7467600"/>
              <a:gd name="connsiteY138" fmla="*/ 4699540 h 6858000"/>
              <a:gd name="connsiteX139" fmla="*/ 2657186 w 7467600"/>
              <a:gd name="connsiteY139" fmla="*/ 4901687 h 6858000"/>
              <a:gd name="connsiteX140" fmla="*/ 2826662 w 7467600"/>
              <a:gd name="connsiteY140" fmla="*/ 4970362 h 6858000"/>
              <a:gd name="connsiteX141" fmla="*/ 2876100 w 7467600"/>
              <a:gd name="connsiteY141" fmla="*/ 4995397 h 6858000"/>
              <a:gd name="connsiteX142" fmla="*/ 3042600 w 7467600"/>
              <a:gd name="connsiteY142" fmla="*/ 5059532 h 6858000"/>
              <a:gd name="connsiteX143" fmla="*/ 1997014 w 7467600"/>
              <a:gd name="connsiteY143" fmla="*/ 4698007 h 6858000"/>
              <a:gd name="connsiteX144" fmla="*/ 2305292 w 7467600"/>
              <a:gd name="connsiteY144" fmla="*/ 4219492 h 6858000"/>
              <a:gd name="connsiteX145" fmla="*/ 3360922 w 7467600"/>
              <a:gd name="connsiteY145" fmla="*/ 4529373 h 6858000"/>
              <a:gd name="connsiteX146" fmla="*/ 3492420 w 7467600"/>
              <a:gd name="connsiteY146" fmla="*/ 4510145 h 6858000"/>
              <a:gd name="connsiteX147" fmla="*/ 3364086 w 7467600"/>
              <a:gd name="connsiteY147" fmla="*/ 4480340 h 6858000"/>
              <a:gd name="connsiteX148" fmla="*/ 3225818 w 7467600"/>
              <a:gd name="connsiteY148" fmla="*/ 4411822 h 6858000"/>
              <a:gd name="connsiteX149" fmla="*/ 3129696 w 7467600"/>
              <a:gd name="connsiteY149" fmla="*/ 4360704 h 6858000"/>
              <a:gd name="connsiteX150" fmla="*/ 2814545 w 7467600"/>
              <a:gd name="connsiteY150" fmla="*/ 4282955 h 6858000"/>
              <a:gd name="connsiteX151" fmla="*/ 2305292 w 7467600"/>
              <a:gd name="connsiteY151" fmla="*/ 4219492 h 6858000"/>
              <a:gd name="connsiteX152" fmla="*/ 2626982 w 7467600"/>
              <a:gd name="connsiteY152" fmla="*/ 4206450 h 6858000"/>
              <a:gd name="connsiteX153" fmla="*/ 2490617 w 7467600"/>
              <a:gd name="connsiteY153" fmla="*/ 4206951 h 6858000"/>
              <a:gd name="connsiteX154" fmla="*/ 2819869 w 7467600"/>
              <a:gd name="connsiteY154" fmla="*/ 4252936 h 6858000"/>
              <a:gd name="connsiteX155" fmla="*/ 3143018 w 7467600"/>
              <a:gd name="connsiteY155" fmla="*/ 4332698 h 6858000"/>
              <a:gd name="connsiteX156" fmla="*/ 3241520 w 7467600"/>
              <a:gd name="connsiteY156" fmla="*/ 4385112 h 6858000"/>
              <a:gd name="connsiteX157" fmla="*/ 3374575 w 7467600"/>
              <a:gd name="connsiteY157" fmla="*/ 4451517 h 6858000"/>
              <a:gd name="connsiteX158" fmla="*/ 3505221 w 7467600"/>
              <a:gd name="connsiteY158" fmla="*/ 4480757 h 6858000"/>
              <a:gd name="connsiteX159" fmla="*/ 2626982 w 7467600"/>
              <a:gd name="connsiteY159" fmla="*/ 4206450 h 6858000"/>
              <a:gd name="connsiteX160" fmla="*/ 1310106 w 7467600"/>
              <a:gd name="connsiteY160" fmla="*/ 3943217 h 6858000"/>
              <a:gd name="connsiteX161" fmla="*/ 854994 w 7467600"/>
              <a:gd name="connsiteY161" fmla="*/ 4399136 h 6858000"/>
              <a:gd name="connsiteX162" fmla="*/ 742462 w 7467600"/>
              <a:gd name="connsiteY162" fmla="*/ 4594648 h 6858000"/>
              <a:gd name="connsiteX163" fmla="*/ 820602 w 7467600"/>
              <a:gd name="connsiteY163" fmla="*/ 4485915 h 6858000"/>
              <a:gd name="connsiteX164" fmla="*/ 878295 w 7467600"/>
              <a:gd name="connsiteY164" fmla="*/ 4403594 h 6858000"/>
              <a:gd name="connsiteX165" fmla="*/ 1240607 w 7467600"/>
              <a:gd name="connsiteY165" fmla="*/ 4010401 h 6858000"/>
              <a:gd name="connsiteX166" fmla="*/ 1310106 w 7467600"/>
              <a:gd name="connsiteY166" fmla="*/ 3943217 h 6858000"/>
              <a:gd name="connsiteX167" fmla="*/ 1423113 w 7467600"/>
              <a:gd name="connsiteY167" fmla="*/ 3874565 h 6858000"/>
              <a:gd name="connsiteX168" fmla="*/ 1260565 w 7467600"/>
              <a:gd name="connsiteY168" fmla="*/ 4031982 h 6858000"/>
              <a:gd name="connsiteX169" fmla="*/ 901900 w 7467600"/>
              <a:gd name="connsiteY169" fmla="*/ 4421236 h 6858000"/>
              <a:gd name="connsiteX170" fmla="*/ 845044 w 7467600"/>
              <a:gd name="connsiteY170" fmla="*/ 4502436 h 6858000"/>
              <a:gd name="connsiteX171" fmla="*/ 685926 w 7467600"/>
              <a:gd name="connsiteY171" fmla="*/ 4703069 h 6858000"/>
              <a:gd name="connsiteX172" fmla="*/ 684248 w 7467600"/>
              <a:gd name="connsiteY172" fmla="*/ 4706721 h 6858000"/>
              <a:gd name="connsiteX173" fmla="*/ 1423113 w 7467600"/>
              <a:gd name="connsiteY173" fmla="*/ 3874565 h 6858000"/>
              <a:gd name="connsiteX174" fmla="*/ 3316479 w 7467600"/>
              <a:gd name="connsiteY174" fmla="*/ 3872136 h 6858000"/>
              <a:gd name="connsiteX175" fmla="*/ 3546806 w 7467600"/>
              <a:gd name="connsiteY175" fmla="*/ 4356139 h 6858000"/>
              <a:gd name="connsiteX176" fmla="*/ 3364433 w 7467600"/>
              <a:gd name="connsiteY176" fmla="*/ 3953121 h 6858000"/>
              <a:gd name="connsiteX177" fmla="*/ 3316479 w 7467600"/>
              <a:gd name="connsiteY177" fmla="*/ 3872136 h 6858000"/>
              <a:gd name="connsiteX178" fmla="*/ 3291335 w 7467600"/>
              <a:gd name="connsiteY178" fmla="*/ 3767420 h 6858000"/>
              <a:gd name="connsiteX179" fmla="*/ 3390805 w 7467600"/>
              <a:gd name="connsiteY179" fmla="*/ 3937163 h 6858000"/>
              <a:gd name="connsiteX180" fmla="*/ 3579062 w 7467600"/>
              <a:gd name="connsiteY180" fmla="*/ 4359040 h 6858000"/>
              <a:gd name="connsiteX181" fmla="*/ 3467355 w 7467600"/>
              <a:gd name="connsiteY181" fmla="*/ 3988130 h 6858000"/>
              <a:gd name="connsiteX182" fmla="*/ 3310753 w 7467600"/>
              <a:gd name="connsiteY182" fmla="*/ 3787140 h 6858000"/>
              <a:gd name="connsiteX183" fmla="*/ 3291335 w 7467600"/>
              <a:gd name="connsiteY183" fmla="*/ 3767420 h 6858000"/>
              <a:gd name="connsiteX184" fmla="*/ 1635889 w 7467600"/>
              <a:gd name="connsiteY184" fmla="*/ 3709494 h 6858000"/>
              <a:gd name="connsiteX185" fmla="*/ 1634800 w 7467600"/>
              <a:gd name="connsiteY185" fmla="*/ 3731111 h 6858000"/>
              <a:gd name="connsiteX186" fmla="*/ 1635889 w 7467600"/>
              <a:gd name="connsiteY186" fmla="*/ 3709494 h 6858000"/>
              <a:gd name="connsiteX187" fmla="*/ 1510397 w 7467600"/>
              <a:gd name="connsiteY187" fmla="*/ 3684705 h 6858000"/>
              <a:gd name="connsiteX188" fmla="*/ 1146550 w 7467600"/>
              <a:gd name="connsiteY188" fmla="*/ 3802012 h 6858000"/>
              <a:gd name="connsiteX189" fmla="*/ 698834 w 7467600"/>
              <a:gd name="connsiteY189" fmla="*/ 3952272 h 6858000"/>
              <a:gd name="connsiteX190" fmla="*/ 34256 w 7467600"/>
              <a:gd name="connsiteY190" fmla="*/ 4347603 h 6858000"/>
              <a:gd name="connsiteX191" fmla="*/ 527241 w 7467600"/>
              <a:gd name="connsiteY191" fmla="*/ 4065078 h 6858000"/>
              <a:gd name="connsiteX192" fmla="*/ 1510397 w 7467600"/>
              <a:gd name="connsiteY192" fmla="*/ 3684705 h 6858000"/>
              <a:gd name="connsiteX193" fmla="*/ 1313114 w 7467600"/>
              <a:gd name="connsiteY193" fmla="*/ 3655216 h 6858000"/>
              <a:gd name="connsiteX194" fmla="*/ 1109304 w 7467600"/>
              <a:gd name="connsiteY194" fmla="*/ 3669030 h 6858000"/>
              <a:gd name="connsiteX195" fmla="*/ 8129 w 7467600"/>
              <a:gd name="connsiteY195" fmla="*/ 4330519 h 6858000"/>
              <a:gd name="connsiteX196" fmla="*/ 687572 w 7467600"/>
              <a:gd name="connsiteY196" fmla="*/ 3925629 h 6858000"/>
              <a:gd name="connsiteX197" fmla="*/ 1138365 w 7467600"/>
              <a:gd name="connsiteY197" fmla="*/ 3774515 h 6858000"/>
              <a:gd name="connsiteX198" fmla="*/ 1505579 w 7467600"/>
              <a:gd name="connsiteY198" fmla="*/ 3655526 h 6858000"/>
              <a:gd name="connsiteX199" fmla="*/ 1313114 w 7467600"/>
              <a:gd name="connsiteY199" fmla="*/ 3655216 h 6858000"/>
              <a:gd name="connsiteX200" fmla="*/ 3655073 w 7467600"/>
              <a:gd name="connsiteY200" fmla="*/ 3650884 h 6858000"/>
              <a:gd name="connsiteX201" fmla="*/ 3989938 w 7467600"/>
              <a:gd name="connsiteY201" fmla="*/ 3991685 h 6858000"/>
              <a:gd name="connsiteX202" fmla="*/ 4393907 w 7467600"/>
              <a:gd name="connsiteY202" fmla="*/ 4261258 h 6858000"/>
              <a:gd name="connsiteX203" fmla="*/ 4648051 w 7467600"/>
              <a:gd name="connsiteY203" fmla="*/ 4374051 h 6858000"/>
              <a:gd name="connsiteX204" fmla="*/ 4383389 w 7467600"/>
              <a:gd name="connsiteY204" fmla="*/ 4184369 h 6858000"/>
              <a:gd name="connsiteX205" fmla="*/ 4165508 w 7467600"/>
              <a:gd name="connsiteY205" fmla="*/ 4035196 h 6858000"/>
              <a:gd name="connsiteX206" fmla="*/ 4068162 w 7467600"/>
              <a:gd name="connsiteY206" fmla="*/ 3953394 h 6858000"/>
              <a:gd name="connsiteX207" fmla="*/ 3981416 w 7467600"/>
              <a:gd name="connsiteY207" fmla="*/ 3880482 h 6858000"/>
              <a:gd name="connsiteX208" fmla="*/ 3800147 w 7467600"/>
              <a:gd name="connsiteY208" fmla="*/ 3749872 h 6858000"/>
              <a:gd name="connsiteX209" fmla="*/ 3655073 w 7467600"/>
              <a:gd name="connsiteY209" fmla="*/ 3650884 h 6858000"/>
              <a:gd name="connsiteX210" fmla="*/ 3670252 w 7467600"/>
              <a:gd name="connsiteY210" fmla="*/ 3622798 h 6858000"/>
              <a:gd name="connsiteX211" fmla="*/ 3817258 w 7467600"/>
              <a:gd name="connsiteY211" fmla="*/ 3723577 h 6858000"/>
              <a:gd name="connsiteX212" fmla="*/ 4000461 w 7467600"/>
              <a:gd name="connsiteY212" fmla="*/ 3855966 h 6858000"/>
              <a:gd name="connsiteX213" fmla="*/ 4088180 w 7467600"/>
              <a:gd name="connsiteY213" fmla="*/ 3929774 h 6858000"/>
              <a:gd name="connsiteX214" fmla="*/ 4184555 w 7467600"/>
              <a:gd name="connsiteY214" fmla="*/ 4010683 h 6858000"/>
              <a:gd name="connsiteX215" fmla="*/ 4399563 w 7467600"/>
              <a:gd name="connsiteY215" fmla="*/ 4158106 h 6858000"/>
              <a:gd name="connsiteX216" fmla="*/ 4684469 w 7467600"/>
              <a:gd name="connsiteY216" fmla="*/ 4364680 h 6858000"/>
              <a:gd name="connsiteX217" fmla="*/ 4690271 w 7467600"/>
              <a:gd name="connsiteY217" fmla="*/ 4370034 h 6858000"/>
              <a:gd name="connsiteX218" fmla="*/ 4136093 w 7467600"/>
              <a:gd name="connsiteY218" fmla="*/ 3858466 h 6858000"/>
              <a:gd name="connsiteX219" fmla="*/ 3670252 w 7467600"/>
              <a:gd name="connsiteY219" fmla="*/ 3622798 h 6858000"/>
              <a:gd name="connsiteX220" fmla="*/ 4440129 w 7467600"/>
              <a:gd name="connsiteY220" fmla="*/ 3448571 h 6858000"/>
              <a:gd name="connsiteX221" fmla="*/ 4856525 w 7467600"/>
              <a:gd name="connsiteY221" fmla="*/ 3915351 h 6858000"/>
              <a:gd name="connsiteX222" fmla="*/ 5059055 w 7467600"/>
              <a:gd name="connsiteY222" fmla="*/ 4108918 h 6858000"/>
              <a:gd name="connsiteX223" fmla="*/ 5290070 w 7467600"/>
              <a:gd name="connsiteY223" fmla="*/ 4263619 h 6858000"/>
              <a:gd name="connsiteX224" fmla="*/ 4834991 w 7467600"/>
              <a:gd name="connsiteY224" fmla="*/ 3830985 h 6858000"/>
              <a:gd name="connsiteX225" fmla="*/ 4440129 w 7467600"/>
              <a:gd name="connsiteY225" fmla="*/ 3448571 h 6858000"/>
              <a:gd name="connsiteX226" fmla="*/ 4441737 w 7467600"/>
              <a:gd name="connsiteY226" fmla="*/ 3399734 h 6858000"/>
              <a:gd name="connsiteX227" fmla="*/ 4431236 w 7467600"/>
              <a:gd name="connsiteY227" fmla="*/ 3400954 h 6858000"/>
              <a:gd name="connsiteX228" fmla="*/ 4557150 w 7467600"/>
              <a:gd name="connsiteY228" fmla="*/ 3510023 h 6858000"/>
              <a:gd name="connsiteX229" fmla="*/ 4856936 w 7467600"/>
              <a:gd name="connsiteY229" fmla="*/ 3809146 h 6858000"/>
              <a:gd name="connsiteX230" fmla="*/ 5111996 w 7467600"/>
              <a:gd name="connsiteY230" fmla="*/ 4065759 h 6858000"/>
              <a:gd name="connsiteX231" fmla="*/ 5388878 w 7467600"/>
              <a:gd name="connsiteY231" fmla="*/ 4300185 h 6858000"/>
              <a:gd name="connsiteX232" fmla="*/ 5425556 w 7467600"/>
              <a:gd name="connsiteY232" fmla="*/ 4308967 h 6858000"/>
              <a:gd name="connsiteX233" fmla="*/ 4943646 w 7467600"/>
              <a:gd name="connsiteY233" fmla="*/ 3822916 h 6858000"/>
              <a:gd name="connsiteX234" fmla="*/ 4594837 w 7467600"/>
              <a:gd name="connsiteY234" fmla="*/ 3532274 h 6858000"/>
              <a:gd name="connsiteX235" fmla="*/ 4441737 w 7467600"/>
              <a:gd name="connsiteY235" fmla="*/ 3399734 h 6858000"/>
              <a:gd name="connsiteX236" fmla="*/ 5425834 w 7467600"/>
              <a:gd name="connsiteY236" fmla="*/ 3162785 h 6858000"/>
              <a:gd name="connsiteX237" fmla="*/ 5401644 w 7467600"/>
              <a:gd name="connsiteY237" fmla="*/ 3617847 h 6858000"/>
              <a:gd name="connsiteX238" fmla="*/ 5467256 w 7467600"/>
              <a:gd name="connsiteY238" fmla="*/ 4175494 h 6858000"/>
              <a:gd name="connsiteX239" fmla="*/ 5448069 w 7467600"/>
              <a:gd name="connsiteY239" fmla="*/ 3567554 h 6858000"/>
              <a:gd name="connsiteX240" fmla="*/ 5425834 w 7467600"/>
              <a:gd name="connsiteY240" fmla="*/ 3162785 h 6858000"/>
              <a:gd name="connsiteX241" fmla="*/ 1318687 w 7467600"/>
              <a:gd name="connsiteY241" fmla="*/ 3113840 h 6858000"/>
              <a:gd name="connsiteX242" fmla="*/ 1066793 w 7467600"/>
              <a:gd name="connsiteY242" fmla="*/ 3212171 h 6858000"/>
              <a:gd name="connsiteX243" fmla="*/ 993319 w 7467600"/>
              <a:gd name="connsiteY243" fmla="*/ 3247648 h 6858000"/>
              <a:gd name="connsiteX244" fmla="*/ 853081 w 7467600"/>
              <a:gd name="connsiteY244" fmla="*/ 3312410 h 6858000"/>
              <a:gd name="connsiteX245" fmla="*/ 805957 w 7467600"/>
              <a:gd name="connsiteY245" fmla="*/ 3330443 h 6858000"/>
              <a:gd name="connsiteX246" fmla="*/ 1318687 w 7467600"/>
              <a:gd name="connsiteY246" fmla="*/ 3113840 h 6858000"/>
              <a:gd name="connsiteX247" fmla="*/ 5453702 w 7467600"/>
              <a:gd name="connsiteY247" fmla="*/ 3090882 h 6858000"/>
              <a:gd name="connsiteX248" fmla="*/ 5480135 w 7467600"/>
              <a:gd name="connsiteY248" fmla="*/ 3565802 h 6858000"/>
              <a:gd name="connsiteX249" fmla="*/ 5499023 w 7467600"/>
              <a:gd name="connsiteY249" fmla="*/ 4166310 h 6858000"/>
              <a:gd name="connsiteX250" fmla="*/ 5547022 w 7467600"/>
              <a:gd name="connsiteY250" fmla="*/ 3607838 h 6858000"/>
              <a:gd name="connsiteX251" fmla="*/ 5515964 w 7467600"/>
              <a:gd name="connsiteY251" fmla="*/ 3378541 h 6858000"/>
              <a:gd name="connsiteX252" fmla="*/ 5453702 w 7467600"/>
              <a:gd name="connsiteY252" fmla="*/ 3090882 h 6858000"/>
              <a:gd name="connsiteX253" fmla="*/ 1238695 w 7467600"/>
              <a:gd name="connsiteY253" fmla="*/ 3076820 h 6858000"/>
              <a:gd name="connsiteX254" fmla="*/ 716371 w 7467600"/>
              <a:gd name="connsiteY254" fmla="*/ 3293249 h 6858000"/>
              <a:gd name="connsiteX255" fmla="*/ 579522 w 7467600"/>
              <a:gd name="connsiteY255" fmla="*/ 3371759 h 6858000"/>
              <a:gd name="connsiteX256" fmla="*/ 600288 w 7467600"/>
              <a:gd name="connsiteY256" fmla="*/ 3365555 h 6858000"/>
              <a:gd name="connsiteX257" fmla="*/ 840692 w 7467600"/>
              <a:gd name="connsiteY257" fmla="*/ 3284921 h 6858000"/>
              <a:gd name="connsiteX258" fmla="*/ 979248 w 7467600"/>
              <a:gd name="connsiteY258" fmla="*/ 3221003 h 6858000"/>
              <a:gd name="connsiteX259" fmla="*/ 1053282 w 7467600"/>
              <a:gd name="connsiteY259" fmla="*/ 3185247 h 6858000"/>
              <a:gd name="connsiteX260" fmla="*/ 1320603 w 7467600"/>
              <a:gd name="connsiteY260" fmla="*/ 3081281 h 6858000"/>
              <a:gd name="connsiteX261" fmla="*/ 1238695 w 7467600"/>
              <a:gd name="connsiteY261" fmla="*/ 3076820 h 6858000"/>
              <a:gd name="connsiteX262" fmla="*/ 5425627 w 7467600"/>
              <a:gd name="connsiteY262" fmla="*/ 2954192 h 6858000"/>
              <a:gd name="connsiteX263" fmla="*/ 5470770 w 7467600"/>
              <a:gd name="connsiteY263" fmla="*/ 3005435 h 6858000"/>
              <a:gd name="connsiteX264" fmla="*/ 5519779 w 7467600"/>
              <a:gd name="connsiteY264" fmla="*/ 4359223 h 6858000"/>
              <a:gd name="connsiteX265" fmla="*/ 5520293 w 7467600"/>
              <a:gd name="connsiteY265" fmla="*/ 4360602 h 6858000"/>
              <a:gd name="connsiteX266" fmla="*/ 5767221 w 7467600"/>
              <a:gd name="connsiteY266" fmla="*/ 4665564 h 6858000"/>
              <a:gd name="connsiteX267" fmla="*/ 6937169 w 7467600"/>
              <a:gd name="connsiteY267" fmla="*/ 4815941 h 6858000"/>
              <a:gd name="connsiteX268" fmla="*/ 6953922 w 7467600"/>
              <a:gd name="connsiteY268" fmla="*/ 4890068 h 6858000"/>
              <a:gd name="connsiteX269" fmla="*/ 6071359 w 7467600"/>
              <a:gd name="connsiteY269" fmla="*/ 4770770 h 6858000"/>
              <a:gd name="connsiteX270" fmla="*/ 6038839 w 7467600"/>
              <a:gd name="connsiteY270" fmla="*/ 4764474 h 6858000"/>
              <a:gd name="connsiteX271" fmla="*/ 6038706 w 7467600"/>
              <a:gd name="connsiteY271" fmla="*/ 4763847 h 6858000"/>
              <a:gd name="connsiteX272" fmla="*/ 6037784 w 7467600"/>
              <a:gd name="connsiteY272" fmla="*/ 4764270 h 6858000"/>
              <a:gd name="connsiteX273" fmla="*/ 6038839 w 7467600"/>
              <a:gd name="connsiteY273" fmla="*/ 4764474 h 6858000"/>
              <a:gd name="connsiteX274" fmla="*/ 6040338 w 7467600"/>
              <a:gd name="connsiteY274" fmla="*/ 4771418 h 6858000"/>
              <a:gd name="connsiteX275" fmla="*/ 6024488 w 7467600"/>
              <a:gd name="connsiteY275" fmla="*/ 4809903 h 6858000"/>
              <a:gd name="connsiteX276" fmla="*/ 5599771 w 7467600"/>
              <a:gd name="connsiteY276" fmla="*/ 5509652 h 6858000"/>
              <a:gd name="connsiteX277" fmla="*/ 5548843 w 7467600"/>
              <a:gd name="connsiteY277" fmla="*/ 5563845 h 6858000"/>
              <a:gd name="connsiteX278" fmla="*/ 5940952 w 7467600"/>
              <a:gd name="connsiteY278" fmla="*/ 6250028 h 6858000"/>
              <a:gd name="connsiteX279" fmla="*/ 6043441 w 7467600"/>
              <a:gd name="connsiteY279" fmla="*/ 6665847 h 6858000"/>
              <a:gd name="connsiteX280" fmla="*/ 6093432 w 7467600"/>
              <a:gd name="connsiteY280" fmla="*/ 6858000 h 6858000"/>
              <a:gd name="connsiteX281" fmla="*/ 6034344 w 7467600"/>
              <a:gd name="connsiteY281" fmla="*/ 6858000 h 6858000"/>
              <a:gd name="connsiteX282" fmla="*/ 6026679 w 7467600"/>
              <a:gd name="connsiteY282" fmla="*/ 6836959 h 6858000"/>
              <a:gd name="connsiteX283" fmla="*/ 5800441 w 7467600"/>
              <a:gd name="connsiteY283" fmla="*/ 6335286 h 6858000"/>
              <a:gd name="connsiteX284" fmla="*/ 5526562 w 7467600"/>
              <a:gd name="connsiteY284" fmla="*/ 5705388 h 6858000"/>
              <a:gd name="connsiteX285" fmla="*/ 5519640 w 7467600"/>
              <a:gd name="connsiteY285" fmla="*/ 5683774 h 6858000"/>
              <a:gd name="connsiteX286" fmla="*/ 5844559 w 7467600"/>
              <a:gd name="connsiteY286" fmla="*/ 6553349 h 6858000"/>
              <a:gd name="connsiteX287" fmla="*/ 5975994 w 7467600"/>
              <a:gd name="connsiteY287" fmla="*/ 6858000 h 6858000"/>
              <a:gd name="connsiteX288" fmla="*/ 5898547 w 7467600"/>
              <a:gd name="connsiteY288" fmla="*/ 6858000 h 6858000"/>
              <a:gd name="connsiteX289" fmla="*/ 5682041 w 7467600"/>
              <a:gd name="connsiteY289" fmla="*/ 6355860 h 6858000"/>
              <a:gd name="connsiteX290" fmla="*/ 5461758 w 7467600"/>
              <a:gd name="connsiteY290" fmla="*/ 5820220 h 6858000"/>
              <a:gd name="connsiteX291" fmla="*/ 5237282 w 7467600"/>
              <a:gd name="connsiteY291" fmla="*/ 6579086 h 6858000"/>
              <a:gd name="connsiteX292" fmla="*/ 5115009 w 7467600"/>
              <a:gd name="connsiteY292" fmla="*/ 6858000 h 6858000"/>
              <a:gd name="connsiteX293" fmla="*/ 5028074 w 7467600"/>
              <a:gd name="connsiteY293" fmla="*/ 6858000 h 6858000"/>
              <a:gd name="connsiteX294" fmla="*/ 5079508 w 7467600"/>
              <a:gd name="connsiteY294" fmla="*/ 6749074 h 6858000"/>
              <a:gd name="connsiteX295" fmla="*/ 5371846 w 7467600"/>
              <a:gd name="connsiteY295" fmla="*/ 5924413 h 6858000"/>
              <a:gd name="connsiteX296" fmla="*/ 5270512 w 7467600"/>
              <a:gd name="connsiteY296" fmla="*/ 6138975 h 6858000"/>
              <a:gd name="connsiteX297" fmla="*/ 5062409 w 7467600"/>
              <a:gd name="connsiteY297" fmla="*/ 6653544 h 6858000"/>
              <a:gd name="connsiteX298" fmla="*/ 5036628 w 7467600"/>
              <a:gd name="connsiteY298" fmla="*/ 6754247 h 6858000"/>
              <a:gd name="connsiteX299" fmla="*/ 5009112 w 7467600"/>
              <a:gd name="connsiteY299" fmla="*/ 6858000 h 6858000"/>
              <a:gd name="connsiteX300" fmla="*/ 4976679 w 7467600"/>
              <a:gd name="connsiteY300" fmla="*/ 6858000 h 6858000"/>
              <a:gd name="connsiteX301" fmla="*/ 5006537 w 7467600"/>
              <a:gd name="connsiteY301" fmla="*/ 6747068 h 6858000"/>
              <a:gd name="connsiteX302" fmla="*/ 5032723 w 7467600"/>
              <a:gd name="connsiteY302" fmla="*/ 6644957 h 6858000"/>
              <a:gd name="connsiteX303" fmla="*/ 5242949 w 7467600"/>
              <a:gd name="connsiteY303" fmla="*/ 6125175 h 6858000"/>
              <a:gd name="connsiteX304" fmla="*/ 5286321 w 7467600"/>
              <a:gd name="connsiteY304" fmla="*/ 6033555 h 6858000"/>
              <a:gd name="connsiteX305" fmla="*/ 5008210 w 7467600"/>
              <a:gd name="connsiteY305" fmla="*/ 6649194 h 6858000"/>
              <a:gd name="connsiteX306" fmla="*/ 4986321 w 7467600"/>
              <a:gd name="connsiteY306" fmla="*/ 6765687 h 6858000"/>
              <a:gd name="connsiteX307" fmla="*/ 4973474 w 7467600"/>
              <a:gd name="connsiteY307" fmla="*/ 6858000 h 6858000"/>
              <a:gd name="connsiteX308" fmla="*/ 4907178 w 7467600"/>
              <a:gd name="connsiteY308" fmla="*/ 6858000 h 6858000"/>
              <a:gd name="connsiteX309" fmla="*/ 4910810 w 7467600"/>
              <a:gd name="connsiteY309" fmla="*/ 6829660 h 6858000"/>
              <a:gd name="connsiteX310" fmla="*/ 4987461 w 7467600"/>
              <a:gd name="connsiteY310" fmla="*/ 6432994 h 6858000"/>
              <a:gd name="connsiteX311" fmla="*/ 5179262 w 7467600"/>
              <a:gd name="connsiteY311" fmla="*/ 6035044 h 6858000"/>
              <a:gd name="connsiteX312" fmla="*/ 4689678 w 7467600"/>
              <a:gd name="connsiteY312" fmla="*/ 6440241 h 6858000"/>
              <a:gd name="connsiteX313" fmla="*/ 4477543 w 7467600"/>
              <a:gd name="connsiteY313" fmla="*/ 6674836 h 6858000"/>
              <a:gd name="connsiteX314" fmla="*/ 4329957 w 7467600"/>
              <a:gd name="connsiteY314" fmla="*/ 6858000 h 6858000"/>
              <a:gd name="connsiteX315" fmla="*/ 4218595 w 7467600"/>
              <a:gd name="connsiteY315" fmla="*/ 6858000 h 6858000"/>
              <a:gd name="connsiteX316" fmla="*/ 4368888 w 7467600"/>
              <a:gd name="connsiteY316" fmla="*/ 6668412 h 6858000"/>
              <a:gd name="connsiteX317" fmla="*/ 4563091 w 7467600"/>
              <a:gd name="connsiteY317" fmla="*/ 6442508 h 6858000"/>
              <a:gd name="connsiteX318" fmla="*/ 5387324 w 7467600"/>
              <a:gd name="connsiteY318" fmla="*/ 5705830 h 6858000"/>
              <a:gd name="connsiteX319" fmla="*/ 5073620 w 7467600"/>
              <a:gd name="connsiteY319" fmla="*/ 5955437 h 6858000"/>
              <a:gd name="connsiteX320" fmla="*/ 4689789 w 7467600"/>
              <a:gd name="connsiteY320" fmla="*/ 6268382 h 6858000"/>
              <a:gd name="connsiteX321" fmla="*/ 4418722 w 7467600"/>
              <a:gd name="connsiteY321" fmla="*/ 6570886 h 6858000"/>
              <a:gd name="connsiteX322" fmla="*/ 4214944 w 7467600"/>
              <a:gd name="connsiteY322" fmla="*/ 6858000 h 6858000"/>
              <a:gd name="connsiteX323" fmla="*/ 4177898 w 7467600"/>
              <a:gd name="connsiteY323" fmla="*/ 6858000 h 6858000"/>
              <a:gd name="connsiteX324" fmla="*/ 4391597 w 7467600"/>
              <a:gd name="connsiteY324" fmla="*/ 6556370 h 6858000"/>
              <a:gd name="connsiteX325" fmla="*/ 4668889 w 7467600"/>
              <a:gd name="connsiteY325" fmla="*/ 6246399 h 6858000"/>
              <a:gd name="connsiteX326" fmla="*/ 5055427 w 7467600"/>
              <a:gd name="connsiteY326" fmla="*/ 5931476 h 6858000"/>
              <a:gd name="connsiteX327" fmla="*/ 5371814 w 7467600"/>
              <a:gd name="connsiteY327" fmla="*/ 5678975 h 6858000"/>
              <a:gd name="connsiteX328" fmla="*/ 4987918 w 7467600"/>
              <a:gd name="connsiteY328" fmla="*/ 5838701 h 6858000"/>
              <a:gd name="connsiteX329" fmla="*/ 4317146 w 7467600"/>
              <a:gd name="connsiteY329" fmla="*/ 6587716 h 6858000"/>
              <a:gd name="connsiteX330" fmla="*/ 4171627 w 7467600"/>
              <a:gd name="connsiteY330" fmla="*/ 6858000 h 6858000"/>
              <a:gd name="connsiteX331" fmla="*/ 4081585 w 7467600"/>
              <a:gd name="connsiteY331" fmla="*/ 6858000 h 6858000"/>
              <a:gd name="connsiteX332" fmla="*/ 4238603 w 7467600"/>
              <a:gd name="connsiteY332" fmla="*/ 6559341 h 6858000"/>
              <a:gd name="connsiteX333" fmla="*/ 4778333 w 7467600"/>
              <a:gd name="connsiteY333" fmla="*/ 5873626 h 6858000"/>
              <a:gd name="connsiteX334" fmla="*/ 5414185 w 7467600"/>
              <a:gd name="connsiteY334" fmla="*/ 5573882 h 6858000"/>
              <a:gd name="connsiteX335" fmla="*/ 5959648 w 7467600"/>
              <a:gd name="connsiteY335" fmla="*/ 4760797 h 6858000"/>
              <a:gd name="connsiteX336" fmla="*/ 5355019 w 7467600"/>
              <a:gd name="connsiteY336" fmla="*/ 4734672 h 6858000"/>
              <a:gd name="connsiteX337" fmla="*/ 5083565 w 7467600"/>
              <a:gd name="connsiteY337" fmla="*/ 5179121 h 6858000"/>
              <a:gd name="connsiteX338" fmla="*/ 4713577 w 7467600"/>
              <a:gd name="connsiteY338" fmla="*/ 5616803 h 6858000"/>
              <a:gd name="connsiteX339" fmla="*/ 3989559 w 7467600"/>
              <a:gd name="connsiteY339" fmla="*/ 6145945 h 6858000"/>
              <a:gd name="connsiteX340" fmla="*/ 3939824 w 7467600"/>
              <a:gd name="connsiteY340" fmla="*/ 6066900 h 6858000"/>
              <a:gd name="connsiteX341" fmla="*/ 4584537 w 7467600"/>
              <a:gd name="connsiteY341" fmla="*/ 5324826 h 6858000"/>
              <a:gd name="connsiteX342" fmla="*/ 5037105 w 7467600"/>
              <a:gd name="connsiteY342" fmla="*/ 5088765 h 6858000"/>
              <a:gd name="connsiteX343" fmla="*/ 5039930 w 7467600"/>
              <a:gd name="connsiteY343" fmla="*/ 5089585 h 6858000"/>
              <a:gd name="connsiteX344" fmla="*/ 5263764 w 7467600"/>
              <a:gd name="connsiteY344" fmla="*/ 4735525 h 6858000"/>
              <a:gd name="connsiteX345" fmla="*/ 4086300 w 7467600"/>
              <a:gd name="connsiteY345" fmla="*/ 4884599 h 6858000"/>
              <a:gd name="connsiteX346" fmla="*/ 4085485 w 7467600"/>
              <a:gd name="connsiteY346" fmla="*/ 4899070 h 6858000"/>
              <a:gd name="connsiteX347" fmla="*/ 3871915 w 7467600"/>
              <a:gd name="connsiteY347" fmla="*/ 5253645 h 6858000"/>
              <a:gd name="connsiteX348" fmla="*/ 3799374 w 7467600"/>
              <a:gd name="connsiteY348" fmla="*/ 5466127 h 6858000"/>
              <a:gd name="connsiteX349" fmla="*/ 3498850 w 7467600"/>
              <a:gd name="connsiteY349" fmla="*/ 6661888 h 6858000"/>
              <a:gd name="connsiteX350" fmla="*/ 3399216 w 7467600"/>
              <a:gd name="connsiteY350" fmla="*/ 6858000 h 6858000"/>
              <a:gd name="connsiteX351" fmla="*/ 3303688 w 7467600"/>
              <a:gd name="connsiteY351" fmla="*/ 6858000 h 6858000"/>
              <a:gd name="connsiteX352" fmla="*/ 3391774 w 7467600"/>
              <a:gd name="connsiteY352" fmla="*/ 6697181 h 6858000"/>
              <a:gd name="connsiteX353" fmla="*/ 3735540 w 7467600"/>
              <a:gd name="connsiteY353" fmla="*/ 5546923 h 6858000"/>
              <a:gd name="connsiteX354" fmla="*/ 3729438 w 7467600"/>
              <a:gd name="connsiteY354" fmla="*/ 5569058 h 6858000"/>
              <a:gd name="connsiteX355" fmla="*/ 3707782 w 7467600"/>
              <a:gd name="connsiteY355" fmla="*/ 5644908 h 6858000"/>
              <a:gd name="connsiteX356" fmla="*/ 3583827 w 7467600"/>
              <a:gd name="connsiteY356" fmla="*/ 6039215 h 6858000"/>
              <a:gd name="connsiteX357" fmla="*/ 3547861 w 7467600"/>
              <a:gd name="connsiteY357" fmla="*/ 6129609 h 6858000"/>
              <a:gd name="connsiteX358" fmla="*/ 3490905 w 7467600"/>
              <a:gd name="connsiteY358" fmla="*/ 6277660 h 6858000"/>
              <a:gd name="connsiteX359" fmla="*/ 3455859 w 7467600"/>
              <a:gd name="connsiteY359" fmla="*/ 6391301 h 6858000"/>
              <a:gd name="connsiteX360" fmla="*/ 3429112 w 7467600"/>
              <a:gd name="connsiteY360" fmla="*/ 6479469 h 6858000"/>
              <a:gd name="connsiteX361" fmla="*/ 3304862 w 7467600"/>
              <a:gd name="connsiteY361" fmla="*/ 6796476 h 6858000"/>
              <a:gd name="connsiteX362" fmla="*/ 3276071 w 7467600"/>
              <a:gd name="connsiteY362" fmla="*/ 6858000 h 6858000"/>
              <a:gd name="connsiteX363" fmla="*/ 3240805 w 7467600"/>
              <a:gd name="connsiteY363" fmla="*/ 6858000 h 6858000"/>
              <a:gd name="connsiteX364" fmla="*/ 3275917 w 7467600"/>
              <a:gd name="connsiteY364" fmla="*/ 6783192 h 6858000"/>
              <a:gd name="connsiteX365" fmla="*/ 3399358 w 7467600"/>
              <a:gd name="connsiteY365" fmla="*/ 6469011 h 6858000"/>
              <a:gd name="connsiteX366" fmla="*/ 3425650 w 7467600"/>
              <a:gd name="connsiteY366" fmla="*/ 6381333 h 6858000"/>
              <a:gd name="connsiteX367" fmla="*/ 3460661 w 7467600"/>
              <a:gd name="connsiteY367" fmla="*/ 6266763 h 6858000"/>
              <a:gd name="connsiteX368" fmla="*/ 3518021 w 7467600"/>
              <a:gd name="connsiteY368" fmla="*/ 6117298 h 6858000"/>
              <a:gd name="connsiteX369" fmla="*/ 3554035 w 7467600"/>
              <a:gd name="connsiteY369" fmla="*/ 6027832 h 6858000"/>
              <a:gd name="connsiteX370" fmla="*/ 3677174 w 7467600"/>
              <a:gd name="connsiteY370" fmla="*/ 5636351 h 6858000"/>
              <a:gd name="connsiteX371" fmla="*/ 3698819 w 7467600"/>
              <a:gd name="connsiteY371" fmla="*/ 5560503 h 6858000"/>
              <a:gd name="connsiteX372" fmla="*/ 3702094 w 7467600"/>
              <a:gd name="connsiteY372" fmla="*/ 5549194 h 6858000"/>
              <a:gd name="connsiteX373" fmla="*/ 3398355 w 7467600"/>
              <a:gd name="connsiteY373" fmla="*/ 6094603 h 6858000"/>
              <a:gd name="connsiteX374" fmla="*/ 3193941 w 7467600"/>
              <a:gd name="connsiteY374" fmla="*/ 6798775 h 6858000"/>
              <a:gd name="connsiteX375" fmla="*/ 3184140 w 7467600"/>
              <a:gd name="connsiteY375" fmla="*/ 6858000 h 6858000"/>
              <a:gd name="connsiteX376" fmla="*/ 3099978 w 7467600"/>
              <a:gd name="connsiteY376" fmla="*/ 6858000 h 6858000"/>
              <a:gd name="connsiteX377" fmla="*/ 3101556 w 7467600"/>
              <a:gd name="connsiteY377" fmla="*/ 6843337 h 6858000"/>
              <a:gd name="connsiteX378" fmla="*/ 3370162 w 7467600"/>
              <a:gd name="connsiteY378" fmla="*/ 5785550 h 6858000"/>
              <a:gd name="connsiteX379" fmla="*/ 3746477 w 7467600"/>
              <a:gd name="connsiteY379" fmla="*/ 5377889 h 6858000"/>
              <a:gd name="connsiteX380" fmla="*/ 3863399 w 7467600"/>
              <a:gd name="connsiteY380" fmla="*/ 5087257 h 6858000"/>
              <a:gd name="connsiteX381" fmla="*/ 3968712 w 7467600"/>
              <a:gd name="connsiteY381" fmla="*/ 4913989 h 6858000"/>
              <a:gd name="connsiteX382" fmla="*/ 2792390 w 7467600"/>
              <a:gd name="connsiteY382" fmla="*/ 5382974 h 6858000"/>
              <a:gd name="connsiteX383" fmla="*/ 2714982 w 7467600"/>
              <a:gd name="connsiteY383" fmla="*/ 5427051 h 6858000"/>
              <a:gd name="connsiteX384" fmla="*/ 2813361 w 7467600"/>
              <a:gd name="connsiteY384" fmla="*/ 6023912 h 6858000"/>
              <a:gd name="connsiteX385" fmla="*/ 2688430 w 7467600"/>
              <a:gd name="connsiteY385" fmla="*/ 6801564 h 6858000"/>
              <a:gd name="connsiteX386" fmla="*/ 2629626 w 7467600"/>
              <a:gd name="connsiteY386" fmla="*/ 6763394 h 6858000"/>
              <a:gd name="connsiteX387" fmla="*/ 2565328 w 7467600"/>
              <a:gd name="connsiteY387" fmla="*/ 5516399 h 6858000"/>
              <a:gd name="connsiteX388" fmla="*/ 1922999 w 7467600"/>
              <a:gd name="connsiteY388" fmla="*/ 5980343 h 6858000"/>
              <a:gd name="connsiteX389" fmla="*/ 1950261 w 7467600"/>
              <a:gd name="connsiteY389" fmla="*/ 6405858 h 6858000"/>
              <a:gd name="connsiteX390" fmla="*/ 2365554 w 7467600"/>
              <a:gd name="connsiteY390" fmla="*/ 6759107 h 6858000"/>
              <a:gd name="connsiteX391" fmla="*/ 2424142 w 7467600"/>
              <a:gd name="connsiteY391" fmla="*/ 6858000 h 6858000"/>
              <a:gd name="connsiteX392" fmla="*/ 2395994 w 7467600"/>
              <a:gd name="connsiteY392" fmla="*/ 6858000 h 6858000"/>
              <a:gd name="connsiteX393" fmla="*/ 2392863 w 7467600"/>
              <a:gd name="connsiteY393" fmla="*/ 6852964 h 6858000"/>
              <a:gd name="connsiteX394" fmla="*/ 2017589 w 7467600"/>
              <a:gd name="connsiteY394" fmla="*/ 6493982 h 6858000"/>
              <a:gd name="connsiteX395" fmla="*/ 2147336 w 7467600"/>
              <a:gd name="connsiteY395" fmla="*/ 6594052 h 6858000"/>
              <a:gd name="connsiteX396" fmla="*/ 2207047 w 7467600"/>
              <a:gd name="connsiteY396" fmla="*/ 6654540 h 6858000"/>
              <a:gd name="connsiteX397" fmla="*/ 2299106 w 7467600"/>
              <a:gd name="connsiteY397" fmla="*/ 6778931 h 6858000"/>
              <a:gd name="connsiteX398" fmla="*/ 2314430 w 7467600"/>
              <a:gd name="connsiteY398" fmla="*/ 6801144 h 6858000"/>
              <a:gd name="connsiteX399" fmla="*/ 2352406 w 7467600"/>
              <a:gd name="connsiteY399" fmla="*/ 6858000 h 6858000"/>
              <a:gd name="connsiteX400" fmla="*/ 2314492 w 7467600"/>
              <a:gd name="connsiteY400" fmla="*/ 6858000 h 6858000"/>
              <a:gd name="connsiteX401" fmla="*/ 2288095 w 7467600"/>
              <a:gd name="connsiteY401" fmla="*/ 6818030 h 6858000"/>
              <a:gd name="connsiteX402" fmla="*/ 2272768 w 7467600"/>
              <a:gd name="connsiteY402" fmla="*/ 6795822 h 6858000"/>
              <a:gd name="connsiteX403" fmla="*/ 2182715 w 7467600"/>
              <a:gd name="connsiteY403" fmla="*/ 6675071 h 6858000"/>
              <a:gd name="connsiteX404" fmla="*/ 2032061 w 7467600"/>
              <a:gd name="connsiteY404" fmla="*/ 6541380 h 6858000"/>
              <a:gd name="connsiteX405" fmla="*/ 2257220 w 7467600"/>
              <a:gd name="connsiteY405" fmla="*/ 6826257 h 6858000"/>
              <a:gd name="connsiteX406" fmla="*/ 2281324 w 7467600"/>
              <a:gd name="connsiteY406" fmla="*/ 6858000 h 6858000"/>
              <a:gd name="connsiteX407" fmla="*/ 2242860 w 7467600"/>
              <a:gd name="connsiteY407" fmla="*/ 6858000 h 6858000"/>
              <a:gd name="connsiteX408" fmla="*/ 2232818 w 7467600"/>
              <a:gd name="connsiteY408" fmla="*/ 6844926 h 6858000"/>
              <a:gd name="connsiteX409" fmla="*/ 1990172 w 7467600"/>
              <a:gd name="connsiteY409" fmla="*/ 6542121 h 6858000"/>
              <a:gd name="connsiteX410" fmla="*/ 2124090 w 7467600"/>
              <a:gd name="connsiteY410" fmla="*/ 6761017 h 6858000"/>
              <a:gd name="connsiteX411" fmla="*/ 2200380 w 7467600"/>
              <a:gd name="connsiteY411" fmla="*/ 6858000 h 6858000"/>
              <a:gd name="connsiteX412" fmla="*/ 2147507 w 7467600"/>
              <a:gd name="connsiteY412" fmla="*/ 6858000 h 6858000"/>
              <a:gd name="connsiteX413" fmla="*/ 2070668 w 7467600"/>
              <a:gd name="connsiteY413" fmla="*/ 6761520 h 6858000"/>
              <a:gd name="connsiteX414" fmla="*/ 1975142 w 7467600"/>
              <a:gd name="connsiteY414" fmla="*/ 6585570 h 6858000"/>
              <a:gd name="connsiteX415" fmla="*/ 2050035 w 7467600"/>
              <a:gd name="connsiteY415" fmla="*/ 6813345 h 6858000"/>
              <a:gd name="connsiteX416" fmla="*/ 2063025 w 7467600"/>
              <a:gd name="connsiteY416" fmla="*/ 6858000 h 6858000"/>
              <a:gd name="connsiteX417" fmla="*/ 2021675 w 7467600"/>
              <a:gd name="connsiteY417" fmla="*/ 6858000 h 6858000"/>
              <a:gd name="connsiteX418" fmla="*/ 2019308 w 7467600"/>
              <a:gd name="connsiteY418" fmla="*/ 6847118 h 6858000"/>
              <a:gd name="connsiteX419" fmla="*/ 1938835 w 7467600"/>
              <a:gd name="connsiteY419" fmla="*/ 6551160 h 6858000"/>
              <a:gd name="connsiteX420" fmla="*/ 1953230 w 7467600"/>
              <a:gd name="connsiteY420" fmla="*/ 6759699 h 6858000"/>
              <a:gd name="connsiteX421" fmla="*/ 1956763 w 7467600"/>
              <a:gd name="connsiteY421" fmla="*/ 6778191 h 6858000"/>
              <a:gd name="connsiteX422" fmla="*/ 1967925 w 7467600"/>
              <a:gd name="connsiteY422" fmla="*/ 6858000 h 6858000"/>
              <a:gd name="connsiteX423" fmla="*/ 1936622 w 7467600"/>
              <a:gd name="connsiteY423" fmla="*/ 6858000 h 6858000"/>
              <a:gd name="connsiteX424" fmla="*/ 1926261 w 7467600"/>
              <a:gd name="connsiteY424" fmla="*/ 6784064 h 6858000"/>
              <a:gd name="connsiteX425" fmla="*/ 1922724 w 7467600"/>
              <a:gd name="connsiteY425" fmla="*/ 6765577 h 6858000"/>
              <a:gd name="connsiteX426" fmla="*/ 1904650 w 7467600"/>
              <a:gd name="connsiteY426" fmla="*/ 6639616 h 6858000"/>
              <a:gd name="connsiteX427" fmla="*/ 1885273 w 7467600"/>
              <a:gd name="connsiteY427" fmla="*/ 6858000 h 6858000"/>
              <a:gd name="connsiteX428" fmla="*/ 1854363 w 7467600"/>
              <a:gd name="connsiteY428" fmla="*/ 6858000 h 6858000"/>
              <a:gd name="connsiteX429" fmla="*/ 1880391 w 7467600"/>
              <a:gd name="connsiteY429" fmla="*/ 6603796 h 6858000"/>
              <a:gd name="connsiteX430" fmla="*/ 1818273 w 7467600"/>
              <a:gd name="connsiteY430" fmla="*/ 6715729 h 6858000"/>
              <a:gd name="connsiteX431" fmla="*/ 1794691 w 7467600"/>
              <a:gd name="connsiteY431" fmla="*/ 6843239 h 6858000"/>
              <a:gd name="connsiteX432" fmla="*/ 1794914 w 7467600"/>
              <a:gd name="connsiteY432" fmla="*/ 6858000 h 6858000"/>
              <a:gd name="connsiteX433" fmla="*/ 1746128 w 7467600"/>
              <a:gd name="connsiteY433" fmla="*/ 6858000 h 6858000"/>
              <a:gd name="connsiteX434" fmla="*/ 1753934 w 7467600"/>
              <a:gd name="connsiteY434" fmla="*/ 6724796 h 6858000"/>
              <a:gd name="connsiteX435" fmla="*/ 1792053 w 7467600"/>
              <a:gd name="connsiteY435" fmla="*/ 6572396 h 6858000"/>
              <a:gd name="connsiteX436" fmla="*/ 1862248 w 7467600"/>
              <a:gd name="connsiteY436" fmla="*/ 6266397 h 6858000"/>
              <a:gd name="connsiteX437" fmla="*/ 1862250 w 7467600"/>
              <a:gd name="connsiteY437" fmla="*/ 6033531 h 6858000"/>
              <a:gd name="connsiteX438" fmla="*/ 1211999 w 7467600"/>
              <a:gd name="connsiteY438" fmla="*/ 6683610 h 6858000"/>
              <a:gd name="connsiteX439" fmla="*/ 1213266 w 7467600"/>
              <a:gd name="connsiteY439" fmla="*/ 6691947 h 6858000"/>
              <a:gd name="connsiteX440" fmla="*/ 1203370 w 7467600"/>
              <a:gd name="connsiteY440" fmla="*/ 6850676 h 6858000"/>
              <a:gd name="connsiteX441" fmla="*/ 1203671 w 7467600"/>
              <a:gd name="connsiteY441" fmla="*/ 6858000 h 6858000"/>
              <a:gd name="connsiteX442" fmla="*/ 1143180 w 7467600"/>
              <a:gd name="connsiteY442" fmla="*/ 6858000 h 6858000"/>
              <a:gd name="connsiteX443" fmla="*/ 1142176 w 7467600"/>
              <a:gd name="connsiteY443" fmla="*/ 6766045 h 6858000"/>
              <a:gd name="connsiteX444" fmla="*/ 1067484 w 7467600"/>
              <a:gd name="connsiteY444" fmla="*/ 6858000 h 6858000"/>
              <a:gd name="connsiteX445" fmla="*/ 953928 w 7467600"/>
              <a:gd name="connsiteY445" fmla="*/ 6858000 h 6858000"/>
              <a:gd name="connsiteX446" fmla="*/ 959715 w 7467600"/>
              <a:gd name="connsiteY446" fmla="*/ 6850185 h 6858000"/>
              <a:gd name="connsiteX447" fmla="*/ 1483788 w 7467600"/>
              <a:gd name="connsiteY447" fmla="*/ 6259174 h 6858000"/>
              <a:gd name="connsiteX448" fmla="*/ 1100671 w 7467600"/>
              <a:gd name="connsiteY448" fmla="*/ 6252137 h 6858000"/>
              <a:gd name="connsiteX449" fmla="*/ 1090144 w 7467600"/>
              <a:gd name="connsiteY449" fmla="*/ 6256748 h 6858000"/>
              <a:gd name="connsiteX450" fmla="*/ 1095872 w 7467600"/>
              <a:gd name="connsiteY450" fmla="*/ 6271892 h 6858000"/>
              <a:gd name="connsiteX451" fmla="*/ 262785 w 7467600"/>
              <a:gd name="connsiteY451" fmla="*/ 6845450 h 6858000"/>
              <a:gd name="connsiteX452" fmla="*/ 209968 w 7467600"/>
              <a:gd name="connsiteY452" fmla="*/ 6770713 h 6858000"/>
              <a:gd name="connsiteX453" fmla="*/ 873460 w 7467600"/>
              <a:gd name="connsiteY453" fmla="*/ 6253768 h 6858000"/>
              <a:gd name="connsiteX454" fmla="*/ 192686 w 7467600"/>
              <a:gd name="connsiteY454" fmla="*/ 5849257 h 6858000"/>
              <a:gd name="connsiteX455" fmla="*/ 4696 w 7467600"/>
              <a:gd name="connsiteY455" fmla="*/ 5697668 h 6858000"/>
              <a:gd name="connsiteX456" fmla="*/ 0 w 7467600"/>
              <a:gd name="connsiteY456" fmla="*/ 5689984 h 6858000"/>
              <a:gd name="connsiteX457" fmla="*/ 0 w 7467600"/>
              <a:gd name="connsiteY457" fmla="*/ 5513472 h 6858000"/>
              <a:gd name="connsiteX458" fmla="*/ 174101 w 7467600"/>
              <a:gd name="connsiteY458" fmla="*/ 5620277 h 6858000"/>
              <a:gd name="connsiteX459" fmla="*/ 891800 w 7467600"/>
              <a:gd name="connsiteY459" fmla="*/ 6036935 h 6858000"/>
              <a:gd name="connsiteX460" fmla="*/ 1072219 w 7467600"/>
              <a:gd name="connsiteY460" fmla="*/ 6169443 h 6858000"/>
              <a:gd name="connsiteX461" fmla="*/ 1074117 w 7467600"/>
              <a:gd name="connsiteY461" fmla="*/ 6170301 h 6858000"/>
              <a:gd name="connsiteX462" fmla="*/ 1083114 w 7467600"/>
              <a:gd name="connsiteY462" fmla="*/ 6174131 h 6858000"/>
              <a:gd name="connsiteX463" fmla="*/ 1543010 w 7467600"/>
              <a:gd name="connsiteY463" fmla="*/ 6191140 h 6858000"/>
              <a:gd name="connsiteX464" fmla="*/ 1551080 w 7467600"/>
              <a:gd name="connsiteY464" fmla="*/ 6195006 h 6858000"/>
              <a:gd name="connsiteX465" fmla="*/ 2345443 w 7467600"/>
              <a:gd name="connsiteY465" fmla="*/ 5549882 h 6858000"/>
              <a:gd name="connsiteX466" fmla="*/ 1721499 w 7467600"/>
              <a:gd name="connsiteY466" fmla="*/ 5599969 h 6858000"/>
              <a:gd name="connsiteX467" fmla="*/ 767716 w 7467600"/>
              <a:gd name="connsiteY467" fmla="*/ 5472768 h 6858000"/>
              <a:gd name="connsiteX468" fmla="*/ 722147 w 7467600"/>
              <a:gd name="connsiteY468" fmla="*/ 5393091 h 6858000"/>
              <a:gd name="connsiteX469" fmla="*/ 1485552 w 7467600"/>
              <a:gd name="connsiteY469" fmla="*/ 5313202 h 6858000"/>
              <a:gd name="connsiteX470" fmla="*/ 2143004 w 7467600"/>
              <a:gd name="connsiteY470" fmla="*/ 5402420 h 6858000"/>
              <a:gd name="connsiteX471" fmla="*/ 1933391 w 7467600"/>
              <a:gd name="connsiteY471" fmla="*/ 5156971 h 6858000"/>
              <a:gd name="connsiteX472" fmla="*/ 1827118 w 7467600"/>
              <a:gd name="connsiteY472" fmla="*/ 4968410 h 6858000"/>
              <a:gd name="connsiteX473" fmla="*/ 1837349 w 7467600"/>
              <a:gd name="connsiteY473" fmla="*/ 4956357 h 6858000"/>
              <a:gd name="connsiteX474" fmla="*/ 2162835 w 7467600"/>
              <a:gd name="connsiteY474" fmla="*/ 5187853 h 6858000"/>
              <a:gd name="connsiteX475" fmla="*/ 2257167 w 7467600"/>
              <a:gd name="connsiteY475" fmla="*/ 5462123 h 6858000"/>
              <a:gd name="connsiteX476" fmla="*/ 2261598 w 7467600"/>
              <a:gd name="connsiteY476" fmla="*/ 5467998 h 6858000"/>
              <a:gd name="connsiteX477" fmla="*/ 2437177 w 7467600"/>
              <a:gd name="connsiteY477" fmla="*/ 5479608 h 6858000"/>
              <a:gd name="connsiteX478" fmla="*/ 2445247 w 7467600"/>
              <a:gd name="connsiteY478" fmla="*/ 5483476 h 6858000"/>
              <a:gd name="connsiteX479" fmla="*/ 2743626 w 7467600"/>
              <a:gd name="connsiteY479" fmla="*/ 5304819 h 6858000"/>
              <a:gd name="connsiteX480" fmla="*/ 3048102 w 7467600"/>
              <a:gd name="connsiteY480" fmla="*/ 5150595 h 6858000"/>
              <a:gd name="connsiteX481" fmla="*/ 1799414 w 7467600"/>
              <a:gd name="connsiteY481" fmla="*/ 4694732 h 6858000"/>
              <a:gd name="connsiteX482" fmla="*/ 1771735 w 7467600"/>
              <a:gd name="connsiteY482" fmla="*/ 4619929 h 6858000"/>
              <a:gd name="connsiteX483" fmla="*/ 3104273 w 7467600"/>
              <a:gd name="connsiteY483" fmla="*/ 5076159 h 6858000"/>
              <a:gd name="connsiteX484" fmla="*/ 3113245 w 7467600"/>
              <a:gd name="connsiteY484" fmla="*/ 5090705 h 6858000"/>
              <a:gd name="connsiteX485" fmla="*/ 3126294 w 7467600"/>
              <a:gd name="connsiteY485" fmla="*/ 5114400 h 6858000"/>
              <a:gd name="connsiteX486" fmla="*/ 3937433 w 7467600"/>
              <a:gd name="connsiteY486" fmla="*/ 4830473 h 6858000"/>
              <a:gd name="connsiteX487" fmla="*/ 3590475 w 7467600"/>
              <a:gd name="connsiteY487" fmla="*/ 4597974 h 6858000"/>
              <a:gd name="connsiteX488" fmla="*/ 3100264 w 7467600"/>
              <a:gd name="connsiteY488" fmla="*/ 4579845 h 6858000"/>
              <a:gd name="connsiteX489" fmla="*/ 2183576 w 7467600"/>
              <a:gd name="connsiteY489" fmla="*/ 4227150 h 6858000"/>
              <a:gd name="connsiteX490" fmla="*/ 2151029 w 7467600"/>
              <a:gd name="connsiteY490" fmla="*/ 4146947 h 6858000"/>
              <a:gd name="connsiteX491" fmla="*/ 3563434 w 7467600"/>
              <a:gd name="connsiteY491" fmla="*/ 4469115 h 6858000"/>
              <a:gd name="connsiteX492" fmla="*/ 3177952 w 7467600"/>
              <a:gd name="connsiteY492" fmla="*/ 3657386 h 6858000"/>
              <a:gd name="connsiteX493" fmla="*/ 3189263 w 7467600"/>
              <a:gd name="connsiteY493" fmla="*/ 3625726 h 6858000"/>
              <a:gd name="connsiteX494" fmla="*/ 3560912 w 7467600"/>
              <a:gd name="connsiteY494" fmla="*/ 4079863 h 6858000"/>
              <a:gd name="connsiteX495" fmla="*/ 3626636 w 7467600"/>
              <a:gd name="connsiteY495" fmla="*/ 4512230 h 6858000"/>
              <a:gd name="connsiteX496" fmla="*/ 3653088 w 7467600"/>
              <a:gd name="connsiteY496" fmla="*/ 4521417 h 6858000"/>
              <a:gd name="connsiteX497" fmla="*/ 3988128 w 7467600"/>
              <a:gd name="connsiteY497" fmla="*/ 4817267 h 6858000"/>
              <a:gd name="connsiteX498" fmla="*/ 4830582 w 7467600"/>
              <a:gd name="connsiteY498" fmla="*/ 4676000 h 6858000"/>
              <a:gd name="connsiteX499" fmla="*/ 4830100 w 7467600"/>
              <a:gd name="connsiteY499" fmla="*/ 4675554 h 6858000"/>
              <a:gd name="connsiteX500" fmla="*/ 4036318 w 7467600"/>
              <a:gd name="connsiteY500" fmla="*/ 4147013 h 6858000"/>
              <a:gd name="connsiteX501" fmla="*/ 3432098 w 7467600"/>
              <a:gd name="connsiteY501" fmla="*/ 3537312 h 6858000"/>
              <a:gd name="connsiteX502" fmla="*/ 3446761 w 7467600"/>
              <a:gd name="connsiteY502" fmla="*/ 3461278 h 6858000"/>
              <a:gd name="connsiteX503" fmla="*/ 4419733 w 7467600"/>
              <a:gd name="connsiteY503" fmla="*/ 3963555 h 6858000"/>
              <a:gd name="connsiteX504" fmla="*/ 4781371 w 7467600"/>
              <a:gd name="connsiteY504" fmla="*/ 4458604 h 6858000"/>
              <a:gd name="connsiteX505" fmla="*/ 4780440 w 7467600"/>
              <a:gd name="connsiteY505" fmla="*/ 4470290 h 6858000"/>
              <a:gd name="connsiteX506" fmla="*/ 4898954 w 7467600"/>
              <a:gd name="connsiteY506" fmla="*/ 4662092 h 6858000"/>
              <a:gd name="connsiteX507" fmla="*/ 4900699 w 7467600"/>
              <a:gd name="connsiteY507" fmla="*/ 4670867 h 6858000"/>
              <a:gd name="connsiteX508" fmla="*/ 5714511 w 7467600"/>
              <a:gd name="connsiteY508" fmla="*/ 4663483 h 6858000"/>
              <a:gd name="connsiteX509" fmla="*/ 5464793 w 7467600"/>
              <a:gd name="connsiteY509" fmla="*/ 4393556 h 6858000"/>
              <a:gd name="connsiteX510" fmla="*/ 5461897 w 7467600"/>
              <a:gd name="connsiteY510" fmla="*/ 4390879 h 6858000"/>
              <a:gd name="connsiteX511" fmla="*/ 4294126 w 7467600"/>
              <a:gd name="connsiteY511" fmla="*/ 3303048 h 6858000"/>
              <a:gd name="connsiteX512" fmla="*/ 4305321 w 7467600"/>
              <a:gd name="connsiteY512" fmla="*/ 3256953 h 6858000"/>
              <a:gd name="connsiteX513" fmla="*/ 4949299 w 7467600"/>
              <a:gd name="connsiteY513" fmla="*/ 3766336 h 6858000"/>
              <a:gd name="connsiteX514" fmla="*/ 5291452 w 7467600"/>
              <a:gd name="connsiteY514" fmla="*/ 4076801 h 6858000"/>
              <a:gd name="connsiteX515" fmla="*/ 5434998 w 7467600"/>
              <a:gd name="connsiteY515" fmla="*/ 4254100 h 6858000"/>
              <a:gd name="connsiteX516" fmla="*/ 5351015 w 7467600"/>
              <a:gd name="connsiteY516" fmla="*/ 3760989 h 6858000"/>
              <a:gd name="connsiteX517" fmla="*/ 5413780 w 7467600"/>
              <a:gd name="connsiteY517" fmla="*/ 2966265 h 6858000"/>
              <a:gd name="connsiteX518" fmla="*/ 5425627 w 7467600"/>
              <a:gd name="connsiteY518" fmla="*/ 2954192 h 6858000"/>
              <a:gd name="connsiteX519" fmla="*/ 6604735 w 7467600"/>
              <a:gd name="connsiteY519" fmla="*/ 2041381 h 6858000"/>
              <a:gd name="connsiteX520" fmla="*/ 7204487 w 7467600"/>
              <a:gd name="connsiteY520" fmla="*/ 2742112 h 6858000"/>
              <a:gd name="connsiteX521" fmla="*/ 7131592 w 7467600"/>
              <a:gd name="connsiteY521" fmla="*/ 2672096 h 6858000"/>
              <a:gd name="connsiteX522" fmla="*/ 6996344 w 7467600"/>
              <a:gd name="connsiteY522" fmla="*/ 2518310 h 6858000"/>
              <a:gd name="connsiteX523" fmla="*/ 6735495 w 7467600"/>
              <a:gd name="connsiteY523" fmla="*/ 2196890 h 6858000"/>
              <a:gd name="connsiteX524" fmla="*/ 6721901 w 7467600"/>
              <a:gd name="connsiteY524" fmla="*/ 2179274 h 6858000"/>
              <a:gd name="connsiteX525" fmla="*/ 6604735 w 7467600"/>
              <a:gd name="connsiteY525" fmla="*/ 2041381 h 6858000"/>
              <a:gd name="connsiteX526" fmla="*/ 6591670 w 7467600"/>
              <a:gd name="connsiteY526" fmla="*/ 1988277 h 6858000"/>
              <a:gd name="connsiteX527" fmla="*/ 6747349 w 7467600"/>
              <a:gd name="connsiteY527" fmla="*/ 2160069 h 6858000"/>
              <a:gd name="connsiteX528" fmla="*/ 6760943 w 7467600"/>
              <a:gd name="connsiteY528" fmla="*/ 2177686 h 6858000"/>
              <a:gd name="connsiteX529" fmla="*/ 7021065 w 7467600"/>
              <a:gd name="connsiteY529" fmla="*/ 2498102 h 6858000"/>
              <a:gd name="connsiteX530" fmla="*/ 7155223 w 7467600"/>
              <a:gd name="connsiteY530" fmla="*/ 2650386 h 6858000"/>
              <a:gd name="connsiteX531" fmla="*/ 7203167 w 7467600"/>
              <a:gd name="connsiteY531" fmla="*/ 2697288 h 6858000"/>
              <a:gd name="connsiteX532" fmla="*/ 6937703 w 7467600"/>
              <a:gd name="connsiteY532" fmla="*/ 2321981 h 6858000"/>
              <a:gd name="connsiteX533" fmla="*/ 6591670 w 7467600"/>
              <a:gd name="connsiteY533" fmla="*/ 1988277 h 6858000"/>
              <a:gd name="connsiteX534" fmla="*/ 5798671 w 7467600"/>
              <a:gd name="connsiteY534" fmla="*/ 1981601 h 6858000"/>
              <a:gd name="connsiteX535" fmla="*/ 5754709 w 7467600"/>
              <a:gd name="connsiteY535" fmla="*/ 2071454 h 6858000"/>
              <a:gd name="connsiteX536" fmla="*/ 5763044 w 7467600"/>
              <a:gd name="connsiteY536" fmla="*/ 2842206 h 6858000"/>
              <a:gd name="connsiteX537" fmla="*/ 5764974 w 7467600"/>
              <a:gd name="connsiteY537" fmla="*/ 2799609 h 6858000"/>
              <a:gd name="connsiteX538" fmla="*/ 5767665 w 7467600"/>
              <a:gd name="connsiteY538" fmla="*/ 2666409 h 6858000"/>
              <a:gd name="connsiteX539" fmla="*/ 5763055 w 7467600"/>
              <a:gd name="connsiteY539" fmla="*/ 2579705 h 6858000"/>
              <a:gd name="connsiteX540" fmla="*/ 5758079 w 7467600"/>
              <a:gd name="connsiteY540" fmla="*/ 2492508 h 6858000"/>
              <a:gd name="connsiteX541" fmla="*/ 5779325 w 7467600"/>
              <a:gd name="connsiteY541" fmla="*/ 2197069 h 6858000"/>
              <a:gd name="connsiteX542" fmla="*/ 5798671 w 7467600"/>
              <a:gd name="connsiteY542" fmla="*/ 1981601 h 6858000"/>
              <a:gd name="connsiteX543" fmla="*/ 5829202 w 7467600"/>
              <a:gd name="connsiteY543" fmla="*/ 1971679 h 6858000"/>
              <a:gd name="connsiteX544" fmla="*/ 5809558 w 7467600"/>
              <a:gd name="connsiteY544" fmla="*/ 2198043 h 6858000"/>
              <a:gd name="connsiteX545" fmla="*/ 5788653 w 7467600"/>
              <a:gd name="connsiteY545" fmla="*/ 2489430 h 6858000"/>
              <a:gd name="connsiteX546" fmla="*/ 5793439 w 7467600"/>
              <a:gd name="connsiteY546" fmla="*/ 2575235 h 6858000"/>
              <a:gd name="connsiteX547" fmla="*/ 5796837 w 7467600"/>
              <a:gd name="connsiteY547" fmla="*/ 2637633 h 6858000"/>
              <a:gd name="connsiteX548" fmla="*/ 5818614 w 7467600"/>
              <a:gd name="connsiteY548" fmla="*/ 2473055 h 6858000"/>
              <a:gd name="connsiteX549" fmla="*/ 5829202 w 7467600"/>
              <a:gd name="connsiteY549" fmla="*/ 1971679 h 6858000"/>
              <a:gd name="connsiteX550" fmla="*/ 5911389 w 7467600"/>
              <a:gd name="connsiteY550" fmla="*/ 1898371 h 6858000"/>
              <a:gd name="connsiteX551" fmla="*/ 6237627 w 7467600"/>
              <a:gd name="connsiteY551" fmla="*/ 2231921 h 6858000"/>
              <a:gd name="connsiteX552" fmla="*/ 5911389 w 7467600"/>
              <a:gd name="connsiteY552" fmla="*/ 1898371 h 6858000"/>
              <a:gd name="connsiteX553" fmla="*/ 6944437 w 7467600"/>
              <a:gd name="connsiteY553" fmla="*/ 1575402 h 6858000"/>
              <a:gd name="connsiteX554" fmla="*/ 6304730 w 7467600"/>
              <a:gd name="connsiteY554" fmla="*/ 1766654 h 6858000"/>
              <a:gd name="connsiteX555" fmla="*/ 6944437 w 7467600"/>
              <a:gd name="connsiteY555" fmla="*/ 1575402 h 6858000"/>
              <a:gd name="connsiteX556" fmla="*/ 7019523 w 7467600"/>
              <a:gd name="connsiteY556" fmla="*/ 1519450 h 6858000"/>
              <a:gd name="connsiteX557" fmla="*/ 6298091 w 7467600"/>
              <a:gd name="connsiteY557" fmla="*/ 1737122 h 6858000"/>
              <a:gd name="connsiteX558" fmla="*/ 7019523 w 7467600"/>
              <a:gd name="connsiteY558" fmla="*/ 1519450 h 6858000"/>
              <a:gd name="connsiteX559" fmla="*/ 2399523 w 7467600"/>
              <a:gd name="connsiteY559" fmla="*/ 1428234 h 6858000"/>
              <a:gd name="connsiteX560" fmla="*/ 2224982 w 7467600"/>
              <a:gd name="connsiteY560" fmla="*/ 1826201 h 6858000"/>
              <a:gd name="connsiteX561" fmla="*/ 2096099 w 7467600"/>
              <a:gd name="connsiteY561" fmla="*/ 2345900 h 6858000"/>
              <a:gd name="connsiteX562" fmla="*/ 2283317 w 7467600"/>
              <a:gd name="connsiteY562" fmla="*/ 1796925 h 6858000"/>
              <a:gd name="connsiteX563" fmla="*/ 2399523 w 7467600"/>
              <a:gd name="connsiteY563" fmla="*/ 1428234 h 6858000"/>
              <a:gd name="connsiteX564" fmla="*/ 2448558 w 7467600"/>
              <a:gd name="connsiteY564" fmla="*/ 1373435 h 6858000"/>
              <a:gd name="connsiteX565" fmla="*/ 2312521 w 7467600"/>
              <a:gd name="connsiteY565" fmla="*/ 1806140 h 6858000"/>
              <a:gd name="connsiteX566" fmla="*/ 2127533 w 7467600"/>
              <a:gd name="connsiteY566" fmla="*/ 2348380 h 6858000"/>
              <a:gd name="connsiteX567" fmla="*/ 2358080 w 7467600"/>
              <a:gd name="connsiteY567" fmla="*/ 1866134 h 6858000"/>
              <a:gd name="connsiteX568" fmla="*/ 2407436 w 7467600"/>
              <a:gd name="connsiteY568" fmla="*/ 1651070 h 6858000"/>
              <a:gd name="connsiteX569" fmla="*/ 2448558 w 7467600"/>
              <a:gd name="connsiteY569" fmla="*/ 1373435 h 6858000"/>
              <a:gd name="connsiteX570" fmla="*/ 278707 w 7467600"/>
              <a:gd name="connsiteY570" fmla="*/ 1352270 h 6858000"/>
              <a:gd name="connsiteX571" fmla="*/ 321570 w 7467600"/>
              <a:gd name="connsiteY571" fmla="*/ 1861610 h 6858000"/>
              <a:gd name="connsiteX572" fmla="*/ 294281 w 7467600"/>
              <a:gd name="connsiteY572" fmla="*/ 1440658 h 6858000"/>
              <a:gd name="connsiteX573" fmla="*/ 278707 w 7467600"/>
              <a:gd name="connsiteY573" fmla="*/ 1352270 h 6858000"/>
              <a:gd name="connsiteX574" fmla="*/ 1423821 w 7467600"/>
              <a:gd name="connsiteY574" fmla="*/ 1351958 h 6858000"/>
              <a:gd name="connsiteX575" fmla="*/ 1638521 w 7467600"/>
              <a:gd name="connsiteY575" fmla="*/ 1908470 h 6858000"/>
              <a:gd name="connsiteX576" fmla="*/ 1754199 w 7467600"/>
              <a:gd name="connsiteY576" fmla="*/ 2149284 h 6858000"/>
              <a:gd name="connsiteX577" fmla="*/ 1908359 w 7467600"/>
              <a:gd name="connsiteY577" fmla="*/ 2364988 h 6858000"/>
              <a:gd name="connsiteX578" fmla="*/ 1647661 w 7467600"/>
              <a:gd name="connsiteY578" fmla="*/ 1825945 h 6858000"/>
              <a:gd name="connsiteX579" fmla="*/ 1423821 w 7467600"/>
              <a:gd name="connsiteY579" fmla="*/ 1351958 h 6858000"/>
              <a:gd name="connsiteX580" fmla="*/ 1431890 w 7467600"/>
              <a:gd name="connsiteY580" fmla="*/ 1306475 h 6858000"/>
              <a:gd name="connsiteX581" fmla="*/ 1507597 w 7467600"/>
              <a:gd name="connsiteY581" fmla="*/ 1446132 h 6858000"/>
              <a:gd name="connsiteX582" fmla="*/ 1674586 w 7467600"/>
              <a:gd name="connsiteY582" fmla="*/ 1813832 h 6858000"/>
              <a:gd name="connsiteX583" fmla="*/ 1815950 w 7467600"/>
              <a:gd name="connsiteY583" fmla="*/ 2128564 h 6858000"/>
              <a:gd name="connsiteX584" fmla="*/ 1984242 w 7467600"/>
              <a:gd name="connsiteY584" fmla="*/ 2430829 h 6858000"/>
              <a:gd name="connsiteX585" fmla="*/ 2014023 w 7467600"/>
              <a:gd name="connsiteY585" fmla="*/ 2450995 h 6858000"/>
              <a:gd name="connsiteX586" fmla="*/ 1747337 w 7467600"/>
              <a:gd name="connsiteY586" fmla="*/ 1855264 h 6858000"/>
              <a:gd name="connsiteX587" fmla="*/ 1533749 w 7467600"/>
              <a:gd name="connsiteY587" fmla="*/ 1478656 h 6858000"/>
              <a:gd name="connsiteX588" fmla="*/ 1431890 w 7467600"/>
              <a:gd name="connsiteY588" fmla="*/ 1306475 h 6858000"/>
              <a:gd name="connsiteX589" fmla="*/ 5052692 w 7467600"/>
              <a:gd name="connsiteY589" fmla="*/ 1292994 h 6858000"/>
              <a:gd name="connsiteX590" fmla="*/ 5200661 w 7467600"/>
              <a:gd name="connsiteY590" fmla="*/ 1635186 h 6858000"/>
              <a:gd name="connsiteX591" fmla="*/ 5297138 w 7467600"/>
              <a:gd name="connsiteY591" fmla="*/ 1906351 h 6858000"/>
              <a:gd name="connsiteX592" fmla="*/ 5052692 w 7467600"/>
              <a:gd name="connsiteY592" fmla="*/ 1292994 h 6858000"/>
              <a:gd name="connsiteX593" fmla="*/ 5009948 w 7467600"/>
              <a:gd name="connsiteY593" fmla="*/ 1273619 h 6858000"/>
              <a:gd name="connsiteX594" fmla="*/ 5121777 w 7467600"/>
              <a:gd name="connsiteY594" fmla="*/ 1654213 h 6858000"/>
              <a:gd name="connsiteX595" fmla="*/ 5293545 w 7467600"/>
              <a:gd name="connsiteY595" fmla="*/ 2072247 h 6858000"/>
              <a:gd name="connsiteX596" fmla="*/ 5294042 w 7467600"/>
              <a:gd name="connsiteY596" fmla="*/ 2065019 h 6858000"/>
              <a:gd name="connsiteX597" fmla="*/ 5171936 w 7467600"/>
              <a:gd name="connsiteY597" fmla="*/ 1647613 h 6858000"/>
              <a:gd name="connsiteX598" fmla="*/ 5009948 w 7467600"/>
              <a:gd name="connsiteY598" fmla="*/ 1273619 h 6858000"/>
              <a:gd name="connsiteX599" fmla="*/ 655236 w 7467600"/>
              <a:gd name="connsiteY599" fmla="*/ 1268632 h 6858000"/>
              <a:gd name="connsiteX600" fmla="*/ 839521 w 7467600"/>
              <a:gd name="connsiteY600" fmla="*/ 1685315 h 6858000"/>
              <a:gd name="connsiteX601" fmla="*/ 1109416 w 7467600"/>
              <a:gd name="connsiteY601" fmla="*/ 2061663 h 6858000"/>
              <a:gd name="connsiteX602" fmla="*/ 1298300 w 7467600"/>
              <a:gd name="connsiteY602" fmla="*/ 2247742 h 6858000"/>
              <a:gd name="connsiteX603" fmla="*/ 1125871 w 7467600"/>
              <a:gd name="connsiteY603" fmla="*/ 1989513 h 6858000"/>
              <a:gd name="connsiteX604" fmla="*/ 981574 w 7467600"/>
              <a:gd name="connsiteY604" fmla="*/ 1783157 h 6858000"/>
              <a:gd name="connsiteX605" fmla="*/ 922198 w 7467600"/>
              <a:gd name="connsiteY605" fmla="*/ 1677437 h 6858000"/>
              <a:gd name="connsiteX606" fmla="*/ 869293 w 7467600"/>
              <a:gd name="connsiteY606" fmla="*/ 1583214 h 6858000"/>
              <a:gd name="connsiteX607" fmla="*/ 751431 w 7467600"/>
              <a:gd name="connsiteY607" fmla="*/ 1405731 h 6858000"/>
              <a:gd name="connsiteX608" fmla="*/ 655236 w 7467600"/>
              <a:gd name="connsiteY608" fmla="*/ 1268632 h 6858000"/>
              <a:gd name="connsiteX609" fmla="*/ 6516292 w 7467600"/>
              <a:gd name="connsiteY609" fmla="*/ 1263064 h 6858000"/>
              <a:gd name="connsiteX610" fmla="*/ 5736320 w 7467600"/>
              <a:gd name="connsiteY610" fmla="*/ 1501803 h 6858000"/>
              <a:gd name="connsiteX611" fmla="*/ 6516292 w 7467600"/>
              <a:gd name="connsiteY611" fmla="*/ 1263064 h 6858000"/>
              <a:gd name="connsiteX612" fmla="*/ 291466 w 7467600"/>
              <a:gd name="connsiteY612" fmla="*/ 1250369 h 6858000"/>
              <a:gd name="connsiteX613" fmla="*/ 323180 w 7467600"/>
              <a:gd name="connsiteY613" fmla="*/ 1435283 h 6858000"/>
              <a:gd name="connsiteX614" fmla="*/ 349381 w 7467600"/>
              <a:gd name="connsiteY614" fmla="*/ 1875041 h 6858000"/>
              <a:gd name="connsiteX615" fmla="*/ 374363 w 7467600"/>
              <a:gd name="connsiteY615" fmla="*/ 1506494 h 6858000"/>
              <a:gd name="connsiteX616" fmla="*/ 302168 w 7467600"/>
              <a:gd name="connsiteY616" fmla="*/ 1274495 h 6858000"/>
              <a:gd name="connsiteX617" fmla="*/ 291466 w 7467600"/>
              <a:gd name="connsiteY617" fmla="*/ 1250369 h 6858000"/>
              <a:gd name="connsiteX618" fmla="*/ 678222 w 7467600"/>
              <a:gd name="connsiteY618" fmla="*/ 1248670 h 6858000"/>
              <a:gd name="connsiteX619" fmla="*/ 775536 w 7467600"/>
              <a:gd name="connsiteY619" fmla="*/ 1388015 h 6858000"/>
              <a:gd name="connsiteX620" fmla="*/ 894529 w 7467600"/>
              <a:gd name="connsiteY620" fmla="*/ 1567739 h 6858000"/>
              <a:gd name="connsiteX621" fmla="*/ 948000 w 7467600"/>
              <a:gd name="connsiteY621" fmla="*/ 1663088 h 6858000"/>
              <a:gd name="connsiteX622" fmla="*/ 1006812 w 7467600"/>
              <a:gd name="connsiteY622" fmla="*/ 1767683 h 6858000"/>
              <a:gd name="connsiteX623" fmla="*/ 1149133 w 7467600"/>
              <a:gd name="connsiteY623" fmla="*/ 1971513 h 6858000"/>
              <a:gd name="connsiteX624" fmla="*/ 1333952 w 7467600"/>
              <a:gd name="connsiteY624" fmla="*/ 2251620 h 6858000"/>
              <a:gd name="connsiteX625" fmla="*/ 1337329 w 7467600"/>
              <a:gd name="connsiteY625" fmla="*/ 2258350 h 6858000"/>
              <a:gd name="connsiteX626" fmla="*/ 1014726 w 7467600"/>
              <a:gd name="connsiteY626" fmla="*/ 1615556 h 6858000"/>
              <a:gd name="connsiteX627" fmla="*/ 678222 w 7467600"/>
              <a:gd name="connsiteY627" fmla="*/ 1248670 h 6858000"/>
              <a:gd name="connsiteX628" fmla="*/ 6691602 w 7467600"/>
              <a:gd name="connsiteY628" fmla="*/ 1140573 h 6858000"/>
              <a:gd name="connsiteX629" fmla="*/ 6571100 w 7467600"/>
              <a:gd name="connsiteY629" fmla="*/ 1183662 h 6858000"/>
              <a:gd name="connsiteX630" fmla="*/ 6241687 w 7467600"/>
              <a:gd name="connsiteY630" fmla="*/ 1257600 h 6858000"/>
              <a:gd name="connsiteX631" fmla="*/ 5693009 w 7467600"/>
              <a:gd name="connsiteY631" fmla="*/ 1478256 h 6858000"/>
              <a:gd name="connsiteX632" fmla="*/ 6548420 w 7467600"/>
              <a:gd name="connsiteY632" fmla="*/ 1214599 h 6858000"/>
              <a:gd name="connsiteX633" fmla="*/ 6605473 w 7467600"/>
              <a:gd name="connsiteY633" fmla="*/ 1184686 h 6858000"/>
              <a:gd name="connsiteX634" fmla="*/ 6691602 w 7467600"/>
              <a:gd name="connsiteY634" fmla="*/ 1140573 h 6858000"/>
              <a:gd name="connsiteX635" fmla="*/ 4002475 w 7467600"/>
              <a:gd name="connsiteY635" fmla="*/ 1037802 h 6858000"/>
              <a:gd name="connsiteX636" fmla="*/ 4000324 w 7467600"/>
              <a:gd name="connsiteY636" fmla="*/ 1039362 h 6858000"/>
              <a:gd name="connsiteX637" fmla="*/ 4002862 w 7467600"/>
              <a:gd name="connsiteY637" fmla="*/ 1042866 h 6858000"/>
              <a:gd name="connsiteX638" fmla="*/ 4002475 w 7467600"/>
              <a:gd name="connsiteY638" fmla="*/ 1037802 h 6858000"/>
              <a:gd name="connsiteX639" fmla="*/ 506322 w 7467600"/>
              <a:gd name="connsiteY639" fmla="*/ 1020997 h 6858000"/>
              <a:gd name="connsiteX640" fmla="*/ 533068 w 7467600"/>
              <a:gd name="connsiteY640" fmla="*/ 1029409 h 6858000"/>
              <a:gd name="connsiteX641" fmla="*/ 1232525 w 7467600"/>
              <a:gd name="connsiteY641" fmla="*/ 1804675 h 6858000"/>
              <a:gd name="connsiteX642" fmla="*/ 1388858 w 7467600"/>
              <a:gd name="connsiteY642" fmla="*/ 2368011 h 6858000"/>
              <a:gd name="connsiteX643" fmla="*/ 1384098 w 7467600"/>
              <a:gd name="connsiteY643" fmla="*/ 2378125 h 6858000"/>
              <a:gd name="connsiteX644" fmla="*/ 1425393 w 7467600"/>
              <a:gd name="connsiteY644" fmla="*/ 2589124 h 6858000"/>
              <a:gd name="connsiteX645" fmla="*/ 1424001 w 7467600"/>
              <a:gd name="connsiteY645" fmla="*/ 2597541 h 6858000"/>
              <a:gd name="connsiteX646" fmla="*/ 2152729 w 7467600"/>
              <a:gd name="connsiteY646" fmla="*/ 2864487 h 6858000"/>
              <a:gd name="connsiteX647" fmla="*/ 2020609 w 7467600"/>
              <a:gd name="connsiteY647" fmla="*/ 2539671 h 6858000"/>
              <a:gd name="connsiteX648" fmla="*/ 2018920 w 7467600"/>
              <a:gd name="connsiteY648" fmla="*/ 2536309 h 6858000"/>
              <a:gd name="connsiteX649" fmla="*/ 1342441 w 7467600"/>
              <a:gd name="connsiteY649" fmla="*/ 1173017 h 6858000"/>
              <a:gd name="connsiteX650" fmla="*/ 1367925 w 7467600"/>
              <a:gd name="connsiteY650" fmla="*/ 1135648 h 6858000"/>
              <a:gd name="connsiteX651" fmla="*/ 1771401 w 7467600"/>
              <a:gd name="connsiteY651" fmla="*/ 1806673 h 6858000"/>
              <a:gd name="connsiteX652" fmla="*/ 1972385 w 7467600"/>
              <a:gd name="connsiteY652" fmla="*/ 2198735 h 6858000"/>
              <a:gd name="connsiteX653" fmla="*/ 2040892 w 7467600"/>
              <a:gd name="connsiteY653" fmla="*/ 2405205 h 6858000"/>
              <a:gd name="connsiteX654" fmla="*/ 2131689 w 7467600"/>
              <a:gd name="connsiteY654" fmla="*/ 1936926 h 6858000"/>
              <a:gd name="connsiteX655" fmla="*/ 2454820 w 7467600"/>
              <a:gd name="connsiteY655" fmla="*/ 1248808 h 6858000"/>
              <a:gd name="connsiteX656" fmla="*/ 2492512 w 7467600"/>
              <a:gd name="connsiteY656" fmla="*/ 1302920 h 6858000"/>
              <a:gd name="connsiteX657" fmla="*/ 2081216 w 7467600"/>
              <a:gd name="connsiteY657" fmla="*/ 2527513 h 6858000"/>
              <a:gd name="connsiteX658" fmla="*/ 2081211 w 7467600"/>
              <a:gd name="connsiteY658" fmla="*/ 2528916 h 6858000"/>
              <a:gd name="connsiteX659" fmla="*/ 2199067 w 7467600"/>
              <a:gd name="connsiteY659" fmla="*/ 2884061 h 6858000"/>
              <a:gd name="connsiteX660" fmla="*/ 3192586 w 7467600"/>
              <a:gd name="connsiteY660" fmla="*/ 3411496 h 6858000"/>
              <a:gd name="connsiteX661" fmla="*/ 3182620 w 7467600"/>
              <a:gd name="connsiteY661" fmla="*/ 3483279 h 6858000"/>
              <a:gd name="connsiteX662" fmla="*/ 2435119 w 7467600"/>
              <a:gd name="connsiteY662" fmla="*/ 3080173 h 6858000"/>
              <a:gd name="connsiteX663" fmla="*/ 2410152 w 7467600"/>
              <a:gd name="connsiteY663" fmla="*/ 3063751 h 6858000"/>
              <a:gd name="connsiteX664" fmla="*/ 2408099 w 7467600"/>
              <a:gd name="connsiteY664" fmla="*/ 3064403 h 6858000"/>
              <a:gd name="connsiteX665" fmla="*/ 2407218 w 7467600"/>
              <a:gd name="connsiteY665" fmla="*/ 3070324 h 6858000"/>
              <a:gd name="connsiteX666" fmla="*/ 2380138 w 7467600"/>
              <a:gd name="connsiteY666" fmla="*/ 3099341 h 6858000"/>
              <a:gd name="connsiteX667" fmla="*/ 1765923 w 7467600"/>
              <a:gd name="connsiteY667" fmla="*/ 3581043 h 6858000"/>
              <a:gd name="connsiteX668" fmla="*/ 1702258 w 7467600"/>
              <a:gd name="connsiteY668" fmla="*/ 3612286 h 6858000"/>
              <a:gd name="connsiteX669" fmla="*/ 1538370 w 7467600"/>
              <a:gd name="connsiteY669" fmla="*/ 3811804 h 6858000"/>
              <a:gd name="connsiteX670" fmla="*/ 542867 w 7467600"/>
              <a:gd name="connsiteY670" fmla="*/ 4944092 h 6858000"/>
              <a:gd name="connsiteX671" fmla="*/ 515800 w 7467600"/>
              <a:gd name="connsiteY671" fmla="*/ 4862180 h 6858000"/>
              <a:gd name="connsiteX672" fmla="*/ 909145 w 7467600"/>
              <a:gd name="connsiteY672" fmla="*/ 4199225 h 6858000"/>
              <a:gd name="connsiteX673" fmla="*/ 1214067 w 7467600"/>
              <a:gd name="connsiteY673" fmla="*/ 3908561 h 6858000"/>
              <a:gd name="connsiteX674" fmla="*/ 640967 w 7467600"/>
              <a:gd name="connsiteY674" fmla="*/ 4105601 h 6858000"/>
              <a:gd name="connsiteX675" fmla="*/ 112563 w 7467600"/>
              <a:gd name="connsiteY675" fmla="*/ 4396952 h 6858000"/>
              <a:gd name="connsiteX676" fmla="*/ 0 w 7467600"/>
              <a:gd name="connsiteY676" fmla="*/ 4466006 h 6858000"/>
              <a:gd name="connsiteX677" fmla="*/ 0 w 7467600"/>
              <a:gd name="connsiteY677" fmla="*/ 4233763 h 6858000"/>
              <a:gd name="connsiteX678" fmla="*/ 36881 w 7467600"/>
              <a:gd name="connsiteY678" fmla="*/ 4200118 h 6858000"/>
              <a:gd name="connsiteX679" fmla="*/ 910534 w 7467600"/>
              <a:gd name="connsiteY679" fmla="*/ 3629753 h 6858000"/>
              <a:gd name="connsiteX680" fmla="*/ 1578717 w 7467600"/>
              <a:gd name="connsiteY680" fmla="*/ 3575982 h 6858000"/>
              <a:gd name="connsiteX681" fmla="*/ 2338780 w 7467600"/>
              <a:gd name="connsiteY681" fmla="*/ 3033725 h 6858000"/>
              <a:gd name="connsiteX682" fmla="*/ 1807991 w 7467600"/>
              <a:gd name="connsiteY682" fmla="*/ 2807184 h 6858000"/>
              <a:gd name="connsiteX683" fmla="*/ 1416358 w 7467600"/>
              <a:gd name="connsiteY683" fmla="*/ 3112571 h 6858000"/>
              <a:gd name="connsiteX684" fmla="*/ 939066 w 7467600"/>
              <a:gd name="connsiteY684" fmla="*/ 3378798 h 6858000"/>
              <a:gd name="connsiteX685" fmla="*/ 115099 w 7467600"/>
              <a:gd name="connsiteY685" fmla="*/ 3607650 h 6858000"/>
              <a:gd name="connsiteX686" fmla="*/ 97284 w 7467600"/>
              <a:gd name="connsiteY686" fmla="*/ 3520393 h 6858000"/>
              <a:gd name="connsiteX687" fmla="*/ 922050 w 7467600"/>
              <a:gd name="connsiteY687" fmla="*/ 3074867 h 6858000"/>
              <a:gd name="connsiteX688" fmla="*/ 1405265 w 7467600"/>
              <a:gd name="connsiteY688" fmla="*/ 3016319 h 6858000"/>
              <a:gd name="connsiteX689" fmla="*/ 1407512 w 7467600"/>
              <a:gd name="connsiteY689" fmla="*/ 3018001 h 6858000"/>
              <a:gd name="connsiteX690" fmla="*/ 1726266 w 7467600"/>
              <a:gd name="connsiteY690" fmla="*/ 2777274 h 6858000"/>
              <a:gd name="connsiteX691" fmla="*/ 625390 w 7467600"/>
              <a:gd name="connsiteY691" fmla="*/ 2514541 h 6858000"/>
              <a:gd name="connsiteX692" fmla="*/ 619799 w 7467600"/>
              <a:gd name="connsiteY692" fmla="*/ 2527180 h 6858000"/>
              <a:gd name="connsiteX693" fmla="*/ 310030 w 7467600"/>
              <a:gd name="connsiteY693" fmla="*/ 2771818 h 6858000"/>
              <a:gd name="connsiteX694" fmla="*/ 173877 w 7467600"/>
              <a:gd name="connsiteY694" fmla="*/ 2937056 h 6858000"/>
              <a:gd name="connsiteX695" fmla="*/ 77889 w 7467600"/>
              <a:gd name="connsiteY695" fmla="*/ 3138440 h 6858000"/>
              <a:gd name="connsiteX696" fmla="*/ 0 w 7467600"/>
              <a:gd name="connsiteY696" fmla="*/ 3271395 h 6858000"/>
              <a:gd name="connsiteX697" fmla="*/ 0 w 7467600"/>
              <a:gd name="connsiteY697" fmla="*/ 3153002 h 6858000"/>
              <a:gd name="connsiteX698" fmla="*/ 2386 w 7467600"/>
              <a:gd name="connsiteY698" fmla="*/ 3149203 h 6858000"/>
              <a:gd name="connsiteX699" fmla="*/ 89753 w 7467600"/>
              <a:gd name="connsiteY699" fmla="*/ 2987702 h 6858000"/>
              <a:gd name="connsiteX700" fmla="*/ 76869 w 7467600"/>
              <a:gd name="connsiteY700" fmla="*/ 3005404 h 6858000"/>
              <a:gd name="connsiteX701" fmla="*/ 32049 w 7467600"/>
              <a:gd name="connsiteY701" fmla="*/ 3065814 h 6858000"/>
              <a:gd name="connsiteX702" fmla="*/ 0 w 7467600"/>
              <a:gd name="connsiteY702" fmla="*/ 3108744 h 6858000"/>
              <a:gd name="connsiteX703" fmla="*/ 0 w 7467600"/>
              <a:gd name="connsiteY703" fmla="*/ 3058059 h 6858000"/>
              <a:gd name="connsiteX704" fmla="*/ 7610 w 7467600"/>
              <a:gd name="connsiteY704" fmla="*/ 3047889 h 6858000"/>
              <a:gd name="connsiteX705" fmla="*/ 52419 w 7467600"/>
              <a:gd name="connsiteY705" fmla="*/ 2987479 h 6858000"/>
              <a:gd name="connsiteX706" fmla="*/ 59142 w 7467600"/>
              <a:gd name="connsiteY706" fmla="*/ 2978488 h 6858000"/>
              <a:gd name="connsiteX707" fmla="*/ 0 w 7467600"/>
              <a:gd name="connsiteY707" fmla="*/ 3015334 h 6858000"/>
              <a:gd name="connsiteX708" fmla="*/ 0 w 7467600"/>
              <a:gd name="connsiteY708" fmla="*/ 2914286 h 6858000"/>
              <a:gd name="connsiteX709" fmla="*/ 36383 w 7467600"/>
              <a:gd name="connsiteY709" fmla="*/ 2901128 h 6858000"/>
              <a:gd name="connsiteX710" fmla="*/ 156329 w 7467600"/>
              <a:gd name="connsiteY710" fmla="*/ 2840533 h 6858000"/>
              <a:gd name="connsiteX711" fmla="*/ 358355 w 7467600"/>
              <a:gd name="connsiteY711" fmla="*/ 2620471 h 6858000"/>
              <a:gd name="connsiteX712" fmla="*/ 510577 w 7467600"/>
              <a:gd name="connsiteY712" fmla="*/ 2501244 h 6858000"/>
              <a:gd name="connsiteX713" fmla="*/ 211967 w 7467600"/>
              <a:gd name="connsiteY713" fmla="*/ 2479171 h 6858000"/>
              <a:gd name="connsiteX714" fmla="*/ 0 w 7467600"/>
              <a:gd name="connsiteY714" fmla="*/ 2476398 h 6858000"/>
              <a:gd name="connsiteX715" fmla="*/ 0 w 7467600"/>
              <a:gd name="connsiteY715" fmla="*/ 2389189 h 6858000"/>
              <a:gd name="connsiteX716" fmla="*/ 103062 w 7467600"/>
              <a:gd name="connsiteY716" fmla="*/ 2389518 h 6858000"/>
              <a:gd name="connsiteX717" fmla="*/ 510734 w 7467600"/>
              <a:gd name="connsiteY717" fmla="*/ 2416201 h 6858000"/>
              <a:gd name="connsiteX718" fmla="*/ 279257 w 7467600"/>
              <a:gd name="connsiteY718" fmla="*/ 2092102 h 6858000"/>
              <a:gd name="connsiteX719" fmla="*/ 65265 w 7467600"/>
              <a:gd name="connsiteY719" fmla="*/ 2006049 h 6858000"/>
              <a:gd name="connsiteX720" fmla="*/ 0 w 7467600"/>
              <a:gd name="connsiteY720" fmla="*/ 1982532 h 6858000"/>
              <a:gd name="connsiteX721" fmla="*/ 0 w 7467600"/>
              <a:gd name="connsiteY721" fmla="*/ 1912789 h 6858000"/>
              <a:gd name="connsiteX722" fmla="*/ 97460 w 7467600"/>
              <a:gd name="connsiteY722" fmla="*/ 1953725 h 6858000"/>
              <a:gd name="connsiteX723" fmla="*/ 221272 w 7467600"/>
              <a:gd name="connsiteY723" fmla="*/ 1980766 h 6858000"/>
              <a:gd name="connsiteX724" fmla="*/ 116765 w 7467600"/>
              <a:gd name="connsiteY724" fmla="*/ 1911033 h 6858000"/>
              <a:gd name="connsiteX725" fmla="*/ 16405 w 7467600"/>
              <a:gd name="connsiteY725" fmla="*/ 1803412 h 6858000"/>
              <a:gd name="connsiteX726" fmla="*/ 0 w 7467600"/>
              <a:gd name="connsiteY726" fmla="*/ 1784777 h 6858000"/>
              <a:gd name="connsiteX727" fmla="*/ 0 w 7467600"/>
              <a:gd name="connsiteY727" fmla="*/ 1740082 h 6858000"/>
              <a:gd name="connsiteX728" fmla="*/ 39394 w 7467600"/>
              <a:gd name="connsiteY728" fmla="*/ 1784856 h 6858000"/>
              <a:gd name="connsiteX729" fmla="*/ 135813 w 7467600"/>
              <a:gd name="connsiteY729" fmla="*/ 1888838 h 6858000"/>
              <a:gd name="connsiteX730" fmla="*/ 242575 w 7467600"/>
              <a:gd name="connsiteY730" fmla="*/ 1958841 h 6858000"/>
              <a:gd name="connsiteX731" fmla="*/ 82197 w 7467600"/>
              <a:gd name="connsiteY731" fmla="*/ 1754826 h 6858000"/>
              <a:gd name="connsiteX732" fmla="*/ 0 w 7467600"/>
              <a:gd name="connsiteY732" fmla="*/ 1679650 h 6858000"/>
              <a:gd name="connsiteX733" fmla="*/ 0 w 7467600"/>
              <a:gd name="connsiteY733" fmla="*/ 1602463 h 6858000"/>
              <a:gd name="connsiteX734" fmla="*/ 84689 w 7467600"/>
              <a:gd name="connsiteY734" fmla="*/ 1677442 h 6858000"/>
              <a:gd name="connsiteX735" fmla="*/ 298437 w 7467600"/>
              <a:gd name="connsiteY735" fmla="*/ 1968019 h 6858000"/>
              <a:gd name="connsiteX736" fmla="*/ 227269 w 7467600"/>
              <a:gd name="connsiteY736" fmla="*/ 1114064 h 6858000"/>
              <a:gd name="connsiteX737" fmla="*/ 248003 w 7467600"/>
              <a:gd name="connsiteY737" fmla="*/ 1089613 h 6858000"/>
              <a:gd name="connsiteX738" fmla="*/ 427020 w 7467600"/>
              <a:gd name="connsiteY738" fmla="*/ 1619803 h 6858000"/>
              <a:gd name="connsiteX739" fmla="*/ 340345 w 7467600"/>
              <a:gd name="connsiteY739" fmla="*/ 2027739 h 6858000"/>
              <a:gd name="connsiteX740" fmla="*/ 360865 w 7467600"/>
              <a:gd name="connsiteY740" fmla="*/ 2044827 h 6858000"/>
              <a:gd name="connsiteX741" fmla="*/ 560414 w 7467600"/>
              <a:gd name="connsiteY741" fmla="*/ 2421457 h 6858000"/>
              <a:gd name="connsiteX742" fmla="*/ 1359703 w 7467600"/>
              <a:gd name="connsiteY742" fmla="*/ 2578554 h 6858000"/>
              <a:gd name="connsiteX743" fmla="*/ 1359422 w 7467600"/>
              <a:gd name="connsiteY743" fmla="*/ 2577994 h 6858000"/>
              <a:gd name="connsiteX744" fmla="*/ 828701 w 7467600"/>
              <a:gd name="connsiteY744" fmla="*/ 1839520 h 6858000"/>
              <a:gd name="connsiteX745" fmla="*/ 494427 w 7467600"/>
              <a:gd name="connsiteY745" fmla="*/ 1092333 h 6858000"/>
              <a:gd name="connsiteX746" fmla="*/ 506322 w 7467600"/>
              <a:gd name="connsiteY746" fmla="*/ 1020997 h 6858000"/>
              <a:gd name="connsiteX747" fmla="*/ 4570198 w 7467600"/>
              <a:gd name="connsiteY747" fmla="*/ 978081 h 6858000"/>
              <a:gd name="connsiteX748" fmla="*/ 4523691 w 7467600"/>
              <a:gd name="connsiteY748" fmla="*/ 1127776 h 6858000"/>
              <a:gd name="connsiteX749" fmla="*/ 4509875 w 7467600"/>
              <a:gd name="connsiteY749" fmla="*/ 1167552 h 6858000"/>
              <a:gd name="connsiteX750" fmla="*/ 4478168 w 7467600"/>
              <a:gd name="connsiteY750" fmla="*/ 1260735 h 6858000"/>
              <a:gd name="connsiteX751" fmla="*/ 4409309 w 7467600"/>
              <a:gd name="connsiteY751" fmla="*/ 1666996 h 6858000"/>
              <a:gd name="connsiteX752" fmla="*/ 4370031 w 7467600"/>
              <a:gd name="connsiteY752" fmla="*/ 1955666 h 6858000"/>
              <a:gd name="connsiteX753" fmla="*/ 4570198 w 7467600"/>
              <a:gd name="connsiteY753" fmla="*/ 978081 h 6858000"/>
              <a:gd name="connsiteX754" fmla="*/ 4557898 w 7467600"/>
              <a:gd name="connsiteY754" fmla="*/ 900011 h 6858000"/>
              <a:gd name="connsiteX755" fmla="*/ 4344840 w 7467600"/>
              <a:gd name="connsiteY755" fmla="*/ 1922038 h 6858000"/>
              <a:gd name="connsiteX756" fmla="*/ 4378710 w 7467600"/>
              <a:gd name="connsiteY756" fmla="*/ 1665516 h 6858000"/>
              <a:gd name="connsiteX757" fmla="*/ 4448798 w 7467600"/>
              <a:gd name="connsiteY757" fmla="*/ 1253024 h 6858000"/>
              <a:gd name="connsiteX758" fmla="*/ 4480315 w 7467600"/>
              <a:gd name="connsiteY758" fmla="*/ 1158454 h 6858000"/>
              <a:gd name="connsiteX759" fmla="*/ 4494133 w 7467600"/>
              <a:gd name="connsiteY759" fmla="*/ 1118676 h 6858000"/>
              <a:gd name="connsiteX760" fmla="*/ 4557898 w 7467600"/>
              <a:gd name="connsiteY760" fmla="*/ 900011 h 6858000"/>
              <a:gd name="connsiteX761" fmla="*/ 5870151 w 7467600"/>
              <a:gd name="connsiteY761" fmla="*/ 898890 h 6858000"/>
              <a:gd name="connsiteX762" fmla="*/ 5861335 w 7467600"/>
              <a:gd name="connsiteY762" fmla="*/ 899177 h 6858000"/>
              <a:gd name="connsiteX763" fmla="*/ 5843702 w 7467600"/>
              <a:gd name="connsiteY763" fmla="*/ 899748 h 6858000"/>
              <a:gd name="connsiteX764" fmla="*/ 5651107 w 7467600"/>
              <a:gd name="connsiteY764" fmla="*/ 920306 h 6858000"/>
              <a:gd name="connsiteX765" fmla="*/ 5459407 w 7467600"/>
              <a:gd name="connsiteY765" fmla="*/ 940975 h 6858000"/>
              <a:gd name="connsiteX766" fmla="*/ 5374846 w 7467600"/>
              <a:gd name="connsiteY766" fmla="*/ 941988 h 6858000"/>
              <a:gd name="connsiteX767" fmla="*/ 5256105 w 7467600"/>
              <a:gd name="connsiteY767" fmla="*/ 945632 h 6858000"/>
              <a:gd name="connsiteX768" fmla="*/ 5107071 w 7467600"/>
              <a:gd name="connsiteY768" fmla="*/ 969720 h 6858000"/>
              <a:gd name="connsiteX769" fmla="*/ 4998681 w 7467600"/>
              <a:gd name="connsiteY769" fmla="*/ 988771 h 6858000"/>
              <a:gd name="connsiteX770" fmla="*/ 5870151 w 7467600"/>
              <a:gd name="connsiteY770" fmla="*/ 898890 h 6858000"/>
              <a:gd name="connsiteX771" fmla="*/ 5504425 w 7467600"/>
              <a:gd name="connsiteY771" fmla="*/ 848067 h 6858000"/>
              <a:gd name="connsiteX772" fmla="*/ 4968849 w 7467600"/>
              <a:gd name="connsiteY772" fmla="*/ 962318 h 6858000"/>
              <a:gd name="connsiteX773" fmla="*/ 5104039 w 7467600"/>
              <a:gd name="connsiteY773" fmla="*/ 940634 h 6858000"/>
              <a:gd name="connsiteX774" fmla="*/ 5256311 w 7467600"/>
              <a:gd name="connsiteY774" fmla="*/ 916490 h 6858000"/>
              <a:gd name="connsiteX775" fmla="*/ 5377381 w 7467600"/>
              <a:gd name="connsiteY775" fmla="*/ 912671 h 6858000"/>
              <a:gd name="connsiteX776" fmla="*/ 5460148 w 7467600"/>
              <a:gd name="connsiteY776" fmla="*/ 911442 h 6858000"/>
              <a:gd name="connsiteX777" fmla="*/ 5648971 w 7467600"/>
              <a:gd name="connsiteY777" fmla="*/ 891331 h 6858000"/>
              <a:gd name="connsiteX778" fmla="*/ 5844807 w 7467600"/>
              <a:gd name="connsiteY778" fmla="*/ 870718 h 6858000"/>
              <a:gd name="connsiteX779" fmla="*/ 5862975 w 7467600"/>
              <a:gd name="connsiteY779" fmla="*/ 869756 h 6858000"/>
              <a:gd name="connsiteX780" fmla="*/ 5920887 w 7467600"/>
              <a:gd name="connsiteY780" fmla="*/ 865929 h 6858000"/>
              <a:gd name="connsiteX781" fmla="*/ 5504425 w 7467600"/>
              <a:gd name="connsiteY781" fmla="*/ 848067 h 6858000"/>
              <a:gd name="connsiteX782" fmla="*/ 3607114 w 7467600"/>
              <a:gd name="connsiteY782" fmla="*/ 467441 h 6858000"/>
              <a:gd name="connsiteX783" fmla="*/ 3296242 w 7467600"/>
              <a:gd name="connsiteY783" fmla="*/ 807991 h 6858000"/>
              <a:gd name="connsiteX784" fmla="*/ 3174674 w 7467600"/>
              <a:gd name="connsiteY784" fmla="*/ 919759 h 6858000"/>
              <a:gd name="connsiteX785" fmla="*/ 3042978 w 7467600"/>
              <a:gd name="connsiteY785" fmla="*/ 1054894 h 6858000"/>
              <a:gd name="connsiteX786" fmla="*/ 2968914 w 7467600"/>
              <a:gd name="connsiteY786" fmla="*/ 1133756 h 6858000"/>
              <a:gd name="connsiteX787" fmla="*/ 3103823 w 7467600"/>
              <a:gd name="connsiteY787" fmla="*/ 1026814 h 6858000"/>
              <a:gd name="connsiteX788" fmla="*/ 3607114 w 7467600"/>
              <a:gd name="connsiteY788" fmla="*/ 467441 h 6858000"/>
              <a:gd name="connsiteX789" fmla="*/ 3744487 w 7467600"/>
              <a:gd name="connsiteY789" fmla="*/ 383136 h 6858000"/>
              <a:gd name="connsiteX790" fmla="*/ 3970213 w 7467600"/>
              <a:gd name="connsiteY790" fmla="*/ 995559 h 6858000"/>
              <a:gd name="connsiteX791" fmla="*/ 3744487 w 7467600"/>
              <a:gd name="connsiteY791" fmla="*/ 383136 h 6858000"/>
              <a:gd name="connsiteX792" fmla="*/ 3624562 w 7467600"/>
              <a:gd name="connsiteY792" fmla="*/ 367041 h 6858000"/>
              <a:gd name="connsiteX793" fmla="*/ 3489712 w 7467600"/>
              <a:gd name="connsiteY793" fmla="*/ 485386 h 6858000"/>
              <a:gd name="connsiteX794" fmla="*/ 3182994 w 7467600"/>
              <a:gd name="connsiteY794" fmla="*/ 828265 h 6858000"/>
              <a:gd name="connsiteX795" fmla="*/ 2892114 w 7467600"/>
              <a:gd name="connsiteY795" fmla="*/ 1172635 h 6858000"/>
              <a:gd name="connsiteX796" fmla="*/ 3021459 w 7467600"/>
              <a:gd name="connsiteY796" fmla="*/ 1035385 h 6858000"/>
              <a:gd name="connsiteX797" fmla="*/ 3153873 w 7467600"/>
              <a:gd name="connsiteY797" fmla="*/ 898971 h 6858000"/>
              <a:gd name="connsiteX798" fmla="*/ 3276511 w 7467600"/>
              <a:gd name="connsiteY798" fmla="*/ 786423 h 6858000"/>
              <a:gd name="connsiteX799" fmla="*/ 3584154 w 7467600"/>
              <a:gd name="connsiteY799" fmla="*/ 448218 h 6858000"/>
              <a:gd name="connsiteX800" fmla="*/ 3624562 w 7467600"/>
              <a:gd name="connsiteY800" fmla="*/ 367041 h 6858000"/>
              <a:gd name="connsiteX801" fmla="*/ 3766672 w 7467600"/>
              <a:gd name="connsiteY801" fmla="*/ 359429 h 6858000"/>
              <a:gd name="connsiteX802" fmla="*/ 3996338 w 7467600"/>
              <a:gd name="connsiteY802" fmla="*/ 968237 h 6858000"/>
              <a:gd name="connsiteX803" fmla="*/ 3766672 w 7467600"/>
              <a:gd name="connsiteY803" fmla="*/ 359429 h 6858000"/>
              <a:gd name="connsiteX804" fmla="*/ 5805386 w 7467600"/>
              <a:gd name="connsiteY804" fmla="*/ 239240 h 6858000"/>
              <a:gd name="connsiteX805" fmla="*/ 5736947 w 7467600"/>
              <a:gd name="connsiteY805" fmla="*/ 261367 h 6858000"/>
              <a:gd name="connsiteX806" fmla="*/ 5427012 w 7467600"/>
              <a:gd name="connsiteY806" fmla="*/ 311272 h 6858000"/>
              <a:gd name="connsiteX807" fmla="*/ 5147818 w 7467600"/>
              <a:gd name="connsiteY807" fmla="*/ 322112 h 6858000"/>
              <a:gd name="connsiteX808" fmla="*/ 5060854 w 7467600"/>
              <a:gd name="connsiteY808" fmla="*/ 311882 h 6858000"/>
              <a:gd name="connsiteX809" fmla="*/ 4945989 w 7467600"/>
              <a:gd name="connsiteY809" fmla="*/ 300516 h 6858000"/>
              <a:gd name="connsiteX810" fmla="*/ 5410479 w 7467600"/>
              <a:gd name="connsiteY810" fmla="*/ 348434 h 6858000"/>
              <a:gd name="connsiteX811" fmla="*/ 5805386 w 7467600"/>
              <a:gd name="connsiteY811" fmla="*/ 239240 h 6858000"/>
              <a:gd name="connsiteX812" fmla="*/ 5905192 w 7467600"/>
              <a:gd name="connsiteY812" fmla="*/ 163079 h 6858000"/>
              <a:gd name="connsiteX813" fmla="*/ 5865655 w 7467600"/>
              <a:gd name="connsiteY813" fmla="*/ 171901 h 6858000"/>
              <a:gd name="connsiteX814" fmla="*/ 5259740 w 7467600"/>
              <a:gd name="connsiteY814" fmla="*/ 257013 h 6858000"/>
              <a:gd name="connsiteX815" fmla="*/ 5208466 w 7467600"/>
              <a:gd name="connsiteY815" fmla="*/ 257550 h 6858000"/>
              <a:gd name="connsiteX816" fmla="*/ 4980204 w 7467600"/>
              <a:gd name="connsiteY816" fmla="*/ 271903 h 6858000"/>
              <a:gd name="connsiteX817" fmla="*/ 5068068 w 7467600"/>
              <a:gd name="connsiteY817" fmla="*/ 282244 h 6858000"/>
              <a:gd name="connsiteX818" fmla="*/ 5153231 w 7467600"/>
              <a:gd name="connsiteY818" fmla="*/ 292240 h 6858000"/>
              <a:gd name="connsiteX819" fmla="*/ 5426491 w 7467600"/>
              <a:gd name="connsiteY819" fmla="*/ 281128 h 6858000"/>
              <a:gd name="connsiteX820" fmla="*/ 5731212 w 7467600"/>
              <a:gd name="connsiteY820" fmla="*/ 231951 h 6858000"/>
              <a:gd name="connsiteX821" fmla="*/ 5905192 w 7467600"/>
              <a:gd name="connsiteY821" fmla="*/ 163079 h 6858000"/>
              <a:gd name="connsiteX822" fmla="*/ 5944437 w 7467600"/>
              <a:gd name="connsiteY822" fmla="*/ 113829 h 6858000"/>
              <a:gd name="connsiteX823" fmla="*/ 5825032 w 7467600"/>
              <a:gd name="connsiteY823" fmla="*/ 146405 h 6858000"/>
              <a:gd name="connsiteX824" fmla="*/ 4955599 w 7467600"/>
              <a:gd name="connsiteY824" fmla="*/ 247008 h 6858000"/>
              <a:gd name="connsiteX825" fmla="*/ 5210104 w 7467600"/>
              <a:gd name="connsiteY825" fmla="*/ 228123 h 6858000"/>
              <a:gd name="connsiteX826" fmla="*/ 5261015 w 7467600"/>
              <a:gd name="connsiteY826" fmla="*/ 227087 h 6858000"/>
              <a:gd name="connsiteX827" fmla="*/ 5861181 w 7467600"/>
              <a:gd name="connsiteY827" fmla="*/ 143093 h 6858000"/>
              <a:gd name="connsiteX828" fmla="*/ 5961252 w 7467600"/>
              <a:gd name="connsiteY828" fmla="*/ 114820 h 6858000"/>
              <a:gd name="connsiteX829" fmla="*/ 5944437 w 7467600"/>
              <a:gd name="connsiteY829" fmla="*/ 113829 h 6858000"/>
              <a:gd name="connsiteX830" fmla="*/ 3882765 w 7467600"/>
              <a:gd name="connsiteY830" fmla="*/ 0 h 6858000"/>
              <a:gd name="connsiteX831" fmla="*/ 3995099 w 7467600"/>
              <a:gd name="connsiteY831" fmla="*/ 0 h 6858000"/>
              <a:gd name="connsiteX832" fmla="*/ 4163818 w 7467600"/>
              <a:gd name="connsiteY832" fmla="*/ 234104 h 6858000"/>
              <a:gd name="connsiteX833" fmla="*/ 4172099 w 7467600"/>
              <a:gd name="connsiteY833" fmla="*/ 234207 h 6858000"/>
              <a:gd name="connsiteX834" fmla="*/ 4784282 w 7467600"/>
              <a:gd name="connsiteY834" fmla="*/ 276561 h 6858000"/>
              <a:gd name="connsiteX835" fmla="*/ 4801687 w 7467600"/>
              <a:gd name="connsiteY835" fmla="*/ 267764 h 6858000"/>
              <a:gd name="connsiteX836" fmla="*/ 6082788 w 7467600"/>
              <a:gd name="connsiteY836" fmla="*/ 64119 h 6858000"/>
              <a:gd name="connsiteX837" fmla="*/ 6099442 w 7467600"/>
              <a:gd name="connsiteY837" fmla="*/ 82568 h 6858000"/>
              <a:gd name="connsiteX838" fmla="*/ 4804137 w 7467600"/>
              <a:gd name="connsiteY838" fmla="*/ 320931 h 6858000"/>
              <a:gd name="connsiteX839" fmla="*/ 4227047 w 7467600"/>
              <a:gd name="connsiteY839" fmla="*/ 313415 h 6858000"/>
              <a:gd name="connsiteX840" fmla="*/ 4346041 w 7467600"/>
              <a:gd name="connsiteY840" fmla="*/ 456086 h 6858000"/>
              <a:gd name="connsiteX841" fmla="*/ 4870967 w 7467600"/>
              <a:gd name="connsiteY841" fmla="*/ 963061 h 6858000"/>
              <a:gd name="connsiteX842" fmla="*/ 4889647 w 7467600"/>
              <a:gd name="connsiteY842" fmla="*/ 957147 h 6858000"/>
              <a:gd name="connsiteX843" fmla="*/ 5422504 w 7467600"/>
              <a:gd name="connsiteY843" fmla="*/ 805191 h 6858000"/>
              <a:gd name="connsiteX844" fmla="*/ 6087656 w 7467600"/>
              <a:gd name="connsiteY844" fmla="*/ 826703 h 6858000"/>
              <a:gd name="connsiteX845" fmla="*/ 6058717 w 7467600"/>
              <a:gd name="connsiteY845" fmla="*/ 865992 h 6858000"/>
              <a:gd name="connsiteX846" fmla="*/ 4974153 w 7467600"/>
              <a:gd name="connsiteY846" fmla="*/ 1045456 h 6858000"/>
              <a:gd name="connsiteX847" fmla="*/ 5627835 w 7467600"/>
              <a:gd name="connsiteY847" fmla="*/ 1472077 h 6858000"/>
              <a:gd name="connsiteX848" fmla="*/ 5629817 w 7467600"/>
              <a:gd name="connsiteY848" fmla="*/ 1471412 h 6858000"/>
              <a:gd name="connsiteX849" fmla="*/ 5634124 w 7467600"/>
              <a:gd name="connsiteY849" fmla="*/ 1470572 h 6858000"/>
              <a:gd name="connsiteX850" fmla="*/ 5755832 w 7467600"/>
              <a:gd name="connsiteY850" fmla="*/ 1383886 h 6858000"/>
              <a:gd name="connsiteX851" fmla="*/ 6014186 w 7467600"/>
              <a:gd name="connsiteY851" fmla="*/ 1279799 h 6858000"/>
              <a:gd name="connsiteX852" fmla="*/ 6901619 w 7467600"/>
              <a:gd name="connsiteY852" fmla="*/ 1047874 h 6858000"/>
              <a:gd name="connsiteX853" fmla="*/ 6931566 w 7467600"/>
              <a:gd name="connsiteY853" fmla="*/ 1062034 h 6858000"/>
              <a:gd name="connsiteX854" fmla="*/ 5790982 w 7467600"/>
              <a:gd name="connsiteY854" fmla="*/ 1561380 h 6858000"/>
              <a:gd name="connsiteX855" fmla="*/ 6188971 w 7467600"/>
              <a:gd name="connsiteY855" fmla="*/ 1755168 h 6858000"/>
              <a:gd name="connsiteX856" fmla="*/ 6202446 w 7467600"/>
              <a:gd name="connsiteY856" fmla="*/ 1752268 h 6858000"/>
              <a:gd name="connsiteX857" fmla="*/ 7179560 w 7467600"/>
              <a:gd name="connsiteY857" fmla="*/ 1467551 h 6858000"/>
              <a:gd name="connsiteX858" fmla="*/ 7158730 w 7467600"/>
              <a:gd name="connsiteY858" fmla="*/ 1507835 h 6858000"/>
              <a:gd name="connsiteX859" fmla="*/ 6326959 w 7467600"/>
              <a:gd name="connsiteY859" fmla="*/ 1817686 h 6858000"/>
              <a:gd name="connsiteX860" fmla="*/ 6537433 w 7467600"/>
              <a:gd name="connsiteY860" fmla="*/ 1907790 h 6858000"/>
              <a:gd name="connsiteX861" fmla="*/ 6550221 w 7467600"/>
              <a:gd name="connsiteY861" fmla="*/ 1910729 h 6858000"/>
              <a:gd name="connsiteX862" fmla="*/ 6964438 w 7467600"/>
              <a:gd name="connsiteY862" fmla="*/ 2209505 h 6858000"/>
              <a:gd name="connsiteX863" fmla="*/ 7367862 w 7467600"/>
              <a:gd name="connsiteY863" fmla="*/ 2806833 h 6858000"/>
              <a:gd name="connsiteX864" fmla="*/ 7364329 w 7467600"/>
              <a:gd name="connsiteY864" fmla="*/ 2826907 h 6858000"/>
              <a:gd name="connsiteX865" fmla="*/ 7290545 w 7467600"/>
              <a:gd name="connsiteY865" fmla="*/ 2850663 h 6858000"/>
              <a:gd name="connsiteX866" fmla="*/ 6472036 w 7467600"/>
              <a:gd name="connsiteY866" fmla="*/ 1959003 h 6858000"/>
              <a:gd name="connsiteX867" fmla="*/ 5792897 w 7467600"/>
              <a:gd name="connsiteY867" fmla="*/ 1647747 h 6858000"/>
              <a:gd name="connsiteX868" fmla="*/ 5842751 w 7467600"/>
              <a:gd name="connsiteY868" fmla="*/ 1816112 h 6858000"/>
              <a:gd name="connsiteX869" fmla="*/ 5847424 w 7467600"/>
              <a:gd name="connsiteY869" fmla="*/ 1815776 h 6858000"/>
              <a:gd name="connsiteX870" fmla="*/ 6399821 w 7467600"/>
              <a:gd name="connsiteY870" fmla="*/ 2344799 h 6858000"/>
              <a:gd name="connsiteX871" fmla="*/ 6323232 w 7467600"/>
              <a:gd name="connsiteY871" fmla="*/ 2389634 h 6858000"/>
              <a:gd name="connsiteX872" fmla="*/ 5942958 w 7467600"/>
              <a:gd name="connsiteY872" fmla="*/ 2077708 h 6858000"/>
              <a:gd name="connsiteX873" fmla="*/ 5921559 w 7467600"/>
              <a:gd name="connsiteY873" fmla="*/ 2378596 h 6858000"/>
              <a:gd name="connsiteX874" fmla="*/ 5817651 w 7467600"/>
              <a:gd name="connsiteY874" fmla="*/ 3023919 h 6858000"/>
              <a:gd name="connsiteX875" fmla="*/ 5729634 w 7467600"/>
              <a:gd name="connsiteY875" fmla="*/ 3051849 h 6858000"/>
              <a:gd name="connsiteX876" fmla="*/ 5611018 w 7467600"/>
              <a:gd name="connsiteY876" fmla="*/ 2316769 h 6858000"/>
              <a:gd name="connsiteX877" fmla="*/ 5687608 w 7467600"/>
              <a:gd name="connsiteY877" fmla="*/ 2039972 h 6858000"/>
              <a:gd name="connsiteX878" fmla="*/ 5657554 w 7467600"/>
              <a:gd name="connsiteY878" fmla="*/ 1576445 h 6858000"/>
              <a:gd name="connsiteX879" fmla="*/ 5150475 w 7467600"/>
              <a:gd name="connsiteY879" fmla="*/ 1274012 h 6858000"/>
              <a:gd name="connsiteX880" fmla="*/ 5349142 w 7467600"/>
              <a:gd name="connsiteY880" fmla="*/ 2204405 h 6858000"/>
              <a:gd name="connsiteX881" fmla="*/ 5262214 w 7467600"/>
              <a:gd name="connsiteY881" fmla="*/ 2233836 h 6858000"/>
              <a:gd name="connsiteX882" fmla="*/ 4981539 w 7467600"/>
              <a:gd name="connsiteY882" fmla="*/ 1542201 h 6858000"/>
              <a:gd name="connsiteX883" fmla="*/ 4958461 w 7467600"/>
              <a:gd name="connsiteY883" fmla="*/ 1136957 h 6858000"/>
              <a:gd name="connsiteX884" fmla="*/ 4655015 w 7467600"/>
              <a:gd name="connsiteY884" fmla="*/ 891426 h 6858000"/>
              <a:gd name="connsiteX885" fmla="*/ 4348002 w 7467600"/>
              <a:gd name="connsiteY885" fmla="*/ 2205895 h 6858000"/>
              <a:gd name="connsiteX886" fmla="*/ 4262250 w 7467600"/>
              <a:gd name="connsiteY886" fmla="*/ 2219972 h 6858000"/>
              <a:gd name="connsiteX887" fmla="*/ 4550611 w 7467600"/>
              <a:gd name="connsiteY887" fmla="*/ 817540 h 6858000"/>
              <a:gd name="connsiteX888" fmla="*/ 4564418 w 7467600"/>
              <a:gd name="connsiteY888" fmla="*/ 808293 h 6858000"/>
              <a:gd name="connsiteX889" fmla="*/ 4266388 w 7467600"/>
              <a:gd name="connsiteY889" fmla="*/ 500083 h 6858000"/>
              <a:gd name="connsiteX890" fmla="*/ 4032842 w 7467600"/>
              <a:gd name="connsiteY890" fmla="*/ 211809 h 6858000"/>
              <a:gd name="connsiteX891" fmla="*/ 3882765 w 7467600"/>
              <a:gd name="connsiteY891" fmla="*/ 0 h 6858000"/>
              <a:gd name="connsiteX892" fmla="*/ 3721337 w 7467600"/>
              <a:gd name="connsiteY892" fmla="*/ 0 h 6858000"/>
              <a:gd name="connsiteX893" fmla="*/ 3797544 w 7467600"/>
              <a:gd name="connsiteY893" fmla="*/ 0 h 6858000"/>
              <a:gd name="connsiteX894" fmla="*/ 3775734 w 7467600"/>
              <a:gd name="connsiteY894" fmla="*/ 95131 h 6858000"/>
              <a:gd name="connsiteX895" fmla="*/ 3724807 w 7467600"/>
              <a:gd name="connsiteY895" fmla="*/ 272257 h 6858000"/>
              <a:gd name="connsiteX896" fmla="*/ 3726844 w 7467600"/>
              <a:gd name="connsiteY896" fmla="*/ 282988 h 6858000"/>
              <a:gd name="connsiteX897" fmla="*/ 3742664 w 7467600"/>
              <a:gd name="connsiteY897" fmla="*/ 279918 h 6858000"/>
              <a:gd name="connsiteX898" fmla="*/ 4103910 w 7467600"/>
              <a:gd name="connsiteY898" fmla="*/ 1161917 h 6858000"/>
              <a:gd name="connsiteX899" fmla="*/ 4020269 w 7467600"/>
              <a:gd name="connsiteY899" fmla="*/ 1200406 h 6858000"/>
              <a:gd name="connsiteX900" fmla="*/ 3674882 w 7467600"/>
              <a:gd name="connsiteY900" fmla="*/ 488524 h 6858000"/>
              <a:gd name="connsiteX901" fmla="*/ 3132682 w 7467600"/>
              <a:gd name="connsiteY901" fmla="*/ 1072284 h 6858000"/>
              <a:gd name="connsiteX902" fmla="*/ 2716346 w 7467600"/>
              <a:gd name="connsiteY902" fmla="*/ 1276376 h 6858000"/>
              <a:gd name="connsiteX903" fmla="*/ 2716772 w 7467600"/>
              <a:gd name="connsiteY903" fmla="*/ 1255462 h 6858000"/>
              <a:gd name="connsiteX904" fmla="*/ 3471096 w 7467600"/>
              <a:gd name="connsiteY904" fmla="*/ 437072 h 6858000"/>
              <a:gd name="connsiteX905" fmla="*/ 3639057 w 7467600"/>
              <a:gd name="connsiteY905" fmla="*/ 286334 h 6858000"/>
              <a:gd name="connsiteX906" fmla="*/ 3640309 w 7467600"/>
              <a:gd name="connsiteY906" fmla="*/ 284664 h 6858000"/>
              <a:gd name="connsiteX907" fmla="*/ 3646022 w 7467600"/>
              <a:gd name="connsiteY907" fmla="*/ 276711 h 6858000"/>
              <a:gd name="connsiteX908" fmla="*/ 3707943 w 7467600"/>
              <a:gd name="connsiteY908" fmla="*/ 65958 h 6858000"/>
              <a:gd name="connsiteX909" fmla="*/ 3721337 w 7467600"/>
              <a:gd name="connsiteY909" fmla="*/ 0 h 6858000"/>
              <a:gd name="connsiteX910" fmla="*/ 2867960 w 7467600"/>
              <a:gd name="connsiteY910" fmla="*/ 0 h 6858000"/>
              <a:gd name="connsiteX911" fmla="*/ 2926351 w 7467600"/>
              <a:gd name="connsiteY911" fmla="*/ 0 h 6858000"/>
              <a:gd name="connsiteX912" fmla="*/ 2902823 w 7467600"/>
              <a:gd name="connsiteY912" fmla="*/ 262929 h 6858000"/>
              <a:gd name="connsiteX913" fmla="*/ 2940663 w 7467600"/>
              <a:gd name="connsiteY913" fmla="*/ 140884 h 6858000"/>
              <a:gd name="connsiteX914" fmla="*/ 2947039 w 7467600"/>
              <a:gd name="connsiteY914" fmla="*/ 122524 h 6858000"/>
              <a:gd name="connsiteX915" fmla="*/ 2984316 w 7467600"/>
              <a:gd name="connsiteY915" fmla="*/ 0 h 6858000"/>
              <a:gd name="connsiteX916" fmla="*/ 3016114 w 7467600"/>
              <a:gd name="connsiteY916" fmla="*/ 0 h 6858000"/>
              <a:gd name="connsiteX917" fmla="*/ 2979949 w 7467600"/>
              <a:gd name="connsiteY917" fmla="*/ 119274 h 6858000"/>
              <a:gd name="connsiteX918" fmla="*/ 3023879 w 7467600"/>
              <a:gd name="connsiteY918" fmla="*/ 0 h 6858000"/>
              <a:gd name="connsiteX919" fmla="*/ 3105400 w 7467600"/>
              <a:gd name="connsiteY919" fmla="*/ 0 h 6858000"/>
              <a:gd name="connsiteX920" fmla="*/ 3094669 w 7467600"/>
              <a:gd name="connsiteY920" fmla="*/ 30308 h 6858000"/>
              <a:gd name="connsiteX921" fmla="*/ 2901945 w 7467600"/>
              <a:gd name="connsiteY921" fmla="*/ 466538 h 6858000"/>
              <a:gd name="connsiteX922" fmla="*/ 2815209 w 7467600"/>
              <a:gd name="connsiteY922" fmla="*/ 497361 h 6858000"/>
              <a:gd name="connsiteX923" fmla="*/ 2844845 w 7467600"/>
              <a:gd name="connsiteY923" fmla="*/ 127638 h 6858000"/>
              <a:gd name="connsiteX924" fmla="*/ 2867960 w 7467600"/>
              <a:gd name="connsiteY924" fmla="*/ 0 h 6858000"/>
              <a:gd name="connsiteX925" fmla="*/ 1057230 w 7467600"/>
              <a:gd name="connsiteY925" fmla="*/ 0 h 6858000"/>
              <a:gd name="connsiteX926" fmla="*/ 1111003 w 7467600"/>
              <a:gd name="connsiteY926" fmla="*/ 0 h 6858000"/>
              <a:gd name="connsiteX927" fmla="*/ 1125553 w 7467600"/>
              <a:gd name="connsiteY927" fmla="*/ 52588 h 6858000"/>
              <a:gd name="connsiteX928" fmla="*/ 1304276 w 7467600"/>
              <a:gd name="connsiteY928" fmla="*/ 476275 h 6858000"/>
              <a:gd name="connsiteX929" fmla="*/ 1492066 w 7467600"/>
              <a:gd name="connsiteY929" fmla="*/ 886333 h 6858000"/>
              <a:gd name="connsiteX930" fmla="*/ 1423698 w 7467600"/>
              <a:gd name="connsiteY930" fmla="*/ 710817 h 6858000"/>
              <a:gd name="connsiteX931" fmla="*/ 1357609 w 7467600"/>
              <a:gd name="connsiteY931" fmla="*/ 532892 h 6858000"/>
              <a:gd name="connsiteX932" fmla="*/ 1309550 w 7467600"/>
              <a:gd name="connsiteY932" fmla="*/ 374031 h 6858000"/>
              <a:gd name="connsiteX933" fmla="*/ 1193673 w 7467600"/>
              <a:gd name="connsiteY933" fmla="*/ 49533 h 6858000"/>
              <a:gd name="connsiteX934" fmla="*/ 1164391 w 7467600"/>
              <a:gd name="connsiteY934" fmla="*/ 0 h 6858000"/>
              <a:gd name="connsiteX935" fmla="*/ 1200666 w 7467600"/>
              <a:gd name="connsiteY935" fmla="*/ 0 h 6858000"/>
              <a:gd name="connsiteX936" fmla="*/ 1223408 w 7467600"/>
              <a:gd name="connsiteY936" fmla="*/ 38996 h 6858000"/>
              <a:gd name="connsiteX937" fmla="*/ 1339635 w 7467600"/>
              <a:gd name="connsiteY937" fmla="*/ 365517 h 6858000"/>
              <a:gd name="connsiteX938" fmla="*/ 1387469 w 7467600"/>
              <a:gd name="connsiteY938" fmla="*/ 523079 h 6858000"/>
              <a:gd name="connsiteX939" fmla="*/ 1452685 w 7467600"/>
              <a:gd name="connsiteY939" fmla="*/ 699806 h 6858000"/>
              <a:gd name="connsiteX940" fmla="*/ 1492092 w 7467600"/>
              <a:gd name="connsiteY940" fmla="*/ 800424 h 6858000"/>
              <a:gd name="connsiteX941" fmla="*/ 1455302 w 7467600"/>
              <a:gd name="connsiteY941" fmla="*/ 632913 h 6858000"/>
              <a:gd name="connsiteX942" fmla="*/ 1222336 w 7467600"/>
              <a:gd name="connsiteY942" fmla="*/ 9480 h 6858000"/>
              <a:gd name="connsiteX943" fmla="*/ 1214634 w 7467600"/>
              <a:gd name="connsiteY943" fmla="*/ 0 h 6858000"/>
              <a:gd name="connsiteX944" fmla="*/ 1289827 w 7467600"/>
              <a:gd name="connsiteY944" fmla="*/ 0 h 6858000"/>
              <a:gd name="connsiteX945" fmla="*/ 1321076 w 7467600"/>
              <a:gd name="connsiteY945" fmla="*/ 59722 h 6858000"/>
              <a:gd name="connsiteX946" fmla="*/ 1512579 w 7467600"/>
              <a:gd name="connsiteY946" fmla="*/ 626441 h 6858000"/>
              <a:gd name="connsiteX947" fmla="*/ 1506076 w 7467600"/>
              <a:gd name="connsiteY947" fmla="*/ 1089289 h 6858000"/>
              <a:gd name="connsiteX948" fmla="*/ 1486346 w 7467600"/>
              <a:gd name="connsiteY948" fmla="*/ 1079919 h 6858000"/>
              <a:gd name="connsiteX949" fmla="*/ 1070511 w 7467600"/>
              <a:gd name="connsiteY949" fmla="*/ 48609 h 6858000"/>
              <a:gd name="connsiteX950" fmla="*/ 1057230 w 7467600"/>
              <a:gd name="connsiteY950" fmla="*/ 0 h 6858000"/>
              <a:gd name="connsiteX951" fmla="*/ 43151 w 7467600"/>
              <a:gd name="connsiteY951" fmla="*/ 0 h 6858000"/>
              <a:gd name="connsiteX952" fmla="*/ 95283 w 7467600"/>
              <a:gd name="connsiteY952" fmla="*/ 0 h 6858000"/>
              <a:gd name="connsiteX953" fmla="*/ 300708 w 7467600"/>
              <a:gd name="connsiteY953" fmla="*/ 154571 h 6858000"/>
              <a:gd name="connsiteX954" fmla="*/ 530414 w 7467600"/>
              <a:gd name="connsiteY954" fmla="*/ 354673 h 6858000"/>
              <a:gd name="connsiteX955" fmla="*/ 333785 w 7467600"/>
              <a:gd name="connsiteY955" fmla="*/ 161564 h 6858000"/>
              <a:gd name="connsiteX956" fmla="*/ 147005 w 7467600"/>
              <a:gd name="connsiteY956" fmla="*/ 0 h 6858000"/>
              <a:gd name="connsiteX957" fmla="*/ 272509 w 7467600"/>
              <a:gd name="connsiteY957" fmla="*/ 0 h 6858000"/>
              <a:gd name="connsiteX958" fmla="*/ 326276 w 7467600"/>
              <a:gd name="connsiteY958" fmla="*/ 45847 h 6858000"/>
              <a:gd name="connsiteX959" fmla="*/ 823759 w 7467600"/>
              <a:gd name="connsiteY959" fmla="*/ 574145 h 6858000"/>
              <a:gd name="connsiteX960" fmla="*/ 811254 w 7467600"/>
              <a:gd name="connsiteY960" fmla="*/ 665546 h 6858000"/>
              <a:gd name="connsiteX961" fmla="*/ 154042 w 7467600"/>
              <a:gd name="connsiteY961" fmla="*/ 261522 h 6858000"/>
              <a:gd name="connsiteX962" fmla="*/ 13550 w 7467600"/>
              <a:gd name="connsiteY962" fmla="*/ 158423 h 6858000"/>
              <a:gd name="connsiteX963" fmla="*/ 0 w 7467600"/>
              <a:gd name="connsiteY963" fmla="*/ 146618 h 6858000"/>
              <a:gd name="connsiteX964" fmla="*/ 0 w 7467600"/>
              <a:gd name="connsiteY964" fmla="*/ 59161 h 6858000"/>
              <a:gd name="connsiteX965" fmla="*/ 45427 w 7467600"/>
              <a:gd name="connsiteY965" fmla="*/ 101078 h 6858000"/>
              <a:gd name="connsiteX966" fmla="*/ 630103 w 7467600"/>
              <a:gd name="connsiteY966" fmla="*/ 485885 h 6858000"/>
              <a:gd name="connsiteX967" fmla="*/ 532040 w 7467600"/>
              <a:gd name="connsiteY967" fmla="*/ 399359 h 6858000"/>
              <a:gd name="connsiteX968" fmla="*/ 517618 w 7467600"/>
              <a:gd name="connsiteY968" fmla="*/ 385726 h 6858000"/>
              <a:gd name="connsiteX969" fmla="*/ 285074 w 7467600"/>
              <a:gd name="connsiteY969" fmla="*/ 182755 h 6858000"/>
              <a:gd name="connsiteX970" fmla="*/ 43151 w 7467600"/>
              <a:gd name="connsiteY970"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454976 w 7467600"/>
              <a:gd name="connsiteY74" fmla="*/ 6318297 h 6858000"/>
              <a:gd name="connsiteX75" fmla="*/ 7379510 w 7467600"/>
              <a:gd name="connsiteY75" fmla="*/ 5755454 h 6858000"/>
              <a:gd name="connsiteX76" fmla="*/ 7467600 w 7467600"/>
              <a:gd name="connsiteY76" fmla="*/ 5845526 h 6858000"/>
              <a:gd name="connsiteX77" fmla="*/ 7271900 w 7467600"/>
              <a:gd name="connsiteY77" fmla="*/ 5734551 h 6858000"/>
              <a:gd name="connsiteX78" fmla="*/ 7259646 w 7467600"/>
              <a:gd name="connsiteY78" fmla="*/ 5765985 h 6858000"/>
              <a:gd name="connsiteX79" fmla="*/ 7467600 w 7467600"/>
              <a:gd name="connsiteY79" fmla="*/ 6012219 h 6858000"/>
              <a:gd name="connsiteX80" fmla="*/ 7105827 w 7467600"/>
              <a:gd name="connsiteY80" fmla="*/ 5718700 h 6858000"/>
              <a:gd name="connsiteX81" fmla="*/ 7356878 w 7467600"/>
              <a:gd name="connsiteY81" fmla="*/ 5981332 h 6858000"/>
              <a:gd name="connsiteX82" fmla="*/ 7467600 w 7467600"/>
              <a:gd name="connsiteY82" fmla="*/ 6117703 h 6858000"/>
              <a:gd name="connsiteX83" fmla="*/ 7467600 w 7467600"/>
              <a:gd name="connsiteY83" fmla="*/ 6163634 h 6858000"/>
              <a:gd name="connsiteX84" fmla="*/ 7403637 w 7467600"/>
              <a:gd name="connsiteY84" fmla="*/ 6083957 h 6858000"/>
              <a:gd name="connsiteX85" fmla="*/ 7254615 w 7467600"/>
              <a:gd name="connsiteY85" fmla="*/ 5911918 h 6858000"/>
              <a:gd name="connsiteX86" fmla="*/ 7312589 w 7467600"/>
              <a:gd name="connsiteY86" fmla="*/ 5982309 h 6858000"/>
              <a:gd name="connsiteX87" fmla="*/ 7448321 w 7467600"/>
              <a:gd name="connsiteY87" fmla="*/ 6190991 h 6858000"/>
              <a:gd name="connsiteX88" fmla="*/ 7467600 w 7467600"/>
              <a:gd name="connsiteY88" fmla="*/ 6221686 h 6858000"/>
              <a:gd name="connsiteX89" fmla="*/ 7467600 w 7467600"/>
              <a:gd name="connsiteY89" fmla="*/ 6334256 h 6858000"/>
              <a:gd name="connsiteX90" fmla="*/ 7454976 w 7467600"/>
              <a:gd name="connsiteY90" fmla="*/ 6318297 h 6858000"/>
              <a:gd name="connsiteX91" fmla="*/ 1456157 w 7467600"/>
              <a:gd name="connsiteY91" fmla="*/ 5371404 h 6858000"/>
              <a:gd name="connsiteX92" fmla="*/ 1244432 w 7467600"/>
              <a:gd name="connsiteY92" fmla="*/ 5385601 h 6858000"/>
              <a:gd name="connsiteX93" fmla="*/ 973990 w 7467600"/>
              <a:gd name="connsiteY93" fmla="*/ 5424940 h 6858000"/>
              <a:gd name="connsiteX94" fmla="*/ 1103809 w 7467600"/>
              <a:gd name="connsiteY94" fmla="*/ 5433720 h 6858000"/>
              <a:gd name="connsiteX95" fmla="*/ 1123454 w 7467600"/>
              <a:gd name="connsiteY95" fmla="*/ 5435727 h 6858000"/>
              <a:gd name="connsiteX96" fmla="*/ 1737017 w 7467600"/>
              <a:gd name="connsiteY96" fmla="*/ 5452183 h 6858000"/>
              <a:gd name="connsiteX97" fmla="*/ 1824397 w 7467600"/>
              <a:gd name="connsiteY97" fmla="*/ 5447757 h 6858000"/>
              <a:gd name="connsiteX98" fmla="*/ 2070059 w 7467600"/>
              <a:gd name="connsiteY98" fmla="*/ 5441660 h 6858000"/>
              <a:gd name="connsiteX99" fmla="*/ 1456157 w 7467600"/>
              <a:gd name="connsiteY99" fmla="*/ 5371404 h 6858000"/>
              <a:gd name="connsiteX100" fmla="*/ 4988186 w 7467600"/>
              <a:gd name="connsiteY100" fmla="*/ 5216467 h 6858000"/>
              <a:gd name="connsiteX101" fmla="*/ 4777334 w 7467600"/>
              <a:gd name="connsiteY101" fmla="*/ 5406072 h 6858000"/>
              <a:gd name="connsiteX102" fmla="*/ 4718341 w 7467600"/>
              <a:gd name="connsiteY102" fmla="*/ 5468043 h 6858000"/>
              <a:gd name="connsiteX103" fmla="*/ 4604655 w 7467600"/>
              <a:gd name="connsiteY103" fmla="*/ 5583434 h 6858000"/>
              <a:gd name="connsiteX104" fmla="*/ 4565074 w 7467600"/>
              <a:gd name="connsiteY104" fmla="*/ 5618550 h 6858000"/>
              <a:gd name="connsiteX105" fmla="*/ 4988186 w 7467600"/>
              <a:gd name="connsiteY105" fmla="*/ 5216467 h 6858000"/>
              <a:gd name="connsiteX106" fmla="*/ 4978032 w 7467600"/>
              <a:gd name="connsiteY106" fmla="*/ 5183809 h 6858000"/>
              <a:gd name="connsiteX107" fmla="*/ 4463413 w 7467600"/>
              <a:gd name="connsiteY107" fmla="*/ 5615162 h 6858000"/>
              <a:gd name="connsiteX108" fmla="*/ 4358134 w 7467600"/>
              <a:gd name="connsiteY108" fmla="*/ 5742791 h 6858000"/>
              <a:gd name="connsiteX109" fmla="*/ 4376219 w 7467600"/>
              <a:gd name="connsiteY109" fmla="*/ 5729027 h 6858000"/>
              <a:gd name="connsiteX110" fmla="*/ 4582340 w 7467600"/>
              <a:gd name="connsiteY110" fmla="*/ 5561037 h 6858000"/>
              <a:gd name="connsiteX111" fmla="*/ 4694684 w 7467600"/>
              <a:gd name="connsiteY111" fmla="*/ 5447098 h 6858000"/>
              <a:gd name="connsiteX112" fmla="*/ 4754123 w 7467600"/>
              <a:gd name="connsiteY112" fmla="*/ 5384643 h 6858000"/>
              <a:gd name="connsiteX113" fmla="*/ 4978032 w 7467600"/>
              <a:gd name="connsiteY113" fmla="*/ 5183809 h 6858000"/>
              <a:gd name="connsiteX114" fmla="*/ 1903353 w 7467600"/>
              <a:gd name="connsiteY114" fmla="*/ 5044827 h 6858000"/>
              <a:gd name="connsiteX115" fmla="*/ 1936931 w 7467600"/>
              <a:gd name="connsiteY115" fmla="*/ 5093954 h 6858000"/>
              <a:gd name="connsiteX116" fmla="*/ 2195868 w 7467600"/>
              <a:gd name="connsiteY116" fmla="*/ 5396574 h 6858000"/>
              <a:gd name="connsiteX117" fmla="*/ 2088852 w 7467600"/>
              <a:gd name="connsiteY117" fmla="*/ 5166123 h 6858000"/>
              <a:gd name="connsiteX118" fmla="*/ 1958241 w 7467600"/>
              <a:gd name="connsiteY118" fmla="*/ 5067955 h 6858000"/>
              <a:gd name="connsiteX119" fmla="*/ 1903353 w 7467600"/>
              <a:gd name="connsiteY119" fmla="*/ 5044827 h 6858000"/>
              <a:gd name="connsiteX120" fmla="*/ 1979378 w 7467600"/>
              <a:gd name="connsiteY120" fmla="*/ 4769504 h 6858000"/>
              <a:gd name="connsiteX121" fmla="*/ 2882120 w 7467600"/>
              <a:gd name="connsiteY121" fmla="*/ 5064547 h 6858000"/>
              <a:gd name="connsiteX122" fmla="*/ 2793103 w 7467600"/>
              <a:gd name="connsiteY122" fmla="*/ 5039699 h 6858000"/>
              <a:gd name="connsiteX123" fmla="*/ 2770041 w 7467600"/>
              <a:gd name="connsiteY123" fmla="*/ 5033634 h 6858000"/>
              <a:gd name="connsiteX124" fmla="*/ 1979378 w 7467600"/>
              <a:gd name="connsiteY124" fmla="*/ 4769504 h 6858000"/>
              <a:gd name="connsiteX125" fmla="*/ 1927410 w 7467600"/>
              <a:gd name="connsiteY125" fmla="*/ 4716164 h 6858000"/>
              <a:gd name="connsiteX126" fmla="*/ 1959587 w 7467600"/>
              <a:gd name="connsiteY126" fmla="*/ 4728849 h 6858000"/>
              <a:gd name="connsiteX127" fmla="*/ 2777707 w 7467600"/>
              <a:gd name="connsiteY127" fmla="*/ 5003991 h 6858000"/>
              <a:gd name="connsiteX128" fmla="*/ 2800768 w 7467600"/>
              <a:gd name="connsiteY128" fmla="*/ 5010056 h 6858000"/>
              <a:gd name="connsiteX129" fmla="*/ 2879408 w 7467600"/>
              <a:gd name="connsiteY129" fmla="*/ 5031590 h 6858000"/>
              <a:gd name="connsiteX130" fmla="*/ 2862295 w 7467600"/>
              <a:gd name="connsiteY130" fmla="*/ 5022958 h 6858000"/>
              <a:gd name="connsiteX131" fmla="*/ 2813343 w 7467600"/>
              <a:gd name="connsiteY131" fmla="*/ 4998369 h 6858000"/>
              <a:gd name="connsiteX132" fmla="*/ 2646245 w 7467600"/>
              <a:gd name="connsiteY132" fmla="*/ 4930999 h 6858000"/>
              <a:gd name="connsiteX133" fmla="*/ 1999243 w 7467600"/>
              <a:gd name="connsiteY133" fmla="*/ 4730524 h 6858000"/>
              <a:gd name="connsiteX134" fmla="*/ 1979527 w 7467600"/>
              <a:gd name="connsiteY134" fmla="*/ 4726651 h 6858000"/>
              <a:gd name="connsiteX135" fmla="*/ 1927410 w 7467600"/>
              <a:gd name="connsiteY135" fmla="*/ 4716164 h 6858000"/>
              <a:gd name="connsiteX136" fmla="*/ 1997014 w 7467600"/>
              <a:gd name="connsiteY136" fmla="*/ 4698007 h 6858000"/>
              <a:gd name="connsiteX137" fmla="*/ 2005458 w 7467600"/>
              <a:gd name="connsiteY137" fmla="*/ 4699540 h 6858000"/>
              <a:gd name="connsiteX138" fmla="*/ 2657186 w 7467600"/>
              <a:gd name="connsiteY138" fmla="*/ 4901687 h 6858000"/>
              <a:gd name="connsiteX139" fmla="*/ 2826662 w 7467600"/>
              <a:gd name="connsiteY139" fmla="*/ 4970362 h 6858000"/>
              <a:gd name="connsiteX140" fmla="*/ 2876100 w 7467600"/>
              <a:gd name="connsiteY140" fmla="*/ 4995397 h 6858000"/>
              <a:gd name="connsiteX141" fmla="*/ 3042600 w 7467600"/>
              <a:gd name="connsiteY141" fmla="*/ 5059532 h 6858000"/>
              <a:gd name="connsiteX142" fmla="*/ 1997014 w 7467600"/>
              <a:gd name="connsiteY142" fmla="*/ 4698007 h 6858000"/>
              <a:gd name="connsiteX143" fmla="*/ 2305292 w 7467600"/>
              <a:gd name="connsiteY143" fmla="*/ 4219492 h 6858000"/>
              <a:gd name="connsiteX144" fmla="*/ 3360922 w 7467600"/>
              <a:gd name="connsiteY144" fmla="*/ 4529373 h 6858000"/>
              <a:gd name="connsiteX145" fmla="*/ 3492420 w 7467600"/>
              <a:gd name="connsiteY145" fmla="*/ 4510145 h 6858000"/>
              <a:gd name="connsiteX146" fmla="*/ 3364086 w 7467600"/>
              <a:gd name="connsiteY146" fmla="*/ 4480340 h 6858000"/>
              <a:gd name="connsiteX147" fmla="*/ 3225818 w 7467600"/>
              <a:gd name="connsiteY147" fmla="*/ 4411822 h 6858000"/>
              <a:gd name="connsiteX148" fmla="*/ 3129696 w 7467600"/>
              <a:gd name="connsiteY148" fmla="*/ 4360704 h 6858000"/>
              <a:gd name="connsiteX149" fmla="*/ 2814545 w 7467600"/>
              <a:gd name="connsiteY149" fmla="*/ 4282955 h 6858000"/>
              <a:gd name="connsiteX150" fmla="*/ 2305292 w 7467600"/>
              <a:gd name="connsiteY150" fmla="*/ 4219492 h 6858000"/>
              <a:gd name="connsiteX151" fmla="*/ 2626982 w 7467600"/>
              <a:gd name="connsiteY151" fmla="*/ 4206450 h 6858000"/>
              <a:gd name="connsiteX152" fmla="*/ 2490617 w 7467600"/>
              <a:gd name="connsiteY152" fmla="*/ 4206951 h 6858000"/>
              <a:gd name="connsiteX153" fmla="*/ 2819869 w 7467600"/>
              <a:gd name="connsiteY153" fmla="*/ 4252936 h 6858000"/>
              <a:gd name="connsiteX154" fmla="*/ 3143018 w 7467600"/>
              <a:gd name="connsiteY154" fmla="*/ 4332698 h 6858000"/>
              <a:gd name="connsiteX155" fmla="*/ 3241520 w 7467600"/>
              <a:gd name="connsiteY155" fmla="*/ 4385112 h 6858000"/>
              <a:gd name="connsiteX156" fmla="*/ 3374575 w 7467600"/>
              <a:gd name="connsiteY156" fmla="*/ 4451517 h 6858000"/>
              <a:gd name="connsiteX157" fmla="*/ 3505221 w 7467600"/>
              <a:gd name="connsiteY157" fmla="*/ 4480757 h 6858000"/>
              <a:gd name="connsiteX158" fmla="*/ 2626982 w 7467600"/>
              <a:gd name="connsiteY158" fmla="*/ 4206450 h 6858000"/>
              <a:gd name="connsiteX159" fmla="*/ 1310106 w 7467600"/>
              <a:gd name="connsiteY159" fmla="*/ 3943217 h 6858000"/>
              <a:gd name="connsiteX160" fmla="*/ 854994 w 7467600"/>
              <a:gd name="connsiteY160" fmla="*/ 4399136 h 6858000"/>
              <a:gd name="connsiteX161" fmla="*/ 742462 w 7467600"/>
              <a:gd name="connsiteY161" fmla="*/ 4594648 h 6858000"/>
              <a:gd name="connsiteX162" fmla="*/ 820602 w 7467600"/>
              <a:gd name="connsiteY162" fmla="*/ 4485915 h 6858000"/>
              <a:gd name="connsiteX163" fmla="*/ 878295 w 7467600"/>
              <a:gd name="connsiteY163" fmla="*/ 4403594 h 6858000"/>
              <a:gd name="connsiteX164" fmla="*/ 1240607 w 7467600"/>
              <a:gd name="connsiteY164" fmla="*/ 4010401 h 6858000"/>
              <a:gd name="connsiteX165" fmla="*/ 1310106 w 7467600"/>
              <a:gd name="connsiteY165" fmla="*/ 3943217 h 6858000"/>
              <a:gd name="connsiteX166" fmla="*/ 1423113 w 7467600"/>
              <a:gd name="connsiteY166" fmla="*/ 3874565 h 6858000"/>
              <a:gd name="connsiteX167" fmla="*/ 1260565 w 7467600"/>
              <a:gd name="connsiteY167" fmla="*/ 4031982 h 6858000"/>
              <a:gd name="connsiteX168" fmla="*/ 901900 w 7467600"/>
              <a:gd name="connsiteY168" fmla="*/ 4421236 h 6858000"/>
              <a:gd name="connsiteX169" fmla="*/ 845044 w 7467600"/>
              <a:gd name="connsiteY169" fmla="*/ 4502436 h 6858000"/>
              <a:gd name="connsiteX170" fmla="*/ 685926 w 7467600"/>
              <a:gd name="connsiteY170" fmla="*/ 4703069 h 6858000"/>
              <a:gd name="connsiteX171" fmla="*/ 684248 w 7467600"/>
              <a:gd name="connsiteY171" fmla="*/ 4706721 h 6858000"/>
              <a:gd name="connsiteX172" fmla="*/ 1423113 w 7467600"/>
              <a:gd name="connsiteY172" fmla="*/ 3874565 h 6858000"/>
              <a:gd name="connsiteX173" fmla="*/ 3316479 w 7467600"/>
              <a:gd name="connsiteY173" fmla="*/ 3872136 h 6858000"/>
              <a:gd name="connsiteX174" fmla="*/ 3546806 w 7467600"/>
              <a:gd name="connsiteY174" fmla="*/ 4356139 h 6858000"/>
              <a:gd name="connsiteX175" fmla="*/ 3364433 w 7467600"/>
              <a:gd name="connsiteY175" fmla="*/ 3953121 h 6858000"/>
              <a:gd name="connsiteX176" fmla="*/ 3316479 w 7467600"/>
              <a:gd name="connsiteY176" fmla="*/ 3872136 h 6858000"/>
              <a:gd name="connsiteX177" fmla="*/ 3291335 w 7467600"/>
              <a:gd name="connsiteY177" fmla="*/ 3767420 h 6858000"/>
              <a:gd name="connsiteX178" fmla="*/ 3390805 w 7467600"/>
              <a:gd name="connsiteY178" fmla="*/ 3937163 h 6858000"/>
              <a:gd name="connsiteX179" fmla="*/ 3579062 w 7467600"/>
              <a:gd name="connsiteY179" fmla="*/ 4359040 h 6858000"/>
              <a:gd name="connsiteX180" fmla="*/ 3467355 w 7467600"/>
              <a:gd name="connsiteY180" fmla="*/ 3988130 h 6858000"/>
              <a:gd name="connsiteX181" fmla="*/ 3310753 w 7467600"/>
              <a:gd name="connsiteY181" fmla="*/ 3787140 h 6858000"/>
              <a:gd name="connsiteX182" fmla="*/ 3291335 w 7467600"/>
              <a:gd name="connsiteY182" fmla="*/ 3767420 h 6858000"/>
              <a:gd name="connsiteX183" fmla="*/ 1635889 w 7467600"/>
              <a:gd name="connsiteY183" fmla="*/ 3709494 h 6858000"/>
              <a:gd name="connsiteX184" fmla="*/ 1634800 w 7467600"/>
              <a:gd name="connsiteY184" fmla="*/ 3731111 h 6858000"/>
              <a:gd name="connsiteX185" fmla="*/ 1635889 w 7467600"/>
              <a:gd name="connsiteY185" fmla="*/ 3709494 h 6858000"/>
              <a:gd name="connsiteX186" fmla="*/ 1510397 w 7467600"/>
              <a:gd name="connsiteY186" fmla="*/ 3684705 h 6858000"/>
              <a:gd name="connsiteX187" fmla="*/ 1146550 w 7467600"/>
              <a:gd name="connsiteY187" fmla="*/ 3802012 h 6858000"/>
              <a:gd name="connsiteX188" fmla="*/ 698834 w 7467600"/>
              <a:gd name="connsiteY188" fmla="*/ 3952272 h 6858000"/>
              <a:gd name="connsiteX189" fmla="*/ 34256 w 7467600"/>
              <a:gd name="connsiteY189" fmla="*/ 4347603 h 6858000"/>
              <a:gd name="connsiteX190" fmla="*/ 527241 w 7467600"/>
              <a:gd name="connsiteY190" fmla="*/ 4065078 h 6858000"/>
              <a:gd name="connsiteX191" fmla="*/ 1510397 w 7467600"/>
              <a:gd name="connsiteY191" fmla="*/ 3684705 h 6858000"/>
              <a:gd name="connsiteX192" fmla="*/ 1313114 w 7467600"/>
              <a:gd name="connsiteY192" fmla="*/ 3655216 h 6858000"/>
              <a:gd name="connsiteX193" fmla="*/ 1109304 w 7467600"/>
              <a:gd name="connsiteY193" fmla="*/ 3669030 h 6858000"/>
              <a:gd name="connsiteX194" fmla="*/ 8129 w 7467600"/>
              <a:gd name="connsiteY194" fmla="*/ 4330519 h 6858000"/>
              <a:gd name="connsiteX195" fmla="*/ 687572 w 7467600"/>
              <a:gd name="connsiteY195" fmla="*/ 3925629 h 6858000"/>
              <a:gd name="connsiteX196" fmla="*/ 1138365 w 7467600"/>
              <a:gd name="connsiteY196" fmla="*/ 3774515 h 6858000"/>
              <a:gd name="connsiteX197" fmla="*/ 1505579 w 7467600"/>
              <a:gd name="connsiteY197" fmla="*/ 3655526 h 6858000"/>
              <a:gd name="connsiteX198" fmla="*/ 1313114 w 7467600"/>
              <a:gd name="connsiteY198" fmla="*/ 3655216 h 6858000"/>
              <a:gd name="connsiteX199" fmla="*/ 3655073 w 7467600"/>
              <a:gd name="connsiteY199" fmla="*/ 3650884 h 6858000"/>
              <a:gd name="connsiteX200" fmla="*/ 3989938 w 7467600"/>
              <a:gd name="connsiteY200" fmla="*/ 3991685 h 6858000"/>
              <a:gd name="connsiteX201" fmla="*/ 4393907 w 7467600"/>
              <a:gd name="connsiteY201" fmla="*/ 4261258 h 6858000"/>
              <a:gd name="connsiteX202" fmla="*/ 4648051 w 7467600"/>
              <a:gd name="connsiteY202" fmla="*/ 4374051 h 6858000"/>
              <a:gd name="connsiteX203" fmla="*/ 4383389 w 7467600"/>
              <a:gd name="connsiteY203" fmla="*/ 4184369 h 6858000"/>
              <a:gd name="connsiteX204" fmla="*/ 4165508 w 7467600"/>
              <a:gd name="connsiteY204" fmla="*/ 4035196 h 6858000"/>
              <a:gd name="connsiteX205" fmla="*/ 4068162 w 7467600"/>
              <a:gd name="connsiteY205" fmla="*/ 3953394 h 6858000"/>
              <a:gd name="connsiteX206" fmla="*/ 3981416 w 7467600"/>
              <a:gd name="connsiteY206" fmla="*/ 3880482 h 6858000"/>
              <a:gd name="connsiteX207" fmla="*/ 3800147 w 7467600"/>
              <a:gd name="connsiteY207" fmla="*/ 3749872 h 6858000"/>
              <a:gd name="connsiteX208" fmla="*/ 3655073 w 7467600"/>
              <a:gd name="connsiteY208" fmla="*/ 3650884 h 6858000"/>
              <a:gd name="connsiteX209" fmla="*/ 3670252 w 7467600"/>
              <a:gd name="connsiteY209" fmla="*/ 3622798 h 6858000"/>
              <a:gd name="connsiteX210" fmla="*/ 3817258 w 7467600"/>
              <a:gd name="connsiteY210" fmla="*/ 3723577 h 6858000"/>
              <a:gd name="connsiteX211" fmla="*/ 4000461 w 7467600"/>
              <a:gd name="connsiteY211" fmla="*/ 3855966 h 6858000"/>
              <a:gd name="connsiteX212" fmla="*/ 4088180 w 7467600"/>
              <a:gd name="connsiteY212" fmla="*/ 3929774 h 6858000"/>
              <a:gd name="connsiteX213" fmla="*/ 4184555 w 7467600"/>
              <a:gd name="connsiteY213" fmla="*/ 4010683 h 6858000"/>
              <a:gd name="connsiteX214" fmla="*/ 4399563 w 7467600"/>
              <a:gd name="connsiteY214" fmla="*/ 4158106 h 6858000"/>
              <a:gd name="connsiteX215" fmla="*/ 4684469 w 7467600"/>
              <a:gd name="connsiteY215" fmla="*/ 4364680 h 6858000"/>
              <a:gd name="connsiteX216" fmla="*/ 4690271 w 7467600"/>
              <a:gd name="connsiteY216" fmla="*/ 4370034 h 6858000"/>
              <a:gd name="connsiteX217" fmla="*/ 4136093 w 7467600"/>
              <a:gd name="connsiteY217" fmla="*/ 3858466 h 6858000"/>
              <a:gd name="connsiteX218" fmla="*/ 3670252 w 7467600"/>
              <a:gd name="connsiteY218" fmla="*/ 3622798 h 6858000"/>
              <a:gd name="connsiteX219" fmla="*/ 4440129 w 7467600"/>
              <a:gd name="connsiteY219" fmla="*/ 3448571 h 6858000"/>
              <a:gd name="connsiteX220" fmla="*/ 4856525 w 7467600"/>
              <a:gd name="connsiteY220" fmla="*/ 3915351 h 6858000"/>
              <a:gd name="connsiteX221" fmla="*/ 5059055 w 7467600"/>
              <a:gd name="connsiteY221" fmla="*/ 4108918 h 6858000"/>
              <a:gd name="connsiteX222" fmla="*/ 5290070 w 7467600"/>
              <a:gd name="connsiteY222" fmla="*/ 4263619 h 6858000"/>
              <a:gd name="connsiteX223" fmla="*/ 4834991 w 7467600"/>
              <a:gd name="connsiteY223" fmla="*/ 3830985 h 6858000"/>
              <a:gd name="connsiteX224" fmla="*/ 4440129 w 7467600"/>
              <a:gd name="connsiteY224" fmla="*/ 3448571 h 6858000"/>
              <a:gd name="connsiteX225" fmla="*/ 4441737 w 7467600"/>
              <a:gd name="connsiteY225" fmla="*/ 3399734 h 6858000"/>
              <a:gd name="connsiteX226" fmla="*/ 4431236 w 7467600"/>
              <a:gd name="connsiteY226" fmla="*/ 3400954 h 6858000"/>
              <a:gd name="connsiteX227" fmla="*/ 4557150 w 7467600"/>
              <a:gd name="connsiteY227" fmla="*/ 3510023 h 6858000"/>
              <a:gd name="connsiteX228" fmla="*/ 4856936 w 7467600"/>
              <a:gd name="connsiteY228" fmla="*/ 3809146 h 6858000"/>
              <a:gd name="connsiteX229" fmla="*/ 5111996 w 7467600"/>
              <a:gd name="connsiteY229" fmla="*/ 4065759 h 6858000"/>
              <a:gd name="connsiteX230" fmla="*/ 5388878 w 7467600"/>
              <a:gd name="connsiteY230" fmla="*/ 4300185 h 6858000"/>
              <a:gd name="connsiteX231" fmla="*/ 5425556 w 7467600"/>
              <a:gd name="connsiteY231" fmla="*/ 4308967 h 6858000"/>
              <a:gd name="connsiteX232" fmla="*/ 4943646 w 7467600"/>
              <a:gd name="connsiteY232" fmla="*/ 3822916 h 6858000"/>
              <a:gd name="connsiteX233" fmla="*/ 4594837 w 7467600"/>
              <a:gd name="connsiteY233" fmla="*/ 3532274 h 6858000"/>
              <a:gd name="connsiteX234" fmla="*/ 4441737 w 7467600"/>
              <a:gd name="connsiteY234" fmla="*/ 3399734 h 6858000"/>
              <a:gd name="connsiteX235" fmla="*/ 5425834 w 7467600"/>
              <a:gd name="connsiteY235" fmla="*/ 3162785 h 6858000"/>
              <a:gd name="connsiteX236" fmla="*/ 5401644 w 7467600"/>
              <a:gd name="connsiteY236" fmla="*/ 3617847 h 6858000"/>
              <a:gd name="connsiteX237" fmla="*/ 5467256 w 7467600"/>
              <a:gd name="connsiteY237" fmla="*/ 4175494 h 6858000"/>
              <a:gd name="connsiteX238" fmla="*/ 5448069 w 7467600"/>
              <a:gd name="connsiteY238" fmla="*/ 3567554 h 6858000"/>
              <a:gd name="connsiteX239" fmla="*/ 5425834 w 7467600"/>
              <a:gd name="connsiteY239" fmla="*/ 3162785 h 6858000"/>
              <a:gd name="connsiteX240" fmla="*/ 1318687 w 7467600"/>
              <a:gd name="connsiteY240" fmla="*/ 3113840 h 6858000"/>
              <a:gd name="connsiteX241" fmla="*/ 1066793 w 7467600"/>
              <a:gd name="connsiteY241" fmla="*/ 3212171 h 6858000"/>
              <a:gd name="connsiteX242" fmla="*/ 993319 w 7467600"/>
              <a:gd name="connsiteY242" fmla="*/ 3247648 h 6858000"/>
              <a:gd name="connsiteX243" fmla="*/ 853081 w 7467600"/>
              <a:gd name="connsiteY243" fmla="*/ 3312410 h 6858000"/>
              <a:gd name="connsiteX244" fmla="*/ 805957 w 7467600"/>
              <a:gd name="connsiteY244" fmla="*/ 3330443 h 6858000"/>
              <a:gd name="connsiteX245" fmla="*/ 1318687 w 7467600"/>
              <a:gd name="connsiteY245" fmla="*/ 3113840 h 6858000"/>
              <a:gd name="connsiteX246" fmla="*/ 5453702 w 7467600"/>
              <a:gd name="connsiteY246" fmla="*/ 3090882 h 6858000"/>
              <a:gd name="connsiteX247" fmla="*/ 5480135 w 7467600"/>
              <a:gd name="connsiteY247" fmla="*/ 3565802 h 6858000"/>
              <a:gd name="connsiteX248" fmla="*/ 5499023 w 7467600"/>
              <a:gd name="connsiteY248" fmla="*/ 4166310 h 6858000"/>
              <a:gd name="connsiteX249" fmla="*/ 5547022 w 7467600"/>
              <a:gd name="connsiteY249" fmla="*/ 3607838 h 6858000"/>
              <a:gd name="connsiteX250" fmla="*/ 5515964 w 7467600"/>
              <a:gd name="connsiteY250" fmla="*/ 3378541 h 6858000"/>
              <a:gd name="connsiteX251" fmla="*/ 5453702 w 7467600"/>
              <a:gd name="connsiteY251" fmla="*/ 3090882 h 6858000"/>
              <a:gd name="connsiteX252" fmla="*/ 1238695 w 7467600"/>
              <a:gd name="connsiteY252" fmla="*/ 3076820 h 6858000"/>
              <a:gd name="connsiteX253" fmla="*/ 716371 w 7467600"/>
              <a:gd name="connsiteY253" fmla="*/ 3293249 h 6858000"/>
              <a:gd name="connsiteX254" fmla="*/ 579522 w 7467600"/>
              <a:gd name="connsiteY254" fmla="*/ 3371759 h 6858000"/>
              <a:gd name="connsiteX255" fmla="*/ 600288 w 7467600"/>
              <a:gd name="connsiteY255" fmla="*/ 3365555 h 6858000"/>
              <a:gd name="connsiteX256" fmla="*/ 840692 w 7467600"/>
              <a:gd name="connsiteY256" fmla="*/ 3284921 h 6858000"/>
              <a:gd name="connsiteX257" fmla="*/ 979248 w 7467600"/>
              <a:gd name="connsiteY257" fmla="*/ 3221003 h 6858000"/>
              <a:gd name="connsiteX258" fmla="*/ 1053282 w 7467600"/>
              <a:gd name="connsiteY258" fmla="*/ 3185247 h 6858000"/>
              <a:gd name="connsiteX259" fmla="*/ 1320603 w 7467600"/>
              <a:gd name="connsiteY259" fmla="*/ 3081281 h 6858000"/>
              <a:gd name="connsiteX260" fmla="*/ 1238695 w 7467600"/>
              <a:gd name="connsiteY260" fmla="*/ 3076820 h 6858000"/>
              <a:gd name="connsiteX261" fmla="*/ 5425627 w 7467600"/>
              <a:gd name="connsiteY261" fmla="*/ 2954192 h 6858000"/>
              <a:gd name="connsiteX262" fmla="*/ 5470770 w 7467600"/>
              <a:gd name="connsiteY262" fmla="*/ 3005435 h 6858000"/>
              <a:gd name="connsiteX263" fmla="*/ 5519779 w 7467600"/>
              <a:gd name="connsiteY263" fmla="*/ 4359223 h 6858000"/>
              <a:gd name="connsiteX264" fmla="*/ 5520293 w 7467600"/>
              <a:gd name="connsiteY264" fmla="*/ 4360602 h 6858000"/>
              <a:gd name="connsiteX265" fmla="*/ 5767221 w 7467600"/>
              <a:gd name="connsiteY265" fmla="*/ 4665564 h 6858000"/>
              <a:gd name="connsiteX266" fmla="*/ 6937169 w 7467600"/>
              <a:gd name="connsiteY266" fmla="*/ 4815941 h 6858000"/>
              <a:gd name="connsiteX267" fmla="*/ 6953922 w 7467600"/>
              <a:gd name="connsiteY267" fmla="*/ 4890068 h 6858000"/>
              <a:gd name="connsiteX268" fmla="*/ 6071359 w 7467600"/>
              <a:gd name="connsiteY268" fmla="*/ 4770770 h 6858000"/>
              <a:gd name="connsiteX269" fmla="*/ 6038839 w 7467600"/>
              <a:gd name="connsiteY269" fmla="*/ 4764474 h 6858000"/>
              <a:gd name="connsiteX270" fmla="*/ 6038706 w 7467600"/>
              <a:gd name="connsiteY270" fmla="*/ 4763847 h 6858000"/>
              <a:gd name="connsiteX271" fmla="*/ 6037784 w 7467600"/>
              <a:gd name="connsiteY271" fmla="*/ 4764270 h 6858000"/>
              <a:gd name="connsiteX272" fmla="*/ 6038839 w 7467600"/>
              <a:gd name="connsiteY272" fmla="*/ 4764474 h 6858000"/>
              <a:gd name="connsiteX273" fmla="*/ 6040338 w 7467600"/>
              <a:gd name="connsiteY273" fmla="*/ 4771418 h 6858000"/>
              <a:gd name="connsiteX274" fmla="*/ 6024488 w 7467600"/>
              <a:gd name="connsiteY274" fmla="*/ 4809903 h 6858000"/>
              <a:gd name="connsiteX275" fmla="*/ 5599771 w 7467600"/>
              <a:gd name="connsiteY275" fmla="*/ 5509652 h 6858000"/>
              <a:gd name="connsiteX276" fmla="*/ 5548843 w 7467600"/>
              <a:gd name="connsiteY276" fmla="*/ 5563845 h 6858000"/>
              <a:gd name="connsiteX277" fmla="*/ 5940952 w 7467600"/>
              <a:gd name="connsiteY277" fmla="*/ 6250028 h 6858000"/>
              <a:gd name="connsiteX278" fmla="*/ 6043441 w 7467600"/>
              <a:gd name="connsiteY278" fmla="*/ 6665847 h 6858000"/>
              <a:gd name="connsiteX279" fmla="*/ 6093432 w 7467600"/>
              <a:gd name="connsiteY279" fmla="*/ 6858000 h 6858000"/>
              <a:gd name="connsiteX280" fmla="*/ 6034344 w 7467600"/>
              <a:gd name="connsiteY280" fmla="*/ 6858000 h 6858000"/>
              <a:gd name="connsiteX281" fmla="*/ 6026679 w 7467600"/>
              <a:gd name="connsiteY281" fmla="*/ 6836959 h 6858000"/>
              <a:gd name="connsiteX282" fmla="*/ 5800441 w 7467600"/>
              <a:gd name="connsiteY282" fmla="*/ 6335286 h 6858000"/>
              <a:gd name="connsiteX283" fmla="*/ 5526562 w 7467600"/>
              <a:gd name="connsiteY283" fmla="*/ 5705388 h 6858000"/>
              <a:gd name="connsiteX284" fmla="*/ 5519640 w 7467600"/>
              <a:gd name="connsiteY284" fmla="*/ 5683774 h 6858000"/>
              <a:gd name="connsiteX285" fmla="*/ 5844559 w 7467600"/>
              <a:gd name="connsiteY285" fmla="*/ 6553349 h 6858000"/>
              <a:gd name="connsiteX286" fmla="*/ 5975994 w 7467600"/>
              <a:gd name="connsiteY286" fmla="*/ 6858000 h 6858000"/>
              <a:gd name="connsiteX287" fmla="*/ 5898547 w 7467600"/>
              <a:gd name="connsiteY287" fmla="*/ 6858000 h 6858000"/>
              <a:gd name="connsiteX288" fmla="*/ 5682041 w 7467600"/>
              <a:gd name="connsiteY288" fmla="*/ 6355860 h 6858000"/>
              <a:gd name="connsiteX289" fmla="*/ 5461758 w 7467600"/>
              <a:gd name="connsiteY289" fmla="*/ 5820220 h 6858000"/>
              <a:gd name="connsiteX290" fmla="*/ 5237282 w 7467600"/>
              <a:gd name="connsiteY290" fmla="*/ 6579086 h 6858000"/>
              <a:gd name="connsiteX291" fmla="*/ 5115009 w 7467600"/>
              <a:gd name="connsiteY291" fmla="*/ 6858000 h 6858000"/>
              <a:gd name="connsiteX292" fmla="*/ 5028074 w 7467600"/>
              <a:gd name="connsiteY292" fmla="*/ 6858000 h 6858000"/>
              <a:gd name="connsiteX293" fmla="*/ 5079508 w 7467600"/>
              <a:gd name="connsiteY293" fmla="*/ 6749074 h 6858000"/>
              <a:gd name="connsiteX294" fmla="*/ 5371846 w 7467600"/>
              <a:gd name="connsiteY294" fmla="*/ 5924413 h 6858000"/>
              <a:gd name="connsiteX295" fmla="*/ 5270512 w 7467600"/>
              <a:gd name="connsiteY295" fmla="*/ 6138975 h 6858000"/>
              <a:gd name="connsiteX296" fmla="*/ 5062409 w 7467600"/>
              <a:gd name="connsiteY296" fmla="*/ 6653544 h 6858000"/>
              <a:gd name="connsiteX297" fmla="*/ 5036628 w 7467600"/>
              <a:gd name="connsiteY297" fmla="*/ 6754247 h 6858000"/>
              <a:gd name="connsiteX298" fmla="*/ 5009112 w 7467600"/>
              <a:gd name="connsiteY298" fmla="*/ 6858000 h 6858000"/>
              <a:gd name="connsiteX299" fmla="*/ 4976679 w 7467600"/>
              <a:gd name="connsiteY299" fmla="*/ 6858000 h 6858000"/>
              <a:gd name="connsiteX300" fmla="*/ 5006537 w 7467600"/>
              <a:gd name="connsiteY300" fmla="*/ 6747068 h 6858000"/>
              <a:gd name="connsiteX301" fmla="*/ 5032723 w 7467600"/>
              <a:gd name="connsiteY301" fmla="*/ 6644957 h 6858000"/>
              <a:gd name="connsiteX302" fmla="*/ 5242949 w 7467600"/>
              <a:gd name="connsiteY302" fmla="*/ 6125175 h 6858000"/>
              <a:gd name="connsiteX303" fmla="*/ 5286321 w 7467600"/>
              <a:gd name="connsiteY303" fmla="*/ 6033555 h 6858000"/>
              <a:gd name="connsiteX304" fmla="*/ 5008210 w 7467600"/>
              <a:gd name="connsiteY304" fmla="*/ 6649194 h 6858000"/>
              <a:gd name="connsiteX305" fmla="*/ 4986321 w 7467600"/>
              <a:gd name="connsiteY305" fmla="*/ 6765687 h 6858000"/>
              <a:gd name="connsiteX306" fmla="*/ 4973474 w 7467600"/>
              <a:gd name="connsiteY306" fmla="*/ 6858000 h 6858000"/>
              <a:gd name="connsiteX307" fmla="*/ 4907178 w 7467600"/>
              <a:gd name="connsiteY307" fmla="*/ 6858000 h 6858000"/>
              <a:gd name="connsiteX308" fmla="*/ 4910810 w 7467600"/>
              <a:gd name="connsiteY308" fmla="*/ 6829660 h 6858000"/>
              <a:gd name="connsiteX309" fmla="*/ 4987461 w 7467600"/>
              <a:gd name="connsiteY309" fmla="*/ 6432994 h 6858000"/>
              <a:gd name="connsiteX310" fmla="*/ 5179262 w 7467600"/>
              <a:gd name="connsiteY310" fmla="*/ 6035044 h 6858000"/>
              <a:gd name="connsiteX311" fmla="*/ 4689678 w 7467600"/>
              <a:gd name="connsiteY311" fmla="*/ 6440241 h 6858000"/>
              <a:gd name="connsiteX312" fmla="*/ 4477543 w 7467600"/>
              <a:gd name="connsiteY312" fmla="*/ 6674836 h 6858000"/>
              <a:gd name="connsiteX313" fmla="*/ 4329957 w 7467600"/>
              <a:gd name="connsiteY313" fmla="*/ 6858000 h 6858000"/>
              <a:gd name="connsiteX314" fmla="*/ 4218595 w 7467600"/>
              <a:gd name="connsiteY314" fmla="*/ 6858000 h 6858000"/>
              <a:gd name="connsiteX315" fmla="*/ 4368888 w 7467600"/>
              <a:gd name="connsiteY315" fmla="*/ 6668412 h 6858000"/>
              <a:gd name="connsiteX316" fmla="*/ 4563091 w 7467600"/>
              <a:gd name="connsiteY316" fmla="*/ 6442508 h 6858000"/>
              <a:gd name="connsiteX317" fmla="*/ 5387324 w 7467600"/>
              <a:gd name="connsiteY317" fmla="*/ 5705830 h 6858000"/>
              <a:gd name="connsiteX318" fmla="*/ 5073620 w 7467600"/>
              <a:gd name="connsiteY318" fmla="*/ 5955437 h 6858000"/>
              <a:gd name="connsiteX319" fmla="*/ 4689789 w 7467600"/>
              <a:gd name="connsiteY319" fmla="*/ 6268382 h 6858000"/>
              <a:gd name="connsiteX320" fmla="*/ 4418722 w 7467600"/>
              <a:gd name="connsiteY320" fmla="*/ 6570886 h 6858000"/>
              <a:gd name="connsiteX321" fmla="*/ 4214944 w 7467600"/>
              <a:gd name="connsiteY321" fmla="*/ 6858000 h 6858000"/>
              <a:gd name="connsiteX322" fmla="*/ 4177898 w 7467600"/>
              <a:gd name="connsiteY322" fmla="*/ 6858000 h 6858000"/>
              <a:gd name="connsiteX323" fmla="*/ 4391597 w 7467600"/>
              <a:gd name="connsiteY323" fmla="*/ 6556370 h 6858000"/>
              <a:gd name="connsiteX324" fmla="*/ 4668889 w 7467600"/>
              <a:gd name="connsiteY324" fmla="*/ 6246399 h 6858000"/>
              <a:gd name="connsiteX325" fmla="*/ 5055427 w 7467600"/>
              <a:gd name="connsiteY325" fmla="*/ 5931476 h 6858000"/>
              <a:gd name="connsiteX326" fmla="*/ 5371814 w 7467600"/>
              <a:gd name="connsiteY326" fmla="*/ 5678975 h 6858000"/>
              <a:gd name="connsiteX327" fmla="*/ 4987918 w 7467600"/>
              <a:gd name="connsiteY327" fmla="*/ 5838701 h 6858000"/>
              <a:gd name="connsiteX328" fmla="*/ 4317146 w 7467600"/>
              <a:gd name="connsiteY328" fmla="*/ 6587716 h 6858000"/>
              <a:gd name="connsiteX329" fmla="*/ 4171627 w 7467600"/>
              <a:gd name="connsiteY329" fmla="*/ 6858000 h 6858000"/>
              <a:gd name="connsiteX330" fmla="*/ 4081585 w 7467600"/>
              <a:gd name="connsiteY330" fmla="*/ 6858000 h 6858000"/>
              <a:gd name="connsiteX331" fmla="*/ 4238603 w 7467600"/>
              <a:gd name="connsiteY331" fmla="*/ 6559341 h 6858000"/>
              <a:gd name="connsiteX332" fmla="*/ 4778333 w 7467600"/>
              <a:gd name="connsiteY332" fmla="*/ 5873626 h 6858000"/>
              <a:gd name="connsiteX333" fmla="*/ 5414185 w 7467600"/>
              <a:gd name="connsiteY333" fmla="*/ 5573882 h 6858000"/>
              <a:gd name="connsiteX334" fmla="*/ 5959648 w 7467600"/>
              <a:gd name="connsiteY334" fmla="*/ 4760797 h 6858000"/>
              <a:gd name="connsiteX335" fmla="*/ 5355019 w 7467600"/>
              <a:gd name="connsiteY335" fmla="*/ 4734672 h 6858000"/>
              <a:gd name="connsiteX336" fmla="*/ 5083565 w 7467600"/>
              <a:gd name="connsiteY336" fmla="*/ 5179121 h 6858000"/>
              <a:gd name="connsiteX337" fmla="*/ 4713577 w 7467600"/>
              <a:gd name="connsiteY337" fmla="*/ 5616803 h 6858000"/>
              <a:gd name="connsiteX338" fmla="*/ 3989559 w 7467600"/>
              <a:gd name="connsiteY338" fmla="*/ 6145945 h 6858000"/>
              <a:gd name="connsiteX339" fmla="*/ 3939824 w 7467600"/>
              <a:gd name="connsiteY339" fmla="*/ 6066900 h 6858000"/>
              <a:gd name="connsiteX340" fmla="*/ 4584537 w 7467600"/>
              <a:gd name="connsiteY340" fmla="*/ 5324826 h 6858000"/>
              <a:gd name="connsiteX341" fmla="*/ 5037105 w 7467600"/>
              <a:gd name="connsiteY341" fmla="*/ 5088765 h 6858000"/>
              <a:gd name="connsiteX342" fmla="*/ 5039930 w 7467600"/>
              <a:gd name="connsiteY342" fmla="*/ 5089585 h 6858000"/>
              <a:gd name="connsiteX343" fmla="*/ 5263764 w 7467600"/>
              <a:gd name="connsiteY343" fmla="*/ 4735525 h 6858000"/>
              <a:gd name="connsiteX344" fmla="*/ 4086300 w 7467600"/>
              <a:gd name="connsiteY344" fmla="*/ 4884599 h 6858000"/>
              <a:gd name="connsiteX345" fmla="*/ 4085485 w 7467600"/>
              <a:gd name="connsiteY345" fmla="*/ 4899070 h 6858000"/>
              <a:gd name="connsiteX346" fmla="*/ 3871915 w 7467600"/>
              <a:gd name="connsiteY346" fmla="*/ 5253645 h 6858000"/>
              <a:gd name="connsiteX347" fmla="*/ 3799374 w 7467600"/>
              <a:gd name="connsiteY347" fmla="*/ 5466127 h 6858000"/>
              <a:gd name="connsiteX348" fmla="*/ 3498850 w 7467600"/>
              <a:gd name="connsiteY348" fmla="*/ 6661888 h 6858000"/>
              <a:gd name="connsiteX349" fmla="*/ 3399216 w 7467600"/>
              <a:gd name="connsiteY349" fmla="*/ 6858000 h 6858000"/>
              <a:gd name="connsiteX350" fmla="*/ 3303688 w 7467600"/>
              <a:gd name="connsiteY350" fmla="*/ 6858000 h 6858000"/>
              <a:gd name="connsiteX351" fmla="*/ 3391774 w 7467600"/>
              <a:gd name="connsiteY351" fmla="*/ 6697181 h 6858000"/>
              <a:gd name="connsiteX352" fmla="*/ 3735540 w 7467600"/>
              <a:gd name="connsiteY352" fmla="*/ 5546923 h 6858000"/>
              <a:gd name="connsiteX353" fmla="*/ 3729438 w 7467600"/>
              <a:gd name="connsiteY353" fmla="*/ 5569058 h 6858000"/>
              <a:gd name="connsiteX354" fmla="*/ 3707782 w 7467600"/>
              <a:gd name="connsiteY354" fmla="*/ 5644908 h 6858000"/>
              <a:gd name="connsiteX355" fmla="*/ 3583827 w 7467600"/>
              <a:gd name="connsiteY355" fmla="*/ 6039215 h 6858000"/>
              <a:gd name="connsiteX356" fmla="*/ 3547861 w 7467600"/>
              <a:gd name="connsiteY356" fmla="*/ 6129609 h 6858000"/>
              <a:gd name="connsiteX357" fmla="*/ 3490905 w 7467600"/>
              <a:gd name="connsiteY357" fmla="*/ 6277660 h 6858000"/>
              <a:gd name="connsiteX358" fmla="*/ 3455859 w 7467600"/>
              <a:gd name="connsiteY358" fmla="*/ 6391301 h 6858000"/>
              <a:gd name="connsiteX359" fmla="*/ 3429112 w 7467600"/>
              <a:gd name="connsiteY359" fmla="*/ 6479469 h 6858000"/>
              <a:gd name="connsiteX360" fmla="*/ 3304862 w 7467600"/>
              <a:gd name="connsiteY360" fmla="*/ 6796476 h 6858000"/>
              <a:gd name="connsiteX361" fmla="*/ 3276071 w 7467600"/>
              <a:gd name="connsiteY361" fmla="*/ 6858000 h 6858000"/>
              <a:gd name="connsiteX362" fmla="*/ 3240805 w 7467600"/>
              <a:gd name="connsiteY362" fmla="*/ 6858000 h 6858000"/>
              <a:gd name="connsiteX363" fmla="*/ 3275917 w 7467600"/>
              <a:gd name="connsiteY363" fmla="*/ 6783192 h 6858000"/>
              <a:gd name="connsiteX364" fmla="*/ 3399358 w 7467600"/>
              <a:gd name="connsiteY364" fmla="*/ 6469011 h 6858000"/>
              <a:gd name="connsiteX365" fmla="*/ 3425650 w 7467600"/>
              <a:gd name="connsiteY365" fmla="*/ 6381333 h 6858000"/>
              <a:gd name="connsiteX366" fmla="*/ 3460661 w 7467600"/>
              <a:gd name="connsiteY366" fmla="*/ 6266763 h 6858000"/>
              <a:gd name="connsiteX367" fmla="*/ 3518021 w 7467600"/>
              <a:gd name="connsiteY367" fmla="*/ 6117298 h 6858000"/>
              <a:gd name="connsiteX368" fmla="*/ 3554035 w 7467600"/>
              <a:gd name="connsiteY368" fmla="*/ 6027832 h 6858000"/>
              <a:gd name="connsiteX369" fmla="*/ 3677174 w 7467600"/>
              <a:gd name="connsiteY369" fmla="*/ 5636351 h 6858000"/>
              <a:gd name="connsiteX370" fmla="*/ 3698819 w 7467600"/>
              <a:gd name="connsiteY370" fmla="*/ 5560503 h 6858000"/>
              <a:gd name="connsiteX371" fmla="*/ 3702094 w 7467600"/>
              <a:gd name="connsiteY371" fmla="*/ 5549194 h 6858000"/>
              <a:gd name="connsiteX372" fmla="*/ 3398355 w 7467600"/>
              <a:gd name="connsiteY372" fmla="*/ 6094603 h 6858000"/>
              <a:gd name="connsiteX373" fmla="*/ 3193941 w 7467600"/>
              <a:gd name="connsiteY373" fmla="*/ 6798775 h 6858000"/>
              <a:gd name="connsiteX374" fmla="*/ 3184140 w 7467600"/>
              <a:gd name="connsiteY374" fmla="*/ 6858000 h 6858000"/>
              <a:gd name="connsiteX375" fmla="*/ 3099978 w 7467600"/>
              <a:gd name="connsiteY375" fmla="*/ 6858000 h 6858000"/>
              <a:gd name="connsiteX376" fmla="*/ 3101556 w 7467600"/>
              <a:gd name="connsiteY376" fmla="*/ 6843337 h 6858000"/>
              <a:gd name="connsiteX377" fmla="*/ 3370162 w 7467600"/>
              <a:gd name="connsiteY377" fmla="*/ 5785550 h 6858000"/>
              <a:gd name="connsiteX378" fmla="*/ 3746477 w 7467600"/>
              <a:gd name="connsiteY378" fmla="*/ 5377889 h 6858000"/>
              <a:gd name="connsiteX379" fmla="*/ 3863399 w 7467600"/>
              <a:gd name="connsiteY379" fmla="*/ 5087257 h 6858000"/>
              <a:gd name="connsiteX380" fmla="*/ 3968712 w 7467600"/>
              <a:gd name="connsiteY380" fmla="*/ 4913989 h 6858000"/>
              <a:gd name="connsiteX381" fmla="*/ 2792390 w 7467600"/>
              <a:gd name="connsiteY381" fmla="*/ 5382974 h 6858000"/>
              <a:gd name="connsiteX382" fmla="*/ 2714982 w 7467600"/>
              <a:gd name="connsiteY382" fmla="*/ 5427051 h 6858000"/>
              <a:gd name="connsiteX383" fmla="*/ 2813361 w 7467600"/>
              <a:gd name="connsiteY383" fmla="*/ 6023912 h 6858000"/>
              <a:gd name="connsiteX384" fmla="*/ 2688430 w 7467600"/>
              <a:gd name="connsiteY384" fmla="*/ 6801564 h 6858000"/>
              <a:gd name="connsiteX385" fmla="*/ 2629626 w 7467600"/>
              <a:gd name="connsiteY385" fmla="*/ 6763394 h 6858000"/>
              <a:gd name="connsiteX386" fmla="*/ 2565328 w 7467600"/>
              <a:gd name="connsiteY386" fmla="*/ 5516399 h 6858000"/>
              <a:gd name="connsiteX387" fmla="*/ 1922999 w 7467600"/>
              <a:gd name="connsiteY387" fmla="*/ 5980343 h 6858000"/>
              <a:gd name="connsiteX388" fmla="*/ 1950261 w 7467600"/>
              <a:gd name="connsiteY388" fmla="*/ 6405858 h 6858000"/>
              <a:gd name="connsiteX389" fmla="*/ 2365554 w 7467600"/>
              <a:gd name="connsiteY389" fmla="*/ 6759107 h 6858000"/>
              <a:gd name="connsiteX390" fmla="*/ 2424142 w 7467600"/>
              <a:gd name="connsiteY390" fmla="*/ 6858000 h 6858000"/>
              <a:gd name="connsiteX391" fmla="*/ 2395994 w 7467600"/>
              <a:gd name="connsiteY391" fmla="*/ 6858000 h 6858000"/>
              <a:gd name="connsiteX392" fmla="*/ 2392863 w 7467600"/>
              <a:gd name="connsiteY392" fmla="*/ 6852964 h 6858000"/>
              <a:gd name="connsiteX393" fmla="*/ 2017589 w 7467600"/>
              <a:gd name="connsiteY393" fmla="*/ 6493982 h 6858000"/>
              <a:gd name="connsiteX394" fmla="*/ 2147336 w 7467600"/>
              <a:gd name="connsiteY394" fmla="*/ 6594052 h 6858000"/>
              <a:gd name="connsiteX395" fmla="*/ 2207047 w 7467600"/>
              <a:gd name="connsiteY395" fmla="*/ 6654540 h 6858000"/>
              <a:gd name="connsiteX396" fmla="*/ 2299106 w 7467600"/>
              <a:gd name="connsiteY396" fmla="*/ 6778931 h 6858000"/>
              <a:gd name="connsiteX397" fmla="*/ 2314430 w 7467600"/>
              <a:gd name="connsiteY397" fmla="*/ 6801144 h 6858000"/>
              <a:gd name="connsiteX398" fmla="*/ 2352406 w 7467600"/>
              <a:gd name="connsiteY398" fmla="*/ 6858000 h 6858000"/>
              <a:gd name="connsiteX399" fmla="*/ 2314492 w 7467600"/>
              <a:gd name="connsiteY399" fmla="*/ 6858000 h 6858000"/>
              <a:gd name="connsiteX400" fmla="*/ 2288095 w 7467600"/>
              <a:gd name="connsiteY400" fmla="*/ 6818030 h 6858000"/>
              <a:gd name="connsiteX401" fmla="*/ 2272768 w 7467600"/>
              <a:gd name="connsiteY401" fmla="*/ 6795822 h 6858000"/>
              <a:gd name="connsiteX402" fmla="*/ 2182715 w 7467600"/>
              <a:gd name="connsiteY402" fmla="*/ 6675071 h 6858000"/>
              <a:gd name="connsiteX403" fmla="*/ 2032061 w 7467600"/>
              <a:gd name="connsiteY403" fmla="*/ 6541380 h 6858000"/>
              <a:gd name="connsiteX404" fmla="*/ 2257220 w 7467600"/>
              <a:gd name="connsiteY404" fmla="*/ 6826257 h 6858000"/>
              <a:gd name="connsiteX405" fmla="*/ 2281324 w 7467600"/>
              <a:gd name="connsiteY405" fmla="*/ 6858000 h 6858000"/>
              <a:gd name="connsiteX406" fmla="*/ 2242860 w 7467600"/>
              <a:gd name="connsiteY406" fmla="*/ 6858000 h 6858000"/>
              <a:gd name="connsiteX407" fmla="*/ 2232818 w 7467600"/>
              <a:gd name="connsiteY407" fmla="*/ 6844926 h 6858000"/>
              <a:gd name="connsiteX408" fmla="*/ 1990172 w 7467600"/>
              <a:gd name="connsiteY408" fmla="*/ 6542121 h 6858000"/>
              <a:gd name="connsiteX409" fmla="*/ 2124090 w 7467600"/>
              <a:gd name="connsiteY409" fmla="*/ 6761017 h 6858000"/>
              <a:gd name="connsiteX410" fmla="*/ 2200380 w 7467600"/>
              <a:gd name="connsiteY410" fmla="*/ 6858000 h 6858000"/>
              <a:gd name="connsiteX411" fmla="*/ 2147507 w 7467600"/>
              <a:gd name="connsiteY411" fmla="*/ 6858000 h 6858000"/>
              <a:gd name="connsiteX412" fmla="*/ 2070668 w 7467600"/>
              <a:gd name="connsiteY412" fmla="*/ 6761520 h 6858000"/>
              <a:gd name="connsiteX413" fmla="*/ 1975142 w 7467600"/>
              <a:gd name="connsiteY413" fmla="*/ 6585570 h 6858000"/>
              <a:gd name="connsiteX414" fmla="*/ 2050035 w 7467600"/>
              <a:gd name="connsiteY414" fmla="*/ 6813345 h 6858000"/>
              <a:gd name="connsiteX415" fmla="*/ 2063025 w 7467600"/>
              <a:gd name="connsiteY415" fmla="*/ 6858000 h 6858000"/>
              <a:gd name="connsiteX416" fmla="*/ 2021675 w 7467600"/>
              <a:gd name="connsiteY416" fmla="*/ 6858000 h 6858000"/>
              <a:gd name="connsiteX417" fmla="*/ 2019308 w 7467600"/>
              <a:gd name="connsiteY417" fmla="*/ 6847118 h 6858000"/>
              <a:gd name="connsiteX418" fmla="*/ 1938835 w 7467600"/>
              <a:gd name="connsiteY418" fmla="*/ 6551160 h 6858000"/>
              <a:gd name="connsiteX419" fmla="*/ 1953230 w 7467600"/>
              <a:gd name="connsiteY419" fmla="*/ 6759699 h 6858000"/>
              <a:gd name="connsiteX420" fmla="*/ 1956763 w 7467600"/>
              <a:gd name="connsiteY420" fmla="*/ 6778191 h 6858000"/>
              <a:gd name="connsiteX421" fmla="*/ 1967925 w 7467600"/>
              <a:gd name="connsiteY421" fmla="*/ 6858000 h 6858000"/>
              <a:gd name="connsiteX422" fmla="*/ 1936622 w 7467600"/>
              <a:gd name="connsiteY422" fmla="*/ 6858000 h 6858000"/>
              <a:gd name="connsiteX423" fmla="*/ 1926261 w 7467600"/>
              <a:gd name="connsiteY423" fmla="*/ 6784064 h 6858000"/>
              <a:gd name="connsiteX424" fmla="*/ 1922724 w 7467600"/>
              <a:gd name="connsiteY424" fmla="*/ 6765577 h 6858000"/>
              <a:gd name="connsiteX425" fmla="*/ 1904650 w 7467600"/>
              <a:gd name="connsiteY425" fmla="*/ 6639616 h 6858000"/>
              <a:gd name="connsiteX426" fmla="*/ 1885273 w 7467600"/>
              <a:gd name="connsiteY426" fmla="*/ 6858000 h 6858000"/>
              <a:gd name="connsiteX427" fmla="*/ 1854363 w 7467600"/>
              <a:gd name="connsiteY427" fmla="*/ 6858000 h 6858000"/>
              <a:gd name="connsiteX428" fmla="*/ 1880391 w 7467600"/>
              <a:gd name="connsiteY428" fmla="*/ 6603796 h 6858000"/>
              <a:gd name="connsiteX429" fmla="*/ 1818273 w 7467600"/>
              <a:gd name="connsiteY429" fmla="*/ 6715729 h 6858000"/>
              <a:gd name="connsiteX430" fmla="*/ 1794691 w 7467600"/>
              <a:gd name="connsiteY430" fmla="*/ 6843239 h 6858000"/>
              <a:gd name="connsiteX431" fmla="*/ 1794914 w 7467600"/>
              <a:gd name="connsiteY431" fmla="*/ 6858000 h 6858000"/>
              <a:gd name="connsiteX432" fmla="*/ 1746128 w 7467600"/>
              <a:gd name="connsiteY432" fmla="*/ 6858000 h 6858000"/>
              <a:gd name="connsiteX433" fmla="*/ 1753934 w 7467600"/>
              <a:gd name="connsiteY433" fmla="*/ 6724796 h 6858000"/>
              <a:gd name="connsiteX434" fmla="*/ 1792053 w 7467600"/>
              <a:gd name="connsiteY434" fmla="*/ 6572396 h 6858000"/>
              <a:gd name="connsiteX435" fmla="*/ 1862248 w 7467600"/>
              <a:gd name="connsiteY435" fmla="*/ 6266397 h 6858000"/>
              <a:gd name="connsiteX436" fmla="*/ 1862250 w 7467600"/>
              <a:gd name="connsiteY436" fmla="*/ 6033531 h 6858000"/>
              <a:gd name="connsiteX437" fmla="*/ 1211999 w 7467600"/>
              <a:gd name="connsiteY437" fmla="*/ 6683610 h 6858000"/>
              <a:gd name="connsiteX438" fmla="*/ 1213266 w 7467600"/>
              <a:gd name="connsiteY438" fmla="*/ 6691947 h 6858000"/>
              <a:gd name="connsiteX439" fmla="*/ 1203370 w 7467600"/>
              <a:gd name="connsiteY439" fmla="*/ 6850676 h 6858000"/>
              <a:gd name="connsiteX440" fmla="*/ 1203671 w 7467600"/>
              <a:gd name="connsiteY440" fmla="*/ 6858000 h 6858000"/>
              <a:gd name="connsiteX441" fmla="*/ 1143180 w 7467600"/>
              <a:gd name="connsiteY441" fmla="*/ 6858000 h 6858000"/>
              <a:gd name="connsiteX442" fmla="*/ 1142176 w 7467600"/>
              <a:gd name="connsiteY442" fmla="*/ 6766045 h 6858000"/>
              <a:gd name="connsiteX443" fmla="*/ 1067484 w 7467600"/>
              <a:gd name="connsiteY443" fmla="*/ 6858000 h 6858000"/>
              <a:gd name="connsiteX444" fmla="*/ 953928 w 7467600"/>
              <a:gd name="connsiteY444" fmla="*/ 6858000 h 6858000"/>
              <a:gd name="connsiteX445" fmla="*/ 959715 w 7467600"/>
              <a:gd name="connsiteY445" fmla="*/ 6850185 h 6858000"/>
              <a:gd name="connsiteX446" fmla="*/ 1483788 w 7467600"/>
              <a:gd name="connsiteY446" fmla="*/ 6259174 h 6858000"/>
              <a:gd name="connsiteX447" fmla="*/ 1100671 w 7467600"/>
              <a:gd name="connsiteY447" fmla="*/ 6252137 h 6858000"/>
              <a:gd name="connsiteX448" fmla="*/ 1090144 w 7467600"/>
              <a:gd name="connsiteY448" fmla="*/ 6256748 h 6858000"/>
              <a:gd name="connsiteX449" fmla="*/ 1095872 w 7467600"/>
              <a:gd name="connsiteY449" fmla="*/ 6271892 h 6858000"/>
              <a:gd name="connsiteX450" fmla="*/ 262785 w 7467600"/>
              <a:gd name="connsiteY450" fmla="*/ 6845450 h 6858000"/>
              <a:gd name="connsiteX451" fmla="*/ 209968 w 7467600"/>
              <a:gd name="connsiteY451" fmla="*/ 6770713 h 6858000"/>
              <a:gd name="connsiteX452" fmla="*/ 873460 w 7467600"/>
              <a:gd name="connsiteY452" fmla="*/ 6253768 h 6858000"/>
              <a:gd name="connsiteX453" fmla="*/ 192686 w 7467600"/>
              <a:gd name="connsiteY453" fmla="*/ 5849257 h 6858000"/>
              <a:gd name="connsiteX454" fmla="*/ 4696 w 7467600"/>
              <a:gd name="connsiteY454" fmla="*/ 5697668 h 6858000"/>
              <a:gd name="connsiteX455" fmla="*/ 0 w 7467600"/>
              <a:gd name="connsiteY455" fmla="*/ 5689984 h 6858000"/>
              <a:gd name="connsiteX456" fmla="*/ 0 w 7467600"/>
              <a:gd name="connsiteY456" fmla="*/ 5513472 h 6858000"/>
              <a:gd name="connsiteX457" fmla="*/ 174101 w 7467600"/>
              <a:gd name="connsiteY457" fmla="*/ 5620277 h 6858000"/>
              <a:gd name="connsiteX458" fmla="*/ 891800 w 7467600"/>
              <a:gd name="connsiteY458" fmla="*/ 6036935 h 6858000"/>
              <a:gd name="connsiteX459" fmla="*/ 1072219 w 7467600"/>
              <a:gd name="connsiteY459" fmla="*/ 6169443 h 6858000"/>
              <a:gd name="connsiteX460" fmla="*/ 1074117 w 7467600"/>
              <a:gd name="connsiteY460" fmla="*/ 6170301 h 6858000"/>
              <a:gd name="connsiteX461" fmla="*/ 1083114 w 7467600"/>
              <a:gd name="connsiteY461" fmla="*/ 6174131 h 6858000"/>
              <a:gd name="connsiteX462" fmla="*/ 1543010 w 7467600"/>
              <a:gd name="connsiteY462" fmla="*/ 6191140 h 6858000"/>
              <a:gd name="connsiteX463" fmla="*/ 1551080 w 7467600"/>
              <a:gd name="connsiteY463" fmla="*/ 6195006 h 6858000"/>
              <a:gd name="connsiteX464" fmla="*/ 2345443 w 7467600"/>
              <a:gd name="connsiteY464" fmla="*/ 5549882 h 6858000"/>
              <a:gd name="connsiteX465" fmla="*/ 1721499 w 7467600"/>
              <a:gd name="connsiteY465" fmla="*/ 5599969 h 6858000"/>
              <a:gd name="connsiteX466" fmla="*/ 767716 w 7467600"/>
              <a:gd name="connsiteY466" fmla="*/ 5472768 h 6858000"/>
              <a:gd name="connsiteX467" fmla="*/ 722147 w 7467600"/>
              <a:gd name="connsiteY467" fmla="*/ 5393091 h 6858000"/>
              <a:gd name="connsiteX468" fmla="*/ 1485552 w 7467600"/>
              <a:gd name="connsiteY468" fmla="*/ 5313202 h 6858000"/>
              <a:gd name="connsiteX469" fmla="*/ 2143004 w 7467600"/>
              <a:gd name="connsiteY469" fmla="*/ 5402420 h 6858000"/>
              <a:gd name="connsiteX470" fmla="*/ 1933391 w 7467600"/>
              <a:gd name="connsiteY470" fmla="*/ 5156971 h 6858000"/>
              <a:gd name="connsiteX471" fmla="*/ 1827118 w 7467600"/>
              <a:gd name="connsiteY471" fmla="*/ 4968410 h 6858000"/>
              <a:gd name="connsiteX472" fmla="*/ 1837349 w 7467600"/>
              <a:gd name="connsiteY472" fmla="*/ 4956357 h 6858000"/>
              <a:gd name="connsiteX473" fmla="*/ 2162835 w 7467600"/>
              <a:gd name="connsiteY473" fmla="*/ 5187853 h 6858000"/>
              <a:gd name="connsiteX474" fmla="*/ 2257167 w 7467600"/>
              <a:gd name="connsiteY474" fmla="*/ 5462123 h 6858000"/>
              <a:gd name="connsiteX475" fmla="*/ 2261598 w 7467600"/>
              <a:gd name="connsiteY475" fmla="*/ 5467998 h 6858000"/>
              <a:gd name="connsiteX476" fmla="*/ 2437177 w 7467600"/>
              <a:gd name="connsiteY476" fmla="*/ 5479608 h 6858000"/>
              <a:gd name="connsiteX477" fmla="*/ 2445247 w 7467600"/>
              <a:gd name="connsiteY477" fmla="*/ 5483476 h 6858000"/>
              <a:gd name="connsiteX478" fmla="*/ 2743626 w 7467600"/>
              <a:gd name="connsiteY478" fmla="*/ 5304819 h 6858000"/>
              <a:gd name="connsiteX479" fmla="*/ 3048102 w 7467600"/>
              <a:gd name="connsiteY479" fmla="*/ 5150595 h 6858000"/>
              <a:gd name="connsiteX480" fmla="*/ 1799414 w 7467600"/>
              <a:gd name="connsiteY480" fmla="*/ 4694732 h 6858000"/>
              <a:gd name="connsiteX481" fmla="*/ 1771735 w 7467600"/>
              <a:gd name="connsiteY481" fmla="*/ 4619929 h 6858000"/>
              <a:gd name="connsiteX482" fmla="*/ 3104273 w 7467600"/>
              <a:gd name="connsiteY482" fmla="*/ 5076159 h 6858000"/>
              <a:gd name="connsiteX483" fmla="*/ 3113245 w 7467600"/>
              <a:gd name="connsiteY483" fmla="*/ 5090705 h 6858000"/>
              <a:gd name="connsiteX484" fmla="*/ 3126294 w 7467600"/>
              <a:gd name="connsiteY484" fmla="*/ 5114400 h 6858000"/>
              <a:gd name="connsiteX485" fmla="*/ 3937433 w 7467600"/>
              <a:gd name="connsiteY485" fmla="*/ 4830473 h 6858000"/>
              <a:gd name="connsiteX486" fmla="*/ 3590475 w 7467600"/>
              <a:gd name="connsiteY486" fmla="*/ 4597974 h 6858000"/>
              <a:gd name="connsiteX487" fmla="*/ 3100264 w 7467600"/>
              <a:gd name="connsiteY487" fmla="*/ 4579845 h 6858000"/>
              <a:gd name="connsiteX488" fmla="*/ 2183576 w 7467600"/>
              <a:gd name="connsiteY488" fmla="*/ 4227150 h 6858000"/>
              <a:gd name="connsiteX489" fmla="*/ 2151029 w 7467600"/>
              <a:gd name="connsiteY489" fmla="*/ 4146947 h 6858000"/>
              <a:gd name="connsiteX490" fmla="*/ 3563434 w 7467600"/>
              <a:gd name="connsiteY490" fmla="*/ 4469115 h 6858000"/>
              <a:gd name="connsiteX491" fmla="*/ 3177952 w 7467600"/>
              <a:gd name="connsiteY491" fmla="*/ 3657386 h 6858000"/>
              <a:gd name="connsiteX492" fmla="*/ 3189263 w 7467600"/>
              <a:gd name="connsiteY492" fmla="*/ 3625726 h 6858000"/>
              <a:gd name="connsiteX493" fmla="*/ 3560912 w 7467600"/>
              <a:gd name="connsiteY493" fmla="*/ 4079863 h 6858000"/>
              <a:gd name="connsiteX494" fmla="*/ 3626636 w 7467600"/>
              <a:gd name="connsiteY494" fmla="*/ 4512230 h 6858000"/>
              <a:gd name="connsiteX495" fmla="*/ 3653088 w 7467600"/>
              <a:gd name="connsiteY495" fmla="*/ 4521417 h 6858000"/>
              <a:gd name="connsiteX496" fmla="*/ 3988128 w 7467600"/>
              <a:gd name="connsiteY496" fmla="*/ 4817267 h 6858000"/>
              <a:gd name="connsiteX497" fmla="*/ 4830582 w 7467600"/>
              <a:gd name="connsiteY497" fmla="*/ 4676000 h 6858000"/>
              <a:gd name="connsiteX498" fmla="*/ 4830100 w 7467600"/>
              <a:gd name="connsiteY498" fmla="*/ 4675554 h 6858000"/>
              <a:gd name="connsiteX499" fmla="*/ 4036318 w 7467600"/>
              <a:gd name="connsiteY499" fmla="*/ 4147013 h 6858000"/>
              <a:gd name="connsiteX500" fmla="*/ 3432098 w 7467600"/>
              <a:gd name="connsiteY500" fmla="*/ 3537312 h 6858000"/>
              <a:gd name="connsiteX501" fmla="*/ 3446761 w 7467600"/>
              <a:gd name="connsiteY501" fmla="*/ 3461278 h 6858000"/>
              <a:gd name="connsiteX502" fmla="*/ 4419733 w 7467600"/>
              <a:gd name="connsiteY502" fmla="*/ 3963555 h 6858000"/>
              <a:gd name="connsiteX503" fmla="*/ 4781371 w 7467600"/>
              <a:gd name="connsiteY503" fmla="*/ 4458604 h 6858000"/>
              <a:gd name="connsiteX504" fmla="*/ 4780440 w 7467600"/>
              <a:gd name="connsiteY504" fmla="*/ 4470290 h 6858000"/>
              <a:gd name="connsiteX505" fmla="*/ 4898954 w 7467600"/>
              <a:gd name="connsiteY505" fmla="*/ 4662092 h 6858000"/>
              <a:gd name="connsiteX506" fmla="*/ 4900699 w 7467600"/>
              <a:gd name="connsiteY506" fmla="*/ 4670867 h 6858000"/>
              <a:gd name="connsiteX507" fmla="*/ 5714511 w 7467600"/>
              <a:gd name="connsiteY507" fmla="*/ 4663483 h 6858000"/>
              <a:gd name="connsiteX508" fmla="*/ 5464793 w 7467600"/>
              <a:gd name="connsiteY508" fmla="*/ 4393556 h 6858000"/>
              <a:gd name="connsiteX509" fmla="*/ 5461897 w 7467600"/>
              <a:gd name="connsiteY509" fmla="*/ 4390879 h 6858000"/>
              <a:gd name="connsiteX510" fmla="*/ 4294126 w 7467600"/>
              <a:gd name="connsiteY510" fmla="*/ 3303048 h 6858000"/>
              <a:gd name="connsiteX511" fmla="*/ 4305321 w 7467600"/>
              <a:gd name="connsiteY511" fmla="*/ 3256953 h 6858000"/>
              <a:gd name="connsiteX512" fmla="*/ 4949299 w 7467600"/>
              <a:gd name="connsiteY512" fmla="*/ 3766336 h 6858000"/>
              <a:gd name="connsiteX513" fmla="*/ 5291452 w 7467600"/>
              <a:gd name="connsiteY513" fmla="*/ 4076801 h 6858000"/>
              <a:gd name="connsiteX514" fmla="*/ 5434998 w 7467600"/>
              <a:gd name="connsiteY514" fmla="*/ 4254100 h 6858000"/>
              <a:gd name="connsiteX515" fmla="*/ 5351015 w 7467600"/>
              <a:gd name="connsiteY515" fmla="*/ 3760989 h 6858000"/>
              <a:gd name="connsiteX516" fmla="*/ 5413780 w 7467600"/>
              <a:gd name="connsiteY516" fmla="*/ 2966265 h 6858000"/>
              <a:gd name="connsiteX517" fmla="*/ 5425627 w 7467600"/>
              <a:gd name="connsiteY517" fmla="*/ 2954192 h 6858000"/>
              <a:gd name="connsiteX518" fmla="*/ 6604735 w 7467600"/>
              <a:gd name="connsiteY518" fmla="*/ 2041381 h 6858000"/>
              <a:gd name="connsiteX519" fmla="*/ 7204487 w 7467600"/>
              <a:gd name="connsiteY519" fmla="*/ 2742112 h 6858000"/>
              <a:gd name="connsiteX520" fmla="*/ 7131592 w 7467600"/>
              <a:gd name="connsiteY520" fmla="*/ 2672096 h 6858000"/>
              <a:gd name="connsiteX521" fmla="*/ 6996344 w 7467600"/>
              <a:gd name="connsiteY521" fmla="*/ 2518310 h 6858000"/>
              <a:gd name="connsiteX522" fmla="*/ 6735495 w 7467600"/>
              <a:gd name="connsiteY522" fmla="*/ 2196890 h 6858000"/>
              <a:gd name="connsiteX523" fmla="*/ 6721901 w 7467600"/>
              <a:gd name="connsiteY523" fmla="*/ 2179274 h 6858000"/>
              <a:gd name="connsiteX524" fmla="*/ 6604735 w 7467600"/>
              <a:gd name="connsiteY524" fmla="*/ 2041381 h 6858000"/>
              <a:gd name="connsiteX525" fmla="*/ 6591670 w 7467600"/>
              <a:gd name="connsiteY525" fmla="*/ 1988277 h 6858000"/>
              <a:gd name="connsiteX526" fmla="*/ 6747349 w 7467600"/>
              <a:gd name="connsiteY526" fmla="*/ 2160069 h 6858000"/>
              <a:gd name="connsiteX527" fmla="*/ 6760943 w 7467600"/>
              <a:gd name="connsiteY527" fmla="*/ 2177686 h 6858000"/>
              <a:gd name="connsiteX528" fmla="*/ 7021065 w 7467600"/>
              <a:gd name="connsiteY528" fmla="*/ 2498102 h 6858000"/>
              <a:gd name="connsiteX529" fmla="*/ 7155223 w 7467600"/>
              <a:gd name="connsiteY529" fmla="*/ 2650386 h 6858000"/>
              <a:gd name="connsiteX530" fmla="*/ 7203167 w 7467600"/>
              <a:gd name="connsiteY530" fmla="*/ 2697288 h 6858000"/>
              <a:gd name="connsiteX531" fmla="*/ 6937703 w 7467600"/>
              <a:gd name="connsiteY531" fmla="*/ 2321981 h 6858000"/>
              <a:gd name="connsiteX532" fmla="*/ 6591670 w 7467600"/>
              <a:gd name="connsiteY532" fmla="*/ 1988277 h 6858000"/>
              <a:gd name="connsiteX533" fmla="*/ 5798671 w 7467600"/>
              <a:gd name="connsiteY533" fmla="*/ 1981601 h 6858000"/>
              <a:gd name="connsiteX534" fmla="*/ 5754709 w 7467600"/>
              <a:gd name="connsiteY534" fmla="*/ 2071454 h 6858000"/>
              <a:gd name="connsiteX535" fmla="*/ 5763044 w 7467600"/>
              <a:gd name="connsiteY535" fmla="*/ 2842206 h 6858000"/>
              <a:gd name="connsiteX536" fmla="*/ 5764974 w 7467600"/>
              <a:gd name="connsiteY536" fmla="*/ 2799609 h 6858000"/>
              <a:gd name="connsiteX537" fmla="*/ 5767665 w 7467600"/>
              <a:gd name="connsiteY537" fmla="*/ 2666409 h 6858000"/>
              <a:gd name="connsiteX538" fmla="*/ 5763055 w 7467600"/>
              <a:gd name="connsiteY538" fmla="*/ 2579705 h 6858000"/>
              <a:gd name="connsiteX539" fmla="*/ 5758079 w 7467600"/>
              <a:gd name="connsiteY539" fmla="*/ 2492508 h 6858000"/>
              <a:gd name="connsiteX540" fmla="*/ 5779325 w 7467600"/>
              <a:gd name="connsiteY540" fmla="*/ 2197069 h 6858000"/>
              <a:gd name="connsiteX541" fmla="*/ 5798671 w 7467600"/>
              <a:gd name="connsiteY541" fmla="*/ 1981601 h 6858000"/>
              <a:gd name="connsiteX542" fmla="*/ 5829202 w 7467600"/>
              <a:gd name="connsiteY542" fmla="*/ 1971679 h 6858000"/>
              <a:gd name="connsiteX543" fmla="*/ 5809558 w 7467600"/>
              <a:gd name="connsiteY543" fmla="*/ 2198043 h 6858000"/>
              <a:gd name="connsiteX544" fmla="*/ 5788653 w 7467600"/>
              <a:gd name="connsiteY544" fmla="*/ 2489430 h 6858000"/>
              <a:gd name="connsiteX545" fmla="*/ 5793439 w 7467600"/>
              <a:gd name="connsiteY545" fmla="*/ 2575235 h 6858000"/>
              <a:gd name="connsiteX546" fmla="*/ 5796837 w 7467600"/>
              <a:gd name="connsiteY546" fmla="*/ 2637633 h 6858000"/>
              <a:gd name="connsiteX547" fmla="*/ 5818614 w 7467600"/>
              <a:gd name="connsiteY547" fmla="*/ 2473055 h 6858000"/>
              <a:gd name="connsiteX548" fmla="*/ 5829202 w 7467600"/>
              <a:gd name="connsiteY548" fmla="*/ 1971679 h 6858000"/>
              <a:gd name="connsiteX549" fmla="*/ 5911389 w 7467600"/>
              <a:gd name="connsiteY549" fmla="*/ 1898371 h 6858000"/>
              <a:gd name="connsiteX550" fmla="*/ 6237627 w 7467600"/>
              <a:gd name="connsiteY550" fmla="*/ 2231921 h 6858000"/>
              <a:gd name="connsiteX551" fmla="*/ 5911389 w 7467600"/>
              <a:gd name="connsiteY551" fmla="*/ 1898371 h 6858000"/>
              <a:gd name="connsiteX552" fmla="*/ 6944437 w 7467600"/>
              <a:gd name="connsiteY552" fmla="*/ 1575402 h 6858000"/>
              <a:gd name="connsiteX553" fmla="*/ 6304730 w 7467600"/>
              <a:gd name="connsiteY553" fmla="*/ 1766654 h 6858000"/>
              <a:gd name="connsiteX554" fmla="*/ 6944437 w 7467600"/>
              <a:gd name="connsiteY554" fmla="*/ 1575402 h 6858000"/>
              <a:gd name="connsiteX555" fmla="*/ 7019523 w 7467600"/>
              <a:gd name="connsiteY555" fmla="*/ 1519450 h 6858000"/>
              <a:gd name="connsiteX556" fmla="*/ 6298091 w 7467600"/>
              <a:gd name="connsiteY556" fmla="*/ 1737122 h 6858000"/>
              <a:gd name="connsiteX557" fmla="*/ 7019523 w 7467600"/>
              <a:gd name="connsiteY557" fmla="*/ 1519450 h 6858000"/>
              <a:gd name="connsiteX558" fmla="*/ 2399523 w 7467600"/>
              <a:gd name="connsiteY558" fmla="*/ 1428234 h 6858000"/>
              <a:gd name="connsiteX559" fmla="*/ 2224982 w 7467600"/>
              <a:gd name="connsiteY559" fmla="*/ 1826201 h 6858000"/>
              <a:gd name="connsiteX560" fmla="*/ 2096099 w 7467600"/>
              <a:gd name="connsiteY560" fmla="*/ 2345900 h 6858000"/>
              <a:gd name="connsiteX561" fmla="*/ 2283317 w 7467600"/>
              <a:gd name="connsiteY561" fmla="*/ 1796925 h 6858000"/>
              <a:gd name="connsiteX562" fmla="*/ 2399523 w 7467600"/>
              <a:gd name="connsiteY562" fmla="*/ 1428234 h 6858000"/>
              <a:gd name="connsiteX563" fmla="*/ 2448558 w 7467600"/>
              <a:gd name="connsiteY563" fmla="*/ 1373435 h 6858000"/>
              <a:gd name="connsiteX564" fmla="*/ 2312521 w 7467600"/>
              <a:gd name="connsiteY564" fmla="*/ 1806140 h 6858000"/>
              <a:gd name="connsiteX565" fmla="*/ 2127533 w 7467600"/>
              <a:gd name="connsiteY565" fmla="*/ 2348380 h 6858000"/>
              <a:gd name="connsiteX566" fmla="*/ 2358080 w 7467600"/>
              <a:gd name="connsiteY566" fmla="*/ 1866134 h 6858000"/>
              <a:gd name="connsiteX567" fmla="*/ 2407436 w 7467600"/>
              <a:gd name="connsiteY567" fmla="*/ 1651070 h 6858000"/>
              <a:gd name="connsiteX568" fmla="*/ 2448558 w 7467600"/>
              <a:gd name="connsiteY568" fmla="*/ 1373435 h 6858000"/>
              <a:gd name="connsiteX569" fmla="*/ 278707 w 7467600"/>
              <a:gd name="connsiteY569" fmla="*/ 1352270 h 6858000"/>
              <a:gd name="connsiteX570" fmla="*/ 321570 w 7467600"/>
              <a:gd name="connsiteY570" fmla="*/ 1861610 h 6858000"/>
              <a:gd name="connsiteX571" fmla="*/ 294281 w 7467600"/>
              <a:gd name="connsiteY571" fmla="*/ 1440658 h 6858000"/>
              <a:gd name="connsiteX572" fmla="*/ 278707 w 7467600"/>
              <a:gd name="connsiteY572" fmla="*/ 1352270 h 6858000"/>
              <a:gd name="connsiteX573" fmla="*/ 1423821 w 7467600"/>
              <a:gd name="connsiteY573" fmla="*/ 1351958 h 6858000"/>
              <a:gd name="connsiteX574" fmla="*/ 1638521 w 7467600"/>
              <a:gd name="connsiteY574" fmla="*/ 1908470 h 6858000"/>
              <a:gd name="connsiteX575" fmla="*/ 1754199 w 7467600"/>
              <a:gd name="connsiteY575" fmla="*/ 2149284 h 6858000"/>
              <a:gd name="connsiteX576" fmla="*/ 1908359 w 7467600"/>
              <a:gd name="connsiteY576" fmla="*/ 2364988 h 6858000"/>
              <a:gd name="connsiteX577" fmla="*/ 1647661 w 7467600"/>
              <a:gd name="connsiteY577" fmla="*/ 1825945 h 6858000"/>
              <a:gd name="connsiteX578" fmla="*/ 1423821 w 7467600"/>
              <a:gd name="connsiteY578" fmla="*/ 1351958 h 6858000"/>
              <a:gd name="connsiteX579" fmla="*/ 1431890 w 7467600"/>
              <a:gd name="connsiteY579" fmla="*/ 1306475 h 6858000"/>
              <a:gd name="connsiteX580" fmla="*/ 1507597 w 7467600"/>
              <a:gd name="connsiteY580" fmla="*/ 1446132 h 6858000"/>
              <a:gd name="connsiteX581" fmla="*/ 1674586 w 7467600"/>
              <a:gd name="connsiteY581" fmla="*/ 1813832 h 6858000"/>
              <a:gd name="connsiteX582" fmla="*/ 1815950 w 7467600"/>
              <a:gd name="connsiteY582" fmla="*/ 2128564 h 6858000"/>
              <a:gd name="connsiteX583" fmla="*/ 1984242 w 7467600"/>
              <a:gd name="connsiteY583" fmla="*/ 2430829 h 6858000"/>
              <a:gd name="connsiteX584" fmla="*/ 2014023 w 7467600"/>
              <a:gd name="connsiteY584" fmla="*/ 2450995 h 6858000"/>
              <a:gd name="connsiteX585" fmla="*/ 1747337 w 7467600"/>
              <a:gd name="connsiteY585" fmla="*/ 1855264 h 6858000"/>
              <a:gd name="connsiteX586" fmla="*/ 1533749 w 7467600"/>
              <a:gd name="connsiteY586" fmla="*/ 1478656 h 6858000"/>
              <a:gd name="connsiteX587" fmla="*/ 1431890 w 7467600"/>
              <a:gd name="connsiteY587" fmla="*/ 1306475 h 6858000"/>
              <a:gd name="connsiteX588" fmla="*/ 5052692 w 7467600"/>
              <a:gd name="connsiteY588" fmla="*/ 1292994 h 6858000"/>
              <a:gd name="connsiteX589" fmla="*/ 5200661 w 7467600"/>
              <a:gd name="connsiteY589" fmla="*/ 1635186 h 6858000"/>
              <a:gd name="connsiteX590" fmla="*/ 5297138 w 7467600"/>
              <a:gd name="connsiteY590" fmla="*/ 1906351 h 6858000"/>
              <a:gd name="connsiteX591" fmla="*/ 5052692 w 7467600"/>
              <a:gd name="connsiteY591" fmla="*/ 1292994 h 6858000"/>
              <a:gd name="connsiteX592" fmla="*/ 5009948 w 7467600"/>
              <a:gd name="connsiteY592" fmla="*/ 1273619 h 6858000"/>
              <a:gd name="connsiteX593" fmla="*/ 5121777 w 7467600"/>
              <a:gd name="connsiteY593" fmla="*/ 1654213 h 6858000"/>
              <a:gd name="connsiteX594" fmla="*/ 5293545 w 7467600"/>
              <a:gd name="connsiteY594" fmla="*/ 2072247 h 6858000"/>
              <a:gd name="connsiteX595" fmla="*/ 5294042 w 7467600"/>
              <a:gd name="connsiteY595" fmla="*/ 2065019 h 6858000"/>
              <a:gd name="connsiteX596" fmla="*/ 5171936 w 7467600"/>
              <a:gd name="connsiteY596" fmla="*/ 1647613 h 6858000"/>
              <a:gd name="connsiteX597" fmla="*/ 5009948 w 7467600"/>
              <a:gd name="connsiteY597" fmla="*/ 1273619 h 6858000"/>
              <a:gd name="connsiteX598" fmla="*/ 655236 w 7467600"/>
              <a:gd name="connsiteY598" fmla="*/ 1268632 h 6858000"/>
              <a:gd name="connsiteX599" fmla="*/ 839521 w 7467600"/>
              <a:gd name="connsiteY599" fmla="*/ 1685315 h 6858000"/>
              <a:gd name="connsiteX600" fmla="*/ 1109416 w 7467600"/>
              <a:gd name="connsiteY600" fmla="*/ 2061663 h 6858000"/>
              <a:gd name="connsiteX601" fmla="*/ 1298300 w 7467600"/>
              <a:gd name="connsiteY601" fmla="*/ 2247742 h 6858000"/>
              <a:gd name="connsiteX602" fmla="*/ 1125871 w 7467600"/>
              <a:gd name="connsiteY602" fmla="*/ 1989513 h 6858000"/>
              <a:gd name="connsiteX603" fmla="*/ 981574 w 7467600"/>
              <a:gd name="connsiteY603" fmla="*/ 1783157 h 6858000"/>
              <a:gd name="connsiteX604" fmla="*/ 922198 w 7467600"/>
              <a:gd name="connsiteY604" fmla="*/ 1677437 h 6858000"/>
              <a:gd name="connsiteX605" fmla="*/ 869293 w 7467600"/>
              <a:gd name="connsiteY605" fmla="*/ 1583214 h 6858000"/>
              <a:gd name="connsiteX606" fmla="*/ 751431 w 7467600"/>
              <a:gd name="connsiteY606" fmla="*/ 1405731 h 6858000"/>
              <a:gd name="connsiteX607" fmla="*/ 655236 w 7467600"/>
              <a:gd name="connsiteY607" fmla="*/ 1268632 h 6858000"/>
              <a:gd name="connsiteX608" fmla="*/ 6516292 w 7467600"/>
              <a:gd name="connsiteY608" fmla="*/ 1263064 h 6858000"/>
              <a:gd name="connsiteX609" fmla="*/ 5736320 w 7467600"/>
              <a:gd name="connsiteY609" fmla="*/ 1501803 h 6858000"/>
              <a:gd name="connsiteX610" fmla="*/ 6516292 w 7467600"/>
              <a:gd name="connsiteY610" fmla="*/ 1263064 h 6858000"/>
              <a:gd name="connsiteX611" fmla="*/ 291466 w 7467600"/>
              <a:gd name="connsiteY611" fmla="*/ 1250369 h 6858000"/>
              <a:gd name="connsiteX612" fmla="*/ 323180 w 7467600"/>
              <a:gd name="connsiteY612" fmla="*/ 1435283 h 6858000"/>
              <a:gd name="connsiteX613" fmla="*/ 349381 w 7467600"/>
              <a:gd name="connsiteY613" fmla="*/ 1875041 h 6858000"/>
              <a:gd name="connsiteX614" fmla="*/ 374363 w 7467600"/>
              <a:gd name="connsiteY614" fmla="*/ 1506494 h 6858000"/>
              <a:gd name="connsiteX615" fmla="*/ 302168 w 7467600"/>
              <a:gd name="connsiteY615" fmla="*/ 1274495 h 6858000"/>
              <a:gd name="connsiteX616" fmla="*/ 291466 w 7467600"/>
              <a:gd name="connsiteY616" fmla="*/ 1250369 h 6858000"/>
              <a:gd name="connsiteX617" fmla="*/ 678222 w 7467600"/>
              <a:gd name="connsiteY617" fmla="*/ 1248670 h 6858000"/>
              <a:gd name="connsiteX618" fmla="*/ 775536 w 7467600"/>
              <a:gd name="connsiteY618" fmla="*/ 1388015 h 6858000"/>
              <a:gd name="connsiteX619" fmla="*/ 894529 w 7467600"/>
              <a:gd name="connsiteY619" fmla="*/ 1567739 h 6858000"/>
              <a:gd name="connsiteX620" fmla="*/ 948000 w 7467600"/>
              <a:gd name="connsiteY620" fmla="*/ 1663088 h 6858000"/>
              <a:gd name="connsiteX621" fmla="*/ 1006812 w 7467600"/>
              <a:gd name="connsiteY621" fmla="*/ 1767683 h 6858000"/>
              <a:gd name="connsiteX622" fmla="*/ 1149133 w 7467600"/>
              <a:gd name="connsiteY622" fmla="*/ 1971513 h 6858000"/>
              <a:gd name="connsiteX623" fmla="*/ 1333952 w 7467600"/>
              <a:gd name="connsiteY623" fmla="*/ 2251620 h 6858000"/>
              <a:gd name="connsiteX624" fmla="*/ 1337329 w 7467600"/>
              <a:gd name="connsiteY624" fmla="*/ 2258350 h 6858000"/>
              <a:gd name="connsiteX625" fmla="*/ 1014726 w 7467600"/>
              <a:gd name="connsiteY625" fmla="*/ 1615556 h 6858000"/>
              <a:gd name="connsiteX626" fmla="*/ 678222 w 7467600"/>
              <a:gd name="connsiteY626" fmla="*/ 1248670 h 6858000"/>
              <a:gd name="connsiteX627" fmla="*/ 6691602 w 7467600"/>
              <a:gd name="connsiteY627" fmla="*/ 1140573 h 6858000"/>
              <a:gd name="connsiteX628" fmla="*/ 6571100 w 7467600"/>
              <a:gd name="connsiteY628" fmla="*/ 1183662 h 6858000"/>
              <a:gd name="connsiteX629" fmla="*/ 6241687 w 7467600"/>
              <a:gd name="connsiteY629" fmla="*/ 1257600 h 6858000"/>
              <a:gd name="connsiteX630" fmla="*/ 5693009 w 7467600"/>
              <a:gd name="connsiteY630" fmla="*/ 1478256 h 6858000"/>
              <a:gd name="connsiteX631" fmla="*/ 6548420 w 7467600"/>
              <a:gd name="connsiteY631" fmla="*/ 1214599 h 6858000"/>
              <a:gd name="connsiteX632" fmla="*/ 6605473 w 7467600"/>
              <a:gd name="connsiteY632" fmla="*/ 1184686 h 6858000"/>
              <a:gd name="connsiteX633" fmla="*/ 6691602 w 7467600"/>
              <a:gd name="connsiteY633" fmla="*/ 1140573 h 6858000"/>
              <a:gd name="connsiteX634" fmla="*/ 4002475 w 7467600"/>
              <a:gd name="connsiteY634" fmla="*/ 1037802 h 6858000"/>
              <a:gd name="connsiteX635" fmla="*/ 4000324 w 7467600"/>
              <a:gd name="connsiteY635" fmla="*/ 1039362 h 6858000"/>
              <a:gd name="connsiteX636" fmla="*/ 4002862 w 7467600"/>
              <a:gd name="connsiteY636" fmla="*/ 1042866 h 6858000"/>
              <a:gd name="connsiteX637" fmla="*/ 4002475 w 7467600"/>
              <a:gd name="connsiteY637" fmla="*/ 1037802 h 6858000"/>
              <a:gd name="connsiteX638" fmla="*/ 506322 w 7467600"/>
              <a:gd name="connsiteY638" fmla="*/ 1020997 h 6858000"/>
              <a:gd name="connsiteX639" fmla="*/ 533068 w 7467600"/>
              <a:gd name="connsiteY639" fmla="*/ 1029409 h 6858000"/>
              <a:gd name="connsiteX640" fmla="*/ 1232525 w 7467600"/>
              <a:gd name="connsiteY640" fmla="*/ 1804675 h 6858000"/>
              <a:gd name="connsiteX641" fmla="*/ 1388858 w 7467600"/>
              <a:gd name="connsiteY641" fmla="*/ 2368011 h 6858000"/>
              <a:gd name="connsiteX642" fmla="*/ 1384098 w 7467600"/>
              <a:gd name="connsiteY642" fmla="*/ 2378125 h 6858000"/>
              <a:gd name="connsiteX643" fmla="*/ 1425393 w 7467600"/>
              <a:gd name="connsiteY643" fmla="*/ 2589124 h 6858000"/>
              <a:gd name="connsiteX644" fmla="*/ 1424001 w 7467600"/>
              <a:gd name="connsiteY644" fmla="*/ 2597541 h 6858000"/>
              <a:gd name="connsiteX645" fmla="*/ 2152729 w 7467600"/>
              <a:gd name="connsiteY645" fmla="*/ 2864487 h 6858000"/>
              <a:gd name="connsiteX646" fmla="*/ 2020609 w 7467600"/>
              <a:gd name="connsiteY646" fmla="*/ 2539671 h 6858000"/>
              <a:gd name="connsiteX647" fmla="*/ 2018920 w 7467600"/>
              <a:gd name="connsiteY647" fmla="*/ 2536309 h 6858000"/>
              <a:gd name="connsiteX648" fmla="*/ 1342441 w 7467600"/>
              <a:gd name="connsiteY648" fmla="*/ 1173017 h 6858000"/>
              <a:gd name="connsiteX649" fmla="*/ 1367925 w 7467600"/>
              <a:gd name="connsiteY649" fmla="*/ 1135648 h 6858000"/>
              <a:gd name="connsiteX650" fmla="*/ 1771401 w 7467600"/>
              <a:gd name="connsiteY650" fmla="*/ 1806673 h 6858000"/>
              <a:gd name="connsiteX651" fmla="*/ 1972385 w 7467600"/>
              <a:gd name="connsiteY651" fmla="*/ 2198735 h 6858000"/>
              <a:gd name="connsiteX652" fmla="*/ 2040892 w 7467600"/>
              <a:gd name="connsiteY652" fmla="*/ 2405205 h 6858000"/>
              <a:gd name="connsiteX653" fmla="*/ 2131689 w 7467600"/>
              <a:gd name="connsiteY653" fmla="*/ 1936926 h 6858000"/>
              <a:gd name="connsiteX654" fmla="*/ 2454820 w 7467600"/>
              <a:gd name="connsiteY654" fmla="*/ 1248808 h 6858000"/>
              <a:gd name="connsiteX655" fmla="*/ 2492512 w 7467600"/>
              <a:gd name="connsiteY655" fmla="*/ 1302920 h 6858000"/>
              <a:gd name="connsiteX656" fmla="*/ 2081216 w 7467600"/>
              <a:gd name="connsiteY656" fmla="*/ 2527513 h 6858000"/>
              <a:gd name="connsiteX657" fmla="*/ 2081211 w 7467600"/>
              <a:gd name="connsiteY657" fmla="*/ 2528916 h 6858000"/>
              <a:gd name="connsiteX658" fmla="*/ 2199067 w 7467600"/>
              <a:gd name="connsiteY658" fmla="*/ 2884061 h 6858000"/>
              <a:gd name="connsiteX659" fmla="*/ 3192586 w 7467600"/>
              <a:gd name="connsiteY659" fmla="*/ 3411496 h 6858000"/>
              <a:gd name="connsiteX660" fmla="*/ 3182620 w 7467600"/>
              <a:gd name="connsiteY660" fmla="*/ 3483279 h 6858000"/>
              <a:gd name="connsiteX661" fmla="*/ 2435119 w 7467600"/>
              <a:gd name="connsiteY661" fmla="*/ 3080173 h 6858000"/>
              <a:gd name="connsiteX662" fmla="*/ 2410152 w 7467600"/>
              <a:gd name="connsiteY662" fmla="*/ 3063751 h 6858000"/>
              <a:gd name="connsiteX663" fmla="*/ 2408099 w 7467600"/>
              <a:gd name="connsiteY663" fmla="*/ 3064403 h 6858000"/>
              <a:gd name="connsiteX664" fmla="*/ 2407218 w 7467600"/>
              <a:gd name="connsiteY664" fmla="*/ 3070324 h 6858000"/>
              <a:gd name="connsiteX665" fmla="*/ 2380138 w 7467600"/>
              <a:gd name="connsiteY665" fmla="*/ 3099341 h 6858000"/>
              <a:gd name="connsiteX666" fmla="*/ 1765923 w 7467600"/>
              <a:gd name="connsiteY666" fmla="*/ 3581043 h 6858000"/>
              <a:gd name="connsiteX667" fmla="*/ 1702258 w 7467600"/>
              <a:gd name="connsiteY667" fmla="*/ 3612286 h 6858000"/>
              <a:gd name="connsiteX668" fmla="*/ 1538370 w 7467600"/>
              <a:gd name="connsiteY668" fmla="*/ 3811804 h 6858000"/>
              <a:gd name="connsiteX669" fmla="*/ 542867 w 7467600"/>
              <a:gd name="connsiteY669" fmla="*/ 4944092 h 6858000"/>
              <a:gd name="connsiteX670" fmla="*/ 515800 w 7467600"/>
              <a:gd name="connsiteY670" fmla="*/ 4862180 h 6858000"/>
              <a:gd name="connsiteX671" fmla="*/ 909145 w 7467600"/>
              <a:gd name="connsiteY671" fmla="*/ 4199225 h 6858000"/>
              <a:gd name="connsiteX672" fmla="*/ 1214067 w 7467600"/>
              <a:gd name="connsiteY672" fmla="*/ 3908561 h 6858000"/>
              <a:gd name="connsiteX673" fmla="*/ 640967 w 7467600"/>
              <a:gd name="connsiteY673" fmla="*/ 4105601 h 6858000"/>
              <a:gd name="connsiteX674" fmla="*/ 112563 w 7467600"/>
              <a:gd name="connsiteY674" fmla="*/ 4396952 h 6858000"/>
              <a:gd name="connsiteX675" fmla="*/ 0 w 7467600"/>
              <a:gd name="connsiteY675" fmla="*/ 4466006 h 6858000"/>
              <a:gd name="connsiteX676" fmla="*/ 0 w 7467600"/>
              <a:gd name="connsiteY676" fmla="*/ 4233763 h 6858000"/>
              <a:gd name="connsiteX677" fmla="*/ 36881 w 7467600"/>
              <a:gd name="connsiteY677" fmla="*/ 4200118 h 6858000"/>
              <a:gd name="connsiteX678" fmla="*/ 910534 w 7467600"/>
              <a:gd name="connsiteY678" fmla="*/ 3629753 h 6858000"/>
              <a:gd name="connsiteX679" fmla="*/ 1578717 w 7467600"/>
              <a:gd name="connsiteY679" fmla="*/ 3575982 h 6858000"/>
              <a:gd name="connsiteX680" fmla="*/ 2338780 w 7467600"/>
              <a:gd name="connsiteY680" fmla="*/ 3033725 h 6858000"/>
              <a:gd name="connsiteX681" fmla="*/ 1807991 w 7467600"/>
              <a:gd name="connsiteY681" fmla="*/ 2807184 h 6858000"/>
              <a:gd name="connsiteX682" fmla="*/ 1416358 w 7467600"/>
              <a:gd name="connsiteY682" fmla="*/ 3112571 h 6858000"/>
              <a:gd name="connsiteX683" fmla="*/ 939066 w 7467600"/>
              <a:gd name="connsiteY683" fmla="*/ 3378798 h 6858000"/>
              <a:gd name="connsiteX684" fmla="*/ 115099 w 7467600"/>
              <a:gd name="connsiteY684" fmla="*/ 3607650 h 6858000"/>
              <a:gd name="connsiteX685" fmla="*/ 97284 w 7467600"/>
              <a:gd name="connsiteY685" fmla="*/ 3520393 h 6858000"/>
              <a:gd name="connsiteX686" fmla="*/ 922050 w 7467600"/>
              <a:gd name="connsiteY686" fmla="*/ 3074867 h 6858000"/>
              <a:gd name="connsiteX687" fmla="*/ 1405265 w 7467600"/>
              <a:gd name="connsiteY687" fmla="*/ 3016319 h 6858000"/>
              <a:gd name="connsiteX688" fmla="*/ 1407512 w 7467600"/>
              <a:gd name="connsiteY688" fmla="*/ 3018001 h 6858000"/>
              <a:gd name="connsiteX689" fmla="*/ 1726266 w 7467600"/>
              <a:gd name="connsiteY689" fmla="*/ 2777274 h 6858000"/>
              <a:gd name="connsiteX690" fmla="*/ 625390 w 7467600"/>
              <a:gd name="connsiteY690" fmla="*/ 2514541 h 6858000"/>
              <a:gd name="connsiteX691" fmla="*/ 619799 w 7467600"/>
              <a:gd name="connsiteY691" fmla="*/ 2527180 h 6858000"/>
              <a:gd name="connsiteX692" fmla="*/ 310030 w 7467600"/>
              <a:gd name="connsiteY692" fmla="*/ 2771818 h 6858000"/>
              <a:gd name="connsiteX693" fmla="*/ 173877 w 7467600"/>
              <a:gd name="connsiteY693" fmla="*/ 2937056 h 6858000"/>
              <a:gd name="connsiteX694" fmla="*/ 77889 w 7467600"/>
              <a:gd name="connsiteY694" fmla="*/ 3138440 h 6858000"/>
              <a:gd name="connsiteX695" fmla="*/ 0 w 7467600"/>
              <a:gd name="connsiteY695" fmla="*/ 3271395 h 6858000"/>
              <a:gd name="connsiteX696" fmla="*/ 0 w 7467600"/>
              <a:gd name="connsiteY696" fmla="*/ 3153002 h 6858000"/>
              <a:gd name="connsiteX697" fmla="*/ 2386 w 7467600"/>
              <a:gd name="connsiteY697" fmla="*/ 3149203 h 6858000"/>
              <a:gd name="connsiteX698" fmla="*/ 89753 w 7467600"/>
              <a:gd name="connsiteY698" fmla="*/ 2987702 h 6858000"/>
              <a:gd name="connsiteX699" fmla="*/ 76869 w 7467600"/>
              <a:gd name="connsiteY699" fmla="*/ 3005404 h 6858000"/>
              <a:gd name="connsiteX700" fmla="*/ 32049 w 7467600"/>
              <a:gd name="connsiteY700" fmla="*/ 3065814 h 6858000"/>
              <a:gd name="connsiteX701" fmla="*/ 0 w 7467600"/>
              <a:gd name="connsiteY701" fmla="*/ 3108744 h 6858000"/>
              <a:gd name="connsiteX702" fmla="*/ 0 w 7467600"/>
              <a:gd name="connsiteY702" fmla="*/ 3058059 h 6858000"/>
              <a:gd name="connsiteX703" fmla="*/ 7610 w 7467600"/>
              <a:gd name="connsiteY703" fmla="*/ 3047889 h 6858000"/>
              <a:gd name="connsiteX704" fmla="*/ 52419 w 7467600"/>
              <a:gd name="connsiteY704" fmla="*/ 2987479 h 6858000"/>
              <a:gd name="connsiteX705" fmla="*/ 59142 w 7467600"/>
              <a:gd name="connsiteY705" fmla="*/ 2978488 h 6858000"/>
              <a:gd name="connsiteX706" fmla="*/ 0 w 7467600"/>
              <a:gd name="connsiteY706" fmla="*/ 3015334 h 6858000"/>
              <a:gd name="connsiteX707" fmla="*/ 0 w 7467600"/>
              <a:gd name="connsiteY707" fmla="*/ 2914286 h 6858000"/>
              <a:gd name="connsiteX708" fmla="*/ 36383 w 7467600"/>
              <a:gd name="connsiteY708" fmla="*/ 2901128 h 6858000"/>
              <a:gd name="connsiteX709" fmla="*/ 156329 w 7467600"/>
              <a:gd name="connsiteY709" fmla="*/ 2840533 h 6858000"/>
              <a:gd name="connsiteX710" fmla="*/ 358355 w 7467600"/>
              <a:gd name="connsiteY710" fmla="*/ 2620471 h 6858000"/>
              <a:gd name="connsiteX711" fmla="*/ 510577 w 7467600"/>
              <a:gd name="connsiteY711" fmla="*/ 2501244 h 6858000"/>
              <a:gd name="connsiteX712" fmla="*/ 211967 w 7467600"/>
              <a:gd name="connsiteY712" fmla="*/ 2479171 h 6858000"/>
              <a:gd name="connsiteX713" fmla="*/ 0 w 7467600"/>
              <a:gd name="connsiteY713" fmla="*/ 2476398 h 6858000"/>
              <a:gd name="connsiteX714" fmla="*/ 0 w 7467600"/>
              <a:gd name="connsiteY714" fmla="*/ 2389189 h 6858000"/>
              <a:gd name="connsiteX715" fmla="*/ 103062 w 7467600"/>
              <a:gd name="connsiteY715" fmla="*/ 2389518 h 6858000"/>
              <a:gd name="connsiteX716" fmla="*/ 510734 w 7467600"/>
              <a:gd name="connsiteY716" fmla="*/ 2416201 h 6858000"/>
              <a:gd name="connsiteX717" fmla="*/ 279257 w 7467600"/>
              <a:gd name="connsiteY717" fmla="*/ 2092102 h 6858000"/>
              <a:gd name="connsiteX718" fmla="*/ 65265 w 7467600"/>
              <a:gd name="connsiteY718" fmla="*/ 2006049 h 6858000"/>
              <a:gd name="connsiteX719" fmla="*/ 0 w 7467600"/>
              <a:gd name="connsiteY719" fmla="*/ 1982532 h 6858000"/>
              <a:gd name="connsiteX720" fmla="*/ 0 w 7467600"/>
              <a:gd name="connsiteY720" fmla="*/ 1912789 h 6858000"/>
              <a:gd name="connsiteX721" fmla="*/ 97460 w 7467600"/>
              <a:gd name="connsiteY721" fmla="*/ 1953725 h 6858000"/>
              <a:gd name="connsiteX722" fmla="*/ 221272 w 7467600"/>
              <a:gd name="connsiteY722" fmla="*/ 1980766 h 6858000"/>
              <a:gd name="connsiteX723" fmla="*/ 116765 w 7467600"/>
              <a:gd name="connsiteY723" fmla="*/ 1911033 h 6858000"/>
              <a:gd name="connsiteX724" fmla="*/ 16405 w 7467600"/>
              <a:gd name="connsiteY724" fmla="*/ 1803412 h 6858000"/>
              <a:gd name="connsiteX725" fmla="*/ 0 w 7467600"/>
              <a:gd name="connsiteY725" fmla="*/ 1784777 h 6858000"/>
              <a:gd name="connsiteX726" fmla="*/ 0 w 7467600"/>
              <a:gd name="connsiteY726" fmla="*/ 1740082 h 6858000"/>
              <a:gd name="connsiteX727" fmla="*/ 39394 w 7467600"/>
              <a:gd name="connsiteY727" fmla="*/ 1784856 h 6858000"/>
              <a:gd name="connsiteX728" fmla="*/ 135813 w 7467600"/>
              <a:gd name="connsiteY728" fmla="*/ 1888838 h 6858000"/>
              <a:gd name="connsiteX729" fmla="*/ 242575 w 7467600"/>
              <a:gd name="connsiteY729" fmla="*/ 1958841 h 6858000"/>
              <a:gd name="connsiteX730" fmla="*/ 82197 w 7467600"/>
              <a:gd name="connsiteY730" fmla="*/ 1754826 h 6858000"/>
              <a:gd name="connsiteX731" fmla="*/ 0 w 7467600"/>
              <a:gd name="connsiteY731" fmla="*/ 1679650 h 6858000"/>
              <a:gd name="connsiteX732" fmla="*/ 0 w 7467600"/>
              <a:gd name="connsiteY732" fmla="*/ 1602463 h 6858000"/>
              <a:gd name="connsiteX733" fmla="*/ 84689 w 7467600"/>
              <a:gd name="connsiteY733" fmla="*/ 1677442 h 6858000"/>
              <a:gd name="connsiteX734" fmla="*/ 298437 w 7467600"/>
              <a:gd name="connsiteY734" fmla="*/ 1968019 h 6858000"/>
              <a:gd name="connsiteX735" fmla="*/ 227269 w 7467600"/>
              <a:gd name="connsiteY735" fmla="*/ 1114064 h 6858000"/>
              <a:gd name="connsiteX736" fmla="*/ 248003 w 7467600"/>
              <a:gd name="connsiteY736" fmla="*/ 1089613 h 6858000"/>
              <a:gd name="connsiteX737" fmla="*/ 427020 w 7467600"/>
              <a:gd name="connsiteY737" fmla="*/ 1619803 h 6858000"/>
              <a:gd name="connsiteX738" fmla="*/ 340345 w 7467600"/>
              <a:gd name="connsiteY738" fmla="*/ 2027739 h 6858000"/>
              <a:gd name="connsiteX739" fmla="*/ 360865 w 7467600"/>
              <a:gd name="connsiteY739" fmla="*/ 2044827 h 6858000"/>
              <a:gd name="connsiteX740" fmla="*/ 560414 w 7467600"/>
              <a:gd name="connsiteY740" fmla="*/ 2421457 h 6858000"/>
              <a:gd name="connsiteX741" fmla="*/ 1359703 w 7467600"/>
              <a:gd name="connsiteY741" fmla="*/ 2578554 h 6858000"/>
              <a:gd name="connsiteX742" fmla="*/ 1359422 w 7467600"/>
              <a:gd name="connsiteY742" fmla="*/ 2577994 h 6858000"/>
              <a:gd name="connsiteX743" fmla="*/ 828701 w 7467600"/>
              <a:gd name="connsiteY743" fmla="*/ 1839520 h 6858000"/>
              <a:gd name="connsiteX744" fmla="*/ 494427 w 7467600"/>
              <a:gd name="connsiteY744" fmla="*/ 1092333 h 6858000"/>
              <a:gd name="connsiteX745" fmla="*/ 506322 w 7467600"/>
              <a:gd name="connsiteY745" fmla="*/ 1020997 h 6858000"/>
              <a:gd name="connsiteX746" fmla="*/ 4570198 w 7467600"/>
              <a:gd name="connsiteY746" fmla="*/ 978081 h 6858000"/>
              <a:gd name="connsiteX747" fmla="*/ 4523691 w 7467600"/>
              <a:gd name="connsiteY747" fmla="*/ 1127776 h 6858000"/>
              <a:gd name="connsiteX748" fmla="*/ 4509875 w 7467600"/>
              <a:gd name="connsiteY748" fmla="*/ 1167552 h 6858000"/>
              <a:gd name="connsiteX749" fmla="*/ 4478168 w 7467600"/>
              <a:gd name="connsiteY749" fmla="*/ 1260735 h 6858000"/>
              <a:gd name="connsiteX750" fmla="*/ 4409309 w 7467600"/>
              <a:gd name="connsiteY750" fmla="*/ 1666996 h 6858000"/>
              <a:gd name="connsiteX751" fmla="*/ 4370031 w 7467600"/>
              <a:gd name="connsiteY751" fmla="*/ 1955666 h 6858000"/>
              <a:gd name="connsiteX752" fmla="*/ 4570198 w 7467600"/>
              <a:gd name="connsiteY752" fmla="*/ 978081 h 6858000"/>
              <a:gd name="connsiteX753" fmla="*/ 4557898 w 7467600"/>
              <a:gd name="connsiteY753" fmla="*/ 900011 h 6858000"/>
              <a:gd name="connsiteX754" fmla="*/ 4344840 w 7467600"/>
              <a:gd name="connsiteY754" fmla="*/ 1922038 h 6858000"/>
              <a:gd name="connsiteX755" fmla="*/ 4378710 w 7467600"/>
              <a:gd name="connsiteY755" fmla="*/ 1665516 h 6858000"/>
              <a:gd name="connsiteX756" fmla="*/ 4448798 w 7467600"/>
              <a:gd name="connsiteY756" fmla="*/ 1253024 h 6858000"/>
              <a:gd name="connsiteX757" fmla="*/ 4480315 w 7467600"/>
              <a:gd name="connsiteY757" fmla="*/ 1158454 h 6858000"/>
              <a:gd name="connsiteX758" fmla="*/ 4494133 w 7467600"/>
              <a:gd name="connsiteY758" fmla="*/ 1118676 h 6858000"/>
              <a:gd name="connsiteX759" fmla="*/ 4557898 w 7467600"/>
              <a:gd name="connsiteY759" fmla="*/ 900011 h 6858000"/>
              <a:gd name="connsiteX760" fmla="*/ 5870151 w 7467600"/>
              <a:gd name="connsiteY760" fmla="*/ 898890 h 6858000"/>
              <a:gd name="connsiteX761" fmla="*/ 5861335 w 7467600"/>
              <a:gd name="connsiteY761" fmla="*/ 899177 h 6858000"/>
              <a:gd name="connsiteX762" fmla="*/ 5843702 w 7467600"/>
              <a:gd name="connsiteY762" fmla="*/ 899748 h 6858000"/>
              <a:gd name="connsiteX763" fmla="*/ 5651107 w 7467600"/>
              <a:gd name="connsiteY763" fmla="*/ 920306 h 6858000"/>
              <a:gd name="connsiteX764" fmla="*/ 5459407 w 7467600"/>
              <a:gd name="connsiteY764" fmla="*/ 940975 h 6858000"/>
              <a:gd name="connsiteX765" fmla="*/ 5374846 w 7467600"/>
              <a:gd name="connsiteY765" fmla="*/ 941988 h 6858000"/>
              <a:gd name="connsiteX766" fmla="*/ 5256105 w 7467600"/>
              <a:gd name="connsiteY766" fmla="*/ 945632 h 6858000"/>
              <a:gd name="connsiteX767" fmla="*/ 5107071 w 7467600"/>
              <a:gd name="connsiteY767" fmla="*/ 969720 h 6858000"/>
              <a:gd name="connsiteX768" fmla="*/ 4998681 w 7467600"/>
              <a:gd name="connsiteY768" fmla="*/ 988771 h 6858000"/>
              <a:gd name="connsiteX769" fmla="*/ 5870151 w 7467600"/>
              <a:gd name="connsiteY769" fmla="*/ 898890 h 6858000"/>
              <a:gd name="connsiteX770" fmla="*/ 5504425 w 7467600"/>
              <a:gd name="connsiteY770" fmla="*/ 848067 h 6858000"/>
              <a:gd name="connsiteX771" fmla="*/ 4968849 w 7467600"/>
              <a:gd name="connsiteY771" fmla="*/ 962318 h 6858000"/>
              <a:gd name="connsiteX772" fmla="*/ 5104039 w 7467600"/>
              <a:gd name="connsiteY772" fmla="*/ 940634 h 6858000"/>
              <a:gd name="connsiteX773" fmla="*/ 5256311 w 7467600"/>
              <a:gd name="connsiteY773" fmla="*/ 916490 h 6858000"/>
              <a:gd name="connsiteX774" fmla="*/ 5377381 w 7467600"/>
              <a:gd name="connsiteY774" fmla="*/ 912671 h 6858000"/>
              <a:gd name="connsiteX775" fmla="*/ 5460148 w 7467600"/>
              <a:gd name="connsiteY775" fmla="*/ 911442 h 6858000"/>
              <a:gd name="connsiteX776" fmla="*/ 5648971 w 7467600"/>
              <a:gd name="connsiteY776" fmla="*/ 891331 h 6858000"/>
              <a:gd name="connsiteX777" fmla="*/ 5844807 w 7467600"/>
              <a:gd name="connsiteY777" fmla="*/ 870718 h 6858000"/>
              <a:gd name="connsiteX778" fmla="*/ 5862975 w 7467600"/>
              <a:gd name="connsiteY778" fmla="*/ 869756 h 6858000"/>
              <a:gd name="connsiteX779" fmla="*/ 5920887 w 7467600"/>
              <a:gd name="connsiteY779" fmla="*/ 865929 h 6858000"/>
              <a:gd name="connsiteX780" fmla="*/ 5504425 w 7467600"/>
              <a:gd name="connsiteY780" fmla="*/ 848067 h 6858000"/>
              <a:gd name="connsiteX781" fmla="*/ 3607114 w 7467600"/>
              <a:gd name="connsiteY781" fmla="*/ 467441 h 6858000"/>
              <a:gd name="connsiteX782" fmla="*/ 3296242 w 7467600"/>
              <a:gd name="connsiteY782" fmla="*/ 807991 h 6858000"/>
              <a:gd name="connsiteX783" fmla="*/ 3174674 w 7467600"/>
              <a:gd name="connsiteY783" fmla="*/ 919759 h 6858000"/>
              <a:gd name="connsiteX784" fmla="*/ 3042978 w 7467600"/>
              <a:gd name="connsiteY784" fmla="*/ 1054894 h 6858000"/>
              <a:gd name="connsiteX785" fmla="*/ 2968914 w 7467600"/>
              <a:gd name="connsiteY785" fmla="*/ 1133756 h 6858000"/>
              <a:gd name="connsiteX786" fmla="*/ 3103823 w 7467600"/>
              <a:gd name="connsiteY786" fmla="*/ 1026814 h 6858000"/>
              <a:gd name="connsiteX787" fmla="*/ 3607114 w 7467600"/>
              <a:gd name="connsiteY787" fmla="*/ 467441 h 6858000"/>
              <a:gd name="connsiteX788" fmla="*/ 3744487 w 7467600"/>
              <a:gd name="connsiteY788" fmla="*/ 383136 h 6858000"/>
              <a:gd name="connsiteX789" fmla="*/ 3970213 w 7467600"/>
              <a:gd name="connsiteY789" fmla="*/ 995559 h 6858000"/>
              <a:gd name="connsiteX790" fmla="*/ 3744487 w 7467600"/>
              <a:gd name="connsiteY790" fmla="*/ 383136 h 6858000"/>
              <a:gd name="connsiteX791" fmla="*/ 3624562 w 7467600"/>
              <a:gd name="connsiteY791" fmla="*/ 367041 h 6858000"/>
              <a:gd name="connsiteX792" fmla="*/ 3489712 w 7467600"/>
              <a:gd name="connsiteY792" fmla="*/ 485386 h 6858000"/>
              <a:gd name="connsiteX793" fmla="*/ 3182994 w 7467600"/>
              <a:gd name="connsiteY793" fmla="*/ 828265 h 6858000"/>
              <a:gd name="connsiteX794" fmla="*/ 2892114 w 7467600"/>
              <a:gd name="connsiteY794" fmla="*/ 1172635 h 6858000"/>
              <a:gd name="connsiteX795" fmla="*/ 3021459 w 7467600"/>
              <a:gd name="connsiteY795" fmla="*/ 1035385 h 6858000"/>
              <a:gd name="connsiteX796" fmla="*/ 3153873 w 7467600"/>
              <a:gd name="connsiteY796" fmla="*/ 898971 h 6858000"/>
              <a:gd name="connsiteX797" fmla="*/ 3276511 w 7467600"/>
              <a:gd name="connsiteY797" fmla="*/ 786423 h 6858000"/>
              <a:gd name="connsiteX798" fmla="*/ 3584154 w 7467600"/>
              <a:gd name="connsiteY798" fmla="*/ 448218 h 6858000"/>
              <a:gd name="connsiteX799" fmla="*/ 3624562 w 7467600"/>
              <a:gd name="connsiteY799" fmla="*/ 367041 h 6858000"/>
              <a:gd name="connsiteX800" fmla="*/ 3766672 w 7467600"/>
              <a:gd name="connsiteY800" fmla="*/ 359429 h 6858000"/>
              <a:gd name="connsiteX801" fmla="*/ 3996338 w 7467600"/>
              <a:gd name="connsiteY801" fmla="*/ 968237 h 6858000"/>
              <a:gd name="connsiteX802" fmla="*/ 3766672 w 7467600"/>
              <a:gd name="connsiteY802" fmla="*/ 359429 h 6858000"/>
              <a:gd name="connsiteX803" fmla="*/ 5805386 w 7467600"/>
              <a:gd name="connsiteY803" fmla="*/ 239240 h 6858000"/>
              <a:gd name="connsiteX804" fmla="*/ 5736947 w 7467600"/>
              <a:gd name="connsiteY804" fmla="*/ 261367 h 6858000"/>
              <a:gd name="connsiteX805" fmla="*/ 5427012 w 7467600"/>
              <a:gd name="connsiteY805" fmla="*/ 311272 h 6858000"/>
              <a:gd name="connsiteX806" fmla="*/ 5147818 w 7467600"/>
              <a:gd name="connsiteY806" fmla="*/ 322112 h 6858000"/>
              <a:gd name="connsiteX807" fmla="*/ 5060854 w 7467600"/>
              <a:gd name="connsiteY807" fmla="*/ 311882 h 6858000"/>
              <a:gd name="connsiteX808" fmla="*/ 4945989 w 7467600"/>
              <a:gd name="connsiteY808" fmla="*/ 300516 h 6858000"/>
              <a:gd name="connsiteX809" fmla="*/ 5410479 w 7467600"/>
              <a:gd name="connsiteY809" fmla="*/ 348434 h 6858000"/>
              <a:gd name="connsiteX810" fmla="*/ 5805386 w 7467600"/>
              <a:gd name="connsiteY810" fmla="*/ 239240 h 6858000"/>
              <a:gd name="connsiteX811" fmla="*/ 5905192 w 7467600"/>
              <a:gd name="connsiteY811" fmla="*/ 163079 h 6858000"/>
              <a:gd name="connsiteX812" fmla="*/ 5865655 w 7467600"/>
              <a:gd name="connsiteY812" fmla="*/ 171901 h 6858000"/>
              <a:gd name="connsiteX813" fmla="*/ 5259740 w 7467600"/>
              <a:gd name="connsiteY813" fmla="*/ 257013 h 6858000"/>
              <a:gd name="connsiteX814" fmla="*/ 5208466 w 7467600"/>
              <a:gd name="connsiteY814" fmla="*/ 257550 h 6858000"/>
              <a:gd name="connsiteX815" fmla="*/ 4980204 w 7467600"/>
              <a:gd name="connsiteY815" fmla="*/ 271903 h 6858000"/>
              <a:gd name="connsiteX816" fmla="*/ 5068068 w 7467600"/>
              <a:gd name="connsiteY816" fmla="*/ 282244 h 6858000"/>
              <a:gd name="connsiteX817" fmla="*/ 5153231 w 7467600"/>
              <a:gd name="connsiteY817" fmla="*/ 292240 h 6858000"/>
              <a:gd name="connsiteX818" fmla="*/ 5426491 w 7467600"/>
              <a:gd name="connsiteY818" fmla="*/ 281128 h 6858000"/>
              <a:gd name="connsiteX819" fmla="*/ 5731212 w 7467600"/>
              <a:gd name="connsiteY819" fmla="*/ 231951 h 6858000"/>
              <a:gd name="connsiteX820" fmla="*/ 5905192 w 7467600"/>
              <a:gd name="connsiteY820" fmla="*/ 163079 h 6858000"/>
              <a:gd name="connsiteX821" fmla="*/ 5944437 w 7467600"/>
              <a:gd name="connsiteY821" fmla="*/ 113829 h 6858000"/>
              <a:gd name="connsiteX822" fmla="*/ 5825032 w 7467600"/>
              <a:gd name="connsiteY822" fmla="*/ 146405 h 6858000"/>
              <a:gd name="connsiteX823" fmla="*/ 4955599 w 7467600"/>
              <a:gd name="connsiteY823" fmla="*/ 247008 h 6858000"/>
              <a:gd name="connsiteX824" fmla="*/ 5210104 w 7467600"/>
              <a:gd name="connsiteY824" fmla="*/ 228123 h 6858000"/>
              <a:gd name="connsiteX825" fmla="*/ 5261015 w 7467600"/>
              <a:gd name="connsiteY825" fmla="*/ 227087 h 6858000"/>
              <a:gd name="connsiteX826" fmla="*/ 5861181 w 7467600"/>
              <a:gd name="connsiteY826" fmla="*/ 143093 h 6858000"/>
              <a:gd name="connsiteX827" fmla="*/ 5961252 w 7467600"/>
              <a:gd name="connsiteY827" fmla="*/ 114820 h 6858000"/>
              <a:gd name="connsiteX828" fmla="*/ 5944437 w 7467600"/>
              <a:gd name="connsiteY828" fmla="*/ 113829 h 6858000"/>
              <a:gd name="connsiteX829" fmla="*/ 3882765 w 7467600"/>
              <a:gd name="connsiteY829" fmla="*/ 0 h 6858000"/>
              <a:gd name="connsiteX830" fmla="*/ 3995099 w 7467600"/>
              <a:gd name="connsiteY830" fmla="*/ 0 h 6858000"/>
              <a:gd name="connsiteX831" fmla="*/ 4163818 w 7467600"/>
              <a:gd name="connsiteY831" fmla="*/ 234104 h 6858000"/>
              <a:gd name="connsiteX832" fmla="*/ 4172099 w 7467600"/>
              <a:gd name="connsiteY832" fmla="*/ 234207 h 6858000"/>
              <a:gd name="connsiteX833" fmla="*/ 4784282 w 7467600"/>
              <a:gd name="connsiteY833" fmla="*/ 276561 h 6858000"/>
              <a:gd name="connsiteX834" fmla="*/ 4801687 w 7467600"/>
              <a:gd name="connsiteY834" fmla="*/ 267764 h 6858000"/>
              <a:gd name="connsiteX835" fmla="*/ 6082788 w 7467600"/>
              <a:gd name="connsiteY835" fmla="*/ 64119 h 6858000"/>
              <a:gd name="connsiteX836" fmla="*/ 6099442 w 7467600"/>
              <a:gd name="connsiteY836" fmla="*/ 82568 h 6858000"/>
              <a:gd name="connsiteX837" fmla="*/ 4804137 w 7467600"/>
              <a:gd name="connsiteY837" fmla="*/ 320931 h 6858000"/>
              <a:gd name="connsiteX838" fmla="*/ 4227047 w 7467600"/>
              <a:gd name="connsiteY838" fmla="*/ 313415 h 6858000"/>
              <a:gd name="connsiteX839" fmla="*/ 4346041 w 7467600"/>
              <a:gd name="connsiteY839" fmla="*/ 456086 h 6858000"/>
              <a:gd name="connsiteX840" fmla="*/ 4870967 w 7467600"/>
              <a:gd name="connsiteY840" fmla="*/ 963061 h 6858000"/>
              <a:gd name="connsiteX841" fmla="*/ 4889647 w 7467600"/>
              <a:gd name="connsiteY841" fmla="*/ 957147 h 6858000"/>
              <a:gd name="connsiteX842" fmla="*/ 5422504 w 7467600"/>
              <a:gd name="connsiteY842" fmla="*/ 805191 h 6858000"/>
              <a:gd name="connsiteX843" fmla="*/ 6087656 w 7467600"/>
              <a:gd name="connsiteY843" fmla="*/ 826703 h 6858000"/>
              <a:gd name="connsiteX844" fmla="*/ 6058717 w 7467600"/>
              <a:gd name="connsiteY844" fmla="*/ 865992 h 6858000"/>
              <a:gd name="connsiteX845" fmla="*/ 4974153 w 7467600"/>
              <a:gd name="connsiteY845" fmla="*/ 1045456 h 6858000"/>
              <a:gd name="connsiteX846" fmla="*/ 5627835 w 7467600"/>
              <a:gd name="connsiteY846" fmla="*/ 1472077 h 6858000"/>
              <a:gd name="connsiteX847" fmla="*/ 5629817 w 7467600"/>
              <a:gd name="connsiteY847" fmla="*/ 1471412 h 6858000"/>
              <a:gd name="connsiteX848" fmla="*/ 5634124 w 7467600"/>
              <a:gd name="connsiteY848" fmla="*/ 1470572 h 6858000"/>
              <a:gd name="connsiteX849" fmla="*/ 5755832 w 7467600"/>
              <a:gd name="connsiteY849" fmla="*/ 1383886 h 6858000"/>
              <a:gd name="connsiteX850" fmla="*/ 6014186 w 7467600"/>
              <a:gd name="connsiteY850" fmla="*/ 1279799 h 6858000"/>
              <a:gd name="connsiteX851" fmla="*/ 6901619 w 7467600"/>
              <a:gd name="connsiteY851" fmla="*/ 1047874 h 6858000"/>
              <a:gd name="connsiteX852" fmla="*/ 6931566 w 7467600"/>
              <a:gd name="connsiteY852" fmla="*/ 1062034 h 6858000"/>
              <a:gd name="connsiteX853" fmla="*/ 5790982 w 7467600"/>
              <a:gd name="connsiteY853" fmla="*/ 1561380 h 6858000"/>
              <a:gd name="connsiteX854" fmla="*/ 6188971 w 7467600"/>
              <a:gd name="connsiteY854" fmla="*/ 1755168 h 6858000"/>
              <a:gd name="connsiteX855" fmla="*/ 6202446 w 7467600"/>
              <a:gd name="connsiteY855" fmla="*/ 1752268 h 6858000"/>
              <a:gd name="connsiteX856" fmla="*/ 7179560 w 7467600"/>
              <a:gd name="connsiteY856" fmla="*/ 1467551 h 6858000"/>
              <a:gd name="connsiteX857" fmla="*/ 7158730 w 7467600"/>
              <a:gd name="connsiteY857" fmla="*/ 1507835 h 6858000"/>
              <a:gd name="connsiteX858" fmla="*/ 6326959 w 7467600"/>
              <a:gd name="connsiteY858" fmla="*/ 1817686 h 6858000"/>
              <a:gd name="connsiteX859" fmla="*/ 6537433 w 7467600"/>
              <a:gd name="connsiteY859" fmla="*/ 1907790 h 6858000"/>
              <a:gd name="connsiteX860" fmla="*/ 6550221 w 7467600"/>
              <a:gd name="connsiteY860" fmla="*/ 1910729 h 6858000"/>
              <a:gd name="connsiteX861" fmla="*/ 6964438 w 7467600"/>
              <a:gd name="connsiteY861" fmla="*/ 2209505 h 6858000"/>
              <a:gd name="connsiteX862" fmla="*/ 7367862 w 7467600"/>
              <a:gd name="connsiteY862" fmla="*/ 2806833 h 6858000"/>
              <a:gd name="connsiteX863" fmla="*/ 7364329 w 7467600"/>
              <a:gd name="connsiteY863" fmla="*/ 2826907 h 6858000"/>
              <a:gd name="connsiteX864" fmla="*/ 7290545 w 7467600"/>
              <a:gd name="connsiteY864" fmla="*/ 2850663 h 6858000"/>
              <a:gd name="connsiteX865" fmla="*/ 6472036 w 7467600"/>
              <a:gd name="connsiteY865" fmla="*/ 1959003 h 6858000"/>
              <a:gd name="connsiteX866" fmla="*/ 5792897 w 7467600"/>
              <a:gd name="connsiteY866" fmla="*/ 1647747 h 6858000"/>
              <a:gd name="connsiteX867" fmla="*/ 5842751 w 7467600"/>
              <a:gd name="connsiteY867" fmla="*/ 1816112 h 6858000"/>
              <a:gd name="connsiteX868" fmla="*/ 5847424 w 7467600"/>
              <a:gd name="connsiteY868" fmla="*/ 1815776 h 6858000"/>
              <a:gd name="connsiteX869" fmla="*/ 6399821 w 7467600"/>
              <a:gd name="connsiteY869" fmla="*/ 2344799 h 6858000"/>
              <a:gd name="connsiteX870" fmla="*/ 6323232 w 7467600"/>
              <a:gd name="connsiteY870" fmla="*/ 2389634 h 6858000"/>
              <a:gd name="connsiteX871" fmla="*/ 5942958 w 7467600"/>
              <a:gd name="connsiteY871" fmla="*/ 2077708 h 6858000"/>
              <a:gd name="connsiteX872" fmla="*/ 5921559 w 7467600"/>
              <a:gd name="connsiteY872" fmla="*/ 2378596 h 6858000"/>
              <a:gd name="connsiteX873" fmla="*/ 5817651 w 7467600"/>
              <a:gd name="connsiteY873" fmla="*/ 3023919 h 6858000"/>
              <a:gd name="connsiteX874" fmla="*/ 5729634 w 7467600"/>
              <a:gd name="connsiteY874" fmla="*/ 3051849 h 6858000"/>
              <a:gd name="connsiteX875" fmla="*/ 5611018 w 7467600"/>
              <a:gd name="connsiteY875" fmla="*/ 2316769 h 6858000"/>
              <a:gd name="connsiteX876" fmla="*/ 5687608 w 7467600"/>
              <a:gd name="connsiteY876" fmla="*/ 2039972 h 6858000"/>
              <a:gd name="connsiteX877" fmla="*/ 5657554 w 7467600"/>
              <a:gd name="connsiteY877" fmla="*/ 1576445 h 6858000"/>
              <a:gd name="connsiteX878" fmla="*/ 5150475 w 7467600"/>
              <a:gd name="connsiteY878" fmla="*/ 1274012 h 6858000"/>
              <a:gd name="connsiteX879" fmla="*/ 5349142 w 7467600"/>
              <a:gd name="connsiteY879" fmla="*/ 2204405 h 6858000"/>
              <a:gd name="connsiteX880" fmla="*/ 5262214 w 7467600"/>
              <a:gd name="connsiteY880" fmla="*/ 2233836 h 6858000"/>
              <a:gd name="connsiteX881" fmla="*/ 4981539 w 7467600"/>
              <a:gd name="connsiteY881" fmla="*/ 1542201 h 6858000"/>
              <a:gd name="connsiteX882" fmla="*/ 4958461 w 7467600"/>
              <a:gd name="connsiteY882" fmla="*/ 1136957 h 6858000"/>
              <a:gd name="connsiteX883" fmla="*/ 4655015 w 7467600"/>
              <a:gd name="connsiteY883" fmla="*/ 891426 h 6858000"/>
              <a:gd name="connsiteX884" fmla="*/ 4348002 w 7467600"/>
              <a:gd name="connsiteY884" fmla="*/ 2205895 h 6858000"/>
              <a:gd name="connsiteX885" fmla="*/ 4262250 w 7467600"/>
              <a:gd name="connsiteY885" fmla="*/ 2219972 h 6858000"/>
              <a:gd name="connsiteX886" fmla="*/ 4550611 w 7467600"/>
              <a:gd name="connsiteY886" fmla="*/ 817540 h 6858000"/>
              <a:gd name="connsiteX887" fmla="*/ 4564418 w 7467600"/>
              <a:gd name="connsiteY887" fmla="*/ 808293 h 6858000"/>
              <a:gd name="connsiteX888" fmla="*/ 4266388 w 7467600"/>
              <a:gd name="connsiteY888" fmla="*/ 500083 h 6858000"/>
              <a:gd name="connsiteX889" fmla="*/ 4032842 w 7467600"/>
              <a:gd name="connsiteY889" fmla="*/ 211809 h 6858000"/>
              <a:gd name="connsiteX890" fmla="*/ 3882765 w 7467600"/>
              <a:gd name="connsiteY890" fmla="*/ 0 h 6858000"/>
              <a:gd name="connsiteX891" fmla="*/ 3721337 w 7467600"/>
              <a:gd name="connsiteY891" fmla="*/ 0 h 6858000"/>
              <a:gd name="connsiteX892" fmla="*/ 3797544 w 7467600"/>
              <a:gd name="connsiteY892" fmla="*/ 0 h 6858000"/>
              <a:gd name="connsiteX893" fmla="*/ 3775734 w 7467600"/>
              <a:gd name="connsiteY893" fmla="*/ 95131 h 6858000"/>
              <a:gd name="connsiteX894" fmla="*/ 3724807 w 7467600"/>
              <a:gd name="connsiteY894" fmla="*/ 272257 h 6858000"/>
              <a:gd name="connsiteX895" fmla="*/ 3726844 w 7467600"/>
              <a:gd name="connsiteY895" fmla="*/ 282988 h 6858000"/>
              <a:gd name="connsiteX896" fmla="*/ 3742664 w 7467600"/>
              <a:gd name="connsiteY896" fmla="*/ 279918 h 6858000"/>
              <a:gd name="connsiteX897" fmla="*/ 4103910 w 7467600"/>
              <a:gd name="connsiteY897" fmla="*/ 1161917 h 6858000"/>
              <a:gd name="connsiteX898" fmla="*/ 4020269 w 7467600"/>
              <a:gd name="connsiteY898" fmla="*/ 1200406 h 6858000"/>
              <a:gd name="connsiteX899" fmla="*/ 3674882 w 7467600"/>
              <a:gd name="connsiteY899" fmla="*/ 488524 h 6858000"/>
              <a:gd name="connsiteX900" fmla="*/ 3132682 w 7467600"/>
              <a:gd name="connsiteY900" fmla="*/ 1072284 h 6858000"/>
              <a:gd name="connsiteX901" fmla="*/ 2716346 w 7467600"/>
              <a:gd name="connsiteY901" fmla="*/ 1276376 h 6858000"/>
              <a:gd name="connsiteX902" fmla="*/ 2716772 w 7467600"/>
              <a:gd name="connsiteY902" fmla="*/ 1255462 h 6858000"/>
              <a:gd name="connsiteX903" fmla="*/ 3471096 w 7467600"/>
              <a:gd name="connsiteY903" fmla="*/ 437072 h 6858000"/>
              <a:gd name="connsiteX904" fmla="*/ 3639057 w 7467600"/>
              <a:gd name="connsiteY904" fmla="*/ 286334 h 6858000"/>
              <a:gd name="connsiteX905" fmla="*/ 3640309 w 7467600"/>
              <a:gd name="connsiteY905" fmla="*/ 284664 h 6858000"/>
              <a:gd name="connsiteX906" fmla="*/ 3646022 w 7467600"/>
              <a:gd name="connsiteY906" fmla="*/ 276711 h 6858000"/>
              <a:gd name="connsiteX907" fmla="*/ 3707943 w 7467600"/>
              <a:gd name="connsiteY907" fmla="*/ 65958 h 6858000"/>
              <a:gd name="connsiteX908" fmla="*/ 3721337 w 7467600"/>
              <a:gd name="connsiteY908" fmla="*/ 0 h 6858000"/>
              <a:gd name="connsiteX909" fmla="*/ 2867960 w 7467600"/>
              <a:gd name="connsiteY909" fmla="*/ 0 h 6858000"/>
              <a:gd name="connsiteX910" fmla="*/ 2926351 w 7467600"/>
              <a:gd name="connsiteY910" fmla="*/ 0 h 6858000"/>
              <a:gd name="connsiteX911" fmla="*/ 2902823 w 7467600"/>
              <a:gd name="connsiteY911" fmla="*/ 262929 h 6858000"/>
              <a:gd name="connsiteX912" fmla="*/ 2940663 w 7467600"/>
              <a:gd name="connsiteY912" fmla="*/ 140884 h 6858000"/>
              <a:gd name="connsiteX913" fmla="*/ 2947039 w 7467600"/>
              <a:gd name="connsiteY913" fmla="*/ 122524 h 6858000"/>
              <a:gd name="connsiteX914" fmla="*/ 2984316 w 7467600"/>
              <a:gd name="connsiteY914" fmla="*/ 0 h 6858000"/>
              <a:gd name="connsiteX915" fmla="*/ 3016114 w 7467600"/>
              <a:gd name="connsiteY915" fmla="*/ 0 h 6858000"/>
              <a:gd name="connsiteX916" fmla="*/ 2979949 w 7467600"/>
              <a:gd name="connsiteY916" fmla="*/ 119274 h 6858000"/>
              <a:gd name="connsiteX917" fmla="*/ 3023879 w 7467600"/>
              <a:gd name="connsiteY917" fmla="*/ 0 h 6858000"/>
              <a:gd name="connsiteX918" fmla="*/ 3105400 w 7467600"/>
              <a:gd name="connsiteY918" fmla="*/ 0 h 6858000"/>
              <a:gd name="connsiteX919" fmla="*/ 3094669 w 7467600"/>
              <a:gd name="connsiteY919" fmla="*/ 30308 h 6858000"/>
              <a:gd name="connsiteX920" fmla="*/ 2901945 w 7467600"/>
              <a:gd name="connsiteY920" fmla="*/ 466538 h 6858000"/>
              <a:gd name="connsiteX921" fmla="*/ 2815209 w 7467600"/>
              <a:gd name="connsiteY921" fmla="*/ 497361 h 6858000"/>
              <a:gd name="connsiteX922" fmla="*/ 2844845 w 7467600"/>
              <a:gd name="connsiteY922" fmla="*/ 127638 h 6858000"/>
              <a:gd name="connsiteX923" fmla="*/ 2867960 w 7467600"/>
              <a:gd name="connsiteY923" fmla="*/ 0 h 6858000"/>
              <a:gd name="connsiteX924" fmla="*/ 1057230 w 7467600"/>
              <a:gd name="connsiteY924" fmla="*/ 0 h 6858000"/>
              <a:gd name="connsiteX925" fmla="*/ 1111003 w 7467600"/>
              <a:gd name="connsiteY925" fmla="*/ 0 h 6858000"/>
              <a:gd name="connsiteX926" fmla="*/ 1125553 w 7467600"/>
              <a:gd name="connsiteY926" fmla="*/ 52588 h 6858000"/>
              <a:gd name="connsiteX927" fmla="*/ 1304276 w 7467600"/>
              <a:gd name="connsiteY927" fmla="*/ 476275 h 6858000"/>
              <a:gd name="connsiteX928" fmla="*/ 1492066 w 7467600"/>
              <a:gd name="connsiteY928" fmla="*/ 886333 h 6858000"/>
              <a:gd name="connsiteX929" fmla="*/ 1423698 w 7467600"/>
              <a:gd name="connsiteY929" fmla="*/ 710817 h 6858000"/>
              <a:gd name="connsiteX930" fmla="*/ 1357609 w 7467600"/>
              <a:gd name="connsiteY930" fmla="*/ 532892 h 6858000"/>
              <a:gd name="connsiteX931" fmla="*/ 1309550 w 7467600"/>
              <a:gd name="connsiteY931" fmla="*/ 374031 h 6858000"/>
              <a:gd name="connsiteX932" fmla="*/ 1193673 w 7467600"/>
              <a:gd name="connsiteY932" fmla="*/ 49533 h 6858000"/>
              <a:gd name="connsiteX933" fmla="*/ 1164391 w 7467600"/>
              <a:gd name="connsiteY933" fmla="*/ 0 h 6858000"/>
              <a:gd name="connsiteX934" fmla="*/ 1200666 w 7467600"/>
              <a:gd name="connsiteY934" fmla="*/ 0 h 6858000"/>
              <a:gd name="connsiteX935" fmla="*/ 1223408 w 7467600"/>
              <a:gd name="connsiteY935" fmla="*/ 38996 h 6858000"/>
              <a:gd name="connsiteX936" fmla="*/ 1339635 w 7467600"/>
              <a:gd name="connsiteY936" fmla="*/ 365517 h 6858000"/>
              <a:gd name="connsiteX937" fmla="*/ 1387469 w 7467600"/>
              <a:gd name="connsiteY937" fmla="*/ 523079 h 6858000"/>
              <a:gd name="connsiteX938" fmla="*/ 1452685 w 7467600"/>
              <a:gd name="connsiteY938" fmla="*/ 699806 h 6858000"/>
              <a:gd name="connsiteX939" fmla="*/ 1492092 w 7467600"/>
              <a:gd name="connsiteY939" fmla="*/ 800424 h 6858000"/>
              <a:gd name="connsiteX940" fmla="*/ 1455302 w 7467600"/>
              <a:gd name="connsiteY940" fmla="*/ 632913 h 6858000"/>
              <a:gd name="connsiteX941" fmla="*/ 1222336 w 7467600"/>
              <a:gd name="connsiteY941" fmla="*/ 9480 h 6858000"/>
              <a:gd name="connsiteX942" fmla="*/ 1214634 w 7467600"/>
              <a:gd name="connsiteY942" fmla="*/ 0 h 6858000"/>
              <a:gd name="connsiteX943" fmla="*/ 1289827 w 7467600"/>
              <a:gd name="connsiteY943" fmla="*/ 0 h 6858000"/>
              <a:gd name="connsiteX944" fmla="*/ 1321076 w 7467600"/>
              <a:gd name="connsiteY944" fmla="*/ 59722 h 6858000"/>
              <a:gd name="connsiteX945" fmla="*/ 1512579 w 7467600"/>
              <a:gd name="connsiteY945" fmla="*/ 626441 h 6858000"/>
              <a:gd name="connsiteX946" fmla="*/ 1506076 w 7467600"/>
              <a:gd name="connsiteY946" fmla="*/ 1089289 h 6858000"/>
              <a:gd name="connsiteX947" fmla="*/ 1486346 w 7467600"/>
              <a:gd name="connsiteY947" fmla="*/ 1079919 h 6858000"/>
              <a:gd name="connsiteX948" fmla="*/ 1070511 w 7467600"/>
              <a:gd name="connsiteY948" fmla="*/ 48609 h 6858000"/>
              <a:gd name="connsiteX949" fmla="*/ 1057230 w 7467600"/>
              <a:gd name="connsiteY949" fmla="*/ 0 h 6858000"/>
              <a:gd name="connsiteX950" fmla="*/ 43151 w 7467600"/>
              <a:gd name="connsiteY950" fmla="*/ 0 h 6858000"/>
              <a:gd name="connsiteX951" fmla="*/ 95283 w 7467600"/>
              <a:gd name="connsiteY951" fmla="*/ 0 h 6858000"/>
              <a:gd name="connsiteX952" fmla="*/ 300708 w 7467600"/>
              <a:gd name="connsiteY952" fmla="*/ 154571 h 6858000"/>
              <a:gd name="connsiteX953" fmla="*/ 530414 w 7467600"/>
              <a:gd name="connsiteY953" fmla="*/ 354673 h 6858000"/>
              <a:gd name="connsiteX954" fmla="*/ 333785 w 7467600"/>
              <a:gd name="connsiteY954" fmla="*/ 161564 h 6858000"/>
              <a:gd name="connsiteX955" fmla="*/ 147005 w 7467600"/>
              <a:gd name="connsiteY955" fmla="*/ 0 h 6858000"/>
              <a:gd name="connsiteX956" fmla="*/ 272509 w 7467600"/>
              <a:gd name="connsiteY956" fmla="*/ 0 h 6858000"/>
              <a:gd name="connsiteX957" fmla="*/ 326276 w 7467600"/>
              <a:gd name="connsiteY957" fmla="*/ 45847 h 6858000"/>
              <a:gd name="connsiteX958" fmla="*/ 823759 w 7467600"/>
              <a:gd name="connsiteY958" fmla="*/ 574145 h 6858000"/>
              <a:gd name="connsiteX959" fmla="*/ 811254 w 7467600"/>
              <a:gd name="connsiteY959" fmla="*/ 665546 h 6858000"/>
              <a:gd name="connsiteX960" fmla="*/ 154042 w 7467600"/>
              <a:gd name="connsiteY960" fmla="*/ 261522 h 6858000"/>
              <a:gd name="connsiteX961" fmla="*/ 13550 w 7467600"/>
              <a:gd name="connsiteY961" fmla="*/ 158423 h 6858000"/>
              <a:gd name="connsiteX962" fmla="*/ 0 w 7467600"/>
              <a:gd name="connsiteY962" fmla="*/ 146618 h 6858000"/>
              <a:gd name="connsiteX963" fmla="*/ 0 w 7467600"/>
              <a:gd name="connsiteY963" fmla="*/ 59161 h 6858000"/>
              <a:gd name="connsiteX964" fmla="*/ 45427 w 7467600"/>
              <a:gd name="connsiteY964" fmla="*/ 101078 h 6858000"/>
              <a:gd name="connsiteX965" fmla="*/ 630103 w 7467600"/>
              <a:gd name="connsiteY965" fmla="*/ 485885 h 6858000"/>
              <a:gd name="connsiteX966" fmla="*/ 532040 w 7467600"/>
              <a:gd name="connsiteY966" fmla="*/ 399359 h 6858000"/>
              <a:gd name="connsiteX967" fmla="*/ 517618 w 7467600"/>
              <a:gd name="connsiteY967" fmla="*/ 385726 h 6858000"/>
              <a:gd name="connsiteX968" fmla="*/ 285074 w 7467600"/>
              <a:gd name="connsiteY968" fmla="*/ 182755 h 6858000"/>
              <a:gd name="connsiteX969" fmla="*/ 43151 w 7467600"/>
              <a:gd name="connsiteY969"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454976 w 7467600"/>
              <a:gd name="connsiteY74" fmla="*/ 6318297 h 6858000"/>
              <a:gd name="connsiteX75" fmla="*/ 7379510 w 7467600"/>
              <a:gd name="connsiteY75" fmla="*/ 5755454 h 6858000"/>
              <a:gd name="connsiteX76" fmla="*/ 7467600 w 7467600"/>
              <a:gd name="connsiteY76" fmla="*/ 5845526 h 6858000"/>
              <a:gd name="connsiteX77" fmla="*/ 7271900 w 7467600"/>
              <a:gd name="connsiteY77" fmla="*/ 5734551 h 6858000"/>
              <a:gd name="connsiteX78" fmla="*/ 7259646 w 7467600"/>
              <a:gd name="connsiteY78" fmla="*/ 5765985 h 6858000"/>
              <a:gd name="connsiteX79" fmla="*/ 7467600 w 7467600"/>
              <a:gd name="connsiteY79" fmla="*/ 6012219 h 6858000"/>
              <a:gd name="connsiteX80" fmla="*/ 7356878 w 7467600"/>
              <a:gd name="connsiteY80" fmla="*/ 5981332 h 6858000"/>
              <a:gd name="connsiteX81" fmla="*/ 7467600 w 7467600"/>
              <a:gd name="connsiteY81" fmla="*/ 6117703 h 6858000"/>
              <a:gd name="connsiteX82" fmla="*/ 7467600 w 7467600"/>
              <a:gd name="connsiteY82" fmla="*/ 6163634 h 6858000"/>
              <a:gd name="connsiteX83" fmla="*/ 7403637 w 7467600"/>
              <a:gd name="connsiteY83" fmla="*/ 6083957 h 6858000"/>
              <a:gd name="connsiteX84" fmla="*/ 7254615 w 7467600"/>
              <a:gd name="connsiteY84" fmla="*/ 5911918 h 6858000"/>
              <a:gd name="connsiteX85" fmla="*/ 7312589 w 7467600"/>
              <a:gd name="connsiteY85" fmla="*/ 5982309 h 6858000"/>
              <a:gd name="connsiteX86" fmla="*/ 7448321 w 7467600"/>
              <a:gd name="connsiteY86" fmla="*/ 6190991 h 6858000"/>
              <a:gd name="connsiteX87" fmla="*/ 7467600 w 7467600"/>
              <a:gd name="connsiteY87" fmla="*/ 6221686 h 6858000"/>
              <a:gd name="connsiteX88" fmla="*/ 7467600 w 7467600"/>
              <a:gd name="connsiteY88" fmla="*/ 6334256 h 6858000"/>
              <a:gd name="connsiteX89" fmla="*/ 7454976 w 7467600"/>
              <a:gd name="connsiteY89" fmla="*/ 6318297 h 6858000"/>
              <a:gd name="connsiteX90" fmla="*/ 1456157 w 7467600"/>
              <a:gd name="connsiteY90" fmla="*/ 5371404 h 6858000"/>
              <a:gd name="connsiteX91" fmla="*/ 1244432 w 7467600"/>
              <a:gd name="connsiteY91" fmla="*/ 5385601 h 6858000"/>
              <a:gd name="connsiteX92" fmla="*/ 973990 w 7467600"/>
              <a:gd name="connsiteY92" fmla="*/ 5424940 h 6858000"/>
              <a:gd name="connsiteX93" fmla="*/ 1103809 w 7467600"/>
              <a:gd name="connsiteY93" fmla="*/ 5433720 h 6858000"/>
              <a:gd name="connsiteX94" fmla="*/ 1123454 w 7467600"/>
              <a:gd name="connsiteY94" fmla="*/ 5435727 h 6858000"/>
              <a:gd name="connsiteX95" fmla="*/ 1737017 w 7467600"/>
              <a:gd name="connsiteY95" fmla="*/ 5452183 h 6858000"/>
              <a:gd name="connsiteX96" fmla="*/ 1824397 w 7467600"/>
              <a:gd name="connsiteY96" fmla="*/ 5447757 h 6858000"/>
              <a:gd name="connsiteX97" fmla="*/ 2070059 w 7467600"/>
              <a:gd name="connsiteY97" fmla="*/ 5441660 h 6858000"/>
              <a:gd name="connsiteX98" fmla="*/ 1456157 w 7467600"/>
              <a:gd name="connsiteY98" fmla="*/ 5371404 h 6858000"/>
              <a:gd name="connsiteX99" fmla="*/ 4988186 w 7467600"/>
              <a:gd name="connsiteY99" fmla="*/ 5216467 h 6858000"/>
              <a:gd name="connsiteX100" fmla="*/ 4777334 w 7467600"/>
              <a:gd name="connsiteY100" fmla="*/ 5406072 h 6858000"/>
              <a:gd name="connsiteX101" fmla="*/ 4718341 w 7467600"/>
              <a:gd name="connsiteY101" fmla="*/ 5468043 h 6858000"/>
              <a:gd name="connsiteX102" fmla="*/ 4604655 w 7467600"/>
              <a:gd name="connsiteY102" fmla="*/ 5583434 h 6858000"/>
              <a:gd name="connsiteX103" fmla="*/ 4565074 w 7467600"/>
              <a:gd name="connsiteY103" fmla="*/ 5618550 h 6858000"/>
              <a:gd name="connsiteX104" fmla="*/ 4988186 w 7467600"/>
              <a:gd name="connsiteY104" fmla="*/ 5216467 h 6858000"/>
              <a:gd name="connsiteX105" fmla="*/ 4978032 w 7467600"/>
              <a:gd name="connsiteY105" fmla="*/ 5183809 h 6858000"/>
              <a:gd name="connsiteX106" fmla="*/ 4463413 w 7467600"/>
              <a:gd name="connsiteY106" fmla="*/ 5615162 h 6858000"/>
              <a:gd name="connsiteX107" fmla="*/ 4358134 w 7467600"/>
              <a:gd name="connsiteY107" fmla="*/ 5742791 h 6858000"/>
              <a:gd name="connsiteX108" fmla="*/ 4376219 w 7467600"/>
              <a:gd name="connsiteY108" fmla="*/ 5729027 h 6858000"/>
              <a:gd name="connsiteX109" fmla="*/ 4582340 w 7467600"/>
              <a:gd name="connsiteY109" fmla="*/ 5561037 h 6858000"/>
              <a:gd name="connsiteX110" fmla="*/ 4694684 w 7467600"/>
              <a:gd name="connsiteY110" fmla="*/ 5447098 h 6858000"/>
              <a:gd name="connsiteX111" fmla="*/ 4754123 w 7467600"/>
              <a:gd name="connsiteY111" fmla="*/ 5384643 h 6858000"/>
              <a:gd name="connsiteX112" fmla="*/ 4978032 w 7467600"/>
              <a:gd name="connsiteY112" fmla="*/ 5183809 h 6858000"/>
              <a:gd name="connsiteX113" fmla="*/ 1903353 w 7467600"/>
              <a:gd name="connsiteY113" fmla="*/ 5044827 h 6858000"/>
              <a:gd name="connsiteX114" fmla="*/ 1936931 w 7467600"/>
              <a:gd name="connsiteY114" fmla="*/ 5093954 h 6858000"/>
              <a:gd name="connsiteX115" fmla="*/ 2195868 w 7467600"/>
              <a:gd name="connsiteY115" fmla="*/ 5396574 h 6858000"/>
              <a:gd name="connsiteX116" fmla="*/ 2088852 w 7467600"/>
              <a:gd name="connsiteY116" fmla="*/ 5166123 h 6858000"/>
              <a:gd name="connsiteX117" fmla="*/ 1958241 w 7467600"/>
              <a:gd name="connsiteY117" fmla="*/ 5067955 h 6858000"/>
              <a:gd name="connsiteX118" fmla="*/ 1903353 w 7467600"/>
              <a:gd name="connsiteY118" fmla="*/ 5044827 h 6858000"/>
              <a:gd name="connsiteX119" fmla="*/ 1979378 w 7467600"/>
              <a:gd name="connsiteY119" fmla="*/ 4769504 h 6858000"/>
              <a:gd name="connsiteX120" fmla="*/ 2882120 w 7467600"/>
              <a:gd name="connsiteY120" fmla="*/ 5064547 h 6858000"/>
              <a:gd name="connsiteX121" fmla="*/ 2793103 w 7467600"/>
              <a:gd name="connsiteY121" fmla="*/ 5039699 h 6858000"/>
              <a:gd name="connsiteX122" fmla="*/ 2770041 w 7467600"/>
              <a:gd name="connsiteY122" fmla="*/ 5033634 h 6858000"/>
              <a:gd name="connsiteX123" fmla="*/ 1979378 w 7467600"/>
              <a:gd name="connsiteY123" fmla="*/ 4769504 h 6858000"/>
              <a:gd name="connsiteX124" fmla="*/ 1927410 w 7467600"/>
              <a:gd name="connsiteY124" fmla="*/ 4716164 h 6858000"/>
              <a:gd name="connsiteX125" fmla="*/ 1959587 w 7467600"/>
              <a:gd name="connsiteY125" fmla="*/ 4728849 h 6858000"/>
              <a:gd name="connsiteX126" fmla="*/ 2777707 w 7467600"/>
              <a:gd name="connsiteY126" fmla="*/ 5003991 h 6858000"/>
              <a:gd name="connsiteX127" fmla="*/ 2800768 w 7467600"/>
              <a:gd name="connsiteY127" fmla="*/ 5010056 h 6858000"/>
              <a:gd name="connsiteX128" fmla="*/ 2879408 w 7467600"/>
              <a:gd name="connsiteY128" fmla="*/ 5031590 h 6858000"/>
              <a:gd name="connsiteX129" fmla="*/ 2862295 w 7467600"/>
              <a:gd name="connsiteY129" fmla="*/ 5022958 h 6858000"/>
              <a:gd name="connsiteX130" fmla="*/ 2813343 w 7467600"/>
              <a:gd name="connsiteY130" fmla="*/ 4998369 h 6858000"/>
              <a:gd name="connsiteX131" fmla="*/ 2646245 w 7467600"/>
              <a:gd name="connsiteY131" fmla="*/ 4930999 h 6858000"/>
              <a:gd name="connsiteX132" fmla="*/ 1999243 w 7467600"/>
              <a:gd name="connsiteY132" fmla="*/ 4730524 h 6858000"/>
              <a:gd name="connsiteX133" fmla="*/ 1979527 w 7467600"/>
              <a:gd name="connsiteY133" fmla="*/ 4726651 h 6858000"/>
              <a:gd name="connsiteX134" fmla="*/ 1927410 w 7467600"/>
              <a:gd name="connsiteY134" fmla="*/ 4716164 h 6858000"/>
              <a:gd name="connsiteX135" fmla="*/ 1997014 w 7467600"/>
              <a:gd name="connsiteY135" fmla="*/ 4698007 h 6858000"/>
              <a:gd name="connsiteX136" fmla="*/ 2005458 w 7467600"/>
              <a:gd name="connsiteY136" fmla="*/ 4699540 h 6858000"/>
              <a:gd name="connsiteX137" fmla="*/ 2657186 w 7467600"/>
              <a:gd name="connsiteY137" fmla="*/ 4901687 h 6858000"/>
              <a:gd name="connsiteX138" fmla="*/ 2826662 w 7467600"/>
              <a:gd name="connsiteY138" fmla="*/ 4970362 h 6858000"/>
              <a:gd name="connsiteX139" fmla="*/ 2876100 w 7467600"/>
              <a:gd name="connsiteY139" fmla="*/ 4995397 h 6858000"/>
              <a:gd name="connsiteX140" fmla="*/ 3042600 w 7467600"/>
              <a:gd name="connsiteY140" fmla="*/ 5059532 h 6858000"/>
              <a:gd name="connsiteX141" fmla="*/ 1997014 w 7467600"/>
              <a:gd name="connsiteY141" fmla="*/ 4698007 h 6858000"/>
              <a:gd name="connsiteX142" fmla="*/ 2305292 w 7467600"/>
              <a:gd name="connsiteY142" fmla="*/ 4219492 h 6858000"/>
              <a:gd name="connsiteX143" fmla="*/ 3360922 w 7467600"/>
              <a:gd name="connsiteY143" fmla="*/ 4529373 h 6858000"/>
              <a:gd name="connsiteX144" fmla="*/ 3492420 w 7467600"/>
              <a:gd name="connsiteY144" fmla="*/ 4510145 h 6858000"/>
              <a:gd name="connsiteX145" fmla="*/ 3364086 w 7467600"/>
              <a:gd name="connsiteY145" fmla="*/ 4480340 h 6858000"/>
              <a:gd name="connsiteX146" fmla="*/ 3225818 w 7467600"/>
              <a:gd name="connsiteY146" fmla="*/ 4411822 h 6858000"/>
              <a:gd name="connsiteX147" fmla="*/ 3129696 w 7467600"/>
              <a:gd name="connsiteY147" fmla="*/ 4360704 h 6858000"/>
              <a:gd name="connsiteX148" fmla="*/ 2814545 w 7467600"/>
              <a:gd name="connsiteY148" fmla="*/ 4282955 h 6858000"/>
              <a:gd name="connsiteX149" fmla="*/ 2305292 w 7467600"/>
              <a:gd name="connsiteY149" fmla="*/ 4219492 h 6858000"/>
              <a:gd name="connsiteX150" fmla="*/ 2626982 w 7467600"/>
              <a:gd name="connsiteY150" fmla="*/ 4206450 h 6858000"/>
              <a:gd name="connsiteX151" fmla="*/ 2490617 w 7467600"/>
              <a:gd name="connsiteY151" fmla="*/ 4206951 h 6858000"/>
              <a:gd name="connsiteX152" fmla="*/ 2819869 w 7467600"/>
              <a:gd name="connsiteY152" fmla="*/ 4252936 h 6858000"/>
              <a:gd name="connsiteX153" fmla="*/ 3143018 w 7467600"/>
              <a:gd name="connsiteY153" fmla="*/ 4332698 h 6858000"/>
              <a:gd name="connsiteX154" fmla="*/ 3241520 w 7467600"/>
              <a:gd name="connsiteY154" fmla="*/ 4385112 h 6858000"/>
              <a:gd name="connsiteX155" fmla="*/ 3374575 w 7467600"/>
              <a:gd name="connsiteY155" fmla="*/ 4451517 h 6858000"/>
              <a:gd name="connsiteX156" fmla="*/ 3505221 w 7467600"/>
              <a:gd name="connsiteY156" fmla="*/ 4480757 h 6858000"/>
              <a:gd name="connsiteX157" fmla="*/ 2626982 w 7467600"/>
              <a:gd name="connsiteY157" fmla="*/ 4206450 h 6858000"/>
              <a:gd name="connsiteX158" fmla="*/ 1310106 w 7467600"/>
              <a:gd name="connsiteY158" fmla="*/ 3943217 h 6858000"/>
              <a:gd name="connsiteX159" fmla="*/ 854994 w 7467600"/>
              <a:gd name="connsiteY159" fmla="*/ 4399136 h 6858000"/>
              <a:gd name="connsiteX160" fmla="*/ 742462 w 7467600"/>
              <a:gd name="connsiteY160" fmla="*/ 4594648 h 6858000"/>
              <a:gd name="connsiteX161" fmla="*/ 820602 w 7467600"/>
              <a:gd name="connsiteY161" fmla="*/ 4485915 h 6858000"/>
              <a:gd name="connsiteX162" fmla="*/ 878295 w 7467600"/>
              <a:gd name="connsiteY162" fmla="*/ 4403594 h 6858000"/>
              <a:gd name="connsiteX163" fmla="*/ 1240607 w 7467600"/>
              <a:gd name="connsiteY163" fmla="*/ 4010401 h 6858000"/>
              <a:gd name="connsiteX164" fmla="*/ 1310106 w 7467600"/>
              <a:gd name="connsiteY164" fmla="*/ 3943217 h 6858000"/>
              <a:gd name="connsiteX165" fmla="*/ 1423113 w 7467600"/>
              <a:gd name="connsiteY165" fmla="*/ 3874565 h 6858000"/>
              <a:gd name="connsiteX166" fmla="*/ 1260565 w 7467600"/>
              <a:gd name="connsiteY166" fmla="*/ 4031982 h 6858000"/>
              <a:gd name="connsiteX167" fmla="*/ 901900 w 7467600"/>
              <a:gd name="connsiteY167" fmla="*/ 4421236 h 6858000"/>
              <a:gd name="connsiteX168" fmla="*/ 845044 w 7467600"/>
              <a:gd name="connsiteY168" fmla="*/ 4502436 h 6858000"/>
              <a:gd name="connsiteX169" fmla="*/ 685926 w 7467600"/>
              <a:gd name="connsiteY169" fmla="*/ 4703069 h 6858000"/>
              <a:gd name="connsiteX170" fmla="*/ 684248 w 7467600"/>
              <a:gd name="connsiteY170" fmla="*/ 4706721 h 6858000"/>
              <a:gd name="connsiteX171" fmla="*/ 1423113 w 7467600"/>
              <a:gd name="connsiteY171" fmla="*/ 3874565 h 6858000"/>
              <a:gd name="connsiteX172" fmla="*/ 3316479 w 7467600"/>
              <a:gd name="connsiteY172" fmla="*/ 3872136 h 6858000"/>
              <a:gd name="connsiteX173" fmla="*/ 3546806 w 7467600"/>
              <a:gd name="connsiteY173" fmla="*/ 4356139 h 6858000"/>
              <a:gd name="connsiteX174" fmla="*/ 3364433 w 7467600"/>
              <a:gd name="connsiteY174" fmla="*/ 3953121 h 6858000"/>
              <a:gd name="connsiteX175" fmla="*/ 3316479 w 7467600"/>
              <a:gd name="connsiteY175" fmla="*/ 3872136 h 6858000"/>
              <a:gd name="connsiteX176" fmla="*/ 3291335 w 7467600"/>
              <a:gd name="connsiteY176" fmla="*/ 3767420 h 6858000"/>
              <a:gd name="connsiteX177" fmla="*/ 3390805 w 7467600"/>
              <a:gd name="connsiteY177" fmla="*/ 3937163 h 6858000"/>
              <a:gd name="connsiteX178" fmla="*/ 3579062 w 7467600"/>
              <a:gd name="connsiteY178" fmla="*/ 4359040 h 6858000"/>
              <a:gd name="connsiteX179" fmla="*/ 3467355 w 7467600"/>
              <a:gd name="connsiteY179" fmla="*/ 3988130 h 6858000"/>
              <a:gd name="connsiteX180" fmla="*/ 3310753 w 7467600"/>
              <a:gd name="connsiteY180" fmla="*/ 3787140 h 6858000"/>
              <a:gd name="connsiteX181" fmla="*/ 3291335 w 7467600"/>
              <a:gd name="connsiteY181" fmla="*/ 3767420 h 6858000"/>
              <a:gd name="connsiteX182" fmla="*/ 1635889 w 7467600"/>
              <a:gd name="connsiteY182" fmla="*/ 3709494 h 6858000"/>
              <a:gd name="connsiteX183" fmla="*/ 1634800 w 7467600"/>
              <a:gd name="connsiteY183" fmla="*/ 3731111 h 6858000"/>
              <a:gd name="connsiteX184" fmla="*/ 1635889 w 7467600"/>
              <a:gd name="connsiteY184" fmla="*/ 3709494 h 6858000"/>
              <a:gd name="connsiteX185" fmla="*/ 1510397 w 7467600"/>
              <a:gd name="connsiteY185" fmla="*/ 3684705 h 6858000"/>
              <a:gd name="connsiteX186" fmla="*/ 1146550 w 7467600"/>
              <a:gd name="connsiteY186" fmla="*/ 3802012 h 6858000"/>
              <a:gd name="connsiteX187" fmla="*/ 698834 w 7467600"/>
              <a:gd name="connsiteY187" fmla="*/ 3952272 h 6858000"/>
              <a:gd name="connsiteX188" fmla="*/ 34256 w 7467600"/>
              <a:gd name="connsiteY188" fmla="*/ 4347603 h 6858000"/>
              <a:gd name="connsiteX189" fmla="*/ 527241 w 7467600"/>
              <a:gd name="connsiteY189" fmla="*/ 4065078 h 6858000"/>
              <a:gd name="connsiteX190" fmla="*/ 1510397 w 7467600"/>
              <a:gd name="connsiteY190" fmla="*/ 3684705 h 6858000"/>
              <a:gd name="connsiteX191" fmla="*/ 1313114 w 7467600"/>
              <a:gd name="connsiteY191" fmla="*/ 3655216 h 6858000"/>
              <a:gd name="connsiteX192" fmla="*/ 1109304 w 7467600"/>
              <a:gd name="connsiteY192" fmla="*/ 3669030 h 6858000"/>
              <a:gd name="connsiteX193" fmla="*/ 8129 w 7467600"/>
              <a:gd name="connsiteY193" fmla="*/ 4330519 h 6858000"/>
              <a:gd name="connsiteX194" fmla="*/ 687572 w 7467600"/>
              <a:gd name="connsiteY194" fmla="*/ 3925629 h 6858000"/>
              <a:gd name="connsiteX195" fmla="*/ 1138365 w 7467600"/>
              <a:gd name="connsiteY195" fmla="*/ 3774515 h 6858000"/>
              <a:gd name="connsiteX196" fmla="*/ 1505579 w 7467600"/>
              <a:gd name="connsiteY196" fmla="*/ 3655526 h 6858000"/>
              <a:gd name="connsiteX197" fmla="*/ 1313114 w 7467600"/>
              <a:gd name="connsiteY197" fmla="*/ 3655216 h 6858000"/>
              <a:gd name="connsiteX198" fmla="*/ 3655073 w 7467600"/>
              <a:gd name="connsiteY198" fmla="*/ 3650884 h 6858000"/>
              <a:gd name="connsiteX199" fmla="*/ 3989938 w 7467600"/>
              <a:gd name="connsiteY199" fmla="*/ 3991685 h 6858000"/>
              <a:gd name="connsiteX200" fmla="*/ 4393907 w 7467600"/>
              <a:gd name="connsiteY200" fmla="*/ 4261258 h 6858000"/>
              <a:gd name="connsiteX201" fmla="*/ 4648051 w 7467600"/>
              <a:gd name="connsiteY201" fmla="*/ 4374051 h 6858000"/>
              <a:gd name="connsiteX202" fmla="*/ 4383389 w 7467600"/>
              <a:gd name="connsiteY202" fmla="*/ 4184369 h 6858000"/>
              <a:gd name="connsiteX203" fmla="*/ 4165508 w 7467600"/>
              <a:gd name="connsiteY203" fmla="*/ 4035196 h 6858000"/>
              <a:gd name="connsiteX204" fmla="*/ 4068162 w 7467600"/>
              <a:gd name="connsiteY204" fmla="*/ 3953394 h 6858000"/>
              <a:gd name="connsiteX205" fmla="*/ 3981416 w 7467600"/>
              <a:gd name="connsiteY205" fmla="*/ 3880482 h 6858000"/>
              <a:gd name="connsiteX206" fmla="*/ 3800147 w 7467600"/>
              <a:gd name="connsiteY206" fmla="*/ 3749872 h 6858000"/>
              <a:gd name="connsiteX207" fmla="*/ 3655073 w 7467600"/>
              <a:gd name="connsiteY207" fmla="*/ 3650884 h 6858000"/>
              <a:gd name="connsiteX208" fmla="*/ 3670252 w 7467600"/>
              <a:gd name="connsiteY208" fmla="*/ 3622798 h 6858000"/>
              <a:gd name="connsiteX209" fmla="*/ 3817258 w 7467600"/>
              <a:gd name="connsiteY209" fmla="*/ 3723577 h 6858000"/>
              <a:gd name="connsiteX210" fmla="*/ 4000461 w 7467600"/>
              <a:gd name="connsiteY210" fmla="*/ 3855966 h 6858000"/>
              <a:gd name="connsiteX211" fmla="*/ 4088180 w 7467600"/>
              <a:gd name="connsiteY211" fmla="*/ 3929774 h 6858000"/>
              <a:gd name="connsiteX212" fmla="*/ 4184555 w 7467600"/>
              <a:gd name="connsiteY212" fmla="*/ 4010683 h 6858000"/>
              <a:gd name="connsiteX213" fmla="*/ 4399563 w 7467600"/>
              <a:gd name="connsiteY213" fmla="*/ 4158106 h 6858000"/>
              <a:gd name="connsiteX214" fmla="*/ 4684469 w 7467600"/>
              <a:gd name="connsiteY214" fmla="*/ 4364680 h 6858000"/>
              <a:gd name="connsiteX215" fmla="*/ 4690271 w 7467600"/>
              <a:gd name="connsiteY215" fmla="*/ 4370034 h 6858000"/>
              <a:gd name="connsiteX216" fmla="*/ 4136093 w 7467600"/>
              <a:gd name="connsiteY216" fmla="*/ 3858466 h 6858000"/>
              <a:gd name="connsiteX217" fmla="*/ 3670252 w 7467600"/>
              <a:gd name="connsiteY217" fmla="*/ 3622798 h 6858000"/>
              <a:gd name="connsiteX218" fmla="*/ 4440129 w 7467600"/>
              <a:gd name="connsiteY218" fmla="*/ 3448571 h 6858000"/>
              <a:gd name="connsiteX219" fmla="*/ 4856525 w 7467600"/>
              <a:gd name="connsiteY219" fmla="*/ 3915351 h 6858000"/>
              <a:gd name="connsiteX220" fmla="*/ 5059055 w 7467600"/>
              <a:gd name="connsiteY220" fmla="*/ 4108918 h 6858000"/>
              <a:gd name="connsiteX221" fmla="*/ 5290070 w 7467600"/>
              <a:gd name="connsiteY221" fmla="*/ 4263619 h 6858000"/>
              <a:gd name="connsiteX222" fmla="*/ 4834991 w 7467600"/>
              <a:gd name="connsiteY222" fmla="*/ 3830985 h 6858000"/>
              <a:gd name="connsiteX223" fmla="*/ 4440129 w 7467600"/>
              <a:gd name="connsiteY223" fmla="*/ 3448571 h 6858000"/>
              <a:gd name="connsiteX224" fmla="*/ 4441737 w 7467600"/>
              <a:gd name="connsiteY224" fmla="*/ 3399734 h 6858000"/>
              <a:gd name="connsiteX225" fmla="*/ 4431236 w 7467600"/>
              <a:gd name="connsiteY225" fmla="*/ 3400954 h 6858000"/>
              <a:gd name="connsiteX226" fmla="*/ 4557150 w 7467600"/>
              <a:gd name="connsiteY226" fmla="*/ 3510023 h 6858000"/>
              <a:gd name="connsiteX227" fmla="*/ 4856936 w 7467600"/>
              <a:gd name="connsiteY227" fmla="*/ 3809146 h 6858000"/>
              <a:gd name="connsiteX228" fmla="*/ 5111996 w 7467600"/>
              <a:gd name="connsiteY228" fmla="*/ 4065759 h 6858000"/>
              <a:gd name="connsiteX229" fmla="*/ 5388878 w 7467600"/>
              <a:gd name="connsiteY229" fmla="*/ 4300185 h 6858000"/>
              <a:gd name="connsiteX230" fmla="*/ 5425556 w 7467600"/>
              <a:gd name="connsiteY230" fmla="*/ 4308967 h 6858000"/>
              <a:gd name="connsiteX231" fmla="*/ 4943646 w 7467600"/>
              <a:gd name="connsiteY231" fmla="*/ 3822916 h 6858000"/>
              <a:gd name="connsiteX232" fmla="*/ 4594837 w 7467600"/>
              <a:gd name="connsiteY232" fmla="*/ 3532274 h 6858000"/>
              <a:gd name="connsiteX233" fmla="*/ 4441737 w 7467600"/>
              <a:gd name="connsiteY233" fmla="*/ 3399734 h 6858000"/>
              <a:gd name="connsiteX234" fmla="*/ 5425834 w 7467600"/>
              <a:gd name="connsiteY234" fmla="*/ 3162785 h 6858000"/>
              <a:gd name="connsiteX235" fmla="*/ 5401644 w 7467600"/>
              <a:gd name="connsiteY235" fmla="*/ 3617847 h 6858000"/>
              <a:gd name="connsiteX236" fmla="*/ 5467256 w 7467600"/>
              <a:gd name="connsiteY236" fmla="*/ 4175494 h 6858000"/>
              <a:gd name="connsiteX237" fmla="*/ 5448069 w 7467600"/>
              <a:gd name="connsiteY237" fmla="*/ 3567554 h 6858000"/>
              <a:gd name="connsiteX238" fmla="*/ 5425834 w 7467600"/>
              <a:gd name="connsiteY238" fmla="*/ 3162785 h 6858000"/>
              <a:gd name="connsiteX239" fmla="*/ 1318687 w 7467600"/>
              <a:gd name="connsiteY239" fmla="*/ 3113840 h 6858000"/>
              <a:gd name="connsiteX240" fmla="*/ 1066793 w 7467600"/>
              <a:gd name="connsiteY240" fmla="*/ 3212171 h 6858000"/>
              <a:gd name="connsiteX241" fmla="*/ 993319 w 7467600"/>
              <a:gd name="connsiteY241" fmla="*/ 3247648 h 6858000"/>
              <a:gd name="connsiteX242" fmla="*/ 853081 w 7467600"/>
              <a:gd name="connsiteY242" fmla="*/ 3312410 h 6858000"/>
              <a:gd name="connsiteX243" fmla="*/ 805957 w 7467600"/>
              <a:gd name="connsiteY243" fmla="*/ 3330443 h 6858000"/>
              <a:gd name="connsiteX244" fmla="*/ 1318687 w 7467600"/>
              <a:gd name="connsiteY244" fmla="*/ 3113840 h 6858000"/>
              <a:gd name="connsiteX245" fmla="*/ 5453702 w 7467600"/>
              <a:gd name="connsiteY245" fmla="*/ 3090882 h 6858000"/>
              <a:gd name="connsiteX246" fmla="*/ 5480135 w 7467600"/>
              <a:gd name="connsiteY246" fmla="*/ 3565802 h 6858000"/>
              <a:gd name="connsiteX247" fmla="*/ 5499023 w 7467600"/>
              <a:gd name="connsiteY247" fmla="*/ 4166310 h 6858000"/>
              <a:gd name="connsiteX248" fmla="*/ 5547022 w 7467600"/>
              <a:gd name="connsiteY248" fmla="*/ 3607838 h 6858000"/>
              <a:gd name="connsiteX249" fmla="*/ 5515964 w 7467600"/>
              <a:gd name="connsiteY249" fmla="*/ 3378541 h 6858000"/>
              <a:gd name="connsiteX250" fmla="*/ 5453702 w 7467600"/>
              <a:gd name="connsiteY250" fmla="*/ 3090882 h 6858000"/>
              <a:gd name="connsiteX251" fmla="*/ 1238695 w 7467600"/>
              <a:gd name="connsiteY251" fmla="*/ 3076820 h 6858000"/>
              <a:gd name="connsiteX252" fmla="*/ 716371 w 7467600"/>
              <a:gd name="connsiteY252" fmla="*/ 3293249 h 6858000"/>
              <a:gd name="connsiteX253" fmla="*/ 579522 w 7467600"/>
              <a:gd name="connsiteY253" fmla="*/ 3371759 h 6858000"/>
              <a:gd name="connsiteX254" fmla="*/ 600288 w 7467600"/>
              <a:gd name="connsiteY254" fmla="*/ 3365555 h 6858000"/>
              <a:gd name="connsiteX255" fmla="*/ 840692 w 7467600"/>
              <a:gd name="connsiteY255" fmla="*/ 3284921 h 6858000"/>
              <a:gd name="connsiteX256" fmla="*/ 979248 w 7467600"/>
              <a:gd name="connsiteY256" fmla="*/ 3221003 h 6858000"/>
              <a:gd name="connsiteX257" fmla="*/ 1053282 w 7467600"/>
              <a:gd name="connsiteY257" fmla="*/ 3185247 h 6858000"/>
              <a:gd name="connsiteX258" fmla="*/ 1320603 w 7467600"/>
              <a:gd name="connsiteY258" fmla="*/ 3081281 h 6858000"/>
              <a:gd name="connsiteX259" fmla="*/ 1238695 w 7467600"/>
              <a:gd name="connsiteY259" fmla="*/ 3076820 h 6858000"/>
              <a:gd name="connsiteX260" fmla="*/ 5425627 w 7467600"/>
              <a:gd name="connsiteY260" fmla="*/ 2954192 h 6858000"/>
              <a:gd name="connsiteX261" fmla="*/ 5470770 w 7467600"/>
              <a:gd name="connsiteY261" fmla="*/ 3005435 h 6858000"/>
              <a:gd name="connsiteX262" fmla="*/ 5519779 w 7467600"/>
              <a:gd name="connsiteY262" fmla="*/ 4359223 h 6858000"/>
              <a:gd name="connsiteX263" fmla="*/ 5520293 w 7467600"/>
              <a:gd name="connsiteY263" fmla="*/ 4360602 h 6858000"/>
              <a:gd name="connsiteX264" fmla="*/ 5767221 w 7467600"/>
              <a:gd name="connsiteY264" fmla="*/ 4665564 h 6858000"/>
              <a:gd name="connsiteX265" fmla="*/ 6937169 w 7467600"/>
              <a:gd name="connsiteY265" fmla="*/ 4815941 h 6858000"/>
              <a:gd name="connsiteX266" fmla="*/ 6953922 w 7467600"/>
              <a:gd name="connsiteY266" fmla="*/ 4890068 h 6858000"/>
              <a:gd name="connsiteX267" fmla="*/ 6071359 w 7467600"/>
              <a:gd name="connsiteY267" fmla="*/ 4770770 h 6858000"/>
              <a:gd name="connsiteX268" fmla="*/ 6038839 w 7467600"/>
              <a:gd name="connsiteY268" fmla="*/ 4764474 h 6858000"/>
              <a:gd name="connsiteX269" fmla="*/ 6038706 w 7467600"/>
              <a:gd name="connsiteY269" fmla="*/ 4763847 h 6858000"/>
              <a:gd name="connsiteX270" fmla="*/ 6037784 w 7467600"/>
              <a:gd name="connsiteY270" fmla="*/ 4764270 h 6858000"/>
              <a:gd name="connsiteX271" fmla="*/ 6038839 w 7467600"/>
              <a:gd name="connsiteY271" fmla="*/ 4764474 h 6858000"/>
              <a:gd name="connsiteX272" fmla="*/ 6040338 w 7467600"/>
              <a:gd name="connsiteY272" fmla="*/ 4771418 h 6858000"/>
              <a:gd name="connsiteX273" fmla="*/ 6024488 w 7467600"/>
              <a:gd name="connsiteY273" fmla="*/ 4809903 h 6858000"/>
              <a:gd name="connsiteX274" fmla="*/ 5599771 w 7467600"/>
              <a:gd name="connsiteY274" fmla="*/ 5509652 h 6858000"/>
              <a:gd name="connsiteX275" fmla="*/ 5548843 w 7467600"/>
              <a:gd name="connsiteY275" fmla="*/ 5563845 h 6858000"/>
              <a:gd name="connsiteX276" fmla="*/ 5940952 w 7467600"/>
              <a:gd name="connsiteY276" fmla="*/ 6250028 h 6858000"/>
              <a:gd name="connsiteX277" fmla="*/ 6043441 w 7467600"/>
              <a:gd name="connsiteY277" fmla="*/ 6665847 h 6858000"/>
              <a:gd name="connsiteX278" fmla="*/ 6093432 w 7467600"/>
              <a:gd name="connsiteY278" fmla="*/ 6858000 h 6858000"/>
              <a:gd name="connsiteX279" fmla="*/ 6034344 w 7467600"/>
              <a:gd name="connsiteY279" fmla="*/ 6858000 h 6858000"/>
              <a:gd name="connsiteX280" fmla="*/ 6026679 w 7467600"/>
              <a:gd name="connsiteY280" fmla="*/ 6836959 h 6858000"/>
              <a:gd name="connsiteX281" fmla="*/ 5800441 w 7467600"/>
              <a:gd name="connsiteY281" fmla="*/ 6335286 h 6858000"/>
              <a:gd name="connsiteX282" fmla="*/ 5526562 w 7467600"/>
              <a:gd name="connsiteY282" fmla="*/ 5705388 h 6858000"/>
              <a:gd name="connsiteX283" fmla="*/ 5519640 w 7467600"/>
              <a:gd name="connsiteY283" fmla="*/ 5683774 h 6858000"/>
              <a:gd name="connsiteX284" fmla="*/ 5844559 w 7467600"/>
              <a:gd name="connsiteY284" fmla="*/ 6553349 h 6858000"/>
              <a:gd name="connsiteX285" fmla="*/ 5975994 w 7467600"/>
              <a:gd name="connsiteY285" fmla="*/ 6858000 h 6858000"/>
              <a:gd name="connsiteX286" fmla="*/ 5898547 w 7467600"/>
              <a:gd name="connsiteY286" fmla="*/ 6858000 h 6858000"/>
              <a:gd name="connsiteX287" fmla="*/ 5682041 w 7467600"/>
              <a:gd name="connsiteY287" fmla="*/ 6355860 h 6858000"/>
              <a:gd name="connsiteX288" fmla="*/ 5461758 w 7467600"/>
              <a:gd name="connsiteY288" fmla="*/ 5820220 h 6858000"/>
              <a:gd name="connsiteX289" fmla="*/ 5237282 w 7467600"/>
              <a:gd name="connsiteY289" fmla="*/ 6579086 h 6858000"/>
              <a:gd name="connsiteX290" fmla="*/ 5115009 w 7467600"/>
              <a:gd name="connsiteY290" fmla="*/ 6858000 h 6858000"/>
              <a:gd name="connsiteX291" fmla="*/ 5028074 w 7467600"/>
              <a:gd name="connsiteY291" fmla="*/ 6858000 h 6858000"/>
              <a:gd name="connsiteX292" fmla="*/ 5079508 w 7467600"/>
              <a:gd name="connsiteY292" fmla="*/ 6749074 h 6858000"/>
              <a:gd name="connsiteX293" fmla="*/ 5371846 w 7467600"/>
              <a:gd name="connsiteY293" fmla="*/ 5924413 h 6858000"/>
              <a:gd name="connsiteX294" fmla="*/ 5270512 w 7467600"/>
              <a:gd name="connsiteY294" fmla="*/ 6138975 h 6858000"/>
              <a:gd name="connsiteX295" fmla="*/ 5062409 w 7467600"/>
              <a:gd name="connsiteY295" fmla="*/ 6653544 h 6858000"/>
              <a:gd name="connsiteX296" fmla="*/ 5036628 w 7467600"/>
              <a:gd name="connsiteY296" fmla="*/ 6754247 h 6858000"/>
              <a:gd name="connsiteX297" fmla="*/ 5009112 w 7467600"/>
              <a:gd name="connsiteY297" fmla="*/ 6858000 h 6858000"/>
              <a:gd name="connsiteX298" fmla="*/ 4976679 w 7467600"/>
              <a:gd name="connsiteY298" fmla="*/ 6858000 h 6858000"/>
              <a:gd name="connsiteX299" fmla="*/ 5006537 w 7467600"/>
              <a:gd name="connsiteY299" fmla="*/ 6747068 h 6858000"/>
              <a:gd name="connsiteX300" fmla="*/ 5032723 w 7467600"/>
              <a:gd name="connsiteY300" fmla="*/ 6644957 h 6858000"/>
              <a:gd name="connsiteX301" fmla="*/ 5242949 w 7467600"/>
              <a:gd name="connsiteY301" fmla="*/ 6125175 h 6858000"/>
              <a:gd name="connsiteX302" fmla="*/ 5286321 w 7467600"/>
              <a:gd name="connsiteY302" fmla="*/ 6033555 h 6858000"/>
              <a:gd name="connsiteX303" fmla="*/ 5008210 w 7467600"/>
              <a:gd name="connsiteY303" fmla="*/ 6649194 h 6858000"/>
              <a:gd name="connsiteX304" fmla="*/ 4986321 w 7467600"/>
              <a:gd name="connsiteY304" fmla="*/ 6765687 h 6858000"/>
              <a:gd name="connsiteX305" fmla="*/ 4973474 w 7467600"/>
              <a:gd name="connsiteY305" fmla="*/ 6858000 h 6858000"/>
              <a:gd name="connsiteX306" fmla="*/ 4907178 w 7467600"/>
              <a:gd name="connsiteY306" fmla="*/ 6858000 h 6858000"/>
              <a:gd name="connsiteX307" fmla="*/ 4910810 w 7467600"/>
              <a:gd name="connsiteY307" fmla="*/ 6829660 h 6858000"/>
              <a:gd name="connsiteX308" fmla="*/ 4987461 w 7467600"/>
              <a:gd name="connsiteY308" fmla="*/ 6432994 h 6858000"/>
              <a:gd name="connsiteX309" fmla="*/ 5179262 w 7467600"/>
              <a:gd name="connsiteY309" fmla="*/ 6035044 h 6858000"/>
              <a:gd name="connsiteX310" fmla="*/ 4689678 w 7467600"/>
              <a:gd name="connsiteY310" fmla="*/ 6440241 h 6858000"/>
              <a:gd name="connsiteX311" fmla="*/ 4477543 w 7467600"/>
              <a:gd name="connsiteY311" fmla="*/ 6674836 h 6858000"/>
              <a:gd name="connsiteX312" fmla="*/ 4329957 w 7467600"/>
              <a:gd name="connsiteY312" fmla="*/ 6858000 h 6858000"/>
              <a:gd name="connsiteX313" fmla="*/ 4218595 w 7467600"/>
              <a:gd name="connsiteY313" fmla="*/ 6858000 h 6858000"/>
              <a:gd name="connsiteX314" fmla="*/ 4368888 w 7467600"/>
              <a:gd name="connsiteY314" fmla="*/ 6668412 h 6858000"/>
              <a:gd name="connsiteX315" fmla="*/ 4563091 w 7467600"/>
              <a:gd name="connsiteY315" fmla="*/ 6442508 h 6858000"/>
              <a:gd name="connsiteX316" fmla="*/ 5387324 w 7467600"/>
              <a:gd name="connsiteY316" fmla="*/ 5705830 h 6858000"/>
              <a:gd name="connsiteX317" fmla="*/ 5073620 w 7467600"/>
              <a:gd name="connsiteY317" fmla="*/ 5955437 h 6858000"/>
              <a:gd name="connsiteX318" fmla="*/ 4689789 w 7467600"/>
              <a:gd name="connsiteY318" fmla="*/ 6268382 h 6858000"/>
              <a:gd name="connsiteX319" fmla="*/ 4418722 w 7467600"/>
              <a:gd name="connsiteY319" fmla="*/ 6570886 h 6858000"/>
              <a:gd name="connsiteX320" fmla="*/ 4214944 w 7467600"/>
              <a:gd name="connsiteY320" fmla="*/ 6858000 h 6858000"/>
              <a:gd name="connsiteX321" fmla="*/ 4177898 w 7467600"/>
              <a:gd name="connsiteY321" fmla="*/ 6858000 h 6858000"/>
              <a:gd name="connsiteX322" fmla="*/ 4391597 w 7467600"/>
              <a:gd name="connsiteY322" fmla="*/ 6556370 h 6858000"/>
              <a:gd name="connsiteX323" fmla="*/ 4668889 w 7467600"/>
              <a:gd name="connsiteY323" fmla="*/ 6246399 h 6858000"/>
              <a:gd name="connsiteX324" fmla="*/ 5055427 w 7467600"/>
              <a:gd name="connsiteY324" fmla="*/ 5931476 h 6858000"/>
              <a:gd name="connsiteX325" fmla="*/ 5371814 w 7467600"/>
              <a:gd name="connsiteY325" fmla="*/ 5678975 h 6858000"/>
              <a:gd name="connsiteX326" fmla="*/ 4987918 w 7467600"/>
              <a:gd name="connsiteY326" fmla="*/ 5838701 h 6858000"/>
              <a:gd name="connsiteX327" fmla="*/ 4317146 w 7467600"/>
              <a:gd name="connsiteY327" fmla="*/ 6587716 h 6858000"/>
              <a:gd name="connsiteX328" fmla="*/ 4171627 w 7467600"/>
              <a:gd name="connsiteY328" fmla="*/ 6858000 h 6858000"/>
              <a:gd name="connsiteX329" fmla="*/ 4081585 w 7467600"/>
              <a:gd name="connsiteY329" fmla="*/ 6858000 h 6858000"/>
              <a:gd name="connsiteX330" fmla="*/ 4238603 w 7467600"/>
              <a:gd name="connsiteY330" fmla="*/ 6559341 h 6858000"/>
              <a:gd name="connsiteX331" fmla="*/ 4778333 w 7467600"/>
              <a:gd name="connsiteY331" fmla="*/ 5873626 h 6858000"/>
              <a:gd name="connsiteX332" fmla="*/ 5414185 w 7467600"/>
              <a:gd name="connsiteY332" fmla="*/ 5573882 h 6858000"/>
              <a:gd name="connsiteX333" fmla="*/ 5959648 w 7467600"/>
              <a:gd name="connsiteY333" fmla="*/ 4760797 h 6858000"/>
              <a:gd name="connsiteX334" fmla="*/ 5355019 w 7467600"/>
              <a:gd name="connsiteY334" fmla="*/ 4734672 h 6858000"/>
              <a:gd name="connsiteX335" fmla="*/ 5083565 w 7467600"/>
              <a:gd name="connsiteY335" fmla="*/ 5179121 h 6858000"/>
              <a:gd name="connsiteX336" fmla="*/ 4713577 w 7467600"/>
              <a:gd name="connsiteY336" fmla="*/ 5616803 h 6858000"/>
              <a:gd name="connsiteX337" fmla="*/ 3989559 w 7467600"/>
              <a:gd name="connsiteY337" fmla="*/ 6145945 h 6858000"/>
              <a:gd name="connsiteX338" fmla="*/ 3939824 w 7467600"/>
              <a:gd name="connsiteY338" fmla="*/ 6066900 h 6858000"/>
              <a:gd name="connsiteX339" fmla="*/ 4584537 w 7467600"/>
              <a:gd name="connsiteY339" fmla="*/ 5324826 h 6858000"/>
              <a:gd name="connsiteX340" fmla="*/ 5037105 w 7467600"/>
              <a:gd name="connsiteY340" fmla="*/ 5088765 h 6858000"/>
              <a:gd name="connsiteX341" fmla="*/ 5039930 w 7467600"/>
              <a:gd name="connsiteY341" fmla="*/ 5089585 h 6858000"/>
              <a:gd name="connsiteX342" fmla="*/ 5263764 w 7467600"/>
              <a:gd name="connsiteY342" fmla="*/ 4735525 h 6858000"/>
              <a:gd name="connsiteX343" fmla="*/ 4086300 w 7467600"/>
              <a:gd name="connsiteY343" fmla="*/ 4884599 h 6858000"/>
              <a:gd name="connsiteX344" fmla="*/ 4085485 w 7467600"/>
              <a:gd name="connsiteY344" fmla="*/ 4899070 h 6858000"/>
              <a:gd name="connsiteX345" fmla="*/ 3871915 w 7467600"/>
              <a:gd name="connsiteY345" fmla="*/ 5253645 h 6858000"/>
              <a:gd name="connsiteX346" fmla="*/ 3799374 w 7467600"/>
              <a:gd name="connsiteY346" fmla="*/ 5466127 h 6858000"/>
              <a:gd name="connsiteX347" fmla="*/ 3498850 w 7467600"/>
              <a:gd name="connsiteY347" fmla="*/ 6661888 h 6858000"/>
              <a:gd name="connsiteX348" fmla="*/ 3399216 w 7467600"/>
              <a:gd name="connsiteY348" fmla="*/ 6858000 h 6858000"/>
              <a:gd name="connsiteX349" fmla="*/ 3303688 w 7467600"/>
              <a:gd name="connsiteY349" fmla="*/ 6858000 h 6858000"/>
              <a:gd name="connsiteX350" fmla="*/ 3391774 w 7467600"/>
              <a:gd name="connsiteY350" fmla="*/ 6697181 h 6858000"/>
              <a:gd name="connsiteX351" fmla="*/ 3735540 w 7467600"/>
              <a:gd name="connsiteY351" fmla="*/ 5546923 h 6858000"/>
              <a:gd name="connsiteX352" fmla="*/ 3729438 w 7467600"/>
              <a:gd name="connsiteY352" fmla="*/ 5569058 h 6858000"/>
              <a:gd name="connsiteX353" fmla="*/ 3707782 w 7467600"/>
              <a:gd name="connsiteY353" fmla="*/ 5644908 h 6858000"/>
              <a:gd name="connsiteX354" fmla="*/ 3583827 w 7467600"/>
              <a:gd name="connsiteY354" fmla="*/ 6039215 h 6858000"/>
              <a:gd name="connsiteX355" fmla="*/ 3547861 w 7467600"/>
              <a:gd name="connsiteY355" fmla="*/ 6129609 h 6858000"/>
              <a:gd name="connsiteX356" fmla="*/ 3490905 w 7467600"/>
              <a:gd name="connsiteY356" fmla="*/ 6277660 h 6858000"/>
              <a:gd name="connsiteX357" fmla="*/ 3455859 w 7467600"/>
              <a:gd name="connsiteY357" fmla="*/ 6391301 h 6858000"/>
              <a:gd name="connsiteX358" fmla="*/ 3429112 w 7467600"/>
              <a:gd name="connsiteY358" fmla="*/ 6479469 h 6858000"/>
              <a:gd name="connsiteX359" fmla="*/ 3304862 w 7467600"/>
              <a:gd name="connsiteY359" fmla="*/ 6796476 h 6858000"/>
              <a:gd name="connsiteX360" fmla="*/ 3276071 w 7467600"/>
              <a:gd name="connsiteY360" fmla="*/ 6858000 h 6858000"/>
              <a:gd name="connsiteX361" fmla="*/ 3240805 w 7467600"/>
              <a:gd name="connsiteY361" fmla="*/ 6858000 h 6858000"/>
              <a:gd name="connsiteX362" fmla="*/ 3275917 w 7467600"/>
              <a:gd name="connsiteY362" fmla="*/ 6783192 h 6858000"/>
              <a:gd name="connsiteX363" fmla="*/ 3399358 w 7467600"/>
              <a:gd name="connsiteY363" fmla="*/ 6469011 h 6858000"/>
              <a:gd name="connsiteX364" fmla="*/ 3425650 w 7467600"/>
              <a:gd name="connsiteY364" fmla="*/ 6381333 h 6858000"/>
              <a:gd name="connsiteX365" fmla="*/ 3460661 w 7467600"/>
              <a:gd name="connsiteY365" fmla="*/ 6266763 h 6858000"/>
              <a:gd name="connsiteX366" fmla="*/ 3518021 w 7467600"/>
              <a:gd name="connsiteY366" fmla="*/ 6117298 h 6858000"/>
              <a:gd name="connsiteX367" fmla="*/ 3554035 w 7467600"/>
              <a:gd name="connsiteY367" fmla="*/ 6027832 h 6858000"/>
              <a:gd name="connsiteX368" fmla="*/ 3677174 w 7467600"/>
              <a:gd name="connsiteY368" fmla="*/ 5636351 h 6858000"/>
              <a:gd name="connsiteX369" fmla="*/ 3698819 w 7467600"/>
              <a:gd name="connsiteY369" fmla="*/ 5560503 h 6858000"/>
              <a:gd name="connsiteX370" fmla="*/ 3702094 w 7467600"/>
              <a:gd name="connsiteY370" fmla="*/ 5549194 h 6858000"/>
              <a:gd name="connsiteX371" fmla="*/ 3398355 w 7467600"/>
              <a:gd name="connsiteY371" fmla="*/ 6094603 h 6858000"/>
              <a:gd name="connsiteX372" fmla="*/ 3193941 w 7467600"/>
              <a:gd name="connsiteY372" fmla="*/ 6798775 h 6858000"/>
              <a:gd name="connsiteX373" fmla="*/ 3184140 w 7467600"/>
              <a:gd name="connsiteY373" fmla="*/ 6858000 h 6858000"/>
              <a:gd name="connsiteX374" fmla="*/ 3099978 w 7467600"/>
              <a:gd name="connsiteY374" fmla="*/ 6858000 h 6858000"/>
              <a:gd name="connsiteX375" fmla="*/ 3101556 w 7467600"/>
              <a:gd name="connsiteY375" fmla="*/ 6843337 h 6858000"/>
              <a:gd name="connsiteX376" fmla="*/ 3370162 w 7467600"/>
              <a:gd name="connsiteY376" fmla="*/ 5785550 h 6858000"/>
              <a:gd name="connsiteX377" fmla="*/ 3746477 w 7467600"/>
              <a:gd name="connsiteY377" fmla="*/ 5377889 h 6858000"/>
              <a:gd name="connsiteX378" fmla="*/ 3863399 w 7467600"/>
              <a:gd name="connsiteY378" fmla="*/ 5087257 h 6858000"/>
              <a:gd name="connsiteX379" fmla="*/ 3968712 w 7467600"/>
              <a:gd name="connsiteY379" fmla="*/ 4913989 h 6858000"/>
              <a:gd name="connsiteX380" fmla="*/ 2792390 w 7467600"/>
              <a:gd name="connsiteY380" fmla="*/ 5382974 h 6858000"/>
              <a:gd name="connsiteX381" fmla="*/ 2714982 w 7467600"/>
              <a:gd name="connsiteY381" fmla="*/ 5427051 h 6858000"/>
              <a:gd name="connsiteX382" fmla="*/ 2813361 w 7467600"/>
              <a:gd name="connsiteY382" fmla="*/ 6023912 h 6858000"/>
              <a:gd name="connsiteX383" fmla="*/ 2688430 w 7467600"/>
              <a:gd name="connsiteY383" fmla="*/ 6801564 h 6858000"/>
              <a:gd name="connsiteX384" fmla="*/ 2629626 w 7467600"/>
              <a:gd name="connsiteY384" fmla="*/ 6763394 h 6858000"/>
              <a:gd name="connsiteX385" fmla="*/ 2565328 w 7467600"/>
              <a:gd name="connsiteY385" fmla="*/ 5516399 h 6858000"/>
              <a:gd name="connsiteX386" fmla="*/ 1922999 w 7467600"/>
              <a:gd name="connsiteY386" fmla="*/ 5980343 h 6858000"/>
              <a:gd name="connsiteX387" fmla="*/ 1950261 w 7467600"/>
              <a:gd name="connsiteY387" fmla="*/ 6405858 h 6858000"/>
              <a:gd name="connsiteX388" fmla="*/ 2365554 w 7467600"/>
              <a:gd name="connsiteY388" fmla="*/ 6759107 h 6858000"/>
              <a:gd name="connsiteX389" fmla="*/ 2424142 w 7467600"/>
              <a:gd name="connsiteY389" fmla="*/ 6858000 h 6858000"/>
              <a:gd name="connsiteX390" fmla="*/ 2395994 w 7467600"/>
              <a:gd name="connsiteY390" fmla="*/ 6858000 h 6858000"/>
              <a:gd name="connsiteX391" fmla="*/ 2392863 w 7467600"/>
              <a:gd name="connsiteY391" fmla="*/ 6852964 h 6858000"/>
              <a:gd name="connsiteX392" fmla="*/ 2017589 w 7467600"/>
              <a:gd name="connsiteY392" fmla="*/ 6493982 h 6858000"/>
              <a:gd name="connsiteX393" fmla="*/ 2147336 w 7467600"/>
              <a:gd name="connsiteY393" fmla="*/ 6594052 h 6858000"/>
              <a:gd name="connsiteX394" fmla="*/ 2207047 w 7467600"/>
              <a:gd name="connsiteY394" fmla="*/ 6654540 h 6858000"/>
              <a:gd name="connsiteX395" fmla="*/ 2299106 w 7467600"/>
              <a:gd name="connsiteY395" fmla="*/ 6778931 h 6858000"/>
              <a:gd name="connsiteX396" fmla="*/ 2314430 w 7467600"/>
              <a:gd name="connsiteY396" fmla="*/ 6801144 h 6858000"/>
              <a:gd name="connsiteX397" fmla="*/ 2352406 w 7467600"/>
              <a:gd name="connsiteY397" fmla="*/ 6858000 h 6858000"/>
              <a:gd name="connsiteX398" fmla="*/ 2314492 w 7467600"/>
              <a:gd name="connsiteY398" fmla="*/ 6858000 h 6858000"/>
              <a:gd name="connsiteX399" fmla="*/ 2288095 w 7467600"/>
              <a:gd name="connsiteY399" fmla="*/ 6818030 h 6858000"/>
              <a:gd name="connsiteX400" fmla="*/ 2272768 w 7467600"/>
              <a:gd name="connsiteY400" fmla="*/ 6795822 h 6858000"/>
              <a:gd name="connsiteX401" fmla="*/ 2182715 w 7467600"/>
              <a:gd name="connsiteY401" fmla="*/ 6675071 h 6858000"/>
              <a:gd name="connsiteX402" fmla="*/ 2032061 w 7467600"/>
              <a:gd name="connsiteY402" fmla="*/ 6541380 h 6858000"/>
              <a:gd name="connsiteX403" fmla="*/ 2257220 w 7467600"/>
              <a:gd name="connsiteY403" fmla="*/ 6826257 h 6858000"/>
              <a:gd name="connsiteX404" fmla="*/ 2281324 w 7467600"/>
              <a:gd name="connsiteY404" fmla="*/ 6858000 h 6858000"/>
              <a:gd name="connsiteX405" fmla="*/ 2242860 w 7467600"/>
              <a:gd name="connsiteY405" fmla="*/ 6858000 h 6858000"/>
              <a:gd name="connsiteX406" fmla="*/ 2232818 w 7467600"/>
              <a:gd name="connsiteY406" fmla="*/ 6844926 h 6858000"/>
              <a:gd name="connsiteX407" fmla="*/ 1990172 w 7467600"/>
              <a:gd name="connsiteY407" fmla="*/ 6542121 h 6858000"/>
              <a:gd name="connsiteX408" fmla="*/ 2124090 w 7467600"/>
              <a:gd name="connsiteY408" fmla="*/ 6761017 h 6858000"/>
              <a:gd name="connsiteX409" fmla="*/ 2200380 w 7467600"/>
              <a:gd name="connsiteY409" fmla="*/ 6858000 h 6858000"/>
              <a:gd name="connsiteX410" fmla="*/ 2147507 w 7467600"/>
              <a:gd name="connsiteY410" fmla="*/ 6858000 h 6858000"/>
              <a:gd name="connsiteX411" fmla="*/ 2070668 w 7467600"/>
              <a:gd name="connsiteY411" fmla="*/ 6761520 h 6858000"/>
              <a:gd name="connsiteX412" fmla="*/ 1975142 w 7467600"/>
              <a:gd name="connsiteY412" fmla="*/ 6585570 h 6858000"/>
              <a:gd name="connsiteX413" fmla="*/ 2050035 w 7467600"/>
              <a:gd name="connsiteY413" fmla="*/ 6813345 h 6858000"/>
              <a:gd name="connsiteX414" fmla="*/ 2063025 w 7467600"/>
              <a:gd name="connsiteY414" fmla="*/ 6858000 h 6858000"/>
              <a:gd name="connsiteX415" fmla="*/ 2021675 w 7467600"/>
              <a:gd name="connsiteY415" fmla="*/ 6858000 h 6858000"/>
              <a:gd name="connsiteX416" fmla="*/ 2019308 w 7467600"/>
              <a:gd name="connsiteY416" fmla="*/ 6847118 h 6858000"/>
              <a:gd name="connsiteX417" fmla="*/ 1938835 w 7467600"/>
              <a:gd name="connsiteY417" fmla="*/ 6551160 h 6858000"/>
              <a:gd name="connsiteX418" fmla="*/ 1953230 w 7467600"/>
              <a:gd name="connsiteY418" fmla="*/ 6759699 h 6858000"/>
              <a:gd name="connsiteX419" fmla="*/ 1956763 w 7467600"/>
              <a:gd name="connsiteY419" fmla="*/ 6778191 h 6858000"/>
              <a:gd name="connsiteX420" fmla="*/ 1967925 w 7467600"/>
              <a:gd name="connsiteY420" fmla="*/ 6858000 h 6858000"/>
              <a:gd name="connsiteX421" fmla="*/ 1936622 w 7467600"/>
              <a:gd name="connsiteY421" fmla="*/ 6858000 h 6858000"/>
              <a:gd name="connsiteX422" fmla="*/ 1926261 w 7467600"/>
              <a:gd name="connsiteY422" fmla="*/ 6784064 h 6858000"/>
              <a:gd name="connsiteX423" fmla="*/ 1922724 w 7467600"/>
              <a:gd name="connsiteY423" fmla="*/ 6765577 h 6858000"/>
              <a:gd name="connsiteX424" fmla="*/ 1904650 w 7467600"/>
              <a:gd name="connsiteY424" fmla="*/ 6639616 h 6858000"/>
              <a:gd name="connsiteX425" fmla="*/ 1885273 w 7467600"/>
              <a:gd name="connsiteY425" fmla="*/ 6858000 h 6858000"/>
              <a:gd name="connsiteX426" fmla="*/ 1854363 w 7467600"/>
              <a:gd name="connsiteY426" fmla="*/ 6858000 h 6858000"/>
              <a:gd name="connsiteX427" fmla="*/ 1880391 w 7467600"/>
              <a:gd name="connsiteY427" fmla="*/ 6603796 h 6858000"/>
              <a:gd name="connsiteX428" fmla="*/ 1818273 w 7467600"/>
              <a:gd name="connsiteY428" fmla="*/ 6715729 h 6858000"/>
              <a:gd name="connsiteX429" fmla="*/ 1794691 w 7467600"/>
              <a:gd name="connsiteY429" fmla="*/ 6843239 h 6858000"/>
              <a:gd name="connsiteX430" fmla="*/ 1794914 w 7467600"/>
              <a:gd name="connsiteY430" fmla="*/ 6858000 h 6858000"/>
              <a:gd name="connsiteX431" fmla="*/ 1746128 w 7467600"/>
              <a:gd name="connsiteY431" fmla="*/ 6858000 h 6858000"/>
              <a:gd name="connsiteX432" fmla="*/ 1753934 w 7467600"/>
              <a:gd name="connsiteY432" fmla="*/ 6724796 h 6858000"/>
              <a:gd name="connsiteX433" fmla="*/ 1792053 w 7467600"/>
              <a:gd name="connsiteY433" fmla="*/ 6572396 h 6858000"/>
              <a:gd name="connsiteX434" fmla="*/ 1862248 w 7467600"/>
              <a:gd name="connsiteY434" fmla="*/ 6266397 h 6858000"/>
              <a:gd name="connsiteX435" fmla="*/ 1862250 w 7467600"/>
              <a:gd name="connsiteY435" fmla="*/ 6033531 h 6858000"/>
              <a:gd name="connsiteX436" fmla="*/ 1211999 w 7467600"/>
              <a:gd name="connsiteY436" fmla="*/ 6683610 h 6858000"/>
              <a:gd name="connsiteX437" fmla="*/ 1213266 w 7467600"/>
              <a:gd name="connsiteY437" fmla="*/ 6691947 h 6858000"/>
              <a:gd name="connsiteX438" fmla="*/ 1203370 w 7467600"/>
              <a:gd name="connsiteY438" fmla="*/ 6850676 h 6858000"/>
              <a:gd name="connsiteX439" fmla="*/ 1203671 w 7467600"/>
              <a:gd name="connsiteY439" fmla="*/ 6858000 h 6858000"/>
              <a:gd name="connsiteX440" fmla="*/ 1143180 w 7467600"/>
              <a:gd name="connsiteY440" fmla="*/ 6858000 h 6858000"/>
              <a:gd name="connsiteX441" fmla="*/ 1142176 w 7467600"/>
              <a:gd name="connsiteY441" fmla="*/ 6766045 h 6858000"/>
              <a:gd name="connsiteX442" fmla="*/ 1067484 w 7467600"/>
              <a:gd name="connsiteY442" fmla="*/ 6858000 h 6858000"/>
              <a:gd name="connsiteX443" fmla="*/ 953928 w 7467600"/>
              <a:gd name="connsiteY443" fmla="*/ 6858000 h 6858000"/>
              <a:gd name="connsiteX444" fmla="*/ 959715 w 7467600"/>
              <a:gd name="connsiteY444" fmla="*/ 6850185 h 6858000"/>
              <a:gd name="connsiteX445" fmla="*/ 1483788 w 7467600"/>
              <a:gd name="connsiteY445" fmla="*/ 6259174 h 6858000"/>
              <a:gd name="connsiteX446" fmla="*/ 1100671 w 7467600"/>
              <a:gd name="connsiteY446" fmla="*/ 6252137 h 6858000"/>
              <a:gd name="connsiteX447" fmla="*/ 1090144 w 7467600"/>
              <a:gd name="connsiteY447" fmla="*/ 6256748 h 6858000"/>
              <a:gd name="connsiteX448" fmla="*/ 1095872 w 7467600"/>
              <a:gd name="connsiteY448" fmla="*/ 6271892 h 6858000"/>
              <a:gd name="connsiteX449" fmla="*/ 262785 w 7467600"/>
              <a:gd name="connsiteY449" fmla="*/ 6845450 h 6858000"/>
              <a:gd name="connsiteX450" fmla="*/ 209968 w 7467600"/>
              <a:gd name="connsiteY450" fmla="*/ 6770713 h 6858000"/>
              <a:gd name="connsiteX451" fmla="*/ 873460 w 7467600"/>
              <a:gd name="connsiteY451" fmla="*/ 6253768 h 6858000"/>
              <a:gd name="connsiteX452" fmla="*/ 192686 w 7467600"/>
              <a:gd name="connsiteY452" fmla="*/ 5849257 h 6858000"/>
              <a:gd name="connsiteX453" fmla="*/ 4696 w 7467600"/>
              <a:gd name="connsiteY453" fmla="*/ 5697668 h 6858000"/>
              <a:gd name="connsiteX454" fmla="*/ 0 w 7467600"/>
              <a:gd name="connsiteY454" fmla="*/ 5689984 h 6858000"/>
              <a:gd name="connsiteX455" fmla="*/ 0 w 7467600"/>
              <a:gd name="connsiteY455" fmla="*/ 5513472 h 6858000"/>
              <a:gd name="connsiteX456" fmla="*/ 174101 w 7467600"/>
              <a:gd name="connsiteY456" fmla="*/ 5620277 h 6858000"/>
              <a:gd name="connsiteX457" fmla="*/ 891800 w 7467600"/>
              <a:gd name="connsiteY457" fmla="*/ 6036935 h 6858000"/>
              <a:gd name="connsiteX458" fmla="*/ 1072219 w 7467600"/>
              <a:gd name="connsiteY458" fmla="*/ 6169443 h 6858000"/>
              <a:gd name="connsiteX459" fmla="*/ 1074117 w 7467600"/>
              <a:gd name="connsiteY459" fmla="*/ 6170301 h 6858000"/>
              <a:gd name="connsiteX460" fmla="*/ 1083114 w 7467600"/>
              <a:gd name="connsiteY460" fmla="*/ 6174131 h 6858000"/>
              <a:gd name="connsiteX461" fmla="*/ 1543010 w 7467600"/>
              <a:gd name="connsiteY461" fmla="*/ 6191140 h 6858000"/>
              <a:gd name="connsiteX462" fmla="*/ 1551080 w 7467600"/>
              <a:gd name="connsiteY462" fmla="*/ 6195006 h 6858000"/>
              <a:gd name="connsiteX463" fmla="*/ 2345443 w 7467600"/>
              <a:gd name="connsiteY463" fmla="*/ 5549882 h 6858000"/>
              <a:gd name="connsiteX464" fmla="*/ 1721499 w 7467600"/>
              <a:gd name="connsiteY464" fmla="*/ 5599969 h 6858000"/>
              <a:gd name="connsiteX465" fmla="*/ 767716 w 7467600"/>
              <a:gd name="connsiteY465" fmla="*/ 5472768 h 6858000"/>
              <a:gd name="connsiteX466" fmla="*/ 722147 w 7467600"/>
              <a:gd name="connsiteY466" fmla="*/ 5393091 h 6858000"/>
              <a:gd name="connsiteX467" fmla="*/ 1485552 w 7467600"/>
              <a:gd name="connsiteY467" fmla="*/ 5313202 h 6858000"/>
              <a:gd name="connsiteX468" fmla="*/ 2143004 w 7467600"/>
              <a:gd name="connsiteY468" fmla="*/ 5402420 h 6858000"/>
              <a:gd name="connsiteX469" fmla="*/ 1933391 w 7467600"/>
              <a:gd name="connsiteY469" fmla="*/ 5156971 h 6858000"/>
              <a:gd name="connsiteX470" fmla="*/ 1827118 w 7467600"/>
              <a:gd name="connsiteY470" fmla="*/ 4968410 h 6858000"/>
              <a:gd name="connsiteX471" fmla="*/ 1837349 w 7467600"/>
              <a:gd name="connsiteY471" fmla="*/ 4956357 h 6858000"/>
              <a:gd name="connsiteX472" fmla="*/ 2162835 w 7467600"/>
              <a:gd name="connsiteY472" fmla="*/ 5187853 h 6858000"/>
              <a:gd name="connsiteX473" fmla="*/ 2257167 w 7467600"/>
              <a:gd name="connsiteY473" fmla="*/ 5462123 h 6858000"/>
              <a:gd name="connsiteX474" fmla="*/ 2261598 w 7467600"/>
              <a:gd name="connsiteY474" fmla="*/ 5467998 h 6858000"/>
              <a:gd name="connsiteX475" fmla="*/ 2437177 w 7467600"/>
              <a:gd name="connsiteY475" fmla="*/ 5479608 h 6858000"/>
              <a:gd name="connsiteX476" fmla="*/ 2445247 w 7467600"/>
              <a:gd name="connsiteY476" fmla="*/ 5483476 h 6858000"/>
              <a:gd name="connsiteX477" fmla="*/ 2743626 w 7467600"/>
              <a:gd name="connsiteY477" fmla="*/ 5304819 h 6858000"/>
              <a:gd name="connsiteX478" fmla="*/ 3048102 w 7467600"/>
              <a:gd name="connsiteY478" fmla="*/ 5150595 h 6858000"/>
              <a:gd name="connsiteX479" fmla="*/ 1799414 w 7467600"/>
              <a:gd name="connsiteY479" fmla="*/ 4694732 h 6858000"/>
              <a:gd name="connsiteX480" fmla="*/ 1771735 w 7467600"/>
              <a:gd name="connsiteY480" fmla="*/ 4619929 h 6858000"/>
              <a:gd name="connsiteX481" fmla="*/ 3104273 w 7467600"/>
              <a:gd name="connsiteY481" fmla="*/ 5076159 h 6858000"/>
              <a:gd name="connsiteX482" fmla="*/ 3113245 w 7467600"/>
              <a:gd name="connsiteY482" fmla="*/ 5090705 h 6858000"/>
              <a:gd name="connsiteX483" fmla="*/ 3126294 w 7467600"/>
              <a:gd name="connsiteY483" fmla="*/ 5114400 h 6858000"/>
              <a:gd name="connsiteX484" fmla="*/ 3937433 w 7467600"/>
              <a:gd name="connsiteY484" fmla="*/ 4830473 h 6858000"/>
              <a:gd name="connsiteX485" fmla="*/ 3590475 w 7467600"/>
              <a:gd name="connsiteY485" fmla="*/ 4597974 h 6858000"/>
              <a:gd name="connsiteX486" fmla="*/ 3100264 w 7467600"/>
              <a:gd name="connsiteY486" fmla="*/ 4579845 h 6858000"/>
              <a:gd name="connsiteX487" fmla="*/ 2183576 w 7467600"/>
              <a:gd name="connsiteY487" fmla="*/ 4227150 h 6858000"/>
              <a:gd name="connsiteX488" fmla="*/ 2151029 w 7467600"/>
              <a:gd name="connsiteY488" fmla="*/ 4146947 h 6858000"/>
              <a:gd name="connsiteX489" fmla="*/ 3563434 w 7467600"/>
              <a:gd name="connsiteY489" fmla="*/ 4469115 h 6858000"/>
              <a:gd name="connsiteX490" fmla="*/ 3177952 w 7467600"/>
              <a:gd name="connsiteY490" fmla="*/ 3657386 h 6858000"/>
              <a:gd name="connsiteX491" fmla="*/ 3189263 w 7467600"/>
              <a:gd name="connsiteY491" fmla="*/ 3625726 h 6858000"/>
              <a:gd name="connsiteX492" fmla="*/ 3560912 w 7467600"/>
              <a:gd name="connsiteY492" fmla="*/ 4079863 h 6858000"/>
              <a:gd name="connsiteX493" fmla="*/ 3626636 w 7467600"/>
              <a:gd name="connsiteY493" fmla="*/ 4512230 h 6858000"/>
              <a:gd name="connsiteX494" fmla="*/ 3653088 w 7467600"/>
              <a:gd name="connsiteY494" fmla="*/ 4521417 h 6858000"/>
              <a:gd name="connsiteX495" fmla="*/ 3988128 w 7467600"/>
              <a:gd name="connsiteY495" fmla="*/ 4817267 h 6858000"/>
              <a:gd name="connsiteX496" fmla="*/ 4830582 w 7467600"/>
              <a:gd name="connsiteY496" fmla="*/ 4676000 h 6858000"/>
              <a:gd name="connsiteX497" fmla="*/ 4830100 w 7467600"/>
              <a:gd name="connsiteY497" fmla="*/ 4675554 h 6858000"/>
              <a:gd name="connsiteX498" fmla="*/ 4036318 w 7467600"/>
              <a:gd name="connsiteY498" fmla="*/ 4147013 h 6858000"/>
              <a:gd name="connsiteX499" fmla="*/ 3432098 w 7467600"/>
              <a:gd name="connsiteY499" fmla="*/ 3537312 h 6858000"/>
              <a:gd name="connsiteX500" fmla="*/ 3446761 w 7467600"/>
              <a:gd name="connsiteY500" fmla="*/ 3461278 h 6858000"/>
              <a:gd name="connsiteX501" fmla="*/ 4419733 w 7467600"/>
              <a:gd name="connsiteY501" fmla="*/ 3963555 h 6858000"/>
              <a:gd name="connsiteX502" fmla="*/ 4781371 w 7467600"/>
              <a:gd name="connsiteY502" fmla="*/ 4458604 h 6858000"/>
              <a:gd name="connsiteX503" fmla="*/ 4780440 w 7467600"/>
              <a:gd name="connsiteY503" fmla="*/ 4470290 h 6858000"/>
              <a:gd name="connsiteX504" fmla="*/ 4898954 w 7467600"/>
              <a:gd name="connsiteY504" fmla="*/ 4662092 h 6858000"/>
              <a:gd name="connsiteX505" fmla="*/ 4900699 w 7467600"/>
              <a:gd name="connsiteY505" fmla="*/ 4670867 h 6858000"/>
              <a:gd name="connsiteX506" fmla="*/ 5714511 w 7467600"/>
              <a:gd name="connsiteY506" fmla="*/ 4663483 h 6858000"/>
              <a:gd name="connsiteX507" fmla="*/ 5464793 w 7467600"/>
              <a:gd name="connsiteY507" fmla="*/ 4393556 h 6858000"/>
              <a:gd name="connsiteX508" fmla="*/ 5461897 w 7467600"/>
              <a:gd name="connsiteY508" fmla="*/ 4390879 h 6858000"/>
              <a:gd name="connsiteX509" fmla="*/ 4294126 w 7467600"/>
              <a:gd name="connsiteY509" fmla="*/ 3303048 h 6858000"/>
              <a:gd name="connsiteX510" fmla="*/ 4305321 w 7467600"/>
              <a:gd name="connsiteY510" fmla="*/ 3256953 h 6858000"/>
              <a:gd name="connsiteX511" fmla="*/ 4949299 w 7467600"/>
              <a:gd name="connsiteY511" fmla="*/ 3766336 h 6858000"/>
              <a:gd name="connsiteX512" fmla="*/ 5291452 w 7467600"/>
              <a:gd name="connsiteY512" fmla="*/ 4076801 h 6858000"/>
              <a:gd name="connsiteX513" fmla="*/ 5434998 w 7467600"/>
              <a:gd name="connsiteY513" fmla="*/ 4254100 h 6858000"/>
              <a:gd name="connsiteX514" fmla="*/ 5351015 w 7467600"/>
              <a:gd name="connsiteY514" fmla="*/ 3760989 h 6858000"/>
              <a:gd name="connsiteX515" fmla="*/ 5413780 w 7467600"/>
              <a:gd name="connsiteY515" fmla="*/ 2966265 h 6858000"/>
              <a:gd name="connsiteX516" fmla="*/ 5425627 w 7467600"/>
              <a:gd name="connsiteY516" fmla="*/ 2954192 h 6858000"/>
              <a:gd name="connsiteX517" fmla="*/ 6604735 w 7467600"/>
              <a:gd name="connsiteY517" fmla="*/ 2041381 h 6858000"/>
              <a:gd name="connsiteX518" fmla="*/ 7204487 w 7467600"/>
              <a:gd name="connsiteY518" fmla="*/ 2742112 h 6858000"/>
              <a:gd name="connsiteX519" fmla="*/ 7131592 w 7467600"/>
              <a:gd name="connsiteY519" fmla="*/ 2672096 h 6858000"/>
              <a:gd name="connsiteX520" fmla="*/ 6996344 w 7467600"/>
              <a:gd name="connsiteY520" fmla="*/ 2518310 h 6858000"/>
              <a:gd name="connsiteX521" fmla="*/ 6735495 w 7467600"/>
              <a:gd name="connsiteY521" fmla="*/ 2196890 h 6858000"/>
              <a:gd name="connsiteX522" fmla="*/ 6721901 w 7467600"/>
              <a:gd name="connsiteY522" fmla="*/ 2179274 h 6858000"/>
              <a:gd name="connsiteX523" fmla="*/ 6604735 w 7467600"/>
              <a:gd name="connsiteY523" fmla="*/ 2041381 h 6858000"/>
              <a:gd name="connsiteX524" fmla="*/ 6591670 w 7467600"/>
              <a:gd name="connsiteY524" fmla="*/ 1988277 h 6858000"/>
              <a:gd name="connsiteX525" fmla="*/ 6747349 w 7467600"/>
              <a:gd name="connsiteY525" fmla="*/ 2160069 h 6858000"/>
              <a:gd name="connsiteX526" fmla="*/ 6760943 w 7467600"/>
              <a:gd name="connsiteY526" fmla="*/ 2177686 h 6858000"/>
              <a:gd name="connsiteX527" fmla="*/ 7021065 w 7467600"/>
              <a:gd name="connsiteY527" fmla="*/ 2498102 h 6858000"/>
              <a:gd name="connsiteX528" fmla="*/ 7155223 w 7467600"/>
              <a:gd name="connsiteY528" fmla="*/ 2650386 h 6858000"/>
              <a:gd name="connsiteX529" fmla="*/ 7203167 w 7467600"/>
              <a:gd name="connsiteY529" fmla="*/ 2697288 h 6858000"/>
              <a:gd name="connsiteX530" fmla="*/ 6937703 w 7467600"/>
              <a:gd name="connsiteY530" fmla="*/ 2321981 h 6858000"/>
              <a:gd name="connsiteX531" fmla="*/ 6591670 w 7467600"/>
              <a:gd name="connsiteY531" fmla="*/ 1988277 h 6858000"/>
              <a:gd name="connsiteX532" fmla="*/ 5798671 w 7467600"/>
              <a:gd name="connsiteY532" fmla="*/ 1981601 h 6858000"/>
              <a:gd name="connsiteX533" fmla="*/ 5754709 w 7467600"/>
              <a:gd name="connsiteY533" fmla="*/ 2071454 h 6858000"/>
              <a:gd name="connsiteX534" fmla="*/ 5763044 w 7467600"/>
              <a:gd name="connsiteY534" fmla="*/ 2842206 h 6858000"/>
              <a:gd name="connsiteX535" fmla="*/ 5764974 w 7467600"/>
              <a:gd name="connsiteY535" fmla="*/ 2799609 h 6858000"/>
              <a:gd name="connsiteX536" fmla="*/ 5767665 w 7467600"/>
              <a:gd name="connsiteY536" fmla="*/ 2666409 h 6858000"/>
              <a:gd name="connsiteX537" fmla="*/ 5763055 w 7467600"/>
              <a:gd name="connsiteY537" fmla="*/ 2579705 h 6858000"/>
              <a:gd name="connsiteX538" fmla="*/ 5758079 w 7467600"/>
              <a:gd name="connsiteY538" fmla="*/ 2492508 h 6858000"/>
              <a:gd name="connsiteX539" fmla="*/ 5779325 w 7467600"/>
              <a:gd name="connsiteY539" fmla="*/ 2197069 h 6858000"/>
              <a:gd name="connsiteX540" fmla="*/ 5798671 w 7467600"/>
              <a:gd name="connsiteY540" fmla="*/ 1981601 h 6858000"/>
              <a:gd name="connsiteX541" fmla="*/ 5829202 w 7467600"/>
              <a:gd name="connsiteY541" fmla="*/ 1971679 h 6858000"/>
              <a:gd name="connsiteX542" fmla="*/ 5809558 w 7467600"/>
              <a:gd name="connsiteY542" fmla="*/ 2198043 h 6858000"/>
              <a:gd name="connsiteX543" fmla="*/ 5788653 w 7467600"/>
              <a:gd name="connsiteY543" fmla="*/ 2489430 h 6858000"/>
              <a:gd name="connsiteX544" fmla="*/ 5793439 w 7467600"/>
              <a:gd name="connsiteY544" fmla="*/ 2575235 h 6858000"/>
              <a:gd name="connsiteX545" fmla="*/ 5796837 w 7467600"/>
              <a:gd name="connsiteY545" fmla="*/ 2637633 h 6858000"/>
              <a:gd name="connsiteX546" fmla="*/ 5818614 w 7467600"/>
              <a:gd name="connsiteY546" fmla="*/ 2473055 h 6858000"/>
              <a:gd name="connsiteX547" fmla="*/ 5829202 w 7467600"/>
              <a:gd name="connsiteY547" fmla="*/ 1971679 h 6858000"/>
              <a:gd name="connsiteX548" fmla="*/ 5911389 w 7467600"/>
              <a:gd name="connsiteY548" fmla="*/ 1898371 h 6858000"/>
              <a:gd name="connsiteX549" fmla="*/ 6237627 w 7467600"/>
              <a:gd name="connsiteY549" fmla="*/ 2231921 h 6858000"/>
              <a:gd name="connsiteX550" fmla="*/ 5911389 w 7467600"/>
              <a:gd name="connsiteY550" fmla="*/ 1898371 h 6858000"/>
              <a:gd name="connsiteX551" fmla="*/ 6944437 w 7467600"/>
              <a:gd name="connsiteY551" fmla="*/ 1575402 h 6858000"/>
              <a:gd name="connsiteX552" fmla="*/ 6304730 w 7467600"/>
              <a:gd name="connsiteY552" fmla="*/ 1766654 h 6858000"/>
              <a:gd name="connsiteX553" fmla="*/ 6944437 w 7467600"/>
              <a:gd name="connsiteY553" fmla="*/ 1575402 h 6858000"/>
              <a:gd name="connsiteX554" fmla="*/ 7019523 w 7467600"/>
              <a:gd name="connsiteY554" fmla="*/ 1519450 h 6858000"/>
              <a:gd name="connsiteX555" fmla="*/ 6298091 w 7467600"/>
              <a:gd name="connsiteY555" fmla="*/ 1737122 h 6858000"/>
              <a:gd name="connsiteX556" fmla="*/ 7019523 w 7467600"/>
              <a:gd name="connsiteY556" fmla="*/ 1519450 h 6858000"/>
              <a:gd name="connsiteX557" fmla="*/ 2399523 w 7467600"/>
              <a:gd name="connsiteY557" fmla="*/ 1428234 h 6858000"/>
              <a:gd name="connsiteX558" fmla="*/ 2224982 w 7467600"/>
              <a:gd name="connsiteY558" fmla="*/ 1826201 h 6858000"/>
              <a:gd name="connsiteX559" fmla="*/ 2096099 w 7467600"/>
              <a:gd name="connsiteY559" fmla="*/ 2345900 h 6858000"/>
              <a:gd name="connsiteX560" fmla="*/ 2283317 w 7467600"/>
              <a:gd name="connsiteY560" fmla="*/ 1796925 h 6858000"/>
              <a:gd name="connsiteX561" fmla="*/ 2399523 w 7467600"/>
              <a:gd name="connsiteY561" fmla="*/ 1428234 h 6858000"/>
              <a:gd name="connsiteX562" fmla="*/ 2448558 w 7467600"/>
              <a:gd name="connsiteY562" fmla="*/ 1373435 h 6858000"/>
              <a:gd name="connsiteX563" fmla="*/ 2312521 w 7467600"/>
              <a:gd name="connsiteY563" fmla="*/ 1806140 h 6858000"/>
              <a:gd name="connsiteX564" fmla="*/ 2127533 w 7467600"/>
              <a:gd name="connsiteY564" fmla="*/ 2348380 h 6858000"/>
              <a:gd name="connsiteX565" fmla="*/ 2358080 w 7467600"/>
              <a:gd name="connsiteY565" fmla="*/ 1866134 h 6858000"/>
              <a:gd name="connsiteX566" fmla="*/ 2407436 w 7467600"/>
              <a:gd name="connsiteY566" fmla="*/ 1651070 h 6858000"/>
              <a:gd name="connsiteX567" fmla="*/ 2448558 w 7467600"/>
              <a:gd name="connsiteY567" fmla="*/ 1373435 h 6858000"/>
              <a:gd name="connsiteX568" fmla="*/ 278707 w 7467600"/>
              <a:gd name="connsiteY568" fmla="*/ 1352270 h 6858000"/>
              <a:gd name="connsiteX569" fmla="*/ 321570 w 7467600"/>
              <a:gd name="connsiteY569" fmla="*/ 1861610 h 6858000"/>
              <a:gd name="connsiteX570" fmla="*/ 294281 w 7467600"/>
              <a:gd name="connsiteY570" fmla="*/ 1440658 h 6858000"/>
              <a:gd name="connsiteX571" fmla="*/ 278707 w 7467600"/>
              <a:gd name="connsiteY571" fmla="*/ 1352270 h 6858000"/>
              <a:gd name="connsiteX572" fmla="*/ 1423821 w 7467600"/>
              <a:gd name="connsiteY572" fmla="*/ 1351958 h 6858000"/>
              <a:gd name="connsiteX573" fmla="*/ 1638521 w 7467600"/>
              <a:gd name="connsiteY573" fmla="*/ 1908470 h 6858000"/>
              <a:gd name="connsiteX574" fmla="*/ 1754199 w 7467600"/>
              <a:gd name="connsiteY574" fmla="*/ 2149284 h 6858000"/>
              <a:gd name="connsiteX575" fmla="*/ 1908359 w 7467600"/>
              <a:gd name="connsiteY575" fmla="*/ 2364988 h 6858000"/>
              <a:gd name="connsiteX576" fmla="*/ 1647661 w 7467600"/>
              <a:gd name="connsiteY576" fmla="*/ 1825945 h 6858000"/>
              <a:gd name="connsiteX577" fmla="*/ 1423821 w 7467600"/>
              <a:gd name="connsiteY577" fmla="*/ 1351958 h 6858000"/>
              <a:gd name="connsiteX578" fmla="*/ 1431890 w 7467600"/>
              <a:gd name="connsiteY578" fmla="*/ 1306475 h 6858000"/>
              <a:gd name="connsiteX579" fmla="*/ 1507597 w 7467600"/>
              <a:gd name="connsiteY579" fmla="*/ 1446132 h 6858000"/>
              <a:gd name="connsiteX580" fmla="*/ 1674586 w 7467600"/>
              <a:gd name="connsiteY580" fmla="*/ 1813832 h 6858000"/>
              <a:gd name="connsiteX581" fmla="*/ 1815950 w 7467600"/>
              <a:gd name="connsiteY581" fmla="*/ 2128564 h 6858000"/>
              <a:gd name="connsiteX582" fmla="*/ 1984242 w 7467600"/>
              <a:gd name="connsiteY582" fmla="*/ 2430829 h 6858000"/>
              <a:gd name="connsiteX583" fmla="*/ 2014023 w 7467600"/>
              <a:gd name="connsiteY583" fmla="*/ 2450995 h 6858000"/>
              <a:gd name="connsiteX584" fmla="*/ 1747337 w 7467600"/>
              <a:gd name="connsiteY584" fmla="*/ 1855264 h 6858000"/>
              <a:gd name="connsiteX585" fmla="*/ 1533749 w 7467600"/>
              <a:gd name="connsiteY585" fmla="*/ 1478656 h 6858000"/>
              <a:gd name="connsiteX586" fmla="*/ 1431890 w 7467600"/>
              <a:gd name="connsiteY586" fmla="*/ 1306475 h 6858000"/>
              <a:gd name="connsiteX587" fmla="*/ 5052692 w 7467600"/>
              <a:gd name="connsiteY587" fmla="*/ 1292994 h 6858000"/>
              <a:gd name="connsiteX588" fmla="*/ 5200661 w 7467600"/>
              <a:gd name="connsiteY588" fmla="*/ 1635186 h 6858000"/>
              <a:gd name="connsiteX589" fmla="*/ 5297138 w 7467600"/>
              <a:gd name="connsiteY589" fmla="*/ 1906351 h 6858000"/>
              <a:gd name="connsiteX590" fmla="*/ 5052692 w 7467600"/>
              <a:gd name="connsiteY590" fmla="*/ 1292994 h 6858000"/>
              <a:gd name="connsiteX591" fmla="*/ 5009948 w 7467600"/>
              <a:gd name="connsiteY591" fmla="*/ 1273619 h 6858000"/>
              <a:gd name="connsiteX592" fmla="*/ 5121777 w 7467600"/>
              <a:gd name="connsiteY592" fmla="*/ 1654213 h 6858000"/>
              <a:gd name="connsiteX593" fmla="*/ 5293545 w 7467600"/>
              <a:gd name="connsiteY593" fmla="*/ 2072247 h 6858000"/>
              <a:gd name="connsiteX594" fmla="*/ 5294042 w 7467600"/>
              <a:gd name="connsiteY594" fmla="*/ 2065019 h 6858000"/>
              <a:gd name="connsiteX595" fmla="*/ 5171936 w 7467600"/>
              <a:gd name="connsiteY595" fmla="*/ 1647613 h 6858000"/>
              <a:gd name="connsiteX596" fmla="*/ 5009948 w 7467600"/>
              <a:gd name="connsiteY596" fmla="*/ 1273619 h 6858000"/>
              <a:gd name="connsiteX597" fmla="*/ 655236 w 7467600"/>
              <a:gd name="connsiteY597" fmla="*/ 1268632 h 6858000"/>
              <a:gd name="connsiteX598" fmla="*/ 839521 w 7467600"/>
              <a:gd name="connsiteY598" fmla="*/ 1685315 h 6858000"/>
              <a:gd name="connsiteX599" fmla="*/ 1109416 w 7467600"/>
              <a:gd name="connsiteY599" fmla="*/ 2061663 h 6858000"/>
              <a:gd name="connsiteX600" fmla="*/ 1298300 w 7467600"/>
              <a:gd name="connsiteY600" fmla="*/ 2247742 h 6858000"/>
              <a:gd name="connsiteX601" fmla="*/ 1125871 w 7467600"/>
              <a:gd name="connsiteY601" fmla="*/ 1989513 h 6858000"/>
              <a:gd name="connsiteX602" fmla="*/ 981574 w 7467600"/>
              <a:gd name="connsiteY602" fmla="*/ 1783157 h 6858000"/>
              <a:gd name="connsiteX603" fmla="*/ 922198 w 7467600"/>
              <a:gd name="connsiteY603" fmla="*/ 1677437 h 6858000"/>
              <a:gd name="connsiteX604" fmla="*/ 869293 w 7467600"/>
              <a:gd name="connsiteY604" fmla="*/ 1583214 h 6858000"/>
              <a:gd name="connsiteX605" fmla="*/ 751431 w 7467600"/>
              <a:gd name="connsiteY605" fmla="*/ 1405731 h 6858000"/>
              <a:gd name="connsiteX606" fmla="*/ 655236 w 7467600"/>
              <a:gd name="connsiteY606" fmla="*/ 1268632 h 6858000"/>
              <a:gd name="connsiteX607" fmla="*/ 6516292 w 7467600"/>
              <a:gd name="connsiteY607" fmla="*/ 1263064 h 6858000"/>
              <a:gd name="connsiteX608" fmla="*/ 5736320 w 7467600"/>
              <a:gd name="connsiteY608" fmla="*/ 1501803 h 6858000"/>
              <a:gd name="connsiteX609" fmla="*/ 6516292 w 7467600"/>
              <a:gd name="connsiteY609" fmla="*/ 1263064 h 6858000"/>
              <a:gd name="connsiteX610" fmla="*/ 291466 w 7467600"/>
              <a:gd name="connsiteY610" fmla="*/ 1250369 h 6858000"/>
              <a:gd name="connsiteX611" fmla="*/ 323180 w 7467600"/>
              <a:gd name="connsiteY611" fmla="*/ 1435283 h 6858000"/>
              <a:gd name="connsiteX612" fmla="*/ 349381 w 7467600"/>
              <a:gd name="connsiteY612" fmla="*/ 1875041 h 6858000"/>
              <a:gd name="connsiteX613" fmla="*/ 374363 w 7467600"/>
              <a:gd name="connsiteY613" fmla="*/ 1506494 h 6858000"/>
              <a:gd name="connsiteX614" fmla="*/ 302168 w 7467600"/>
              <a:gd name="connsiteY614" fmla="*/ 1274495 h 6858000"/>
              <a:gd name="connsiteX615" fmla="*/ 291466 w 7467600"/>
              <a:gd name="connsiteY615" fmla="*/ 1250369 h 6858000"/>
              <a:gd name="connsiteX616" fmla="*/ 678222 w 7467600"/>
              <a:gd name="connsiteY616" fmla="*/ 1248670 h 6858000"/>
              <a:gd name="connsiteX617" fmla="*/ 775536 w 7467600"/>
              <a:gd name="connsiteY617" fmla="*/ 1388015 h 6858000"/>
              <a:gd name="connsiteX618" fmla="*/ 894529 w 7467600"/>
              <a:gd name="connsiteY618" fmla="*/ 1567739 h 6858000"/>
              <a:gd name="connsiteX619" fmla="*/ 948000 w 7467600"/>
              <a:gd name="connsiteY619" fmla="*/ 1663088 h 6858000"/>
              <a:gd name="connsiteX620" fmla="*/ 1006812 w 7467600"/>
              <a:gd name="connsiteY620" fmla="*/ 1767683 h 6858000"/>
              <a:gd name="connsiteX621" fmla="*/ 1149133 w 7467600"/>
              <a:gd name="connsiteY621" fmla="*/ 1971513 h 6858000"/>
              <a:gd name="connsiteX622" fmla="*/ 1333952 w 7467600"/>
              <a:gd name="connsiteY622" fmla="*/ 2251620 h 6858000"/>
              <a:gd name="connsiteX623" fmla="*/ 1337329 w 7467600"/>
              <a:gd name="connsiteY623" fmla="*/ 2258350 h 6858000"/>
              <a:gd name="connsiteX624" fmla="*/ 1014726 w 7467600"/>
              <a:gd name="connsiteY624" fmla="*/ 1615556 h 6858000"/>
              <a:gd name="connsiteX625" fmla="*/ 678222 w 7467600"/>
              <a:gd name="connsiteY625" fmla="*/ 1248670 h 6858000"/>
              <a:gd name="connsiteX626" fmla="*/ 6691602 w 7467600"/>
              <a:gd name="connsiteY626" fmla="*/ 1140573 h 6858000"/>
              <a:gd name="connsiteX627" fmla="*/ 6571100 w 7467600"/>
              <a:gd name="connsiteY627" fmla="*/ 1183662 h 6858000"/>
              <a:gd name="connsiteX628" fmla="*/ 6241687 w 7467600"/>
              <a:gd name="connsiteY628" fmla="*/ 1257600 h 6858000"/>
              <a:gd name="connsiteX629" fmla="*/ 5693009 w 7467600"/>
              <a:gd name="connsiteY629" fmla="*/ 1478256 h 6858000"/>
              <a:gd name="connsiteX630" fmla="*/ 6548420 w 7467600"/>
              <a:gd name="connsiteY630" fmla="*/ 1214599 h 6858000"/>
              <a:gd name="connsiteX631" fmla="*/ 6605473 w 7467600"/>
              <a:gd name="connsiteY631" fmla="*/ 1184686 h 6858000"/>
              <a:gd name="connsiteX632" fmla="*/ 6691602 w 7467600"/>
              <a:gd name="connsiteY632" fmla="*/ 1140573 h 6858000"/>
              <a:gd name="connsiteX633" fmla="*/ 4002475 w 7467600"/>
              <a:gd name="connsiteY633" fmla="*/ 1037802 h 6858000"/>
              <a:gd name="connsiteX634" fmla="*/ 4000324 w 7467600"/>
              <a:gd name="connsiteY634" fmla="*/ 1039362 h 6858000"/>
              <a:gd name="connsiteX635" fmla="*/ 4002862 w 7467600"/>
              <a:gd name="connsiteY635" fmla="*/ 1042866 h 6858000"/>
              <a:gd name="connsiteX636" fmla="*/ 4002475 w 7467600"/>
              <a:gd name="connsiteY636" fmla="*/ 1037802 h 6858000"/>
              <a:gd name="connsiteX637" fmla="*/ 506322 w 7467600"/>
              <a:gd name="connsiteY637" fmla="*/ 1020997 h 6858000"/>
              <a:gd name="connsiteX638" fmla="*/ 533068 w 7467600"/>
              <a:gd name="connsiteY638" fmla="*/ 1029409 h 6858000"/>
              <a:gd name="connsiteX639" fmla="*/ 1232525 w 7467600"/>
              <a:gd name="connsiteY639" fmla="*/ 1804675 h 6858000"/>
              <a:gd name="connsiteX640" fmla="*/ 1388858 w 7467600"/>
              <a:gd name="connsiteY640" fmla="*/ 2368011 h 6858000"/>
              <a:gd name="connsiteX641" fmla="*/ 1384098 w 7467600"/>
              <a:gd name="connsiteY641" fmla="*/ 2378125 h 6858000"/>
              <a:gd name="connsiteX642" fmla="*/ 1425393 w 7467600"/>
              <a:gd name="connsiteY642" fmla="*/ 2589124 h 6858000"/>
              <a:gd name="connsiteX643" fmla="*/ 1424001 w 7467600"/>
              <a:gd name="connsiteY643" fmla="*/ 2597541 h 6858000"/>
              <a:gd name="connsiteX644" fmla="*/ 2152729 w 7467600"/>
              <a:gd name="connsiteY644" fmla="*/ 2864487 h 6858000"/>
              <a:gd name="connsiteX645" fmla="*/ 2020609 w 7467600"/>
              <a:gd name="connsiteY645" fmla="*/ 2539671 h 6858000"/>
              <a:gd name="connsiteX646" fmla="*/ 2018920 w 7467600"/>
              <a:gd name="connsiteY646" fmla="*/ 2536309 h 6858000"/>
              <a:gd name="connsiteX647" fmla="*/ 1342441 w 7467600"/>
              <a:gd name="connsiteY647" fmla="*/ 1173017 h 6858000"/>
              <a:gd name="connsiteX648" fmla="*/ 1367925 w 7467600"/>
              <a:gd name="connsiteY648" fmla="*/ 1135648 h 6858000"/>
              <a:gd name="connsiteX649" fmla="*/ 1771401 w 7467600"/>
              <a:gd name="connsiteY649" fmla="*/ 1806673 h 6858000"/>
              <a:gd name="connsiteX650" fmla="*/ 1972385 w 7467600"/>
              <a:gd name="connsiteY650" fmla="*/ 2198735 h 6858000"/>
              <a:gd name="connsiteX651" fmla="*/ 2040892 w 7467600"/>
              <a:gd name="connsiteY651" fmla="*/ 2405205 h 6858000"/>
              <a:gd name="connsiteX652" fmla="*/ 2131689 w 7467600"/>
              <a:gd name="connsiteY652" fmla="*/ 1936926 h 6858000"/>
              <a:gd name="connsiteX653" fmla="*/ 2454820 w 7467600"/>
              <a:gd name="connsiteY653" fmla="*/ 1248808 h 6858000"/>
              <a:gd name="connsiteX654" fmla="*/ 2492512 w 7467600"/>
              <a:gd name="connsiteY654" fmla="*/ 1302920 h 6858000"/>
              <a:gd name="connsiteX655" fmla="*/ 2081216 w 7467600"/>
              <a:gd name="connsiteY655" fmla="*/ 2527513 h 6858000"/>
              <a:gd name="connsiteX656" fmla="*/ 2081211 w 7467600"/>
              <a:gd name="connsiteY656" fmla="*/ 2528916 h 6858000"/>
              <a:gd name="connsiteX657" fmla="*/ 2199067 w 7467600"/>
              <a:gd name="connsiteY657" fmla="*/ 2884061 h 6858000"/>
              <a:gd name="connsiteX658" fmla="*/ 3192586 w 7467600"/>
              <a:gd name="connsiteY658" fmla="*/ 3411496 h 6858000"/>
              <a:gd name="connsiteX659" fmla="*/ 3182620 w 7467600"/>
              <a:gd name="connsiteY659" fmla="*/ 3483279 h 6858000"/>
              <a:gd name="connsiteX660" fmla="*/ 2435119 w 7467600"/>
              <a:gd name="connsiteY660" fmla="*/ 3080173 h 6858000"/>
              <a:gd name="connsiteX661" fmla="*/ 2410152 w 7467600"/>
              <a:gd name="connsiteY661" fmla="*/ 3063751 h 6858000"/>
              <a:gd name="connsiteX662" fmla="*/ 2408099 w 7467600"/>
              <a:gd name="connsiteY662" fmla="*/ 3064403 h 6858000"/>
              <a:gd name="connsiteX663" fmla="*/ 2407218 w 7467600"/>
              <a:gd name="connsiteY663" fmla="*/ 3070324 h 6858000"/>
              <a:gd name="connsiteX664" fmla="*/ 2380138 w 7467600"/>
              <a:gd name="connsiteY664" fmla="*/ 3099341 h 6858000"/>
              <a:gd name="connsiteX665" fmla="*/ 1765923 w 7467600"/>
              <a:gd name="connsiteY665" fmla="*/ 3581043 h 6858000"/>
              <a:gd name="connsiteX666" fmla="*/ 1702258 w 7467600"/>
              <a:gd name="connsiteY666" fmla="*/ 3612286 h 6858000"/>
              <a:gd name="connsiteX667" fmla="*/ 1538370 w 7467600"/>
              <a:gd name="connsiteY667" fmla="*/ 3811804 h 6858000"/>
              <a:gd name="connsiteX668" fmla="*/ 542867 w 7467600"/>
              <a:gd name="connsiteY668" fmla="*/ 4944092 h 6858000"/>
              <a:gd name="connsiteX669" fmla="*/ 515800 w 7467600"/>
              <a:gd name="connsiteY669" fmla="*/ 4862180 h 6858000"/>
              <a:gd name="connsiteX670" fmla="*/ 909145 w 7467600"/>
              <a:gd name="connsiteY670" fmla="*/ 4199225 h 6858000"/>
              <a:gd name="connsiteX671" fmla="*/ 1214067 w 7467600"/>
              <a:gd name="connsiteY671" fmla="*/ 3908561 h 6858000"/>
              <a:gd name="connsiteX672" fmla="*/ 640967 w 7467600"/>
              <a:gd name="connsiteY672" fmla="*/ 4105601 h 6858000"/>
              <a:gd name="connsiteX673" fmla="*/ 112563 w 7467600"/>
              <a:gd name="connsiteY673" fmla="*/ 4396952 h 6858000"/>
              <a:gd name="connsiteX674" fmla="*/ 0 w 7467600"/>
              <a:gd name="connsiteY674" fmla="*/ 4466006 h 6858000"/>
              <a:gd name="connsiteX675" fmla="*/ 0 w 7467600"/>
              <a:gd name="connsiteY675" fmla="*/ 4233763 h 6858000"/>
              <a:gd name="connsiteX676" fmla="*/ 36881 w 7467600"/>
              <a:gd name="connsiteY676" fmla="*/ 4200118 h 6858000"/>
              <a:gd name="connsiteX677" fmla="*/ 910534 w 7467600"/>
              <a:gd name="connsiteY677" fmla="*/ 3629753 h 6858000"/>
              <a:gd name="connsiteX678" fmla="*/ 1578717 w 7467600"/>
              <a:gd name="connsiteY678" fmla="*/ 3575982 h 6858000"/>
              <a:gd name="connsiteX679" fmla="*/ 2338780 w 7467600"/>
              <a:gd name="connsiteY679" fmla="*/ 3033725 h 6858000"/>
              <a:gd name="connsiteX680" fmla="*/ 1807991 w 7467600"/>
              <a:gd name="connsiteY680" fmla="*/ 2807184 h 6858000"/>
              <a:gd name="connsiteX681" fmla="*/ 1416358 w 7467600"/>
              <a:gd name="connsiteY681" fmla="*/ 3112571 h 6858000"/>
              <a:gd name="connsiteX682" fmla="*/ 939066 w 7467600"/>
              <a:gd name="connsiteY682" fmla="*/ 3378798 h 6858000"/>
              <a:gd name="connsiteX683" fmla="*/ 115099 w 7467600"/>
              <a:gd name="connsiteY683" fmla="*/ 3607650 h 6858000"/>
              <a:gd name="connsiteX684" fmla="*/ 97284 w 7467600"/>
              <a:gd name="connsiteY684" fmla="*/ 3520393 h 6858000"/>
              <a:gd name="connsiteX685" fmla="*/ 922050 w 7467600"/>
              <a:gd name="connsiteY685" fmla="*/ 3074867 h 6858000"/>
              <a:gd name="connsiteX686" fmla="*/ 1405265 w 7467600"/>
              <a:gd name="connsiteY686" fmla="*/ 3016319 h 6858000"/>
              <a:gd name="connsiteX687" fmla="*/ 1407512 w 7467600"/>
              <a:gd name="connsiteY687" fmla="*/ 3018001 h 6858000"/>
              <a:gd name="connsiteX688" fmla="*/ 1726266 w 7467600"/>
              <a:gd name="connsiteY688" fmla="*/ 2777274 h 6858000"/>
              <a:gd name="connsiteX689" fmla="*/ 625390 w 7467600"/>
              <a:gd name="connsiteY689" fmla="*/ 2514541 h 6858000"/>
              <a:gd name="connsiteX690" fmla="*/ 619799 w 7467600"/>
              <a:gd name="connsiteY690" fmla="*/ 2527180 h 6858000"/>
              <a:gd name="connsiteX691" fmla="*/ 310030 w 7467600"/>
              <a:gd name="connsiteY691" fmla="*/ 2771818 h 6858000"/>
              <a:gd name="connsiteX692" fmla="*/ 173877 w 7467600"/>
              <a:gd name="connsiteY692" fmla="*/ 2937056 h 6858000"/>
              <a:gd name="connsiteX693" fmla="*/ 77889 w 7467600"/>
              <a:gd name="connsiteY693" fmla="*/ 3138440 h 6858000"/>
              <a:gd name="connsiteX694" fmla="*/ 0 w 7467600"/>
              <a:gd name="connsiteY694" fmla="*/ 3271395 h 6858000"/>
              <a:gd name="connsiteX695" fmla="*/ 0 w 7467600"/>
              <a:gd name="connsiteY695" fmla="*/ 3153002 h 6858000"/>
              <a:gd name="connsiteX696" fmla="*/ 2386 w 7467600"/>
              <a:gd name="connsiteY696" fmla="*/ 3149203 h 6858000"/>
              <a:gd name="connsiteX697" fmla="*/ 89753 w 7467600"/>
              <a:gd name="connsiteY697" fmla="*/ 2987702 h 6858000"/>
              <a:gd name="connsiteX698" fmla="*/ 76869 w 7467600"/>
              <a:gd name="connsiteY698" fmla="*/ 3005404 h 6858000"/>
              <a:gd name="connsiteX699" fmla="*/ 32049 w 7467600"/>
              <a:gd name="connsiteY699" fmla="*/ 3065814 h 6858000"/>
              <a:gd name="connsiteX700" fmla="*/ 0 w 7467600"/>
              <a:gd name="connsiteY700" fmla="*/ 3108744 h 6858000"/>
              <a:gd name="connsiteX701" fmla="*/ 0 w 7467600"/>
              <a:gd name="connsiteY701" fmla="*/ 3058059 h 6858000"/>
              <a:gd name="connsiteX702" fmla="*/ 7610 w 7467600"/>
              <a:gd name="connsiteY702" fmla="*/ 3047889 h 6858000"/>
              <a:gd name="connsiteX703" fmla="*/ 52419 w 7467600"/>
              <a:gd name="connsiteY703" fmla="*/ 2987479 h 6858000"/>
              <a:gd name="connsiteX704" fmla="*/ 59142 w 7467600"/>
              <a:gd name="connsiteY704" fmla="*/ 2978488 h 6858000"/>
              <a:gd name="connsiteX705" fmla="*/ 0 w 7467600"/>
              <a:gd name="connsiteY705" fmla="*/ 3015334 h 6858000"/>
              <a:gd name="connsiteX706" fmla="*/ 0 w 7467600"/>
              <a:gd name="connsiteY706" fmla="*/ 2914286 h 6858000"/>
              <a:gd name="connsiteX707" fmla="*/ 36383 w 7467600"/>
              <a:gd name="connsiteY707" fmla="*/ 2901128 h 6858000"/>
              <a:gd name="connsiteX708" fmla="*/ 156329 w 7467600"/>
              <a:gd name="connsiteY708" fmla="*/ 2840533 h 6858000"/>
              <a:gd name="connsiteX709" fmla="*/ 358355 w 7467600"/>
              <a:gd name="connsiteY709" fmla="*/ 2620471 h 6858000"/>
              <a:gd name="connsiteX710" fmla="*/ 510577 w 7467600"/>
              <a:gd name="connsiteY710" fmla="*/ 2501244 h 6858000"/>
              <a:gd name="connsiteX711" fmla="*/ 211967 w 7467600"/>
              <a:gd name="connsiteY711" fmla="*/ 2479171 h 6858000"/>
              <a:gd name="connsiteX712" fmla="*/ 0 w 7467600"/>
              <a:gd name="connsiteY712" fmla="*/ 2476398 h 6858000"/>
              <a:gd name="connsiteX713" fmla="*/ 0 w 7467600"/>
              <a:gd name="connsiteY713" fmla="*/ 2389189 h 6858000"/>
              <a:gd name="connsiteX714" fmla="*/ 103062 w 7467600"/>
              <a:gd name="connsiteY714" fmla="*/ 2389518 h 6858000"/>
              <a:gd name="connsiteX715" fmla="*/ 510734 w 7467600"/>
              <a:gd name="connsiteY715" fmla="*/ 2416201 h 6858000"/>
              <a:gd name="connsiteX716" fmla="*/ 279257 w 7467600"/>
              <a:gd name="connsiteY716" fmla="*/ 2092102 h 6858000"/>
              <a:gd name="connsiteX717" fmla="*/ 65265 w 7467600"/>
              <a:gd name="connsiteY717" fmla="*/ 2006049 h 6858000"/>
              <a:gd name="connsiteX718" fmla="*/ 0 w 7467600"/>
              <a:gd name="connsiteY718" fmla="*/ 1982532 h 6858000"/>
              <a:gd name="connsiteX719" fmla="*/ 0 w 7467600"/>
              <a:gd name="connsiteY719" fmla="*/ 1912789 h 6858000"/>
              <a:gd name="connsiteX720" fmla="*/ 97460 w 7467600"/>
              <a:gd name="connsiteY720" fmla="*/ 1953725 h 6858000"/>
              <a:gd name="connsiteX721" fmla="*/ 221272 w 7467600"/>
              <a:gd name="connsiteY721" fmla="*/ 1980766 h 6858000"/>
              <a:gd name="connsiteX722" fmla="*/ 116765 w 7467600"/>
              <a:gd name="connsiteY722" fmla="*/ 1911033 h 6858000"/>
              <a:gd name="connsiteX723" fmla="*/ 16405 w 7467600"/>
              <a:gd name="connsiteY723" fmla="*/ 1803412 h 6858000"/>
              <a:gd name="connsiteX724" fmla="*/ 0 w 7467600"/>
              <a:gd name="connsiteY724" fmla="*/ 1784777 h 6858000"/>
              <a:gd name="connsiteX725" fmla="*/ 0 w 7467600"/>
              <a:gd name="connsiteY725" fmla="*/ 1740082 h 6858000"/>
              <a:gd name="connsiteX726" fmla="*/ 39394 w 7467600"/>
              <a:gd name="connsiteY726" fmla="*/ 1784856 h 6858000"/>
              <a:gd name="connsiteX727" fmla="*/ 135813 w 7467600"/>
              <a:gd name="connsiteY727" fmla="*/ 1888838 h 6858000"/>
              <a:gd name="connsiteX728" fmla="*/ 242575 w 7467600"/>
              <a:gd name="connsiteY728" fmla="*/ 1958841 h 6858000"/>
              <a:gd name="connsiteX729" fmla="*/ 82197 w 7467600"/>
              <a:gd name="connsiteY729" fmla="*/ 1754826 h 6858000"/>
              <a:gd name="connsiteX730" fmla="*/ 0 w 7467600"/>
              <a:gd name="connsiteY730" fmla="*/ 1679650 h 6858000"/>
              <a:gd name="connsiteX731" fmla="*/ 0 w 7467600"/>
              <a:gd name="connsiteY731" fmla="*/ 1602463 h 6858000"/>
              <a:gd name="connsiteX732" fmla="*/ 84689 w 7467600"/>
              <a:gd name="connsiteY732" fmla="*/ 1677442 h 6858000"/>
              <a:gd name="connsiteX733" fmla="*/ 298437 w 7467600"/>
              <a:gd name="connsiteY733" fmla="*/ 1968019 h 6858000"/>
              <a:gd name="connsiteX734" fmla="*/ 227269 w 7467600"/>
              <a:gd name="connsiteY734" fmla="*/ 1114064 h 6858000"/>
              <a:gd name="connsiteX735" fmla="*/ 248003 w 7467600"/>
              <a:gd name="connsiteY735" fmla="*/ 1089613 h 6858000"/>
              <a:gd name="connsiteX736" fmla="*/ 427020 w 7467600"/>
              <a:gd name="connsiteY736" fmla="*/ 1619803 h 6858000"/>
              <a:gd name="connsiteX737" fmla="*/ 340345 w 7467600"/>
              <a:gd name="connsiteY737" fmla="*/ 2027739 h 6858000"/>
              <a:gd name="connsiteX738" fmla="*/ 360865 w 7467600"/>
              <a:gd name="connsiteY738" fmla="*/ 2044827 h 6858000"/>
              <a:gd name="connsiteX739" fmla="*/ 560414 w 7467600"/>
              <a:gd name="connsiteY739" fmla="*/ 2421457 h 6858000"/>
              <a:gd name="connsiteX740" fmla="*/ 1359703 w 7467600"/>
              <a:gd name="connsiteY740" fmla="*/ 2578554 h 6858000"/>
              <a:gd name="connsiteX741" fmla="*/ 1359422 w 7467600"/>
              <a:gd name="connsiteY741" fmla="*/ 2577994 h 6858000"/>
              <a:gd name="connsiteX742" fmla="*/ 828701 w 7467600"/>
              <a:gd name="connsiteY742" fmla="*/ 1839520 h 6858000"/>
              <a:gd name="connsiteX743" fmla="*/ 494427 w 7467600"/>
              <a:gd name="connsiteY743" fmla="*/ 1092333 h 6858000"/>
              <a:gd name="connsiteX744" fmla="*/ 506322 w 7467600"/>
              <a:gd name="connsiteY744" fmla="*/ 1020997 h 6858000"/>
              <a:gd name="connsiteX745" fmla="*/ 4570198 w 7467600"/>
              <a:gd name="connsiteY745" fmla="*/ 978081 h 6858000"/>
              <a:gd name="connsiteX746" fmla="*/ 4523691 w 7467600"/>
              <a:gd name="connsiteY746" fmla="*/ 1127776 h 6858000"/>
              <a:gd name="connsiteX747" fmla="*/ 4509875 w 7467600"/>
              <a:gd name="connsiteY747" fmla="*/ 1167552 h 6858000"/>
              <a:gd name="connsiteX748" fmla="*/ 4478168 w 7467600"/>
              <a:gd name="connsiteY748" fmla="*/ 1260735 h 6858000"/>
              <a:gd name="connsiteX749" fmla="*/ 4409309 w 7467600"/>
              <a:gd name="connsiteY749" fmla="*/ 1666996 h 6858000"/>
              <a:gd name="connsiteX750" fmla="*/ 4370031 w 7467600"/>
              <a:gd name="connsiteY750" fmla="*/ 1955666 h 6858000"/>
              <a:gd name="connsiteX751" fmla="*/ 4570198 w 7467600"/>
              <a:gd name="connsiteY751" fmla="*/ 978081 h 6858000"/>
              <a:gd name="connsiteX752" fmla="*/ 4557898 w 7467600"/>
              <a:gd name="connsiteY752" fmla="*/ 900011 h 6858000"/>
              <a:gd name="connsiteX753" fmla="*/ 4344840 w 7467600"/>
              <a:gd name="connsiteY753" fmla="*/ 1922038 h 6858000"/>
              <a:gd name="connsiteX754" fmla="*/ 4378710 w 7467600"/>
              <a:gd name="connsiteY754" fmla="*/ 1665516 h 6858000"/>
              <a:gd name="connsiteX755" fmla="*/ 4448798 w 7467600"/>
              <a:gd name="connsiteY755" fmla="*/ 1253024 h 6858000"/>
              <a:gd name="connsiteX756" fmla="*/ 4480315 w 7467600"/>
              <a:gd name="connsiteY756" fmla="*/ 1158454 h 6858000"/>
              <a:gd name="connsiteX757" fmla="*/ 4494133 w 7467600"/>
              <a:gd name="connsiteY757" fmla="*/ 1118676 h 6858000"/>
              <a:gd name="connsiteX758" fmla="*/ 4557898 w 7467600"/>
              <a:gd name="connsiteY758" fmla="*/ 900011 h 6858000"/>
              <a:gd name="connsiteX759" fmla="*/ 5870151 w 7467600"/>
              <a:gd name="connsiteY759" fmla="*/ 898890 h 6858000"/>
              <a:gd name="connsiteX760" fmla="*/ 5861335 w 7467600"/>
              <a:gd name="connsiteY760" fmla="*/ 899177 h 6858000"/>
              <a:gd name="connsiteX761" fmla="*/ 5843702 w 7467600"/>
              <a:gd name="connsiteY761" fmla="*/ 899748 h 6858000"/>
              <a:gd name="connsiteX762" fmla="*/ 5651107 w 7467600"/>
              <a:gd name="connsiteY762" fmla="*/ 920306 h 6858000"/>
              <a:gd name="connsiteX763" fmla="*/ 5459407 w 7467600"/>
              <a:gd name="connsiteY763" fmla="*/ 940975 h 6858000"/>
              <a:gd name="connsiteX764" fmla="*/ 5374846 w 7467600"/>
              <a:gd name="connsiteY764" fmla="*/ 941988 h 6858000"/>
              <a:gd name="connsiteX765" fmla="*/ 5256105 w 7467600"/>
              <a:gd name="connsiteY765" fmla="*/ 945632 h 6858000"/>
              <a:gd name="connsiteX766" fmla="*/ 5107071 w 7467600"/>
              <a:gd name="connsiteY766" fmla="*/ 969720 h 6858000"/>
              <a:gd name="connsiteX767" fmla="*/ 4998681 w 7467600"/>
              <a:gd name="connsiteY767" fmla="*/ 988771 h 6858000"/>
              <a:gd name="connsiteX768" fmla="*/ 5870151 w 7467600"/>
              <a:gd name="connsiteY768" fmla="*/ 898890 h 6858000"/>
              <a:gd name="connsiteX769" fmla="*/ 5504425 w 7467600"/>
              <a:gd name="connsiteY769" fmla="*/ 848067 h 6858000"/>
              <a:gd name="connsiteX770" fmla="*/ 4968849 w 7467600"/>
              <a:gd name="connsiteY770" fmla="*/ 962318 h 6858000"/>
              <a:gd name="connsiteX771" fmla="*/ 5104039 w 7467600"/>
              <a:gd name="connsiteY771" fmla="*/ 940634 h 6858000"/>
              <a:gd name="connsiteX772" fmla="*/ 5256311 w 7467600"/>
              <a:gd name="connsiteY772" fmla="*/ 916490 h 6858000"/>
              <a:gd name="connsiteX773" fmla="*/ 5377381 w 7467600"/>
              <a:gd name="connsiteY773" fmla="*/ 912671 h 6858000"/>
              <a:gd name="connsiteX774" fmla="*/ 5460148 w 7467600"/>
              <a:gd name="connsiteY774" fmla="*/ 911442 h 6858000"/>
              <a:gd name="connsiteX775" fmla="*/ 5648971 w 7467600"/>
              <a:gd name="connsiteY775" fmla="*/ 891331 h 6858000"/>
              <a:gd name="connsiteX776" fmla="*/ 5844807 w 7467600"/>
              <a:gd name="connsiteY776" fmla="*/ 870718 h 6858000"/>
              <a:gd name="connsiteX777" fmla="*/ 5862975 w 7467600"/>
              <a:gd name="connsiteY777" fmla="*/ 869756 h 6858000"/>
              <a:gd name="connsiteX778" fmla="*/ 5920887 w 7467600"/>
              <a:gd name="connsiteY778" fmla="*/ 865929 h 6858000"/>
              <a:gd name="connsiteX779" fmla="*/ 5504425 w 7467600"/>
              <a:gd name="connsiteY779" fmla="*/ 848067 h 6858000"/>
              <a:gd name="connsiteX780" fmla="*/ 3607114 w 7467600"/>
              <a:gd name="connsiteY780" fmla="*/ 467441 h 6858000"/>
              <a:gd name="connsiteX781" fmla="*/ 3296242 w 7467600"/>
              <a:gd name="connsiteY781" fmla="*/ 807991 h 6858000"/>
              <a:gd name="connsiteX782" fmla="*/ 3174674 w 7467600"/>
              <a:gd name="connsiteY782" fmla="*/ 919759 h 6858000"/>
              <a:gd name="connsiteX783" fmla="*/ 3042978 w 7467600"/>
              <a:gd name="connsiteY783" fmla="*/ 1054894 h 6858000"/>
              <a:gd name="connsiteX784" fmla="*/ 2968914 w 7467600"/>
              <a:gd name="connsiteY784" fmla="*/ 1133756 h 6858000"/>
              <a:gd name="connsiteX785" fmla="*/ 3103823 w 7467600"/>
              <a:gd name="connsiteY785" fmla="*/ 1026814 h 6858000"/>
              <a:gd name="connsiteX786" fmla="*/ 3607114 w 7467600"/>
              <a:gd name="connsiteY786" fmla="*/ 467441 h 6858000"/>
              <a:gd name="connsiteX787" fmla="*/ 3744487 w 7467600"/>
              <a:gd name="connsiteY787" fmla="*/ 383136 h 6858000"/>
              <a:gd name="connsiteX788" fmla="*/ 3970213 w 7467600"/>
              <a:gd name="connsiteY788" fmla="*/ 995559 h 6858000"/>
              <a:gd name="connsiteX789" fmla="*/ 3744487 w 7467600"/>
              <a:gd name="connsiteY789" fmla="*/ 383136 h 6858000"/>
              <a:gd name="connsiteX790" fmla="*/ 3624562 w 7467600"/>
              <a:gd name="connsiteY790" fmla="*/ 367041 h 6858000"/>
              <a:gd name="connsiteX791" fmla="*/ 3489712 w 7467600"/>
              <a:gd name="connsiteY791" fmla="*/ 485386 h 6858000"/>
              <a:gd name="connsiteX792" fmla="*/ 3182994 w 7467600"/>
              <a:gd name="connsiteY792" fmla="*/ 828265 h 6858000"/>
              <a:gd name="connsiteX793" fmla="*/ 2892114 w 7467600"/>
              <a:gd name="connsiteY793" fmla="*/ 1172635 h 6858000"/>
              <a:gd name="connsiteX794" fmla="*/ 3021459 w 7467600"/>
              <a:gd name="connsiteY794" fmla="*/ 1035385 h 6858000"/>
              <a:gd name="connsiteX795" fmla="*/ 3153873 w 7467600"/>
              <a:gd name="connsiteY795" fmla="*/ 898971 h 6858000"/>
              <a:gd name="connsiteX796" fmla="*/ 3276511 w 7467600"/>
              <a:gd name="connsiteY796" fmla="*/ 786423 h 6858000"/>
              <a:gd name="connsiteX797" fmla="*/ 3584154 w 7467600"/>
              <a:gd name="connsiteY797" fmla="*/ 448218 h 6858000"/>
              <a:gd name="connsiteX798" fmla="*/ 3624562 w 7467600"/>
              <a:gd name="connsiteY798" fmla="*/ 367041 h 6858000"/>
              <a:gd name="connsiteX799" fmla="*/ 3766672 w 7467600"/>
              <a:gd name="connsiteY799" fmla="*/ 359429 h 6858000"/>
              <a:gd name="connsiteX800" fmla="*/ 3996338 w 7467600"/>
              <a:gd name="connsiteY800" fmla="*/ 968237 h 6858000"/>
              <a:gd name="connsiteX801" fmla="*/ 3766672 w 7467600"/>
              <a:gd name="connsiteY801" fmla="*/ 359429 h 6858000"/>
              <a:gd name="connsiteX802" fmla="*/ 5805386 w 7467600"/>
              <a:gd name="connsiteY802" fmla="*/ 239240 h 6858000"/>
              <a:gd name="connsiteX803" fmla="*/ 5736947 w 7467600"/>
              <a:gd name="connsiteY803" fmla="*/ 261367 h 6858000"/>
              <a:gd name="connsiteX804" fmla="*/ 5427012 w 7467600"/>
              <a:gd name="connsiteY804" fmla="*/ 311272 h 6858000"/>
              <a:gd name="connsiteX805" fmla="*/ 5147818 w 7467600"/>
              <a:gd name="connsiteY805" fmla="*/ 322112 h 6858000"/>
              <a:gd name="connsiteX806" fmla="*/ 5060854 w 7467600"/>
              <a:gd name="connsiteY806" fmla="*/ 311882 h 6858000"/>
              <a:gd name="connsiteX807" fmla="*/ 4945989 w 7467600"/>
              <a:gd name="connsiteY807" fmla="*/ 300516 h 6858000"/>
              <a:gd name="connsiteX808" fmla="*/ 5410479 w 7467600"/>
              <a:gd name="connsiteY808" fmla="*/ 348434 h 6858000"/>
              <a:gd name="connsiteX809" fmla="*/ 5805386 w 7467600"/>
              <a:gd name="connsiteY809" fmla="*/ 239240 h 6858000"/>
              <a:gd name="connsiteX810" fmla="*/ 5905192 w 7467600"/>
              <a:gd name="connsiteY810" fmla="*/ 163079 h 6858000"/>
              <a:gd name="connsiteX811" fmla="*/ 5865655 w 7467600"/>
              <a:gd name="connsiteY811" fmla="*/ 171901 h 6858000"/>
              <a:gd name="connsiteX812" fmla="*/ 5259740 w 7467600"/>
              <a:gd name="connsiteY812" fmla="*/ 257013 h 6858000"/>
              <a:gd name="connsiteX813" fmla="*/ 5208466 w 7467600"/>
              <a:gd name="connsiteY813" fmla="*/ 257550 h 6858000"/>
              <a:gd name="connsiteX814" fmla="*/ 4980204 w 7467600"/>
              <a:gd name="connsiteY814" fmla="*/ 271903 h 6858000"/>
              <a:gd name="connsiteX815" fmla="*/ 5068068 w 7467600"/>
              <a:gd name="connsiteY815" fmla="*/ 282244 h 6858000"/>
              <a:gd name="connsiteX816" fmla="*/ 5153231 w 7467600"/>
              <a:gd name="connsiteY816" fmla="*/ 292240 h 6858000"/>
              <a:gd name="connsiteX817" fmla="*/ 5426491 w 7467600"/>
              <a:gd name="connsiteY817" fmla="*/ 281128 h 6858000"/>
              <a:gd name="connsiteX818" fmla="*/ 5731212 w 7467600"/>
              <a:gd name="connsiteY818" fmla="*/ 231951 h 6858000"/>
              <a:gd name="connsiteX819" fmla="*/ 5905192 w 7467600"/>
              <a:gd name="connsiteY819" fmla="*/ 163079 h 6858000"/>
              <a:gd name="connsiteX820" fmla="*/ 5944437 w 7467600"/>
              <a:gd name="connsiteY820" fmla="*/ 113829 h 6858000"/>
              <a:gd name="connsiteX821" fmla="*/ 5825032 w 7467600"/>
              <a:gd name="connsiteY821" fmla="*/ 146405 h 6858000"/>
              <a:gd name="connsiteX822" fmla="*/ 4955599 w 7467600"/>
              <a:gd name="connsiteY822" fmla="*/ 247008 h 6858000"/>
              <a:gd name="connsiteX823" fmla="*/ 5210104 w 7467600"/>
              <a:gd name="connsiteY823" fmla="*/ 228123 h 6858000"/>
              <a:gd name="connsiteX824" fmla="*/ 5261015 w 7467600"/>
              <a:gd name="connsiteY824" fmla="*/ 227087 h 6858000"/>
              <a:gd name="connsiteX825" fmla="*/ 5861181 w 7467600"/>
              <a:gd name="connsiteY825" fmla="*/ 143093 h 6858000"/>
              <a:gd name="connsiteX826" fmla="*/ 5961252 w 7467600"/>
              <a:gd name="connsiteY826" fmla="*/ 114820 h 6858000"/>
              <a:gd name="connsiteX827" fmla="*/ 5944437 w 7467600"/>
              <a:gd name="connsiteY827" fmla="*/ 113829 h 6858000"/>
              <a:gd name="connsiteX828" fmla="*/ 3882765 w 7467600"/>
              <a:gd name="connsiteY828" fmla="*/ 0 h 6858000"/>
              <a:gd name="connsiteX829" fmla="*/ 3995099 w 7467600"/>
              <a:gd name="connsiteY829" fmla="*/ 0 h 6858000"/>
              <a:gd name="connsiteX830" fmla="*/ 4163818 w 7467600"/>
              <a:gd name="connsiteY830" fmla="*/ 234104 h 6858000"/>
              <a:gd name="connsiteX831" fmla="*/ 4172099 w 7467600"/>
              <a:gd name="connsiteY831" fmla="*/ 234207 h 6858000"/>
              <a:gd name="connsiteX832" fmla="*/ 4784282 w 7467600"/>
              <a:gd name="connsiteY832" fmla="*/ 276561 h 6858000"/>
              <a:gd name="connsiteX833" fmla="*/ 4801687 w 7467600"/>
              <a:gd name="connsiteY833" fmla="*/ 267764 h 6858000"/>
              <a:gd name="connsiteX834" fmla="*/ 6082788 w 7467600"/>
              <a:gd name="connsiteY834" fmla="*/ 64119 h 6858000"/>
              <a:gd name="connsiteX835" fmla="*/ 6099442 w 7467600"/>
              <a:gd name="connsiteY835" fmla="*/ 82568 h 6858000"/>
              <a:gd name="connsiteX836" fmla="*/ 4804137 w 7467600"/>
              <a:gd name="connsiteY836" fmla="*/ 320931 h 6858000"/>
              <a:gd name="connsiteX837" fmla="*/ 4227047 w 7467600"/>
              <a:gd name="connsiteY837" fmla="*/ 313415 h 6858000"/>
              <a:gd name="connsiteX838" fmla="*/ 4346041 w 7467600"/>
              <a:gd name="connsiteY838" fmla="*/ 456086 h 6858000"/>
              <a:gd name="connsiteX839" fmla="*/ 4870967 w 7467600"/>
              <a:gd name="connsiteY839" fmla="*/ 963061 h 6858000"/>
              <a:gd name="connsiteX840" fmla="*/ 4889647 w 7467600"/>
              <a:gd name="connsiteY840" fmla="*/ 957147 h 6858000"/>
              <a:gd name="connsiteX841" fmla="*/ 5422504 w 7467600"/>
              <a:gd name="connsiteY841" fmla="*/ 805191 h 6858000"/>
              <a:gd name="connsiteX842" fmla="*/ 6087656 w 7467600"/>
              <a:gd name="connsiteY842" fmla="*/ 826703 h 6858000"/>
              <a:gd name="connsiteX843" fmla="*/ 6058717 w 7467600"/>
              <a:gd name="connsiteY843" fmla="*/ 865992 h 6858000"/>
              <a:gd name="connsiteX844" fmla="*/ 4974153 w 7467600"/>
              <a:gd name="connsiteY844" fmla="*/ 1045456 h 6858000"/>
              <a:gd name="connsiteX845" fmla="*/ 5627835 w 7467600"/>
              <a:gd name="connsiteY845" fmla="*/ 1472077 h 6858000"/>
              <a:gd name="connsiteX846" fmla="*/ 5629817 w 7467600"/>
              <a:gd name="connsiteY846" fmla="*/ 1471412 h 6858000"/>
              <a:gd name="connsiteX847" fmla="*/ 5634124 w 7467600"/>
              <a:gd name="connsiteY847" fmla="*/ 1470572 h 6858000"/>
              <a:gd name="connsiteX848" fmla="*/ 5755832 w 7467600"/>
              <a:gd name="connsiteY848" fmla="*/ 1383886 h 6858000"/>
              <a:gd name="connsiteX849" fmla="*/ 6014186 w 7467600"/>
              <a:gd name="connsiteY849" fmla="*/ 1279799 h 6858000"/>
              <a:gd name="connsiteX850" fmla="*/ 6901619 w 7467600"/>
              <a:gd name="connsiteY850" fmla="*/ 1047874 h 6858000"/>
              <a:gd name="connsiteX851" fmla="*/ 6931566 w 7467600"/>
              <a:gd name="connsiteY851" fmla="*/ 1062034 h 6858000"/>
              <a:gd name="connsiteX852" fmla="*/ 5790982 w 7467600"/>
              <a:gd name="connsiteY852" fmla="*/ 1561380 h 6858000"/>
              <a:gd name="connsiteX853" fmla="*/ 6188971 w 7467600"/>
              <a:gd name="connsiteY853" fmla="*/ 1755168 h 6858000"/>
              <a:gd name="connsiteX854" fmla="*/ 6202446 w 7467600"/>
              <a:gd name="connsiteY854" fmla="*/ 1752268 h 6858000"/>
              <a:gd name="connsiteX855" fmla="*/ 7179560 w 7467600"/>
              <a:gd name="connsiteY855" fmla="*/ 1467551 h 6858000"/>
              <a:gd name="connsiteX856" fmla="*/ 7158730 w 7467600"/>
              <a:gd name="connsiteY856" fmla="*/ 1507835 h 6858000"/>
              <a:gd name="connsiteX857" fmla="*/ 6326959 w 7467600"/>
              <a:gd name="connsiteY857" fmla="*/ 1817686 h 6858000"/>
              <a:gd name="connsiteX858" fmla="*/ 6537433 w 7467600"/>
              <a:gd name="connsiteY858" fmla="*/ 1907790 h 6858000"/>
              <a:gd name="connsiteX859" fmla="*/ 6550221 w 7467600"/>
              <a:gd name="connsiteY859" fmla="*/ 1910729 h 6858000"/>
              <a:gd name="connsiteX860" fmla="*/ 6964438 w 7467600"/>
              <a:gd name="connsiteY860" fmla="*/ 2209505 h 6858000"/>
              <a:gd name="connsiteX861" fmla="*/ 7367862 w 7467600"/>
              <a:gd name="connsiteY861" fmla="*/ 2806833 h 6858000"/>
              <a:gd name="connsiteX862" fmla="*/ 7364329 w 7467600"/>
              <a:gd name="connsiteY862" fmla="*/ 2826907 h 6858000"/>
              <a:gd name="connsiteX863" fmla="*/ 7290545 w 7467600"/>
              <a:gd name="connsiteY863" fmla="*/ 2850663 h 6858000"/>
              <a:gd name="connsiteX864" fmla="*/ 6472036 w 7467600"/>
              <a:gd name="connsiteY864" fmla="*/ 1959003 h 6858000"/>
              <a:gd name="connsiteX865" fmla="*/ 5792897 w 7467600"/>
              <a:gd name="connsiteY865" fmla="*/ 1647747 h 6858000"/>
              <a:gd name="connsiteX866" fmla="*/ 5842751 w 7467600"/>
              <a:gd name="connsiteY866" fmla="*/ 1816112 h 6858000"/>
              <a:gd name="connsiteX867" fmla="*/ 5847424 w 7467600"/>
              <a:gd name="connsiteY867" fmla="*/ 1815776 h 6858000"/>
              <a:gd name="connsiteX868" fmla="*/ 6399821 w 7467600"/>
              <a:gd name="connsiteY868" fmla="*/ 2344799 h 6858000"/>
              <a:gd name="connsiteX869" fmla="*/ 6323232 w 7467600"/>
              <a:gd name="connsiteY869" fmla="*/ 2389634 h 6858000"/>
              <a:gd name="connsiteX870" fmla="*/ 5942958 w 7467600"/>
              <a:gd name="connsiteY870" fmla="*/ 2077708 h 6858000"/>
              <a:gd name="connsiteX871" fmla="*/ 5921559 w 7467600"/>
              <a:gd name="connsiteY871" fmla="*/ 2378596 h 6858000"/>
              <a:gd name="connsiteX872" fmla="*/ 5817651 w 7467600"/>
              <a:gd name="connsiteY872" fmla="*/ 3023919 h 6858000"/>
              <a:gd name="connsiteX873" fmla="*/ 5729634 w 7467600"/>
              <a:gd name="connsiteY873" fmla="*/ 3051849 h 6858000"/>
              <a:gd name="connsiteX874" fmla="*/ 5611018 w 7467600"/>
              <a:gd name="connsiteY874" fmla="*/ 2316769 h 6858000"/>
              <a:gd name="connsiteX875" fmla="*/ 5687608 w 7467600"/>
              <a:gd name="connsiteY875" fmla="*/ 2039972 h 6858000"/>
              <a:gd name="connsiteX876" fmla="*/ 5657554 w 7467600"/>
              <a:gd name="connsiteY876" fmla="*/ 1576445 h 6858000"/>
              <a:gd name="connsiteX877" fmla="*/ 5150475 w 7467600"/>
              <a:gd name="connsiteY877" fmla="*/ 1274012 h 6858000"/>
              <a:gd name="connsiteX878" fmla="*/ 5349142 w 7467600"/>
              <a:gd name="connsiteY878" fmla="*/ 2204405 h 6858000"/>
              <a:gd name="connsiteX879" fmla="*/ 5262214 w 7467600"/>
              <a:gd name="connsiteY879" fmla="*/ 2233836 h 6858000"/>
              <a:gd name="connsiteX880" fmla="*/ 4981539 w 7467600"/>
              <a:gd name="connsiteY880" fmla="*/ 1542201 h 6858000"/>
              <a:gd name="connsiteX881" fmla="*/ 4958461 w 7467600"/>
              <a:gd name="connsiteY881" fmla="*/ 1136957 h 6858000"/>
              <a:gd name="connsiteX882" fmla="*/ 4655015 w 7467600"/>
              <a:gd name="connsiteY882" fmla="*/ 891426 h 6858000"/>
              <a:gd name="connsiteX883" fmla="*/ 4348002 w 7467600"/>
              <a:gd name="connsiteY883" fmla="*/ 2205895 h 6858000"/>
              <a:gd name="connsiteX884" fmla="*/ 4262250 w 7467600"/>
              <a:gd name="connsiteY884" fmla="*/ 2219972 h 6858000"/>
              <a:gd name="connsiteX885" fmla="*/ 4550611 w 7467600"/>
              <a:gd name="connsiteY885" fmla="*/ 817540 h 6858000"/>
              <a:gd name="connsiteX886" fmla="*/ 4564418 w 7467600"/>
              <a:gd name="connsiteY886" fmla="*/ 808293 h 6858000"/>
              <a:gd name="connsiteX887" fmla="*/ 4266388 w 7467600"/>
              <a:gd name="connsiteY887" fmla="*/ 500083 h 6858000"/>
              <a:gd name="connsiteX888" fmla="*/ 4032842 w 7467600"/>
              <a:gd name="connsiteY888" fmla="*/ 211809 h 6858000"/>
              <a:gd name="connsiteX889" fmla="*/ 3882765 w 7467600"/>
              <a:gd name="connsiteY889" fmla="*/ 0 h 6858000"/>
              <a:gd name="connsiteX890" fmla="*/ 3721337 w 7467600"/>
              <a:gd name="connsiteY890" fmla="*/ 0 h 6858000"/>
              <a:gd name="connsiteX891" fmla="*/ 3797544 w 7467600"/>
              <a:gd name="connsiteY891" fmla="*/ 0 h 6858000"/>
              <a:gd name="connsiteX892" fmla="*/ 3775734 w 7467600"/>
              <a:gd name="connsiteY892" fmla="*/ 95131 h 6858000"/>
              <a:gd name="connsiteX893" fmla="*/ 3724807 w 7467600"/>
              <a:gd name="connsiteY893" fmla="*/ 272257 h 6858000"/>
              <a:gd name="connsiteX894" fmla="*/ 3726844 w 7467600"/>
              <a:gd name="connsiteY894" fmla="*/ 282988 h 6858000"/>
              <a:gd name="connsiteX895" fmla="*/ 3742664 w 7467600"/>
              <a:gd name="connsiteY895" fmla="*/ 279918 h 6858000"/>
              <a:gd name="connsiteX896" fmla="*/ 4103910 w 7467600"/>
              <a:gd name="connsiteY896" fmla="*/ 1161917 h 6858000"/>
              <a:gd name="connsiteX897" fmla="*/ 4020269 w 7467600"/>
              <a:gd name="connsiteY897" fmla="*/ 1200406 h 6858000"/>
              <a:gd name="connsiteX898" fmla="*/ 3674882 w 7467600"/>
              <a:gd name="connsiteY898" fmla="*/ 488524 h 6858000"/>
              <a:gd name="connsiteX899" fmla="*/ 3132682 w 7467600"/>
              <a:gd name="connsiteY899" fmla="*/ 1072284 h 6858000"/>
              <a:gd name="connsiteX900" fmla="*/ 2716346 w 7467600"/>
              <a:gd name="connsiteY900" fmla="*/ 1276376 h 6858000"/>
              <a:gd name="connsiteX901" fmla="*/ 2716772 w 7467600"/>
              <a:gd name="connsiteY901" fmla="*/ 1255462 h 6858000"/>
              <a:gd name="connsiteX902" fmla="*/ 3471096 w 7467600"/>
              <a:gd name="connsiteY902" fmla="*/ 437072 h 6858000"/>
              <a:gd name="connsiteX903" fmla="*/ 3639057 w 7467600"/>
              <a:gd name="connsiteY903" fmla="*/ 286334 h 6858000"/>
              <a:gd name="connsiteX904" fmla="*/ 3640309 w 7467600"/>
              <a:gd name="connsiteY904" fmla="*/ 284664 h 6858000"/>
              <a:gd name="connsiteX905" fmla="*/ 3646022 w 7467600"/>
              <a:gd name="connsiteY905" fmla="*/ 276711 h 6858000"/>
              <a:gd name="connsiteX906" fmla="*/ 3707943 w 7467600"/>
              <a:gd name="connsiteY906" fmla="*/ 65958 h 6858000"/>
              <a:gd name="connsiteX907" fmla="*/ 3721337 w 7467600"/>
              <a:gd name="connsiteY907" fmla="*/ 0 h 6858000"/>
              <a:gd name="connsiteX908" fmla="*/ 2867960 w 7467600"/>
              <a:gd name="connsiteY908" fmla="*/ 0 h 6858000"/>
              <a:gd name="connsiteX909" fmla="*/ 2926351 w 7467600"/>
              <a:gd name="connsiteY909" fmla="*/ 0 h 6858000"/>
              <a:gd name="connsiteX910" fmla="*/ 2902823 w 7467600"/>
              <a:gd name="connsiteY910" fmla="*/ 262929 h 6858000"/>
              <a:gd name="connsiteX911" fmla="*/ 2940663 w 7467600"/>
              <a:gd name="connsiteY911" fmla="*/ 140884 h 6858000"/>
              <a:gd name="connsiteX912" fmla="*/ 2947039 w 7467600"/>
              <a:gd name="connsiteY912" fmla="*/ 122524 h 6858000"/>
              <a:gd name="connsiteX913" fmla="*/ 2984316 w 7467600"/>
              <a:gd name="connsiteY913" fmla="*/ 0 h 6858000"/>
              <a:gd name="connsiteX914" fmla="*/ 3016114 w 7467600"/>
              <a:gd name="connsiteY914" fmla="*/ 0 h 6858000"/>
              <a:gd name="connsiteX915" fmla="*/ 2979949 w 7467600"/>
              <a:gd name="connsiteY915" fmla="*/ 119274 h 6858000"/>
              <a:gd name="connsiteX916" fmla="*/ 3023879 w 7467600"/>
              <a:gd name="connsiteY916" fmla="*/ 0 h 6858000"/>
              <a:gd name="connsiteX917" fmla="*/ 3105400 w 7467600"/>
              <a:gd name="connsiteY917" fmla="*/ 0 h 6858000"/>
              <a:gd name="connsiteX918" fmla="*/ 3094669 w 7467600"/>
              <a:gd name="connsiteY918" fmla="*/ 30308 h 6858000"/>
              <a:gd name="connsiteX919" fmla="*/ 2901945 w 7467600"/>
              <a:gd name="connsiteY919" fmla="*/ 466538 h 6858000"/>
              <a:gd name="connsiteX920" fmla="*/ 2815209 w 7467600"/>
              <a:gd name="connsiteY920" fmla="*/ 497361 h 6858000"/>
              <a:gd name="connsiteX921" fmla="*/ 2844845 w 7467600"/>
              <a:gd name="connsiteY921" fmla="*/ 127638 h 6858000"/>
              <a:gd name="connsiteX922" fmla="*/ 2867960 w 7467600"/>
              <a:gd name="connsiteY922" fmla="*/ 0 h 6858000"/>
              <a:gd name="connsiteX923" fmla="*/ 1057230 w 7467600"/>
              <a:gd name="connsiteY923" fmla="*/ 0 h 6858000"/>
              <a:gd name="connsiteX924" fmla="*/ 1111003 w 7467600"/>
              <a:gd name="connsiteY924" fmla="*/ 0 h 6858000"/>
              <a:gd name="connsiteX925" fmla="*/ 1125553 w 7467600"/>
              <a:gd name="connsiteY925" fmla="*/ 52588 h 6858000"/>
              <a:gd name="connsiteX926" fmla="*/ 1304276 w 7467600"/>
              <a:gd name="connsiteY926" fmla="*/ 476275 h 6858000"/>
              <a:gd name="connsiteX927" fmla="*/ 1492066 w 7467600"/>
              <a:gd name="connsiteY927" fmla="*/ 886333 h 6858000"/>
              <a:gd name="connsiteX928" fmla="*/ 1423698 w 7467600"/>
              <a:gd name="connsiteY928" fmla="*/ 710817 h 6858000"/>
              <a:gd name="connsiteX929" fmla="*/ 1357609 w 7467600"/>
              <a:gd name="connsiteY929" fmla="*/ 532892 h 6858000"/>
              <a:gd name="connsiteX930" fmla="*/ 1309550 w 7467600"/>
              <a:gd name="connsiteY930" fmla="*/ 374031 h 6858000"/>
              <a:gd name="connsiteX931" fmla="*/ 1193673 w 7467600"/>
              <a:gd name="connsiteY931" fmla="*/ 49533 h 6858000"/>
              <a:gd name="connsiteX932" fmla="*/ 1164391 w 7467600"/>
              <a:gd name="connsiteY932" fmla="*/ 0 h 6858000"/>
              <a:gd name="connsiteX933" fmla="*/ 1200666 w 7467600"/>
              <a:gd name="connsiteY933" fmla="*/ 0 h 6858000"/>
              <a:gd name="connsiteX934" fmla="*/ 1223408 w 7467600"/>
              <a:gd name="connsiteY934" fmla="*/ 38996 h 6858000"/>
              <a:gd name="connsiteX935" fmla="*/ 1339635 w 7467600"/>
              <a:gd name="connsiteY935" fmla="*/ 365517 h 6858000"/>
              <a:gd name="connsiteX936" fmla="*/ 1387469 w 7467600"/>
              <a:gd name="connsiteY936" fmla="*/ 523079 h 6858000"/>
              <a:gd name="connsiteX937" fmla="*/ 1452685 w 7467600"/>
              <a:gd name="connsiteY937" fmla="*/ 699806 h 6858000"/>
              <a:gd name="connsiteX938" fmla="*/ 1492092 w 7467600"/>
              <a:gd name="connsiteY938" fmla="*/ 800424 h 6858000"/>
              <a:gd name="connsiteX939" fmla="*/ 1455302 w 7467600"/>
              <a:gd name="connsiteY939" fmla="*/ 632913 h 6858000"/>
              <a:gd name="connsiteX940" fmla="*/ 1222336 w 7467600"/>
              <a:gd name="connsiteY940" fmla="*/ 9480 h 6858000"/>
              <a:gd name="connsiteX941" fmla="*/ 1214634 w 7467600"/>
              <a:gd name="connsiteY941" fmla="*/ 0 h 6858000"/>
              <a:gd name="connsiteX942" fmla="*/ 1289827 w 7467600"/>
              <a:gd name="connsiteY942" fmla="*/ 0 h 6858000"/>
              <a:gd name="connsiteX943" fmla="*/ 1321076 w 7467600"/>
              <a:gd name="connsiteY943" fmla="*/ 59722 h 6858000"/>
              <a:gd name="connsiteX944" fmla="*/ 1512579 w 7467600"/>
              <a:gd name="connsiteY944" fmla="*/ 626441 h 6858000"/>
              <a:gd name="connsiteX945" fmla="*/ 1506076 w 7467600"/>
              <a:gd name="connsiteY945" fmla="*/ 1089289 h 6858000"/>
              <a:gd name="connsiteX946" fmla="*/ 1486346 w 7467600"/>
              <a:gd name="connsiteY946" fmla="*/ 1079919 h 6858000"/>
              <a:gd name="connsiteX947" fmla="*/ 1070511 w 7467600"/>
              <a:gd name="connsiteY947" fmla="*/ 48609 h 6858000"/>
              <a:gd name="connsiteX948" fmla="*/ 1057230 w 7467600"/>
              <a:gd name="connsiteY948" fmla="*/ 0 h 6858000"/>
              <a:gd name="connsiteX949" fmla="*/ 43151 w 7467600"/>
              <a:gd name="connsiteY949" fmla="*/ 0 h 6858000"/>
              <a:gd name="connsiteX950" fmla="*/ 95283 w 7467600"/>
              <a:gd name="connsiteY950" fmla="*/ 0 h 6858000"/>
              <a:gd name="connsiteX951" fmla="*/ 300708 w 7467600"/>
              <a:gd name="connsiteY951" fmla="*/ 154571 h 6858000"/>
              <a:gd name="connsiteX952" fmla="*/ 530414 w 7467600"/>
              <a:gd name="connsiteY952" fmla="*/ 354673 h 6858000"/>
              <a:gd name="connsiteX953" fmla="*/ 333785 w 7467600"/>
              <a:gd name="connsiteY953" fmla="*/ 161564 h 6858000"/>
              <a:gd name="connsiteX954" fmla="*/ 147005 w 7467600"/>
              <a:gd name="connsiteY954" fmla="*/ 0 h 6858000"/>
              <a:gd name="connsiteX955" fmla="*/ 272509 w 7467600"/>
              <a:gd name="connsiteY955" fmla="*/ 0 h 6858000"/>
              <a:gd name="connsiteX956" fmla="*/ 326276 w 7467600"/>
              <a:gd name="connsiteY956" fmla="*/ 45847 h 6858000"/>
              <a:gd name="connsiteX957" fmla="*/ 823759 w 7467600"/>
              <a:gd name="connsiteY957" fmla="*/ 574145 h 6858000"/>
              <a:gd name="connsiteX958" fmla="*/ 811254 w 7467600"/>
              <a:gd name="connsiteY958" fmla="*/ 665546 h 6858000"/>
              <a:gd name="connsiteX959" fmla="*/ 154042 w 7467600"/>
              <a:gd name="connsiteY959" fmla="*/ 261522 h 6858000"/>
              <a:gd name="connsiteX960" fmla="*/ 13550 w 7467600"/>
              <a:gd name="connsiteY960" fmla="*/ 158423 h 6858000"/>
              <a:gd name="connsiteX961" fmla="*/ 0 w 7467600"/>
              <a:gd name="connsiteY961" fmla="*/ 146618 h 6858000"/>
              <a:gd name="connsiteX962" fmla="*/ 0 w 7467600"/>
              <a:gd name="connsiteY962" fmla="*/ 59161 h 6858000"/>
              <a:gd name="connsiteX963" fmla="*/ 45427 w 7467600"/>
              <a:gd name="connsiteY963" fmla="*/ 101078 h 6858000"/>
              <a:gd name="connsiteX964" fmla="*/ 630103 w 7467600"/>
              <a:gd name="connsiteY964" fmla="*/ 485885 h 6858000"/>
              <a:gd name="connsiteX965" fmla="*/ 532040 w 7467600"/>
              <a:gd name="connsiteY965" fmla="*/ 399359 h 6858000"/>
              <a:gd name="connsiteX966" fmla="*/ 517618 w 7467600"/>
              <a:gd name="connsiteY966" fmla="*/ 385726 h 6858000"/>
              <a:gd name="connsiteX967" fmla="*/ 285074 w 7467600"/>
              <a:gd name="connsiteY967" fmla="*/ 182755 h 6858000"/>
              <a:gd name="connsiteX968" fmla="*/ 43151 w 7467600"/>
              <a:gd name="connsiteY968"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454976 w 7467600"/>
              <a:gd name="connsiteY74" fmla="*/ 6318297 h 6858000"/>
              <a:gd name="connsiteX75" fmla="*/ 7379510 w 7467600"/>
              <a:gd name="connsiteY75" fmla="*/ 5755454 h 6858000"/>
              <a:gd name="connsiteX76" fmla="*/ 7467600 w 7467600"/>
              <a:gd name="connsiteY76" fmla="*/ 5845526 h 6858000"/>
              <a:gd name="connsiteX77" fmla="*/ 7271900 w 7467600"/>
              <a:gd name="connsiteY77" fmla="*/ 5734551 h 6858000"/>
              <a:gd name="connsiteX78" fmla="*/ 7467600 w 7467600"/>
              <a:gd name="connsiteY78" fmla="*/ 6012219 h 6858000"/>
              <a:gd name="connsiteX79" fmla="*/ 7356878 w 7467600"/>
              <a:gd name="connsiteY79" fmla="*/ 5981332 h 6858000"/>
              <a:gd name="connsiteX80" fmla="*/ 7467600 w 7467600"/>
              <a:gd name="connsiteY80" fmla="*/ 6117703 h 6858000"/>
              <a:gd name="connsiteX81" fmla="*/ 7467600 w 7467600"/>
              <a:gd name="connsiteY81" fmla="*/ 6163634 h 6858000"/>
              <a:gd name="connsiteX82" fmla="*/ 7403637 w 7467600"/>
              <a:gd name="connsiteY82" fmla="*/ 6083957 h 6858000"/>
              <a:gd name="connsiteX83" fmla="*/ 7254615 w 7467600"/>
              <a:gd name="connsiteY83" fmla="*/ 5911918 h 6858000"/>
              <a:gd name="connsiteX84" fmla="*/ 7312589 w 7467600"/>
              <a:gd name="connsiteY84" fmla="*/ 5982309 h 6858000"/>
              <a:gd name="connsiteX85" fmla="*/ 7448321 w 7467600"/>
              <a:gd name="connsiteY85" fmla="*/ 6190991 h 6858000"/>
              <a:gd name="connsiteX86" fmla="*/ 7467600 w 7467600"/>
              <a:gd name="connsiteY86" fmla="*/ 6221686 h 6858000"/>
              <a:gd name="connsiteX87" fmla="*/ 7467600 w 7467600"/>
              <a:gd name="connsiteY87" fmla="*/ 6334256 h 6858000"/>
              <a:gd name="connsiteX88" fmla="*/ 7454976 w 7467600"/>
              <a:gd name="connsiteY88" fmla="*/ 6318297 h 6858000"/>
              <a:gd name="connsiteX89" fmla="*/ 1456157 w 7467600"/>
              <a:gd name="connsiteY89" fmla="*/ 5371404 h 6858000"/>
              <a:gd name="connsiteX90" fmla="*/ 1244432 w 7467600"/>
              <a:gd name="connsiteY90" fmla="*/ 5385601 h 6858000"/>
              <a:gd name="connsiteX91" fmla="*/ 973990 w 7467600"/>
              <a:gd name="connsiteY91" fmla="*/ 5424940 h 6858000"/>
              <a:gd name="connsiteX92" fmla="*/ 1103809 w 7467600"/>
              <a:gd name="connsiteY92" fmla="*/ 5433720 h 6858000"/>
              <a:gd name="connsiteX93" fmla="*/ 1123454 w 7467600"/>
              <a:gd name="connsiteY93" fmla="*/ 5435727 h 6858000"/>
              <a:gd name="connsiteX94" fmla="*/ 1737017 w 7467600"/>
              <a:gd name="connsiteY94" fmla="*/ 5452183 h 6858000"/>
              <a:gd name="connsiteX95" fmla="*/ 1824397 w 7467600"/>
              <a:gd name="connsiteY95" fmla="*/ 5447757 h 6858000"/>
              <a:gd name="connsiteX96" fmla="*/ 2070059 w 7467600"/>
              <a:gd name="connsiteY96" fmla="*/ 5441660 h 6858000"/>
              <a:gd name="connsiteX97" fmla="*/ 1456157 w 7467600"/>
              <a:gd name="connsiteY97" fmla="*/ 5371404 h 6858000"/>
              <a:gd name="connsiteX98" fmla="*/ 4988186 w 7467600"/>
              <a:gd name="connsiteY98" fmla="*/ 5216467 h 6858000"/>
              <a:gd name="connsiteX99" fmla="*/ 4777334 w 7467600"/>
              <a:gd name="connsiteY99" fmla="*/ 5406072 h 6858000"/>
              <a:gd name="connsiteX100" fmla="*/ 4718341 w 7467600"/>
              <a:gd name="connsiteY100" fmla="*/ 5468043 h 6858000"/>
              <a:gd name="connsiteX101" fmla="*/ 4604655 w 7467600"/>
              <a:gd name="connsiteY101" fmla="*/ 5583434 h 6858000"/>
              <a:gd name="connsiteX102" fmla="*/ 4565074 w 7467600"/>
              <a:gd name="connsiteY102" fmla="*/ 5618550 h 6858000"/>
              <a:gd name="connsiteX103" fmla="*/ 4988186 w 7467600"/>
              <a:gd name="connsiteY103" fmla="*/ 5216467 h 6858000"/>
              <a:gd name="connsiteX104" fmla="*/ 4978032 w 7467600"/>
              <a:gd name="connsiteY104" fmla="*/ 5183809 h 6858000"/>
              <a:gd name="connsiteX105" fmla="*/ 4463413 w 7467600"/>
              <a:gd name="connsiteY105" fmla="*/ 5615162 h 6858000"/>
              <a:gd name="connsiteX106" fmla="*/ 4358134 w 7467600"/>
              <a:gd name="connsiteY106" fmla="*/ 5742791 h 6858000"/>
              <a:gd name="connsiteX107" fmla="*/ 4376219 w 7467600"/>
              <a:gd name="connsiteY107" fmla="*/ 5729027 h 6858000"/>
              <a:gd name="connsiteX108" fmla="*/ 4582340 w 7467600"/>
              <a:gd name="connsiteY108" fmla="*/ 5561037 h 6858000"/>
              <a:gd name="connsiteX109" fmla="*/ 4694684 w 7467600"/>
              <a:gd name="connsiteY109" fmla="*/ 5447098 h 6858000"/>
              <a:gd name="connsiteX110" fmla="*/ 4754123 w 7467600"/>
              <a:gd name="connsiteY110" fmla="*/ 5384643 h 6858000"/>
              <a:gd name="connsiteX111" fmla="*/ 4978032 w 7467600"/>
              <a:gd name="connsiteY111" fmla="*/ 5183809 h 6858000"/>
              <a:gd name="connsiteX112" fmla="*/ 1903353 w 7467600"/>
              <a:gd name="connsiteY112" fmla="*/ 5044827 h 6858000"/>
              <a:gd name="connsiteX113" fmla="*/ 1936931 w 7467600"/>
              <a:gd name="connsiteY113" fmla="*/ 5093954 h 6858000"/>
              <a:gd name="connsiteX114" fmla="*/ 2195868 w 7467600"/>
              <a:gd name="connsiteY114" fmla="*/ 5396574 h 6858000"/>
              <a:gd name="connsiteX115" fmla="*/ 2088852 w 7467600"/>
              <a:gd name="connsiteY115" fmla="*/ 5166123 h 6858000"/>
              <a:gd name="connsiteX116" fmla="*/ 1958241 w 7467600"/>
              <a:gd name="connsiteY116" fmla="*/ 5067955 h 6858000"/>
              <a:gd name="connsiteX117" fmla="*/ 1903353 w 7467600"/>
              <a:gd name="connsiteY117" fmla="*/ 5044827 h 6858000"/>
              <a:gd name="connsiteX118" fmla="*/ 1979378 w 7467600"/>
              <a:gd name="connsiteY118" fmla="*/ 4769504 h 6858000"/>
              <a:gd name="connsiteX119" fmla="*/ 2882120 w 7467600"/>
              <a:gd name="connsiteY119" fmla="*/ 5064547 h 6858000"/>
              <a:gd name="connsiteX120" fmla="*/ 2793103 w 7467600"/>
              <a:gd name="connsiteY120" fmla="*/ 5039699 h 6858000"/>
              <a:gd name="connsiteX121" fmla="*/ 2770041 w 7467600"/>
              <a:gd name="connsiteY121" fmla="*/ 5033634 h 6858000"/>
              <a:gd name="connsiteX122" fmla="*/ 1979378 w 7467600"/>
              <a:gd name="connsiteY122" fmla="*/ 4769504 h 6858000"/>
              <a:gd name="connsiteX123" fmla="*/ 1927410 w 7467600"/>
              <a:gd name="connsiteY123" fmla="*/ 4716164 h 6858000"/>
              <a:gd name="connsiteX124" fmla="*/ 1959587 w 7467600"/>
              <a:gd name="connsiteY124" fmla="*/ 4728849 h 6858000"/>
              <a:gd name="connsiteX125" fmla="*/ 2777707 w 7467600"/>
              <a:gd name="connsiteY125" fmla="*/ 5003991 h 6858000"/>
              <a:gd name="connsiteX126" fmla="*/ 2800768 w 7467600"/>
              <a:gd name="connsiteY126" fmla="*/ 5010056 h 6858000"/>
              <a:gd name="connsiteX127" fmla="*/ 2879408 w 7467600"/>
              <a:gd name="connsiteY127" fmla="*/ 5031590 h 6858000"/>
              <a:gd name="connsiteX128" fmla="*/ 2862295 w 7467600"/>
              <a:gd name="connsiteY128" fmla="*/ 5022958 h 6858000"/>
              <a:gd name="connsiteX129" fmla="*/ 2813343 w 7467600"/>
              <a:gd name="connsiteY129" fmla="*/ 4998369 h 6858000"/>
              <a:gd name="connsiteX130" fmla="*/ 2646245 w 7467600"/>
              <a:gd name="connsiteY130" fmla="*/ 4930999 h 6858000"/>
              <a:gd name="connsiteX131" fmla="*/ 1999243 w 7467600"/>
              <a:gd name="connsiteY131" fmla="*/ 4730524 h 6858000"/>
              <a:gd name="connsiteX132" fmla="*/ 1979527 w 7467600"/>
              <a:gd name="connsiteY132" fmla="*/ 4726651 h 6858000"/>
              <a:gd name="connsiteX133" fmla="*/ 1927410 w 7467600"/>
              <a:gd name="connsiteY133" fmla="*/ 4716164 h 6858000"/>
              <a:gd name="connsiteX134" fmla="*/ 1997014 w 7467600"/>
              <a:gd name="connsiteY134" fmla="*/ 4698007 h 6858000"/>
              <a:gd name="connsiteX135" fmla="*/ 2005458 w 7467600"/>
              <a:gd name="connsiteY135" fmla="*/ 4699540 h 6858000"/>
              <a:gd name="connsiteX136" fmla="*/ 2657186 w 7467600"/>
              <a:gd name="connsiteY136" fmla="*/ 4901687 h 6858000"/>
              <a:gd name="connsiteX137" fmla="*/ 2826662 w 7467600"/>
              <a:gd name="connsiteY137" fmla="*/ 4970362 h 6858000"/>
              <a:gd name="connsiteX138" fmla="*/ 2876100 w 7467600"/>
              <a:gd name="connsiteY138" fmla="*/ 4995397 h 6858000"/>
              <a:gd name="connsiteX139" fmla="*/ 3042600 w 7467600"/>
              <a:gd name="connsiteY139" fmla="*/ 5059532 h 6858000"/>
              <a:gd name="connsiteX140" fmla="*/ 1997014 w 7467600"/>
              <a:gd name="connsiteY140" fmla="*/ 4698007 h 6858000"/>
              <a:gd name="connsiteX141" fmla="*/ 2305292 w 7467600"/>
              <a:gd name="connsiteY141" fmla="*/ 4219492 h 6858000"/>
              <a:gd name="connsiteX142" fmla="*/ 3360922 w 7467600"/>
              <a:gd name="connsiteY142" fmla="*/ 4529373 h 6858000"/>
              <a:gd name="connsiteX143" fmla="*/ 3492420 w 7467600"/>
              <a:gd name="connsiteY143" fmla="*/ 4510145 h 6858000"/>
              <a:gd name="connsiteX144" fmla="*/ 3364086 w 7467600"/>
              <a:gd name="connsiteY144" fmla="*/ 4480340 h 6858000"/>
              <a:gd name="connsiteX145" fmla="*/ 3225818 w 7467600"/>
              <a:gd name="connsiteY145" fmla="*/ 4411822 h 6858000"/>
              <a:gd name="connsiteX146" fmla="*/ 3129696 w 7467600"/>
              <a:gd name="connsiteY146" fmla="*/ 4360704 h 6858000"/>
              <a:gd name="connsiteX147" fmla="*/ 2814545 w 7467600"/>
              <a:gd name="connsiteY147" fmla="*/ 4282955 h 6858000"/>
              <a:gd name="connsiteX148" fmla="*/ 2305292 w 7467600"/>
              <a:gd name="connsiteY148" fmla="*/ 4219492 h 6858000"/>
              <a:gd name="connsiteX149" fmla="*/ 2626982 w 7467600"/>
              <a:gd name="connsiteY149" fmla="*/ 4206450 h 6858000"/>
              <a:gd name="connsiteX150" fmla="*/ 2490617 w 7467600"/>
              <a:gd name="connsiteY150" fmla="*/ 4206951 h 6858000"/>
              <a:gd name="connsiteX151" fmla="*/ 2819869 w 7467600"/>
              <a:gd name="connsiteY151" fmla="*/ 4252936 h 6858000"/>
              <a:gd name="connsiteX152" fmla="*/ 3143018 w 7467600"/>
              <a:gd name="connsiteY152" fmla="*/ 4332698 h 6858000"/>
              <a:gd name="connsiteX153" fmla="*/ 3241520 w 7467600"/>
              <a:gd name="connsiteY153" fmla="*/ 4385112 h 6858000"/>
              <a:gd name="connsiteX154" fmla="*/ 3374575 w 7467600"/>
              <a:gd name="connsiteY154" fmla="*/ 4451517 h 6858000"/>
              <a:gd name="connsiteX155" fmla="*/ 3505221 w 7467600"/>
              <a:gd name="connsiteY155" fmla="*/ 4480757 h 6858000"/>
              <a:gd name="connsiteX156" fmla="*/ 2626982 w 7467600"/>
              <a:gd name="connsiteY156" fmla="*/ 4206450 h 6858000"/>
              <a:gd name="connsiteX157" fmla="*/ 1310106 w 7467600"/>
              <a:gd name="connsiteY157" fmla="*/ 3943217 h 6858000"/>
              <a:gd name="connsiteX158" fmla="*/ 854994 w 7467600"/>
              <a:gd name="connsiteY158" fmla="*/ 4399136 h 6858000"/>
              <a:gd name="connsiteX159" fmla="*/ 742462 w 7467600"/>
              <a:gd name="connsiteY159" fmla="*/ 4594648 h 6858000"/>
              <a:gd name="connsiteX160" fmla="*/ 820602 w 7467600"/>
              <a:gd name="connsiteY160" fmla="*/ 4485915 h 6858000"/>
              <a:gd name="connsiteX161" fmla="*/ 878295 w 7467600"/>
              <a:gd name="connsiteY161" fmla="*/ 4403594 h 6858000"/>
              <a:gd name="connsiteX162" fmla="*/ 1240607 w 7467600"/>
              <a:gd name="connsiteY162" fmla="*/ 4010401 h 6858000"/>
              <a:gd name="connsiteX163" fmla="*/ 1310106 w 7467600"/>
              <a:gd name="connsiteY163" fmla="*/ 3943217 h 6858000"/>
              <a:gd name="connsiteX164" fmla="*/ 1423113 w 7467600"/>
              <a:gd name="connsiteY164" fmla="*/ 3874565 h 6858000"/>
              <a:gd name="connsiteX165" fmla="*/ 1260565 w 7467600"/>
              <a:gd name="connsiteY165" fmla="*/ 4031982 h 6858000"/>
              <a:gd name="connsiteX166" fmla="*/ 901900 w 7467600"/>
              <a:gd name="connsiteY166" fmla="*/ 4421236 h 6858000"/>
              <a:gd name="connsiteX167" fmla="*/ 845044 w 7467600"/>
              <a:gd name="connsiteY167" fmla="*/ 4502436 h 6858000"/>
              <a:gd name="connsiteX168" fmla="*/ 685926 w 7467600"/>
              <a:gd name="connsiteY168" fmla="*/ 4703069 h 6858000"/>
              <a:gd name="connsiteX169" fmla="*/ 684248 w 7467600"/>
              <a:gd name="connsiteY169" fmla="*/ 4706721 h 6858000"/>
              <a:gd name="connsiteX170" fmla="*/ 1423113 w 7467600"/>
              <a:gd name="connsiteY170" fmla="*/ 3874565 h 6858000"/>
              <a:gd name="connsiteX171" fmla="*/ 3316479 w 7467600"/>
              <a:gd name="connsiteY171" fmla="*/ 3872136 h 6858000"/>
              <a:gd name="connsiteX172" fmla="*/ 3546806 w 7467600"/>
              <a:gd name="connsiteY172" fmla="*/ 4356139 h 6858000"/>
              <a:gd name="connsiteX173" fmla="*/ 3364433 w 7467600"/>
              <a:gd name="connsiteY173" fmla="*/ 3953121 h 6858000"/>
              <a:gd name="connsiteX174" fmla="*/ 3316479 w 7467600"/>
              <a:gd name="connsiteY174" fmla="*/ 3872136 h 6858000"/>
              <a:gd name="connsiteX175" fmla="*/ 3291335 w 7467600"/>
              <a:gd name="connsiteY175" fmla="*/ 3767420 h 6858000"/>
              <a:gd name="connsiteX176" fmla="*/ 3390805 w 7467600"/>
              <a:gd name="connsiteY176" fmla="*/ 3937163 h 6858000"/>
              <a:gd name="connsiteX177" fmla="*/ 3579062 w 7467600"/>
              <a:gd name="connsiteY177" fmla="*/ 4359040 h 6858000"/>
              <a:gd name="connsiteX178" fmla="*/ 3467355 w 7467600"/>
              <a:gd name="connsiteY178" fmla="*/ 3988130 h 6858000"/>
              <a:gd name="connsiteX179" fmla="*/ 3310753 w 7467600"/>
              <a:gd name="connsiteY179" fmla="*/ 3787140 h 6858000"/>
              <a:gd name="connsiteX180" fmla="*/ 3291335 w 7467600"/>
              <a:gd name="connsiteY180" fmla="*/ 3767420 h 6858000"/>
              <a:gd name="connsiteX181" fmla="*/ 1635889 w 7467600"/>
              <a:gd name="connsiteY181" fmla="*/ 3709494 h 6858000"/>
              <a:gd name="connsiteX182" fmla="*/ 1634800 w 7467600"/>
              <a:gd name="connsiteY182" fmla="*/ 3731111 h 6858000"/>
              <a:gd name="connsiteX183" fmla="*/ 1635889 w 7467600"/>
              <a:gd name="connsiteY183" fmla="*/ 3709494 h 6858000"/>
              <a:gd name="connsiteX184" fmla="*/ 1510397 w 7467600"/>
              <a:gd name="connsiteY184" fmla="*/ 3684705 h 6858000"/>
              <a:gd name="connsiteX185" fmla="*/ 1146550 w 7467600"/>
              <a:gd name="connsiteY185" fmla="*/ 3802012 h 6858000"/>
              <a:gd name="connsiteX186" fmla="*/ 698834 w 7467600"/>
              <a:gd name="connsiteY186" fmla="*/ 3952272 h 6858000"/>
              <a:gd name="connsiteX187" fmla="*/ 34256 w 7467600"/>
              <a:gd name="connsiteY187" fmla="*/ 4347603 h 6858000"/>
              <a:gd name="connsiteX188" fmla="*/ 527241 w 7467600"/>
              <a:gd name="connsiteY188" fmla="*/ 4065078 h 6858000"/>
              <a:gd name="connsiteX189" fmla="*/ 1510397 w 7467600"/>
              <a:gd name="connsiteY189" fmla="*/ 3684705 h 6858000"/>
              <a:gd name="connsiteX190" fmla="*/ 1313114 w 7467600"/>
              <a:gd name="connsiteY190" fmla="*/ 3655216 h 6858000"/>
              <a:gd name="connsiteX191" fmla="*/ 1109304 w 7467600"/>
              <a:gd name="connsiteY191" fmla="*/ 3669030 h 6858000"/>
              <a:gd name="connsiteX192" fmla="*/ 8129 w 7467600"/>
              <a:gd name="connsiteY192" fmla="*/ 4330519 h 6858000"/>
              <a:gd name="connsiteX193" fmla="*/ 687572 w 7467600"/>
              <a:gd name="connsiteY193" fmla="*/ 3925629 h 6858000"/>
              <a:gd name="connsiteX194" fmla="*/ 1138365 w 7467600"/>
              <a:gd name="connsiteY194" fmla="*/ 3774515 h 6858000"/>
              <a:gd name="connsiteX195" fmla="*/ 1505579 w 7467600"/>
              <a:gd name="connsiteY195" fmla="*/ 3655526 h 6858000"/>
              <a:gd name="connsiteX196" fmla="*/ 1313114 w 7467600"/>
              <a:gd name="connsiteY196" fmla="*/ 3655216 h 6858000"/>
              <a:gd name="connsiteX197" fmla="*/ 3655073 w 7467600"/>
              <a:gd name="connsiteY197" fmla="*/ 3650884 h 6858000"/>
              <a:gd name="connsiteX198" fmla="*/ 3989938 w 7467600"/>
              <a:gd name="connsiteY198" fmla="*/ 3991685 h 6858000"/>
              <a:gd name="connsiteX199" fmla="*/ 4393907 w 7467600"/>
              <a:gd name="connsiteY199" fmla="*/ 4261258 h 6858000"/>
              <a:gd name="connsiteX200" fmla="*/ 4648051 w 7467600"/>
              <a:gd name="connsiteY200" fmla="*/ 4374051 h 6858000"/>
              <a:gd name="connsiteX201" fmla="*/ 4383389 w 7467600"/>
              <a:gd name="connsiteY201" fmla="*/ 4184369 h 6858000"/>
              <a:gd name="connsiteX202" fmla="*/ 4165508 w 7467600"/>
              <a:gd name="connsiteY202" fmla="*/ 4035196 h 6858000"/>
              <a:gd name="connsiteX203" fmla="*/ 4068162 w 7467600"/>
              <a:gd name="connsiteY203" fmla="*/ 3953394 h 6858000"/>
              <a:gd name="connsiteX204" fmla="*/ 3981416 w 7467600"/>
              <a:gd name="connsiteY204" fmla="*/ 3880482 h 6858000"/>
              <a:gd name="connsiteX205" fmla="*/ 3800147 w 7467600"/>
              <a:gd name="connsiteY205" fmla="*/ 3749872 h 6858000"/>
              <a:gd name="connsiteX206" fmla="*/ 3655073 w 7467600"/>
              <a:gd name="connsiteY206" fmla="*/ 3650884 h 6858000"/>
              <a:gd name="connsiteX207" fmla="*/ 3670252 w 7467600"/>
              <a:gd name="connsiteY207" fmla="*/ 3622798 h 6858000"/>
              <a:gd name="connsiteX208" fmla="*/ 3817258 w 7467600"/>
              <a:gd name="connsiteY208" fmla="*/ 3723577 h 6858000"/>
              <a:gd name="connsiteX209" fmla="*/ 4000461 w 7467600"/>
              <a:gd name="connsiteY209" fmla="*/ 3855966 h 6858000"/>
              <a:gd name="connsiteX210" fmla="*/ 4088180 w 7467600"/>
              <a:gd name="connsiteY210" fmla="*/ 3929774 h 6858000"/>
              <a:gd name="connsiteX211" fmla="*/ 4184555 w 7467600"/>
              <a:gd name="connsiteY211" fmla="*/ 4010683 h 6858000"/>
              <a:gd name="connsiteX212" fmla="*/ 4399563 w 7467600"/>
              <a:gd name="connsiteY212" fmla="*/ 4158106 h 6858000"/>
              <a:gd name="connsiteX213" fmla="*/ 4684469 w 7467600"/>
              <a:gd name="connsiteY213" fmla="*/ 4364680 h 6858000"/>
              <a:gd name="connsiteX214" fmla="*/ 4690271 w 7467600"/>
              <a:gd name="connsiteY214" fmla="*/ 4370034 h 6858000"/>
              <a:gd name="connsiteX215" fmla="*/ 4136093 w 7467600"/>
              <a:gd name="connsiteY215" fmla="*/ 3858466 h 6858000"/>
              <a:gd name="connsiteX216" fmla="*/ 3670252 w 7467600"/>
              <a:gd name="connsiteY216" fmla="*/ 3622798 h 6858000"/>
              <a:gd name="connsiteX217" fmla="*/ 4440129 w 7467600"/>
              <a:gd name="connsiteY217" fmla="*/ 3448571 h 6858000"/>
              <a:gd name="connsiteX218" fmla="*/ 4856525 w 7467600"/>
              <a:gd name="connsiteY218" fmla="*/ 3915351 h 6858000"/>
              <a:gd name="connsiteX219" fmla="*/ 5059055 w 7467600"/>
              <a:gd name="connsiteY219" fmla="*/ 4108918 h 6858000"/>
              <a:gd name="connsiteX220" fmla="*/ 5290070 w 7467600"/>
              <a:gd name="connsiteY220" fmla="*/ 4263619 h 6858000"/>
              <a:gd name="connsiteX221" fmla="*/ 4834991 w 7467600"/>
              <a:gd name="connsiteY221" fmla="*/ 3830985 h 6858000"/>
              <a:gd name="connsiteX222" fmla="*/ 4440129 w 7467600"/>
              <a:gd name="connsiteY222" fmla="*/ 3448571 h 6858000"/>
              <a:gd name="connsiteX223" fmla="*/ 4441737 w 7467600"/>
              <a:gd name="connsiteY223" fmla="*/ 3399734 h 6858000"/>
              <a:gd name="connsiteX224" fmla="*/ 4431236 w 7467600"/>
              <a:gd name="connsiteY224" fmla="*/ 3400954 h 6858000"/>
              <a:gd name="connsiteX225" fmla="*/ 4557150 w 7467600"/>
              <a:gd name="connsiteY225" fmla="*/ 3510023 h 6858000"/>
              <a:gd name="connsiteX226" fmla="*/ 4856936 w 7467600"/>
              <a:gd name="connsiteY226" fmla="*/ 3809146 h 6858000"/>
              <a:gd name="connsiteX227" fmla="*/ 5111996 w 7467600"/>
              <a:gd name="connsiteY227" fmla="*/ 4065759 h 6858000"/>
              <a:gd name="connsiteX228" fmla="*/ 5388878 w 7467600"/>
              <a:gd name="connsiteY228" fmla="*/ 4300185 h 6858000"/>
              <a:gd name="connsiteX229" fmla="*/ 5425556 w 7467600"/>
              <a:gd name="connsiteY229" fmla="*/ 4308967 h 6858000"/>
              <a:gd name="connsiteX230" fmla="*/ 4943646 w 7467600"/>
              <a:gd name="connsiteY230" fmla="*/ 3822916 h 6858000"/>
              <a:gd name="connsiteX231" fmla="*/ 4594837 w 7467600"/>
              <a:gd name="connsiteY231" fmla="*/ 3532274 h 6858000"/>
              <a:gd name="connsiteX232" fmla="*/ 4441737 w 7467600"/>
              <a:gd name="connsiteY232" fmla="*/ 3399734 h 6858000"/>
              <a:gd name="connsiteX233" fmla="*/ 5425834 w 7467600"/>
              <a:gd name="connsiteY233" fmla="*/ 3162785 h 6858000"/>
              <a:gd name="connsiteX234" fmla="*/ 5401644 w 7467600"/>
              <a:gd name="connsiteY234" fmla="*/ 3617847 h 6858000"/>
              <a:gd name="connsiteX235" fmla="*/ 5467256 w 7467600"/>
              <a:gd name="connsiteY235" fmla="*/ 4175494 h 6858000"/>
              <a:gd name="connsiteX236" fmla="*/ 5448069 w 7467600"/>
              <a:gd name="connsiteY236" fmla="*/ 3567554 h 6858000"/>
              <a:gd name="connsiteX237" fmla="*/ 5425834 w 7467600"/>
              <a:gd name="connsiteY237" fmla="*/ 3162785 h 6858000"/>
              <a:gd name="connsiteX238" fmla="*/ 1318687 w 7467600"/>
              <a:gd name="connsiteY238" fmla="*/ 3113840 h 6858000"/>
              <a:gd name="connsiteX239" fmla="*/ 1066793 w 7467600"/>
              <a:gd name="connsiteY239" fmla="*/ 3212171 h 6858000"/>
              <a:gd name="connsiteX240" fmla="*/ 993319 w 7467600"/>
              <a:gd name="connsiteY240" fmla="*/ 3247648 h 6858000"/>
              <a:gd name="connsiteX241" fmla="*/ 853081 w 7467600"/>
              <a:gd name="connsiteY241" fmla="*/ 3312410 h 6858000"/>
              <a:gd name="connsiteX242" fmla="*/ 805957 w 7467600"/>
              <a:gd name="connsiteY242" fmla="*/ 3330443 h 6858000"/>
              <a:gd name="connsiteX243" fmla="*/ 1318687 w 7467600"/>
              <a:gd name="connsiteY243" fmla="*/ 3113840 h 6858000"/>
              <a:gd name="connsiteX244" fmla="*/ 5453702 w 7467600"/>
              <a:gd name="connsiteY244" fmla="*/ 3090882 h 6858000"/>
              <a:gd name="connsiteX245" fmla="*/ 5480135 w 7467600"/>
              <a:gd name="connsiteY245" fmla="*/ 3565802 h 6858000"/>
              <a:gd name="connsiteX246" fmla="*/ 5499023 w 7467600"/>
              <a:gd name="connsiteY246" fmla="*/ 4166310 h 6858000"/>
              <a:gd name="connsiteX247" fmla="*/ 5547022 w 7467600"/>
              <a:gd name="connsiteY247" fmla="*/ 3607838 h 6858000"/>
              <a:gd name="connsiteX248" fmla="*/ 5515964 w 7467600"/>
              <a:gd name="connsiteY248" fmla="*/ 3378541 h 6858000"/>
              <a:gd name="connsiteX249" fmla="*/ 5453702 w 7467600"/>
              <a:gd name="connsiteY249" fmla="*/ 3090882 h 6858000"/>
              <a:gd name="connsiteX250" fmla="*/ 1238695 w 7467600"/>
              <a:gd name="connsiteY250" fmla="*/ 3076820 h 6858000"/>
              <a:gd name="connsiteX251" fmla="*/ 716371 w 7467600"/>
              <a:gd name="connsiteY251" fmla="*/ 3293249 h 6858000"/>
              <a:gd name="connsiteX252" fmla="*/ 579522 w 7467600"/>
              <a:gd name="connsiteY252" fmla="*/ 3371759 h 6858000"/>
              <a:gd name="connsiteX253" fmla="*/ 600288 w 7467600"/>
              <a:gd name="connsiteY253" fmla="*/ 3365555 h 6858000"/>
              <a:gd name="connsiteX254" fmla="*/ 840692 w 7467600"/>
              <a:gd name="connsiteY254" fmla="*/ 3284921 h 6858000"/>
              <a:gd name="connsiteX255" fmla="*/ 979248 w 7467600"/>
              <a:gd name="connsiteY255" fmla="*/ 3221003 h 6858000"/>
              <a:gd name="connsiteX256" fmla="*/ 1053282 w 7467600"/>
              <a:gd name="connsiteY256" fmla="*/ 3185247 h 6858000"/>
              <a:gd name="connsiteX257" fmla="*/ 1320603 w 7467600"/>
              <a:gd name="connsiteY257" fmla="*/ 3081281 h 6858000"/>
              <a:gd name="connsiteX258" fmla="*/ 1238695 w 7467600"/>
              <a:gd name="connsiteY258" fmla="*/ 3076820 h 6858000"/>
              <a:gd name="connsiteX259" fmla="*/ 5425627 w 7467600"/>
              <a:gd name="connsiteY259" fmla="*/ 2954192 h 6858000"/>
              <a:gd name="connsiteX260" fmla="*/ 5470770 w 7467600"/>
              <a:gd name="connsiteY260" fmla="*/ 3005435 h 6858000"/>
              <a:gd name="connsiteX261" fmla="*/ 5519779 w 7467600"/>
              <a:gd name="connsiteY261" fmla="*/ 4359223 h 6858000"/>
              <a:gd name="connsiteX262" fmla="*/ 5520293 w 7467600"/>
              <a:gd name="connsiteY262" fmla="*/ 4360602 h 6858000"/>
              <a:gd name="connsiteX263" fmla="*/ 5767221 w 7467600"/>
              <a:gd name="connsiteY263" fmla="*/ 4665564 h 6858000"/>
              <a:gd name="connsiteX264" fmla="*/ 6937169 w 7467600"/>
              <a:gd name="connsiteY264" fmla="*/ 4815941 h 6858000"/>
              <a:gd name="connsiteX265" fmla="*/ 6953922 w 7467600"/>
              <a:gd name="connsiteY265" fmla="*/ 4890068 h 6858000"/>
              <a:gd name="connsiteX266" fmla="*/ 6071359 w 7467600"/>
              <a:gd name="connsiteY266" fmla="*/ 4770770 h 6858000"/>
              <a:gd name="connsiteX267" fmla="*/ 6038839 w 7467600"/>
              <a:gd name="connsiteY267" fmla="*/ 4764474 h 6858000"/>
              <a:gd name="connsiteX268" fmla="*/ 6038706 w 7467600"/>
              <a:gd name="connsiteY268" fmla="*/ 4763847 h 6858000"/>
              <a:gd name="connsiteX269" fmla="*/ 6037784 w 7467600"/>
              <a:gd name="connsiteY269" fmla="*/ 4764270 h 6858000"/>
              <a:gd name="connsiteX270" fmla="*/ 6038839 w 7467600"/>
              <a:gd name="connsiteY270" fmla="*/ 4764474 h 6858000"/>
              <a:gd name="connsiteX271" fmla="*/ 6040338 w 7467600"/>
              <a:gd name="connsiteY271" fmla="*/ 4771418 h 6858000"/>
              <a:gd name="connsiteX272" fmla="*/ 6024488 w 7467600"/>
              <a:gd name="connsiteY272" fmla="*/ 4809903 h 6858000"/>
              <a:gd name="connsiteX273" fmla="*/ 5599771 w 7467600"/>
              <a:gd name="connsiteY273" fmla="*/ 5509652 h 6858000"/>
              <a:gd name="connsiteX274" fmla="*/ 5548843 w 7467600"/>
              <a:gd name="connsiteY274" fmla="*/ 5563845 h 6858000"/>
              <a:gd name="connsiteX275" fmla="*/ 5940952 w 7467600"/>
              <a:gd name="connsiteY275" fmla="*/ 6250028 h 6858000"/>
              <a:gd name="connsiteX276" fmla="*/ 6043441 w 7467600"/>
              <a:gd name="connsiteY276" fmla="*/ 6665847 h 6858000"/>
              <a:gd name="connsiteX277" fmla="*/ 6093432 w 7467600"/>
              <a:gd name="connsiteY277" fmla="*/ 6858000 h 6858000"/>
              <a:gd name="connsiteX278" fmla="*/ 6034344 w 7467600"/>
              <a:gd name="connsiteY278" fmla="*/ 6858000 h 6858000"/>
              <a:gd name="connsiteX279" fmla="*/ 6026679 w 7467600"/>
              <a:gd name="connsiteY279" fmla="*/ 6836959 h 6858000"/>
              <a:gd name="connsiteX280" fmla="*/ 5800441 w 7467600"/>
              <a:gd name="connsiteY280" fmla="*/ 6335286 h 6858000"/>
              <a:gd name="connsiteX281" fmla="*/ 5526562 w 7467600"/>
              <a:gd name="connsiteY281" fmla="*/ 5705388 h 6858000"/>
              <a:gd name="connsiteX282" fmla="*/ 5519640 w 7467600"/>
              <a:gd name="connsiteY282" fmla="*/ 5683774 h 6858000"/>
              <a:gd name="connsiteX283" fmla="*/ 5844559 w 7467600"/>
              <a:gd name="connsiteY283" fmla="*/ 6553349 h 6858000"/>
              <a:gd name="connsiteX284" fmla="*/ 5975994 w 7467600"/>
              <a:gd name="connsiteY284" fmla="*/ 6858000 h 6858000"/>
              <a:gd name="connsiteX285" fmla="*/ 5898547 w 7467600"/>
              <a:gd name="connsiteY285" fmla="*/ 6858000 h 6858000"/>
              <a:gd name="connsiteX286" fmla="*/ 5682041 w 7467600"/>
              <a:gd name="connsiteY286" fmla="*/ 6355860 h 6858000"/>
              <a:gd name="connsiteX287" fmla="*/ 5461758 w 7467600"/>
              <a:gd name="connsiteY287" fmla="*/ 5820220 h 6858000"/>
              <a:gd name="connsiteX288" fmla="*/ 5237282 w 7467600"/>
              <a:gd name="connsiteY288" fmla="*/ 6579086 h 6858000"/>
              <a:gd name="connsiteX289" fmla="*/ 5115009 w 7467600"/>
              <a:gd name="connsiteY289" fmla="*/ 6858000 h 6858000"/>
              <a:gd name="connsiteX290" fmla="*/ 5028074 w 7467600"/>
              <a:gd name="connsiteY290" fmla="*/ 6858000 h 6858000"/>
              <a:gd name="connsiteX291" fmla="*/ 5079508 w 7467600"/>
              <a:gd name="connsiteY291" fmla="*/ 6749074 h 6858000"/>
              <a:gd name="connsiteX292" fmla="*/ 5371846 w 7467600"/>
              <a:gd name="connsiteY292" fmla="*/ 5924413 h 6858000"/>
              <a:gd name="connsiteX293" fmla="*/ 5270512 w 7467600"/>
              <a:gd name="connsiteY293" fmla="*/ 6138975 h 6858000"/>
              <a:gd name="connsiteX294" fmla="*/ 5062409 w 7467600"/>
              <a:gd name="connsiteY294" fmla="*/ 6653544 h 6858000"/>
              <a:gd name="connsiteX295" fmla="*/ 5036628 w 7467600"/>
              <a:gd name="connsiteY295" fmla="*/ 6754247 h 6858000"/>
              <a:gd name="connsiteX296" fmla="*/ 5009112 w 7467600"/>
              <a:gd name="connsiteY296" fmla="*/ 6858000 h 6858000"/>
              <a:gd name="connsiteX297" fmla="*/ 4976679 w 7467600"/>
              <a:gd name="connsiteY297" fmla="*/ 6858000 h 6858000"/>
              <a:gd name="connsiteX298" fmla="*/ 5006537 w 7467600"/>
              <a:gd name="connsiteY298" fmla="*/ 6747068 h 6858000"/>
              <a:gd name="connsiteX299" fmla="*/ 5032723 w 7467600"/>
              <a:gd name="connsiteY299" fmla="*/ 6644957 h 6858000"/>
              <a:gd name="connsiteX300" fmla="*/ 5242949 w 7467600"/>
              <a:gd name="connsiteY300" fmla="*/ 6125175 h 6858000"/>
              <a:gd name="connsiteX301" fmla="*/ 5286321 w 7467600"/>
              <a:gd name="connsiteY301" fmla="*/ 6033555 h 6858000"/>
              <a:gd name="connsiteX302" fmla="*/ 5008210 w 7467600"/>
              <a:gd name="connsiteY302" fmla="*/ 6649194 h 6858000"/>
              <a:gd name="connsiteX303" fmla="*/ 4986321 w 7467600"/>
              <a:gd name="connsiteY303" fmla="*/ 6765687 h 6858000"/>
              <a:gd name="connsiteX304" fmla="*/ 4973474 w 7467600"/>
              <a:gd name="connsiteY304" fmla="*/ 6858000 h 6858000"/>
              <a:gd name="connsiteX305" fmla="*/ 4907178 w 7467600"/>
              <a:gd name="connsiteY305" fmla="*/ 6858000 h 6858000"/>
              <a:gd name="connsiteX306" fmla="*/ 4910810 w 7467600"/>
              <a:gd name="connsiteY306" fmla="*/ 6829660 h 6858000"/>
              <a:gd name="connsiteX307" fmla="*/ 4987461 w 7467600"/>
              <a:gd name="connsiteY307" fmla="*/ 6432994 h 6858000"/>
              <a:gd name="connsiteX308" fmla="*/ 5179262 w 7467600"/>
              <a:gd name="connsiteY308" fmla="*/ 6035044 h 6858000"/>
              <a:gd name="connsiteX309" fmla="*/ 4689678 w 7467600"/>
              <a:gd name="connsiteY309" fmla="*/ 6440241 h 6858000"/>
              <a:gd name="connsiteX310" fmla="*/ 4477543 w 7467600"/>
              <a:gd name="connsiteY310" fmla="*/ 6674836 h 6858000"/>
              <a:gd name="connsiteX311" fmla="*/ 4329957 w 7467600"/>
              <a:gd name="connsiteY311" fmla="*/ 6858000 h 6858000"/>
              <a:gd name="connsiteX312" fmla="*/ 4218595 w 7467600"/>
              <a:gd name="connsiteY312" fmla="*/ 6858000 h 6858000"/>
              <a:gd name="connsiteX313" fmla="*/ 4368888 w 7467600"/>
              <a:gd name="connsiteY313" fmla="*/ 6668412 h 6858000"/>
              <a:gd name="connsiteX314" fmla="*/ 4563091 w 7467600"/>
              <a:gd name="connsiteY314" fmla="*/ 6442508 h 6858000"/>
              <a:gd name="connsiteX315" fmla="*/ 5387324 w 7467600"/>
              <a:gd name="connsiteY315" fmla="*/ 5705830 h 6858000"/>
              <a:gd name="connsiteX316" fmla="*/ 5073620 w 7467600"/>
              <a:gd name="connsiteY316" fmla="*/ 5955437 h 6858000"/>
              <a:gd name="connsiteX317" fmla="*/ 4689789 w 7467600"/>
              <a:gd name="connsiteY317" fmla="*/ 6268382 h 6858000"/>
              <a:gd name="connsiteX318" fmla="*/ 4418722 w 7467600"/>
              <a:gd name="connsiteY318" fmla="*/ 6570886 h 6858000"/>
              <a:gd name="connsiteX319" fmla="*/ 4214944 w 7467600"/>
              <a:gd name="connsiteY319" fmla="*/ 6858000 h 6858000"/>
              <a:gd name="connsiteX320" fmla="*/ 4177898 w 7467600"/>
              <a:gd name="connsiteY320" fmla="*/ 6858000 h 6858000"/>
              <a:gd name="connsiteX321" fmla="*/ 4391597 w 7467600"/>
              <a:gd name="connsiteY321" fmla="*/ 6556370 h 6858000"/>
              <a:gd name="connsiteX322" fmla="*/ 4668889 w 7467600"/>
              <a:gd name="connsiteY322" fmla="*/ 6246399 h 6858000"/>
              <a:gd name="connsiteX323" fmla="*/ 5055427 w 7467600"/>
              <a:gd name="connsiteY323" fmla="*/ 5931476 h 6858000"/>
              <a:gd name="connsiteX324" fmla="*/ 5371814 w 7467600"/>
              <a:gd name="connsiteY324" fmla="*/ 5678975 h 6858000"/>
              <a:gd name="connsiteX325" fmla="*/ 4987918 w 7467600"/>
              <a:gd name="connsiteY325" fmla="*/ 5838701 h 6858000"/>
              <a:gd name="connsiteX326" fmla="*/ 4317146 w 7467600"/>
              <a:gd name="connsiteY326" fmla="*/ 6587716 h 6858000"/>
              <a:gd name="connsiteX327" fmla="*/ 4171627 w 7467600"/>
              <a:gd name="connsiteY327" fmla="*/ 6858000 h 6858000"/>
              <a:gd name="connsiteX328" fmla="*/ 4081585 w 7467600"/>
              <a:gd name="connsiteY328" fmla="*/ 6858000 h 6858000"/>
              <a:gd name="connsiteX329" fmla="*/ 4238603 w 7467600"/>
              <a:gd name="connsiteY329" fmla="*/ 6559341 h 6858000"/>
              <a:gd name="connsiteX330" fmla="*/ 4778333 w 7467600"/>
              <a:gd name="connsiteY330" fmla="*/ 5873626 h 6858000"/>
              <a:gd name="connsiteX331" fmla="*/ 5414185 w 7467600"/>
              <a:gd name="connsiteY331" fmla="*/ 5573882 h 6858000"/>
              <a:gd name="connsiteX332" fmla="*/ 5959648 w 7467600"/>
              <a:gd name="connsiteY332" fmla="*/ 4760797 h 6858000"/>
              <a:gd name="connsiteX333" fmla="*/ 5355019 w 7467600"/>
              <a:gd name="connsiteY333" fmla="*/ 4734672 h 6858000"/>
              <a:gd name="connsiteX334" fmla="*/ 5083565 w 7467600"/>
              <a:gd name="connsiteY334" fmla="*/ 5179121 h 6858000"/>
              <a:gd name="connsiteX335" fmla="*/ 4713577 w 7467600"/>
              <a:gd name="connsiteY335" fmla="*/ 5616803 h 6858000"/>
              <a:gd name="connsiteX336" fmla="*/ 3989559 w 7467600"/>
              <a:gd name="connsiteY336" fmla="*/ 6145945 h 6858000"/>
              <a:gd name="connsiteX337" fmla="*/ 3939824 w 7467600"/>
              <a:gd name="connsiteY337" fmla="*/ 6066900 h 6858000"/>
              <a:gd name="connsiteX338" fmla="*/ 4584537 w 7467600"/>
              <a:gd name="connsiteY338" fmla="*/ 5324826 h 6858000"/>
              <a:gd name="connsiteX339" fmla="*/ 5037105 w 7467600"/>
              <a:gd name="connsiteY339" fmla="*/ 5088765 h 6858000"/>
              <a:gd name="connsiteX340" fmla="*/ 5039930 w 7467600"/>
              <a:gd name="connsiteY340" fmla="*/ 5089585 h 6858000"/>
              <a:gd name="connsiteX341" fmla="*/ 5263764 w 7467600"/>
              <a:gd name="connsiteY341" fmla="*/ 4735525 h 6858000"/>
              <a:gd name="connsiteX342" fmla="*/ 4086300 w 7467600"/>
              <a:gd name="connsiteY342" fmla="*/ 4884599 h 6858000"/>
              <a:gd name="connsiteX343" fmla="*/ 4085485 w 7467600"/>
              <a:gd name="connsiteY343" fmla="*/ 4899070 h 6858000"/>
              <a:gd name="connsiteX344" fmla="*/ 3871915 w 7467600"/>
              <a:gd name="connsiteY344" fmla="*/ 5253645 h 6858000"/>
              <a:gd name="connsiteX345" fmla="*/ 3799374 w 7467600"/>
              <a:gd name="connsiteY345" fmla="*/ 5466127 h 6858000"/>
              <a:gd name="connsiteX346" fmla="*/ 3498850 w 7467600"/>
              <a:gd name="connsiteY346" fmla="*/ 6661888 h 6858000"/>
              <a:gd name="connsiteX347" fmla="*/ 3399216 w 7467600"/>
              <a:gd name="connsiteY347" fmla="*/ 6858000 h 6858000"/>
              <a:gd name="connsiteX348" fmla="*/ 3303688 w 7467600"/>
              <a:gd name="connsiteY348" fmla="*/ 6858000 h 6858000"/>
              <a:gd name="connsiteX349" fmla="*/ 3391774 w 7467600"/>
              <a:gd name="connsiteY349" fmla="*/ 6697181 h 6858000"/>
              <a:gd name="connsiteX350" fmla="*/ 3735540 w 7467600"/>
              <a:gd name="connsiteY350" fmla="*/ 5546923 h 6858000"/>
              <a:gd name="connsiteX351" fmla="*/ 3729438 w 7467600"/>
              <a:gd name="connsiteY351" fmla="*/ 5569058 h 6858000"/>
              <a:gd name="connsiteX352" fmla="*/ 3707782 w 7467600"/>
              <a:gd name="connsiteY352" fmla="*/ 5644908 h 6858000"/>
              <a:gd name="connsiteX353" fmla="*/ 3583827 w 7467600"/>
              <a:gd name="connsiteY353" fmla="*/ 6039215 h 6858000"/>
              <a:gd name="connsiteX354" fmla="*/ 3547861 w 7467600"/>
              <a:gd name="connsiteY354" fmla="*/ 6129609 h 6858000"/>
              <a:gd name="connsiteX355" fmla="*/ 3490905 w 7467600"/>
              <a:gd name="connsiteY355" fmla="*/ 6277660 h 6858000"/>
              <a:gd name="connsiteX356" fmla="*/ 3455859 w 7467600"/>
              <a:gd name="connsiteY356" fmla="*/ 6391301 h 6858000"/>
              <a:gd name="connsiteX357" fmla="*/ 3429112 w 7467600"/>
              <a:gd name="connsiteY357" fmla="*/ 6479469 h 6858000"/>
              <a:gd name="connsiteX358" fmla="*/ 3304862 w 7467600"/>
              <a:gd name="connsiteY358" fmla="*/ 6796476 h 6858000"/>
              <a:gd name="connsiteX359" fmla="*/ 3276071 w 7467600"/>
              <a:gd name="connsiteY359" fmla="*/ 6858000 h 6858000"/>
              <a:gd name="connsiteX360" fmla="*/ 3240805 w 7467600"/>
              <a:gd name="connsiteY360" fmla="*/ 6858000 h 6858000"/>
              <a:gd name="connsiteX361" fmla="*/ 3275917 w 7467600"/>
              <a:gd name="connsiteY361" fmla="*/ 6783192 h 6858000"/>
              <a:gd name="connsiteX362" fmla="*/ 3399358 w 7467600"/>
              <a:gd name="connsiteY362" fmla="*/ 6469011 h 6858000"/>
              <a:gd name="connsiteX363" fmla="*/ 3425650 w 7467600"/>
              <a:gd name="connsiteY363" fmla="*/ 6381333 h 6858000"/>
              <a:gd name="connsiteX364" fmla="*/ 3460661 w 7467600"/>
              <a:gd name="connsiteY364" fmla="*/ 6266763 h 6858000"/>
              <a:gd name="connsiteX365" fmla="*/ 3518021 w 7467600"/>
              <a:gd name="connsiteY365" fmla="*/ 6117298 h 6858000"/>
              <a:gd name="connsiteX366" fmla="*/ 3554035 w 7467600"/>
              <a:gd name="connsiteY366" fmla="*/ 6027832 h 6858000"/>
              <a:gd name="connsiteX367" fmla="*/ 3677174 w 7467600"/>
              <a:gd name="connsiteY367" fmla="*/ 5636351 h 6858000"/>
              <a:gd name="connsiteX368" fmla="*/ 3698819 w 7467600"/>
              <a:gd name="connsiteY368" fmla="*/ 5560503 h 6858000"/>
              <a:gd name="connsiteX369" fmla="*/ 3702094 w 7467600"/>
              <a:gd name="connsiteY369" fmla="*/ 5549194 h 6858000"/>
              <a:gd name="connsiteX370" fmla="*/ 3398355 w 7467600"/>
              <a:gd name="connsiteY370" fmla="*/ 6094603 h 6858000"/>
              <a:gd name="connsiteX371" fmla="*/ 3193941 w 7467600"/>
              <a:gd name="connsiteY371" fmla="*/ 6798775 h 6858000"/>
              <a:gd name="connsiteX372" fmla="*/ 3184140 w 7467600"/>
              <a:gd name="connsiteY372" fmla="*/ 6858000 h 6858000"/>
              <a:gd name="connsiteX373" fmla="*/ 3099978 w 7467600"/>
              <a:gd name="connsiteY373" fmla="*/ 6858000 h 6858000"/>
              <a:gd name="connsiteX374" fmla="*/ 3101556 w 7467600"/>
              <a:gd name="connsiteY374" fmla="*/ 6843337 h 6858000"/>
              <a:gd name="connsiteX375" fmla="*/ 3370162 w 7467600"/>
              <a:gd name="connsiteY375" fmla="*/ 5785550 h 6858000"/>
              <a:gd name="connsiteX376" fmla="*/ 3746477 w 7467600"/>
              <a:gd name="connsiteY376" fmla="*/ 5377889 h 6858000"/>
              <a:gd name="connsiteX377" fmla="*/ 3863399 w 7467600"/>
              <a:gd name="connsiteY377" fmla="*/ 5087257 h 6858000"/>
              <a:gd name="connsiteX378" fmla="*/ 3968712 w 7467600"/>
              <a:gd name="connsiteY378" fmla="*/ 4913989 h 6858000"/>
              <a:gd name="connsiteX379" fmla="*/ 2792390 w 7467600"/>
              <a:gd name="connsiteY379" fmla="*/ 5382974 h 6858000"/>
              <a:gd name="connsiteX380" fmla="*/ 2714982 w 7467600"/>
              <a:gd name="connsiteY380" fmla="*/ 5427051 h 6858000"/>
              <a:gd name="connsiteX381" fmla="*/ 2813361 w 7467600"/>
              <a:gd name="connsiteY381" fmla="*/ 6023912 h 6858000"/>
              <a:gd name="connsiteX382" fmla="*/ 2688430 w 7467600"/>
              <a:gd name="connsiteY382" fmla="*/ 6801564 h 6858000"/>
              <a:gd name="connsiteX383" fmla="*/ 2629626 w 7467600"/>
              <a:gd name="connsiteY383" fmla="*/ 6763394 h 6858000"/>
              <a:gd name="connsiteX384" fmla="*/ 2565328 w 7467600"/>
              <a:gd name="connsiteY384" fmla="*/ 5516399 h 6858000"/>
              <a:gd name="connsiteX385" fmla="*/ 1922999 w 7467600"/>
              <a:gd name="connsiteY385" fmla="*/ 5980343 h 6858000"/>
              <a:gd name="connsiteX386" fmla="*/ 1950261 w 7467600"/>
              <a:gd name="connsiteY386" fmla="*/ 6405858 h 6858000"/>
              <a:gd name="connsiteX387" fmla="*/ 2365554 w 7467600"/>
              <a:gd name="connsiteY387" fmla="*/ 6759107 h 6858000"/>
              <a:gd name="connsiteX388" fmla="*/ 2424142 w 7467600"/>
              <a:gd name="connsiteY388" fmla="*/ 6858000 h 6858000"/>
              <a:gd name="connsiteX389" fmla="*/ 2395994 w 7467600"/>
              <a:gd name="connsiteY389" fmla="*/ 6858000 h 6858000"/>
              <a:gd name="connsiteX390" fmla="*/ 2392863 w 7467600"/>
              <a:gd name="connsiteY390" fmla="*/ 6852964 h 6858000"/>
              <a:gd name="connsiteX391" fmla="*/ 2017589 w 7467600"/>
              <a:gd name="connsiteY391" fmla="*/ 6493982 h 6858000"/>
              <a:gd name="connsiteX392" fmla="*/ 2147336 w 7467600"/>
              <a:gd name="connsiteY392" fmla="*/ 6594052 h 6858000"/>
              <a:gd name="connsiteX393" fmla="*/ 2207047 w 7467600"/>
              <a:gd name="connsiteY393" fmla="*/ 6654540 h 6858000"/>
              <a:gd name="connsiteX394" fmla="*/ 2299106 w 7467600"/>
              <a:gd name="connsiteY394" fmla="*/ 6778931 h 6858000"/>
              <a:gd name="connsiteX395" fmla="*/ 2314430 w 7467600"/>
              <a:gd name="connsiteY395" fmla="*/ 6801144 h 6858000"/>
              <a:gd name="connsiteX396" fmla="*/ 2352406 w 7467600"/>
              <a:gd name="connsiteY396" fmla="*/ 6858000 h 6858000"/>
              <a:gd name="connsiteX397" fmla="*/ 2314492 w 7467600"/>
              <a:gd name="connsiteY397" fmla="*/ 6858000 h 6858000"/>
              <a:gd name="connsiteX398" fmla="*/ 2288095 w 7467600"/>
              <a:gd name="connsiteY398" fmla="*/ 6818030 h 6858000"/>
              <a:gd name="connsiteX399" fmla="*/ 2272768 w 7467600"/>
              <a:gd name="connsiteY399" fmla="*/ 6795822 h 6858000"/>
              <a:gd name="connsiteX400" fmla="*/ 2182715 w 7467600"/>
              <a:gd name="connsiteY400" fmla="*/ 6675071 h 6858000"/>
              <a:gd name="connsiteX401" fmla="*/ 2032061 w 7467600"/>
              <a:gd name="connsiteY401" fmla="*/ 6541380 h 6858000"/>
              <a:gd name="connsiteX402" fmla="*/ 2257220 w 7467600"/>
              <a:gd name="connsiteY402" fmla="*/ 6826257 h 6858000"/>
              <a:gd name="connsiteX403" fmla="*/ 2281324 w 7467600"/>
              <a:gd name="connsiteY403" fmla="*/ 6858000 h 6858000"/>
              <a:gd name="connsiteX404" fmla="*/ 2242860 w 7467600"/>
              <a:gd name="connsiteY404" fmla="*/ 6858000 h 6858000"/>
              <a:gd name="connsiteX405" fmla="*/ 2232818 w 7467600"/>
              <a:gd name="connsiteY405" fmla="*/ 6844926 h 6858000"/>
              <a:gd name="connsiteX406" fmla="*/ 1990172 w 7467600"/>
              <a:gd name="connsiteY406" fmla="*/ 6542121 h 6858000"/>
              <a:gd name="connsiteX407" fmla="*/ 2124090 w 7467600"/>
              <a:gd name="connsiteY407" fmla="*/ 6761017 h 6858000"/>
              <a:gd name="connsiteX408" fmla="*/ 2200380 w 7467600"/>
              <a:gd name="connsiteY408" fmla="*/ 6858000 h 6858000"/>
              <a:gd name="connsiteX409" fmla="*/ 2147507 w 7467600"/>
              <a:gd name="connsiteY409" fmla="*/ 6858000 h 6858000"/>
              <a:gd name="connsiteX410" fmla="*/ 2070668 w 7467600"/>
              <a:gd name="connsiteY410" fmla="*/ 6761520 h 6858000"/>
              <a:gd name="connsiteX411" fmla="*/ 1975142 w 7467600"/>
              <a:gd name="connsiteY411" fmla="*/ 6585570 h 6858000"/>
              <a:gd name="connsiteX412" fmla="*/ 2050035 w 7467600"/>
              <a:gd name="connsiteY412" fmla="*/ 6813345 h 6858000"/>
              <a:gd name="connsiteX413" fmla="*/ 2063025 w 7467600"/>
              <a:gd name="connsiteY413" fmla="*/ 6858000 h 6858000"/>
              <a:gd name="connsiteX414" fmla="*/ 2021675 w 7467600"/>
              <a:gd name="connsiteY414" fmla="*/ 6858000 h 6858000"/>
              <a:gd name="connsiteX415" fmla="*/ 2019308 w 7467600"/>
              <a:gd name="connsiteY415" fmla="*/ 6847118 h 6858000"/>
              <a:gd name="connsiteX416" fmla="*/ 1938835 w 7467600"/>
              <a:gd name="connsiteY416" fmla="*/ 6551160 h 6858000"/>
              <a:gd name="connsiteX417" fmla="*/ 1953230 w 7467600"/>
              <a:gd name="connsiteY417" fmla="*/ 6759699 h 6858000"/>
              <a:gd name="connsiteX418" fmla="*/ 1956763 w 7467600"/>
              <a:gd name="connsiteY418" fmla="*/ 6778191 h 6858000"/>
              <a:gd name="connsiteX419" fmla="*/ 1967925 w 7467600"/>
              <a:gd name="connsiteY419" fmla="*/ 6858000 h 6858000"/>
              <a:gd name="connsiteX420" fmla="*/ 1936622 w 7467600"/>
              <a:gd name="connsiteY420" fmla="*/ 6858000 h 6858000"/>
              <a:gd name="connsiteX421" fmla="*/ 1926261 w 7467600"/>
              <a:gd name="connsiteY421" fmla="*/ 6784064 h 6858000"/>
              <a:gd name="connsiteX422" fmla="*/ 1922724 w 7467600"/>
              <a:gd name="connsiteY422" fmla="*/ 6765577 h 6858000"/>
              <a:gd name="connsiteX423" fmla="*/ 1904650 w 7467600"/>
              <a:gd name="connsiteY423" fmla="*/ 6639616 h 6858000"/>
              <a:gd name="connsiteX424" fmla="*/ 1885273 w 7467600"/>
              <a:gd name="connsiteY424" fmla="*/ 6858000 h 6858000"/>
              <a:gd name="connsiteX425" fmla="*/ 1854363 w 7467600"/>
              <a:gd name="connsiteY425" fmla="*/ 6858000 h 6858000"/>
              <a:gd name="connsiteX426" fmla="*/ 1880391 w 7467600"/>
              <a:gd name="connsiteY426" fmla="*/ 6603796 h 6858000"/>
              <a:gd name="connsiteX427" fmla="*/ 1818273 w 7467600"/>
              <a:gd name="connsiteY427" fmla="*/ 6715729 h 6858000"/>
              <a:gd name="connsiteX428" fmla="*/ 1794691 w 7467600"/>
              <a:gd name="connsiteY428" fmla="*/ 6843239 h 6858000"/>
              <a:gd name="connsiteX429" fmla="*/ 1794914 w 7467600"/>
              <a:gd name="connsiteY429" fmla="*/ 6858000 h 6858000"/>
              <a:gd name="connsiteX430" fmla="*/ 1746128 w 7467600"/>
              <a:gd name="connsiteY430" fmla="*/ 6858000 h 6858000"/>
              <a:gd name="connsiteX431" fmla="*/ 1753934 w 7467600"/>
              <a:gd name="connsiteY431" fmla="*/ 6724796 h 6858000"/>
              <a:gd name="connsiteX432" fmla="*/ 1792053 w 7467600"/>
              <a:gd name="connsiteY432" fmla="*/ 6572396 h 6858000"/>
              <a:gd name="connsiteX433" fmla="*/ 1862248 w 7467600"/>
              <a:gd name="connsiteY433" fmla="*/ 6266397 h 6858000"/>
              <a:gd name="connsiteX434" fmla="*/ 1862250 w 7467600"/>
              <a:gd name="connsiteY434" fmla="*/ 6033531 h 6858000"/>
              <a:gd name="connsiteX435" fmla="*/ 1211999 w 7467600"/>
              <a:gd name="connsiteY435" fmla="*/ 6683610 h 6858000"/>
              <a:gd name="connsiteX436" fmla="*/ 1213266 w 7467600"/>
              <a:gd name="connsiteY436" fmla="*/ 6691947 h 6858000"/>
              <a:gd name="connsiteX437" fmla="*/ 1203370 w 7467600"/>
              <a:gd name="connsiteY437" fmla="*/ 6850676 h 6858000"/>
              <a:gd name="connsiteX438" fmla="*/ 1203671 w 7467600"/>
              <a:gd name="connsiteY438" fmla="*/ 6858000 h 6858000"/>
              <a:gd name="connsiteX439" fmla="*/ 1143180 w 7467600"/>
              <a:gd name="connsiteY439" fmla="*/ 6858000 h 6858000"/>
              <a:gd name="connsiteX440" fmla="*/ 1142176 w 7467600"/>
              <a:gd name="connsiteY440" fmla="*/ 6766045 h 6858000"/>
              <a:gd name="connsiteX441" fmla="*/ 1067484 w 7467600"/>
              <a:gd name="connsiteY441" fmla="*/ 6858000 h 6858000"/>
              <a:gd name="connsiteX442" fmla="*/ 953928 w 7467600"/>
              <a:gd name="connsiteY442" fmla="*/ 6858000 h 6858000"/>
              <a:gd name="connsiteX443" fmla="*/ 959715 w 7467600"/>
              <a:gd name="connsiteY443" fmla="*/ 6850185 h 6858000"/>
              <a:gd name="connsiteX444" fmla="*/ 1483788 w 7467600"/>
              <a:gd name="connsiteY444" fmla="*/ 6259174 h 6858000"/>
              <a:gd name="connsiteX445" fmla="*/ 1100671 w 7467600"/>
              <a:gd name="connsiteY445" fmla="*/ 6252137 h 6858000"/>
              <a:gd name="connsiteX446" fmla="*/ 1090144 w 7467600"/>
              <a:gd name="connsiteY446" fmla="*/ 6256748 h 6858000"/>
              <a:gd name="connsiteX447" fmla="*/ 1095872 w 7467600"/>
              <a:gd name="connsiteY447" fmla="*/ 6271892 h 6858000"/>
              <a:gd name="connsiteX448" fmla="*/ 262785 w 7467600"/>
              <a:gd name="connsiteY448" fmla="*/ 6845450 h 6858000"/>
              <a:gd name="connsiteX449" fmla="*/ 209968 w 7467600"/>
              <a:gd name="connsiteY449" fmla="*/ 6770713 h 6858000"/>
              <a:gd name="connsiteX450" fmla="*/ 873460 w 7467600"/>
              <a:gd name="connsiteY450" fmla="*/ 6253768 h 6858000"/>
              <a:gd name="connsiteX451" fmla="*/ 192686 w 7467600"/>
              <a:gd name="connsiteY451" fmla="*/ 5849257 h 6858000"/>
              <a:gd name="connsiteX452" fmla="*/ 4696 w 7467600"/>
              <a:gd name="connsiteY452" fmla="*/ 5697668 h 6858000"/>
              <a:gd name="connsiteX453" fmla="*/ 0 w 7467600"/>
              <a:gd name="connsiteY453" fmla="*/ 5689984 h 6858000"/>
              <a:gd name="connsiteX454" fmla="*/ 0 w 7467600"/>
              <a:gd name="connsiteY454" fmla="*/ 5513472 h 6858000"/>
              <a:gd name="connsiteX455" fmla="*/ 174101 w 7467600"/>
              <a:gd name="connsiteY455" fmla="*/ 5620277 h 6858000"/>
              <a:gd name="connsiteX456" fmla="*/ 891800 w 7467600"/>
              <a:gd name="connsiteY456" fmla="*/ 6036935 h 6858000"/>
              <a:gd name="connsiteX457" fmla="*/ 1072219 w 7467600"/>
              <a:gd name="connsiteY457" fmla="*/ 6169443 h 6858000"/>
              <a:gd name="connsiteX458" fmla="*/ 1074117 w 7467600"/>
              <a:gd name="connsiteY458" fmla="*/ 6170301 h 6858000"/>
              <a:gd name="connsiteX459" fmla="*/ 1083114 w 7467600"/>
              <a:gd name="connsiteY459" fmla="*/ 6174131 h 6858000"/>
              <a:gd name="connsiteX460" fmla="*/ 1543010 w 7467600"/>
              <a:gd name="connsiteY460" fmla="*/ 6191140 h 6858000"/>
              <a:gd name="connsiteX461" fmla="*/ 1551080 w 7467600"/>
              <a:gd name="connsiteY461" fmla="*/ 6195006 h 6858000"/>
              <a:gd name="connsiteX462" fmla="*/ 2345443 w 7467600"/>
              <a:gd name="connsiteY462" fmla="*/ 5549882 h 6858000"/>
              <a:gd name="connsiteX463" fmla="*/ 1721499 w 7467600"/>
              <a:gd name="connsiteY463" fmla="*/ 5599969 h 6858000"/>
              <a:gd name="connsiteX464" fmla="*/ 767716 w 7467600"/>
              <a:gd name="connsiteY464" fmla="*/ 5472768 h 6858000"/>
              <a:gd name="connsiteX465" fmla="*/ 722147 w 7467600"/>
              <a:gd name="connsiteY465" fmla="*/ 5393091 h 6858000"/>
              <a:gd name="connsiteX466" fmla="*/ 1485552 w 7467600"/>
              <a:gd name="connsiteY466" fmla="*/ 5313202 h 6858000"/>
              <a:gd name="connsiteX467" fmla="*/ 2143004 w 7467600"/>
              <a:gd name="connsiteY467" fmla="*/ 5402420 h 6858000"/>
              <a:gd name="connsiteX468" fmla="*/ 1933391 w 7467600"/>
              <a:gd name="connsiteY468" fmla="*/ 5156971 h 6858000"/>
              <a:gd name="connsiteX469" fmla="*/ 1827118 w 7467600"/>
              <a:gd name="connsiteY469" fmla="*/ 4968410 h 6858000"/>
              <a:gd name="connsiteX470" fmla="*/ 1837349 w 7467600"/>
              <a:gd name="connsiteY470" fmla="*/ 4956357 h 6858000"/>
              <a:gd name="connsiteX471" fmla="*/ 2162835 w 7467600"/>
              <a:gd name="connsiteY471" fmla="*/ 5187853 h 6858000"/>
              <a:gd name="connsiteX472" fmla="*/ 2257167 w 7467600"/>
              <a:gd name="connsiteY472" fmla="*/ 5462123 h 6858000"/>
              <a:gd name="connsiteX473" fmla="*/ 2261598 w 7467600"/>
              <a:gd name="connsiteY473" fmla="*/ 5467998 h 6858000"/>
              <a:gd name="connsiteX474" fmla="*/ 2437177 w 7467600"/>
              <a:gd name="connsiteY474" fmla="*/ 5479608 h 6858000"/>
              <a:gd name="connsiteX475" fmla="*/ 2445247 w 7467600"/>
              <a:gd name="connsiteY475" fmla="*/ 5483476 h 6858000"/>
              <a:gd name="connsiteX476" fmla="*/ 2743626 w 7467600"/>
              <a:gd name="connsiteY476" fmla="*/ 5304819 h 6858000"/>
              <a:gd name="connsiteX477" fmla="*/ 3048102 w 7467600"/>
              <a:gd name="connsiteY477" fmla="*/ 5150595 h 6858000"/>
              <a:gd name="connsiteX478" fmla="*/ 1799414 w 7467600"/>
              <a:gd name="connsiteY478" fmla="*/ 4694732 h 6858000"/>
              <a:gd name="connsiteX479" fmla="*/ 1771735 w 7467600"/>
              <a:gd name="connsiteY479" fmla="*/ 4619929 h 6858000"/>
              <a:gd name="connsiteX480" fmla="*/ 3104273 w 7467600"/>
              <a:gd name="connsiteY480" fmla="*/ 5076159 h 6858000"/>
              <a:gd name="connsiteX481" fmla="*/ 3113245 w 7467600"/>
              <a:gd name="connsiteY481" fmla="*/ 5090705 h 6858000"/>
              <a:gd name="connsiteX482" fmla="*/ 3126294 w 7467600"/>
              <a:gd name="connsiteY482" fmla="*/ 5114400 h 6858000"/>
              <a:gd name="connsiteX483" fmla="*/ 3937433 w 7467600"/>
              <a:gd name="connsiteY483" fmla="*/ 4830473 h 6858000"/>
              <a:gd name="connsiteX484" fmla="*/ 3590475 w 7467600"/>
              <a:gd name="connsiteY484" fmla="*/ 4597974 h 6858000"/>
              <a:gd name="connsiteX485" fmla="*/ 3100264 w 7467600"/>
              <a:gd name="connsiteY485" fmla="*/ 4579845 h 6858000"/>
              <a:gd name="connsiteX486" fmla="*/ 2183576 w 7467600"/>
              <a:gd name="connsiteY486" fmla="*/ 4227150 h 6858000"/>
              <a:gd name="connsiteX487" fmla="*/ 2151029 w 7467600"/>
              <a:gd name="connsiteY487" fmla="*/ 4146947 h 6858000"/>
              <a:gd name="connsiteX488" fmla="*/ 3563434 w 7467600"/>
              <a:gd name="connsiteY488" fmla="*/ 4469115 h 6858000"/>
              <a:gd name="connsiteX489" fmla="*/ 3177952 w 7467600"/>
              <a:gd name="connsiteY489" fmla="*/ 3657386 h 6858000"/>
              <a:gd name="connsiteX490" fmla="*/ 3189263 w 7467600"/>
              <a:gd name="connsiteY490" fmla="*/ 3625726 h 6858000"/>
              <a:gd name="connsiteX491" fmla="*/ 3560912 w 7467600"/>
              <a:gd name="connsiteY491" fmla="*/ 4079863 h 6858000"/>
              <a:gd name="connsiteX492" fmla="*/ 3626636 w 7467600"/>
              <a:gd name="connsiteY492" fmla="*/ 4512230 h 6858000"/>
              <a:gd name="connsiteX493" fmla="*/ 3653088 w 7467600"/>
              <a:gd name="connsiteY493" fmla="*/ 4521417 h 6858000"/>
              <a:gd name="connsiteX494" fmla="*/ 3988128 w 7467600"/>
              <a:gd name="connsiteY494" fmla="*/ 4817267 h 6858000"/>
              <a:gd name="connsiteX495" fmla="*/ 4830582 w 7467600"/>
              <a:gd name="connsiteY495" fmla="*/ 4676000 h 6858000"/>
              <a:gd name="connsiteX496" fmla="*/ 4830100 w 7467600"/>
              <a:gd name="connsiteY496" fmla="*/ 4675554 h 6858000"/>
              <a:gd name="connsiteX497" fmla="*/ 4036318 w 7467600"/>
              <a:gd name="connsiteY497" fmla="*/ 4147013 h 6858000"/>
              <a:gd name="connsiteX498" fmla="*/ 3432098 w 7467600"/>
              <a:gd name="connsiteY498" fmla="*/ 3537312 h 6858000"/>
              <a:gd name="connsiteX499" fmla="*/ 3446761 w 7467600"/>
              <a:gd name="connsiteY499" fmla="*/ 3461278 h 6858000"/>
              <a:gd name="connsiteX500" fmla="*/ 4419733 w 7467600"/>
              <a:gd name="connsiteY500" fmla="*/ 3963555 h 6858000"/>
              <a:gd name="connsiteX501" fmla="*/ 4781371 w 7467600"/>
              <a:gd name="connsiteY501" fmla="*/ 4458604 h 6858000"/>
              <a:gd name="connsiteX502" fmla="*/ 4780440 w 7467600"/>
              <a:gd name="connsiteY502" fmla="*/ 4470290 h 6858000"/>
              <a:gd name="connsiteX503" fmla="*/ 4898954 w 7467600"/>
              <a:gd name="connsiteY503" fmla="*/ 4662092 h 6858000"/>
              <a:gd name="connsiteX504" fmla="*/ 4900699 w 7467600"/>
              <a:gd name="connsiteY504" fmla="*/ 4670867 h 6858000"/>
              <a:gd name="connsiteX505" fmla="*/ 5714511 w 7467600"/>
              <a:gd name="connsiteY505" fmla="*/ 4663483 h 6858000"/>
              <a:gd name="connsiteX506" fmla="*/ 5464793 w 7467600"/>
              <a:gd name="connsiteY506" fmla="*/ 4393556 h 6858000"/>
              <a:gd name="connsiteX507" fmla="*/ 5461897 w 7467600"/>
              <a:gd name="connsiteY507" fmla="*/ 4390879 h 6858000"/>
              <a:gd name="connsiteX508" fmla="*/ 4294126 w 7467600"/>
              <a:gd name="connsiteY508" fmla="*/ 3303048 h 6858000"/>
              <a:gd name="connsiteX509" fmla="*/ 4305321 w 7467600"/>
              <a:gd name="connsiteY509" fmla="*/ 3256953 h 6858000"/>
              <a:gd name="connsiteX510" fmla="*/ 4949299 w 7467600"/>
              <a:gd name="connsiteY510" fmla="*/ 3766336 h 6858000"/>
              <a:gd name="connsiteX511" fmla="*/ 5291452 w 7467600"/>
              <a:gd name="connsiteY511" fmla="*/ 4076801 h 6858000"/>
              <a:gd name="connsiteX512" fmla="*/ 5434998 w 7467600"/>
              <a:gd name="connsiteY512" fmla="*/ 4254100 h 6858000"/>
              <a:gd name="connsiteX513" fmla="*/ 5351015 w 7467600"/>
              <a:gd name="connsiteY513" fmla="*/ 3760989 h 6858000"/>
              <a:gd name="connsiteX514" fmla="*/ 5413780 w 7467600"/>
              <a:gd name="connsiteY514" fmla="*/ 2966265 h 6858000"/>
              <a:gd name="connsiteX515" fmla="*/ 5425627 w 7467600"/>
              <a:gd name="connsiteY515" fmla="*/ 2954192 h 6858000"/>
              <a:gd name="connsiteX516" fmla="*/ 6604735 w 7467600"/>
              <a:gd name="connsiteY516" fmla="*/ 2041381 h 6858000"/>
              <a:gd name="connsiteX517" fmla="*/ 7204487 w 7467600"/>
              <a:gd name="connsiteY517" fmla="*/ 2742112 h 6858000"/>
              <a:gd name="connsiteX518" fmla="*/ 7131592 w 7467600"/>
              <a:gd name="connsiteY518" fmla="*/ 2672096 h 6858000"/>
              <a:gd name="connsiteX519" fmla="*/ 6996344 w 7467600"/>
              <a:gd name="connsiteY519" fmla="*/ 2518310 h 6858000"/>
              <a:gd name="connsiteX520" fmla="*/ 6735495 w 7467600"/>
              <a:gd name="connsiteY520" fmla="*/ 2196890 h 6858000"/>
              <a:gd name="connsiteX521" fmla="*/ 6721901 w 7467600"/>
              <a:gd name="connsiteY521" fmla="*/ 2179274 h 6858000"/>
              <a:gd name="connsiteX522" fmla="*/ 6604735 w 7467600"/>
              <a:gd name="connsiteY522" fmla="*/ 2041381 h 6858000"/>
              <a:gd name="connsiteX523" fmla="*/ 6591670 w 7467600"/>
              <a:gd name="connsiteY523" fmla="*/ 1988277 h 6858000"/>
              <a:gd name="connsiteX524" fmla="*/ 6747349 w 7467600"/>
              <a:gd name="connsiteY524" fmla="*/ 2160069 h 6858000"/>
              <a:gd name="connsiteX525" fmla="*/ 6760943 w 7467600"/>
              <a:gd name="connsiteY525" fmla="*/ 2177686 h 6858000"/>
              <a:gd name="connsiteX526" fmla="*/ 7021065 w 7467600"/>
              <a:gd name="connsiteY526" fmla="*/ 2498102 h 6858000"/>
              <a:gd name="connsiteX527" fmla="*/ 7155223 w 7467600"/>
              <a:gd name="connsiteY527" fmla="*/ 2650386 h 6858000"/>
              <a:gd name="connsiteX528" fmla="*/ 7203167 w 7467600"/>
              <a:gd name="connsiteY528" fmla="*/ 2697288 h 6858000"/>
              <a:gd name="connsiteX529" fmla="*/ 6937703 w 7467600"/>
              <a:gd name="connsiteY529" fmla="*/ 2321981 h 6858000"/>
              <a:gd name="connsiteX530" fmla="*/ 6591670 w 7467600"/>
              <a:gd name="connsiteY530" fmla="*/ 1988277 h 6858000"/>
              <a:gd name="connsiteX531" fmla="*/ 5798671 w 7467600"/>
              <a:gd name="connsiteY531" fmla="*/ 1981601 h 6858000"/>
              <a:gd name="connsiteX532" fmla="*/ 5754709 w 7467600"/>
              <a:gd name="connsiteY532" fmla="*/ 2071454 h 6858000"/>
              <a:gd name="connsiteX533" fmla="*/ 5763044 w 7467600"/>
              <a:gd name="connsiteY533" fmla="*/ 2842206 h 6858000"/>
              <a:gd name="connsiteX534" fmla="*/ 5764974 w 7467600"/>
              <a:gd name="connsiteY534" fmla="*/ 2799609 h 6858000"/>
              <a:gd name="connsiteX535" fmla="*/ 5767665 w 7467600"/>
              <a:gd name="connsiteY535" fmla="*/ 2666409 h 6858000"/>
              <a:gd name="connsiteX536" fmla="*/ 5763055 w 7467600"/>
              <a:gd name="connsiteY536" fmla="*/ 2579705 h 6858000"/>
              <a:gd name="connsiteX537" fmla="*/ 5758079 w 7467600"/>
              <a:gd name="connsiteY537" fmla="*/ 2492508 h 6858000"/>
              <a:gd name="connsiteX538" fmla="*/ 5779325 w 7467600"/>
              <a:gd name="connsiteY538" fmla="*/ 2197069 h 6858000"/>
              <a:gd name="connsiteX539" fmla="*/ 5798671 w 7467600"/>
              <a:gd name="connsiteY539" fmla="*/ 1981601 h 6858000"/>
              <a:gd name="connsiteX540" fmla="*/ 5829202 w 7467600"/>
              <a:gd name="connsiteY540" fmla="*/ 1971679 h 6858000"/>
              <a:gd name="connsiteX541" fmla="*/ 5809558 w 7467600"/>
              <a:gd name="connsiteY541" fmla="*/ 2198043 h 6858000"/>
              <a:gd name="connsiteX542" fmla="*/ 5788653 w 7467600"/>
              <a:gd name="connsiteY542" fmla="*/ 2489430 h 6858000"/>
              <a:gd name="connsiteX543" fmla="*/ 5793439 w 7467600"/>
              <a:gd name="connsiteY543" fmla="*/ 2575235 h 6858000"/>
              <a:gd name="connsiteX544" fmla="*/ 5796837 w 7467600"/>
              <a:gd name="connsiteY544" fmla="*/ 2637633 h 6858000"/>
              <a:gd name="connsiteX545" fmla="*/ 5818614 w 7467600"/>
              <a:gd name="connsiteY545" fmla="*/ 2473055 h 6858000"/>
              <a:gd name="connsiteX546" fmla="*/ 5829202 w 7467600"/>
              <a:gd name="connsiteY546" fmla="*/ 1971679 h 6858000"/>
              <a:gd name="connsiteX547" fmla="*/ 5911389 w 7467600"/>
              <a:gd name="connsiteY547" fmla="*/ 1898371 h 6858000"/>
              <a:gd name="connsiteX548" fmla="*/ 6237627 w 7467600"/>
              <a:gd name="connsiteY548" fmla="*/ 2231921 h 6858000"/>
              <a:gd name="connsiteX549" fmla="*/ 5911389 w 7467600"/>
              <a:gd name="connsiteY549" fmla="*/ 1898371 h 6858000"/>
              <a:gd name="connsiteX550" fmla="*/ 6944437 w 7467600"/>
              <a:gd name="connsiteY550" fmla="*/ 1575402 h 6858000"/>
              <a:gd name="connsiteX551" fmla="*/ 6304730 w 7467600"/>
              <a:gd name="connsiteY551" fmla="*/ 1766654 h 6858000"/>
              <a:gd name="connsiteX552" fmla="*/ 6944437 w 7467600"/>
              <a:gd name="connsiteY552" fmla="*/ 1575402 h 6858000"/>
              <a:gd name="connsiteX553" fmla="*/ 7019523 w 7467600"/>
              <a:gd name="connsiteY553" fmla="*/ 1519450 h 6858000"/>
              <a:gd name="connsiteX554" fmla="*/ 6298091 w 7467600"/>
              <a:gd name="connsiteY554" fmla="*/ 1737122 h 6858000"/>
              <a:gd name="connsiteX555" fmla="*/ 7019523 w 7467600"/>
              <a:gd name="connsiteY555" fmla="*/ 1519450 h 6858000"/>
              <a:gd name="connsiteX556" fmla="*/ 2399523 w 7467600"/>
              <a:gd name="connsiteY556" fmla="*/ 1428234 h 6858000"/>
              <a:gd name="connsiteX557" fmla="*/ 2224982 w 7467600"/>
              <a:gd name="connsiteY557" fmla="*/ 1826201 h 6858000"/>
              <a:gd name="connsiteX558" fmla="*/ 2096099 w 7467600"/>
              <a:gd name="connsiteY558" fmla="*/ 2345900 h 6858000"/>
              <a:gd name="connsiteX559" fmla="*/ 2283317 w 7467600"/>
              <a:gd name="connsiteY559" fmla="*/ 1796925 h 6858000"/>
              <a:gd name="connsiteX560" fmla="*/ 2399523 w 7467600"/>
              <a:gd name="connsiteY560" fmla="*/ 1428234 h 6858000"/>
              <a:gd name="connsiteX561" fmla="*/ 2448558 w 7467600"/>
              <a:gd name="connsiteY561" fmla="*/ 1373435 h 6858000"/>
              <a:gd name="connsiteX562" fmla="*/ 2312521 w 7467600"/>
              <a:gd name="connsiteY562" fmla="*/ 1806140 h 6858000"/>
              <a:gd name="connsiteX563" fmla="*/ 2127533 w 7467600"/>
              <a:gd name="connsiteY563" fmla="*/ 2348380 h 6858000"/>
              <a:gd name="connsiteX564" fmla="*/ 2358080 w 7467600"/>
              <a:gd name="connsiteY564" fmla="*/ 1866134 h 6858000"/>
              <a:gd name="connsiteX565" fmla="*/ 2407436 w 7467600"/>
              <a:gd name="connsiteY565" fmla="*/ 1651070 h 6858000"/>
              <a:gd name="connsiteX566" fmla="*/ 2448558 w 7467600"/>
              <a:gd name="connsiteY566" fmla="*/ 1373435 h 6858000"/>
              <a:gd name="connsiteX567" fmla="*/ 278707 w 7467600"/>
              <a:gd name="connsiteY567" fmla="*/ 1352270 h 6858000"/>
              <a:gd name="connsiteX568" fmla="*/ 321570 w 7467600"/>
              <a:gd name="connsiteY568" fmla="*/ 1861610 h 6858000"/>
              <a:gd name="connsiteX569" fmla="*/ 294281 w 7467600"/>
              <a:gd name="connsiteY569" fmla="*/ 1440658 h 6858000"/>
              <a:gd name="connsiteX570" fmla="*/ 278707 w 7467600"/>
              <a:gd name="connsiteY570" fmla="*/ 1352270 h 6858000"/>
              <a:gd name="connsiteX571" fmla="*/ 1423821 w 7467600"/>
              <a:gd name="connsiteY571" fmla="*/ 1351958 h 6858000"/>
              <a:gd name="connsiteX572" fmla="*/ 1638521 w 7467600"/>
              <a:gd name="connsiteY572" fmla="*/ 1908470 h 6858000"/>
              <a:gd name="connsiteX573" fmla="*/ 1754199 w 7467600"/>
              <a:gd name="connsiteY573" fmla="*/ 2149284 h 6858000"/>
              <a:gd name="connsiteX574" fmla="*/ 1908359 w 7467600"/>
              <a:gd name="connsiteY574" fmla="*/ 2364988 h 6858000"/>
              <a:gd name="connsiteX575" fmla="*/ 1647661 w 7467600"/>
              <a:gd name="connsiteY575" fmla="*/ 1825945 h 6858000"/>
              <a:gd name="connsiteX576" fmla="*/ 1423821 w 7467600"/>
              <a:gd name="connsiteY576" fmla="*/ 1351958 h 6858000"/>
              <a:gd name="connsiteX577" fmla="*/ 1431890 w 7467600"/>
              <a:gd name="connsiteY577" fmla="*/ 1306475 h 6858000"/>
              <a:gd name="connsiteX578" fmla="*/ 1507597 w 7467600"/>
              <a:gd name="connsiteY578" fmla="*/ 1446132 h 6858000"/>
              <a:gd name="connsiteX579" fmla="*/ 1674586 w 7467600"/>
              <a:gd name="connsiteY579" fmla="*/ 1813832 h 6858000"/>
              <a:gd name="connsiteX580" fmla="*/ 1815950 w 7467600"/>
              <a:gd name="connsiteY580" fmla="*/ 2128564 h 6858000"/>
              <a:gd name="connsiteX581" fmla="*/ 1984242 w 7467600"/>
              <a:gd name="connsiteY581" fmla="*/ 2430829 h 6858000"/>
              <a:gd name="connsiteX582" fmla="*/ 2014023 w 7467600"/>
              <a:gd name="connsiteY582" fmla="*/ 2450995 h 6858000"/>
              <a:gd name="connsiteX583" fmla="*/ 1747337 w 7467600"/>
              <a:gd name="connsiteY583" fmla="*/ 1855264 h 6858000"/>
              <a:gd name="connsiteX584" fmla="*/ 1533749 w 7467600"/>
              <a:gd name="connsiteY584" fmla="*/ 1478656 h 6858000"/>
              <a:gd name="connsiteX585" fmla="*/ 1431890 w 7467600"/>
              <a:gd name="connsiteY585" fmla="*/ 1306475 h 6858000"/>
              <a:gd name="connsiteX586" fmla="*/ 5052692 w 7467600"/>
              <a:gd name="connsiteY586" fmla="*/ 1292994 h 6858000"/>
              <a:gd name="connsiteX587" fmla="*/ 5200661 w 7467600"/>
              <a:gd name="connsiteY587" fmla="*/ 1635186 h 6858000"/>
              <a:gd name="connsiteX588" fmla="*/ 5297138 w 7467600"/>
              <a:gd name="connsiteY588" fmla="*/ 1906351 h 6858000"/>
              <a:gd name="connsiteX589" fmla="*/ 5052692 w 7467600"/>
              <a:gd name="connsiteY589" fmla="*/ 1292994 h 6858000"/>
              <a:gd name="connsiteX590" fmla="*/ 5009948 w 7467600"/>
              <a:gd name="connsiteY590" fmla="*/ 1273619 h 6858000"/>
              <a:gd name="connsiteX591" fmla="*/ 5121777 w 7467600"/>
              <a:gd name="connsiteY591" fmla="*/ 1654213 h 6858000"/>
              <a:gd name="connsiteX592" fmla="*/ 5293545 w 7467600"/>
              <a:gd name="connsiteY592" fmla="*/ 2072247 h 6858000"/>
              <a:gd name="connsiteX593" fmla="*/ 5294042 w 7467600"/>
              <a:gd name="connsiteY593" fmla="*/ 2065019 h 6858000"/>
              <a:gd name="connsiteX594" fmla="*/ 5171936 w 7467600"/>
              <a:gd name="connsiteY594" fmla="*/ 1647613 h 6858000"/>
              <a:gd name="connsiteX595" fmla="*/ 5009948 w 7467600"/>
              <a:gd name="connsiteY595" fmla="*/ 1273619 h 6858000"/>
              <a:gd name="connsiteX596" fmla="*/ 655236 w 7467600"/>
              <a:gd name="connsiteY596" fmla="*/ 1268632 h 6858000"/>
              <a:gd name="connsiteX597" fmla="*/ 839521 w 7467600"/>
              <a:gd name="connsiteY597" fmla="*/ 1685315 h 6858000"/>
              <a:gd name="connsiteX598" fmla="*/ 1109416 w 7467600"/>
              <a:gd name="connsiteY598" fmla="*/ 2061663 h 6858000"/>
              <a:gd name="connsiteX599" fmla="*/ 1298300 w 7467600"/>
              <a:gd name="connsiteY599" fmla="*/ 2247742 h 6858000"/>
              <a:gd name="connsiteX600" fmla="*/ 1125871 w 7467600"/>
              <a:gd name="connsiteY600" fmla="*/ 1989513 h 6858000"/>
              <a:gd name="connsiteX601" fmla="*/ 981574 w 7467600"/>
              <a:gd name="connsiteY601" fmla="*/ 1783157 h 6858000"/>
              <a:gd name="connsiteX602" fmla="*/ 922198 w 7467600"/>
              <a:gd name="connsiteY602" fmla="*/ 1677437 h 6858000"/>
              <a:gd name="connsiteX603" fmla="*/ 869293 w 7467600"/>
              <a:gd name="connsiteY603" fmla="*/ 1583214 h 6858000"/>
              <a:gd name="connsiteX604" fmla="*/ 751431 w 7467600"/>
              <a:gd name="connsiteY604" fmla="*/ 1405731 h 6858000"/>
              <a:gd name="connsiteX605" fmla="*/ 655236 w 7467600"/>
              <a:gd name="connsiteY605" fmla="*/ 1268632 h 6858000"/>
              <a:gd name="connsiteX606" fmla="*/ 6516292 w 7467600"/>
              <a:gd name="connsiteY606" fmla="*/ 1263064 h 6858000"/>
              <a:gd name="connsiteX607" fmla="*/ 5736320 w 7467600"/>
              <a:gd name="connsiteY607" fmla="*/ 1501803 h 6858000"/>
              <a:gd name="connsiteX608" fmla="*/ 6516292 w 7467600"/>
              <a:gd name="connsiteY608" fmla="*/ 1263064 h 6858000"/>
              <a:gd name="connsiteX609" fmla="*/ 291466 w 7467600"/>
              <a:gd name="connsiteY609" fmla="*/ 1250369 h 6858000"/>
              <a:gd name="connsiteX610" fmla="*/ 323180 w 7467600"/>
              <a:gd name="connsiteY610" fmla="*/ 1435283 h 6858000"/>
              <a:gd name="connsiteX611" fmla="*/ 349381 w 7467600"/>
              <a:gd name="connsiteY611" fmla="*/ 1875041 h 6858000"/>
              <a:gd name="connsiteX612" fmla="*/ 374363 w 7467600"/>
              <a:gd name="connsiteY612" fmla="*/ 1506494 h 6858000"/>
              <a:gd name="connsiteX613" fmla="*/ 302168 w 7467600"/>
              <a:gd name="connsiteY613" fmla="*/ 1274495 h 6858000"/>
              <a:gd name="connsiteX614" fmla="*/ 291466 w 7467600"/>
              <a:gd name="connsiteY614" fmla="*/ 1250369 h 6858000"/>
              <a:gd name="connsiteX615" fmla="*/ 678222 w 7467600"/>
              <a:gd name="connsiteY615" fmla="*/ 1248670 h 6858000"/>
              <a:gd name="connsiteX616" fmla="*/ 775536 w 7467600"/>
              <a:gd name="connsiteY616" fmla="*/ 1388015 h 6858000"/>
              <a:gd name="connsiteX617" fmla="*/ 894529 w 7467600"/>
              <a:gd name="connsiteY617" fmla="*/ 1567739 h 6858000"/>
              <a:gd name="connsiteX618" fmla="*/ 948000 w 7467600"/>
              <a:gd name="connsiteY618" fmla="*/ 1663088 h 6858000"/>
              <a:gd name="connsiteX619" fmla="*/ 1006812 w 7467600"/>
              <a:gd name="connsiteY619" fmla="*/ 1767683 h 6858000"/>
              <a:gd name="connsiteX620" fmla="*/ 1149133 w 7467600"/>
              <a:gd name="connsiteY620" fmla="*/ 1971513 h 6858000"/>
              <a:gd name="connsiteX621" fmla="*/ 1333952 w 7467600"/>
              <a:gd name="connsiteY621" fmla="*/ 2251620 h 6858000"/>
              <a:gd name="connsiteX622" fmla="*/ 1337329 w 7467600"/>
              <a:gd name="connsiteY622" fmla="*/ 2258350 h 6858000"/>
              <a:gd name="connsiteX623" fmla="*/ 1014726 w 7467600"/>
              <a:gd name="connsiteY623" fmla="*/ 1615556 h 6858000"/>
              <a:gd name="connsiteX624" fmla="*/ 678222 w 7467600"/>
              <a:gd name="connsiteY624" fmla="*/ 1248670 h 6858000"/>
              <a:gd name="connsiteX625" fmla="*/ 6691602 w 7467600"/>
              <a:gd name="connsiteY625" fmla="*/ 1140573 h 6858000"/>
              <a:gd name="connsiteX626" fmla="*/ 6571100 w 7467600"/>
              <a:gd name="connsiteY626" fmla="*/ 1183662 h 6858000"/>
              <a:gd name="connsiteX627" fmla="*/ 6241687 w 7467600"/>
              <a:gd name="connsiteY627" fmla="*/ 1257600 h 6858000"/>
              <a:gd name="connsiteX628" fmla="*/ 5693009 w 7467600"/>
              <a:gd name="connsiteY628" fmla="*/ 1478256 h 6858000"/>
              <a:gd name="connsiteX629" fmla="*/ 6548420 w 7467600"/>
              <a:gd name="connsiteY629" fmla="*/ 1214599 h 6858000"/>
              <a:gd name="connsiteX630" fmla="*/ 6605473 w 7467600"/>
              <a:gd name="connsiteY630" fmla="*/ 1184686 h 6858000"/>
              <a:gd name="connsiteX631" fmla="*/ 6691602 w 7467600"/>
              <a:gd name="connsiteY631" fmla="*/ 1140573 h 6858000"/>
              <a:gd name="connsiteX632" fmla="*/ 4002475 w 7467600"/>
              <a:gd name="connsiteY632" fmla="*/ 1037802 h 6858000"/>
              <a:gd name="connsiteX633" fmla="*/ 4000324 w 7467600"/>
              <a:gd name="connsiteY633" fmla="*/ 1039362 h 6858000"/>
              <a:gd name="connsiteX634" fmla="*/ 4002862 w 7467600"/>
              <a:gd name="connsiteY634" fmla="*/ 1042866 h 6858000"/>
              <a:gd name="connsiteX635" fmla="*/ 4002475 w 7467600"/>
              <a:gd name="connsiteY635" fmla="*/ 1037802 h 6858000"/>
              <a:gd name="connsiteX636" fmla="*/ 506322 w 7467600"/>
              <a:gd name="connsiteY636" fmla="*/ 1020997 h 6858000"/>
              <a:gd name="connsiteX637" fmla="*/ 533068 w 7467600"/>
              <a:gd name="connsiteY637" fmla="*/ 1029409 h 6858000"/>
              <a:gd name="connsiteX638" fmla="*/ 1232525 w 7467600"/>
              <a:gd name="connsiteY638" fmla="*/ 1804675 h 6858000"/>
              <a:gd name="connsiteX639" fmla="*/ 1388858 w 7467600"/>
              <a:gd name="connsiteY639" fmla="*/ 2368011 h 6858000"/>
              <a:gd name="connsiteX640" fmla="*/ 1384098 w 7467600"/>
              <a:gd name="connsiteY640" fmla="*/ 2378125 h 6858000"/>
              <a:gd name="connsiteX641" fmla="*/ 1425393 w 7467600"/>
              <a:gd name="connsiteY641" fmla="*/ 2589124 h 6858000"/>
              <a:gd name="connsiteX642" fmla="*/ 1424001 w 7467600"/>
              <a:gd name="connsiteY642" fmla="*/ 2597541 h 6858000"/>
              <a:gd name="connsiteX643" fmla="*/ 2152729 w 7467600"/>
              <a:gd name="connsiteY643" fmla="*/ 2864487 h 6858000"/>
              <a:gd name="connsiteX644" fmla="*/ 2020609 w 7467600"/>
              <a:gd name="connsiteY644" fmla="*/ 2539671 h 6858000"/>
              <a:gd name="connsiteX645" fmla="*/ 2018920 w 7467600"/>
              <a:gd name="connsiteY645" fmla="*/ 2536309 h 6858000"/>
              <a:gd name="connsiteX646" fmla="*/ 1342441 w 7467600"/>
              <a:gd name="connsiteY646" fmla="*/ 1173017 h 6858000"/>
              <a:gd name="connsiteX647" fmla="*/ 1367925 w 7467600"/>
              <a:gd name="connsiteY647" fmla="*/ 1135648 h 6858000"/>
              <a:gd name="connsiteX648" fmla="*/ 1771401 w 7467600"/>
              <a:gd name="connsiteY648" fmla="*/ 1806673 h 6858000"/>
              <a:gd name="connsiteX649" fmla="*/ 1972385 w 7467600"/>
              <a:gd name="connsiteY649" fmla="*/ 2198735 h 6858000"/>
              <a:gd name="connsiteX650" fmla="*/ 2040892 w 7467600"/>
              <a:gd name="connsiteY650" fmla="*/ 2405205 h 6858000"/>
              <a:gd name="connsiteX651" fmla="*/ 2131689 w 7467600"/>
              <a:gd name="connsiteY651" fmla="*/ 1936926 h 6858000"/>
              <a:gd name="connsiteX652" fmla="*/ 2454820 w 7467600"/>
              <a:gd name="connsiteY652" fmla="*/ 1248808 h 6858000"/>
              <a:gd name="connsiteX653" fmla="*/ 2492512 w 7467600"/>
              <a:gd name="connsiteY653" fmla="*/ 1302920 h 6858000"/>
              <a:gd name="connsiteX654" fmla="*/ 2081216 w 7467600"/>
              <a:gd name="connsiteY654" fmla="*/ 2527513 h 6858000"/>
              <a:gd name="connsiteX655" fmla="*/ 2081211 w 7467600"/>
              <a:gd name="connsiteY655" fmla="*/ 2528916 h 6858000"/>
              <a:gd name="connsiteX656" fmla="*/ 2199067 w 7467600"/>
              <a:gd name="connsiteY656" fmla="*/ 2884061 h 6858000"/>
              <a:gd name="connsiteX657" fmla="*/ 3192586 w 7467600"/>
              <a:gd name="connsiteY657" fmla="*/ 3411496 h 6858000"/>
              <a:gd name="connsiteX658" fmla="*/ 3182620 w 7467600"/>
              <a:gd name="connsiteY658" fmla="*/ 3483279 h 6858000"/>
              <a:gd name="connsiteX659" fmla="*/ 2435119 w 7467600"/>
              <a:gd name="connsiteY659" fmla="*/ 3080173 h 6858000"/>
              <a:gd name="connsiteX660" fmla="*/ 2410152 w 7467600"/>
              <a:gd name="connsiteY660" fmla="*/ 3063751 h 6858000"/>
              <a:gd name="connsiteX661" fmla="*/ 2408099 w 7467600"/>
              <a:gd name="connsiteY661" fmla="*/ 3064403 h 6858000"/>
              <a:gd name="connsiteX662" fmla="*/ 2407218 w 7467600"/>
              <a:gd name="connsiteY662" fmla="*/ 3070324 h 6858000"/>
              <a:gd name="connsiteX663" fmla="*/ 2380138 w 7467600"/>
              <a:gd name="connsiteY663" fmla="*/ 3099341 h 6858000"/>
              <a:gd name="connsiteX664" fmla="*/ 1765923 w 7467600"/>
              <a:gd name="connsiteY664" fmla="*/ 3581043 h 6858000"/>
              <a:gd name="connsiteX665" fmla="*/ 1702258 w 7467600"/>
              <a:gd name="connsiteY665" fmla="*/ 3612286 h 6858000"/>
              <a:gd name="connsiteX666" fmla="*/ 1538370 w 7467600"/>
              <a:gd name="connsiteY666" fmla="*/ 3811804 h 6858000"/>
              <a:gd name="connsiteX667" fmla="*/ 542867 w 7467600"/>
              <a:gd name="connsiteY667" fmla="*/ 4944092 h 6858000"/>
              <a:gd name="connsiteX668" fmla="*/ 515800 w 7467600"/>
              <a:gd name="connsiteY668" fmla="*/ 4862180 h 6858000"/>
              <a:gd name="connsiteX669" fmla="*/ 909145 w 7467600"/>
              <a:gd name="connsiteY669" fmla="*/ 4199225 h 6858000"/>
              <a:gd name="connsiteX670" fmla="*/ 1214067 w 7467600"/>
              <a:gd name="connsiteY670" fmla="*/ 3908561 h 6858000"/>
              <a:gd name="connsiteX671" fmla="*/ 640967 w 7467600"/>
              <a:gd name="connsiteY671" fmla="*/ 4105601 h 6858000"/>
              <a:gd name="connsiteX672" fmla="*/ 112563 w 7467600"/>
              <a:gd name="connsiteY672" fmla="*/ 4396952 h 6858000"/>
              <a:gd name="connsiteX673" fmla="*/ 0 w 7467600"/>
              <a:gd name="connsiteY673" fmla="*/ 4466006 h 6858000"/>
              <a:gd name="connsiteX674" fmla="*/ 0 w 7467600"/>
              <a:gd name="connsiteY674" fmla="*/ 4233763 h 6858000"/>
              <a:gd name="connsiteX675" fmla="*/ 36881 w 7467600"/>
              <a:gd name="connsiteY675" fmla="*/ 4200118 h 6858000"/>
              <a:gd name="connsiteX676" fmla="*/ 910534 w 7467600"/>
              <a:gd name="connsiteY676" fmla="*/ 3629753 h 6858000"/>
              <a:gd name="connsiteX677" fmla="*/ 1578717 w 7467600"/>
              <a:gd name="connsiteY677" fmla="*/ 3575982 h 6858000"/>
              <a:gd name="connsiteX678" fmla="*/ 2338780 w 7467600"/>
              <a:gd name="connsiteY678" fmla="*/ 3033725 h 6858000"/>
              <a:gd name="connsiteX679" fmla="*/ 1807991 w 7467600"/>
              <a:gd name="connsiteY679" fmla="*/ 2807184 h 6858000"/>
              <a:gd name="connsiteX680" fmla="*/ 1416358 w 7467600"/>
              <a:gd name="connsiteY680" fmla="*/ 3112571 h 6858000"/>
              <a:gd name="connsiteX681" fmla="*/ 939066 w 7467600"/>
              <a:gd name="connsiteY681" fmla="*/ 3378798 h 6858000"/>
              <a:gd name="connsiteX682" fmla="*/ 115099 w 7467600"/>
              <a:gd name="connsiteY682" fmla="*/ 3607650 h 6858000"/>
              <a:gd name="connsiteX683" fmla="*/ 97284 w 7467600"/>
              <a:gd name="connsiteY683" fmla="*/ 3520393 h 6858000"/>
              <a:gd name="connsiteX684" fmla="*/ 922050 w 7467600"/>
              <a:gd name="connsiteY684" fmla="*/ 3074867 h 6858000"/>
              <a:gd name="connsiteX685" fmla="*/ 1405265 w 7467600"/>
              <a:gd name="connsiteY685" fmla="*/ 3016319 h 6858000"/>
              <a:gd name="connsiteX686" fmla="*/ 1407512 w 7467600"/>
              <a:gd name="connsiteY686" fmla="*/ 3018001 h 6858000"/>
              <a:gd name="connsiteX687" fmla="*/ 1726266 w 7467600"/>
              <a:gd name="connsiteY687" fmla="*/ 2777274 h 6858000"/>
              <a:gd name="connsiteX688" fmla="*/ 625390 w 7467600"/>
              <a:gd name="connsiteY688" fmla="*/ 2514541 h 6858000"/>
              <a:gd name="connsiteX689" fmla="*/ 619799 w 7467600"/>
              <a:gd name="connsiteY689" fmla="*/ 2527180 h 6858000"/>
              <a:gd name="connsiteX690" fmla="*/ 310030 w 7467600"/>
              <a:gd name="connsiteY690" fmla="*/ 2771818 h 6858000"/>
              <a:gd name="connsiteX691" fmla="*/ 173877 w 7467600"/>
              <a:gd name="connsiteY691" fmla="*/ 2937056 h 6858000"/>
              <a:gd name="connsiteX692" fmla="*/ 77889 w 7467600"/>
              <a:gd name="connsiteY692" fmla="*/ 3138440 h 6858000"/>
              <a:gd name="connsiteX693" fmla="*/ 0 w 7467600"/>
              <a:gd name="connsiteY693" fmla="*/ 3271395 h 6858000"/>
              <a:gd name="connsiteX694" fmla="*/ 0 w 7467600"/>
              <a:gd name="connsiteY694" fmla="*/ 3153002 h 6858000"/>
              <a:gd name="connsiteX695" fmla="*/ 2386 w 7467600"/>
              <a:gd name="connsiteY695" fmla="*/ 3149203 h 6858000"/>
              <a:gd name="connsiteX696" fmla="*/ 89753 w 7467600"/>
              <a:gd name="connsiteY696" fmla="*/ 2987702 h 6858000"/>
              <a:gd name="connsiteX697" fmla="*/ 76869 w 7467600"/>
              <a:gd name="connsiteY697" fmla="*/ 3005404 h 6858000"/>
              <a:gd name="connsiteX698" fmla="*/ 32049 w 7467600"/>
              <a:gd name="connsiteY698" fmla="*/ 3065814 h 6858000"/>
              <a:gd name="connsiteX699" fmla="*/ 0 w 7467600"/>
              <a:gd name="connsiteY699" fmla="*/ 3108744 h 6858000"/>
              <a:gd name="connsiteX700" fmla="*/ 0 w 7467600"/>
              <a:gd name="connsiteY700" fmla="*/ 3058059 h 6858000"/>
              <a:gd name="connsiteX701" fmla="*/ 7610 w 7467600"/>
              <a:gd name="connsiteY701" fmla="*/ 3047889 h 6858000"/>
              <a:gd name="connsiteX702" fmla="*/ 52419 w 7467600"/>
              <a:gd name="connsiteY702" fmla="*/ 2987479 h 6858000"/>
              <a:gd name="connsiteX703" fmla="*/ 59142 w 7467600"/>
              <a:gd name="connsiteY703" fmla="*/ 2978488 h 6858000"/>
              <a:gd name="connsiteX704" fmla="*/ 0 w 7467600"/>
              <a:gd name="connsiteY704" fmla="*/ 3015334 h 6858000"/>
              <a:gd name="connsiteX705" fmla="*/ 0 w 7467600"/>
              <a:gd name="connsiteY705" fmla="*/ 2914286 h 6858000"/>
              <a:gd name="connsiteX706" fmla="*/ 36383 w 7467600"/>
              <a:gd name="connsiteY706" fmla="*/ 2901128 h 6858000"/>
              <a:gd name="connsiteX707" fmla="*/ 156329 w 7467600"/>
              <a:gd name="connsiteY707" fmla="*/ 2840533 h 6858000"/>
              <a:gd name="connsiteX708" fmla="*/ 358355 w 7467600"/>
              <a:gd name="connsiteY708" fmla="*/ 2620471 h 6858000"/>
              <a:gd name="connsiteX709" fmla="*/ 510577 w 7467600"/>
              <a:gd name="connsiteY709" fmla="*/ 2501244 h 6858000"/>
              <a:gd name="connsiteX710" fmla="*/ 211967 w 7467600"/>
              <a:gd name="connsiteY710" fmla="*/ 2479171 h 6858000"/>
              <a:gd name="connsiteX711" fmla="*/ 0 w 7467600"/>
              <a:gd name="connsiteY711" fmla="*/ 2476398 h 6858000"/>
              <a:gd name="connsiteX712" fmla="*/ 0 w 7467600"/>
              <a:gd name="connsiteY712" fmla="*/ 2389189 h 6858000"/>
              <a:gd name="connsiteX713" fmla="*/ 103062 w 7467600"/>
              <a:gd name="connsiteY713" fmla="*/ 2389518 h 6858000"/>
              <a:gd name="connsiteX714" fmla="*/ 510734 w 7467600"/>
              <a:gd name="connsiteY714" fmla="*/ 2416201 h 6858000"/>
              <a:gd name="connsiteX715" fmla="*/ 279257 w 7467600"/>
              <a:gd name="connsiteY715" fmla="*/ 2092102 h 6858000"/>
              <a:gd name="connsiteX716" fmla="*/ 65265 w 7467600"/>
              <a:gd name="connsiteY716" fmla="*/ 2006049 h 6858000"/>
              <a:gd name="connsiteX717" fmla="*/ 0 w 7467600"/>
              <a:gd name="connsiteY717" fmla="*/ 1982532 h 6858000"/>
              <a:gd name="connsiteX718" fmla="*/ 0 w 7467600"/>
              <a:gd name="connsiteY718" fmla="*/ 1912789 h 6858000"/>
              <a:gd name="connsiteX719" fmla="*/ 97460 w 7467600"/>
              <a:gd name="connsiteY719" fmla="*/ 1953725 h 6858000"/>
              <a:gd name="connsiteX720" fmla="*/ 221272 w 7467600"/>
              <a:gd name="connsiteY720" fmla="*/ 1980766 h 6858000"/>
              <a:gd name="connsiteX721" fmla="*/ 116765 w 7467600"/>
              <a:gd name="connsiteY721" fmla="*/ 1911033 h 6858000"/>
              <a:gd name="connsiteX722" fmla="*/ 16405 w 7467600"/>
              <a:gd name="connsiteY722" fmla="*/ 1803412 h 6858000"/>
              <a:gd name="connsiteX723" fmla="*/ 0 w 7467600"/>
              <a:gd name="connsiteY723" fmla="*/ 1784777 h 6858000"/>
              <a:gd name="connsiteX724" fmla="*/ 0 w 7467600"/>
              <a:gd name="connsiteY724" fmla="*/ 1740082 h 6858000"/>
              <a:gd name="connsiteX725" fmla="*/ 39394 w 7467600"/>
              <a:gd name="connsiteY725" fmla="*/ 1784856 h 6858000"/>
              <a:gd name="connsiteX726" fmla="*/ 135813 w 7467600"/>
              <a:gd name="connsiteY726" fmla="*/ 1888838 h 6858000"/>
              <a:gd name="connsiteX727" fmla="*/ 242575 w 7467600"/>
              <a:gd name="connsiteY727" fmla="*/ 1958841 h 6858000"/>
              <a:gd name="connsiteX728" fmla="*/ 82197 w 7467600"/>
              <a:gd name="connsiteY728" fmla="*/ 1754826 h 6858000"/>
              <a:gd name="connsiteX729" fmla="*/ 0 w 7467600"/>
              <a:gd name="connsiteY729" fmla="*/ 1679650 h 6858000"/>
              <a:gd name="connsiteX730" fmla="*/ 0 w 7467600"/>
              <a:gd name="connsiteY730" fmla="*/ 1602463 h 6858000"/>
              <a:gd name="connsiteX731" fmla="*/ 84689 w 7467600"/>
              <a:gd name="connsiteY731" fmla="*/ 1677442 h 6858000"/>
              <a:gd name="connsiteX732" fmla="*/ 298437 w 7467600"/>
              <a:gd name="connsiteY732" fmla="*/ 1968019 h 6858000"/>
              <a:gd name="connsiteX733" fmla="*/ 227269 w 7467600"/>
              <a:gd name="connsiteY733" fmla="*/ 1114064 h 6858000"/>
              <a:gd name="connsiteX734" fmla="*/ 248003 w 7467600"/>
              <a:gd name="connsiteY734" fmla="*/ 1089613 h 6858000"/>
              <a:gd name="connsiteX735" fmla="*/ 427020 w 7467600"/>
              <a:gd name="connsiteY735" fmla="*/ 1619803 h 6858000"/>
              <a:gd name="connsiteX736" fmla="*/ 340345 w 7467600"/>
              <a:gd name="connsiteY736" fmla="*/ 2027739 h 6858000"/>
              <a:gd name="connsiteX737" fmla="*/ 360865 w 7467600"/>
              <a:gd name="connsiteY737" fmla="*/ 2044827 h 6858000"/>
              <a:gd name="connsiteX738" fmla="*/ 560414 w 7467600"/>
              <a:gd name="connsiteY738" fmla="*/ 2421457 h 6858000"/>
              <a:gd name="connsiteX739" fmla="*/ 1359703 w 7467600"/>
              <a:gd name="connsiteY739" fmla="*/ 2578554 h 6858000"/>
              <a:gd name="connsiteX740" fmla="*/ 1359422 w 7467600"/>
              <a:gd name="connsiteY740" fmla="*/ 2577994 h 6858000"/>
              <a:gd name="connsiteX741" fmla="*/ 828701 w 7467600"/>
              <a:gd name="connsiteY741" fmla="*/ 1839520 h 6858000"/>
              <a:gd name="connsiteX742" fmla="*/ 494427 w 7467600"/>
              <a:gd name="connsiteY742" fmla="*/ 1092333 h 6858000"/>
              <a:gd name="connsiteX743" fmla="*/ 506322 w 7467600"/>
              <a:gd name="connsiteY743" fmla="*/ 1020997 h 6858000"/>
              <a:gd name="connsiteX744" fmla="*/ 4570198 w 7467600"/>
              <a:gd name="connsiteY744" fmla="*/ 978081 h 6858000"/>
              <a:gd name="connsiteX745" fmla="*/ 4523691 w 7467600"/>
              <a:gd name="connsiteY745" fmla="*/ 1127776 h 6858000"/>
              <a:gd name="connsiteX746" fmla="*/ 4509875 w 7467600"/>
              <a:gd name="connsiteY746" fmla="*/ 1167552 h 6858000"/>
              <a:gd name="connsiteX747" fmla="*/ 4478168 w 7467600"/>
              <a:gd name="connsiteY747" fmla="*/ 1260735 h 6858000"/>
              <a:gd name="connsiteX748" fmla="*/ 4409309 w 7467600"/>
              <a:gd name="connsiteY748" fmla="*/ 1666996 h 6858000"/>
              <a:gd name="connsiteX749" fmla="*/ 4370031 w 7467600"/>
              <a:gd name="connsiteY749" fmla="*/ 1955666 h 6858000"/>
              <a:gd name="connsiteX750" fmla="*/ 4570198 w 7467600"/>
              <a:gd name="connsiteY750" fmla="*/ 978081 h 6858000"/>
              <a:gd name="connsiteX751" fmla="*/ 4557898 w 7467600"/>
              <a:gd name="connsiteY751" fmla="*/ 900011 h 6858000"/>
              <a:gd name="connsiteX752" fmla="*/ 4344840 w 7467600"/>
              <a:gd name="connsiteY752" fmla="*/ 1922038 h 6858000"/>
              <a:gd name="connsiteX753" fmla="*/ 4378710 w 7467600"/>
              <a:gd name="connsiteY753" fmla="*/ 1665516 h 6858000"/>
              <a:gd name="connsiteX754" fmla="*/ 4448798 w 7467600"/>
              <a:gd name="connsiteY754" fmla="*/ 1253024 h 6858000"/>
              <a:gd name="connsiteX755" fmla="*/ 4480315 w 7467600"/>
              <a:gd name="connsiteY755" fmla="*/ 1158454 h 6858000"/>
              <a:gd name="connsiteX756" fmla="*/ 4494133 w 7467600"/>
              <a:gd name="connsiteY756" fmla="*/ 1118676 h 6858000"/>
              <a:gd name="connsiteX757" fmla="*/ 4557898 w 7467600"/>
              <a:gd name="connsiteY757" fmla="*/ 900011 h 6858000"/>
              <a:gd name="connsiteX758" fmla="*/ 5870151 w 7467600"/>
              <a:gd name="connsiteY758" fmla="*/ 898890 h 6858000"/>
              <a:gd name="connsiteX759" fmla="*/ 5861335 w 7467600"/>
              <a:gd name="connsiteY759" fmla="*/ 899177 h 6858000"/>
              <a:gd name="connsiteX760" fmla="*/ 5843702 w 7467600"/>
              <a:gd name="connsiteY760" fmla="*/ 899748 h 6858000"/>
              <a:gd name="connsiteX761" fmla="*/ 5651107 w 7467600"/>
              <a:gd name="connsiteY761" fmla="*/ 920306 h 6858000"/>
              <a:gd name="connsiteX762" fmla="*/ 5459407 w 7467600"/>
              <a:gd name="connsiteY762" fmla="*/ 940975 h 6858000"/>
              <a:gd name="connsiteX763" fmla="*/ 5374846 w 7467600"/>
              <a:gd name="connsiteY763" fmla="*/ 941988 h 6858000"/>
              <a:gd name="connsiteX764" fmla="*/ 5256105 w 7467600"/>
              <a:gd name="connsiteY764" fmla="*/ 945632 h 6858000"/>
              <a:gd name="connsiteX765" fmla="*/ 5107071 w 7467600"/>
              <a:gd name="connsiteY765" fmla="*/ 969720 h 6858000"/>
              <a:gd name="connsiteX766" fmla="*/ 4998681 w 7467600"/>
              <a:gd name="connsiteY766" fmla="*/ 988771 h 6858000"/>
              <a:gd name="connsiteX767" fmla="*/ 5870151 w 7467600"/>
              <a:gd name="connsiteY767" fmla="*/ 898890 h 6858000"/>
              <a:gd name="connsiteX768" fmla="*/ 5504425 w 7467600"/>
              <a:gd name="connsiteY768" fmla="*/ 848067 h 6858000"/>
              <a:gd name="connsiteX769" fmla="*/ 4968849 w 7467600"/>
              <a:gd name="connsiteY769" fmla="*/ 962318 h 6858000"/>
              <a:gd name="connsiteX770" fmla="*/ 5104039 w 7467600"/>
              <a:gd name="connsiteY770" fmla="*/ 940634 h 6858000"/>
              <a:gd name="connsiteX771" fmla="*/ 5256311 w 7467600"/>
              <a:gd name="connsiteY771" fmla="*/ 916490 h 6858000"/>
              <a:gd name="connsiteX772" fmla="*/ 5377381 w 7467600"/>
              <a:gd name="connsiteY772" fmla="*/ 912671 h 6858000"/>
              <a:gd name="connsiteX773" fmla="*/ 5460148 w 7467600"/>
              <a:gd name="connsiteY773" fmla="*/ 911442 h 6858000"/>
              <a:gd name="connsiteX774" fmla="*/ 5648971 w 7467600"/>
              <a:gd name="connsiteY774" fmla="*/ 891331 h 6858000"/>
              <a:gd name="connsiteX775" fmla="*/ 5844807 w 7467600"/>
              <a:gd name="connsiteY775" fmla="*/ 870718 h 6858000"/>
              <a:gd name="connsiteX776" fmla="*/ 5862975 w 7467600"/>
              <a:gd name="connsiteY776" fmla="*/ 869756 h 6858000"/>
              <a:gd name="connsiteX777" fmla="*/ 5920887 w 7467600"/>
              <a:gd name="connsiteY777" fmla="*/ 865929 h 6858000"/>
              <a:gd name="connsiteX778" fmla="*/ 5504425 w 7467600"/>
              <a:gd name="connsiteY778" fmla="*/ 848067 h 6858000"/>
              <a:gd name="connsiteX779" fmla="*/ 3607114 w 7467600"/>
              <a:gd name="connsiteY779" fmla="*/ 467441 h 6858000"/>
              <a:gd name="connsiteX780" fmla="*/ 3296242 w 7467600"/>
              <a:gd name="connsiteY780" fmla="*/ 807991 h 6858000"/>
              <a:gd name="connsiteX781" fmla="*/ 3174674 w 7467600"/>
              <a:gd name="connsiteY781" fmla="*/ 919759 h 6858000"/>
              <a:gd name="connsiteX782" fmla="*/ 3042978 w 7467600"/>
              <a:gd name="connsiteY782" fmla="*/ 1054894 h 6858000"/>
              <a:gd name="connsiteX783" fmla="*/ 2968914 w 7467600"/>
              <a:gd name="connsiteY783" fmla="*/ 1133756 h 6858000"/>
              <a:gd name="connsiteX784" fmla="*/ 3103823 w 7467600"/>
              <a:gd name="connsiteY784" fmla="*/ 1026814 h 6858000"/>
              <a:gd name="connsiteX785" fmla="*/ 3607114 w 7467600"/>
              <a:gd name="connsiteY785" fmla="*/ 467441 h 6858000"/>
              <a:gd name="connsiteX786" fmla="*/ 3744487 w 7467600"/>
              <a:gd name="connsiteY786" fmla="*/ 383136 h 6858000"/>
              <a:gd name="connsiteX787" fmla="*/ 3970213 w 7467600"/>
              <a:gd name="connsiteY787" fmla="*/ 995559 h 6858000"/>
              <a:gd name="connsiteX788" fmla="*/ 3744487 w 7467600"/>
              <a:gd name="connsiteY788" fmla="*/ 383136 h 6858000"/>
              <a:gd name="connsiteX789" fmla="*/ 3624562 w 7467600"/>
              <a:gd name="connsiteY789" fmla="*/ 367041 h 6858000"/>
              <a:gd name="connsiteX790" fmla="*/ 3489712 w 7467600"/>
              <a:gd name="connsiteY790" fmla="*/ 485386 h 6858000"/>
              <a:gd name="connsiteX791" fmla="*/ 3182994 w 7467600"/>
              <a:gd name="connsiteY791" fmla="*/ 828265 h 6858000"/>
              <a:gd name="connsiteX792" fmla="*/ 2892114 w 7467600"/>
              <a:gd name="connsiteY792" fmla="*/ 1172635 h 6858000"/>
              <a:gd name="connsiteX793" fmla="*/ 3021459 w 7467600"/>
              <a:gd name="connsiteY793" fmla="*/ 1035385 h 6858000"/>
              <a:gd name="connsiteX794" fmla="*/ 3153873 w 7467600"/>
              <a:gd name="connsiteY794" fmla="*/ 898971 h 6858000"/>
              <a:gd name="connsiteX795" fmla="*/ 3276511 w 7467600"/>
              <a:gd name="connsiteY795" fmla="*/ 786423 h 6858000"/>
              <a:gd name="connsiteX796" fmla="*/ 3584154 w 7467600"/>
              <a:gd name="connsiteY796" fmla="*/ 448218 h 6858000"/>
              <a:gd name="connsiteX797" fmla="*/ 3624562 w 7467600"/>
              <a:gd name="connsiteY797" fmla="*/ 367041 h 6858000"/>
              <a:gd name="connsiteX798" fmla="*/ 3766672 w 7467600"/>
              <a:gd name="connsiteY798" fmla="*/ 359429 h 6858000"/>
              <a:gd name="connsiteX799" fmla="*/ 3996338 w 7467600"/>
              <a:gd name="connsiteY799" fmla="*/ 968237 h 6858000"/>
              <a:gd name="connsiteX800" fmla="*/ 3766672 w 7467600"/>
              <a:gd name="connsiteY800" fmla="*/ 359429 h 6858000"/>
              <a:gd name="connsiteX801" fmla="*/ 5805386 w 7467600"/>
              <a:gd name="connsiteY801" fmla="*/ 239240 h 6858000"/>
              <a:gd name="connsiteX802" fmla="*/ 5736947 w 7467600"/>
              <a:gd name="connsiteY802" fmla="*/ 261367 h 6858000"/>
              <a:gd name="connsiteX803" fmla="*/ 5427012 w 7467600"/>
              <a:gd name="connsiteY803" fmla="*/ 311272 h 6858000"/>
              <a:gd name="connsiteX804" fmla="*/ 5147818 w 7467600"/>
              <a:gd name="connsiteY804" fmla="*/ 322112 h 6858000"/>
              <a:gd name="connsiteX805" fmla="*/ 5060854 w 7467600"/>
              <a:gd name="connsiteY805" fmla="*/ 311882 h 6858000"/>
              <a:gd name="connsiteX806" fmla="*/ 4945989 w 7467600"/>
              <a:gd name="connsiteY806" fmla="*/ 300516 h 6858000"/>
              <a:gd name="connsiteX807" fmla="*/ 5410479 w 7467600"/>
              <a:gd name="connsiteY807" fmla="*/ 348434 h 6858000"/>
              <a:gd name="connsiteX808" fmla="*/ 5805386 w 7467600"/>
              <a:gd name="connsiteY808" fmla="*/ 239240 h 6858000"/>
              <a:gd name="connsiteX809" fmla="*/ 5905192 w 7467600"/>
              <a:gd name="connsiteY809" fmla="*/ 163079 h 6858000"/>
              <a:gd name="connsiteX810" fmla="*/ 5865655 w 7467600"/>
              <a:gd name="connsiteY810" fmla="*/ 171901 h 6858000"/>
              <a:gd name="connsiteX811" fmla="*/ 5259740 w 7467600"/>
              <a:gd name="connsiteY811" fmla="*/ 257013 h 6858000"/>
              <a:gd name="connsiteX812" fmla="*/ 5208466 w 7467600"/>
              <a:gd name="connsiteY812" fmla="*/ 257550 h 6858000"/>
              <a:gd name="connsiteX813" fmla="*/ 4980204 w 7467600"/>
              <a:gd name="connsiteY813" fmla="*/ 271903 h 6858000"/>
              <a:gd name="connsiteX814" fmla="*/ 5068068 w 7467600"/>
              <a:gd name="connsiteY814" fmla="*/ 282244 h 6858000"/>
              <a:gd name="connsiteX815" fmla="*/ 5153231 w 7467600"/>
              <a:gd name="connsiteY815" fmla="*/ 292240 h 6858000"/>
              <a:gd name="connsiteX816" fmla="*/ 5426491 w 7467600"/>
              <a:gd name="connsiteY816" fmla="*/ 281128 h 6858000"/>
              <a:gd name="connsiteX817" fmla="*/ 5731212 w 7467600"/>
              <a:gd name="connsiteY817" fmla="*/ 231951 h 6858000"/>
              <a:gd name="connsiteX818" fmla="*/ 5905192 w 7467600"/>
              <a:gd name="connsiteY818" fmla="*/ 163079 h 6858000"/>
              <a:gd name="connsiteX819" fmla="*/ 5944437 w 7467600"/>
              <a:gd name="connsiteY819" fmla="*/ 113829 h 6858000"/>
              <a:gd name="connsiteX820" fmla="*/ 5825032 w 7467600"/>
              <a:gd name="connsiteY820" fmla="*/ 146405 h 6858000"/>
              <a:gd name="connsiteX821" fmla="*/ 4955599 w 7467600"/>
              <a:gd name="connsiteY821" fmla="*/ 247008 h 6858000"/>
              <a:gd name="connsiteX822" fmla="*/ 5210104 w 7467600"/>
              <a:gd name="connsiteY822" fmla="*/ 228123 h 6858000"/>
              <a:gd name="connsiteX823" fmla="*/ 5261015 w 7467600"/>
              <a:gd name="connsiteY823" fmla="*/ 227087 h 6858000"/>
              <a:gd name="connsiteX824" fmla="*/ 5861181 w 7467600"/>
              <a:gd name="connsiteY824" fmla="*/ 143093 h 6858000"/>
              <a:gd name="connsiteX825" fmla="*/ 5961252 w 7467600"/>
              <a:gd name="connsiteY825" fmla="*/ 114820 h 6858000"/>
              <a:gd name="connsiteX826" fmla="*/ 5944437 w 7467600"/>
              <a:gd name="connsiteY826" fmla="*/ 113829 h 6858000"/>
              <a:gd name="connsiteX827" fmla="*/ 3882765 w 7467600"/>
              <a:gd name="connsiteY827" fmla="*/ 0 h 6858000"/>
              <a:gd name="connsiteX828" fmla="*/ 3995099 w 7467600"/>
              <a:gd name="connsiteY828" fmla="*/ 0 h 6858000"/>
              <a:gd name="connsiteX829" fmla="*/ 4163818 w 7467600"/>
              <a:gd name="connsiteY829" fmla="*/ 234104 h 6858000"/>
              <a:gd name="connsiteX830" fmla="*/ 4172099 w 7467600"/>
              <a:gd name="connsiteY830" fmla="*/ 234207 h 6858000"/>
              <a:gd name="connsiteX831" fmla="*/ 4784282 w 7467600"/>
              <a:gd name="connsiteY831" fmla="*/ 276561 h 6858000"/>
              <a:gd name="connsiteX832" fmla="*/ 4801687 w 7467600"/>
              <a:gd name="connsiteY832" fmla="*/ 267764 h 6858000"/>
              <a:gd name="connsiteX833" fmla="*/ 6082788 w 7467600"/>
              <a:gd name="connsiteY833" fmla="*/ 64119 h 6858000"/>
              <a:gd name="connsiteX834" fmla="*/ 6099442 w 7467600"/>
              <a:gd name="connsiteY834" fmla="*/ 82568 h 6858000"/>
              <a:gd name="connsiteX835" fmla="*/ 4804137 w 7467600"/>
              <a:gd name="connsiteY835" fmla="*/ 320931 h 6858000"/>
              <a:gd name="connsiteX836" fmla="*/ 4227047 w 7467600"/>
              <a:gd name="connsiteY836" fmla="*/ 313415 h 6858000"/>
              <a:gd name="connsiteX837" fmla="*/ 4346041 w 7467600"/>
              <a:gd name="connsiteY837" fmla="*/ 456086 h 6858000"/>
              <a:gd name="connsiteX838" fmla="*/ 4870967 w 7467600"/>
              <a:gd name="connsiteY838" fmla="*/ 963061 h 6858000"/>
              <a:gd name="connsiteX839" fmla="*/ 4889647 w 7467600"/>
              <a:gd name="connsiteY839" fmla="*/ 957147 h 6858000"/>
              <a:gd name="connsiteX840" fmla="*/ 5422504 w 7467600"/>
              <a:gd name="connsiteY840" fmla="*/ 805191 h 6858000"/>
              <a:gd name="connsiteX841" fmla="*/ 6087656 w 7467600"/>
              <a:gd name="connsiteY841" fmla="*/ 826703 h 6858000"/>
              <a:gd name="connsiteX842" fmla="*/ 6058717 w 7467600"/>
              <a:gd name="connsiteY842" fmla="*/ 865992 h 6858000"/>
              <a:gd name="connsiteX843" fmla="*/ 4974153 w 7467600"/>
              <a:gd name="connsiteY843" fmla="*/ 1045456 h 6858000"/>
              <a:gd name="connsiteX844" fmla="*/ 5627835 w 7467600"/>
              <a:gd name="connsiteY844" fmla="*/ 1472077 h 6858000"/>
              <a:gd name="connsiteX845" fmla="*/ 5629817 w 7467600"/>
              <a:gd name="connsiteY845" fmla="*/ 1471412 h 6858000"/>
              <a:gd name="connsiteX846" fmla="*/ 5634124 w 7467600"/>
              <a:gd name="connsiteY846" fmla="*/ 1470572 h 6858000"/>
              <a:gd name="connsiteX847" fmla="*/ 5755832 w 7467600"/>
              <a:gd name="connsiteY847" fmla="*/ 1383886 h 6858000"/>
              <a:gd name="connsiteX848" fmla="*/ 6014186 w 7467600"/>
              <a:gd name="connsiteY848" fmla="*/ 1279799 h 6858000"/>
              <a:gd name="connsiteX849" fmla="*/ 6901619 w 7467600"/>
              <a:gd name="connsiteY849" fmla="*/ 1047874 h 6858000"/>
              <a:gd name="connsiteX850" fmla="*/ 6931566 w 7467600"/>
              <a:gd name="connsiteY850" fmla="*/ 1062034 h 6858000"/>
              <a:gd name="connsiteX851" fmla="*/ 5790982 w 7467600"/>
              <a:gd name="connsiteY851" fmla="*/ 1561380 h 6858000"/>
              <a:gd name="connsiteX852" fmla="*/ 6188971 w 7467600"/>
              <a:gd name="connsiteY852" fmla="*/ 1755168 h 6858000"/>
              <a:gd name="connsiteX853" fmla="*/ 6202446 w 7467600"/>
              <a:gd name="connsiteY853" fmla="*/ 1752268 h 6858000"/>
              <a:gd name="connsiteX854" fmla="*/ 7179560 w 7467600"/>
              <a:gd name="connsiteY854" fmla="*/ 1467551 h 6858000"/>
              <a:gd name="connsiteX855" fmla="*/ 7158730 w 7467600"/>
              <a:gd name="connsiteY855" fmla="*/ 1507835 h 6858000"/>
              <a:gd name="connsiteX856" fmla="*/ 6326959 w 7467600"/>
              <a:gd name="connsiteY856" fmla="*/ 1817686 h 6858000"/>
              <a:gd name="connsiteX857" fmla="*/ 6537433 w 7467600"/>
              <a:gd name="connsiteY857" fmla="*/ 1907790 h 6858000"/>
              <a:gd name="connsiteX858" fmla="*/ 6550221 w 7467600"/>
              <a:gd name="connsiteY858" fmla="*/ 1910729 h 6858000"/>
              <a:gd name="connsiteX859" fmla="*/ 6964438 w 7467600"/>
              <a:gd name="connsiteY859" fmla="*/ 2209505 h 6858000"/>
              <a:gd name="connsiteX860" fmla="*/ 7367862 w 7467600"/>
              <a:gd name="connsiteY860" fmla="*/ 2806833 h 6858000"/>
              <a:gd name="connsiteX861" fmla="*/ 7364329 w 7467600"/>
              <a:gd name="connsiteY861" fmla="*/ 2826907 h 6858000"/>
              <a:gd name="connsiteX862" fmla="*/ 7290545 w 7467600"/>
              <a:gd name="connsiteY862" fmla="*/ 2850663 h 6858000"/>
              <a:gd name="connsiteX863" fmla="*/ 6472036 w 7467600"/>
              <a:gd name="connsiteY863" fmla="*/ 1959003 h 6858000"/>
              <a:gd name="connsiteX864" fmla="*/ 5792897 w 7467600"/>
              <a:gd name="connsiteY864" fmla="*/ 1647747 h 6858000"/>
              <a:gd name="connsiteX865" fmla="*/ 5842751 w 7467600"/>
              <a:gd name="connsiteY865" fmla="*/ 1816112 h 6858000"/>
              <a:gd name="connsiteX866" fmla="*/ 5847424 w 7467600"/>
              <a:gd name="connsiteY866" fmla="*/ 1815776 h 6858000"/>
              <a:gd name="connsiteX867" fmla="*/ 6399821 w 7467600"/>
              <a:gd name="connsiteY867" fmla="*/ 2344799 h 6858000"/>
              <a:gd name="connsiteX868" fmla="*/ 6323232 w 7467600"/>
              <a:gd name="connsiteY868" fmla="*/ 2389634 h 6858000"/>
              <a:gd name="connsiteX869" fmla="*/ 5942958 w 7467600"/>
              <a:gd name="connsiteY869" fmla="*/ 2077708 h 6858000"/>
              <a:gd name="connsiteX870" fmla="*/ 5921559 w 7467600"/>
              <a:gd name="connsiteY870" fmla="*/ 2378596 h 6858000"/>
              <a:gd name="connsiteX871" fmla="*/ 5817651 w 7467600"/>
              <a:gd name="connsiteY871" fmla="*/ 3023919 h 6858000"/>
              <a:gd name="connsiteX872" fmla="*/ 5729634 w 7467600"/>
              <a:gd name="connsiteY872" fmla="*/ 3051849 h 6858000"/>
              <a:gd name="connsiteX873" fmla="*/ 5611018 w 7467600"/>
              <a:gd name="connsiteY873" fmla="*/ 2316769 h 6858000"/>
              <a:gd name="connsiteX874" fmla="*/ 5687608 w 7467600"/>
              <a:gd name="connsiteY874" fmla="*/ 2039972 h 6858000"/>
              <a:gd name="connsiteX875" fmla="*/ 5657554 w 7467600"/>
              <a:gd name="connsiteY875" fmla="*/ 1576445 h 6858000"/>
              <a:gd name="connsiteX876" fmla="*/ 5150475 w 7467600"/>
              <a:gd name="connsiteY876" fmla="*/ 1274012 h 6858000"/>
              <a:gd name="connsiteX877" fmla="*/ 5349142 w 7467600"/>
              <a:gd name="connsiteY877" fmla="*/ 2204405 h 6858000"/>
              <a:gd name="connsiteX878" fmla="*/ 5262214 w 7467600"/>
              <a:gd name="connsiteY878" fmla="*/ 2233836 h 6858000"/>
              <a:gd name="connsiteX879" fmla="*/ 4981539 w 7467600"/>
              <a:gd name="connsiteY879" fmla="*/ 1542201 h 6858000"/>
              <a:gd name="connsiteX880" fmla="*/ 4958461 w 7467600"/>
              <a:gd name="connsiteY880" fmla="*/ 1136957 h 6858000"/>
              <a:gd name="connsiteX881" fmla="*/ 4655015 w 7467600"/>
              <a:gd name="connsiteY881" fmla="*/ 891426 h 6858000"/>
              <a:gd name="connsiteX882" fmla="*/ 4348002 w 7467600"/>
              <a:gd name="connsiteY882" fmla="*/ 2205895 h 6858000"/>
              <a:gd name="connsiteX883" fmla="*/ 4262250 w 7467600"/>
              <a:gd name="connsiteY883" fmla="*/ 2219972 h 6858000"/>
              <a:gd name="connsiteX884" fmla="*/ 4550611 w 7467600"/>
              <a:gd name="connsiteY884" fmla="*/ 817540 h 6858000"/>
              <a:gd name="connsiteX885" fmla="*/ 4564418 w 7467600"/>
              <a:gd name="connsiteY885" fmla="*/ 808293 h 6858000"/>
              <a:gd name="connsiteX886" fmla="*/ 4266388 w 7467600"/>
              <a:gd name="connsiteY886" fmla="*/ 500083 h 6858000"/>
              <a:gd name="connsiteX887" fmla="*/ 4032842 w 7467600"/>
              <a:gd name="connsiteY887" fmla="*/ 211809 h 6858000"/>
              <a:gd name="connsiteX888" fmla="*/ 3882765 w 7467600"/>
              <a:gd name="connsiteY888" fmla="*/ 0 h 6858000"/>
              <a:gd name="connsiteX889" fmla="*/ 3721337 w 7467600"/>
              <a:gd name="connsiteY889" fmla="*/ 0 h 6858000"/>
              <a:gd name="connsiteX890" fmla="*/ 3797544 w 7467600"/>
              <a:gd name="connsiteY890" fmla="*/ 0 h 6858000"/>
              <a:gd name="connsiteX891" fmla="*/ 3775734 w 7467600"/>
              <a:gd name="connsiteY891" fmla="*/ 95131 h 6858000"/>
              <a:gd name="connsiteX892" fmla="*/ 3724807 w 7467600"/>
              <a:gd name="connsiteY892" fmla="*/ 272257 h 6858000"/>
              <a:gd name="connsiteX893" fmla="*/ 3726844 w 7467600"/>
              <a:gd name="connsiteY893" fmla="*/ 282988 h 6858000"/>
              <a:gd name="connsiteX894" fmla="*/ 3742664 w 7467600"/>
              <a:gd name="connsiteY894" fmla="*/ 279918 h 6858000"/>
              <a:gd name="connsiteX895" fmla="*/ 4103910 w 7467600"/>
              <a:gd name="connsiteY895" fmla="*/ 1161917 h 6858000"/>
              <a:gd name="connsiteX896" fmla="*/ 4020269 w 7467600"/>
              <a:gd name="connsiteY896" fmla="*/ 1200406 h 6858000"/>
              <a:gd name="connsiteX897" fmla="*/ 3674882 w 7467600"/>
              <a:gd name="connsiteY897" fmla="*/ 488524 h 6858000"/>
              <a:gd name="connsiteX898" fmla="*/ 3132682 w 7467600"/>
              <a:gd name="connsiteY898" fmla="*/ 1072284 h 6858000"/>
              <a:gd name="connsiteX899" fmla="*/ 2716346 w 7467600"/>
              <a:gd name="connsiteY899" fmla="*/ 1276376 h 6858000"/>
              <a:gd name="connsiteX900" fmla="*/ 2716772 w 7467600"/>
              <a:gd name="connsiteY900" fmla="*/ 1255462 h 6858000"/>
              <a:gd name="connsiteX901" fmla="*/ 3471096 w 7467600"/>
              <a:gd name="connsiteY901" fmla="*/ 437072 h 6858000"/>
              <a:gd name="connsiteX902" fmla="*/ 3639057 w 7467600"/>
              <a:gd name="connsiteY902" fmla="*/ 286334 h 6858000"/>
              <a:gd name="connsiteX903" fmla="*/ 3640309 w 7467600"/>
              <a:gd name="connsiteY903" fmla="*/ 284664 h 6858000"/>
              <a:gd name="connsiteX904" fmla="*/ 3646022 w 7467600"/>
              <a:gd name="connsiteY904" fmla="*/ 276711 h 6858000"/>
              <a:gd name="connsiteX905" fmla="*/ 3707943 w 7467600"/>
              <a:gd name="connsiteY905" fmla="*/ 65958 h 6858000"/>
              <a:gd name="connsiteX906" fmla="*/ 3721337 w 7467600"/>
              <a:gd name="connsiteY906" fmla="*/ 0 h 6858000"/>
              <a:gd name="connsiteX907" fmla="*/ 2867960 w 7467600"/>
              <a:gd name="connsiteY907" fmla="*/ 0 h 6858000"/>
              <a:gd name="connsiteX908" fmla="*/ 2926351 w 7467600"/>
              <a:gd name="connsiteY908" fmla="*/ 0 h 6858000"/>
              <a:gd name="connsiteX909" fmla="*/ 2902823 w 7467600"/>
              <a:gd name="connsiteY909" fmla="*/ 262929 h 6858000"/>
              <a:gd name="connsiteX910" fmla="*/ 2940663 w 7467600"/>
              <a:gd name="connsiteY910" fmla="*/ 140884 h 6858000"/>
              <a:gd name="connsiteX911" fmla="*/ 2947039 w 7467600"/>
              <a:gd name="connsiteY911" fmla="*/ 122524 h 6858000"/>
              <a:gd name="connsiteX912" fmla="*/ 2984316 w 7467600"/>
              <a:gd name="connsiteY912" fmla="*/ 0 h 6858000"/>
              <a:gd name="connsiteX913" fmla="*/ 3016114 w 7467600"/>
              <a:gd name="connsiteY913" fmla="*/ 0 h 6858000"/>
              <a:gd name="connsiteX914" fmla="*/ 2979949 w 7467600"/>
              <a:gd name="connsiteY914" fmla="*/ 119274 h 6858000"/>
              <a:gd name="connsiteX915" fmla="*/ 3023879 w 7467600"/>
              <a:gd name="connsiteY915" fmla="*/ 0 h 6858000"/>
              <a:gd name="connsiteX916" fmla="*/ 3105400 w 7467600"/>
              <a:gd name="connsiteY916" fmla="*/ 0 h 6858000"/>
              <a:gd name="connsiteX917" fmla="*/ 3094669 w 7467600"/>
              <a:gd name="connsiteY917" fmla="*/ 30308 h 6858000"/>
              <a:gd name="connsiteX918" fmla="*/ 2901945 w 7467600"/>
              <a:gd name="connsiteY918" fmla="*/ 466538 h 6858000"/>
              <a:gd name="connsiteX919" fmla="*/ 2815209 w 7467600"/>
              <a:gd name="connsiteY919" fmla="*/ 497361 h 6858000"/>
              <a:gd name="connsiteX920" fmla="*/ 2844845 w 7467600"/>
              <a:gd name="connsiteY920" fmla="*/ 127638 h 6858000"/>
              <a:gd name="connsiteX921" fmla="*/ 2867960 w 7467600"/>
              <a:gd name="connsiteY921" fmla="*/ 0 h 6858000"/>
              <a:gd name="connsiteX922" fmla="*/ 1057230 w 7467600"/>
              <a:gd name="connsiteY922" fmla="*/ 0 h 6858000"/>
              <a:gd name="connsiteX923" fmla="*/ 1111003 w 7467600"/>
              <a:gd name="connsiteY923" fmla="*/ 0 h 6858000"/>
              <a:gd name="connsiteX924" fmla="*/ 1125553 w 7467600"/>
              <a:gd name="connsiteY924" fmla="*/ 52588 h 6858000"/>
              <a:gd name="connsiteX925" fmla="*/ 1304276 w 7467600"/>
              <a:gd name="connsiteY925" fmla="*/ 476275 h 6858000"/>
              <a:gd name="connsiteX926" fmla="*/ 1492066 w 7467600"/>
              <a:gd name="connsiteY926" fmla="*/ 886333 h 6858000"/>
              <a:gd name="connsiteX927" fmla="*/ 1423698 w 7467600"/>
              <a:gd name="connsiteY927" fmla="*/ 710817 h 6858000"/>
              <a:gd name="connsiteX928" fmla="*/ 1357609 w 7467600"/>
              <a:gd name="connsiteY928" fmla="*/ 532892 h 6858000"/>
              <a:gd name="connsiteX929" fmla="*/ 1309550 w 7467600"/>
              <a:gd name="connsiteY929" fmla="*/ 374031 h 6858000"/>
              <a:gd name="connsiteX930" fmla="*/ 1193673 w 7467600"/>
              <a:gd name="connsiteY930" fmla="*/ 49533 h 6858000"/>
              <a:gd name="connsiteX931" fmla="*/ 1164391 w 7467600"/>
              <a:gd name="connsiteY931" fmla="*/ 0 h 6858000"/>
              <a:gd name="connsiteX932" fmla="*/ 1200666 w 7467600"/>
              <a:gd name="connsiteY932" fmla="*/ 0 h 6858000"/>
              <a:gd name="connsiteX933" fmla="*/ 1223408 w 7467600"/>
              <a:gd name="connsiteY933" fmla="*/ 38996 h 6858000"/>
              <a:gd name="connsiteX934" fmla="*/ 1339635 w 7467600"/>
              <a:gd name="connsiteY934" fmla="*/ 365517 h 6858000"/>
              <a:gd name="connsiteX935" fmla="*/ 1387469 w 7467600"/>
              <a:gd name="connsiteY935" fmla="*/ 523079 h 6858000"/>
              <a:gd name="connsiteX936" fmla="*/ 1452685 w 7467600"/>
              <a:gd name="connsiteY936" fmla="*/ 699806 h 6858000"/>
              <a:gd name="connsiteX937" fmla="*/ 1492092 w 7467600"/>
              <a:gd name="connsiteY937" fmla="*/ 800424 h 6858000"/>
              <a:gd name="connsiteX938" fmla="*/ 1455302 w 7467600"/>
              <a:gd name="connsiteY938" fmla="*/ 632913 h 6858000"/>
              <a:gd name="connsiteX939" fmla="*/ 1222336 w 7467600"/>
              <a:gd name="connsiteY939" fmla="*/ 9480 h 6858000"/>
              <a:gd name="connsiteX940" fmla="*/ 1214634 w 7467600"/>
              <a:gd name="connsiteY940" fmla="*/ 0 h 6858000"/>
              <a:gd name="connsiteX941" fmla="*/ 1289827 w 7467600"/>
              <a:gd name="connsiteY941" fmla="*/ 0 h 6858000"/>
              <a:gd name="connsiteX942" fmla="*/ 1321076 w 7467600"/>
              <a:gd name="connsiteY942" fmla="*/ 59722 h 6858000"/>
              <a:gd name="connsiteX943" fmla="*/ 1512579 w 7467600"/>
              <a:gd name="connsiteY943" fmla="*/ 626441 h 6858000"/>
              <a:gd name="connsiteX944" fmla="*/ 1506076 w 7467600"/>
              <a:gd name="connsiteY944" fmla="*/ 1089289 h 6858000"/>
              <a:gd name="connsiteX945" fmla="*/ 1486346 w 7467600"/>
              <a:gd name="connsiteY945" fmla="*/ 1079919 h 6858000"/>
              <a:gd name="connsiteX946" fmla="*/ 1070511 w 7467600"/>
              <a:gd name="connsiteY946" fmla="*/ 48609 h 6858000"/>
              <a:gd name="connsiteX947" fmla="*/ 1057230 w 7467600"/>
              <a:gd name="connsiteY947" fmla="*/ 0 h 6858000"/>
              <a:gd name="connsiteX948" fmla="*/ 43151 w 7467600"/>
              <a:gd name="connsiteY948" fmla="*/ 0 h 6858000"/>
              <a:gd name="connsiteX949" fmla="*/ 95283 w 7467600"/>
              <a:gd name="connsiteY949" fmla="*/ 0 h 6858000"/>
              <a:gd name="connsiteX950" fmla="*/ 300708 w 7467600"/>
              <a:gd name="connsiteY950" fmla="*/ 154571 h 6858000"/>
              <a:gd name="connsiteX951" fmla="*/ 530414 w 7467600"/>
              <a:gd name="connsiteY951" fmla="*/ 354673 h 6858000"/>
              <a:gd name="connsiteX952" fmla="*/ 333785 w 7467600"/>
              <a:gd name="connsiteY952" fmla="*/ 161564 h 6858000"/>
              <a:gd name="connsiteX953" fmla="*/ 147005 w 7467600"/>
              <a:gd name="connsiteY953" fmla="*/ 0 h 6858000"/>
              <a:gd name="connsiteX954" fmla="*/ 272509 w 7467600"/>
              <a:gd name="connsiteY954" fmla="*/ 0 h 6858000"/>
              <a:gd name="connsiteX955" fmla="*/ 326276 w 7467600"/>
              <a:gd name="connsiteY955" fmla="*/ 45847 h 6858000"/>
              <a:gd name="connsiteX956" fmla="*/ 823759 w 7467600"/>
              <a:gd name="connsiteY956" fmla="*/ 574145 h 6858000"/>
              <a:gd name="connsiteX957" fmla="*/ 811254 w 7467600"/>
              <a:gd name="connsiteY957" fmla="*/ 665546 h 6858000"/>
              <a:gd name="connsiteX958" fmla="*/ 154042 w 7467600"/>
              <a:gd name="connsiteY958" fmla="*/ 261522 h 6858000"/>
              <a:gd name="connsiteX959" fmla="*/ 13550 w 7467600"/>
              <a:gd name="connsiteY959" fmla="*/ 158423 h 6858000"/>
              <a:gd name="connsiteX960" fmla="*/ 0 w 7467600"/>
              <a:gd name="connsiteY960" fmla="*/ 146618 h 6858000"/>
              <a:gd name="connsiteX961" fmla="*/ 0 w 7467600"/>
              <a:gd name="connsiteY961" fmla="*/ 59161 h 6858000"/>
              <a:gd name="connsiteX962" fmla="*/ 45427 w 7467600"/>
              <a:gd name="connsiteY962" fmla="*/ 101078 h 6858000"/>
              <a:gd name="connsiteX963" fmla="*/ 630103 w 7467600"/>
              <a:gd name="connsiteY963" fmla="*/ 485885 h 6858000"/>
              <a:gd name="connsiteX964" fmla="*/ 532040 w 7467600"/>
              <a:gd name="connsiteY964" fmla="*/ 399359 h 6858000"/>
              <a:gd name="connsiteX965" fmla="*/ 517618 w 7467600"/>
              <a:gd name="connsiteY965" fmla="*/ 385726 h 6858000"/>
              <a:gd name="connsiteX966" fmla="*/ 285074 w 7467600"/>
              <a:gd name="connsiteY966" fmla="*/ 182755 h 6858000"/>
              <a:gd name="connsiteX967" fmla="*/ 43151 w 7467600"/>
              <a:gd name="connsiteY967"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454976 w 7467600"/>
              <a:gd name="connsiteY74" fmla="*/ 6318297 h 6858000"/>
              <a:gd name="connsiteX75" fmla="*/ 7379510 w 7467600"/>
              <a:gd name="connsiteY75" fmla="*/ 5755454 h 6858000"/>
              <a:gd name="connsiteX76" fmla="*/ 7467600 w 7467600"/>
              <a:gd name="connsiteY76" fmla="*/ 5845526 h 6858000"/>
              <a:gd name="connsiteX77" fmla="*/ 7467600 w 7467600"/>
              <a:gd name="connsiteY77" fmla="*/ 6012219 h 6858000"/>
              <a:gd name="connsiteX78" fmla="*/ 7356878 w 7467600"/>
              <a:gd name="connsiteY78" fmla="*/ 5981332 h 6858000"/>
              <a:gd name="connsiteX79" fmla="*/ 7467600 w 7467600"/>
              <a:gd name="connsiteY79" fmla="*/ 6117703 h 6858000"/>
              <a:gd name="connsiteX80" fmla="*/ 7467600 w 7467600"/>
              <a:gd name="connsiteY80" fmla="*/ 6163634 h 6858000"/>
              <a:gd name="connsiteX81" fmla="*/ 7403637 w 7467600"/>
              <a:gd name="connsiteY81" fmla="*/ 6083957 h 6858000"/>
              <a:gd name="connsiteX82" fmla="*/ 7254615 w 7467600"/>
              <a:gd name="connsiteY82" fmla="*/ 5911918 h 6858000"/>
              <a:gd name="connsiteX83" fmla="*/ 7312589 w 7467600"/>
              <a:gd name="connsiteY83" fmla="*/ 5982309 h 6858000"/>
              <a:gd name="connsiteX84" fmla="*/ 7448321 w 7467600"/>
              <a:gd name="connsiteY84" fmla="*/ 6190991 h 6858000"/>
              <a:gd name="connsiteX85" fmla="*/ 7467600 w 7467600"/>
              <a:gd name="connsiteY85" fmla="*/ 6221686 h 6858000"/>
              <a:gd name="connsiteX86" fmla="*/ 7467600 w 7467600"/>
              <a:gd name="connsiteY86" fmla="*/ 6334256 h 6858000"/>
              <a:gd name="connsiteX87" fmla="*/ 7454976 w 7467600"/>
              <a:gd name="connsiteY87" fmla="*/ 6318297 h 6858000"/>
              <a:gd name="connsiteX88" fmla="*/ 1456157 w 7467600"/>
              <a:gd name="connsiteY88" fmla="*/ 5371404 h 6858000"/>
              <a:gd name="connsiteX89" fmla="*/ 1244432 w 7467600"/>
              <a:gd name="connsiteY89" fmla="*/ 5385601 h 6858000"/>
              <a:gd name="connsiteX90" fmla="*/ 973990 w 7467600"/>
              <a:gd name="connsiteY90" fmla="*/ 5424940 h 6858000"/>
              <a:gd name="connsiteX91" fmla="*/ 1103809 w 7467600"/>
              <a:gd name="connsiteY91" fmla="*/ 5433720 h 6858000"/>
              <a:gd name="connsiteX92" fmla="*/ 1123454 w 7467600"/>
              <a:gd name="connsiteY92" fmla="*/ 5435727 h 6858000"/>
              <a:gd name="connsiteX93" fmla="*/ 1737017 w 7467600"/>
              <a:gd name="connsiteY93" fmla="*/ 5452183 h 6858000"/>
              <a:gd name="connsiteX94" fmla="*/ 1824397 w 7467600"/>
              <a:gd name="connsiteY94" fmla="*/ 5447757 h 6858000"/>
              <a:gd name="connsiteX95" fmla="*/ 2070059 w 7467600"/>
              <a:gd name="connsiteY95" fmla="*/ 5441660 h 6858000"/>
              <a:gd name="connsiteX96" fmla="*/ 1456157 w 7467600"/>
              <a:gd name="connsiteY96" fmla="*/ 5371404 h 6858000"/>
              <a:gd name="connsiteX97" fmla="*/ 4988186 w 7467600"/>
              <a:gd name="connsiteY97" fmla="*/ 5216467 h 6858000"/>
              <a:gd name="connsiteX98" fmla="*/ 4777334 w 7467600"/>
              <a:gd name="connsiteY98" fmla="*/ 5406072 h 6858000"/>
              <a:gd name="connsiteX99" fmla="*/ 4718341 w 7467600"/>
              <a:gd name="connsiteY99" fmla="*/ 5468043 h 6858000"/>
              <a:gd name="connsiteX100" fmla="*/ 4604655 w 7467600"/>
              <a:gd name="connsiteY100" fmla="*/ 5583434 h 6858000"/>
              <a:gd name="connsiteX101" fmla="*/ 4565074 w 7467600"/>
              <a:gd name="connsiteY101" fmla="*/ 5618550 h 6858000"/>
              <a:gd name="connsiteX102" fmla="*/ 4988186 w 7467600"/>
              <a:gd name="connsiteY102" fmla="*/ 5216467 h 6858000"/>
              <a:gd name="connsiteX103" fmla="*/ 4978032 w 7467600"/>
              <a:gd name="connsiteY103" fmla="*/ 5183809 h 6858000"/>
              <a:gd name="connsiteX104" fmla="*/ 4463413 w 7467600"/>
              <a:gd name="connsiteY104" fmla="*/ 5615162 h 6858000"/>
              <a:gd name="connsiteX105" fmla="*/ 4358134 w 7467600"/>
              <a:gd name="connsiteY105" fmla="*/ 5742791 h 6858000"/>
              <a:gd name="connsiteX106" fmla="*/ 4376219 w 7467600"/>
              <a:gd name="connsiteY106" fmla="*/ 5729027 h 6858000"/>
              <a:gd name="connsiteX107" fmla="*/ 4582340 w 7467600"/>
              <a:gd name="connsiteY107" fmla="*/ 5561037 h 6858000"/>
              <a:gd name="connsiteX108" fmla="*/ 4694684 w 7467600"/>
              <a:gd name="connsiteY108" fmla="*/ 5447098 h 6858000"/>
              <a:gd name="connsiteX109" fmla="*/ 4754123 w 7467600"/>
              <a:gd name="connsiteY109" fmla="*/ 5384643 h 6858000"/>
              <a:gd name="connsiteX110" fmla="*/ 4978032 w 7467600"/>
              <a:gd name="connsiteY110" fmla="*/ 5183809 h 6858000"/>
              <a:gd name="connsiteX111" fmla="*/ 1903353 w 7467600"/>
              <a:gd name="connsiteY111" fmla="*/ 5044827 h 6858000"/>
              <a:gd name="connsiteX112" fmla="*/ 1936931 w 7467600"/>
              <a:gd name="connsiteY112" fmla="*/ 5093954 h 6858000"/>
              <a:gd name="connsiteX113" fmla="*/ 2195868 w 7467600"/>
              <a:gd name="connsiteY113" fmla="*/ 5396574 h 6858000"/>
              <a:gd name="connsiteX114" fmla="*/ 2088852 w 7467600"/>
              <a:gd name="connsiteY114" fmla="*/ 5166123 h 6858000"/>
              <a:gd name="connsiteX115" fmla="*/ 1958241 w 7467600"/>
              <a:gd name="connsiteY115" fmla="*/ 5067955 h 6858000"/>
              <a:gd name="connsiteX116" fmla="*/ 1903353 w 7467600"/>
              <a:gd name="connsiteY116" fmla="*/ 5044827 h 6858000"/>
              <a:gd name="connsiteX117" fmla="*/ 1979378 w 7467600"/>
              <a:gd name="connsiteY117" fmla="*/ 4769504 h 6858000"/>
              <a:gd name="connsiteX118" fmla="*/ 2882120 w 7467600"/>
              <a:gd name="connsiteY118" fmla="*/ 5064547 h 6858000"/>
              <a:gd name="connsiteX119" fmla="*/ 2793103 w 7467600"/>
              <a:gd name="connsiteY119" fmla="*/ 5039699 h 6858000"/>
              <a:gd name="connsiteX120" fmla="*/ 2770041 w 7467600"/>
              <a:gd name="connsiteY120" fmla="*/ 5033634 h 6858000"/>
              <a:gd name="connsiteX121" fmla="*/ 1979378 w 7467600"/>
              <a:gd name="connsiteY121" fmla="*/ 4769504 h 6858000"/>
              <a:gd name="connsiteX122" fmla="*/ 1927410 w 7467600"/>
              <a:gd name="connsiteY122" fmla="*/ 4716164 h 6858000"/>
              <a:gd name="connsiteX123" fmla="*/ 1959587 w 7467600"/>
              <a:gd name="connsiteY123" fmla="*/ 4728849 h 6858000"/>
              <a:gd name="connsiteX124" fmla="*/ 2777707 w 7467600"/>
              <a:gd name="connsiteY124" fmla="*/ 5003991 h 6858000"/>
              <a:gd name="connsiteX125" fmla="*/ 2800768 w 7467600"/>
              <a:gd name="connsiteY125" fmla="*/ 5010056 h 6858000"/>
              <a:gd name="connsiteX126" fmla="*/ 2879408 w 7467600"/>
              <a:gd name="connsiteY126" fmla="*/ 5031590 h 6858000"/>
              <a:gd name="connsiteX127" fmla="*/ 2862295 w 7467600"/>
              <a:gd name="connsiteY127" fmla="*/ 5022958 h 6858000"/>
              <a:gd name="connsiteX128" fmla="*/ 2813343 w 7467600"/>
              <a:gd name="connsiteY128" fmla="*/ 4998369 h 6858000"/>
              <a:gd name="connsiteX129" fmla="*/ 2646245 w 7467600"/>
              <a:gd name="connsiteY129" fmla="*/ 4930999 h 6858000"/>
              <a:gd name="connsiteX130" fmla="*/ 1999243 w 7467600"/>
              <a:gd name="connsiteY130" fmla="*/ 4730524 h 6858000"/>
              <a:gd name="connsiteX131" fmla="*/ 1979527 w 7467600"/>
              <a:gd name="connsiteY131" fmla="*/ 4726651 h 6858000"/>
              <a:gd name="connsiteX132" fmla="*/ 1927410 w 7467600"/>
              <a:gd name="connsiteY132" fmla="*/ 4716164 h 6858000"/>
              <a:gd name="connsiteX133" fmla="*/ 1997014 w 7467600"/>
              <a:gd name="connsiteY133" fmla="*/ 4698007 h 6858000"/>
              <a:gd name="connsiteX134" fmla="*/ 2005458 w 7467600"/>
              <a:gd name="connsiteY134" fmla="*/ 4699540 h 6858000"/>
              <a:gd name="connsiteX135" fmla="*/ 2657186 w 7467600"/>
              <a:gd name="connsiteY135" fmla="*/ 4901687 h 6858000"/>
              <a:gd name="connsiteX136" fmla="*/ 2826662 w 7467600"/>
              <a:gd name="connsiteY136" fmla="*/ 4970362 h 6858000"/>
              <a:gd name="connsiteX137" fmla="*/ 2876100 w 7467600"/>
              <a:gd name="connsiteY137" fmla="*/ 4995397 h 6858000"/>
              <a:gd name="connsiteX138" fmla="*/ 3042600 w 7467600"/>
              <a:gd name="connsiteY138" fmla="*/ 5059532 h 6858000"/>
              <a:gd name="connsiteX139" fmla="*/ 1997014 w 7467600"/>
              <a:gd name="connsiteY139" fmla="*/ 4698007 h 6858000"/>
              <a:gd name="connsiteX140" fmla="*/ 2305292 w 7467600"/>
              <a:gd name="connsiteY140" fmla="*/ 4219492 h 6858000"/>
              <a:gd name="connsiteX141" fmla="*/ 3360922 w 7467600"/>
              <a:gd name="connsiteY141" fmla="*/ 4529373 h 6858000"/>
              <a:gd name="connsiteX142" fmla="*/ 3492420 w 7467600"/>
              <a:gd name="connsiteY142" fmla="*/ 4510145 h 6858000"/>
              <a:gd name="connsiteX143" fmla="*/ 3364086 w 7467600"/>
              <a:gd name="connsiteY143" fmla="*/ 4480340 h 6858000"/>
              <a:gd name="connsiteX144" fmla="*/ 3225818 w 7467600"/>
              <a:gd name="connsiteY144" fmla="*/ 4411822 h 6858000"/>
              <a:gd name="connsiteX145" fmla="*/ 3129696 w 7467600"/>
              <a:gd name="connsiteY145" fmla="*/ 4360704 h 6858000"/>
              <a:gd name="connsiteX146" fmla="*/ 2814545 w 7467600"/>
              <a:gd name="connsiteY146" fmla="*/ 4282955 h 6858000"/>
              <a:gd name="connsiteX147" fmla="*/ 2305292 w 7467600"/>
              <a:gd name="connsiteY147" fmla="*/ 4219492 h 6858000"/>
              <a:gd name="connsiteX148" fmla="*/ 2626982 w 7467600"/>
              <a:gd name="connsiteY148" fmla="*/ 4206450 h 6858000"/>
              <a:gd name="connsiteX149" fmla="*/ 2490617 w 7467600"/>
              <a:gd name="connsiteY149" fmla="*/ 4206951 h 6858000"/>
              <a:gd name="connsiteX150" fmla="*/ 2819869 w 7467600"/>
              <a:gd name="connsiteY150" fmla="*/ 4252936 h 6858000"/>
              <a:gd name="connsiteX151" fmla="*/ 3143018 w 7467600"/>
              <a:gd name="connsiteY151" fmla="*/ 4332698 h 6858000"/>
              <a:gd name="connsiteX152" fmla="*/ 3241520 w 7467600"/>
              <a:gd name="connsiteY152" fmla="*/ 4385112 h 6858000"/>
              <a:gd name="connsiteX153" fmla="*/ 3374575 w 7467600"/>
              <a:gd name="connsiteY153" fmla="*/ 4451517 h 6858000"/>
              <a:gd name="connsiteX154" fmla="*/ 3505221 w 7467600"/>
              <a:gd name="connsiteY154" fmla="*/ 4480757 h 6858000"/>
              <a:gd name="connsiteX155" fmla="*/ 2626982 w 7467600"/>
              <a:gd name="connsiteY155" fmla="*/ 4206450 h 6858000"/>
              <a:gd name="connsiteX156" fmla="*/ 1310106 w 7467600"/>
              <a:gd name="connsiteY156" fmla="*/ 3943217 h 6858000"/>
              <a:gd name="connsiteX157" fmla="*/ 854994 w 7467600"/>
              <a:gd name="connsiteY157" fmla="*/ 4399136 h 6858000"/>
              <a:gd name="connsiteX158" fmla="*/ 742462 w 7467600"/>
              <a:gd name="connsiteY158" fmla="*/ 4594648 h 6858000"/>
              <a:gd name="connsiteX159" fmla="*/ 820602 w 7467600"/>
              <a:gd name="connsiteY159" fmla="*/ 4485915 h 6858000"/>
              <a:gd name="connsiteX160" fmla="*/ 878295 w 7467600"/>
              <a:gd name="connsiteY160" fmla="*/ 4403594 h 6858000"/>
              <a:gd name="connsiteX161" fmla="*/ 1240607 w 7467600"/>
              <a:gd name="connsiteY161" fmla="*/ 4010401 h 6858000"/>
              <a:gd name="connsiteX162" fmla="*/ 1310106 w 7467600"/>
              <a:gd name="connsiteY162" fmla="*/ 3943217 h 6858000"/>
              <a:gd name="connsiteX163" fmla="*/ 1423113 w 7467600"/>
              <a:gd name="connsiteY163" fmla="*/ 3874565 h 6858000"/>
              <a:gd name="connsiteX164" fmla="*/ 1260565 w 7467600"/>
              <a:gd name="connsiteY164" fmla="*/ 4031982 h 6858000"/>
              <a:gd name="connsiteX165" fmla="*/ 901900 w 7467600"/>
              <a:gd name="connsiteY165" fmla="*/ 4421236 h 6858000"/>
              <a:gd name="connsiteX166" fmla="*/ 845044 w 7467600"/>
              <a:gd name="connsiteY166" fmla="*/ 4502436 h 6858000"/>
              <a:gd name="connsiteX167" fmla="*/ 685926 w 7467600"/>
              <a:gd name="connsiteY167" fmla="*/ 4703069 h 6858000"/>
              <a:gd name="connsiteX168" fmla="*/ 684248 w 7467600"/>
              <a:gd name="connsiteY168" fmla="*/ 4706721 h 6858000"/>
              <a:gd name="connsiteX169" fmla="*/ 1423113 w 7467600"/>
              <a:gd name="connsiteY169" fmla="*/ 3874565 h 6858000"/>
              <a:gd name="connsiteX170" fmla="*/ 3316479 w 7467600"/>
              <a:gd name="connsiteY170" fmla="*/ 3872136 h 6858000"/>
              <a:gd name="connsiteX171" fmla="*/ 3546806 w 7467600"/>
              <a:gd name="connsiteY171" fmla="*/ 4356139 h 6858000"/>
              <a:gd name="connsiteX172" fmla="*/ 3364433 w 7467600"/>
              <a:gd name="connsiteY172" fmla="*/ 3953121 h 6858000"/>
              <a:gd name="connsiteX173" fmla="*/ 3316479 w 7467600"/>
              <a:gd name="connsiteY173" fmla="*/ 3872136 h 6858000"/>
              <a:gd name="connsiteX174" fmla="*/ 3291335 w 7467600"/>
              <a:gd name="connsiteY174" fmla="*/ 3767420 h 6858000"/>
              <a:gd name="connsiteX175" fmla="*/ 3390805 w 7467600"/>
              <a:gd name="connsiteY175" fmla="*/ 3937163 h 6858000"/>
              <a:gd name="connsiteX176" fmla="*/ 3579062 w 7467600"/>
              <a:gd name="connsiteY176" fmla="*/ 4359040 h 6858000"/>
              <a:gd name="connsiteX177" fmla="*/ 3467355 w 7467600"/>
              <a:gd name="connsiteY177" fmla="*/ 3988130 h 6858000"/>
              <a:gd name="connsiteX178" fmla="*/ 3310753 w 7467600"/>
              <a:gd name="connsiteY178" fmla="*/ 3787140 h 6858000"/>
              <a:gd name="connsiteX179" fmla="*/ 3291335 w 7467600"/>
              <a:gd name="connsiteY179" fmla="*/ 3767420 h 6858000"/>
              <a:gd name="connsiteX180" fmla="*/ 1635889 w 7467600"/>
              <a:gd name="connsiteY180" fmla="*/ 3709494 h 6858000"/>
              <a:gd name="connsiteX181" fmla="*/ 1634800 w 7467600"/>
              <a:gd name="connsiteY181" fmla="*/ 3731111 h 6858000"/>
              <a:gd name="connsiteX182" fmla="*/ 1635889 w 7467600"/>
              <a:gd name="connsiteY182" fmla="*/ 3709494 h 6858000"/>
              <a:gd name="connsiteX183" fmla="*/ 1510397 w 7467600"/>
              <a:gd name="connsiteY183" fmla="*/ 3684705 h 6858000"/>
              <a:gd name="connsiteX184" fmla="*/ 1146550 w 7467600"/>
              <a:gd name="connsiteY184" fmla="*/ 3802012 h 6858000"/>
              <a:gd name="connsiteX185" fmla="*/ 698834 w 7467600"/>
              <a:gd name="connsiteY185" fmla="*/ 3952272 h 6858000"/>
              <a:gd name="connsiteX186" fmla="*/ 34256 w 7467600"/>
              <a:gd name="connsiteY186" fmla="*/ 4347603 h 6858000"/>
              <a:gd name="connsiteX187" fmla="*/ 527241 w 7467600"/>
              <a:gd name="connsiteY187" fmla="*/ 4065078 h 6858000"/>
              <a:gd name="connsiteX188" fmla="*/ 1510397 w 7467600"/>
              <a:gd name="connsiteY188" fmla="*/ 3684705 h 6858000"/>
              <a:gd name="connsiteX189" fmla="*/ 1313114 w 7467600"/>
              <a:gd name="connsiteY189" fmla="*/ 3655216 h 6858000"/>
              <a:gd name="connsiteX190" fmla="*/ 1109304 w 7467600"/>
              <a:gd name="connsiteY190" fmla="*/ 3669030 h 6858000"/>
              <a:gd name="connsiteX191" fmla="*/ 8129 w 7467600"/>
              <a:gd name="connsiteY191" fmla="*/ 4330519 h 6858000"/>
              <a:gd name="connsiteX192" fmla="*/ 687572 w 7467600"/>
              <a:gd name="connsiteY192" fmla="*/ 3925629 h 6858000"/>
              <a:gd name="connsiteX193" fmla="*/ 1138365 w 7467600"/>
              <a:gd name="connsiteY193" fmla="*/ 3774515 h 6858000"/>
              <a:gd name="connsiteX194" fmla="*/ 1505579 w 7467600"/>
              <a:gd name="connsiteY194" fmla="*/ 3655526 h 6858000"/>
              <a:gd name="connsiteX195" fmla="*/ 1313114 w 7467600"/>
              <a:gd name="connsiteY195" fmla="*/ 3655216 h 6858000"/>
              <a:gd name="connsiteX196" fmla="*/ 3655073 w 7467600"/>
              <a:gd name="connsiteY196" fmla="*/ 3650884 h 6858000"/>
              <a:gd name="connsiteX197" fmla="*/ 3989938 w 7467600"/>
              <a:gd name="connsiteY197" fmla="*/ 3991685 h 6858000"/>
              <a:gd name="connsiteX198" fmla="*/ 4393907 w 7467600"/>
              <a:gd name="connsiteY198" fmla="*/ 4261258 h 6858000"/>
              <a:gd name="connsiteX199" fmla="*/ 4648051 w 7467600"/>
              <a:gd name="connsiteY199" fmla="*/ 4374051 h 6858000"/>
              <a:gd name="connsiteX200" fmla="*/ 4383389 w 7467600"/>
              <a:gd name="connsiteY200" fmla="*/ 4184369 h 6858000"/>
              <a:gd name="connsiteX201" fmla="*/ 4165508 w 7467600"/>
              <a:gd name="connsiteY201" fmla="*/ 4035196 h 6858000"/>
              <a:gd name="connsiteX202" fmla="*/ 4068162 w 7467600"/>
              <a:gd name="connsiteY202" fmla="*/ 3953394 h 6858000"/>
              <a:gd name="connsiteX203" fmla="*/ 3981416 w 7467600"/>
              <a:gd name="connsiteY203" fmla="*/ 3880482 h 6858000"/>
              <a:gd name="connsiteX204" fmla="*/ 3800147 w 7467600"/>
              <a:gd name="connsiteY204" fmla="*/ 3749872 h 6858000"/>
              <a:gd name="connsiteX205" fmla="*/ 3655073 w 7467600"/>
              <a:gd name="connsiteY205" fmla="*/ 3650884 h 6858000"/>
              <a:gd name="connsiteX206" fmla="*/ 3670252 w 7467600"/>
              <a:gd name="connsiteY206" fmla="*/ 3622798 h 6858000"/>
              <a:gd name="connsiteX207" fmla="*/ 3817258 w 7467600"/>
              <a:gd name="connsiteY207" fmla="*/ 3723577 h 6858000"/>
              <a:gd name="connsiteX208" fmla="*/ 4000461 w 7467600"/>
              <a:gd name="connsiteY208" fmla="*/ 3855966 h 6858000"/>
              <a:gd name="connsiteX209" fmla="*/ 4088180 w 7467600"/>
              <a:gd name="connsiteY209" fmla="*/ 3929774 h 6858000"/>
              <a:gd name="connsiteX210" fmla="*/ 4184555 w 7467600"/>
              <a:gd name="connsiteY210" fmla="*/ 4010683 h 6858000"/>
              <a:gd name="connsiteX211" fmla="*/ 4399563 w 7467600"/>
              <a:gd name="connsiteY211" fmla="*/ 4158106 h 6858000"/>
              <a:gd name="connsiteX212" fmla="*/ 4684469 w 7467600"/>
              <a:gd name="connsiteY212" fmla="*/ 4364680 h 6858000"/>
              <a:gd name="connsiteX213" fmla="*/ 4690271 w 7467600"/>
              <a:gd name="connsiteY213" fmla="*/ 4370034 h 6858000"/>
              <a:gd name="connsiteX214" fmla="*/ 4136093 w 7467600"/>
              <a:gd name="connsiteY214" fmla="*/ 3858466 h 6858000"/>
              <a:gd name="connsiteX215" fmla="*/ 3670252 w 7467600"/>
              <a:gd name="connsiteY215" fmla="*/ 3622798 h 6858000"/>
              <a:gd name="connsiteX216" fmla="*/ 4440129 w 7467600"/>
              <a:gd name="connsiteY216" fmla="*/ 3448571 h 6858000"/>
              <a:gd name="connsiteX217" fmla="*/ 4856525 w 7467600"/>
              <a:gd name="connsiteY217" fmla="*/ 3915351 h 6858000"/>
              <a:gd name="connsiteX218" fmla="*/ 5059055 w 7467600"/>
              <a:gd name="connsiteY218" fmla="*/ 4108918 h 6858000"/>
              <a:gd name="connsiteX219" fmla="*/ 5290070 w 7467600"/>
              <a:gd name="connsiteY219" fmla="*/ 4263619 h 6858000"/>
              <a:gd name="connsiteX220" fmla="*/ 4834991 w 7467600"/>
              <a:gd name="connsiteY220" fmla="*/ 3830985 h 6858000"/>
              <a:gd name="connsiteX221" fmla="*/ 4440129 w 7467600"/>
              <a:gd name="connsiteY221" fmla="*/ 3448571 h 6858000"/>
              <a:gd name="connsiteX222" fmla="*/ 4441737 w 7467600"/>
              <a:gd name="connsiteY222" fmla="*/ 3399734 h 6858000"/>
              <a:gd name="connsiteX223" fmla="*/ 4431236 w 7467600"/>
              <a:gd name="connsiteY223" fmla="*/ 3400954 h 6858000"/>
              <a:gd name="connsiteX224" fmla="*/ 4557150 w 7467600"/>
              <a:gd name="connsiteY224" fmla="*/ 3510023 h 6858000"/>
              <a:gd name="connsiteX225" fmla="*/ 4856936 w 7467600"/>
              <a:gd name="connsiteY225" fmla="*/ 3809146 h 6858000"/>
              <a:gd name="connsiteX226" fmla="*/ 5111996 w 7467600"/>
              <a:gd name="connsiteY226" fmla="*/ 4065759 h 6858000"/>
              <a:gd name="connsiteX227" fmla="*/ 5388878 w 7467600"/>
              <a:gd name="connsiteY227" fmla="*/ 4300185 h 6858000"/>
              <a:gd name="connsiteX228" fmla="*/ 5425556 w 7467600"/>
              <a:gd name="connsiteY228" fmla="*/ 4308967 h 6858000"/>
              <a:gd name="connsiteX229" fmla="*/ 4943646 w 7467600"/>
              <a:gd name="connsiteY229" fmla="*/ 3822916 h 6858000"/>
              <a:gd name="connsiteX230" fmla="*/ 4594837 w 7467600"/>
              <a:gd name="connsiteY230" fmla="*/ 3532274 h 6858000"/>
              <a:gd name="connsiteX231" fmla="*/ 4441737 w 7467600"/>
              <a:gd name="connsiteY231" fmla="*/ 3399734 h 6858000"/>
              <a:gd name="connsiteX232" fmla="*/ 5425834 w 7467600"/>
              <a:gd name="connsiteY232" fmla="*/ 3162785 h 6858000"/>
              <a:gd name="connsiteX233" fmla="*/ 5401644 w 7467600"/>
              <a:gd name="connsiteY233" fmla="*/ 3617847 h 6858000"/>
              <a:gd name="connsiteX234" fmla="*/ 5467256 w 7467600"/>
              <a:gd name="connsiteY234" fmla="*/ 4175494 h 6858000"/>
              <a:gd name="connsiteX235" fmla="*/ 5448069 w 7467600"/>
              <a:gd name="connsiteY235" fmla="*/ 3567554 h 6858000"/>
              <a:gd name="connsiteX236" fmla="*/ 5425834 w 7467600"/>
              <a:gd name="connsiteY236" fmla="*/ 3162785 h 6858000"/>
              <a:gd name="connsiteX237" fmla="*/ 1318687 w 7467600"/>
              <a:gd name="connsiteY237" fmla="*/ 3113840 h 6858000"/>
              <a:gd name="connsiteX238" fmla="*/ 1066793 w 7467600"/>
              <a:gd name="connsiteY238" fmla="*/ 3212171 h 6858000"/>
              <a:gd name="connsiteX239" fmla="*/ 993319 w 7467600"/>
              <a:gd name="connsiteY239" fmla="*/ 3247648 h 6858000"/>
              <a:gd name="connsiteX240" fmla="*/ 853081 w 7467600"/>
              <a:gd name="connsiteY240" fmla="*/ 3312410 h 6858000"/>
              <a:gd name="connsiteX241" fmla="*/ 805957 w 7467600"/>
              <a:gd name="connsiteY241" fmla="*/ 3330443 h 6858000"/>
              <a:gd name="connsiteX242" fmla="*/ 1318687 w 7467600"/>
              <a:gd name="connsiteY242" fmla="*/ 3113840 h 6858000"/>
              <a:gd name="connsiteX243" fmla="*/ 5453702 w 7467600"/>
              <a:gd name="connsiteY243" fmla="*/ 3090882 h 6858000"/>
              <a:gd name="connsiteX244" fmla="*/ 5480135 w 7467600"/>
              <a:gd name="connsiteY244" fmla="*/ 3565802 h 6858000"/>
              <a:gd name="connsiteX245" fmla="*/ 5499023 w 7467600"/>
              <a:gd name="connsiteY245" fmla="*/ 4166310 h 6858000"/>
              <a:gd name="connsiteX246" fmla="*/ 5547022 w 7467600"/>
              <a:gd name="connsiteY246" fmla="*/ 3607838 h 6858000"/>
              <a:gd name="connsiteX247" fmla="*/ 5515964 w 7467600"/>
              <a:gd name="connsiteY247" fmla="*/ 3378541 h 6858000"/>
              <a:gd name="connsiteX248" fmla="*/ 5453702 w 7467600"/>
              <a:gd name="connsiteY248" fmla="*/ 3090882 h 6858000"/>
              <a:gd name="connsiteX249" fmla="*/ 1238695 w 7467600"/>
              <a:gd name="connsiteY249" fmla="*/ 3076820 h 6858000"/>
              <a:gd name="connsiteX250" fmla="*/ 716371 w 7467600"/>
              <a:gd name="connsiteY250" fmla="*/ 3293249 h 6858000"/>
              <a:gd name="connsiteX251" fmla="*/ 579522 w 7467600"/>
              <a:gd name="connsiteY251" fmla="*/ 3371759 h 6858000"/>
              <a:gd name="connsiteX252" fmla="*/ 600288 w 7467600"/>
              <a:gd name="connsiteY252" fmla="*/ 3365555 h 6858000"/>
              <a:gd name="connsiteX253" fmla="*/ 840692 w 7467600"/>
              <a:gd name="connsiteY253" fmla="*/ 3284921 h 6858000"/>
              <a:gd name="connsiteX254" fmla="*/ 979248 w 7467600"/>
              <a:gd name="connsiteY254" fmla="*/ 3221003 h 6858000"/>
              <a:gd name="connsiteX255" fmla="*/ 1053282 w 7467600"/>
              <a:gd name="connsiteY255" fmla="*/ 3185247 h 6858000"/>
              <a:gd name="connsiteX256" fmla="*/ 1320603 w 7467600"/>
              <a:gd name="connsiteY256" fmla="*/ 3081281 h 6858000"/>
              <a:gd name="connsiteX257" fmla="*/ 1238695 w 7467600"/>
              <a:gd name="connsiteY257" fmla="*/ 3076820 h 6858000"/>
              <a:gd name="connsiteX258" fmla="*/ 5425627 w 7467600"/>
              <a:gd name="connsiteY258" fmla="*/ 2954192 h 6858000"/>
              <a:gd name="connsiteX259" fmla="*/ 5470770 w 7467600"/>
              <a:gd name="connsiteY259" fmla="*/ 3005435 h 6858000"/>
              <a:gd name="connsiteX260" fmla="*/ 5519779 w 7467600"/>
              <a:gd name="connsiteY260" fmla="*/ 4359223 h 6858000"/>
              <a:gd name="connsiteX261" fmla="*/ 5520293 w 7467600"/>
              <a:gd name="connsiteY261" fmla="*/ 4360602 h 6858000"/>
              <a:gd name="connsiteX262" fmla="*/ 5767221 w 7467600"/>
              <a:gd name="connsiteY262" fmla="*/ 4665564 h 6858000"/>
              <a:gd name="connsiteX263" fmla="*/ 6937169 w 7467600"/>
              <a:gd name="connsiteY263" fmla="*/ 4815941 h 6858000"/>
              <a:gd name="connsiteX264" fmla="*/ 6953922 w 7467600"/>
              <a:gd name="connsiteY264" fmla="*/ 4890068 h 6858000"/>
              <a:gd name="connsiteX265" fmla="*/ 6071359 w 7467600"/>
              <a:gd name="connsiteY265" fmla="*/ 4770770 h 6858000"/>
              <a:gd name="connsiteX266" fmla="*/ 6038839 w 7467600"/>
              <a:gd name="connsiteY266" fmla="*/ 4764474 h 6858000"/>
              <a:gd name="connsiteX267" fmla="*/ 6038706 w 7467600"/>
              <a:gd name="connsiteY267" fmla="*/ 4763847 h 6858000"/>
              <a:gd name="connsiteX268" fmla="*/ 6037784 w 7467600"/>
              <a:gd name="connsiteY268" fmla="*/ 4764270 h 6858000"/>
              <a:gd name="connsiteX269" fmla="*/ 6038839 w 7467600"/>
              <a:gd name="connsiteY269" fmla="*/ 4764474 h 6858000"/>
              <a:gd name="connsiteX270" fmla="*/ 6040338 w 7467600"/>
              <a:gd name="connsiteY270" fmla="*/ 4771418 h 6858000"/>
              <a:gd name="connsiteX271" fmla="*/ 6024488 w 7467600"/>
              <a:gd name="connsiteY271" fmla="*/ 4809903 h 6858000"/>
              <a:gd name="connsiteX272" fmla="*/ 5599771 w 7467600"/>
              <a:gd name="connsiteY272" fmla="*/ 5509652 h 6858000"/>
              <a:gd name="connsiteX273" fmla="*/ 5548843 w 7467600"/>
              <a:gd name="connsiteY273" fmla="*/ 5563845 h 6858000"/>
              <a:gd name="connsiteX274" fmla="*/ 5940952 w 7467600"/>
              <a:gd name="connsiteY274" fmla="*/ 6250028 h 6858000"/>
              <a:gd name="connsiteX275" fmla="*/ 6043441 w 7467600"/>
              <a:gd name="connsiteY275" fmla="*/ 6665847 h 6858000"/>
              <a:gd name="connsiteX276" fmla="*/ 6093432 w 7467600"/>
              <a:gd name="connsiteY276" fmla="*/ 6858000 h 6858000"/>
              <a:gd name="connsiteX277" fmla="*/ 6034344 w 7467600"/>
              <a:gd name="connsiteY277" fmla="*/ 6858000 h 6858000"/>
              <a:gd name="connsiteX278" fmla="*/ 6026679 w 7467600"/>
              <a:gd name="connsiteY278" fmla="*/ 6836959 h 6858000"/>
              <a:gd name="connsiteX279" fmla="*/ 5800441 w 7467600"/>
              <a:gd name="connsiteY279" fmla="*/ 6335286 h 6858000"/>
              <a:gd name="connsiteX280" fmla="*/ 5526562 w 7467600"/>
              <a:gd name="connsiteY280" fmla="*/ 5705388 h 6858000"/>
              <a:gd name="connsiteX281" fmla="*/ 5519640 w 7467600"/>
              <a:gd name="connsiteY281" fmla="*/ 5683774 h 6858000"/>
              <a:gd name="connsiteX282" fmla="*/ 5844559 w 7467600"/>
              <a:gd name="connsiteY282" fmla="*/ 6553349 h 6858000"/>
              <a:gd name="connsiteX283" fmla="*/ 5975994 w 7467600"/>
              <a:gd name="connsiteY283" fmla="*/ 6858000 h 6858000"/>
              <a:gd name="connsiteX284" fmla="*/ 5898547 w 7467600"/>
              <a:gd name="connsiteY284" fmla="*/ 6858000 h 6858000"/>
              <a:gd name="connsiteX285" fmla="*/ 5682041 w 7467600"/>
              <a:gd name="connsiteY285" fmla="*/ 6355860 h 6858000"/>
              <a:gd name="connsiteX286" fmla="*/ 5461758 w 7467600"/>
              <a:gd name="connsiteY286" fmla="*/ 5820220 h 6858000"/>
              <a:gd name="connsiteX287" fmla="*/ 5237282 w 7467600"/>
              <a:gd name="connsiteY287" fmla="*/ 6579086 h 6858000"/>
              <a:gd name="connsiteX288" fmla="*/ 5115009 w 7467600"/>
              <a:gd name="connsiteY288" fmla="*/ 6858000 h 6858000"/>
              <a:gd name="connsiteX289" fmla="*/ 5028074 w 7467600"/>
              <a:gd name="connsiteY289" fmla="*/ 6858000 h 6858000"/>
              <a:gd name="connsiteX290" fmla="*/ 5079508 w 7467600"/>
              <a:gd name="connsiteY290" fmla="*/ 6749074 h 6858000"/>
              <a:gd name="connsiteX291" fmla="*/ 5371846 w 7467600"/>
              <a:gd name="connsiteY291" fmla="*/ 5924413 h 6858000"/>
              <a:gd name="connsiteX292" fmla="*/ 5270512 w 7467600"/>
              <a:gd name="connsiteY292" fmla="*/ 6138975 h 6858000"/>
              <a:gd name="connsiteX293" fmla="*/ 5062409 w 7467600"/>
              <a:gd name="connsiteY293" fmla="*/ 6653544 h 6858000"/>
              <a:gd name="connsiteX294" fmla="*/ 5036628 w 7467600"/>
              <a:gd name="connsiteY294" fmla="*/ 6754247 h 6858000"/>
              <a:gd name="connsiteX295" fmla="*/ 5009112 w 7467600"/>
              <a:gd name="connsiteY295" fmla="*/ 6858000 h 6858000"/>
              <a:gd name="connsiteX296" fmla="*/ 4976679 w 7467600"/>
              <a:gd name="connsiteY296" fmla="*/ 6858000 h 6858000"/>
              <a:gd name="connsiteX297" fmla="*/ 5006537 w 7467600"/>
              <a:gd name="connsiteY297" fmla="*/ 6747068 h 6858000"/>
              <a:gd name="connsiteX298" fmla="*/ 5032723 w 7467600"/>
              <a:gd name="connsiteY298" fmla="*/ 6644957 h 6858000"/>
              <a:gd name="connsiteX299" fmla="*/ 5242949 w 7467600"/>
              <a:gd name="connsiteY299" fmla="*/ 6125175 h 6858000"/>
              <a:gd name="connsiteX300" fmla="*/ 5286321 w 7467600"/>
              <a:gd name="connsiteY300" fmla="*/ 6033555 h 6858000"/>
              <a:gd name="connsiteX301" fmla="*/ 5008210 w 7467600"/>
              <a:gd name="connsiteY301" fmla="*/ 6649194 h 6858000"/>
              <a:gd name="connsiteX302" fmla="*/ 4986321 w 7467600"/>
              <a:gd name="connsiteY302" fmla="*/ 6765687 h 6858000"/>
              <a:gd name="connsiteX303" fmla="*/ 4973474 w 7467600"/>
              <a:gd name="connsiteY303" fmla="*/ 6858000 h 6858000"/>
              <a:gd name="connsiteX304" fmla="*/ 4907178 w 7467600"/>
              <a:gd name="connsiteY304" fmla="*/ 6858000 h 6858000"/>
              <a:gd name="connsiteX305" fmla="*/ 4910810 w 7467600"/>
              <a:gd name="connsiteY305" fmla="*/ 6829660 h 6858000"/>
              <a:gd name="connsiteX306" fmla="*/ 4987461 w 7467600"/>
              <a:gd name="connsiteY306" fmla="*/ 6432994 h 6858000"/>
              <a:gd name="connsiteX307" fmla="*/ 5179262 w 7467600"/>
              <a:gd name="connsiteY307" fmla="*/ 6035044 h 6858000"/>
              <a:gd name="connsiteX308" fmla="*/ 4689678 w 7467600"/>
              <a:gd name="connsiteY308" fmla="*/ 6440241 h 6858000"/>
              <a:gd name="connsiteX309" fmla="*/ 4477543 w 7467600"/>
              <a:gd name="connsiteY309" fmla="*/ 6674836 h 6858000"/>
              <a:gd name="connsiteX310" fmla="*/ 4329957 w 7467600"/>
              <a:gd name="connsiteY310" fmla="*/ 6858000 h 6858000"/>
              <a:gd name="connsiteX311" fmla="*/ 4218595 w 7467600"/>
              <a:gd name="connsiteY311" fmla="*/ 6858000 h 6858000"/>
              <a:gd name="connsiteX312" fmla="*/ 4368888 w 7467600"/>
              <a:gd name="connsiteY312" fmla="*/ 6668412 h 6858000"/>
              <a:gd name="connsiteX313" fmla="*/ 4563091 w 7467600"/>
              <a:gd name="connsiteY313" fmla="*/ 6442508 h 6858000"/>
              <a:gd name="connsiteX314" fmla="*/ 5387324 w 7467600"/>
              <a:gd name="connsiteY314" fmla="*/ 5705830 h 6858000"/>
              <a:gd name="connsiteX315" fmla="*/ 5073620 w 7467600"/>
              <a:gd name="connsiteY315" fmla="*/ 5955437 h 6858000"/>
              <a:gd name="connsiteX316" fmla="*/ 4689789 w 7467600"/>
              <a:gd name="connsiteY316" fmla="*/ 6268382 h 6858000"/>
              <a:gd name="connsiteX317" fmla="*/ 4418722 w 7467600"/>
              <a:gd name="connsiteY317" fmla="*/ 6570886 h 6858000"/>
              <a:gd name="connsiteX318" fmla="*/ 4214944 w 7467600"/>
              <a:gd name="connsiteY318" fmla="*/ 6858000 h 6858000"/>
              <a:gd name="connsiteX319" fmla="*/ 4177898 w 7467600"/>
              <a:gd name="connsiteY319" fmla="*/ 6858000 h 6858000"/>
              <a:gd name="connsiteX320" fmla="*/ 4391597 w 7467600"/>
              <a:gd name="connsiteY320" fmla="*/ 6556370 h 6858000"/>
              <a:gd name="connsiteX321" fmla="*/ 4668889 w 7467600"/>
              <a:gd name="connsiteY321" fmla="*/ 6246399 h 6858000"/>
              <a:gd name="connsiteX322" fmla="*/ 5055427 w 7467600"/>
              <a:gd name="connsiteY322" fmla="*/ 5931476 h 6858000"/>
              <a:gd name="connsiteX323" fmla="*/ 5371814 w 7467600"/>
              <a:gd name="connsiteY323" fmla="*/ 5678975 h 6858000"/>
              <a:gd name="connsiteX324" fmla="*/ 4987918 w 7467600"/>
              <a:gd name="connsiteY324" fmla="*/ 5838701 h 6858000"/>
              <a:gd name="connsiteX325" fmla="*/ 4317146 w 7467600"/>
              <a:gd name="connsiteY325" fmla="*/ 6587716 h 6858000"/>
              <a:gd name="connsiteX326" fmla="*/ 4171627 w 7467600"/>
              <a:gd name="connsiteY326" fmla="*/ 6858000 h 6858000"/>
              <a:gd name="connsiteX327" fmla="*/ 4081585 w 7467600"/>
              <a:gd name="connsiteY327" fmla="*/ 6858000 h 6858000"/>
              <a:gd name="connsiteX328" fmla="*/ 4238603 w 7467600"/>
              <a:gd name="connsiteY328" fmla="*/ 6559341 h 6858000"/>
              <a:gd name="connsiteX329" fmla="*/ 4778333 w 7467600"/>
              <a:gd name="connsiteY329" fmla="*/ 5873626 h 6858000"/>
              <a:gd name="connsiteX330" fmla="*/ 5414185 w 7467600"/>
              <a:gd name="connsiteY330" fmla="*/ 5573882 h 6858000"/>
              <a:gd name="connsiteX331" fmla="*/ 5959648 w 7467600"/>
              <a:gd name="connsiteY331" fmla="*/ 4760797 h 6858000"/>
              <a:gd name="connsiteX332" fmla="*/ 5355019 w 7467600"/>
              <a:gd name="connsiteY332" fmla="*/ 4734672 h 6858000"/>
              <a:gd name="connsiteX333" fmla="*/ 5083565 w 7467600"/>
              <a:gd name="connsiteY333" fmla="*/ 5179121 h 6858000"/>
              <a:gd name="connsiteX334" fmla="*/ 4713577 w 7467600"/>
              <a:gd name="connsiteY334" fmla="*/ 5616803 h 6858000"/>
              <a:gd name="connsiteX335" fmla="*/ 3989559 w 7467600"/>
              <a:gd name="connsiteY335" fmla="*/ 6145945 h 6858000"/>
              <a:gd name="connsiteX336" fmla="*/ 3939824 w 7467600"/>
              <a:gd name="connsiteY336" fmla="*/ 6066900 h 6858000"/>
              <a:gd name="connsiteX337" fmla="*/ 4584537 w 7467600"/>
              <a:gd name="connsiteY337" fmla="*/ 5324826 h 6858000"/>
              <a:gd name="connsiteX338" fmla="*/ 5037105 w 7467600"/>
              <a:gd name="connsiteY338" fmla="*/ 5088765 h 6858000"/>
              <a:gd name="connsiteX339" fmla="*/ 5039930 w 7467600"/>
              <a:gd name="connsiteY339" fmla="*/ 5089585 h 6858000"/>
              <a:gd name="connsiteX340" fmla="*/ 5263764 w 7467600"/>
              <a:gd name="connsiteY340" fmla="*/ 4735525 h 6858000"/>
              <a:gd name="connsiteX341" fmla="*/ 4086300 w 7467600"/>
              <a:gd name="connsiteY341" fmla="*/ 4884599 h 6858000"/>
              <a:gd name="connsiteX342" fmla="*/ 4085485 w 7467600"/>
              <a:gd name="connsiteY342" fmla="*/ 4899070 h 6858000"/>
              <a:gd name="connsiteX343" fmla="*/ 3871915 w 7467600"/>
              <a:gd name="connsiteY343" fmla="*/ 5253645 h 6858000"/>
              <a:gd name="connsiteX344" fmla="*/ 3799374 w 7467600"/>
              <a:gd name="connsiteY344" fmla="*/ 5466127 h 6858000"/>
              <a:gd name="connsiteX345" fmla="*/ 3498850 w 7467600"/>
              <a:gd name="connsiteY345" fmla="*/ 6661888 h 6858000"/>
              <a:gd name="connsiteX346" fmla="*/ 3399216 w 7467600"/>
              <a:gd name="connsiteY346" fmla="*/ 6858000 h 6858000"/>
              <a:gd name="connsiteX347" fmla="*/ 3303688 w 7467600"/>
              <a:gd name="connsiteY347" fmla="*/ 6858000 h 6858000"/>
              <a:gd name="connsiteX348" fmla="*/ 3391774 w 7467600"/>
              <a:gd name="connsiteY348" fmla="*/ 6697181 h 6858000"/>
              <a:gd name="connsiteX349" fmla="*/ 3735540 w 7467600"/>
              <a:gd name="connsiteY349" fmla="*/ 5546923 h 6858000"/>
              <a:gd name="connsiteX350" fmla="*/ 3729438 w 7467600"/>
              <a:gd name="connsiteY350" fmla="*/ 5569058 h 6858000"/>
              <a:gd name="connsiteX351" fmla="*/ 3707782 w 7467600"/>
              <a:gd name="connsiteY351" fmla="*/ 5644908 h 6858000"/>
              <a:gd name="connsiteX352" fmla="*/ 3583827 w 7467600"/>
              <a:gd name="connsiteY352" fmla="*/ 6039215 h 6858000"/>
              <a:gd name="connsiteX353" fmla="*/ 3547861 w 7467600"/>
              <a:gd name="connsiteY353" fmla="*/ 6129609 h 6858000"/>
              <a:gd name="connsiteX354" fmla="*/ 3490905 w 7467600"/>
              <a:gd name="connsiteY354" fmla="*/ 6277660 h 6858000"/>
              <a:gd name="connsiteX355" fmla="*/ 3455859 w 7467600"/>
              <a:gd name="connsiteY355" fmla="*/ 6391301 h 6858000"/>
              <a:gd name="connsiteX356" fmla="*/ 3429112 w 7467600"/>
              <a:gd name="connsiteY356" fmla="*/ 6479469 h 6858000"/>
              <a:gd name="connsiteX357" fmla="*/ 3304862 w 7467600"/>
              <a:gd name="connsiteY357" fmla="*/ 6796476 h 6858000"/>
              <a:gd name="connsiteX358" fmla="*/ 3276071 w 7467600"/>
              <a:gd name="connsiteY358" fmla="*/ 6858000 h 6858000"/>
              <a:gd name="connsiteX359" fmla="*/ 3240805 w 7467600"/>
              <a:gd name="connsiteY359" fmla="*/ 6858000 h 6858000"/>
              <a:gd name="connsiteX360" fmla="*/ 3275917 w 7467600"/>
              <a:gd name="connsiteY360" fmla="*/ 6783192 h 6858000"/>
              <a:gd name="connsiteX361" fmla="*/ 3399358 w 7467600"/>
              <a:gd name="connsiteY361" fmla="*/ 6469011 h 6858000"/>
              <a:gd name="connsiteX362" fmla="*/ 3425650 w 7467600"/>
              <a:gd name="connsiteY362" fmla="*/ 6381333 h 6858000"/>
              <a:gd name="connsiteX363" fmla="*/ 3460661 w 7467600"/>
              <a:gd name="connsiteY363" fmla="*/ 6266763 h 6858000"/>
              <a:gd name="connsiteX364" fmla="*/ 3518021 w 7467600"/>
              <a:gd name="connsiteY364" fmla="*/ 6117298 h 6858000"/>
              <a:gd name="connsiteX365" fmla="*/ 3554035 w 7467600"/>
              <a:gd name="connsiteY365" fmla="*/ 6027832 h 6858000"/>
              <a:gd name="connsiteX366" fmla="*/ 3677174 w 7467600"/>
              <a:gd name="connsiteY366" fmla="*/ 5636351 h 6858000"/>
              <a:gd name="connsiteX367" fmla="*/ 3698819 w 7467600"/>
              <a:gd name="connsiteY367" fmla="*/ 5560503 h 6858000"/>
              <a:gd name="connsiteX368" fmla="*/ 3702094 w 7467600"/>
              <a:gd name="connsiteY368" fmla="*/ 5549194 h 6858000"/>
              <a:gd name="connsiteX369" fmla="*/ 3398355 w 7467600"/>
              <a:gd name="connsiteY369" fmla="*/ 6094603 h 6858000"/>
              <a:gd name="connsiteX370" fmla="*/ 3193941 w 7467600"/>
              <a:gd name="connsiteY370" fmla="*/ 6798775 h 6858000"/>
              <a:gd name="connsiteX371" fmla="*/ 3184140 w 7467600"/>
              <a:gd name="connsiteY371" fmla="*/ 6858000 h 6858000"/>
              <a:gd name="connsiteX372" fmla="*/ 3099978 w 7467600"/>
              <a:gd name="connsiteY372" fmla="*/ 6858000 h 6858000"/>
              <a:gd name="connsiteX373" fmla="*/ 3101556 w 7467600"/>
              <a:gd name="connsiteY373" fmla="*/ 6843337 h 6858000"/>
              <a:gd name="connsiteX374" fmla="*/ 3370162 w 7467600"/>
              <a:gd name="connsiteY374" fmla="*/ 5785550 h 6858000"/>
              <a:gd name="connsiteX375" fmla="*/ 3746477 w 7467600"/>
              <a:gd name="connsiteY375" fmla="*/ 5377889 h 6858000"/>
              <a:gd name="connsiteX376" fmla="*/ 3863399 w 7467600"/>
              <a:gd name="connsiteY376" fmla="*/ 5087257 h 6858000"/>
              <a:gd name="connsiteX377" fmla="*/ 3968712 w 7467600"/>
              <a:gd name="connsiteY377" fmla="*/ 4913989 h 6858000"/>
              <a:gd name="connsiteX378" fmla="*/ 2792390 w 7467600"/>
              <a:gd name="connsiteY378" fmla="*/ 5382974 h 6858000"/>
              <a:gd name="connsiteX379" fmla="*/ 2714982 w 7467600"/>
              <a:gd name="connsiteY379" fmla="*/ 5427051 h 6858000"/>
              <a:gd name="connsiteX380" fmla="*/ 2813361 w 7467600"/>
              <a:gd name="connsiteY380" fmla="*/ 6023912 h 6858000"/>
              <a:gd name="connsiteX381" fmla="*/ 2688430 w 7467600"/>
              <a:gd name="connsiteY381" fmla="*/ 6801564 h 6858000"/>
              <a:gd name="connsiteX382" fmla="*/ 2629626 w 7467600"/>
              <a:gd name="connsiteY382" fmla="*/ 6763394 h 6858000"/>
              <a:gd name="connsiteX383" fmla="*/ 2565328 w 7467600"/>
              <a:gd name="connsiteY383" fmla="*/ 5516399 h 6858000"/>
              <a:gd name="connsiteX384" fmla="*/ 1922999 w 7467600"/>
              <a:gd name="connsiteY384" fmla="*/ 5980343 h 6858000"/>
              <a:gd name="connsiteX385" fmla="*/ 1950261 w 7467600"/>
              <a:gd name="connsiteY385" fmla="*/ 6405858 h 6858000"/>
              <a:gd name="connsiteX386" fmla="*/ 2365554 w 7467600"/>
              <a:gd name="connsiteY386" fmla="*/ 6759107 h 6858000"/>
              <a:gd name="connsiteX387" fmla="*/ 2424142 w 7467600"/>
              <a:gd name="connsiteY387" fmla="*/ 6858000 h 6858000"/>
              <a:gd name="connsiteX388" fmla="*/ 2395994 w 7467600"/>
              <a:gd name="connsiteY388" fmla="*/ 6858000 h 6858000"/>
              <a:gd name="connsiteX389" fmla="*/ 2392863 w 7467600"/>
              <a:gd name="connsiteY389" fmla="*/ 6852964 h 6858000"/>
              <a:gd name="connsiteX390" fmla="*/ 2017589 w 7467600"/>
              <a:gd name="connsiteY390" fmla="*/ 6493982 h 6858000"/>
              <a:gd name="connsiteX391" fmla="*/ 2147336 w 7467600"/>
              <a:gd name="connsiteY391" fmla="*/ 6594052 h 6858000"/>
              <a:gd name="connsiteX392" fmla="*/ 2207047 w 7467600"/>
              <a:gd name="connsiteY392" fmla="*/ 6654540 h 6858000"/>
              <a:gd name="connsiteX393" fmla="*/ 2299106 w 7467600"/>
              <a:gd name="connsiteY393" fmla="*/ 6778931 h 6858000"/>
              <a:gd name="connsiteX394" fmla="*/ 2314430 w 7467600"/>
              <a:gd name="connsiteY394" fmla="*/ 6801144 h 6858000"/>
              <a:gd name="connsiteX395" fmla="*/ 2352406 w 7467600"/>
              <a:gd name="connsiteY395" fmla="*/ 6858000 h 6858000"/>
              <a:gd name="connsiteX396" fmla="*/ 2314492 w 7467600"/>
              <a:gd name="connsiteY396" fmla="*/ 6858000 h 6858000"/>
              <a:gd name="connsiteX397" fmla="*/ 2288095 w 7467600"/>
              <a:gd name="connsiteY397" fmla="*/ 6818030 h 6858000"/>
              <a:gd name="connsiteX398" fmla="*/ 2272768 w 7467600"/>
              <a:gd name="connsiteY398" fmla="*/ 6795822 h 6858000"/>
              <a:gd name="connsiteX399" fmla="*/ 2182715 w 7467600"/>
              <a:gd name="connsiteY399" fmla="*/ 6675071 h 6858000"/>
              <a:gd name="connsiteX400" fmla="*/ 2032061 w 7467600"/>
              <a:gd name="connsiteY400" fmla="*/ 6541380 h 6858000"/>
              <a:gd name="connsiteX401" fmla="*/ 2257220 w 7467600"/>
              <a:gd name="connsiteY401" fmla="*/ 6826257 h 6858000"/>
              <a:gd name="connsiteX402" fmla="*/ 2281324 w 7467600"/>
              <a:gd name="connsiteY402" fmla="*/ 6858000 h 6858000"/>
              <a:gd name="connsiteX403" fmla="*/ 2242860 w 7467600"/>
              <a:gd name="connsiteY403" fmla="*/ 6858000 h 6858000"/>
              <a:gd name="connsiteX404" fmla="*/ 2232818 w 7467600"/>
              <a:gd name="connsiteY404" fmla="*/ 6844926 h 6858000"/>
              <a:gd name="connsiteX405" fmla="*/ 1990172 w 7467600"/>
              <a:gd name="connsiteY405" fmla="*/ 6542121 h 6858000"/>
              <a:gd name="connsiteX406" fmla="*/ 2124090 w 7467600"/>
              <a:gd name="connsiteY406" fmla="*/ 6761017 h 6858000"/>
              <a:gd name="connsiteX407" fmla="*/ 2200380 w 7467600"/>
              <a:gd name="connsiteY407" fmla="*/ 6858000 h 6858000"/>
              <a:gd name="connsiteX408" fmla="*/ 2147507 w 7467600"/>
              <a:gd name="connsiteY408" fmla="*/ 6858000 h 6858000"/>
              <a:gd name="connsiteX409" fmla="*/ 2070668 w 7467600"/>
              <a:gd name="connsiteY409" fmla="*/ 6761520 h 6858000"/>
              <a:gd name="connsiteX410" fmla="*/ 1975142 w 7467600"/>
              <a:gd name="connsiteY410" fmla="*/ 6585570 h 6858000"/>
              <a:gd name="connsiteX411" fmla="*/ 2050035 w 7467600"/>
              <a:gd name="connsiteY411" fmla="*/ 6813345 h 6858000"/>
              <a:gd name="connsiteX412" fmla="*/ 2063025 w 7467600"/>
              <a:gd name="connsiteY412" fmla="*/ 6858000 h 6858000"/>
              <a:gd name="connsiteX413" fmla="*/ 2021675 w 7467600"/>
              <a:gd name="connsiteY413" fmla="*/ 6858000 h 6858000"/>
              <a:gd name="connsiteX414" fmla="*/ 2019308 w 7467600"/>
              <a:gd name="connsiteY414" fmla="*/ 6847118 h 6858000"/>
              <a:gd name="connsiteX415" fmla="*/ 1938835 w 7467600"/>
              <a:gd name="connsiteY415" fmla="*/ 6551160 h 6858000"/>
              <a:gd name="connsiteX416" fmla="*/ 1953230 w 7467600"/>
              <a:gd name="connsiteY416" fmla="*/ 6759699 h 6858000"/>
              <a:gd name="connsiteX417" fmla="*/ 1956763 w 7467600"/>
              <a:gd name="connsiteY417" fmla="*/ 6778191 h 6858000"/>
              <a:gd name="connsiteX418" fmla="*/ 1967925 w 7467600"/>
              <a:gd name="connsiteY418" fmla="*/ 6858000 h 6858000"/>
              <a:gd name="connsiteX419" fmla="*/ 1936622 w 7467600"/>
              <a:gd name="connsiteY419" fmla="*/ 6858000 h 6858000"/>
              <a:gd name="connsiteX420" fmla="*/ 1926261 w 7467600"/>
              <a:gd name="connsiteY420" fmla="*/ 6784064 h 6858000"/>
              <a:gd name="connsiteX421" fmla="*/ 1922724 w 7467600"/>
              <a:gd name="connsiteY421" fmla="*/ 6765577 h 6858000"/>
              <a:gd name="connsiteX422" fmla="*/ 1904650 w 7467600"/>
              <a:gd name="connsiteY422" fmla="*/ 6639616 h 6858000"/>
              <a:gd name="connsiteX423" fmla="*/ 1885273 w 7467600"/>
              <a:gd name="connsiteY423" fmla="*/ 6858000 h 6858000"/>
              <a:gd name="connsiteX424" fmla="*/ 1854363 w 7467600"/>
              <a:gd name="connsiteY424" fmla="*/ 6858000 h 6858000"/>
              <a:gd name="connsiteX425" fmla="*/ 1880391 w 7467600"/>
              <a:gd name="connsiteY425" fmla="*/ 6603796 h 6858000"/>
              <a:gd name="connsiteX426" fmla="*/ 1818273 w 7467600"/>
              <a:gd name="connsiteY426" fmla="*/ 6715729 h 6858000"/>
              <a:gd name="connsiteX427" fmla="*/ 1794691 w 7467600"/>
              <a:gd name="connsiteY427" fmla="*/ 6843239 h 6858000"/>
              <a:gd name="connsiteX428" fmla="*/ 1794914 w 7467600"/>
              <a:gd name="connsiteY428" fmla="*/ 6858000 h 6858000"/>
              <a:gd name="connsiteX429" fmla="*/ 1746128 w 7467600"/>
              <a:gd name="connsiteY429" fmla="*/ 6858000 h 6858000"/>
              <a:gd name="connsiteX430" fmla="*/ 1753934 w 7467600"/>
              <a:gd name="connsiteY430" fmla="*/ 6724796 h 6858000"/>
              <a:gd name="connsiteX431" fmla="*/ 1792053 w 7467600"/>
              <a:gd name="connsiteY431" fmla="*/ 6572396 h 6858000"/>
              <a:gd name="connsiteX432" fmla="*/ 1862248 w 7467600"/>
              <a:gd name="connsiteY432" fmla="*/ 6266397 h 6858000"/>
              <a:gd name="connsiteX433" fmla="*/ 1862250 w 7467600"/>
              <a:gd name="connsiteY433" fmla="*/ 6033531 h 6858000"/>
              <a:gd name="connsiteX434" fmla="*/ 1211999 w 7467600"/>
              <a:gd name="connsiteY434" fmla="*/ 6683610 h 6858000"/>
              <a:gd name="connsiteX435" fmla="*/ 1213266 w 7467600"/>
              <a:gd name="connsiteY435" fmla="*/ 6691947 h 6858000"/>
              <a:gd name="connsiteX436" fmla="*/ 1203370 w 7467600"/>
              <a:gd name="connsiteY436" fmla="*/ 6850676 h 6858000"/>
              <a:gd name="connsiteX437" fmla="*/ 1203671 w 7467600"/>
              <a:gd name="connsiteY437" fmla="*/ 6858000 h 6858000"/>
              <a:gd name="connsiteX438" fmla="*/ 1143180 w 7467600"/>
              <a:gd name="connsiteY438" fmla="*/ 6858000 h 6858000"/>
              <a:gd name="connsiteX439" fmla="*/ 1142176 w 7467600"/>
              <a:gd name="connsiteY439" fmla="*/ 6766045 h 6858000"/>
              <a:gd name="connsiteX440" fmla="*/ 1067484 w 7467600"/>
              <a:gd name="connsiteY440" fmla="*/ 6858000 h 6858000"/>
              <a:gd name="connsiteX441" fmla="*/ 953928 w 7467600"/>
              <a:gd name="connsiteY441" fmla="*/ 6858000 h 6858000"/>
              <a:gd name="connsiteX442" fmla="*/ 959715 w 7467600"/>
              <a:gd name="connsiteY442" fmla="*/ 6850185 h 6858000"/>
              <a:gd name="connsiteX443" fmla="*/ 1483788 w 7467600"/>
              <a:gd name="connsiteY443" fmla="*/ 6259174 h 6858000"/>
              <a:gd name="connsiteX444" fmla="*/ 1100671 w 7467600"/>
              <a:gd name="connsiteY444" fmla="*/ 6252137 h 6858000"/>
              <a:gd name="connsiteX445" fmla="*/ 1090144 w 7467600"/>
              <a:gd name="connsiteY445" fmla="*/ 6256748 h 6858000"/>
              <a:gd name="connsiteX446" fmla="*/ 1095872 w 7467600"/>
              <a:gd name="connsiteY446" fmla="*/ 6271892 h 6858000"/>
              <a:gd name="connsiteX447" fmla="*/ 262785 w 7467600"/>
              <a:gd name="connsiteY447" fmla="*/ 6845450 h 6858000"/>
              <a:gd name="connsiteX448" fmla="*/ 209968 w 7467600"/>
              <a:gd name="connsiteY448" fmla="*/ 6770713 h 6858000"/>
              <a:gd name="connsiteX449" fmla="*/ 873460 w 7467600"/>
              <a:gd name="connsiteY449" fmla="*/ 6253768 h 6858000"/>
              <a:gd name="connsiteX450" fmla="*/ 192686 w 7467600"/>
              <a:gd name="connsiteY450" fmla="*/ 5849257 h 6858000"/>
              <a:gd name="connsiteX451" fmla="*/ 4696 w 7467600"/>
              <a:gd name="connsiteY451" fmla="*/ 5697668 h 6858000"/>
              <a:gd name="connsiteX452" fmla="*/ 0 w 7467600"/>
              <a:gd name="connsiteY452" fmla="*/ 5689984 h 6858000"/>
              <a:gd name="connsiteX453" fmla="*/ 0 w 7467600"/>
              <a:gd name="connsiteY453" fmla="*/ 5513472 h 6858000"/>
              <a:gd name="connsiteX454" fmla="*/ 174101 w 7467600"/>
              <a:gd name="connsiteY454" fmla="*/ 5620277 h 6858000"/>
              <a:gd name="connsiteX455" fmla="*/ 891800 w 7467600"/>
              <a:gd name="connsiteY455" fmla="*/ 6036935 h 6858000"/>
              <a:gd name="connsiteX456" fmla="*/ 1072219 w 7467600"/>
              <a:gd name="connsiteY456" fmla="*/ 6169443 h 6858000"/>
              <a:gd name="connsiteX457" fmla="*/ 1074117 w 7467600"/>
              <a:gd name="connsiteY457" fmla="*/ 6170301 h 6858000"/>
              <a:gd name="connsiteX458" fmla="*/ 1083114 w 7467600"/>
              <a:gd name="connsiteY458" fmla="*/ 6174131 h 6858000"/>
              <a:gd name="connsiteX459" fmla="*/ 1543010 w 7467600"/>
              <a:gd name="connsiteY459" fmla="*/ 6191140 h 6858000"/>
              <a:gd name="connsiteX460" fmla="*/ 1551080 w 7467600"/>
              <a:gd name="connsiteY460" fmla="*/ 6195006 h 6858000"/>
              <a:gd name="connsiteX461" fmla="*/ 2345443 w 7467600"/>
              <a:gd name="connsiteY461" fmla="*/ 5549882 h 6858000"/>
              <a:gd name="connsiteX462" fmla="*/ 1721499 w 7467600"/>
              <a:gd name="connsiteY462" fmla="*/ 5599969 h 6858000"/>
              <a:gd name="connsiteX463" fmla="*/ 767716 w 7467600"/>
              <a:gd name="connsiteY463" fmla="*/ 5472768 h 6858000"/>
              <a:gd name="connsiteX464" fmla="*/ 722147 w 7467600"/>
              <a:gd name="connsiteY464" fmla="*/ 5393091 h 6858000"/>
              <a:gd name="connsiteX465" fmla="*/ 1485552 w 7467600"/>
              <a:gd name="connsiteY465" fmla="*/ 5313202 h 6858000"/>
              <a:gd name="connsiteX466" fmla="*/ 2143004 w 7467600"/>
              <a:gd name="connsiteY466" fmla="*/ 5402420 h 6858000"/>
              <a:gd name="connsiteX467" fmla="*/ 1933391 w 7467600"/>
              <a:gd name="connsiteY467" fmla="*/ 5156971 h 6858000"/>
              <a:gd name="connsiteX468" fmla="*/ 1827118 w 7467600"/>
              <a:gd name="connsiteY468" fmla="*/ 4968410 h 6858000"/>
              <a:gd name="connsiteX469" fmla="*/ 1837349 w 7467600"/>
              <a:gd name="connsiteY469" fmla="*/ 4956357 h 6858000"/>
              <a:gd name="connsiteX470" fmla="*/ 2162835 w 7467600"/>
              <a:gd name="connsiteY470" fmla="*/ 5187853 h 6858000"/>
              <a:gd name="connsiteX471" fmla="*/ 2257167 w 7467600"/>
              <a:gd name="connsiteY471" fmla="*/ 5462123 h 6858000"/>
              <a:gd name="connsiteX472" fmla="*/ 2261598 w 7467600"/>
              <a:gd name="connsiteY472" fmla="*/ 5467998 h 6858000"/>
              <a:gd name="connsiteX473" fmla="*/ 2437177 w 7467600"/>
              <a:gd name="connsiteY473" fmla="*/ 5479608 h 6858000"/>
              <a:gd name="connsiteX474" fmla="*/ 2445247 w 7467600"/>
              <a:gd name="connsiteY474" fmla="*/ 5483476 h 6858000"/>
              <a:gd name="connsiteX475" fmla="*/ 2743626 w 7467600"/>
              <a:gd name="connsiteY475" fmla="*/ 5304819 h 6858000"/>
              <a:gd name="connsiteX476" fmla="*/ 3048102 w 7467600"/>
              <a:gd name="connsiteY476" fmla="*/ 5150595 h 6858000"/>
              <a:gd name="connsiteX477" fmla="*/ 1799414 w 7467600"/>
              <a:gd name="connsiteY477" fmla="*/ 4694732 h 6858000"/>
              <a:gd name="connsiteX478" fmla="*/ 1771735 w 7467600"/>
              <a:gd name="connsiteY478" fmla="*/ 4619929 h 6858000"/>
              <a:gd name="connsiteX479" fmla="*/ 3104273 w 7467600"/>
              <a:gd name="connsiteY479" fmla="*/ 5076159 h 6858000"/>
              <a:gd name="connsiteX480" fmla="*/ 3113245 w 7467600"/>
              <a:gd name="connsiteY480" fmla="*/ 5090705 h 6858000"/>
              <a:gd name="connsiteX481" fmla="*/ 3126294 w 7467600"/>
              <a:gd name="connsiteY481" fmla="*/ 5114400 h 6858000"/>
              <a:gd name="connsiteX482" fmla="*/ 3937433 w 7467600"/>
              <a:gd name="connsiteY482" fmla="*/ 4830473 h 6858000"/>
              <a:gd name="connsiteX483" fmla="*/ 3590475 w 7467600"/>
              <a:gd name="connsiteY483" fmla="*/ 4597974 h 6858000"/>
              <a:gd name="connsiteX484" fmla="*/ 3100264 w 7467600"/>
              <a:gd name="connsiteY484" fmla="*/ 4579845 h 6858000"/>
              <a:gd name="connsiteX485" fmla="*/ 2183576 w 7467600"/>
              <a:gd name="connsiteY485" fmla="*/ 4227150 h 6858000"/>
              <a:gd name="connsiteX486" fmla="*/ 2151029 w 7467600"/>
              <a:gd name="connsiteY486" fmla="*/ 4146947 h 6858000"/>
              <a:gd name="connsiteX487" fmla="*/ 3563434 w 7467600"/>
              <a:gd name="connsiteY487" fmla="*/ 4469115 h 6858000"/>
              <a:gd name="connsiteX488" fmla="*/ 3177952 w 7467600"/>
              <a:gd name="connsiteY488" fmla="*/ 3657386 h 6858000"/>
              <a:gd name="connsiteX489" fmla="*/ 3189263 w 7467600"/>
              <a:gd name="connsiteY489" fmla="*/ 3625726 h 6858000"/>
              <a:gd name="connsiteX490" fmla="*/ 3560912 w 7467600"/>
              <a:gd name="connsiteY490" fmla="*/ 4079863 h 6858000"/>
              <a:gd name="connsiteX491" fmla="*/ 3626636 w 7467600"/>
              <a:gd name="connsiteY491" fmla="*/ 4512230 h 6858000"/>
              <a:gd name="connsiteX492" fmla="*/ 3653088 w 7467600"/>
              <a:gd name="connsiteY492" fmla="*/ 4521417 h 6858000"/>
              <a:gd name="connsiteX493" fmla="*/ 3988128 w 7467600"/>
              <a:gd name="connsiteY493" fmla="*/ 4817267 h 6858000"/>
              <a:gd name="connsiteX494" fmla="*/ 4830582 w 7467600"/>
              <a:gd name="connsiteY494" fmla="*/ 4676000 h 6858000"/>
              <a:gd name="connsiteX495" fmla="*/ 4830100 w 7467600"/>
              <a:gd name="connsiteY495" fmla="*/ 4675554 h 6858000"/>
              <a:gd name="connsiteX496" fmla="*/ 4036318 w 7467600"/>
              <a:gd name="connsiteY496" fmla="*/ 4147013 h 6858000"/>
              <a:gd name="connsiteX497" fmla="*/ 3432098 w 7467600"/>
              <a:gd name="connsiteY497" fmla="*/ 3537312 h 6858000"/>
              <a:gd name="connsiteX498" fmla="*/ 3446761 w 7467600"/>
              <a:gd name="connsiteY498" fmla="*/ 3461278 h 6858000"/>
              <a:gd name="connsiteX499" fmla="*/ 4419733 w 7467600"/>
              <a:gd name="connsiteY499" fmla="*/ 3963555 h 6858000"/>
              <a:gd name="connsiteX500" fmla="*/ 4781371 w 7467600"/>
              <a:gd name="connsiteY500" fmla="*/ 4458604 h 6858000"/>
              <a:gd name="connsiteX501" fmla="*/ 4780440 w 7467600"/>
              <a:gd name="connsiteY501" fmla="*/ 4470290 h 6858000"/>
              <a:gd name="connsiteX502" fmla="*/ 4898954 w 7467600"/>
              <a:gd name="connsiteY502" fmla="*/ 4662092 h 6858000"/>
              <a:gd name="connsiteX503" fmla="*/ 4900699 w 7467600"/>
              <a:gd name="connsiteY503" fmla="*/ 4670867 h 6858000"/>
              <a:gd name="connsiteX504" fmla="*/ 5714511 w 7467600"/>
              <a:gd name="connsiteY504" fmla="*/ 4663483 h 6858000"/>
              <a:gd name="connsiteX505" fmla="*/ 5464793 w 7467600"/>
              <a:gd name="connsiteY505" fmla="*/ 4393556 h 6858000"/>
              <a:gd name="connsiteX506" fmla="*/ 5461897 w 7467600"/>
              <a:gd name="connsiteY506" fmla="*/ 4390879 h 6858000"/>
              <a:gd name="connsiteX507" fmla="*/ 4294126 w 7467600"/>
              <a:gd name="connsiteY507" fmla="*/ 3303048 h 6858000"/>
              <a:gd name="connsiteX508" fmla="*/ 4305321 w 7467600"/>
              <a:gd name="connsiteY508" fmla="*/ 3256953 h 6858000"/>
              <a:gd name="connsiteX509" fmla="*/ 4949299 w 7467600"/>
              <a:gd name="connsiteY509" fmla="*/ 3766336 h 6858000"/>
              <a:gd name="connsiteX510" fmla="*/ 5291452 w 7467600"/>
              <a:gd name="connsiteY510" fmla="*/ 4076801 h 6858000"/>
              <a:gd name="connsiteX511" fmla="*/ 5434998 w 7467600"/>
              <a:gd name="connsiteY511" fmla="*/ 4254100 h 6858000"/>
              <a:gd name="connsiteX512" fmla="*/ 5351015 w 7467600"/>
              <a:gd name="connsiteY512" fmla="*/ 3760989 h 6858000"/>
              <a:gd name="connsiteX513" fmla="*/ 5413780 w 7467600"/>
              <a:gd name="connsiteY513" fmla="*/ 2966265 h 6858000"/>
              <a:gd name="connsiteX514" fmla="*/ 5425627 w 7467600"/>
              <a:gd name="connsiteY514" fmla="*/ 2954192 h 6858000"/>
              <a:gd name="connsiteX515" fmla="*/ 6604735 w 7467600"/>
              <a:gd name="connsiteY515" fmla="*/ 2041381 h 6858000"/>
              <a:gd name="connsiteX516" fmla="*/ 7204487 w 7467600"/>
              <a:gd name="connsiteY516" fmla="*/ 2742112 h 6858000"/>
              <a:gd name="connsiteX517" fmla="*/ 7131592 w 7467600"/>
              <a:gd name="connsiteY517" fmla="*/ 2672096 h 6858000"/>
              <a:gd name="connsiteX518" fmla="*/ 6996344 w 7467600"/>
              <a:gd name="connsiteY518" fmla="*/ 2518310 h 6858000"/>
              <a:gd name="connsiteX519" fmla="*/ 6735495 w 7467600"/>
              <a:gd name="connsiteY519" fmla="*/ 2196890 h 6858000"/>
              <a:gd name="connsiteX520" fmla="*/ 6721901 w 7467600"/>
              <a:gd name="connsiteY520" fmla="*/ 2179274 h 6858000"/>
              <a:gd name="connsiteX521" fmla="*/ 6604735 w 7467600"/>
              <a:gd name="connsiteY521" fmla="*/ 2041381 h 6858000"/>
              <a:gd name="connsiteX522" fmla="*/ 6591670 w 7467600"/>
              <a:gd name="connsiteY522" fmla="*/ 1988277 h 6858000"/>
              <a:gd name="connsiteX523" fmla="*/ 6747349 w 7467600"/>
              <a:gd name="connsiteY523" fmla="*/ 2160069 h 6858000"/>
              <a:gd name="connsiteX524" fmla="*/ 6760943 w 7467600"/>
              <a:gd name="connsiteY524" fmla="*/ 2177686 h 6858000"/>
              <a:gd name="connsiteX525" fmla="*/ 7021065 w 7467600"/>
              <a:gd name="connsiteY525" fmla="*/ 2498102 h 6858000"/>
              <a:gd name="connsiteX526" fmla="*/ 7155223 w 7467600"/>
              <a:gd name="connsiteY526" fmla="*/ 2650386 h 6858000"/>
              <a:gd name="connsiteX527" fmla="*/ 7203167 w 7467600"/>
              <a:gd name="connsiteY527" fmla="*/ 2697288 h 6858000"/>
              <a:gd name="connsiteX528" fmla="*/ 6937703 w 7467600"/>
              <a:gd name="connsiteY528" fmla="*/ 2321981 h 6858000"/>
              <a:gd name="connsiteX529" fmla="*/ 6591670 w 7467600"/>
              <a:gd name="connsiteY529" fmla="*/ 1988277 h 6858000"/>
              <a:gd name="connsiteX530" fmla="*/ 5798671 w 7467600"/>
              <a:gd name="connsiteY530" fmla="*/ 1981601 h 6858000"/>
              <a:gd name="connsiteX531" fmla="*/ 5754709 w 7467600"/>
              <a:gd name="connsiteY531" fmla="*/ 2071454 h 6858000"/>
              <a:gd name="connsiteX532" fmla="*/ 5763044 w 7467600"/>
              <a:gd name="connsiteY532" fmla="*/ 2842206 h 6858000"/>
              <a:gd name="connsiteX533" fmla="*/ 5764974 w 7467600"/>
              <a:gd name="connsiteY533" fmla="*/ 2799609 h 6858000"/>
              <a:gd name="connsiteX534" fmla="*/ 5767665 w 7467600"/>
              <a:gd name="connsiteY534" fmla="*/ 2666409 h 6858000"/>
              <a:gd name="connsiteX535" fmla="*/ 5763055 w 7467600"/>
              <a:gd name="connsiteY535" fmla="*/ 2579705 h 6858000"/>
              <a:gd name="connsiteX536" fmla="*/ 5758079 w 7467600"/>
              <a:gd name="connsiteY536" fmla="*/ 2492508 h 6858000"/>
              <a:gd name="connsiteX537" fmla="*/ 5779325 w 7467600"/>
              <a:gd name="connsiteY537" fmla="*/ 2197069 h 6858000"/>
              <a:gd name="connsiteX538" fmla="*/ 5798671 w 7467600"/>
              <a:gd name="connsiteY538" fmla="*/ 1981601 h 6858000"/>
              <a:gd name="connsiteX539" fmla="*/ 5829202 w 7467600"/>
              <a:gd name="connsiteY539" fmla="*/ 1971679 h 6858000"/>
              <a:gd name="connsiteX540" fmla="*/ 5809558 w 7467600"/>
              <a:gd name="connsiteY540" fmla="*/ 2198043 h 6858000"/>
              <a:gd name="connsiteX541" fmla="*/ 5788653 w 7467600"/>
              <a:gd name="connsiteY541" fmla="*/ 2489430 h 6858000"/>
              <a:gd name="connsiteX542" fmla="*/ 5793439 w 7467600"/>
              <a:gd name="connsiteY542" fmla="*/ 2575235 h 6858000"/>
              <a:gd name="connsiteX543" fmla="*/ 5796837 w 7467600"/>
              <a:gd name="connsiteY543" fmla="*/ 2637633 h 6858000"/>
              <a:gd name="connsiteX544" fmla="*/ 5818614 w 7467600"/>
              <a:gd name="connsiteY544" fmla="*/ 2473055 h 6858000"/>
              <a:gd name="connsiteX545" fmla="*/ 5829202 w 7467600"/>
              <a:gd name="connsiteY545" fmla="*/ 1971679 h 6858000"/>
              <a:gd name="connsiteX546" fmla="*/ 5911389 w 7467600"/>
              <a:gd name="connsiteY546" fmla="*/ 1898371 h 6858000"/>
              <a:gd name="connsiteX547" fmla="*/ 6237627 w 7467600"/>
              <a:gd name="connsiteY547" fmla="*/ 2231921 h 6858000"/>
              <a:gd name="connsiteX548" fmla="*/ 5911389 w 7467600"/>
              <a:gd name="connsiteY548" fmla="*/ 1898371 h 6858000"/>
              <a:gd name="connsiteX549" fmla="*/ 6944437 w 7467600"/>
              <a:gd name="connsiteY549" fmla="*/ 1575402 h 6858000"/>
              <a:gd name="connsiteX550" fmla="*/ 6304730 w 7467600"/>
              <a:gd name="connsiteY550" fmla="*/ 1766654 h 6858000"/>
              <a:gd name="connsiteX551" fmla="*/ 6944437 w 7467600"/>
              <a:gd name="connsiteY551" fmla="*/ 1575402 h 6858000"/>
              <a:gd name="connsiteX552" fmla="*/ 7019523 w 7467600"/>
              <a:gd name="connsiteY552" fmla="*/ 1519450 h 6858000"/>
              <a:gd name="connsiteX553" fmla="*/ 6298091 w 7467600"/>
              <a:gd name="connsiteY553" fmla="*/ 1737122 h 6858000"/>
              <a:gd name="connsiteX554" fmla="*/ 7019523 w 7467600"/>
              <a:gd name="connsiteY554" fmla="*/ 1519450 h 6858000"/>
              <a:gd name="connsiteX555" fmla="*/ 2399523 w 7467600"/>
              <a:gd name="connsiteY555" fmla="*/ 1428234 h 6858000"/>
              <a:gd name="connsiteX556" fmla="*/ 2224982 w 7467600"/>
              <a:gd name="connsiteY556" fmla="*/ 1826201 h 6858000"/>
              <a:gd name="connsiteX557" fmla="*/ 2096099 w 7467600"/>
              <a:gd name="connsiteY557" fmla="*/ 2345900 h 6858000"/>
              <a:gd name="connsiteX558" fmla="*/ 2283317 w 7467600"/>
              <a:gd name="connsiteY558" fmla="*/ 1796925 h 6858000"/>
              <a:gd name="connsiteX559" fmla="*/ 2399523 w 7467600"/>
              <a:gd name="connsiteY559" fmla="*/ 1428234 h 6858000"/>
              <a:gd name="connsiteX560" fmla="*/ 2448558 w 7467600"/>
              <a:gd name="connsiteY560" fmla="*/ 1373435 h 6858000"/>
              <a:gd name="connsiteX561" fmla="*/ 2312521 w 7467600"/>
              <a:gd name="connsiteY561" fmla="*/ 1806140 h 6858000"/>
              <a:gd name="connsiteX562" fmla="*/ 2127533 w 7467600"/>
              <a:gd name="connsiteY562" fmla="*/ 2348380 h 6858000"/>
              <a:gd name="connsiteX563" fmla="*/ 2358080 w 7467600"/>
              <a:gd name="connsiteY563" fmla="*/ 1866134 h 6858000"/>
              <a:gd name="connsiteX564" fmla="*/ 2407436 w 7467600"/>
              <a:gd name="connsiteY564" fmla="*/ 1651070 h 6858000"/>
              <a:gd name="connsiteX565" fmla="*/ 2448558 w 7467600"/>
              <a:gd name="connsiteY565" fmla="*/ 1373435 h 6858000"/>
              <a:gd name="connsiteX566" fmla="*/ 278707 w 7467600"/>
              <a:gd name="connsiteY566" fmla="*/ 1352270 h 6858000"/>
              <a:gd name="connsiteX567" fmla="*/ 321570 w 7467600"/>
              <a:gd name="connsiteY567" fmla="*/ 1861610 h 6858000"/>
              <a:gd name="connsiteX568" fmla="*/ 294281 w 7467600"/>
              <a:gd name="connsiteY568" fmla="*/ 1440658 h 6858000"/>
              <a:gd name="connsiteX569" fmla="*/ 278707 w 7467600"/>
              <a:gd name="connsiteY569" fmla="*/ 1352270 h 6858000"/>
              <a:gd name="connsiteX570" fmla="*/ 1423821 w 7467600"/>
              <a:gd name="connsiteY570" fmla="*/ 1351958 h 6858000"/>
              <a:gd name="connsiteX571" fmla="*/ 1638521 w 7467600"/>
              <a:gd name="connsiteY571" fmla="*/ 1908470 h 6858000"/>
              <a:gd name="connsiteX572" fmla="*/ 1754199 w 7467600"/>
              <a:gd name="connsiteY572" fmla="*/ 2149284 h 6858000"/>
              <a:gd name="connsiteX573" fmla="*/ 1908359 w 7467600"/>
              <a:gd name="connsiteY573" fmla="*/ 2364988 h 6858000"/>
              <a:gd name="connsiteX574" fmla="*/ 1647661 w 7467600"/>
              <a:gd name="connsiteY574" fmla="*/ 1825945 h 6858000"/>
              <a:gd name="connsiteX575" fmla="*/ 1423821 w 7467600"/>
              <a:gd name="connsiteY575" fmla="*/ 1351958 h 6858000"/>
              <a:gd name="connsiteX576" fmla="*/ 1431890 w 7467600"/>
              <a:gd name="connsiteY576" fmla="*/ 1306475 h 6858000"/>
              <a:gd name="connsiteX577" fmla="*/ 1507597 w 7467600"/>
              <a:gd name="connsiteY577" fmla="*/ 1446132 h 6858000"/>
              <a:gd name="connsiteX578" fmla="*/ 1674586 w 7467600"/>
              <a:gd name="connsiteY578" fmla="*/ 1813832 h 6858000"/>
              <a:gd name="connsiteX579" fmla="*/ 1815950 w 7467600"/>
              <a:gd name="connsiteY579" fmla="*/ 2128564 h 6858000"/>
              <a:gd name="connsiteX580" fmla="*/ 1984242 w 7467600"/>
              <a:gd name="connsiteY580" fmla="*/ 2430829 h 6858000"/>
              <a:gd name="connsiteX581" fmla="*/ 2014023 w 7467600"/>
              <a:gd name="connsiteY581" fmla="*/ 2450995 h 6858000"/>
              <a:gd name="connsiteX582" fmla="*/ 1747337 w 7467600"/>
              <a:gd name="connsiteY582" fmla="*/ 1855264 h 6858000"/>
              <a:gd name="connsiteX583" fmla="*/ 1533749 w 7467600"/>
              <a:gd name="connsiteY583" fmla="*/ 1478656 h 6858000"/>
              <a:gd name="connsiteX584" fmla="*/ 1431890 w 7467600"/>
              <a:gd name="connsiteY584" fmla="*/ 1306475 h 6858000"/>
              <a:gd name="connsiteX585" fmla="*/ 5052692 w 7467600"/>
              <a:gd name="connsiteY585" fmla="*/ 1292994 h 6858000"/>
              <a:gd name="connsiteX586" fmla="*/ 5200661 w 7467600"/>
              <a:gd name="connsiteY586" fmla="*/ 1635186 h 6858000"/>
              <a:gd name="connsiteX587" fmla="*/ 5297138 w 7467600"/>
              <a:gd name="connsiteY587" fmla="*/ 1906351 h 6858000"/>
              <a:gd name="connsiteX588" fmla="*/ 5052692 w 7467600"/>
              <a:gd name="connsiteY588" fmla="*/ 1292994 h 6858000"/>
              <a:gd name="connsiteX589" fmla="*/ 5009948 w 7467600"/>
              <a:gd name="connsiteY589" fmla="*/ 1273619 h 6858000"/>
              <a:gd name="connsiteX590" fmla="*/ 5121777 w 7467600"/>
              <a:gd name="connsiteY590" fmla="*/ 1654213 h 6858000"/>
              <a:gd name="connsiteX591" fmla="*/ 5293545 w 7467600"/>
              <a:gd name="connsiteY591" fmla="*/ 2072247 h 6858000"/>
              <a:gd name="connsiteX592" fmla="*/ 5294042 w 7467600"/>
              <a:gd name="connsiteY592" fmla="*/ 2065019 h 6858000"/>
              <a:gd name="connsiteX593" fmla="*/ 5171936 w 7467600"/>
              <a:gd name="connsiteY593" fmla="*/ 1647613 h 6858000"/>
              <a:gd name="connsiteX594" fmla="*/ 5009948 w 7467600"/>
              <a:gd name="connsiteY594" fmla="*/ 1273619 h 6858000"/>
              <a:gd name="connsiteX595" fmla="*/ 655236 w 7467600"/>
              <a:gd name="connsiteY595" fmla="*/ 1268632 h 6858000"/>
              <a:gd name="connsiteX596" fmla="*/ 839521 w 7467600"/>
              <a:gd name="connsiteY596" fmla="*/ 1685315 h 6858000"/>
              <a:gd name="connsiteX597" fmla="*/ 1109416 w 7467600"/>
              <a:gd name="connsiteY597" fmla="*/ 2061663 h 6858000"/>
              <a:gd name="connsiteX598" fmla="*/ 1298300 w 7467600"/>
              <a:gd name="connsiteY598" fmla="*/ 2247742 h 6858000"/>
              <a:gd name="connsiteX599" fmla="*/ 1125871 w 7467600"/>
              <a:gd name="connsiteY599" fmla="*/ 1989513 h 6858000"/>
              <a:gd name="connsiteX600" fmla="*/ 981574 w 7467600"/>
              <a:gd name="connsiteY600" fmla="*/ 1783157 h 6858000"/>
              <a:gd name="connsiteX601" fmla="*/ 922198 w 7467600"/>
              <a:gd name="connsiteY601" fmla="*/ 1677437 h 6858000"/>
              <a:gd name="connsiteX602" fmla="*/ 869293 w 7467600"/>
              <a:gd name="connsiteY602" fmla="*/ 1583214 h 6858000"/>
              <a:gd name="connsiteX603" fmla="*/ 751431 w 7467600"/>
              <a:gd name="connsiteY603" fmla="*/ 1405731 h 6858000"/>
              <a:gd name="connsiteX604" fmla="*/ 655236 w 7467600"/>
              <a:gd name="connsiteY604" fmla="*/ 1268632 h 6858000"/>
              <a:gd name="connsiteX605" fmla="*/ 6516292 w 7467600"/>
              <a:gd name="connsiteY605" fmla="*/ 1263064 h 6858000"/>
              <a:gd name="connsiteX606" fmla="*/ 5736320 w 7467600"/>
              <a:gd name="connsiteY606" fmla="*/ 1501803 h 6858000"/>
              <a:gd name="connsiteX607" fmla="*/ 6516292 w 7467600"/>
              <a:gd name="connsiteY607" fmla="*/ 1263064 h 6858000"/>
              <a:gd name="connsiteX608" fmla="*/ 291466 w 7467600"/>
              <a:gd name="connsiteY608" fmla="*/ 1250369 h 6858000"/>
              <a:gd name="connsiteX609" fmla="*/ 323180 w 7467600"/>
              <a:gd name="connsiteY609" fmla="*/ 1435283 h 6858000"/>
              <a:gd name="connsiteX610" fmla="*/ 349381 w 7467600"/>
              <a:gd name="connsiteY610" fmla="*/ 1875041 h 6858000"/>
              <a:gd name="connsiteX611" fmla="*/ 374363 w 7467600"/>
              <a:gd name="connsiteY611" fmla="*/ 1506494 h 6858000"/>
              <a:gd name="connsiteX612" fmla="*/ 302168 w 7467600"/>
              <a:gd name="connsiteY612" fmla="*/ 1274495 h 6858000"/>
              <a:gd name="connsiteX613" fmla="*/ 291466 w 7467600"/>
              <a:gd name="connsiteY613" fmla="*/ 1250369 h 6858000"/>
              <a:gd name="connsiteX614" fmla="*/ 678222 w 7467600"/>
              <a:gd name="connsiteY614" fmla="*/ 1248670 h 6858000"/>
              <a:gd name="connsiteX615" fmla="*/ 775536 w 7467600"/>
              <a:gd name="connsiteY615" fmla="*/ 1388015 h 6858000"/>
              <a:gd name="connsiteX616" fmla="*/ 894529 w 7467600"/>
              <a:gd name="connsiteY616" fmla="*/ 1567739 h 6858000"/>
              <a:gd name="connsiteX617" fmla="*/ 948000 w 7467600"/>
              <a:gd name="connsiteY617" fmla="*/ 1663088 h 6858000"/>
              <a:gd name="connsiteX618" fmla="*/ 1006812 w 7467600"/>
              <a:gd name="connsiteY618" fmla="*/ 1767683 h 6858000"/>
              <a:gd name="connsiteX619" fmla="*/ 1149133 w 7467600"/>
              <a:gd name="connsiteY619" fmla="*/ 1971513 h 6858000"/>
              <a:gd name="connsiteX620" fmla="*/ 1333952 w 7467600"/>
              <a:gd name="connsiteY620" fmla="*/ 2251620 h 6858000"/>
              <a:gd name="connsiteX621" fmla="*/ 1337329 w 7467600"/>
              <a:gd name="connsiteY621" fmla="*/ 2258350 h 6858000"/>
              <a:gd name="connsiteX622" fmla="*/ 1014726 w 7467600"/>
              <a:gd name="connsiteY622" fmla="*/ 1615556 h 6858000"/>
              <a:gd name="connsiteX623" fmla="*/ 678222 w 7467600"/>
              <a:gd name="connsiteY623" fmla="*/ 1248670 h 6858000"/>
              <a:gd name="connsiteX624" fmla="*/ 6691602 w 7467600"/>
              <a:gd name="connsiteY624" fmla="*/ 1140573 h 6858000"/>
              <a:gd name="connsiteX625" fmla="*/ 6571100 w 7467600"/>
              <a:gd name="connsiteY625" fmla="*/ 1183662 h 6858000"/>
              <a:gd name="connsiteX626" fmla="*/ 6241687 w 7467600"/>
              <a:gd name="connsiteY626" fmla="*/ 1257600 h 6858000"/>
              <a:gd name="connsiteX627" fmla="*/ 5693009 w 7467600"/>
              <a:gd name="connsiteY627" fmla="*/ 1478256 h 6858000"/>
              <a:gd name="connsiteX628" fmla="*/ 6548420 w 7467600"/>
              <a:gd name="connsiteY628" fmla="*/ 1214599 h 6858000"/>
              <a:gd name="connsiteX629" fmla="*/ 6605473 w 7467600"/>
              <a:gd name="connsiteY629" fmla="*/ 1184686 h 6858000"/>
              <a:gd name="connsiteX630" fmla="*/ 6691602 w 7467600"/>
              <a:gd name="connsiteY630" fmla="*/ 1140573 h 6858000"/>
              <a:gd name="connsiteX631" fmla="*/ 4002475 w 7467600"/>
              <a:gd name="connsiteY631" fmla="*/ 1037802 h 6858000"/>
              <a:gd name="connsiteX632" fmla="*/ 4000324 w 7467600"/>
              <a:gd name="connsiteY632" fmla="*/ 1039362 h 6858000"/>
              <a:gd name="connsiteX633" fmla="*/ 4002862 w 7467600"/>
              <a:gd name="connsiteY633" fmla="*/ 1042866 h 6858000"/>
              <a:gd name="connsiteX634" fmla="*/ 4002475 w 7467600"/>
              <a:gd name="connsiteY634" fmla="*/ 1037802 h 6858000"/>
              <a:gd name="connsiteX635" fmla="*/ 506322 w 7467600"/>
              <a:gd name="connsiteY635" fmla="*/ 1020997 h 6858000"/>
              <a:gd name="connsiteX636" fmla="*/ 533068 w 7467600"/>
              <a:gd name="connsiteY636" fmla="*/ 1029409 h 6858000"/>
              <a:gd name="connsiteX637" fmla="*/ 1232525 w 7467600"/>
              <a:gd name="connsiteY637" fmla="*/ 1804675 h 6858000"/>
              <a:gd name="connsiteX638" fmla="*/ 1388858 w 7467600"/>
              <a:gd name="connsiteY638" fmla="*/ 2368011 h 6858000"/>
              <a:gd name="connsiteX639" fmla="*/ 1384098 w 7467600"/>
              <a:gd name="connsiteY639" fmla="*/ 2378125 h 6858000"/>
              <a:gd name="connsiteX640" fmla="*/ 1425393 w 7467600"/>
              <a:gd name="connsiteY640" fmla="*/ 2589124 h 6858000"/>
              <a:gd name="connsiteX641" fmla="*/ 1424001 w 7467600"/>
              <a:gd name="connsiteY641" fmla="*/ 2597541 h 6858000"/>
              <a:gd name="connsiteX642" fmla="*/ 2152729 w 7467600"/>
              <a:gd name="connsiteY642" fmla="*/ 2864487 h 6858000"/>
              <a:gd name="connsiteX643" fmla="*/ 2020609 w 7467600"/>
              <a:gd name="connsiteY643" fmla="*/ 2539671 h 6858000"/>
              <a:gd name="connsiteX644" fmla="*/ 2018920 w 7467600"/>
              <a:gd name="connsiteY644" fmla="*/ 2536309 h 6858000"/>
              <a:gd name="connsiteX645" fmla="*/ 1342441 w 7467600"/>
              <a:gd name="connsiteY645" fmla="*/ 1173017 h 6858000"/>
              <a:gd name="connsiteX646" fmla="*/ 1367925 w 7467600"/>
              <a:gd name="connsiteY646" fmla="*/ 1135648 h 6858000"/>
              <a:gd name="connsiteX647" fmla="*/ 1771401 w 7467600"/>
              <a:gd name="connsiteY647" fmla="*/ 1806673 h 6858000"/>
              <a:gd name="connsiteX648" fmla="*/ 1972385 w 7467600"/>
              <a:gd name="connsiteY648" fmla="*/ 2198735 h 6858000"/>
              <a:gd name="connsiteX649" fmla="*/ 2040892 w 7467600"/>
              <a:gd name="connsiteY649" fmla="*/ 2405205 h 6858000"/>
              <a:gd name="connsiteX650" fmla="*/ 2131689 w 7467600"/>
              <a:gd name="connsiteY650" fmla="*/ 1936926 h 6858000"/>
              <a:gd name="connsiteX651" fmla="*/ 2454820 w 7467600"/>
              <a:gd name="connsiteY651" fmla="*/ 1248808 h 6858000"/>
              <a:gd name="connsiteX652" fmla="*/ 2492512 w 7467600"/>
              <a:gd name="connsiteY652" fmla="*/ 1302920 h 6858000"/>
              <a:gd name="connsiteX653" fmla="*/ 2081216 w 7467600"/>
              <a:gd name="connsiteY653" fmla="*/ 2527513 h 6858000"/>
              <a:gd name="connsiteX654" fmla="*/ 2081211 w 7467600"/>
              <a:gd name="connsiteY654" fmla="*/ 2528916 h 6858000"/>
              <a:gd name="connsiteX655" fmla="*/ 2199067 w 7467600"/>
              <a:gd name="connsiteY655" fmla="*/ 2884061 h 6858000"/>
              <a:gd name="connsiteX656" fmla="*/ 3192586 w 7467600"/>
              <a:gd name="connsiteY656" fmla="*/ 3411496 h 6858000"/>
              <a:gd name="connsiteX657" fmla="*/ 3182620 w 7467600"/>
              <a:gd name="connsiteY657" fmla="*/ 3483279 h 6858000"/>
              <a:gd name="connsiteX658" fmla="*/ 2435119 w 7467600"/>
              <a:gd name="connsiteY658" fmla="*/ 3080173 h 6858000"/>
              <a:gd name="connsiteX659" fmla="*/ 2410152 w 7467600"/>
              <a:gd name="connsiteY659" fmla="*/ 3063751 h 6858000"/>
              <a:gd name="connsiteX660" fmla="*/ 2408099 w 7467600"/>
              <a:gd name="connsiteY660" fmla="*/ 3064403 h 6858000"/>
              <a:gd name="connsiteX661" fmla="*/ 2407218 w 7467600"/>
              <a:gd name="connsiteY661" fmla="*/ 3070324 h 6858000"/>
              <a:gd name="connsiteX662" fmla="*/ 2380138 w 7467600"/>
              <a:gd name="connsiteY662" fmla="*/ 3099341 h 6858000"/>
              <a:gd name="connsiteX663" fmla="*/ 1765923 w 7467600"/>
              <a:gd name="connsiteY663" fmla="*/ 3581043 h 6858000"/>
              <a:gd name="connsiteX664" fmla="*/ 1702258 w 7467600"/>
              <a:gd name="connsiteY664" fmla="*/ 3612286 h 6858000"/>
              <a:gd name="connsiteX665" fmla="*/ 1538370 w 7467600"/>
              <a:gd name="connsiteY665" fmla="*/ 3811804 h 6858000"/>
              <a:gd name="connsiteX666" fmla="*/ 542867 w 7467600"/>
              <a:gd name="connsiteY666" fmla="*/ 4944092 h 6858000"/>
              <a:gd name="connsiteX667" fmla="*/ 515800 w 7467600"/>
              <a:gd name="connsiteY667" fmla="*/ 4862180 h 6858000"/>
              <a:gd name="connsiteX668" fmla="*/ 909145 w 7467600"/>
              <a:gd name="connsiteY668" fmla="*/ 4199225 h 6858000"/>
              <a:gd name="connsiteX669" fmla="*/ 1214067 w 7467600"/>
              <a:gd name="connsiteY669" fmla="*/ 3908561 h 6858000"/>
              <a:gd name="connsiteX670" fmla="*/ 640967 w 7467600"/>
              <a:gd name="connsiteY670" fmla="*/ 4105601 h 6858000"/>
              <a:gd name="connsiteX671" fmla="*/ 112563 w 7467600"/>
              <a:gd name="connsiteY671" fmla="*/ 4396952 h 6858000"/>
              <a:gd name="connsiteX672" fmla="*/ 0 w 7467600"/>
              <a:gd name="connsiteY672" fmla="*/ 4466006 h 6858000"/>
              <a:gd name="connsiteX673" fmla="*/ 0 w 7467600"/>
              <a:gd name="connsiteY673" fmla="*/ 4233763 h 6858000"/>
              <a:gd name="connsiteX674" fmla="*/ 36881 w 7467600"/>
              <a:gd name="connsiteY674" fmla="*/ 4200118 h 6858000"/>
              <a:gd name="connsiteX675" fmla="*/ 910534 w 7467600"/>
              <a:gd name="connsiteY675" fmla="*/ 3629753 h 6858000"/>
              <a:gd name="connsiteX676" fmla="*/ 1578717 w 7467600"/>
              <a:gd name="connsiteY676" fmla="*/ 3575982 h 6858000"/>
              <a:gd name="connsiteX677" fmla="*/ 2338780 w 7467600"/>
              <a:gd name="connsiteY677" fmla="*/ 3033725 h 6858000"/>
              <a:gd name="connsiteX678" fmla="*/ 1807991 w 7467600"/>
              <a:gd name="connsiteY678" fmla="*/ 2807184 h 6858000"/>
              <a:gd name="connsiteX679" fmla="*/ 1416358 w 7467600"/>
              <a:gd name="connsiteY679" fmla="*/ 3112571 h 6858000"/>
              <a:gd name="connsiteX680" fmla="*/ 939066 w 7467600"/>
              <a:gd name="connsiteY680" fmla="*/ 3378798 h 6858000"/>
              <a:gd name="connsiteX681" fmla="*/ 115099 w 7467600"/>
              <a:gd name="connsiteY681" fmla="*/ 3607650 h 6858000"/>
              <a:gd name="connsiteX682" fmla="*/ 97284 w 7467600"/>
              <a:gd name="connsiteY682" fmla="*/ 3520393 h 6858000"/>
              <a:gd name="connsiteX683" fmla="*/ 922050 w 7467600"/>
              <a:gd name="connsiteY683" fmla="*/ 3074867 h 6858000"/>
              <a:gd name="connsiteX684" fmla="*/ 1405265 w 7467600"/>
              <a:gd name="connsiteY684" fmla="*/ 3016319 h 6858000"/>
              <a:gd name="connsiteX685" fmla="*/ 1407512 w 7467600"/>
              <a:gd name="connsiteY685" fmla="*/ 3018001 h 6858000"/>
              <a:gd name="connsiteX686" fmla="*/ 1726266 w 7467600"/>
              <a:gd name="connsiteY686" fmla="*/ 2777274 h 6858000"/>
              <a:gd name="connsiteX687" fmla="*/ 625390 w 7467600"/>
              <a:gd name="connsiteY687" fmla="*/ 2514541 h 6858000"/>
              <a:gd name="connsiteX688" fmla="*/ 619799 w 7467600"/>
              <a:gd name="connsiteY688" fmla="*/ 2527180 h 6858000"/>
              <a:gd name="connsiteX689" fmla="*/ 310030 w 7467600"/>
              <a:gd name="connsiteY689" fmla="*/ 2771818 h 6858000"/>
              <a:gd name="connsiteX690" fmla="*/ 173877 w 7467600"/>
              <a:gd name="connsiteY690" fmla="*/ 2937056 h 6858000"/>
              <a:gd name="connsiteX691" fmla="*/ 77889 w 7467600"/>
              <a:gd name="connsiteY691" fmla="*/ 3138440 h 6858000"/>
              <a:gd name="connsiteX692" fmla="*/ 0 w 7467600"/>
              <a:gd name="connsiteY692" fmla="*/ 3271395 h 6858000"/>
              <a:gd name="connsiteX693" fmla="*/ 0 w 7467600"/>
              <a:gd name="connsiteY693" fmla="*/ 3153002 h 6858000"/>
              <a:gd name="connsiteX694" fmla="*/ 2386 w 7467600"/>
              <a:gd name="connsiteY694" fmla="*/ 3149203 h 6858000"/>
              <a:gd name="connsiteX695" fmla="*/ 89753 w 7467600"/>
              <a:gd name="connsiteY695" fmla="*/ 2987702 h 6858000"/>
              <a:gd name="connsiteX696" fmla="*/ 76869 w 7467600"/>
              <a:gd name="connsiteY696" fmla="*/ 3005404 h 6858000"/>
              <a:gd name="connsiteX697" fmla="*/ 32049 w 7467600"/>
              <a:gd name="connsiteY697" fmla="*/ 3065814 h 6858000"/>
              <a:gd name="connsiteX698" fmla="*/ 0 w 7467600"/>
              <a:gd name="connsiteY698" fmla="*/ 3108744 h 6858000"/>
              <a:gd name="connsiteX699" fmla="*/ 0 w 7467600"/>
              <a:gd name="connsiteY699" fmla="*/ 3058059 h 6858000"/>
              <a:gd name="connsiteX700" fmla="*/ 7610 w 7467600"/>
              <a:gd name="connsiteY700" fmla="*/ 3047889 h 6858000"/>
              <a:gd name="connsiteX701" fmla="*/ 52419 w 7467600"/>
              <a:gd name="connsiteY701" fmla="*/ 2987479 h 6858000"/>
              <a:gd name="connsiteX702" fmla="*/ 59142 w 7467600"/>
              <a:gd name="connsiteY702" fmla="*/ 2978488 h 6858000"/>
              <a:gd name="connsiteX703" fmla="*/ 0 w 7467600"/>
              <a:gd name="connsiteY703" fmla="*/ 3015334 h 6858000"/>
              <a:gd name="connsiteX704" fmla="*/ 0 w 7467600"/>
              <a:gd name="connsiteY704" fmla="*/ 2914286 h 6858000"/>
              <a:gd name="connsiteX705" fmla="*/ 36383 w 7467600"/>
              <a:gd name="connsiteY705" fmla="*/ 2901128 h 6858000"/>
              <a:gd name="connsiteX706" fmla="*/ 156329 w 7467600"/>
              <a:gd name="connsiteY706" fmla="*/ 2840533 h 6858000"/>
              <a:gd name="connsiteX707" fmla="*/ 358355 w 7467600"/>
              <a:gd name="connsiteY707" fmla="*/ 2620471 h 6858000"/>
              <a:gd name="connsiteX708" fmla="*/ 510577 w 7467600"/>
              <a:gd name="connsiteY708" fmla="*/ 2501244 h 6858000"/>
              <a:gd name="connsiteX709" fmla="*/ 211967 w 7467600"/>
              <a:gd name="connsiteY709" fmla="*/ 2479171 h 6858000"/>
              <a:gd name="connsiteX710" fmla="*/ 0 w 7467600"/>
              <a:gd name="connsiteY710" fmla="*/ 2476398 h 6858000"/>
              <a:gd name="connsiteX711" fmla="*/ 0 w 7467600"/>
              <a:gd name="connsiteY711" fmla="*/ 2389189 h 6858000"/>
              <a:gd name="connsiteX712" fmla="*/ 103062 w 7467600"/>
              <a:gd name="connsiteY712" fmla="*/ 2389518 h 6858000"/>
              <a:gd name="connsiteX713" fmla="*/ 510734 w 7467600"/>
              <a:gd name="connsiteY713" fmla="*/ 2416201 h 6858000"/>
              <a:gd name="connsiteX714" fmla="*/ 279257 w 7467600"/>
              <a:gd name="connsiteY714" fmla="*/ 2092102 h 6858000"/>
              <a:gd name="connsiteX715" fmla="*/ 65265 w 7467600"/>
              <a:gd name="connsiteY715" fmla="*/ 2006049 h 6858000"/>
              <a:gd name="connsiteX716" fmla="*/ 0 w 7467600"/>
              <a:gd name="connsiteY716" fmla="*/ 1982532 h 6858000"/>
              <a:gd name="connsiteX717" fmla="*/ 0 w 7467600"/>
              <a:gd name="connsiteY717" fmla="*/ 1912789 h 6858000"/>
              <a:gd name="connsiteX718" fmla="*/ 97460 w 7467600"/>
              <a:gd name="connsiteY718" fmla="*/ 1953725 h 6858000"/>
              <a:gd name="connsiteX719" fmla="*/ 221272 w 7467600"/>
              <a:gd name="connsiteY719" fmla="*/ 1980766 h 6858000"/>
              <a:gd name="connsiteX720" fmla="*/ 116765 w 7467600"/>
              <a:gd name="connsiteY720" fmla="*/ 1911033 h 6858000"/>
              <a:gd name="connsiteX721" fmla="*/ 16405 w 7467600"/>
              <a:gd name="connsiteY721" fmla="*/ 1803412 h 6858000"/>
              <a:gd name="connsiteX722" fmla="*/ 0 w 7467600"/>
              <a:gd name="connsiteY722" fmla="*/ 1784777 h 6858000"/>
              <a:gd name="connsiteX723" fmla="*/ 0 w 7467600"/>
              <a:gd name="connsiteY723" fmla="*/ 1740082 h 6858000"/>
              <a:gd name="connsiteX724" fmla="*/ 39394 w 7467600"/>
              <a:gd name="connsiteY724" fmla="*/ 1784856 h 6858000"/>
              <a:gd name="connsiteX725" fmla="*/ 135813 w 7467600"/>
              <a:gd name="connsiteY725" fmla="*/ 1888838 h 6858000"/>
              <a:gd name="connsiteX726" fmla="*/ 242575 w 7467600"/>
              <a:gd name="connsiteY726" fmla="*/ 1958841 h 6858000"/>
              <a:gd name="connsiteX727" fmla="*/ 82197 w 7467600"/>
              <a:gd name="connsiteY727" fmla="*/ 1754826 h 6858000"/>
              <a:gd name="connsiteX728" fmla="*/ 0 w 7467600"/>
              <a:gd name="connsiteY728" fmla="*/ 1679650 h 6858000"/>
              <a:gd name="connsiteX729" fmla="*/ 0 w 7467600"/>
              <a:gd name="connsiteY729" fmla="*/ 1602463 h 6858000"/>
              <a:gd name="connsiteX730" fmla="*/ 84689 w 7467600"/>
              <a:gd name="connsiteY730" fmla="*/ 1677442 h 6858000"/>
              <a:gd name="connsiteX731" fmla="*/ 298437 w 7467600"/>
              <a:gd name="connsiteY731" fmla="*/ 1968019 h 6858000"/>
              <a:gd name="connsiteX732" fmla="*/ 227269 w 7467600"/>
              <a:gd name="connsiteY732" fmla="*/ 1114064 h 6858000"/>
              <a:gd name="connsiteX733" fmla="*/ 248003 w 7467600"/>
              <a:gd name="connsiteY733" fmla="*/ 1089613 h 6858000"/>
              <a:gd name="connsiteX734" fmla="*/ 427020 w 7467600"/>
              <a:gd name="connsiteY734" fmla="*/ 1619803 h 6858000"/>
              <a:gd name="connsiteX735" fmla="*/ 340345 w 7467600"/>
              <a:gd name="connsiteY735" fmla="*/ 2027739 h 6858000"/>
              <a:gd name="connsiteX736" fmla="*/ 360865 w 7467600"/>
              <a:gd name="connsiteY736" fmla="*/ 2044827 h 6858000"/>
              <a:gd name="connsiteX737" fmla="*/ 560414 w 7467600"/>
              <a:gd name="connsiteY737" fmla="*/ 2421457 h 6858000"/>
              <a:gd name="connsiteX738" fmla="*/ 1359703 w 7467600"/>
              <a:gd name="connsiteY738" fmla="*/ 2578554 h 6858000"/>
              <a:gd name="connsiteX739" fmla="*/ 1359422 w 7467600"/>
              <a:gd name="connsiteY739" fmla="*/ 2577994 h 6858000"/>
              <a:gd name="connsiteX740" fmla="*/ 828701 w 7467600"/>
              <a:gd name="connsiteY740" fmla="*/ 1839520 h 6858000"/>
              <a:gd name="connsiteX741" fmla="*/ 494427 w 7467600"/>
              <a:gd name="connsiteY741" fmla="*/ 1092333 h 6858000"/>
              <a:gd name="connsiteX742" fmla="*/ 506322 w 7467600"/>
              <a:gd name="connsiteY742" fmla="*/ 1020997 h 6858000"/>
              <a:gd name="connsiteX743" fmla="*/ 4570198 w 7467600"/>
              <a:gd name="connsiteY743" fmla="*/ 978081 h 6858000"/>
              <a:gd name="connsiteX744" fmla="*/ 4523691 w 7467600"/>
              <a:gd name="connsiteY744" fmla="*/ 1127776 h 6858000"/>
              <a:gd name="connsiteX745" fmla="*/ 4509875 w 7467600"/>
              <a:gd name="connsiteY745" fmla="*/ 1167552 h 6858000"/>
              <a:gd name="connsiteX746" fmla="*/ 4478168 w 7467600"/>
              <a:gd name="connsiteY746" fmla="*/ 1260735 h 6858000"/>
              <a:gd name="connsiteX747" fmla="*/ 4409309 w 7467600"/>
              <a:gd name="connsiteY747" fmla="*/ 1666996 h 6858000"/>
              <a:gd name="connsiteX748" fmla="*/ 4370031 w 7467600"/>
              <a:gd name="connsiteY748" fmla="*/ 1955666 h 6858000"/>
              <a:gd name="connsiteX749" fmla="*/ 4570198 w 7467600"/>
              <a:gd name="connsiteY749" fmla="*/ 978081 h 6858000"/>
              <a:gd name="connsiteX750" fmla="*/ 4557898 w 7467600"/>
              <a:gd name="connsiteY750" fmla="*/ 900011 h 6858000"/>
              <a:gd name="connsiteX751" fmla="*/ 4344840 w 7467600"/>
              <a:gd name="connsiteY751" fmla="*/ 1922038 h 6858000"/>
              <a:gd name="connsiteX752" fmla="*/ 4378710 w 7467600"/>
              <a:gd name="connsiteY752" fmla="*/ 1665516 h 6858000"/>
              <a:gd name="connsiteX753" fmla="*/ 4448798 w 7467600"/>
              <a:gd name="connsiteY753" fmla="*/ 1253024 h 6858000"/>
              <a:gd name="connsiteX754" fmla="*/ 4480315 w 7467600"/>
              <a:gd name="connsiteY754" fmla="*/ 1158454 h 6858000"/>
              <a:gd name="connsiteX755" fmla="*/ 4494133 w 7467600"/>
              <a:gd name="connsiteY755" fmla="*/ 1118676 h 6858000"/>
              <a:gd name="connsiteX756" fmla="*/ 4557898 w 7467600"/>
              <a:gd name="connsiteY756" fmla="*/ 900011 h 6858000"/>
              <a:gd name="connsiteX757" fmla="*/ 5870151 w 7467600"/>
              <a:gd name="connsiteY757" fmla="*/ 898890 h 6858000"/>
              <a:gd name="connsiteX758" fmla="*/ 5861335 w 7467600"/>
              <a:gd name="connsiteY758" fmla="*/ 899177 h 6858000"/>
              <a:gd name="connsiteX759" fmla="*/ 5843702 w 7467600"/>
              <a:gd name="connsiteY759" fmla="*/ 899748 h 6858000"/>
              <a:gd name="connsiteX760" fmla="*/ 5651107 w 7467600"/>
              <a:gd name="connsiteY760" fmla="*/ 920306 h 6858000"/>
              <a:gd name="connsiteX761" fmla="*/ 5459407 w 7467600"/>
              <a:gd name="connsiteY761" fmla="*/ 940975 h 6858000"/>
              <a:gd name="connsiteX762" fmla="*/ 5374846 w 7467600"/>
              <a:gd name="connsiteY762" fmla="*/ 941988 h 6858000"/>
              <a:gd name="connsiteX763" fmla="*/ 5256105 w 7467600"/>
              <a:gd name="connsiteY763" fmla="*/ 945632 h 6858000"/>
              <a:gd name="connsiteX764" fmla="*/ 5107071 w 7467600"/>
              <a:gd name="connsiteY764" fmla="*/ 969720 h 6858000"/>
              <a:gd name="connsiteX765" fmla="*/ 4998681 w 7467600"/>
              <a:gd name="connsiteY765" fmla="*/ 988771 h 6858000"/>
              <a:gd name="connsiteX766" fmla="*/ 5870151 w 7467600"/>
              <a:gd name="connsiteY766" fmla="*/ 898890 h 6858000"/>
              <a:gd name="connsiteX767" fmla="*/ 5504425 w 7467600"/>
              <a:gd name="connsiteY767" fmla="*/ 848067 h 6858000"/>
              <a:gd name="connsiteX768" fmla="*/ 4968849 w 7467600"/>
              <a:gd name="connsiteY768" fmla="*/ 962318 h 6858000"/>
              <a:gd name="connsiteX769" fmla="*/ 5104039 w 7467600"/>
              <a:gd name="connsiteY769" fmla="*/ 940634 h 6858000"/>
              <a:gd name="connsiteX770" fmla="*/ 5256311 w 7467600"/>
              <a:gd name="connsiteY770" fmla="*/ 916490 h 6858000"/>
              <a:gd name="connsiteX771" fmla="*/ 5377381 w 7467600"/>
              <a:gd name="connsiteY771" fmla="*/ 912671 h 6858000"/>
              <a:gd name="connsiteX772" fmla="*/ 5460148 w 7467600"/>
              <a:gd name="connsiteY772" fmla="*/ 911442 h 6858000"/>
              <a:gd name="connsiteX773" fmla="*/ 5648971 w 7467600"/>
              <a:gd name="connsiteY773" fmla="*/ 891331 h 6858000"/>
              <a:gd name="connsiteX774" fmla="*/ 5844807 w 7467600"/>
              <a:gd name="connsiteY774" fmla="*/ 870718 h 6858000"/>
              <a:gd name="connsiteX775" fmla="*/ 5862975 w 7467600"/>
              <a:gd name="connsiteY775" fmla="*/ 869756 h 6858000"/>
              <a:gd name="connsiteX776" fmla="*/ 5920887 w 7467600"/>
              <a:gd name="connsiteY776" fmla="*/ 865929 h 6858000"/>
              <a:gd name="connsiteX777" fmla="*/ 5504425 w 7467600"/>
              <a:gd name="connsiteY777" fmla="*/ 848067 h 6858000"/>
              <a:gd name="connsiteX778" fmla="*/ 3607114 w 7467600"/>
              <a:gd name="connsiteY778" fmla="*/ 467441 h 6858000"/>
              <a:gd name="connsiteX779" fmla="*/ 3296242 w 7467600"/>
              <a:gd name="connsiteY779" fmla="*/ 807991 h 6858000"/>
              <a:gd name="connsiteX780" fmla="*/ 3174674 w 7467600"/>
              <a:gd name="connsiteY780" fmla="*/ 919759 h 6858000"/>
              <a:gd name="connsiteX781" fmla="*/ 3042978 w 7467600"/>
              <a:gd name="connsiteY781" fmla="*/ 1054894 h 6858000"/>
              <a:gd name="connsiteX782" fmla="*/ 2968914 w 7467600"/>
              <a:gd name="connsiteY782" fmla="*/ 1133756 h 6858000"/>
              <a:gd name="connsiteX783" fmla="*/ 3103823 w 7467600"/>
              <a:gd name="connsiteY783" fmla="*/ 1026814 h 6858000"/>
              <a:gd name="connsiteX784" fmla="*/ 3607114 w 7467600"/>
              <a:gd name="connsiteY784" fmla="*/ 467441 h 6858000"/>
              <a:gd name="connsiteX785" fmla="*/ 3744487 w 7467600"/>
              <a:gd name="connsiteY785" fmla="*/ 383136 h 6858000"/>
              <a:gd name="connsiteX786" fmla="*/ 3970213 w 7467600"/>
              <a:gd name="connsiteY786" fmla="*/ 995559 h 6858000"/>
              <a:gd name="connsiteX787" fmla="*/ 3744487 w 7467600"/>
              <a:gd name="connsiteY787" fmla="*/ 383136 h 6858000"/>
              <a:gd name="connsiteX788" fmla="*/ 3624562 w 7467600"/>
              <a:gd name="connsiteY788" fmla="*/ 367041 h 6858000"/>
              <a:gd name="connsiteX789" fmla="*/ 3489712 w 7467600"/>
              <a:gd name="connsiteY789" fmla="*/ 485386 h 6858000"/>
              <a:gd name="connsiteX790" fmla="*/ 3182994 w 7467600"/>
              <a:gd name="connsiteY790" fmla="*/ 828265 h 6858000"/>
              <a:gd name="connsiteX791" fmla="*/ 2892114 w 7467600"/>
              <a:gd name="connsiteY791" fmla="*/ 1172635 h 6858000"/>
              <a:gd name="connsiteX792" fmla="*/ 3021459 w 7467600"/>
              <a:gd name="connsiteY792" fmla="*/ 1035385 h 6858000"/>
              <a:gd name="connsiteX793" fmla="*/ 3153873 w 7467600"/>
              <a:gd name="connsiteY793" fmla="*/ 898971 h 6858000"/>
              <a:gd name="connsiteX794" fmla="*/ 3276511 w 7467600"/>
              <a:gd name="connsiteY794" fmla="*/ 786423 h 6858000"/>
              <a:gd name="connsiteX795" fmla="*/ 3584154 w 7467600"/>
              <a:gd name="connsiteY795" fmla="*/ 448218 h 6858000"/>
              <a:gd name="connsiteX796" fmla="*/ 3624562 w 7467600"/>
              <a:gd name="connsiteY796" fmla="*/ 367041 h 6858000"/>
              <a:gd name="connsiteX797" fmla="*/ 3766672 w 7467600"/>
              <a:gd name="connsiteY797" fmla="*/ 359429 h 6858000"/>
              <a:gd name="connsiteX798" fmla="*/ 3996338 w 7467600"/>
              <a:gd name="connsiteY798" fmla="*/ 968237 h 6858000"/>
              <a:gd name="connsiteX799" fmla="*/ 3766672 w 7467600"/>
              <a:gd name="connsiteY799" fmla="*/ 359429 h 6858000"/>
              <a:gd name="connsiteX800" fmla="*/ 5805386 w 7467600"/>
              <a:gd name="connsiteY800" fmla="*/ 239240 h 6858000"/>
              <a:gd name="connsiteX801" fmla="*/ 5736947 w 7467600"/>
              <a:gd name="connsiteY801" fmla="*/ 261367 h 6858000"/>
              <a:gd name="connsiteX802" fmla="*/ 5427012 w 7467600"/>
              <a:gd name="connsiteY802" fmla="*/ 311272 h 6858000"/>
              <a:gd name="connsiteX803" fmla="*/ 5147818 w 7467600"/>
              <a:gd name="connsiteY803" fmla="*/ 322112 h 6858000"/>
              <a:gd name="connsiteX804" fmla="*/ 5060854 w 7467600"/>
              <a:gd name="connsiteY804" fmla="*/ 311882 h 6858000"/>
              <a:gd name="connsiteX805" fmla="*/ 4945989 w 7467600"/>
              <a:gd name="connsiteY805" fmla="*/ 300516 h 6858000"/>
              <a:gd name="connsiteX806" fmla="*/ 5410479 w 7467600"/>
              <a:gd name="connsiteY806" fmla="*/ 348434 h 6858000"/>
              <a:gd name="connsiteX807" fmla="*/ 5805386 w 7467600"/>
              <a:gd name="connsiteY807" fmla="*/ 239240 h 6858000"/>
              <a:gd name="connsiteX808" fmla="*/ 5905192 w 7467600"/>
              <a:gd name="connsiteY808" fmla="*/ 163079 h 6858000"/>
              <a:gd name="connsiteX809" fmla="*/ 5865655 w 7467600"/>
              <a:gd name="connsiteY809" fmla="*/ 171901 h 6858000"/>
              <a:gd name="connsiteX810" fmla="*/ 5259740 w 7467600"/>
              <a:gd name="connsiteY810" fmla="*/ 257013 h 6858000"/>
              <a:gd name="connsiteX811" fmla="*/ 5208466 w 7467600"/>
              <a:gd name="connsiteY811" fmla="*/ 257550 h 6858000"/>
              <a:gd name="connsiteX812" fmla="*/ 4980204 w 7467600"/>
              <a:gd name="connsiteY812" fmla="*/ 271903 h 6858000"/>
              <a:gd name="connsiteX813" fmla="*/ 5068068 w 7467600"/>
              <a:gd name="connsiteY813" fmla="*/ 282244 h 6858000"/>
              <a:gd name="connsiteX814" fmla="*/ 5153231 w 7467600"/>
              <a:gd name="connsiteY814" fmla="*/ 292240 h 6858000"/>
              <a:gd name="connsiteX815" fmla="*/ 5426491 w 7467600"/>
              <a:gd name="connsiteY815" fmla="*/ 281128 h 6858000"/>
              <a:gd name="connsiteX816" fmla="*/ 5731212 w 7467600"/>
              <a:gd name="connsiteY816" fmla="*/ 231951 h 6858000"/>
              <a:gd name="connsiteX817" fmla="*/ 5905192 w 7467600"/>
              <a:gd name="connsiteY817" fmla="*/ 163079 h 6858000"/>
              <a:gd name="connsiteX818" fmla="*/ 5944437 w 7467600"/>
              <a:gd name="connsiteY818" fmla="*/ 113829 h 6858000"/>
              <a:gd name="connsiteX819" fmla="*/ 5825032 w 7467600"/>
              <a:gd name="connsiteY819" fmla="*/ 146405 h 6858000"/>
              <a:gd name="connsiteX820" fmla="*/ 4955599 w 7467600"/>
              <a:gd name="connsiteY820" fmla="*/ 247008 h 6858000"/>
              <a:gd name="connsiteX821" fmla="*/ 5210104 w 7467600"/>
              <a:gd name="connsiteY821" fmla="*/ 228123 h 6858000"/>
              <a:gd name="connsiteX822" fmla="*/ 5261015 w 7467600"/>
              <a:gd name="connsiteY822" fmla="*/ 227087 h 6858000"/>
              <a:gd name="connsiteX823" fmla="*/ 5861181 w 7467600"/>
              <a:gd name="connsiteY823" fmla="*/ 143093 h 6858000"/>
              <a:gd name="connsiteX824" fmla="*/ 5961252 w 7467600"/>
              <a:gd name="connsiteY824" fmla="*/ 114820 h 6858000"/>
              <a:gd name="connsiteX825" fmla="*/ 5944437 w 7467600"/>
              <a:gd name="connsiteY825" fmla="*/ 113829 h 6858000"/>
              <a:gd name="connsiteX826" fmla="*/ 3882765 w 7467600"/>
              <a:gd name="connsiteY826" fmla="*/ 0 h 6858000"/>
              <a:gd name="connsiteX827" fmla="*/ 3995099 w 7467600"/>
              <a:gd name="connsiteY827" fmla="*/ 0 h 6858000"/>
              <a:gd name="connsiteX828" fmla="*/ 4163818 w 7467600"/>
              <a:gd name="connsiteY828" fmla="*/ 234104 h 6858000"/>
              <a:gd name="connsiteX829" fmla="*/ 4172099 w 7467600"/>
              <a:gd name="connsiteY829" fmla="*/ 234207 h 6858000"/>
              <a:gd name="connsiteX830" fmla="*/ 4784282 w 7467600"/>
              <a:gd name="connsiteY830" fmla="*/ 276561 h 6858000"/>
              <a:gd name="connsiteX831" fmla="*/ 4801687 w 7467600"/>
              <a:gd name="connsiteY831" fmla="*/ 267764 h 6858000"/>
              <a:gd name="connsiteX832" fmla="*/ 6082788 w 7467600"/>
              <a:gd name="connsiteY832" fmla="*/ 64119 h 6858000"/>
              <a:gd name="connsiteX833" fmla="*/ 6099442 w 7467600"/>
              <a:gd name="connsiteY833" fmla="*/ 82568 h 6858000"/>
              <a:gd name="connsiteX834" fmla="*/ 4804137 w 7467600"/>
              <a:gd name="connsiteY834" fmla="*/ 320931 h 6858000"/>
              <a:gd name="connsiteX835" fmla="*/ 4227047 w 7467600"/>
              <a:gd name="connsiteY835" fmla="*/ 313415 h 6858000"/>
              <a:gd name="connsiteX836" fmla="*/ 4346041 w 7467600"/>
              <a:gd name="connsiteY836" fmla="*/ 456086 h 6858000"/>
              <a:gd name="connsiteX837" fmla="*/ 4870967 w 7467600"/>
              <a:gd name="connsiteY837" fmla="*/ 963061 h 6858000"/>
              <a:gd name="connsiteX838" fmla="*/ 4889647 w 7467600"/>
              <a:gd name="connsiteY838" fmla="*/ 957147 h 6858000"/>
              <a:gd name="connsiteX839" fmla="*/ 5422504 w 7467600"/>
              <a:gd name="connsiteY839" fmla="*/ 805191 h 6858000"/>
              <a:gd name="connsiteX840" fmla="*/ 6087656 w 7467600"/>
              <a:gd name="connsiteY840" fmla="*/ 826703 h 6858000"/>
              <a:gd name="connsiteX841" fmla="*/ 6058717 w 7467600"/>
              <a:gd name="connsiteY841" fmla="*/ 865992 h 6858000"/>
              <a:gd name="connsiteX842" fmla="*/ 4974153 w 7467600"/>
              <a:gd name="connsiteY842" fmla="*/ 1045456 h 6858000"/>
              <a:gd name="connsiteX843" fmla="*/ 5627835 w 7467600"/>
              <a:gd name="connsiteY843" fmla="*/ 1472077 h 6858000"/>
              <a:gd name="connsiteX844" fmla="*/ 5629817 w 7467600"/>
              <a:gd name="connsiteY844" fmla="*/ 1471412 h 6858000"/>
              <a:gd name="connsiteX845" fmla="*/ 5634124 w 7467600"/>
              <a:gd name="connsiteY845" fmla="*/ 1470572 h 6858000"/>
              <a:gd name="connsiteX846" fmla="*/ 5755832 w 7467600"/>
              <a:gd name="connsiteY846" fmla="*/ 1383886 h 6858000"/>
              <a:gd name="connsiteX847" fmla="*/ 6014186 w 7467600"/>
              <a:gd name="connsiteY847" fmla="*/ 1279799 h 6858000"/>
              <a:gd name="connsiteX848" fmla="*/ 6901619 w 7467600"/>
              <a:gd name="connsiteY848" fmla="*/ 1047874 h 6858000"/>
              <a:gd name="connsiteX849" fmla="*/ 6931566 w 7467600"/>
              <a:gd name="connsiteY849" fmla="*/ 1062034 h 6858000"/>
              <a:gd name="connsiteX850" fmla="*/ 5790982 w 7467600"/>
              <a:gd name="connsiteY850" fmla="*/ 1561380 h 6858000"/>
              <a:gd name="connsiteX851" fmla="*/ 6188971 w 7467600"/>
              <a:gd name="connsiteY851" fmla="*/ 1755168 h 6858000"/>
              <a:gd name="connsiteX852" fmla="*/ 6202446 w 7467600"/>
              <a:gd name="connsiteY852" fmla="*/ 1752268 h 6858000"/>
              <a:gd name="connsiteX853" fmla="*/ 7179560 w 7467600"/>
              <a:gd name="connsiteY853" fmla="*/ 1467551 h 6858000"/>
              <a:gd name="connsiteX854" fmla="*/ 7158730 w 7467600"/>
              <a:gd name="connsiteY854" fmla="*/ 1507835 h 6858000"/>
              <a:gd name="connsiteX855" fmla="*/ 6326959 w 7467600"/>
              <a:gd name="connsiteY855" fmla="*/ 1817686 h 6858000"/>
              <a:gd name="connsiteX856" fmla="*/ 6537433 w 7467600"/>
              <a:gd name="connsiteY856" fmla="*/ 1907790 h 6858000"/>
              <a:gd name="connsiteX857" fmla="*/ 6550221 w 7467600"/>
              <a:gd name="connsiteY857" fmla="*/ 1910729 h 6858000"/>
              <a:gd name="connsiteX858" fmla="*/ 6964438 w 7467600"/>
              <a:gd name="connsiteY858" fmla="*/ 2209505 h 6858000"/>
              <a:gd name="connsiteX859" fmla="*/ 7367862 w 7467600"/>
              <a:gd name="connsiteY859" fmla="*/ 2806833 h 6858000"/>
              <a:gd name="connsiteX860" fmla="*/ 7364329 w 7467600"/>
              <a:gd name="connsiteY860" fmla="*/ 2826907 h 6858000"/>
              <a:gd name="connsiteX861" fmla="*/ 7290545 w 7467600"/>
              <a:gd name="connsiteY861" fmla="*/ 2850663 h 6858000"/>
              <a:gd name="connsiteX862" fmla="*/ 6472036 w 7467600"/>
              <a:gd name="connsiteY862" fmla="*/ 1959003 h 6858000"/>
              <a:gd name="connsiteX863" fmla="*/ 5792897 w 7467600"/>
              <a:gd name="connsiteY863" fmla="*/ 1647747 h 6858000"/>
              <a:gd name="connsiteX864" fmla="*/ 5842751 w 7467600"/>
              <a:gd name="connsiteY864" fmla="*/ 1816112 h 6858000"/>
              <a:gd name="connsiteX865" fmla="*/ 5847424 w 7467600"/>
              <a:gd name="connsiteY865" fmla="*/ 1815776 h 6858000"/>
              <a:gd name="connsiteX866" fmla="*/ 6399821 w 7467600"/>
              <a:gd name="connsiteY866" fmla="*/ 2344799 h 6858000"/>
              <a:gd name="connsiteX867" fmla="*/ 6323232 w 7467600"/>
              <a:gd name="connsiteY867" fmla="*/ 2389634 h 6858000"/>
              <a:gd name="connsiteX868" fmla="*/ 5942958 w 7467600"/>
              <a:gd name="connsiteY868" fmla="*/ 2077708 h 6858000"/>
              <a:gd name="connsiteX869" fmla="*/ 5921559 w 7467600"/>
              <a:gd name="connsiteY869" fmla="*/ 2378596 h 6858000"/>
              <a:gd name="connsiteX870" fmla="*/ 5817651 w 7467600"/>
              <a:gd name="connsiteY870" fmla="*/ 3023919 h 6858000"/>
              <a:gd name="connsiteX871" fmla="*/ 5729634 w 7467600"/>
              <a:gd name="connsiteY871" fmla="*/ 3051849 h 6858000"/>
              <a:gd name="connsiteX872" fmla="*/ 5611018 w 7467600"/>
              <a:gd name="connsiteY872" fmla="*/ 2316769 h 6858000"/>
              <a:gd name="connsiteX873" fmla="*/ 5687608 w 7467600"/>
              <a:gd name="connsiteY873" fmla="*/ 2039972 h 6858000"/>
              <a:gd name="connsiteX874" fmla="*/ 5657554 w 7467600"/>
              <a:gd name="connsiteY874" fmla="*/ 1576445 h 6858000"/>
              <a:gd name="connsiteX875" fmla="*/ 5150475 w 7467600"/>
              <a:gd name="connsiteY875" fmla="*/ 1274012 h 6858000"/>
              <a:gd name="connsiteX876" fmla="*/ 5349142 w 7467600"/>
              <a:gd name="connsiteY876" fmla="*/ 2204405 h 6858000"/>
              <a:gd name="connsiteX877" fmla="*/ 5262214 w 7467600"/>
              <a:gd name="connsiteY877" fmla="*/ 2233836 h 6858000"/>
              <a:gd name="connsiteX878" fmla="*/ 4981539 w 7467600"/>
              <a:gd name="connsiteY878" fmla="*/ 1542201 h 6858000"/>
              <a:gd name="connsiteX879" fmla="*/ 4958461 w 7467600"/>
              <a:gd name="connsiteY879" fmla="*/ 1136957 h 6858000"/>
              <a:gd name="connsiteX880" fmla="*/ 4655015 w 7467600"/>
              <a:gd name="connsiteY880" fmla="*/ 891426 h 6858000"/>
              <a:gd name="connsiteX881" fmla="*/ 4348002 w 7467600"/>
              <a:gd name="connsiteY881" fmla="*/ 2205895 h 6858000"/>
              <a:gd name="connsiteX882" fmla="*/ 4262250 w 7467600"/>
              <a:gd name="connsiteY882" fmla="*/ 2219972 h 6858000"/>
              <a:gd name="connsiteX883" fmla="*/ 4550611 w 7467600"/>
              <a:gd name="connsiteY883" fmla="*/ 817540 h 6858000"/>
              <a:gd name="connsiteX884" fmla="*/ 4564418 w 7467600"/>
              <a:gd name="connsiteY884" fmla="*/ 808293 h 6858000"/>
              <a:gd name="connsiteX885" fmla="*/ 4266388 w 7467600"/>
              <a:gd name="connsiteY885" fmla="*/ 500083 h 6858000"/>
              <a:gd name="connsiteX886" fmla="*/ 4032842 w 7467600"/>
              <a:gd name="connsiteY886" fmla="*/ 211809 h 6858000"/>
              <a:gd name="connsiteX887" fmla="*/ 3882765 w 7467600"/>
              <a:gd name="connsiteY887" fmla="*/ 0 h 6858000"/>
              <a:gd name="connsiteX888" fmla="*/ 3721337 w 7467600"/>
              <a:gd name="connsiteY888" fmla="*/ 0 h 6858000"/>
              <a:gd name="connsiteX889" fmla="*/ 3797544 w 7467600"/>
              <a:gd name="connsiteY889" fmla="*/ 0 h 6858000"/>
              <a:gd name="connsiteX890" fmla="*/ 3775734 w 7467600"/>
              <a:gd name="connsiteY890" fmla="*/ 95131 h 6858000"/>
              <a:gd name="connsiteX891" fmla="*/ 3724807 w 7467600"/>
              <a:gd name="connsiteY891" fmla="*/ 272257 h 6858000"/>
              <a:gd name="connsiteX892" fmla="*/ 3726844 w 7467600"/>
              <a:gd name="connsiteY892" fmla="*/ 282988 h 6858000"/>
              <a:gd name="connsiteX893" fmla="*/ 3742664 w 7467600"/>
              <a:gd name="connsiteY893" fmla="*/ 279918 h 6858000"/>
              <a:gd name="connsiteX894" fmla="*/ 4103910 w 7467600"/>
              <a:gd name="connsiteY894" fmla="*/ 1161917 h 6858000"/>
              <a:gd name="connsiteX895" fmla="*/ 4020269 w 7467600"/>
              <a:gd name="connsiteY895" fmla="*/ 1200406 h 6858000"/>
              <a:gd name="connsiteX896" fmla="*/ 3674882 w 7467600"/>
              <a:gd name="connsiteY896" fmla="*/ 488524 h 6858000"/>
              <a:gd name="connsiteX897" fmla="*/ 3132682 w 7467600"/>
              <a:gd name="connsiteY897" fmla="*/ 1072284 h 6858000"/>
              <a:gd name="connsiteX898" fmla="*/ 2716346 w 7467600"/>
              <a:gd name="connsiteY898" fmla="*/ 1276376 h 6858000"/>
              <a:gd name="connsiteX899" fmla="*/ 2716772 w 7467600"/>
              <a:gd name="connsiteY899" fmla="*/ 1255462 h 6858000"/>
              <a:gd name="connsiteX900" fmla="*/ 3471096 w 7467600"/>
              <a:gd name="connsiteY900" fmla="*/ 437072 h 6858000"/>
              <a:gd name="connsiteX901" fmla="*/ 3639057 w 7467600"/>
              <a:gd name="connsiteY901" fmla="*/ 286334 h 6858000"/>
              <a:gd name="connsiteX902" fmla="*/ 3640309 w 7467600"/>
              <a:gd name="connsiteY902" fmla="*/ 284664 h 6858000"/>
              <a:gd name="connsiteX903" fmla="*/ 3646022 w 7467600"/>
              <a:gd name="connsiteY903" fmla="*/ 276711 h 6858000"/>
              <a:gd name="connsiteX904" fmla="*/ 3707943 w 7467600"/>
              <a:gd name="connsiteY904" fmla="*/ 65958 h 6858000"/>
              <a:gd name="connsiteX905" fmla="*/ 3721337 w 7467600"/>
              <a:gd name="connsiteY905" fmla="*/ 0 h 6858000"/>
              <a:gd name="connsiteX906" fmla="*/ 2867960 w 7467600"/>
              <a:gd name="connsiteY906" fmla="*/ 0 h 6858000"/>
              <a:gd name="connsiteX907" fmla="*/ 2926351 w 7467600"/>
              <a:gd name="connsiteY907" fmla="*/ 0 h 6858000"/>
              <a:gd name="connsiteX908" fmla="*/ 2902823 w 7467600"/>
              <a:gd name="connsiteY908" fmla="*/ 262929 h 6858000"/>
              <a:gd name="connsiteX909" fmla="*/ 2940663 w 7467600"/>
              <a:gd name="connsiteY909" fmla="*/ 140884 h 6858000"/>
              <a:gd name="connsiteX910" fmla="*/ 2947039 w 7467600"/>
              <a:gd name="connsiteY910" fmla="*/ 122524 h 6858000"/>
              <a:gd name="connsiteX911" fmla="*/ 2984316 w 7467600"/>
              <a:gd name="connsiteY911" fmla="*/ 0 h 6858000"/>
              <a:gd name="connsiteX912" fmla="*/ 3016114 w 7467600"/>
              <a:gd name="connsiteY912" fmla="*/ 0 h 6858000"/>
              <a:gd name="connsiteX913" fmla="*/ 2979949 w 7467600"/>
              <a:gd name="connsiteY913" fmla="*/ 119274 h 6858000"/>
              <a:gd name="connsiteX914" fmla="*/ 3023879 w 7467600"/>
              <a:gd name="connsiteY914" fmla="*/ 0 h 6858000"/>
              <a:gd name="connsiteX915" fmla="*/ 3105400 w 7467600"/>
              <a:gd name="connsiteY915" fmla="*/ 0 h 6858000"/>
              <a:gd name="connsiteX916" fmla="*/ 3094669 w 7467600"/>
              <a:gd name="connsiteY916" fmla="*/ 30308 h 6858000"/>
              <a:gd name="connsiteX917" fmla="*/ 2901945 w 7467600"/>
              <a:gd name="connsiteY917" fmla="*/ 466538 h 6858000"/>
              <a:gd name="connsiteX918" fmla="*/ 2815209 w 7467600"/>
              <a:gd name="connsiteY918" fmla="*/ 497361 h 6858000"/>
              <a:gd name="connsiteX919" fmla="*/ 2844845 w 7467600"/>
              <a:gd name="connsiteY919" fmla="*/ 127638 h 6858000"/>
              <a:gd name="connsiteX920" fmla="*/ 2867960 w 7467600"/>
              <a:gd name="connsiteY920" fmla="*/ 0 h 6858000"/>
              <a:gd name="connsiteX921" fmla="*/ 1057230 w 7467600"/>
              <a:gd name="connsiteY921" fmla="*/ 0 h 6858000"/>
              <a:gd name="connsiteX922" fmla="*/ 1111003 w 7467600"/>
              <a:gd name="connsiteY922" fmla="*/ 0 h 6858000"/>
              <a:gd name="connsiteX923" fmla="*/ 1125553 w 7467600"/>
              <a:gd name="connsiteY923" fmla="*/ 52588 h 6858000"/>
              <a:gd name="connsiteX924" fmla="*/ 1304276 w 7467600"/>
              <a:gd name="connsiteY924" fmla="*/ 476275 h 6858000"/>
              <a:gd name="connsiteX925" fmla="*/ 1492066 w 7467600"/>
              <a:gd name="connsiteY925" fmla="*/ 886333 h 6858000"/>
              <a:gd name="connsiteX926" fmla="*/ 1423698 w 7467600"/>
              <a:gd name="connsiteY926" fmla="*/ 710817 h 6858000"/>
              <a:gd name="connsiteX927" fmla="*/ 1357609 w 7467600"/>
              <a:gd name="connsiteY927" fmla="*/ 532892 h 6858000"/>
              <a:gd name="connsiteX928" fmla="*/ 1309550 w 7467600"/>
              <a:gd name="connsiteY928" fmla="*/ 374031 h 6858000"/>
              <a:gd name="connsiteX929" fmla="*/ 1193673 w 7467600"/>
              <a:gd name="connsiteY929" fmla="*/ 49533 h 6858000"/>
              <a:gd name="connsiteX930" fmla="*/ 1164391 w 7467600"/>
              <a:gd name="connsiteY930" fmla="*/ 0 h 6858000"/>
              <a:gd name="connsiteX931" fmla="*/ 1200666 w 7467600"/>
              <a:gd name="connsiteY931" fmla="*/ 0 h 6858000"/>
              <a:gd name="connsiteX932" fmla="*/ 1223408 w 7467600"/>
              <a:gd name="connsiteY932" fmla="*/ 38996 h 6858000"/>
              <a:gd name="connsiteX933" fmla="*/ 1339635 w 7467600"/>
              <a:gd name="connsiteY933" fmla="*/ 365517 h 6858000"/>
              <a:gd name="connsiteX934" fmla="*/ 1387469 w 7467600"/>
              <a:gd name="connsiteY934" fmla="*/ 523079 h 6858000"/>
              <a:gd name="connsiteX935" fmla="*/ 1452685 w 7467600"/>
              <a:gd name="connsiteY935" fmla="*/ 699806 h 6858000"/>
              <a:gd name="connsiteX936" fmla="*/ 1492092 w 7467600"/>
              <a:gd name="connsiteY936" fmla="*/ 800424 h 6858000"/>
              <a:gd name="connsiteX937" fmla="*/ 1455302 w 7467600"/>
              <a:gd name="connsiteY937" fmla="*/ 632913 h 6858000"/>
              <a:gd name="connsiteX938" fmla="*/ 1222336 w 7467600"/>
              <a:gd name="connsiteY938" fmla="*/ 9480 h 6858000"/>
              <a:gd name="connsiteX939" fmla="*/ 1214634 w 7467600"/>
              <a:gd name="connsiteY939" fmla="*/ 0 h 6858000"/>
              <a:gd name="connsiteX940" fmla="*/ 1289827 w 7467600"/>
              <a:gd name="connsiteY940" fmla="*/ 0 h 6858000"/>
              <a:gd name="connsiteX941" fmla="*/ 1321076 w 7467600"/>
              <a:gd name="connsiteY941" fmla="*/ 59722 h 6858000"/>
              <a:gd name="connsiteX942" fmla="*/ 1512579 w 7467600"/>
              <a:gd name="connsiteY942" fmla="*/ 626441 h 6858000"/>
              <a:gd name="connsiteX943" fmla="*/ 1506076 w 7467600"/>
              <a:gd name="connsiteY943" fmla="*/ 1089289 h 6858000"/>
              <a:gd name="connsiteX944" fmla="*/ 1486346 w 7467600"/>
              <a:gd name="connsiteY944" fmla="*/ 1079919 h 6858000"/>
              <a:gd name="connsiteX945" fmla="*/ 1070511 w 7467600"/>
              <a:gd name="connsiteY945" fmla="*/ 48609 h 6858000"/>
              <a:gd name="connsiteX946" fmla="*/ 1057230 w 7467600"/>
              <a:gd name="connsiteY946" fmla="*/ 0 h 6858000"/>
              <a:gd name="connsiteX947" fmla="*/ 43151 w 7467600"/>
              <a:gd name="connsiteY947" fmla="*/ 0 h 6858000"/>
              <a:gd name="connsiteX948" fmla="*/ 95283 w 7467600"/>
              <a:gd name="connsiteY948" fmla="*/ 0 h 6858000"/>
              <a:gd name="connsiteX949" fmla="*/ 300708 w 7467600"/>
              <a:gd name="connsiteY949" fmla="*/ 154571 h 6858000"/>
              <a:gd name="connsiteX950" fmla="*/ 530414 w 7467600"/>
              <a:gd name="connsiteY950" fmla="*/ 354673 h 6858000"/>
              <a:gd name="connsiteX951" fmla="*/ 333785 w 7467600"/>
              <a:gd name="connsiteY951" fmla="*/ 161564 h 6858000"/>
              <a:gd name="connsiteX952" fmla="*/ 147005 w 7467600"/>
              <a:gd name="connsiteY952" fmla="*/ 0 h 6858000"/>
              <a:gd name="connsiteX953" fmla="*/ 272509 w 7467600"/>
              <a:gd name="connsiteY953" fmla="*/ 0 h 6858000"/>
              <a:gd name="connsiteX954" fmla="*/ 326276 w 7467600"/>
              <a:gd name="connsiteY954" fmla="*/ 45847 h 6858000"/>
              <a:gd name="connsiteX955" fmla="*/ 823759 w 7467600"/>
              <a:gd name="connsiteY955" fmla="*/ 574145 h 6858000"/>
              <a:gd name="connsiteX956" fmla="*/ 811254 w 7467600"/>
              <a:gd name="connsiteY956" fmla="*/ 665546 h 6858000"/>
              <a:gd name="connsiteX957" fmla="*/ 154042 w 7467600"/>
              <a:gd name="connsiteY957" fmla="*/ 261522 h 6858000"/>
              <a:gd name="connsiteX958" fmla="*/ 13550 w 7467600"/>
              <a:gd name="connsiteY958" fmla="*/ 158423 h 6858000"/>
              <a:gd name="connsiteX959" fmla="*/ 0 w 7467600"/>
              <a:gd name="connsiteY959" fmla="*/ 146618 h 6858000"/>
              <a:gd name="connsiteX960" fmla="*/ 0 w 7467600"/>
              <a:gd name="connsiteY960" fmla="*/ 59161 h 6858000"/>
              <a:gd name="connsiteX961" fmla="*/ 45427 w 7467600"/>
              <a:gd name="connsiteY961" fmla="*/ 101078 h 6858000"/>
              <a:gd name="connsiteX962" fmla="*/ 630103 w 7467600"/>
              <a:gd name="connsiteY962" fmla="*/ 485885 h 6858000"/>
              <a:gd name="connsiteX963" fmla="*/ 532040 w 7467600"/>
              <a:gd name="connsiteY963" fmla="*/ 399359 h 6858000"/>
              <a:gd name="connsiteX964" fmla="*/ 517618 w 7467600"/>
              <a:gd name="connsiteY964" fmla="*/ 385726 h 6858000"/>
              <a:gd name="connsiteX965" fmla="*/ 285074 w 7467600"/>
              <a:gd name="connsiteY965" fmla="*/ 182755 h 6858000"/>
              <a:gd name="connsiteX966" fmla="*/ 43151 w 7467600"/>
              <a:gd name="connsiteY966"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454976 w 7467600"/>
              <a:gd name="connsiteY74" fmla="*/ 6318297 h 6858000"/>
              <a:gd name="connsiteX75" fmla="*/ 7379510 w 7467600"/>
              <a:gd name="connsiteY75" fmla="*/ 5755454 h 6858000"/>
              <a:gd name="connsiteX76" fmla="*/ 7467600 w 7467600"/>
              <a:gd name="connsiteY76" fmla="*/ 6012219 h 6858000"/>
              <a:gd name="connsiteX77" fmla="*/ 7356878 w 7467600"/>
              <a:gd name="connsiteY77" fmla="*/ 5981332 h 6858000"/>
              <a:gd name="connsiteX78" fmla="*/ 7467600 w 7467600"/>
              <a:gd name="connsiteY78" fmla="*/ 6117703 h 6858000"/>
              <a:gd name="connsiteX79" fmla="*/ 7467600 w 7467600"/>
              <a:gd name="connsiteY79" fmla="*/ 6163634 h 6858000"/>
              <a:gd name="connsiteX80" fmla="*/ 7403637 w 7467600"/>
              <a:gd name="connsiteY80" fmla="*/ 6083957 h 6858000"/>
              <a:gd name="connsiteX81" fmla="*/ 7254615 w 7467600"/>
              <a:gd name="connsiteY81" fmla="*/ 5911918 h 6858000"/>
              <a:gd name="connsiteX82" fmla="*/ 7312589 w 7467600"/>
              <a:gd name="connsiteY82" fmla="*/ 5982309 h 6858000"/>
              <a:gd name="connsiteX83" fmla="*/ 7448321 w 7467600"/>
              <a:gd name="connsiteY83" fmla="*/ 6190991 h 6858000"/>
              <a:gd name="connsiteX84" fmla="*/ 7467600 w 7467600"/>
              <a:gd name="connsiteY84" fmla="*/ 6221686 h 6858000"/>
              <a:gd name="connsiteX85" fmla="*/ 7467600 w 7467600"/>
              <a:gd name="connsiteY85" fmla="*/ 6334256 h 6858000"/>
              <a:gd name="connsiteX86" fmla="*/ 7454976 w 7467600"/>
              <a:gd name="connsiteY86" fmla="*/ 6318297 h 6858000"/>
              <a:gd name="connsiteX87" fmla="*/ 1456157 w 7467600"/>
              <a:gd name="connsiteY87" fmla="*/ 5371404 h 6858000"/>
              <a:gd name="connsiteX88" fmla="*/ 1244432 w 7467600"/>
              <a:gd name="connsiteY88" fmla="*/ 5385601 h 6858000"/>
              <a:gd name="connsiteX89" fmla="*/ 973990 w 7467600"/>
              <a:gd name="connsiteY89" fmla="*/ 5424940 h 6858000"/>
              <a:gd name="connsiteX90" fmla="*/ 1103809 w 7467600"/>
              <a:gd name="connsiteY90" fmla="*/ 5433720 h 6858000"/>
              <a:gd name="connsiteX91" fmla="*/ 1123454 w 7467600"/>
              <a:gd name="connsiteY91" fmla="*/ 5435727 h 6858000"/>
              <a:gd name="connsiteX92" fmla="*/ 1737017 w 7467600"/>
              <a:gd name="connsiteY92" fmla="*/ 5452183 h 6858000"/>
              <a:gd name="connsiteX93" fmla="*/ 1824397 w 7467600"/>
              <a:gd name="connsiteY93" fmla="*/ 5447757 h 6858000"/>
              <a:gd name="connsiteX94" fmla="*/ 2070059 w 7467600"/>
              <a:gd name="connsiteY94" fmla="*/ 5441660 h 6858000"/>
              <a:gd name="connsiteX95" fmla="*/ 1456157 w 7467600"/>
              <a:gd name="connsiteY95" fmla="*/ 5371404 h 6858000"/>
              <a:gd name="connsiteX96" fmla="*/ 4988186 w 7467600"/>
              <a:gd name="connsiteY96" fmla="*/ 5216467 h 6858000"/>
              <a:gd name="connsiteX97" fmla="*/ 4777334 w 7467600"/>
              <a:gd name="connsiteY97" fmla="*/ 5406072 h 6858000"/>
              <a:gd name="connsiteX98" fmla="*/ 4718341 w 7467600"/>
              <a:gd name="connsiteY98" fmla="*/ 5468043 h 6858000"/>
              <a:gd name="connsiteX99" fmla="*/ 4604655 w 7467600"/>
              <a:gd name="connsiteY99" fmla="*/ 5583434 h 6858000"/>
              <a:gd name="connsiteX100" fmla="*/ 4565074 w 7467600"/>
              <a:gd name="connsiteY100" fmla="*/ 5618550 h 6858000"/>
              <a:gd name="connsiteX101" fmla="*/ 4988186 w 7467600"/>
              <a:gd name="connsiteY101" fmla="*/ 5216467 h 6858000"/>
              <a:gd name="connsiteX102" fmla="*/ 4978032 w 7467600"/>
              <a:gd name="connsiteY102" fmla="*/ 5183809 h 6858000"/>
              <a:gd name="connsiteX103" fmla="*/ 4463413 w 7467600"/>
              <a:gd name="connsiteY103" fmla="*/ 5615162 h 6858000"/>
              <a:gd name="connsiteX104" fmla="*/ 4358134 w 7467600"/>
              <a:gd name="connsiteY104" fmla="*/ 5742791 h 6858000"/>
              <a:gd name="connsiteX105" fmla="*/ 4376219 w 7467600"/>
              <a:gd name="connsiteY105" fmla="*/ 5729027 h 6858000"/>
              <a:gd name="connsiteX106" fmla="*/ 4582340 w 7467600"/>
              <a:gd name="connsiteY106" fmla="*/ 5561037 h 6858000"/>
              <a:gd name="connsiteX107" fmla="*/ 4694684 w 7467600"/>
              <a:gd name="connsiteY107" fmla="*/ 5447098 h 6858000"/>
              <a:gd name="connsiteX108" fmla="*/ 4754123 w 7467600"/>
              <a:gd name="connsiteY108" fmla="*/ 5384643 h 6858000"/>
              <a:gd name="connsiteX109" fmla="*/ 4978032 w 7467600"/>
              <a:gd name="connsiteY109" fmla="*/ 5183809 h 6858000"/>
              <a:gd name="connsiteX110" fmla="*/ 1903353 w 7467600"/>
              <a:gd name="connsiteY110" fmla="*/ 5044827 h 6858000"/>
              <a:gd name="connsiteX111" fmla="*/ 1936931 w 7467600"/>
              <a:gd name="connsiteY111" fmla="*/ 5093954 h 6858000"/>
              <a:gd name="connsiteX112" fmla="*/ 2195868 w 7467600"/>
              <a:gd name="connsiteY112" fmla="*/ 5396574 h 6858000"/>
              <a:gd name="connsiteX113" fmla="*/ 2088852 w 7467600"/>
              <a:gd name="connsiteY113" fmla="*/ 5166123 h 6858000"/>
              <a:gd name="connsiteX114" fmla="*/ 1958241 w 7467600"/>
              <a:gd name="connsiteY114" fmla="*/ 5067955 h 6858000"/>
              <a:gd name="connsiteX115" fmla="*/ 1903353 w 7467600"/>
              <a:gd name="connsiteY115" fmla="*/ 5044827 h 6858000"/>
              <a:gd name="connsiteX116" fmla="*/ 1979378 w 7467600"/>
              <a:gd name="connsiteY116" fmla="*/ 4769504 h 6858000"/>
              <a:gd name="connsiteX117" fmla="*/ 2882120 w 7467600"/>
              <a:gd name="connsiteY117" fmla="*/ 5064547 h 6858000"/>
              <a:gd name="connsiteX118" fmla="*/ 2793103 w 7467600"/>
              <a:gd name="connsiteY118" fmla="*/ 5039699 h 6858000"/>
              <a:gd name="connsiteX119" fmla="*/ 2770041 w 7467600"/>
              <a:gd name="connsiteY119" fmla="*/ 5033634 h 6858000"/>
              <a:gd name="connsiteX120" fmla="*/ 1979378 w 7467600"/>
              <a:gd name="connsiteY120" fmla="*/ 4769504 h 6858000"/>
              <a:gd name="connsiteX121" fmla="*/ 1927410 w 7467600"/>
              <a:gd name="connsiteY121" fmla="*/ 4716164 h 6858000"/>
              <a:gd name="connsiteX122" fmla="*/ 1959587 w 7467600"/>
              <a:gd name="connsiteY122" fmla="*/ 4728849 h 6858000"/>
              <a:gd name="connsiteX123" fmla="*/ 2777707 w 7467600"/>
              <a:gd name="connsiteY123" fmla="*/ 5003991 h 6858000"/>
              <a:gd name="connsiteX124" fmla="*/ 2800768 w 7467600"/>
              <a:gd name="connsiteY124" fmla="*/ 5010056 h 6858000"/>
              <a:gd name="connsiteX125" fmla="*/ 2879408 w 7467600"/>
              <a:gd name="connsiteY125" fmla="*/ 5031590 h 6858000"/>
              <a:gd name="connsiteX126" fmla="*/ 2862295 w 7467600"/>
              <a:gd name="connsiteY126" fmla="*/ 5022958 h 6858000"/>
              <a:gd name="connsiteX127" fmla="*/ 2813343 w 7467600"/>
              <a:gd name="connsiteY127" fmla="*/ 4998369 h 6858000"/>
              <a:gd name="connsiteX128" fmla="*/ 2646245 w 7467600"/>
              <a:gd name="connsiteY128" fmla="*/ 4930999 h 6858000"/>
              <a:gd name="connsiteX129" fmla="*/ 1999243 w 7467600"/>
              <a:gd name="connsiteY129" fmla="*/ 4730524 h 6858000"/>
              <a:gd name="connsiteX130" fmla="*/ 1979527 w 7467600"/>
              <a:gd name="connsiteY130" fmla="*/ 4726651 h 6858000"/>
              <a:gd name="connsiteX131" fmla="*/ 1927410 w 7467600"/>
              <a:gd name="connsiteY131" fmla="*/ 4716164 h 6858000"/>
              <a:gd name="connsiteX132" fmla="*/ 1997014 w 7467600"/>
              <a:gd name="connsiteY132" fmla="*/ 4698007 h 6858000"/>
              <a:gd name="connsiteX133" fmla="*/ 2005458 w 7467600"/>
              <a:gd name="connsiteY133" fmla="*/ 4699540 h 6858000"/>
              <a:gd name="connsiteX134" fmla="*/ 2657186 w 7467600"/>
              <a:gd name="connsiteY134" fmla="*/ 4901687 h 6858000"/>
              <a:gd name="connsiteX135" fmla="*/ 2826662 w 7467600"/>
              <a:gd name="connsiteY135" fmla="*/ 4970362 h 6858000"/>
              <a:gd name="connsiteX136" fmla="*/ 2876100 w 7467600"/>
              <a:gd name="connsiteY136" fmla="*/ 4995397 h 6858000"/>
              <a:gd name="connsiteX137" fmla="*/ 3042600 w 7467600"/>
              <a:gd name="connsiteY137" fmla="*/ 5059532 h 6858000"/>
              <a:gd name="connsiteX138" fmla="*/ 1997014 w 7467600"/>
              <a:gd name="connsiteY138" fmla="*/ 4698007 h 6858000"/>
              <a:gd name="connsiteX139" fmla="*/ 2305292 w 7467600"/>
              <a:gd name="connsiteY139" fmla="*/ 4219492 h 6858000"/>
              <a:gd name="connsiteX140" fmla="*/ 3360922 w 7467600"/>
              <a:gd name="connsiteY140" fmla="*/ 4529373 h 6858000"/>
              <a:gd name="connsiteX141" fmla="*/ 3492420 w 7467600"/>
              <a:gd name="connsiteY141" fmla="*/ 4510145 h 6858000"/>
              <a:gd name="connsiteX142" fmla="*/ 3364086 w 7467600"/>
              <a:gd name="connsiteY142" fmla="*/ 4480340 h 6858000"/>
              <a:gd name="connsiteX143" fmla="*/ 3225818 w 7467600"/>
              <a:gd name="connsiteY143" fmla="*/ 4411822 h 6858000"/>
              <a:gd name="connsiteX144" fmla="*/ 3129696 w 7467600"/>
              <a:gd name="connsiteY144" fmla="*/ 4360704 h 6858000"/>
              <a:gd name="connsiteX145" fmla="*/ 2814545 w 7467600"/>
              <a:gd name="connsiteY145" fmla="*/ 4282955 h 6858000"/>
              <a:gd name="connsiteX146" fmla="*/ 2305292 w 7467600"/>
              <a:gd name="connsiteY146" fmla="*/ 4219492 h 6858000"/>
              <a:gd name="connsiteX147" fmla="*/ 2626982 w 7467600"/>
              <a:gd name="connsiteY147" fmla="*/ 4206450 h 6858000"/>
              <a:gd name="connsiteX148" fmla="*/ 2490617 w 7467600"/>
              <a:gd name="connsiteY148" fmla="*/ 4206951 h 6858000"/>
              <a:gd name="connsiteX149" fmla="*/ 2819869 w 7467600"/>
              <a:gd name="connsiteY149" fmla="*/ 4252936 h 6858000"/>
              <a:gd name="connsiteX150" fmla="*/ 3143018 w 7467600"/>
              <a:gd name="connsiteY150" fmla="*/ 4332698 h 6858000"/>
              <a:gd name="connsiteX151" fmla="*/ 3241520 w 7467600"/>
              <a:gd name="connsiteY151" fmla="*/ 4385112 h 6858000"/>
              <a:gd name="connsiteX152" fmla="*/ 3374575 w 7467600"/>
              <a:gd name="connsiteY152" fmla="*/ 4451517 h 6858000"/>
              <a:gd name="connsiteX153" fmla="*/ 3505221 w 7467600"/>
              <a:gd name="connsiteY153" fmla="*/ 4480757 h 6858000"/>
              <a:gd name="connsiteX154" fmla="*/ 2626982 w 7467600"/>
              <a:gd name="connsiteY154" fmla="*/ 4206450 h 6858000"/>
              <a:gd name="connsiteX155" fmla="*/ 1310106 w 7467600"/>
              <a:gd name="connsiteY155" fmla="*/ 3943217 h 6858000"/>
              <a:gd name="connsiteX156" fmla="*/ 854994 w 7467600"/>
              <a:gd name="connsiteY156" fmla="*/ 4399136 h 6858000"/>
              <a:gd name="connsiteX157" fmla="*/ 742462 w 7467600"/>
              <a:gd name="connsiteY157" fmla="*/ 4594648 h 6858000"/>
              <a:gd name="connsiteX158" fmla="*/ 820602 w 7467600"/>
              <a:gd name="connsiteY158" fmla="*/ 4485915 h 6858000"/>
              <a:gd name="connsiteX159" fmla="*/ 878295 w 7467600"/>
              <a:gd name="connsiteY159" fmla="*/ 4403594 h 6858000"/>
              <a:gd name="connsiteX160" fmla="*/ 1240607 w 7467600"/>
              <a:gd name="connsiteY160" fmla="*/ 4010401 h 6858000"/>
              <a:gd name="connsiteX161" fmla="*/ 1310106 w 7467600"/>
              <a:gd name="connsiteY161" fmla="*/ 3943217 h 6858000"/>
              <a:gd name="connsiteX162" fmla="*/ 1423113 w 7467600"/>
              <a:gd name="connsiteY162" fmla="*/ 3874565 h 6858000"/>
              <a:gd name="connsiteX163" fmla="*/ 1260565 w 7467600"/>
              <a:gd name="connsiteY163" fmla="*/ 4031982 h 6858000"/>
              <a:gd name="connsiteX164" fmla="*/ 901900 w 7467600"/>
              <a:gd name="connsiteY164" fmla="*/ 4421236 h 6858000"/>
              <a:gd name="connsiteX165" fmla="*/ 845044 w 7467600"/>
              <a:gd name="connsiteY165" fmla="*/ 4502436 h 6858000"/>
              <a:gd name="connsiteX166" fmla="*/ 685926 w 7467600"/>
              <a:gd name="connsiteY166" fmla="*/ 4703069 h 6858000"/>
              <a:gd name="connsiteX167" fmla="*/ 684248 w 7467600"/>
              <a:gd name="connsiteY167" fmla="*/ 4706721 h 6858000"/>
              <a:gd name="connsiteX168" fmla="*/ 1423113 w 7467600"/>
              <a:gd name="connsiteY168" fmla="*/ 3874565 h 6858000"/>
              <a:gd name="connsiteX169" fmla="*/ 3316479 w 7467600"/>
              <a:gd name="connsiteY169" fmla="*/ 3872136 h 6858000"/>
              <a:gd name="connsiteX170" fmla="*/ 3546806 w 7467600"/>
              <a:gd name="connsiteY170" fmla="*/ 4356139 h 6858000"/>
              <a:gd name="connsiteX171" fmla="*/ 3364433 w 7467600"/>
              <a:gd name="connsiteY171" fmla="*/ 3953121 h 6858000"/>
              <a:gd name="connsiteX172" fmla="*/ 3316479 w 7467600"/>
              <a:gd name="connsiteY172" fmla="*/ 3872136 h 6858000"/>
              <a:gd name="connsiteX173" fmla="*/ 3291335 w 7467600"/>
              <a:gd name="connsiteY173" fmla="*/ 3767420 h 6858000"/>
              <a:gd name="connsiteX174" fmla="*/ 3390805 w 7467600"/>
              <a:gd name="connsiteY174" fmla="*/ 3937163 h 6858000"/>
              <a:gd name="connsiteX175" fmla="*/ 3579062 w 7467600"/>
              <a:gd name="connsiteY175" fmla="*/ 4359040 h 6858000"/>
              <a:gd name="connsiteX176" fmla="*/ 3467355 w 7467600"/>
              <a:gd name="connsiteY176" fmla="*/ 3988130 h 6858000"/>
              <a:gd name="connsiteX177" fmla="*/ 3310753 w 7467600"/>
              <a:gd name="connsiteY177" fmla="*/ 3787140 h 6858000"/>
              <a:gd name="connsiteX178" fmla="*/ 3291335 w 7467600"/>
              <a:gd name="connsiteY178" fmla="*/ 3767420 h 6858000"/>
              <a:gd name="connsiteX179" fmla="*/ 1635889 w 7467600"/>
              <a:gd name="connsiteY179" fmla="*/ 3709494 h 6858000"/>
              <a:gd name="connsiteX180" fmla="*/ 1634800 w 7467600"/>
              <a:gd name="connsiteY180" fmla="*/ 3731111 h 6858000"/>
              <a:gd name="connsiteX181" fmla="*/ 1635889 w 7467600"/>
              <a:gd name="connsiteY181" fmla="*/ 3709494 h 6858000"/>
              <a:gd name="connsiteX182" fmla="*/ 1510397 w 7467600"/>
              <a:gd name="connsiteY182" fmla="*/ 3684705 h 6858000"/>
              <a:gd name="connsiteX183" fmla="*/ 1146550 w 7467600"/>
              <a:gd name="connsiteY183" fmla="*/ 3802012 h 6858000"/>
              <a:gd name="connsiteX184" fmla="*/ 698834 w 7467600"/>
              <a:gd name="connsiteY184" fmla="*/ 3952272 h 6858000"/>
              <a:gd name="connsiteX185" fmla="*/ 34256 w 7467600"/>
              <a:gd name="connsiteY185" fmla="*/ 4347603 h 6858000"/>
              <a:gd name="connsiteX186" fmla="*/ 527241 w 7467600"/>
              <a:gd name="connsiteY186" fmla="*/ 4065078 h 6858000"/>
              <a:gd name="connsiteX187" fmla="*/ 1510397 w 7467600"/>
              <a:gd name="connsiteY187" fmla="*/ 3684705 h 6858000"/>
              <a:gd name="connsiteX188" fmla="*/ 1313114 w 7467600"/>
              <a:gd name="connsiteY188" fmla="*/ 3655216 h 6858000"/>
              <a:gd name="connsiteX189" fmla="*/ 1109304 w 7467600"/>
              <a:gd name="connsiteY189" fmla="*/ 3669030 h 6858000"/>
              <a:gd name="connsiteX190" fmla="*/ 8129 w 7467600"/>
              <a:gd name="connsiteY190" fmla="*/ 4330519 h 6858000"/>
              <a:gd name="connsiteX191" fmla="*/ 687572 w 7467600"/>
              <a:gd name="connsiteY191" fmla="*/ 3925629 h 6858000"/>
              <a:gd name="connsiteX192" fmla="*/ 1138365 w 7467600"/>
              <a:gd name="connsiteY192" fmla="*/ 3774515 h 6858000"/>
              <a:gd name="connsiteX193" fmla="*/ 1505579 w 7467600"/>
              <a:gd name="connsiteY193" fmla="*/ 3655526 h 6858000"/>
              <a:gd name="connsiteX194" fmla="*/ 1313114 w 7467600"/>
              <a:gd name="connsiteY194" fmla="*/ 3655216 h 6858000"/>
              <a:gd name="connsiteX195" fmla="*/ 3655073 w 7467600"/>
              <a:gd name="connsiteY195" fmla="*/ 3650884 h 6858000"/>
              <a:gd name="connsiteX196" fmla="*/ 3989938 w 7467600"/>
              <a:gd name="connsiteY196" fmla="*/ 3991685 h 6858000"/>
              <a:gd name="connsiteX197" fmla="*/ 4393907 w 7467600"/>
              <a:gd name="connsiteY197" fmla="*/ 4261258 h 6858000"/>
              <a:gd name="connsiteX198" fmla="*/ 4648051 w 7467600"/>
              <a:gd name="connsiteY198" fmla="*/ 4374051 h 6858000"/>
              <a:gd name="connsiteX199" fmla="*/ 4383389 w 7467600"/>
              <a:gd name="connsiteY199" fmla="*/ 4184369 h 6858000"/>
              <a:gd name="connsiteX200" fmla="*/ 4165508 w 7467600"/>
              <a:gd name="connsiteY200" fmla="*/ 4035196 h 6858000"/>
              <a:gd name="connsiteX201" fmla="*/ 4068162 w 7467600"/>
              <a:gd name="connsiteY201" fmla="*/ 3953394 h 6858000"/>
              <a:gd name="connsiteX202" fmla="*/ 3981416 w 7467600"/>
              <a:gd name="connsiteY202" fmla="*/ 3880482 h 6858000"/>
              <a:gd name="connsiteX203" fmla="*/ 3800147 w 7467600"/>
              <a:gd name="connsiteY203" fmla="*/ 3749872 h 6858000"/>
              <a:gd name="connsiteX204" fmla="*/ 3655073 w 7467600"/>
              <a:gd name="connsiteY204" fmla="*/ 3650884 h 6858000"/>
              <a:gd name="connsiteX205" fmla="*/ 3670252 w 7467600"/>
              <a:gd name="connsiteY205" fmla="*/ 3622798 h 6858000"/>
              <a:gd name="connsiteX206" fmla="*/ 3817258 w 7467600"/>
              <a:gd name="connsiteY206" fmla="*/ 3723577 h 6858000"/>
              <a:gd name="connsiteX207" fmla="*/ 4000461 w 7467600"/>
              <a:gd name="connsiteY207" fmla="*/ 3855966 h 6858000"/>
              <a:gd name="connsiteX208" fmla="*/ 4088180 w 7467600"/>
              <a:gd name="connsiteY208" fmla="*/ 3929774 h 6858000"/>
              <a:gd name="connsiteX209" fmla="*/ 4184555 w 7467600"/>
              <a:gd name="connsiteY209" fmla="*/ 4010683 h 6858000"/>
              <a:gd name="connsiteX210" fmla="*/ 4399563 w 7467600"/>
              <a:gd name="connsiteY210" fmla="*/ 4158106 h 6858000"/>
              <a:gd name="connsiteX211" fmla="*/ 4684469 w 7467600"/>
              <a:gd name="connsiteY211" fmla="*/ 4364680 h 6858000"/>
              <a:gd name="connsiteX212" fmla="*/ 4690271 w 7467600"/>
              <a:gd name="connsiteY212" fmla="*/ 4370034 h 6858000"/>
              <a:gd name="connsiteX213" fmla="*/ 4136093 w 7467600"/>
              <a:gd name="connsiteY213" fmla="*/ 3858466 h 6858000"/>
              <a:gd name="connsiteX214" fmla="*/ 3670252 w 7467600"/>
              <a:gd name="connsiteY214" fmla="*/ 3622798 h 6858000"/>
              <a:gd name="connsiteX215" fmla="*/ 4440129 w 7467600"/>
              <a:gd name="connsiteY215" fmla="*/ 3448571 h 6858000"/>
              <a:gd name="connsiteX216" fmla="*/ 4856525 w 7467600"/>
              <a:gd name="connsiteY216" fmla="*/ 3915351 h 6858000"/>
              <a:gd name="connsiteX217" fmla="*/ 5059055 w 7467600"/>
              <a:gd name="connsiteY217" fmla="*/ 4108918 h 6858000"/>
              <a:gd name="connsiteX218" fmla="*/ 5290070 w 7467600"/>
              <a:gd name="connsiteY218" fmla="*/ 4263619 h 6858000"/>
              <a:gd name="connsiteX219" fmla="*/ 4834991 w 7467600"/>
              <a:gd name="connsiteY219" fmla="*/ 3830985 h 6858000"/>
              <a:gd name="connsiteX220" fmla="*/ 4440129 w 7467600"/>
              <a:gd name="connsiteY220" fmla="*/ 3448571 h 6858000"/>
              <a:gd name="connsiteX221" fmla="*/ 4441737 w 7467600"/>
              <a:gd name="connsiteY221" fmla="*/ 3399734 h 6858000"/>
              <a:gd name="connsiteX222" fmla="*/ 4431236 w 7467600"/>
              <a:gd name="connsiteY222" fmla="*/ 3400954 h 6858000"/>
              <a:gd name="connsiteX223" fmla="*/ 4557150 w 7467600"/>
              <a:gd name="connsiteY223" fmla="*/ 3510023 h 6858000"/>
              <a:gd name="connsiteX224" fmla="*/ 4856936 w 7467600"/>
              <a:gd name="connsiteY224" fmla="*/ 3809146 h 6858000"/>
              <a:gd name="connsiteX225" fmla="*/ 5111996 w 7467600"/>
              <a:gd name="connsiteY225" fmla="*/ 4065759 h 6858000"/>
              <a:gd name="connsiteX226" fmla="*/ 5388878 w 7467600"/>
              <a:gd name="connsiteY226" fmla="*/ 4300185 h 6858000"/>
              <a:gd name="connsiteX227" fmla="*/ 5425556 w 7467600"/>
              <a:gd name="connsiteY227" fmla="*/ 4308967 h 6858000"/>
              <a:gd name="connsiteX228" fmla="*/ 4943646 w 7467600"/>
              <a:gd name="connsiteY228" fmla="*/ 3822916 h 6858000"/>
              <a:gd name="connsiteX229" fmla="*/ 4594837 w 7467600"/>
              <a:gd name="connsiteY229" fmla="*/ 3532274 h 6858000"/>
              <a:gd name="connsiteX230" fmla="*/ 4441737 w 7467600"/>
              <a:gd name="connsiteY230" fmla="*/ 3399734 h 6858000"/>
              <a:gd name="connsiteX231" fmla="*/ 5425834 w 7467600"/>
              <a:gd name="connsiteY231" fmla="*/ 3162785 h 6858000"/>
              <a:gd name="connsiteX232" fmla="*/ 5401644 w 7467600"/>
              <a:gd name="connsiteY232" fmla="*/ 3617847 h 6858000"/>
              <a:gd name="connsiteX233" fmla="*/ 5467256 w 7467600"/>
              <a:gd name="connsiteY233" fmla="*/ 4175494 h 6858000"/>
              <a:gd name="connsiteX234" fmla="*/ 5448069 w 7467600"/>
              <a:gd name="connsiteY234" fmla="*/ 3567554 h 6858000"/>
              <a:gd name="connsiteX235" fmla="*/ 5425834 w 7467600"/>
              <a:gd name="connsiteY235" fmla="*/ 3162785 h 6858000"/>
              <a:gd name="connsiteX236" fmla="*/ 1318687 w 7467600"/>
              <a:gd name="connsiteY236" fmla="*/ 3113840 h 6858000"/>
              <a:gd name="connsiteX237" fmla="*/ 1066793 w 7467600"/>
              <a:gd name="connsiteY237" fmla="*/ 3212171 h 6858000"/>
              <a:gd name="connsiteX238" fmla="*/ 993319 w 7467600"/>
              <a:gd name="connsiteY238" fmla="*/ 3247648 h 6858000"/>
              <a:gd name="connsiteX239" fmla="*/ 853081 w 7467600"/>
              <a:gd name="connsiteY239" fmla="*/ 3312410 h 6858000"/>
              <a:gd name="connsiteX240" fmla="*/ 805957 w 7467600"/>
              <a:gd name="connsiteY240" fmla="*/ 3330443 h 6858000"/>
              <a:gd name="connsiteX241" fmla="*/ 1318687 w 7467600"/>
              <a:gd name="connsiteY241" fmla="*/ 3113840 h 6858000"/>
              <a:gd name="connsiteX242" fmla="*/ 5453702 w 7467600"/>
              <a:gd name="connsiteY242" fmla="*/ 3090882 h 6858000"/>
              <a:gd name="connsiteX243" fmla="*/ 5480135 w 7467600"/>
              <a:gd name="connsiteY243" fmla="*/ 3565802 h 6858000"/>
              <a:gd name="connsiteX244" fmla="*/ 5499023 w 7467600"/>
              <a:gd name="connsiteY244" fmla="*/ 4166310 h 6858000"/>
              <a:gd name="connsiteX245" fmla="*/ 5547022 w 7467600"/>
              <a:gd name="connsiteY245" fmla="*/ 3607838 h 6858000"/>
              <a:gd name="connsiteX246" fmla="*/ 5515964 w 7467600"/>
              <a:gd name="connsiteY246" fmla="*/ 3378541 h 6858000"/>
              <a:gd name="connsiteX247" fmla="*/ 5453702 w 7467600"/>
              <a:gd name="connsiteY247" fmla="*/ 3090882 h 6858000"/>
              <a:gd name="connsiteX248" fmla="*/ 1238695 w 7467600"/>
              <a:gd name="connsiteY248" fmla="*/ 3076820 h 6858000"/>
              <a:gd name="connsiteX249" fmla="*/ 716371 w 7467600"/>
              <a:gd name="connsiteY249" fmla="*/ 3293249 h 6858000"/>
              <a:gd name="connsiteX250" fmla="*/ 579522 w 7467600"/>
              <a:gd name="connsiteY250" fmla="*/ 3371759 h 6858000"/>
              <a:gd name="connsiteX251" fmla="*/ 600288 w 7467600"/>
              <a:gd name="connsiteY251" fmla="*/ 3365555 h 6858000"/>
              <a:gd name="connsiteX252" fmla="*/ 840692 w 7467600"/>
              <a:gd name="connsiteY252" fmla="*/ 3284921 h 6858000"/>
              <a:gd name="connsiteX253" fmla="*/ 979248 w 7467600"/>
              <a:gd name="connsiteY253" fmla="*/ 3221003 h 6858000"/>
              <a:gd name="connsiteX254" fmla="*/ 1053282 w 7467600"/>
              <a:gd name="connsiteY254" fmla="*/ 3185247 h 6858000"/>
              <a:gd name="connsiteX255" fmla="*/ 1320603 w 7467600"/>
              <a:gd name="connsiteY255" fmla="*/ 3081281 h 6858000"/>
              <a:gd name="connsiteX256" fmla="*/ 1238695 w 7467600"/>
              <a:gd name="connsiteY256" fmla="*/ 3076820 h 6858000"/>
              <a:gd name="connsiteX257" fmla="*/ 5425627 w 7467600"/>
              <a:gd name="connsiteY257" fmla="*/ 2954192 h 6858000"/>
              <a:gd name="connsiteX258" fmla="*/ 5470770 w 7467600"/>
              <a:gd name="connsiteY258" fmla="*/ 3005435 h 6858000"/>
              <a:gd name="connsiteX259" fmla="*/ 5519779 w 7467600"/>
              <a:gd name="connsiteY259" fmla="*/ 4359223 h 6858000"/>
              <a:gd name="connsiteX260" fmla="*/ 5520293 w 7467600"/>
              <a:gd name="connsiteY260" fmla="*/ 4360602 h 6858000"/>
              <a:gd name="connsiteX261" fmla="*/ 5767221 w 7467600"/>
              <a:gd name="connsiteY261" fmla="*/ 4665564 h 6858000"/>
              <a:gd name="connsiteX262" fmla="*/ 6937169 w 7467600"/>
              <a:gd name="connsiteY262" fmla="*/ 4815941 h 6858000"/>
              <a:gd name="connsiteX263" fmla="*/ 6953922 w 7467600"/>
              <a:gd name="connsiteY263" fmla="*/ 4890068 h 6858000"/>
              <a:gd name="connsiteX264" fmla="*/ 6071359 w 7467600"/>
              <a:gd name="connsiteY264" fmla="*/ 4770770 h 6858000"/>
              <a:gd name="connsiteX265" fmla="*/ 6038839 w 7467600"/>
              <a:gd name="connsiteY265" fmla="*/ 4764474 h 6858000"/>
              <a:gd name="connsiteX266" fmla="*/ 6038706 w 7467600"/>
              <a:gd name="connsiteY266" fmla="*/ 4763847 h 6858000"/>
              <a:gd name="connsiteX267" fmla="*/ 6037784 w 7467600"/>
              <a:gd name="connsiteY267" fmla="*/ 4764270 h 6858000"/>
              <a:gd name="connsiteX268" fmla="*/ 6038839 w 7467600"/>
              <a:gd name="connsiteY268" fmla="*/ 4764474 h 6858000"/>
              <a:gd name="connsiteX269" fmla="*/ 6040338 w 7467600"/>
              <a:gd name="connsiteY269" fmla="*/ 4771418 h 6858000"/>
              <a:gd name="connsiteX270" fmla="*/ 6024488 w 7467600"/>
              <a:gd name="connsiteY270" fmla="*/ 4809903 h 6858000"/>
              <a:gd name="connsiteX271" fmla="*/ 5599771 w 7467600"/>
              <a:gd name="connsiteY271" fmla="*/ 5509652 h 6858000"/>
              <a:gd name="connsiteX272" fmla="*/ 5548843 w 7467600"/>
              <a:gd name="connsiteY272" fmla="*/ 5563845 h 6858000"/>
              <a:gd name="connsiteX273" fmla="*/ 5940952 w 7467600"/>
              <a:gd name="connsiteY273" fmla="*/ 6250028 h 6858000"/>
              <a:gd name="connsiteX274" fmla="*/ 6043441 w 7467600"/>
              <a:gd name="connsiteY274" fmla="*/ 6665847 h 6858000"/>
              <a:gd name="connsiteX275" fmla="*/ 6093432 w 7467600"/>
              <a:gd name="connsiteY275" fmla="*/ 6858000 h 6858000"/>
              <a:gd name="connsiteX276" fmla="*/ 6034344 w 7467600"/>
              <a:gd name="connsiteY276" fmla="*/ 6858000 h 6858000"/>
              <a:gd name="connsiteX277" fmla="*/ 6026679 w 7467600"/>
              <a:gd name="connsiteY277" fmla="*/ 6836959 h 6858000"/>
              <a:gd name="connsiteX278" fmla="*/ 5800441 w 7467600"/>
              <a:gd name="connsiteY278" fmla="*/ 6335286 h 6858000"/>
              <a:gd name="connsiteX279" fmla="*/ 5526562 w 7467600"/>
              <a:gd name="connsiteY279" fmla="*/ 5705388 h 6858000"/>
              <a:gd name="connsiteX280" fmla="*/ 5519640 w 7467600"/>
              <a:gd name="connsiteY280" fmla="*/ 5683774 h 6858000"/>
              <a:gd name="connsiteX281" fmla="*/ 5844559 w 7467600"/>
              <a:gd name="connsiteY281" fmla="*/ 6553349 h 6858000"/>
              <a:gd name="connsiteX282" fmla="*/ 5975994 w 7467600"/>
              <a:gd name="connsiteY282" fmla="*/ 6858000 h 6858000"/>
              <a:gd name="connsiteX283" fmla="*/ 5898547 w 7467600"/>
              <a:gd name="connsiteY283" fmla="*/ 6858000 h 6858000"/>
              <a:gd name="connsiteX284" fmla="*/ 5682041 w 7467600"/>
              <a:gd name="connsiteY284" fmla="*/ 6355860 h 6858000"/>
              <a:gd name="connsiteX285" fmla="*/ 5461758 w 7467600"/>
              <a:gd name="connsiteY285" fmla="*/ 5820220 h 6858000"/>
              <a:gd name="connsiteX286" fmla="*/ 5237282 w 7467600"/>
              <a:gd name="connsiteY286" fmla="*/ 6579086 h 6858000"/>
              <a:gd name="connsiteX287" fmla="*/ 5115009 w 7467600"/>
              <a:gd name="connsiteY287" fmla="*/ 6858000 h 6858000"/>
              <a:gd name="connsiteX288" fmla="*/ 5028074 w 7467600"/>
              <a:gd name="connsiteY288" fmla="*/ 6858000 h 6858000"/>
              <a:gd name="connsiteX289" fmla="*/ 5079508 w 7467600"/>
              <a:gd name="connsiteY289" fmla="*/ 6749074 h 6858000"/>
              <a:gd name="connsiteX290" fmla="*/ 5371846 w 7467600"/>
              <a:gd name="connsiteY290" fmla="*/ 5924413 h 6858000"/>
              <a:gd name="connsiteX291" fmla="*/ 5270512 w 7467600"/>
              <a:gd name="connsiteY291" fmla="*/ 6138975 h 6858000"/>
              <a:gd name="connsiteX292" fmla="*/ 5062409 w 7467600"/>
              <a:gd name="connsiteY292" fmla="*/ 6653544 h 6858000"/>
              <a:gd name="connsiteX293" fmla="*/ 5036628 w 7467600"/>
              <a:gd name="connsiteY293" fmla="*/ 6754247 h 6858000"/>
              <a:gd name="connsiteX294" fmla="*/ 5009112 w 7467600"/>
              <a:gd name="connsiteY294" fmla="*/ 6858000 h 6858000"/>
              <a:gd name="connsiteX295" fmla="*/ 4976679 w 7467600"/>
              <a:gd name="connsiteY295" fmla="*/ 6858000 h 6858000"/>
              <a:gd name="connsiteX296" fmla="*/ 5006537 w 7467600"/>
              <a:gd name="connsiteY296" fmla="*/ 6747068 h 6858000"/>
              <a:gd name="connsiteX297" fmla="*/ 5032723 w 7467600"/>
              <a:gd name="connsiteY297" fmla="*/ 6644957 h 6858000"/>
              <a:gd name="connsiteX298" fmla="*/ 5242949 w 7467600"/>
              <a:gd name="connsiteY298" fmla="*/ 6125175 h 6858000"/>
              <a:gd name="connsiteX299" fmla="*/ 5286321 w 7467600"/>
              <a:gd name="connsiteY299" fmla="*/ 6033555 h 6858000"/>
              <a:gd name="connsiteX300" fmla="*/ 5008210 w 7467600"/>
              <a:gd name="connsiteY300" fmla="*/ 6649194 h 6858000"/>
              <a:gd name="connsiteX301" fmla="*/ 4986321 w 7467600"/>
              <a:gd name="connsiteY301" fmla="*/ 6765687 h 6858000"/>
              <a:gd name="connsiteX302" fmla="*/ 4973474 w 7467600"/>
              <a:gd name="connsiteY302" fmla="*/ 6858000 h 6858000"/>
              <a:gd name="connsiteX303" fmla="*/ 4907178 w 7467600"/>
              <a:gd name="connsiteY303" fmla="*/ 6858000 h 6858000"/>
              <a:gd name="connsiteX304" fmla="*/ 4910810 w 7467600"/>
              <a:gd name="connsiteY304" fmla="*/ 6829660 h 6858000"/>
              <a:gd name="connsiteX305" fmla="*/ 4987461 w 7467600"/>
              <a:gd name="connsiteY305" fmla="*/ 6432994 h 6858000"/>
              <a:gd name="connsiteX306" fmla="*/ 5179262 w 7467600"/>
              <a:gd name="connsiteY306" fmla="*/ 6035044 h 6858000"/>
              <a:gd name="connsiteX307" fmla="*/ 4689678 w 7467600"/>
              <a:gd name="connsiteY307" fmla="*/ 6440241 h 6858000"/>
              <a:gd name="connsiteX308" fmla="*/ 4477543 w 7467600"/>
              <a:gd name="connsiteY308" fmla="*/ 6674836 h 6858000"/>
              <a:gd name="connsiteX309" fmla="*/ 4329957 w 7467600"/>
              <a:gd name="connsiteY309" fmla="*/ 6858000 h 6858000"/>
              <a:gd name="connsiteX310" fmla="*/ 4218595 w 7467600"/>
              <a:gd name="connsiteY310" fmla="*/ 6858000 h 6858000"/>
              <a:gd name="connsiteX311" fmla="*/ 4368888 w 7467600"/>
              <a:gd name="connsiteY311" fmla="*/ 6668412 h 6858000"/>
              <a:gd name="connsiteX312" fmla="*/ 4563091 w 7467600"/>
              <a:gd name="connsiteY312" fmla="*/ 6442508 h 6858000"/>
              <a:gd name="connsiteX313" fmla="*/ 5387324 w 7467600"/>
              <a:gd name="connsiteY313" fmla="*/ 5705830 h 6858000"/>
              <a:gd name="connsiteX314" fmla="*/ 5073620 w 7467600"/>
              <a:gd name="connsiteY314" fmla="*/ 5955437 h 6858000"/>
              <a:gd name="connsiteX315" fmla="*/ 4689789 w 7467600"/>
              <a:gd name="connsiteY315" fmla="*/ 6268382 h 6858000"/>
              <a:gd name="connsiteX316" fmla="*/ 4418722 w 7467600"/>
              <a:gd name="connsiteY316" fmla="*/ 6570886 h 6858000"/>
              <a:gd name="connsiteX317" fmla="*/ 4214944 w 7467600"/>
              <a:gd name="connsiteY317" fmla="*/ 6858000 h 6858000"/>
              <a:gd name="connsiteX318" fmla="*/ 4177898 w 7467600"/>
              <a:gd name="connsiteY318" fmla="*/ 6858000 h 6858000"/>
              <a:gd name="connsiteX319" fmla="*/ 4391597 w 7467600"/>
              <a:gd name="connsiteY319" fmla="*/ 6556370 h 6858000"/>
              <a:gd name="connsiteX320" fmla="*/ 4668889 w 7467600"/>
              <a:gd name="connsiteY320" fmla="*/ 6246399 h 6858000"/>
              <a:gd name="connsiteX321" fmla="*/ 5055427 w 7467600"/>
              <a:gd name="connsiteY321" fmla="*/ 5931476 h 6858000"/>
              <a:gd name="connsiteX322" fmla="*/ 5371814 w 7467600"/>
              <a:gd name="connsiteY322" fmla="*/ 5678975 h 6858000"/>
              <a:gd name="connsiteX323" fmla="*/ 4987918 w 7467600"/>
              <a:gd name="connsiteY323" fmla="*/ 5838701 h 6858000"/>
              <a:gd name="connsiteX324" fmla="*/ 4317146 w 7467600"/>
              <a:gd name="connsiteY324" fmla="*/ 6587716 h 6858000"/>
              <a:gd name="connsiteX325" fmla="*/ 4171627 w 7467600"/>
              <a:gd name="connsiteY325" fmla="*/ 6858000 h 6858000"/>
              <a:gd name="connsiteX326" fmla="*/ 4081585 w 7467600"/>
              <a:gd name="connsiteY326" fmla="*/ 6858000 h 6858000"/>
              <a:gd name="connsiteX327" fmla="*/ 4238603 w 7467600"/>
              <a:gd name="connsiteY327" fmla="*/ 6559341 h 6858000"/>
              <a:gd name="connsiteX328" fmla="*/ 4778333 w 7467600"/>
              <a:gd name="connsiteY328" fmla="*/ 5873626 h 6858000"/>
              <a:gd name="connsiteX329" fmla="*/ 5414185 w 7467600"/>
              <a:gd name="connsiteY329" fmla="*/ 5573882 h 6858000"/>
              <a:gd name="connsiteX330" fmla="*/ 5959648 w 7467600"/>
              <a:gd name="connsiteY330" fmla="*/ 4760797 h 6858000"/>
              <a:gd name="connsiteX331" fmla="*/ 5355019 w 7467600"/>
              <a:gd name="connsiteY331" fmla="*/ 4734672 h 6858000"/>
              <a:gd name="connsiteX332" fmla="*/ 5083565 w 7467600"/>
              <a:gd name="connsiteY332" fmla="*/ 5179121 h 6858000"/>
              <a:gd name="connsiteX333" fmla="*/ 4713577 w 7467600"/>
              <a:gd name="connsiteY333" fmla="*/ 5616803 h 6858000"/>
              <a:gd name="connsiteX334" fmla="*/ 3989559 w 7467600"/>
              <a:gd name="connsiteY334" fmla="*/ 6145945 h 6858000"/>
              <a:gd name="connsiteX335" fmla="*/ 3939824 w 7467600"/>
              <a:gd name="connsiteY335" fmla="*/ 6066900 h 6858000"/>
              <a:gd name="connsiteX336" fmla="*/ 4584537 w 7467600"/>
              <a:gd name="connsiteY336" fmla="*/ 5324826 h 6858000"/>
              <a:gd name="connsiteX337" fmla="*/ 5037105 w 7467600"/>
              <a:gd name="connsiteY337" fmla="*/ 5088765 h 6858000"/>
              <a:gd name="connsiteX338" fmla="*/ 5039930 w 7467600"/>
              <a:gd name="connsiteY338" fmla="*/ 5089585 h 6858000"/>
              <a:gd name="connsiteX339" fmla="*/ 5263764 w 7467600"/>
              <a:gd name="connsiteY339" fmla="*/ 4735525 h 6858000"/>
              <a:gd name="connsiteX340" fmla="*/ 4086300 w 7467600"/>
              <a:gd name="connsiteY340" fmla="*/ 4884599 h 6858000"/>
              <a:gd name="connsiteX341" fmla="*/ 4085485 w 7467600"/>
              <a:gd name="connsiteY341" fmla="*/ 4899070 h 6858000"/>
              <a:gd name="connsiteX342" fmla="*/ 3871915 w 7467600"/>
              <a:gd name="connsiteY342" fmla="*/ 5253645 h 6858000"/>
              <a:gd name="connsiteX343" fmla="*/ 3799374 w 7467600"/>
              <a:gd name="connsiteY343" fmla="*/ 5466127 h 6858000"/>
              <a:gd name="connsiteX344" fmla="*/ 3498850 w 7467600"/>
              <a:gd name="connsiteY344" fmla="*/ 6661888 h 6858000"/>
              <a:gd name="connsiteX345" fmla="*/ 3399216 w 7467600"/>
              <a:gd name="connsiteY345" fmla="*/ 6858000 h 6858000"/>
              <a:gd name="connsiteX346" fmla="*/ 3303688 w 7467600"/>
              <a:gd name="connsiteY346" fmla="*/ 6858000 h 6858000"/>
              <a:gd name="connsiteX347" fmla="*/ 3391774 w 7467600"/>
              <a:gd name="connsiteY347" fmla="*/ 6697181 h 6858000"/>
              <a:gd name="connsiteX348" fmla="*/ 3735540 w 7467600"/>
              <a:gd name="connsiteY348" fmla="*/ 5546923 h 6858000"/>
              <a:gd name="connsiteX349" fmla="*/ 3729438 w 7467600"/>
              <a:gd name="connsiteY349" fmla="*/ 5569058 h 6858000"/>
              <a:gd name="connsiteX350" fmla="*/ 3707782 w 7467600"/>
              <a:gd name="connsiteY350" fmla="*/ 5644908 h 6858000"/>
              <a:gd name="connsiteX351" fmla="*/ 3583827 w 7467600"/>
              <a:gd name="connsiteY351" fmla="*/ 6039215 h 6858000"/>
              <a:gd name="connsiteX352" fmla="*/ 3547861 w 7467600"/>
              <a:gd name="connsiteY352" fmla="*/ 6129609 h 6858000"/>
              <a:gd name="connsiteX353" fmla="*/ 3490905 w 7467600"/>
              <a:gd name="connsiteY353" fmla="*/ 6277660 h 6858000"/>
              <a:gd name="connsiteX354" fmla="*/ 3455859 w 7467600"/>
              <a:gd name="connsiteY354" fmla="*/ 6391301 h 6858000"/>
              <a:gd name="connsiteX355" fmla="*/ 3429112 w 7467600"/>
              <a:gd name="connsiteY355" fmla="*/ 6479469 h 6858000"/>
              <a:gd name="connsiteX356" fmla="*/ 3304862 w 7467600"/>
              <a:gd name="connsiteY356" fmla="*/ 6796476 h 6858000"/>
              <a:gd name="connsiteX357" fmla="*/ 3276071 w 7467600"/>
              <a:gd name="connsiteY357" fmla="*/ 6858000 h 6858000"/>
              <a:gd name="connsiteX358" fmla="*/ 3240805 w 7467600"/>
              <a:gd name="connsiteY358" fmla="*/ 6858000 h 6858000"/>
              <a:gd name="connsiteX359" fmla="*/ 3275917 w 7467600"/>
              <a:gd name="connsiteY359" fmla="*/ 6783192 h 6858000"/>
              <a:gd name="connsiteX360" fmla="*/ 3399358 w 7467600"/>
              <a:gd name="connsiteY360" fmla="*/ 6469011 h 6858000"/>
              <a:gd name="connsiteX361" fmla="*/ 3425650 w 7467600"/>
              <a:gd name="connsiteY361" fmla="*/ 6381333 h 6858000"/>
              <a:gd name="connsiteX362" fmla="*/ 3460661 w 7467600"/>
              <a:gd name="connsiteY362" fmla="*/ 6266763 h 6858000"/>
              <a:gd name="connsiteX363" fmla="*/ 3518021 w 7467600"/>
              <a:gd name="connsiteY363" fmla="*/ 6117298 h 6858000"/>
              <a:gd name="connsiteX364" fmla="*/ 3554035 w 7467600"/>
              <a:gd name="connsiteY364" fmla="*/ 6027832 h 6858000"/>
              <a:gd name="connsiteX365" fmla="*/ 3677174 w 7467600"/>
              <a:gd name="connsiteY365" fmla="*/ 5636351 h 6858000"/>
              <a:gd name="connsiteX366" fmla="*/ 3698819 w 7467600"/>
              <a:gd name="connsiteY366" fmla="*/ 5560503 h 6858000"/>
              <a:gd name="connsiteX367" fmla="*/ 3702094 w 7467600"/>
              <a:gd name="connsiteY367" fmla="*/ 5549194 h 6858000"/>
              <a:gd name="connsiteX368" fmla="*/ 3398355 w 7467600"/>
              <a:gd name="connsiteY368" fmla="*/ 6094603 h 6858000"/>
              <a:gd name="connsiteX369" fmla="*/ 3193941 w 7467600"/>
              <a:gd name="connsiteY369" fmla="*/ 6798775 h 6858000"/>
              <a:gd name="connsiteX370" fmla="*/ 3184140 w 7467600"/>
              <a:gd name="connsiteY370" fmla="*/ 6858000 h 6858000"/>
              <a:gd name="connsiteX371" fmla="*/ 3099978 w 7467600"/>
              <a:gd name="connsiteY371" fmla="*/ 6858000 h 6858000"/>
              <a:gd name="connsiteX372" fmla="*/ 3101556 w 7467600"/>
              <a:gd name="connsiteY372" fmla="*/ 6843337 h 6858000"/>
              <a:gd name="connsiteX373" fmla="*/ 3370162 w 7467600"/>
              <a:gd name="connsiteY373" fmla="*/ 5785550 h 6858000"/>
              <a:gd name="connsiteX374" fmla="*/ 3746477 w 7467600"/>
              <a:gd name="connsiteY374" fmla="*/ 5377889 h 6858000"/>
              <a:gd name="connsiteX375" fmla="*/ 3863399 w 7467600"/>
              <a:gd name="connsiteY375" fmla="*/ 5087257 h 6858000"/>
              <a:gd name="connsiteX376" fmla="*/ 3968712 w 7467600"/>
              <a:gd name="connsiteY376" fmla="*/ 4913989 h 6858000"/>
              <a:gd name="connsiteX377" fmla="*/ 2792390 w 7467600"/>
              <a:gd name="connsiteY377" fmla="*/ 5382974 h 6858000"/>
              <a:gd name="connsiteX378" fmla="*/ 2714982 w 7467600"/>
              <a:gd name="connsiteY378" fmla="*/ 5427051 h 6858000"/>
              <a:gd name="connsiteX379" fmla="*/ 2813361 w 7467600"/>
              <a:gd name="connsiteY379" fmla="*/ 6023912 h 6858000"/>
              <a:gd name="connsiteX380" fmla="*/ 2688430 w 7467600"/>
              <a:gd name="connsiteY380" fmla="*/ 6801564 h 6858000"/>
              <a:gd name="connsiteX381" fmla="*/ 2629626 w 7467600"/>
              <a:gd name="connsiteY381" fmla="*/ 6763394 h 6858000"/>
              <a:gd name="connsiteX382" fmla="*/ 2565328 w 7467600"/>
              <a:gd name="connsiteY382" fmla="*/ 5516399 h 6858000"/>
              <a:gd name="connsiteX383" fmla="*/ 1922999 w 7467600"/>
              <a:gd name="connsiteY383" fmla="*/ 5980343 h 6858000"/>
              <a:gd name="connsiteX384" fmla="*/ 1950261 w 7467600"/>
              <a:gd name="connsiteY384" fmla="*/ 6405858 h 6858000"/>
              <a:gd name="connsiteX385" fmla="*/ 2365554 w 7467600"/>
              <a:gd name="connsiteY385" fmla="*/ 6759107 h 6858000"/>
              <a:gd name="connsiteX386" fmla="*/ 2424142 w 7467600"/>
              <a:gd name="connsiteY386" fmla="*/ 6858000 h 6858000"/>
              <a:gd name="connsiteX387" fmla="*/ 2395994 w 7467600"/>
              <a:gd name="connsiteY387" fmla="*/ 6858000 h 6858000"/>
              <a:gd name="connsiteX388" fmla="*/ 2392863 w 7467600"/>
              <a:gd name="connsiteY388" fmla="*/ 6852964 h 6858000"/>
              <a:gd name="connsiteX389" fmla="*/ 2017589 w 7467600"/>
              <a:gd name="connsiteY389" fmla="*/ 6493982 h 6858000"/>
              <a:gd name="connsiteX390" fmla="*/ 2147336 w 7467600"/>
              <a:gd name="connsiteY390" fmla="*/ 6594052 h 6858000"/>
              <a:gd name="connsiteX391" fmla="*/ 2207047 w 7467600"/>
              <a:gd name="connsiteY391" fmla="*/ 6654540 h 6858000"/>
              <a:gd name="connsiteX392" fmla="*/ 2299106 w 7467600"/>
              <a:gd name="connsiteY392" fmla="*/ 6778931 h 6858000"/>
              <a:gd name="connsiteX393" fmla="*/ 2314430 w 7467600"/>
              <a:gd name="connsiteY393" fmla="*/ 6801144 h 6858000"/>
              <a:gd name="connsiteX394" fmla="*/ 2352406 w 7467600"/>
              <a:gd name="connsiteY394" fmla="*/ 6858000 h 6858000"/>
              <a:gd name="connsiteX395" fmla="*/ 2314492 w 7467600"/>
              <a:gd name="connsiteY395" fmla="*/ 6858000 h 6858000"/>
              <a:gd name="connsiteX396" fmla="*/ 2288095 w 7467600"/>
              <a:gd name="connsiteY396" fmla="*/ 6818030 h 6858000"/>
              <a:gd name="connsiteX397" fmla="*/ 2272768 w 7467600"/>
              <a:gd name="connsiteY397" fmla="*/ 6795822 h 6858000"/>
              <a:gd name="connsiteX398" fmla="*/ 2182715 w 7467600"/>
              <a:gd name="connsiteY398" fmla="*/ 6675071 h 6858000"/>
              <a:gd name="connsiteX399" fmla="*/ 2032061 w 7467600"/>
              <a:gd name="connsiteY399" fmla="*/ 6541380 h 6858000"/>
              <a:gd name="connsiteX400" fmla="*/ 2257220 w 7467600"/>
              <a:gd name="connsiteY400" fmla="*/ 6826257 h 6858000"/>
              <a:gd name="connsiteX401" fmla="*/ 2281324 w 7467600"/>
              <a:gd name="connsiteY401" fmla="*/ 6858000 h 6858000"/>
              <a:gd name="connsiteX402" fmla="*/ 2242860 w 7467600"/>
              <a:gd name="connsiteY402" fmla="*/ 6858000 h 6858000"/>
              <a:gd name="connsiteX403" fmla="*/ 2232818 w 7467600"/>
              <a:gd name="connsiteY403" fmla="*/ 6844926 h 6858000"/>
              <a:gd name="connsiteX404" fmla="*/ 1990172 w 7467600"/>
              <a:gd name="connsiteY404" fmla="*/ 6542121 h 6858000"/>
              <a:gd name="connsiteX405" fmla="*/ 2124090 w 7467600"/>
              <a:gd name="connsiteY405" fmla="*/ 6761017 h 6858000"/>
              <a:gd name="connsiteX406" fmla="*/ 2200380 w 7467600"/>
              <a:gd name="connsiteY406" fmla="*/ 6858000 h 6858000"/>
              <a:gd name="connsiteX407" fmla="*/ 2147507 w 7467600"/>
              <a:gd name="connsiteY407" fmla="*/ 6858000 h 6858000"/>
              <a:gd name="connsiteX408" fmla="*/ 2070668 w 7467600"/>
              <a:gd name="connsiteY408" fmla="*/ 6761520 h 6858000"/>
              <a:gd name="connsiteX409" fmla="*/ 1975142 w 7467600"/>
              <a:gd name="connsiteY409" fmla="*/ 6585570 h 6858000"/>
              <a:gd name="connsiteX410" fmla="*/ 2050035 w 7467600"/>
              <a:gd name="connsiteY410" fmla="*/ 6813345 h 6858000"/>
              <a:gd name="connsiteX411" fmla="*/ 2063025 w 7467600"/>
              <a:gd name="connsiteY411" fmla="*/ 6858000 h 6858000"/>
              <a:gd name="connsiteX412" fmla="*/ 2021675 w 7467600"/>
              <a:gd name="connsiteY412" fmla="*/ 6858000 h 6858000"/>
              <a:gd name="connsiteX413" fmla="*/ 2019308 w 7467600"/>
              <a:gd name="connsiteY413" fmla="*/ 6847118 h 6858000"/>
              <a:gd name="connsiteX414" fmla="*/ 1938835 w 7467600"/>
              <a:gd name="connsiteY414" fmla="*/ 6551160 h 6858000"/>
              <a:gd name="connsiteX415" fmla="*/ 1953230 w 7467600"/>
              <a:gd name="connsiteY415" fmla="*/ 6759699 h 6858000"/>
              <a:gd name="connsiteX416" fmla="*/ 1956763 w 7467600"/>
              <a:gd name="connsiteY416" fmla="*/ 6778191 h 6858000"/>
              <a:gd name="connsiteX417" fmla="*/ 1967925 w 7467600"/>
              <a:gd name="connsiteY417" fmla="*/ 6858000 h 6858000"/>
              <a:gd name="connsiteX418" fmla="*/ 1936622 w 7467600"/>
              <a:gd name="connsiteY418" fmla="*/ 6858000 h 6858000"/>
              <a:gd name="connsiteX419" fmla="*/ 1926261 w 7467600"/>
              <a:gd name="connsiteY419" fmla="*/ 6784064 h 6858000"/>
              <a:gd name="connsiteX420" fmla="*/ 1922724 w 7467600"/>
              <a:gd name="connsiteY420" fmla="*/ 6765577 h 6858000"/>
              <a:gd name="connsiteX421" fmla="*/ 1904650 w 7467600"/>
              <a:gd name="connsiteY421" fmla="*/ 6639616 h 6858000"/>
              <a:gd name="connsiteX422" fmla="*/ 1885273 w 7467600"/>
              <a:gd name="connsiteY422" fmla="*/ 6858000 h 6858000"/>
              <a:gd name="connsiteX423" fmla="*/ 1854363 w 7467600"/>
              <a:gd name="connsiteY423" fmla="*/ 6858000 h 6858000"/>
              <a:gd name="connsiteX424" fmla="*/ 1880391 w 7467600"/>
              <a:gd name="connsiteY424" fmla="*/ 6603796 h 6858000"/>
              <a:gd name="connsiteX425" fmla="*/ 1818273 w 7467600"/>
              <a:gd name="connsiteY425" fmla="*/ 6715729 h 6858000"/>
              <a:gd name="connsiteX426" fmla="*/ 1794691 w 7467600"/>
              <a:gd name="connsiteY426" fmla="*/ 6843239 h 6858000"/>
              <a:gd name="connsiteX427" fmla="*/ 1794914 w 7467600"/>
              <a:gd name="connsiteY427" fmla="*/ 6858000 h 6858000"/>
              <a:gd name="connsiteX428" fmla="*/ 1746128 w 7467600"/>
              <a:gd name="connsiteY428" fmla="*/ 6858000 h 6858000"/>
              <a:gd name="connsiteX429" fmla="*/ 1753934 w 7467600"/>
              <a:gd name="connsiteY429" fmla="*/ 6724796 h 6858000"/>
              <a:gd name="connsiteX430" fmla="*/ 1792053 w 7467600"/>
              <a:gd name="connsiteY430" fmla="*/ 6572396 h 6858000"/>
              <a:gd name="connsiteX431" fmla="*/ 1862248 w 7467600"/>
              <a:gd name="connsiteY431" fmla="*/ 6266397 h 6858000"/>
              <a:gd name="connsiteX432" fmla="*/ 1862250 w 7467600"/>
              <a:gd name="connsiteY432" fmla="*/ 6033531 h 6858000"/>
              <a:gd name="connsiteX433" fmla="*/ 1211999 w 7467600"/>
              <a:gd name="connsiteY433" fmla="*/ 6683610 h 6858000"/>
              <a:gd name="connsiteX434" fmla="*/ 1213266 w 7467600"/>
              <a:gd name="connsiteY434" fmla="*/ 6691947 h 6858000"/>
              <a:gd name="connsiteX435" fmla="*/ 1203370 w 7467600"/>
              <a:gd name="connsiteY435" fmla="*/ 6850676 h 6858000"/>
              <a:gd name="connsiteX436" fmla="*/ 1203671 w 7467600"/>
              <a:gd name="connsiteY436" fmla="*/ 6858000 h 6858000"/>
              <a:gd name="connsiteX437" fmla="*/ 1143180 w 7467600"/>
              <a:gd name="connsiteY437" fmla="*/ 6858000 h 6858000"/>
              <a:gd name="connsiteX438" fmla="*/ 1142176 w 7467600"/>
              <a:gd name="connsiteY438" fmla="*/ 6766045 h 6858000"/>
              <a:gd name="connsiteX439" fmla="*/ 1067484 w 7467600"/>
              <a:gd name="connsiteY439" fmla="*/ 6858000 h 6858000"/>
              <a:gd name="connsiteX440" fmla="*/ 953928 w 7467600"/>
              <a:gd name="connsiteY440" fmla="*/ 6858000 h 6858000"/>
              <a:gd name="connsiteX441" fmla="*/ 959715 w 7467600"/>
              <a:gd name="connsiteY441" fmla="*/ 6850185 h 6858000"/>
              <a:gd name="connsiteX442" fmla="*/ 1483788 w 7467600"/>
              <a:gd name="connsiteY442" fmla="*/ 6259174 h 6858000"/>
              <a:gd name="connsiteX443" fmla="*/ 1100671 w 7467600"/>
              <a:gd name="connsiteY443" fmla="*/ 6252137 h 6858000"/>
              <a:gd name="connsiteX444" fmla="*/ 1090144 w 7467600"/>
              <a:gd name="connsiteY444" fmla="*/ 6256748 h 6858000"/>
              <a:gd name="connsiteX445" fmla="*/ 1095872 w 7467600"/>
              <a:gd name="connsiteY445" fmla="*/ 6271892 h 6858000"/>
              <a:gd name="connsiteX446" fmla="*/ 262785 w 7467600"/>
              <a:gd name="connsiteY446" fmla="*/ 6845450 h 6858000"/>
              <a:gd name="connsiteX447" fmla="*/ 209968 w 7467600"/>
              <a:gd name="connsiteY447" fmla="*/ 6770713 h 6858000"/>
              <a:gd name="connsiteX448" fmla="*/ 873460 w 7467600"/>
              <a:gd name="connsiteY448" fmla="*/ 6253768 h 6858000"/>
              <a:gd name="connsiteX449" fmla="*/ 192686 w 7467600"/>
              <a:gd name="connsiteY449" fmla="*/ 5849257 h 6858000"/>
              <a:gd name="connsiteX450" fmla="*/ 4696 w 7467600"/>
              <a:gd name="connsiteY450" fmla="*/ 5697668 h 6858000"/>
              <a:gd name="connsiteX451" fmla="*/ 0 w 7467600"/>
              <a:gd name="connsiteY451" fmla="*/ 5689984 h 6858000"/>
              <a:gd name="connsiteX452" fmla="*/ 0 w 7467600"/>
              <a:gd name="connsiteY452" fmla="*/ 5513472 h 6858000"/>
              <a:gd name="connsiteX453" fmla="*/ 174101 w 7467600"/>
              <a:gd name="connsiteY453" fmla="*/ 5620277 h 6858000"/>
              <a:gd name="connsiteX454" fmla="*/ 891800 w 7467600"/>
              <a:gd name="connsiteY454" fmla="*/ 6036935 h 6858000"/>
              <a:gd name="connsiteX455" fmla="*/ 1072219 w 7467600"/>
              <a:gd name="connsiteY455" fmla="*/ 6169443 h 6858000"/>
              <a:gd name="connsiteX456" fmla="*/ 1074117 w 7467600"/>
              <a:gd name="connsiteY456" fmla="*/ 6170301 h 6858000"/>
              <a:gd name="connsiteX457" fmla="*/ 1083114 w 7467600"/>
              <a:gd name="connsiteY457" fmla="*/ 6174131 h 6858000"/>
              <a:gd name="connsiteX458" fmla="*/ 1543010 w 7467600"/>
              <a:gd name="connsiteY458" fmla="*/ 6191140 h 6858000"/>
              <a:gd name="connsiteX459" fmla="*/ 1551080 w 7467600"/>
              <a:gd name="connsiteY459" fmla="*/ 6195006 h 6858000"/>
              <a:gd name="connsiteX460" fmla="*/ 2345443 w 7467600"/>
              <a:gd name="connsiteY460" fmla="*/ 5549882 h 6858000"/>
              <a:gd name="connsiteX461" fmla="*/ 1721499 w 7467600"/>
              <a:gd name="connsiteY461" fmla="*/ 5599969 h 6858000"/>
              <a:gd name="connsiteX462" fmla="*/ 767716 w 7467600"/>
              <a:gd name="connsiteY462" fmla="*/ 5472768 h 6858000"/>
              <a:gd name="connsiteX463" fmla="*/ 722147 w 7467600"/>
              <a:gd name="connsiteY463" fmla="*/ 5393091 h 6858000"/>
              <a:gd name="connsiteX464" fmla="*/ 1485552 w 7467600"/>
              <a:gd name="connsiteY464" fmla="*/ 5313202 h 6858000"/>
              <a:gd name="connsiteX465" fmla="*/ 2143004 w 7467600"/>
              <a:gd name="connsiteY465" fmla="*/ 5402420 h 6858000"/>
              <a:gd name="connsiteX466" fmla="*/ 1933391 w 7467600"/>
              <a:gd name="connsiteY466" fmla="*/ 5156971 h 6858000"/>
              <a:gd name="connsiteX467" fmla="*/ 1827118 w 7467600"/>
              <a:gd name="connsiteY467" fmla="*/ 4968410 h 6858000"/>
              <a:gd name="connsiteX468" fmla="*/ 1837349 w 7467600"/>
              <a:gd name="connsiteY468" fmla="*/ 4956357 h 6858000"/>
              <a:gd name="connsiteX469" fmla="*/ 2162835 w 7467600"/>
              <a:gd name="connsiteY469" fmla="*/ 5187853 h 6858000"/>
              <a:gd name="connsiteX470" fmla="*/ 2257167 w 7467600"/>
              <a:gd name="connsiteY470" fmla="*/ 5462123 h 6858000"/>
              <a:gd name="connsiteX471" fmla="*/ 2261598 w 7467600"/>
              <a:gd name="connsiteY471" fmla="*/ 5467998 h 6858000"/>
              <a:gd name="connsiteX472" fmla="*/ 2437177 w 7467600"/>
              <a:gd name="connsiteY472" fmla="*/ 5479608 h 6858000"/>
              <a:gd name="connsiteX473" fmla="*/ 2445247 w 7467600"/>
              <a:gd name="connsiteY473" fmla="*/ 5483476 h 6858000"/>
              <a:gd name="connsiteX474" fmla="*/ 2743626 w 7467600"/>
              <a:gd name="connsiteY474" fmla="*/ 5304819 h 6858000"/>
              <a:gd name="connsiteX475" fmla="*/ 3048102 w 7467600"/>
              <a:gd name="connsiteY475" fmla="*/ 5150595 h 6858000"/>
              <a:gd name="connsiteX476" fmla="*/ 1799414 w 7467600"/>
              <a:gd name="connsiteY476" fmla="*/ 4694732 h 6858000"/>
              <a:gd name="connsiteX477" fmla="*/ 1771735 w 7467600"/>
              <a:gd name="connsiteY477" fmla="*/ 4619929 h 6858000"/>
              <a:gd name="connsiteX478" fmla="*/ 3104273 w 7467600"/>
              <a:gd name="connsiteY478" fmla="*/ 5076159 h 6858000"/>
              <a:gd name="connsiteX479" fmla="*/ 3113245 w 7467600"/>
              <a:gd name="connsiteY479" fmla="*/ 5090705 h 6858000"/>
              <a:gd name="connsiteX480" fmla="*/ 3126294 w 7467600"/>
              <a:gd name="connsiteY480" fmla="*/ 5114400 h 6858000"/>
              <a:gd name="connsiteX481" fmla="*/ 3937433 w 7467600"/>
              <a:gd name="connsiteY481" fmla="*/ 4830473 h 6858000"/>
              <a:gd name="connsiteX482" fmla="*/ 3590475 w 7467600"/>
              <a:gd name="connsiteY482" fmla="*/ 4597974 h 6858000"/>
              <a:gd name="connsiteX483" fmla="*/ 3100264 w 7467600"/>
              <a:gd name="connsiteY483" fmla="*/ 4579845 h 6858000"/>
              <a:gd name="connsiteX484" fmla="*/ 2183576 w 7467600"/>
              <a:gd name="connsiteY484" fmla="*/ 4227150 h 6858000"/>
              <a:gd name="connsiteX485" fmla="*/ 2151029 w 7467600"/>
              <a:gd name="connsiteY485" fmla="*/ 4146947 h 6858000"/>
              <a:gd name="connsiteX486" fmla="*/ 3563434 w 7467600"/>
              <a:gd name="connsiteY486" fmla="*/ 4469115 h 6858000"/>
              <a:gd name="connsiteX487" fmla="*/ 3177952 w 7467600"/>
              <a:gd name="connsiteY487" fmla="*/ 3657386 h 6858000"/>
              <a:gd name="connsiteX488" fmla="*/ 3189263 w 7467600"/>
              <a:gd name="connsiteY488" fmla="*/ 3625726 h 6858000"/>
              <a:gd name="connsiteX489" fmla="*/ 3560912 w 7467600"/>
              <a:gd name="connsiteY489" fmla="*/ 4079863 h 6858000"/>
              <a:gd name="connsiteX490" fmla="*/ 3626636 w 7467600"/>
              <a:gd name="connsiteY490" fmla="*/ 4512230 h 6858000"/>
              <a:gd name="connsiteX491" fmla="*/ 3653088 w 7467600"/>
              <a:gd name="connsiteY491" fmla="*/ 4521417 h 6858000"/>
              <a:gd name="connsiteX492" fmla="*/ 3988128 w 7467600"/>
              <a:gd name="connsiteY492" fmla="*/ 4817267 h 6858000"/>
              <a:gd name="connsiteX493" fmla="*/ 4830582 w 7467600"/>
              <a:gd name="connsiteY493" fmla="*/ 4676000 h 6858000"/>
              <a:gd name="connsiteX494" fmla="*/ 4830100 w 7467600"/>
              <a:gd name="connsiteY494" fmla="*/ 4675554 h 6858000"/>
              <a:gd name="connsiteX495" fmla="*/ 4036318 w 7467600"/>
              <a:gd name="connsiteY495" fmla="*/ 4147013 h 6858000"/>
              <a:gd name="connsiteX496" fmla="*/ 3432098 w 7467600"/>
              <a:gd name="connsiteY496" fmla="*/ 3537312 h 6858000"/>
              <a:gd name="connsiteX497" fmla="*/ 3446761 w 7467600"/>
              <a:gd name="connsiteY497" fmla="*/ 3461278 h 6858000"/>
              <a:gd name="connsiteX498" fmla="*/ 4419733 w 7467600"/>
              <a:gd name="connsiteY498" fmla="*/ 3963555 h 6858000"/>
              <a:gd name="connsiteX499" fmla="*/ 4781371 w 7467600"/>
              <a:gd name="connsiteY499" fmla="*/ 4458604 h 6858000"/>
              <a:gd name="connsiteX500" fmla="*/ 4780440 w 7467600"/>
              <a:gd name="connsiteY500" fmla="*/ 4470290 h 6858000"/>
              <a:gd name="connsiteX501" fmla="*/ 4898954 w 7467600"/>
              <a:gd name="connsiteY501" fmla="*/ 4662092 h 6858000"/>
              <a:gd name="connsiteX502" fmla="*/ 4900699 w 7467600"/>
              <a:gd name="connsiteY502" fmla="*/ 4670867 h 6858000"/>
              <a:gd name="connsiteX503" fmla="*/ 5714511 w 7467600"/>
              <a:gd name="connsiteY503" fmla="*/ 4663483 h 6858000"/>
              <a:gd name="connsiteX504" fmla="*/ 5464793 w 7467600"/>
              <a:gd name="connsiteY504" fmla="*/ 4393556 h 6858000"/>
              <a:gd name="connsiteX505" fmla="*/ 5461897 w 7467600"/>
              <a:gd name="connsiteY505" fmla="*/ 4390879 h 6858000"/>
              <a:gd name="connsiteX506" fmla="*/ 4294126 w 7467600"/>
              <a:gd name="connsiteY506" fmla="*/ 3303048 h 6858000"/>
              <a:gd name="connsiteX507" fmla="*/ 4305321 w 7467600"/>
              <a:gd name="connsiteY507" fmla="*/ 3256953 h 6858000"/>
              <a:gd name="connsiteX508" fmla="*/ 4949299 w 7467600"/>
              <a:gd name="connsiteY508" fmla="*/ 3766336 h 6858000"/>
              <a:gd name="connsiteX509" fmla="*/ 5291452 w 7467600"/>
              <a:gd name="connsiteY509" fmla="*/ 4076801 h 6858000"/>
              <a:gd name="connsiteX510" fmla="*/ 5434998 w 7467600"/>
              <a:gd name="connsiteY510" fmla="*/ 4254100 h 6858000"/>
              <a:gd name="connsiteX511" fmla="*/ 5351015 w 7467600"/>
              <a:gd name="connsiteY511" fmla="*/ 3760989 h 6858000"/>
              <a:gd name="connsiteX512" fmla="*/ 5413780 w 7467600"/>
              <a:gd name="connsiteY512" fmla="*/ 2966265 h 6858000"/>
              <a:gd name="connsiteX513" fmla="*/ 5425627 w 7467600"/>
              <a:gd name="connsiteY513" fmla="*/ 2954192 h 6858000"/>
              <a:gd name="connsiteX514" fmla="*/ 6604735 w 7467600"/>
              <a:gd name="connsiteY514" fmla="*/ 2041381 h 6858000"/>
              <a:gd name="connsiteX515" fmla="*/ 7204487 w 7467600"/>
              <a:gd name="connsiteY515" fmla="*/ 2742112 h 6858000"/>
              <a:gd name="connsiteX516" fmla="*/ 7131592 w 7467600"/>
              <a:gd name="connsiteY516" fmla="*/ 2672096 h 6858000"/>
              <a:gd name="connsiteX517" fmla="*/ 6996344 w 7467600"/>
              <a:gd name="connsiteY517" fmla="*/ 2518310 h 6858000"/>
              <a:gd name="connsiteX518" fmla="*/ 6735495 w 7467600"/>
              <a:gd name="connsiteY518" fmla="*/ 2196890 h 6858000"/>
              <a:gd name="connsiteX519" fmla="*/ 6721901 w 7467600"/>
              <a:gd name="connsiteY519" fmla="*/ 2179274 h 6858000"/>
              <a:gd name="connsiteX520" fmla="*/ 6604735 w 7467600"/>
              <a:gd name="connsiteY520" fmla="*/ 2041381 h 6858000"/>
              <a:gd name="connsiteX521" fmla="*/ 6591670 w 7467600"/>
              <a:gd name="connsiteY521" fmla="*/ 1988277 h 6858000"/>
              <a:gd name="connsiteX522" fmla="*/ 6747349 w 7467600"/>
              <a:gd name="connsiteY522" fmla="*/ 2160069 h 6858000"/>
              <a:gd name="connsiteX523" fmla="*/ 6760943 w 7467600"/>
              <a:gd name="connsiteY523" fmla="*/ 2177686 h 6858000"/>
              <a:gd name="connsiteX524" fmla="*/ 7021065 w 7467600"/>
              <a:gd name="connsiteY524" fmla="*/ 2498102 h 6858000"/>
              <a:gd name="connsiteX525" fmla="*/ 7155223 w 7467600"/>
              <a:gd name="connsiteY525" fmla="*/ 2650386 h 6858000"/>
              <a:gd name="connsiteX526" fmla="*/ 7203167 w 7467600"/>
              <a:gd name="connsiteY526" fmla="*/ 2697288 h 6858000"/>
              <a:gd name="connsiteX527" fmla="*/ 6937703 w 7467600"/>
              <a:gd name="connsiteY527" fmla="*/ 2321981 h 6858000"/>
              <a:gd name="connsiteX528" fmla="*/ 6591670 w 7467600"/>
              <a:gd name="connsiteY528" fmla="*/ 1988277 h 6858000"/>
              <a:gd name="connsiteX529" fmla="*/ 5798671 w 7467600"/>
              <a:gd name="connsiteY529" fmla="*/ 1981601 h 6858000"/>
              <a:gd name="connsiteX530" fmla="*/ 5754709 w 7467600"/>
              <a:gd name="connsiteY530" fmla="*/ 2071454 h 6858000"/>
              <a:gd name="connsiteX531" fmla="*/ 5763044 w 7467600"/>
              <a:gd name="connsiteY531" fmla="*/ 2842206 h 6858000"/>
              <a:gd name="connsiteX532" fmla="*/ 5764974 w 7467600"/>
              <a:gd name="connsiteY532" fmla="*/ 2799609 h 6858000"/>
              <a:gd name="connsiteX533" fmla="*/ 5767665 w 7467600"/>
              <a:gd name="connsiteY533" fmla="*/ 2666409 h 6858000"/>
              <a:gd name="connsiteX534" fmla="*/ 5763055 w 7467600"/>
              <a:gd name="connsiteY534" fmla="*/ 2579705 h 6858000"/>
              <a:gd name="connsiteX535" fmla="*/ 5758079 w 7467600"/>
              <a:gd name="connsiteY535" fmla="*/ 2492508 h 6858000"/>
              <a:gd name="connsiteX536" fmla="*/ 5779325 w 7467600"/>
              <a:gd name="connsiteY536" fmla="*/ 2197069 h 6858000"/>
              <a:gd name="connsiteX537" fmla="*/ 5798671 w 7467600"/>
              <a:gd name="connsiteY537" fmla="*/ 1981601 h 6858000"/>
              <a:gd name="connsiteX538" fmla="*/ 5829202 w 7467600"/>
              <a:gd name="connsiteY538" fmla="*/ 1971679 h 6858000"/>
              <a:gd name="connsiteX539" fmla="*/ 5809558 w 7467600"/>
              <a:gd name="connsiteY539" fmla="*/ 2198043 h 6858000"/>
              <a:gd name="connsiteX540" fmla="*/ 5788653 w 7467600"/>
              <a:gd name="connsiteY540" fmla="*/ 2489430 h 6858000"/>
              <a:gd name="connsiteX541" fmla="*/ 5793439 w 7467600"/>
              <a:gd name="connsiteY541" fmla="*/ 2575235 h 6858000"/>
              <a:gd name="connsiteX542" fmla="*/ 5796837 w 7467600"/>
              <a:gd name="connsiteY542" fmla="*/ 2637633 h 6858000"/>
              <a:gd name="connsiteX543" fmla="*/ 5818614 w 7467600"/>
              <a:gd name="connsiteY543" fmla="*/ 2473055 h 6858000"/>
              <a:gd name="connsiteX544" fmla="*/ 5829202 w 7467600"/>
              <a:gd name="connsiteY544" fmla="*/ 1971679 h 6858000"/>
              <a:gd name="connsiteX545" fmla="*/ 5911389 w 7467600"/>
              <a:gd name="connsiteY545" fmla="*/ 1898371 h 6858000"/>
              <a:gd name="connsiteX546" fmla="*/ 6237627 w 7467600"/>
              <a:gd name="connsiteY546" fmla="*/ 2231921 h 6858000"/>
              <a:gd name="connsiteX547" fmla="*/ 5911389 w 7467600"/>
              <a:gd name="connsiteY547" fmla="*/ 1898371 h 6858000"/>
              <a:gd name="connsiteX548" fmla="*/ 6944437 w 7467600"/>
              <a:gd name="connsiteY548" fmla="*/ 1575402 h 6858000"/>
              <a:gd name="connsiteX549" fmla="*/ 6304730 w 7467600"/>
              <a:gd name="connsiteY549" fmla="*/ 1766654 h 6858000"/>
              <a:gd name="connsiteX550" fmla="*/ 6944437 w 7467600"/>
              <a:gd name="connsiteY550" fmla="*/ 1575402 h 6858000"/>
              <a:gd name="connsiteX551" fmla="*/ 7019523 w 7467600"/>
              <a:gd name="connsiteY551" fmla="*/ 1519450 h 6858000"/>
              <a:gd name="connsiteX552" fmla="*/ 6298091 w 7467600"/>
              <a:gd name="connsiteY552" fmla="*/ 1737122 h 6858000"/>
              <a:gd name="connsiteX553" fmla="*/ 7019523 w 7467600"/>
              <a:gd name="connsiteY553" fmla="*/ 1519450 h 6858000"/>
              <a:gd name="connsiteX554" fmla="*/ 2399523 w 7467600"/>
              <a:gd name="connsiteY554" fmla="*/ 1428234 h 6858000"/>
              <a:gd name="connsiteX555" fmla="*/ 2224982 w 7467600"/>
              <a:gd name="connsiteY555" fmla="*/ 1826201 h 6858000"/>
              <a:gd name="connsiteX556" fmla="*/ 2096099 w 7467600"/>
              <a:gd name="connsiteY556" fmla="*/ 2345900 h 6858000"/>
              <a:gd name="connsiteX557" fmla="*/ 2283317 w 7467600"/>
              <a:gd name="connsiteY557" fmla="*/ 1796925 h 6858000"/>
              <a:gd name="connsiteX558" fmla="*/ 2399523 w 7467600"/>
              <a:gd name="connsiteY558" fmla="*/ 1428234 h 6858000"/>
              <a:gd name="connsiteX559" fmla="*/ 2448558 w 7467600"/>
              <a:gd name="connsiteY559" fmla="*/ 1373435 h 6858000"/>
              <a:gd name="connsiteX560" fmla="*/ 2312521 w 7467600"/>
              <a:gd name="connsiteY560" fmla="*/ 1806140 h 6858000"/>
              <a:gd name="connsiteX561" fmla="*/ 2127533 w 7467600"/>
              <a:gd name="connsiteY561" fmla="*/ 2348380 h 6858000"/>
              <a:gd name="connsiteX562" fmla="*/ 2358080 w 7467600"/>
              <a:gd name="connsiteY562" fmla="*/ 1866134 h 6858000"/>
              <a:gd name="connsiteX563" fmla="*/ 2407436 w 7467600"/>
              <a:gd name="connsiteY563" fmla="*/ 1651070 h 6858000"/>
              <a:gd name="connsiteX564" fmla="*/ 2448558 w 7467600"/>
              <a:gd name="connsiteY564" fmla="*/ 1373435 h 6858000"/>
              <a:gd name="connsiteX565" fmla="*/ 278707 w 7467600"/>
              <a:gd name="connsiteY565" fmla="*/ 1352270 h 6858000"/>
              <a:gd name="connsiteX566" fmla="*/ 321570 w 7467600"/>
              <a:gd name="connsiteY566" fmla="*/ 1861610 h 6858000"/>
              <a:gd name="connsiteX567" fmla="*/ 294281 w 7467600"/>
              <a:gd name="connsiteY567" fmla="*/ 1440658 h 6858000"/>
              <a:gd name="connsiteX568" fmla="*/ 278707 w 7467600"/>
              <a:gd name="connsiteY568" fmla="*/ 1352270 h 6858000"/>
              <a:gd name="connsiteX569" fmla="*/ 1423821 w 7467600"/>
              <a:gd name="connsiteY569" fmla="*/ 1351958 h 6858000"/>
              <a:gd name="connsiteX570" fmla="*/ 1638521 w 7467600"/>
              <a:gd name="connsiteY570" fmla="*/ 1908470 h 6858000"/>
              <a:gd name="connsiteX571" fmla="*/ 1754199 w 7467600"/>
              <a:gd name="connsiteY571" fmla="*/ 2149284 h 6858000"/>
              <a:gd name="connsiteX572" fmla="*/ 1908359 w 7467600"/>
              <a:gd name="connsiteY572" fmla="*/ 2364988 h 6858000"/>
              <a:gd name="connsiteX573" fmla="*/ 1647661 w 7467600"/>
              <a:gd name="connsiteY573" fmla="*/ 1825945 h 6858000"/>
              <a:gd name="connsiteX574" fmla="*/ 1423821 w 7467600"/>
              <a:gd name="connsiteY574" fmla="*/ 1351958 h 6858000"/>
              <a:gd name="connsiteX575" fmla="*/ 1431890 w 7467600"/>
              <a:gd name="connsiteY575" fmla="*/ 1306475 h 6858000"/>
              <a:gd name="connsiteX576" fmla="*/ 1507597 w 7467600"/>
              <a:gd name="connsiteY576" fmla="*/ 1446132 h 6858000"/>
              <a:gd name="connsiteX577" fmla="*/ 1674586 w 7467600"/>
              <a:gd name="connsiteY577" fmla="*/ 1813832 h 6858000"/>
              <a:gd name="connsiteX578" fmla="*/ 1815950 w 7467600"/>
              <a:gd name="connsiteY578" fmla="*/ 2128564 h 6858000"/>
              <a:gd name="connsiteX579" fmla="*/ 1984242 w 7467600"/>
              <a:gd name="connsiteY579" fmla="*/ 2430829 h 6858000"/>
              <a:gd name="connsiteX580" fmla="*/ 2014023 w 7467600"/>
              <a:gd name="connsiteY580" fmla="*/ 2450995 h 6858000"/>
              <a:gd name="connsiteX581" fmla="*/ 1747337 w 7467600"/>
              <a:gd name="connsiteY581" fmla="*/ 1855264 h 6858000"/>
              <a:gd name="connsiteX582" fmla="*/ 1533749 w 7467600"/>
              <a:gd name="connsiteY582" fmla="*/ 1478656 h 6858000"/>
              <a:gd name="connsiteX583" fmla="*/ 1431890 w 7467600"/>
              <a:gd name="connsiteY583" fmla="*/ 1306475 h 6858000"/>
              <a:gd name="connsiteX584" fmla="*/ 5052692 w 7467600"/>
              <a:gd name="connsiteY584" fmla="*/ 1292994 h 6858000"/>
              <a:gd name="connsiteX585" fmla="*/ 5200661 w 7467600"/>
              <a:gd name="connsiteY585" fmla="*/ 1635186 h 6858000"/>
              <a:gd name="connsiteX586" fmla="*/ 5297138 w 7467600"/>
              <a:gd name="connsiteY586" fmla="*/ 1906351 h 6858000"/>
              <a:gd name="connsiteX587" fmla="*/ 5052692 w 7467600"/>
              <a:gd name="connsiteY587" fmla="*/ 1292994 h 6858000"/>
              <a:gd name="connsiteX588" fmla="*/ 5009948 w 7467600"/>
              <a:gd name="connsiteY588" fmla="*/ 1273619 h 6858000"/>
              <a:gd name="connsiteX589" fmla="*/ 5121777 w 7467600"/>
              <a:gd name="connsiteY589" fmla="*/ 1654213 h 6858000"/>
              <a:gd name="connsiteX590" fmla="*/ 5293545 w 7467600"/>
              <a:gd name="connsiteY590" fmla="*/ 2072247 h 6858000"/>
              <a:gd name="connsiteX591" fmla="*/ 5294042 w 7467600"/>
              <a:gd name="connsiteY591" fmla="*/ 2065019 h 6858000"/>
              <a:gd name="connsiteX592" fmla="*/ 5171936 w 7467600"/>
              <a:gd name="connsiteY592" fmla="*/ 1647613 h 6858000"/>
              <a:gd name="connsiteX593" fmla="*/ 5009948 w 7467600"/>
              <a:gd name="connsiteY593" fmla="*/ 1273619 h 6858000"/>
              <a:gd name="connsiteX594" fmla="*/ 655236 w 7467600"/>
              <a:gd name="connsiteY594" fmla="*/ 1268632 h 6858000"/>
              <a:gd name="connsiteX595" fmla="*/ 839521 w 7467600"/>
              <a:gd name="connsiteY595" fmla="*/ 1685315 h 6858000"/>
              <a:gd name="connsiteX596" fmla="*/ 1109416 w 7467600"/>
              <a:gd name="connsiteY596" fmla="*/ 2061663 h 6858000"/>
              <a:gd name="connsiteX597" fmla="*/ 1298300 w 7467600"/>
              <a:gd name="connsiteY597" fmla="*/ 2247742 h 6858000"/>
              <a:gd name="connsiteX598" fmla="*/ 1125871 w 7467600"/>
              <a:gd name="connsiteY598" fmla="*/ 1989513 h 6858000"/>
              <a:gd name="connsiteX599" fmla="*/ 981574 w 7467600"/>
              <a:gd name="connsiteY599" fmla="*/ 1783157 h 6858000"/>
              <a:gd name="connsiteX600" fmla="*/ 922198 w 7467600"/>
              <a:gd name="connsiteY600" fmla="*/ 1677437 h 6858000"/>
              <a:gd name="connsiteX601" fmla="*/ 869293 w 7467600"/>
              <a:gd name="connsiteY601" fmla="*/ 1583214 h 6858000"/>
              <a:gd name="connsiteX602" fmla="*/ 751431 w 7467600"/>
              <a:gd name="connsiteY602" fmla="*/ 1405731 h 6858000"/>
              <a:gd name="connsiteX603" fmla="*/ 655236 w 7467600"/>
              <a:gd name="connsiteY603" fmla="*/ 1268632 h 6858000"/>
              <a:gd name="connsiteX604" fmla="*/ 6516292 w 7467600"/>
              <a:gd name="connsiteY604" fmla="*/ 1263064 h 6858000"/>
              <a:gd name="connsiteX605" fmla="*/ 5736320 w 7467600"/>
              <a:gd name="connsiteY605" fmla="*/ 1501803 h 6858000"/>
              <a:gd name="connsiteX606" fmla="*/ 6516292 w 7467600"/>
              <a:gd name="connsiteY606" fmla="*/ 1263064 h 6858000"/>
              <a:gd name="connsiteX607" fmla="*/ 291466 w 7467600"/>
              <a:gd name="connsiteY607" fmla="*/ 1250369 h 6858000"/>
              <a:gd name="connsiteX608" fmla="*/ 323180 w 7467600"/>
              <a:gd name="connsiteY608" fmla="*/ 1435283 h 6858000"/>
              <a:gd name="connsiteX609" fmla="*/ 349381 w 7467600"/>
              <a:gd name="connsiteY609" fmla="*/ 1875041 h 6858000"/>
              <a:gd name="connsiteX610" fmla="*/ 374363 w 7467600"/>
              <a:gd name="connsiteY610" fmla="*/ 1506494 h 6858000"/>
              <a:gd name="connsiteX611" fmla="*/ 302168 w 7467600"/>
              <a:gd name="connsiteY611" fmla="*/ 1274495 h 6858000"/>
              <a:gd name="connsiteX612" fmla="*/ 291466 w 7467600"/>
              <a:gd name="connsiteY612" fmla="*/ 1250369 h 6858000"/>
              <a:gd name="connsiteX613" fmla="*/ 678222 w 7467600"/>
              <a:gd name="connsiteY613" fmla="*/ 1248670 h 6858000"/>
              <a:gd name="connsiteX614" fmla="*/ 775536 w 7467600"/>
              <a:gd name="connsiteY614" fmla="*/ 1388015 h 6858000"/>
              <a:gd name="connsiteX615" fmla="*/ 894529 w 7467600"/>
              <a:gd name="connsiteY615" fmla="*/ 1567739 h 6858000"/>
              <a:gd name="connsiteX616" fmla="*/ 948000 w 7467600"/>
              <a:gd name="connsiteY616" fmla="*/ 1663088 h 6858000"/>
              <a:gd name="connsiteX617" fmla="*/ 1006812 w 7467600"/>
              <a:gd name="connsiteY617" fmla="*/ 1767683 h 6858000"/>
              <a:gd name="connsiteX618" fmla="*/ 1149133 w 7467600"/>
              <a:gd name="connsiteY618" fmla="*/ 1971513 h 6858000"/>
              <a:gd name="connsiteX619" fmla="*/ 1333952 w 7467600"/>
              <a:gd name="connsiteY619" fmla="*/ 2251620 h 6858000"/>
              <a:gd name="connsiteX620" fmla="*/ 1337329 w 7467600"/>
              <a:gd name="connsiteY620" fmla="*/ 2258350 h 6858000"/>
              <a:gd name="connsiteX621" fmla="*/ 1014726 w 7467600"/>
              <a:gd name="connsiteY621" fmla="*/ 1615556 h 6858000"/>
              <a:gd name="connsiteX622" fmla="*/ 678222 w 7467600"/>
              <a:gd name="connsiteY622" fmla="*/ 1248670 h 6858000"/>
              <a:gd name="connsiteX623" fmla="*/ 6691602 w 7467600"/>
              <a:gd name="connsiteY623" fmla="*/ 1140573 h 6858000"/>
              <a:gd name="connsiteX624" fmla="*/ 6571100 w 7467600"/>
              <a:gd name="connsiteY624" fmla="*/ 1183662 h 6858000"/>
              <a:gd name="connsiteX625" fmla="*/ 6241687 w 7467600"/>
              <a:gd name="connsiteY625" fmla="*/ 1257600 h 6858000"/>
              <a:gd name="connsiteX626" fmla="*/ 5693009 w 7467600"/>
              <a:gd name="connsiteY626" fmla="*/ 1478256 h 6858000"/>
              <a:gd name="connsiteX627" fmla="*/ 6548420 w 7467600"/>
              <a:gd name="connsiteY627" fmla="*/ 1214599 h 6858000"/>
              <a:gd name="connsiteX628" fmla="*/ 6605473 w 7467600"/>
              <a:gd name="connsiteY628" fmla="*/ 1184686 h 6858000"/>
              <a:gd name="connsiteX629" fmla="*/ 6691602 w 7467600"/>
              <a:gd name="connsiteY629" fmla="*/ 1140573 h 6858000"/>
              <a:gd name="connsiteX630" fmla="*/ 4002475 w 7467600"/>
              <a:gd name="connsiteY630" fmla="*/ 1037802 h 6858000"/>
              <a:gd name="connsiteX631" fmla="*/ 4000324 w 7467600"/>
              <a:gd name="connsiteY631" fmla="*/ 1039362 h 6858000"/>
              <a:gd name="connsiteX632" fmla="*/ 4002862 w 7467600"/>
              <a:gd name="connsiteY632" fmla="*/ 1042866 h 6858000"/>
              <a:gd name="connsiteX633" fmla="*/ 4002475 w 7467600"/>
              <a:gd name="connsiteY633" fmla="*/ 1037802 h 6858000"/>
              <a:gd name="connsiteX634" fmla="*/ 506322 w 7467600"/>
              <a:gd name="connsiteY634" fmla="*/ 1020997 h 6858000"/>
              <a:gd name="connsiteX635" fmla="*/ 533068 w 7467600"/>
              <a:gd name="connsiteY635" fmla="*/ 1029409 h 6858000"/>
              <a:gd name="connsiteX636" fmla="*/ 1232525 w 7467600"/>
              <a:gd name="connsiteY636" fmla="*/ 1804675 h 6858000"/>
              <a:gd name="connsiteX637" fmla="*/ 1388858 w 7467600"/>
              <a:gd name="connsiteY637" fmla="*/ 2368011 h 6858000"/>
              <a:gd name="connsiteX638" fmla="*/ 1384098 w 7467600"/>
              <a:gd name="connsiteY638" fmla="*/ 2378125 h 6858000"/>
              <a:gd name="connsiteX639" fmla="*/ 1425393 w 7467600"/>
              <a:gd name="connsiteY639" fmla="*/ 2589124 h 6858000"/>
              <a:gd name="connsiteX640" fmla="*/ 1424001 w 7467600"/>
              <a:gd name="connsiteY640" fmla="*/ 2597541 h 6858000"/>
              <a:gd name="connsiteX641" fmla="*/ 2152729 w 7467600"/>
              <a:gd name="connsiteY641" fmla="*/ 2864487 h 6858000"/>
              <a:gd name="connsiteX642" fmla="*/ 2020609 w 7467600"/>
              <a:gd name="connsiteY642" fmla="*/ 2539671 h 6858000"/>
              <a:gd name="connsiteX643" fmla="*/ 2018920 w 7467600"/>
              <a:gd name="connsiteY643" fmla="*/ 2536309 h 6858000"/>
              <a:gd name="connsiteX644" fmla="*/ 1342441 w 7467600"/>
              <a:gd name="connsiteY644" fmla="*/ 1173017 h 6858000"/>
              <a:gd name="connsiteX645" fmla="*/ 1367925 w 7467600"/>
              <a:gd name="connsiteY645" fmla="*/ 1135648 h 6858000"/>
              <a:gd name="connsiteX646" fmla="*/ 1771401 w 7467600"/>
              <a:gd name="connsiteY646" fmla="*/ 1806673 h 6858000"/>
              <a:gd name="connsiteX647" fmla="*/ 1972385 w 7467600"/>
              <a:gd name="connsiteY647" fmla="*/ 2198735 h 6858000"/>
              <a:gd name="connsiteX648" fmla="*/ 2040892 w 7467600"/>
              <a:gd name="connsiteY648" fmla="*/ 2405205 h 6858000"/>
              <a:gd name="connsiteX649" fmla="*/ 2131689 w 7467600"/>
              <a:gd name="connsiteY649" fmla="*/ 1936926 h 6858000"/>
              <a:gd name="connsiteX650" fmla="*/ 2454820 w 7467600"/>
              <a:gd name="connsiteY650" fmla="*/ 1248808 h 6858000"/>
              <a:gd name="connsiteX651" fmla="*/ 2492512 w 7467600"/>
              <a:gd name="connsiteY651" fmla="*/ 1302920 h 6858000"/>
              <a:gd name="connsiteX652" fmla="*/ 2081216 w 7467600"/>
              <a:gd name="connsiteY652" fmla="*/ 2527513 h 6858000"/>
              <a:gd name="connsiteX653" fmla="*/ 2081211 w 7467600"/>
              <a:gd name="connsiteY653" fmla="*/ 2528916 h 6858000"/>
              <a:gd name="connsiteX654" fmla="*/ 2199067 w 7467600"/>
              <a:gd name="connsiteY654" fmla="*/ 2884061 h 6858000"/>
              <a:gd name="connsiteX655" fmla="*/ 3192586 w 7467600"/>
              <a:gd name="connsiteY655" fmla="*/ 3411496 h 6858000"/>
              <a:gd name="connsiteX656" fmla="*/ 3182620 w 7467600"/>
              <a:gd name="connsiteY656" fmla="*/ 3483279 h 6858000"/>
              <a:gd name="connsiteX657" fmla="*/ 2435119 w 7467600"/>
              <a:gd name="connsiteY657" fmla="*/ 3080173 h 6858000"/>
              <a:gd name="connsiteX658" fmla="*/ 2410152 w 7467600"/>
              <a:gd name="connsiteY658" fmla="*/ 3063751 h 6858000"/>
              <a:gd name="connsiteX659" fmla="*/ 2408099 w 7467600"/>
              <a:gd name="connsiteY659" fmla="*/ 3064403 h 6858000"/>
              <a:gd name="connsiteX660" fmla="*/ 2407218 w 7467600"/>
              <a:gd name="connsiteY660" fmla="*/ 3070324 h 6858000"/>
              <a:gd name="connsiteX661" fmla="*/ 2380138 w 7467600"/>
              <a:gd name="connsiteY661" fmla="*/ 3099341 h 6858000"/>
              <a:gd name="connsiteX662" fmla="*/ 1765923 w 7467600"/>
              <a:gd name="connsiteY662" fmla="*/ 3581043 h 6858000"/>
              <a:gd name="connsiteX663" fmla="*/ 1702258 w 7467600"/>
              <a:gd name="connsiteY663" fmla="*/ 3612286 h 6858000"/>
              <a:gd name="connsiteX664" fmla="*/ 1538370 w 7467600"/>
              <a:gd name="connsiteY664" fmla="*/ 3811804 h 6858000"/>
              <a:gd name="connsiteX665" fmla="*/ 542867 w 7467600"/>
              <a:gd name="connsiteY665" fmla="*/ 4944092 h 6858000"/>
              <a:gd name="connsiteX666" fmla="*/ 515800 w 7467600"/>
              <a:gd name="connsiteY666" fmla="*/ 4862180 h 6858000"/>
              <a:gd name="connsiteX667" fmla="*/ 909145 w 7467600"/>
              <a:gd name="connsiteY667" fmla="*/ 4199225 h 6858000"/>
              <a:gd name="connsiteX668" fmla="*/ 1214067 w 7467600"/>
              <a:gd name="connsiteY668" fmla="*/ 3908561 h 6858000"/>
              <a:gd name="connsiteX669" fmla="*/ 640967 w 7467600"/>
              <a:gd name="connsiteY669" fmla="*/ 4105601 h 6858000"/>
              <a:gd name="connsiteX670" fmla="*/ 112563 w 7467600"/>
              <a:gd name="connsiteY670" fmla="*/ 4396952 h 6858000"/>
              <a:gd name="connsiteX671" fmla="*/ 0 w 7467600"/>
              <a:gd name="connsiteY671" fmla="*/ 4466006 h 6858000"/>
              <a:gd name="connsiteX672" fmla="*/ 0 w 7467600"/>
              <a:gd name="connsiteY672" fmla="*/ 4233763 h 6858000"/>
              <a:gd name="connsiteX673" fmla="*/ 36881 w 7467600"/>
              <a:gd name="connsiteY673" fmla="*/ 4200118 h 6858000"/>
              <a:gd name="connsiteX674" fmla="*/ 910534 w 7467600"/>
              <a:gd name="connsiteY674" fmla="*/ 3629753 h 6858000"/>
              <a:gd name="connsiteX675" fmla="*/ 1578717 w 7467600"/>
              <a:gd name="connsiteY675" fmla="*/ 3575982 h 6858000"/>
              <a:gd name="connsiteX676" fmla="*/ 2338780 w 7467600"/>
              <a:gd name="connsiteY676" fmla="*/ 3033725 h 6858000"/>
              <a:gd name="connsiteX677" fmla="*/ 1807991 w 7467600"/>
              <a:gd name="connsiteY677" fmla="*/ 2807184 h 6858000"/>
              <a:gd name="connsiteX678" fmla="*/ 1416358 w 7467600"/>
              <a:gd name="connsiteY678" fmla="*/ 3112571 h 6858000"/>
              <a:gd name="connsiteX679" fmla="*/ 939066 w 7467600"/>
              <a:gd name="connsiteY679" fmla="*/ 3378798 h 6858000"/>
              <a:gd name="connsiteX680" fmla="*/ 115099 w 7467600"/>
              <a:gd name="connsiteY680" fmla="*/ 3607650 h 6858000"/>
              <a:gd name="connsiteX681" fmla="*/ 97284 w 7467600"/>
              <a:gd name="connsiteY681" fmla="*/ 3520393 h 6858000"/>
              <a:gd name="connsiteX682" fmla="*/ 922050 w 7467600"/>
              <a:gd name="connsiteY682" fmla="*/ 3074867 h 6858000"/>
              <a:gd name="connsiteX683" fmla="*/ 1405265 w 7467600"/>
              <a:gd name="connsiteY683" fmla="*/ 3016319 h 6858000"/>
              <a:gd name="connsiteX684" fmla="*/ 1407512 w 7467600"/>
              <a:gd name="connsiteY684" fmla="*/ 3018001 h 6858000"/>
              <a:gd name="connsiteX685" fmla="*/ 1726266 w 7467600"/>
              <a:gd name="connsiteY685" fmla="*/ 2777274 h 6858000"/>
              <a:gd name="connsiteX686" fmla="*/ 625390 w 7467600"/>
              <a:gd name="connsiteY686" fmla="*/ 2514541 h 6858000"/>
              <a:gd name="connsiteX687" fmla="*/ 619799 w 7467600"/>
              <a:gd name="connsiteY687" fmla="*/ 2527180 h 6858000"/>
              <a:gd name="connsiteX688" fmla="*/ 310030 w 7467600"/>
              <a:gd name="connsiteY688" fmla="*/ 2771818 h 6858000"/>
              <a:gd name="connsiteX689" fmla="*/ 173877 w 7467600"/>
              <a:gd name="connsiteY689" fmla="*/ 2937056 h 6858000"/>
              <a:gd name="connsiteX690" fmla="*/ 77889 w 7467600"/>
              <a:gd name="connsiteY690" fmla="*/ 3138440 h 6858000"/>
              <a:gd name="connsiteX691" fmla="*/ 0 w 7467600"/>
              <a:gd name="connsiteY691" fmla="*/ 3271395 h 6858000"/>
              <a:gd name="connsiteX692" fmla="*/ 0 w 7467600"/>
              <a:gd name="connsiteY692" fmla="*/ 3153002 h 6858000"/>
              <a:gd name="connsiteX693" fmla="*/ 2386 w 7467600"/>
              <a:gd name="connsiteY693" fmla="*/ 3149203 h 6858000"/>
              <a:gd name="connsiteX694" fmla="*/ 89753 w 7467600"/>
              <a:gd name="connsiteY694" fmla="*/ 2987702 h 6858000"/>
              <a:gd name="connsiteX695" fmla="*/ 76869 w 7467600"/>
              <a:gd name="connsiteY695" fmla="*/ 3005404 h 6858000"/>
              <a:gd name="connsiteX696" fmla="*/ 32049 w 7467600"/>
              <a:gd name="connsiteY696" fmla="*/ 3065814 h 6858000"/>
              <a:gd name="connsiteX697" fmla="*/ 0 w 7467600"/>
              <a:gd name="connsiteY697" fmla="*/ 3108744 h 6858000"/>
              <a:gd name="connsiteX698" fmla="*/ 0 w 7467600"/>
              <a:gd name="connsiteY698" fmla="*/ 3058059 h 6858000"/>
              <a:gd name="connsiteX699" fmla="*/ 7610 w 7467600"/>
              <a:gd name="connsiteY699" fmla="*/ 3047889 h 6858000"/>
              <a:gd name="connsiteX700" fmla="*/ 52419 w 7467600"/>
              <a:gd name="connsiteY700" fmla="*/ 2987479 h 6858000"/>
              <a:gd name="connsiteX701" fmla="*/ 59142 w 7467600"/>
              <a:gd name="connsiteY701" fmla="*/ 2978488 h 6858000"/>
              <a:gd name="connsiteX702" fmla="*/ 0 w 7467600"/>
              <a:gd name="connsiteY702" fmla="*/ 3015334 h 6858000"/>
              <a:gd name="connsiteX703" fmla="*/ 0 w 7467600"/>
              <a:gd name="connsiteY703" fmla="*/ 2914286 h 6858000"/>
              <a:gd name="connsiteX704" fmla="*/ 36383 w 7467600"/>
              <a:gd name="connsiteY704" fmla="*/ 2901128 h 6858000"/>
              <a:gd name="connsiteX705" fmla="*/ 156329 w 7467600"/>
              <a:gd name="connsiteY705" fmla="*/ 2840533 h 6858000"/>
              <a:gd name="connsiteX706" fmla="*/ 358355 w 7467600"/>
              <a:gd name="connsiteY706" fmla="*/ 2620471 h 6858000"/>
              <a:gd name="connsiteX707" fmla="*/ 510577 w 7467600"/>
              <a:gd name="connsiteY707" fmla="*/ 2501244 h 6858000"/>
              <a:gd name="connsiteX708" fmla="*/ 211967 w 7467600"/>
              <a:gd name="connsiteY708" fmla="*/ 2479171 h 6858000"/>
              <a:gd name="connsiteX709" fmla="*/ 0 w 7467600"/>
              <a:gd name="connsiteY709" fmla="*/ 2476398 h 6858000"/>
              <a:gd name="connsiteX710" fmla="*/ 0 w 7467600"/>
              <a:gd name="connsiteY710" fmla="*/ 2389189 h 6858000"/>
              <a:gd name="connsiteX711" fmla="*/ 103062 w 7467600"/>
              <a:gd name="connsiteY711" fmla="*/ 2389518 h 6858000"/>
              <a:gd name="connsiteX712" fmla="*/ 510734 w 7467600"/>
              <a:gd name="connsiteY712" fmla="*/ 2416201 h 6858000"/>
              <a:gd name="connsiteX713" fmla="*/ 279257 w 7467600"/>
              <a:gd name="connsiteY713" fmla="*/ 2092102 h 6858000"/>
              <a:gd name="connsiteX714" fmla="*/ 65265 w 7467600"/>
              <a:gd name="connsiteY714" fmla="*/ 2006049 h 6858000"/>
              <a:gd name="connsiteX715" fmla="*/ 0 w 7467600"/>
              <a:gd name="connsiteY715" fmla="*/ 1982532 h 6858000"/>
              <a:gd name="connsiteX716" fmla="*/ 0 w 7467600"/>
              <a:gd name="connsiteY716" fmla="*/ 1912789 h 6858000"/>
              <a:gd name="connsiteX717" fmla="*/ 97460 w 7467600"/>
              <a:gd name="connsiteY717" fmla="*/ 1953725 h 6858000"/>
              <a:gd name="connsiteX718" fmla="*/ 221272 w 7467600"/>
              <a:gd name="connsiteY718" fmla="*/ 1980766 h 6858000"/>
              <a:gd name="connsiteX719" fmla="*/ 116765 w 7467600"/>
              <a:gd name="connsiteY719" fmla="*/ 1911033 h 6858000"/>
              <a:gd name="connsiteX720" fmla="*/ 16405 w 7467600"/>
              <a:gd name="connsiteY720" fmla="*/ 1803412 h 6858000"/>
              <a:gd name="connsiteX721" fmla="*/ 0 w 7467600"/>
              <a:gd name="connsiteY721" fmla="*/ 1784777 h 6858000"/>
              <a:gd name="connsiteX722" fmla="*/ 0 w 7467600"/>
              <a:gd name="connsiteY722" fmla="*/ 1740082 h 6858000"/>
              <a:gd name="connsiteX723" fmla="*/ 39394 w 7467600"/>
              <a:gd name="connsiteY723" fmla="*/ 1784856 h 6858000"/>
              <a:gd name="connsiteX724" fmla="*/ 135813 w 7467600"/>
              <a:gd name="connsiteY724" fmla="*/ 1888838 h 6858000"/>
              <a:gd name="connsiteX725" fmla="*/ 242575 w 7467600"/>
              <a:gd name="connsiteY725" fmla="*/ 1958841 h 6858000"/>
              <a:gd name="connsiteX726" fmla="*/ 82197 w 7467600"/>
              <a:gd name="connsiteY726" fmla="*/ 1754826 h 6858000"/>
              <a:gd name="connsiteX727" fmla="*/ 0 w 7467600"/>
              <a:gd name="connsiteY727" fmla="*/ 1679650 h 6858000"/>
              <a:gd name="connsiteX728" fmla="*/ 0 w 7467600"/>
              <a:gd name="connsiteY728" fmla="*/ 1602463 h 6858000"/>
              <a:gd name="connsiteX729" fmla="*/ 84689 w 7467600"/>
              <a:gd name="connsiteY729" fmla="*/ 1677442 h 6858000"/>
              <a:gd name="connsiteX730" fmla="*/ 298437 w 7467600"/>
              <a:gd name="connsiteY730" fmla="*/ 1968019 h 6858000"/>
              <a:gd name="connsiteX731" fmla="*/ 227269 w 7467600"/>
              <a:gd name="connsiteY731" fmla="*/ 1114064 h 6858000"/>
              <a:gd name="connsiteX732" fmla="*/ 248003 w 7467600"/>
              <a:gd name="connsiteY732" fmla="*/ 1089613 h 6858000"/>
              <a:gd name="connsiteX733" fmla="*/ 427020 w 7467600"/>
              <a:gd name="connsiteY733" fmla="*/ 1619803 h 6858000"/>
              <a:gd name="connsiteX734" fmla="*/ 340345 w 7467600"/>
              <a:gd name="connsiteY734" fmla="*/ 2027739 h 6858000"/>
              <a:gd name="connsiteX735" fmla="*/ 360865 w 7467600"/>
              <a:gd name="connsiteY735" fmla="*/ 2044827 h 6858000"/>
              <a:gd name="connsiteX736" fmla="*/ 560414 w 7467600"/>
              <a:gd name="connsiteY736" fmla="*/ 2421457 h 6858000"/>
              <a:gd name="connsiteX737" fmla="*/ 1359703 w 7467600"/>
              <a:gd name="connsiteY737" fmla="*/ 2578554 h 6858000"/>
              <a:gd name="connsiteX738" fmla="*/ 1359422 w 7467600"/>
              <a:gd name="connsiteY738" fmla="*/ 2577994 h 6858000"/>
              <a:gd name="connsiteX739" fmla="*/ 828701 w 7467600"/>
              <a:gd name="connsiteY739" fmla="*/ 1839520 h 6858000"/>
              <a:gd name="connsiteX740" fmla="*/ 494427 w 7467600"/>
              <a:gd name="connsiteY740" fmla="*/ 1092333 h 6858000"/>
              <a:gd name="connsiteX741" fmla="*/ 506322 w 7467600"/>
              <a:gd name="connsiteY741" fmla="*/ 1020997 h 6858000"/>
              <a:gd name="connsiteX742" fmla="*/ 4570198 w 7467600"/>
              <a:gd name="connsiteY742" fmla="*/ 978081 h 6858000"/>
              <a:gd name="connsiteX743" fmla="*/ 4523691 w 7467600"/>
              <a:gd name="connsiteY743" fmla="*/ 1127776 h 6858000"/>
              <a:gd name="connsiteX744" fmla="*/ 4509875 w 7467600"/>
              <a:gd name="connsiteY744" fmla="*/ 1167552 h 6858000"/>
              <a:gd name="connsiteX745" fmla="*/ 4478168 w 7467600"/>
              <a:gd name="connsiteY745" fmla="*/ 1260735 h 6858000"/>
              <a:gd name="connsiteX746" fmla="*/ 4409309 w 7467600"/>
              <a:gd name="connsiteY746" fmla="*/ 1666996 h 6858000"/>
              <a:gd name="connsiteX747" fmla="*/ 4370031 w 7467600"/>
              <a:gd name="connsiteY747" fmla="*/ 1955666 h 6858000"/>
              <a:gd name="connsiteX748" fmla="*/ 4570198 w 7467600"/>
              <a:gd name="connsiteY748" fmla="*/ 978081 h 6858000"/>
              <a:gd name="connsiteX749" fmla="*/ 4557898 w 7467600"/>
              <a:gd name="connsiteY749" fmla="*/ 900011 h 6858000"/>
              <a:gd name="connsiteX750" fmla="*/ 4344840 w 7467600"/>
              <a:gd name="connsiteY750" fmla="*/ 1922038 h 6858000"/>
              <a:gd name="connsiteX751" fmla="*/ 4378710 w 7467600"/>
              <a:gd name="connsiteY751" fmla="*/ 1665516 h 6858000"/>
              <a:gd name="connsiteX752" fmla="*/ 4448798 w 7467600"/>
              <a:gd name="connsiteY752" fmla="*/ 1253024 h 6858000"/>
              <a:gd name="connsiteX753" fmla="*/ 4480315 w 7467600"/>
              <a:gd name="connsiteY753" fmla="*/ 1158454 h 6858000"/>
              <a:gd name="connsiteX754" fmla="*/ 4494133 w 7467600"/>
              <a:gd name="connsiteY754" fmla="*/ 1118676 h 6858000"/>
              <a:gd name="connsiteX755" fmla="*/ 4557898 w 7467600"/>
              <a:gd name="connsiteY755" fmla="*/ 900011 h 6858000"/>
              <a:gd name="connsiteX756" fmla="*/ 5870151 w 7467600"/>
              <a:gd name="connsiteY756" fmla="*/ 898890 h 6858000"/>
              <a:gd name="connsiteX757" fmla="*/ 5861335 w 7467600"/>
              <a:gd name="connsiteY757" fmla="*/ 899177 h 6858000"/>
              <a:gd name="connsiteX758" fmla="*/ 5843702 w 7467600"/>
              <a:gd name="connsiteY758" fmla="*/ 899748 h 6858000"/>
              <a:gd name="connsiteX759" fmla="*/ 5651107 w 7467600"/>
              <a:gd name="connsiteY759" fmla="*/ 920306 h 6858000"/>
              <a:gd name="connsiteX760" fmla="*/ 5459407 w 7467600"/>
              <a:gd name="connsiteY760" fmla="*/ 940975 h 6858000"/>
              <a:gd name="connsiteX761" fmla="*/ 5374846 w 7467600"/>
              <a:gd name="connsiteY761" fmla="*/ 941988 h 6858000"/>
              <a:gd name="connsiteX762" fmla="*/ 5256105 w 7467600"/>
              <a:gd name="connsiteY762" fmla="*/ 945632 h 6858000"/>
              <a:gd name="connsiteX763" fmla="*/ 5107071 w 7467600"/>
              <a:gd name="connsiteY763" fmla="*/ 969720 h 6858000"/>
              <a:gd name="connsiteX764" fmla="*/ 4998681 w 7467600"/>
              <a:gd name="connsiteY764" fmla="*/ 988771 h 6858000"/>
              <a:gd name="connsiteX765" fmla="*/ 5870151 w 7467600"/>
              <a:gd name="connsiteY765" fmla="*/ 898890 h 6858000"/>
              <a:gd name="connsiteX766" fmla="*/ 5504425 w 7467600"/>
              <a:gd name="connsiteY766" fmla="*/ 848067 h 6858000"/>
              <a:gd name="connsiteX767" fmla="*/ 4968849 w 7467600"/>
              <a:gd name="connsiteY767" fmla="*/ 962318 h 6858000"/>
              <a:gd name="connsiteX768" fmla="*/ 5104039 w 7467600"/>
              <a:gd name="connsiteY768" fmla="*/ 940634 h 6858000"/>
              <a:gd name="connsiteX769" fmla="*/ 5256311 w 7467600"/>
              <a:gd name="connsiteY769" fmla="*/ 916490 h 6858000"/>
              <a:gd name="connsiteX770" fmla="*/ 5377381 w 7467600"/>
              <a:gd name="connsiteY770" fmla="*/ 912671 h 6858000"/>
              <a:gd name="connsiteX771" fmla="*/ 5460148 w 7467600"/>
              <a:gd name="connsiteY771" fmla="*/ 911442 h 6858000"/>
              <a:gd name="connsiteX772" fmla="*/ 5648971 w 7467600"/>
              <a:gd name="connsiteY772" fmla="*/ 891331 h 6858000"/>
              <a:gd name="connsiteX773" fmla="*/ 5844807 w 7467600"/>
              <a:gd name="connsiteY773" fmla="*/ 870718 h 6858000"/>
              <a:gd name="connsiteX774" fmla="*/ 5862975 w 7467600"/>
              <a:gd name="connsiteY774" fmla="*/ 869756 h 6858000"/>
              <a:gd name="connsiteX775" fmla="*/ 5920887 w 7467600"/>
              <a:gd name="connsiteY775" fmla="*/ 865929 h 6858000"/>
              <a:gd name="connsiteX776" fmla="*/ 5504425 w 7467600"/>
              <a:gd name="connsiteY776" fmla="*/ 848067 h 6858000"/>
              <a:gd name="connsiteX777" fmla="*/ 3607114 w 7467600"/>
              <a:gd name="connsiteY777" fmla="*/ 467441 h 6858000"/>
              <a:gd name="connsiteX778" fmla="*/ 3296242 w 7467600"/>
              <a:gd name="connsiteY778" fmla="*/ 807991 h 6858000"/>
              <a:gd name="connsiteX779" fmla="*/ 3174674 w 7467600"/>
              <a:gd name="connsiteY779" fmla="*/ 919759 h 6858000"/>
              <a:gd name="connsiteX780" fmla="*/ 3042978 w 7467600"/>
              <a:gd name="connsiteY780" fmla="*/ 1054894 h 6858000"/>
              <a:gd name="connsiteX781" fmla="*/ 2968914 w 7467600"/>
              <a:gd name="connsiteY781" fmla="*/ 1133756 h 6858000"/>
              <a:gd name="connsiteX782" fmla="*/ 3103823 w 7467600"/>
              <a:gd name="connsiteY782" fmla="*/ 1026814 h 6858000"/>
              <a:gd name="connsiteX783" fmla="*/ 3607114 w 7467600"/>
              <a:gd name="connsiteY783" fmla="*/ 467441 h 6858000"/>
              <a:gd name="connsiteX784" fmla="*/ 3744487 w 7467600"/>
              <a:gd name="connsiteY784" fmla="*/ 383136 h 6858000"/>
              <a:gd name="connsiteX785" fmla="*/ 3970213 w 7467600"/>
              <a:gd name="connsiteY785" fmla="*/ 995559 h 6858000"/>
              <a:gd name="connsiteX786" fmla="*/ 3744487 w 7467600"/>
              <a:gd name="connsiteY786" fmla="*/ 383136 h 6858000"/>
              <a:gd name="connsiteX787" fmla="*/ 3624562 w 7467600"/>
              <a:gd name="connsiteY787" fmla="*/ 367041 h 6858000"/>
              <a:gd name="connsiteX788" fmla="*/ 3489712 w 7467600"/>
              <a:gd name="connsiteY788" fmla="*/ 485386 h 6858000"/>
              <a:gd name="connsiteX789" fmla="*/ 3182994 w 7467600"/>
              <a:gd name="connsiteY789" fmla="*/ 828265 h 6858000"/>
              <a:gd name="connsiteX790" fmla="*/ 2892114 w 7467600"/>
              <a:gd name="connsiteY790" fmla="*/ 1172635 h 6858000"/>
              <a:gd name="connsiteX791" fmla="*/ 3021459 w 7467600"/>
              <a:gd name="connsiteY791" fmla="*/ 1035385 h 6858000"/>
              <a:gd name="connsiteX792" fmla="*/ 3153873 w 7467600"/>
              <a:gd name="connsiteY792" fmla="*/ 898971 h 6858000"/>
              <a:gd name="connsiteX793" fmla="*/ 3276511 w 7467600"/>
              <a:gd name="connsiteY793" fmla="*/ 786423 h 6858000"/>
              <a:gd name="connsiteX794" fmla="*/ 3584154 w 7467600"/>
              <a:gd name="connsiteY794" fmla="*/ 448218 h 6858000"/>
              <a:gd name="connsiteX795" fmla="*/ 3624562 w 7467600"/>
              <a:gd name="connsiteY795" fmla="*/ 367041 h 6858000"/>
              <a:gd name="connsiteX796" fmla="*/ 3766672 w 7467600"/>
              <a:gd name="connsiteY796" fmla="*/ 359429 h 6858000"/>
              <a:gd name="connsiteX797" fmla="*/ 3996338 w 7467600"/>
              <a:gd name="connsiteY797" fmla="*/ 968237 h 6858000"/>
              <a:gd name="connsiteX798" fmla="*/ 3766672 w 7467600"/>
              <a:gd name="connsiteY798" fmla="*/ 359429 h 6858000"/>
              <a:gd name="connsiteX799" fmla="*/ 5805386 w 7467600"/>
              <a:gd name="connsiteY799" fmla="*/ 239240 h 6858000"/>
              <a:gd name="connsiteX800" fmla="*/ 5736947 w 7467600"/>
              <a:gd name="connsiteY800" fmla="*/ 261367 h 6858000"/>
              <a:gd name="connsiteX801" fmla="*/ 5427012 w 7467600"/>
              <a:gd name="connsiteY801" fmla="*/ 311272 h 6858000"/>
              <a:gd name="connsiteX802" fmla="*/ 5147818 w 7467600"/>
              <a:gd name="connsiteY802" fmla="*/ 322112 h 6858000"/>
              <a:gd name="connsiteX803" fmla="*/ 5060854 w 7467600"/>
              <a:gd name="connsiteY803" fmla="*/ 311882 h 6858000"/>
              <a:gd name="connsiteX804" fmla="*/ 4945989 w 7467600"/>
              <a:gd name="connsiteY804" fmla="*/ 300516 h 6858000"/>
              <a:gd name="connsiteX805" fmla="*/ 5410479 w 7467600"/>
              <a:gd name="connsiteY805" fmla="*/ 348434 h 6858000"/>
              <a:gd name="connsiteX806" fmla="*/ 5805386 w 7467600"/>
              <a:gd name="connsiteY806" fmla="*/ 239240 h 6858000"/>
              <a:gd name="connsiteX807" fmla="*/ 5905192 w 7467600"/>
              <a:gd name="connsiteY807" fmla="*/ 163079 h 6858000"/>
              <a:gd name="connsiteX808" fmla="*/ 5865655 w 7467600"/>
              <a:gd name="connsiteY808" fmla="*/ 171901 h 6858000"/>
              <a:gd name="connsiteX809" fmla="*/ 5259740 w 7467600"/>
              <a:gd name="connsiteY809" fmla="*/ 257013 h 6858000"/>
              <a:gd name="connsiteX810" fmla="*/ 5208466 w 7467600"/>
              <a:gd name="connsiteY810" fmla="*/ 257550 h 6858000"/>
              <a:gd name="connsiteX811" fmla="*/ 4980204 w 7467600"/>
              <a:gd name="connsiteY811" fmla="*/ 271903 h 6858000"/>
              <a:gd name="connsiteX812" fmla="*/ 5068068 w 7467600"/>
              <a:gd name="connsiteY812" fmla="*/ 282244 h 6858000"/>
              <a:gd name="connsiteX813" fmla="*/ 5153231 w 7467600"/>
              <a:gd name="connsiteY813" fmla="*/ 292240 h 6858000"/>
              <a:gd name="connsiteX814" fmla="*/ 5426491 w 7467600"/>
              <a:gd name="connsiteY814" fmla="*/ 281128 h 6858000"/>
              <a:gd name="connsiteX815" fmla="*/ 5731212 w 7467600"/>
              <a:gd name="connsiteY815" fmla="*/ 231951 h 6858000"/>
              <a:gd name="connsiteX816" fmla="*/ 5905192 w 7467600"/>
              <a:gd name="connsiteY816" fmla="*/ 163079 h 6858000"/>
              <a:gd name="connsiteX817" fmla="*/ 5944437 w 7467600"/>
              <a:gd name="connsiteY817" fmla="*/ 113829 h 6858000"/>
              <a:gd name="connsiteX818" fmla="*/ 5825032 w 7467600"/>
              <a:gd name="connsiteY818" fmla="*/ 146405 h 6858000"/>
              <a:gd name="connsiteX819" fmla="*/ 4955599 w 7467600"/>
              <a:gd name="connsiteY819" fmla="*/ 247008 h 6858000"/>
              <a:gd name="connsiteX820" fmla="*/ 5210104 w 7467600"/>
              <a:gd name="connsiteY820" fmla="*/ 228123 h 6858000"/>
              <a:gd name="connsiteX821" fmla="*/ 5261015 w 7467600"/>
              <a:gd name="connsiteY821" fmla="*/ 227087 h 6858000"/>
              <a:gd name="connsiteX822" fmla="*/ 5861181 w 7467600"/>
              <a:gd name="connsiteY822" fmla="*/ 143093 h 6858000"/>
              <a:gd name="connsiteX823" fmla="*/ 5961252 w 7467600"/>
              <a:gd name="connsiteY823" fmla="*/ 114820 h 6858000"/>
              <a:gd name="connsiteX824" fmla="*/ 5944437 w 7467600"/>
              <a:gd name="connsiteY824" fmla="*/ 113829 h 6858000"/>
              <a:gd name="connsiteX825" fmla="*/ 3882765 w 7467600"/>
              <a:gd name="connsiteY825" fmla="*/ 0 h 6858000"/>
              <a:gd name="connsiteX826" fmla="*/ 3995099 w 7467600"/>
              <a:gd name="connsiteY826" fmla="*/ 0 h 6858000"/>
              <a:gd name="connsiteX827" fmla="*/ 4163818 w 7467600"/>
              <a:gd name="connsiteY827" fmla="*/ 234104 h 6858000"/>
              <a:gd name="connsiteX828" fmla="*/ 4172099 w 7467600"/>
              <a:gd name="connsiteY828" fmla="*/ 234207 h 6858000"/>
              <a:gd name="connsiteX829" fmla="*/ 4784282 w 7467600"/>
              <a:gd name="connsiteY829" fmla="*/ 276561 h 6858000"/>
              <a:gd name="connsiteX830" fmla="*/ 4801687 w 7467600"/>
              <a:gd name="connsiteY830" fmla="*/ 267764 h 6858000"/>
              <a:gd name="connsiteX831" fmla="*/ 6082788 w 7467600"/>
              <a:gd name="connsiteY831" fmla="*/ 64119 h 6858000"/>
              <a:gd name="connsiteX832" fmla="*/ 6099442 w 7467600"/>
              <a:gd name="connsiteY832" fmla="*/ 82568 h 6858000"/>
              <a:gd name="connsiteX833" fmla="*/ 4804137 w 7467600"/>
              <a:gd name="connsiteY833" fmla="*/ 320931 h 6858000"/>
              <a:gd name="connsiteX834" fmla="*/ 4227047 w 7467600"/>
              <a:gd name="connsiteY834" fmla="*/ 313415 h 6858000"/>
              <a:gd name="connsiteX835" fmla="*/ 4346041 w 7467600"/>
              <a:gd name="connsiteY835" fmla="*/ 456086 h 6858000"/>
              <a:gd name="connsiteX836" fmla="*/ 4870967 w 7467600"/>
              <a:gd name="connsiteY836" fmla="*/ 963061 h 6858000"/>
              <a:gd name="connsiteX837" fmla="*/ 4889647 w 7467600"/>
              <a:gd name="connsiteY837" fmla="*/ 957147 h 6858000"/>
              <a:gd name="connsiteX838" fmla="*/ 5422504 w 7467600"/>
              <a:gd name="connsiteY838" fmla="*/ 805191 h 6858000"/>
              <a:gd name="connsiteX839" fmla="*/ 6087656 w 7467600"/>
              <a:gd name="connsiteY839" fmla="*/ 826703 h 6858000"/>
              <a:gd name="connsiteX840" fmla="*/ 6058717 w 7467600"/>
              <a:gd name="connsiteY840" fmla="*/ 865992 h 6858000"/>
              <a:gd name="connsiteX841" fmla="*/ 4974153 w 7467600"/>
              <a:gd name="connsiteY841" fmla="*/ 1045456 h 6858000"/>
              <a:gd name="connsiteX842" fmla="*/ 5627835 w 7467600"/>
              <a:gd name="connsiteY842" fmla="*/ 1472077 h 6858000"/>
              <a:gd name="connsiteX843" fmla="*/ 5629817 w 7467600"/>
              <a:gd name="connsiteY843" fmla="*/ 1471412 h 6858000"/>
              <a:gd name="connsiteX844" fmla="*/ 5634124 w 7467600"/>
              <a:gd name="connsiteY844" fmla="*/ 1470572 h 6858000"/>
              <a:gd name="connsiteX845" fmla="*/ 5755832 w 7467600"/>
              <a:gd name="connsiteY845" fmla="*/ 1383886 h 6858000"/>
              <a:gd name="connsiteX846" fmla="*/ 6014186 w 7467600"/>
              <a:gd name="connsiteY846" fmla="*/ 1279799 h 6858000"/>
              <a:gd name="connsiteX847" fmla="*/ 6901619 w 7467600"/>
              <a:gd name="connsiteY847" fmla="*/ 1047874 h 6858000"/>
              <a:gd name="connsiteX848" fmla="*/ 6931566 w 7467600"/>
              <a:gd name="connsiteY848" fmla="*/ 1062034 h 6858000"/>
              <a:gd name="connsiteX849" fmla="*/ 5790982 w 7467600"/>
              <a:gd name="connsiteY849" fmla="*/ 1561380 h 6858000"/>
              <a:gd name="connsiteX850" fmla="*/ 6188971 w 7467600"/>
              <a:gd name="connsiteY850" fmla="*/ 1755168 h 6858000"/>
              <a:gd name="connsiteX851" fmla="*/ 6202446 w 7467600"/>
              <a:gd name="connsiteY851" fmla="*/ 1752268 h 6858000"/>
              <a:gd name="connsiteX852" fmla="*/ 7179560 w 7467600"/>
              <a:gd name="connsiteY852" fmla="*/ 1467551 h 6858000"/>
              <a:gd name="connsiteX853" fmla="*/ 7158730 w 7467600"/>
              <a:gd name="connsiteY853" fmla="*/ 1507835 h 6858000"/>
              <a:gd name="connsiteX854" fmla="*/ 6326959 w 7467600"/>
              <a:gd name="connsiteY854" fmla="*/ 1817686 h 6858000"/>
              <a:gd name="connsiteX855" fmla="*/ 6537433 w 7467600"/>
              <a:gd name="connsiteY855" fmla="*/ 1907790 h 6858000"/>
              <a:gd name="connsiteX856" fmla="*/ 6550221 w 7467600"/>
              <a:gd name="connsiteY856" fmla="*/ 1910729 h 6858000"/>
              <a:gd name="connsiteX857" fmla="*/ 6964438 w 7467600"/>
              <a:gd name="connsiteY857" fmla="*/ 2209505 h 6858000"/>
              <a:gd name="connsiteX858" fmla="*/ 7367862 w 7467600"/>
              <a:gd name="connsiteY858" fmla="*/ 2806833 h 6858000"/>
              <a:gd name="connsiteX859" fmla="*/ 7364329 w 7467600"/>
              <a:gd name="connsiteY859" fmla="*/ 2826907 h 6858000"/>
              <a:gd name="connsiteX860" fmla="*/ 7290545 w 7467600"/>
              <a:gd name="connsiteY860" fmla="*/ 2850663 h 6858000"/>
              <a:gd name="connsiteX861" fmla="*/ 6472036 w 7467600"/>
              <a:gd name="connsiteY861" fmla="*/ 1959003 h 6858000"/>
              <a:gd name="connsiteX862" fmla="*/ 5792897 w 7467600"/>
              <a:gd name="connsiteY862" fmla="*/ 1647747 h 6858000"/>
              <a:gd name="connsiteX863" fmla="*/ 5842751 w 7467600"/>
              <a:gd name="connsiteY863" fmla="*/ 1816112 h 6858000"/>
              <a:gd name="connsiteX864" fmla="*/ 5847424 w 7467600"/>
              <a:gd name="connsiteY864" fmla="*/ 1815776 h 6858000"/>
              <a:gd name="connsiteX865" fmla="*/ 6399821 w 7467600"/>
              <a:gd name="connsiteY865" fmla="*/ 2344799 h 6858000"/>
              <a:gd name="connsiteX866" fmla="*/ 6323232 w 7467600"/>
              <a:gd name="connsiteY866" fmla="*/ 2389634 h 6858000"/>
              <a:gd name="connsiteX867" fmla="*/ 5942958 w 7467600"/>
              <a:gd name="connsiteY867" fmla="*/ 2077708 h 6858000"/>
              <a:gd name="connsiteX868" fmla="*/ 5921559 w 7467600"/>
              <a:gd name="connsiteY868" fmla="*/ 2378596 h 6858000"/>
              <a:gd name="connsiteX869" fmla="*/ 5817651 w 7467600"/>
              <a:gd name="connsiteY869" fmla="*/ 3023919 h 6858000"/>
              <a:gd name="connsiteX870" fmla="*/ 5729634 w 7467600"/>
              <a:gd name="connsiteY870" fmla="*/ 3051849 h 6858000"/>
              <a:gd name="connsiteX871" fmla="*/ 5611018 w 7467600"/>
              <a:gd name="connsiteY871" fmla="*/ 2316769 h 6858000"/>
              <a:gd name="connsiteX872" fmla="*/ 5687608 w 7467600"/>
              <a:gd name="connsiteY872" fmla="*/ 2039972 h 6858000"/>
              <a:gd name="connsiteX873" fmla="*/ 5657554 w 7467600"/>
              <a:gd name="connsiteY873" fmla="*/ 1576445 h 6858000"/>
              <a:gd name="connsiteX874" fmla="*/ 5150475 w 7467600"/>
              <a:gd name="connsiteY874" fmla="*/ 1274012 h 6858000"/>
              <a:gd name="connsiteX875" fmla="*/ 5349142 w 7467600"/>
              <a:gd name="connsiteY875" fmla="*/ 2204405 h 6858000"/>
              <a:gd name="connsiteX876" fmla="*/ 5262214 w 7467600"/>
              <a:gd name="connsiteY876" fmla="*/ 2233836 h 6858000"/>
              <a:gd name="connsiteX877" fmla="*/ 4981539 w 7467600"/>
              <a:gd name="connsiteY877" fmla="*/ 1542201 h 6858000"/>
              <a:gd name="connsiteX878" fmla="*/ 4958461 w 7467600"/>
              <a:gd name="connsiteY878" fmla="*/ 1136957 h 6858000"/>
              <a:gd name="connsiteX879" fmla="*/ 4655015 w 7467600"/>
              <a:gd name="connsiteY879" fmla="*/ 891426 h 6858000"/>
              <a:gd name="connsiteX880" fmla="*/ 4348002 w 7467600"/>
              <a:gd name="connsiteY880" fmla="*/ 2205895 h 6858000"/>
              <a:gd name="connsiteX881" fmla="*/ 4262250 w 7467600"/>
              <a:gd name="connsiteY881" fmla="*/ 2219972 h 6858000"/>
              <a:gd name="connsiteX882" fmla="*/ 4550611 w 7467600"/>
              <a:gd name="connsiteY882" fmla="*/ 817540 h 6858000"/>
              <a:gd name="connsiteX883" fmla="*/ 4564418 w 7467600"/>
              <a:gd name="connsiteY883" fmla="*/ 808293 h 6858000"/>
              <a:gd name="connsiteX884" fmla="*/ 4266388 w 7467600"/>
              <a:gd name="connsiteY884" fmla="*/ 500083 h 6858000"/>
              <a:gd name="connsiteX885" fmla="*/ 4032842 w 7467600"/>
              <a:gd name="connsiteY885" fmla="*/ 211809 h 6858000"/>
              <a:gd name="connsiteX886" fmla="*/ 3882765 w 7467600"/>
              <a:gd name="connsiteY886" fmla="*/ 0 h 6858000"/>
              <a:gd name="connsiteX887" fmla="*/ 3721337 w 7467600"/>
              <a:gd name="connsiteY887" fmla="*/ 0 h 6858000"/>
              <a:gd name="connsiteX888" fmla="*/ 3797544 w 7467600"/>
              <a:gd name="connsiteY888" fmla="*/ 0 h 6858000"/>
              <a:gd name="connsiteX889" fmla="*/ 3775734 w 7467600"/>
              <a:gd name="connsiteY889" fmla="*/ 95131 h 6858000"/>
              <a:gd name="connsiteX890" fmla="*/ 3724807 w 7467600"/>
              <a:gd name="connsiteY890" fmla="*/ 272257 h 6858000"/>
              <a:gd name="connsiteX891" fmla="*/ 3726844 w 7467600"/>
              <a:gd name="connsiteY891" fmla="*/ 282988 h 6858000"/>
              <a:gd name="connsiteX892" fmla="*/ 3742664 w 7467600"/>
              <a:gd name="connsiteY892" fmla="*/ 279918 h 6858000"/>
              <a:gd name="connsiteX893" fmla="*/ 4103910 w 7467600"/>
              <a:gd name="connsiteY893" fmla="*/ 1161917 h 6858000"/>
              <a:gd name="connsiteX894" fmla="*/ 4020269 w 7467600"/>
              <a:gd name="connsiteY894" fmla="*/ 1200406 h 6858000"/>
              <a:gd name="connsiteX895" fmla="*/ 3674882 w 7467600"/>
              <a:gd name="connsiteY895" fmla="*/ 488524 h 6858000"/>
              <a:gd name="connsiteX896" fmla="*/ 3132682 w 7467600"/>
              <a:gd name="connsiteY896" fmla="*/ 1072284 h 6858000"/>
              <a:gd name="connsiteX897" fmla="*/ 2716346 w 7467600"/>
              <a:gd name="connsiteY897" fmla="*/ 1276376 h 6858000"/>
              <a:gd name="connsiteX898" fmla="*/ 2716772 w 7467600"/>
              <a:gd name="connsiteY898" fmla="*/ 1255462 h 6858000"/>
              <a:gd name="connsiteX899" fmla="*/ 3471096 w 7467600"/>
              <a:gd name="connsiteY899" fmla="*/ 437072 h 6858000"/>
              <a:gd name="connsiteX900" fmla="*/ 3639057 w 7467600"/>
              <a:gd name="connsiteY900" fmla="*/ 286334 h 6858000"/>
              <a:gd name="connsiteX901" fmla="*/ 3640309 w 7467600"/>
              <a:gd name="connsiteY901" fmla="*/ 284664 h 6858000"/>
              <a:gd name="connsiteX902" fmla="*/ 3646022 w 7467600"/>
              <a:gd name="connsiteY902" fmla="*/ 276711 h 6858000"/>
              <a:gd name="connsiteX903" fmla="*/ 3707943 w 7467600"/>
              <a:gd name="connsiteY903" fmla="*/ 65958 h 6858000"/>
              <a:gd name="connsiteX904" fmla="*/ 3721337 w 7467600"/>
              <a:gd name="connsiteY904" fmla="*/ 0 h 6858000"/>
              <a:gd name="connsiteX905" fmla="*/ 2867960 w 7467600"/>
              <a:gd name="connsiteY905" fmla="*/ 0 h 6858000"/>
              <a:gd name="connsiteX906" fmla="*/ 2926351 w 7467600"/>
              <a:gd name="connsiteY906" fmla="*/ 0 h 6858000"/>
              <a:gd name="connsiteX907" fmla="*/ 2902823 w 7467600"/>
              <a:gd name="connsiteY907" fmla="*/ 262929 h 6858000"/>
              <a:gd name="connsiteX908" fmla="*/ 2940663 w 7467600"/>
              <a:gd name="connsiteY908" fmla="*/ 140884 h 6858000"/>
              <a:gd name="connsiteX909" fmla="*/ 2947039 w 7467600"/>
              <a:gd name="connsiteY909" fmla="*/ 122524 h 6858000"/>
              <a:gd name="connsiteX910" fmla="*/ 2984316 w 7467600"/>
              <a:gd name="connsiteY910" fmla="*/ 0 h 6858000"/>
              <a:gd name="connsiteX911" fmla="*/ 3016114 w 7467600"/>
              <a:gd name="connsiteY911" fmla="*/ 0 h 6858000"/>
              <a:gd name="connsiteX912" fmla="*/ 2979949 w 7467600"/>
              <a:gd name="connsiteY912" fmla="*/ 119274 h 6858000"/>
              <a:gd name="connsiteX913" fmla="*/ 3023879 w 7467600"/>
              <a:gd name="connsiteY913" fmla="*/ 0 h 6858000"/>
              <a:gd name="connsiteX914" fmla="*/ 3105400 w 7467600"/>
              <a:gd name="connsiteY914" fmla="*/ 0 h 6858000"/>
              <a:gd name="connsiteX915" fmla="*/ 3094669 w 7467600"/>
              <a:gd name="connsiteY915" fmla="*/ 30308 h 6858000"/>
              <a:gd name="connsiteX916" fmla="*/ 2901945 w 7467600"/>
              <a:gd name="connsiteY916" fmla="*/ 466538 h 6858000"/>
              <a:gd name="connsiteX917" fmla="*/ 2815209 w 7467600"/>
              <a:gd name="connsiteY917" fmla="*/ 497361 h 6858000"/>
              <a:gd name="connsiteX918" fmla="*/ 2844845 w 7467600"/>
              <a:gd name="connsiteY918" fmla="*/ 127638 h 6858000"/>
              <a:gd name="connsiteX919" fmla="*/ 2867960 w 7467600"/>
              <a:gd name="connsiteY919" fmla="*/ 0 h 6858000"/>
              <a:gd name="connsiteX920" fmla="*/ 1057230 w 7467600"/>
              <a:gd name="connsiteY920" fmla="*/ 0 h 6858000"/>
              <a:gd name="connsiteX921" fmla="*/ 1111003 w 7467600"/>
              <a:gd name="connsiteY921" fmla="*/ 0 h 6858000"/>
              <a:gd name="connsiteX922" fmla="*/ 1125553 w 7467600"/>
              <a:gd name="connsiteY922" fmla="*/ 52588 h 6858000"/>
              <a:gd name="connsiteX923" fmla="*/ 1304276 w 7467600"/>
              <a:gd name="connsiteY923" fmla="*/ 476275 h 6858000"/>
              <a:gd name="connsiteX924" fmla="*/ 1492066 w 7467600"/>
              <a:gd name="connsiteY924" fmla="*/ 886333 h 6858000"/>
              <a:gd name="connsiteX925" fmla="*/ 1423698 w 7467600"/>
              <a:gd name="connsiteY925" fmla="*/ 710817 h 6858000"/>
              <a:gd name="connsiteX926" fmla="*/ 1357609 w 7467600"/>
              <a:gd name="connsiteY926" fmla="*/ 532892 h 6858000"/>
              <a:gd name="connsiteX927" fmla="*/ 1309550 w 7467600"/>
              <a:gd name="connsiteY927" fmla="*/ 374031 h 6858000"/>
              <a:gd name="connsiteX928" fmla="*/ 1193673 w 7467600"/>
              <a:gd name="connsiteY928" fmla="*/ 49533 h 6858000"/>
              <a:gd name="connsiteX929" fmla="*/ 1164391 w 7467600"/>
              <a:gd name="connsiteY929" fmla="*/ 0 h 6858000"/>
              <a:gd name="connsiteX930" fmla="*/ 1200666 w 7467600"/>
              <a:gd name="connsiteY930" fmla="*/ 0 h 6858000"/>
              <a:gd name="connsiteX931" fmla="*/ 1223408 w 7467600"/>
              <a:gd name="connsiteY931" fmla="*/ 38996 h 6858000"/>
              <a:gd name="connsiteX932" fmla="*/ 1339635 w 7467600"/>
              <a:gd name="connsiteY932" fmla="*/ 365517 h 6858000"/>
              <a:gd name="connsiteX933" fmla="*/ 1387469 w 7467600"/>
              <a:gd name="connsiteY933" fmla="*/ 523079 h 6858000"/>
              <a:gd name="connsiteX934" fmla="*/ 1452685 w 7467600"/>
              <a:gd name="connsiteY934" fmla="*/ 699806 h 6858000"/>
              <a:gd name="connsiteX935" fmla="*/ 1492092 w 7467600"/>
              <a:gd name="connsiteY935" fmla="*/ 800424 h 6858000"/>
              <a:gd name="connsiteX936" fmla="*/ 1455302 w 7467600"/>
              <a:gd name="connsiteY936" fmla="*/ 632913 h 6858000"/>
              <a:gd name="connsiteX937" fmla="*/ 1222336 w 7467600"/>
              <a:gd name="connsiteY937" fmla="*/ 9480 h 6858000"/>
              <a:gd name="connsiteX938" fmla="*/ 1214634 w 7467600"/>
              <a:gd name="connsiteY938" fmla="*/ 0 h 6858000"/>
              <a:gd name="connsiteX939" fmla="*/ 1289827 w 7467600"/>
              <a:gd name="connsiteY939" fmla="*/ 0 h 6858000"/>
              <a:gd name="connsiteX940" fmla="*/ 1321076 w 7467600"/>
              <a:gd name="connsiteY940" fmla="*/ 59722 h 6858000"/>
              <a:gd name="connsiteX941" fmla="*/ 1512579 w 7467600"/>
              <a:gd name="connsiteY941" fmla="*/ 626441 h 6858000"/>
              <a:gd name="connsiteX942" fmla="*/ 1506076 w 7467600"/>
              <a:gd name="connsiteY942" fmla="*/ 1089289 h 6858000"/>
              <a:gd name="connsiteX943" fmla="*/ 1486346 w 7467600"/>
              <a:gd name="connsiteY943" fmla="*/ 1079919 h 6858000"/>
              <a:gd name="connsiteX944" fmla="*/ 1070511 w 7467600"/>
              <a:gd name="connsiteY944" fmla="*/ 48609 h 6858000"/>
              <a:gd name="connsiteX945" fmla="*/ 1057230 w 7467600"/>
              <a:gd name="connsiteY945" fmla="*/ 0 h 6858000"/>
              <a:gd name="connsiteX946" fmla="*/ 43151 w 7467600"/>
              <a:gd name="connsiteY946" fmla="*/ 0 h 6858000"/>
              <a:gd name="connsiteX947" fmla="*/ 95283 w 7467600"/>
              <a:gd name="connsiteY947" fmla="*/ 0 h 6858000"/>
              <a:gd name="connsiteX948" fmla="*/ 300708 w 7467600"/>
              <a:gd name="connsiteY948" fmla="*/ 154571 h 6858000"/>
              <a:gd name="connsiteX949" fmla="*/ 530414 w 7467600"/>
              <a:gd name="connsiteY949" fmla="*/ 354673 h 6858000"/>
              <a:gd name="connsiteX950" fmla="*/ 333785 w 7467600"/>
              <a:gd name="connsiteY950" fmla="*/ 161564 h 6858000"/>
              <a:gd name="connsiteX951" fmla="*/ 147005 w 7467600"/>
              <a:gd name="connsiteY951" fmla="*/ 0 h 6858000"/>
              <a:gd name="connsiteX952" fmla="*/ 272509 w 7467600"/>
              <a:gd name="connsiteY952" fmla="*/ 0 h 6858000"/>
              <a:gd name="connsiteX953" fmla="*/ 326276 w 7467600"/>
              <a:gd name="connsiteY953" fmla="*/ 45847 h 6858000"/>
              <a:gd name="connsiteX954" fmla="*/ 823759 w 7467600"/>
              <a:gd name="connsiteY954" fmla="*/ 574145 h 6858000"/>
              <a:gd name="connsiteX955" fmla="*/ 811254 w 7467600"/>
              <a:gd name="connsiteY955" fmla="*/ 665546 h 6858000"/>
              <a:gd name="connsiteX956" fmla="*/ 154042 w 7467600"/>
              <a:gd name="connsiteY956" fmla="*/ 261522 h 6858000"/>
              <a:gd name="connsiteX957" fmla="*/ 13550 w 7467600"/>
              <a:gd name="connsiteY957" fmla="*/ 158423 h 6858000"/>
              <a:gd name="connsiteX958" fmla="*/ 0 w 7467600"/>
              <a:gd name="connsiteY958" fmla="*/ 146618 h 6858000"/>
              <a:gd name="connsiteX959" fmla="*/ 0 w 7467600"/>
              <a:gd name="connsiteY959" fmla="*/ 59161 h 6858000"/>
              <a:gd name="connsiteX960" fmla="*/ 45427 w 7467600"/>
              <a:gd name="connsiteY960" fmla="*/ 101078 h 6858000"/>
              <a:gd name="connsiteX961" fmla="*/ 630103 w 7467600"/>
              <a:gd name="connsiteY961" fmla="*/ 485885 h 6858000"/>
              <a:gd name="connsiteX962" fmla="*/ 532040 w 7467600"/>
              <a:gd name="connsiteY962" fmla="*/ 399359 h 6858000"/>
              <a:gd name="connsiteX963" fmla="*/ 517618 w 7467600"/>
              <a:gd name="connsiteY963" fmla="*/ 385726 h 6858000"/>
              <a:gd name="connsiteX964" fmla="*/ 285074 w 7467600"/>
              <a:gd name="connsiteY964" fmla="*/ 182755 h 6858000"/>
              <a:gd name="connsiteX965" fmla="*/ 43151 w 7467600"/>
              <a:gd name="connsiteY965" fmla="*/ 0 h 6858000"/>
              <a:gd name="connsiteX0" fmla="*/ 369702 w 7472601"/>
              <a:gd name="connsiteY0" fmla="*/ 6712169 h 6858000"/>
              <a:gd name="connsiteX1" fmla="*/ 366575 w 7472601"/>
              <a:gd name="connsiteY1" fmla="*/ 6715556 h 6858000"/>
              <a:gd name="connsiteX2" fmla="*/ 371637 w 7472601"/>
              <a:gd name="connsiteY2" fmla="*/ 6713954 h 6858000"/>
              <a:gd name="connsiteX3" fmla="*/ 369702 w 7472601"/>
              <a:gd name="connsiteY3" fmla="*/ 6712169 h 6858000"/>
              <a:gd name="connsiteX4" fmla="*/ 7088673 w 7472601"/>
              <a:gd name="connsiteY4" fmla="*/ 6610396 h 6858000"/>
              <a:gd name="connsiteX5" fmla="*/ 7440138 w 7472601"/>
              <a:gd name="connsiteY5" fmla="*/ 6622648 h 6858000"/>
              <a:gd name="connsiteX6" fmla="*/ 7467600 w 7472601"/>
              <a:gd name="connsiteY6" fmla="*/ 6628217 h 6858000"/>
              <a:gd name="connsiteX7" fmla="*/ 7467600 w 7472601"/>
              <a:gd name="connsiteY7" fmla="*/ 6668575 h 6858000"/>
              <a:gd name="connsiteX8" fmla="*/ 7392322 w 7472601"/>
              <a:gd name="connsiteY8" fmla="*/ 6658238 h 6858000"/>
              <a:gd name="connsiteX9" fmla="*/ 7467600 w 7472601"/>
              <a:gd name="connsiteY9" fmla="*/ 6683873 h 6858000"/>
              <a:gd name="connsiteX10" fmla="*/ 7467600 w 7472601"/>
              <a:gd name="connsiteY10" fmla="*/ 6714215 h 6858000"/>
              <a:gd name="connsiteX11" fmla="*/ 7447383 w 7472601"/>
              <a:gd name="connsiteY11" fmla="*/ 6707202 h 6858000"/>
              <a:gd name="connsiteX12" fmla="*/ 7289862 w 7472601"/>
              <a:gd name="connsiteY12" fmla="*/ 6659827 h 6858000"/>
              <a:gd name="connsiteX13" fmla="*/ 7434024 w 7472601"/>
              <a:gd name="connsiteY13" fmla="*/ 6722130 h 6858000"/>
              <a:gd name="connsiteX14" fmla="*/ 7467600 w 7472601"/>
              <a:gd name="connsiteY14" fmla="*/ 6736157 h 6858000"/>
              <a:gd name="connsiteX15" fmla="*/ 7467600 w 7472601"/>
              <a:gd name="connsiteY15" fmla="*/ 6767913 h 6858000"/>
              <a:gd name="connsiteX16" fmla="*/ 7392158 w 7472601"/>
              <a:gd name="connsiteY16" fmla="*/ 6771365 h 6858000"/>
              <a:gd name="connsiteX17" fmla="*/ 7467600 w 7472601"/>
              <a:gd name="connsiteY17" fmla="*/ 6805948 h 6858000"/>
              <a:gd name="connsiteX18" fmla="*/ 7467600 w 7472601"/>
              <a:gd name="connsiteY18" fmla="*/ 6831490 h 6858000"/>
              <a:gd name="connsiteX19" fmla="*/ 7410696 w 7472601"/>
              <a:gd name="connsiteY19" fmla="*/ 6803861 h 6858000"/>
              <a:gd name="connsiteX20" fmla="*/ 7088673 w 7472601"/>
              <a:gd name="connsiteY20" fmla="*/ 6610396 h 6858000"/>
              <a:gd name="connsiteX21" fmla="*/ 1019354 w 7472601"/>
              <a:gd name="connsiteY21" fmla="*/ 6315006 h 6858000"/>
              <a:gd name="connsiteX22" fmla="*/ 441046 w 7472601"/>
              <a:gd name="connsiteY22" fmla="*/ 6691153 h 6858000"/>
              <a:gd name="connsiteX23" fmla="*/ 1019354 w 7472601"/>
              <a:gd name="connsiteY23" fmla="*/ 6315006 h 6858000"/>
              <a:gd name="connsiteX24" fmla="*/ 991680 w 7472601"/>
              <a:gd name="connsiteY24" fmla="*/ 6298413 h 6858000"/>
              <a:gd name="connsiteX25" fmla="*/ 409060 w 7472601"/>
              <a:gd name="connsiteY25" fmla="*/ 6671470 h 6858000"/>
              <a:gd name="connsiteX26" fmla="*/ 991680 w 7472601"/>
              <a:gd name="connsiteY26" fmla="*/ 6298413 h 6858000"/>
              <a:gd name="connsiteX27" fmla="*/ 103333 w 7472601"/>
              <a:gd name="connsiteY27" fmla="*/ 5699602 h 6858000"/>
              <a:gd name="connsiteX28" fmla="*/ 233938 w 7472601"/>
              <a:gd name="connsiteY28" fmla="*/ 5809416 h 6858000"/>
              <a:gd name="connsiteX29" fmla="*/ 883580 w 7472601"/>
              <a:gd name="connsiteY29" fmla="*/ 6180710 h 6858000"/>
              <a:gd name="connsiteX30" fmla="*/ 487337 w 7472601"/>
              <a:gd name="connsiteY30" fmla="*/ 5950182 h 6858000"/>
              <a:gd name="connsiteX31" fmla="*/ 354051 w 7472601"/>
              <a:gd name="connsiteY31" fmla="*/ 5854912 h 6858000"/>
              <a:gd name="connsiteX32" fmla="*/ 195436 w 7472601"/>
              <a:gd name="connsiteY32" fmla="*/ 5755068 h 6858000"/>
              <a:gd name="connsiteX33" fmla="*/ 103333 w 7472601"/>
              <a:gd name="connsiteY33" fmla="*/ 5699602 h 6858000"/>
              <a:gd name="connsiteX34" fmla="*/ 5539432 w 7472601"/>
              <a:gd name="connsiteY34" fmla="*/ 5642928 h 6858000"/>
              <a:gd name="connsiteX35" fmla="*/ 5555462 w 7472601"/>
              <a:gd name="connsiteY35" fmla="*/ 5694454 h 6858000"/>
              <a:gd name="connsiteX36" fmla="*/ 5828270 w 7472601"/>
              <a:gd name="connsiteY36" fmla="*/ 6320663 h 6858000"/>
              <a:gd name="connsiteX37" fmla="*/ 5947416 w 7472601"/>
              <a:gd name="connsiteY37" fmla="*/ 6574846 h 6858000"/>
              <a:gd name="connsiteX38" fmla="*/ 5539432 w 7472601"/>
              <a:gd name="connsiteY38" fmla="*/ 5642928 h 6858000"/>
              <a:gd name="connsiteX39" fmla="*/ 51253 w 7472601"/>
              <a:gd name="connsiteY39" fmla="*/ 5631825 h 6858000"/>
              <a:gd name="connsiteX40" fmla="*/ 211622 w 7472601"/>
              <a:gd name="connsiteY40" fmla="*/ 5728803 h 6858000"/>
              <a:gd name="connsiteX41" fmla="*/ 371652 w 7472601"/>
              <a:gd name="connsiteY41" fmla="*/ 5829062 h 6858000"/>
              <a:gd name="connsiteX42" fmla="*/ 505903 w 7472601"/>
              <a:gd name="connsiteY42" fmla="*/ 5925221 h 6858000"/>
              <a:gd name="connsiteX43" fmla="*/ 899240 w 7472601"/>
              <a:gd name="connsiteY43" fmla="*/ 6153068 h 6858000"/>
              <a:gd name="connsiteX44" fmla="*/ 988114 w 7472601"/>
              <a:gd name="connsiteY44" fmla="*/ 6174204 h 6858000"/>
              <a:gd name="connsiteX45" fmla="*/ 845971 w 7472601"/>
              <a:gd name="connsiteY45" fmla="*/ 6067177 h 6858000"/>
              <a:gd name="connsiteX46" fmla="*/ 448057 w 7472601"/>
              <a:gd name="connsiteY46" fmla="*/ 5841376 h 6858000"/>
              <a:gd name="connsiteX47" fmla="*/ 51253 w 7472601"/>
              <a:gd name="connsiteY47" fmla="*/ 5631825 h 6858000"/>
              <a:gd name="connsiteX48" fmla="*/ 2606687 w 7472601"/>
              <a:gd name="connsiteY48" fmla="*/ 5630718 h 6858000"/>
              <a:gd name="connsiteX49" fmla="*/ 2645658 w 7472601"/>
              <a:gd name="connsiteY49" fmla="*/ 6640259 h 6858000"/>
              <a:gd name="connsiteX50" fmla="*/ 2606687 w 7472601"/>
              <a:gd name="connsiteY50" fmla="*/ 5630718 h 6858000"/>
              <a:gd name="connsiteX51" fmla="*/ 3642057 w 7472601"/>
              <a:gd name="connsiteY51" fmla="*/ 5573487 h 6858000"/>
              <a:gd name="connsiteX52" fmla="*/ 3632981 w 7472601"/>
              <a:gd name="connsiteY52" fmla="*/ 5579437 h 6858000"/>
              <a:gd name="connsiteX53" fmla="*/ 3382436 w 7472601"/>
              <a:gd name="connsiteY53" fmla="*/ 5952726 h 6858000"/>
              <a:gd name="connsiteX54" fmla="*/ 3191929 w 7472601"/>
              <a:gd name="connsiteY54" fmla="*/ 6662669 h 6858000"/>
              <a:gd name="connsiteX55" fmla="*/ 3369898 w 7472601"/>
              <a:gd name="connsiteY55" fmla="*/ 6081771 h 6858000"/>
              <a:gd name="connsiteX56" fmla="*/ 3642057 w 7472601"/>
              <a:gd name="connsiteY56" fmla="*/ 5573487 h 6858000"/>
              <a:gd name="connsiteX57" fmla="*/ 2650666 w 7472601"/>
              <a:gd name="connsiteY57" fmla="*/ 5530686 h 6858000"/>
              <a:gd name="connsiteX58" fmla="*/ 2650249 w 7472601"/>
              <a:gd name="connsiteY58" fmla="*/ 5532101 h 6858000"/>
              <a:gd name="connsiteX59" fmla="*/ 2663808 w 7472601"/>
              <a:gd name="connsiteY59" fmla="*/ 6535215 h 6858000"/>
              <a:gd name="connsiteX60" fmla="*/ 2665418 w 7472601"/>
              <a:gd name="connsiteY60" fmla="*/ 6132756 h 6858000"/>
              <a:gd name="connsiteX61" fmla="*/ 2650666 w 7472601"/>
              <a:gd name="connsiteY61" fmla="*/ 5530686 h 6858000"/>
              <a:gd name="connsiteX62" fmla="*/ 2680277 w 7472601"/>
              <a:gd name="connsiteY62" fmla="*/ 5479204 h 6858000"/>
              <a:gd name="connsiteX63" fmla="*/ 2678972 w 7472601"/>
              <a:gd name="connsiteY63" fmla="*/ 5481582 h 6858000"/>
              <a:gd name="connsiteX64" fmla="*/ 2696666 w 7472601"/>
              <a:gd name="connsiteY64" fmla="*/ 6133836 h 6858000"/>
              <a:gd name="connsiteX65" fmla="*/ 2695769 w 7472601"/>
              <a:gd name="connsiteY65" fmla="*/ 6390955 h 6858000"/>
              <a:gd name="connsiteX66" fmla="*/ 2739893 w 7472601"/>
              <a:gd name="connsiteY66" fmla="*/ 6108357 h 6858000"/>
              <a:gd name="connsiteX67" fmla="*/ 2680277 w 7472601"/>
              <a:gd name="connsiteY67" fmla="*/ 5479204 h 6858000"/>
              <a:gd name="connsiteX68" fmla="*/ 1132195 w 7472601"/>
              <a:gd name="connsiteY68" fmla="*/ 5467980 h 6858000"/>
              <a:gd name="connsiteX69" fmla="*/ 1679056 w 7472601"/>
              <a:gd name="connsiteY69" fmla="*/ 5516907 h 6858000"/>
              <a:gd name="connsiteX70" fmla="*/ 2128648 w 7472601"/>
              <a:gd name="connsiteY70" fmla="*/ 5474249 h 6858000"/>
              <a:gd name="connsiteX71" fmla="*/ 1825619 w 7472601"/>
              <a:gd name="connsiteY71" fmla="*/ 5478447 h 6858000"/>
              <a:gd name="connsiteX72" fmla="*/ 1737798 w 7472601"/>
              <a:gd name="connsiteY72" fmla="*/ 5483353 h 6858000"/>
              <a:gd name="connsiteX73" fmla="*/ 1132195 w 7472601"/>
              <a:gd name="connsiteY73" fmla="*/ 5467980 h 6858000"/>
              <a:gd name="connsiteX74" fmla="*/ 7454976 w 7472601"/>
              <a:gd name="connsiteY74" fmla="*/ 6318297 h 6858000"/>
              <a:gd name="connsiteX75" fmla="*/ 7467600 w 7472601"/>
              <a:gd name="connsiteY75" fmla="*/ 6012219 h 6858000"/>
              <a:gd name="connsiteX76" fmla="*/ 7356878 w 7472601"/>
              <a:gd name="connsiteY76" fmla="*/ 5981332 h 6858000"/>
              <a:gd name="connsiteX77" fmla="*/ 7467600 w 7472601"/>
              <a:gd name="connsiteY77" fmla="*/ 6117703 h 6858000"/>
              <a:gd name="connsiteX78" fmla="*/ 7467600 w 7472601"/>
              <a:gd name="connsiteY78" fmla="*/ 6163634 h 6858000"/>
              <a:gd name="connsiteX79" fmla="*/ 7403637 w 7472601"/>
              <a:gd name="connsiteY79" fmla="*/ 6083957 h 6858000"/>
              <a:gd name="connsiteX80" fmla="*/ 7254615 w 7472601"/>
              <a:gd name="connsiteY80" fmla="*/ 5911918 h 6858000"/>
              <a:gd name="connsiteX81" fmla="*/ 7312589 w 7472601"/>
              <a:gd name="connsiteY81" fmla="*/ 5982309 h 6858000"/>
              <a:gd name="connsiteX82" fmla="*/ 7448321 w 7472601"/>
              <a:gd name="connsiteY82" fmla="*/ 6190991 h 6858000"/>
              <a:gd name="connsiteX83" fmla="*/ 7467600 w 7472601"/>
              <a:gd name="connsiteY83" fmla="*/ 6221686 h 6858000"/>
              <a:gd name="connsiteX84" fmla="*/ 7467600 w 7472601"/>
              <a:gd name="connsiteY84" fmla="*/ 6334256 h 6858000"/>
              <a:gd name="connsiteX85" fmla="*/ 7454976 w 7472601"/>
              <a:gd name="connsiteY85" fmla="*/ 6318297 h 6858000"/>
              <a:gd name="connsiteX86" fmla="*/ 1456157 w 7472601"/>
              <a:gd name="connsiteY86" fmla="*/ 5371404 h 6858000"/>
              <a:gd name="connsiteX87" fmla="*/ 1244432 w 7472601"/>
              <a:gd name="connsiteY87" fmla="*/ 5385601 h 6858000"/>
              <a:gd name="connsiteX88" fmla="*/ 973990 w 7472601"/>
              <a:gd name="connsiteY88" fmla="*/ 5424940 h 6858000"/>
              <a:gd name="connsiteX89" fmla="*/ 1103809 w 7472601"/>
              <a:gd name="connsiteY89" fmla="*/ 5433720 h 6858000"/>
              <a:gd name="connsiteX90" fmla="*/ 1123454 w 7472601"/>
              <a:gd name="connsiteY90" fmla="*/ 5435727 h 6858000"/>
              <a:gd name="connsiteX91" fmla="*/ 1737017 w 7472601"/>
              <a:gd name="connsiteY91" fmla="*/ 5452183 h 6858000"/>
              <a:gd name="connsiteX92" fmla="*/ 1824397 w 7472601"/>
              <a:gd name="connsiteY92" fmla="*/ 5447757 h 6858000"/>
              <a:gd name="connsiteX93" fmla="*/ 2070059 w 7472601"/>
              <a:gd name="connsiteY93" fmla="*/ 5441660 h 6858000"/>
              <a:gd name="connsiteX94" fmla="*/ 1456157 w 7472601"/>
              <a:gd name="connsiteY94" fmla="*/ 5371404 h 6858000"/>
              <a:gd name="connsiteX95" fmla="*/ 4988186 w 7472601"/>
              <a:gd name="connsiteY95" fmla="*/ 5216467 h 6858000"/>
              <a:gd name="connsiteX96" fmla="*/ 4777334 w 7472601"/>
              <a:gd name="connsiteY96" fmla="*/ 5406072 h 6858000"/>
              <a:gd name="connsiteX97" fmla="*/ 4718341 w 7472601"/>
              <a:gd name="connsiteY97" fmla="*/ 5468043 h 6858000"/>
              <a:gd name="connsiteX98" fmla="*/ 4604655 w 7472601"/>
              <a:gd name="connsiteY98" fmla="*/ 5583434 h 6858000"/>
              <a:gd name="connsiteX99" fmla="*/ 4565074 w 7472601"/>
              <a:gd name="connsiteY99" fmla="*/ 5618550 h 6858000"/>
              <a:gd name="connsiteX100" fmla="*/ 4988186 w 7472601"/>
              <a:gd name="connsiteY100" fmla="*/ 5216467 h 6858000"/>
              <a:gd name="connsiteX101" fmla="*/ 4978032 w 7472601"/>
              <a:gd name="connsiteY101" fmla="*/ 5183809 h 6858000"/>
              <a:gd name="connsiteX102" fmla="*/ 4463413 w 7472601"/>
              <a:gd name="connsiteY102" fmla="*/ 5615162 h 6858000"/>
              <a:gd name="connsiteX103" fmla="*/ 4358134 w 7472601"/>
              <a:gd name="connsiteY103" fmla="*/ 5742791 h 6858000"/>
              <a:gd name="connsiteX104" fmla="*/ 4376219 w 7472601"/>
              <a:gd name="connsiteY104" fmla="*/ 5729027 h 6858000"/>
              <a:gd name="connsiteX105" fmla="*/ 4582340 w 7472601"/>
              <a:gd name="connsiteY105" fmla="*/ 5561037 h 6858000"/>
              <a:gd name="connsiteX106" fmla="*/ 4694684 w 7472601"/>
              <a:gd name="connsiteY106" fmla="*/ 5447098 h 6858000"/>
              <a:gd name="connsiteX107" fmla="*/ 4754123 w 7472601"/>
              <a:gd name="connsiteY107" fmla="*/ 5384643 h 6858000"/>
              <a:gd name="connsiteX108" fmla="*/ 4978032 w 7472601"/>
              <a:gd name="connsiteY108" fmla="*/ 5183809 h 6858000"/>
              <a:gd name="connsiteX109" fmla="*/ 1903353 w 7472601"/>
              <a:gd name="connsiteY109" fmla="*/ 5044827 h 6858000"/>
              <a:gd name="connsiteX110" fmla="*/ 1936931 w 7472601"/>
              <a:gd name="connsiteY110" fmla="*/ 5093954 h 6858000"/>
              <a:gd name="connsiteX111" fmla="*/ 2195868 w 7472601"/>
              <a:gd name="connsiteY111" fmla="*/ 5396574 h 6858000"/>
              <a:gd name="connsiteX112" fmla="*/ 2088852 w 7472601"/>
              <a:gd name="connsiteY112" fmla="*/ 5166123 h 6858000"/>
              <a:gd name="connsiteX113" fmla="*/ 1958241 w 7472601"/>
              <a:gd name="connsiteY113" fmla="*/ 5067955 h 6858000"/>
              <a:gd name="connsiteX114" fmla="*/ 1903353 w 7472601"/>
              <a:gd name="connsiteY114" fmla="*/ 5044827 h 6858000"/>
              <a:gd name="connsiteX115" fmla="*/ 1979378 w 7472601"/>
              <a:gd name="connsiteY115" fmla="*/ 4769504 h 6858000"/>
              <a:gd name="connsiteX116" fmla="*/ 2882120 w 7472601"/>
              <a:gd name="connsiteY116" fmla="*/ 5064547 h 6858000"/>
              <a:gd name="connsiteX117" fmla="*/ 2793103 w 7472601"/>
              <a:gd name="connsiteY117" fmla="*/ 5039699 h 6858000"/>
              <a:gd name="connsiteX118" fmla="*/ 2770041 w 7472601"/>
              <a:gd name="connsiteY118" fmla="*/ 5033634 h 6858000"/>
              <a:gd name="connsiteX119" fmla="*/ 1979378 w 7472601"/>
              <a:gd name="connsiteY119" fmla="*/ 4769504 h 6858000"/>
              <a:gd name="connsiteX120" fmla="*/ 1927410 w 7472601"/>
              <a:gd name="connsiteY120" fmla="*/ 4716164 h 6858000"/>
              <a:gd name="connsiteX121" fmla="*/ 1959587 w 7472601"/>
              <a:gd name="connsiteY121" fmla="*/ 4728849 h 6858000"/>
              <a:gd name="connsiteX122" fmla="*/ 2777707 w 7472601"/>
              <a:gd name="connsiteY122" fmla="*/ 5003991 h 6858000"/>
              <a:gd name="connsiteX123" fmla="*/ 2800768 w 7472601"/>
              <a:gd name="connsiteY123" fmla="*/ 5010056 h 6858000"/>
              <a:gd name="connsiteX124" fmla="*/ 2879408 w 7472601"/>
              <a:gd name="connsiteY124" fmla="*/ 5031590 h 6858000"/>
              <a:gd name="connsiteX125" fmla="*/ 2862295 w 7472601"/>
              <a:gd name="connsiteY125" fmla="*/ 5022958 h 6858000"/>
              <a:gd name="connsiteX126" fmla="*/ 2813343 w 7472601"/>
              <a:gd name="connsiteY126" fmla="*/ 4998369 h 6858000"/>
              <a:gd name="connsiteX127" fmla="*/ 2646245 w 7472601"/>
              <a:gd name="connsiteY127" fmla="*/ 4930999 h 6858000"/>
              <a:gd name="connsiteX128" fmla="*/ 1999243 w 7472601"/>
              <a:gd name="connsiteY128" fmla="*/ 4730524 h 6858000"/>
              <a:gd name="connsiteX129" fmla="*/ 1979527 w 7472601"/>
              <a:gd name="connsiteY129" fmla="*/ 4726651 h 6858000"/>
              <a:gd name="connsiteX130" fmla="*/ 1927410 w 7472601"/>
              <a:gd name="connsiteY130" fmla="*/ 4716164 h 6858000"/>
              <a:gd name="connsiteX131" fmla="*/ 1997014 w 7472601"/>
              <a:gd name="connsiteY131" fmla="*/ 4698007 h 6858000"/>
              <a:gd name="connsiteX132" fmla="*/ 2005458 w 7472601"/>
              <a:gd name="connsiteY132" fmla="*/ 4699540 h 6858000"/>
              <a:gd name="connsiteX133" fmla="*/ 2657186 w 7472601"/>
              <a:gd name="connsiteY133" fmla="*/ 4901687 h 6858000"/>
              <a:gd name="connsiteX134" fmla="*/ 2826662 w 7472601"/>
              <a:gd name="connsiteY134" fmla="*/ 4970362 h 6858000"/>
              <a:gd name="connsiteX135" fmla="*/ 2876100 w 7472601"/>
              <a:gd name="connsiteY135" fmla="*/ 4995397 h 6858000"/>
              <a:gd name="connsiteX136" fmla="*/ 3042600 w 7472601"/>
              <a:gd name="connsiteY136" fmla="*/ 5059532 h 6858000"/>
              <a:gd name="connsiteX137" fmla="*/ 1997014 w 7472601"/>
              <a:gd name="connsiteY137" fmla="*/ 4698007 h 6858000"/>
              <a:gd name="connsiteX138" fmla="*/ 2305292 w 7472601"/>
              <a:gd name="connsiteY138" fmla="*/ 4219492 h 6858000"/>
              <a:gd name="connsiteX139" fmla="*/ 3360922 w 7472601"/>
              <a:gd name="connsiteY139" fmla="*/ 4529373 h 6858000"/>
              <a:gd name="connsiteX140" fmla="*/ 3492420 w 7472601"/>
              <a:gd name="connsiteY140" fmla="*/ 4510145 h 6858000"/>
              <a:gd name="connsiteX141" fmla="*/ 3364086 w 7472601"/>
              <a:gd name="connsiteY141" fmla="*/ 4480340 h 6858000"/>
              <a:gd name="connsiteX142" fmla="*/ 3225818 w 7472601"/>
              <a:gd name="connsiteY142" fmla="*/ 4411822 h 6858000"/>
              <a:gd name="connsiteX143" fmla="*/ 3129696 w 7472601"/>
              <a:gd name="connsiteY143" fmla="*/ 4360704 h 6858000"/>
              <a:gd name="connsiteX144" fmla="*/ 2814545 w 7472601"/>
              <a:gd name="connsiteY144" fmla="*/ 4282955 h 6858000"/>
              <a:gd name="connsiteX145" fmla="*/ 2305292 w 7472601"/>
              <a:gd name="connsiteY145" fmla="*/ 4219492 h 6858000"/>
              <a:gd name="connsiteX146" fmla="*/ 2626982 w 7472601"/>
              <a:gd name="connsiteY146" fmla="*/ 4206450 h 6858000"/>
              <a:gd name="connsiteX147" fmla="*/ 2490617 w 7472601"/>
              <a:gd name="connsiteY147" fmla="*/ 4206951 h 6858000"/>
              <a:gd name="connsiteX148" fmla="*/ 2819869 w 7472601"/>
              <a:gd name="connsiteY148" fmla="*/ 4252936 h 6858000"/>
              <a:gd name="connsiteX149" fmla="*/ 3143018 w 7472601"/>
              <a:gd name="connsiteY149" fmla="*/ 4332698 h 6858000"/>
              <a:gd name="connsiteX150" fmla="*/ 3241520 w 7472601"/>
              <a:gd name="connsiteY150" fmla="*/ 4385112 h 6858000"/>
              <a:gd name="connsiteX151" fmla="*/ 3374575 w 7472601"/>
              <a:gd name="connsiteY151" fmla="*/ 4451517 h 6858000"/>
              <a:gd name="connsiteX152" fmla="*/ 3505221 w 7472601"/>
              <a:gd name="connsiteY152" fmla="*/ 4480757 h 6858000"/>
              <a:gd name="connsiteX153" fmla="*/ 2626982 w 7472601"/>
              <a:gd name="connsiteY153" fmla="*/ 4206450 h 6858000"/>
              <a:gd name="connsiteX154" fmla="*/ 1310106 w 7472601"/>
              <a:gd name="connsiteY154" fmla="*/ 3943217 h 6858000"/>
              <a:gd name="connsiteX155" fmla="*/ 854994 w 7472601"/>
              <a:gd name="connsiteY155" fmla="*/ 4399136 h 6858000"/>
              <a:gd name="connsiteX156" fmla="*/ 742462 w 7472601"/>
              <a:gd name="connsiteY156" fmla="*/ 4594648 h 6858000"/>
              <a:gd name="connsiteX157" fmla="*/ 820602 w 7472601"/>
              <a:gd name="connsiteY157" fmla="*/ 4485915 h 6858000"/>
              <a:gd name="connsiteX158" fmla="*/ 878295 w 7472601"/>
              <a:gd name="connsiteY158" fmla="*/ 4403594 h 6858000"/>
              <a:gd name="connsiteX159" fmla="*/ 1240607 w 7472601"/>
              <a:gd name="connsiteY159" fmla="*/ 4010401 h 6858000"/>
              <a:gd name="connsiteX160" fmla="*/ 1310106 w 7472601"/>
              <a:gd name="connsiteY160" fmla="*/ 3943217 h 6858000"/>
              <a:gd name="connsiteX161" fmla="*/ 1423113 w 7472601"/>
              <a:gd name="connsiteY161" fmla="*/ 3874565 h 6858000"/>
              <a:gd name="connsiteX162" fmla="*/ 1260565 w 7472601"/>
              <a:gd name="connsiteY162" fmla="*/ 4031982 h 6858000"/>
              <a:gd name="connsiteX163" fmla="*/ 901900 w 7472601"/>
              <a:gd name="connsiteY163" fmla="*/ 4421236 h 6858000"/>
              <a:gd name="connsiteX164" fmla="*/ 845044 w 7472601"/>
              <a:gd name="connsiteY164" fmla="*/ 4502436 h 6858000"/>
              <a:gd name="connsiteX165" fmla="*/ 685926 w 7472601"/>
              <a:gd name="connsiteY165" fmla="*/ 4703069 h 6858000"/>
              <a:gd name="connsiteX166" fmla="*/ 684248 w 7472601"/>
              <a:gd name="connsiteY166" fmla="*/ 4706721 h 6858000"/>
              <a:gd name="connsiteX167" fmla="*/ 1423113 w 7472601"/>
              <a:gd name="connsiteY167" fmla="*/ 3874565 h 6858000"/>
              <a:gd name="connsiteX168" fmla="*/ 3316479 w 7472601"/>
              <a:gd name="connsiteY168" fmla="*/ 3872136 h 6858000"/>
              <a:gd name="connsiteX169" fmla="*/ 3546806 w 7472601"/>
              <a:gd name="connsiteY169" fmla="*/ 4356139 h 6858000"/>
              <a:gd name="connsiteX170" fmla="*/ 3364433 w 7472601"/>
              <a:gd name="connsiteY170" fmla="*/ 3953121 h 6858000"/>
              <a:gd name="connsiteX171" fmla="*/ 3316479 w 7472601"/>
              <a:gd name="connsiteY171" fmla="*/ 3872136 h 6858000"/>
              <a:gd name="connsiteX172" fmla="*/ 3291335 w 7472601"/>
              <a:gd name="connsiteY172" fmla="*/ 3767420 h 6858000"/>
              <a:gd name="connsiteX173" fmla="*/ 3390805 w 7472601"/>
              <a:gd name="connsiteY173" fmla="*/ 3937163 h 6858000"/>
              <a:gd name="connsiteX174" fmla="*/ 3579062 w 7472601"/>
              <a:gd name="connsiteY174" fmla="*/ 4359040 h 6858000"/>
              <a:gd name="connsiteX175" fmla="*/ 3467355 w 7472601"/>
              <a:gd name="connsiteY175" fmla="*/ 3988130 h 6858000"/>
              <a:gd name="connsiteX176" fmla="*/ 3310753 w 7472601"/>
              <a:gd name="connsiteY176" fmla="*/ 3787140 h 6858000"/>
              <a:gd name="connsiteX177" fmla="*/ 3291335 w 7472601"/>
              <a:gd name="connsiteY177" fmla="*/ 3767420 h 6858000"/>
              <a:gd name="connsiteX178" fmla="*/ 1635889 w 7472601"/>
              <a:gd name="connsiteY178" fmla="*/ 3709494 h 6858000"/>
              <a:gd name="connsiteX179" fmla="*/ 1634800 w 7472601"/>
              <a:gd name="connsiteY179" fmla="*/ 3731111 h 6858000"/>
              <a:gd name="connsiteX180" fmla="*/ 1635889 w 7472601"/>
              <a:gd name="connsiteY180" fmla="*/ 3709494 h 6858000"/>
              <a:gd name="connsiteX181" fmla="*/ 1510397 w 7472601"/>
              <a:gd name="connsiteY181" fmla="*/ 3684705 h 6858000"/>
              <a:gd name="connsiteX182" fmla="*/ 1146550 w 7472601"/>
              <a:gd name="connsiteY182" fmla="*/ 3802012 h 6858000"/>
              <a:gd name="connsiteX183" fmla="*/ 698834 w 7472601"/>
              <a:gd name="connsiteY183" fmla="*/ 3952272 h 6858000"/>
              <a:gd name="connsiteX184" fmla="*/ 34256 w 7472601"/>
              <a:gd name="connsiteY184" fmla="*/ 4347603 h 6858000"/>
              <a:gd name="connsiteX185" fmla="*/ 527241 w 7472601"/>
              <a:gd name="connsiteY185" fmla="*/ 4065078 h 6858000"/>
              <a:gd name="connsiteX186" fmla="*/ 1510397 w 7472601"/>
              <a:gd name="connsiteY186" fmla="*/ 3684705 h 6858000"/>
              <a:gd name="connsiteX187" fmla="*/ 1313114 w 7472601"/>
              <a:gd name="connsiteY187" fmla="*/ 3655216 h 6858000"/>
              <a:gd name="connsiteX188" fmla="*/ 1109304 w 7472601"/>
              <a:gd name="connsiteY188" fmla="*/ 3669030 h 6858000"/>
              <a:gd name="connsiteX189" fmla="*/ 8129 w 7472601"/>
              <a:gd name="connsiteY189" fmla="*/ 4330519 h 6858000"/>
              <a:gd name="connsiteX190" fmla="*/ 687572 w 7472601"/>
              <a:gd name="connsiteY190" fmla="*/ 3925629 h 6858000"/>
              <a:gd name="connsiteX191" fmla="*/ 1138365 w 7472601"/>
              <a:gd name="connsiteY191" fmla="*/ 3774515 h 6858000"/>
              <a:gd name="connsiteX192" fmla="*/ 1505579 w 7472601"/>
              <a:gd name="connsiteY192" fmla="*/ 3655526 h 6858000"/>
              <a:gd name="connsiteX193" fmla="*/ 1313114 w 7472601"/>
              <a:gd name="connsiteY193" fmla="*/ 3655216 h 6858000"/>
              <a:gd name="connsiteX194" fmla="*/ 3655073 w 7472601"/>
              <a:gd name="connsiteY194" fmla="*/ 3650884 h 6858000"/>
              <a:gd name="connsiteX195" fmla="*/ 3989938 w 7472601"/>
              <a:gd name="connsiteY195" fmla="*/ 3991685 h 6858000"/>
              <a:gd name="connsiteX196" fmla="*/ 4393907 w 7472601"/>
              <a:gd name="connsiteY196" fmla="*/ 4261258 h 6858000"/>
              <a:gd name="connsiteX197" fmla="*/ 4648051 w 7472601"/>
              <a:gd name="connsiteY197" fmla="*/ 4374051 h 6858000"/>
              <a:gd name="connsiteX198" fmla="*/ 4383389 w 7472601"/>
              <a:gd name="connsiteY198" fmla="*/ 4184369 h 6858000"/>
              <a:gd name="connsiteX199" fmla="*/ 4165508 w 7472601"/>
              <a:gd name="connsiteY199" fmla="*/ 4035196 h 6858000"/>
              <a:gd name="connsiteX200" fmla="*/ 4068162 w 7472601"/>
              <a:gd name="connsiteY200" fmla="*/ 3953394 h 6858000"/>
              <a:gd name="connsiteX201" fmla="*/ 3981416 w 7472601"/>
              <a:gd name="connsiteY201" fmla="*/ 3880482 h 6858000"/>
              <a:gd name="connsiteX202" fmla="*/ 3800147 w 7472601"/>
              <a:gd name="connsiteY202" fmla="*/ 3749872 h 6858000"/>
              <a:gd name="connsiteX203" fmla="*/ 3655073 w 7472601"/>
              <a:gd name="connsiteY203" fmla="*/ 3650884 h 6858000"/>
              <a:gd name="connsiteX204" fmla="*/ 3670252 w 7472601"/>
              <a:gd name="connsiteY204" fmla="*/ 3622798 h 6858000"/>
              <a:gd name="connsiteX205" fmla="*/ 3817258 w 7472601"/>
              <a:gd name="connsiteY205" fmla="*/ 3723577 h 6858000"/>
              <a:gd name="connsiteX206" fmla="*/ 4000461 w 7472601"/>
              <a:gd name="connsiteY206" fmla="*/ 3855966 h 6858000"/>
              <a:gd name="connsiteX207" fmla="*/ 4088180 w 7472601"/>
              <a:gd name="connsiteY207" fmla="*/ 3929774 h 6858000"/>
              <a:gd name="connsiteX208" fmla="*/ 4184555 w 7472601"/>
              <a:gd name="connsiteY208" fmla="*/ 4010683 h 6858000"/>
              <a:gd name="connsiteX209" fmla="*/ 4399563 w 7472601"/>
              <a:gd name="connsiteY209" fmla="*/ 4158106 h 6858000"/>
              <a:gd name="connsiteX210" fmla="*/ 4684469 w 7472601"/>
              <a:gd name="connsiteY210" fmla="*/ 4364680 h 6858000"/>
              <a:gd name="connsiteX211" fmla="*/ 4690271 w 7472601"/>
              <a:gd name="connsiteY211" fmla="*/ 4370034 h 6858000"/>
              <a:gd name="connsiteX212" fmla="*/ 4136093 w 7472601"/>
              <a:gd name="connsiteY212" fmla="*/ 3858466 h 6858000"/>
              <a:gd name="connsiteX213" fmla="*/ 3670252 w 7472601"/>
              <a:gd name="connsiteY213" fmla="*/ 3622798 h 6858000"/>
              <a:gd name="connsiteX214" fmla="*/ 4440129 w 7472601"/>
              <a:gd name="connsiteY214" fmla="*/ 3448571 h 6858000"/>
              <a:gd name="connsiteX215" fmla="*/ 4856525 w 7472601"/>
              <a:gd name="connsiteY215" fmla="*/ 3915351 h 6858000"/>
              <a:gd name="connsiteX216" fmla="*/ 5059055 w 7472601"/>
              <a:gd name="connsiteY216" fmla="*/ 4108918 h 6858000"/>
              <a:gd name="connsiteX217" fmla="*/ 5290070 w 7472601"/>
              <a:gd name="connsiteY217" fmla="*/ 4263619 h 6858000"/>
              <a:gd name="connsiteX218" fmla="*/ 4834991 w 7472601"/>
              <a:gd name="connsiteY218" fmla="*/ 3830985 h 6858000"/>
              <a:gd name="connsiteX219" fmla="*/ 4440129 w 7472601"/>
              <a:gd name="connsiteY219" fmla="*/ 3448571 h 6858000"/>
              <a:gd name="connsiteX220" fmla="*/ 4441737 w 7472601"/>
              <a:gd name="connsiteY220" fmla="*/ 3399734 h 6858000"/>
              <a:gd name="connsiteX221" fmla="*/ 4431236 w 7472601"/>
              <a:gd name="connsiteY221" fmla="*/ 3400954 h 6858000"/>
              <a:gd name="connsiteX222" fmla="*/ 4557150 w 7472601"/>
              <a:gd name="connsiteY222" fmla="*/ 3510023 h 6858000"/>
              <a:gd name="connsiteX223" fmla="*/ 4856936 w 7472601"/>
              <a:gd name="connsiteY223" fmla="*/ 3809146 h 6858000"/>
              <a:gd name="connsiteX224" fmla="*/ 5111996 w 7472601"/>
              <a:gd name="connsiteY224" fmla="*/ 4065759 h 6858000"/>
              <a:gd name="connsiteX225" fmla="*/ 5388878 w 7472601"/>
              <a:gd name="connsiteY225" fmla="*/ 4300185 h 6858000"/>
              <a:gd name="connsiteX226" fmla="*/ 5425556 w 7472601"/>
              <a:gd name="connsiteY226" fmla="*/ 4308967 h 6858000"/>
              <a:gd name="connsiteX227" fmla="*/ 4943646 w 7472601"/>
              <a:gd name="connsiteY227" fmla="*/ 3822916 h 6858000"/>
              <a:gd name="connsiteX228" fmla="*/ 4594837 w 7472601"/>
              <a:gd name="connsiteY228" fmla="*/ 3532274 h 6858000"/>
              <a:gd name="connsiteX229" fmla="*/ 4441737 w 7472601"/>
              <a:gd name="connsiteY229" fmla="*/ 3399734 h 6858000"/>
              <a:gd name="connsiteX230" fmla="*/ 5425834 w 7472601"/>
              <a:gd name="connsiteY230" fmla="*/ 3162785 h 6858000"/>
              <a:gd name="connsiteX231" fmla="*/ 5401644 w 7472601"/>
              <a:gd name="connsiteY231" fmla="*/ 3617847 h 6858000"/>
              <a:gd name="connsiteX232" fmla="*/ 5467256 w 7472601"/>
              <a:gd name="connsiteY232" fmla="*/ 4175494 h 6858000"/>
              <a:gd name="connsiteX233" fmla="*/ 5448069 w 7472601"/>
              <a:gd name="connsiteY233" fmla="*/ 3567554 h 6858000"/>
              <a:gd name="connsiteX234" fmla="*/ 5425834 w 7472601"/>
              <a:gd name="connsiteY234" fmla="*/ 3162785 h 6858000"/>
              <a:gd name="connsiteX235" fmla="*/ 1318687 w 7472601"/>
              <a:gd name="connsiteY235" fmla="*/ 3113840 h 6858000"/>
              <a:gd name="connsiteX236" fmla="*/ 1066793 w 7472601"/>
              <a:gd name="connsiteY236" fmla="*/ 3212171 h 6858000"/>
              <a:gd name="connsiteX237" fmla="*/ 993319 w 7472601"/>
              <a:gd name="connsiteY237" fmla="*/ 3247648 h 6858000"/>
              <a:gd name="connsiteX238" fmla="*/ 853081 w 7472601"/>
              <a:gd name="connsiteY238" fmla="*/ 3312410 h 6858000"/>
              <a:gd name="connsiteX239" fmla="*/ 805957 w 7472601"/>
              <a:gd name="connsiteY239" fmla="*/ 3330443 h 6858000"/>
              <a:gd name="connsiteX240" fmla="*/ 1318687 w 7472601"/>
              <a:gd name="connsiteY240" fmla="*/ 3113840 h 6858000"/>
              <a:gd name="connsiteX241" fmla="*/ 5453702 w 7472601"/>
              <a:gd name="connsiteY241" fmla="*/ 3090882 h 6858000"/>
              <a:gd name="connsiteX242" fmla="*/ 5480135 w 7472601"/>
              <a:gd name="connsiteY242" fmla="*/ 3565802 h 6858000"/>
              <a:gd name="connsiteX243" fmla="*/ 5499023 w 7472601"/>
              <a:gd name="connsiteY243" fmla="*/ 4166310 h 6858000"/>
              <a:gd name="connsiteX244" fmla="*/ 5547022 w 7472601"/>
              <a:gd name="connsiteY244" fmla="*/ 3607838 h 6858000"/>
              <a:gd name="connsiteX245" fmla="*/ 5515964 w 7472601"/>
              <a:gd name="connsiteY245" fmla="*/ 3378541 h 6858000"/>
              <a:gd name="connsiteX246" fmla="*/ 5453702 w 7472601"/>
              <a:gd name="connsiteY246" fmla="*/ 3090882 h 6858000"/>
              <a:gd name="connsiteX247" fmla="*/ 1238695 w 7472601"/>
              <a:gd name="connsiteY247" fmla="*/ 3076820 h 6858000"/>
              <a:gd name="connsiteX248" fmla="*/ 716371 w 7472601"/>
              <a:gd name="connsiteY248" fmla="*/ 3293249 h 6858000"/>
              <a:gd name="connsiteX249" fmla="*/ 579522 w 7472601"/>
              <a:gd name="connsiteY249" fmla="*/ 3371759 h 6858000"/>
              <a:gd name="connsiteX250" fmla="*/ 600288 w 7472601"/>
              <a:gd name="connsiteY250" fmla="*/ 3365555 h 6858000"/>
              <a:gd name="connsiteX251" fmla="*/ 840692 w 7472601"/>
              <a:gd name="connsiteY251" fmla="*/ 3284921 h 6858000"/>
              <a:gd name="connsiteX252" fmla="*/ 979248 w 7472601"/>
              <a:gd name="connsiteY252" fmla="*/ 3221003 h 6858000"/>
              <a:gd name="connsiteX253" fmla="*/ 1053282 w 7472601"/>
              <a:gd name="connsiteY253" fmla="*/ 3185247 h 6858000"/>
              <a:gd name="connsiteX254" fmla="*/ 1320603 w 7472601"/>
              <a:gd name="connsiteY254" fmla="*/ 3081281 h 6858000"/>
              <a:gd name="connsiteX255" fmla="*/ 1238695 w 7472601"/>
              <a:gd name="connsiteY255" fmla="*/ 3076820 h 6858000"/>
              <a:gd name="connsiteX256" fmla="*/ 5425627 w 7472601"/>
              <a:gd name="connsiteY256" fmla="*/ 2954192 h 6858000"/>
              <a:gd name="connsiteX257" fmla="*/ 5470770 w 7472601"/>
              <a:gd name="connsiteY257" fmla="*/ 3005435 h 6858000"/>
              <a:gd name="connsiteX258" fmla="*/ 5519779 w 7472601"/>
              <a:gd name="connsiteY258" fmla="*/ 4359223 h 6858000"/>
              <a:gd name="connsiteX259" fmla="*/ 5520293 w 7472601"/>
              <a:gd name="connsiteY259" fmla="*/ 4360602 h 6858000"/>
              <a:gd name="connsiteX260" fmla="*/ 5767221 w 7472601"/>
              <a:gd name="connsiteY260" fmla="*/ 4665564 h 6858000"/>
              <a:gd name="connsiteX261" fmla="*/ 6937169 w 7472601"/>
              <a:gd name="connsiteY261" fmla="*/ 4815941 h 6858000"/>
              <a:gd name="connsiteX262" fmla="*/ 6953922 w 7472601"/>
              <a:gd name="connsiteY262" fmla="*/ 4890068 h 6858000"/>
              <a:gd name="connsiteX263" fmla="*/ 6071359 w 7472601"/>
              <a:gd name="connsiteY263" fmla="*/ 4770770 h 6858000"/>
              <a:gd name="connsiteX264" fmla="*/ 6038839 w 7472601"/>
              <a:gd name="connsiteY264" fmla="*/ 4764474 h 6858000"/>
              <a:gd name="connsiteX265" fmla="*/ 6038706 w 7472601"/>
              <a:gd name="connsiteY265" fmla="*/ 4763847 h 6858000"/>
              <a:gd name="connsiteX266" fmla="*/ 6037784 w 7472601"/>
              <a:gd name="connsiteY266" fmla="*/ 4764270 h 6858000"/>
              <a:gd name="connsiteX267" fmla="*/ 6038839 w 7472601"/>
              <a:gd name="connsiteY267" fmla="*/ 4764474 h 6858000"/>
              <a:gd name="connsiteX268" fmla="*/ 6040338 w 7472601"/>
              <a:gd name="connsiteY268" fmla="*/ 4771418 h 6858000"/>
              <a:gd name="connsiteX269" fmla="*/ 6024488 w 7472601"/>
              <a:gd name="connsiteY269" fmla="*/ 4809903 h 6858000"/>
              <a:gd name="connsiteX270" fmla="*/ 5599771 w 7472601"/>
              <a:gd name="connsiteY270" fmla="*/ 5509652 h 6858000"/>
              <a:gd name="connsiteX271" fmla="*/ 5548843 w 7472601"/>
              <a:gd name="connsiteY271" fmla="*/ 5563845 h 6858000"/>
              <a:gd name="connsiteX272" fmla="*/ 5940952 w 7472601"/>
              <a:gd name="connsiteY272" fmla="*/ 6250028 h 6858000"/>
              <a:gd name="connsiteX273" fmla="*/ 6043441 w 7472601"/>
              <a:gd name="connsiteY273" fmla="*/ 6665847 h 6858000"/>
              <a:gd name="connsiteX274" fmla="*/ 6093432 w 7472601"/>
              <a:gd name="connsiteY274" fmla="*/ 6858000 h 6858000"/>
              <a:gd name="connsiteX275" fmla="*/ 6034344 w 7472601"/>
              <a:gd name="connsiteY275" fmla="*/ 6858000 h 6858000"/>
              <a:gd name="connsiteX276" fmla="*/ 6026679 w 7472601"/>
              <a:gd name="connsiteY276" fmla="*/ 6836959 h 6858000"/>
              <a:gd name="connsiteX277" fmla="*/ 5800441 w 7472601"/>
              <a:gd name="connsiteY277" fmla="*/ 6335286 h 6858000"/>
              <a:gd name="connsiteX278" fmla="*/ 5526562 w 7472601"/>
              <a:gd name="connsiteY278" fmla="*/ 5705388 h 6858000"/>
              <a:gd name="connsiteX279" fmla="*/ 5519640 w 7472601"/>
              <a:gd name="connsiteY279" fmla="*/ 5683774 h 6858000"/>
              <a:gd name="connsiteX280" fmla="*/ 5844559 w 7472601"/>
              <a:gd name="connsiteY280" fmla="*/ 6553349 h 6858000"/>
              <a:gd name="connsiteX281" fmla="*/ 5975994 w 7472601"/>
              <a:gd name="connsiteY281" fmla="*/ 6858000 h 6858000"/>
              <a:gd name="connsiteX282" fmla="*/ 5898547 w 7472601"/>
              <a:gd name="connsiteY282" fmla="*/ 6858000 h 6858000"/>
              <a:gd name="connsiteX283" fmla="*/ 5682041 w 7472601"/>
              <a:gd name="connsiteY283" fmla="*/ 6355860 h 6858000"/>
              <a:gd name="connsiteX284" fmla="*/ 5461758 w 7472601"/>
              <a:gd name="connsiteY284" fmla="*/ 5820220 h 6858000"/>
              <a:gd name="connsiteX285" fmla="*/ 5237282 w 7472601"/>
              <a:gd name="connsiteY285" fmla="*/ 6579086 h 6858000"/>
              <a:gd name="connsiteX286" fmla="*/ 5115009 w 7472601"/>
              <a:gd name="connsiteY286" fmla="*/ 6858000 h 6858000"/>
              <a:gd name="connsiteX287" fmla="*/ 5028074 w 7472601"/>
              <a:gd name="connsiteY287" fmla="*/ 6858000 h 6858000"/>
              <a:gd name="connsiteX288" fmla="*/ 5079508 w 7472601"/>
              <a:gd name="connsiteY288" fmla="*/ 6749074 h 6858000"/>
              <a:gd name="connsiteX289" fmla="*/ 5371846 w 7472601"/>
              <a:gd name="connsiteY289" fmla="*/ 5924413 h 6858000"/>
              <a:gd name="connsiteX290" fmla="*/ 5270512 w 7472601"/>
              <a:gd name="connsiteY290" fmla="*/ 6138975 h 6858000"/>
              <a:gd name="connsiteX291" fmla="*/ 5062409 w 7472601"/>
              <a:gd name="connsiteY291" fmla="*/ 6653544 h 6858000"/>
              <a:gd name="connsiteX292" fmla="*/ 5036628 w 7472601"/>
              <a:gd name="connsiteY292" fmla="*/ 6754247 h 6858000"/>
              <a:gd name="connsiteX293" fmla="*/ 5009112 w 7472601"/>
              <a:gd name="connsiteY293" fmla="*/ 6858000 h 6858000"/>
              <a:gd name="connsiteX294" fmla="*/ 4976679 w 7472601"/>
              <a:gd name="connsiteY294" fmla="*/ 6858000 h 6858000"/>
              <a:gd name="connsiteX295" fmla="*/ 5006537 w 7472601"/>
              <a:gd name="connsiteY295" fmla="*/ 6747068 h 6858000"/>
              <a:gd name="connsiteX296" fmla="*/ 5032723 w 7472601"/>
              <a:gd name="connsiteY296" fmla="*/ 6644957 h 6858000"/>
              <a:gd name="connsiteX297" fmla="*/ 5242949 w 7472601"/>
              <a:gd name="connsiteY297" fmla="*/ 6125175 h 6858000"/>
              <a:gd name="connsiteX298" fmla="*/ 5286321 w 7472601"/>
              <a:gd name="connsiteY298" fmla="*/ 6033555 h 6858000"/>
              <a:gd name="connsiteX299" fmla="*/ 5008210 w 7472601"/>
              <a:gd name="connsiteY299" fmla="*/ 6649194 h 6858000"/>
              <a:gd name="connsiteX300" fmla="*/ 4986321 w 7472601"/>
              <a:gd name="connsiteY300" fmla="*/ 6765687 h 6858000"/>
              <a:gd name="connsiteX301" fmla="*/ 4973474 w 7472601"/>
              <a:gd name="connsiteY301" fmla="*/ 6858000 h 6858000"/>
              <a:gd name="connsiteX302" fmla="*/ 4907178 w 7472601"/>
              <a:gd name="connsiteY302" fmla="*/ 6858000 h 6858000"/>
              <a:gd name="connsiteX303" fmla="*/ 4910810 w 7472601"/>
              <a:gd name="connsiteY303" fmla="*/ 6829660 h 6858000"/>
              <a:gd name="connsiteX304" fmla="*/ 4987461 w 7472601"/>
              <a:gd name="connsiteY304" fmla="*/ 6432994 h 6858000"/>
              <a:gd name="connsiteX305" fmla="*/ 5179262 w 7472601"/>
              <a:gd name="connsiteY305" fmla="*/ 6035044 h 6858000"/>
              <a:gd name="connsiteX306" fmla="*/ 4689678 w 7472601"/>
              <a:gd name="connsiteY306" fmla="*/ 6440241 h 6858000"/>
              <a:gd name="connsiteX307" fmla="*/ 4477543 w 7472601"/>
              <a:gd name="connsiteY307" fmla="*/ 6674836 h 6858000"/>
              <a:gd name="connsiteX308" fmla="*/ 4329957 w 7472601"/>
              <a:gd name="connsiteY308" fmla="*/ 6858000 h 6858000"/>
              <a:gd name="connsiteX309" fmla="*/ 4218595 w 7472601"/>
              <a:gd name="connsiteY309" fmla="*/ 6858000 h 6858000"/>
              <a:gd name="connsiteX310" fmla="*/ 4368888 w 7472601"/>
              <a:gd name="connsiteY310" fmla="*/ 6668412 h 6858000"/>
              <a:gd name="connsiteX311" fmla="*/ 4563091 w 7472601"/>
              <a:gd name="connsiteY311" fmla="*/ 6442508 h 6858000"/>
              <a:gd name="connsiteX312" fmla="*/ 5387324 w 7472601"/>
              <a:gd name="connsiteY312" fmla="*/ 5705830 h 6858000"/>
              <a:gd name="connsiteX313" fmla="*/ 5073620 w 7472601"/>
              <a:gd name="connsiteY313" fmla="*/ 5955437 h 6858000"/>
              <a:gd name="connsiteX314" fmla="*/ 4689789 w 7472601"/>
              <a:gd name="connsiteY314" fmla="*/ 6268382 h 6858000"/>
              <a:gd name="connsiteX315" fmla="*/ 4418722 w 7472601"/>
              <a:gd name="connsiteY315" fmla="*/ 6570886 h 6858000"/>
              <a:gd name="connsiteX316" fmla="*/ 4214944 w 7472601"/>
              <a:gd name="connsiteY316" fmla="*/ 6858000 h 6858000"/>
              <a:gd name="connsiteX317" fmla="*/ 4177898 w 7472601"/>
              <a:gd name="connsiteY317" fmla="*/ 6858000 h 6858000"/>
              <a:gd name="connsiteX318" fmla="*/ 4391597 w 7472601"/>
              <a:gd name="connsiteY318" fmla="*/ 6556370 h 6858000"/>
              <a:gd name="connsiteX319" fmla="*/ 4668889 w 7472601"/>
              <a:gd name="connsiteY319" fmla="*/ 6246399 h 6858000"/>
              <a:gd name="connsiteX320" fmla="*/ 5055427 w 7472601"/>
              <a:gd name="connsiteY320" fmla="*/ 5931476 h 6858000"/>
              <a:gd name="connsiteX321" fmla="*/ 5371814 w 7472601"/>
              <a:gd name="connsiteY321" fmla="*/ 5678975 h 6858000"/>
              <a:gd name="connsiteX322" fmla="*/ 4987918 w 7472601"/>
              <a:gd name="connsiteY322" fmla="*/ 5838701 h 6858000"/>
              <a:gd name="connsiteX323" fmla="*/ 4317146 w 7472601"/>
              <a:gd name="connsiteY323" fmla="*/ 6587716 h 6858000"/>
              <a:gd name="connsiteX324" fmla="*/ 4171627 w 7472601"/>
              <a:gd name="connsiteY324" fmla="*/ 6858000 h 6858000"/>
              <a:gd name="connsiteX325" fmla="*/ 4081585 w 7472601"/>
              <a:gd name="connsiteY325" fmla="*/ 6858000 h 6858000"/>
              <a:gd name="connsiteX326" fmla="*/ 4238603 w 7472601"/>
              <a:gd name="connsiteY326" fmla="*/ 6559341 h 6858000"/>
              <a:gd name="connsiteX327" fmla="*/ 4778333 w 7472601"/>
              <a:gd name="connsiteY327" fmla="*/ 5873626 h 6858000"/>
              <a:gd name="connsiteX328" fmla="*/ 5414185 w 7472601"/>
              <a:gd name="connsiteY328" fmla="*/ 5573882 h 6858000"/>
              <a:gd name="connsiteX329" fmla="*/ 5959648 w 7472601"/>
              <a:gd name="connsiteY329" fmla="*/ 4760797 h 6858000"/>
              <a:gd name="connsiteX330" fmla="*/ 5355019 w 7472601"/>
              <a:gd name="connsiteY330" fmla="*/ 4734672 h 6858000"/>
              <a:gd name="connsiteX331" fmla="*/ 5083565 w 7472601"/>
              <a:gd name="connsiteY331" fmla="*/ 5179121 h 6858000"/>
              <a:gd name="connsiteX332" fmla="*/ 4713577 w 7472601"/>
              <a:gd name="connsiteY332" fmla="*/ 5616803 h 6858000"/>
              <a:gd name="connsiteX333" fmla="*/ 3989559 w 7472601"/>
              <a:gd name="connsiteY333" fmla="*/ 6145945 h 6858000"/>
              <a:gd name="connsiteX334" fmla="*/ 3939824 w 7472601"/>
              <a:gd name="connsiteY334" fmla="*/ 6066900 h 6858000"/>
              <a:gd name="connsiteX335" fmla="*/ 4584537 w 7472601"/>
              <a:gd name="connsiteY335" fmla="*/ 5324826 h 6858000"/>
              <a:gd name="connsiteX336" fmla="*/ 5037105 w 7472601"/>
              <a:gd name="connsiteY336" fmla="*/ 5088765 h 6858000"/>
              <a:gd name="connsiteX337" fmla="*/ 5039930 w 7472601"/>
              <a:gd name="connsiteY337" fmla="*/ 5089585 h 6858000"/>
              <a:gd name="connsiteX338" fmla="*/ 5263764 w 7472601"/>
              <a:gd name="connsiteY338" fmla="*/ 4735525 h 6858000"/>
              <a:gd name="connsiteX339" fmla="*/ 4086300 w 7472601"/>
              <a:gd name="connsiteY339" fmla="*/ 4884599 h 6858000"/>
              <a:gd name="connsiteX340" fmla="*/ 4085485 w 7472601"/>
              <a:gd name="connsiteY340" fmla="*/ 4899070 h 6858000"/>
              <a:gd name="connsiteX341" fmla="*/ 3871915 w 7472601"/>
              <a:gd name="connsiteY341" fmla="*/ 5253645 h 6858000"/>
              <a:gd name="connsiteX342" fmla="*/ 3799374 w 7472601"/>
              <a:gd name="connsiteY342" fmla="*/ 5466127 h 6858000"/>
              <a:gd name="connsiteX343" fmla="*/ 3498850 w 7472601"/>
              <a:gd name="connsiteY343" fmla="*/ 6661888 h 6858000"/>
              <a:gd name="connsiteX344" fmla="*/ 3399216 w 7472601"/>
              <a:gd name="connsiteY344" fmla="*/ 6858000 h 6858000"/>
              <a:gd name="connsiteX345" fmla="*/ 3303688 w 7472601"/>
              <a:gd name="connsiteY345" fmla="*/ 6858000 h 6858000"/>
              <a:gd name="connsiteX346" fmla="*/ 3391774 w 7472601"/>
              <a:gd name="connsiteY346" fmla="*/ 6697181 h 6858000"/>
              <a:gd name="connsiteX347" fmla="*/ 3735540 w 7472601"/>
              <a:gd name="connsiteY347" fmla="*/ 5546923 h 6858000"/>
              <a:gd name="connsiteX348" fmla="*/ 3729438 w 7472601"/>
              <a:gd name="connsiteY348" fmla="*/ 5569058 h 6858000"/>
              <a:gd name="connsiteX349" fmla="*/ 3707782 w 7472601"/>
              <a:gd name="connsiteY349" fmla="*/ 5644908 h 6858000"/>
              <a:gd name="connsiteX350" fmla="*/ 3583827 w 7472601"/>
              <a:gd name="connsiteY350" fmla="*/ 6039215 h 6858000"/>
              <a:gd name="connsiteX351" fmla="*/ 3547861 w 7472601"/>
              <a:gd name="connsiteY351" fmla="*/ 6129609 h 6858000"/>
              <a:gd name="connsiteX352" fmla="*/ 3490905 w 7472601"/>
              <a:gd name="connsiteY352" fmla="*/ 6277660 h 6858000"/>
              <a:gd name="connsiteX353" fmla="*/ 3455859 w 7472601"/>
              <a:gd name="connsiteY353" fmla="*/ 6391301 h 6858000"/>
              <a:gd name="connsiteX354" fmla="*/ 3429112 w 7472601"/>
              <a:gd name="connsiteY354" fmla="*/ 6479469 h 6858000"/>
              <a:gd name="connsiteX355" fmla="*/ 3304862 w 7472601"/>
              <a:gd name="connsiteY355" fmla="*/ 6796476 h 6858000"/>
              <a:gd name="connsiteX356" fmla="*/ 3276071 w 7472601"/>
              <a:gd name="connsiteY356" fmla="*/ 6858000 h 6858000"/>
              <a:gd name="connsiteX357" fmla="*/ 3240805 w 7472601"/>
              <a:gd name="connsiteY357" fmla="*/ 6858000 h 6858000"/>
              <a:gd name="connsiteX358" fmla="*/ 3275917 w 7472601"/>
              <a:gd name="connsiteY358" fmla="*/ 6783192 h 6858000"/>
              <a:gd name="connsiteX359" fmla="*/ 3399358 w 7472601"/>
              <a:gd name="connsiteY359" fmla="*/ 6469011 h 6858000"/>
              <a:gd name="connsiteX360" fmla="*/ 3425650 w 7472601"/>
              <a:gd name="connsiteY360" fmla="*/ 6381333 h 6858000"/>
              <a:gd name="connsiteX361" fmla="*/ 3460661 w 7472601"/>
              <a:gd name="connsiteY361" fmla="*/ 6266763 h 6858000"/>
              <a:gd name="connsiteX362" fmla="*/ 3518021 w 7472601"/>
              <a:gd name="connsiteY362" fmla="*/ 6117298 h 6858000"/>
              <a:gd name="connsiteX363" fmla="*/ 3554035 w 7472601"/>
              <a:gd name="connsiteY363" fmla="*/ 6027832 h 6858000"/>
              <a:gd name="connsiteX364" fmla="*/ 3677174 w 7472601"/>
              <a:gd name="connsiteY364" fmla="*/ 5636351 h 6858000"/>
              <a:gd name="connsiteX365" fmla="*/ 3698819 w 7472601"/>
              <a:gd name="connsiteY365" fmla="*/ 5560503 h 6858000"/>
              <a:gd name="connsiteX366" fmla="*/ 3702094 w 7472601"/>
              <a:gd name="connsiteY366" fmla="*/ 5549194 h 6858000"/>
              <a:gd name="connsiteX367" fmla="*/ 3398355 w 7472601"/>
              <a:gd name="connsiteY367" fmla="*/ 6094603 h 6858000"/>
              <a:gd name="connsiteX368" fmla="*/ 3193941 w 7472601"/>
              <a:gd name="connsiteY368" fmla="*/ 6798775 h 6858000"/>
              <a:gd name="connsiteX369" fmla="*/ 3184140 w 7472601"/>
              <a:gd name="connsiteY369" fmla="*/ 6858000 h 6858000"/>
              <a:gd name="connsiteX370" fmla="*/ 3099978 w 7472601"/>
              <a:gd name="connsiteY370" fmla="*/ 6858000 h 6858000"/>
              <a:gd name="connsiteX371" fmla="*/ 3101556 w 7472601"/>
              <a:gd name="connsiteY371" fmla="*/ 6843337 h 6858000"/>
              <a:gd name="connsiteX372" fmla="*/ 3370162 w 7472601"/>
              <a:gd name="connsiteY372" fmla="*/ 5785550 h 6858000"/>
              <a:gd name="connsiteX373" fmla="*/ 3746477 w 7472601"/>
              <a:gd name="connsiteY373" fmla="*/ 5377889 h 6858000"/>
              <a:gd name="connsiteX374" fmla="*/ 3863399 w 7472601"/>
              <a:gd name="connsiteY374" fmla="*/ 5087257 h 6858000"/>
              <a:gd name="connsiteX375" fmla="*/ 3968712 w 7472601"/>
              <a:gd name="connsiteY375" fmla="*/ 4913989 h 6858000"/>
              <a:gd name="connsiteX376" fmla="*/ 2792390 w 7472601"/>
              <a:gd name="connsiteY376" fmla="*/ 5382974 h 6858000"/>
              <a:gd name="connsiteX377" fmla="*/ 2714982 w 7472601"/>
              <a:gd name="connsiteY377" fmla="*/ 5427051 h 6858000"/>
              <a:gd name="connsiteX378" fmla="*/ 2813361 w 7472601"/>
              <a:gd name="connsiteY378" fmla="*/ 6023912 h 6858000"/>
              <a:gd name="connsiteX379" fmla="*/ 2688430 w 7472601"/>
              <a:gd name="connsiteY379" fmla="*/ 6801564 h 6858000"/>
              <a:gd name="connsiteX380" fmla="*/ 2629626 w 7472601"/>
              <a:gd name="connsiteY380" fmla="*/ 6763394 h 6858000"/>
              <a:gd name="connsiteX381" fmla="*/ 2565328 w 7472601"/>
              <a:gd name="connsiteY381" fmla="*/ 5516399 h 6858000"/>
              <a:gd name="connsiteX382" fmla="*/ 1922999 w 7472601"/>
              <a:gd name="connsiteY382" fmla="*/ 5980343 h 6858000"/>
              <a:gd name="connsiteX383" fmla="*/ 1950261 w 7472601"/>
              <a:gd name="connsiteY383" fmla="*/ 6405858 h 6858000"/>
              <a:gd name="connsiteX384" fmla="*/ 2365554 w 7472601"/>
              <a:gd name="connsiteY384" fmla="*/ 6759107 h 6858000"/>
              <a:gd name="connsiteX385" fmla="*/ 2424142 w 7472601"/>
              <a:gd name="connsiteY385" fmla="*/ 6858000 h 6858000"/>
              <a:gd name="connsiteX386" fmla="*/ 2395994 w 7472601"/>
              <a:gd name="connsiteY386" fmla="*/ 6858000 h 6858000"/>
              <a:gd name="connsiteX387" fmla="*/ 2392863 w 7472601"/>
              <a:gd name="connsiteY387" fmla="*/ 6852964 h 6858000"/>
              <a:gd name="connsiteX388" fmla="*/ 2017589 w 7472601"/>
              <a:gd name="connsiteY388" fmla="*/ 6493982 h 6858000"/>
              <a:gd name="connsiteX389" fmla="*/ 2147336 w 7472601"/>
              <a:gd name="connsiteY389" fmla="*/ 6594052 h 6858000"/>
              <a:gd name="connsiteX390" fmla="*/ 2207047 w 7472601"/>
              <a:gd name="connsiteY390" fmla="*/ 6654540 h 6858000"/>
              <a:gd name="connsiteX391" fmla="*/ 2299106 w 7472601"/>
              <a:gd name="connsiteY391" fmla="*/ 6778931 h 6858000"/>
              <a:gd name="connsiteX392" fmla="*/ 2314430 w 7472601"/>
              <a:gd name="connsiteY392" fmla="*/ 6801144 h 6858000"/>
              <a:gd name="connsiteX393" fmla="*/ 2352406 w 7472601"/>
              <a:gd name="connsiteY393" fmla="*/ 6858000 h 6858000"/>
              <a:gd name="connsiteX394" fmla="*/ 2314492 w 7472601"/>
              <a:gd name="connsiteY394" fmla="*/ 6858000 h 6858000"/>
              <a:gd name="connsiteX395" fmla="*/ 2288095 w 7472601"/>
              <a:gd name="connsiteY395" fmla="*/ 6818030 h 6858000"/>
              <a:gd name="connsiteX396" fmla="*/ 2272768 w 7472601"/>
              <a:gd name="connsiteY396" fmla="*/ 6795822 h 6858000"/>
              <a:gd name="connsiteX397" fmla="*/ 2182715 w 7472601"/>
              <a:gd name="connsiteY397" fmla="*/ 6675071 h 6858000"/>
              <a:gd name="connsiteX398" fmla="*/ 2032061 w 7472601"/>
              <a:gd name="connsiteY398" fmla="*/ 6541380 h 6858000"/>
              <a:gd name="connsiteX399" fmla="*/ 2257220 w 7472601"/>
              <a:gd name="connsiteY399" fmla="*/ 6826257 h 6858000"/>
              <a:gd name="connsiteX400" fmla="*/ 2281324 w 7472601"/>
              <a:gd name="connsiteY400" fmla="*/ 6858000 h 6858000"/>
              <a:gd name="connsiteX401" fmla="*/ 2242860 w 7472601"/>
              <a:gd name="connsiteY401" fmla="*/ 6858000 h 6858000"/>
              <a:gd name="connsiteX402" fmla="*/ 2232818 w 7472601"/>
              <a:gd name="connsiteY402" fmla="*/ 6844926 h 6858000"/>
              <a:gd name="connsiteX403" fmla="*/ 1990172 w 7472601"/>
              <a:gd name="connsiteY403" fmla="*/ 6542121 h 6858000"/>
              <a:gd name="connsiteX404" fmla="*/ 2124090 w 7472601"/>
              <a:gd name="connsiteY404" fmla="*/ 6761017 h 6858000"/>
              <a:gd name="connsiteX405" fmla="*/ 2200380 w 7472601"/>
              <a:gd name="connsiteY405" fmla="*/ 6858000 h 6858000"/>
              <a:gd name="connsiteX406" fmla="*/ 2147507 w 7472601"/>
              <a:gd name="connsiteY406" fmla="*/ 6858000 h 6858000"/>
              <a:gd name="connsiteX407" fmla="*/ 2070668 w 7472601"/>
              <a:gd name="connsiteY407" fmla="*/ 6761520 h 6858000"/>
              <a:gd name="connsiteX408" fmla="*/ 1975142 w 7472601"/>
              <a:gd name="connsiteY408" fmla="*/ 6585570 h 6858000"/>
              <a:gd name="connsiteX409" fmla="*/ 2050035 w 7472601"/>
              <a:gd name="connsiteY409" fmla="*/ 6813345 h 6858000"/>
              <a:gd name="connsiteX410" fmla="*/ 2063025 w 7472601"/>
              <a:gd name="connsiteY410" fmla="*/ 6858000 h 6858000"/>
              <a:gd name="connsiteX411" fmla="*/ 2021675 w 7472601"/>
              <a:gd name="connsiteY411" fmla="*/ 6858000 h 6858000"/>
              <a:gd name="connsiteX412" fmla="*/ 2019308 w 7472601"/>
              <a:gd name="connsiteY412" fmla="*/ 6847118 h 6858000"/>
              <a:gd name="connsiteX413" fmla="*/ 1938835 w 7472601"/>
              <a:gd name="connsiteY413" fmla="*/ 6551160 h 6858000"/>
              <a:gd name="connsiteX414" fmla="*/ 1953230 w 7472601"/>
              <a:gd name="connsiteY414" fmla="*/ 6759699 h 6858000"/>
              <a:gd name="connsiteX415" fmla="*/ 1956763 w 7472601"/>
              <a:gd name="connsiteY415" fmla="*/ 6778191 h 6858000"/>
              <a:gd name="connsiteX416" fmla="*/ 1967925 w 7472601"/>
              <a:gd name="connsiteY416" fmla="*/ 6858000 h 6858000"/>
              <a:gd name="connsiteX417" fmla="*/ 1936622 w 7472601"/>
              <a:gd name="connsiteY417" fmla="*/ 6858000 h 6858000"/>
              <a:gd name="connsiteX418" fmla="*/ 1926261 w 7472601"/>
              <a:gd name="connsiteY418" fmla="*/ 6784064 h 6858000"/>
              <a:gd name="connsiteX419" fmla="*/ 1922724 w 7472601"/>
              <a:gd name="connsiteY419" fmla="*/ 6765577 h 6858000"/>
              <a:gd name="connsiteX420" fmla="*/ 1904650 w 7472601"/>
              <a:gd name="connsiteY420" fmla="*/ 6639616 h 6858000"/>
              <a:gd name="connsiteX421" fmla="*/ 1885273 w 7472601"/>
              <a:gd name="connsiteY421" fmla="*/ 6858000 h 6858000"/>
              <a:gd name="connsiteX422" fmla="*/ 1854363 w 7472601"/>
              <a:gd name="connsiteY422" fmla="*/ 6858000 h 6858000"/>
              <a:gd name="connsiteX423" fmla="*/ 1880391 w 7472601"/>
              <a:gd name="connsiteY423" fmla="*/ 6603796 h 6858000"/>
              <a:gd name="connsiteX424" fmla="*/ 1818273 w 7472601"/>
              <a:gd name="connsiteY424" fmla="*/ 6715729 h 6858000"/>
              <a:gd name="connsiteX425" fmla="*/ 1794691 w 7472601"/>
              <a:gd name="connsiteY425" fmla="*/ 6843239 h 6858000"/>
              <a:gd name="connsiteX426" fmla="*/ 1794914 w 7472601"/>
              <a:gd name="connsiteY426" fmla="*/ 6858000 h 6858000"/>
              <a:gd name="connsiteX427" fmla="*/ 1746128 w 7472601"/>
              <a:gd name="connsiteY427" fmla="*/ 6858000 h 6858000"/>
              <a:gd name="connsiteX428" fmla="*/ 1753934 w 7472601"/>
              <a:gd name="connsiteY428" fmla="*/ 6724796 h 6858000"/>
              <a:gd name="connsiteX429" fmla="*/ 1792053 w 7472601"/>
              <a:gd name="connsiteY429" fmla="*/ 6572396 h 6858000"/>
              <a:gd name="connsiteX430" fmla="*/ 1862248 w 7472601"/>
              <a:gd name="connsiteY430" fmla="*/ 6266397 h 6858000"/>
              <a:gd name="connsiteX431" fmla="*/ 1862250 w 7472601"/>
              <a:gd name="connsiteY431" fmla="*/ 6033531 h 6858000"/>
              <a:gd name="connsiteX432" fmla="*/ 1211999 w 7472601"/>
              <a:gd name="connsiteY432" fmla="*/ 6683610 h 6858000"/>
              <a:gd name="connsiteX433" fmla="*/ 1213266 w 7472601"/>
              <a:gd name="connsiteY433" fmla="*/ 6691947 h 6858000"/>
              <a:gd name="connsiteX434" fmla="*/ 1203370 w 7472601"/>
              <a:gd name="connsiteY434" fmla="*/ 6850676 h 6858000"/>
              <a:gd name="connsiteX435" fmla="*/ 1203671 w 7472601"/>
              <a:gd name="connsiteY435" fmla="*/ 6858000 h 6858000"/>
              <a:gd name="connsiteX436" fmla="*/ 1143180 w 7472601"/>
              <a:gd name="connsiteY436" fmla="*/ 6858000 h 6858000"/>
              <a:gd name="connsiteX437" fmla="*/ 1142176 w 7472601"/>
              <a:gd name="connsiteY437" fmla="*/ 6766045 h 6858000"/>
              <a:gd name="connsiteX438" fmla="*/ 1067484 w 7472601"/>
              <a:gd name="connsiteY438" fmla="*/ 6858000 h 6858000"/>
              <a:gd name="connsiteX439" fmla="*/ 953928 w 7472601"/>
              <a:gd name="connsiteY439" fmla="*/ 6858000 h 6858000"/>
              <a:gd name="connsiteX440" fmla="*/ 959715 w 7472601"/>
              <a:gd name="connsiteY440" fmla="*/ 6850185 h 6858000"/>
              <a:gd name="connsiteX441" fmla="*/ 1483788 w 7472601"/>
              <a:gd name="connsiteY441" fmla="*/ 6259174 h 6858000"/>
              <a:gd name="connsiteX442" fmla="*/ 1100671 w 7472601"/>
              <a:gd name="connsiteY442" fmla="*/ 6252137 h 6858000"/>
              <a:gd name="connsiteX443" fmla="*/ 1090144 w 7472601"/>
              <a:gd name="connsiteY443" fmla="*/ 6256748 h 6858000"/>
              <a:gd name="connsiteX444" fmla="*/ 1095872 w 7472601"/>
              <a:gd name="connsiteY444" fmla="*/ 6271892 h 6858000"/>
              <a:gd name="connsiteX445" fmla="*/ 262785 w 7472601"/>
              <a:gd name="connsiteY445" fmla="*/ 6845450 h 6858000"/>
              <a:gd name="connsiteX446" fmla="*/ 209968 w 7472601"/>
              <a:gd name="connsiteY446" fmla="*/ 6770713 h 6858000"/>
              <a:gd name="connsiteX447" fmla="*/ 873460 w 7472601"/>
              <a:gd name="connsiteY447" fmla="*/ 6253768 h 6858000"/>
              <a:gd name="connsiteX448" fmla="*/ 192686 w 7472601"/>
              <a:gd name="connsiteY448" fmla="*/ 5849257 h 6858000"/>
              <a:gd name="connsiteX449" fmla="*/ 4696 w 7472601"/>
              <a:gd name="connsiteY449" fmla="*/ 5697668 h 6858000"/>
              <a:gd name="connsiteX450" fmla="*/ 0 w 7472601"/>
              <a:gd name="connsiteY450" fmla="*/ 5689984 h 6858000"/>
              <a:gd name="connsiteX451" fmla="*/ 0 w 7472601"/>
              <a:gd name="connsiteY451" fmla="*/ 5513472 h 6858000"/>
              <a:gd name="connsiteX452" fmla="*/ 174101 w 7472601"/>
              <a:gd name="connsiteY452" fmla="*/ 5620277 h 6858000"/>
              <a:gd name="connsiteX453" fmla="*/ 891800 w 7472601"/>
              <a:gd name="connsiteY453" fmla="*/ 6036935 h 6858000"/>
              <a:gd name="connsiteX454" fmla="*/ 1072219 w 7472601"/>
              <a:gd name="connsiteY454" fmla="*/ 6169443 h 6858000"/>
              <a:gd name="connsiteX455" fmla="*/ 1074117 w 7472601"/>
              <a:gd name="connsiteY455" fmla="*/ 6170301 h 6858000"/>
              <a:gd name="connsiteX456" fmla="*/ 1083114 w 7472601"/>
              <a:gd name="connsiteY456" fmla="*/ 6174131 h 6858000"/>
              <a:gd name="connsiteX457" fmla="*/ 1543010 w 7472601"/>
              <a:gd name="connsiteY457" fmla="*/ 6191140 h 6858000"/>
              <a:gd name="connsiteX458" fmla="*/ 1551080 w 7472601"/>
              <a:gd name="connsiteY458" fmla="*/ 6195006 h 6858000"/>
              <a:gd name="connsiteX459" fmla="*/ 2345443 w 7472601"/>
              <a:gd name="connsiteY459" fmla="*/ 5549882 h 6858000"/>
              <a:gd name="connsiteX460" fmla="*/ 1721499 w 7472601"/>
              <a:gd name="connsiteY460" fmla="*/ 5599969 h 6858000"/>
              <a:gd name="connsiteX461" fmla="*/ 767716 w 7472601"/>
              <a:gd name="connsiteY461" fmla="*/ 5472768 h 6858000"/>
              <a:gd name="connsiteX462" fmla="*/ 722147 w 7472601"/>
              <a:gd name="connsiteY462" fmla="*/ 5393091 h 6858000"/>
              <a:gd name="connsiteX463" fmla="*/ 1485552 w 7472601"/>
              <a:gd name="connsiteY463" fmla="*/ 5313202 h 6858000"/>
              <a:gd name="connsiteX464" fmla="*/ 2143004 w 7472601"/>
              <a:gd name="connsiteY464" fmla="*/ 5402420 h 6858000"/>
              <a:gd name="connsiteX465" fmla="*/ 1933391 w 7472601"/>
              <a:gd name="connsiteY465" fmla="*/ 5156971 h 6858000"/>
              <a:gd name="connsiteX466" fmla="*/ 1827118 w 7472601"/>
              <a:gd name="connsiteY466" fmla="*/ 4968410 h 6858000"/>
              <a:gd name="connsiteX467" fmla="*/ 1837349 w 7472601"/>
              <a:gd name="connsiteY467" fmla="*/ 4956357 h 6858000"/>
              <a:gd name="connsiteX468" fmla="*/ 2162835 w 7472601"/>
              <a:gd name="connsiteY468" fmla="*/ 5187853 h 6858000"/>
              <a:gd name="connsiteX469" fmla="*/ 2257167 w 7472601"/>
              <a:gd name="connsiteY469" fmla="*/ 5462123 h 6858000"/>
              <a:gd name="connsiteX470" fmla="*/ 2261598 w 7472601"/>
              <a:gd name="connsiteY470" fmla="*/ 5467998 h 6858000"/>
              <a:gd name="connsiteX471" fmla="*/ 2437177 w 7472601"/>
              <a:gd name="connsiteY471" fmla="*/ 5479608 h 6858000"/>
              <a:gd name="connsiteX472" fmla="*/ 2445247 w 7472601"/>
              <a:gd name="connsiteY472" fmla="*/ 5483476 h 6858000"/>
              <a:gd name="connsiteX473" fmla="*/ 2743626 w 7472601"/>
              <a:gd name="connsiteY473" fmla="*/ 5304819 h 6858000"/>
              <a:gd name="connsiteX474" fmla="*/ 3048102 w 7472601"/>
              <a:gd name="connsiteY474" fmla="*/ 5150595 h 6858000"/>
              <a:gd name="connsiteX475" fmla="*/ 1799414 w 7472601"/>
              <a:gd name="connsiteY475" fmla="*/ 4694732 h 6858000"/>
              <a:gd name="connsiteX476" fmla="*/ 1771735 w 7472601"/>
              <a:gd name="connsiteY476" fmla="*/ 4619929 h 6858000"/>
              <a:gd name="connsiteX477" fmla="*/ 3104273 w 7472601"/>
              <a:gd name="connsiteY477" fmla="*/ 5076159 h 6858000"/>
              <a:gd name="connsiteX478" fmla="*/ 3113245 w 7472601"/>
              <a:gd name="connsiteY478" fmla="*/ 5090705 h 6858000"/>
              <a:gd name="connsiteX479" fmla="*/ 3126294 w 7472601"/>
              <a:gd name="connsiteY479" fmla="*/ 5114400 h 6858000"/>
              <a:gd name="connsiteX480" fmla="*/ 3937433 w 7472601"/>
              <a:gd name="connsiteY480" fmla="*/ 4830473 h 6858000"/>
              <a:gd name="connsiteX481" fmla="*/ 3590475 w 7472601"/>
              <a:gd name="connsiteY481" fmla="*/ 4597974 h 6858000"/>
              <a:gd name="connsiteX482" fmla="*/ 3100264 w 7472601"/>
              <a:gd name="connsiteY482" fmla="*/ 4579845 h 6858000"/>
              <a:gd name="connsiteX483" fmla="*/ 2183576 w 7472601"/>
              <a:gd name="connsiteY483" fmla="*/ 4227150 h 6858000"/>
              <a:gd name="connsiteX484" fmla="*/ 2151029 w 7472601"/>
              <a:gd name="connsiteY484" fmla="*/ 4146947 h 6858000"/>
              <a:gd name="connsiteX485" fmla="*/ 3563434 w 7472601"/>
              <a:gd name="connsiteY485" fmla="*/ 4469115 h 6858000"/>
              <a:gd name="connsiteX486" fmla="*/ 3177952 w 7472601"/>
              <a:gd name="connsiteY486" fmla="*/ 3657386 h 6858000"/>
              <a:gd name="connsiteX487" fmla="*/ 3189263 w 7472601"/>
              <a:gd name="connsiteY487" fmla="*/ 3625726 h 6858000"/>
              <a:gd name="connsiteX488" fmla="*/ 3560912 w 7472601"/>
              <a:gd name="connsiteY488" fmla="*/ 4079863 h 6858000"/>
              <a:gd name="connsiteX489" fmla="*/ 3626636 w 7472601"/>
              <a:gd name="connsiteY489" fmla="*/ 4512230 h 6858000"/>
              <a:gd name="connsiteX490" fmla="*/ 3653088 w 7472601"/>
              <a:gd name="connsiteY490" fmla="*/ 4521417 h 6858000"/>
              <a:gd name="connsiteX491" fmla="*/ 3988128 w 7472601"/>
              <a:gd name="connsiteY491" fmla="*/ 4817267 h 6858000"/>
              <a:gd name="connsiteX492" fmla="*/ 4830582 w 7472601"/>
              <a:gd name="connsiteY492" fmla="*/ 4676000 h 6858000"/>
              <a:gd name="connsiteX493" fmla="*/ 4830100 w 7472601"/>
              <a:gd name="connsiteY493" fmla="*/ 4675554 h 6858000"/>
              <a:gd name="connsiteX494" fmla="*/ 4036318 w 7472601"/>
              <a:gd name="connsiteY494" fmla="*/ 4147013 h 6858000"/>
              <a:gd name="connsiteX495" fmla="*/ 3432098 w 7472601"/>
              <a:gd name="connsiteY495" fmla="*/ 3537312 h 6858000"/>
              <a:gd name="connsiteX496" fmla="*/ 3446761 w 7472601"/>
              <a:gd name="connsiteY496" fmla="*/ 3461278 h 6858000"/>
              <a:gd name="connsiteX497" fmla="*/ 4419733 w 7472601"/>
              <a:gd name="connsiteY497" fmla="*/ 3963555 h 6858000"/>
              <a:gd name="connsiteX498" fmla="*/ 4781371 w 7472601"/>
              <a:gd name="connsiteY498" fmla="*/ 4458604 h 6858000"/>
              <a:gd name="connsiteX499" fmla="*/ 4780440 w 7472601"/>
              <a:gd name="connsiteY499" fmla="*/ 4470290 h 6858000"/>
              <a:gd name="connsiteX500" fmla="*/ 4898954 w 7472601"/>
              <a:gd name="connsiteY500" fmla="*/ 4662092 h 6858000"/>
              <a:gd name="connsiteX501" fmla="*/ 4900699 w 7472601"/>
              <a:gd name="connsiteY501" fmla="*/ 4670867 h 6858000"/>
              <a:gd name="connsiteX502" fmla="*/ 5714511 w 7472601"/>
              <a:gd name="connsiteY502" fmla="*/ 4663483 h 6858000"/>
              <a:gd name="connsiteX503" fmla="*/ 5464793 w 7472601"/>
              <a:gd name="connsiteY503" fmla="*/ 4393556 h 6858000"/>
              <a:gd name="connsiteX504" fmla="*/ 5461897 w 7472601"/>
              <a:gd name="connsiteY504" fmla="*/ 4390879 h 6858000"/>
              <a:gd name="connsiteX505" fmla="*/ 4294126 w 7472601"/>
              <a:gd name="connsiteY505" fmla="*/ 3303048 h 6858000"/>
              <a:gd name="connsiteX506" fmla="*/ 4305321 w 7472601"/>
              <a:gd name="connsiteY506" fmla="*/ 3256953 h 6858000"/>
              <a:gd name="connsiteX507" fmla="*/ 4949299 w 7472601"/>
              <a:gd name="connsiteY507" fmla="*/ 3766336 h 6858000"/>
              <a:gd name="connsiteX508" fmla="*/ 5291452 w 7472601"/>
              <a:gd name="connsiteY508" fmla="*/ 4076801 h 6858000"/>
              <a:gd name="connsiteX509" fmla="*/ 5434998 w 7472601"/>
              <a:gd name="connsiteY509" fmla="*/ 4254100 h 6858000"/>
              <a:gd name="connsiteX510" fmla="*/ 5351015 w 7472601"/>
              <a:gd name="connsiteY510" fmla="*/ 3760989 h 6858000"/>
              <a:gd name="connsiteX511" fmla="*/ 5413780 w 7472601"/>
              <a:gd name="connsiteY511" fmla="*/ 2966265 h 6858000"/>
              <a:gd name="connsiteX512" fmla="*/ 5425627 w 7472601"/>
              <a:gd name="connsiteY512" fmla="*/ 2954192 h 6858000"/>
              <a:gd name="connsiteX513" fmla="*/ 6604735 w 7472601"/>
              <a:gd name="connsiteY513" fmla="*/ 2041381 h 6858000"/>
              <a:gd name="connsiteX514" fmla="*/ 7204487 w 7472601"/>
              <a:gd name="connsiteY514" fmla="*/ 2742112 h 6858000"/>
              <a:gd name="connsiteX515" fmla="*/ 7131592 w 7472601"/>
              <a:gd name="connsiteY515" fmla="*/ 2672096 h 6858000"/>
              <a:gd name="connsiteX516" fmla="*/ 6996344 w 7472601"/>
              <a:gd name="connsiteY516" fmla="*/ 2518310 h 6858000"/>
              <a:gd name="connsiteX517" fmla="*/ 6735495 w 7472601"/>
              <a:gd name="connsiteY517" fmla="*/ 2196890 h 6858000"/>
              <a:gd name="connsiteX518" fmla="*/ 6721901 w 7472601"/>
              <a:gd name="connsiteY518" fmla="*/ 2179274 h 6858000"/>
              <a:gd name="connsiteX519" fmla="*/ 6604735 w 7472601"/>
              <a:gd name="connsiteY519" fmla="*/ 2041381 h 6858000"/>
              <a:gd name="connsiteX520" fmla="*/ 6591670 w 7472601"/>
              <a:gd name="connsiteY520" fmla="*/ 1988277 h 6858000"/>
              <a:gd name="connsiteX521" fmla="*/ 6747349 w 7472601"/>
              <a:gd name="connsiteY521" fmla="*/ 2160069 h 6858000"/>
              <a:gd name="connsiteX522" fmla="*/ 6760943 w 7472601"/>
              <a:gd name="connsiteY522" fmla="*/ 2177686 h 6858000"/>
              <a:gd name="connsiteX523" fmla="*/ 7021065 w 7472601"/>
              <a:gd name="connsiteY523" fmla="*/ 2498102 h 6858000"/>
              <a:gd name="connsiteX524" fmla="*/ 7155223 w 7472601"/>
              <a:gd name="connsiteY524" fmla="*/ 2650386 h 6858000"/>
              <a:gd name="connsiteX525" fmla="*/ 7203167 w 7472601"/>
              <a:gd name="connsiteY525" fmla="*/ 2697288 h 6858000"/>
              <a:gd name="connsiteX526" fmla="*/ 6937703 w 7472601"/>
              <a:gd name="connsiteY526" fmla="*/ 2321981 h 6858000"/>
              <a:gd name="connsiteX527" fmla="*/ 6591670 w 7472601"/>
              <a:gd name="connsiteY527" fmla="*/ 1988277 h 6858000"/>
              <a:gd name="connsiteX528" fmla="*/ 5798671 w 7472601"/>
              <a:gd name="connsiteY528" fmla="*/ 1981601 h 6858000"/>
              <a:gd name="connsiteX529" fmla="*/ 5754709 w 7472601"/>
              <a:gd name="connsiteY529" fmla="*/ 2071454 h 6858000"/>
              <a:gd name="connsiteX530" fmla="*/ 5763044 w 7472601"/>
              <a:gd name="connsiteY530" fmla="*/ 2842206 h 6858000"/>
              <a:gd name="connsiteX531" fmla="*/ 5764974 w 7472601"/>
              <a:gd name="connsiteY531" fmla="*/ 2799609 h 6858000"/>
              <a:gd name="connsiteX532" fmla="*/ 5767665 w 7472601"/>
              <a:gd name="connsiteY532" fmla="*/ 2666409 h 6858000"/>
              <a:gd name="connsiteX533" fmla="*/ 5763055 w 7472601"/>
              <a:gd name="connsiteY533" fmla="*/ 2579705 h 6858000"/>
              <a:gd name="connsiteX534" fmla="*/ 5758079 w 7472601"/>
              <a:gd name="connsiteY534" fmla="*/ 2492508 h 6858000"/>
              <a:gd name="connsiteX535" fmla="*/ 5779325 w 7472601"/>
              <a:gd name="connsiteY535" fmla="*/ 2197069 h 6858000"/>
              <a:gd name="connsiteX536" fmla="*/ 5798671 w 7472601"/>
              <a:gd name="connsiteY536" fmla="*/ 1981601 h 6858000"/>
              <a:gd name="connsiteX537" fmla="*/ 5829202 w 7472601"/>
              <a:gd name="connsiteY537" fmla="*/ 1971679 h 6858000"/>
              <a:gd name="connsiteX538" fmla="*/ 5809558 w 7472601"/>
              <a:gd name="connsiteY538" fmla="*/ 2198043 h 6858000"/>
              <a:gd name="connsiteX539" fmla="*/ 5788653 w 7472601"/>
              <a:gd name="connsiteY539" fmla="*/ 2489430 h 6858000"/>
              <a:gd name="connsiteX540" fmla="*/ 5793439 w 7472601"/>
              <a:gd name="connsiteY540" fmla="*/ 2575235 h 6858000"/>
              <a:gd name="connsiteX541" fmla="*/ 5796837 w 7472601"/>
              <a:gd name="connsiteY541" fmla="*/ 2637633 h 6858000"/>
              <a:gd name="connsiteX542" fmla="*/ 5818614 w 7472601"/>
              <a:gd name="connsiteY542" fmla="*/ 2473055 h 6858000"/>
              <a:gd name="connsiteX543" fmla="*/ 5829202 w 7472601"/>
              <a:gd name="connsiteY543" fmla="*/ 1971679 h 6858000"/>
              <a:gd name="connsiteX544" fmla="*/ 5911389 w 7472601"/>
              <a:gd name="connsiteY544" fmla="*/ 1898371 h 6858000"/>
              <a:gd name="connsiteX545" fmla="*/ 6237627 w 7472601"/>
              <a:gd name="connsiteY545" fmla="*/ 2231921 h 6858000"/>
              <a:gd name="connsiteX546" fmla="*/ 5911389 w 7472601"/>
              <a:gd name="connsiteY546" fmla="*/ 1898371 h 6858000"/>
              <a:gd name="connsiteX547" fmla="*/ 6944437 w 7472601"/>
              <a:gd name="connsiteY547" fmla="*/ 1575402 h 6858000"/>
              <a:gd name="connsiteX548" fmla="*/ 6304730 w 7472601"/>
              <a:gd name="connsiteY548" fmla="*/ 1766654 h 6858000"/>
              <a:gd name="connsiteX549" fmla="*/ 6944437 w 7472601"/>
              <a:gd name="connsiteY549" fmla="*/ 1575402 h 6858000"/>
              <a:gd name="connsiteX550" fmla="*/ 7019523 w 7472601"/>
              <a:gd name="connsiteY550" fmla="*/ 1519450 h 6858000"/>
              <a:gd name="connsiteX551" fmla="*/ 6298091 w 7472601"/>
              <a:gd name="connsiteY551" fmla="*/ 1737122 h 6858000"/>
              <a:gd name="connsiteX552" fmla="*/ 7019523 w 7472601"/>
              <a:gd name="connsiteY552" fmla="*/ 1519450 h 6858000"/>
              <a:gd name="connsiteX553" fmla="*/ 2399523 w 7472601"/>
              <a:gd name="connsiteY553" fmla="*/ 1428234 h 6858000"/>
              <a:gd name="connsiteX554" fmla="*/ 2224982 w 7472601"/>
              <a:gd name="connsiteY554" fmla="*/ 1826201 h 6858000"/>
              <a:gd name="connsiteX555" fmla="*/ 2096099 w 7472601"/>
              <a:gd name="connsiteY555" fmla="*/ 2345900 h 6858000"/>
              <a:gd name="connsiteX556" fmla="*/ 2283317 w 7472601"/>
              <a:gd name="connsiteY556" fmla="*/ 1796925 h 6858000"/>
              <a:gd name="connsiteX557" fmla="*/ 2399523 w 7472601"/>
              <a:gd name="connsiteY557" fmla="*/ 1428234 h 6858000"/>
              <a:gd name="connsiteX558" fmla="*/ 2448558 w 7472601"/>
              <a:gd name="connsiteY558" fmla="*/ 1373435 h 6858000"/>
              <a:gd name="connsiteX559" fmla="*/ 2312521 w 7472601"/>
              <a:gd name="connsiteY559" fmla="*/ 1806140 h 6858000"/>
              <a:gd name="connsiteX560" fmla="*/ 2127533 w 7472601"/>
              <a:gd name="connsiteY560" fmla="*/ 2348380 h 6858000"/>
              <a:gd name="connsiteX561" fmla="*/ 2358080 w 7472601"/>
              <a:gd name="connsiteY561" fmla="*/ 1866134 h 6858000"/>
              <a:gd name="connsiteX562" fmla="*/ 2407436 w 7472601"/>
              <a:gd name="connsiteY562" fmla="*/ 1651070 h 6858000"/>
              <a:gd name="connsiteX563" fmla="*/ 2448558 w 7472601"/>
              <a:gd name="connsiteY563" fmla="*/ 1373435 h 6858000"/>
              <a:gd name="connsiteX564" fmla="*/ 278707 w 7472601"/>
              <a:gd name="connsiteY564" fmla="*/ 1352270 h 6858000"/>
              <a:gd name="connsiteX565" fmla="*/ 321570 w 7472601"/>
              <a:gd name="connsiteY565" fmla="*/ 1861610 h 6858000"/>
              <a:gd name="connsiteX566" fmla="*/ 294281 w 7472601"/>
              <a:gd name="connsiteY566" fmla="*/ 1440658 h 6858000"/>
              <a:gd name="connsiteX567" fmla="*/ 278707 w 7472601"/>
              <a:gd name="connsiteY567" fmla="*/ 1352270 h 6858000"/>
              <a:gd name="connsiteX568" fmla="*/ 1423821 w 7472601"/>
              <a:gd name="connsiteY568" fmla="*/ 1351958 h 6858000"/>
              <a:gd name="connsiteX569" fmla="*/ 1638521 w 7472601"/>
              <a:gd name="connsiteY569" fmla="*/ 1908470 h 6858000"/>
              <a:gd name="connsiteX570" fmla="*/ 1754199 w 7472601"/>
              <a:gd name="connsiteY570" fmla="*/ 2149284 h 6858000"/>
              <a:gd name="connsiteX571" fmla="*/ 1908359 w 7472601"/>
              <a:gd name="connsiteY571" fmla="*/ 2364988 h 6858000"/>
              <a:gd name="connsiteX572" fmla="*/ 1647661 w 7472601"/>
              <a:gd name="connsiteY572" fmla="*/ 1825945 h 6858000"/>
              <a:gd name="connsiteX573" fmla="*/ 1423821 w 7472601"/>
              <a:gd name="connsiteY573" fmla="*/ 1351958 h 6858000"/>
              <a:gd name="connsiteX574" fmla="*/ 1431890 w 7472601"/>
              <a:gd name="connsiteY574" fmla="*/ 1306475 h 6858000"/>
              <a:gd name="connsiteX575" fmla="*/ 1507597 w 7472601"/>
              <a:gd name="connsiteY575" fmla="*/ 1446132 h 6858000"/>
              <a:gd name="connsiteX576" fmla="*/ 1674586 w 7472601"/>
              <a:gd name="connsiteY576" fmla="*/ 1813832 h 6858000"/>
              <a:gd name="connsiteX577" fmla="*/ 1815950 w 7472601"/>
              <a:gd name="connsiteY577" fmla="*/ 2128564 h 6858000"/>
              <a:gd name="connsiteX578" fmla="*/ 1984242 w 7472601"/>
              <a:gd name="connsiteY578" fmla="*/ 2430829 h 6858000"/>
              <a:gd name="connsiteX579" fmla="*/ 2014023 w 7472601"/>
              <a:gd name="connsiteY579" fmla="*/ 2450995 h 6858000"/>
              <a:gd name="connsiteX580" fmla="*/ 1747337 w 7472601"/>
              <a:gd name="connsiteY580" fmla="*/ 1855264 h 6858000"/>
              <a:gd name="connsiteX581" fmla="*/ 1533749 w 7472601"/>
              <a:gd name="connsiteY581" fmla="*/ 1478656 h 6858000"/>
              <a:gd name="connsiteX582" fmla="*/ 1431890 w 7472601"/>
              <a:gd name="connsiteY582" fmla="*/ 1306475 h 6858000"/>
              <a:gd name="connsiteX583" fmla="*/ 5052692 w 7472601"/>
              <a:gd name="connsiteY583" fmla="*/ 1292994 h 6858000"/>
              <a:gd name="connsiteX584" fmla="*/ 5200661 w 7472601"/>
              <a:gd name="connsiteY584" fmla="*/ 1635186 h 6858000"/>
              <a:gd name="connsiteX585" fmla="*/ 5297138 w 7472601"/>
              <a:gd name="connsiteY585" fmla="*/ 1906351 h 6858000"/>
              <a:gd name="connsiteX586" fmla="*/ 5052692 w 7472601"/>
              <a:gd name="connsiteY586" fmla="*/ 1292994 h 6858000"/>
              <a:gd name="connsiteX587" fmla="*/ 5009948 w 7472601"/>
              <a:gd name="connsiteY587" fmla="*/ 1273619 h 6858000"/>
              <a:gd name="connsiteX588" fmla="*/ 5121777 w 7472601"/>
              <a:gd name="connsiteY588" fmla="*/ 1654213 h 6858000"/>
              <a:gd name="connsiteX589" fmla="*/ 5293545 w 7472601"/>
              <a:gd name="connsiteY589" fmla="*/ 2072247 h 6858000"/>
              <a:gd name="connsiteX590" fmla="*/ 5294042 w 7472601"/>
              <a:gd name="connsiteY590" fmla="*/ 2065019 h 6858000"/>
              <a:gd name="connsiteX591" fmla="*/ 5171936 w 7472601"/>
              <a:gd name="connsiteY591" fmla="*/ 1647613 h 6858000"/>
              <a:gd name="connsiteX592" fmla="*/ 5009948 w 7472601"/>
              <a:gd name="connsiteY592" fmla="*/ 1273619 h 6858000"/>
              <a:gd name="connsiteX593" fmla="*/ 655236 w 7472601"/>
              <a:gd name="connsiteY593" fmla="*/ 1268632 h 6858000"/>
              <a:gd name="connsiteX594" fmla="*/ 839521 w 7472601"/>
              <a:gd name="connsiteY594" fmla="*/ 1685315 h 6858000"/>
              <a:gd name="connsiteX595" fmla="*/ 1109416 w 7472601"/>
              <a:gd name="connsiteY595" fmla="*/ 2061663 h 6858000"/>
              <a:gd name="connsiteX596" fmla="*/ 1298300 w 7472601"/>
              <a:gd name="connsiteY596" fmla="*/ 2247742 h 6858000"/>
              <a:gd name="connsiteX597" fmla="*/ 1125871 w 7472601"/>
              <a:gd name="connsiteY597" fmla="*/ 1989513 h 6858000"/>
              <a:gd name="connsiteX598" fmla="*/ 981574 w 7472601"/>
              <a:gd name="connsiteY598" fmla="*/ 1783157 h 6858000"/>
              <a:gd name="connsiteX599" fmla="*/ 922198 w 7472601"/>
              <a:gd name="connsiteY599" fmla="*/ 1677437 h 6858000"/>
              <a:gd name="connsiteX600" fmla="*/ 869293 w 7472601"/>
              <a:gd name="connsiteY600" fmla="*/ 1583214 h 6858000"/>
              <a:gd name="connsiteX601" fmla="*/ 751431 w 7472601"/>
              <a:gd name="connsiteY601" fmla="*/ 1405731 h 6858000"/>
              <a:gd name="connsiteX602" fmla="*/ 655236 w 7472601"/>
              <a:gd name="connsiteY602" fmla="*/ 1268632 h 6858000"/>
              <a:gd name="connsiteX603" fmla="*/ 6516292 w 7472601"/>
              <a:gd name="connsiteY603" fmla="*/ 1263064 h 6858000"/>
              <a:gd name="connsiteX604" fmla="*/ 5736320 w 7472601"/>
              <a:gd name="connsiteY604" fmla="*/ 1501803 h 6858000"/>
              <a:gd name="connsiteX605" fmla="*/ 6516292 w 7472601"/>
              <a:gd name="connsiteY605" fmla="*/ 1263064 h 6858000"/>
              <a:gd name="connsiteX606" fmla="*/ 291466 w 7472601"/>
              <a:gd name="connsiteY606" fmla="*/ 1250369 h 6858000"/>
              <a:gd name="connsiteX607" fmla="*/ 323180 w 7472601"/>
              <a:gd name="connsiteY607" fmla="*/ 1435283 h 6858000"/>
              <a:gd name="connsiteX608" fmla="*/ 349381 w 7472601"/>
              <a:gd name="connsiteY608" fmla="*/ 1875041 h 6858000"/>
              <a:gd name="connsiteX609" fmla="*/ 374363 w 7472601"/>
              <a:gd name="connsiteY609" fmla="*/ 1506494 h 6858000"/>
              <a:gd name="connsiteX610" fmla="*/ 302168 w 7472601"/>
              <a:gd name="connsiteY610" fmla="*/ 1274495 h 6858000"/>
              <a:gd name="connsiteX611" fmla="*/ 291466 w 7472601"/>
              <a:gd name="connsiteY611" fmla="*/ 1250369 h 6858000"/>
              <a:gd name="connsiteX612" fmla="*/ 678222 w 7472601"/>
              <a:gd name="connsiteY612" fmla="*/ 1248670 h 6858000"/>
              <a:gd name="connsiteX613" fmla="*/ 775536 w 7472601"/>
              <a:gd name="connsiteY613" fmla="*/ 1388015 h 6858000"/>
              <a:gd name="connsiteX614" fmla="*/ 894529 w 7472601"/>
              <a:gd name="connsiteY614" fmla="*/ 1567739 h 6858000"/>
              <a:gd name="connsiteX615" fmla="*/ 948000 w 7472601"/>
              <a:gd name="connsiteY615" fmla="*/ 1663088 h 6858000"/>
              <a:gd name="connsiteX616" fmla="*/ 1006812 w 7472601"/>
              <a:gd name="connsiteY616" fmla="*/ 1767683 h 6858000"/>
              <a:gd name="connsiteX617" fmla="*/ 1149133 w 7472601"/>
              <a:gd name="connsiteY617" fmla="*/ 1971513 h 6858000"/>
              <a:gd name="connsiteX618" fmla="*/ 1333952 w 7472601"/>
              <a:gd name="connsiteY618" fmla="*/ 2251620 h 6858000"/>
              <a:gd name="connsiteX619" fmla="*/ 1337329 w 7472601"/>
              <a:gd name="connsiteY619" fmla="*/ 2258350 h 6858000"/>
              <a:gd name="connsiteX620" fmla="*/ 1014726 w 7472601"/>
              <a:gd name="connsiteY620" fmla="*/ 1615556 h 6858000"/>
              <a:gd name="connsiteX621" fmla="*/ 678222 w 7472601"/>
              <a:gd name="connsiteY621" fmla="*/ 1248670 h 6858000"/>
              <a:gd name="connsiteX622" fmla="*/ 6691602 w 7472601"/>
              <a:gd name="connsiteY622" fmla="*/ 1140573 h 6858000"/>
              <a:gd name="connsiteX623" fmla="*/ 6571100 w 7472601"/>
              <a:gd name="connsiteY623" fmla="*/ 1183662 h 6858000"/>
              <a:gd name="connsiteX624" fmla="*/ 6241687 w 7472601"/>
              <a:gd name="connsiteY624" fmla="*/ 1257600 h 6858000"/>
              <a:gd name="connsiteX625" fmla="*/ 5693009 w 7472601"/>
              <a:gd name="connsiteY625" fmla="*/ 1478256 h 6858000"/>
              <a:gd name="connsiteX626" fmla="*/ 6548420 w 7472601"/>
              <a:gd name="connsiteY626" fmla="*/ 1214599 h 6858000"/>
              <a:gd name="connsiteX627" fmla="*/ 6605473 w 7472601"/>
              <a:gd name="connsiteY627" fmla="*/ 1184686 h 6858000"/>
              <a:gd name="connsiteX628" fmla="*/ 6691602 w 7472601"/>
              <a:gd name="connsiteY628" fmla="*/ 1140573 h 6858000"/>
              <a:gd name="connsiteX629" fmla="*/ 4002475 w 7472601"/>
              <a:gd name="connsiteY629" fmla="*/ 1037802 h 6858000"/>
              <a:gd name="connsiteX630" fmla="*/ 4000324 w 7472601"/>
              <a:gd name="connsiteY630" fmla="*/ 1039362 h 6858000"/>
              <a:gd name="connsiteX631" fmla="*/ 4002862 w 7472601"/>
              <a:gd name="connsiteY631" fmla="*/ 1042866 h 6858000"/>
              <a:gd name="connsiteX632" fmla="*/ 4002475 w 7472601"/>
              <a:gd name="connsiteY632" fmla="*/ 1037802 h 6858000"/>
              <a:gd name="connsiteX633" fmla="*/ 506322 w 7472601"/>
              <a:gd name="connsiteY633" fmla="*/ 1020997 h 6858000"/>
              <a:gd name="connsiteX634" fmla="*/ 533068 w 7472601"/>
              <a:gd name="connsiteY634" fmla="*/ 1029409 h 6858000"/>
              <a:gd name="connsiteX635" fmla="*/ 1232525 w 7472601"/>
              <a:gd name="connsiteY635" fmla="*/ 1804675 h 6858000"/>
              <a:gd name="connsiteX636" fmla="*/ 1388858 w 7472601"/>
              <a:gd name="connsiteY636" fmla="*/ 2368011 h 6858000"/>
              <a:gd name="connsiteX637" fmla="*/ 1384098 w 7472601"/>
              <a:gd name="connsiteY637" fmla="*/ 2378125 h 6858000"/>
              <a:gd name="connsiteX638" fmla="*/ 1425393 w 7472601"/>
              <a:gd name="connsiteY638" fmla="*/ 2589124 h 6858000"/>
              <a:gd name="connsiteX639" fmla="*/ 1424001 w 7472601"/>
              <a:gd name="connsiteY639" fmla="*/ 2597541 h 6858000"/>
              <a:gd name="connsiteX640" fmla="*/ 2152729 w 7472601"/>
              <a:gd name="connsiteY640" fmla="*/ 2864487 h 6858000"/>
              <a:gd name="connsiteX641" fmla="*/ 2020609 w 7472601"/>
              <a:gd name="connsiteY641" fmla="*/ 2539671 h 6858000"/>
              <a:gd name="connsiteX642" fmla="*/ 2018920 w 7472601"/>
              <a:gd name="connsiteY642" fmla="*/ 2536309 h 6858000"/>
              <a:gd name="connsiteX643" fmla="*/ 1342441 w 7472601"/>
              <a:gd name="connsiteY643" fmla="*/ 1173017 h 6858000"/>
              <a:gd name="connsiteX644" fmla="*/ 1367925 w 7472601"/>
              <a:gd name="connsiteY644" fmla="*/ 1135648 h 6858000"/>
              <a:gd name="connsiteX645" fmla="*/ 1771401 w 7472601"/>
              <a:gd name="connsiteY645" fmla="*/ 1806673 h 6858000"/>
              <a:gd name="connsiteX646" fmla="*/ 1972385 w 7472601"/>
              <a:gd name="connsiteY646" fmla="*/ 2198735 h 6858000"/>
              <a:gd name="connsiteX647" fmla="*/ 2040892 w 7472601"/>
              <a:gd name="connsiteY647" fmla="*/ 2405205 h 6858000"/>
              <a:gd name="connsiteX648" fmla="*/ 2131689 w 7472601"/>
              <a:gd name="connsiteY648" fmla="*/ 1936926 h 6858000"/>
              <a:gd name="connsiteX649" fmla="*/ 2454820 w 7472601"/>
              <a:gd name="connsiteY649" fmla="*/ 1248808 h 6858000"/>
              <a:gd name="connsiteX650" fmla="*/ 2492512 w 7472601"/>
              <a:gd name="connsiteY650" fmla="*/ 1302920 h 6858000"/>
              <a:gd name="connsiteX651" fmla="*/ 2081216 w 7472601"/>
              <a:gd name="connsiteY651" fmla="*/ 2527513 h 6858000"/>
              <a:gd name="connsiteX652" fmla="*/ 2081211 w 7472601"/>
              <a:gd name="connsiteY652" fmla="*/ 2528916 h 6858000"/>
              <a:gd name="connsiteX653" fmla="*/ 2199067 w 7472601"/>
              <a:gd name="connsiteY653" fmla="*/ 2884061 h 6858000"/>
              <a:gd name="connsiteX654" fmla="*/ 3192586 w 7472601"/>
              <a:gd name="connsiteY654" fmla="*/ 3411496 h 6858000"/>
              <a:gd name="connsiteX655" fmla="*/ 3182620 w 7472601"/>
              <a:gd name="connsiteY655" fmla="*/ 3483279 h 6858000"/>
              <a:gd name="connsiteX656" fmla="*/ 2435119 w 7472601"/>
              <a:gd name="connsiteY656" fmla="*/ 3080173 h 6858000"/>
              <a:gd name="connsiteX657" fmla="*/ 2410152 w 7472601"/>
              <a:gd name="connsiteY657" fmla="*/ 3063751 h 6858000"/>
              <a:gd name="connsiteX658" fmla="*/ 2408099 w 7472601"/>
              <a:gd name="connsiteY658" fmla="*/ 3064403 h 6858000"/>
              <a:gd name="connsiteX659" fmla="*/ 2407218 w 7472601"/>
              <a:gd name="connsiteY659" fmla="*/ 3070324 h 6858000"/>
              <a:gd name="connsiteX660" fmla="*/ 2380138 w 7472601"/>
              <a:gd name="connsiteY660" fmla="*/ 3099341 h 6858000"/>
              <a:gd name="connsiteX661" fmla="*/ 1765923 w 7472601"/>
              <a:gd name="connsiteY661" fmla="*/ 3581043 h 6858000"/>
              <a:gd name="connsiteX662" fmla="*/ 1702258 w 7472601"/>
              <a:gd name="connsiteY662" fmla="*/ 3612286 h 6858000"/>
              <a:gd name="connsiteX663" fmla="*/ 1538370 w 7472601"/>
              <a:gd name="connsiteY663" fmla="*/ 3811804 h 6858000"/>
              <a:gd name="connsiteX664" fmla="*/ 542867 w 7472601"/>
              <a:gd name="connsiteY664" fmla="*/ 4944092 h 6858000"/>
              <a:gd name="connsiteX665" fmla="*/ 515800 w 7472601"/>
              <a:gd name="connsiteY665" fmla="*/ 4862180 h 6858000"/>
              <a:gd name="connsiteX666" fmla="*/ 909145 w 7472601"/>
              <a:gd name="connsiteY666" fmla="*/ 4199225 h 6858000"/>
              <a:gd name="connsiteX667" fmla="*/ 1214067 w 7472601"/>
              <a:gd name="connsiteY667" fmla="*/ 3908561 h 6858000"/>
              <a:gd name="connsiteX668" fmla="*/ 640967 w 7472601"/>
              <a:gd name="connsiteY668" fmla="*/ 4105601 h 6858000"/>
              <a:gd name="connsiteX669" fmla="*/ 112563 w 7472601"/>
              <a:gd name="connsiteY669" fmla="*/ 4396952 h 6858000"/>
              <a:gd name="connsiteX670" fmla="*/ 0 w 7472601"/>
              <a:gd name="connsiteY670" fmla="*/ 4466006 h 6858000"/>
              <a:gd name="connsiteX671" fmla="*/ 0 w 7472601"/>
              <a:gd name="connsiteY671" fmla="*/ 4233763 h 6858000"/>
              <a:gd name="connsiteX672" fmla="*/ 36881 w 7472601"/>
              <a:gd name="connsiteY672" fmla="*/ 4200118 h 6858000"/>
              <a:gd name="connsiteX673" fmla="*/ 910534 w 7472601"/>
              <a:gd name="connsiteY673" fmla="*/ 3629753 h 6858000"/>
              <a:gd name="connsiteX674" fmla="*/ 1578717 w 7472601"/>
              <a:gd name="connsiteY674" fmla="*/ 3575982 h 6858000"/>
              <a:gd name="connsiteX675" fmla="*/ 2338780 w 7472601"/>
              <a:gd name="connsiteY675" fmla="*/ 3033725 h 6858000"/>
              <a:gd name="connsiteX676" fmla="*/ 1807991 w 7472601"/>
              <a:gd name="connsiteY676" fmla="*/ 2807184 h 6858000"/>
              <a:gd name="connsiteX677" fmla="*/ 1416358 w 7472601"/>
              <a:gd name="connsiteY677" fmla="*/ 3112571 h 6858000"/>
              <a:gd name="connsiteX678" fmla="*/ 939066 w 7472601"/>
              <a:gd name="connsiteY678" fmla="*/ 3378798 h 6858000"/>
              <a:gd name="connsiteX679" fmla="*/ 115099 w 7472601"/>
              <a:gd name="connsiteY679" fmla="*/ 3607650 h 6858000"/>
              <a:gd name="connsiteX680" fmla="*/ 97284 w 7472601"/>
              <a:gd name="connsiteY680" fmla="*/ 3520393 h 6858000"/>
              <a:gd name="connsiteX681" fmla="*/ 922050 w 7472601"/>
              <a:gd name="connsiteY681" fmla="*/ 3074867 h 6858000"/>
              <a:gd name="connsiteX682" fmla="*/ 1405265 w 7472601"/>
              <a:gd name="connsiteY682" fmla="*/ 3016319 h 6858000"/>
              <a:gd name="connsiteX683" fmla="*/ 1407512 w 7472601"/>
              <a:gd name="connsiteY683" fmla="*/ 3018001 h 6858000"/>
              <a:gd name="connsiteX684" fmla="*/ 1726266 w 7472601"/>
              <a:gd name="connsiteY684" fmla="*/ 2777274 h 6858000"/>
              <a:gd name="connsiteX685" fmla="*/ 625390 w 7472601"/>
              <a:gd name="connsiteY685" fmla="*/ 2514541 h 6858000"/>
              <a:gd name="connsiteX686" fmla="*/ 619799 w 7472601"/>
              <a:gd name="connsiteY686" fmla="*/ 2527180 h 6858000"/>
              <a:gd name="connsiteX687" fmla="*/ 310030 w 7472601"/>
              <a:gd name="connsiteY687" fmla="*/ 2771818 h 6858000"/>
              <a:gd name="connsiteX688" fmla="*/ 173877 w 7472601"/>
              <a:gd name="connsiteY688" fmla="*/ 2937056 h 6858000"/>
              <a:gd name="connsiteX689" fmla="*/ 77889 w 7472601"/>
              <a:gd name="connsiteY689" fmla="*/ 3138440 h 6858000"/>
              <a:gd name="connsiteX690" fmla="*/ 0 w 7472601"/>
              <a:gd name="connsiteY690" fmla="*/ 3271395 h 6858000"/>
              <a:gd name="connsiteX691" fmla="*/ 0 w 7472601"/>
              <a:gd name="connsiteY691" fmla="*/ 3153002 h 6858000"/>
              <a:gd name="connsiteX692" fmla="*/ 2386 w 7472601"/>
              <a:gd name="connsiteY692" fmla="*/ 3149203 h 6858000"/>
              <a:gd name="connsiteX693" fmla="*/ 89753 w 7472601"/>
              <a:gd name="connsiteY693" fmla="*/ 2987702 h 6858000"/>
              <a:gd name="connsiteX694" fmla="*/ 76869 w 7472601"/>
              <a:gd name="connsiteY694" fmla="*/ 3005404 h 6858000"/>
              <a:gd name="connsiteX695" fmla="*/ 32049 w 7472601"/>
              <a:gd name="connsiteY695" fmla="*/ 3065814 h 6858000"/>
              <a:gd name="connsiteX696" fmla="*/ 0 w 7472601"/>
              <a:gd name="connsiteY696" fmla="*/ 3108744 h 6858000"/>
              <a:gd name="connsiteX697" fmla="*/ 0 w 7472601"/>
              <a:gd name="connsiteY697" fmla="*/ 3058059 h 6858000"/>
              <a:gd name="connsiteX698" fmla="*/ 7610 w 7472601"/>
              <a:gd name="connsiteY698" fmla="*/ 3047889 h 6858000"/>
              <a:gd name="connsiteX699" fmla="*/ 52419 w 7472601"/>
              <a:gd name="connsiteY699" fmla="*/ 2987479 h 6858000"/>
              <a:gd name="connsiteX700" fmla="*/ 59142 w 7472601"/>
              <a:gd name="connsiteY700" fmla="*/ 2978488 h 6858000"/>
              <a:gd name="connsiteX701" fmla="*/ 0 w 7472601"/>
              <a:gd name="connsiteY701" fmla="*/ 3015334 h 6858000"/>
              <a:gd name="connsiteX702" fmla="*/ 0 w 7472601"/>
              <a:gd name="connsiteY702" fmla="*/ 2914286 h 6858000"/>
              <a:gd name="connsiteX703" fmla="*/ 36383 w 7472601"/>
              <a:gd name="connsiteY703" fmla="*/ 2901128 h 6858000"/>
              <a:gd name="connsiteX704" fmla="*/ 156329 w 7472601"/>
              <a:gd name="connsiteY704" fmla="*/ 2840533 h 6858000"/>
              <a:gd name="connsiteX705" fmla="*/ 358355 w 7472601"/>
              <a:gd name="connsiteY705" fmla="*/ 2620471 h 6858000"/>
              <a:gd name="connsiteX706" fmla="*/ 510577 w 7472601"/>
              <a:gd name="connsiteY706" fmla="*/ 2501244 h 6858000"/>
              <a:gd name="connsiteX707" fmla="*/ 211967 w 7472601"/>
              <a:gd name="connsiteY707" fmla="*/ 2479171 h 6858000"/>
              <a:gd name="connsiteX708" fmla="*/ 0 w 7472601"/>
              <a:gd name="connsiteY708" fmla="*/ 2476398 h 6858000"/>
              <a:gd name="connsiteX709" fmla="*/ 0 w 7472601"/>
              <a:gd name="connsiteY709" fmla="*/ 2389189 h 6858000"/>
              <a:gd name="connsiteX710" fmla="*/ 103062 w 7472601"/>
              <a:gd name="connsiteY710" fmla="*/ 2389518 h 6858000"/>
              <a:gd name="connsiteX711" fmla="*/ 510734 w 7472601"/>
              <a:gd name="connsiteY711" fmla="*/ 2416201 h 6858000"/>
              <a:gd name="connsiteX712" fmla="*/ 279257 w 7472601"/>
              <a:gd name="connsiteY712" fmla="*/ 2092102 h 6858000"/>
              <a:gd name="connsiteX713" fmla="*/ 65265 w 7472601"/>
              <a:gd name="connsiteY713" fmla="*/ 2006049 h 6858000"/>
              <a:gd name="connsiteX714" fmla="*/ 0 w 7472601"/>
              <a:gd name="connsiteY714" fmla="*/ 1982532 h 6858000"/>
              <a:gd name="connsiteX715" fmla="*/ 0 w 7472601"/>
              <a:gd name="connsiteY715" fmla="*/ 1912789 h 6858000"/>
              <a:gd name="connsiteX716" fmla="*/ 97460 w 7472601"/>
              <a:gd name="connsiteY716" fmla="*/ 1953725 h 6858000"/>
              <a:gd name="connsiteX717" fmla="*/ 221272 w 7472601"/>
              <a:gd name="connsiteY717" fmla="*/ 1980766 h 6858000"/>
              <a:gd name="connsiteX718" fmla="*/ 116765 w 7472601"/>
              <a:gd name="connsiteY718" fmla="*/ 1911033 h 6858000"/>
              <a:gd name="connsiteX719" fmla="*/ 16405 w 7472601"/>
              <a:gd name="connsiteY719" fmla="*/ 1803412 h 6858000"/>
              <a:gd name="connsiteX720" fmla="*/ 0 w 7472601"/>
              <a:gd name="connsiteY720" fmla="*/ 1784777 h 6858000"/>
              <a:gd name="connsiteX721" fmla="*/ 0 w 7472601"/>
              <a:gd name="connsiteY721" fmla="*/ 1740082 h 6858000"/>
              <a:gd name="connsiteX722" fmla="*/ 39394 w 7472601"/>
              <a:gd name="connsiteY722" fmla="*/ 1784856 h 6858000"/>
              <a:gd name="connsiteX723" fmla="*/ 135813 w 7472601"/>
              <a:gd name="connsiteY723" fmla="*/ 1888838 h 6858000"/>
              <a:gd name="connsiteX724" fmla="*/ 242575 w 7472601"/>
              <a:gd name="connsiteY724" fmla="*/ 1958841 h 6858000"/>
              <a:gd name="connsiteX725" fmla="*/ 82197 w 7472601"/>
              <a:gd name="connsiteY725" fmla="*/ 1754826 h 6858000"/>
              <a:gd name="connsiteX726" fmla="*/ 0 w 7472601"/>
              <a:gd name="connsiteY726" fmla="*/ 1679650 h 6858000"/>
              <a:gd name="connsiteX727" fmla="*/ 0 w 7472601"/>
              <a:gd name="connsiteY727" fmla="*/ 1602463 h 6858000"/>
              <a:gd name="connsiteX728" fmla="*/ 84689 w 7472601"/>
              <a:gd name="connsiteY728" fmla="*/ 1677442 h 6858000"/>
              <a:gd name="connsiteX729" fmla="*/ 298437 w 7472601"/>
              <a:gd name="connsiteY729" fmla="*/ 1968019 h 6858000"/>
              <a:gd name="connsiteX730" fmla="*/ 227269 w 7472601"/>
              <a:gd name="connsiteY730" fmla="*/ 1114064 h 6858000"/>
              <a:gd name="connsiteX731" fmla="*/ 248003 w 7472601"/>
              <a:gd name="connsiteY731" fmla="*/ 1089613 h 6858000"/>
              <a:gd name="connsiteX732" fmla="*/ 427020 w 7472601"/>
              <a:gd name="connsiteY732" fmla="*/ 1619803 h 6858000"/>
              <a:gd name="connsiteX733" fmla="*/ 340345 w 7472601"/>
              <a:gd name="connsiteY733" fmla="*/ 2027739 h 6858000"/>
              <a:gd name="connsiteX734" fmla="*/ 360865 w 7472601"/>
              <a:gd name="connsiteY734" fmla="*/ 2044827 h 6858000"/>
              <a:gd name="connsiteX735" fmla="*/ 560414 w 7472601"/>
              <a:gd name="connsiteY735" fmla="*/ 2421457 h 6858000"/>
              <a:gd name="connsiteX736" fmla="*/ 1359703 w 7472601"/>
              <a:gd name="connsiteY736" fmla="*/ 2578554 h 6858000"/>
              <a:gd name="connsiteX737" fmla="*/ 1359422 w 7472601"/>
              <a:gd name="connsiteY737" fmla="*/ 2577994 h 6858000"/>
              <a:gd name="connsiteX738" fmla="*/ 828701 w 7472601"/>
              <a:gd name="connsiteY738" fmla="*/ 1839520 h 6858000"/>
              <a:gd name="connsiteX739" fmla="*/ 494427 w 7472601"/>
              <a:gd name="connsiteY739" fmla="*/ 1092333 h 6858000"/>
              <a:gd name="connsiteX740" fmla="*/ 506322 w 7472601"/>
              <a:gd name="connsiteY740" fmla="*/ 1020997 h 6858000"/>
              <a:gd name="connsiteX741" fmla="*/ 4570198 w 7472601"/>
              <a:gd name="connsiteY741" fmla="*/ 978081 h 6858000"/>
              <a:gd name="connsiteX742" fmla="*/ 4523691 w 7472601"/>
              <a:gd name="connsiteY742" fmla="*/ 1127776 h 6858000"/>
              <a:gd name="connsiteX743" fmla="*/ 4509875 w 7472601"/>
              <a:gd name="connsiteY743" fmla="*/ 1167552 h 6858000"/>
              <a:gd name="connsiteX744" fmla="*/ 4478168 w 7472601"/>
              <a:gd name="connsiteY744" fmla="*/ 1260735 h 6858000"/>
              <a:gd name="connsiteX745" fmla="*/ 4409309 w 7472601"/>
              <a:gd name="connsiteY745" fmla="*/ 1666996 h 6858000"/>
              <a:gd name="connsiteX746" fmla="*/ 4370031 w 7472601"/>
              <a:gd name="connsiteY746" fmla="*/ 1955666 h 6858000"/>
              <a:gd name="connsiteX747" fmla="*/ 4570198 w 7472601"/>
              <a:gd name="connsiteY747" fmla="*/ 978081 h 6858000"/>
              <a:gd name="connsiteX748" fmla="*/ 4557898 w 7472601"/>
              <a:gd name="connsiteY748" fmla="*/ 900011 h 6858000"/>
              <a:gd name="connsiteX749" fmla="*/ 4344840 w 7472601"/>
              <a:gd name="connsiteY749" fmla="*/ 1922038 h 6858000"/>
              <a:gd name="connsiteX750" fmla="*/ 4378710 w 7472601"/>
              <a:gd name="connsiteY750" fmla="*/ 1665516 h 6858000"/>
              <a:gd name="connsiteX751" fmla="*/ 4448798 w 7472601"/>
              <a:gd name="connsiteY751" fmla="*/ 1253024 h 6858000"/>
              <a:gd name="connsiteX752" fmla="*/ 4480315 w 7472601"/>
              <a:gd name="connsiteY752" fmla="*/ 1158454 h 6858000"/>
              <a:gd name="connsiteX753" fmla="*/ 4494133 w 7472601"/>
              <a:gd name="connsiteY753" fmla="*/ 1118676 h 6858000"/>
              <a:gd name="connsiteX754" fmla="*/ 4557898 w 7472601"/>
              <a:gd name="connsiteY754" fmla="*/ 900011 h 6858000"/>
              <a:gd name="connsiteX755" fmla="*/ 5870151 w 7472601"/>
              <a:gd name="connsiteY755" fmla="*/ 898890 h 6858000"/>
              <a:gd name="connsiteX756" fmla="*/ 5861335 w 7472601"/>
              <a:gd name="connsiteY756" fmla="*/ 899177 h 6858000"/>
              <a:gd name="connsiteX757" fmla="*/ 5843702 w 7472601"/>
              <a:gd name="connsiteY757" fmla="*/ 899748 h 6858000"/>
              <a:gd name="connsiteX758" fmla="*/ 5651107 w 7472601"/>
              <a:gd name="connsiteY758" fmla="*/ 920306 h 6858000"/>
              <a:gd name="connsiteX759" fmla="*/ 5459407 w 7472601"/>
              <a:gd name="connsiteY759" fmla="*/ 940975 h 6858000"/>
              <a:gd name="connsiteX760" fmla="*/ 5374846 w 7472601"/>
              <a:gd name="connsiteY760" fmla="*/ 941988 h 6858000"/>
              <a:gd name="connsiteX761" fmla="*/ 5256105 w 7472601"/>
              <a:gd name="connsiteY761" fmla="*/ 945632 h 6858000"/>
              <a:gd name="connsiteX762" fmla="*/ 5107071 w 7472601"/>
              <a:gd name="connsiteY762" fmla="*/ 969720 h 6858000"/>
              <a:gd name="connsiteX763" fmla="*/ 4998681 w 7472601"/>
              <a:gd name="connsiteY763" fmla="*/ 988771 h 6858000"/>
              <a:gd name="connsiteX764" fmla="*/ 5870151 w 7472601"/>
              <a:gd name="connsiteY764" fmla="*/ 898890 h 6858000"/>
              <a:gd name="connsiteX765" fmla="*/ 5504425 w 7472601"/>
              <a:gd name="connsiteY765" fmla="*/ 848067 h 6858000"/>
              <a:gd name="connsiteX766" fmla="*/ 4968849 w 7472601"/>
              <a:gd name="connsiteY766" fmla="*/ 962318 h 6858000"/>
              <a:gd name="connsiteX767" fmla="*/ 5104039 w 7472601"/>
              <a:gd name="connsiteY767" fmla="*/ 940634 h 6858000"/>
              <a:gd name="connsiteX768" fmla="*/ 5256311 w 7472601"/>
              <a:gd name="connsiteY768" fmla="*/ 916490 h 6858000"/>
              <a:gd name="connsiteX769" fmla="*/ 5377381 w 7472601"/>
              <a:gd name="connsiteY769" fmla="*/ 912671 h 6858000"/>
              <a:gd name="connsiteX770" fmla="*/ 5460148 w 7472601"/>
              <a:gd name="connsiteY770" fmla="*/ 911442 h 6858000"/>
              <a:gd name="connsiteX771" fmla="*/ 5648971 w 7472601"/>
              <a:gd name="connsiteY771" fmla="*/ 891331 h 6858000"/>
              <a:gd name="connsiteX772" fmla="*/ 5844807 w 7472601"/>
              <a:gd name="connsiteY772" fmla="*/ 870718 h 6858000"/>
              <a:gd name="connsiteX773" fmla="*/ 5862975 w 7472601"/>
              <a:gd name="connsiteY773" fmla="*/ 869756 h 6858000"/>
              <a:gd name="connsiteX774" fmla="*/ 5920887 w 7472601"/>
              <a:gd name="connsiteY774" fmla="*/ 865929 h 6858000"/>
              <a:gd name="connsiteX775" fmla="*/ 5504425 w 7472601"/>
              <a:gd name="connsiteY775" fmla="*/ 848067 h 6858000"/>
              <a:gd name="connsiteX776" fmla="*/ 3607114 w 7472601"/>
              <a:gd name="connsiteY776" fmla="*/ 467441 h 6858000"/>
              <a:gd name="connsiteX777" fmla="*/ 3296242 w 7472601"/>
              <a:gd name="connsiteY777" fmla="*/ 807991 h 6858000"/>
              <a:gd name="connsiteX778" fmla="*/ 3174674 w 7472601"/>
              <a:gd name="connsiteY778" fmla="*/ 919759 h 6858000"/>
              <a:gd name="connsiteX779" fmla="*/ 3042978 w 7472601"/>
              <a:gd name="connsiteY779" fmla="*/ 1054894 h 6858000"/>
              <a:gd name="connsiteX780" fmla="*/ 2968914 w 7472601"/>
              <a:gd name="connsiteY780" fmla="*/ 1133756 h 6858000"/>
              <a:gd name="connsiteX781" fmla="*/ 3103823 w 7472601"/>
              <a:gd name="connsiteY781" fmla="*/ 1026814 h 6858000"/>
              <a:gd name="connsiteX782" fmla="*/ 3607114 w 7472601"/>
              <a:gd name="connsiteY782" fmla="*/ 467441 h 6858000"/>
              <a:gd name="connsiteX783" fmla="*/ 3744487 w 7472601"/>
              <a:gd name="connsiteY783" fmla="*/ 383136 h 6858000"/>
              <a:gd name="connsiteX784" fmla="*/ 3970213 w 7472601"/>
              <a:gd name="connsiteY784" fmla="*/ 995559 h 6858000"/>
              <a:gd name="connsiteX785" fmla="*/ 3744487 w 7472601"/>
              <a:gd name="connsiteY785" fmla="*/ 383136 h 6858000"/>
              <a:gd name="connsiteX786" fmla="*/ 3624562 w 7472601"/>
              <a:gd name="connsiteY786" fmla="*/ 367041 h 6858000"/>
              <a:gd name="connsiteX787" fmla="*/ 3489712 w 7472601"/>
              <a:gd name="connsiteY787" fmla="*/ 485386 h 6858000"/>
              <a:gd name="connsiteX788" fmla="*/ 3182994 w 7472601"/>
              <a:gd name="connsiteY788" fmla="*/ 828265 h 6858000"/>
              <a:gd name="connsiteX789" fmla="*/ 2892114 w 7472601"/>
              <a:gd name="connsiteY789" fmla="*/ 1172635 h 6858000"/>
              <a:gd name="connsiteX790" fmla="*/ 3021459 w 7472601"/>
              <a:gd name="connsiteY790" fmla="*/ 1035385 h 6858000"/>
              <a:gd name="connsiteX791" fmla="*/ 3153873 w 7472601"/>
              <a:gd name="connsiteY791" fmla="*/ 898971 h 6858000"/>
              <a:gd name="connsiteX792" fmla="*/ 3276511 w 7472601"/>
              <a:gd name="connsiteY792" fmla="*/ 786423 h 6858000"/>
              <a:gd name="connsiteX793" fmla="*/ 3584154 w 7472601"/>
              <a:gd name="connsiteY793" fmla="*/ 448218 h 6858000"/>
              <a:gd name="connsiteX794" fmla="*/ 3624562 w 7472601"/>
              <a:gd name="connsiteY794" fmla="*/ 367041 h 6858000"/>
              <a:gd name="connsiteX795" fmla="*/ 3766672 w 7472601"/>
              <a:gd name="connsiteY795" fmla="*/ 359429 h 6858000"/>
              <a:gd name="connsiteX796" fmla="*/ 3996338 w 7472601"/>
              <a:gd name="connsiteY796" fmla="*/ 968237 h 6858000"/>
              <a:gd name="connsiteX797" fmla="*/ 3766672 w 7472601"/>
              <a:gd name="connsiteY797" fmla="*/ 359429 h 6858000"/>
              <a:gd name="connsiteX798" fmla="*/ 5805386 w 7472601"/>
              <a:gd name="connsiteY798" fmla="*/ 239240 h 6858000"/>
              <a:gd name="connsiteX799" fmla="*/ 5736947 w 7472601"/>
              <a:gd name="connsiteY799" fmla="*/ 261367 h 6858000"/>
              <a:gd name="connsiteX800" fmla="*/ 5427012 w 7472601"/>
              <a:gd name="connsiteY800" fmla="*/ 311272 h 6858000"/>
              <a:gd name="connsiteX801" fmla="*/ 5147818 w 7472601"/>
              <a:gd name="connsiteY801" fmla="*/ 322112 h 6858000"/>
              <a:gd name="connsiteX802" fmla="*/ 5060854 w 7472601"/>
              <a:gd name="connsiteY802" fmla="*/ 311882 h 6858000"/>
              <a:gd name="connsiteX803" fmla="*/ 4945989 w 7472601"/>
              <a:gd name="connsiteY803" fmla="*/ 300516 h 6858000"/>
              <a:gd name="connsiteX804" fmla="*/ 5410479 w 7472601"/>
              <a:gd name="connsiteY804" fmla="*/ 348434 h 6858000"/>
              <a:gd name="connsiteX805" fmla="*/ 5805386 w 7472601"/>
              <a:gd name="connsiteY805" fmla="*/ 239240 h 6858000"/>
              <a:gd name="connsiteX806" fmla="*/ 5905192 w 7472601"/>
              <a:gd name="connsiteY806" fmla="*/ 163079 h 6858000"/>
              <a:gd name="connsiteX807" fmla="*/ 5865655 w 7472601"/>
              <a:gd name="connsiteY807" fmla="*/ 171901 h 6858000"/>
              <a:gd name="connsiteX808" fmla="*/ 5259740 w 7472601"/>
              <a:gd name="connsiteY808" fmla="*/ 257013 h 6858000"/>
              <a:gd name="connsiteX809" fmla="*/ 5208466 w 7472601"/>
              <a:gd name="connsiteY809" fmla="*/ 257550 h 6858000"/>
              <a:gd name="connsiteX810" fmla="*/ 4980204 w 7472601"/>
              <a:gd name="connsiteY810" fmla="*/ 271903 h 6858000"/>
              <a:gd name="connsiteX811" fmla="*/ 5068068 w 7472601"/>
              <a:gd name="connsiteY811" fmla="*/ 282244 h 6858000"/>
              <a:gd name="connsiteX812" fmla="*/ 5153231 w 7472601"/>
              <a:gd name="connsiteY812" fmla="*/ 292240 h 6858000"/>
              <a:gd name="connsiteX813" fmla="*/ 5426491 w 7472601"/>
              <a:gd name="connsiteY813" fmla="*/ 281128 h 6858000"/>
              <a:gd name="connsiteX814" fmla="*/ 5731212 w 7472601"/>
              <a:gd name="connsiteY814" fmla="*/ 231951 h 6858000"/>
              <a:gd name="connsiteX815" fmla="*/ 5905192 w 7472601"/>
              <a:gd name="connsiteY815" fmla="*/ 163079 h 6858000"/>
              <a:gd name="connsiteX816" fmla="*/ 5944437 w 7472601"/>
              <a:gd name="connsiteY816" fmla="*/ 113829 h 6858000"/>
              <a:gd name="connsiteX817" fmla="*/ 5825032 w 7472601"/>
              <a:gd name="connsiteY817" fmla="*/ 146405 h 6858000"/>
              <a:gd name="connsiteX818" fmla="*/ 4955599 w 7472601"/>
              <a:gd name="connsiteY818" fmla="*/ 247008 h 6858000"/>
              <a:gd name="connsiteX819" fmla="*/ 5210104 w 7472601"/>
              <a:gd name="connsiteY819" fmla="*/ 228123 h 6858000"/>
              <a:gd name="connsiteX820" fmla="*/ 5261015 w 7472601"/>
              <a:gd name="connsiteY820" fmla="*/ 227087 h 6858000"/>
              <a:gd name="connsiteX821" fmla="*/ 5861181 w 7472601"/>
              <a:gd name="connsiteY821" fmla="*/ 143093 h 6858000"/>
              <a:gd name="connsiteX822" fmla="*/ 5961252 w 7472601"/>
              <a:gd name="connsiteY822" fmla="*/ 114820 h 6858000"/>
              <a:gd name="connsiteX823" fmla="*/ 5944437 w 7472601"/>
              <a:gd name="connsiteY823" fmla="*/ 113829 h 6858000"/>
              <a:gd name="connsiteX824" fmla="*/ 3882765 w 7472601"/>
              <a:gd name="connsiteY824" fmla="*/ 0 h 6858000"/>
              <a:gd name="connsiteX825" fmla="*/ 3995099 w 7472601"/>
              <a:gd name="connsiteY825" fmla="*/ 0 h 6858000"/>
              <a:gd name="connsiteX826" fmla="*/ 4163818 w 7472601"/>
              <a:gd name="connsiteY826" fmla="*/ 234104 h 6858000"/>
              <a:gd name="connsiteX827" fmla="*/ 4172099 w 7472601"/>
              <a:gd name="connsiteY827" fmla="*/ 234207 h 6858000"/>
              <a:gd name="connsiteX828" fmla="*/ 4784282 w 7472601"/>
              <a:gd name="connsiteY828" fmla="*/ 276561 h 6858000"/>
              <a:gd name="connsiteX829" fmla="*/ 4801687 w 7472601"/>
              <a:gd name="connsiteY829" fmla="*/ 267764 h 6858000"/>
              <a:gd name="connsiteX830" fmla="*/ 6082788 w 7472601"/>
              <a:gd name="connsiteY830" fmla="*/ 64119 h 6858000"/>
              <a:gd name="connsiteX831" fmla="*/ 6099442 w 7472601"/>
              <a:gd name="connsiteY831" fmla="*/ 82568 h 6858000"/>
              <a:gd name="connsiteX832" fmla="*/ 4804137 w 7472601"/>
              <a:gd name="connsiteY832" fmla="*/ 320931 h 6858000"/>
              <a:gd name="connsiteX833" fmla="*/ 4227047 w 7472601"/>
              <a:gd name="connsiteY833" fmla="*/ 313415 h 6858000"/>
              <a:gd name="connsiteX834" fmla="*/ 4346041 w 7472601"/>
              <a:gd name="connsiteY834" fmla="*/ 456086 h 6858000"/>
              <a:gd name="connsiteX835" fmla="*/ 4870967 w 7472601"/>
              <a:gd name="connsiteY835" fmla="*/ 963061 h 6858000"/>
              <a:gd name="connsiteX836" fmla="*/ 4889647 w 7472601"/>
              <a:gd name="connsiteY836" fmla="*/ 957147 h 6858000"/>
              <a:gd name="connsiteX837" fmla="*/ 5422504 w 7472601"/>
              <a:gd name="connsiteY837" fmla="*/ 805191 h 6858000"/>
              <a:gd name="connsiteX838" fmla="*/ 6087656 w 7472601"/>
              <a:gd name="connsiteY838" fmla="*/ 826703 h 6858000"/>
              <a:gd name="connsiteX839" fmla="*/ 6058717 w 7472601"/>
              <a:gd name="connsiteY839" fmla="*/ 865992 h 6858000"/>
              <a:gd name="connsiteX840" fmla="*/ 4974153 w 7472601"/>
              <a:gd name="connsiteY840" fmla="*/ 1045456 h 6858000"/>
              <a:gd name="connsiteX841" fmla="*/ 5627835 w 7472601"/>
              <a:gd name="connsiteY841" fmla="*/ 1472077 h 6858000"/>
              <a:gd name="connsiteX842" fmla="*/ 5629817 w 7472601"/>
              <a:gd name="connsiteY842" fmla="*/ 1471412 h 6858000"/>
              <a:gd name="connsiteX843" fmla="*/ 5634124 w 7472601"/>
              <a:gd name="connsiteY843" fmla="*/ 1470572 h 6858000"/>
              <a:gd name="connsiteX844" fmla="*/ 5755832 w 7472601"/>
              <a:gd name="connsiteY844" fmla="*/ 1383886 h 6858000"/>
              <a:gd name="connsiteX845" fmla="*/ 6014186 w 7472601"/>
              <a:gd name="connsiteY845" fmla="*/ 1279799 h 6858000"/>
              <a:gd name="connsiteX846" fmla="*/ 6901619 w 7472601"/>
              <a:gd name="connsiteY846" fmla="*/ 1047874 h 6858000"/>
              <a:gd name="connsiteX847" fmla="*/ 6931566 w 7472601"/>
              <a:gd name="connsiteY847" fmla="*/ 1062034 h 6858000"/>
              <a:gd name="connsiteX848" fmla="*/ 5790982 w 7472601"/>
              <a:gd name="connsiteY848" fmla="*/ 1561380 h 6858000"/>
              <a:gd name="connsiteX849" fmla="*/ 6188971 w 7472601"/>
              <a:gd name="connsiteY849" fmla="*/ 1755168 h 6858000"/>
              <a:gd name="connsiteX850" fmla="*/ 6202446 w 7472601"/>
              <a:gd name="connsiteY850" fmla="*/ 1752268 h 6858000"/>
              <a:gd name="connsiteX851" fmla="*/ 7179560 w 7472601"/>
              <a:gd name="connsiteY851" fmla="*/ 1467551 h 6858000"/>
              <a:gd name="connsiteX852" fmla="*/ 7158730 w 7472601"/>
              <a:gd name="connsiteY852" fmla="*/ 1507835 h 6858000"/>
              <a:gd name="connsiteX853" fmla="*/ 6326959 w 7472601"/>
              <a:gd name="connsiteY853" fmla="*/ 1817686 h 6858000"/>
              <a:gd name="connsiteX854" fmla="*/ 6537433 w 7472601"/>
              <a:gd name="connsiteY854" fmla="*/ 1907790 h 6858000"/>
              <a:gd name="connsiteX855" fmla="*/ 6550221 w 7472601"/>
              <a:gd name="connsiteY855" fmla="*/ 1910729 h 6858000"/>
              <a:gd name="connsiteX856" fmla="*/ 6964438 w 7472601"/>
              <a:gd name="connsiteY856" fmla="*/ 2209505 h 6858000"/>
              <a:gd name="connsiteX857" fmla="*/ 7367862 w 7472601"/>
              <a:gd name="connsiteY857" fmla="*/ 2806833 h 6858000"/>
              <a:gd name="connsiteX858" fmla="*/ 7364329 w 7472601"/>
              <a:gd name="connsiteY858" fmla="*/ 2826907 h 6858000"/>
              <a:gd name="connsiteX859" fmla="*/ 7290545 w 7472601"/>
              <a:gd name="connsiteY859" fmla="*/ 2850663 h 6858000"/>
              <a:gd name="connsiteX860" fmla="*/ 6472036 w 7472601"/>
              <a:gd name="connsiteY860" fmla="*/ 1959003 h 6858000"/>
              <a:gd name="connsiteX861" fmla="*/ 5792897 w 7472601"/>
              <a:gd name="connsiteY861" fmla="*/ 1647747 h 6858000"/>
              <a:gd name="connsiteX862" fmla="*/ 5842751 w 7472601"/>
              <a:gd name="connsiteY862" fmla="*/ 1816112 h 6858000"/>
              <a:gd name="connsiteX863" fmla="*/ 5847424 w 7472601"/>
              <a:gd name="connsiteY863" fmla="*/ 1815776 h 6858000"/>
              <a:gd name="connsiteX864" fmla="*/ 6399821 w 7472601"/>
              <a:gd name="connsiteY864" fmla="*/ 2344799 h 6858000"/>
              <a:gd name="connsiteX865" fmla="*/ 6323232 w 7472601"/>
              <a:gd name="connsiteY865" fmla="*/ 2389634 h 6858000"/>
              <a:gd name="connsiteX866" fmla="*/ 5942958 w 7472601"/>
              <a:gd name="connsiteY866" fmla="*/ 2077708 h 6858000"/>
              <a:gd name="connsiteX867" fmla="*/ 5921559 w 7472601"/>
              <a:gd name="connsiteY867" fmla="*/ 2378596 h 6858000"/>
              <a:gd name="connsiteX868" fmla="*/ 5817651 w 7472601"/>
              <a:gd name="connsiteY868" fmla="*/ 3023919 h 6858000"/>
              <a:gd name="connsiteX869" fmla="*/ 5729634 w 7472601"/>
              <a:gd name="connsiteY869" fmla="*/ 3051849 h 6858000"/>
              <a:gd name="connsiteX870" fmla="*/ 5611018 w 7472601"/>
              <a:gd name="connsiteY870" fmla="*/ 2316769 h 6858000"/>
              <a:gd name="connsiteX871" fmla="*/ 5687608 w 7472601"/>
              <a:gd name="connsiteY871" fmla="*/ 2039972 h 6858000"/>
              <a:gd name="connsiteX872" fmla="*/ 5657554 w 7472601"/>
              <a:gd name="connsiteY872" fmla="*/ 1576445 h 6858000"/>
              <a:gd name="connsiteX873" fmla="*/ 5150475 w 7472601"/>
              <a:gd name="connsiteY873" fmla="*/ 1274012 h 6858000"/>
              <a:gd name="connsiteX874" fmla="*/ 5349142 w 7472601"/>
              <a:gd name="connsiteY874" fmla="*/ 2204405 h 6858000"/>
              <a:gd name="connsiteX875" fmla="*/ 5262214 w 7472601"/>
              <a:gd name="connsiteY875" fmla="*/ 2233836 h 6858000"/>
              <a:gd name="connsiteX876" fmla="*/ 4981539 w 7472601"/>
              <a:gd name="connsiteY876" fmla="*/ 1542201 h 6858000"/>
              <a:gd name="connsiteX877" fmla="*/ 4958461 w 7472601"/>
              <a:gd name="connsiteY877" fmla="*/ 1136957 h 6858000"/>
              <a:gd name="connsiteX878" fmla="*/ 4655015 w 7472601"/>
              <a:gd name="connsiteY878" fmla="*/ 891426 h 6858000"/>
              <a:gd name="connsiteX879" fmla="*/ 4348002 w 7472601"/>
              <a:gd name="connsiteY879" fmla="*/ 2205895 h 6858000"/>
              <a:gd name="connsiteX880" fmla="*/ 4262250 w 7472601"/>
              <a:gd name="connsiteY880" fmla="*/ 2219972 h 6858000"/>
              <a:gd name="connsiteX881" fmla="*/ 4550611 w 7472601"/>
              <a:gd name="connsiteY881" fmla="*/ 817540 h 6858000"/>
              <a:gd name="connsiteX882" fmla="*/ 4564418 w 7472601"/>
              <a:gd name="connsiteY882" fmla="*/ 808293 h 6858000"/>
              <a:gd name="connsiteX883" fmla="*/ 4266388 w 7472601"/>
              <a:gd name="connsiteY883" fmla="*/ 500083 h 6858000"/>
              <a:gd name="connsiteX884" fmla="*/ 4032842 w 7472601"/>
              <a:gd name="connsiteY884" fmla="*/ 211809 h 6858000"/>
              <a:gd name="connsiteX885" fmla="*/ 3882765 w 7472601"/>
              <a:gd name="connsiteY885" fmla="*/ 0 h 6858000"/>
              <a:gd name="connsiteX886" fmla="*/ 3721337 w 7472601"/>
              <a:gd name="connsiteY886" fmla="*/ 0 h 6858000"/>
              <a:gd name="connsiteX887" fmla="*/ 3797544 w 7472601"/>
              <a:gd name="connsiteY887" fmla="*/ 0 h 6858000"/>
              <a:gd name="connsiteX888" fmla="*/ 3775734 w 7472601"/>
              <a:gd name="connsiteY888" fmla="*/ 95131 h 6858000"/>
              <a:gd name="connsiteX889" fmla="*/ 3724807 w 7472601"/>
              <a:gd name="connsiteY889" fmla="*/ 272257 h 6858000"/>
              <a:gd name="connsiteX890" fmla="*/ 3726844 w 7472601"/>
              <a:gd name="connsiteY890" fmla="*/ 282988 h 6858000"/>
              <a:gd name="connsiteX891" fmla="*/ 3742664 w 7472601"/>
              <a:gd name="connsiteY891" fmla="*/ 279918 h 6858000"/>
              <a:gd name="connsiteX892" fmla="*/ 4103910 w 7472601"/>
              <a:gd name="connsiteY892" fmla="*/ 1161917 h 6858000"/>
              <a:gd name="connsiteX893" fmla="*/ 4020269 w 7472601"/>
              <a:gd name="connsiteY893" fmla="*/ 1200406 h 6858000"/>
              <a:gd name="connsiteX894" fmla="*/ 3674882 w 7472601"/>
              <a:gd name="connsiteY894" fmla="*/ 488524 h 6858000"/>
              <a:gd name="connsiteX895" fmla="*/ 3132682 w 7472601"/>
              <a:gd name="connsiteY895" fmla="*/ 1072284 h 6858000"/>
              <a:gd name="connsiteX896" fmla="*/ 2716346 w 7472601"/>
              <a:gd name="connsiteY896" fmla="*/ 1276376 h 6858000"/>
              <a:gd name="connsiteX897" fmla="*/ 2716772 w 7472601"/>
              <a:gd name="connsiteY897" fmla="*/ 1255462 h 6858000"/>
              <a:gd name="connsiteX898" fmla="*/ 3471096 w 7472601"/>
              <a:gd name="connsiteY898" fmla="*/ 437072 h 6858000"/>
              <a:gd name="connsiteX899" fmla="*/ 3639057 w 7472601"/>
              <a:gd name="connsiteY899" fmla="*/ 286334 h 6858000"/>
              <a:gd name="connsiteX900" fmla="*/ 3640309 w 7472601"/>
              <a:gd name="connsiteY900" fmla="*/ 284664 h 6858000"/>
              <a:gd name="connsiteX901" fmla="*/ 3646022 w 7472601"/>
              <a:gd name="connsiteY901" fmla="*/ 276711 h 6858000"/>
              <a:gd name="connsiteX902" fmla="*/ 3707943 w 7472601"/>
              <a:gd name="connsiteY902" fmla="*/ 65958 h 6858000"/>
              <a:gd name="connsiteX903" fmla="*/ 3721337 w 7472601"/>
              <a:gd name="connsiteY903" fmla="*/ 0 h 6858000"/>
              <a:gd name="connsiteX904" fmla="*/ 2867960 w 7472601"/>
              <a:gd name="connsiteY904" fmla="*/ 0 h 6858000"/>
              <a:gd name="connsiteX905" fmla="*/ 2926351 w 7472601"/>
              <a:gd name="connsiteY905" fmla="*/ 0 h 6858000"/>
              <a:gd name="connsiteX906" fmla="*/ 2902823 w 7472601"/>
              <a:gd name="connsiteY906" fmla="*/ 262929 h 6858000"/>
              <a:gd name="connsiteX907" fmla="*/ 2940663 w 7472601"/>
              <a:gd name="connsiteY907" fmla="*/ 140884 h 6858000"/>
              <a:gd name="connsiteX908" fmla="*/ 2947039 w 7472601"/>
              <a:gd name="connsiteY908" fmla="*/ 122524 h 6858000"/>
              <a:gd name="connsiteX909" fmla="*/ 2984316 w 7472601"/>
              <a:gd name="connsiteY909" fmla="*/ 0 h 6858000"/>
              <a:gd name="connsiteX910" fmla="*/ 3016114 w 7472601"/>
              <a:gd name="connsiteY910" fmla="*/ 0 h 6858000"/>
              <a:gd name="connsiteX911" fmla="*/ 2979949 w 7472601"/>
              <a:gd name="connsiteY911" fmla="*/ 119274 h 6858000"/>
              <a:gd name="connsiteX912" fmla="*/ 3023879 w 7472601"/>
              <a:gd name="connsiteY912" fmla="*/ 0 h 6858000"/>
              <a:gd name="connsiteX913" fmla="*/ 3105400 w 7472601"/>
              <a:gd name="connsiteY913" fmla="*/ 0 h 6858000"/>
              <a:gd name="connsiteX914" fmla="*/ 3094669 w 7472601"/>
              <a:gd name="connsiteY914" fmla="*/ 30308 h 6858000"/>
              <a:gd name="connsiteX915" fmla="*/ 2901945 w 7472601"/>
              <a:gd name="connsiteY915" fmla="*/ 466538 h 6858000"/>
              <a:gd name="connsiteX916" fmla="*/ 2815209 w 7472601"/>
              <a:gd name="connsiteY916" fmla="*/ 497361 h 6858000"/>
              <a:gd name="connsiteX917" fmla="*/ 2844845 w 7472601"/>
              <a:gd name="connsiteY917" fmla="*/ 127638 h 6858000"/>
              <a:gd name="connsiteX918" fmla="*/ 2867960 w 7472601"/>
              <a:gd name="connsiteY918" fmla="*/ 0 h 6858000"/>
              <a:gd name="connsiteX919" fmla="*/ 1057230 w 7472601"/>
              <a:gd name="connsiteY919" fmla="*/ 0 h 6858000"/>
              <a:gd name="connsiteX920" fmla="*/ 1111003 w 7472601"/>
              <a:gd name="connsiteY920" fmla="*/ 0 h 6858000"/>
              <a:gd name="connsiteX921" fmla="*/ 1125553 w 7472601"/>
              <a:gd name="connsiteY921" fmla="*/ 52588 h 6858000"/>
              <a:gd name="connsiteX922" fmla="*/ 1304276 w 7472601"/>
              <a:gd name="connsiteY922" fmla="*/ 476275 h 6858000"/>
              <a:gd name="connsiteX923" fmla="*/ 1492066 w 7472601"/>
              <a:gd name="connsiteY923" fmla="*/ 886333 h 6858000"/>
              <a:gd name="connsiteX924" fmla="*/ 1423698 w 7472601"/>
              <a:gd name="connsiteY924" fmla="*/ 710817 h 6858000"/>
              <a:gd name="connsiteX925" fmla="*/ 1357609 w 7472601"/>
              <a:gd name="connsiteY925" fmla="*/ 532892 h 6858000"/>
              <a:gd name="connsiteX926" fmla="*/ 1309550 w 7472601"/>
              <a:gd name="connsiteY926" fmla="*/ 374031 h 6858000"/>
              <a:gd name="connsiteX927" fmla="*/ 1193673 w 7472601"/>
              <a:gd name="connsiteY927" fmla="*/ 49533 h 6858000"/>
              <a:gd name="connsiteX928" fmla="*/ 1164391 w 7472601"/>
              <a:gd name="connsiteY928" fmla="*/ 0 h 6858000"/>
              <a:gd name="connsiteX929" fmla="*/ 1200666 w 7472601"/>
              <a:gd name="connsiteY929" fmla="*/ 0 h 6858000"/>
              <a:gd name="connsiteX930" fmla="*/ 1223408 w 7472601"/>
              <a:gd name="connsiteY930" fmla="*/ 38996 h 6858000"/>
              <a:gd name="connsiteX931" fmla="*/ 1339635 w 7472601"/>
              <a:gd name="connsiteY931" fmla="*/ 365517 h 6858000"/>
              <a:gd name="connsiteX932" fmla="*/ 1387469 w 7472601"/>
              <a:gd name="connsiteY932" fmla="*/ 523079 h 6858000"/>
              <a:gd name="connsiteX933" fmla="*/ 1452685 w 7472601"/>
              <a:gd name="connsiteY933" fmla="*/ 699806 h 6858000"/>
              <a:gd name="connsiteX934" fmla="*/ 1492092 w 7472601"/>
              <a:gd name="connsiteY934" fmla="*/ 800424 h 6858000"/>
              <a:gd name="connsiteX935" fmla="*/ 1455302 w 7472601"/>
              <a:gd name="connsiteY935" fmla="*/ 632913 h 6858000"/>
              <a:gd name="connsiteX936" fmla="*/ 1222336 w 7472601"/>
              <a:gd name="connsiteY936" fmla="*/ 9480 h 6858000"/>
              <a:gd name="connsiteX937" fmla="*/ 1214634 w 7472601"/>
              <a:gd name="connsiteY937" fmla="*/ 0 h 6858000"/>
              <a:gd name="connsiteX938" fmla="*/ 1289827 w 7472601"/>
              <a:gd name="connsiteY938" fmla="*/ 0 h 6858000"/>
              <a:gd name="connsiteX939" fmla="*/ 1321076 w 7472601"/>
              <a:gd name="connsiteY939" fmla="*/ 59722 h 6858000"/>
              <a:gd name="connsiteX940" fmla="*/ 1512579 w 7472601"/>
              <a:gd name="connsiteY940" fmla="*/ 626441 h 6858000"/>
              <a:gd name="connsiteX941" fmla="*/ 1506076 w 7472601"/>
              <a:gd name="connsiteY941" fmla="*/ 1089289 h 6858000"/>
              <a:gd name="connsiteX942" fmla="*/ 1486346 w 7472601"/>
              <a:gd name="connsiteY942" fmla="*/ 1079919 h 6858000"/>
              <a:gd name="connsiteX943" fmla="*/ 1070511 w 7472601"/>
              <a:gd name="connsiteY943" fmla="*/ 48609 h 6858000"/>
              <a:gd name="connsiteX944" fmla="*/ 1057230 w 7472601"/>
              <a:gd name="connsiteY944" fmla="*/ 0 h 6858000"/>
              <a:gd name="connsiteX945" fmla="*/ 43151 w 7472601"/>
              <a:gd name="connsiteY945" fmla="*/ 0 h 6858000"/>
              <a:gd name="connsiteX946" fmla="*/ 95283 w 7472601"/>
              <a:gd name="connsiteY946" fmla="*/ 0 h 6858000"/>
              <a:gd name="connsiteX947" fmla="*/ 300708 w 7472601"/>
              <a:gd name="connsiteY947" fmla="*/ 154571 h 6858000"/>
              <a:gd name="connsiteX948" fmla="*/ 530414 w 7472601"/>
              <a:gd name="connsiteY948" fmla="*/ 354673 h 6858000"/>
              <a:gd name="connsiteX949" fmla="*/ 333785 w 7472601"/>
              <a:gd name="connsiteY949" fmla="*/ 161564 h 6858000"/>
              <a:gd name="connsiteX950" fmla="*/ 147005 w 7472601"/>
              <a:gd name="connsiteY950" fmla="*/ 0 h 6858000"/>
              <a:gd name="connsiteX951" fmla="*/ 272509 w 7472601"/>
              <a:gd name="connsiteY951" fmla="*/ 0 h 6858000"/>
              <a:gd name="connsiteX952" fmla="*/ 326276 w 7472601"/>
              <a:gd name="connsiteY952" fmla="*/ 45847 h 6858000"/>
              <a:gd name="connsiteX953" fmla="*/ 823759 w 7472601"/>
              <a:gd name="connsiteY953" fmla="*/ 574145 h 6858000"/>
              <a:gd name="connsiteX954" fmla="*/ 811254 w 7472601"/>
              <a:gd name="connsiteY954" fmla="*/ 665546 h 6858000"/>
              <a:gd name="connsiteX955" fmla="*/ 154042 w 7472601"/>
              <a:gd name="connsiteY955" fmla="*/ 261522 h 6858000"/>
              <a:gd name="connsiteX956" fmla="*/ 13550 w 7472601"/>
              <a:gd name="connsiteY956" fmla="*/ 158423 h 6858000"/>
              <a:gd name="connsiteX957" fmla="*/ 0 w 7472601"/>
              <a:gd name="connsiteY957" fmla="*/ 146618 h 6858000"/>
              <a:gd name="connsiteX958" fmla="*/ 0 w 7472601"/>
              <a:gd name="connsiteY958" fmla="*/ 59161 h 6858000"/>
              <a:gd name="connsiteX959" fmla="*/ 45427 w 7472601"/>
              <a:gd name="connsiteY959" fmla="*/ 101078 h 6858000"/>
              <a:gd name="connsiteX960" fmla="*/ 630103 w 7472601"/>
              <a:gd name="connsiteY960" fmla="*/ 485885 h 6858000"/>
              <a:gd name="connsiteX961" fmla="*/ 532040 w 7472601"/>
              <a:gd name="connsiteY961" fmla="*/ 399359 h 6858000"/>
              <a:gd name="connsiteX962" fmla="*/ 517618 w 7472601"/>
              <a:gd name="connsiteY962" fmla="*/ 385726 h 6858000"/>
              <a:gd name="connsiteX963" fmla="*/ 285074 w 7472601"/>
              <a:gd name="connsiteY963" fmla="*/ 182755 h 6858000"/>
              <a:gd name="connsiteX964" fmla="*/ 43151 w 7472601"/>
              <a:gd name="connsiteY964" fmla="*/ 0 h 6858000"/>
              <a:gd name="connsiteX0" fmla="*/ 369702 w 7472601"/>
              <a:gd name="connsiteY0" fmla="*/ 6712169 h 6858000"/>
              <a:gd name="connsiteX1" fmla="*/ 366575 w 7472601"/>
              <a:gd name="connsiteY1" fmla="*/ 6715556 h 6858000"/>
              <a:gd name="connsiteX2" fmla="*/ 371637 w 7472601"/>
              <a:gd name="connsiteY2" fmla="*/ 6713954 h 6858000"/>
              <a:gd name="connsiteX3" fmla="*/ 369702 w 7472601"/>
              <a:gd name="connsiteY3" fmla="*/ 6712169 h 6858000"/>
              <a:gd name="connsiteX4" fmla="*/ 7088673 w 7472601"/>
              <a:gd name="connsiteY4" fmla="*/ 6610396 h 6858000"/>
              <a:gd name="connsiteX5" fmla="*/ 7440138 w 7472601"/>
              <a:gd name="connsiteY5" fmla="*/ 6622648 h 6858000"/>
              <a:gd name="connsiteX6" fmla="*/ 7467600 w 7472601"/>
              <a:gd name="connsiteY6" fmla="*/ 6628217 h 6858000"/>
              <a:gd name="connsiteX7" fmla="*/ 7467600 w 7472601"/>
              <a:gd name="connsiteY7" fmla="*/ 6668575 h 6858000"/>
              <a:gd name="connsiteX8" fmla="*/ 7392322 w 7472601"/>
              <a:gd name="connsiteY8" fmla="*/ 6658238 h 6858000"/>
              <a:gd name="connsiteX9" fmla="*/ 7467600 w 7472601"/>
              <a:gd name="connsiteY9" fmla="*/ 6683873 h 6858000"/>
              <a:gd name="connsiteX10" fmla="*/ 7467600 w 7472601"/>
              <a:gd name="connsiteY10" fmla="*/ 6714215 h 6858000"/>
              <a:gd name="connsiteX11" fmla="*/ 7447383 w 7472601"/>
              <a:gd name="connsiteY11" fmla="*/ 6707202 h 6858000"/>
              <a:gd name="connsiteX12" fmla="*/ 7289862 w 7472601"/>
              <a:gd name="connsiteY12" fmla="*/ 6659827 h 6858000"/>
              <a:gd name="connsiteX13" fmla="*/ 7434024 w 7472601"/>
              <a:gd name="connsiteY13" fmla="*/ 6722130 h 6858000"/>
              <a:gd name="connsiteX14" fmla="*/ 7467600 w 7472601"/>
              <a:gd name="connsiteY14" fmla="*/ 6736157 h 6858000"/>
              <a:gd name="connsiteX15" fmla="*/ 7467600 w 7472601"/>
              <a:gd name="connsiteY15" fmla="*/ 6767913 h 6858000"/>
              <a:gd name="connsiteX16" fmla="*/ 7392158 w 7472601"/>
              <a:gd name="connsiteY16" fmla="*/ 6771365 h 6858000"/>
              <a:gd name="connsiteX17" fmla="*/ 7467600 w 7472601"/>
              <a:gd name="connsiteY17" fmla="*/ 6805948 h 6858000"/>
              <a:gd name="connsiteX18" fmla="*/ 7467600 w 7472601"/>
              <a:gd name="connsiteY18" fmla="*/ 6831490 h 6858000"/>
              <a:gd name="connsiteX19" fmla="*/ 7410696 w 7472601"/>
              <a:gd name="connsiteY19" fmla="*/ 6803861 h 6858000"/>
              <a:gd name="connsiteX20" fmla="*/ 7088673 w 7472601"/>
              <a:gd name="connsiteY20" fmla="*/ 6610396 h 6858000"/>
              <a:gd name="connsiteX21" fmla="*/ 1019354 w 7472601"/>
              <a:gd name="connsiteY21" fmla="*/ 6315006 h 6858000"/>
              <a:gd name="connsiteX22" fmla="*/ 441046 w 7472601"/>
              <a:gd name="connsiteY22" fmla="*/ 6691153 h 6858000"/>
              <a:gd name="connsiteX23" fmla="*/ 1019354 w 7472601"/>
              <a:gd name="connsiteY23" fmla="*/ 6315006 h 6858000"/>
              <a:gd name="connsiteX24" fmla="*/ 991680 w 7472601"/>
              <a:gd name="connsiteY24" fmla="*/ 6298413 h 6858000"/>
              <a:gd name="connsiteX25" fmla="*/ 409060 w 7472601"/>
              <a:gd name="connsiteY25" fmla="*/ 6671470 h 6858000"/>
              <a:gd name="connsiteX26" fmla="*/ 991680 w 7472601"/>
              <a:gd name="connsiteY26" fmla="*/ 6298413 h 6858000"/>
              <a:gd name="connsiteX27" fmla="*/ 103333 w 7472601"/>
              <a:gd name="connsiteY27" fmla="*/ 5699602 h 6858000"/>
              <a:gd name="connsiteX28" fmla="*/ 233938 w 7472601"/>
              <a:gd name="connsiteY28" fmla="*/ 5809416 h 6858000"/>
              <a:gd name="connsiteX29" fmla="*/ 883580 w 7472601"/>
              <a:gd name="connsiteY29" fmla="*/ 6180710 h 6858000"/>
              <a:gd name="connsiteX30" fmla="*/ 487337 w 7472601"/>
              <a:gd name="connsiteY30" fmla="*/ 5950182 h 6858000"/>
              <a:gd name="connsiteX31" fmla="*/ 354051 w 7472601"/>
              <a:gd name="connsiteY31" fmla="*/ 5854912 h 6858000"/>
              <a:gd name="connsiteX32" fmla="*/ 195436 w 7472601"/>
              <a:gd name="connsiteY32" fmla="*/ 5755068 h 6858000"/>
              <a:gd name="connsiteX33" fmla="*/ 103333 w 7472601"/>
              <a:gd name="connsiteY33" fmla="*/ 5699602 h 6858000"/>
              <a:gd name="connsiteX34" fmla="*/ 5539432 w 7472601"/>
              <a:gd name="connsiteY34" fmla="*/ 5642928 h 6858000"/>
              <a:gd name="connsiteX35" fmla="*/ 5555462 w 7472601"/>
              <a:gd name="connsiteY35" fmla="*/ 5694454 h 6858000"/>
              <a:gd name="connsiteX36" fmla="*/ 5828270 w 7472601"/>
              <a:gd name="connsiteY36" fmla="*/ 6320663 h 6858000"/>
              <a:gd name="connsiteX37" fmla="*/ 5947416 w 7472601"/>
              <a:gd name="connsiteY37" fmla="*/ 6574846 h 6858000"/>
              <a:gd name="connsiteX38" fmla="*/ 5539432 w 7472601"/>
              <a:gd name="connsiteY38" fmla="*/ 5642928 h 6858000"/>
              <a:gd name="connsiteX39" fmla="*/ 51253 w 7472601"/>
              <a:gd name="connsiteY39" fmla="*/ 5631825 h 6858000"/>
              <a:gd name="connsiteX40" fmla="*/ 211622 w 7472601"/>
              <a:gd name="connsiteY40" fmla="*/ 5728803 h 6858000"/>
              <a:gd name="connsiteX41" fmla="*/ 371652 w 7472601"/>
              <a:gd name="connsiteY41" fmla="*/ 5829062 h 6858000"/>
              <a:gd name="connsiteX42" fmla="*/ 505903 w 7472601"/>
              <a:gd name="connsiteY42" fmla="*/ 5925221 h 6858000"/>
              <a:gd name="connsiteX43" fmla="*/ 899240 w 7472601"/>
              <a:gd name="connsiteY43" fmla="*/ 6153068 h 6858000"/>
              <a:gd name="connsiteX44" fmla="*/ 988114 w 7472601"/>
              <a:gd name="connsiteY44" fmla="*/ 6174204 h 6858000"/>
              <a:gd name="connsiteX45" fmla="*/ 845971 w 7472601"/>
              <a:gd name="connsiteY45" fmla="*/ 6067177 h 6858000"/>
              <a:gd name="connsiteX46" fmla="*/ 448057 w 7472601"/>
              <a:gd name="connsiteY46" fmla="*/ 5841376 h 6858000"/>
              <a:gd name="connsiteX47" fmla="*/ 51253 w 7472601"/>
              <a:gd name="connsiteY47" fmla="*/ 5631825 h 6858000"/>
              <a:gd name="connsiteX48" fmla="*/ 2606687 w 7472601"/>
              <a:gd name="connsiteY48" fmla="*/ 5630718 h 6858000"/>
              <a:gd name="connsiteX49" fmla="*/ 2645658 w 7472601"/>
              <a:gd name="connsiteY49" fmla="*/ 6640259 h 6858000"/>
              <a:gd name="connsiteX50" fmla="*/ 2606687 w 7472601"/>
              <a:gd name="connsiteY50" fmla="*/ 5630718 h 6858000"/>
              <a:gd name="connsiteX51" fmla="*/ 3642057 w 7472601"/>
              <a:gd name="connsiteY51" fmla="*/ 5573487 h 6858000"/>
              <a:gd name="connsiteX52" fmla="*/ 3632981 w 7472601"/>
              <a:gd name="connsiteY52" fmla="*/ 5579437 h 6858000"/>
              <a:gd name="connsiteX53" fmla="*/ 3382436 w 7472601"/>
              <a:gd name="connsiteY53" fmla="*/ 5952726 h 6858000"/>
              <a:gd name="connsiteX54" fmla="*/ 3191929 w 7472601"/>
              <a:gd name="connsiteY54" fmla="*/ 6662669 h 6858000"/>
              <a:gd name="connsiteX55" fmla="*/ 3369898 w 7472601"/>
              <a:gd name="connsiteY55" fmla="*/ 6081771 h 6858000"/>
              <a:gd name="connsiteX56" fmla="*/ 3642057 w 7472601"/>
              <a:gd name="connsiteY56" fmla="*/ 5573487 h 6858000"/>
              <a:gd name="connsiteX57" fmla="*/ 2650666 w 7472601"/>
              <a:gd name="connsiteY57" fmla="*/ 5530686 h 6858000"/>
              <a:gd name="connsiteX58" fmla="*/ 2650249 w 7472601"/>
              <a:gd name="connsiteY58" fmla="*/ 5532101 h 6858000"/>
              <a:gd name="connsiteX59" fmla="*/ 2663808 w 7472601"/>
              <a:gd name="connsiteY59" fmla="*/ 6535215 h 6858000"/>
              <a:gd name="connsiteX60" fmla="*/ 2665418 w 7472601"/>
              <a:gd name="connsiteY60" fmla="*/ 6132756 h 6858000"/>
              <a:gd name="connsiteX61" fmla="*/ 2650666 w 7472601"/>
              <a:gd name="connsiteY61" fmla="*/ 5530686 h 6858000"/>
              <a:gd name="connsiteX62" fmla="*/ 2680277 w 7472601"/>
              <a:gd name="connsiteY62" fmla="*/ 5479204 h 6858000"/>
              <a:gd name="connsiteX63" fmla="*/ 2678972 w 7472601"/>
              <a:gd name="connsiteY63" fmla="*/ 5481582 h 6858000"/>
              <a:gd name="connsiteX64" fmla="*/ 2696666 w 7472601"/>
              <a:gd name="connsiteY64" fmla="*/ 6133836 h 6858000"/>
              <a:gd name="connsiteX65" fmla="*/ 2695769 w 7472601"/>
              <a:gd name="connsiteY65" fmla="*/ 6390955 h 6858000"/>
              <a:gd name="connsiteX66" fmla="*/ 2739893 w 7472601"/>
              <a:gd name="connsiteY66" fmla="*/ 6108357 h 6858000"/>
              <a:gd name="connsiteX67" fmla="*/ 2680277 w 7472601"/>
              <a:gd name="connsiteY67" fmla="*/ 5479204 h 6858000"/>
              <a:gd name="connsiteX68" fmla="*/ 1132195 w 7472601"/>
              <a:gd name="connsiteY68" fmla="*/ 5467980 h 6858000"/>
              <a:gd name="connsiteX69" fmla="*/ 1679056 w 7472601"/>
              <a:gd name="connsiteY69" fmla="*/ 5516907 h 6858000"/>
              <a:gd name="connsiteX70" fmla="*/ 2128648 w 7472601"/>
              <a:gd name="connsiteY70" fmla="*/ 5474249 h 6858000"/>
              <a:gd name="connsiteX71" fmla="*/ 1825619 w 7472601"/>
              <a:gd name="connsiteY71" fmla="*/ 5478447 h 6858000"/>
              <a:gd name="connsiteX72" fmla="*/ 1737798 w 7472601"/>
              <a:gd name="connsiteY72" fmla="*/ 5483353 h 6858000"/>
              <a:gd name="connsiteX73" fmla="*/ 1132195 w 7472601"/>
              <a:gd name="connsiteY73" fmla="*/ 5467980 h 6858000"/>
              <a:gd name="connsiteX74" fmla="*/ 7454976 w 7472601"/>
              <a:gd name="connsiteY74" fmla="*/ 6318297 h 6858000"/>
              <a:gd name="connsiteX75" fmla="*/ 7467600 w 7472601"/>
              <a:gd name="connsiteY75" fmla="*/ 6012219 h 6858000"/>
              <a:gd name="connsiteX76" fmla="*/ 7356878 w 7472601"/>
              <a:gd name="connsiteY76" fmla="*/ 5981332 h 6858000"/>
              <a:gd name="connsiteX77" fmla="*/ 7467600 w 7472601"/>
              <a:gd name="connsiteY77" fmla="*/ 6117703 h 6858000"/>
              <a:gd name="connsiteX78" fmla="*/ 7467600 w 7472601"/>
              <a:gd name="connsiteY78" fmla="*/ 6163634 h 6858000"/>
              <a:gd name="connsiteX79" fmla="*/ 7403637 w 7472601"/>
              <a:gd name="connsiteY79" fmla="*/ 6083957 h 6858000"/>
              <a:gd name="connsiteX80" fmla="*/ 7312589 w 7472601"/>
              <a:gd name="connsiteY80" fmla="*/ 5982309 h 6858000"/>
              <a:gd name="connsiteX81" fmla="*/ 7448321 w 7472601"/>
              <a:gd name="connsiteY81" fmla="*/ 6190991 h 6858000"/>
              <a:gd name="connsiteX82" fmla="*/ 7467600 w 7472601"/>
              <a:gd name="connsiteY82" fmla="*/ 6221686 h 6858000"/>
              <a:gd name="connsiteX83" fmla="*/ 7467600 w 7472601"/>
              <a:gd name="connsiteY83" fmla="*/ 6334256 h 6858000"/>
              <a:gd name="connsiteX84" fmla="*/ 7454976 w 7472601"/>
              <a:gd name="connsiteY84" fmla="*/ 6318297 h 6858000"/>
              <a:gd name="connsiteX85" fmla="*/ 1456157 w 7472601"/>
              <a:gd name="connsiteY85" fmla="*/ 5371404 h 6858000"/>
              <a:gd name="connsiteX86" fmla="*/ 1244432 w 7472601"/>
              <a:gd name="connsiteY86" fmla="*/ 5385601 h 6858000"/>
              <a:gd name="connsiteX87" fmla="*/ 973990 w 7472601"/>
              <a:gd name="connsiteY87" fmla="*/ 5424940 h 6858000"/>
              <a:gd name="connsiteX88" fmla="*/ 1103809 w 7472601"/>
              <a:gd name="connsiteY88" fmla="*/ 5433720 h 6858000"/>
              <a:gd name="connsiteX89" fmla="*/ 1123454 w 7472601"/>
              <a:gd name="connsiteY89" fmla="*/ 5435727 h 6858000"/>
              <a:gd name="connsiteX90" fmla="*/ 1737017 w 7472601"/>
              <a:gd name="connsiteY90" fmla="*/ 5452183 h 6858000"/>
              <a:gd name="connsiteX91" fmla="*/ 1824397 w 7472601"/>
              <a:gd name="connsiteY91" fmla="*/ 5447757 h 6858000"/>
              <a:gd name="connsiteX92" fmla="*/ 2070059 w 7472601"/>
              <a:gd name="connsiteY92" fmla="*/ 5441660 h 6858000"/>
              <a:gd name="connsiteX93" fmla="*/ 1456157 w 7472601"/>
              <a:gd name="connsiteY93" fmla="*/ 5371404 h 6858000"/>
              <a:gd name="connsiteX94" fmla="*/ 4988186 w 7472601"/>
              <a:gd name="connsiteY94" fmla="*/ 5216467 h 6858000"/>
              <a:gd name="connsiteX95" fmla="*/ 4777334 w 7472601"/>
              <a:gd name="connsiteY95" fmla="*/ 5406072 h 6858000"/>
              <a:gd name="connsiteX96" fmla="*/ 4718341 w 7472601"/>
              <a:gd name="connsiteY96" fmla="*/ 5468043 h 6858000"/>
              <a:gd name="connsiteX97" fmla="*/ 4604655 w 7472601"/>
              <a:gd name="connsiteY97" fmla="*/ 5583434 h 6858000"/>
              <a:gd name="connsiteX98" fmla="*/ 4565074 w 7472601"/>
              <a:gd name="connsiteY98" fmla="*/ 5618550 h 6858000"/>
              <a:gd name="connsiteX99" fmla="*/ 4988186 w 7472601"/>
              <a:gd name="connsiteY99" fmla="*/ 5216467 h 6858000"/>
              <a:gd name="connsiteX100" fmla="*/ 4978032 w 7472601"/>
              <a:gd name="connsiteY100" fmla="*/ 5183809 h 6858000"/>
              <a:gd name="connsiteX101" fmla="*/ 4463413 w 7472601"/>
              <a:gd name="connsiteY101" fmla="*/ 5615162 h 6858000"/>
              <a:gd name="connsiteX102" fmla="*/ 4358134 w 7472601"/>
              <a:gd name="connsiteY102" fmla="*/ 5742791 h 6858000"/>
              <a:gd name="connsiteX103" fmla="*/ 4376219 w 7472601"/>
              <a:gd name="connsiteY103" fmla="*/ 5729027 h 6858000"/>
              <a:gd name="connsiteX104" fmla="*/ 4582340 w 7472601"/>
              <a:gd name="connsiteY104" fmla="*/ 5561037 h 6858000"/>
              <a:gd name="connsiteX105" fmla="*/ 4694684 w 7472601"/>
              <a:gd name="connsiteY105" fmla="*/ 5447098 h 6858000"/>
              <a:gd name="connsiteX106" fmla="*/ 4754123 w 7472601"/>
              <a:gd name="connsiteY106" fmla="*/ 5384643 h 6858000"/>
              <a:gd name="connsiteX107" fmla="*/ 4978032 w 7472601"/>
              <a:gd name="connsiteY107" fmla="*/ 5183809 h 6858000"/>
              <a:gd name="connsiteX108" fmla="*/ 1903353 w 7472601"/>
              <a:gd name="connsiteY108" fmla="*/ 5044827 h 6858000"/>
              <a:gd name="connsiteX109" fmla="*/ 1936931 w 7472601"/>
              <a:gd name="connsiteY109" fmla="*/ 5093954 h 6858000"/>
              <a:gd name="connsiteX110" fmla="*/ 2195868 w 7472601"/>
              <a:gd name="connsiteY110" fmla="*/ 5396574 h 6858000"/>
              <a:gd name="connsiteX111" fmla="*/ 2088852 w 7472601"/>
              <a:gd name="connsiteY111" fmla="*/ 5166123 h 6858000"/>
              <a:gd name="connsiteX112" fmla="*/ 1958241 w 7472601"/>
              <a:gd name="connsiteY112" fmla="*/ 5067955 h 6858000"/>
              <a:gd name="connsiteX113" fmla="*/ 1903353 w 7472601"/>
              <a:gd name="connsiteY113" fmla="*/ 5044827 h 6858000"/>
              <a:gd name="connsiteX114" fmla="*/ 1979378 w 7472601"/>
              <a:gd name="connsiteY114" fmla="*/ 4769504 h 6858000"/>
              <a:gd name="connsiteX115" fmla="*/ 2882120 w 7472601"/>
              <a:gd name="connsiteY115" fmla="*/ 5064547 h 6858000"/>
              <a:gd name="connsiteX116" fmla="*/ 2793103 w 7472601"/>
              <a:gd name="connsiteY116" fmla="*/ 5039699 h 6858000"/>
              <a:gd name="connsiteX117" fmla="*/ 2770041 w 7472601"/>
              <a:gd name="connsiteY117" fmla="*/ 5033634 h 6858000"/>
              <a:gd name="connsiteX118" fmla="*/ 1979378 w 7472601"/>
              <a:gd name="connsiteY118" fmla="*/ 4769504 h 6858000"/>
              <a:gd name="connsiteX119" fmla="*/ 1927410 w 7472601"/>
              <a:gd name="connsiteY119" fmla="*/ 4716164 h 6858000"/>
              <a:gd name="connsiteX120" fmla="*/ 1959587 w 7472601"/>
              <a:gd name="connsiteY120" fmla="*/ 4728849 h 6858000"/>
              <a:gd name="connsiteX121" fmla="*/ 2777707 w 7472601"/>
              <a:gd name="connsiteY121" fmla="*/ 5003991 h 6858000"/>
              <a:gd name="connsiteX122" fmla="*/ 2800768 w 7472601"/>
              <a:gd name="connsiteY122" fmla="*/ 5010056 h 6858000"/>
              <a:gd name="connsiteX123" fmla="*/ 2879408 w 7472601"/>
              <a:gd name="connsiteY123" fmla="*/ 5031590 h 6858000"/>
              <a:gd name="connsiteX124" fmla="*/ 2862295 w 7472601"/>
              <a:gd name="connsiteY124" fmla="*/ 5022958 h 6858000"/>
              <a:gd name="connsiteX125" fmla="*/ 2813343 w 7472601"/>
              <a:gd name="connsiteY125" fmla="*/ 4998369 h 6858000"/>
              <a:gd name="connsiteX126" fmla="*/ 2646245 w 7472601"/>
              <a:gd name="connsiteY126" fmla="*/ 4930999 h 6858000"/>
              <a:gd name="connsiteX127" fmla="*/ 1999243 w 7472601"/>
              <a:gd name="connsiteY127" fmla="*/ 4730524 h 6858000"/>
              <a:gd name="connsiteX128" fmla="*/ 1979527 w 7472601"/>
              <a:gd name="connsiteY128" fmla="*/ 4726651 h 6858000"/>
              <a:gd name="connsiteX129" fmla="*/ 1927410 w 7472601"/>
              <a:gd name="connsiteY129" fmla="*/ 4716164 h 6858000"/>
              <a:gd name="connsiteX130" fmla="*/ 1997014 w 7472601"/>
              <a:gd name="connsiteY130" fmla="*/ 4698007 h 6858000"/>
              <a:gd name="connsiteX131" fmla="*/ 2005458 w 7472601"/>
              <a:gd name="connsiteY131" fmla="*/ 4699540 h 6858000"/>
              <a:gd name="connsiteX132" fmla="*/ 2657186 w 7472601"/>
              <a:gd name="connsiteY132" fmla="*/ 4901687 h 6858000"/>
              <a:gd name="connsiteX133" fmla="*/ 2826662 w 7472601"/>
              <a:gd name="connsiteY133" fmla="*/ 4970362 h 6858000"/>
              <a:gd name="connsiteX134" fmla="*/ 2876100 w 7472601"/>
              <a:gd name="connsiteY134" fmla="*/ 4995397 h 6858000"/>
              <a:gd name="connsiteX135" fmla="*/ 3042600 w 7472601"/>
              <a:gd name="connsiteY135" fmla="*/ 5059532 h 6858000"/>
              <a:gd name="connsiteX136" fmla="*/ 1997014 w 7472601"/>
              <a:gd name="connsiteY136" fmla="*/ 4698007 h 6858000"/>
              <a:gd name="connsiteX137" fmla="*/ 2305292 w 7472601"/>
              <a:gd name="connsiteY137" fmla="*/ 4219492 h 6858000"/>
              <a:gd name="connsiteX138" fmla="*/ 3360922 w 7472601"/>
              <a:gd name="connsiteY138" fmla="*/ 4529373 h 6858000"/>
              <a:gd name="connsiteX139" fmla="*/ 3492420 w 7472601"/>
              <a:gd name="connsiteY139" fmla="*/ 4510145 h 6858000"/>
              <a:gd name="connsiteX140" fmla="*/ 3364086 w 7472601"/>
              <a:gd name="connsiteY140" fmla="*/ 4480340 h 6858000"/>
              <a:gd name="connsiteX141" fmla="*/ 3225818 w 7472601"/>
              <a:gd name="connsiteY141" fmla="*/ 4411822 h 6858000"/>
              <a:gd name="connsiteX142" fmla="*/ 3129696 w 7472601"/>
              <a:gd name="connsiteY142" fmla="*/ 4360704 h 6858000"/>
              <a:gd name="connsiteX143" fmla="*/ 2814545 w 7472601"/>
              <a:gd name="connsiteY143" fmla="*/ 4282955 h 6858000"/>
              <a:gd name="connsiteX144" fmla="*/ 2305292 w 7472601"/>
              <a:gd name="connsiteY144" fmla="*/ 4219492 h 6858000"/>
              <a:gd name="connsiteX145" fmla="*/ 2626982 w 7472601"/>
              <a:gd name="connsiteY145" fmla="*/ 4206450 h 6858000"/>
              <a:gd name="connsiteX146" fmla="*/ 2490617 w 7472601"/>
              <a:gd name="connsiteY146" fmla="*/ 4206951 h 6858000"/>
              <a:gd name="connsiteX147" fmla="*/ 2819869 w 7472601"/>
              <a:gd name="connsiteY147" fmla="*/ 4252936 h 6858000"/>
              <a:gd name="connsiteX148" fmla="*/ 3143018 w 7472601"/>
              <a:gd name="connsiteY148" fmla="*/ 4332698 h 6858000"/>
              <a:gd name="connsiteX149" fmla="*/ 3241520 w 7472601"/>
              <a:gd name="connsiteY149" fmla="*/ 4385112 h 6858000"/>
              <a:gd name="connsiteX150" fmla="*/ 3374575 w 7472601"/>
              <a:gd name="connsiteY150" fmla="*/ 4451517 h 6858000"/>
              <a:gd name="connsiteX151" fmla="*/ 3505221 w 7472601"/>
              <a:gd name="connsiteY151" fmla="*/ 4480757 h 6858000"/>
              <a:gd name="connsiteX152" fmla="*/ 2626982 w 7472601"/>
              <a:gd name="connsiteY152" fmla="*/ 4206450 h 6858000"/>
              <a:gd name="connsiteX153" fmla="*/ 1310106 w 7472601"/>
              <a:gd name="connsiteY153" fmla="*/ 3943217 h 6858000"/>
              <a:gd name="connsiteX154" fmla="*/ 854994 w 7472601"/>
              <a:gd name="connsiteY154" fmla="*/ 4399136 h 6858000"/>
              <a:gd name="connsiteX155" fmla="*/ 742462 w 7472601"/>
              <a:gd name="connsiteY155" fmla="*/ 4594648 h 6858000"/>
              <a:gd name="connsiteX156" fmla="*/ 820602 w 7472601"/>
              <a:gd name="connsiteY156" fmla="*/ 4485915 h 6858000"/>
              <a:gd name="connsiteX157" fmla="*/ 878295 w 7472601"/>
              <a:gd name="connsiteY157" fmla="*/ 4403594 h 6858000"/>
              <a:gd name="connsiteX158" fmla="*/ 1240607 w 7472601"/>
              <a:gd name="connsiteY158" fmla="*/ 4010401 h 6858000"/>
              <a:gd name="connsiteX159" fmla="*/ 1310106 w 7472601"/>
              <a:gd name="connsiteY159" fmla="*/ 3943217 h 6858000"/>
              <a:gd name="connsiteX160" fmla="*/ 1423113 w 7472601"/>
              <a:gd name="connsiteY160" fmla="*/ 3874565 h 6858000"/>
              <a:gd name="connsiteX161" fmla="*/ 1260565 w 7472601"/>
              <a:gd name="connsiteY161" fmla="*/ 4031982 h 6858000"/>
              <a:gd name="connsiteX162" fmla="*/ 901900 w 7472601"/>
              <a:gd name="connsiteY162" fmla="*/ 4421236 h 6858000"/>
              <a:gd name="connsiteX163" fmla="*/ 845044 w 7472601"/>
              <a:gd name="connsiteY163" fmla="*/ 4502436 h 6858000"/>
              <a:gd name="connsiteX164" fmla="*/ 685926 w 7472601"/>
              <a:gd name="connsiteY164" fmla="*/ 4703069 h 6858000"/>
              <a:gd name="connsiteX165" fmla="*/ 684248 w 7472601"/>
              <a:gd name="connsiteY165" fmla="*/ 4706721 h 6858000"/>
              <a:gd name="connsiteX166" fmla="*/ 1423113 w 7472601"/>
              <a:gd name="connsiteY166" fmla="*/ 3874565 h 6858000"/>
              <a:gd name="connsiteX167" fmla="*/ 3316479 w 7472601"/>
              <a:gd name="connsiteY167" fmla="*/ 3872136 h 6858000"/>
              <a:gd name="connsiteX168" fmla="*/ 3546806 w 7472601"/>
              <a:gd name="connsiteY168" fmla="*/ 4356139 h 6858000"/>
              <a:gd name="connsiteX169" fmla="*/ 3364433 w 7472601"/>
              <a:gd name="connsiteY169" fmla="*/ 3953121 h 6858000"/>
              <a:gd name="connsiteX170" fmla="*/ 3316479 w 7472601"/>
              <a:gd name="connsiteY170" fmla="*/ 3872136 h 6858000"/>
              <a:gd name="connsiteX171" fmla="*/ 3291335 w 7472601"/>
              <a:gd name="connsiteY171" fmla="*/ 3767420 h 6858000"/>
              <a:gd name="connsiteX172" fmla="*/ 3390805 w 7472601"/>
              <a:gd name="connsiteY172" fmla="*/ 3937163 h 6858000"/>
              <a:gd name="connsiteX173" fmla="*/ 3579062 w 7472601"/>
              <a:gd name="connsiteY173" fmla="*/ 4359040 h 6858000"/>
              <a:gd name="connsiteX174" fmla="*/ 3467355 w 7472601"/>
              <a:gd name="connsiteY174" fmla="*/ 3988130 h 6858000"/>
              <a:gd name="connsiteX175" fmla="*/ 3310753 w 7472601"/>
              <a:gd name="connsiteY175" fmla="*/ 3787140 h 6858000"/>
              <a:gd name="connsiteX176" fmla="*/ 3291335 w 7472601"/>
              <a:gd name="connsiteY176" fmla="*/ 3767420 h 6858000"/>
              <a:gd name="connsiteX177" fmla="*/ 1635889 w 7472601"/>
              <a:gd name="connsiteY177" fmla="*/ 3709494 h 6858000"/>
              <a:gd name="connsiteX178" fmla="*/ 1634800 w 7472601"/>
              <a:gd name="connsiteY178" fmla="*/ 3731111 h 6858000"/>
              <a:gd name="connsiteX179" fmla="*/ 1635889 w 7472601"/>
              <a:gd name="connsiteY179" fmla="*/ 3709494 h 6858000"/>
              <a:gd name="connsiteX180" fmla="*/ 1510397 w 7472601"/>
              <a:gd name="connsiteY180" fmla="*/ 3684705 h 6858000"/>
              <a:gd name="connsiteX181" fmla="*/ 1146550 w 7472601"/>
              <a:gd name="connsiteY181" fmla="*/ 3802012 h 6858000"/>
              <a:gd name="connsiteX182" fmla="*/ 698834 w 7472601"/>
              <a:gd name="connsiteY182" fmla="*/ 3952272 h 6858000"/>
              <a:gd name="connsiteX183" fmla="*/ 34256 w 7472601"/>
              <a:gd name="connsiteY183" fmla="*/ 4347603 h 6858000"/>
              <a:gd name="connsiteX184" fmla="*/ 527241 w 7472601"/>
              <a:gd name="connsiteY184" fmla="*/ 4065078 h 6858000"/>
              <a:gd name="connsiteX185" fmla="*/ 1510397 w 7472601"/>
              <a:gd name="connsiteY185" fmla="*/ 3684705 h 6858000"/>
              <a:gd name="connsiteX186" fmla="*/ 1313114 w 7472601"/>
              <a:gd name="connsiteY186" fmla="*/ 3655216 h 6858000"/>
              <a:gd name="connsiteX187" fmla="*/ 1109304 w 7472601"/>
              <a:gd name="connsiteY187" fmla="*/ 3669030 h 6858000"/>
              <a:gd name="connsiteX188" fmla="*/ 8129 w 7472601"/>
              <a:gd name="connsiteY188" fmla="*/ 4330519 h 6858000"/>
              <a:gd name="connsiteX189" fmla="*/ 687572 w 7472601"/>
              <a:gd name="connsiteY189" fmla="*/ 3925629 h 6858000"/>
              <a:gd name="connsiteX190" fmla="*/ 1138365 w 7472601"/>
              <a:gd name="connsiteY190" fmla="*/ 3774515 h 6858000"/>
              <a:gd name="connsiteX191" fmla="*/ 1505579 w 7472601"/>
              <a:gd name="connsiteY191" fmla="*/ 3655526 h 6858000"/>
              <a:gd name="connsiteX192" fmla="*/ 1313114 w 7472601"/>
              <a:gd name="connsiteY192" fmla="*/ 3655216 h 6858000"/>
              <a:gd name="connsiteX193" fmla="*/ 3655073 w 7472601"/>
              <a:gd name="connsiteY193" fmla="*/ 3650884 h 6858000"/>
              <a:gd name="connsiteX194" fmla="*/ 3989938 w 7472601"/>
              <a:gd name="connsiteY194" fmla="*/ 3991685 h 6858000"/>
              <a:gd name="connsiteX195" fmla="*/ 4393907 w 7472601"/>
              <a:gd name="connsiteY195" fmla="*/ 4261258 h 6858000"/>
              <a:gd name="connsiteX196" fmla="*/ 4648051 w 7472601"/>
              <a:gd name="connsiteY196" fmla="*/ 4374051 h 6858000"/>
              <a:gd name="connsiteX197" fmla="*/ 4383389 w 7472601"/>
              <a:gd name="connsiteY197" fmla="*/ 4184369 h 6858000"/>
              <a:gd name="connsiteX198" fmla="*/ 4165508 w 7472601"/>
              <a:gd name="connsiteY198" fmla="*/ 4035196 h 6858000"/>
              <a:gd name="connsiteX199" fmla="*/ 4068162 w 7472601"/>
              <a:gd name="connsiteY199" fmla="*/ 3953394 h 6858000"/>
              <a:gd name="connsiteX200" fmla="*/ 3981416 w 7472601"/>
              <a:gd name="connsiteY200" fmla="*/ 3880482 h 6858000"/>
              <a:gd name="connsiteX201" fmla="*/ 3800147 w 7472601"/>
              <a:gd name="connsiteY201" fmla="*/ 3749872 h 6858000"/>
              <a:gd name="connsiteX202" fmla="*/ 3655073 w 7472601"/>
              <a:gd name="connsiteY202" fmla="*/ 3650884 h 6858000"/>
              <a:gd name="connsiteX203" fmla="*/ 3670252 w 7472601"/>
              <a:gd name="connsiteY203" fmla="*/ 3622798 h 6858000"/>
              <a:gd name="connsiteX204" fmla="*/ 3817258 w 7472601"/>
              <a:gd name="connsiteY204" fmla="*/ 3723577 h 6858000"/>
              <a:gd name="connsiteX205" fmla="*/ 4000461 w 7472601"/>
              <a:gd name="connsiteY205" fmla="*/ 3855966 h 6858000"/>
              <a:gd name="connsiteX206" fmla="*/ 4088180 w 7472601"/>
              <a:gd name="connsiteY206" fmla="*/ 3929774 h 6858000"/>
              <a:gd name="connsiteX207" fmla="*/ 4184555 w 7472601"/>
              <a:gd name="connsiteY207" fmla="*/ 4010683 h 6858000"/>
              <a:gd name="connsiteX208" fmla="*/ 4399563 w 7472601"/>
              <a:gd name="connsiteY208" fmla="*/ 4158106 h 6858000"/>
              <a:gd name="connsiteX209" fmla="*/ 4684469 w 7472601"/>
              <a:gd name="connsiteY209" fmla="*/ 4364680 h 6858000"/>
              <a:gd name="connsiteX210" fmla="*/ 4690271 w 7472601"/>
              <a:gd name="connsiteY210" fmla="*/ 4370034 h 6858000"/>
              <a:gd name="connsiteX211" fmla="*/ 4136093 w 7472601"/>
              <a:gd name="connsiteY211" fmla="*/ 3858466 h 6858000"/>
              <a:gd name="connsiteX212" fmla="*/ 3670252 w 7472601"/>
              <a:gd name="connsiteY212" fmla="*/ 3622798 h 6858000"/>
              <a:gd name="connsiteX213" fmla="*/ 4440129 w 7472601"/>
              <a:gd name="connsiteY213" fmla="*/ 3448571 h 6858000"/>
              <a:gd name="connsiteX214" fmla="*/ 4856525 w 7472601"/>
              <a:gd name="connsiteY214" fmla="*/ 3915351 h 6858000"/>
              <a:gd name="connsiteX215" fmla="*/ 5059055 w 7472601"/>
              <a:gd name="connsiteY215" fmla="*/ 4108918 h 6858000"/>
              <a:gd name="connsiteX216" fmla="*/ 5290070 w 7472601"/>
              <a:gd name="connsiteY216" fmla="*/ 4263619 h 6858000"/>
              <a:gd name="connsiteX217" fmla="*/ 4834991 w 7472601"/>
              <a:gd name="connsiteY217" fmla="*/ 3830985 h 6858000"/>
              <a:gd name="connsiteX218" fmla="*/ 4440129 w 7472601"/>
              <a:gd name="connsiteY218" fmla="*/ 3448571 h 6858000"/>
              <a:gd name="connsiteX219" fmla="*/ 4441737 w 7472601"/>
              <a:gd name="connsiteY219" fmla="*/ 3399734 h 6858000"/>
              <a:gd name="connsiteX220" fmla="*/ 4431236 w 7472601"/>
              <a:gd name="connsiteY220" fmla="*/ 3400954 h 6858000"/>
              <a:gd name="connsiteX221" fmla="*/ 4557150 w 7472601"/>
              <a:gd name="connsiteY221" fmla="*/ 3510023 h 6858000"/>
              <a:gd name="connsiteX222" fmla="*/ 4856936 w 7472601"/>
              <a:gd name="connsiteY222" fmla="*/ 3809146 h 6858000"/>
              <a:gd name="connsiteX223" fmla="*/ 5111996 w 7472601"/>
              <a:gd name="connsiteY223" fmla="*/ 4065759 h 6858000"/>
              <a:gd name="connsiteX224" fmla="*/ 5388878 w 7472601"/>
              <a:gd name="connsiteY224" fmla="*/ 4300185 h 6858000"/>
              <a:gd name="connsiteX225" fmla="*/ 5425556 w 7472601"/>
              <a:gd name="connsiteY225" fmla="*/ 4308967 h 6858000"/>
              <a:gd name="connsiteX226" fmla="*/ 4943646 w 7472601"/>
              <a:gd name="connsiteY226" fmla="*/ 3822916 h 6858000"/>
              <a:gd name="connsiteX227" fmla="*/ 4594837 w 7472601"/>
              <a:gd name="connsiteY227" fmla="*/ 3532274 h 6858000"/>
              <a:gd name="connsiteX228" fmla="*/ 4441737 w 7472601"/>
              <a:gd name="connsiteY228" fmla="*/ 3399734 h 6858000"/>
              <a:gd name="connsiteX229" fmla="*/ 5425834 w 7472601"/>
              <a:gd name="connsiteY229" fmla="*/ 3162785 h 6858000"/>
              <a:gd name="connsiteX230" fmla="*/ 5401644 w 7472601"/>
              <a:gd name="connsiteY230" fmla="*/ 3617847 h 6858000"/>
              <a:gd name="connsiteX231" fmla="*/ 5467256 w 7472601"/>
              <a:gd name="connsiteY231" fmla="*/ 4175494 h 6858000"/>
              <a:gd name="connsiteX232" fmla="*/ 5448069 w 7472601"/>
              <a:gd name="connsiteY232" fmla="*/ 3567554 h 6858000"/>
              <a:gd name="connsiteX233" fmla="*/ 5425834 w 7472601"/>
              <a:gd name="connsiteY233" fmla="*/ 3162785 h 6858000"/>
              <a:gd name="connsiteX234" fmla="*/ 1318687 w 7472601"/>
              <a:gd name="connsiteY234" fmla="*/ 3113840 h 6858000"/>
              <a:gd name="connsiteX235" fmla="*/ 1066793 w 7472601"/>
              <a:gd name="connsiteY235" fmla="*/ 3212171 h 6858000"/>
              <a:gd name="connsiteX236" fmla="*/ 993319 w 7472601"/>
              <a:gd name="connsiteY236" fmla="*/ 3247648 h 6858000"/>
              <a:gd name="connsiteX237" fmla="*/ 853081 w 7472601"/>
              <a:gd name="connsiteY237" fmla="*/ 3312410 h 6858000"/>
              <a:gd name="connsiteX238" fmla="*/ 805957 w 7472601"/>
              <a:gd name="connsiteY238" fmla="*/ 3330443 h 6858000"/>
              <a:gd name="connsiteX239" fmla="*/ 1318687 w 7472601"/>
              <a:gd name="connsiteY239" fmla="*/ 3113840 h 6858000"/>
              <a:gd name="connsiteX240" fmla="*/ 5453702 w 7472601"/>
              <a:gd name="connsiteY240" fmla="*/ 3090882 h 6858000"/>
              <a:gd name="connsiteX241" fmla="*/ 5480135 w 7472601"/>
              <a:gd name="connsiteY241" fmla="*/ 3565802 h 6858000"/>
              <a:gd name="connsiteX242" fmla="*/ 5499023 w 7472601"/>
              <a:gd name="connsiteY242" fmla="*/ 4166310 h 6858000"/>
              <a:gd name="connsiteX243" fmla="*/ 5547022 w 7472601"/>
              <a:gd name="connsiteY243" fmla="*/ 3607838 h 6858000"/>
              <a:gd name="connsiteX244" fmla="*/ 5515964 w 7472601"/>
              <a:gd name="connsiteY244" fmla="*/ 3378541 h 6858000"/>
              <a:gd name="connsiteX245" fmla="*/ 5453702 w 7472601"/>
              <a:gd name="connsiteY245" fmla="*/ 3090882 h 6858000"/>
              <a:gd name="connsiteX246" fmla="*/ 1238695 w 7472601"/>
              <a:gd name="connsiteY246" fmla="*/ 3076820 h 6858000"/>
              <a:gd name="connsiteX247" fmla="*/ 716371 w 7472601"/>
              <a:gd name="connsiteY247" fmla="*/ 3293249 h 6858000"/>
              <a:gd name="connsiteX248" fmla="*/ 579522 w 7472601"/>
              <a:gd name="connsiteY248" fmla="*/ 3371759 h 6858000"/>
              <a:gd name="connsiteX249" fmla="*/ 600288 w 7472601"/>
              <a:gd name="connsiteY249" fmla="*/ 3365555 h 6858000"/>
              <a:gd name="connsiteX250" fmla="*/ 840692 w 7472601"/>
              <a:gd name="connsiteY250" fmla="*/ 3284921 h 6858000"/>
              <a:gd name="connsiteX251" fmla="*/ 979248 w 7472601"/>
              <a:gd name="connsiteY251" fmla="*/ 3221003 h 6858000"/>
              <a:gd name="connsiteX252" fmla="*/ 1053282 w 7472601"/>
              <a:gd name="connsiteY252" fmla="*/ 3185247 h 6858000"/>
              <a:gd name="connsiteX253" fmla="*/ 1320603 w 7472601"/>
              <a:gd name="connsiteY253" fmla="*/ 3081281 h 6858000"/>
              <a:gd name="connsiteX254" fmla="*/ 1238695 w 7472601"/>
              <a:gd name="connsiteY254" fmla="*/ 3076820 h 6858000"/>
              <a:gd name="connsiteX255" fmla="*/ 5425627 w 7472601"/>
              <a:gd name="connsiteY255" fmla="*/ 2954192 h 6858000"/>
              <a:gd name="connsiteX256" fmla="*/ 5470770 w 7472601"/>
              <a:gd name="connsiteY256" fmla="*/ 3005435 h 6858000"/>
              <a:gd name="connsiteX257" fmla="*/ 5519779 w 7472601"/>
              <a:gd name="connsiteY257" fmla="*/ 4359223 h 6858000"/>
              <a:gd name="connsiteX258" fmla="*/ 5520293 w 7472601"/>
              <a:gd name="connsiteY258" fmla="*/ 4360602 h 6858000"/>
              <a:gd name="connsiteX259" fmla="*/ 5767221 w 7472601"/>
              <a:gd name="connsiteY259" fmla="*/ 4665564 h 6858000"/>
              <a:gd name="connsiteX260" fmla="*/ 6937169 w 7472601"/>
              <a:gd name="connsiteY260" fmla="*/ 4815941 h 6858000"/>
              <a:gd name="connsiteX261" fmla="*/ 6953922 w 7472601"/>
              <a:gd name="connsiteY261" fmla="*/ 4890068 h 6858000"/>
              <a:gd name="connsiteX262" fmla="*/ 6071359 w 7472601"/>
              <a:gd name="connsiteY262" fmla="*/ 4770770 h 6858000"/>
              <a:gd name="connsiteX263" fmla="*/ 6038839 w 7472601"/>
              <a:gd name="connsiteY263" fmla="*/ 4764474 h 6858000"/>
              <a:gd name="connsiteX264" fmla="*/ 6038706 w 7472601"/>
              <a:gd name="connsiteY264" fmla="*/ 4763847 h 6858000"/>
              <a:gd name="connsiteX265" fmla="*/ 6037784 w 7472601"/>
              <a:gd name="connsiteY265" fmla="*/ 4764270 h 6858000"/>
              <a:gd name="connsiteX266" fmla="*/ 6038839 w 7472601"/>
              <a:gd name="connsiteY266" fmla="*/ 4764474 h 6858000"/>
              <a:gd name="connsiteX267" fmla="*/ 6040338 w 7472601"/>
              <a:gd name="connsiteY267" fmla="*/ 4771418 h 6858000"/>
              <a:gd name="connsiteX268" fmla="*/ 6024488 w 7472601"/>
              <a:gd name="connsiteY268" fmla="*/ 4809903 h 6858000"/>
              <a:gd name="connsiteX269" fmla="*/ 5599771 w 7472601"/>
              <a:gd name="connsiteY269" fmla="*/ 5509652 h 6858000"/>
              <a:gd name="connsiteX270" fmla="*/ 5548843 w 7472601"/>
              <a:gd name="connsiteY270" fmla="*/ 5563845 h 6858000"/>
              <a:gd name="connsiteX271" fmla="*/ 5940952 w 7472601"/>
              <a:gd name="connsiteY271" fmla="*/ 6250028 h 6858000"/>
              <a:gd name="connsiteX272" fmla="*/ 6043441 w 7472601"/>
              <a:gd name="connsiteY272" fmla="*/ 6665847 h 6858000"/>
              <a:gd name="connsiteX273" fmla="*/ 6093432 w 7472601"/>
              <a:gd name="connsiteY273" fmla="*/ 6858000 h 6858000"/>
              <a:gd name="connsiteX274" fmla="*/ 6034344 w 7472601"/>
              <a:gd name="connsiteY274" fmla="*/ 6858000 h 6858000"/>
              <a:gd name="connsiteX275" fmla="*/ 6026679 w 7472601"/>
              <a:gd name="connsiteY275" fmla="*/ 6836959 h 6858000"/>
              <a:gd name="connsiteX276" fmla="*/ 5800441 w 7472601"/>
              <a:gd name="connsiteY276" fmla="*/ 6335286 h 6858000"/>
              <a:gd name="connsiteX277" fmla="*/ 5526562 w 7472601"/>
              <a:gd name="connsiteY277" fmla="*/ 5705388 h 6858000"/>
              <a:gd name="connsiteX278" fmla="*/ 5519640 w 7472601"/>
              <a:gd name="connsiteY278" fmla="*/ 5683774 h 6858000"/>
              <a:gd name="connsiteX279" fmla="*/ 5844559 w 7472601"/>
              <a:gd name="connsiteY279" fmla="*/ 6553349 h 6858000"/>
              <a:gd name="connsiteX280" fmla="*/ 5975994 w 7472601"/>
              <a:gd name="connsiteY280" fmla="*/ 6858000 h 6858000"/>
              <a:gd name="connsiteX281" fmla="*/ 5898547 w 7472601"/>
              <a:gd name="connsiteY281" fmla="*/ 6858000 h 6858000"/>
              <a:gd name="connsiteX282" fmla="*/ 5682041 w 7472601"/>
              <a:gd name="connsiteY282" fmla="*/ 6355860 h 6858000"/>
              <a:gd name="connsiteX283" fmla="*/ 5461758 w 7472601"/>
              <a:gd name="connsiteY283" fmla="*/ 5820220 h 6858000"/>
              <a:gd name="connsiteX284" fmla="*/ 5237282 w 7472601"/>
              <a:gd name="connsiteY284" fmla="*/ 6579086 h 6858000"/>
              <a:gd name="connsiteX285" fmla="*/ 5115009 w 7472601"/>
              <a:gd name="connsiteY285" fmla="*/ 6858000 h 6858000"/>
              <a:gd name="connsiteX286" fmla="*/ 5028074 w 7472601"/>
              <a:gd name="connsiteY286" fmla="*/ 6858000 h 6858000"/>
              <a:gd name="connsiteX287" fmla="*/ 5079508 w 7472601"/>
              <a:gd name="connsiteY287" fmla="*/ 6749074 h 6858000"/>
              <a:gd name="connsiteX288" fmla="*/ 5371846 w 7472601"/>
              <a:gd name="connsiteY288" fmla="*/ 5924413 h 6858000"/>
              <a:gd name="connsiteX289" fmla="*/ 5270512 w 7472601"/>
              <a:gd name="connsiteY289" fmla="*/ 6138975 h 6858000"/>
              <a:gd name="connsiteX290" fmla="*/ 5062409 w 7472601"/>
              <a:gd name="connsiteY290" fmla="*/ 6653544 h 6858000"/>
              <a:gd name="connsiteX291" fmla="*/ 5036628 w 7472601"/>
              <a:gd name="connsiteY291" fmla="*/ 6754247 h 6858000"/>
              <a:gd name="connsiteX292" fmla="*/ 5009112 w 7472601"/>
              <a:gd name="connsiteY292" fmla="*/ 6858000 h 6858000"/>
              <a:gd name="connsiteX293" fmla="*/ 4976679 w 7472601"/>
              <a:gd name="connsiteY293" fmla="*/ 6858000 h 6858000"/>
              <a:gd name="connsiteX294" fmla="*/ 5006537 w 7472601"/>
              <a:gd name="connsiteY294" fmla="*/ 6747068 h 6858000"/>
              <a:gd name="connsiteX295" fmla="*/ 5032723 w 7472601"/>
              <a:gd name="connsiteY295" fmla="*/ 6644957 h 6858000"/>
              <a:gd name="connsiteX296" fmla="*/ 5242949 w 7472601"/>
              <a:gd name="connsiteY296" fmla="*/ 6125175 h 6858000"/>
              <a:gd name="connsiteX297" fmla="*/ 5286321 w 7472601"/>
              <a:gd name="connsiteY297" fmla="*/ 6033555 h 6858000"/>
              <a:gd name="connsiteX298" fmla="*/ 5008210 w 7472601"/>
              <a:gd name="connsiteY298" fmla="*/ 6649194 h 6858000"/>
              <a:gd name="connsiteX299" fmla="*/ 4986321 w 7472601"/>
              <a:gd name="connsiteY299" fmla="*/ 6765687 h 6858000"/>
              <a:gd name="connsiteX300" fmla="*/ 4973474 w 7472601"/>
              <a:gd name="connsiteY300" fmla="*/ 6858000 h 6858000"/>
              <a:gd name="connsiteX301" fmla="*/ 4907178 w 7472601"/>
              <a:gd name="connsiteY301" fmla="*/ 6858000 h 6858000"/>
              <a:gd name="connsiteX302" fmla="*/ 4910810 w 7472601"/>
              <a:gd name="connsiteY302" fmla="*/ 6829660 h 6858000"/>
              <a:gd name="connsiteX303" fmla="*/ 4987461 w 7472601"/>
              <a:gd name="connsiteY303" fmla="*/ 6432994 h 6858000"/>
              <a:gd name="connsiteX304" fmla="*/ 5179262 w 7472601"/>
              <a:gd name="connsiteY304" fmla="*/ 6035044 h 6858000"/>
              <a:gd name="connsiteX305" fmla="*/ 4689678 w 7472601"/>
              <a:gd name="connsiteY305" fmla="*/ 6440241 h 6858000"/>
              <a:gd name="connsiteX306" fmla="*/ 4477543 w 7472601"/>
              <a:gd name="connsiteY306" fmla="*/ 6674836 h 6858000"/>
              <a:gd name="connsiteX307" fmla="*/ 4329957 w 7472601"/>
              <a:gd name="connsiteY307" fmla="*/ 6858000 h 6858000"/>
              <a:gd name="connsiteX308" fmla="*/ 4218595 w 7472601"/>
              <a:gd name="connsiteY308" fmla="*/ 6858000 h 6858000"/>
              <a:gd name="connsiteX309" fmla="*/ 4368888 w 7472601"/>
              <a:gd name="connsiteY309" fmla="*/ 6668412 h 6858000"/>
              <a:gd name="connsiteX310" fmla="*/ 4563091 w 7472601"/>
              <a:gd name="connsiteY310" fmla="*/ 6442508 h 6858000"/>
              <a:gd name="connsiteX311" fmla="*/ 5387324 w 7472601"/>
              <a:gd name="connsiteY311" fmla="*/ 5705830 h 6858000"/>
              <a:gd name="connsiteX312" fmla="*/ 5073620 w 7472601"/>
              <a:gd name="connsiteY312" fmla="*/ 5955437 h 6858000"/>
              <a:gd name="connsiteX313" fmla="*/ 4689789 w 7472601"/>
              <a:gd name="connsiteY313" fmla="*/ 6268382 h 6858000"/>
              <a:gd name="connsiteX314" fmla="*/ 4418722 w 7472601"/>
              <a:gd name="connsiteY314" fmla="*/ 6570886 h 6858000"/>
              <a:gd name="connsiteX315" fmla="*/ 4214944 w 7472601"/>
              <a:gd name="connsiteY315" fmla="*/ 6858000 h 6858000"/>
              <a:gd name="connsiteX316" fmla="*/ 4177898 w 7472601"/>
              <a:gd name="connsiteY316" fmla="*/ 6858000 h 6858000"/>
              <a:gd name="connsiteX317" fmla="*/ 4391597 w 7472601"/>
              <a:gd name="connsiteY317" fmla="*/ 6556370 h 6858000"/>
              <a:gd name="connsiteX318" fmla="*/ 4668889 w 7472601"/>
              <a:gd name="connsiteY318" fmla="*/ 6246399 h 6858000"/>
              <a:gd name="connsiteX319" fmla="*/ 5055427 w 7472601"/>
              <a:gd name="connsiteY319" fmla="*/ 5931476 h 6858000"/>
              <a:gd name="connsiteX320" fmla="*/ 5371814 w 7472601"/>
              <a:gd name="connsiteY320" fmla="*/ 5678975 h 6858000"/>
              <a:gd name="connsiteX321" fmla="*/ 4987918 w 7472601"/>
              <a:gd name="connsiteY321" fmla="*/ 5838701 h 6858000"/>
              <a:gd name="connsiteX322" fmla="*/ 4317146 w 7472601"/>
              <a:gd name="connsiteY322" fmla="*/ 6587716 h 6858000"/>
              <a:gd name="connsiteX323" fmla="*/ 4171627 w 7472601"/>
              <a:gd name="connsiteY323" fmla="*/ 6858000 h 6858000"/>
              <a:gd name="connsiteX324" fmla="*/ 4081585 w 7472601"/>
              <a:gd name="connsiteY324" fmla="*/ 6858000 h 6858000"/>
              <a:gd name="connsiteX325" fmla="*/ 4238603 w 7472601"/>
              <a:gd name="connsiteY325" fmla="*/ 6559341 h 6858000"/>
              <a:gd name="connsiteX326" fmla="*/ 4778333 w 7472601"/>
              <a:gd name="connsiteY326" fmla="*/ 5873626 h 6858000"/>
              <a:gd name="connsiteX327" fmla="*/ 5414185 w 7472601"/>
              <a:gd name="connsiteY327" fmla="*/ 5573882 h 6858000"/>
              <a:gd name="connsiteX328" fmla="*/ 5959648 w 7472601"/>
              <a:gd name="connsiteY328" fmla="*/ 4760797 h 6858000"/>
              <a:gd name="connsiteX329" fmla="*/ 5355019 w 7472601"/>
              <a:gd name="connsiteY329" fmla="*/ 4734672 h 6858000"/>
              <a:gd name="connsiteX330" fmla="*/ 5083565 w 7472601"/>
              <a:gd name="connsiteY330" fmla="*/ 5179121 h 6858000"/>
              <a:gd name="connsiteX331" fmla="*/ 4713577 w 7472601"/>
              <a:gd name="connsiteY331" fmla="*/ 5616803 h 6858000"/>
              <a:gd name="connsiteX332" fmla="*/ 3989559 w 7472601"/>
              <a:gd name="connsiteY332" fmla="*/ 6145945 h 6858000"/>
              <a:gd name="connsiteX333" fmla="*/ 3939824 w 7472601"/>
              <a:gd name="connsiteY333" fmla="*/ 6066900 h 6858000"/>
              <a:gd name="connsiteX334" fmla="*/ 4584537 w 7472601"/>
              <a:gd name="connsiteY334" fmla="*/ 5324826 h 6858000"/>
              <a:gd name="connsiteX335" fmla="*/ 5037105 w 7472601"/>
              <a:gd name="connsiteY335" fmla="*/ 5088765 h 6858000"/>
              <a:gd name="connsiteX336" fmla="*/ 5039930 w 7472601"/>
              <a:gd name="connsiteY336" fmla="*/ 5089585 h 6858000"/>
              <a:gd name="connsiteX337" fmla="*/ 5263764 w 7472601"/>
              <a:gd name="connsiteY337" fmla="*/ 4735525 h 6858000"/>
              <a:gd name="connsiteX338" fmla="*/ 4086300 w 7472601"/>
              <a:gd name="connsiteY338" fmla="*/ 4884599 h 6858000"/>
              <a:gd name="connsiteX339" fmla="*/ 4085485 w 7472601"/>
              <a:gd name="connsiteY339" fmla="*/ 4899070 h 6858000"/>
              <a:gd name="connsiteX340" fmla="*/ 3871915 w 7472601"/>
              <a:gd name="connsiteY340" fmla="*/ 5253645 h 6858000"/>
              <a:gd name="connsiteX341" fmla="*/ 3799374 w 7472601"/>
              <a:gd name="connsiteY341" fmla="*/ 5466127 h 6858000"/>
              <a:gd name="connsiteX342" fmla="*/ 3498850 w 7472601"/>
              <a:gd name="connsiteY342" fmla="*/ 6661888 h 6858000"/>
              <a:gd name="connsiteX343" fmla="*/ 3399216 w 7472601"/>
              <a:gd name="connsiteY343" fmla="*/ 6858000 h 6858000"/>
              <a:gd name="connsiteX344" fmla="*/ 3303688 w 7472601"/>
              <a:gd name="connsiteY344" fmla="*/ 6858000 h 6858000"/>
              <a:gd name="connsiteX345" fmla="*/ 3391774 w 7472601"/>
              <a:gd name="connsiteY345" fmla="*/ 6697181 h 6858000"/>
              <a:gd name="connsiteX346" fmla="*/ 3735540 w 7472601"/>
              <a:gd name="connsiteY346" fmla="*/ 5546923 h 6858000"/>
              <a:gd name="connsiteX347" fmla="*/ 3729438 w 7472601"/>
              <a:gd name="connsiteY347" fmla="*/ 5569058 h 6858000"/>
              <a:gd name="connsiteX348" fmla="*/ 3707782 w 7472601"/>
              <a:gd name="connsiteY348" fmla="*/ 5644908 h 6858000"/>
              <a:gd name="connsiteX349" fmla="*/ 3583827 w 7472601"/>
              <a:gd name="connsiteY349" fmla="*/ 6039215 h 6858000"/>
              <a:gd name="connsiteX350" fmla="*/ 3547861 w 7472601"/>
              <a:gd name="connsiteY350" fmla="*/ 6129609 h 6858000"/>
              <a:gd name="connsiteX351" fmla="*/ 3490905 w 7472601"/>
              <a:gd name="connsiteY351" fmla="*/ 6277660 h 6858000"/>
              <a:gd name="connsiteX352" fmla="*/ 3455859 w 7472601"/>
              <a:gd name="connsiteY352" fmla="*/ 6391301 h 6858000"/>
              <a:gd name="connsiteX353" fmla="*/ 3429112 w 7472601"/>
              <a:gd name="connsiteY353" fmla="*/ 6479469 h 6858000"/>
              <a:gd name="connsiteX354" fmla="*/ 3304862 w 7472601"/>
              <a:gd name="connsiteY354" fmla="*/ 6796476 h 6858000"/>
              <a:gd name="connsiteX355" fmla="*/ 3276071 w 7472601"/>
              <a:gd name="connsiteY355" fmla="*/ 6858000 h 6858000"/>
              <a:gd name="connsiteX356" fmla="*/ 3240805 w 7472601"/>
              <a:gd name="connsiteY356" fmla="*/ 6858000 h 6858000"/>
              <a:gd name="connsiteX357" fmla="*/ 3275917 w 7472601"/>
              <a:gd name="connsiteY357" fmla="*/ 6783192 h 6858000"/>
              <a:gd name="connsiteX358" fmla="*/ 3399358 w 7472601"/>
              <a:gd name="connsiteY358" fmla="*/ 6469011 h 6858000"/>
              <a:gd name="connsiteX359" fmla="*/ 3425650 w 7472601"/>
              <a:gd name="connsiteY359" fmla="*/ 6381333 h 6858000"/>
              <a:gd name="connsiteX360" fmla="*/ 3460661 w 7472601"/>
              <a:gd name="connsiteY360" fmla="*/ 6266763 h 6858000"/>
              <a:gd name="connsiteX361" fmla="*/ 3518021 w 7472601"/>
              <a:gd name="connsiteY361" fmla="*/ 6117298 h 6858000"/>
              <a:gd name="connsiteX362" fmla="*/ 3554035 w 7472601"/>
              <a:gd name="connsiteY362" fmla="*/ 6027832 h 6858000"/>
              <a:gd name="connsiteX363" fmla="*/ 3677174 w 7472601"/>
              <a:gd name="connsiteY363" fmla="*/ 5636351 h 6858000"/>
              <a:gd name="connsiteX364" fmla="*/ 3698819 w 7472601"/>
              <a:gd name="connsiteY364" fmla="*/ 5560503 h 6858000"/>
              <a:gd name="connsiteX365" fmla="*/ 3702094 w 7472601"/>
              <a:gd name="connsiteY365" fmla="*/ 5549194 h 6858000"/>
              <a:gd name="connsiteX366" fmla="*/ 3398355 w 7472601"/>
              <a:gd name="connsiteY366" fmla="*/ 6094603 h 6858000"/>
              <a:gd name="connsiteX367" fmla="*/ 3193941 w 7472601"/>
              <a:gd name="connsiteY367" fmla="*/ 6798775 h 6858000"/>
              <a:gd name="connsiteX368" fmla="*/ 3184140 w 7472601"/>
              <a:gd name="connsiteY368" fmla="*/ 6858000 h 6858000"/>
              <a:gd name="connsiteX369" fmla="*/ 3099978 w 7472601"/>
              <a:gd name="connsiteY369" fmla="*/ 6858000 h 6858000"/>
              <a:gd name="connsiteX370" fmla="*/ 3101556 w 7472601"/>
              <a:gd name="connsiteY370" fmla="*/ 6843337 h 6858000"/>
              <a:gd name="connsiteX371" fmla="*/ 3370162 w 7472601"/>
              <a:gd name="connsiteY371" fmla="*/ 5785550 h 6858000"/>
              <a:gd name="connsiteX372" fmla="*/ 3746477 w 7472601"/>
              <a:gd name="connsiteY372" fmla="*/ 5377889 h 6858000"/>
              <a:gd name="connsiteX373" fmla="*/ 3863399 w 7472601"/>
              <a:gd name="connsiteY373" fmla="*/ 5087257 h 6858000"/>
              <a:gd name="connsiteX374" fmla="*/ 3968712 w 7472601"/>
              <a:gd name="connsiteY374" fmla="*/ 4913989 h 6858000"/>
              <a:gd name="connsiteX375" fmla="*/ 2792390 w 7472601"/>
              <a:gd name="connsiteY375" fmla="*/ 5382974 h 6858000"/>
              <a:gd name="connsiteX376" fmla="*/ 2714982 w 7472601"/>
              <a:gd name="connsiteY376" fmla="*/ 5427051 h 6858000"/>
              <a:gd name="connsiteX377" fmla="*/ 2813361 w 7472601"/>
              <a:gd name="connsiteY377" fmla="*/ 6023912 h 6858000"/>
              <a:gd name="connsiteX378" fmla="*/ 2688430 w 7472601"/>
              <a:gd name="connsiteY378" fmla="*/ 6801564 h 6858000"/>
              <a:gd name="connsiteX379" fmla="*/ 2629626 w 7472601"/>
              <a:gd name="connsiteY379" fmla="*/ 6763394 h 6858000"/>
              <a:gd name="connsiteX380" fmla="*/ 2565328 w 7472601"/>
              <a:gd name="connsiteY380" fmla="*/ 5516399 h 6858000"/>
              <a:gd name="connsiteX381" fmla="*/ 1922999 w 7472601"/>
              <a:gd name="connsiteY381" fmla="*/ 5980343 h 6858000"/>
              <a:gd name="connsiteX382" fmla="*/ 1950261 w 7472601"/>
              <a:gd name="connsiteY382" fmla="*/ 6405858 h 6858000"/>
              <a:gd name="connsiteX383" fmla="*/ 2365554 w 7472601"/>
              <a:gd name="connsiteY383" fmla="*/ 6759107 h 6858000"/>
              <a:gd name="connsiteX384" fmla="*/ 2424142 w 7472601"/>
              <a:gd name="connsiteY384" fmla="*/ 6858000 h 6858000"/>
              <a:gd name="connsiteX385" fmla="*/ 2395994 w 7472601"/>
              <a:gd name="connsiteY385" fmla="*/ 6858000 h 6858000"/>
              <a:gd name="connsiteX386" fmla="*/ 2392863 w 7472601"/>
              <a:gd name="connsiteY386" fmla="*/ 6852964 h 6858000"/>
              <a:gd name="connsiteX387" fmla="*/ 2017589 w 7472601"/>
              <a:gd name="connsiteY387" fmla="*/ 6493982 h 6858000"/>
              <a:gd name="connsiteX388" fmla="*/ 2147336 w 7472601"/>
              <a:gd name="connsiteY388" fmla="*/ 6594052 h 6858000"/>
              <a:gd name="connsiteX389" fmla="*/ 2207047 w 7472601"/>
              <a:gd name="connsiteY389" fmla="*/ 6654540 h 6858000"/>
              <a:gd name="connsiteX390" fmla="*/ 2299106 w 7472601"/>
              <a:gd name="connsiteY390" fmla="*/ 6778931 h 6858000"/>
              <a:gd name="connsiteX391" fmla="*/ 2314430 w 7472601"/>
              <a:gd name="connsiteY391" fmla="*/ 6801144 h 6858000"/>
              <a:gd name="connsiteX392" fmla="*/ 2352406 w 7472601"/>
              <a:gd name="connsiteY392" fmla="*/ 6858000 h 6858000"/>
              <a:gd name="connsiteX393" fmla="*/ 2314492 w 7472601"/>
              <a:gd name="connsiteY393" fmla="*/ 6858000 h 6858000"/>
              <a:gd name="connsiteX394" fmla="*/ 2288095 w 7472601"/>
              <a:gd name="connsiteY394" fmla="*/ 6818030 h 6858000"/>
              <a:gd name="connsiteX395" fmla="*/ 2272768 w 7472601"/>
              <a:gd name="connsiteY395" fmla="*/ 6795822 h 6858000"/>
              <a:gd name="connsiteX396" fmla="*/ 2182715 w 7472601"/>
              <a:gd name="connsiteY396" fmla="*/ 6675071 h 6858000"/>
              <a:gd name="connsiteX397" fmla="*/ 2032061 w 7472601"/>
              <a:gd name="connsiteY397" fmla="*/ 6541380 h 6858000"/>
              <a:gd name="connsiteX398" fmla="*/ 2257220 w 7472601"/>
              <a:gd name="connsiteY398" fmla="*/ 6826257 h 6858000"/>
              <a:gd name="connsiteX399" fmla="*/ 2281324 w 7472601"/>
              <a:gd name="connsiteY399" fmla="*/ 6858000 h 6858000"/>
              <a:gd name="connsiteX400" fmla="*/ 2242860 w 7472601"/>
              <a:gd name="connsiteY400" fmla="*/ 6858000 h 6858000"/>
              <a:gd name="connsiteX401" fmla="*/ 2232818 w 7472601"/>
              <a:gd name="connsiteY401" fmla="*/ 6844926 h 6858000"/>
              <a:gd name="connsiteX402" fmla="*/ 1990172 w 7472601"/>
              <a:gd name="connsiteY402" fmla="*/ 6542121 h 6858000"/>
              <a:gd name="connsiteX403" fmla="*/ 2124090 w 7472601"/>
              <a:gd name="connsiteY403" fmla="*/ 6761017 h 6858000"/>
              <a:gd name="connsiteX404" fmla="*/ 2200380 w 7472601"/>
              <a:gd name="connsiteY404" fmla="*/ 6858000 h 6858000"/>
              <a:gd name="connsiteX405" fmla="*/ 2147507 w 7472601"/>
              <a:gd name="connsiteY405" fmla="*/ 6858000 h 6858000"/>
              <a:gd name="connsiteX406" fmla="*/ 2070668 w 7472601"/>
              <a:gd name="connsiteY406" fmla="*/ 6761520 h 6858000"/>
              <a:gd name="connsiteX407" fmla="*/ 1975142 w 7472601"/>
              <a:gd name="connsiteY407" fmla="*/ 6585570 h 6858000"/>
              <a:gd name="connsiteX408" fmla="*/ 2050035 w 7472601"/>
              <a:gd name="connsiteY408" fmla="*/ 6813345 h 6858000"/>
              <a:gd name="connsiteX409" fmla="*/ 2063025 w 7472601"/>
              <a:gd name="connsiteY409" fmla="*/ 6858000 h 6858000"/>
              <a:gd name="connsiteX410" fmla="*/ 2021675 w 7472601"/>
              <a:gd name="connsiteY410" fmla="*/ 6858000 h 6858000"/>
              <a:gd name="connsiteX411" fmla="*/ 2019308 w 7472601"/>
              <a:gd name="connsiteY411" fmla="*/ 6847118 h 6858000"/>
              <a:gd name="connsiteX412" fmla="*/ 1938835 w 7472601"/>
              <a:gd name="connsiteY412" fmla="*/ 6551160 h 6858000"/>
              <a:gd name="connsiteX413" fmla="*/ 1953230 w 7472601"/>
              <a:gd name="connsiteY413" fmla="*/ 6759699 h 6858000"/>
              <a:gd name="connsiteX414" fmla="*/ 1956763 w 7472601"/>
              <a:gd name="connsiteY414" fmla="*/ 6778191 h 6858000"/>
              <a:gd name="connsiteX415" fmla="*/ 1967925 w 7472601"/>
              <a:gd name="connsiteY415" fmla="*/ 6858000 h 6858000"/>
              <a:gd name="connsiteX416" fmla="*/ 1936622 w 7472601"/>
              <a:gd name="connsiteY416" fmla="*/ 6858000 h 6858000"/>
              <a:gd name="connsiteX417" fmla="*/ 1926261 w 7472601"/>
              <a:gd name="connsiteY417" fmla="*/ 6784064 h 6858000"/>
              <a:gd name="connsiteX418" fmla="*/ 1922724 w 7472601"/>
              <a:gd name="connsiteY418" fmla="*/ 6765577 h 6858000"/>
              <a:gd name="connsiteX419" fmla="*/ 1904650 w 7472601"/>
              <a:gd name="connsiteY419" fmla="*/ 6639616 h 6858000"/>
              <a:gd name="connsiteX420" fmla="*/ 1885273 w 7472601"/>
              <a:gd name="connsiteY420" fmla="*/ 6858000 h 6858000"/>
              <a:gd name="connsiteX421" fmla="*/ 1854363 w 7472601"/>
              <a:gd name="connsiteY421" fmla="*/ 6858000 h 6858000"/>
              <a:gd name="connsiteX422" fmla="*/ 1880391 w 7472601"/>
              <a:gd name="connsiteY422" fmla="*/ 6603796 h 6858000"/>
              <a:gd name="connsiteX423" fmla="*/ 1818273 w 7472601"/>
              <a:gd name="connsiteY423" fmla="*/ 6715729 h 6858000"/>
              <a:gd name="connsiteX424" fmla="*/ 1794691 w 7472601"/>
              <a:gd name="connsiteY424" fmla="*/ 6843239 h 6858000"/>
              <a:gd name="connsiteX425" fmla="*/ 1794914 w 7472601"/>
              <a:gd name="connsiteY425" fmla="*/ 6858000 h 6858000"/>
              <a:gd name="connsiteX426" fmla="*/ 1746128 w 7472601"/>
              <a:gd name="connsiteY426" fmla="*/ 6858000 h 6858000"/>
              <a:gd name="connsiteX427" fmla="*/ 1753934 w 7472601"/>
              <a:gd name="connsiteY427" fmla="*/ 6724796 h 6858000"/>
              <a:gd name="connsiteX428" fmla="*/ 1792053 w 7472601"/>
              <a:gd name="connsiteY428" fmla="*/ 6572396 h 6858000"/>
              <a:gd name="connsiteX429" fmla="*/ 1862248 w 7472601"/>
              <a:gd name="connsiteY429" fmla="*/ 6266397 h 6858000"/>
              <a:gd name="connsiteX430" fmla="*/ 1862250 w 7472601"/>
              <a:gd name="connsiteY430" fmla="*/ 6033531 h 6858000"/>
              <a:gd name="connsiteX431" fmla="*/ 1211999 w 7472601"/>
              <a:gd name="connsiteY431" fmla="*/ 6683610 h 6858000"/>
              <a:gd name="connsiteX432" fmla="*/ 1213266 w 7472601"/>
              <a:gd name="connsiteY432" fmla="*/ 6691947 h 6858000"/>
              <a:gd name="connsiteX433" fmla="*/ 1203370 w 7472601"/>
              <a:gd name="connsiteY433" fmla="*/ 6850676 h 6858000"/>
              <a:gd name="connsiteX434" fmla="*/ 1203671 w 7472601"/>
              <a:gd name="connsiteY434" fmla="*/ 6858000 h 6858000"/>
              <a:gd name="connsiteX435" fmla="*/ 1143180 w 7472601"/>
              <a:gd name="connsiteY435" fmla="*/ 6858000 h 6858000"/>
              <a:gd name="connsiteX436" fmla="*/ 1142176 w 7472601"/>
              <a:gd name="connsiteY436" fmla="*/ 6766045 h 6858000"/>
              <a:gd name="connsiteX437" fmla="*/ 1067484 w 7472601"/>
              <a:gd name="connsiteY437" fmla="*/ 6858000 h 6858000"/>
              <a:gd name="connsiteX438" fmla="*/ 953928 w 7472601"/>
              <a:gd name="connsiteY438" fmla="*/ 6858000 h 6858000"/>
              <a:gd name="connsiteX439" fmla="*/ 959715 w 7472601"/>
              <a:gd name="connsiteY439" fmla="*/ 6850185 h 6858000"/>
              <a:gd name="connsiteX440" fmla="*/ 1483788 w 7472601"/>
              <a:gd name="connsiteY440" fmla="*/ 6259174 h 6858000"/>
              <a:gd name="connsiteX441" fmla="*/ 1100671 w 7472601"/>
              <a:gd name="connsiteY441" fmla="*/ 6252137 h 6858000"/>
              <a:gd name="connsiteX442" fmla="*/ 1090144 w 7472601"/>
              <a:gd name="connsiteY442" fmla="*/ 6256748 h 6858000"/>
              <a:gd name="connsiteX443" fmla="*/ 1095872 w 7472601"/>
              <a:gd name="connsiteY443" fmla="*/ 6271892 h 6858000"/>
              <a:gd name="connsiteX444" fmla="*/ 262785 w 7472601"/>
              <a:gd name="connsiteY444" fmla="*/ 6845450 h 6858000"/>
              <a:gd name="connsiteX445" fmla="*/ 209968 w 7472601"/>
              <a:gd name="connsiteY445" fmla="*/ 6770713 h 6858000"/>
              <a:gd name="connsiteX446" fmla="*/ 873460 w 7472601"/>
              <a:gd name="connsiteY446" fmla="*/ 6253768 h 6858000"/>
              <a:gd name="connsiteX447" fmla="*/ 192686 w 7472601"/>
              <a:gd name="connsiteY447" fmla="*/ 5849257 h 6858000"/>
              <a:gd name="connsiteX448" fmla="*/ 4696 w 7472601"/>
              <a:gd name="connsiteY448" fmla="*/ 5697668 h 6858000"/>
              <a:gd name="connsiteX449" fmla="*/ 0 w 7472601"/>
              <a:gd name="connsiteY449" fmla="*/ 5689984 h 6858000"/>
              <a:gd name="connsiteX450" fmla="*/ 0 w 7472601"/>
              <a:gd name="connsiteY450" fmla="*/ 5513472 h 6858000"/>
              <a:gd name="connsiteX451" fmla="*/ 174101 w 7472601"/>
              <a:gd name="connsiteY451" fmla="*/ 5620277 h 6858000"/>
              <a:gd name="connsiteX452" fmla="*/ 891800 w 7472601"/>
              <a:gd name="connsiteY452" fmla="*/ 6036935 h 6858000"/>
              <a:gd name="connsiteX453" fmla="*/ 1072219 w 7472601"/>
              <a:gd name="connsiteY453" fmla="*/ 6169443 h 6858000"/>
              <a:gd name="connsiteX454" fmla="*/ 1074117 w 7472601"/>
              <a:gd name="connsiteY454" fmla="*/ 6170301 h 6858000"/>
              <a:gd name="connsiteX455" fmla="*/ 1083114 w 7472601"/>
              <a:gd name="connsiteY455" fmla="*/ 6174131 h 6858000"/>
              <a:gd name="connsiteX456" fmla="*/ 1543010 w 7472601"/>
              <a:gd name="connsiteY456" fmla="*/ 6191140 h 6858000"/>
              <a:gd name="connsiteX457" fmla="*/ 1551080 w 7472601"/>
              <a:gd name="connsiteY457" fmla="*/ 6195006 h 6858000"/>
              <a:gd name="connsiteX458" fmla="*/ 2345443 w 7472601"/>
              <a:gd name="connsiteY458" fmla="*/ 5549882 h 6858000"/>
              <a:gd name="connsiteX459" fmla="*/ 1721499 w 7472601"/>
              <a:gd name="connsiteY459" fmla="*/ 5599969 h 6858000"/>
              <a:gd name="connsiteX460" fmla="*/ 767716 w 7472601"/>
              <a:gd name="connsiteY460" fmla="*/ 5472768 h 6858000"/>
              <a:gd name="connsiteX461" fmla="*/ 722147 w 7472601"/>
              <a:gd name="connsiteY461" fmla="*/ 5393091 h 6858000"/>
              <a:gd name="connsiteX462" fmla="*/ 1485552 w 7472601"/>
              <a:gd name="connsiteY462" fmla="*/ 5313202 h 6858000"/>
              <a:gd name="connsiteX463" fmla="*/ 2143004 w 7472601"/>
              <a:gd name="connsiteY463" fmla="*/ 5402420 h 6858000"/>
              <a:gd name="connsiteX464" fmla="*/ 1933391 w 7472601"/>
              <a:gd name="connsiteY464" fmla="*/ 5156971 h 6858000"/>
              <a:gd name="connsiteX465" fmla="*/ 1827118 w 7472601"/>
              <a:gd name="connsiteY465" fmla="*/ 4968410 h 6858000"/>
              <a:gd name="connsiteX466" fmla="*/ 1837349 w 7472601"/>
              <a:gd name="connsiteY466" fmla="*/ 4956357 h 6858000"/>
              <a:gd name="connsiteX467" fmla="*/ 2162835 w 7472601"/>
              <a:gd name="connsiteY467" fmla="*/ 5187853 h 6858000"/>
              <a:gd name="connsiteX468" fmla="*/ 2257167 w 7472601"/>
              <a:gd name="connsiteY468" fmla="*/ 5462123 h 6858000"/>
              <a:gd name="connsiteX469" fmla="*/ 2261598 w 7472601"/>
              <a:gd name="connsiteY469" fmla="*/ 5467998 h 6858000"/>
              <a:gd name="connsiteX470" fmla="*/ 2437177 w 7472601"/>
              <a:gd name="connsiteY470" fmla="*/ 5479608 h 6858000"/>
              <a:gd name="connsiteX471" fmla="*/ 2445247 w 7472601"/>
              <a:gd name="connsiteY471" fmla="*/ 5483476 h 6858000"/>
              <a:gd name="connsiteX472" fmla="*/ 2743626 w 7472601"/>
              <a:gd name="connsiteY472" fmla="*/ 5304819 h 6858000"/>
              <a:gd name="connsiteX473" fmla="*/ 3048102 w 7472601"/>
              <a:gd name="connsiteY473" fmla="*/ 5150595 h 6858000"/>
              <a:gd name="connsiteX474" fmla="*/ 1799414 w 7472601"/>
              <a:gd name="connsiteY474" fmla="*/ 4694732 h 6858000"/>
              <a:gd name="connsiteX475" fmla="*/ 1771735 w 7472601"/>
              <a:gd name="connsiteY475" fmla="*/ 4619929 h 6858000"/>
              <a:gd name="connsiteX476" fmla="*/ 3104273 w 7472601"/>
              <a:gd name="connsiteY476" fmla="*/ 5076159 h 6858000"/>
              <a:gd name="connsiteX477" fmla="*/ 3113245 w 7472601"/>
              <a:gd name="connsiteY477" fmla="*/ 5090705 h 6858000"/>
              <a:gd name="connsiteX478" fmla="*/ 3126294 w 7472601"/>
              <a:gd name="connsiteY478" fmla="*/ 5114400 h 6858000"/>
              <a:gd name="connsiteX479" fmla="*/ 3937433 w 7472601"/>
              <a:gd name="connsiteY479" fmla="*/ 4830473 h 6858000"/>
              <a:gd name="connsiteX480" fmla="*/ 3590475 w 7472601"/>
              <a:gd name="connsiteY480" fmla="*/ 4597974 h 6858000"/>
              <a:gd name="connsiteX481" fmla="*/ 3100264 w 7472601"/>
              <a:gd name="connsiteY481" fmla="*/ 4579845 h 6858000"/>
              <a:gd name="connsiteX482" fmla="*/ 2183576 w 7472601"/>
              <a:gd name="connsiteY482" fmla="*/ 4227150 h 6858000"/>
              <a:gd name="connsiteX483" fmla="*/ 2151029 w 7472601"/>
              <a:gd name="connsiteY483" fmla="*/ 4146947 h 6858000"/>
              <a:gd name="connsiteX484" fmla="*/ 3563434 w 7472601"/>
              <a:gd name="connsiteY484" fmla="*/ 4469115 h 6858000"/>
              <a:gd name="connsiteX485" fmla="*/ 3177952 w 7472601"/>
              <a:gd name="connsiteY485" fmla="*/ 3657386 h 6858000"/>
              <a:gd name="connsiteX486" fmla="*/ 3189263 w 7472601"/>
              <a:gd name="connsiteY486" fmla="*/ 3625726 h 6858000"/>
              <a:gd name="connsiteX487" fmla="*/ 3560912 w 7472601"/>
              <a:gd name="connsiteY487" fmla="*/ 4079863 h 6858000"/>
              <a:gd name="connsiteX488" fmla="*/ 3626636 w 7472601"/>
              <a:gd name="connsiteY488" fmla="*/ 4512230 h 6858000"/>
              <a:gd name="connsiteX489" fmla="*/ 3653088 w 7472601"/>
              <a:gd name="connsiteY489" fmla="*/ 4521417 h 6858000"/>
              <a:gd name="connsiteX490" fmla="*/ 3988128 w 7472601"/>
              <a:gd name="connsiteY490" fmla="*/ 4817267 h 6858000"/>
              <a:gd name="connsiteX491" fmla="*/ 4830582 w 7472601"/>
              <a:gd name="connsiteY491" fmla="*/ 4676000 h 6858000"/>
              <a:gd name="connsiteX492" fmla="*/ 4830100 w 7472601"/>
              <a:gd name="connsiteY492" fmla="*/ 4675554 h 6858000"/>
              <a:gd name="connsiteX493" fmla="*/ 4036318 w 7472601"/>
              <a:gd name="connsiteY493" fmla="*/ 4147013 h 6858000"/>
              <a:gd name="connsiteX494" fmla="*/ 3432098 w 7472601"/>
              <a:gd name="connsiteY494" fmla="*/ 3537312 h 6858000"/>
              <a:gd name="connsiteX495" fmla="*/ 3446761 w 7472601"/>
              <a:gd name="connsiteY495" fmla="*/ 3461278 h 6858000"/>
              <a:gd name="connsiteX496" fmla="*/ 4419733 w 7472601"/>
              <a:gd name="connsiteY496" fmla="*/ 3963555 h 6858000"/>
              <a:gd name="connsiteX497" fmla="*/ 4781371 w 7472601"/>
              <a:gd name="connsiteY497" fmla="*/ 4458604 h 6858000"/>
              <a:gd name="connsiteX498" fmla="*/ 4780440 w 7472601"/>
              <a:gd name="connsiteY498" fmla="*/ 4470290 h 6858000"/>
              <a:gd name="connsiteX499" fmla="*/ 4898954 w 7472601"/>
              <a:gd name="connsiteY499" fmla="*/ 4662092 h 6858000"/>
              <a:gd name="connsiteX500" fmla="*/ 4900699 w 7472601"/>
              <a:gd name="connsiteY500" fmla="*/ 4670867 h 6858000"/>
              <a:gd name="connsiteX501" fmla="*/ 5714511 w 7472601"/>
              <a:gd name="connsiteY501" fmla="*/ 4663483 h 6858000"/>
              <a:gd name="connsiteX502" fmla="*/ 5464793 w 7472601"/>
              <a:gd name="connsiteY502" fmla="*/ 4393556 h 6858000"/>
              <a:gd name="connsiteX503" fmla="*/ 5461897 w 7472601"/>
              <a:gd name="connsiteY503" fmla="*/ 4390879 h 6858000"/>
              <a:gd name="connsiteX504" fmla="*/ 4294126 w 7472601"/>
              <a:gd name="connsiteY504" fmla="*/ 3303048 h 6858000"/>
              <a:gd name="connsiteX505" fmla="*/ 4305321 w 7472601"/>
              <a:gd name="connsiteY505" fmla="*/ 3256953 h 6858000"/>
              <a:gd name="connsiteX506" fmla="*/ 4949299 w 7472601"/>
              <a:gd name="connsiteY506" fmla="*/ 3766336 h 6858000"/>
              <a:gd name="connsiteX507" fmla="*/ 5291452 w 7472601"/>
              <a:gd name="connsiteY507" fmla="*/ 4076801 h 6858000"/>
              <a:gd name="connsiteX508" fmla="*/ 5434998 w 7472601"/>
              <a:gd name="connsiteY508" fmla="*/ 4254100 h 6858000"/>
              <a:gd name="connsiteX509" fmla="*/ 5351015 w 7472601"/>
              <a:gd name="connsiteY509" fmla="*/ 3760989 h 6858000"/>
              <a:gd name="connsiteX510" fmla="*/ 5413780 w 7472601"/>
              <a:gd name="connsiteY510" fmla="*/ 2966265 h 6858000"/>
              <a:gd name="connsiteX511" fmla="*/ 5425627 w 7472601"/>
              <a:gd name="connsiteY511" fmla="*/ 2954192 h 6858000"/>
              <a:gd name="connsiteX512" fmla="*/ 6604735 w 7472601"/>
              <a:gd name="connsiteY512" fmla="*/ 2041381 h 6858000"/>
              <a:gd name="connsiteX513" fmla="*/ 7204487 w 7472601"/>
              <a:gd name="connsiteY513" fmla="*/ 2742112 h 6858000"/>
              <a:gd name="connsiteX514" fmla="*/ 7131592 w 7472601"/>
              <a:gd name="connsiteY514" fmla="*/ 2672096 h 6858000"/>
              <a:gd name="connsiteX515" fmla="*/ 6996344 w 7472601"/>
              <a:gd name="connsiteY515" fmla="*/ 2518310 h 6858000"/>
              <a:gd name="connsiteX516" fmla="*/ 6735495 w 7472601"/>
              <a:gd name="connsiteY516" fmla="*/ 2196890 h 6858000"/>
              <a:gd name="connsiteX517" fmla="*/ 6721901 w 7472601"/>
              <a:gd name="connsiteY517" fmla="*/ 2179274 h 6858000"/>
              <a:gd name="connsiteX518" fmla="*/ 6604735 w 7472601"/>
              <a:gd name="connsiteY518" fmla="*/ 2041381 h 6858000"/>
              <a:gd name="connsiteX519" fmla="*/ 6591670 w 7472601"/>
              <a:gd name="connsiteY519" fmla="*/ 1988277 h 6858000"/>
              <a:gd name="connsiteX520" fmla="*/ 6747349 w 7472601"/>
              <a:gd name="connsiteY520" fmla="*/ 2160069 h 6858000"/>
              <a:gd name="connsiteX521" fmla="*/ 6760943 w 7472601"/>
              <a:gd name="connsiteY521" fmla="*/ 2177686 h 6858000"/>
              <a:gd name="connsiteX522" fmla="*/ 7021065 w 7472601"/>
              <a:gd name="connsiteY522" fmla="*/ 2498102 h 6858000"/>
              <a:gd name="connsiteX523" fmla="*/ 7155223 w 7472601"/>
              <a:gd name="connsiteY523" fmla="*/ 2650386 h 6858000"/>
              <a:gd name="connsiteX524" fmla="*/ 7203167 w 7472601"/>
              <a:gd name="connsiteY524" fmla="*/ 2697288 h 6858000"/>
              <a:gd name="connsiteX525" fmla="*/ 6937703 w 7472601"/>
              <a:gd name="connsiteY525" fmla="*/ 2321981 h 6858000"/>
              <a:gd name="connsiteX526" fmla="*/ 6591670 w 7472601"/>
              <a:gd name="connsiteY526" fmla="*/ 1988277 h 6858000"/>
              <a:gd name="connsiteX527" fmla="*/ 5798671 w 7472601"/>
              <a:gd name="connsiteY527" fmla="*/ 1981601 h 6858000"/>
              <a:gd name="connsiteX528" fmla="*/ 5754709 w 7472601"/>
              <a:gd name="connsiteY528" fmla="*/ 2071454 h 6858000"/>
              <a:gd name="connsiteX529" fmla="*/ 5763044 w 7472601"/>
              <a:gd name="connsiteY529" fmla="*/ 2842206 h 6858000"/>
              <a:gd name="connsiteX530" fmla="*/ 5764974 w 7472601"/>
              <a:gd name="connsiteY530" fmla="*/ 2799609 h 6858000"/>
              <a:gd name="connsiteX531" fmla="*/ 5767665 w 7472601"/>
              <a:gd name="connsiteY531" fmla="*/ 2666409 h 6858000"/>
              <a:gd name="connsiteX532" fmla="*/ 5763055 w 7472601"/>
              <a:gd name="connsiteY532" fmla="*/ 2579705 h 6858000"/>
              <a:gd name="connsiteX533" fmla="*/ 5758079 w 7472601"/>
              <a:gd name="connsiteY533" fmla="*/ 2492508 h 6858000"/>
              <a:gd name="connsiteX534" fmla="*/ 5779325 w 7472601"/>
              <a:gd name="connsiteY534" fmla="*/ 2197069 h 6858000"/>
              <a:gd name="connsiteX535" fmla="*/ 5798671 w 7472601"/>
              <a:gd name="connsiteY535" fmla="*/ 1981601 h 6858000"/>
              <a:gd name="connsiteX536" fmla="*/ 5829202 w 7472601"/>
              <a:gd name="connsiteY536" fmla="*/ 1971679 h 6858000"/>
              <a:gd name="connsiteX537" fmla="*/ 5809558 w 7472601"/>
              <a:gd name="connsiteY537" fmla="*/ 2198043 h 6858000"/>
              <a:gd name="connsiteX538" fmla="*/ 5788653 w 7472601"/>
              <a:gd name="connsiteY538" fmla="*/ 2489430 h 6858000"/>
              <a:gd name="connsiteX539" fmla="*/ 5793439 w 7472601"/>
              <a:gd name="connsiteY539" fmla="*/ 2575235 h 6858000"/>
              <a:gd name="connsiteX540" fmla="*/ 5796837 w 7472601"/>
              <a:gd name="connsiteY540" fmla="*/ 2637633 h 6858000"/>
              <a:gd name="connsiteX541" fmla="*/ 5818614 w 7472601"/>
              <a:gd name="connsiteY541" fmla="*/ 2473055 h 6858000"/>
              <a:gd name="connsiteX542" fmla="*/ 5829202 w 7472601"/>
              <a:gd name="connsiteY542" fmla="*/ 1971679 h 6858000"/>
              <a:gd name="connsiteX543" fmla="*/ 5911389 w 7472601"/>
              <a:gd name="connsiteY543" fmla="*/ 1898371 h 6858000"/>
              <a:gd name="connsiteX544" fmla="*/ 6237627 w 7472601"/>
              <a:gd name="connsiteY544" fmla="*/ 2231921 h 6858000"/>
              <a:gd name="connsiteX545" fmla="*/ 5911389 w 7472601"/>
              <a:gd name="connsiteY545" fmla="*/ 1898371 h 6858000"/>
              <a:gd name="connsiteX546" fmla="*/ 6944437 w 7472601"/>
              <a:gd name="connsiteY546" fmla="*/ 1575402 h 6858000"/>
              <a:gd name="connsiteX547" fmla="*/ 6304730 w 7472601"/>
              <a:gd name="connsiteY547" fmla="*/ 1766654 h 6858000"/>
              <a:gd name="connsiteX548" fmla="*/ 6944437 w 7472601"/>
              <a:gd name="connsiteY548" fmla="*/ 1575402 h 6858000"/>
              <a:gd name="connsiteX549" fmla="*/ 7019523 w 7472601"/>
              <a:gd name="connsiteY549" fmla="*/ 1519450 h 6858000"/>
              <a:gd name="connsiteX550" fmla="*/ 6298091 w 7472601"/>
              <a:gd name="connsiteY550" fmla="*/ 1737122 h 6858000"/>
              <a:gd name="connsiteX551" fmla="*/ 7019523 w 7472601"/>
              <a:gd name="connsiteY551" fmla="*/ 1519450 h 6858000"/>
              <a:gd name="connsiteX552" fmla="*/ 2399523 w 7472601"/>
              <a:gd name="connsiteY552" fmla="*/ 1428234 h 6858000"/>
              <a:gd name="connsiteX553" fmla="*/ 2224982 w 7472601"/>
              <a:gd name="connsiteY553" fmla="*/ 1826201 h 6858000"/>
              <a:gd name="connsiteX554" fmla="*/ 2096099 w 7472601"/>
              <a:gd name="connsiteY554" fmla="*/ 2345900 h 6858000"/>
              <a:gd name="connsiteX555" fmla="*/ 2283317 w 7472601"/>
              <a:gd name="connsiteY555" fmla="*/ 1796925 h 6858000"/>
              <a:gd name="connsiteX556" fmla="*/ 2399523 w 7472601"/>
              <a:gd name="connsiteY556" fmla="*/ 1428234 h 6858000"/>
              <a:gd name="connsiteX557" fmla="*/ 2448558 w 7472601"/>
              <a:gd name="connsiteY557" fmla="*/ 1373435 h 6858000"/>
              <a:gd name="connsiteX558" fmla="*/ 2312521 w 7472601"/>
              <a:gd name="connsiteY558" fmla="*/ 1806140 h 6858000"/>
              <a:gd name="connsiteX559" fmla="*/ 2127533 w 7472601"/>
              <a:gd name="connsiteY559" fmla="*/ 2348380 h 6858000"/>
              <a:gd name="connsiteX560" fmla="*/ 2358080 w 7472601"/>
              <a:gd name="connsiteY560" fmla="*/ 1866134 h 6858000"/>
              <a:gd name="connsiteX561" fmla="*/ 2407436 w 7472601"/>
              <a:gd name="connsiteY561" fmla="*/ 1651070 h 6858000"/>
              <a:gd name="connsiteX562" fmla="*/ 2448558 w 7472601"/>
              <a:gd name="connsiteY562" fmla="*/ 1373435 h 6858000"/>
              <a:gd name="connsiteX563" fmla="*/ 278707 w 7472601"/>
              <a:gd name="connsiteY563" fmla="*/ 1352270 h 6858000"/>
              <a:gd name="connsiteX564" fmla="*/ 321570 w 7472601"/>
              <a:gd name="connsiteY564" fmla="*/ 1861610 h 6858000"/>
              <a:gd name="connsiteX565" fmla="*/ 294281 w 7472601"/>
              <a:gd name="connsiteY565" fmla="*/ 1440658 h 6858000"/>
              <a:gd name="connsiteX566" fmla="*/ 278707 w 7472601"/>
              <a:gd name="connsiteY566" fmla="*/ 1352270 h 6858000"/>
              <a:gd name="connsiteX567" fmla="*/ 1423821 w 7472601"/>
              <a:gd name="connsiteY567" fmla="*/ 1351958 h 6858000"/>
              <a:gd name="connsiteX568" fmla="*/ 1638521 w 7472601"/>
              <a:gd name="connsiteY568" fmla="*/ 1908470 h 6858000"/>
              <a:gd name="connsiteX569" fmla="*/ 1754199 w 7472601"/>
              <a:gd name="connsiteY569" fmla="*/ 2149284 h 6858000"/>
              <a:gd name="connsiteX570" fmla="*/ 1908359 w 7472601"/>
              <a:gd name="connsiteY570" fmla="*/ 2364988 h 6858000"/>
              <a:gd name="connsiteX571" fmla="*/ 1647661 w 7472601"/>
              <a:gd name="connsiteY571" fmla="*/ 1825945 h 6858000"/>
              <a:gd name="connsiteX572" fmla="*/ 1423821 w 7472601"/>
              <a:gd name="connsiteY572" fmla="*/ 1351958 h 6858000"/>
              <a:gd name="connsiteX573" fmla="*/ 1431890 w 7472601"/>
              <a:gd name="connsiteY573" fmla="*/ 1306475 h 6858000"/>
              <a:gd name="connsiteX574" fmla="*/ 1507597 w 7472601"/>
              <a:gd name="connsiteY574" fmla="*/ 1446132 h 6858000"/>
              <a:gd name="connsiteX575" fmla="*/ 1674586 w 7472601"/>
              <a:gd name="connsiteY575" fmla="*/ 1813832 h 6858000"/>
              <a:gd name="connsiteX576" fmla="*/ 1815950 w 7472601"/>
              <a:gd name="connsiteY576" fmla="*/ 2128564 h 6858000"/>
              <a:gd name="connsiteX577" fmla="*/ 1984242 w 7472601"/>
              <a:gd name="connsiteY577" fmla="*/ 2430829 h 6858000"/>
              <a:gd name="connsiteX578" fmla="*/ 2014023 w 7472601"/>
              <a:gd name="connsiteY578" fmla="*/ 2450995 h 6858000"/>
              <a:gd name="connsiteX579" fmla="*/ 1747337 w 7472601"/>
              <a:gd name="connsiteY579" fmla="*/ 1855264 h 6858000"/>
              <a:gd name="connsiteX580" fmla="*/ 1533749 w 7472601"/>
              <a:gd name="connsiteY580" fmla="*/ 1478656 h 6858000"/>
              <a:gd name="connsiteX581" fmla="*/ 1431890 w 7472601"/>
              <a:gd name="connsiteY581" fmla="*/ 1306475 h 6858000"/>
              <a:gd name="connsiteX582" fmla="*/ 5052692 w 7472601"/>
              <a:gd name="connsiteY582" fmla="*/ 1292994 h 6858000"/>
              <a:gd name="connsiteX583" fmla="*/ 5200661 w 7472601"/>
              <a:gd name="connsiteY583" fmla="*/ 1635186 h 6858000"/>
              <a:gd name="connsiteX584" fmla="*/ 5297138 w 7472601"/>
              <a:gd name="connsiteY584" fmla="*/ 1906351 h 6858000"/>
              <a:gd name="connsiteX585" fmla="*/ 5052692 w 7472601"/>
              <a:gd name="connsiteY585" fmla="*/ 1292994 h 6858000"/>
              <a:gd name="connsiteX586" fmla="*/ 5009948 w 7472601"/>
              <a:gd name="connsiteY586" fmla="*/ 1273619 h 6858000"/>
              <a:gd name="connsiteX587" fmla="*/ 5121777 w 7472601"/>
              <a:gd name="connsiteY587" fmla="*/ 1654213 h 6858000"/>
              <a:gd name="connsiteX588" fmla="*/ 5293545 w 7472601"/>
              <a:gd name="connsiteY588" fmla="*/ 2072247 h 6858000"/>
              <a:gd name="connsiteX589" fmla="*/ 5294042 w 7472601"/>
              <a:gd name="connsiteY589" fmla="*/ 2065019 h 6858000"/>
              <a:gd name="connsiteX590" fmla="*/ 5171936 w 7472601"/>
              <a:gd name="connsiteY590" fmla="*/ 1647613 h 6858000"/>
              <a:gd name="connsiteX591" fmla="*/ 5009948 w 7472601"/>
              <a:gd name="connsiteY591" fmla="*/ 1273619 h 6858000"/>
              <a:gd name="connsiteX592" fmla="*/ 655236 w 7472601"/>
              <a:gd name="connsiteY592" fmla="*/ 1268632 h 6858000"/>
              <a:gd name="connsiteX593" fmla="*/ 839521 w 7472601"/>
              <a:gd name="connsiteY593" fmla="*/ 1685315 h 6858000"/>
              <a:gd name="connsiteX594" fmla="*/ 1109416 w 7472601"/>
              <a:gd name="connsiteY594" fmla="*/ 2061663 h 6858000"/>
              <a:gd name="connsiteX595" fmla="*/ 1298300 w 7472601"/>
              <a:gd name="connsiteY595" fmla="*/ 2247742 h 6858000"/>
              <a:gd name="connsiteX596" fmla="*/ 1125871 w 7472601"/>
              <a:gd name="connsiteY596" fmla="*/ 1989513 h 6858000"/>
              <a:gd name="connsiteX597" fmla="*/ 981574 w 7472601"/>
              <a:gd name="connsiteY597" fmla="*/ 1783157 h 6858000"/>
              <a:gd name="connsiteX598" fmla="*/ 922198 w 7472601"/>
              <a:gd name="connsiteY598" fmla="*/ 1677437 h 6858000"/>
              <a:gd name="connsiteX599" fmla="*/ 869293 w 7472601"/>
              <a:gd name="connsiteY599" fmla="*/ 1583214 h 6858000"/>
              <a:gd name="connsiteX600" fmla="*/ 751431 w 7472601"/>
              <a:gd name="connsiteY600" fmla="*/ 1405731 h 6858000"/>
              <a:gd name="connsiteX601" fmla="*/ 655236 w 7472601"/>
              <a:gd name="connsiteY601" fmla="*/ 1268632 h 6858000"/>
              <a:gd name="connsiteX602" fmla="*/ 6516292 w 7472601"/>
              <a:gd name="connsiteY602" fmla="*/ 1263064 h 6858000"/>
              <a:gd name="connsiteX603" fmla="*/ 5736320 w 7472601"/>
              <a:gd name="connsiteY603" fmla="*/ 1501803 h 6858000"/>
              <a:gd name="connsiteX604" fmla="*/ 6516292 w 7472601"/>
              <a:gd name="connsiteY604" fmla="*/ 1263064 h 6858000"/>
              <a:gd name="connsiteX605" fmla="*/ 291466 w 7472601"/>
              <a:gd name="connsiteY605" fmla="*/ 1250369 h 6858000"/>
              <a:gd name="connsiteX606" fmla="*/ 323180 w 7472601"/>
              <a:gd name="connsiteY606" fmla="*/ 1435283 h 6858000"/>
              <a:gd name="connsiteX607" fmla="*/ 349381 w 7472601"/>
              <a:gd name="connsiteY607" fmla="*/ 1875041 h 6858000"/>
              <a:gd name="connsiteX608" fmla="*/ 374363 w 7472601"/>
              <a:gd name="connsiteY608" fmla="*/ 1506494 h 6858000"/>
              <a:gd name="connsiteX609" fmla="*/ 302168 w 7472601"/>
              <a:gd name="connsiteY609" fmla="*/ 1274495 h 6858000"/>
              <a:gd name="connsiteX610" fmla="*/ 291466 w 7472601"/>
              <a:gd name="connsiteY610" fmla="*/ 1250369 h 6858000"/>
              <a:gd name="connsiteX611" fmla="*/ 678222 w 7472601"/>
              <a:gd name="connsiteY611" fmla="*/ 1248670 h 6858000"/>
              <a:gd name="connsiteX612" fmla="*/ 775536 w 7472601"/>
              <a:gd name="connsiteY612" fmla="*/ 1388015 h 6858000"/>
              <a:gd name="connsiteX613" fmla="*/ 894529 w 7472601"/>
              <a:gd name="connsiteY613" fmla="*/ 1567739 h 6858000"/>
              <a:gd name="connsiteX614" fmla="*/ 948000 w 7472601"/>
              <a:gd name="connsiteY614" fmla="*/ 1663088 h 6858000"/>
              <a:gd name="connsiteX615" fmla="*/ 1006812 w 7472601"/>
              <a:gd name="connsiteY615" fmla="*/ 1767683 h 6858000"/>
              <a:gd name="connsiteX616" fmla="*/ 1149133 w 7472601"/>
              <a:gd name="connsiteY616" fmla="*/ 1971513 h 6858000"/>
              <a:gd name="connsiteX617" fmla="*/ 1333952 w 7472601"/>
              <a:gd name="connsiteY617" fmla="*/ 2251620 h 6858000"/>
              <a:gd name="connsiteX618" fmla="*/ 1337329 w 7472601"/>
              <a:gd name="connsiteY618" fmla="*/ 2258350 h 6858000"/>
              <a:gd name="connsiteX619" fmla="*/ 1014726 w 7472601"/>
              <a:gd name="connsiteY619" fmla="*/ 1615556 h 6858000"/>
              <a:gd name="connsiteX620" fmla="*/ 678222 w 7472601"/>
              <a:gd name="connsiteY620" fmla="*/ 1248670 h 6858000"/>
              <a:gd name="connsiteX621" fmla="*/ 6691602 w 7472601"/>
              <a:gd name="connsiteY621" fmla="*/ 1140573 h 6858000"/>
              <a:gd name="connsiteX622" fmla="*/ 6571100 w 7472601"/>
              <a:gd name="connsiteY622" fmla="*/ 1183662 h 6858000"/>
              <a:gd name="connsiteX623" fmla="*/ 6241687 w 7472601"/>
              <a:gd name="connsiteY623" fmla="*/ 1257600 h 6858000"/>
              <a:gd name="connsiteX624" fmla="*/ 5693009 w 7472601"/>
              <a:gd name="connsiteY624" fmla="*/ 1478256 h 6858000"/>
              <a:gd name="connsiteX625" fmla="*/ 6548420 w 7472601"/>
              <a:gd name="connsiteY625" fmla="*/ 1214599 h 6858000"/>
              <a:gd name="connsiteX626" fmla="*/ 6605473 w 7472601"/>
              <a:gd name="connsiteY626" fmla="*/ 1184686 h 6858000"/>
              <a:gd name="connsiteX627" fmla="*/ 6691602 w 7472601"/>
              <a:gd name="connsiteY627" fmla="*/ 1140573 h 6858000"/>
              <a:gd name="connsiteX628" fmla="*/ 4002475 w 7472601"/>
              <a:gd name="connsiteY628" fmla="*/ 1037802 h 6858000"/>
              <a:gd name="connsiteX629" fmla="*/ 4000324 w 7472601"/>
              <a:gd name="connsiteY629" fmla="*/ 1039362 h 6858000"/>
              <a:gd name="connsiteX630" fmla="*/ 4002862 w 7472601"/>
              <a:gd name="connsiteY630" fmla="*/ 1042866 h 6858000"/>
              <a:gd name="connsiteX631" fmla="*/ 4002475 w 7472601"/>
              <a:gd name="connsiteY631" fmla="*/ 1037802 h 6858000"/>
              <a:gd name="connsiteX632" fmla="*/ 506322 w 7472601"/>
              <a:gd name="connsiteY632" fmla="*/ 1020997 h 6858000"/>
              <a:gd name="connsiteX633" fmla="*/ 533068 w 7472601"/>
              <a:gd name="connsiteY633" fmla="*/ 1029409 h 6858000"/>
              <a:gd name="connsiteX634" fmla="*/ 1232525 w 7472601"/>
              <a:gd name="connsiteY634" fmla="*/ 1804675 h 6858000"/>
              <a:gd name="connsiteX635" fmla="*/ 1388858 w 7472601"/>
              <a:gd name="connsiteY635" fmla="*/ 2368011 h 6858000"/>
              <a:gd name="connsiteX636" fmla="*/ 1384098 w 7472601"/>
              <a:gd name="connsiteY636" fmla="*/ 2378125 h 6858000"/>
              <a:gd name="connsiteX637" fmla="*/ 1425393 w 7472601"/>
              <a:gd name="connsiteY637" fmla="*/ 2589124 h 6858000"/>
              <a:gd name="connsiteX638" fmla="*/ 1424001 w 7472601"/>
              <a:gd name="connsiteY638" fmla="*/ 2597541 h 6858000"/>
              <a:gd name="connsiteX639" fmla="*/ 2152729 w 7472601"/>
              <a:gd name="connsiteY639" fmla="*/ 2864487 h 6858000"/>
              <a:gd name="connsiteX640" fmla="*/ 2020609 w 7472601"/>
              <a:gd name="connsiteY640" fmla="*/ 2539671 h 6858000"/>
              <a:gd name="connsiteX641" fmla="*/ 2018920 w 7472601"/>
              <a:gd name="connsiteY641" fmla="*/ 2536309 h 6858000"/>
              <a:gd name="connsiteX642" fmla="*/ 1342441 w 7472601"/>
              <a:gd name="connsiteY642" fmla="*/ 1173017 h 6858000"/>
              <a:gd name="connsiteX643" fmla="*/ 1367925 w 7472601"/>
              <a:gd name="connsiteY643" fmla="*/ 1135648 h 6858000"/>
              <a:gd name="connsiteX644" fmla="*/ 1771401 w 7472601"/>
              <a:gd name="connsiteY644" fmla="*/ 1806673 h 6858000"/>
              <a:gd name="connsiteX645" fmla="*/ 1972385 w 7472601"/>
              <a:gd name="connsiteY645" fmla="*/ 2198735 h 6858000"/>
              <a:gd name="connsiteX646" fmla="*/ 2040892 w 7472601"/>
              <a:gd name="connsiteY646" fmla="*/ 2405205 h 6858000"/>
              <a:gd name="connsiteX647" fmla="*/ 2131689 w 7472601"/>
              <a:gd name="connsiteY647" fmla="*/ 1936926 h 6858000"/>
              <a:gd name="connsiteX648" fmla="*/ 2454820 w 7472601"/>
              <a:gd name="connsiteY648" fmla="*/ 1248808 h 6858000"/>
              <a:gd name="connsiteX649" fmla="*/ 2492512 w 7472601"/>
              <a:gd name="connsiteY649" fmla="*/ 1302920 h 6858000"/>
              <a:gd name="connsiteX650" fmla="*/ 2081216 w 7472601"/>
              <a:gd name="connsiteY650" fmla="*/ 2527513 h 6858000"/>
              <a:gd name="connsiteX651" fmla="*/ 2081211 w 7472601"/>
              <a:gd name="connsiteY651" fmla="*/ 2528916 h 6858000"/>
              <a:gd name="connsiteX652" fmla="*/ 2199067 w 7472601"/>
              <a:gd name="connsiteY652" fmla="*/ 2884061 h 6858000"/>
              <a:gd name="connsiteX653" fmla="*/ 3192586 w 7472601"/>
              <a:gd name="connsiteY653" fmla="*/ 3411496 h 6858000"/>
              <a:gd name="connsiteX654" fmla="*/ 3182620 w 7472601"/>
              <a:gd name="connsiteY654" fmla="*/ 3483279 h 6858000"/>
              <a:gd name="connsiteX655" fmla="*/ 2435119 w 7472601"/>
              <a:gd name="connsiteY655" fmla="*/ 3080173 h 6858000"/>
              <a:gd name="connsiteX656" fmla="*/ 2410152 w 7472601"/>
              <a:gd name="connsiteY656" fmla="*/ 3063751 h 6858000"/>
              <a:gd name="connsiteX657" fmla="*/ 2408099 w 7472601"/>
              <a:gd name="connsiteY657" fmla="*/ 3064403 h 6858000"/>
              <a:gd name="connsiteX658" fmla="*/ 2407218 w 7472601"/>
              <a:gd name="connsiteY658" fmla="*/ 3070324 h 6858000"/>
              <a:gd name="connsiteX659" fmla="*/ 2380138 w 7472601"/>
              <a:gd name="connsiteY659" fmla="*/ 3099341 h 6858000"/>
              <a:gd name="connsiteX660" fmla="*/ 1765923 w 7472601"/>
              <a:gd name="connsiteY660" fmla="*/ 3581043 h 6858000"/>
              <a:gd name="connsiteX661" fmla="*/ 1702258 w 7472601"/>
              <a:gd name="connsiteY661" fmla="*/ 3612286 h 6858000"/>
              <a:gd name="connsiteX662" fmla="*/ 1538370 w 7472601"/>
              <a:gd name="connsiteY662" fmla="*/ 3811804 h 6858000"/>
              <a:gd name="connsiteX663" fmla="*/ 542867 w 7472601"/>
              <a:gd name="connsiteY663" fmla="*/ 4944092 h 6858000"/>
              <a:gd name="connsiteX664" fmla="*/ 515800 w 7472601"/>
              <a:gd name="connsiteY664" fmla="*/ 4862180 h 6858000"/>
              <a:gd name="connsiteX665" fmla="*/ 909145 w 7472601"/>
              <a:gd name="connsiteY665" fmla="*/ 4199225 h 6858000"/>
              <a:gd name="connsiteX666" fmla="*/ 1214067 w 7472601"/>
              <a:gd name="connsiteY666" fmla="*/ 3908561 h 6858000"/>
              <a:gd name="connsiteX667" fmla="*/ 640967 w 7472601"/>
              <a:gd name="connsiteY667" fmla="*/ 4105601 h 6858000"/>
              <a:gd name="connsiteX668" fmla="*/ 112563 w 7472601"/>
              <a:gd name="connsiteY668" fmla="*/ 4396952 h 6858000"/>
              <a:gd name="connsiteX669" fmla="*/ 0 w 7472601"/>
              <a:gd name="connsiteY669" fmla="*/ 4466006 h 6858000"/>
              <a:gd name="connsiteX670" fmla="*/ 0 w 7472601"/>
              <a:gd name="connsiteY670" fmla="*/ 4233763 h 6858000"/>
              <a:gd name="connsiteX671" fmla="*/ 36881 w 7472601"/>
              <a:gd name="connsiteY671" fmla="*/ 4200118 h 6858000"/>
              <a:gd name="connsiteX672" fmla="*/ 910534 w 7472601"/>
              <a:gd name="connsiteY672" fmla="*/ 3629753 h 6858000"/>
              <a:gd name="connsiteX673" fmla="*/ 1578717 w 7472601"/>
              <a:gd name="connsiteY673" fmla="*/ 3575982 h 6858000"/>
              <a:gd name="connsiteX674" fmla="*/ 2338780 w 7472601"/>
              <a:gd name="connsiteY674" fmla="*/ 3033725 h 6858000"/>
              <a:gd name="connsiteX675" fmla="*/ 1807991 w 7472601"/>
              <a:gd name="connsiteY675" fmla="*/ 2807184 h 6858000"/>
              <a:gd name="connsiteX676" fmla="*/ 1416358 w 7472601"/>
              <a:gd name="connsiteY676" fmla="*/ 3112571 h 6858000"/>
              <a:gd name="connsiteX677" fmla="*/ 939066 w 7472601"/>
              <a:gd name="connsiteY677" fmla="*/ 3378798 h 6858000"/>
              <a:gd name="connsiteX678" fmla="*/ 115099 w 7472601"/>
              <a:gd name="connsiteY678" fmla="*/ 3607650 h 6858000"/>
              <a:gd name="connsiteX679" fmla="*/ 97284 w 7472601"/>
              <a:gd name="connsiteY679" fmla="*/ 3520393 h 6858000"/>
              <a:gd name="connsiteX680" fmla="*/ 922050 w 7472601"/>
              <a:gd name="connsiteY680" fmla="*/ 3074867 h 6858000"/>
              <a:gd name="connsiteX681" fmla="*/ 1405265 w 7472601"/>
              <a:gd name="connsiteY681" fmla="*/ 3016319 h 6858000"/>
              <a:gd name="connsiteX682" fmla="*/ 1407512 w 7472601"/>
              <a:gd name="connsiteY682" fmla="*/ 3018001 h 6858000"/>
              <a:gd name="connsiteX683" fmla="*/ 1726266 w 7472601"/>
              <a:gd name="connsiteY683" fmla="*/ 2777274 h 6858000"/>
              <a:gd name="connsiteX684" fmla="*/ 625390 w 7472601"/>
              <a:gd name="connsiteY684" fmla="*/ 2514541 h 6858000"/>
              <a:gd name="connsiteX685" fmla="*/ 619799 w 7472601"/>
              <a:gd name="connsiteY685" fmla="*/ 2527180 h 6858000"/>
              <a:gd name="connsiteX686" fmla="*/ 310030 w 7472601"/>
              <a:gd name="connsiteY686" fmla="*/ 2771818 h 6858000"/>
              <a:gd name="connsiteX687" fmla="*/ 173877 w 7472601"/>
              <a:gd name="connsiteY687" fmla="*/ 2937056 h 6858000"/>
              <a:gd name="connsiteX688" fmla="*/ 77889 w 7472601"/>
              <a:gd name="connsiteY688" fmla="*/ 3138440 h 6858000"/>
              <a:gd name="connsiteX689" fmla="*/ 0 w 7472601"/>
              <a:gd name="connsiteY689" fmla="*/ 3271395 h 6858000"/>
              <a:gd name="connsiteX690" fmla="*/ 0 w 7472601"/>
              <a:gd name="connsiteY690" fmla="*/ 3153002 h 6858000"/>
              <a:gd name="connsiteX691" fmla="*/ 2386 w 7472601"/>
              <a:gd name="connsiteY691" fmla="*/ 3149203 h 6858000"/>
              <a:gd name="connsiteX692" fmla="*/ 89753 w 7472601"/>
              <a:gd name="connsiteY692" fmla="*/ 2987702 h 6858000"/>
              <a:gd name="connsiteX693" fmla="*/ 76869 w 7472601"/>
              <a:gd name="connsiteY693" fmla="*/ 3005404 h 6858000"/>
              <a:gd name="connsiteX694" fmla="*/ 32049 w 7472601"/>
              <a:gd name="connsiteY694" fmla="*/ 3065814 h 6858000"/>
              <a:gd name="connsiteX695" fmla="*/ 0 w 7472601"/>
              <a:gd name="connsiteY695" fmla="*/ 3108744 h 6858000"/>
              <a:gd name="connsiteX696" fmla="*/ 0 w 7472601"/>
              <a:gd name="connsiteY696" fmla="*/ 3058059 h 6858000"/>
              <a:gd name="connsiteX697" fmla="*/ 7610 w 7472601"/>
              <a:gd name="connsiteY697" fmla="*/ 3047889 h 6858000"/>
              <a:gd name="connsiteX698" fmla="*/ 52419 w 7472601"/>
              <a:gd name="connsiteY698" fmla="*/ 2987479 h 6858000"/>
              <a:gd name="connsiteX699" fmla="*/ 59142 w 7472601"/>
              <a:gd name="connsiteY699" fmla="*/ 2978488 h 6858000"/>
              <a:gd name="connsiteX700" fmla="*/ 0 w 7472601"/>
              <a:gd name="connsiteY700" fmla="*/ 3015334 h 6858000"/>
              <a:gd name="connsiteX701" fmla="*/ 0 w 7472601"/>
              <a:gd name="connsiteY701" fmla="*/ 2914286 h 6858000"/>
              <a:gd name="connsiteX702" fmla="*/ 36383 w 7472601"/>
              <a:gd name="connsiteY702" fmla="*/ 2901128 h 6858000"/>
              <a:gd name="connsiteX703" fmla="*/ 156329 w 7472601"/>
              <a:gd name="connsiteY703" fmla="*/ 2840533 h 6858000"/>
              <a:gd name="connsiteX704" fmla="*/ 358355 w 7472601"/>
              <a:gd name="connsiteY704" fmla="*/ 2620471 h 6858000"/>
              <a:gd name="connsiteX705" fmla="*/ 510577 w 7472601"/>
              <a:gd name="connsiteY705" fmla="*/ 2501244 h 6858000"/>
              <a:gd name="connsiteX706" fmla="*/ 211967 w 7472601"/>
              <a:gd name="connsiteY706" fmla="*/ 2479171 h 6858000"/>
              <a:gd name="connsiteX707" fmla="*/ 0 w 7472601"/>
              <a:gd name="connsiteY707" fmla="*/ 2476398 h 6858000"/>
              <a:gd name="connsiteX708" fmla="*/ 0 w 7472601"/>
              <a:gd name="connsiteY708" fmla="*/ 2389189 h 6858000"/>
              <a:gd name="connsiteX709" fmla="*/ 103062 w 7472601"/>
              <a:gd name="connsiteY709" fmla="*/ 2389518 h 6858000"/>
              <a:gd name="connsiteX710" fmla="*/ 510734 w 7472601"/>
              <a:gd name="connsiteY710" fmla="*/ 2416201 h 6858000"/>
              <a:gd name="connsiteX711" fmla="*/ 279257 w 7472601"/>
              <a:gd name="connsiteY711" fmla="*/ 2092102 h 6858000"/>
              <a:gd name="connsiteX712" fmla="*/ 65265 w 7472601"/>
              <a:gd name="connsiteY712" fmla="*/ 2006049 h 6858000"/>
              <a:gd name="connsiteX713" fmla="*/ 0 w 7472601"/>
              <a:gd name="connsiteY713" fmla="*/ 1982532 h 6858000"/>
              <a:gd name="connsiteX714" fmla="*/ 0 w 7472601"/>
              <a:gd name="connsiteY714" fmla="*/ 1912789 h 6858000"/>
              <a:gd name="connsiteX715" fmla="*/ 97460 w 7472601"/>
              <a:gd name="connsiteY715" fmla="*/ 1953725 h 6858000"/>
              <a:gd name="connsiteX716" fmla="*/ 221272 w 7472601"/>
              <a:gd name="connsiteY716" fmla="*/ 1980766 h 6858000"/>
              <a:gd name="connsiteX717" fmla="*/ 116765 w 7472601"/>
              <a:gd name="connsiteY717" fmla="*/ 1911033 h 6858000"/>
              <a:gd name="connsiteX718" fmla="*/ 16405 w 7472601"/>
              <a:gd name="connsiteY718" fmla="*/ 1803412 h 6858000"/>
              <a:gd name="connsiteX719" fmla="*/ 0 w 7472601"/>
              <a:gd name="connsiteY719" fmla="*/ 1784777 h 6858000"/>
              <a:gd name="connsiteX720" fmla="*/ 0 w 7472601"/>
              <a:gd name="connsiteY720" fmla="*/ 1740082 h 6858000"/>
              <a:gd name="connsiteX721" fmla="*/ 39394 w 7472601"/>
              <a:gd name="connsiteY721" fmla="*/ 1784856 h 6858000"/>
              <a:gd name="connsiteX722" fmla="*/ 135813 w 7472601"/>
              <a:gd name="connsiteY722" fmla="*/ 1888838 h 6858000"/>
              <a:gd name="connsiteX723" fmla="*/ 242575 w 7472601"/>
              <a:gd name="connsiteY723" fmla="*/ 1958841 h 6858000"/>
              <a:gd name="connsiteX724" fmla="*/ 82197 w 7472601"/>
              <a:gd name="connsiteY724" fmla="*/ 1754826 h 6858000"/>
              <a:gd name="connsiteX725" fmla="*/ 0 w 7472601"/>
              <a:gd name="connsiteY725" fmla="*/ 1679650 h 6858000"/>
              <a:gd name="connsiteX726" fmla="*/ 0 w 7472601"/>
              <a:gd name="connsiteY726" fmla="*/ 1602463 h 6858000"/>
              <a:gd name="connsiteX727" fmla="*/ 84689 w 7472601"/>
              <a:gd name="connsiteY727" fmla="*/ 1677442 h 6858000"/>
              <a:gd name="connsiteX728" fmla="*/ 298437 w 7472601"/>
              <a:gd name="connsiteY728" fmla="*/ 1968019 h 6858000"/>
              <a:gd name="connsiteX729" fmla="*/ 227269 w 7472601"/>
              <a:gd name="connsiteY729" fmla="*/ 1114064 h 6858000"/>
              <a:gd name="connsiteX730" fmla="*/ 248003 w 7472601"/>
              <a:gd name="connsiteY730" fmla="*/ 1089613 h 6858000"/>
              <a:gd name="connsiteX731" fmla="*/ 427020 w 7472601"/>
              <a:gd name="connsiteY731" fmla="*/ 1619803 h 6858000"/>
              <a:gd name="connsiteX732" fmla="*/ 340345 w 7472601"/>
              <a:gd name="connsiteY732" fmla="*/ 2027739 h 6858000"/>
              <a:gd name="connsiteX733" fmla="*/ 360865 w 7472601"/>
              <a:gd name="connsiteY733" fmla="*/ 2044827 h 6858000"/>
              <a:gd name="connsiteX734" fmla="*/ 560414 w 7472601"/>
              <a:gd name="connsiteY734" fmla="*/ 2421457 h 6858000"/>
              <a:gd name="connsiteX735" fmla="*/ 1359703 w 7472601"/>
              <a:gd name="connsiteY735" fmla="*/ 2578554 h 6858000"/>
              <a:gd name="connsiteX736" fmla="*/ 1359422 w 7472601"/>
              <a:gd name="connsiteY736" fmla="*/ 2577994 h 6858000"/>
              <a:gd name="connsiteX737" fmla="*/ 828701 w 7472601"/>
              <a:gd name="connsiteY737" fmla="*/ 1839520 h 6858000"/>
              <a:gd name="connsiteX738" fmla="*/ 494427 w 7472601"/>
              <a:gd name="connsiteY738" fmla="*/ 1092333 h 6858000"/>
              <a:gd name="connsiteX739" fmla="*/ 506322 w 7472601"/>
              <a:gd name="connsiteY739" fmla="*/ 1020997 h 6858000"/>
              <a:gd name="connsiteX740" fmla="*/ 4570198 w 7472601"/>
              <a:gd name="connsiteY740" fmla="*/ 978081 h 6858000"/>
              <a:gd name="connsiteX741" fmla="*/ 4523691 w 7472601"/>
              <a:gd name="connsiteY741" fmla="*/ 1127776 h 6858000"/>
              <a:gd name="connsiteX742" fmla="*/ 4509875 w 7472601"/>
              <a:gd name="connsiteY742" fmla="*/ 1167552 h 6858000"/>
              <a:gd name="connsiteX743" fmla="*/ 4478168 w 7472601"/>
              <a:gd name="connsiteY743" fmla="*/ 1260735 h 6858000"/>
              <a:gd name="connsiteX744" fmla="*/ 4409309 w 7472601"/>
              <a:gd name="connsiteY744" fmla="*/ 1666996 h 6858000"/>
              <a:gd name="connsiteX745" fmla="*/ 4370031 w 7472601"/>
              <a:gd name="connsiteY745" fmla="*/ 1955666 h 6858000"/>
              <a:gd name="connsiteX746" fmla="*/ 4570198 w 7472601"/>
              <a:gd name="connsiteY746" fmla="*/ 978081 h 6858000"/>
              <a:gd name="connsiteX747" fmla="*/ 4557898 w 7472601"/>
              <a:gd name="connsiteY747" fmla="*/ 900011 h 6858000"/>
              <a:gd name="connsiteX748" fmla="*/ 4344840 w 7472601"/>
              <a:gd name="connsiteY748" fmla="*/ 1922038 h 6858000"/>
              <a:gd name="connsiteX749" fmla="*/ 4378710 w 7472601"/>
              <a:gd name="connsiteY749" fmla="*/ 1665516 h 6858000"/>
              <a:gd name="connsiteX750" fmla="*/ 4448798 w 7472601"/>
              <a:gd name="connsiteY750" fmla="*/ 1253024 h 6858000"/>
              <a:gd name="connsiteX751" fmla="*/ 4480315 w 7472601"/>
              <a:gd name="connsiteY751" fmla="*/ 1158454 h 6858000"/>
              <a:gd name="connsiteX752" fmla="*/ 4494133 w 7472601"/>
              <a:gd name="connsiteY752" fmla="*/ 1118676 h 6858000"/>
              <a:gd name="connsiteX753" fmla="*/ 4557898 w 7472601"/>
              <a:gd name="connsiteY753" fmla="*/ 900011 h 6858000"/>
              <a:gd name="connsiteX754" fmla="*/ 5870151 w 7472601"/>
              <a:gd name="connsiteY754" fmla="*/ 898890 h 6858000"/>
              <a:gd name="connsiteX755" fmla="*/ 5861335 w 7472601"/>
              <a:gd name="connsiteY755" fmla="*/ 899177 h 6858000"/>
              <a:gd name="connsiteX756" fmla="*/ 5843702 w 7472601"/>
              <a:gd name="connsiteY756" fmla="*/ 899748 h 6858000"/>
              <a:gd name="connsiteX757" fmla="*/ 5651107 w 7472601"/>
              <a:gd name="connsiteY757" fmla="*/ 920306 h 6858000"/>
              <a:gd name="connsiteX758" fmla="*/ 5459407 w 7472601"/>
              <a:gd name="connsiteY758" fmla="*/ 940975 h 6858000"/>
              <a:gd name="connsiteX759" fmla="*/ 5374846 w 7472601"/>
              <a:gd name="connsiteY759" fmla="*/ 941988 h 6858000"/>
              <a:gd name="connsiteX760" fmla="*/ 5256105 w 7472601"/>
              <a:gd name="connsiteY760" fmla="*/ 945632 h 6858000"/>
              <a:gd name="connsiteX761" fmla="*/ 5107071 w 7472601"/>
              <a:gd name="connsiteY761" fmla="*/ 969720 h 6858000"/>
              <a:gd name="connsiteX762" fmla="*/ 4998681 w 7472601"/>
              <a:gd name="connsiteY762" fmla="*/ 988771 h 6858000"/>
              <a:gd name="connsiteX763" fmla="*/ 5870151 w 7472601"/>
              <a:gd name="connsiteY763" fmla="*/ 898890 h 6858000"/>
              <a:gd name="connsiteX764" fmla="*/ 5504425 w 7472601"/>
              <a:gd name="connsiteY764" fmla="*/ 848067 h 6858000"/>
              <a:gd name="connsiteX765" fmla="*/ 4968849 w 7472601"/>
              <a:gd name="connsiteY765" fmla="*/ 962318 h 6858000"/>
              <a:gd name="connsiteX766" fmla="*/ 5104039 w 7472601"/>
              <a:gd name="connsiteY766" fmla="*/ 940634 h 6858000"/>
              <a:gd name="connsiteX767" fmla="*/ 5256311 w 7472601"/>
              <a:gd name="connsiteY767" fmla="*/ 916490 h 6858000"/>
              <a:gd name="connsiteX768" fmla="*/ 5377381 w 7472601"/>
              <a:gd name="connsiteY768" fmla="*/ 912671 h 6858000"/>
              <a:gd name="connsiteX769" fmla="*/ 5460148 w 7472601"/>
              <a:gd name="connsiteY769" fmla="*/ 911442 h 6858000"/>
              <a:gd name="connsiteX770" fmla="*/ 5648971 w 7472601"/>
              <a:gd name="connsiteY770" fmla="*/ 891331 h 6858000"/>
              <a:gd name="connsiteX771" fmla="*/ 5844807 w 7472601"/>
              <a:gd name="connsiteY771" fmla="*/ 870718 h 6858000"/>
              <a:gd name="connsiteX772" fmla="*/ 5862975 w 7472601"/>
              <a:gd name="connsiteY772" fmla="*/ 869756 h 6858000"/>
              <a:gd name="connsiteX773" fmla="*/ 5920887 w 7472601"/>
              <a:gd name="connsiteY773" fmla="*/ 865929 h 6858000"/>
              <a:gd name="connsiteX774" fmla="*/ 5504425 w 7472601"/>
              <a:gd name="connsiteY774" fmla="*/ 848067 h 6858000"/>
              <a:gd name="connsiteX775" fmla="*/ 3607114 w 7472601"/>
              <a:gd name="connsiteY775" fmla="*/ 467441 h 6858000"/>
              <a:gd name="connsiteX776" fmla="*/ 3296242 w 7472601"/>
              <a:gd name="connsiteY776" fmla="*/ 807991 h 6858000"/>
              <a:gd name="connsiteX777" fmla="*/ 3174674 w 7472601"/>
              <a:gd name="connsiteY777" fmla="*/ 919759 h 6858000"/>
              <a:gd name="connsiteX778" fmla="*/ 3042978 w 7472601"/>
              <a:gd name="connsiteY778" fmla="*/ 1054894 h 6858000"/>
              <a:gd name="connsiteX779" fmla="*/ 2968914 w 7472601"/>
              <a:gd name="connsiteY779" fmla="*/ 1133756 h 6858000"/>
              <a:gd name="connsiteX780" fmla="*/ 3103823 w 7472601"/>
              <a:gd name="connsiteY780" fmla="*/ 1026814 h 6858000"/>
              <a:gd name="connsiteX781" fmla="*/ 3607114 w 7472601"/>
              <a:gd name="connsiteY781" fmla="*/ 467441 h 6858000"/>
              <a:gd name="connsiteX782" fmla="*/ 3744487 w 7472601"/>
              <a:gd name="connsiteY782" fmla="*/ 383136 h 6858000"/>
              <a:gd name="connsiteX783" fmla="*/ 3970213 w 7472601"/>
              <a:gd name="connsiteY783" fmla="*/ 995559 h 6858000"/>
              <a:gd name="connsiteX784" fmla="*/ 3744487 w 7472601"/>
              <a:gd name="connsiteY784" fmla="*/ 383136 h 6858000"/>
              <a:gd name="connsiteX785" fmla="*/ 3624562 w 7472601"/>
              <a:gd name="connsiteY785" fmla="*/ 367041 h 6858000"/>
              <a:gd name="connsiteX786" fmla="*/ 3489712 w 7472601"/>
              <a:gd name="connsiteY786" fmla="*/ 485386 h 6858000"/>
              <a:gd name="connsiteX787" fmla="*/ 3182994 w 7472601"/>
              <a:gd name="connsiteY787" fmla="*/ 828265 h 6858000"/>
              <a:gd name="connsiteX788" fmla="*/ 2892114 w 7472601"/>
              <a:gd name="connsiteY788" fmla="*/ 1172635 h 6858000"/>
              <a:gd name="connsiteX789" fmla="*/ 3021459 w 7472601"/>
              <a:gd name="connsiteY789" fmla="*/ 1035385 h 6858000"/>
              <a:gd name="connsiteX790" fmla="*/ 3153873 w 7472601"/>
              <a:gd name="connsiteY790" fmla="*/ 898971 h 6858000"/>
              <a:gd name="connsiteX791" fmla="*/ 3276511 w 7472601"/>
              <a:gd name="connsiteY791" fmla="*/ 786423 h 6858000"/>
              <a:gd name="connsiteX792" fmla="*/ 3584154 w 7472601"/>
              <a:gd name="connsiteY792" fmla="*/ 448218 h 6858000"/>
              <a:gd name="connsiteX793" fmla="*/ 3624562 w 7472601"/>
              <a:gd name="connsiteY793" fmla="*/ 367041 h 6858000"/>
              <a:gd name="connsiteX794" fmla="*/ 3766672 w 7472601"/>
              <a:gd name="connsiteY794" fmla="*/ 359429 h 6858000"/>
              <a:gd name="connsiteX795" fmla="*/ 3996338 w 7472601"/>
              <a:gd name="connsiteY795" fmla="*/ 968237 h 6858000"/>
              <a:gd name="connsiteX796" fmla="*/ 3766672 w 7472601"/>
              <a:gd name="connsiteY796" fmla="*/ 359429 h 6858000"/>
              <a:gd name="connsiteX797" fmla="*/ 5805386 w 7472601"/>
              <a:gd name="connsiteY797" fmla="*/ 239240 h 6858000"/>
              <a:gd name="connsiteX798" fmla="*/ 5736947 w 7472601"/>
              <a:gd name="connsiteY798" fmla="*/ 261367 h 6858000"/>
              <a:gd name="connsiteX799" fmla="*/ 5427012 w 7472601"/>
              <a:gd name="connsiteY799" fmla="*/ 311272 h 6858000"/>
              <a:gd name="connsiteX800" fmla="*/ 5147818 w 7472601"/>
              <a:gd name="connsiteY800" fmla="*/ 322112 h 6858000"/>
              <a:gd name="connsiteX801" fmla="*/ 5060854 w 7472601"/>
              <a:gd name="connsiteY801" fmla="*/ 311882 h 6858000"/>
              <a:gd name="connsiteX802" fmla="*/ 4945989 w 7472601"/>
              <a:gd name="connsiteY802" fmla="*/ 300516 h 6858000"/>
              <a:gd name="connsiteX803" fmla="*/ 5410479 w 7472601"/>
              <a:gd name="connsiteY803" fmla="*/ 348434 h 6858000"/>
              <a:gd name="connsiteX804" fmla="*/ 5805386 w 7472601"/>
              <a:gd name="connsiteY804" fmla="*/ 239240 h 6858000"/>
              <a:gd name="connsiteX805" fmla="*/ 5905192 w 7472601"/>
              <a:gd name="connsiteY805" fmla="*/ 163079 h 6858000"/>
              <a:gd name="connsiteX806" fmla="*/ 5865655 w 7472601"/>
              <a:gd name="connsiteY806" fmla="*/ 171901 h 6858000"/>
              <a:gd name="connsiteX807" fmla="*/ 5259740 w 7472601"/>
              <a:gd name="connsiteY807" fmla="*/ 257013 h 6858000"/>
              <a:gd name="connsiteX808" fmla="*/ 5208466 w 7472601"/>
              <a:gd name="connsiteY808" fmla="*/ 257550 h 6858000"/>
              <a:gd name="connsiteX809" fmla="*/ 4980204 w 7472601"/>
              <a:gd name="connsiteY809" fmla="*/ 271903 h 6858000"/>
              <a:gd name="connsiteX810" fmla="*/ 5068068 w 7472601"/>
              <a:gd name="connsiteY810" fmla="*/ 282244 h 6858000"/>
              <a:gd name="connsiteX811" fmla="*/ 5153231 w 7472601"/>
              <a:gd name="connsiteY811" fmla="*/ 292240 h 6858000"/>
              <a:gd name="connsiteX812" fmla="*/ 5426491 w 7472601"/>
              <a:gd name="connsiteY812" fmla="*/ 281128 h 6858000"/>
              <a:gd name="connsiteX813" fmla="*/ 5731212 w 7472601"/>
              <a:gd name="connsiteY813" fmla="*/ 231951 h 6858000"/>
              <a:gd name="connsiteX814" fmla="*/ 5905192 w 7472601"/>
              <a:gd name="connsiteY814" fmla="*/ 163079 h 6858000"/>
              <a:gd name="connsiteX815" fmla="*/ 5944437 w 7472601"/>
              <a:gd name="connsiteY815" fmla="*/ 113829 h 6858000"/>
              <a:gd name="connsiteX816" fmla="*/ 5825032 w 7472601"/>
              <a:gd name="connsiteY816" fmla="*/ 146405 h 6858000"/>
              <a:gd name="connsiteX817" fmla="*/ 4955599 w 7472601"/>
              <a:gd name="connsiteY817" fmla="*/ 247008 h 6858000"/>
              <a:gd name="connsiteX818" fmla="*/ 5210104 w 7472601"/>
              <a:gd name="connsiteY818" fmla="*/ 228123 h 6858000"/>
              <a:gd name="connsiteX819" fmla="*/ 5261015 w 7472601"/>
              <a:gd name="connsiteY819" fmla="*/ 227087 h 6858000"/>
              <a:gd name="connsiteX820" fmla="*/ 5861181 w 7472601"/>
              <a:gd name="connsiteY820" fmla="*/ 143093 h 6858000"/>
              <a:gd name="connsiteX821" fmla="*/ 5961252 w 7472601"/>
              <a:gd name="connsiteY821" fmla="*/ 114820 h 6858000"/>
              <a:gd name="connsiteX822" fmla="*/ 5944437 w 7472601"/>
              <a:gd name="connsiteY822" fmla="*/ 113829 h 6858000"/>
              <a:gd name="connsiteX823" fmla="*/ 3882765 w 7472601"/>
              <a:gd name="connsiteY823" fmla="*/ 0 h 6858000"/>
              <a:gd name="connsiteX824" fmla="*/ 3995099 w 7472601"/>
              <a:gd name="connsiteY824" fmla="*/ 0 h 6858000"/>
              <a:gd name="connsiteX825" fmla="*/ 4163818 w 7472601"/>
              <a:gd name="connsiteY825" fmla="*/ 234104 h 6858000"/>
              <a:gd name="connsiteX826" fmla="*/ 4172099 w 7472601"/>
              <a:gd name="connsiteY826" fmla="*/ 234207 h 6858000"/>
              <a:gd name="connsiteX827" fmla="*/ 4784282 w 7472601"/>
              <a:gd name="connsiteY827" fmla="*/ 276561 h 6858000"/>
              <a:gd name="connsiteX828" fmla="*/ 4801687 w 7472601"/>
              <a:gd name="connsiteY828" fmla="*/ 267764 h 6858000"/>
              <a:gd name="connsiteX829" fmla="*/ 6082788 w 7472601"/>
              <a:gd name="connsiteY829" fmla="*/ 64119 h 6858000"/>
              <a:gd name="connsiteX830" fmla="*/ 6099442 w 7472601"/>
              <a:gd name="connsiteY830" fmla="*/ 82568 h 6858000"/>
              <a:gd name="connsiteX831" fmla="*/ 4804137 w 7472601"/>
              <a:gd name="connsiteY831" fmla="*/ 320931 h 6858000"/>
              <a:gd name="connsiteX832" fmla="*/ 4227047 w 7472601"/>
              <a:gd name="connsiteY832" fmla="*/ 313415 h 6858000"/>
              <a:gd name="connsiteX833" fmla="*/ 4346041 w 7472601"/>
              <a:gd name="connsiteY833" fmla="*/ 456086 h 6858000"/>
              <a:gd name="connsiteX834" fmla="*/ 4870967 w 7472601"/>
              <a:gd name="connsiteY834" fmla="*/ 963061 h 6858000"/>
              <a:gd name="connsiteX835" fmla="*/ 4889647 w 7472601"/>
              <a:gd name="connsiteY835" fmla="*/ 957147 h 6858000"/>
              <a:gd name="connsiteX836" fmla="*/ 5422504 w 7472601"/>
              <a:gd name="connsiteY836" fmla="*/ 805191 h 6858000"/>
              <a:gd name="connsiteX837" fmla="*/ 6087656 w 7472601"/>
              <a:gd name="connsiteY837" fmla="*/ 826703 h 6858000"/>
              <a:gd name="connsiteX838" fmla="*/ 6058717 w 7472601"/>
              <a:gd name="connsiteY838" fmla="*/ 865992 h 6858000"/>
              <a:gd name="connsiteX839" fmla="*/ 4974153 w 7472601"/>
              <a:gd name="connsiteY839" fmla="*/ 1045456 h 6858000"/>
              <a:gd name="connsiteX840" fmla="*/ 5627835 w 7472601"/>
              <a:gd name="connsiteY840" fmla="*/ 1472077 h 6858000"/>
              <a:gd name="connsiteX841" fmla="*/ 5629817 w 7472601"/>
              <a:gd name="connsiteY841" fmla="*/ 1471412 h 6858000"/>
              <a:gd name="connsiteX842" fmla="*/ 5634124 w 7472601"/>
              <a:gd name="connsiteY842" fmla="*/ 1470572 h 6858000"/>
              <a:gd name="connsiteX843" fmla="*/ 5755832 w 7472601"/>
              <a:gd name="connsiteY843" fmla="*/ 1383886 h 6858000"/>
              <a:gd name="connsiteX844" fmla="*/ 6014186 w 7472601"/>
              <a:gd name="connsiteY844" fmla="*/ 1279799 h 6858000"/>
              <a:gd name="connsiteX845" fmla="*/ 6901619 w 7472601"/>
              <a:gd name="connsiteY845" fmla="*/ 1047874 h 6858000"/>
              <a:gd name="connsiteX846" fmla="*/ 6931566 w 7472601"/>
              <a:gd name="connsiteY846" fmla="*/ 1062034 h 6858000"/>
              <a:gd name="connsiteX847" fmla="*/ 5790982 w 7472601"/>
              <a:gd name="connsiteY847" fmla="*/ 1561380 h 6858000"/>
              <a:gd name="connsiteX848" fmla="*/ 6188971 w 7472601"/>
              <a:gd name="connsiteY848" fmla="*/ 1755168 h 6858000"/>
              <a:gd name="connsiteX849" fmla="*/ 6202446 w 7472601"/>
              <a:gd name="connsiteY849" fmla="*/ 1752268 h 6858000"/>
              <a:gd name="connsiteX850" fmla="*/ 7179560 w 7472601"/>
              <a:gd name="connsiteY850" fmla="*/ 1467551 h 6858000"/>
              <a:gd name="connsiteX851" fmla="*/ 7158730 w 7472601"/>
              <a:gd name="connsiteY851" fmla="*/ 1507835 h 6858000"/>
              <a:gd name="connsiteX852" fmla="*/ 6326959 w 7472601"/>
              <a:gd name="connsiteY852" fmla="*/ 1817686 h 6858000"/>
              <a:gd name="connsiteX853" fmla="*/ 6537433 w 7472601"/>
              <a:gd name="connsiteY853" fmla="*/ 1907790 h 6858000"/>
              <a:gd name="connsiteX854" fmla="*/ 6550221 w 7472601"/>
              <a:gd name="connsiteY854" fmla="*/ 1910729 h 6858000"/>
              <a:gd name="connsiteX855" fmla="*/ 6964438 w 7472601"/>
              <a:gd name="connsiteY855" fmla="*/ 2209505 h 6858000"/>
              <a:gd name="connsiteX856" fmla="*/ 7367862 w 7472601"/>
              <a:gd name="connsiteY856" fmla="*/ 2806833 h 6858000"/>
              <a:gd name="connsiteX857" fmla="*/ 7364329 w 7472601"/>
              <a:gd name="connsiteY857" fmla="*/ 2826907 h 6858000"/>
              <a:gd name="connsiteX858" fmla="*/ 7290545 w 7472601"/>
              <a:gd name="connsiteY858" fmla="*/ 2850663 h 6858000"/>
              <a:gd name="connsiteX859" fmla="*/ 6472036 w 7472601"/>
              <a:gd name="connsiteY859" fmla="*/ 1959003 h 6858000"/>
              <a:gd name="connsiteX860" fmla="*/ 5792897 w 7472601"/>
              <a:gd name="connsiteY860" fmla="*/ 1647747 h 6858000"/>
              <a:gd name="connsiteX861" fmla="*/ 5842751 w 7472601"/>
              <a:gd name="connsiteY861" fmla="*/ 1816112 h 6858000"/>
              <a:gd name="connsiteX862" fmla="*/ 5847424 w 7472601"/>
              <a:gd name="connsiteY862" fmla="*/ 1815776 h 6858000"/>
              <a:gd name="connsiteX863" fmla="*/ 6399821 w 7472601"/>
              <a:gd name="connsiteY863" fmla="*/ 2344799 h 6858000"/>
              <a:gd name="connsiteX864" fmla="*/ 6323232 w 7472601"/>
              <a:gd name="connsiteY864" fmla="*/ 2389634 h 6858000"/>
              <a:gd name="connsiteX865" fmla="*/ 5942958 w 7472601"/>
              <a:gd name="connsiteY865" fmla="*/ 2077708 h 6858000"/>
              <a:gd name="connsiteX866" fmla="*/ 5921559 w 7472601"/>
              <a:gd name="connsiteY866" fmla="*/ 2378596 h 6858000"/>
              <a:gd name="connsiteX867" fmla="*/ 5817651 w 7472601"/>
              <a:gd name="connsiteY867" fmla="*/ 3023919 h 6858000"/>
              <a:gd name="connsiteX868" fmla="*/ 5729634 w 7472601"/>
              <a:gd name="connsiteY868" fmla="*/ 3051849 h 6858000"/>
              <a:gd name="connsiteX869" fmla="*/ 5611018 w 7472601"/>
              <a:gd name="connsiteY869" fmla="*/ 2316769 h 6858000"/>
              <a:gd name="connsiteX870" fmla="*/ 5687608 w 7472601"/>
              <a:gd name="connsiteY870" fmla="*/ 2039972 h 6858000"/>
              <a:gd name="connsiteX871" fmla="*/ 5657554 w 7472601"/>
              <a:gd name="connsiteY871" fmla="*/ 1576445 h 6858000"/>
              <a:gd name="connsiteX872" fmla="*/ 5150475 w 7472601"/>
              <a:gd name="connsiteY872" fmla="*/ 1274012 h 6858000"/>
              <a:gd name="connsiteX873" fmla="*/ 5349142 w 7472601"/>
              <a:gd name="connsiteY873" fmla="*/ 2204405 h 6858000"/>
              <a:gd name="connsiteX874" fmla="*/ 5262214 w 7472601"/>
              <a:gd name="connsiteY874" fmla="*/ 2233836 h 6858000"/>
              <a:gd name="connsiteX875" fmla="*/ 4981539 w 7472601"/>
              <a:gd name="connsiteY875" fmla="*/ 1542201 h 6858000"/>
              <a:gd name="connsiteX876" fmla="*/ 4958461 w 7472601"/>
              <a:gd name="connsiteY876" fmla="*/ 1136957 h 6858000"/>
              <a:gd name="connsiteX877" fmla="*/ 4655015 w 7472601"/>
              <a:gd name="connsiteY877" fmla="*/ 891426 h 6858000"/>
              <a:gd name="connsiteX878" fmla="*/ 4348002 w 7472601"/>
              <a:gd name="connsiteY878" fmla="*/ 2205895 h 6858000"/>
              <a:gd name="connsiteX879" fmla="*/ 4262250 w 7472601"/>
              <a:gd name="connsiteY879" fmla="*/ 2219972 h 6858000"/>
              <a:gd name="connsiteX880" fmla="*/ 4550611 w 7472601"/>
              <a:gd name="connsiteY880" fmla="*/ 817540 h 6858000"/>
              <a:gd name="connsiteX881" fmla="*/ 4564418 w 7472601"/>
              <a:gd name="connsiteY881" fmla="*/ 808293 h 6858000"/>
              <a:gd name="connsiteX882" fmla="*/ 4266388 w 7472601"/>
              <a:gd name="connsiteY882" fmla="*/ 500083 h 6858000"/>
              <a:gd name="connsiteX883" fmla="*/ 4032842 w 7472601"/>
              <a:gd name="connsiteY883" fmla="*/ 211809 h 6858000"/>
              <a:gd name="connsiteX884" fmla="*/ 3882765 w 7472601"/>
              <a:gd name="connsiteY884" fmla="*/ 0 h 6858000"/>
              <a:gd name="connsiteX885" fmla="*/ 3721337 w 7472601"/>
              <a:gd name="connsiteY885" fmla="*/ 0 h 6858000"/>
              <a:gd name="connsiteX886" fmla="*/ 3797544 w 7472601"/>
              <a:gd name="connsiteY886" fmla="*/ 0 h 6858000"/>
              <a:gd name="connsiteX887" fmla="*/ 3775734 w 7472601"/>
              <a:gd name="connsiteY887" fmla="*/ 95131 h 6858000"/>
              <a:gd name="connsiteX888" fmla="*/ 3724807 w 7472601"/>
              <a:gd name="connsiteY888" fmla="*/ 272257 h 6858000"/>
              <a:gd name="connsiteX889" fmla="*/ 3726844 w 7472601"/>
              <a:gd name="connsiteY889" fmla="*/ 282988 h 6858000"/>
              <a:gd name="connsiteX890" fmla="*/ 3742664 w 7472601"/>
              <a:gd name="connsiteY890" fmla="*/ 279918 h 6858000"/>
              <a:gd name="connsiteX891" fmla="*/ 4103910 w 7472601"/>
              <a:gd name="connsiteY891" fmla="*/ 1161917 h 6858000"/>
              <a:gd name="connsiteX892" fmla="*/ 4020269 w 7472601"/>
              <a:gd name="connsiteY892" fmla="*/ 1200406 h 6858000"/>
              <a:gd name="connsiteX893" fmla="*/ 3674882 w 7472601"/>
              <a:gd name="connsiteY893" fmla="*/ 488524 h 6858000"/>
              <a:gd name="connsiteX894" fmla="*/ 3132682 w 7472601"/>
              <a:gd name="connsiteY894" fmla="*/ 1072284 h 6858000"/>
              <a:gd name="connsiteX895" fmla="*/ 2716346 w 7472601"/>
              <a:gd name="connsiteY895" fmla="*/ 1276376 h 6858000"/>
              <a:gd name="connsiteX896" fmla="*/ 2716772 w 7472601"/>
              <a:gd name="connsiteY896" fmla="*/ 1255462 h 6858000"/>
              <a:gd name="connsiteX897" fmla="*/ 3471096 w 7472601"/>
              <a:gd name="connsiteY897" fmla="*/ 437072 h 6858000"/>
              <a:gd name="connsiteX898" fmla="*/ 3639057 w 7472601"/>
              <a:gd name="connsiteY898" fmla="*/ 286334 h 6858000"/>
              <a:gd name="connsiteX899" fmla="*/ 3640309 w 7472601"/>
              <a:gd name="connsiteY899" fmla="*/ 284664 h 6858000"/>
              <a:gd name="connsiteX900" fmla="*/ 3646022 w 7472601"/>
              <a:gd name="connsiteY900" fmla="*/ 276711 h 6858000"/>
              <a:gd name="connsiteX901" fmla="*/ 3707943 w 7472601"/>
              <a:gd name="connsiteY901" fmla="*/ 65958 h 6858000"/>
              <a:gd name="connsiteX902" fmla="*/ 3721337 w 7472601"/>
              <a:gd name="connsiteY902" fmla="*/ 0 h 6858000"/>
              <a:gd name="connsiteX903" fmla="*/ 2867960 w 7472601"/>
              <a:gd name="connsiteY903" fmla="*/ 0 h 6858000"/>
              <a:gd name="connsiteX904" fmla="*/ 2926351 w 7472601"/>
              <a:gd name="connsiteY904" fmla="*/ 0 h 6858000"/>
              <a:gd name="connsiteX905" fmla="*/ 2902823 w 7472601"/>
              <a:gd name="connsiteY905" fmla="*/ 262929 h 6858000"/>
              <a:gd name="connsiteX906" fmla="*/ 2940663 w 7472601"/>
              <a:gd name="connsiteY906" fmla="*/ 140884 h 6858000"/>
              <a:gd name="connsiteX907" fmla="*/ 2947039 w 7472601"/>
              <a:gd name="connsiteY907" fmla="*/ 122524 h 6858000"/>
              <a:gd name="connsiteX908" fmla="*/ 2984316 w 7472601"/>
              <a:gd name="connsiteY908" fmla="*/ 0 h 6858000"/>
              <a:gd name="connsiteX909" fmla="*/ 3016114 w 7472601"/>
              <a:gd name="connsiteY909" fmla="*/ 0 h 6858000"/>
              <a:gd name="connsiteX910" fmla="*/ 2979949 w 7472601"/>
              <a:gd name="connsiteY910" fmla="*/ 119274 h 6858000"/>
              <a:gd name="connsiteX911" fmla="*/ 3023879 w 7472601"/>
              <a:gd name="connsiteY911" fmla="*/ 0 h 6858000"/>
              <a:gd name="connsiteX912" fmla="*/ 3105400 w 7472601"/>
              <a:gd name="connsiteY912" fmla="*/ 0 h 6858000"/>
              <a:gd name="connsiteX913" fmla="*/ 3094669 w 7472601"/>
              <a:gd name="connsiteY913" fmla="*/ 30308 h 6858000"/>
              <a:gd name="connsiteX914" fmla="*/ 2901945 w 7472601"/>
              <a:gd name="connsiteY914" fmla="*/ 466538 h 6858000"/>
              <a:gd name="connsiteX915" fmla="*/ 2815209 w 7472601"/>
              <a:gd name="connsiteY915" fmla="*/ 497361 h 6858000"/>
              <a:gd name="connsiteX916" fmla="*/ 2844845 w 7472601"/>
              <a:gd name="connsiteY916" fmla="*/ 127638 h 6858000"/>
              <a:gd name="connsiteX917" fmla="*/ 2867960 w 7472601"/>
              <a:gd name="connsiteY917" fmla="*/ 0 h 6858000"/>
              <a:gd name="connsiteX918" fmla="*/ 1057230 w 7472601"/>
              <a:gd name="connsiteY918" fmla="*/ 0 h 6858000"/>
              <a:gd name="connsiteX919" fmla="*/ 1111003 w 7472601"/>
              <a:gd name="connsiteY919" fmla="*/ 0 h 6858000"/>
              <a:gd name="connsiteX920" fmla="*/ 1125553 w 7472601"/>
              <a:gd name="connsiteY920" fmla="*/ 52588 h 6858000"/>
              <a:gd name="connsiteX921" fmla="*/ 1304276 w 7472601"/>
              <a:gd name="connsiteY921" fmla="*/ 476275 h 6858000"/>
              <a:gd name="connsiteX922" fmla="*/ 1492066 w 7472601"/>
              <a:gd name="connsiteY922" fmla="*/ 886333 h 6858000"/>
              <a:gd name="connsiteX923" fmla="*/ 1423698 w 7472601"/>
              <a:gd name="connsiteY923" fmla="*/ 710817 h 6858000"/>
              <a:gd name="connsiteX924" fmla="*/ 1357609 w 7472601"/>
              <a:gd name="connsiteY924" fmla="*/ 532892 h 6858000"/>
              <a:gd name="connsiteX925" fmla="*/ 1309550 w 7472601"/>
              <a:gd name="connsiteY925" fmla="*/ 374031 h 6858000"/>
              <a:gd name="connsiteX926" fmla="*/ 1193673 w 7472601"/>
              <a:gd name="connsiteY926" fmla="*/ 49533 h 6858000"/>
              <a:gd name="connsiteX927" fmla="*/ 1164391 w 7472601"/>
              <a:gd name="connsiteY927" fmla="*/ 0 h 6858000"/>
              <a:gd name="connsiteX928" fmla="*/ 1200666 w 7472601"/>
              <a:gd name="connsiteY928" fmla="*/ 0 h 6858000"/>
              <a:gd name="connsiteX929" fmla="*/ 1223408 w 7472601"/>
              <a:gd name="connsiteY929" fmla="*/ 38996 h 6858000"/>
              <a:gd name="connsiteX930" fmla="*/ 1339635 w 7472601"/>
              <a:gd name="connsiteY930" fmla="*/ 365517 h 6858000"/>
              <a:gd name="connsiteX931" fmla="*/ 1387469 w 7472601"/>
              <a:gd name="connsiteY931" fmla="*/ 523079 h 6858000"/>
              <a:gd name="connsiteX932" fmla="*/ 1452685 w 7472601"/>
              <a:gd name="connsiteY932" fmla="*/ 699806 h 6858000"/>
              <a:gd name="connsiteX933" fmla="*/ 1492092 w 7472601"/>
              <a:gd name="connsiteY933" fmla="*/ 800424 h 6858000"/>
              <a:gd name="connsiteX934" fmla="*/ 1455302 w 7472601"/>
              <a:gd name="connsiteY934" fmla="*/ 632913 h 6858000"/>
              <a:gd name="connsiteX935" fmla="*/ 1222336 w 7472601"/>
              <a:gd name="connsiteY935" fmla="*/ 9480 h 6858000"/>
              <a:gd name="connsiteX936" fmla="*/ 1214634 w 7472601"/>
              <a:gd name="connsiteY936" fmla="*/ 0 h 6858000"/>
              <a:gd name="connsiteX937" fmla="*/ 1289827 w 7472601"/>
              <a:gd name="connsiteY937" fmla="*/ 0 h 6858000"/>
              <a:gd name="connsiteX938" fmla="*/ 1321076 w 7472601"/>
              <a:gd name="connsiteY938" fmla="*/ 59722 h 6858000"/>
              <a:gd name="connsiteX939" fmla="*/ 1512579 w 7472601"/>
              <a:gd name="connsiteY939" fmla="*/ 626441 h 6858000"/>
              <a:gd name="connsiteX940" fmla="*/ 1506076 w 7472601"/>
              <a:gd name="connsiteY940" fmla="*/ 1089289 h 6858000"/>
              <a:gd name="connsiteX941" fmla="*/ 1486346 w 7472601"/>
              <a:gd name="connsiteY941" fmla="*/ 1079919 h 6858000"/>
              <a:gd name="connsiteX942" fmla="*/ 1070511 w 7472601"/>
              <a:gd name="connsiteY942" fmla="*/ 48609 h 6858000"/>
              <a:gd name="connsiteX943" fmla="*/ 1057230 w 7472601"/>
              <a:gd name="connsiteY943" fmla="*/ 0 h 6858000"/>
              <a:gd name="connsiteX944" fmla="*/ 43151 w 7472601"/>
              <a:gd name="connsiteY944" fmla="*/ 0 h 6858000"/>
              <a:gd name="connsiteX945" fmla="*/ 95283 w 7472601"/>
              <a:gd name="connsiteY945" fmla="*/ 0 h 6858000"/>
              <a:gd name="connsiteX946" fmla="*/ 300708 w 7472601"/>
              <a:gd name="connsiteY946" fmla="*/ 154571 h 6858000"/>
              <a:gd name="connsiteX947" fmla="*/ 530414 w 7472601"/>
              <a:gd name="connsiteY947" fmla="*/ 354673 h 6858000"/>
              <a:gd name="connsiteX948" fmla="*/ 333785 w 7472601"/>
              <a:gd name="connsiteY948" fmla="*/ 161564 h 6858000"/>
              <a:gd name="connsiteX949" fmla="*/ 147005 w 7472601"/>
              <a:gd name="connsiteY949" fmla="*/ 0 h 6858000"/>
              <a:gd name="connsiteX950" fmla="*/ 272509 w 7472601"/>
              <a:gd name="connsiteY950" fmla="*/ 0 h 6858000"/>
              <a:gd name="connsiteX951" fmla="*/ 326276 w 7472601"/>
              <a:gd name="connsiteY951" fmla="*/ 45847 h 6858000"/>
              <a:gd name="connsiteX952" fmla="*/ 823759 w 7472601"/>
              <a:gd name="connsiteY952" fmla="*/ 574145 h 6858000"/>
              <a:gd name="connsiteX953" fmla="*/ 811254 w 7472601"/>
              <a:gd name="connsiteY953" fmla="*/ 665546 h 6858000"/>
              <a:gd name="connsiteX954" fmla="*/ 154042 w 7472601"/>
              <a:gd name="connsiteY954" fmla="*/ 261522 h 6858000"/>
              <a:gd name="connsiteX955" fmla="*/ 13550 w 7472601"/>
              <a:gd name="connsiteY955" fmla="*/ 158423 h 6858000"/>
              <a:gd name="connsiteX956" fmla="*/ 0 w 7472601"/>
              <a:gd name="connsiteY956" fmla="*/ 146618 h 6858000"/>
              <a:gd name="connsiteX957" fmla="*/ 0 w 7472601"/>
              <a:gd name="connsiteY957" fmla="*/ 59161 h 6858000"/>
              <a:gd name="connsiteX958" fmla="*/ 45427 w 7472601"/>
              <a:gd name="connsiteY958" fmla="*/ 101078 h 6858000"/>
              <a:gd name="connsiteX959" fmla="*/ 630103 w 7472601"/>
              <a:gd name="connsiteY959" fmla="*/ 485885 h 6858000"/>
              <a:gd name="connsiteX960" fmla="*/ 532040 w 7472601"/>
              <a:gd name="connsiteY960" fmla="*/ 399359 h 6858000"/>
              <a:gd name="connsiteX961" fmla="*/ 517618 w 7472601"/>
              <a:gd name="connsiteY961" fmla="*/ 385726 h 6858000"/>
              <a:gd name="connsiteX962" fmla="*/ 285074 w 7472601"/>
              <a:gd name="connsiteY962" fmla="*/ 182755 h 6858000"/>
              <a:gd name="connsiteX963" fmla="*/ 43151 w 7472601"/>
              <a:gd name="connsiteY963" fmla="*/ 0 h 6858000"/>
              <a:gd name="connsiteX0" fmla="*/ 369702 w 7472601"/>
              <a:gd name="connsiteY0" fmla="*/ 6712169 h 6858000"/>
              <a:gd name="connsiteX1" fmla="*/ 366575 w 7472601"/>
              <a:gd name="connsiteY1" fmla="*/ 6715556 h 6858000"/>
              <a:gd name="connsiteX2" fmla="*/ 371637 w 7472601"/>
              <a:gd name="connsiteY2" fmla="*/ 6713954 h 6858000"/>
              <a:gd name="connsiteX3" fmla="*/ 369702 w 7472601"/>
              <a:gd name="connsiteY3" fmla="*/ 6712169 h 6858000"/>
              <a:gd name="connsiteX4" fmla="*/ 7088673 w 7472601"/>
              <a:gd name="connsiteY4" fmla="*/ 6610396 h 6858000"/>
              <a:gd name="connsiteX5" fmla="*/ 7440138 w 7472601"/>
              <a:gd name="connsiteY5" fmla="*/ 6622648 h 6858000"/>
              <a:gd name="connsiteX6" fmla="*/ 7467600 w 7472601"/>
              <a:gd name="connsiteY6" fmla="*/ 6628217 h 6858000"/>
              <a:gd name="connsiteX7" fmla="*/ 7467600 w 7472601"/>
              <a:gd name="connsiteY7" fmla="*/ 6668575 h 6858000"/>
              <a:gd name="connsiteX8" fmla="*/ 7392322 w 7472601"/>
              <a:gd name="connsiteY8" fmla="*/ 6658238 h 6858000"/>
              <a:gd name="connsiteX9" fmla="*/ 7467600 w 7472601"/>
              <a:gd name="connsiteY9" fmla="*/ 6683873 h 6858000"/>
              <a:gd name="connsiteX10" fmla="*/ 7467600 w 7472601"/>
              <a:gd name="connsiteY10" fmla="*/ 6714215 h 6858000"/>
              <a:gd name="connsiteX11" fmla="*/ 7447383 w 7472601"/>
              <a:gd name="connsiteY11" fmla="*/ 6707202 h 6858000"/>
              <a:gd name="connsiteX12" fmla="*/ 7289862 w 7472601"/>
              <a:gd name="connsiteY12" fmla="*/ 6659827 h 6858000"/>
              <a:gd name="connsiteX13" fmla="*/ 7434024 w 7472601"/>
              <a:gd name="connsiteY13" fmla="*/ 6722130 h 6858000"/>
              <a:gd name="connsiteX14" fmla="*/ 7467600 w 7472601"/>
              <a:gd name="connsiteY14" fmla="*/ 6736157 h 6858000"/>
              <a:gd name="connsiteX15" fmla="*/ 7467600 w 7472601"/>
              <a:gd name="connsiteY15" fmla="*/ 6767913 h 6858000"/>
              <a:gd name="connsiteX16" fmla="*/ 7392158 w 7472601"/>
              <a:gd name="connsiteY16" fmla="*/ 6771365 h 6858000"/>
              <a:gd name="connsiteX17" fmla="*/ 7467600 w 7472601"/>
              <a:gd name="connsiteY17" fmla="*/ 6805948 h 6858000"/>
              <a:gd name="connsiteX18" fmla="*/ 7467600 w 7472601"/>
              <a:gd name="connsiteY18" fmla="*/ 6831490 h 6858000"/>
              <a:gd name="connsiteX19" fmla="*/ 7410696 w 7472601"/>
              <a:gd name="connsiteY19" fmla="*/ 6803861 h 6858000"/>
              <a:gd name="connsiteX20" fmla="*/ 7088673 w 7472601"/>
              <a:gd name="connsiteY20" fmla="*/ 6610396 h 6858000"/>
              <a:gd name="connsiteX21" fmla="*/ 1019354 w 7472601"/>
              <a:gd name="connsiteY21" fmla="*/ 6315006 h 6858000"/>
              <a:gd name="connsiteX22" fmla="*/ 441046 w 7472601"/>
              <a:gd name="connsiteY22" fmla="*/ 6691153 h 6858000"/>
              <a:gd name="connsiteX23" fmla="*/ 1019354 w 7472601"/>
              <a:gd name="connsiteY23" fmla="*/ 6315006 h 6858000"/>
              <a:gd name="connsiteX24" fmla="*/ 991680 w 7472601"/>
              <a:gd name="connsiteY24" fmla="*/ 6298413 h 6858000"/>
              <a:gd name="connsiteX25" fmla="*/ 409060 w 7472601"/>
              <a:gd name="connsiteY25" fmla="*/ 6671470 h 6858000"/>
              <a:gd name="connsiteX26" fmla="*/ 991680 w 7472601"/>
              <a:gd name="connsiteY26" fmla="*/ 6298413 h 6858000"/>
              <a:gd name="connsiteX27" fmla="*/ 103333 w 7472601"/>
              <a:gd name="connsiteY27" fmla="*/ 5699602 h 6858000"/>
              <a:gd name="connsiteX28" fmla="*/ 233938 w 7472601"/>
              <a:gd name="connsiteY28" fmla="*/ 5809416 h 6858000"/>
              <a:gd name="connsiteX29" fmla="*/ 883580 w 7472601"/>
              <a:gd name="connsiteY29" fmla="*/ 6180710 h 6858000"/>
              <a:gd name="connsiteX30" fmla="*/ 487337 w 7472601"/>
              <a:gd name="connsiteY30" fmla="*/ 5950182 h 6858000"/>
              <a:gd name="connsiteX31" fmla="*/ 354051 w 7472601"/>
              <a:gd name="connsiteY31" fmla="*/ 5854912 h 6858000"/>
              <a:gd name="connsiteX32" fmla="*/ 195436 w 7472601"/>
              <a:gd name="connsiteY32" fmla="*/ 5755068 h 6858000"/>
              <a:gd name="connsiteX33" fmla="*/ 103333 w 7472601"/>
              <a:gd name="connsiteY33" fmla="*/ 5699602 h 6858000"/>
              <a:gd name="connsiteX34" fmla="*/ 5539432 w 7472601"/>
              <a:gd name="connsiteY34" fmla="*/ 5642928 h 6858000"/>
              <a:gd name="connsiteX35" fmla="*/ 5555462 w 7472601"/>
              <a:gd name="connsiteY35" fmla="*/ 5694454 h 6858000"/>
              <a:gd name="connsiteX36" fmla="*/ 5828270 w 7472601"/>
              <a:gd name="connsiteY36" fmla="*/ 6320663 h 6858000"/>
              <a:gd name="connsiteX37" fmla="*/ 5947416 w 7472601"/>
              <a:gd name="connsiteY37" fmla="*/ 6574846 h 6858000"/>
              <a:gd name="connsiteX38" fmla="*/ 5539432 w 7472601"/>
              <a:gd name="connsiteY38" fmla="*/ 5642928 h 6858000"/>
              <a:gd name="connsiteX39" fmla="*/ 51253 w 7472601"/>
              <a:gd name="connsiteY39" fmla="*/ 5631825 h 6858000"/>
              <a:gd name="connsiteX40" fmla="*/ 211622 w 7472601"/>
              <a:gd name="connsiteY40" fmla="*/ 5728803 h 6858000"/>
              <a:gd name="connsiteX41" fmla="*/ 371652 w 7472601"/>
              <a:gd name="connsiteY41" fmla="*/ 5829062 h 6858000"/>
              <a:gd name="connsiteX42" fmla="*/ 505903 w 7472601"/>
              <a:gd name="connsiteY42" fmla="*/ 5925221 h 6858000"/>
              <a:gd name="connsiteX43" fmla="*/ 899240 w 7472601"/>
              <a:gd name="connsiteY43" fmla="*/ 6153068 h 6858000"/>
              <a:gd name="connsiteX44" fmla="*/ 988114 w 7472601"/>
              <a:gd name="connsiteY44" fmla="*/ 6174204 h 6858000"/>
              <a:gd name="connsiteX45" fmla="*/ 845971 w 7472601"/>
              <a:gd name="connsiteY45" fmla="*/ 6067177 h 6858000"/>
              <a:gd name="connsiteX46" fmla="*/ 448057 w 7472601"/>
              <a:gd name="connsiteY46" fmla="*/ 5841376 h 6858000"/>
              <a:gd name="connsiteX47" fmla="*/ 51253 w 7472601"/>
              <a:gd name="connsiteY47" fmla="*/ 5631825 h 6858000"/>
              <a:gd name="connsiteX48" fmla="*/ 2606687 w 7472601"/>
              <a:gd name="connsiteY48" fmla="*/ 5630718 h 6858000"/>
              <a:gd name="connsiteX49" fmla="*/ 2645658 w 7472601"/>
              <a:gd name="connsiteY49" fmla="*/ 6640259 h 6858000"/>
              <a:gd name="connsiteX50" fmla="*/ 2606687 w 7472601"/>
              <a:gd name="connsiteY50" fmla="*/ 5630718 h 6858000"/>
              <a:gd name="connsiteX51" fmla="*/ 3642057 w 7472601"/>
              <a:gd name="connsiteY51" fmla="*/ 5573487 h 6858000"/>
              <a:gd name="connsiteX52" fmla="*/ 3632981 w 7472601"/>
              <a:gd name="connsiteY52" fmla="*/ 5579437 h 6858000"/>
              <a:gd name="connsiteX53" fmla="*/ 3382436 w 7472601"/>
              <a:gd name="connsiteY53" fmla="*/ 5952726 h 6858000"/>
              <a:gd name="connsiteX54" fmla="*/ 3191929 w 7472601"/>
              <a:gd name="connsiteY54" fmla="*/ 6662669 h 6858000"/>
              <a:gd name="connsiteX55" fmla="*/ 3369898 w 7472601"/>
              <a:gd name="connsiteY55" fmla="*/ 6081771 h 6858000"/>
              <a:gd name="connsiteX56" fmla="*/ 3642057 w 7472601"/>
              <a:gd name="connsiteY56" fmla="*/ 5573487 h 6858000"/>
              <a:gd name="connsiteX57" fmla="*/ 2650666 w 7472601"/>
              <a:gd name="connsiteY57" fmla="*/ 5530686 h 6858000"/>
              <a:gd name="connsiteX58" fmla="*/ 2650249 w 7472601"/>
              <a:gd name="connsiteY58" fmla="*/ 5532101 h 6858000"/>
              <a:gd name="connsiteX59" fmla="*/ 2663808 w 7472601"/>
              <a:gd name="connsiteY59" fmla="*/ 6535215 h 6858000"/>
              <a:gd name="connsiteX60" fmla="*/ 2665418 w 7472601"/>
              <a:gd name="connsiteY60" fmla="*/ 6132756 h 6858000"/>
              <a:gd name="connsiteX61" fmla="*/ 2650666 w 7472601"/>
              <a:gd name="connsiteY61" fmla="*/ 5530686 h 6858000"/>
              <a:gd name="connsiteX62" fmla="*/ 2680277 w 7472601"/>
              <a:gd name="connsiteY62" fmla="*/ 5479204 h 6858000"/>
              <a:gd name="connsiteX63" fmla="*/ 2678972 w 7472601"/>
              <a:gd name="connsiteY63" fmla="*/ 5481582 h 6858000"/>
              <a:gd name="connsiteX64" fmla="*/ 2696666 w 7472601"/>
              <a:gd name="connsiteY64" fmla="*/ 6133836 h 6858000"/>
              <a:gd name="connsiteX65" fmla="*/ 2695769 w 7472601"/>
              <a:gd name="connsiteY65" fmla="*/ 6390955 h 6858000"/>
              <a:gd name="connsiteX66" fmla="*/ 2739893 w 7472601"/>
              <a:gd name="connsiteY66" fmla="*/ 6108357 h 6858000"/>
              <a:gd name="connsiteX67" fmla="*/ 2680277 w 7472601"/>
              <a:gd name="connsiteY67" fmla="*/ 5479204 h 6858000"/>
              <a:gd name="connsiteX68" fmla="*/ 1132195 w 7472601"/>
              <a:gd name="connsiteY68" fmla="*/ 5467980 h 6858000"/>
              <a:gd name="connsiteX69" fmla="*/ 1679056 w 7472601"/>
              <a:gd name="connsiteY69" fmla="*/ 5516907 h 6858000"/>
              <a:gd name="connsiteX70" fmla="*/ 2128648 w 7472601"/>
              <a:gd name="connsiteY70" fmla="*/ 5474249 h 6858000"/>
              <a:gd name="connsiteX71" fmla="*/ 1825619 w 7472601"/>
              <a:gd name="connsiteY71" fmla="*/ 5478447 h 6858000"/>
              <a:gd name="connsiteX72" fmla="*/ 1737798 w 7472601"/>
              <a:gd name="connsiteY72" fmla="*/ 5483353 h 6858000"/>
              <a:gd name="connsiteX73" fmla="*/ 1132195 w 7472601"/>
              <a:gd name="connsiteY73" fmla="*/ 5467980 h 6858000"/>
              <a:gd name="connsiteX74" fmla="*/ 7454976 w 7472601"/>
              <a:gd name="connsiteY74" fmla="*/ 6318297 h 6858000"/>
              <a:gd name="connsiteX75" fmla="*/ 7467600 w 7472601"/>
              <a:gd name="connsiteY75" fmla="*/ 6012219 h 6858000"/>
              <a:gd name="connsiteX76" fmla="*/ 7356878 w 7472601"/>
              <a:gd name="connsiteY76" fmla="*/ 5981332 h 6858000"/>
              <a:gd name="connsiteX77" fmla="*/ 7467600 w 7472601"/>
              <a:gd name="connsiteY77" fmla="*/ 6117703 h 6858000"/>
              <a:gd name="connsiteX78" fmla="*/ 7467600 w 7472601"/>
              <a:gd name="connsiteY78" fmla="*/ 6163634 h 6858000"/>
              <a:gd name="connsiteX79" fmla="*/ 7403637 w 7472601"/>
              <a:gd name="connsiteY79" fmla="*/ 6083957 h 6858000"/>
              <a:gd name="connsiteX80" fmla="*/ 7448321 w 7472601"/>
              <a:gd name="connsiteY80" fmla="*/ 6190991 h 6858000"/>
              <a:gd name="connsiteX81" fmla="*/ 7467600 w 7472601"/>
              <a:gd name="connsiteY81" fmla="*/ 6221686 h 6858000"/>
              <a:gd name="connsiteX82" fmla="*/ 7467600 w 7472601"/>
              <a:gd name="connsiteY82" fmla="*/ 6334256 h 6858000"/>
              <a:gd name="connsiteX83" fmla="*/ 7454976 w 7472601"/>
              <a:gd name="connsiteY83" fmla="*/ 6318297 h 6858000"/>
              <a:gd name="connsiteX84" fmla="*/ 1456157 w 7472601"/>
              <a:gd name="connsiteY84" fmla="*/ 5371404 h 6858000"/>
              <a:gd name="connsiteX85" fmla="*/ 1244432 w 7472601"/>
              <a:gd name="connsiteY85" fmla="*/ 5385601 h 6858000"/>
              <a:gd name="connsiteX86" fmla="*/ 973990 w 7472601"/>
              <a:gd name="connsiteY86" fmla="*/ 5424940 h 6858000"/>
              <a:gd name="connsiteX87" fmla="*/ 1103809 w 7472601"/>
              <a:gd name="connsiteY87" fmla="*/ 5433720 h 6858000"/>
              <a:gd name="connsiteX88" fmla="*/ 1123454 w 7472601"/>
              <a:gd name="connsiteY88" fmla="*/ 5435727 h 6858000"/>
              <a:gd name="connsiteX89" fmla="*/ 1737017 w 7472601"/>
              <a:gd name="connsiteY89" fmla="*/ 5452183 h 6858000"/>
              <a:gd name="connsiteX90" fmla="*/ 1824397 w 7472601"/>
              <a:gd name="connsiteY90" fmla="*/ 5447757 h 6858000"/>
              <a:gd name="connsiteX91" fmla="*/ 2070059 w 7472601"/>
              <a:gd name="connsiteY91" fmla="*/ 5441660 h 6858000"/>
              <a:gd name="connsiteX92" fmla="*/ 1456157 w 7472601"/>
              <a:gd name="connsiteY92" fmla="*/ 5371404 h 6858000"/>
              <a:gd name="connsiteX93" fmla="*/ 4988186 w 7472601"/>
              <a:gd name="connsiteY93" fmla="*/ 5216467 h 6858000"/>
              <a:gd name="connsiteX94" fmla="*/ 4777334 w 7472601"/>
              <a:gd name="connsiteY94" fmla="*/ 5406072 h 6858000"/>
              <a:gd name="connsiteX95" fmla="*/ 4718341 w 7472601"/>
              <a:gd name="connsiteY95" fmla="*/ 5468043 h 6858000"/>
              <a:gd name="connsiteX96" fmla="*/ 4604655 w 7472601"/>
              <a:gd name="connsiteY96" fmla="*/ 5583434 h 6858000"/>
              <a:gd name="connsiteX97" fmla="*/ 4565074 w 7472601"/>
              <a:gd name="connsiteY97" fmla="*/ 5618550 h 6858000"/>
              <a:gd name="connsiteX98" fmla="*/ 4988186 w 7472601"/>
              <a:gd name="connsiteY98" fmla="*/ 5216467 h 6858000"/>
              <a:gd name="connsiteX99" fmla="*/ 4978032 w 7472601"/>
              <a:gd name="connsiteY99" fmla="*/ 5183809 h 6858000"/>
              <a:gd name="connsiteX100" fmla="*/ 4463413 w 7472601"/>
              <a:gd name="connsiteY100" fmla="*/ 5615162 h 6858000"/>
              <a:gd name="connsiteX101" fmla="*/ 4358134 w 7472601"/>
              <a:gd name="connsiteY101" fmla="*/ 5742791 h 6858000"/>
              <a:gd name="connsiteX102" fmla="*/ 4376219 w 7472601"/>
              <a:gd name="connsiteY102" fmla="*/ 5729027 h 6858000"/>
              <a:gd name="connsiteX103" fmla="*/ 4582340 w 7472601"/>
              <a:gd name="connsiteY103" fmla="*/ 5561037 h 6858000"/>
              <a:gd name="connsiteX104" fmla="*/ 4694684 w 7472601"/>
              <a:gd name="connsiteY104" fmla="*/ 5447098 h 6858000"/>
              <a:gd name="connsiteX105" fmla="*/ 4754123 w 7472601"/>
              <a:gd name="connsiteY105" fmla="*/ 5384643 h 6858000"/>
              <a:gd name="connsiteX106" fmla="*/ 4978032 w 7472601"/>
              <a:gd name="connsiteY106" fmla="*/ 5183809 h 6858000"/>
              <a:gd name="connsiteX107" fmla="*/ 1903353 w 7472601"/>
              <a:gd name="connsiteY107" fmla="*/ 5044827 h 6858000"/>
              <a:gd name="connsiteX108" fmla="*/ 1936931 w 7472601"/>
              <a:gd name="connsiteY108" fmla="*/ 5093954 h 6858000"/>
              <a:gd name="connsiteX109" fmla="*/ 2195868 w 7472601"/>
              <a:gd name="connsiteY109" fmla="*/ 5396574 h 6858000"/>
              <a:gd name="connsiteX110" fmla="*/ 2088852 w 7472601"/>
              <a:gd name="connsiteY110" fmla="*/ 5166123 h 6858000"/>
              <a:gd name="connsiteX111" fmla="*/ 1958241 w 7472601"/>
              <a:gd name="connsiteY111" fmla="*/ 5067955 h 6858000"/>
              <a:gd name="connsiteX112" fmla="*/ 1903353 w 7472601"/>
              <a:gd name="connsiteY112" fmla="*/ 5044827 h 6858000"/>
              <a:gd name="connsiteX113" fmla="*/ 1979378 w 7472601"/>
              <a:gd name="connsiteY113" fmla="*/ 4769504 h 6858000"/>
              <a:gd name="connsiteX114" fmla="*/ 2882120 w 7472601"/>
              <a:gd name="connsiteY114" fmla="*/ 5064547 h 6858000"/>
              <a:gd name="connsiteX115" fmla="*/ 2793103 w 7472601"/>
              <a:gd name="connsiteY115" fmla="*/ 5039699 h 6858000"/>
              <a:gd name="connsiteX116" fmla="*/ 2770041 w 7472601"/>
              <a:gd name="connsiteY116" fmla="*/ 5033634 h 6858000"/>
              <a:gd name="connsiteX117" fmla="*/ 1979378 w 7472601"/>
              <a:gd name="connsiteY117" fmla="*/ 4769504 h 6858000"/>
              <a:gd name="connsiteX118" fmla="*/ 1927410 w 7472601"/>
              <a:gd name="connsiteY118" fmla="*/ 4716164 h 6858000"/>
              <a:gd name="connsiteX119" fmla="*/ 1959587 w 7472601"/>
              <a:gd name="connsiteY119" fmla="*/ 4728849 h 6858000"/>
              <a:gd name="connsiteX120" fmla="*/ 2777707 w 7472601"/>
              <a:gd name="connsiteY120" fmla="*/ 5003991 h 6858000"/>
              <a:gd name="connsiteX121" fmla="*/ 2800768 w 7472601"/>
              <a:gd name="connsiteY121" fmla="*/ 5010056 h 6858000"/>
              <a:gd name="connsiteX122" fmla="*/ 2879408 w 7472601"/>
              <a:gd name="connsiteY122" fmla="*/ 5031590 h 6858000"/>
              <a:gd name="connsiteX123" fmla="*/ 2862295 w 7472601"/>
              <a:gd name="connsiteY123" fmla="*/ 5022958 h 6858000"/>
              <a:gd name="connsiteX124" fmla="*/ 2813343 w 7472601"/>
              <a:gd name="connsiteY124" fmla="*/ 4998369 h 6858000"/>
              <a:gd name="connsiteX125" fmla="*/ 2646245 w 7472601"/>
              <a:gd name="connsiteY125" fmla="*/ 4930999 h 6858000"/>
              <a:gd name="connsiteX126" fmla="*/ 1999243 w 7472601"/>
              <a:gd name="connsiteY126" fmla="*/ 4730524 h 6858000"/>
              <a:gd name="connsiteX127" fmla="*/ 1979527 w 7472601"/>
              <a:gd name="connsiteY127" fmla="*/ 4726651 h 6858000"/>
              <a:gd name="connsiteX128" fmla="*/ 1927410 w 7472601"/>
              <a:gd name="connsiteY128" fmla="*/ 4716164 h 6858000"/>
              <a:gd name="connsiteX129" fmla="*/ 1997014 w 7472601"/>
              <a:gd name="connsiteY129" fmla="*/ 4698007 h 6858000"/>
              <a:gd name="connsiteX130" fmla="*/ 2005458 w 7472601"/>
              <a:gd name="connsiteY130" fmla="*/ 4699540 h 6858000"/>
              <a:gd name="connsiteX131" fmla="*/ 2657186 w 7472601"/>
              <a:gd name="connsiteY131" fmla="*/ 4901687 h 6858000"/>
              <a:gd name="connsiteX132" fmla="*/ 2826662 w 7472601"/>
              <a:gd name="connsiteY132" fmla="*/ 4970362 h 6858000"/>
              <a:gd name="connsiteX133" fmla="*/ 2876100 w 7472601"/>
              <a:gd name="connsiteY133" fmla="*/ 4995397 h 6858000"/>
              <a:gd name="connsiteX134" fmla="*/ 3042600 w 7472601"/>
              <a:gd name="connsiteY134" fmla="*/ 5059532 h 6858000"/>
              <a:gd name="connsiteX135" fmla="*/ 1997014 w 7472601"/>
              <a:gd name="connsiteY135" fmla="*/ 4698007 h 6858000"/>
              <a:gd name="connsiteX136" fmla="*/ 2305292 w 7472601"/>
              <a:gd name="connsiteY136" fmla="*/ 4219492 h 6858000"/>
              <a:gd name="connsiteX137" fmla="*/ 3360922 w 7472601"/>
              <a:gd name="connsiteY137" fmla="*/ 4529373 h 6858000"/>
              <a:gd name="connsiteX138" fmla="*/ 3492420 w 7472601"/>
              <a:gd name="connsiteY138" fmla="*/ 4510145 h 6858000"/>
              <a:gd name="connsiteX139" fmla="*/ 3364086 w 7472601"/>
              <a:gd name="connsiteY139" fmla="*/ 4480340 h 6858000"/>
              <a:gd name="connsiteX140" fmla="*/ 3225818 w 7472601"/>
              <a:gd name="connsiteY140" fmla="*/ 4411822 h 6858000"/>
              <a:gd name="connsiteX141" fmla="*/ 3129696 w 7472601"/>
              <a:gd name="connsiteY141" fmla="*/ 4360704 h 6858000"/>
              <a:gd name="connsiteX142" fmla="*/ 2814545 w 7472601"/>
              <a:gd name="connsiteY142" fmla="*/ 4282955 h 6858000"/>
              <a:gd name="connsiteX143" fmla="*/ 2305292 w 7472601"/>
              <a:gd name="connsiteY143" fmla="*/ 4219492 h 6858000"/>
              <a:gd name="connsiteX144" fmla="*/ 2626982 w 7472601"/>
              <a:gd name="connsiteY144" fmla="*/ 4206450 h 6858000"/>
              <a:gd name="connsiteX145" fmla="*/ 2490617 w 7472601"/>
              <a:gd name="connsiteY145" fmla="*/ 4206951 h 6858000"/>
              <a:gd name="connsiteX146" fmla="*/ 2819869 w 7472601"/>
              <a:gd name="connsiteY146" fmla="*/ 4252936 h 6858000"/>
              <a:gd name="connsiteX147" fmla="*/ 3143018 w 7472601"/>
              <a:gd name="connsiteY147" fmla="*/ 4332698 h 6858000"/>
              <a:gd name="connsiteX148" fmla="*/ 3241520 w 7472601"/>
              <a:gd name="connsiteY148" fmla="*/ 4385112 h 6858000"/>
              <a:gd name="connsiteX149" fmla="*/ 3374575 w 7472601"/>
              <a:gd name="connsiteY149" fmla="*/ 4451517 h 6858000"/>
              <a:gd name="connsiteX150" fmla="*/ 3505221 w 7472601"/>
              <a:gd name="connsiteY150" fmla="*/ 4480757 h 6858000"/>
              <a:gd name="connsiteX151" fmla="*/ 2626982 w 7472601"/>
              <a:gd name="connsiteY151" fmla="*/ 4206450 h 6858000"/>
              <a:gd name="connsiteX152" fmla="*/ 1310106 w 7472601"/>
              <a:gd name="connsiteY152" fmla="*/ 3943217 h 6858000"/>
              <a:gd name="connsiteX153" fmla="*/ 854994 w 7472601"/>
              <a:gd name="connsiteY153" fmla="*/ 4399136 h 6858000"/>
              <a:gd name="connsiteX154" fmla="*/ 742462 w 7472601"/>
              <a:gd name="connsiteY154" fmla="*/ 4594648 h 6858000"/>
              <a:gd name="connsiteX155" fmla="*/ 820602 w 7472601"/>
              <a:gd name="connsiteY155" fmla="*/ 4485915 h 6858000"/>
              <a:gd name="connsiteX156" fmla="*/ 878295 w 7472601"/>
              <a:gd name="connsiteY156" fmla="*/ 4403594 h 6858000"/>
              <a:gd name="connsiteX157" fmla="*/ 1240607 w 7472601"/>
              <a:gd name="connsiteY157" fmla="*/ 4010401 h 6858000"/>
              <a:gd name="connsiteX158" fmla="*/ 1310106 w 7472601"/>
              <a:gd name="connsiteY158" fmla="*/ 3943217 h 6858000"/>
              <a:gd name="connsiteX159" fmla="*/ 1423113 w 7472601"/>
              <a:gd name="connsiteY159" fmla="*/ 3874565 h 6858000"/>
              <a:gd name="connsiteX160" fmla="*/ 1260565 w 7472601"/>
              <a:gd name="connsiteY160" fmla="*/ 4031982 h 6858000"/>
              <a:gd name="connsiteX161" fmla="*/ 901900 w 7472601"/>
              <a:gd name="connsiteY161" fmla="*/ 4421236 h 6858000"/>
              <a:gd name="connsiteX162" fmla="*/ 845044 w 7472601"/>
              <a:gd name="connsiteY162" fmla="*/ 4502436 h 6858000"/>
              <a:gd name="connsiteX163" fmla="*/ 685926 w 7472601"/>
              <a:gd name="connsiteY163" fmla="*/ 4703069 h 6858000"/>
              <a:gd name="connsiteX164" fmla="*/ 684248 w 7472601"/>
              <a:gd name="connsiteY164" fmla="*/ 4706721 h 6858000"/>
              <a:gd name="connsiteX165" fmla="*/ 1423113 w 7472601"/>
              <a:gd name="connsiteY165" fmla="*/ 3874565 h 6858000"/>
              <a:gd name="connsiteX166" fmla="*/ 3316479 w 7472601"/>
              <a:gd name="connsiteY166" fmla="*/ 3872136 h 6858000"/>
              <a:gd name="connsiteX167" fmla="*/ 3546806 w 7472601"/>
              <a:gd name="connsiteY167" fmla="*/ 4356139 h 6858000"/>
              <a:gd name="connsiteX168" fmla="*/ 3364433 w 7472601"/>
              <a:gd name="connsiteY168" fmla="*/ 3953121 h 6858000"/>
              <a:gd name="connsiteX169" fmla="*/ 3316479 w 7472601"/>
              <a:gd name="connsiteY169" fmla="*/ 3872136 h 6858000"/>
              <a:gd name="connsiteX170" fmla="*/ 3291335 w 7472601"/>
              <a:gd name="connsiteY170" fmla="*/ 3767420 h 6858000"/>
              <a:gd name="connsiteX171" fmla="*/ 3390805 w 7472601"/>
              <a:gd name="connsiteY171" fmla="*/ 3937163 h 6858000"/>
              <a:gd name="connsiteX172" fmla="*/ 3579062 w 7472601"/>
              <a:gd name="connsiteY172" fmla="*/ 4359040 h 6858000"/>
              <a:gd name="connsiteX173" fmla="*/ 3467355 w 7472601"/>
              <a:gd name="connsiteY173" fmla="*/ 3988130 h 6858000"/>
              <a:gd name="connsiteX174" fmla="*/ 3310753 w 7472601"/>
              <a:gd name="connsiteY174" fmla="*/ 3787140 h 6858000"/>
              <a:gd name="connsiteX175" fmla="*/ 3291335 w 7472601"/>
              <a:gd name="connsiteY175" fmla="*/ 3767420 h 6858000"/>
              <a:gd name="connsiteX176" fmla="*/ 1635889 w 7472601"/>
              <a:gd name="connsiteY176" fmla="*/ 3709494 h 6858000"/>
              <a:gd name="connsiteX177" fmla="*/ 1634800 w 7472601"/>
              <a:gd name="connsiteY177" fmla="*/ 3731111 h 6858000"/>
              <a:gd name="connsiteX178" fmla="*/ 1635889 w 7472601"/>
              <a:gd name="connsiteY178" fmla="*/ 3709494 h 6858000"/>
              <a:gd name="connsiteX179" fmla="*/ 1510397 w 7472601"/>
              <a:gd name="connsiteY179" fmla="*/ 3684705 h 6858000"/>
              <a:gd name="connsiteX180" fmla="*/ 1146550 w 7472601"/>
              <a:gd name="connsiteY180" fmla="*/ 3802012 h 6858000"/>
              <a:gd name="connsiteX181" fmla="*/ 698834 w 7472601"/>
              <a:gd name="connsiteY181" fmla="*/ 3952272 h 6858000"/>
              <a:gd name="connsiteX182" fmla="*/ 34256 w 7472601"/>
              <a:gd name="connsiteY182" fmla="*/ 4347603 h 6858000"/>
              <a:gd name="connsiteX183" fmla="*/ 527241 w 7472601"/>
              <a:gd name="connsiteY183" fmla="*/ 4065078 h 6858000"/>
              <a:gd name="connsiteX184" fmla="*/ 1510397 w 7472601"/>
              <a:gd name="connsiteY184" fmla="*/ 3684705 h 6858000"/>
              <a:gd name="connsiteX185" fmla="*/ 1313114 w 7472601"/>
              <a:gd name="connsiteY185" fmla="*/ 3655216 h 6858000"/>
              <a:gd name="connsiteX186" fmla="*/ 1109304 w 7472601"/>
              <a:gd name="connsiteY186" fmla="*/ 3669030 h 6858000"/>
              <a:gd name="connsiteX187" fmla="*/ 8129 w 7472601"/>
              <a:gd name="connsiteY187" fmla="*/ 4330519 h 6858000"/>
              <a:gd name="connsiteX188" fmla="*/ 687572 w 7472601"/>
              <a:gd name="connsiteY188" fmla="*/ 3925629 h 6858000"/>
              <a:gd name="connsiteX189" fmla="*/ 1138365 w 7472601"/>
              <a:gd name="connsiteY189" fmla="*/ 3774515 h 6858000"/>
              <a:gd name="connsiteX190" fmla="*/ 1505579 w 7472601"/>
              <a:gd name="connsiteY190" fmla="*/ 3655526 h 6858000"/>
              <a:gd name="connsiteX191" fmla="*/ 1313114 w 7472601"/>
              <a:gd name="connsiteY191" fmla="*/ 3655216 h 6858000"/>
              <a:gd name="connsiteX192" fmla="*/ 3655073 w 7472601"/>
              <a:gd name="connsiteY192" fmla="*/ 3650884 h 6858000"/>
              <a:gd name="connsiteX193" fmla="*/ 3989938 w 7472601"/>
              <a:gd name="connsiteY193" fmla="*/ 3991685 h 6858000"/>
              <a:gd name="connsiteX194" fmla="*/ 4393907 w 7472601"/>
              <a:gd name="connsiteY194" fmla="*/ 4261258 h 6858000"/>
              <a:gd name="connsiteX195" fmla="*/ 4648051 w 7472601"/>
              <a:gd name="connsiteY195" fmla="*/ 4374051 h 6858000"/>
              <a:gd name="connsiteX196" fmla="*/ 4383389 w 7472601"/>
              <a:gd name="connsiteY196" fmla="*/ 4184369 h 6858000"/>
              <a:gd name="connsiteX197" fmla="*/ 4165508 w 7472601"/>
              <a:gd name="connsiteY197" fmla="*/ 4035196 h 6858000"/>
              <a:gd name="connsiteX198" fmla="*/ 4068162 w 7472601"/>
              <a:gd name="connsiteY198" fmla="*/ 3953394 h 6858000"/>
              <a:gd name="connsiteX199" fmla="*/ 3981416 w 7472601"/>
              <a:gd name="connsiteY199" fmla="*/ 3880482 h 6858000"/>
              <a:gd name="connsiteX200" fmla="*/ 3800147 w 7472601"/>
              <a:gd name="connsiteY200" fmla="*/ 3749872 h 6858000"/>
              <a:gd name="connsiteX201" fmla="*/ 3655073 w 7472601"/>
              <a:gd name="connsiteY201" fmla="*/ 3650884 h 6858000"/>
              <a:gd name="connsiteX202" fmla="*/ 3670252 w 7472601"/>
              <a:gd name="connsiteY202" fmla="*/ 3622798 h 6858000"/>
              <a:gd name="connsiteX203" fmla="*/ 3817258 w 7472601"/>
              <a:gd name="connsiteY203" fmla="*/ 3723577 h 6858000"/>
              <a:gd name="connsiteX204" fmla="*/ 4000461 w 7472601"/>
              <a:gd name="connsiteY204" fmla="*/ 3855966 h 6858000"/>
              <a:gd name="connsiteX205" fmla="*/ 4088180 w 7472601"/>
              <a:gd name="connsiteY205" fmla="*/ 3929774 h 6858000"/>
              <a:gd name="connsiteX206" fmla="*/ 4184555 w 7472601"/>
              <a:gd name="connsiteY206" fmla="*/ 4010683 h 6858000"/>
              <a:gd name="connsiteX207" fmla="*/ 4399563 w 7472601"/>
              <a:gd name="connsiteY207" fmla="*/ 4158106 h 6858000"/>
              <a:gd name="connsiteX208" fmla="*/ 4684469 w 7472601"/>
              <a:gd name="connsiteY208" fmla="*/ 4364680 h 6858000"/>
              <a:gd name="connsiteX209" fmla="*/ 4690271 w 7472601"/>
              <a:gd name="connsiteY209" fmla="*/ 4370034 h 6858000"/>
              <a:gd name="connsiteX210" fmla="*/ 4136093 w 7472601"/>
              <a:gd name="connsiteY210" fmla="*/ 3858466 h 6858000"/>
              <a:gd name="connsiteX211" fmla="*/ 3670252 w 7472601"/>
              <a:gd name="connsiteY211" fmla="*/ 3622798 h 6858000"/>
              <a:gd name="connsiteX212" fmla="*/ 4440129 w 7472601"/>
              <a:gd name="connsiteY212" fmla="*/ 3448571 h 6858000"/>
              <a:gd name="connsiteX213" fmla="*/ 4856525 w 7472601"/>
              <a:gd name="connsiteY213" fmla="*/ 3915351 h 6858000"/>
              <a:gd name="connsiteX214" fmla="*/ 5059055 w 7472601"/>
              <a:gd name="connsiteY214" fmla="*/ 4108918 h 6858000"/>
              <a:gd name="connsiteX215" fmla="*/ 5290070 w 7472601"/>
              <a:gd name="connsiteY215" fmla="*/ 4263619 h 6858000"/>
              <a:gd name="connsiteX216" fmla="*/ 4834991 w 7472601"/>
              <a:gd name="connsiteY216" fmla="*/ 3830985 h 6858000"/>
              <a:gd name="connsiteX217" fmla="*/ 4440129 w 7472601"/>
              <a:gd name="connsiteY217" fmla="*/ 3448571 h 6858000"/>
              <a:gd name="connsiteX218" fmla="*/ 4441737 w 7472601"/>
              <a:gd name="connsiteY218" fmla="*/ 3399734 h 6858000"/>
              <a:gd name="connsiteX219" fmla="*/ 4431236 w 7472601"/>
              <a:gd name="connsiteY219" fmla="*/ 3400954 h 6858000"/>
              <a:gd name="connsiteX220" fmla="*/ 4557150 w 7472601"/>
              <a:gd name="connsiteY220" fmla="*/ 3510023 h 6858000"/>
              <a:gd name="connsiteX221" fmla="*/ 4856936 w 7472601"/>
              <a:gd name="connsiteY221" fmla="*/ 3809146 h 6858000"/>
              <a:gd name="connsiteX222" fmla="*/ 5111996 w 7472601"/>
              <a:gd name="connsiteY222" fmla="*/ 4065759 h 6858000"/>
              <a:gd name="connsiteX223" fmla="*/ 5388878 w 7472601"/>
              <a:gd name="connsiteY223" fmla="*/ 4300185 h 6858000"/>
              <a:gd name="connsiteX224" fmla="*/ 5425556 w 7472601"/>
              <a:gd name="connsiteY224" fmla="*/ 4308967 h 6858000"/>
              <a:gd name="connsiteX225" fmla="*/ 4943646 w 7472601"/>
              <a:gd name="connsiteY225" fmla="*/ 3822916 h 6858000"/>
              <a:gd name="connsiteX226" fmla="*/ 4594837 w 7472601"/>
              <a:gd name="connsiteY226" fmla="*/ 3532274 h 6858000"/>
              <a:gd name="connsiteX227" fmla="*/ 4441737 w 7472601"/>
              <a:gd name="connsiteY227" fmla="*/ 3399734 h 6858000"/>
              <a:gd name="connsiteX228" fmla="*/ 5425834 w 7472601"/>
              <a:gd name="connsiteY228" fmla="*/ 3162785 h 6858000"/>
              <a:gd name="connsiteX229" fmla="*/ 5401644 w 7472601"/>
              <a:gd name="connsiteY229" fmla="*/ 3617847 h 6858000"/>
              <a:gd name="connsiteX230" fmla="*/ 5467256 w 7472601"/>
              <a:gd name="connsiteY230" fmla="*/ 4175494 h 6858000"/>
              <a:gd name="connsiteX231" fmla="*/ 5448069 w 7472601"/>
              <a:gd name="connsiteY231" fmla="*/ 3567554 h 6858000"/>
              <a:gd name="connsiteX232" fmla="*/ 5425834 w 7472601"/>
              <a:gd name="connsiteY232" fmla="*/ 3162785 h 6858000"/>
              <a:gd name="connsiteX233" fmla="*/ 1318687 w 7472601"/>
              <a:gd name="connsiteY233" fmla="*/ 3113840 h 6858000"/>
              <a:gd name="connsiteX234" fmla="*/ 1066793 w 7472601"/>
              <a:gd name="connsiteY234" fmla="*/ 3212171 h 6858000"/>
              <a:gd name="connsiteX235" fmla="*/ 993319 w 7472601"/>
              <a:gd name="connsiteY235" fmla="*/ 3247648 h 6858000"/>
              <a:gd name="connsiteX236" fmla="*/ 853081 w 7472601"/>
              <a:gd name="connsiteY236" fmla="*/ 3312410 h 6858000"/>
              <a:gd name="connsiteX237" fmla="*/ 805957 w 7472601"/>
              <a:gd name="connsiteY237" fmla="*/ 3330443 h 6858000"/>
              <a:gd name="connsiteX238" fmla="*/ 1318687 w 7472601"/>
              <a:gd name="connsiteY238" fmla="*/ 3113840 h 6858000"/>
              <a:gd name="connsiteX239" fmla="*/ 5453702 w 7472601"/>
              <a:gd name="connsiteY239" fmla="*/ 3090882 h 6858000"/>
              <a:gd name="connsiteX240" fmla="*/ 5480135 w 7472601"/>
              <a:gd name="connsiteY240" fmla="*/ 3565802 h 6858000"/>
              <a:gd name="connsiteX241" fmla="*/ 5499023 w 7472601"/>
              <a:gd name="connsiteY241" fmla="*/ 4166310 h 6858000"/>
              <a:gd name="connsiteX242" fmla="*/ 5547022 w 7472601"/>
              <a:gd name="connsiteY242" fmla="*/ 3607838 h 6858000"/>
              <a:gd name="connsiteX243" fmla="*/ 5515964 w 7472601"/>
              <a:gd name="connsiteY243" fmla="*/ 3378541 h 6858000"/>
              <a:gd name="connsiteX244" fmla="*/ 5453702 w 7472601"/>
              <a:gd name="connsiteY244" fmla="*/ 3090882 h 6858000"/>
              <a:gd name="connsiteX245" fmla="*/ 1238695 w 7472601"/>
              <a:gd name="connsiteY245" fmla="*/ 3076820 h 6858000"/>
              <a:gd name="connsiteX246" fmla="*/ 716371 w 7472601"/>
              <a:gd name="connsiteY246" fmla="*/ 3293249 h 6858000"/>
              <a:gd name="connsiteX247" fmla="*/ 579522 w 7472601"/>
              <a:gd name="connsiteY247" fmla="*/ 3371759 h 6858000"/>
              <a:gd name="connsiteX248" fmla="*/ 600288 w 7472601"/>
              <a:gd name="connsiteY248" fmla="*/ 3365555 h 6858000"/>
              <a:gd name="connsiteX249" fmla="*/ 840692 w 7472601"/>
              <a:gd name="connsiteY249" fmla="*/ 3284921 h 6858000"/>
              <a:gd name="connsiteX250" fmla="*/ 979248 w 7472601"/>
              <a:gd name="connsiteY250" fmla="*/ 3221003 h 6858000"/>
              <a:gd name="connsiteX251" fmla="*/ 1053282 w 7472601"/>
              <a:gd name="connsiteY251" fmla="*/ 3185247 h 6858000"/>
              <a:gd name="connsiteX252" fmla="*/ 1320603 w 7472601"/>
              <a:gd name="connsiteY252" fmla="*/ 3081281 h 6858000"/>
              <a:gd name="connsiteX253" fmla="*/ 1238695 w 7472601"/>
              <a:gd name="connsiteY253" fmla="*/ 3076820 h 6858000"/>
              <a:gd name="connsiteX254" fmla="*/ 5425627 w 7472601"/>
              <a:gd name="connsiteY254" fmla="*/ 2954192 h 6858000"/>
              <a:gd name="connsiteX255" fmla="*/ 5470770 w 7472601"/>
              <a:gd name="connsiteY255" fmla="*/ 3005435 h 6858000"/>
              <a:gd name="connsiteX256" fmla="*/ 5519779 w 7472601"/>
              <a:gd name="connsiteY256" fmla="*/ 4359223 h 6858000"/>
              <a:gd name="connsiteX257" fmla="*/ 5520293 w 7472601"/>
              <a:gd name="connsiteY257" fmla="*/ 4360602 h 6858000"/>
              <a:gd name="connsiteX258" fmla="*/ 5767221 w 7472601"/>
              <a:gd name="connsiteY258" fmla="*/ 4665564 h 6858000"/>
              <a:gd name="connsiteX259" fmla="*/ 6937169 w 7472601"/>
              <a:gd name="connsiteY259" fmla="*/ 4815941 h 6858000"/>
              <a:gd name="connsiteX260" fmla="*/ 6953922 w 7472601"/>
              <a:gd name="connsiteY260" fmla="*/ 4890068 h 6858000"/>
              <a:gd name="connsiteX261" fmla="*/ 6071359 w 7472601"/>
              <a:gd name="connsiteY261" fmla="*/ 4770770 h 6858000"/>
              <a:gd name="connsiteX262" fmla="*/ 6038839 w 7472601"/>
              <a:gd name="connsiteY262" fmla="*/ 4764474 h 6858000"/>
              <a:gd name="connsiteX263" fmla="*/ 6038706 w 7472601"/>
              <a:gd name="connsiteY263" fmla="*/ 4763847 h 6858000"/>
              <a:gd name="connsiteX264" fmla="*/ 6037784 w 7472601"/>
              <a:gd name="connsiteY264" fmla="*/ 4764270 h 6858000"/>
              <a:gd name="connsiteX265" fmla="*/ 6038839 w 7472601"/>
              <a:gd name="connsiteY265" fmla="*/ 4764474 h 6858000"/>
              <a:gd name="connsiteX266" fmla="*/ 6040338 w 7472601"/>
              <a:gd name="connsiteY266" fmla="*/ 4771418 h 6858000"/>
              <a:gd name="connsiteX267" fmla="*/ 6024488 w 7472601"/>
              <a:gd name="connsiteY267" fmla="*/ 4809903 h 6858000"/>
              <a:gd name="connsiteX268" fmla="*/ 5599771 w 7472601"/>
              <a:gd name="connsiteY268" fmla="*/ 5509652 h 6858000"/>
              <a:gd name="connsiteX269" fmla="*/ 5548843 w 7472601"/>
              <a:gd name="connsiteY269" fmla="*/ 5563845 h 6858000"/>
              <a:gd name="connsiteX270" fmla="*/ 5940952 w 7472601"/>
              <a:gd name="connsiteY270" fmla="*/ 6250028 h 6858000"/>
              <a:gd name="connsiteX271" fmla="*/ 6043441 w 7472601"/>
              <a:gd name="connsiteY271" fmla="*/ 6665847 h 6858000"/>
              <a:gd name="connsiteX272" fmla="*/ 6093432 w 7472601"/>
              <a:gd name="connsiteY272" fmla="*/ 6858000 h 6858000"/>
              <a:gd name="connsiteX273" fmla="*/ 6034344 w 7472601"/>
              <a:gd name="connsiteY273" fmla="*/ 6858000 h 6858000"/>
              <a:gd name="connsiteX274" fmla="*/ 6026679 w 7472601"/>
              <a:gd name="connsiteY274" fmla="*/ 6836959 h 6858000"/>
              <a:gd name="connsiteX275" fmla="*/ 5800441 w 7472601"/>
              <a:gd name="connsiteY275" fmla="*/ 6335286 h 6858000"/>
              <a:gd name="connsiteX276" fmla="*/ 5526562 w 7472601"/>
              <a:gd name="connsiteY276" fmla="*/ 5705388 h 6858000"/>
              <a:gd name="connsiteX277" fmla="*/ 5519640 w 7472601"/>
              <a:gd name="connsiteY277" fmla="*/ 5683774 h 6858000"/>
              <a:gd name="connsiteX278" fmla="*/ 5844559 w 7472601"/>
              <a:gd name="connsiteY278" fmla="*/ 6553349 h 6858000"/>
              <a:gd name="connsiteX279" fmla="*/ 5975994 w 7472601"/>
              <a:gd name="connsiteY279" fmla="*/ 6858000 h 6858000"/>
              <a:gd name="connsiteX280" fmla="*/ 5898547 w 7472601"/>
              <a:gd name="connsiteY280" fmla="*/ 6858000 h 6858000"/>
              <a:gd name="connsiteX281" fmla="*/ 5682041 w 7472601"/>
              <a:gd name="connsiteY281" fmla="*/ 6355860 h 6858000"/>
              <a:gd name="connsiteX282" fmla="*/ 5461758 w 7472601"/>
              <a:gd name="connsiteY282" fmla="*/ 5820220 h 6858000"/>
              <a:gd name="connsiteX283" fmla="*/ 5237282 w 7472601"/>
              <a:gd name="connsiteY283" fmla="*/ 6579086 h 6858000"/>
              <a:gd name="connsiteX284" fmla="*/ 5115009 w 7472601"/>
              <a:gd name="connsiteY284" fmla="*/ 6858000 h 6858000"/>
              <a:gd name="connsiteX285" fmla="*/ 5028074 w 7472601"/>
              <a:gd name="connsiteY285" fmla="*/ 6858000 h 6858000"/>
              <a:gd name="connsiteX286" fmla="*/ 5079508 w 7472601"/>
              <a:gd name="connsiteY286" fmla="*/ 6749074 h 6858000"/>
              <a:gd name="connsiteX287" fmla="*/ 5371846 w 7472601"/>
              <a:gd name="connsiteY287" fmla="*/ 5924413 h 6858000"/>
              <a:gd name="connsiteX288" fmla="*/ 5270512 w 7472601"/>
              <a:gd name="connsiteY288" fmla="*/ 6138975 h 6858000"/>
              <a:gd name="connsiteX289" fmla="*/ 5062409 w 7472601"/>
              <a:gd name="connsiteY289" fmla="*/ 6653544 h 6858000"/>
              <a:gd name="connsiteX290" fmla="*/ 5036628 w 7472601"/>
              <a:gd name="connsiteY290" fmla="*/ 6754247 h 6858000"/>
              <a:gd name="connsiteX291" fmla="*/ 5009112 w 7472601"/>
              <a:gd name="connsiteY291" fmla="*/ 6858000 h 6858000"/>
              <a:gd name="connsiteX292" fmla="*/ 4976679 w 7472601"/>
              <a:gd name="connsiteY292" fmla="*/ 6858000 h 6858000"/>
              <a:gd name="connsiteX293" fmla="*/ 5006537 w 7472601"/>
              <a:gd name="connsiteY293" fmla="*/ 6747068 h 6858000"/>
              <a:gd name="connsiteX294" fmla="*/ 5032723 w 7472601"/>
              <a:gd name="connsiteY294" fmla="*/ 6644957 h 6858000"/>
              <a:gd name="connsiteX295" fmla="*/ 5242949 w 7472601"/>
              <a:gd name="connsiteY295" fmla="*/ 6125175 h 6858000"/>
              <a:gd name="connsiteX296" fmla="*/ 5286321 w 7472601"/>
              <a:gd name="connsiteY296" fmla="*/ 6033555 h 6858000"/>
              <a:gd name="connsiteX297" fmla="*/ 5008210 w 7472601"/>
              <a:gd name="connsiteY297" fmla="*/ 6649194 h 6858000"/>
              <a:gd name="connsiteX298" fmla="*/ 4986321 w 7472601"/>
              <a:gd name="connsiteY298" fmla="*/ 6765687 h 6858000"/>
              <a:gd name="connsiteX299" fmla="*/ 4973474 w 7472601"/>
              <a:gd name="connsiteY299" fmla="*/ 6858000 h 6858000"/>
              <a:gd name="connsiteX300" fmla="*/ 4907178 w 7472601"/>
              <a:gd name="connsiteY300" fmla="*/ 6858000 h 6858000"/>
              <a:gd name="connsiteX301" fmla="*/ 4910810 w 7472601"/>
              <a:gd name="connsiteY301" fmla="*/ 6829660 h 6858000"/>
              <a:gd name="connsiteX302" fmla="*/ 4987461 w 7472601"/>
              <a:gd name="connsiteY302" fmla="*/ 6432994 h 6858000"/>
              <a:gd name="connsiteX303" fmla="*/ 5179262 w 7472601"/>
              <a:gd name="connsiteY303" fmla="*/ 6035044 h 6858000"/>
              <a:gd name="connsiteX304" fmla="*/ 4689678 w 7472601"/>
              <a:gd name="connsiteY304" fmla="*/ 6440241 h 6858000"/>
              <a:gd name="connsiteX305" fmla="*/ 4477543 w 7472601"/>
              <a:gd name="connsiteY305" fmla="*/ 6674836 h 6858000"/>
              <a:gd name="connsiteX306" fmla="*/ 4329957 w 7472601"/>
              <a:gd name="connsiteY306" fmla="*/ 6858000 h 6858000"/>
              <a:gd name="connsiteX307" fmla="*/ 4218595 w 7472601"/>
              <a:gd name="connsiteY307" fmla="*/ 6858000 h 6858000"/>
              <a:gd name="connsiteX308" fmla="*/ 4368888 w 7472601"/>
              <a:gd name="connsiteY308" fmla="*/ 6668412 h 6858000"/>
              <a:gd name="connsiteX309" fmla="*/ 4563091 w 7472601"/>
              <a:gd name="connsiteY309" fmla="*/ 6442508 h 6858000"/>
              <a:gd name="connsiteX310" fmla="*/ 5387324 w 7472601"/>
              <a:gd name="connsiteY310" fmla="*/ 5705830 h 6858000"/>
              <a:gd name="connsiteX311" fmla="*/ 5073620 w 7472601"/>
              <a:gd name="connsiteY311" fmla="*/ 5955437 h 6858000"/>
              <a:gd name="connsiteX312" fmla="*/ 4689789 w 7472601"/>
              <a:gd name="connsiteY312" fmla="*/ 6268382 h 6858000"/>
              <a:gd name="connsiteX313" fmla="*/ 4418722 w 7472601"/>
              <a:gd name="connsiteY313" fmla="*/ 6570886 h 6858000"/>
              <a:gd name="connsiteX314" fmla="*/ 4214944 w 7472601"/>
              <a:gd name="connsiteY314" fmla="*/ 6858000 h 6858000"/>
              <a:gd name="connsiteX315" fmla="*/ 4177898 w 7472601"/>
              <a:gd name="connsiteY315" fmla="*/ 6858000 h 6858000"/>
              <a:gd name="connsiteX316" fmla="*/ 4391597 w 7472601"/>
              <a:gd name="connsiteY316" fmla="*/ 6556370 h 6858000"/>
              <a:gd name="connsiteX317" fmla="*/ 4668889 w 7472601"/>
              <a:gd name="connsiteY317" fmla="*/ 6246399 h 6858000"/>
              <a:gd name="connsiteX318" fmla="*/ 5055427 w 7472601"/>
              <a:gd name="connsiteY318" fmla="*/ 5931476 h 6858000"/>
              <a:gd name="connsiteX319" fmla="*/ 5371814 w 7472601"/>
              <a:gd name="connsiteY319" fmla="*/ 5678975 h 6858000"/>
              <a:gd name="connsiteX320" fmla="*/ 4987918 w 7472601"/>
              <a:gd name="connsiteY320" fmla="*/ 5838701 h 6858000"/>
              <a:gd name="connsiteX321" fmla="*/ 4317146 w 7472601"/>
              <a:gd name="connsiteY321" fmla="*/ 6587716 h 6858000"/>
              <a:gd name="connsiteX322" fmla="*/ 4171627 w 7472601"/>
              <a:gd name="connsiteY322" fmla="*/ 6858000 h 6858000"/>
              <a:gd name="connsiteX323" fmla="*/ 4081585 w 7472601"/>
              <a:gd name="connsiteY323" fmla="*/ 6858000 h 6858000"/>
              <a:gd name="connsiteX324" fmla="*/ 4238603 w 7472601"/>
              <a:gd name="connsiteY324" fmla="*/ 6559341 h 6858000"/>
              <a:gd name="connsiteX325" fmla="*/ 4778333 w 7472601"/>
              <a:gd name="connsiteY325" fmla="*/ 5873626 h 6858000"/>
              <a:gd name="connsiteX326" fmla="*/ 5414185 w 7472601"/>
              <a:gd name="connsiteY326" fmla="*/ 5573882 h 6858000"/>
              <a:gd name="connsiteX327" fmla="*/ 5959648 w 7472601"/>
              <a:gd name="connsiteY327" fmla="*/ 4760797 h 6858000"/>
              <a:gd name="connsiteX328" fmla="*/ 5355019 w 7472601"/>
              <a:gd name="connsiteY328" fmla="*/ 4734672 h 6858000"/>
              <a:gd name="connsiteX329" fmla="*/ 5083565 w 7472601"/>
              <a:gd name="connsiteY329" fmla="*/ 5179121 h 6858000"/>
              <a:gd name="connsiteX330" fmla="*/ 4713577 w 7472601"/>
              <a:gd name="connsiteY330" fmla="*/ 5616803 h 6858000"/>
              <a:gd name="connsiteX331" fmla="*/ 3989559 w 7472601"/>
              <a:gd name="connsiteY331" fmla="*/ 6145945 h 6858000"/>
              <a:gd name="connsiteX332" fmla="*/ 3939824 w 7472601"/>
              <a:gd name="connsiteY332" fmla="*/ 6066900 h 6858000"/>
              <a:gd name="connsiteX333" fmla="*/ 4584537 w 7472601"/>
              <a:gd name="connsiteY333" fmla="*/ 5324826 h 6858000"/>
              <a:gd name="connsiteX334" fmla="*/ 5037105 w 7472601"/>
              <a:gd name="connsiteY334" fmla="*/ 5088765 h 6858000"/>
              <a:gd name="connsiteX335" fmla="*/ 5039930 w 7472601"/>
              <a:gd name="connsiteY335" fmla="*/ 5089585 h 6858000"/>
              <a:gd name="connsiteX336" fmla="*/ 5263764 w 7472601"/>
              <a:gd name="connsiteY336" fmla="*/ 4735525 h 6858000"/>
              <a:gd name="connsiteX337" fmla="*/ 4086300 w 7472601"/>
              <a:gd name="connsiteY337" fmla="*/ 4884599 h 6858000"/>
              <a:gd name="connsiteX338" fmla="*/ 4085485 w 7472601"/>
              <a:gd name="connsiteY338" fmla="*/ 4899070 h 6858000"/>
              <a:gd name="connsiteX339" fmla="*/ 3871915 w 7472601"/>
              <a:gd name="connsiteY339" fmla="*/ 5253645 h 6858000"/>
              <a:gd name="connsiteX340" fmla="*/ 3799374 w 7472601"/>
              <a:gd name="connsiteY340" fmla="*/ 5466127 h 6858000"/>
              <a:gd name="connsiteX341" fmla="*/ 3498850 w 7472601"/>
              <a:gd name="connsiteY341" fmla="*/ 6661888 h 6858000"/>
              <a:gd name="connsiteX342" fmla="*/ 3399216 w 7472601"/>
              <a:gd name="connsiteY342" fmla="*/ 6858000 h 6858000"/>
              <a:gd name="connsiteX343" fmla="*/ 3303688 w 7472601"/>
              <a:gd name="connsiteY343" fmla="*/ 6858000 h 6858000"/>
              <a:gd name="connsiteX344" fmla="*/ 3391774 w 7472601"/>
              <a:gd name="connsiteY344" fmla="*/ 6697181 h 6858000"/>
              <a:gd name="connsiteX345" fmla="*/ 3735540 w 7472601"/>
              <a:gd name="connsiteY345" fmla="*/ 5546923 h 6858000"/>
              <a:gd name="connsiteX346" fmla="*/ 3729438 w 7472601"/>
              <a:gd name="connsiteY346" fmla="*/ 5569058 h 6858000"/>
              <a:gd name="connsiteX347" fmla="*/ 3707782 w 7472601"/>
              <a:gd name="connsiteY347" fmla="*/ 5644908 h 6858000"/>
              <a:gd name="connsiteX348" fmla="*/ 3583827 w 7472601"/>
              <a:gd name="connsiteY348" fmla="*/ 6039215 h 6858000"/>
              <a:gd name="connsiteX349" fmla="*/ 3547861 w 7472601"/>
              <a:gd name="connsiteY349" fmla="*/ 6129609 h 6858000"/>
              <a:gd name="connsiteX350" fmla="*/ 3490905 w 7472601"/>
              <a:gd name="connsiteY350" fmla="*/ 6277660 h 6858000"/>
              <a:gd name="connsiteX351" fmla="*/ 3455859 w 7472601"/>
              <a:gd name="connsiteY351" fmla="*/ 6391301 h 6858000"/>
              <a:gd name="connsiteX352" fmla="*/ 3429112 w 7472601"/>
              <a:gd name="connsiteY352" fmla="*/ 6479469 h 6858000"/>
              <a:gd name="connsiteX353" fmla="*/ 3304862 w 7472601"/>
              <a:gd name="connsiteY353" fmla="*/ 6796476 h 6858000"/>
              <a:gd name="connsiteX354" fmla="*/ 3276071 w 7472601"/>
              <a:gd name="connsiteY354" fmla="*/ 6858000 h 6858000"/>
              <a:gd name="connsiteX355" fmla="*/ 3240805 w 7472601"/>
              <a:gd name="connsiteY355" fmla="*/ 6858000 h 6858000"/>
              <a:gd name="connsiteX356" fmla="*/ 3275917 w 7472601"/>
              <a:gd name="connsiteY356" fmla="*/ 6783192 h 6858000"/>
              <a:gd name="connsiteX357" fmla="*/ 3399358 w 7472601"/>
              <a:gd name="connsiteY357" fmla="*/ 6469011 h 6858000"/>
              <a:gd name="connsiteX358" fmla="*/ 3425650 w 7472601"/>
              <a:gd name="connsiteY358" fmla="*/ 6381333 h 6858000"/>
              <a:gd name="connsiteX359" fmla="*/ 3460661 w 7472601"/>
              <a:gd name="connsiteY359" fmla="*/ 6266763 h 6858000"/>
              <a:gd name="connsiteX360" fmla="*/ 3518021 w 7472601"/>
              <a:gd name="connsiteY360" fmla="*/ 6117298 h 6858000"/>
              <a:gd name="connsiteX361" fmla="*/ 3554035 w 7472601"/>
              <a:gd name="connsiteY361" fmla="*/ 6027832 h 6858000"/>
              <a:gd name="connsiteX362" fmla="*/ 3677174 w 7472601"/>
              <a:gd name="connsiteY362" fmla="*/ 5636351 h 6858000"/>
              <a:gd name="connsiteX363" fmla="*/ 3698819 w 7472601"/>
              <a:gd name="connsiteY363" fmla="*/ 5560503 h 6858000"/>
              <a:gd name="connsiteX364" fmla="*/ 3702094 w 7472601"/>
              <a:gd name="connsiteY364" fmla="*/ 5549194 h 6858000"/>
              <a:gd name="connsiteX365" fmla="*/ 3398355 w 7472601"/>
              <a:gd name="connsiteY365" fmla="*/ 6094603 h 6858000"/>
              <a:gd name="connsiteX366" fmla="*/ 3193941 w 7472601"/>
              <a:gd name="connsiteY366" fmla="*/ 6798775 h 6858000"/>
              <a:gd name="connsiteX367" fmla="*/ 3184140 w 7472601"/>
              <a:gd name="connsiteY367" fmla="*/ 6858000 h 6858000"/>
              <a:gd name="connsiteX368" fmla="*/ 3099978 w 7472601"/>
              <a:gd name="connsiteY368" fmla="*/ 6858000 h 6858000"/>
              <a:gd name="connsiteX369" fmla="*/ 3101556 w 7472601"/>
              <a:gd name="connsiteY369" fmla="*/ 6843337 h 6858000"/>
              <a:gd name="connsiteX370" fmla="*/ 3370162 w 7472601"/>
              <a:gd name="connsiteY370" fmla="*/ 5785550 h 6858000"/>
              <a:gd name="connsiteX371" fmla="*/ 3746477 w 7472601"/>
              <a:gd name="connsiteY371" fmla="*/ 5377889 h 6858000"/>
              <a:gd name="connsiteX372" fmla="*/ 3863399 w 7472601"/>
              <a:gd name="connsiteY372" fmla="*/ 5087257 h 6858000"/>
              <a:gd name="connsiteX373" fmla="*/ 3968712 w 7472601"/>
              <a:gd name="connsiteY373" fmla="*/ 4913989 h 6858000"/>
              <a:gd name="connsiteX374" fmla="*/ 2792390 w 7472601"/>
              <a:gd name="connsiteY374" fmla="*/ 5382974 h 6858000"/>
              <a:gd name="connsiteX375" fmla="*/ 2714982 w 7472601"/>
              <a:gd name="connsiteY375" fmla="*/ 5427051 h 6858000"/>
              <a:gd name="connsiteX376" fmla="*/ 2813361 w 7472601"/>
              <a:gd name="connsiteY376" fmla="*/ 6023912 h 6858000"/>
              <a:gd name="connsiteX377" fmla="*/ 2688430 w 7472601"/>
              <a:gd name="connsiteY377" fmla="*/ 6801564 h 6858000"/>
              <a:gd name="connsiteX378" fmla="*/ 2629626 w 7472601"/>
              <a:gd name="connsiteY378" fmla="*/ 6763394 h 6858000"/>
              <a:gd name="connsiteX379" fmla="*/ 2565328 w 7472601"/>
              <a:gd name="connsiteY379" fmla="*/ 5516399 h 6858000"/>
              <a:gd name="connsiteX380" fmla="*/ 1922999 w 7472601"/>
              <a:gd name="connsiteY380" fmla="*/ 5980343 h 6858000"/>
              <a:gd name="connsiteX381" fmla="*/ 1950261 w 7472601"/>
              <a:gd name="connsiteY381" fmla="*/ 6405858 h 6858000"/>
              <a:gd name="connsiteX382" fmla="*/ 2365554 w 7472601"/>
              <a:gd name="connsiteY382" fmla="*/ 6759107 h 6858000"/>
              <a:gd name="connsiteX383" fmla="*/ 2424142 w 7472601"/>
              <a:gd name="connsiteY383" fmla="*/ 6858000 h 6858000"/>
              <a:gd name="connsiteX384" fmla="*/ 2395994 w 7472601"/>
              <a:gd name="connsiteY384" fmla="*/ 6858000 h 6858000"/>
              <a:gd name="connsiteX385" fmla="*/ 2392863 w 7472601"/>
              <a:gd name="connsiteY385" fmla="*/ 6852964 h 6858000"/>
              <a:gd name="connsiteX386" fmla="*/ 2017589 w 7472601"/>
              <a:gd name="connsiteY386" fmla="*/ 6493982 h 6858000"/>
              <a:gd name="connsiteX387" fmla="*/ 2147336 w 7472601"/>
              <a:gd name="connsiteY387" fmla="*/ 6594052 h 6858000"/>
              <a:gd name="connsiteX388" fmla="*/ 2207047 w 7472601"/>
              <a:gd name="connsiteY388" fmla="*/ 6654540 h 6858000"/>
              <a:gd name="connsiteX389" fmla="*/ 2299106 w 7472601"/>
              <a:gd name="connsiteY389" fmla="*/ 6778931 h 6858000"/>
              <a:gd name="connsiteX390" fmla="*/ 2314430 w 7472601"/>
              <a:gd name="connsiteY390" fmla="*/ 6801144 h 6858000"/>
              <a:gd name="connsiteX391" fmla="*/ 2352406 w 7472601"/>
              <a:gd name="connsiteY391" fmla="*/ 6858000 h 6858000"/>
              <a:gd name="connsiteX392" fmla="*/ 2314492 w 7472601"/>
              <a:gd name="connsiteY392" fmla="*/ 6858000 h 6858000"/>
              <a:gd name="connsiteX393" fmla="*/ 2288095 w 7472601"/>
              <a:gd name="connsiteY393" fmla="*/ 6818030 h 6858000"/>
              <a:gd name="connsiteX394" fmla="*/ 2272768 w 7472601"/>
              <a:gd name="connsiteY394" fmla="*/ 6795822 h 6858000"/>
              <a:gd name="connsiteX395" fmla="*/ 2182715 w 7472601"/>
              <a:gd name="connsiteY395" fmla="*/ 6675071 h 6858000"/>
              <a:gd name="connsiteX396" fmla="*/ 2032061 w 7472601"/>
              <a:gd name="connsiteY396" fmla="*/ 6541380 h 6858000"/>
              <a:gd name="connsiteX397" fmla="*/ 2257220 w 7472601"/>
              <a:gd name="connsiteY397" fmla="*/ 6826257 h 6858000"/>
              <a:gd name="connsiteX398" fmla="*/ 2281324 w 7472601"/>
              <a:gd name="connsiteY398" fmla="*/ 6858000 h 6858000"/>
              <a:gd name="connsiteX399" fmla="*/ 2242860 w 7472601"/>
              <a:gd name="connsiteY399" fmla="*/ 6858000 h 6858000"/>
              <a:gd name="connsiteX400" fmla="*/ 2232818 w 7472601"/>
              <a:gd name="connsiteY400" fmla="*/ 6844926 h 6858000"/>
              <a:gd name="connsiteX401" fmla="*/ 1990172 w 7472601"/>
              <a:gd name="connsiteY401" fmla="*/ 6542121 h 6858000"/>
              <a:gd name="connsiteX402" fmla="*/ 2124090 w 7472601"/>
              <a:gd name="connsiteY402" fmla="*/ 6761017 h 6858000"/>
              <a:gd name="connsiteX403" fmla="*/ 2200380 w 7472601"/>
              <a:gd name="connsiteY403" fmla="*/ 6858000 h 6858000"/>
              <a:gd name="connsiteX404" fmla="*/ 2147507 w 7472601"/>
              <a:gd name="connsiteY404" fmla="*/ 6858000 h 6858000"/>
              <a:gd name="connsiteX405" fmla="*/ 2070668 w 7472601"/>
              <a:gd name="connsiteY405" fmla="*/ 6761520 h 6858000"/>
              <a:gd name="connsiteX406" fmla="*/ 1975142 w 7472601"/>
              <a:gd name="connsiteY406" fmla="*/ 6585570 h 6858000"/>
              <a:gd name="connsiteX407" fmla="*/ 2050035 w 7472601"/>
              <a:gd name="connsiteY407" fmla="*/ 6813345 h 6858000"/>
              <a:gd name="connsiteX408" fmla="*/ 2063025 w 7472601"/>
              <a:gd name="connsiteY408" fmla="*/ 6858000 h 6858000"/>
              <a:gd name="connsiteX409" fmla="*/ 2021675 w 7472601"/>
              <a:gd name="connsiteY409" fmla="*/ 6858000 h 6858000"/>
              <a:gd name="connsiteX410" fmla="*/ 2019308 w 7472601"/>
              <a:gd name="connsiteY410" fmla="*/ 6847118 h 6858000"/>
              <a:gd name="connsiteX411" fmla="*/ 1938835 w 7472601"/>
              <a:gd name="connsiteY411" fmla="*/ 6551160 h 6858000"/>
              <a:gd name="connsiteX412" fmla="*/ 1953230 w 7472601"/>
              <a:gd name="connsiteY412" fmla="*/ 6759699 h 6858000"/>
              <a:gd name="connsiteX413" fmla="*/ 1956763 w 7472601"/>
              <a:gd name="connsiteY413" fmla="*/ 6778191 h 6858000"/>
              <a:gd name="connsiteX414" fmla="*/ 1967925 w 7472601"/>
              <a:gd name="connsiteY414" fmla="*/ 6858000 h 6858000"/>
              <a:gd name="connsiteX415" fmla="*/ 1936622 w 7472601"/>
              <a:gd name="connsiteY415" fmla="*/ 6858000 h 6858000"/>
              <a:gd name="connsiteX416" fmla="*/ 1926261 w 7472601"/>
              <a:gd name="connsiteY416" fmla="*/ 6784064 h 6858000"/>
              <a:gd name="connsiteX417" fmla="*/ 1922724 w 7472601"/>
              <a:gd name="connsiteY417" fmla="*/ 6765577 h 6858000"/>
              <a:gd name="connsiteX418" fmla="*/ 1904650 w 7472601"/>
              <a:gd name="connsiteY418" fmla="*/ 6639616 h 6858000"/>
              <a:gd name="connsiteX419" fmla="*/ 1885273 w 7472601"/>
              <a:gd name="connsiteY419" fmla="*/ 6858000 h 6858000"/>
              <a:gd name="connsiteX420" fmla="*/ 1854363 w 7472601"/>
              <a:gd name="connsiteY420" fmla="*/ 6858000 h 6858000"/>
              <a:gd name="connsiteX421" fmla="*/ 1880391 w 7472601"/>
              <a:gd name="connsiteY421" fmla="*/ 6603796 h 6858000"/>
              <a:gd name="connsiteX422" fmla="*/ 1818273 w 7472601"/>
              <a:gd name="connsiteY422" fmla="*/ 6715729 h 6858000"/>
              <a:gd name="connsiteX423" fmla="*/ 1794691 w 7472601"/>
              <a:gd name="connsiteY423" fmla="*/ 6843239 h 6858000"/>
              <a:gd name="connsiteX424" fmla="*/ 1794914 w 7472601"/>
              <a:gd name="connsiteY424" fmla="*/ 6858000 h 6858000"/>
              <a:gd name="connsiteX425" fmla="*/ 1746128 w 7472601"/>
              <a:gd name="connsiteY425" fmla="*/ 6858000 h 6858000"/>
              <a:gd name="connsiteX426" fmla="*/ 1753934 w 7472601"/>
              <a:gd name="connsiteY426" fmla="*/ 6724796 h 6858000"/>
              <a:gd name="connsiteX427" fmla="*/ 1792053 w 7472601"/>
              <a:gd name="connsiteY427" fmla="*/ 6572396 h 6858000"/>
              <a:gd name="connsiteX428" fmla="*/ 1862248 w 7472601"/>
              <a:gd name="connsiteY428" fmla="*/ 6266397 h 6858000"/>
              <a:gd name="connsiteX429" fmla="*/ 1862250 w 7472601"/>
              <a:gd name="connsiteY429" fmla="*/ 6033531 h 6858000"/>
              <a:gd name="connsiteX430" fmla="*/ 1211999 w 7472601"/>
              <a:gd name="connsiteY430" fmla="*/ 6683610 h 6858000"/>
              <a:gd name="connsiteX431" fmla="*/ 1213266 w 7472601"/>
              <a:gd name="connsiteY431" fmla="*/ 6691947 h 6858000"/>
              <a:gd name="connsiteX432" fmla="*/ 1203370 w 7472601"/>
              <a:gd name="connsiteY432" fmla="*/ 6850676 h 6858000"/>
              <a:gd name="connsiteX433" fmla="*/ 1203671 w 7472601"/>
              <a:gd name="connsiteY433" fmla="*/ 6858000 h 6858000"/>
              <a:gd name="connsiteX434" fmla="*/ 1143180 w 7472601"/>
              <a:gd name="connsiteY434" fmla="*/ 6858000 h 6858000"/>
              <a:gd name="connsiteX435" fmla="*/ 1142176 w 7472601"/>
              <a:gd name="connsiteY435" fmla="*/ 6766045 h 6858000"/>
              <a:gd name="connsiteX436" fmla="*/ 1067484 w 7472601"/>
              <a:gd name="connsiteY436" fmla="*/ 6858000 h 6858000"/>
              <a:gd name="connsiteX437" fmla="*/ 953928 w 7472601"/>
              <a:gd name="connsiteY437" fmla="*/ 6858000 h 6858000"/>
              <a:gd name="connsiteX438" fmla="*/ 959715 w 7472601"/>
              <a:gd name="connsiteY438" fmla="*/ 6850185 h 6858000"/>
              <a:gd name="connsiteX439" fmla="*/ 1483788 w 7472601"/>
              <a:gd name="connsiteY439" fmla="*/ 6259174 h 6858000"/>
              <a:gd name="connsiteX440" fmla="*/ 1100671 w 7472601"/>
              <a:gd name="connsiteY440" fmla="*/ 6252137 h 6858000"/>
              <a:gd name="connsiteX441" fmla="*/ 1090144 w 7472601"/>
              <a:gd name="connsiteY441" fmla="*/ 6256748 h 6858000"/>
              <a:gd name="connsiteX442" fmla="*/ 1095872 w 7472601"/>
              <a:gd name="connsiteY442" fmla="*/ 6271892 h 6858000"/>
              <a:gd name="connsiteX443" fmla="*/ 262785 w 7472601"/>
              <a:gd name="connsiteY443" fmla="*/ 6845450 h 6858000"/>
              <a:gd name="connsiteX444" fmla="*/ 209968 w 7472601"/>
              <a:gd name="connsiteY444" fmla="*/ 6770713 h 6858000"/>
              <a:gd name="connsiteX445" fmla="*/ 873460 w 7472601"/>
              <a:gd name="connsiteY445" fmla="*/ 6253768 h 6858000"/>
              <a:gd name="connsiteX446" fmla="*/ 192686 w 7472601"/>
              <a:gd name="connsiteY446" fmla="*/ 5849257 h 6858000"/>
              <a:gd name="connsiteX447" fmla="*/ 4696 w 7472601"/>
              <a:gd name="connsiteY447" fmla="*/ 5697668 h 6858000"/>
              <a:gd name="connsiteX448" fmla="*/ 0 w 7472601"/>
              <a:gd name="connsiteY448" fmla="*/ 5689984 h 6858000"/>
              <a:gd name="connsiteX449" fmla="*/ 0 w 7472601"/>
              <a:gd name="connsiteY449" fmla="*/ 5513472 h 6858000"/>
              <a:gd name="connsiteX450" fmla="*/ 174101 w 7472601"/>
              <a:gd name="connsiteY450" fmla="*/ 5620277 h 6858000"/>
              <a:gd name="connsiteX451" fmla="*/ 891800 w 7472601"/>
              <a:gd name="connsiteY451" fmla="*/ 6036935 h 6858000"/>
              <a:gd name="connsiteX452" fmla="*/ 1072219 w 7472601"/>
              <a:gd name="connsiteY452" fmla="*/ 6169443 h 6858000"/>
              <a:gd name="connsiteX453" fmla="*/ 1074117 w 7472601"/>
              <a:gd name="connsiteY453" fmla="*/ 6170301 h 6858000"/>
              <a:gd name="connsiteX454" fmla="*/ 1083114 w 7472601"/>
              <a:gd name="connsiteY454" fmla="*/ 6174131 h 6858000"/>
              <a:gd name="connsiteX455" fmla="*/ 1543010 w 7472601"/>
              <a:gd name="connsiteY455" fmla="*/ 6191140 h 6858000"/>
              <a:gd name="connsiteX456" fmla="*/ 1551080 w 7472601"/>
              <a:gd name="connsiteY456" fmla="*/ 6195006 h 6858000"/>
              <a:gd name="connsiteX457" fmla="*/ 2345443 w 7472601"/>
              <a:gd name="connsiteY457" fmla="*/ 5549882 h 6858000"/>
              <a:gd name="connsiteX458" fmla="*/ 1721499 w 7472601"/>
              <a:gd name="connsiteY458" fmla="*/ 5599969 h 6858000"/>
              <a:gd name="connsiteX459" fmla="*/ 767716 w 7472601"/>
              <a:gd name="connsiteY459" fmla="*/ 5472768 h 6858000"/>
              <a:gd name="connsiteX460" fmla="*/ 722147 w 7472601"/>
              <a:gd name="connsiteY460" fmla="*/ 5393091 h 6858000"/>
              <a:gd name="connsiteX461" fmla="*/ 1485552 w 7472601"/>
              <a:gd name="connsiteY461" fmla="*/ 5313202 h 6858000"/>
              <a:gd name="connsiteX462" fmla="*/ 2143004 w 7472601"/>
              <a:gd name="connsiteY462" fmla="*/ 5402420 h 6858000"/>
              <a:gd name="connsiteX463" fmla="*/ 1933391 w 7472601"/>
              <a:gd name="connsiteY463" fmla="*/ 5156971 h 6858000"/>
              <a:gd name="connsiteX464" fmla="*/ 1827118 w 7472601"/>
              <a:gd name="connsiteY464" fmla="*/ 4968410 h 6858000"/>
              <a:gd name="connsiteX465" fmla="*/ 1837349 w 7472601"/>
              <a:gd name="connsiteY465" fmla="*/ 4956357 h 6858000"/>
              <a:gd name="connsiteX466" fmla="*/ 2162835 w 7472601"/>
              <a:gd name="connsiteY466" fmla="*/ 5187853 h 6858000"/>
              <a:gd name="connsiteX467" fmla="*/ 2257167 w 7472601"/>
              <a:gd name="connsiteY467" fmla="*/ 5462123 h 6858000"/>
              <a:gd name="connsiteX468" fmla="*/ 2261598 w 7472601"/>
              <a:gd name="connsiteY468" fmla="*/ 5467998 h 6858000"/>
              <a:gd name="connsiteX469" fmla="*/ 2437177 w 7472601"/>
              <a:gd name="connsiteY469" fmla="*/ 5479608 h 6858000"/>
              <a:gd name="connsiteX470" fmla="*/ 2445247 w 7472601"/>
              <a:gd name="connsiteY470" fmla="*/ 5483476 h 6858000"/>
              <a:gd name="connsiteX471" fmla="*/ 2743626 w 7472601"/>
              <a:gd name="connsiteY471" fmla="*/ 5304819 h 6858000"/>
              <a:gd name="connsiteX472" fmla="*/ 3048102 w 7472601"/>
              <a:gd name="connsiteY472" fmla="*/ 5150595 h 6858000"/>
              <a:gd name="connsiteX473" fmla="*/ 1799414 w 7472601"/>
              <a:gd name="connsiteY473" fmla="*/ 4694732 h 6858000"/>
              <a:gd name="connsiteX474" fmla="*/ 1771735 w 7472601"/>
              <a:gd name="connsiteY474" fmla="*/ 4619929 h 6858000"/>
              <a:gd name="connsiteX475" fmla="*/ 3104273 w 7472601"/>
              <a:gd name="connsiteY475" fmla="*/ 5076159 h 6858000"/>
              <a:gd name="connsiteX476" fmla="*/ 3113245 w 7472601"/>
              <a:gd name="connsiteY476" fmla="*/ 5090705 h 6858000"/>
              <a:gd name="connsiteX477" fmla="*/ 3126294 w 7472601"/>
              <a:gd name="connsiteY477" fmla="*/ 5114400 h 6858000"/>
              <a:gd name="connsiteX478" fmla="*/ 3937433 w 7472601"/>
              <a:gd name="connsiteY478" fmla="*/ 4830473 h 6858000"/>
              <a:gd name="connsiteX479" fmla="*/ 3590475 w 7472601"/>
              <a:gd name="connsiteY479" fmla="*/ 4597974 h 6858000"/>
              <a:gd name="connsiteX480" fmla="*/ 3100264 w 7472601"/>
              <a:gd name="connsiteY480" fmla="*/ 4579845 h 6858000"/>
              <a:gd name="connsiteX481" fmla="*/ 2183576 w 7472601"/>
              <a:gd name="connsiteY481" fmla="*/ 4227150 h 6858000"/>
              <a:gd name="connsiteX482" fmla="*/ 2151029 w 7472601"/>
              <a:gd name="connsiteY482" fmla="*/ 4146947 h 6858000"/>
              <a:gd name="connsiteX483" fmla="*/ 3563434 w 7472601"/>
              <a:gd name="connsiteY483" fmla="*/ 4469115 h 6858000"/>
              <a:gd name="connsiteX484" fmla="*/ 3177952 w 7472601"/>
              <a:gd name="connsiteY484" fmla="*/ 3657386 h 6858000"/>
              <a:gd name="connsiteX485" fmla="*/ 3189263 w 7472601"/>
              <a:gd name="connsiteY485" fmla="*/ 3625726 h 6858000"/>
              <a:gd name="connsiteX486" fmla="*/ 3560912 w 7472601"/>
              <a:gd name="connsiteY486" fmla="*/ 4079863 h 6858000"/>
              <a:gd name="connsiteX487" fmla="*/ 3626636 w 7472601"/>
              <a:gd name="connsiteY487" fmla="*/ 4512230 h 6858000"/>
              <a:gd name="connsiteX488" fmla="*/ 3653088 w 7472601"/>
              <a:gd name="connsiteY488" fmla="*/ 4521417 h 6858000"/>
              <a:gd name="connsiteX489" fmla="*/ 3988128 w 7472601"/>
              <a:gd name="connsiteY489" fmla="*/ 4817267 h 6858000"/>
              <a:gd name="connsiteX490" fmla="*/ 4830582 w 7472601"/>
              <a:gd name="connsiteY490" fmla="*/ 4676000 h 6858000"/>
              <a:gd name="connsiteX491" fmla="*/ 4830100 w 7472601"/>
              <a:gd name="connsiteY491" fmla="*/ 4675554 h 6858000"/>
              <a:gd name="connsiteX492" fmla="*/ 4036318 w 7472601"/>
              <a:gd name="connsiteY492" fmla="*/ 4147013 h 6858000"/>
              <a:gd name="connsiteX493" fmla="*/ 3432098 w 7472601"/>
              <a:gd name="connsiteY493" fmla="*/ 3537312 h 6858000"/>
              <a:gd name="connsiteX494" fmla="*/ 3446761 w 7472601"/>
              <a:gd name="connsiteY494" fmla="*/ 3461278 h 6858000"/>
              <a:gd name="connsiteX495" fmla="*/ 4419733 w 7472601"/>
              <a:gd name="connsiteY495" fmla="*/ 3963555 h 6858000"/>
              <a:gd name="connsiteX496" fmla="*/ 4781371 w 7472601"/>
              <a:gd name="connsiteY496" fmla="*/ 4458604 h 6858000"/>
              <a:gd name="connsiteX497" fmla="*/ 4780440 w 7472601"/>
              <a:gd name="connsiteY497" fmla="*/ 4470290 h 6858000"/>
              <a:gd name="connsiteX498" fmla="*/ 4898954 w 7472601"/>
              <a:gd name="connsiteY498" fmla="*/ 4662092 h 6858000"/>
              <a:gd name="connsiteX499" fmla="*/ 4900699 w 7472601"/>
              <a:gd name="connsiteY499" fmla="*/ 4670867 h 6858000"/>
              <a:gd name="connsiteX500" fmla="*/ 5714511 w 7472601"/>
              <a:gd name="connsiteY500" fmla="*/ 4663483 h 6858000"/>
              <a:gd name="connsiteX501" fmla="*/ 5464793 w 7472601"/>
              <a:gd name="connsiteY501" fmla="*/ 4393556 h 6858000"/>
              <a:gd name="connsiteX502" fmla="*/ 5461897 w 7472601"/>
              <a:gd name="connsiteY502" fmla="*/ 4390879 h 6858000"/>
              <a:gd name="connsiteX503" fmla="*/ 4294126 w 7472601"/>
              <a:gd name="connsiteY503" fmla="*/ 3303048 h 6858000"/>
              <a:gd name="connsiteX504" fmla="*/ 4305321 w 7472601"/>
              <a:gd name="connsiteY504" fmla="*/ 3256953 h 6858000"/>
              <a:gd name="connsiteX505" fmla="*/ 4949299 w 7472601"/>
              <a:gd name="connsiteY505" fmla="*/ 3766336 h 6858000"/>
              <a:gd name="connsiteX506" fmla="*/ 5291452 w 7472601"/>
              <a:gd name="connsiteY506" fmla="*/ 4076801 h 6858000"/>
              <a:gd name="connsiteX507" fmla="*/ 5434998 w 7472601"/>
              <a:gd name="connsiteY507" fmla="*/ 4254100 h 6858000"/>
              <a:gd name="connsiteX508" fmla="*/ 5351015 w 7472601"/>
              <a:gd name="connsiteY508" fmla="*/ 3760989 h 6858000"/>
              <a:gd name="connsiteX509" fmla="*/ 5413780 w 7472601"/>
              <a:gd name="connsiteY509" fmla="*/ 2966265 h 6858000"/>
              <a:gd name="connsiteX510" fmla="*/ 5425627 w 7472601"/>
              <a:gd name="connsiteY510" fmla="*/ 2954192 h 6858000"/>
              <a:gd name="connsiteX511" fmla="*/ 6604735 w 7472601"/>
              <a:gd name="connsiteY511" fmla="*/ 2041381 h 6858000"/>
              <a:gd name="connsiteX512" fmla="*/ 7204487 w 7472601"/>
              <a:gd name="connsiteY512" fmla="*/ 2742112 h 6858000"/>
              <a:gd name="connsiteX513" fmla="*/ 7131592 w 7472601"/>
              <a:gd name="connsiteY513" fmla="*/ 2672096 h 6858000"/>
              <a:gd name="connsiteX514" fmla="*/ 6996344 w 7472601"/>
              <a:gd name="connsiteY514" fmla="*/ 2518310 h 6858000"/>
              <a:gd name="connsiteX515" fmla="*/ 6735495 w 7472601"/>
              <a:gd name="connsiteY515" fmla="*/ 2196890 h 6858000"/>
              <a:gd name="connsiteX516" fmla="*/ 6721901 w 7472601"/>
              <a:gd name="connsiteY516" fmla="*/ 2179274 h 6858000"/>
              <a:gd name="connsiteX517" fmla="*/ 6604735 w 7472601"/>
              <a:gd name="connsiteY517" fmla="*/ 2041381 h 6858000"/>
              <a:gd name="connsiteX518" fmla="*/ 6591670 w 7472601"/>
              <a:gd name="connsiteY518" fmla="*/ 1988277 h 6858000"/>
              <a:gd name="connsiteX519" fmla="*/ 6747349 w 7472601"/>
              <a:gd name="connsiteY519" fmla="*/ 2160069 h 6858000"/>
              <a:gd name="connsiteX520" fmla="*/ 6760943 w 7472601"/>
              <a:gd name="connsiteY520" fmla="*/ 2177686 h 6858000"/>
              <a:gd name="connsiteX521" fmla="*/ 7021065 w 7472601"/>
              <a:gd name="connsiteY521" fmla="*/ 2498102 h 6858000"/>
              <a:gd name="connsiteX522" fmla="*/ 7155223 w 7472601"/>
              <a:gd name="connsiteY522" fmla="*/ 2650386 h 6858000"/>
              <a:gd name="connsiteX523" fmla="*/ 7203167 w 7472601"/>
              <a:gd name="connsiteY523" fmla="*/ 2697288 h 6858000"/>
              <a:gd name="connsiteX524" fmla="*/ 6937703 w 7472601"/>
              <a:gd name="connsiteY524" fmla="*/ 2321981 h 6858000"/>
              <a:gd name="connsiteX525" fmla="*/ 6591670 w 7472601"/>
              <a:gd name="connsiteY525" fmla="*/ 1988277 h 6858000"/>
              <a:gd name="connsiteX526" fmla="*/ 5798671 w 7472601"/>
              <a:gd name="connsiteY526" fmla="*/ 1981601 h 6858000"/>
              <a:gd name="connsiteX527" fmla="*/ 5754709 w 7472601"/>
              <a:gd name="connsiteY527" fmla="*/ 2071454 h 6858000"/>
              <a:gd name="connsiteX528" fmla="*/ 5763044 w 7472601"/>
              <a:gd name="connsiteY528" fmla="*/ 2842206 h 6858000"/>
              <a:gd name="connsiteX529" fmla="*/ 5764974 w 7472601"/>
              <a:gd name="connsiteY529" fmla="*/ 2799609 h 6858000"/>
              <a:gd name="connsiteX530" fmla="*/ 5767665 w 7472601"/>
              <a:gd name="connsiteY530" fmla="*/ 2666409 h 6858000"/>
              <a:gd name="connsiteX531" fmla="*/ 5763055 w 7472601"/>
              <a:gd name="connsiteY531" fmla="*/ 2579705 h 6858000"/>
              <a:gd name="connsiteX532" fmla="*/ 5758079 w 7472601"/>
              <a:gd name="connsiteY532" fmla="*/ 2492508 h 6858000"/>
              <a:gd name="connsiteX533" fmla="*/ 5779325 w 7472601"/>
              <a:gd name="connsiteY533" fmla="*/ 2197069 h 6858000"/>
              <a:gd name="connsiteX534" fmla="*/ 5798671 w 7472601"/>
              <a:gd name="connsiteY534" fmla="*/ 1981601 h 6858000"/>
              <a:gd name="connsiteX535" fmla="*/ 5829202 w 7472601"/>
              <a:gd name="connsiteY535" fmla="*/ 1971679 h 6858000"/>
              <a:gd name="connsiteX536" fmla="*/ 5809558 w 7472601"/>
              <a:gd name="connsiteY536" fmla="*/ 2198043 h 6858000"/>
              <a:gd name="connsiteX537" fmla="*/ 5788653 w 7472601"/>
              <a:gd name="connsiteY537" fmla="*/ 2489430 h 6858000"/>
              <a:gd name="connsiteX538" fmla="*/ 5793439 w 7472601"/>
              <a:gd name="connsiteY538" fmla="*/ 2575235 h 6858000"/>
              <a:gd name="connsiteX539" fmla="*/ 5796837 w 7472601"/>
              <a:gd name="connsiteY539" fmla="*/ 2637633 h 6858000"/>
              <a:gd name="connsiteX540" fmla="*/ 5818614 w 7472601"/>
              <a:gd name="connsiteY540" fmla="*/ 2473055 h 6858000"/>
              <a:gd name="connsiteX541" fmla="*/ 5829202 w 7472601"/>
              <a:gd name="connsiteY541" fmla="*/ 1971679 h 6858000"/>
              <a:gd name="connsiteX542" fmla="*/ 5911389 w 7472601"/>
              <a:gd name="connsiteY542" fmla="*/ 1898371 h 6858000"/>
              <a:gd name="connsiteX543" fmla="*/ 6237627 w 7472601"/>
              <a:gd name="connsiteY543" fmla="*/ 2231921 h 6858000"/>
              <a:gd name="connsiteX544" fmla="*/ 5911389 w 7472601"/>
              <a:gd name="connsiteY544" fmla="*/ 1898371 h 6858000"/>
              <a:gd name="connsiteX545" fmla="*/ 6944437 w 7472601"/>
              <a:gd name="connsiteY545" fmla="*/ 1575402 h 6858000"/>
              <a:gd name="connsiteX546" fmla="*/ 6304730 w 7472601"/>
              <a:gd name="connsiteY546" fmla="*/ 1766654 h 6858000"/>
              <a:gd name="connsiteX547" fmla="*/ 6944437 w 7472601"/>
              <a:gd name="connsiteY547" fmla="*/ 1575402 h 6858000"/>
              <a:gd name="connsiteX548" fmla="*/ 7019523 w 7472601"/>
              <a:gd name="connsiteY548" fmla="*/ 1519450 h 6858000"/>
              <a:gd name="connsiteX549" fmla="*/ 6298091 w 7472601"/>
              <a:gd name="connsiteY549" fmla="*/ 1737122 h 6858000"/>
              <a:gd name="connsiteX550" fmla="*/ 7019523 w 7472601"/>
              <a:gd name="connsiteY550" fmla="*/ 1519450 h 6858000"/>
              <a:gd name="connsiteX551" fmla="*/ 2399523 w 7472601"/>
              <a:gd name="connsiteY551" fmla="*/ 1428234 h 6858000"/>
              <a:gd name="connsiteX552" fmla="*/ 2224982 w 7472601"/>
              <a:gd name="connsiteY552" fmla="*/ 1826201 h 6858000"/>
              <a:gd name="connsiteX553" fmla="*/ 2096099 w 7472601"/>
              <a:gd name="connsiteY553" fmla="*/ 2345900 h 6858000"/>
              <a:gd name="connsiteX554" fmla="*/ 2283317 w 7472601"/>
              <a:gd name="connsiteY554" fmla="*/ 1796925 h 6858000"/>
              <a:gd name="connsiteX555" fmla="*/ 2399523 w 7472601"/>
              <a:gd name="connsiteY555" fmla="*/ 1428234 h 6858000"/>
              <a:gd name="connsiteX556" fmla="*/ 2448558 w 7472601"/>
              <a:gd name="connsiteY556" fmla="*/ 1373435 h 6858000"/>
              <a:gd name="connsiteX557" fmla="*/ 2312521 w 7472601"/>
              <a:gd name="connsiteY557" fmla="*/ 1806140 h 6858000"/>
              <a:gd name="connsiteX558" fmla="*/ 2127533 w 7472601"/>
              <a:gd name="connsiteY558" fmla="*/ 2348380 h 6858000"/>
              <a:gd name="connsiteX559" fmla="*/ 2358080 w 7472601"/>
              <a:gd name="connsiteY559" fmla="*/ 1866134 h 6858000"/>
              <a:gd name="connsiteX560" fmla="*/ 2407436 w 7472601"/>
              <a:gd name="connsiteY560" fmla="*/ 1651070 h 6858000"/>
              <a:gd name="connsiteX561" fmla="*/ 2448558 w 7472601"/>
              <a:gd name="connsiteY561" fmla="*/ 1373435 h 6858000"/>
              <a:gd name="connsiteX562" fmla="*/ 278707 w 7472601"/>
              <a:gd name="connsiteY562" fmla="*/ 1352270 h 6858000"/>
              <a:gd name="connsiteX563" fmla="*/ 321570 w 7472601"/>
              <a:gd name="connsiteY563" fmla="*/ 1861610 h 6858000"/>
              <a:gd name="connsiteX564" fmla="*/ 294281 w 7472601"/>
              <a:gd name="connsiteY564" fmla="*/ 1440658 h 6858000"/>
              <a:gd name="connsiteX565" fmla="*/ 278707 w 7472601"/>
              <a:gd name="connsiteY565" fmla="*/ 1352270 h 6858000"/>
              <a:gd name="connsiteX566" fmla="*/ 1423821 w 7472601"/>
              <a:gd name="connsiteY566" fmla="*/ 1351958 h 6858000"/>
              <a:gd name="connsiteX567" fmla="*/ 1638521 w 7472601"/>
              <a:gd name="connsiteY567" fmla="*/ 1908470 h 6858000"/>
              <a:gd name="connsiteX568" fmla="*/ 1754199 w 7472601"/>
              <a:gd name="connsiteY568" fmla="*/ 2149284 h 6858000"/>
              <a:gd name="connsiteX569" fmla="*/ 1908359 w 7472601"/>
              <a:gd name="connsiteY569" fmla="*/ 2364988 h 6858000"/>
              <a:gd name="connsiteX570" fmla="*/ 1647661 w 7472601"/>
              <a:gd name="connsiteY570" fmla="*/ 1825945 h 6858000"/>
              <a:gd name="connsiteX571" fmla="*/ 1423821 w 7472601"/>
              <a:gd name="connsiteY571" fmla="*/ 1351958 h 6858000"/>
              <a:gd name="connsiteX572" fmla="*/ 1431890 w 7472601"/>
              <a:gd name="connsiteY572" fmla="*/ 1306475 h 6858000"/>
              <a:gd name="connsiteX573" fmla="*/ 1507597 w 7472601"/>
              <a:gd name="connsiteY573" fmla="*/ 1446132 h 6858000"/>
              <a:gd name="connsiteX574" fmla="*/ 1674586 w 7472601"/>
              <a:gd name="connsiteY574" fmla="*/ 1813832 h 6858000"/>
              <a:gd name="connsiteX575" fmla="*/ 1815950 w 7472601"/>
              <a:gd name="connsiteY575" fmla="*/ 2128564 h 6858000"/>
              <a:gd name="connsiteX576" fmla="*/ 1984242 w 7472601"/>
              <a:gd name="connsiteY576" fmla="*/ 2430829 h 6858000"/>
              <a:gd name="connsiteX577" fmla="*/ 2014023 w 7472601"/>
              <a:gd name="connsiteY577" fmla="*/ 2450995 h 6858000"/>
              <a:gd name="connsiteX578" fmla="*/ 1747337 w 7472601"/>
              <a:gd name="connsiteY578" fmla="*/ 1855264 h 6858000"/>
              <a:gd name="connsiteX579" fmla="*/ 1533749 w 7472601"/>
              <a:gd name="connsiteY579" fmla="*/ 1478656 h 6858000"/>
              <a:gd name="connsiteX580" fmla="*/ 1431890 w 7472601"/>
              <a:gd name="connsiteY580" fmla="*/ 1306475 h 6858000"/>
              <a:gd name="connsiteX581" fmla="*/ 5052692 w 7472601"/>
              <a:gd name="connsiteY581" fmla="*/ 1292994 h 6858000"/>
              <a:gd name="connsiteX582" fmla="*/ 5200661 w 7472601"/>
              <a:gd name="connsiteY582" fmla="*/ 1635186 h 6858000"/>
              <a:gd name="connsiteX583" fmla="*/ 5297138 w 7472601"/>
              <a:gd name="connsiteY583" fmla="*/ 1906351 h 6858000"/>
              <a:gd name="connsiteX584" fmla="*/ 5052692 w 7472601"/>
              <a:gd name="connsiteY584" fmla="*/ 1292994 h 6858000"/>
              <a:gd name="connsiteX585" fmla="*/ 5009948 w 7472601"/>
              <a:gd name="connsiteY585" fmla="*/ 1273619 h 6858000"/>
              <a:gd name="connsiteX586" fmla="*/ 5121777 w 7472601"/>
              <a:gd name="connsiteY586" fmla="*/ 1654213 h 6858000"/>
              <a:gd name="connsiteX587" fmla="*/ 5293545 w 7472601"/>
              <a:gd name="connsiteY587" fmla="*/ 2072247 h 6858000"/>
              <a:gd name="connsiteX588" fmla="*/ 5294042 w 7472601"/>
              <a:gd name="connsiteY588" fmla="*/ 2065019 h 6858000"/>
              <a:gd name="connsiteX589" fmla="*/ 5171936 w 7472601"/>
              <a:gd name="connsiteY589" fmla="*/ 1647613 h 6858000"/>
              <a:gd name="connsiteX590" fmla="*/ 5009948 w 7472601"/>
              <a:gd name="connsiteY590" fmla="*/ 1273619 h 6858000"/>
              <a:gd name="connsiteX591" fmla="*/ 655236 w 7472601"/>
              <a:gd name="connsiteY591" fmla="*/ 1268632 h 6858000"/>
              <a:gd name="connsiteX592" fmla="*/ 839521 w 7472601"/>
              <a:gd name="connsiteY592" fmla="*/ 1685315 h 6858000"/>
              <a:gd name="connsiteX593" fmla="*/ 1109416 w 7472601"/>
              <a:gd name="connsiteY593" fmla="*/ 2061663 h 6858000"/>
              <a:gd name="connsiteX594" fmla="*/ 1298300 w 7472601"/>
              <a:gd name="connsiteY594" fmla="*/ 2247742 h 6858000"/>
              <a:gd name="connsiteX595" fmla="*/ 1125871 w 7472601"/>
              <a:gd name="connsiteY595" fmla="*/ 1989513 h 6858000"/>
              <a:gd name="connsiteX596" fmla="*/ 981574 w 7472601"/>
              <a:gd name="connsiteY596" fmla="*/ 1783157 h 6858000"/>
              <a:gd name="connsiteX597" fmla="*/ 922198 w 7472601"/>
              <a:gd name="connsiteY597" fmla="*/ 1677437 h 6858000"/>
              <a:gd name="connsiteX598" fmla="*/ 869293 w 7472601"/>
              <a:gd name="connsiteY598" fmla="*/ 1583214 h 6858000"/>
              <a:gd name="connsiteX599" fmla="*/ 751431 w 7472601"/>
              <a:gd name="connsiteY599" fmla="*/ 1405731 h 6858000"/>
              <a:gd name="connsiteX600" fmla="*/ 655236 w 7472601"/>
              <a:gd name="connsiteY600" fmla="*/ 1268632 h 6858000"/>
              <a:gd name="connsiteX601" fmla="*/ 6516292 w 7472601"/>
              <a:gd name="connsiteY601" fmla="*/ 1263064 h 6858000"/>
              <a:gd name="connsiteX602" fmla="*/ 5736320 w 7472601"/>
              <a:gd name="connsiteY602" fmla="*/ 1501803 h 6858000"/>
              <a:gd name="connsiteX603" fmla="*/ 6516292 w 7472601"/>
              <a:gd name="connsiteY603" fmla="*/ 1263064 h 6858000"/>
              <a:gd name="connsiteX604" fmla="*/ 291466 w 7472601"/>
              <a:gd name="connsiteY604" fmla="*/ 1250369 h 6858000"/>
              <a:gd name="connsiteX605" fmla="*/ 323180 w 7472601"/>
              <a:gd name="connsiteY605" fmla="*/ 1435283 h 6858000"/>
              <a:gd name="connsiteX606" fmla="*/ 349381 w 7472601"/>
              <a:gd name="connsiteY606" fmla="*/ 1875041 h 6858000"/>
              <a:gd name="connsiteX607" fmla="*/ 374363 w 7472601"/>
              <a:gd name="connsiteY607" fmla="*/ 1506494 h 6858000"/>
              <a:gd name="connsiteX608" fmla="*/ 302168 w 7472601"/>
              <a:gd name="connsiteY608" fmla="*/ 1274495 h 6858000"/>
              <a:gd name="connsiteX609" fmla="*/ 291466 w 7472601"/>
              <a:gd name="connsiteY609" fmla="*/ 1250369 h 6858000"/>
              <a:gd name="connsiteX610" fmla="*/ 678222 w 7472601"/>
              <a:gd name="connsiteY610" fmla="*/ 1248670 h 6858000"/>
              <a:gd name="connsiteX611" fmla="*/ 775536 w 7472601"/>
              <a:gd name="connsiteY611" fmla="*/ 1388015 h 6858000"/>
              <a:gd name="connsiteX612" fmla="*/ 894529 w 7472601"/>
              <a:gd name="connsiteY612" fmla="*/ 1567739 h 6858000"/>
              <a:gd name="connsiteX613" fmla="*/ 948000 w 7472601"/>
              <a:gd name="connsiteY613" fmla="*/ 1663088 h 6858000"/>
              <a:gd name="connsiteX614" fmla="*/ 1006812 w 7472601"/>
              <a:gd name="connsiteY614" fmla="*/ 1767683 h 6858000"/>
              <a:gd name="connsiteX615" fmla="*/ 1149133 w 7472601"/>
              <a:gd name="connsiteY615" fmla="*/ 1971513 h 6858000"/>
              <a:gd name="connsiteX616" fmla="*/ 1333952 w 7472601"/>
              <a:gd name="connsiteY616" fmla="*/ 2251620 h 6858000"/>
              <a:gd name="connsiteX617" fmla="*/ 1337329 w 7472601"/>
              <a:gd name="connsiteY617" fmla="*/ 2258350 h 6858000"/>
              <a:gd name="connsiteX618" fmla="*/ 1014726 w 7472601"/>
              <a:gd name="connsiteY618" fmla="*/ 1615556 h 6858000"/>
              <a:gd name="connsiteX619" fmla="*/ 678222 w 7472601"/>
              <a:gd name="connsiteY619" fmla="*/ 1248670 h 6858000"/>
              <a:gd name="connsiteX620" fmla="*/ 6691602 w 7472601"/>
              <a:gd name="connsiteY620" fmla="*/ 1140573 h 6858000"/>
              <a:gd name="connsiteX621" fmla="*/ 6571100 w 7472601"/>
              <a:gd name="connsiteY621" fmla="*/ 1183662 h 6858000"/>
              <a:gd name="connsiteX622" fmla="*/ 6241687 w 7472601"/>
              <a:gd name="connsiteY622" fmla="*/ 1257600 h 6858000"/>
              <a:gd name="connsiteX623" fmla="*/ 5693009 w 7472601"/>
              <a:gd name="connsiteY623" fmla="*/ 1478256 h 6858000"/>
              <a:gd name="connsiteX624" fmla="*/ 6548420 w 7472601"/>
              <a:gd name="connsiteY624" fmla="*/ 1214599 h 6858000"/>
              <a:gd name="connsiteX625" fmla="*/ 6605473 w 7472601"/>
              <a:gd name="connsiteY625" fmla="*/ 1184686 h 6858000"/>
              <a:gd name="connsiteX626" fmla="*/ 6691602 w 7472601"/>
              <a:gd name="connsiteY626" fmla="*/ 1140573 h 6858000"/>
              <a:gd name="connsiteX627" fmla="*/ 4002475 w 7472601"/>
              <a:gd name="connsiteY627" fmla="*/ 1037802 h 6858000"/>
              <a:gd name="connsiteX628" fmla="*/ 4000324 w 7472601"/>
              <a:gd name="connsiteY628" fmla="*/ 1039362 h 6858000"/>
              <a:gd name="connsiteX629" fmla="*/ 4002862 w 7472601"/>
              <a:gd name="connsiteY629" fmla="*/ 1042866 h 6858000"/>
              <a:gd name="connsiteX630" fmla="*/ 4002475 w 7472601"/>
              <a:gd name="connsiteY630" fmla="*/ 1037802 h 6858000"/>
              <a:gd name="connsiteX631" fmla="*/ 506322 w 7472601"/>
              <a:gd name="connsiteY631" fmla="*/ 1020997 h 6858000"/>
              <a:gd name="connsiteX632" fmla="*/ 533068 w 7472601"/>
              <a:gd name="connsiteY632" fmla="*/ 1029409 h 6858000"/>
              <a:gd name="connsiteX633" fmla="*/ 1232525 w 7472601"/>
              <a:gd name="connsiteY633" fmla="*/ 1804675 h 6858000"/>
              <a:gd name="connsiteX634" fmla="*/ 1388858 w 7472601"/>
              <a:gd name="connsiteY634" fmla="*/ 2368011 h 6858000"/>
              <a:gd name="connsiteX635" fmla="*/ 1384098 w 7472601"/>
              <a:gd name="connsiteY635" fmla="*/ 2378125 h 6858000"/>
              <a:gd name="connsiteX636" fmla="*/ 1425393 w 7472601"/>
              <a:gd name="connsiteY636" fmla="*/ 2589124 h 6858000"/>
              <a:gd name="connsiteX637" fmla="*/ 1424001 w 7472601"/>
              <a:gd name="connsiteY637" fmla="*/ 2597541 h 6858000"/>
              <a:gd name="connsiteX638" fmla="*/ 2152729 w 7472601"/>
              <a:gd name="connsiteY638" fmla="*/ 2864487 h 6858000"/>
              <a:gd name="connsiteX639" fmla="*/ 2020609 w 7472601"/>
              <a:gd name="connsiteY639" fmla="*/ 2539671 h 6858000"/>
              <a:gd name="connsiteX640" fmla="*/ 2018920 w 7472601"/>
              <a:gd name="connsiteY640" fmla="*/ 2536309 h 6858000"/>
              <a:gd name="connsiteX641" fmla="*/ 1342441 w 7472601"/>
              <a:gd name="connsiteY641" fmla="*/ 1173017 h 6858000"/>
              <a:gd name="connsiteX642" fmla="*/ 1367925 w 7472601"/>
              <a:gd name="connsiteY642" fmla="*/ 1135648 h 6858000"/>
              <a:gd name="connsiteX643" fmla="*/ 1771401 w 7472601"/>
              <a:gd name="connsiteY643" fmla="*/ 1806673 h 6858000"/>
              <a:gd name="connsiteX644" fmla="*/ 1972385 w 7472601"/>
              <a:gd name="connsiteY644" fmla="*/ 2198735 h 6858000"/>
              <a:gd name="connsiteX645" fmla="*/ 2040892 w 7472601"/>
              <a:gd name="connsiteY645" fmla="*/ 2405205 h 6858000"/>
              <a:gd name="connsiteX646" fmla="*/ 2131689 w 7472601"/>
              <a:gd name="connsiteY646" fmla="*/ 1936926 h 6858000"/>
              <a:gd name="connsiteX647" fmla="*/ 2454820 w 7472601"/>
              <a:gd name="connsiteY647" fmla="*/ 1248808 h 6858000"/>
              <a:gd name="connsiteX648" fmla="*/ 2492512 w 7472601"/>
              <a:gd name="connsiteY648" fmla="*/ 1302920 h 6858000"/>
              <a:gd name="connsiteX649" fmla="*/ 2081216 w 7472601"/>
              <a:gd name="connsiteY649" fmla="*/ 2527513 h 6858000"/>
              <a:gd name="connsiteX650" fmla="*/ 2081211 w 7472601"/>
              <a:gd name="connsiteY650" fmla="*/ 2528916 h 6858000"/>
              <a:gd name="connsiteX651" fmla="*/ 2199067 w 7472601"/>
              <a:gd name="connsiteY651" fmla="*/ 2884061 h 6858000"/>
              <a:gd name="connsiteX652" fmla="*/ 3192586 w 7472601"/>
              <a:gd name="connsiteY652" fmla="*/ 3411496 h 6858000"/>
              <a:gd name="connsiteX653" fmla="*/ 3182620 w 7472601"/>
              <a:gd name="connsiteY653" fmla="*/ 3483279 h 6858000"/>
              <a:gd name="connsiteX654" fmla="*/ 2435119 w 7472601"/>
              <a:gd name="connsiteY654" fmla="*/ 3080173 h 6858000"/>
              <a:gd name="connsiteX655" fmla="*/ 2410152 w 7472601"/>
              <a:gd name="connsiteY655" fmla="*/ 3063751 h 6858000"/>
              <a:gd name="connsiteX656" fmla="*/ 2408099 w 7472601"/>
              <a:gd name="connsiteY656" fmla="*/ 3064403 h 6858000"/>
              <a:gd name="connsiteX657" fmla="*/ 2407218 w 7472601"/>
              <a:gd name="connsiteY657" fmla="*/ 3070324 h 6858000"/>
              <a:gd name="connsiteX658" fmla="*/ 2380138 w 7472601"/>
              <a:gd name="connsiteY658" fmla="*/ 3099341 h 6858000"/>
              <a:gd name="connsiteX659" fmla="*/ 1765923 w 7472601"/>
              <a:gd name="connsiteY659" fmla="*/ 3581043 h 6858000"/>
              <a:gd name="connsiteX660" fmla="*/ 1702258 w 7472601"/>
              <a:gd name="connsiteY660" fmla="*/ 3612286 h 6858000"/>
              <a:gd name="connsiteX661" fmla="*/ 1538370 w 7472601"/>
              <a:gd name="connsiteY661" fmla="*/ 3811804 h 6858000"/>
              <a:gd name="connsiteX662" fmla="*/ 542867 w 7472601"/>
              <a:gd name="connsiteY662" fmla="*/ 4944092 h 6858000"/>
              <a:gd name="connsiteX663" fmla="*/ 515800 w 7472601"/>
              <a:gd name="connsiteY663" fmla="*/ 4862180 h 6858000"/>
              <a:gd name="connsiteX664" fmla="*/ 909145 w 7472601"/>
              <a:gd name="connsiteY664" fmla="*/ 4199225 h 6858000"/>
              <a:gd name="connsiteX665" fmla="*/ 1214067 w 7472601"/>
              <a:gd name="connsiteY665" fmla="*/ 3908561 h 6858000"/>
              <a:gd name="connsiteX666" fmla="*/ 640967 w 7472601"/>
              <a:gd name="connsiteY666" fmla="*/ 4105601 h 6858000"/>
              <a:gd name="connsiteX667" fmla="*/ 112563 w 7472601"/>
              <a:gd name="connsiteY667" fmla="*/ 4396952 h 6858000"/>
              <a:gd name="connsiteX668" fmla="*/ 0 w 7472601"/>
              <a:gd name="connsiteY668" fmla="*/ 4466006 h 6858000"/>
              <a:gd name="connsiteX669" fmla="*/ 0 w 7472601"/>
              <a:gd name="connsiteY669" fmla="*/ 4233763 h 6858000"/>
              <a:gd name="connsiteX670" fmla="*/ 36881 w 7472601"/>
              <a:gd name="connsiteY670" fmla="*/ 4200118 h 6858000"/>
              <a:gd name="connsiteX671" fmla="*/ 910534 w 7472601"/>
              <a:gd name="connsiteY671" fmla="*/ 3629753 h 6858000"/>
              <a:gd name="connsiteX672" fmla="*/ 1578717 w 7472601"/>
              <a:gd name="connsiteY672" fmla="*/ 3575982 h 6858000"/>
              <a:gd name="connsiteX673" fmla="*/ 2338780 w 7472601"/>
              <a:gd name="connsiteY673" fmla="*/ 3033725 h 6858000"/>
              <a:gd name="connsiteX674" fmla="*/ 1807991 w 7472601"/>
              <a:gd name="connsiteY674" fmla="*/ 2807184 h 6858000"/>
              <a:gd name="connsiteX675" fmla="*/ 1416358 w 7472601"/>
              <a:gd name="connsiteY675" fmla="*/ 3112571 h 6858000"/>
              <a:gd name="connsiteX676" fmla="*/ 939066 w 7472601"/>
              <a:gd name="connsiteY676" fmla="*/ 3378798 h 6858000"/>
              <a:gd name="connsiteX677" fmla="*/ 115099 w 7472601"/>
              <a:gd name="connsiteY677" fmla="*/ 3607650 h 6858000"/>
              <a:gd name="connsiteX678" fmla="*/ 97284 w 7472601"/>
              <a:gd name="connsiteY678" fmla="*/ 3520393 h 6858000"/>
              <a:gd name="connsiteX679" fmla="*/ 922050 w 7472601"/>
              <a:gd name="connsiteY679" fmla="*/ 3074867 h 6858000"/>
              <a:gd name="connsiteX680" fmla="*/ 1405265 w 7472601"/>
              <a:gd name="connsiteY680" fmla="*/ 3016319 h 6858000"/>
              <a:gd name="connsiteX681" fmla="*/ 1407512 w 7472601"/>
              <a:gd name="connsiteY681" fmla="*/ 3018001 h 6858000"/>
              <a:gd name="connsiteX682" fmla="*/ 1726266 w 7472601"/>
              <a:gd name="connsiteY682" fmla="*/ 2777274 h 6858000"/>
              <a:gd name="connsiteX683" fmla="*/ 625390 w 7472601"/>
              <a:gd name="connsiteY683" fmla="*/ 2514541 h 6858000"/>
              <a:gd name="connsiteX684" fmla="*/ 619799 w 7472601"/>
              <a:gd name="connsiteY684" fmla="*/ 2527180 h 6858000"/>
              <a:gd name="connsiteX685" fmla="*/ 310030 w 7472601"/>
              <a:gd name="connsiteY685" fmla="*/ 2771818 h 6858000"/>
              <a:gd name="connsiteX686" fmla="*/ 173877 w 7472601"/>
              <a:gd name="connsiteY686" fmla="*/ 2937056 h 6858000"/>
              <a:gd name="connsiteX687" fmla="*/ 77889 w 7472601"/>
              <a:gd name="connsiteY687" fmla="*/ 3138440 h 6858000"/>
              <a:gd name="connsiteX688" fmla="*/ 0 w 7472601"/>
              <a:gd name="connsiteY688" fmla="*/ 3271395 h 6858000"/>
              <a:gd name="connsiteX689" fmla="*/ 0 w 7472601"/>
              <a:gd name="connsiteY689" fmla="*/ 3153002 h 6858000"/>
              <a:gd name="connsiteX690" fmla="*/ 2386 w 7472601"/>
              <a:gd name="connsiteY690" fmla="*/ 3149203 h 6858000"/>
              <a:gd name="connsiteX691" fmla="*/ 89753 w 7472601"/>
              <a:gd name="connsiteY691" fmla="*/ 2987702 h 6858000"/>
              <a:gd name="connsiteX692" fmla="*/ 76869 w 7472601"/>
              <a:gd name="connsiteY692" fmla="*/ 3005404 h 6858000"/>
              <a:gd name="connsiteX693" fmla="*/ 32049 w 7472601"/>
              <a:gd name="connsiteY693" fmla="*/ 3065814 h 6858000"/>
              <a:gd name="connsiteX694" fmla="*/ 0 w 7472601"/>
              <a:gd name="connsiteY694" fmla="*/ 3108744 h 6858000"/>
              <a:gd name="connsiteX695" fmla="*/ 0 w 7472601"/>
              <a:gd name="connsiteY695" fmla="*/ 3058059 h 6858000"/>
              <a:gd name="connsiteX696" fmla="*/ 7610 w 7472601"/>
              <a:gd name="connsiteY696" fmla="*/ 3047889 h 6858000"/>
              <a:gd name="connsiteX697" fmla="*/ 52419 w 7472601"/>
              <a:gd name="connsiteY697" fmla="*/ 2987479 h 6858000"/>
              <a:gd name="connsiteX698" fmla="*/ 59142 w 7472601"/>
              <a:gd name="connsiteY698" fmla="*/ 2978488 h 6858000"/>
              <a:gd name="connsiteX699" fmla="*/ 0 w 7472601"/>
              <a:gd name="connsiteY699" fmla="*/ 3015334 h 6858000"/>
              <a:gd name="connsiteX700" fmla="*/ 0 w 7472601"/>
              <a:gd name="connsiteY700" fmla="*/ 2914286 h 6858000"/>
              <a:gd name="connsiteX701" fmla="*/ 36383 w 7472601"/>
              <a:gd name="connsiteY701" fmla="*/ 2901128 h 6858000"/>
              <a:gd name="connsiteX702" fmla="*/ 156329 w 7472601"/>
              <a:gd name="connsiteY702" fmla="*/ 2840533 h 6858000"/>
              <a:gd name="connsiteX703" fmla="*/ 358355 w 7472601"/>
              <a:gd name="connsiteY703" fmla="*/ 2620471 h 6858000"/>
              <a:gd name="connsiteX704" fmla="*/ 510577 w 7472601"/>
              <a:gd name="connsiteY704" fmla="*/ 2501244 h 6858000"/>
              <a:gd name="connsiteX705" fmla="*/ 211967 w 7472601"/>
              <a:gd name="connsiteY705" fmla="*/ 2479171 h 6858000"/>
              <a:gd name="connsiteX706" fmla="*/ 0 w 7472601"/>
              <a:gd name="connsiteY706" fmla="*/ 2476398 h 6858000"/>
              <a:gd name="connsiteX707" fmla="*/ 0 w 7472601"/>
              <a:gd name="connsiteY707" fmla="*/ 2389189 h 6858000"/>
              <a:gd name="connsiteX708" fmla="*/ 103062 w 7472601"/>
              <a:gd name="connsiteY708" fmla="*/ 2389518 h 6858000"/>
              <a:gd name="connsiteX709" fmla="*/ 510734 w 7472601"/>
              <a:gd name="connsiteY709" fmla="*/ 2416201 h 6858000"/>
              <a:gd name="connsiteX710" fmla="*/ 279257 w 7472601"/>
              <a:gd name="connsiteY710" fmla="*/ 2092102 h 6858000"/>
              <a:gd name="connsiteX711" fmla="*/ 65265 w 7472601"/>
              <a:gd name="connsiteY711" fmla="*/ 2006049 h 6858000"/>
              <a:gd name="connsiteX712" fmla="*/ 0 w 7472601"/>
              <a:gd name="connsiteY712" fmla="*/ 1982532 h 6858000"/>
              <a:gd name="connsiteX713" fmla="*/ 0 w 7472601"/>
              <a:gd name="connsiteY713" fmla="*/ 1912789 h 6858000"/>
              <a:gd name="connsiteX714" fmla="*/ 97460 w 7472601"/>
              <a:gd name="connsiteY714" fmla="*/ 1953725 h 6858000"/>
              <a:gd name="connsiteX715" fmla="*/ 221272 w 7472601"/>
              <a:gd name="connsiteY715" fmla="*/ 1980766 h 6858000"/>
              <a:gd name="connsiteX716" fmla="*/ 116765 w 7472601"/>
              <a:gd name="connsiteY716" fmla="*/ 1911033 h 6858000"/>
              <a:gd name="connsiteX717" fmla="*/ 16405 w 7472601"/>
              <a:gd name="connsiteY717" fmla="*/ 1803412 h 6858000"/>
              <a:gd name="connsiteX718" fmla="*/ 0 w 7472601"/>
              <a:gd name="connsiteY718" fmla="*/ 1784777 h 6858000"/>
              <a:gd name="connsiteX719" fmla="*/ 0 w 7472601"/>
              <a:gd name="connsiteY719" fmla="*/ 1740082 h 6858000"/>
              <a:gd name="connsiteX720" fmla="*/ 39394 w 7472601"/>
              <a:gd name="connsiteY720" fmla="*/ 1784856 h 6858000"/>
              <a:gd name="connsiteX721" fmla="*/ 135813 w 7472601"/>
              <a:gd name="connsiteY721" fmla="*/ 1888838 h 6858000"/>
              <a:gd name="connsiteX722" fmla="*/ 242575 w 7472601"/>
              <a:gd name="connsiteY722" fmla="*/ 1958841 h 6858000"/>
              <a:gd name="connsiteX723" fmla="*/ 82197 w 7472601"/>
              <a:gd name="connsiteY723" fmla="*/ 1754826 h 6858000"/>
              <a:gd name="connsiteX724" fmla="*/ 0 w 7472601"/>
              <a:gd name="connsiteY724" fmla="*/ 1679650 h 6858000"/>
              <a:gd name="connsiteX725" fmla="*/ 0 w 7472601"/>
              <a:gd name="connsiteY725" fmla="*/ 1602463 h 6858000"/>
              <a:gd name="connsiteX726" fmla="*/ 84689 w 7472601"/>
              <a:gd name="connsiteY726" fmla="*/ 1677442 h 6858000"/>
              <a:gd name="connsiteX727" fmla="*/ 298437 w 7472601"/>
              <a:gd name="connsiteY727" fmla="*/ 1968019 h 6858000"/>
              <a:gd name="connsiteX728" fmla="*/ 227269 w 7472601"/>
              <a:gd name="connsiteY728" fmla="*/ 1114064 h 6858000"/>
              <a:gd name="connsiteX729" fmla="*/ 248003 w 7472601"/>
              <a:gd name="connsiteY729" fmla="*/ 1089613 h 6858000"/>
              <a:gd name="connsiteX730" fmla="*/ 427020 w 7472601"/>
              <a:gd name="connsiteY730" fmla="*/ 1619803 h 6858000"/>
              <a:gd name="connsiteX731" fmla="*/ 340345 w 7472601"/>
              <a:gd name="connsiteY731" fmla="*/ 2027739 h 6858000"/>
              <a:gd name="connsiteX732" fmla="*/ 360865 w 7472601"/>
              <a:gd name="connsiteY732" fmla="*/ 2044827 h 6858000"/>
              <a:gd name="connsiteX733" fmla="*/ 560414 w 7472601"/>
              <a:gd name="connsiteY733" fmla="*/ 2421457 h 6858000"/>
              <a:gd name="connsiteX734" fmla="*/ 1359703 w 7472601"/>
              <a:gd name="connsiteY734" fmla="*/ 2578554 h 6858000"/>
              <a:gd name="connsiteX735" fmla="*/ 1359422 w 7472601"/>
              <a:gd name="connsiteY735" fmla="*/ 2577994 h 6858000"/>
              <a:gd name="connsiteX736" fmla="*/ 828701 w 7472601"/>
              <a:gd name="connsiteY736" fmla="*/ 1839520 h 6858000"/>
              <a:gd name="connsiteX737" fmla="*/ 494427 w 7472601"/>
              <a:gd name="connsiteY737" fmla="*/ 1092333 h 6858000"/>
              <a:gd name="connsiteX738" fmla="*/ 506322 w 7472601"/>
              <a:gd name="connsiteY738" fmla="*/ 1020997 h 6858000"/>
              <a:gd name="connsiteX739" fmla="*/ 4570198 w 7472601"/>
              <a:gd name="connsiteY739" fmla="*/ 978081 h 6858000"/>
              <a:gd name="connsiteX740" fmla="*/ 4523691 w 7472601"/>
              <a:gd name="connsiteY740" fmla="*/ 1127776 h 6858000"/>
              <a:gd name="connsiteX741" fmla="*/ 4509875 w 7472601"/>
              <a:gd name="connsiteY741" fmla="*/ 1167552 h 6858000"/>
              <a:gd name="connsiteX742" fmla="*/ 4478168 w 7472601"/>
              <a:gd name="connsiteY742" fmla="*/ 1260735 h 6858000"/>
              <a:gd name="connsiteX743" fmla="*/ 4409309 w 7472601"/>
              <a:gd name="connsiteY743" fmla="*/ 1666996 h 6858000"/>
              <a:gd name="connsiteX744" fmla="*/ 4370031 w 7472601"/>
              <a:gd name="connsiteY744" fmla="*/ 1955666 h 6858000"/>
              <a:gd name="connsiteX745" fmla="*/ 4570198 w 7472601"/>
              <a:gd name="connsiteY745" fmla="*/ 978081 h 6858000"/>
              <a:gd name="connsiteX746" fmla="*/ 4557898 w 7472601"/>
              <a:gd name="connsiteY746" fmla="*/ 900011 h 6858000"/>
              <a:gd name="connsiteX747" fmla="*/ 4344840 w 7472601"/>
              <a:gd name="connsiteY747" fmla="*/ 1922038 h 6858000"/>
              <a:gd name="connsiteX748" fmla="*/ 4378710 w 7472601"/>
              <a:gd name="connsiteY748" fmla="*/ 1665516 h 6858000"/>
              <a:gd name="connsiteX749" fmla="*/ 4448798 w 7472601"/>
              <a:gd name="connsiteY749" fmla="*/ 1253024 h 6858000"/>
              <a:gd name="connsiteX750" fmla="*/ 4480315 w 7472601"/>
              <a:gd name="connsiteY750" fmla="*/ 1158454 h 6858000"/>
              <a:gd name="connsiteX751" fmla="*/ 4494133 w 7472601"/>
              <a:gd name="connsiteY751" fmla="*/ 1118676 h 6858000"/>
              <a:gd name="connsiteX752" fmla="*/ 4557898 w 7472601"/>
              <a:gd name="connsiteY752" fmla="*/ 900011 h 6858000"/>
              <a:gd name="connsiteX753" fmla="*/ 5870151 w 7472601"/>
              <a:gd name="connsiteY753" fmla="*/ 898890 h 6858000"/>
              <a:gd name="connsiteX754" fmla="*/ 5861335 w 7472601"/>
              <a:gd name="connsiteY754" fmla="*/ 899177 h 6858000"/>
              <a:gd name="connsiteX755" fmla="*/ 5843702 w 7472601"/>
              <a:gd name="connsiteY755" fmla="*/ 899748 h 6858000"/>
              <a:gd name="connsiteX756" fmla="*/ 5651107 w 7472601"/>
              <a:gd name="connsiteY756" fmla="*/ 920306 h 6858000"/>
              <a:gd name="connsiteX757" fmla="*/ 5459407 w 7472601"/>
              <a:gd name="connsiteY757" fmla="*/ 940975 h 6858000"/>
              <a:gd name="connsiteX758" fmla="*/ 5374846 w 7472601"/>
              <a:gd name="connsiteY758" fmla="*/ 941988 h 6858000"/>
              <a:gd name="connsiteX759" fmla="*/ 5256105 w 7472601"/>
              <a:gd name="connsiteY759" fmla="*/ 945632 h 6858000"/>
              <a:gd name="connsiteX760" fmla="*/ 5107071 w 7472601"/>
              <a:gd name="connsiteY760" fmla="*/ 969720 h 6858000"/>
              <a:gd name="connsiteX761" fmla="*/ 4998681 w 7472601"/>
              <a:gd name="connsiteY761" fmla="*/ 988771 h 6858000"/>
              <a:gd name="connsiteX762" fmla="*/ 5870151 w 7472601"/>
              <a:gd name="connsiteY762" fmla="*/ 898890 h 6858000"/>
              <a:gd name="connsiteX763" fmla="*/ 5504425 w 7472601"/>
              <a:gd name="connsiteY763" fmla="*/ 848067 h 6858000"/>
              <a:gd name="connsiteX764" fmla="*/ 4968849 w 7472601"/>
              <a:gd name="connsiteY764" fmla="*/ 962318 h 6858000"/>
              <a:gd name="connsiteX765" fmla="*/ 5104039 w 7472601"/>
              <a:gd name="connsiteY765" fmla="*/ 940634 h 6858000"/>
              <a:gd name="connsiteX766" fmla="*/ 5256311 w 7472601"/>
              <a:gd name="connsiteY766" fmla="*/ 916490 h 6858000"/>
              <a:gd name="connsiteX767" fmla="*/ 5377381 w 7472601"/>
              <a:gd name="connsiteY767" fmla="*/ 912671 h 6858000"/>
              <a:gd name="connsiteX768" fmla="*/ 5460148 w 7472601"/>
              <a:gd name="connsiteY768" fmla="*/ 911442 h 6858000"/>
              <a:gd name="connsiteX769" fmla="*/ 5648971 w 7472601"/>
              <a:gd name="connsiteY769" fmla="*/ 891331 h 6858000"/>
              <a:gd name="connsiteX770" fmla="*/ 5844807 w 7472601"/>
              <a:gd name="connsiteY770" fmla="*/ 870718 h 6858000"/>
              <a:gd name="connsiteX771" fmla="*/ 5862975 w 7472601"/>
              <a:gd name="connsiteY771" fmla="*/ 869756 h 6858000"/>
              <a:gd name="connsiteX772" fmla="*/ 5920887 w 7472601"/>
              <a:gd name="connsiteY772" fmla="*/ 865929 h 6858000"/>
              <a:gd name="connsiteX773" fmla="*/ 5504425 w 7472601"/>
              <a:gd name="connsiteY773" fmla="*/ 848067 h 6858000"/>
              <a:gd name="connsiteX774" fmla="*/ 3607114 w 7472601"/>
              <a:gd name="connsiteY774" fmla="*/ 467441 h 6858000"/>
              <a:gd name="connsiteX775" fmla="*/ 3296242 w 7472601"/>
              <a:gd name="connsiteY775" fmla="*/ 807991 h 6858000"/>
              <a:gd name="connsiteX776" fmla="*/ 3174674 w 7472601"/>
              <a:gd name="connsiteY776" fmla="*/ 919759 h 6858000"/>
              <a:gd name="connsiteX777" fmla="*/ 3042978 w 7472601"/>
              <a:gd name="connsiteY777" fmla="*/ 1054894 h 6858000"/>
              <a:gd name="connsiteX778" fmla="*/ 2968914 w 7472601"/>
              <a:gd name="connsiteY778" fmla="*/ 1133756 h 6858000"/>
              <a:gd name="connsiteX779" fmla="*/ 3103823 w 7472601"/>
              <a:gd name="connsiteY779" fmla="*/ 1026814 h 6858000"/>
              <a:gd name="connsiteX780" fmla="*/ 3607114 w 7472601"/>
              <a:gd name="connsiteY780" fmla="*/ 467441 h 6858000"/>
              <a:gd name="connsiteX781" fmla="*/ 3744487 w 7472601"/>
              <a:gd name="connsiteY781" fmla="*/ 383136 h 6858000"/>
              <a:gd name="connsiteX782" fmla="*/ 3970213 w 7472601"/>
              <a:gd name="connsiteY782" fmla="*/ 995559 h 6858000"/>
              <a:gd name="connsiteX783" fmla="*/ 3744487 w 7472601"/>
              <a:gd name="connsiteY783" fmla="*/ 383136 h 6858000"/>
              <a:gd name="connsiteX784" fmla="*/ 3624562 w 7472601"/>
              <a:gd name="connsiteY784" fmla="*/ 367041 h 6858000"/>
              <a:gd name="connsiteX785" fmla="*/ 3489712 w 7472601"/>
              <a:gd name="connsiteY785" fmla="*/ 485386 h 6858000"/>
              <a:gd name="connsiteX786" fmla="*/ 3182994 w 7472601"/>
              <a:gd name="connsiteY786" fmla="*/ 828265 h 6858000"/>
              <a:gd name="connsiteX787" fmla="*/ 2892114 w 7472601"/>
              <a:gd name="connsiteY787" fmla="*/ 1172635 h 6858000"/>
              <a:gd name="connsiteX788" fmla="*/ 3021459 w 7472601"/>
              <a:gd name="connsiteY788" fmla="*/ 1035385 h 6858000"/>
              <a:gd name="connsiteX789" fmla="*/ 3153873 w 7472601"/>
              <a:gd name="connsiteY789" fmla="*/ 898971 h 6858000"/>
              <a:gd name="connsiteX790" fmla="*/ 3276511 w 7472601"/>
              <a:gd name="connsiteY790" fmla="*/ 786423 h 6858000"/>
              <a:gd name="connsiteX791" fmla="*/ 3584154 w 7472601"/>
              <a:gd name="connsiteY791" fmla="*/ 448218 h 6858000"/>
              <a:gd name="connsiteX792" fmla="*/ 3624562 w 7472601"/>
              <a:gd name="connsiteY792" fmla="*/ 367041 h 6858000"/>
              <a:gd name="connsiteX793" fmla="*/ 3766672 w 7472601"/>
              <a:gd name="connsiteY793" fmla="*/ 359429 h 6858000"/>
              <a:gd name="connsiteX794" fmla="*/ 3996338 w 7472601"/>
              <a:gd name="connsiteY794" fmla="*/ 968237 h 6858000"/>
              <a:gd name="connsiteX795" fmla="*/ 3766672 w 7472601"/>
              <a:gd name="connsiteY795" fmla="*/ 359429 h 6858000"/>
              <a:gd name="connsiteX796" fmla="*/ 5805386 w 7472601"/>
              <a:gd name="connsiteY796" fmla="*/ 239240 h 6858000"/>
              <a:gd name="connsiteX797" fmla="*/ 5736947 w 7472601"/>
              <a:gd name="connsiteY797" fmla="*/ 261367 h 6858000"/>
              <a:gd name="connsiteX798" fmla="*/ 5427012 w 7472601"/>
              <a:gd name="connsiteY798" fmla="*/ 311272 h 6858000"/>
              <a:gd name="connsiteX799" fmla="*/ 5147818 w 7472601"/>
              <a:gd name="connsiteY799" fmla="*/ 322112 h 6858000"/>
              <a:gd name="connsiteX800" fmla="*/ 5060854 w 7472601"/>
              <a:gd name="connsiteY800" fmla="*/ 311882 h 6858000"/>
              <a:gd name="connsiteX801" fmla="*/ 4945989 w 7472601"/>
              <a:gd name="connsiteY801" fmla="*/ 300516 h 6858000"/>
              <a:gd name="connsiteX802" fmla="*/ 5410479 w 7472601"/>
              <a:gd name="connsiteY802" fmla="*/ 348434 h 6858000"/>
              <a:gd name="connsiteX803" fmla="*/ 5805386 w 7472601"/>
              <a:gd name="connsiteY803" fmla="*/ 239240 h 6858000"/>
              <a:gd name="connsiteX804" fmla="*/ 5905192 w 7472601"/>
              <a:gd name="connsiteY804" fmla="*/ 163079 h 6858000"/>
              <a:gd name="connsiteX805" fmla="*/ 5865655 w 7472601"/>
              <a:gd name="connsiteY805" fmla="*/ 171901 h 6858000"/>
              <a:gd name="connsiteX806" fmla="*/ 5259740 w 7472601"/>
              <a:gd name="connsiteY806" fmla="*/ 257013 h 6858000"/>
              <a:gd name="connsiteX807" fmla="*/ 5208466 w 7472601"/>
              <a:gd name="connsiteY807" fmla="*/ 257550 h 6858000"/>
              <a:gd name="connsiteX808" fmla="*/ 4980204 w 7472601"/>
              <a:gd name="connsiteY808" fmla="*/ 271903 h 6858000"/>
              <a:gd name="connsiteX809" fmla="*/ 5068068 w 7472601"/>
              <a:gd name="connsiteY809" fmla="*/ 282244 h 6858000"/>
              <a:gd name="connsiteX810" fmla="*/ 5153231 w 7472601"/>
              <a:gd name="connsiteY810" fmla="*/ 292240 h 6858000"/>
              <a:gd name="connsiteX811" fmla="*/ 5426491 w 7472601"/>
              <a:gd name="connsiteY811" fmla="*/ 281128 h 6858000"/>
              <a:gd name="connsiteX812" fmla="*/ 5731212 w 7472601"/>
              <a:gd name="connsiteY812" fmla="*/ 231951 h 6858000"/>
              <a:gd name="connsiteX813" fmla="*/ 5905192 w 7472601"/>
              <a:gd name="connsiteY813" fmla="*/ 163079 h 6858000"/>
              <a:gd name="connsiteX814" fmla="*/ 5944437 w 7472601"/>
              <a:gd name="connsiteY814" fmla="*/ 113829 h 6858000"/>
              <a:gd name="connsiteX815" fmla="*/ 5825032 w 7472601"/>
              <a:gd name="connsiteY815" fmla="*/ 146405 h 6858000"/>
              <a:gd name="connsiteX816" fmla="*/ 4955599 w 7472601"/>
              <a:gd name="connsiteY816" fmla="*/ 247008 h 6858000"/>
              <a:gd name="connsiteX817" fmla="*/ 5210104 w 7472601"/>
              <a:gd name="connsiteY817" fmla="*/ 228123 h 6858000"/>
              <a:gd name="connsiteX818" fmla="*/ 5261015 w 7472601"/>
              <a:gd name="connsiteY818" fmla="*/ 227087 h 6858000"/>
              <a:gd name="connsiteX819" fmla="*/ 5861181 w 7472601"/>
              <a:gd name="connsiteY819" fmla="*/ 143093 h 6858000"/>
              <a:gd name="connsiteX820" fmla="*/ 5961252 w 7472601"/>
              <a:gd name="connsiteY820" fmla="*/ 114820 h 6858000"/>
              <a:gd name="connsiteX821" fmla="*/ 5944437 w 7472601"/>
              <a:gd name="connsiteY821" fmla="*/ 113829 h 6858000"/>
              <a:gd name="connsiteX822" fmla="*/ 3882765 w 7472601"/>
              <a:gd name="connsiteY822" fmla="*/ 0 h 6858000"/>
              <a:gd name="connsiteX823" fmla="*/ 3995099 w 7472601"/>
              <a:gd name="connsiteY823" fmla="*/ 0 h 6858000"/>
              <a:gd name="connsiteX824" fmla="*/ 4163818 w 7472601"/>
              <a:gd name="connsiteY824" fmla="*/ 234104 h 6858000"/>
              <a:gd name="connsiteX825" fmla="*/ 4172099 w 7472601"/>
              <a:gd name="connsiteY825" fmla="*/ 234207 h 6858000"/>
              <a:gd name="connsiteX826" fmla="*/ 4784282 w 7472601"/>
              <a:gd name="connsiteY826" fmla="*/ 276561 h 6858000"/>
              <a:gd name="connsiteX827" fmla="*/ 4801687 w 7472601"/>
              <a:gd name="connsiteY827" fmla="*/ 267764 h 6858000"/>
              <a:gd name="connsiteX828" fmla="*/ 6082788 w 7472601"/>
              <a:gd name="connsiteY828" fmla="*/ 64119 h 6858000"/>
              <a:gd name="connsiteX829" fmla="*/ 6099442 w 7472601"/>
              <a:gd name="connsiteY829" fmla="*/ 82568 h 6858000"/>
              <a:gd name="connsiteX830" fmla="*/ 4804137 w 7472601"/>
              <a:gd name="connsiteY830" fmla="*/ 320931 h 6858000"/>
              <a:gd name="connsiteX831" fmla="*/ 4227047 w 7472601"/>
              <a:gd name="connsiteY831" fmla="*/ 313415 h 6858000"/>
              <a:gd name="connsiteX832" fmla="*/ 4346041 w 7472601"/>
              <a:gd name="connsiteY832" fmla="*/ 456086 h 6858000"/>
              <a:gd name="connsiteX833" fmla="*/ 4870967 w 7472601"/>
              <a:gd name="connsiteY833" fmla="*/ 963061 h 6858000"/>
              <a:gd name="connsiteX834" fmla="*/ 4889647 w 7472601"/>
              <a:gd name="connsiteY834" fmla="*/ 957147 h 6858000"/>
              <a:gd name="connsiteX835" fmla="*/ 5422504 w 7472601"/>
              <a:gd name="connsiteY835" fmla="*/ 805191 h 6858000"/>
              <a:gd name="connsiteX836" fmla="*/ 6087656 w 7472601"/>
              <a:gd name="connsiteY836" fmla="*/ 826703 h 6858000"/>
              <a:gd name="connsiteX837" fmla="*/ 6058717 w 7472601"/>
              <a:gd name="connsiteY837" fmla="*/ 865992 h 6858000"/>
              <a:gd name="connsiteX838" fmla="*/ 4974153 w 7472601"/>
              <a:gd name="connsiteY838" fmla="*/ 1045456 h 6858000"/>
              <a:gd name="connsiteX839" fmla="*/ 5627835 w 7472601"/>
              <a:gd name="connsiteY839" fmla="*/ 1472077 h 6858000"/>
              <a:gd name="connsiteX840" fmla="*/ 5629817 w 7472601"/>
              <a:gd name="connsiteY840" fmla="*/ 1471412 h 6858000"/>
              <a:gd name="connsiteX841" fmla="*/ 5634124 w 7472601"/>
              <a:gd name="connsiteY841" fmla="*/ 1470572 h 6858000"/>
              <a:gd name="connsiteX842" fmla="*/ 5755832 w 7472601"/>
              <a:gd name="connsiteY842" fmla="*/ 1383886 h 6858000"/>
              <a:gd name="connsiteX843" fmla="*/ 6014186 w 7472601"/>
              <a:gd name="connsiteY843" fmla="*/ 1279799 h 6858000"/>
              <a:gd name="connsiteX844" fmla="*/ 6901619 w 7472601"/>
              <a:gd name="connsiteY844" fmla="*/ 1047874 h 6858000"/>
              <a:gd name="connsiteX845" fmla="*/ 6931566 w 7472601"/>
              <a:gd name="connsiteY845" fmla="*/ 1062034 h 6858000"/>
              <a:gd name="connsiteX846" fmla="*/ 5790982 w 7472601"/>
              <a:gd name="connsiteY846" fmla="*/ 1561380 h 6858000"/>
              <a:gd name="connsiteX847" fmla="*/ 6188971 w 7472601"/>
              <a:gd name="connsiteY847" fmla="*/ 1755168 h 6858000"/>
              <a:gd name="connsiteX848" fmla="*/ 6202446 w 7472601"/>
              <a:gd name="connsiteY848" fmla="*/ 1752268 h 6858000"/>
              <a:gd name="connsiteX849" fmla="*/ 7179560 w 7472601"/>
              <a:gd name="connsiteY849" fmla="*/ 1467551 h 6858000"/>
              <a:gd name="connsiteX850" fmla="*/ 7158730 w 7472601"/>
              <a:gd name="connsiteY850" fmla="*/ 1507835 h 6858000"/>
              <a:gd name="connsiteX851" fmla="*/ 6326959 w 7472601"/>
              <a:gd name="connsiteY851" fmla="*/ 1817686 h 6858000"/>
              <a:gd name="connsiteX852" fmla="*/ 6537433 w 7472601"/>
              <a:gd name="connsiteY852" fmla="*/ 1907790 h 6858000"/>
              <a:gd name="connsiteX853" fmla="*/ 6550221 w 7472601"/>
              <a:gd name="connsiteY853" fmla="*/ 1910729 h 6858000"/>
              <a:gd name="connsiteX854" fmla="*/ 6964438 w 7472601"/>
              <a:gd name="connsiteY854" fmla="*/ 2209505 h 6858000"/>
              <a:gd name="connsiteX855" fmla="*/ 7367862 w 7472601"/>
              <a:gd name="connsiteY855" fmla="*/ 2806833 h 6858000"/>
              <a:gd name="connsiteX856" fmla="*/ 7364329 w 7472601"/>
              <a:gd name="connsiteY856" fmla="*/ 2826907 h 6858000"/>
              <a:gd name="connsiteX857" fmla="*/ 7290545 w 7472601"/>
              <a:gd name="connsiteY857" fmla="*/ 2850663 h 6858000"/>
              <a:gd name="connsiteX858" fmla="*/ 6472036 w 7472601"/>
              <a:gd name="connsiteY858" fmla="*/ 1959003 h 6858000"/>
              <a:gd name="connsiteX859" fmla="*/ 5792897 w 7472601"/>
              <a:gd name="connsiteY859" fmla="*/ 1647747 h 6858000"/>
              <a:gd name="connsiteX860" fmla="*/ 5842751 w 7472601"/>
              <a:gd name="connsiteY860" fmla="*/ 1816112 h 6858000"/>
              <a:gd name="connsiteX861" fmla="*/ 5847424 w 7472601"/>
              <a:gd name="connsiteY861" fmla="*/ 1815776 h 6858000"/>
              <a:gd name="connsiteX862" fmla="*/ 6399821 w 7472601"/>
              <a:gd name="connsiteY862" fmla="*/ 2344799 h 6858000"/>
              <a:gd name="connsiteX863" fmla="*/ 6323232 w 7472601"/>
              <a:gd name="connsiteY863" fmla="*/ 2389634 h 6858000"/>
              <a:gd name="connsiteX864" fmla="*/ 5942958 w 7472601"/>
              <a:gd name="connsiteY864" fmla="*/ 2077708 h 6858000"/>
              <a:gd name="connsiteX865" fmla="*/ 5921559 w 7472601"/>
              <a:gd name="connsiteY865" fmla="*/ 2378596 h 6858000"/>
              <a:gd name="connsiteX866" fmla="*/ 5817651 w 7472601"/>
              <a:gd name="connsiteY866" fmla="*/ 3023919 h 6858000"/>
              <a:gd name="connsiteX867" fmla="*/ 5729634 w 7472601"/>
              <a:gd name="connsiteY867" fmla="*/ 3051849 h 6858000"/>
              <a:gd name="connsiteX868" fmla="*/ 5611018 w 7472601"/>
              <a:gd name="connsiteY868" fmla="*/ 2316769 h 6858000"/>
              <a:gd name="connsiteX869" fmla="*/ 5687608 w 7472601"/>
              <a:gd name="connsiteY869" fmla="*/ 2039972 h 6858000"/>
              <a:gd name="connsiteX870" fmla="*/ 5657554 w 7472601"/>
              <a:gd name="connsiteY870" fmla="*/ 1576445 h 6858000"/>
              <a:gd name="connsiteX871" fmla="*/ 5150475 w 7472601"/>
              <a:gd name="connsiteY871" fmla="*/ 1274012 h 6858000"/>
              <a:gd name="connsiteX872" fmla="*/ 5349142 w 7472601"/>
              <a:gd name="connsiteY872" fmla="*/ 2204405 h 6858000"/>
              <a:gd name="connsiteX873" fmla="*/ 5262214 w 7472601"/>
              <a:gd name="connsiteY873" fmla="*/ 2233836 h 6858000"/>
              <a:gd name="connsiteX874" fmla="*/ 4981539 w 7472601"/>
              <a:gd name="connsiteY874" fmla="*/ 1542201 h 6858000"/>
              <a:gd name="connsiteX875" fmla="*/ 4958461 w 7472601"/>
              <a:gd name="connsiteY875" fmla="*/ 1136957 h 6858000"/>
              <a:gd name="connsiteX876" fmla="*/ 4655015 w 7472601"/>
              <a:gd name="connsiteY876" fmla="*/ 891426 h 6858000"/>
              <a:gd name="connsiteX877" fmla="*/ 4348002 w 7472601"/>
              <a:gd name="connsiteY877" fmla="*/ 2205895 h 6858000"/>
              <a:gd name="connsiteX878" fmla="*/ 4262250 w 7472601"/>
              <a:gd name="connsiteY878" fmla="*/ 2219972 h 6858000"/>
              <a:gd name="connsiteX879" fmla="*/ 4550611 w 7472601"/>
              <a:gd name="connsiteY879" fmla="*/ 817540 h 6858000"/>
              <a:gd name="connsiteX880" fmla="*/ 4564418 w 7472601"/>
              <a:gd name="connsiteY880" fmla="*/ 808293 h 6858000"/>
              <a:gd name="connsiteX881" fmla="*/ 4266388 w 7472601"/>
              <a:gd name="connsiteY881" fmla="*/ 500083 h 6858000"/>
              <a:gd name="connsiteX882" fmla="*/ 4032842 w 7472601"/>
              <a:gd name="connsiteY882" fmla="*/ 211809 h 6858000"/>
              <a:gd name="connsiteX883" fmla="*/ 3882765 w 7472601"/>
              <a:gd name="connsiteY883" fmla="*/ 0 h 6858000"/>
              <a:gd name="connsiteX884" fmla="*/ 3721337 w 7472601"/>
              <a:gd name="connsiteY884" fmla="*/ 0 h 6858000"/>
              <a:gd name="connsiteX885" fmla="*/ 3797544 w 7472601"/>
              <a:gd name="connsiteY885" fmla="*/ 0 h 6858000"/>
              <a:gd name="connsiteX886" fmla="*/ 3775734 w 7472601"/>
              <a:gd name="connsiteY886" fmla="*/ 95131 h 6858000"/>
              <a:gd name="connsiteX887" fmla="*/ 3724807 w 7472601"/>
              <a:gd name="connsiteY887" fmla="*/ 272257 h 6858000"/>
              <a:gd name="connsiteX888" fmla="*/ 3726844 w 7472601"/>
              <a:gd name="connsiteY888" fmla="*/ 282988 h 6858000"/>
              <a:gd name="connsiteX889" fmla="*/ 3742664 w 7472601"/>
              <a:gd name="connsiteY889" fmla="*/ 279918 h 6858000"/>
              <a:gd name="connsiteX890" fmla="*/ 4103910 w 7472601"/>
              <a:gd name="connsiteY890" fmla="*/ 1161917 h 6858000"/>
              <a:gd name="connsiteX891" fmla="*/ 4020269 w 7472601"/>
              <a:gd name="connsiteY891" fmla="*/ 1200406 h 6858000"/>
              <a:gd name="connsiteX892" fmla="*/ 3674882 w 7472601"/>
              <a:gd name="connsiteY892" fmla="*/ 488524 h 6858000"/>
              <a:gd name="connsiteX893" fmla="*/ 3132682 w 7472601"/>
              <a:gd name="connsiteY893" fmla="*/ 1072284 h 6858000"/>
              <a:gd name="connsiteX894" fmla="*/ 2716346 w 7472601"/>
              <a:gd name="connsiteY894" fmla="*/ 1276376 h 6858000"/>
              <a:gd name="connsiteX895" fmla="*/ 2716772 w 7472601"/>
              <a:gd name="connsiteY895" fmla="*/ 1255462 h 6858000"/>
              <a:gd name="connsiteX896" fmla="*/ 3471096 w 7472601"/>
              <a:gd name="connsiteY896" fmla="*/ 437072 h 6858000"/>
              <a:gd name="connsiteX897" fmla="*/ 3639057 w 7472601"/>
              <a:gd name="connsiteY897" fmla="*/ 286334 h 6858000"/>
              <a:gd name="connsiteX898" fmla="*/ 3640309 w 7472601"/>
              <a:gd name="connsiteY898" fmla="*/ 284664 h 6858000"/>
              <a:gd name="connsiteX899" fmla="*/ 3646022 w 7472601"/>
              <a:gd name="connsiteY899" fmla="*/ 276711 h 6858000"/>
              <a:gd name="connsiteX900" fmla="*/ 3707943 w 7472601"/>
              <a:gd name="connsiteY900" fmla="*/ 65958 h 6858000"/>
              <a:gd name="connsiteX901" fmla="*/ 3721337 w 7472601"/>
              <a:gd name="connsiteY901" fmla="*/ 0 h 6858000"/>
              <a:gd name="connsiteX902" fmla="*/ 2867960 w 7472601"/>
              <a:gd name="connsiteY902" fmla="*/ 0 h 6858000"/>
              <a:gd name="connsiteX903" fmla="*/ 2926351 w 7472601"/>
              <a:gd name="connsiteY903" fmla="*/ 0 h 6858000"/>
              <a:gd name="connsiteX904" fmla="*/ 2902823 w 7472601"/>
              <a:gd name="connsiteY904" fmla="*/ 262929 h 6858000"/>
              <a:gd name="connsiteX905" fmla="*/ 2940663 w 7472601"/>
              <a:gd name="connsiteY905" fmla="*/ 140884 h 6858000"/>
              <a:gd name="connsiteX906" fmla="*/ 2947039 w 7472601"/>
              <a:gd name="connsiteY906" fmla="*/ 122524 h 6858000"/>
              <a:gd name="connsiteX907" fmla="*/ 2984316 w 7472601"/>
              <a:gd name="connsiteY907" fmla="*/ 0 h 6858000"/>
              <a:gd name="connsiteX908" fmla="*/ 3016114 w 7472601"/>
              <a:gd name="connsiteY908" fmla="*/ 0 h 6858000"/>
              <a:gd name="connsiteX909" fmla="*/ 2979949 w 7472601"/>
              <a:gd name="connsiteY909" fmla="*/ 119274 h 6858000"/>
              <a:gd name="connsiteX910" fmla="*/ 3023879 w 7472601"/>
              <a:gd name="connsiteY910" fmla="*/ 0 h 6858000"/>
              <a:gd name="connsiteX911" fmla="*/ 3105400 w 7472601"/>
              <a:gd name="connsiteY911" fmla="*/ 0 h 6858000"/>
              <a:gd name="connsiteX912" fmla="*/ 3094669 w 7472601"/>
              <a:gd name="connsiteY912" fmla="*/ 30308 h 6858000"/>
              <a:gd name="connsiteX913" fmla="*/ 2901945 w 7472601"/>
              <a:gd name="connsiteY913" fmla="*/ 466538 h 6858000"/>
              <a:gd name="connsiteX914" fmla="*/ 2815209 w 7472601"/>
              <a:gd name="connsiteY914" fmla="*/ 497361 h 6858000"/>
              <a:gd name="connsiteX915" fmla="*/ 2844845 w 7472601"/>
              <a:gd name="connsiteY915" fmla="*/ 127638 h 6858000"/>
              <a:gd name="connsiteX916" fmla="*/ 2867960 w 7472601"/>
              <a:gd name="connsiteY916" fmla="*/ 0 h 6858000"/>
              <a:gd name="connsiteX917" fmla="*/ 1057230 w 7472601"/>
              <a:gd name="connsiteY917" fmla="*/ 0 h 6858000"/>
              <a:gd name="connsiteX918" fmla="*/ 1111003 w 7472601"/>
              <a:gd name="connsiteY918" fmla="*/ 0 h 6858000"/>
              <a:gd name="connsiteX919" fmla="*/ 1125553 w 7472601"/>
              <a:gd name="connsiteY919" fmla="*/ 52588 h 6858000"/>
              <a:gd name="connsiteX920" fmla="*/ 1304276 w 7472601"/>
              <a:gd name="connsiteY920" fmla="*/ 476275 h 6858000"/>
              <a:gd name="connsiteX921" fmla="*/ 1492066 w 7472601"/>
              <a:gd name="connsiteY921" fmla="*/ 886333 h 6858000"/>
              <a:gd name="connsiteX922" fmla="*/ 1423698 w 7472601"/>
              <a:gd name="connsiteY922" fmla="*/ 710817 h 6858000"/>
              <a:gd name="connsiteX923" fmla="*/ 1357609 w 7472601"/>
              <a:gd name="connsiteY923" fmla="*/ 532892 h 6858000"/>
              <a:gd name="connsiteX924" fmla="*/ 1309550 w 7472601"/>
              <a:gd name="connsiteY924" fmla="*/ 374031 h 6858000"/>
              <a:gd name="connsiteX925" fmla="*/ 1193673 w 7472601"/>
              <a:gd name="connsiteY925" fmla="*/ 49533 h 6858000"/>
              <a:gd name="connsiteX926" fmla="*/ 1164391 w 7472601"/>
              <a:gd name="connsiteY926" fmla="*/ 0 h 6858000"/>
              <a:gd name="connsiteX927" fmla="*/ 1200666 w 7472601"/>
              <a:gd name="connsiteY927" fmla="*/ 0 h 6858000"/>
              <a:gd name="connsiteX928" fmla="*/ 1223408 w 7472601"/>
              <a:gd name="connsiteY928" fmla="*/ 38996 h 6858000"/>
              <a:gd name="connsiteX929" fmla="*/ 1339635 w 7472601"/>
              <a:gd name="connsiteY929" fmla="*/ 365517 h 6858000"/>
              <a:gd name="connsiteX930" fmla="*/ 1387469 w 7472601"/>
              <a:gd name="connsiteY930" fmla="*/ 523079 h 6858000"/>
              <a:gd name="connsiteX931" fmla="*/ 1452685 w 7472601"/>
              <a:gd name="connsiteY931" fmla="*/ 699806 h 6858000"/>
              <a:gd name="connsiteX932" fmla="*/ 1492092 w 7472601"/>
              <a:gd name="connsiteY932" fmla="*/ 800424 h 6858000"/>
              <a:gd name="connsiteX933" fmla="*/ 1455302 w 7472601"/>
              <a:gd name="connsiteY933" fmla="*/ 632913 h 6858000"/>
              <a:gd name="connsiteX934" fmla="*/ 1222336 w 7472601"/>
              <a:gd name="connsiteY934" fmla="*/ 9480 h 6858000"/>
              <a:gd name="connsiteX935" fmla="*/ 1214634 w 7472601"/>
              <a:gd name="connsiteY935" fmla="*/ 0 h 6858000"/>
              <a:gd name="connsiteX936" fmla="*/ 1289827 w 7472601"/>
              <a:gd name="connsiteY936" fmla="*/ 0 h 6858000"/>
              <a:gd name="connsiteX937" fmla="*/ 1321076 w 7472601"/>
              <a:gd name="connsiteY937" fmla="*/ 59722 h 6858000"/>
              <a:gd name="connsiteX938" fmla="*/ 1512579 w 7472601"/>
              <a:gd name="connsiteY938" fmla="*/ 626441 h 6858000"/>
              <a:gd name="connsiteX939" fmla="*/ 1506076 w 7472601"/>
              <a:gd name="connsiteY939" fmla="*/ 1089289 h 6858000"/>
              <a:gd name="connsiteX940" fmla="*/ 1486346 w 7472601"/>
              <a:gd name="connsiteY940" fmla="*/ 1079919 h 6858000"/>
              <a:gd name="connsiteX941" fmla="*/ 1070511 w 7472601"/>
              <a:gd name="connsiteY941" fmla="*/ 48609 h 6858000"/>
              <a:gd name="connsiteX942" fmla="*/ 1057230 w 7472601"/>
              <a:gd name="connsiteY942" fmla="*/ 0 h 6858000"/>
              <a:gd name="connsiteX943" fmla="*/ 43151 w 7472601"/>
              <a:gd name="connsiteY943" fmla="*/ 0 h 6858000"/>
              <a:gd name="connsiteX944" fmla="*/ 95283 w 7472601"/>
              <a:gd name="connsiteY944" fmla="*/ 0 h 6858000"/>
              <a:gd name="connsiteX945" fmla="*/ 300708 w 7472601"/>
              <a:gd name="connsiteY945" fmla="*/ 154571 h 6858000"/>
              <a:gd name="connsiteX946" fmla="*/ 530414 w 7472601"/>
              <a:gd name="connsiteY946" fmla="*/ 354673 h 6858000"/>
              <a:gd name="connsiteX947" fmla="*/ 333785 w 7472601"/>
              <a:gd name="connsiteY947" fmla="*/ 161564 h 6858000"/>
              <a:gd name="connsiteX948" fmla="*/ 147005 w 7472601"/>
              <a:gd name="connsiteY948" fmla="*/ 0 h 6858000"/>
              <a:gd name="connsiteX949" fmla="*/ 272509 w 7472601"/>
              <a:gd name="connsiteY949" fmla="*/ 0 h 6858000"/>
              <a:gd name="connsiteX950" fmla="*/ 326276 w 7472601"/>
              <a:gd name="connsiteY950" fmla="*/ 45847 h 6858000"/>
              <a:gd name="connsiteX951" fmla="*/ 823759 w 7472601"/>
              <a:gd name="connsiteY951" fmla="*/ 574145 h 6858000"/>
              <a:gd name="connsiteX952" fmla="*/ 811254 w 7472601"/>
              <a:gd name="connsiteY952" fmla="*/ 665546 h 6858000"/>
              <a:gd name="connsiteX953" fmla="*/ 154042 w 7472601"/>
              <a:gd name="connsiteY953" fmla="*/ 261522 h 6858000"/>
              <a:gd name="connsiteX954" fmla="*/ 13550 w 7472601"/>
              <a:gd name="connsiteY954" fmla="*/ 158423 h 6858000"/>
              <a:gd name="connsiteX955" fmla="*/ 0 w 7472601"/>
              <a:gd name="connsiteY955" fmla="*/ 146618 h 6858000"/>
              <a:gd name="connsiteX956" fmla="*/ 0 w 7472601"/>
              <a:gd name="connsiteY956" fmla="*/ 59161 h 6858000"/>
              <a:gd name="connsiteX957" fmla="*/ 45427 w 7472601"/>
              <a:gd name="connsiteY957" fmla="*/ 101078 h 6858000"/>
              <a:gd name="connsiteX958" fmla="*/ 630103 w 7472601"/>
              <a:gd name="connsiteY958" fmla="*/ 485885 h 6858000"/>
              <a:gd name="connsiteX959" fmla="*/ 532040 w 7472601"/>
              <a:gd name="connsiteY959" fmla="*/ 399359 h 6858000"/>
              <a:gd name="connsiteX960" fmla="*/ 517618 w 7472601"/>
              <a:gd name="connsiteY960" fmla="*/ 385726 h 6858000"/>
              <a:gd name="connsiteX961" fmla="*/ 285074 w 7472601"/>
              <a:gd name="connsiteY961" fmla="*/ 182755 h 6858000"/>
              <a:gd name="connsiteX962" fmla="*/ 43151 w 7472601"/>
              <a:gd name="connsiteY962" fmla="*/ 0 h 6858000"/>
              <a:gd name="connsiteX0" fmla="*/ 369702 w 7472601"/>
              <a:gd name="connsiteY0" fmla="*/ 6712169 h 6858000"/>
              <a:gd name="connsiteX1" fmla="*/ 366575 w 7472601"/>
              <a:gd name="connsiteY1" fmla="*/ 6715556 h 6858000"/>
              <a:gd name="connsiteX2" fmla="*/ 371637 w 7472601"/>
              <a:gd name="connsiteY2" fmla="*/ 6713954 h 6858000"/>
              <a:gd name="connsiteX3" fmla="*/ 369702 w 7472601"/>
              <a:gd name="connsiteY3" fmla="*/ 6712169 h 6858000"/>
              <a:gd name="connsiteX4" fmla="*/ 7088673 w 7472601"/>
              <a:gd name="connsiteY4" fmla="*/ 6610396 h 6858000"/>
              <a:gd name="connsiteX5" fmla="*/ 7440138 w 7472601"/>
              <a:gd name="connsiteY5" fmla="*/ 6622648 h 6858000"/>
              <a:gd name="connsiteX6" fmla="*/ 7467600 w 7472601"/>
              <a:gd name="connsiteY6" fmla="*/ 6628217 h 6858000"/>
              <a:gd name="connsiteX7" fmla="*/ 7467600 w 7472601"/>
              <a:gd name="connsiteY7" fmla="*/ 6668575 h 6858000"/>
              <a:gd name="connsiteX8" fmla="*/ 7392322 w 7472601"/>
              <a:gd name="connsiteY8" fmla="*/ 6658238 h 6858000"/>
              <a:gd name="connsiteX9" fmla="*/ 7467600 w 7472601"/>
              <a:gd name="connsiteY9" fmla="*/ 6683873 h 6858000"/>
              <a:gd name="connsiteX10" fmla="*/ 7467600 w 7472601"/>
              <a:gd name="connsiteY10" fmla="*/ 6714215 h 6858000"/>
              <a:gd name="connsiteX11" fmla="*/ 7447383 w 7472601"/>
              <a:gd name="connsiteY11" fmla="*/ 6707202 h 6858000"/>
              <a:gd name="connsiteX12" fmla="*/ 7289862 w 7472601"/>
              <a:gd name="connsiteY12" fmla="*/ 6659827 h 6858000"/>
              <a:gd name="connsiteX13" fmla="*/ 7434024 w 7472601"/>
              <a:gd name="connsiteY13" fmla="*/ 6722130 h 6858000"/>
              <a:gd name="connsiteX14" fmla="*/ 7467600 w 7472601"/>
              <a:gd name="connsiteY14" fmla="*/ 6736157 h 6858000"/>
              <a:gd name="connsiteX15" fmla="*/ 7467600 w 7472601"/>
              <a:gd name="connsiteY15" fmla="*/ 6767913 h 6858000"/>
              <a:gd name="connsiteX16" fmla="*/ 7392158 w 7472601"/>
              <a:gd name="connsiteY16" fmla="*/ 6771365 h 6858000"/>
              <a:gd name="connsiteX17" fmla="*/ 7467600 w 7472601"/>
              <a:gd name="connsiteY17" fmla="*/ 6805948 h 6858000"/>
              <a:gd name="connsiteX18" fmla="*/ 7467600 w 7472601"/>
              <a:gd name="connsiteY18" fmla="*/ 6831490 h 6858000"/>
              <a:gd name="connsiteX19" fmla="*/ 7410696 w 7472601"/>
              <a:gd name="connsiteY19" fmla="*/ 6803861 h 6858000"/>
              <a:gd name="connsiteX20" fmla="*/ 7088673 w 7472601"/>
              <a:gd name="connsiteY20" fmla="*/ 6610396 h 6858000"/>
              <a:gd name="connsiteX21" fmla="*/ 1019354 w 7472601"/>
              <a:gd name="connsiteY21" fmla="*/ 6315006 h 6858000"/>
              <a:gd name="connsiteX22" fmla="*/ 441046 w 7472601"/>
              <a:gd name="connsiteY22" fmla="*/ 6691153 h 6858000"/>
              <a:gd name="connsiteX23" fmla="*/ 1019354 w 7472601"/>
              <a:gd name="connsiteY23" fmla="*/ 6315006 h 6858000"/>
              <a:gd name="connsiteX24" fmla="*/ 991680 w 7472601"/>
              <a:gd name="connsiteY24" fmla="*/ 6298413 h 6858000"/>
              <a:gd name="connsiteX25" fmla="*/ 409060 w 7472601"/>
              <a:gd name="connsiteY25" fmla="*/ 6671470 h 6858000"/>
              <a:gd name="connsiteX26" fmla="*/ 991680 w 7472601"/>
              <a:gd name="connsiteY26" fmla="*/ 6298413 h 6858000"/>
              <a:gd name="connsiteX27" fmla="*/ 103333 w 7472601"/>
              <a:gd name="connsiteY27" fmla="*/ 5699602 h 6858000"/>
              <a:gd name="connsiteX28" fmla="*/ 233938 w 7472601"/>
              <a:gd name="connsiteY28" fmla="*/ 5809416 h 6858000"/>
              <a:gd name="connsiteX29" fmla="*/ 883580 w 7472601"/>
              <a:gd name="connsiteY29" fmla="*/ 6180710 h 6858000"/>
              <a:gd name="connsiteX30" fmla="*/ 487337 w 7472601"/>
              <a:gd name="connsiteY30" fmla="*/ 5950182 h 6858000"/>
              <a:gd name="connsiteX31" fmla="*/ 354051 w 7472601"/>
              <a:gd name="connsiteY31" fmla="*/ 5854912 h 6858000"/>
              <a:gd name="connsiteX32" fmla="*/ 195436 w 7472601"/>
              <a:gd name="connsiteY32" fmla="*/ 5755068 h 6858000"/>
              <a:gd name="connsiteX33" fmla="*/ 103333 w 7472601"/>
              <a:gd name="connsiteY33" fmla="*/ 5699602 h 6858000"/>
              <a:gd name="connsiteX34" fmla="*/ 5539432 w 7472601"/>
              <a:gd name="connsiteY34" fmla="*/ 5642928 h 6858000"/>
              <a:gd name="connsiteX35" fmla="*/ 5555462 w 7472601"/>
              <a:gd name="connsiteY35" fmla="*/ 5694454 h 6858000"/>
              <a:gd name="connsiteX36" fmla="*/ 5828270 w 7472601"/>
              <a:gd name="connsiteY36" fmla="*/ 6320663 h 6858000"/>
              <a:gd name="connsiteX37" fmla="*/ 5947416 w 7472601"/>
              <a:gd name="connsiteY37" fmla="*/ 6574846 h 6858000"/>
              <a:gd name="connsiteX38" fmla="*/ 5539432 w 7472601"/>
              <a:gd name="connsiteY38" fmla="*/ 5642928 h 6858000"/>
              <a:gd name="connsiteX39" fmla="*/ 51253 w 7472601"/>
              <a:gd name="connsiteY39" fmla="*/ 5631825 h 6858000"/>
              <a:gd name="connsiteX40" fmla="*/ 211622 w 7472601"/>
              <a:gd name="connsiteY40" fmla="*/ 5728803 h 6858000"/>
              <a:gd name="connsiteX41" fmla="*/ 371652 w 7472601"/>
              <a:gd name="connsiteY41" fmla="*/ 5829062 h 6858000"/>
              <a:gd name="connsiteX42" fmla="*/ 505903 w 7472601"/>
              <a:gd name="connsiteY42" fmla="*/ 5925221 h 6858000"/>
              <a:gd name="connsiteX43" fmla="*/ 899240 w 7472601"/>
              <a:gd name="connsiteY43" fmla="*/ 6153068 h 6858000"/>
              <a:gd name="connsiteX44" fmla="*/ 988114 w 7472601"/>
              <a:gd name="connsiteY44" fmla="*/ 6174204 h 6858000"/>
              <a:gd name="connsiteX45" fmla="*/ 845971 w 7472601"/>
              <a:gd name="connsiteY45" fmla="*/ 6067177 h 6858000"/>
              <a:gd name="connsiteX46" fmla="*/ 448057 w 7472601"/>
              <a:gd name="connsiteY46" fmla="*/ 5841376 h 6858000"/>
              <a:gd name="connsiteX47" fmla="*/ 51253 w 7472601"/>
              <a:gd name="connsiteY47" fmla="*/ 5631825 h 6858000"/>
              <a:gd name="connsiteX48" fmla="*/ 2606687 w 7472601"/>
              <a:gd name="connsiteY48" fmla="*/ 5630718 h 6858000"/>
              <a:gd name="connsiteX49" fmla="*/ 2645658 w 7472601"/>
              <a:gd name="connsiteY49" fmla="*/ 6640259 h 6858000"/>
              <a:gd name="connsiteX50" fmla="*/ 2606687 w 7472601"/>
              <a:gd name="connsiteY50" fmla="*/ 5630718 h 6858000"/>
              <a:gd name="connsiteX51" fmla="*/ 3642057 w 7472601"/>
              <a:gd name="connsiteY51" fmla="*/ 5573487 h 6858000"/>
              <a:gd name="connsiteX52" fmla="*/ 3632981 w 7472601"/>
              <a:gd name="connsiteY52" fmla="*/ 5579437 h 6858000"/>
              <a:gd name="connsiteX53" fmla="*/ 3382436 w 7472601"/>
              <a:gd name="connsiteY53" fmla="*/ 5952726 h 6858000"/>
              <a:gd name="connsiteX54" fmla="*/ 3191929 w 7472601"/>
              <a:gd name="connsiteY54" fmla="*/ 6662669 h 6858000"/>
              <a:gd name="connsiteX55" fmla="*/ 3369898 w 7472601"/>
              <a:gd name="connsiteY55" fmla="*/ 6081771 h 6858000"/>
              <a:gd name="connsiteX56" fmla="*/ 3642057 w 7472601"/>
              <a:gd name="connsiteY56" fmla="*/ 5573487 h 6858000"/>
              <a:gd name="connsiteX57" fmla="*/ 2650666 w 7472601"/>
              <a:gd name="connsiteY57" fmla="*/ 5530686 h 6858000"/>
              <a:gd name="connsiteX58" fmla="*/ 2650249 w 7472601"/>
              <a:gd name="connsiteY58" fmla="*/ 5532101 h 6858000"/>
              <a:gd name="connsiteX59" fmla="*/ 2663808 w 7472601"/>
              <a:gd name="connsiteY59" fmla="*/ 6535215 h 6858000"/>
              <a:gd name="connsiteX60" fmla="*/ 2665418 w 7472601"/>
              <a:gd name="connsiteY60" fmla="*/ 6132756 h 6858000"/>
              <a:gd name="connsiteX61" fmla="*/ 2650666 w 7472601"/>
              <a:gd name="connsiteY61" fmla="*/ 5530686 h 6858000"/>
              <a:gd name="connsiteX62" fmla="*/ 2680277 w 7472601"/>
              <a:gd name="connsiteY62" fmla="*/ 5479204 h 6858000"/>
              <a:gd name="connsiteX63" fmla="*/ 2678972 w 7472601"/>
              <a:gd name="connsiteY63" fmla="*/ 5481582 h 6858000"/>
              <a:gd name="connsiteX64" fmla="*/ 2696666 w 7472601"/>
              <a:gd name="connsiteY64" fmla="*/ 6133836 h 6858000"/>
              <a:gd name="connsiteX65" fmla="*/ 2695769 w 7472601"/>
              <a:gd name="connsiteY65" fmla="*/ 6390955 h 6858000"/>
              <a:gd name="connsiteX66" fmla="*/ 2739893 w 7472601"/>
              <a:gd name="connsiteY66" fmla="*/ 6108357 h 6858000"/>
              <a:gd name="connsiteX67" fmla="*/ 2680277 w 7472601"/>
              <a:gd name="connsiteY67" fmla="*/ 5479204 h 6858000"/>
              <a:gd name="connsiteX68" fmla="*/ 1132195 w 7472601"/>
              <a:gd name="connsiteY68" fmla="*/ 5467980 h 6858000"/>
              <a:gd name="connsiteX69" fmla="*/ 1679056 w 7472601"/>
              <a:gd name="connsiteY69" fmla="*/ 5516907 h 6858000"/>
              <a:gd name="connsiteX70" fmla="*/ 2128648 w 7472601"/>
              <a:gd name="connsiteY70" fmla="*/ 5474249 h 6858000"/>
              <a:gd name="connsiteX71" fmla="*/ 1825619 w 7472601"/>
              <a:gd name="connsiteY71" fmla="*/ 5478447 h 6858000"/>
              <a:gd name="connsiteX72" fmla="*/ 1737798 w 7472601"/>
              <a:gd name="connsiteY72" fmla="*/ 5483353 h 6858000"/>
              <a:gd name="connsiteX73" fmla="*/ 1132195 w 7472601"/>
              <a:gd name="connsiteY73" fmla="*/ 5467980 h 6858000"/>
              <a:gd name="connsiteX74" fmla="*/ 7454976 w 7472601"/>
              <a:gd name="connsiteY74" fmla="*/ 6318297 h 6858000"/>
              <a:gd name="connsiteX75" fmla="*/ 7467600 w 7472601"/>
              <a:gd name="connsiteY75" fmla="*/ 6012219 h 6858000"/>
              <a:gd name="connsiteX76" fmla="*/ 7356878 w 7472601"/>
              <a:gd name="connsiteY76" fmla="*/ 5981332 h 6858000"/>
              <a:gd name="connsiteX77" fmla="*/ 7467600 w 7472601"/>
              <a:gd name="connsiteY77" fmla="*/ 6117703 h 6858000"/>
              <a:gd name="connsiteX78" fmla="*/ 7467600 w 7472601"/>
              <a:gd name="connsiteY78" fmla="*/ 6163634 h 6858000"/>
              <a:gd name="connsiteX79" fmla="*/ 7448321 w 7472601"/>
              <a:gd name="connsiteY79" fmla="*/ 6190991 h 6858000"/>
              <a:gd name="connsiteX80" fmla="*/ 7467600 w 7472601"/>
              <a:gd name="connsiteY80" fmla="*/ 6221686 h 6858000"/>
              <a:gd name="connsiteX81" fmla="*/ 7467600 w 7472601"/>
              <a:gd name="connsiteY81" fmla="*/ 6334256 h 6858000"/>
              <a:gd name="connsiteX82" fmla="*/ 7454976 w 7472601"/>
              <a:gd name="connsiteY82" fmla="*/ 6318297 h 6858000"/>
              <a:gd name="connsiteX83" fmla="*/ 1456157 w 7472601"/>
              <a:gd name="connsiteY83" fmla="*/ 5371404 h 6858000"/>
              <a:gd name="connsiteX84" fmla="*/ 1244432 w 7472601"/>
              <a:gd name="connsiteY84" fmla="*/ 5385601 h 6858000"/>
              <a:gd name="connsiteX85" fmla="*/ 973990 w 7472601"/>
              <a:gd name="connsiteY85" fmla="*/ 5424940 h 6858000"/>
              <a:gd name="connsiteX86" fmla="*/ 1103809 w 7472601"/>
              <a:gd name="connsiteY86" fmla="*/ 5433720 h 6858000"/>
              <a:gd name="connsiteX87" fmla="*/ 1123454 w 7472601"/>
              <a:gd name="connsiteY87" fmla="*/ 5435727 h 6858000"/>
              <a:gd name="connsiteX88" fmla="*/ 1737017 w 7472601"/>
              <a:gd name="connsiteY88" fmla="*/ 5452183 h 6858000"/>
              <a:gd name="connsiteX89" fmla="*/ 1824397 w 7472601"/>
              <a:gd name="connsiteY89" fmla="*/ 5447757 h 6858000"/>
              <a:gd name="connsiteX90" fmla="*/ 2070059 w 7472601"/>
              <a:gd name="connsiteY90" fmla="*/ 5441660 h 6858000"/>
              <a:gd name="connsiteX91" fmla="*/ 1456157 w 7472601"/>
              <a:gd name="connsiteY91" fmla="*/ 5371404 h 6858000"/>
              <a:gd name="connsiteX92" fmla="*/ 4988186 w 7472601"/>
              <a:gd name="connsiteY92" fmla="*/ 5216467 h 6858000"/>
              <a:gd name="connsiteX93" fmla="*/ 4777334 w 7472601"/>
              <a:gd name="connsiteY93" fmla="*/ 5406072 h 6858000"/>
              <a:gd name="connsiteX94" fmla="*/ 4718341 w 7472601"/>
              <a:gd name="connsiteY94" fmla="*/ 5468043 h 6858000"/>
              <a:gd name="connsiteX95" fmla="*/ 4604655 w 7472601"/>
              <a:gd name="connsiteY95" fmla="*/ 5583434 h 6858000"/>
              <a:gd name="connsiteX96" fmla="*/ 4565074 w 7472601"/>
              <a:gd name="connsiteY96" fmla="*/ 5618550 h 6858000"/>
              <a:gd name="connsiteX97" fmla="*/ 4988186 w 7472601"/>
              <a:gd name="connsiteY97" fmla="*/ 5216467 h 6858000"/>
              <a:gd name="connsiteX98" fmla="*/ 4978032 w 7472601"/>
              <a:gd name="connsiteY98" fmla="*/ 5183809 h 6858000"/>
              <a:gd name="connsiteX99" fmla="*/ 4463413 w 7472601"/>
              <a:gd name="connsiteY99" fmla="*/ 5615162 h 6858000"/>
              <a:gd name="connsiteX100" fmla="*/ 4358134 w 7472601"/>
              <a:gd name="connsiteY100" fmla="*/ 5742791 h 6858000"/>
              <a:gd name="connsiteX101" fmla="*/ 4376219 w 7472601"/>
              <a:gd name="connsiteY101" fmla="*/ 5729027 h 6858000"/>
              <a:gd name="connsiteX102" fmla="*/ 4582340 w 7472601"/>
              <a:gd name="connsiteY102" fmla="*/ 5561037 h 6858000"/>
              <a:gd name="connsiteX103" fmla="*/ 4694684 w 7472601"/>
              <a:gd name="connsiteY103" fmla="*/ 5447098 h 6858000"/>
              <a:gd name="connsiteX104" fmla="*/ 4754123 w 7472601"/>
              <a:gd name="connsiteY104" fmla="*/ 5384643 h 6858000"/>
              <a:gd name="connsiteX105" fmla="*/ 4978032 w 7472601"/>
              <a:gd name="connsiteY105" fmla="*/ 5183809 h 6858000"/>
              <a:gd name="connsiteX106" fmla="*/ 1903353 w 7472601"/>
              <a:gd name="connsiteY106" fmla="*/ 5044827 h 6858000"/>
              <a:gd name="connsiteX107" fmla="*/ 1936931 w 7472601"/>
              <a:gd name="connsiteY107" fmla="*/ 5093954 h 6858000"/>
              <a:gd name="connsiteX108" fmla="*/ 2195868 w 7472601"/>
              <a:gd name="connsiteY108" fmla="*/ 5396574 h 6858000"/>
              <a:gd name="connsiteX109" fmla="*/ 2088852 w 7472601"/>
              <a:gd name="connsiteY109" fmla="*/ 5166123 h 6858000"/>
              <a:gd name="connsiteX110" fmla="*/ 1958241 w 7472601"/>
              <a:gd name="connsiteY110" fmla="*/ 5067955 h 6858000"/>
              <a:gd name="connsiteX111" fmla="*/ 1903353 w 7472601"/>
              <a:gd name="connsiteY111" fmla="*/ 5044827 h 6858000"/>
              <a:gd name="connsiteX112" fmla="*/ 1979378 w 7472601"/>
              <a:gd name="connsiteY112" fmla="*/ 4769504 h 6858000"/>
              <a:gd name="connsiteX113" fmla="*/ 2882120 w 7472601"/>
              <a:gd name="connsiteY113" fmla="*/ 5064547 h 6858000"/>
              <a:gd name="connsiteX114" fmla="*/ 2793103 w 7472601"/>
              <a:gd name="connsiteY114" fmla="*/ 5039699 h 6858000"/>
              <a:gd name="connsiteX115" fmla="*/ 2770041 w 7472601"/>
              <a:gd name="connsiteY115" fmla="*/ 5033634 h 6858000"/>
              <a:gd name="connsiteX116" fmla="*/ 1979378 w 7472601"/>
              <a:gd name="connsiteY116" fmla="*/ 4769504 h 6858000"/>
              <a:gd name="connsiteX117" fmla="*/ 1927410 w 7472601"/>
              <a:gd name="connsiteY117" fmla="*/ 4716164 h 6858000"/>
              <a:gd name="connsiteX118" fmla="*/ 1959587 w 7472601"/>
              <a:gd name="connsiteY118" fmla="*/ 4728849 h 6858000"/>
              <a:gd name="connsiteX119" fmla="*/ 2777707 w 7472601"/>
              <a:gd name="connsiteY119" fmla="*/ 5003991 h 6858000"/>
              <a:gd name="connsiteX120" fmla="*/ 2800768 w 7472601"/>
              <a:gd name="connsiteY120" fmla="*/ 5010056 h 6858000"/>
              <a:gd name="connsiteX121" fmla="*/ 2879408 w 7472601"/>
              <a:gd name="connsiteY121" fmla="*/ 5031590 h 6858000"/>
              <a:gd name="connsiteX122" fmla="*/ 2862295 w 7472601"/>
              <a:gd name="connsiteY122" fmla="*/ 5022958 h 6858000"/>
              <a:gd name="connsiteX123" fmla="*/ 2813343 w 7472601"/>
              <a:gd name="connsiteY123" fmla="*/ 4998369 h 6858000"/>
              <a:gd name="connsiteX124" fmla="*/ 2646245 w 7472601"/>
              <a:gd name="connsiteY124" fmla="*/ 4930999 h 6858000"/>
              <a:gd name="connsiteX125" fmla="*/ 1999243 w 7472601"/>
              <a:gd name="connsiteY125" fmla="*/ 4730524 h 6858000"/>
              <a:gd name="connsiteX126" fmla="*/ 1979527 w 7472601"/>
              <a:gd name="connsiteY126" fmla="*/ 4726651 h 6858000"/>
              <a:gd name="connsiteX127" fmla="*/ 1927410 w 7472601"/>
              <a:gd name="connsiteY127" fmla="*/ 4716164 h 6858000"/>
              <a:gd name="connsiteX128" fmla="*/ 1997014 w 7472601"/>
              <a:gd name="connsiteY128" fmla="*/ 4698007 h 6858000"/>
              <a:gd name="connsiteX129" fmla="*/ 2005458 w 7472601"/>
              <a:gd name="connsiteY129" fmla="*/ 4699540 h 6858000"/>
              <a:gd name="connsiteX130" fmla="*/ 2657186 w 7472601"/>
              <a:gd name="connsiteY130" fmla="*/ 4901687 h 6858000"/>
              <a:gd name="connsiteX131" fmla="*/ 2826662 w 7472601"/>
              <a:gd name="connsiteY131" fmla="*/ 4970362 h 6858000"/>
              <a:gd name="connsiteX132" fmla="*/ 2876100 w 7472601"/>
              <a:gd name="connsiteY132" fmla="*/ 4995397 h 6858000"/>
              <a:gd name="connsiteX133" fmla="*/ 3042600 w 7472601"/>
              <a:gd name="connsiteY133" fmla="*/ 5059532 h 6858000"/>
              <a:gd name="connsiteX134" fmla="*/ 1997014 w 7472601"/>
              <a:gd name="connsiteY134" fmla="*/ 4698007 h 6858000"/>
              <a:gd name="connsiteX135" fmla="*/ 2305292 w 7472601"/>
              <a:gd name="connsiteY135" fmla="*/ 4219492 h 6858000"/>
              <a:gd name="connsiteX136" fmla="*/ 3360922 w 7472601"/>
              <a:gd name="connsiteY136" fmla="*/ 4529373 h 6858000"/>
              <a:gd name="connsiteX137" fmla="*/ 3492420 w 7472601"/>
              <a:gd name="connsiteY137" fmla="*/ 4510145 h 6858000"/>
              <a:gd name="connsiteX138" fmla="*/ 3364086 w 7472601"/>
              <a:gd name="connsiteY138" fmla="*/ 4480340 h 6858000"/>
              <a:gd name="connsiteX139" fmla="*/ 3225818 w 7472601"/>
              <a:gd name="connsiteY139" fmla="*/ 4411822 h 6858000"/>
              <a:gd name="connsiteX140" fmla="*/ 3129696 w 7472601"/>
              <a:gd name="connsiteY140" fmla="*/ 4360704 h 6858000"/>
              <a:gd name="connsiteX141" fmla="*/ 2814545 w 7472601"/>
              <a:gd name="connsiteY141" fmla="*/ 4282955 h 6858000"/>
              <a:gd name="connsiteX142" fmla="*/ 2305292 w 7472601"/>
              <a:gd name="connsiteY142" fmla="*/ 4219492 h 6858000"/>
              <a:gd name="connsiteX143" fmla="*/ 2626982 w 7472601"/>
              <a:gd name="connsiteY143" fmla="*/ 4206450 h 6858000"/>
              <a:gd name="connsiteX144" fmla="*/ 2490617 w 7472601"/>
              <a:gd name="connsiteY144" fmla="*/ 4206951 h 6858000"/>
              <a:gd name="connsiteX145" fmla="*/ 2819869 w 7472601"/>
              <a:gd name="connsiteY145" fmla="*/ 4252936 h 6858000"/>
              <a:gd name="connsiteX146" fmla="*/ 3143018 w 7472601"/>
              <a:gd name="connsiteY146" fmla="*/ 4332698 h 6858000"/>
              <a:gd name="connsiteX147" fmla="*/ 3241520 w 7472601"/>
              <a:gd name="connsiteY147" fmla="*/ 4385112 h 6858000"/>
              <a:gd name="connsiteX148" fmla="*/ 3374575 w 7472601"/>
              <a:gd name="connsiteY148" fmla="*/ 4451517 h 6858000"/>
              <a:gd name="connsiteX149" fmla="*/ 3505221 w 7472601"/>
              <a:gd name="connsiteY149" fmla="*/ 4480757 h 6858000"/>
              <a:gd name="connsiteX150" fmla="*/ 2626982 w 7472601"/>
              <a:gd name="connsiteY150" fmla="*/ 4206450 h 6858000"/>
              <a:gd name="connsiteX151" fmla="*/ 1310106 w 7472601"/>
              <a:gd name="connsiteY151" fmla="*/ 3943217 h 6858000"/>
              <a:gd name="connsiteX152" fmla="*/ 854994 w 7472601"/>
              <a:gd name="connsiteY152" fmla="*/ 4399136 h 6858000"/>
              <a:gd name="connsiteX153" fmla="*/ 742462 w 7472601"/>
              <a:gd name="connsiteY153" fmla="*/ 4594648 h 6858000"/>
              <a:gd name="connsiteX154" fmla="*/ 820602 w 7472601"/>
              <a:gd name="connsiteY154" fmla="*/ 4485915 h 6858000"/>
              <a:gd name="connsiteX155" fmla="*/ 878295 w 7472601"/>
              <a:gd name="connsiteY155" fmla="*/ 4403594 h 6858000"/>
              <a:gd name="connsiteX156" fmla="*/ 1240607 w 7472601"/>
              <a:gd name="connsiteY156" fmla="*/ 4010401 h 6858000"/>
              <a:gd name="connsiteX157" fmla="*/ 1310106 w 7472601"/>
              <a:gd name="connsiteY157" fmla="*/ 3943217 h 6858000"/>
              <a:gd name="connsiteX158" fmla="*/ 1423113 w 7472601"/>
              <a:gd name="connsiteY158" fmla="*/ 3874565 h 6858000"/>
              <a:gd name="connsiteX159" fmla="*/ 1260565 w 7472601"/>
              <a:gd name="connsiteY159" fmla="*/ 4031982 h 6858000"/>
              <a:gd name="connsiteX160" fmla="*/ 901900 w 7472601"/>
              <a:gd name="connsiteY160" fmla="*/ 4421236 h 6858000"/>
              <a:gd name="connsiteX161" fmla="*/ 845044 w 7472601"/>
              <a:gd name="connsiteY161" fmla="*/ 4502436 h 6858000"/>
              <a:gd name="connsiteX162" fmla="*/ 685926 w 7472601"/>
              <a:gd name="connsiteY162" fmla="*/ 4703069 h 6858000"/>
              <a:gd name="connsiteX163" fmla="*/ 684248 w 7472601"/>
              <a:gd name="connsiteY163" fmla="*/ 4706721 h 6858000"/>
              <a:gd name="connsiteX164" fmla="*/ 1423113 w 7472601"/>
              <a:gd name="connsiteY164" fmla="*/ 3874565 h 6858000"/>
              <a:gd name="connsiteX165" fmla="*/ 3316479 w 7472601"/>
              <a:gd name="connsiteY165" fmla="*/ 3872136 h 6858000"/>
              <a:gd name="connsiteX166" fmla="*/ 3546806 w 7472601"/>
              <a:gd name="connsiteY166" fmla="*/ 4356139 h 6858000"/>
              <a:gd name="connsiteX167" fmla="*/ 3364433 w 7472601"/>
              <a:gd name="connsiteY167" fmla="*/ 3953121 h 6858000"/>
              <a:gd name="connsiteX168" fmla="*/ 3316479 w 7472601"/>
              <a:gd name="connsiteY168" fmla="*/ 3872136 h 6858000"/>
              <a:gd name="connsiteX169" fmla="*/ 3291335 w 7472601"/>
              <a:gd name="connsiteY169" fmla="*/ 3767420 h 6858000"/>
              <a:gd name="connsiteX170" fmla="*/ 3390805 w 7472601"/>
              <a:gd name="connsiteY170" fmla="*/ 3937163 h 6858000"/>
              <a:gd name="connsiteX171" fmla="*/ 3579062 w 7472601"/>
              <a:gd name="connsiteY171" fmla="*/ 4359040 h 6858000"/>
              <a:gd name="connsiteX172" fmla="*/ 3467355 w 7472601"/>
              <a:gd name="connsiteY172" fmla="*/ 3988130 h 6858000"/>
              <a:gd name="connsiteX173" fmla="*/ 3310753 w 7472601"/>
              <a:gd name="connsiteY173" fmla="*/ 3787140 h 6858000"/>
              <a:gd name="connsiteX174" fmla="*/ 3291335 w 7472601"/>
              <a:gd name="connsiteY174" fmla="*/ 3767420 h 6858000"/>
              <a:gd name="connsiteX175" fmla="*/ 1635889 w 7472601"/>
              <a:gd name="connsiteY175" fmla="*/ 3709494 h 6858000"/>
              <a:gd name="connsiteX176" fmla="*/ 1634800 w 7472601"/>
              <a:gd name="connsiteY176" fmla="*/ 3731111 h 6858000"/>
              <a:gd name="connsiteX177" fmla="*/ 1635889 w 7472601"/>
              <a:gd name="connsiteY177" fmla="*/ 3709494 h 6858000"/>
              <a:gd name="connsiteX178" fmla="*/ 1510397 w 7472601"/>
              <a:gd name="connsiteY178" fmla="*/ 3684705 h 6858000"/>
              <a:gd name="connsiteX179" fmla="*/ 1146550 w 7472601"/>
              <a:gd name="connsiteY179" fmla="*/ 3802012 h 6858000"/>
              <a:gd name="connsiteX180" fmla="*/ 698834 w 7472601"/>
              <a:gd name="connsiteY180" fmla="*/ 3952272 h 6858000"/>
              <a:gd name="connsiteX181" fmla="*/ 34256 w 7472601"/>
              <a:gd name="connsiteY181" fmla="*/ 4347603 h 6858000"/>
              <a:gd name="connsiteX182" fmla="*/ 527241 w 7472601"/>
              <a:gd name="connsiteY182" fmla="*/ 4065078 h 6858000"/>
              <a:gd name="connsiteX183" fmla="*/ 1510397 w 7472601"/>
              <a:gd name="connsiteY183" fmla="*/ 3684705 h 6858000"/>
              <a:gd name="connsiteX184" fmla="*/ 1313114 w 7472601"/>
              <a:gd name="connsiteY184" fmla="*/ 3655216 h 6858000"/>
              <a:gd name="connsiteX185" fmla="*/ 1109304 w 7472601"/>
              <a:gd name="connsiteY185" fmla="*/ 3669030 h 6858000"/>
              <a:gd name="connsiteX186" fmla="*/ 8129 w 7472601"/>
              <a:gd name="connsiteY186" fmla="*/ 4330519 h 6858000"/>
              <a:gd name="connsiteX187" fmla="*/ 687572 w 7472601"/>
              <a:gd name="connsiteY187" fmla="*/ 3925629 h 6858000"/>
              <a:gd name="connsiteX188" fmla="*/ 1138365 w 7472601"/>
              <a:gd name="connsiteY188" fmla="*/ 3774515 h 6858000"/>
              <a:gd name="connsiteX189" fmla="*/ 1505579 w 7472601"/>
              <a:gd name="connsiteY189" fmla="*/ 3655526 h 6858000"/>
              <a:gd name="connsiteX190" fmla="*/ 1313114 w 7472601"/>
              <a:gd name="connsiteY190" fmla="*/ 3655216 h 6858000"/>
              <a:gd name="connsiteX191" fmla="*/ 3655073 w 7472601"/>
              <a:gd name="connsiteY191" fmla="*/ 3650884 h 6858000"/>
              <a:gd name="connsiteX192" fmla="*/ 3989938 w 7472601"/>
              <a:gd name="connsiteY192" fmla="*/ 3991685 h 6858000"/>
              <a:gd name="connsiteX193" fmla="*/ 4393907 w 7472601"/>
              <a:gd name="connsiteY193" fmla="*/ 4261258 h 6858000"/>
              <a:gd name="connsiteX194" fmla="*/ 4648051 w 7472601"/>
              <a:gd name="connsiteY194" fmla="*/ 4374051 h 6858000"/>
              <a:gd name="connsiteX195" fmla="*/ 4383389 w 7472601"/>
              <a:gd name="connsiteY195" fmla="*/ 4184369 h 6858000"/>
              <a:gd name="connsiteX196" fmla="*/ 4165508 w 7472601"/>
              <a:gd name="connsiteY196" fmla="*/ 4035196 h 6858000"/>
              <a:gd name="connsiteX197" fmla="*/ 4068162 w 7472601"/>
              <a:gd name="connsiteY197" fmla="*/ 3953394 h 6858000"/>
              <a:gd name="connsiteX198" fmla="*/ 3981416 w 7472601"/>
              <a:gd name="connsiteY198" fmla="*/ 3880482 h 6858000"/>
              <a:gd name="connsiteX199" fmla="*/ 3800147 w 7472601"/>
              <a:gd name="connsiteY199" fmla="*/ 3749872 h 6858000"/>
              <a:gd name="connsiteX200" fmla="*/ 3655073 w 7472601"/>
              <a:gd name="connsiteY200" fmla="*/ 3650884 h 6858000"/>
              <a:gd name="connsiteX201" fmla="*/ 3670252 w 7472601"/>
              <a:gd name="connsiteY201" fmla="*/ 3622798 h 6858000"/>
              <a:gd name="connsiteX202" fmla="*/ 3817258 w 7472601"/>
              <a:gd name="connsiteY202" fmla="*/ 3723577 h 6858000"/>
              <a:gd name="connsiteX203" fmla="*/ 4000461 w 7472601"/>
              <a:gd name="connsiteY203" fmla="*/ 3855966 h 6858000"/>
              <a:gd name="connsiteX204" fmla="*/ 4088180 w 7472601"/>
              <a:gd name="connsiteY204" fmla="*/ 3929774 h 6858000"/>
              <a:gd name="connsiteX205" fmla="*/ 4184555 w 7472601"/>
              <a:gd name="connsiteY205" fmla="*/ 4010683 h 6858000"/>
              <a:gd name="connsiteX206" fmla="*/ 4399563 w 7472601"/>
              <a:gd name="connsiteY206" fmla="*/ 4158106 h 6858000"/>
              <a:gd name="connsiteX207" fmla="*/ 4684469 w 7472601"/>
              <a:gd name="connsiteY207" fmla="*/ 4364680 h 6858000"/>
              <a:gd name="connsiteX208" fmla="*/ 4690271 w 7472601"/>
              <a:gd name="connsiteY208" fmla="*/ 4370034 h 6858000"/>
              <a:gd name="connsiteX209" fmla="*/ 4136093 w 7472601"/>
              <a:gd name="connsiteY209" fmla="*/ 3858466 h 6858000"/>
              <a:gd name="connsiteX210" fmla="*/ 3670252 w 7472601"/>
              <a:gd name="connsiteY210" fmla="*/ 3622798 h 6858000"/>
              <a:gd name="connsiteX211" fmla="*/ 4440129 w 7472601"/>
              <a:gd name="connsiteY211" fmla="*/ 3448571 h 6858000"/>
              <a:gd name="connsiteX212" fmla="*/ 4856525 w 7472601"/>
              <a:gd name="connsiteY212" fmla="*/ 3915351 h 6858000"/>
              <a:gd name="connsiteX213" fmla="*/ 5059055 w 7472601"/>
              <a:gd name="connsiteY213" fmla="*/ 4108918 h 6858000"/>
              <a:gd name="connsiteX214" fmla="*/ 5290070 w 7472601"/>
              <a:gd name="connsiteY214" fmla="*/ 4263619 h 6858000"/>
              <a:gd name="connsiteX215" fmla="*/ 4834991 w 7472601"/>
              <a:gd name="connsiteY215" fmla="*/ 3830985 h 6858000"/>
              <a:gd name="connsiteX216" fmla="*/ 4440129 w 7472601"/>
              <a:gd name="connsiteY216" fmla="*/ 3448571 h 6858000"/>
              <a:gd name="connsiteX217" fmla="*/ 4441737 w 7472601"/>
              <a:gd name="connsiteY217" fmla="*/ 3399734 h 6858000"/>
              <a:gd name="connsiteX218" fmla="*/ 4431236 w 7472601"/>
              <a:gd name="connsiteY218" fmla="*/ 3400954 h 6858000"/>
              <a:gd name="connsiteX219" fmla="*/ 4557150 w 7472601"/>
              <a:gd name="connsiteY219" fmla="*/ 3510023 h 6858000"/>
              <a:gd name="connsiteX220" fmla="*/ 4856936 w 7472601"/>
              <a:gd name="connsiteY220" fmla="*/ 3809146 h 6858000"/>
              <a:gd name="connsiteX221" fmla="*/ 5111996 w 7472601"/>
              <a:gd name="connsiteY221" fmla="*/ 4065759 h 6858000"/>
              <a:gd name="connsiteX222" fmla="*/ 5388878 w 7472601"/>
              <a:gd name="connsiteY222" fmla="*/ 4300185 h 6858000"/>
              <a:gd name="connsiteX223" fmla="*/ 5425556 w 7472601"/>
              <a:gd name="connsiteY223" fmla="*/ 4308967 h 6858000"/>
              <a:gd name="connsiteX224" fmla="*/ 4943646 w 7472601"/>
              <a:gd name="connsiteY224" fmla="*/ 3822916 h 6858000"/>
              <a:gd name="connsiteX225" fmla="*/ 4594837 w 7472601"/>
              <a:gd name="connsiteY225" fmla="*/ 3532274 h 6858000"/>
              <a:gd name="connsiteX226" fmla="*/ 4441737 w 7472601"/>
              <a:gd name="connsiteY226" fmla="*/ 3399734 h 6858000"/>
              <a:gd name="connsiteX227" fmla="*/ 5425834 w 7472601"/>
              <a:gd name="connsiteY227" fmla="*/ 3162785 h 6858000"/>
              <a:gd name="connsiteX228" fmla="*/ 5401644 w 7472601"/>
              <a:gd name="connsiteY228" fmla="*/ 3617847 h 6858000"/>
              <a:gd name="connsiteX229" fmla="*/ 5467256 w 7472601"/>
              <a:gd name="connsiteY229" fmla="*/ 4175494 h 6858000"/>
              <a:gd name="connsiteX230" fmla="*/ 5448069 w 7472601"/>
              <a:gd name="connsiteY230" fmla="*/ 3567554 h 6858000"/>
              <a:gd name="connsiteX231" fmla="*/ 5425834 w 7472601"/>
              <a:gd name="connsiteY231" fmla="*/ 3162785 h 6858000"/>
              <a:gd name="connsiteX232" fmla="*/ 1318687 w 7472601"/>
              <a:gd name="connsiteY232" fmla="*/ 3113840 h 6858000"/>
              <a:gd name="connsiteX233" fmla="*/ 1066793 w 7472601"/>
              <a:gd name="connsiteY233" fmla="*/ 3212171 h 6858000"/>
              <a:gd name="connsiteX234" fmla="*/ 993319 w 7472601"/>
              <a:gd name="connsiteY234" fmla="*/ 3247648 h 6858000"/>
              <a:gd name="connsiteX235" fmla="*/ 853081 w 7472601"/>
              <a:gd name="connsiteY235" fmla="*/ 3312410 h 6858000"/>
              <a:gd name="connsiteX236" fmla="*/ 805957 w 7472601"/>
              <a:gd name="connsiteY236" fmla="*/ 3330443 h 6858000"/>
              <a:gd name="connsiteX237" fmla="*/ 1318687 w 7472601"/>
              <a:gd name="connsiteY237" fmla="*/ 3113840 h 6858000"/>
              <a:gd name="connsiteX238" fmla="*/ 5453702 w 7472601"/>
              <a:gd name="connsiteY238" fmla="*/ 3090882 h 6858000"/>
              <a:gd name="connsiteX239" fmla="*/ 5480135 w 7472601"/>
              <a:gd name="connsiteY239" fmla="*/ 3565802 h 6858000"/>
              <a:gd name="connsiteX240" fmla="*/ 5499023 w 7472601"/>
              <a:gd name="connsiteY240" fmla="*/ 4166310 h 6858000"/>
              <a:gd name="connsiteX241" fmla="*/ 5547022 w 7472601"/>
              <a:gd name="connsiteY241" fmla="*/ 3607838 h 6858000"/>
              <a:gd name="connsiteX242" fmla="*/ 5515964 w 7472601"/>
              <a:gd name="connsiteY242" fmla="*/ 3378541 h 6858000"/>
              <a:gd name="connsiteX243" fmla="*/ 5453702 w 7472601"/>
              <a:gd name="connsiteY243" fmla="*/ 3090882 h 6858000"/>
              <a:gd name="connsiteX244" fmla="*/ 1238695 w 7472601"/>
              <a:gd name="connsiteY244" fmla="*/ 3076820 h 6858000"/>
              <a:gd name="connsiteX245" fmla="*/ 716371 w 7472601"/>
              <a:gd name="connsiteY245" fmla="*/ 3293249 h 6858000"/>
              <a:gd name="connsiteX246" fmla="*/ 579522 w 7472601"/>
              <a:gd name="connsiteY246" fmla="*/ 3371759 h 6858000"/>
              <a:gd name="connsiteX247" fmla="*/ 600288 w 7472601"/>
              <a:gd name="connsiteY247" fmla="*/ 3365555 h 6858000"/>
              <a:gd name="connsiteX248" fmla="*/ 840692 w 7472601"/>
              <a:gd name="connsiteY248" fmla="*/ 3284921 h 6858000"/>
              <a:gd name="connsiteX249" fmla="*/ 979248 w 7472601"/>
              <a:gd name="connsiteY249" fmla="*/ 3221003 h 6858000"/>
              <a:gd name="connsiteX250" fmla="*/ 1053282 w 7472601"/>
              <a:gd name="connsiteY250" fmla="*/ 3185247 h 6858000"/>
              <a:gd name="connsiteX251" fmla="*/ 1320603 w 7472601"/>
              <a:gd name="connsiteY251" fmla="*/ 3081281 h 6858000"/>
              <a:gd name="connsiteX252" fmla="*/ 1238695 w 7472601"/>
              <a:gd name="connsiteY252" fmla="*/ 3076820 h 6858000"/>
              <a:gd name="connsiteX253" fmla="*/ 5425627 w 7472601"/>
              <a:gd name="connsiteY253" fmla="*/ 2954192 h 6858000"/>
              <a:gd name="connsiteX254" fmla="*/ 5470770 w 7472601"/>
              <a:gd name="connsiteY254" fmla="*/ 3005435 h 6858000"/>
              <a:gd name="connsiteX255" fmla="*/ 5519779 w 7472601"/>
              <a:gd name="connsiteY255" fmla="*/ 4359223 h 6858000"/>
              <a:gd name="connsiteX256" fmla="*/ 5520293 w 7472601"/>
              <a:gd name="connsiteY256" fmla="*/ 4360602 h 6858000"/>
              <a:gd name="connsiteX257" fmla="*/ 5767221 w 7472601"/>
              <a:gd name="connsiteY257" fmla="*/ 4665564 h 6858000"/>
              <a:gd name="connsiteX258" fmla="*/ 6937169 w 7472601"/>
              <a:gd name="connsiteY258" fmla="*/ 4815941 h 6858000"/>
              <a:gd name="connsiteX259" fmla="*/ 6953922 w 7472601"/>
              <a:gd name="connsiteY259" fmla="*/ 4890068 h 6858000"/>
              <a:gd name="connsiteX260" fmla="*/ 6071359 w 7472601"/>
              <a:gd name="connsiteY260" fmla="*/ 4770770 h 6858000"/>
              <a:gd name="connsiteX261" fmla="*/ 6038839 w 7472601"/>
              <a:gd name="connsiteY261" fmla="*/ 4764474 h 6858000"/>
              <a:gd name="connsiteX262" fmla="*/ 6038706 w 7472601"/>
              <a:gd name="connsiteY262" fmla="*/ 4763847 h 6858000"/>
              <a:gd name="connsiteX263" fmla="*/ 6037784 w 7472601"/>
              <a:gd name="connsiteY263" fmla="*/ 4764270 h 6858000"/>
              <a:gd name="connsiteX264" fmla="*/ 6038839 w 7472601"/>
              <a:gd name="connsiteY264" fmla="*/ 4764474 h 6858000"/>
              <a:gd name="connsiteX265" fmla="*/ 6040338 w 7472601"/>
              <a:gd name="connsiteY265" fmla="*/ 4771418 h 6858000"/>
              <a:gd name="connsiteX266" fmla="*/ 6024488 w 7472601"/>
              <a:gd name="connsiteY266" fmla="*/ 4809903 h 6858000"/>
              <a:gd name="connsiteX267" fmla="*/ 5599771 w 7472601"/>
              <a:gd name="connsiteY267" fmla="*/ 5509652 h 6858000"/>
              <a:gd name="connsiteX268" fmla="*/ 5548843 w 7472601"/>
              <a:gd name="connsiteY268" fmla="*/ 5563845 h 6858000"/>
              <a:gd name="connsiteX269" fmla="*/ 5940952 w 7472601"/>
              <a:gd name="connsiteY269" fmla="*/ 6250028 h 6858000"/>
              <a:gd name="connsiteX270" fmla="*/ 6043441 w 7472601"/>
              <a:gd name="connsiteY270" fmla="*/ 6665847 h 6858000"/>
              <a:gd name="connsiteX271" fmla="*/ 6093432 w 7472601"/>
              <a:gd name="connsiteY271" fmla="*/ 6858000 h 6858000"/>
              <a:gd name="connsiteX272" fmla="*/ 6034344 w 7472601"/>
              <a:gd name="connsiteY272" fmla="*/ 6858000 h 6858000"/>
              <a:gd name="connsiteX273" fmla="*/ 6026679 w 7472601"/>
              <a:gd name="connsiteY273" fmla="*/ 6836959 h 6858000"/>
              <a:gd name="connsiteX274" fmla="*/ 5800441 w 7472601"/>
              <a:gd name="connsiteY274" fmla="*/ 6335286 h 6858000"/>
              <a:gd name="connsiteX275" fmla="*/ 5526562 w 7472601"/>
              <a:gd name="connsiteY275" fmla="*/ 5705388 h 6858000"/>
              <a:gd name="connsiteX276" fmla="*/ 5519640 w 7472601"/>
              <a:gd name="connsiteY276" fmla="*/ 5683774 h 6858000"/>
              <a:gd name="connsiteX277" fmla="*/ 5844559 w 7472601"/>
              <a:gd name="connsiteY277" fmla="*/ 6553349 h 6858000"/>
              <a:gd name="connsiteX278" fmla="*/ 5975994 w 7472601"/>
              <a:gd name="connsiteY278" fmla="*/ 6858000 h 6858000"/>
              <a:gd name="connsiteX279" fmla="*/ 5898547 w 7472601"/>
              <a:gd name="connsiteY279" fmla="*/ 6858000 h 6858000"/>
              <a:gd name="connsiteX280" fmla="*/ 5682041 w 7472601"/>
              <a:gd name="connsiteY280" fmla="*/ 6355860 h 6858000"/>
              <a:gd name="connsiteX281" fmla="*/ 5461758 w 7472601"/>
              <a:gd name="connsiteY281" fmla="*/ 5820220 h 6858000"/>
              <a:gd name="connsiteX282" fmla="*/ 5237282 w 7472601"/>
              <a:gd name="connsiteY282" fmla="*/ 6579086 h 6858000"/>
              <a:gd name="connsiteX283" fmla="*/ 5115009 w 7472601"/>
              <a:gd name="connsiteY283" fmla="*/ 6858000 h 6858000"/>
              <a:gd name="connsiteX284" fmla="*/ 5028074 w 7472601"/>
              <a:gd name="connsiteY284" fmla="*/ 6858000 h 6858000"/>
              <a:gd name="connsiteX285" fmla="*/ 5079508 w 7472601"/>
              <a:gd name="connsiteY285" fmla="*/ 6749074 h 6858000"/>
              <a:gd name="connsiteX286" fmla="*/ 5371846 w 7472601"/>
              <a:gd name="connsiteY286" fmla="*/ 5924413 h 6858000"/>
              <a:gd name="connsiteX287" fmla="*/ 5270512 w 7472601"/>
              <a:gd name="connsiteY287" fmla="*/ 6138975 h 6858000"/>
              <a:gd name="connsiteX288" fmla="*/ 5062409 w 7472601"/>
              <a:gd name="connsiteY288" fmla="*/ 6653544 h 6858000"/>
              <a:gd name="connsiteX289" fmla="*/ 5036628 w 7472601"/>
              <a:gd name="connsiteY289" fmla="*/ 6754247 h 6858000"/>
              <a:gd name="connsiteX290" fmla="*/ 5009112 w 7472601"/>
              <a:gd name="connsiteY290" fmla="*/ 6858000 h 6858000"/>
              <a:gd name="connsiteX291" fmla="*/ 4976679 w 7472601"/>
              <a:gd name="connsiteY291" fmla="*/ 6858000 h 6858000"/>
              <a:gd name="connsiteX292" fmla="*/ 5006537 w 7472601"/>
              <a:gd name="connsiteY292" fmla="*/ 6747068 h 6858000"/>
              <a:gd name="connsiteX293" fmla="*/ 5032723 w 7472601"/>
              <a:gd name="connsiteY293" fmla="*/ 6644957 h 6858000"/>
              <a:gd name="connsiteX294" fmla="*/ 5242949 w 7472601"/>
              <a:gd name="connsiteY294" fmla="*/ 6125175 h 6858000"/>
              <a:gd name="connsiteX295" fmla="*/ 5286321 w 7472601"/>
              <a:gd name="connsiteY295" fmla="*/ 6033555 h 6858000"/>
              <a:gd name="connsiteX296" fmla="*/ 5008210 w 7472601"/>
              <a:gd name="connsiteY296" fmla="*/ 6649194 h 6858000"/>
              <a:gd name="connsiteX297" fmla="*/ 4986321 w 7472601"/>
              <a:gd name="connsiteY297" fmla="*/ 6765687 h 6858000"/>
              <a:gd name="connsiteX298" fmla="*/ 4973474 w 7472601"/>
              <a:gd name="connsiteY298" fmla="*/ 6858000 h 6858000"/>
              <a:gd name="connsiteX299" fmla="*/ 4907178 w 7472601"/>
              <a:gd name="connsiteY299" fmla="*/ 6858000 h 6858000"/>
              <a:gd name="connsiteX300" fmla="*/ 4910810 w 7472601"/>
              <a:gd name="connsiteY300" fmla="*/ 6829660 h 6858000"/>
              <a:gd name="connsiteX301" fmla="*/ 4987461 w 7472601"/>
              <a:gd name="connsiteY301" fmla="*/ 6432994 h 6858000"/>
              <a:gd name="connsiteX302" fmla="*/ 5179262 w 7472601"/>
              <a:gd name="connsiteY302" fmla="*/ 6035044 h 6858000"/>
              <a:gd name="connsiteX303" fmla="*/ 4689678 w 7472601"/>
              <a:gd name="connsiteY303" fmla="*/ 6440241 h 6858000"/>
              <a:gd name="connsiteX304" fmla="*/ 4477543 w 7472601"/>
              <a:gd name="connsiteY304" fmla="*/ 6674836 h 6858000"/>
              <a:gd name="connsiteX305" fmla="*/ 4329957 w 7472601"/>
              <a:gd name="connsiteY305" fmla="*/ 6858000 h 6858000"/>
              <a:gd name="connsiteX306" fmla="*/ 4218595 w 7472601"/>
              <a:gd name="connsiteY306" fmla="*/ 6858000 h 6858000"/>
              <a:gd name="connsiteX307" fmla="*/ 4368888 w 7472601"/>
              <a:gd name="connsiteY307" fmla="*/ 6668412 h 6858000"/>
              <a:gd name="connsiteX308" fmla="*/ 4563091 w 7472601"/>
              <a:gd name="connsiteY308" fmla="*/ 6442508 h 6858000"/>
              <a:gd name="connsiteX309" fmla="*/ 5387324 w 7472601"/>
              <a:gd name="connsiteY309" fmla="*/ 5705830 h 6858000"/>
              <a:gd name="connsiteX310" fmla="*/ 5073620 w 7472601"/>
              <a:gd name="connsiteY310" fmla="*/ 5955437 h 6858000"/>
              <a:gd name="connsiteX311" fmla="*/ 4689789 w 7472601"/>
              <a:gd name="connsiteY311" fmla="*/ 6268382 h 6858000"/>
              <a:gd name="connsiteX312" fmla="*/ 4418722 w 7472601"/>
              <a:gd name="connsiteY312" fmla="*/ 6570886 h 6858000"/>
              <a:gd name="connsiteX313" fmla="*/ 4214944 w 7472601"/>
              <a:gd name="connsiteY313" fmla="*/ 6858000 h 6858000"/>
              <a:gd name="connsiteX314" fmla="*/ 4177898 w 7472601"/>
              <a:gd name="connsiteY314" fmla="*/ 6858000 h 6858000"/>
              <a:gd name="connsiteX315" fmla="*/ 4391597 w 7472601"/>
              <a:gd name="connsiteY315" fmla="*/ 6556370 h 6858000"/>
              <a:gd name="connsiteX316" fmla="*/ 4668889 w 7472601"/>
              <a:gd name="connsiteY316" fmla="*/ 6246399 h 6858000"/>
              <a:gd name="connsiteX317" fmla="*/ 5055427 w 7472601"/>
              <a:gd name="connsiteY317" fmla="*/ 5931476 h 6858000"/>
              <a:gd name="connsiteX318" fmla="*/ 5371814 w 7472601"/>
              <a:gd name="connsiteY318" fmla="*/ 5678975 h 6858000"/>
              <a:gd name="connsiteX319" fmla="*/ 4987918 w 7472601"/>
              <a:gd name="connsiteY319" fmla="*/ 5838701 h 6858000"/>
              <a:gd name="connsiteX320" fmla="*/ 4317146 w 7472601"/>
              <a:gd name="connsiteY320" fmla="*/ 6587716 h 6858000"/>
              <a:gd name="connsiteX321" fmla="*/ 4171627 w 7472601"/>
              <a:gd name="connsiteY321" fmla="*/ 6858000 h 6858000"/>
              <a:gd name="connsiteX322" fmla="*/ 4081585 w 7472601"/>
              <a:gd name="connsiteY322" fmla="*/ 6858000 h 6858000"/>
              <a:gd name="connsiteX323" fmla="*/ 4238603 w 7472601"/>
              <a:gd name="connsiteY323" fmla="*/ 6559341 h 6858000"/>
              <a:gd name="connsiteX324" fmla="*/ 4778333 w 7472601"/>
              <a:gd name="connsiteY324" fmla="*/ 5873626 h 6858000"/>
              <a:gd name="connsiteX325" fmla="*/ 5414185 w 7472601"/>
              <a:gd name="connsiteY325" fmla="*/ 5573882 h 6858000"/>
              <a:gd name="connsiteX326" fmla="*/ 5959648 w 7472601"/>
              <a:gd name="connsiteY326" fmla="*/ 4760797 h 6858000"/>
              <a:gd name="connsiteX327" fmla="*/ 5355019 w 7472601"/>
              <a:gd name="connsiteY327" fmla="*/ 4734672 h 6858000"/>
              <a:gd name="connsiteX328" fmla="*/ 5083565 w 7472601"/>
              <a:gd name="connsiteY328" fmla="*/ 5179121 h 6858000"/>
              <a:gd name="connsiteX329" fmla="*/ 4713577 w 7472601"/>
              <a:gd name="connsiteY329" fmla="*/ 5616803 h 6858000"/>
              <a:gd name="connsiteX330" fmla="*/ 3989559 w 7472601"/>
              <a:gd name="connsiteY330" fmla="*/ 6145945 h 6858000"/>
              <a:gd name="connsiteX331" fmla="*/ 3939824 w 7472601"/>
              <a:gd name="connsiteY331" fmla="*/ 6066900 h 6858000"/>
              <a:gd name="connsiteX332" fmla="*/ 4584537 w 7472601"/>
              <a:gd name="connsiteY332" fmla="*/ 5324826 h 6858000"/>
              <a:gd name="connsiteX333" fmla="*/ 5037105 w 7472601"/>
              <a:gd name="connsiteY333" fmla="*/ 5088765 h 6858000"/>
              <a:gd name="connsiteX334" fmla="*/ 5039930 w 7472601"/>
              <a:gd name="connsiteY334" fmla="*/ 5089585 h 6858000"/>
              <a:gd name="connsiteX335" fmla="*/ 5263764 w 7472601"/>
              <a:gd name="connsiteY335" fmla="*/ 4735525 h 6858000"/>
              <a:gd name="connsiteX336" fmla="*/ 4086300 w 7472601"/>
              <a:gd name="connsiteY336" fmla="*/ 4884599 h 6858000"/>
              <a:gd name="connsiteX337" fmla="*/ 4085485 w 7472601"/>
              <a:gd name="connsiteY337" fmla="*/ 4899070 h 6858000"/>
              <a:gd name="connsiteX338" fmla="*/ 3871915 w 7472601"/>
              <a:gd name="connsiteY338" fmla="*/ 5253645 h 6858000"/>
              <a:gd name="connsiteX339" fmla="*/ 3799374 w 7472601"/>
              <a:gd name="connsiteY339" fmla="*/ 5466127 h 6858000"/>
              <a:gd name="connsiteX340" fmla="*/ 3498850 w 7472601"/>
              <a:gd name="connsiteY340" fmla="*/ 6661888 h 6858000"/>
              <a:gd name="connsiteX341" fmla="*/ 3399216 w 7472601"/>
              <a:gd name="connsiteY341" fmla="*/ 6858000 h 6858000"/>
              <a:gd name="connsiteX342" fmla="*/ 3303688 w 7472601"/>
              <a:gd name="connsiteY342" fmla="*/ 6858000 h 6858000"/>
              <a:gd name="connsiteX343" fmla="*/ 3391774 w 7472601"/>
              <a:gd name="connsiteY343" fmla="*/ 6697181 h 6858000"/>
              <a:gd name="connsiteX344" fmla="*/ 3735540 w 7472601"/>
              <a:gd name="connsiteY344" fmla="*/ 5546923 h 6858000"/>
              <a:gd name="connsiteX345" fmla="*/ 3729438 w 7472601"/>
              <a:gd name="connsiteY345" fmla="*/ 5569058 h 6858000"/>
              <a:gd name="connsiteX346" fmla="*/ 3707782 w 7472601"/>
              <a:gd name="connsiteY346" fmla="*/ 5644908 h 6858000"/>
              <a:gd name="connsiteX347" fmla="*/ 3583827 w 7472601"/>
              <a:gd name="connsiteY347" fmla="*/ 6039215 h 6858000"/>
              <a:gd name="connsiteX348" fmla="*/ 3547861 w 7472601"/>
              <a:gd name="connsiteY348" fmla="*/ 6129609 h 6858000"/>
              <a:gd name="connsiteX349" fmla="*/ 3490905 w 7472601"/>
              <a:gd name="connsiteY349" fmla="*/ 6277660 h 6858000"/>
              <a:gd name="connsiteX350" fmla="*/ 3455859 w 7472601"/>
              <a:gd name="connsiteY350" fmla="*/ 6391301 h 6858000"/>
              <a:gd name="connsiteX351" fmla="*/ 3429112 w 7472601"/>
              <a:gd name="connsiteY351" fmla="*/ 6479469 h 6858000"/>
              <a:gd name="connsiteX352" fmla="*/ 3304862 w 7472601"/>
              <a:gd name="connsiteY352" fmla="*/ 6796476 h 6858000"/>
              <a:gd name="connsiteX353" fmla="*/ 3276071 w 7472601"/>
              <a:gd name="connsiteY353" fmla="*/ 6858000 h 6858000"/>
              <a:gd name="connsiteX354" fmla="*/ 3240805 w 7472601"/>
              <a:gd name="connsiteY354" fmla="*/ 6858000 h 6858000"/>
              <a:gd name="connsiteX355" fmla="*/ 3275917 w 7472601"/>
              <a:gd name="connsiteY355" fmla="*/ 6783192 h 6858000"/>
              <a:gd name="connsiteX356" fmla="*/ 3399358 w 7472601"/>
              <a:gd name="connsiteY356" fmla="*/ 6469011 h 6858000"/>
              <a:gd name="connsiteX357" fmla="*/ 3425650 w 7472601"/>
              <a:gd name="connsiteY357" fmla="*/ 6381333 h 6858000"/>
              <a:gd name="connsiteX358" fmla="*/ 3460661 w 7472601"/>
              <a:gd name="connsiteY358" fmla="*/ 6266763 h 6858000"/>
              <a:gd name="connsiteX359" fmla="*/ 3518021 w 7472601"/>
              <a:gd name="connsiteY359" fmla="*/ 6117298 h 6858000"/>
              <a:gd name="connsiteX360" fmla="*/ 3554035 w 7472601"/>
              <a:gd name="connsiteY360" fmla="*/ 6027832 h 6858000"/>
              <a:gd name="connsiteX361" fmla="*/ 3677174 w 7472601"/>
              <a:gd name="connsiteY361" fmla="*/ 5636351 h 6858000"/>
              <a:gd name="connsiteX362" fmla="*/ 3698819 w 7472601"/>
              <a:gd name="connsiteY362" fmla="*/ 5560503 h 6858000"/>
              <a:gd name="connsiteX363" fmla="*/ 3702094 w 7472601"/>
              <a:gd name="connsiteY363" fmla="*/ 5549194 h 6858000"/>
              <a:gd name="connsiteX364" fmla="*/ 3398355 w 7472601"/>
              <a:gd name="connsiteY364" fmla="*/ 6094603 h 6858000"/>
              <a:gd name="connsiteX365" fmla="*/ 3193941 w 7472601"/>
              <a:gd name="connsiteY365" fmla="*/ 6798775 h 6858000"/>
              <a:gd name="connsiteX366" fmla="*/ 3184140 w 7472601"/>
              <a:gd name="connsiteY366" fmla="*/ 6858000 h 6858000"/>
              <a:gd name="connsiteX367" fmla="*/ 3099978 w 7472601"/>
              <a:gd name="connsiteY367" fmla="*/ 6858000 h 6858000"/>
              <a:gd name="connsiteX368" fmla="*/ 3101556 w 7472601"/>
              <a:gd name="connsiteY368" fmla="*/ 6843337 h 6858000"/>
              <a:gd name="connsiteX369" fmla="*/ 3370162 w 7472601"/>
              <a:gd name="connsiteY369" fmla="*/ 5785550 h 6858000"/>
              <a:gd name="connsiteX370" fmla="*/ 3746477 w 7472601"/>
              <a:gd name="connsiteY370" fmla="*/ 5377889 h 6858000"/>
              <a:gd name="connsiteX371" fmla="*/ 3863399 w 7472601"/>
              <a:gd name="connsiteY371" fmla="*/ 5087257 h 6858000"/>
              <a:gd name="connsiteX372" fmla="*/ 3968712 w 7472601"/>
              <a:gd name="connsiteY372" fmla="*/ 4913989 h 6858000"/>
              <a:gd name="connsiteX373" fmla="*/ 2792390 w 7472601"/>
              <a:gd name="connsiteY373" fmla="*/ 5382974 h 6858000"/>
              <a:gd name="connsiteX374" fmla="*/ 2714982 w 7472601"/>
              <a:gd name="connsiteY374" fmla="*/ 5427051 h 6858000"/>
              <a:gd name="connsiteX375" fmla="*/ 2813361 w 7472601"/>
              <a:gd name="connsiteY375" fmla="*/ 6023912 h 6858000"/>
              <a:gd name="connsiteX376" fmla="*/ 2688430 w 7472601"/>
              <a:gd name="connsiteY376" fmla="*/ 6801564 h 6858000"/>
              <a:gd name="connsiteX377" fmla="*/ 2629626 w 7472601"/>
              <a:gd name="connsiteY377" fmla="*/ 6763394 h 6858000"/>
              <a:gd name="connsiteX378" fmla="*/ 2565328 w 7472601"/>
              <a:gd name="connsiteY378" fmla="*/ 5516399 h 6858000"/>
              <a:gd name="connsiteX379" fmla="*/ 1922999 w 7472601"/>
              <a:gd name="connsiteY379" fmla="*/ 5980343 h 6858000"/>
              <a:gd name="connsiteX380" fmla="*/ 1950261 w 7472601"/>
              <a:gd name="connsiteY380" fmla="*/ 6405858 h 6858000"/>
              <a:gd name="connsiteX381" fmla="*/ 2365554 w 7472601"/>
              <a:gd name="connsiteY381" fmla="*/ 6759107 h 6858000"/>
              <a:gd name="connsiteX382" fmla="*/ 2424142 w 7472601"/>
              <a:gd name="connsiteY382" fmla="*/ 6858000 h 6858000"/>
              <a:gd name="connsiteX383" fmla="*/ 2395994 w 7472601"/>
              <a:gd name="connsiteY383" fmla="*/ 6858000 h 6858000"/>
              <a:gd name="connsiteX384" fmla="*/ 2392863 w 7472601"/>
              <a:gd name="connsiteY384" fmla="*/ 6852964 h 6858000"/>
              <a:gd name="connsiteX385" fmla="*/ 2017589 w 7472601"/>
              <a:gd name="connsiteY385" fmla="*/ 6493982 h 6858000"/>
              <a:gd name="connsiteX386" fmla="*/ 2147336 w 7472601"/>
              <a:gd name="connsiteY386" fmla="*/ 6594052 h 6858000"/>
              <a:gd name="connsiteX387" fmla="*/ 2207047 w 7472601"/>
              <a:gd name="connsiteY387" fmla="*/ 6654540 h 6858000"/>
              <a:gd name="connsiteX388" fmla="*/ 2299106 w 7472601"/>
              <a:gd name="connsiteY388" fmla="*/ 6778931 h 6858000"/>
              <a:gd name="connsiteX389" fmla="*/ 2314430 w 7472601"/>
              <a:gd name="connsiteY389" fmla="*/ 6801144 h 6858000"/>
              <a:gd name="connsiteX390" fmla="*/ 2352406 w 7472601"/>
              <a:gd name="connsiteY390" fmla="*/ 6858000 h 6858000"/>
              <a:gd name="connsiteX391" fmla="*/ 2314492 w 7472601"/>
              <a:gd name="connsiteY391" fmla="*/ 6858000 h 6858000"/>
              <a:gd name="connsiteX392" fmla="*/ 2288095 w 7472601"/>
              <a:gd name="connsiteY392" fmla="*/ 6818030 h 6858000"/>
              <a:gd name="connsiteX393" fmla="*/ 2272768 w 7472601"/>
              <a:gd name="connsiteY393" fmla="*/ 6795822 h 6858000"/>
              <a:gd name="connsiteX394" fmla="*/ 2182715 w 7472601"/>
              <a:gd name="connsiteY394" fmla="*/ 6675071 h 6858000"/>
              <a:gd name="connsiteX395" fmla="*/ 2032061 w 7472601"/>
              <a:gd name="connsiteY395" fmla="*/ 6541380 h 6858000"/>
              <a:gd name="connsiteX396" fmla="*/ 2257220 w 7472601"/>
              <a:gd name="connsiteY396" fmla="*/ 6826257 h 6858000"/>
              <a:gd name="connsiteX397" fmla="*/ 2281324 w 7472601"/>
              <a:gd name="connsiteY397" fmla="*/ 6858000 h 6858000"/>
              <a:gd name="connsiteX398" fmla="*/ 2242860 w 7472601"/>
              <a:gd name="connsiteY398" fmla="*/ 6858000 h 6858000"/>
              <a:gd name="connsiteX399" fmla="*/ 2232818 w 7472601"/>
              <a:gd name="connsiteY399" fmla="*/ 6844926 h 6858000"/>
              <a:gd name="connsiteX400" fmla="*/ 1990172 w 7472601"/>
              <a:gd name="connsiteY400" fmla="*/ 6542121 h 6858000"/>
              <a:gd name="connsiteX401" fmla="*/ 2124090 w 7472601"/>
              <a:gd name="connsiteY401" fmla="*/ 6761017 h 6858000"/>
              <a:gd name="connsiteX402" fmla="*/ 2200380 w 7472601"/>
              <a:gd name="connsiteY402" fmla="*/ 6858000 h 6858000"/>
              <a:gd name="connsiteX403" fmla="*/ 2147507 w 7472601"/>
              <a:gd name="connsiteY403" fmla="*/ 6858000 h 6858000"/>
              <a:gd name="connsiteX404" fmla="*/ 2070668 w 7472601"/>
              <a:gd name="connsiteY404" fmla="*/ 6761520 h 6858000"/>
              <a:gd name="connsiteX405" fmla="*/ 1975142 w 7472601"/>
              <a:gd name="connsiteY405" fmla="*/ 6585570 h 6858000"/>
              <a:gd name="connsiteX406" fmla="*/ 2050035 w 7472601"/>
              <a:gd name="connsiteY406" fmla="*/ 6813345 h 6858000"/>
              <a:gd name="connsiteX407" fmla="*/ 2063025 w 7472601"/>
              <a:gd name="connsiteY407" fmla="*/ 6858000 h 6858000"/>
              <a:gd name="connsiteX408" fmla="*/ 2021675 w 7472601"/>
              <a:gd name="connsiteY408" fmla="*/ 6858000 h 6858000"/>
              <a:gd name="connsiteX409" fmla="*/ 2019308 w 7472601"/>
              <a:gd name="connsiteY409" fmla="*/ 6847118 h 6858000"/>
              <a:gd name="connsiteX410" fmla="*/ 1938835 w 7472601"/>
              <a:gd name="connsiteY410" fmla="*/ 6551160 h 6858000"/>
              <a:gd name="connsiteX411" fmla="*/ 1953230 w 7472601"/>
              <a:gd name="connsiteY411" fmla="*/ 6759699 h 6858000"/>
              <a:gd name="connsiteX412" fmla="*/ 1956763 w 7472601"/>
              <a:gd name="connsiteY412" fmla="*/ 6778191 h 6858000"/>
              <a:gd name="connsiteX413" fmla="*/ 1967925 w 7472601"/>
              <a:gd name="connsiteY413" fmla="*/ 6858000 h 6858000"/>
              <a:gd name="connsiteX414" fmla="*/ 1936622 w 7472601"/>
              <a:gd name="connsiteY414" fmla="*/ 6858000 h 6858000"/>
              <a:gd name="connsiteX415" fmla="*/ 1926261 w 7472601"/>
              <a:gd name="connsiteY415" fmla="*/ 6784064 h 6858000"/>
              <a:gd name="connsiteX416" fmla="*/ 1922724 w 7472601"/>
              <a:gd name="connsiteY416" fmla="*/ 6765577 h 6858000"/>
              <a:gd name="connsiteX417" fmla="*/ 1904650 w 7472601"/>
              <a:gd name="connsiteY417" fmla="*/ 6639616 h 6858000"/>
              <a:gd name="connsiteX418" fmla="*/ 1885273 w 7472601"/>
              <a:gd name="connsiteY418" fmla="*/ 6858000 h 6858000"/>
              <a:gd name="connsiteX419" fmla="*/ 1854363 w 7472601"/>
              <a:gd name="connsiteY419" fmla="*/ 6858000 h 6858000"/>
              <a:gd name="connsiteX420" fmla="*/ 1880391 w 7472601"/>
              <a:gd name="connsiteY420" fmla="*/ 6603796 h 6858000"/>
              <a:gd name="connsiteX421" fmla="*/ 1818273 w 7472601"/>
              <a:gd name="connsiteY421" fmla="*/ 6715729 h 6858000"/>
              <a:gd name="connsiteX422" fmla="*/ 1794691 w 7472601"/>
              <a:gd name="connsiteY422" fmla="*/ 6843239 h 6858000"/>
              <a:gd name="connsiteX423" fmla="*/ 1794914 w 7472601"/>
              <a:gd name="connsiteY423" fmla="*/ 6858000 h 6858000"/>
              <a:gd name="connsiteX424" fmla="*/ 1746128 w 7472601"/>
              <a:gd name="connsiteY424" fmla="*/ 6858000 h 6858000"/>
              <a:gd name="connsiteX425" fmla="*/ 1753934 w 7472601"/>
              <a:gd name="connsiteY425" fmla="*/ 6724796 h 6858000"/>
              <a:gd name="connsiteX426" fmla="*/ 1792053 w 7472601"/>
              <a:gd name="connsiteY426" fmla="*/ 6572396 h 6858000"/>
              <a:gd name="connsiteX427" fmla="*/ 1862248 w 7472601"/>
              <a:gd name="connsiteY427" fmla="*/ 6266397 h 6858000"/>
              <a:gd name="connsiteX428" fmla="*/ 1862250 w 7472601"/>
              <a:gd name="connsiteY428" fmla="*/ 6033531 h 6858000"/>
              <a:gd name="connsiteX429" fmla="*/ 1211999 w 7472601"/>
              <a:gd name="connsiteY429" fmla="*/ 6683610 h 6858000"/>
              <a:gd name="connsiteX430" fmla="*/ 1213266 w 7472601"/>
              <a:gd name="connsiteY430" fmla="*/ 6691947 h 6858000"/>
              <a:gd name="connsiteX431" fmla="*/ 1203370 w 7472601"/>
              <a:gd name="connsiteY431" fmla="*/ 6850676 h 6858000"/>
              <a:gd name="connsiteX432" fmla="*/ 1203671 w 7472601"/>
              <a:gd name="connsiteY432" fmla="*/ 6858000 h 6858000"/>
              <a:gd name="connsiteX433" fmla="*/ 1143180 w 7472601"/>
              <a:gd name="connsiteY433" fmla="*/ 6858000 h 6858000"/>
              <a:gd name="connsiteX434" fmla="*/ 1142176 w 7472601"/>
              <a:gd name="connsiteY434" fmla="*/ 6766045 h 6858000"/>
              <a:gd name="connsiteX435" fmla="*/ 1067484 w 7472601"/>
              <a:gd name="connsiteY435" fmla="*/ 6858000 h 6858000"/>
              <a:gd name="connsiteX436" fmla="*/ 953928 w 7472601"/>
              <a:gd name="connsiteY436" fmla="*/ 6858000 h 6858000"/>
              <a:gd name="connsiteX437" fmla="*/ 959715 w 7472601"/>
              <a:gd name="connsiteY437" fmla="*/ 6850185 h 6858000"/>
              <a:gd name="connsiteX438" fmla="*/ 1483788 w 7472601"/>
              <a:gd name="connsiteY438" fmla="*/ 6259174 h 6858000"/>
              <a:gd name="connsiteX439" fmla="*/ 1100671 w 7472601"/>
              <a:gd name="connsiteY439" fmla="*/ 6252137 h 6858000"/>
              <a:gd name="connsiteX440" fmla="*/ 1090144 w 7472601"/>
              <a:gd name="connsiteY440" fmla="*/ 6256748 h 6858000"/>
              <a:gd name="connsiteX441" fmla="*/ 1095872 w 7472601"/>
              <a:gd name="connsiteY441" fmla="*/ 6271892 h 6858000"/>
              <a:gd name="connsiteX442" fmla="*/ 262785 w 7472601"/>
              <a:gd name="connsiteY442" fmla="*/ 6845450 h 6858000"/>
              <a:gd name="connsiteX443" fmla="*/ 209968 w 7472601"/>
              <a:gd name="connsiteY443" fmla="*/ 6770713 h 6858000"/>
              <a:gd name="connsiteX444" fmla="*/ 873460 w 7472601"/>
              <a:gd name="connsiteY444" fmla="*/ 6253768 h 6858000"/>
              <a:gd name="connsiteX445" fmla="*/ 192686 w 7472601"/>
              <a:gd name="connsiteY445" fmla="*/ 5849257 h 6858000"/>
              <a:gd name="connsiteX446" fmla="*/ 4696 w 7472601"/>
              <a:gd name="connsiteY446" fmla="*/ 5697668 h 6858000"/>
              <a:gd name="connsiteX447" fmla="*/ 0 w 7472601"/>
              <a:gd name="connsiteY447" fmla="*/ 5689984 h 6858000"/>
              <a:gd name="connsiteX448" fmla="*/ 0 w 7472601"/>
              <a:gd name="connsiteY448" fmla="*/ 5513472 h 6858000"/>
              <a:gd name="connsiteX449" fmla="*/ 174101 w 7472601"/>
              <a:gd name="connsiteY449" fmla="*/ 5620277 h 6858000"/>
              <a:gd name="connsiteX450" fmla="*/ 891800 w 7472601"/>
              <a:gd name="connsiteY450" fmla="*/ 6036935 h 6858000"/>
              <a:gd name="connsiteX451" fmla="*/ 1072219 w 7472601"/>
              <a:gd name="connsiteY451" fmla="*/ 6169443 h 6858000"/>
              <a:gd name="connsiteX452" fmla="*/ 1074117 w 7472601"/>
              <a:gd name="connsiteY452" fmla="*/ 6170301 h 6858000"/>
              <a:gd name="connsiteX453" fmla="*/ 1083114 w 7472601"/>
              <a:gd name="connsiteY453" fmla="*/ 6174131 h 6858000"/>
              <a:gd name="connsiteX454" fmla="*/ 1543010 w 7472601"/>
              <a:gd name="connsiteY454" fmla="*/ 6191140 h 6858000"/>
              <a:gd name="connsiteX455" fmla="*/ 1551080 w 7472601"/>
              <a:gd name="connsiteY455" fmla="*/ 6195006 h 6858000"/>
              <a:gd name="connsiteX456" fmla="*/ 2345443 w 7472601"/>
              <a:gd name="connsiteY456" fmla="*/ 5549882 h 6858000"/>
              <a:gd name="connsiteX457" fmla="*/ 1721499 w 7472601"/>
              <a:gd name="connsiteY457" fmla="*/ 5599969 h 6858000"/>
              <a:gd name="connsiteX458" fmla="*/ 767716 w 7472601"/>
              <a:gd name="connsiteY458" fmla="*/ 5472768 h 6858000"/>
              <a:gd name="connsiteX459" fmla="*/ 722147 w 7472601"/>
              <a:gd name="connsiteY459" fmla="*/ 5393091 h 6858000"/>
              <a:gd name="connsiteX460" fmla="*/ 1485552 w 7472601"/>
              <a:gd name="connsiteY460" fmla="*/ 5313202 h 6858000"/>
              <a:gd name="connsiteX461" fmla="*/ 2143004 w 7472601"/>
              <a:gd name="connsiteY461" fmla="*/ 5402420 h 6858000"/>
              <a:gd name="connsiteX462" fmla="*/ 1933391 w 7472601"/>
              <a:gd name="connsiteY462" fmla="*/ 5156971 h 6858000"/>
              <a:gd name="connsiteX463" fmla="*/ 1827118 w 7472601"/>
              <a:gd name="connsiteY463" fmla="*/ 4968410 h 6858000"/>
              <a:gd name="connsiteX464" fmla="*/ 1837349 w 7472601"/>
              <a:gd name="connsiteY464" fmla="*/ 4956357 h 6858000"/>
              <a:gd name="connsiteX465" fmla="*/ 2162835 w 7472601"/>
              <a:gd name="connsiteY465" fmla="*/ 5187853 h 6858000"/>
              <a:gd name="connsiteX466" fmla="*/ 2257167 w 7472601"/>
              <a:gd name="connsiteY466" fmla="*/ 5462123 h 6858000"/>
              <a:gd name="connsiteX467" fmla="*/ 2261598 w 7472601"/>
              <a:gd name="connsiteY467" fmla="*/ 5467998 h 6858000"/>
              <a:gd name="connsiteX468" fmla="*/ 2437177 w 7472601"/>
              <a:gd name="connsiteY468" fmla="*/ 5479608 h 6858000"/>
              <a:gd name="connsiteX469" fmla="*/ 2445247 w 7472601"/>
              <a:gd name="connsiteY469" fmla="*/ 5483476 h 6858000"/>
              <a:gd name="connsiteX470" fmla="*/ 2743626 w 7472601"/>
              <a:gd name="connsiteY470" fmla="*/ 5304819 h 6858000"/>
              <a:gd name="connsiteX471" fmla="*/ 3048102 w 7472601"/>
              <a:gd name="connsiteY471" fmla="*/ 5150595 h 6858000"/>
              <a:gd name="connsiteX472" fmla="*/ 1799414 w 7472601"/>
              <a:gd name="connsiteY472" fmla="*/ 4694732 h 6858000"/>
              <a:gd name="connsiteX473" fmla="*/ 1771735 w 7472601"/>
              <a:gd name="connsiteY473" fmla="*/ 4619929 h 6858000"/>
              <a:gd name="connsiteX474" fmla="*/ 3104273 w 7472601"/>
              <a:gd name="connsiteY474" fmla="*/ 5076159 h 6858000"/>
              <a:gd name="connsiteX475" fmla="*/ 3113245 w 7472601"/>
              <a:gd name="connsiteY475" fmla="*/ 5090705 h 6858000"/>
              <a:gd name="connsiteX476" fmla="*/ 3126294 w 7472601"/>
              <a:gd name="connsiteY476" fmla="*/ 5114400 h 6858000"/>
              <a:gd name="connsiteX477" fmla="*/ 3937433 w 7472601"/>
              <a:gd name="connsiteY477" fmla="*/ 4830473 h 6858000"/>
              <a:gd name="connsiteX478" fmla="*/ 3590475 w 7472601"/>
              <a:gd name="connsiteY478" fmla="*/ 4597974 h 6858000"/>
              <a:gd name="connsiteX479" fmla="*/ 3100264 w 7472601"/>
              <a:gd name="connsiteY479" fmla="*/ 4579845 h 6858000"/>
              <a:gd name="connsiteX480" fmla="*/ 2183576 w 7472601"/>
              <a:gd name="connsiteY480" fmla="*/ 4227150 h 6858000"/>
              <a:gd name="connsiteX481" fmla="*/ 2151029 w 7472601"/>
              <a:gd name="connsiteY481" fmla="*/ 4146947 h 6858000"/>
              <a:gd name="connsiteX482" fmla="*/ 3563434 w 7472601"/>
              <a:gd name="connsiteY482" fmla="*/ 4469115 h 6858000"/>
              <a:gd name="connsiteX483" fmla="*/ 3177952 w 7472601"/>
              <a:gd name="connsiteY483" fmla="*/ 3657386 h 6858000"/>
              <a:gd name="connsiteX484" fmla="*/ 3189263 w 7472601"/>
              <a:gd name="connsiteY484" fmla="*/ 3625726 h 6858000"/>
              <a:gd name="connsiteX485" fmla="*/ 3560912 w 7472601"/>
              <a:gd name="connsiteY485" fmla="*/ 4079863 h 6858000"/>
              <a:gd name="connsiteX486" fmla="*/ 3626636 w 7472601"/>
              <a:gd name="connsiteY486" fmla="*/ 4512230 h 6858000"/>
              <a:gd name="connsiteX487" fmla="*/ 3653088 w 7472601"/>
              <a:gd name="connsiteY487" fmla="*/ 4521417 h 6858000"/>
              <a:gd name="connsiteX488" fmla="*/ 3988128 w 7472601"/>
              <a:gd name="connsiteY488" fmla="*/ 4817267 h 6858000"/>
              <a:gd name="connsiteX489" fmla="*/ 4830582 w 7472601"/>
              <a:gd name="connsiteY489" fmla="*/ 4676000 h 6858000"/>
              <a:gd name="connsiteX490" fmla="*/ 4830100 w 7472601"/>
              <a:gd name="connsiteY490" fmla="*/ 4675554 h 6858000"/>
              <a:gd name="connsiteX491" fmla="*/ 4036318 w 7472601"/>
              <a:gd name="connsiteY491" fmla="*/ 4147013 h 6858000"/>
              <a:gd name="connsiteX492" fmla="*/ 3432098 w 7472601"/>
              <a:gd name="connsiteY492" fmla="*/ 3537312 h 6858000"/>
              <a:gd name="connsiteX493" fmla="*/ 3446761 w 7472601"/>
              <a:gd name="connsiteY493" fmla="*/ 3461278 h 6858000"/>
              <a:gd name="connsiteX494" fmla="*/ 4419733 w 7472601"/>
              <a:gd name="connsiteY494" fmla="*/ 3963555 h 6858000"/>
              <a:gd name="connsiteX495" fmla="*/ 4781371 w 7472601"/>
              <a:gd name="connsiteY495" fmla="*/ 4458604 h 6858000"/>
              <a:gd name="connsiteX496" fmla="*/ 4780440 w 7472601"/>
              <a:gd name="connsiteY496" fmla="*/ 4470290 h 6858000"/>
              <a:gd name="connsiteX497" fmla="*/ 4898954 w 7472601"/>
              <a:gd name="connsiteY497" fmla="*/ 4662092 h 6858000"/>
              <a:gd name="connsiteX498" fmla="*/ 4900699 w 7472601"/>
              <a:gd name="connsiteY498" fmla="*/ 4670867 h 6858000"/>
              <a:gd name="connsiteX499" fmla="*/ 5714511 w 7472601"/>
              <a:gd name="connsiteY499" fmla="*/ 4663483 h 6858000"/>
              <a:gd name="connsiteX500" fmla="*/ 5464793 w 7472601"/>
              <a:gd name="connsiteY500" fmla="*/ 4393556 h 6858000"/>
              <a:gd name="connsiteX501" fmla="*/ 5461897 w 7472601"/>
              <a:gd name="connsiteY501" fmla="*/ 4390879 h 6858000"/>
              <a:gd name="connsiteX502" fmla="*/ 4294126 w 7472601"/>
              <a:gd name="connsiteY502" fmla="*/ 3303048 h 6858000"/>
              <a:gd name="connsiteX503" fmla="*/ 4305321 w 7472601"/>
              <a:gd name="connsiteY503" fmla="*/ 3256953 h 6858000"/>
              <a:gd name="connsiteX504" fmla="*/ 4949299 w 7472601"/>
              <a:gd name="connsiteY504" fmla="*/ 3766336 h 6858000"/>
              <a:gd name="connsiteX505" fmla="*/ 5291452 w 7472601"/>
              <a:gd name="connsiteY505" fmla="*/ 4076801 h 6858000"/>
              <a:gd name="connsiteX506" fmla="*/ 5434998 w 7472601"/>
              <a:gd name="connsiteY506" fmla="*/ 4254100 h 6858000"/>
              <a:gd name="connsiteX507" fmla="*/ 5351015 w 7472601"/>
              <a:gd name="connsiteY507" fmla="*/ 3760989 h 6858000"/>
              <a:gd name="connsiteX508" fmla="*/ 5413780 w 7472601"/>
              <a:gd name="connsiteY508" fmla="*/ 2966265 h 6858000"/>
              <a:gd name="connsiteX509" fmla="*/ 5425627 w 7472601"/>
              <a:gd name="connsiteY509" fmla="*/ 2954192 h 6858000"/>
              <a:gd name="connsiteX510" fmla="*/ 6604735 w 7472601"/>
              <a:gd name="connsiteY510" fmla="*/ 2041381 h 6858000"/>
              <a:gd name="connsiteX511" fmla="*/ 7204487 w 7472601"/>
              <a:gd name="connsiteY511" fmla="*/ 2742112 h 6858000"/>
              <a:gd name="connsiteX512" fmla="*/ 7131592 w 7472601"/>
              <a:gd name="connsiteY512" fmla="*/ 2672096 h 6858000"/>
              <a:gd name="connsiteX513" fmla="*/ 6996344 w 7472601"/>
              <a:gd name="connsiteY513" fmla="*/ 2518310 h 6858000"/>
              <a:gd name="connsiteX514" fmla="*/ 6735495 w 7472601"/>
              <a:gd name="connsiteY514" fmla="*/ 2196890 h 6858000"/>
              <a:gd name="connsiteX515" fmla="*/ 6721901 w 7472601"/>
              <a:gd name="connsiteY515" fmla="*/ 2179274 h 6858000"/>
              <a:gd name="connsiteX516" fmla="*/ 6604735 w 7472601"/>
              <a:gd name="connsiteY516" fmla="*/ 2041381 h 6858000"/>
              <a:gd name="connsiteX517" fmla="*/ 6591670 w 7472601"/>
              <a:gd name="connsiteY517" fmla="*/ 1988277 h 6858000"/>
              <a:gd name="connsiteX518" fmla="*/ 6747349 w 7472601"/>
              <a:gd name="connsiteY518" fmla="*/ 2160069 h 6858000"/>
              <a:gd name="connsiteX519" fmla="*/ 6760943 w 7472601"/>
              <a:gd name="connsiteY519" fmla="*/ 2177686 h 6858000"/>
              <a:gd name="connsiteX520" fmla="*/ 7021065 w 7472601"/>
              <a:gd name="connsiteY520" fmla="*/ 2498102 h 6858000"/>
              <a:gd name="connsiteX521" fmla="*/ 7155223 w 7472601"/>
              <a:gd name="connsiteY521" fmla="*/ 2650386 h 6858000"/>
              <a:gd name="connsiteX522" fmla="*/ 7203167 w 7472601"/>
              <a:gd name="connsiteY522" fmla="*/ 2697288 h 6858000"/>
              <a:gd name="connsiteX523" fmla="*/ 6937703 w 7472601"/>
              <a:gd name="connsiteY523" fmla="*/ 2321981 h 6858000"/>
              <a:gd name="connsiteX524" fmla="*/ 6591670 w 7472601"/>
              <a:gd name="connsiteY524" fmla="*/ 1988277 h 6858000"/>
              <a:gd name="connsiteX525" fmla="*/ 5798671 w 7472601"/>
              <a:gd name="connsiteY525" fmla="*/ 1981601 h 6858000"/>
              <a:gd name="connsiteX526" fmla="*/ 5754709 w 7472601"/>
              <a:gd name="connsiteY526" fmla="*/ 2071454 h 6858000"/>
              <a:gd name="connsiteX527" fmla="*/ 5763044 w 7472601"/>
              <a:gd name="connsiteY527" fmla="*/ 2842206 h 6858000"/>
              <a:gd name="connsiteX528" fmla="*/ 5764974 w 7472601"/>
              <a:gd name="connsiteY528" fmla="*/ 2799609 h 6858000"/>
              <a:gd name="connsiteX529" fmla="*/ 5767665 w 7472601"/>
              <a:gd name="connsiteY529" fmla="*/ 2666409 h 6858000"/>
              <a:gd name="connsiteX530" fmla="*/ 5763055 w 7472601"/>
              <a:gd name="connsiteY530" fmla="*/ 2579705 h 6858000"/>
              <a:gd name="connsiteX531" fmla="*/ 5758079 w 7472601"/>
              <a:gd name="connsiteY531" fmla="*/ 2492508 h 6858000"/>
              <a:gd name="connsiteX532" fmla="*/ 5779325 w 7472601"/>
              <a:gd name="connsiteY532" fmla="*/ 2197069 h 6858000"/>
              <a:gd name="connsiteX533" fmla="*/ 5798671 w 7472601"/>
              <a:gd name="connsiteY533" fmla="*/ 1981601 h 6858000"/>
              <a:gd name="connsiteX534" fmla="*/ 5829202 w 7472601"/>
              <a:gd name="connsiteY534" fmla="*/ 1971679 h 6858000"/>
              <a:gd name="connsiteX535" fmla="*/ 5809558 w 7472601"/>
              <a:gd name="connsiteY535" fmla="*/ 2198043 h 6858000"/>
              <a:gd name="connsiteX536" fmla="*/ 5788653 w 7472601"/>
              <a:gd name="connsiteY536" fmla="*/ 2489430 h 6858000"/>
              <a:gd name="connsiteX537" fmla="*/ 5793439 w 7472601"/>
              <a:gd name="connsiteY537" fmla="*/ 2575235 h 6858000"/>
              <a:gd name="connsiteX538" fmla="*/ 5796837 w 7472601"/>
              <a:gd name="connsiteY538" fmla="*/ 2637633 h 6858000"/>
              <a:gd name="connsiteX539" fmla="*/ 5818614 w 7472601"/>
              <a:gd name="connsiteY539" fmla="*/ 2473055 h 6858000"/>
              <a:gd name="connsiteX540" fmla="*/ 5829202 w 7472601"/>
              <a:gd name="connsiteY540" fmla="*/ 1971679 h 6858000"/>
              <a:gd name="connsiteX541" fmla="*/ 5911389 w 7472601"/>
              <a:gd name="connsiteY541" fmla="*/ 1898371 h 6858000"/>
              <a:gd name="connsiteX542" fmla="*/ 6237627 w 7472601"/>
              <a:gd name="connsiteY542" fmla="*/ 2231921 h 6858000"/>
              <a:gd name="connsiteX543" fmla="*/ 5911389 w 7472601"/>
              <a:gd name="connsiteY543" fmla="*/ 1898371 h 6858000"/>
              <a:gd name="connsiteX544" fmla="*/ 6944437 w 7472601"/>
              <a:gd name="connsiteY544" fmla="*/ 1575402 h 6858000"/>
              <a:gd name="connsiteX545" fmla="*/ 6304730 w 7472601"/>
              <a:gd name="connsiteY545" fmla="*/ 1766654 h 6858000"/>
              <a:gd name="connsiteX546" fmla="*/ 6944437 w 7472601"/>
              <a:gd name="connsiteY546" fmla="*/ 1575402 h 6858000"/>
              <a:gd name="connsiteX547" fmla="*/ 7019523 w 7472601"/>
              <a:gd name="connsiteY547" fmla="*/ 1519450 h 6858000"/>
              <a:gd name="connsiteX548" fmla="*/ 6298091 w 7472601"/>
              <a:gd name="connsiteY548" fmla="*/ 1737122 h 6858000"/>
              <a:gd name="connsiteX549" fmla="*/ 7019523 w 7472601"/>
              <a:gd name="connsiteY549" fmla="*/ 1519450 h 6858000"/>
              <a:gd name="connsiteX550" fmla="*/ 2399523 w 7472601"/>
              <a:gd name="connsiteY550" fmla="*/ 1428234 h 6858000"/>
              <a:gd name="connsiteX551" fmla="*/ 2224982 w 7472601"/>
              <a:gd name="connsiteY551" fmla="*/ 1826201 h 6858000"/>
              <a:gd name="connsiteX552" fmla="*/ 2096099 w 7472601"/>
              <a:gd name="connsiteY552" fmla="*/ 2345900 h 6858000"/>
              <a:gd name="connsiteX553" fmla="*/ 2283317 w 7472601"/>
              <a:gd name="connsiteY553" fmla="*/ 1796925 h 6858000"/>
              <a:gd name="connsiteX554" fmla="*/ 2399523 w 7472601"/>
              <a:gd name="connsiteY554" fmla="*/ 1428234 h 6858000"/>
              <a:gd name="connsiteX555" fmla="*/ 2448558 w 7472601"/>
              <a:gd name="connsiteY555" fmla="*/ 1373435 h 6858000"/>
              <a:gd name="connsiteX556" fmla="*/ 2312521 w 7472601"/>
              <a:gd name="connsiteY556" fmla="*/ 1806140 h 6858000"/>
              <a:gd name="connsiteX557" fmla="*/ 2127533 w 7472601"/>
              <a:gd name="connsiteY557" fmla="*/ 2348380 h 6858000"/>
              <a:gd name="connsiteX558" fmla="*/ 2358080 w 7472601"/>
              <a:gd name="connsiteY558" fmla="*/ 1866134 h 6858000"/>
              <a:gd name="connsiteX559" fmla="*/ 2407436 w 7472601"/>
              <a:gd name="connsiteY559" fmla="*/ 1651070 h 6858000"/>
              <a:gd name="connsiteX560" fmla="*/ 2448558 w 7472601"/>
              <a:gd name="connsiteY560" fmla="*/ 1373435 h 6858000"/>
              <a:gd name="connsiteX561" fmla="*/ 278707 w 7472601"/>
              <a:gd name="connsiteY561" fmla="*/ 1352270 h 6858000"/>
              <a:gd name="connsiteX562" fmla="*/ 321570 w 7472601"/>
              <a:gd name="connsiteY562" fmla="*/ 1861610 h 6858000"/>
              <a:gd name="connsiteX563" fmla="*/ 294281 w 7472601"/>
              <a:gd name="connsiteY563" fmla="*/ 1440658 h 6858000"/>
              <a:gd name="connsiteX564" fmla="*/ 278707 w 7472601"/>
              <a:gd name="connsiteY564" fmla="*/ 1352270 h 6858000"/>
              <a:gd name="connsiteX565" fmla="*/ 1423821 w 7472601"/>
              <a:gd name="connsiteY565" fmla="*/ 1351958 h 6858000"/>
              <a:gd name="connsiteX566" fmla="*/ 1638521 w 7472601"/>
              <a:gd name="connsiteY566" fmla="*/ 1908470 h 6858000"/>
              <a:gd name="connsiteX567" fmla="*/ 1754199 w 7472601"/>
              <a:gd name="connsiteY567" fmla="*/ 2149284 h 6858000"/>
              <a:gd name="connsiteX568" fmla="*/ 1908359 w 7472601"/>
              <a:gd name="connsiteY568" fmla="*/ 2364988 h 6858000"/>
              <a:gd name="connsiteX569" fmla="*/ 1647661 w 7472601"/>
              <a:gd name="connsiteY569" fmla="*/ 1825945 h 6858000"/>
              <a:gd name="connsiteX570" fmla="*/ 1423821 w 7472601"/>
              <a:gd name="connsiteY570" fmla="*/ 1351958 h 6858000"/>
              <a:gd name="connsiteX571" fmla="*/ 1431890 w 7472601"/>
              <a:gd name="connsiteY571" fmla="*/ 1306475 h 6858000"/>
              <a:gd name="connsiteX572" fmla="*/ 1507597 w 7472601"/>
              <a:gd name="connsiteY572" fmla="*/ 1446132 h 6858000"/>
              <a:gd name="connsiteX573" fmla="*/ 1674586 w 7472601"/>
              <a:gd name="connsiteY573" fmla="*/ 1813832 h 6858000"/>
              <a:gd name="connsiteX574" fmla="*/ 1815950 w 7472601"/>
              <a:gd name="connsiteY574" fmla="*/ 2128564 h 6858000"/>
              <a:gd name="connsiteX575" fmla="*/ 1984242 w 7472601"/>
              <a:gd name="connsiteY575" fmla="*/ 2430829 h 6858000"/>
              <a:gd name="connsiteX576" fmla="*/ 2014023 w 7472601"/>
              <a:gd name="connsiteY576" fmla="*/ 2450995 h 6858000"/>
              <a:gd name="connsiteX577" fmla="*/ 1747337 w 7472601"/>
              <a:gd name="connsiteY577" fmla="*/ 1855264 h 6858000"/>
              <a:gd name="connsiteX578" fmla="*/ 1533749 w 7472601"/>
              <a:gd name="connsiteY578" fmla="*/ 1478656 h 6858000"/>
              <a:gd name="connsiteX579" fmla="*/ 1431890 w 7472601"/>
              <a:gd name="connsiteY579" fmla="*/ 1306475 h 6858000"/>
              <a:gd name="connsiteX580" fmla="*/ 5052692 w 7472601"/>
              <a:gd name="connsiteY580" fmla="*/ 1292994 h 6858000"/>
              <a:gd name="connsiteX581" fmla="*/ 5200661 w 7472601"/>
              <a:gd name="connsiteY581" fmla="*/ 1635186 h 6858000"/>
              <a:gd name="connsiteX582" fmla="*/ 5297138 w 7472601"/>
              <a:gd name="connsiteY582" fmla="*/ 1906351 h 6858000"/>
              <a:gd name="connsiteX583" fmla="*/ 5052692 w 7472601"/>
              <a:gd name="connsiteY583" fmla="*/ 1292994 h 6858000"/>
              <a:gd name="connsiteX584" fmla="*/ 5009948 w 7472601"/>
              <a:gd name="connsiteY584" fmla="*/ 1273619 h 6858000"/>
              <a:gd name="connsiteX585" fmla="*/ 5121777 w 7472601"/>
              <a:gd name="connsiteY585" fmla="*/ 1654213 h 6858000"/>
              <a:gd name="connsiteX586" fmla="*/ 5293545 w 7472601"/>
              <a:gd name="connsiteY586" fmla="*/ 2072247 h 6858000"/>
              <a:gd name="connsiteX587" fmla="*/ 5294042 w 7472601"/>
              <a:gd name="connsiteY587" fmla="*/ 2065019 h 6858000"/>
              <a:gd name="connsiteX588" fmla="*/ 5171936 w 7472601"/>
              <a:gd name="connsiteY588" fmla="*/ 1647613 h 6858000"/>
              <a:gd name="connsiteX589" fmla="*/ 5009948 w 7472601"/>
              <a:gd name="connsiteY589" fmla="*/ 1273619 h 6858000"/>
              <a:gd name="connsiteX590" fmla="*/ 655236 w 7472601"/>
              <a:gd name="connsiteY590" fmla="*/ 1268632 h 6858000"/>
              <a:gd name="connsiteX591" fmla="*/ 839521 w 7472601"/>
              <a:gd name="connsiteY591" fmla="*/ 1685315 h 6858000"/>
              <a:gd name="connsiteX592" fmla="*/ 1109416 w 7472601"/>
              <a:gd name="connsiteY592" fmla="*/ 2061663 h 6858000"/>
              <a:gd name="connsiteX593" fmla="*/ 1298300 w 7472601"/>
              <a:gd name="connsiteY593" fmla="*/ 2247742 h 6858000"/>
              <a:gd name="connsiteX594" fmla="*/ 1125871 w 7472601"/>
              <a:gd name="connsiteY594" fmla="*/ 1989513 h 6858000"/>
              <a:gd name="connsiteX595" fmla="*/ 981574 w 7472601"/>
              <a:gd name="connsiteY595" fmla="*/ 1783157 h 6858000"/>
              <a:gd name="connsiteX596" fmla="*/ 922198 w 7472601"/>
              <a:gd name="connsiteY596" fmla="*/ 1677437 h 6858000"/>
              <a:gd name="connsiteX597" fmla="*/ 869293 w 7472601"/>
              <a:gd name="connsiteY597" fmla="*/ 1583214 h 6858000"/>
              <a:gd name="connsiteX598" fmla="*/ 751431 w 7472601"/>
              <a:gd name="connsiteY598" fmla="*/ 1405731 h 6858000"/>
              <a:gd name="connsiteX599" fmla="*/ 655236 w 7472601"/>
              <a:gd name="connsiteY599" fmla="*/ 1268632 h 6858000"/>
              <a:gd name="connsiteX600" fmla="*/ 6516292 w 7472601"/>
              <a:gd name="connsiteY600" fmla="*/ 1263064 h 6858000"/>
              <a:gd name="connsiteX601" fmla="*/ 5736320 w 7472601"/>
              <a:gd name="connsiteY601" fmla="*/ 1501803 h 6858000"/>
              <a:gd name="connsiteX602" fmla="*/ 6516292 w 7472601"/>
              <a:gd name="connsiteY602" fmla="*/ 1263064 h 6858000"/>
              <a:gd name="connsiteX603" fmla="*/ 291466 w 7472601"/>
              <a:gd name="connsiteY603" fmla="*/ 1250369 h 6858000"/>
              <a:gd name="connsiteX604" fmla="*/ 323180 w 7472601"/>
              <a:gd name="connsiteY604" fmla="*/ 1435283 h 6858000"/>
              <a:gd name="connsiteX605" fmla="*/ 349381 w 7472601"/>
              <a:gd name="connsiteY605" fmla="*/ 1875041 h 6858000"/>
              <a:gd name="connsiteX606" fmla="*/ 374363 w 7472601"/>
              <a:gd name="connsiteY606" fmla="*/ 1506494 h 6858000"/>
              <a:gd name="connsiteX607" fmla="*/ 302168 w 7472601"/>
              <a:gd name="connsiteY607" fmla="*/ 1274495 h 6858000"/>
              <a:gd name="connsiteX608" fmla="*/ 291466 w 7472601"/>
              <a:gd name="connsiteY608" fmla="*/ 1250369 h 6858000"/>
              <a:gd name="connsiteX609" fmla="*/ 678222 w 7472601"/>
              <a:gd name="connsiteY609" fmla="*/ 1248670 h 6858000"/>
              <a:gd name="connsiteX610" fmla="*/ 775536 w 7472601"/>
              <a:gd name="connsiteY610" fmla="*/ 1388015 h 6858000"/>
              <a:gd name="connsiteX611" fmla="*/ 894529 w 7472601"/>
              <a:gd name="connsiteY611" fmla="*/ 1567739 h 6858000"/>
              <a:gd name="connsiteX612" fmla="*/ 948000 w 7472601"/>
              <a:gd name="connsiteY612" fmla="*/ 1663088 h 6858000"/>
              <a:gd name="connsiteX613" fmla="*/ 1006812 w 7472601"/>
              <a:gd name="connsiteY613" fmla="*/ 1767683 h 6858000"/>
              <a:gd name="connsiteX614" fmla="*/ 1149133 w 7472601"/>
              <a:gd name="connsiteY614" fmla="*/ 1971513 h 6858000"/>
              <a:gd name="connsiteX615" fmla="*/ 1333952 w 7472601"/>
              <a:gd name="connsiteY615" fmla="*/ 2251620 h 6858000"/>
              <a:gd name="connsiteX616" fmla="*/ 1337329 w 7472601"/>
              <a:gd name="connsiteY616" fmla="*/ 2258350 h 6858000"/>
              <a:gd name="connsiteX617" fmla="*/ 1014726 w 7472601"/>
              <a:gd name="connsiteY617" fmla="*/ 1615556 h 6858000"/>
              <a:gd name="connsiteX618" fmla="*/ 678222 w 7472601"/>
              <a:gd name="connsiteY618" fmla="*/ 1248670 h 6858000"/>
              <a:gd name="connsiteX619" fmla="*/ 6691602 w 7472601"/>
              <a:gd name="connsiteY619" fmla="*/ 1140573 h 6858000"/>
              <a:gd name="connsiteX620" fmla="*/ 6571100 w 7472601"/>
              <a:gd name="connsiteY620" fmla="*/ 1183662 h 6858000"/>
              <a:gd name="connsiteX621" fmla="*/ 6241687 w 7472601"/>
              <a:gd name="connsiteY621" fmla="*/ 1257600 h 6858000"/>
              <a:gd name="connsiteX622" fmla="*/ 5693009 w 7472601"/>
              <a:gd name="connsiteY622" fmla="*/ 1478256 h 6858000"/>
              <a:gd name="connsiteX623" fmla="*/ 6548420 w 7472601"/>
              <a:gd name="connsiteY623" fmla="*/ 1214599 h 6858000"/>
              <a:gd name="connsiteX624" fmla="*/ 6605473 w 7472601"/>
              <a:gd name="connsiteY624" fmla="*/ 1184686 h 6858000"/>
              <a:gd name="connsiteX625" fmla="*/ 6691602 w 7472601"/>
              <a:gd name="connsiteY625" fmla="*/ 1140573 h 6858000"/>
              <a:gd name="connsiteX626" fmla="*/ 4002475 w 7472601"/>
              <a:gd name="connsiteY626" fmla="*/ 1037802 h 6858000"/>
              <a:gd name="connsiteX627" fmla="*/ 4000324 w 7472601"/>
              <a:gd name="connsiteY627" fmla="*/ 1039362 h 6858000"/>
              <a:gd name="connsiteX628" fmla="*/ 4002862 w 7472601"/>
              <a:gd name="connsiteY628" fmla="*/ 1042866 h 6858000"/>
              <a:gd name="connsiteX629" fmla="*/ 4002475 w 7472601"/>
              <a:gd name="connsiteY629" fmla="*/ 1037802 h 6858000"/>
              <a:gd name="connsiteX630" fmla="*/ 506322 w 7472601"/>
              <a:gd name="connsiteY630" fmla="*/ 1020997 h 6858000"/>
              <a:gd name="connsiteX631" fmla="*/ 533068 w 7472601"/>
              <a:gd name="connsiteY631" fmla="*/ 1029409 h 6858000"/>
              <a:gd name="connsiteX632" fmla="*/ 1232525 w 7472601"/>
              <a:gd name="connsiteY632" fmla="*/ 1804675 h 6858000"/>
              <a:gd name="connsiteX633" fmla="*/ 1388858 w 7472601"/>
              <a:gd name="connsiteY633" fmla="*/ 2368011 h 6858000"/>
              <a:gd name="connsiteX634" fmla="*/ 1384098 w 7472601"/>
              <a:gd name="connsiteY634" fmla="*/ 2378125 h 6858000"/>
              <a:gd name="connsiteX635" fmla="*/ 1425393 w 7472601"/>
              <a:gd name="connsiteY635" fmla="*/ 2589124 h 6858000"/>
              <a:gd name="connsiteX636" fmla="*/ 1424001 w 7472601"/>
              <a:gd name="connsiteY636" fmla="*/ 2597541 h 6858000"/>
              <a:gd name="connsiteX637" fmla="*/ 2152729 w 7472601"/>
              <a:gd name="connsiteY637" fmla="*/ 2864487 h 6858000"/>
              <a:gd name="connsiteX638" fmla="*/ 2020609 w 7472601"/>
              <a:gd name="connsiteY638" fmla="*/ 2539671 h 6858000"/>
              <a:gd name="connsiteX639" fmla="*/ 2018920 w 7472601"/>
              <a:gd name="connsiteY639" fmla="*/ 2536309 h 6858000"/>
              <a:gd name="connsiteX640" fmla="*/ 1342441 w 7472601"/>
              <a:gd name="connsiteY640" fmla="*/ 1173017 h 6858000"/>
              <a:gd name="connsiteX641" fmla="*/ 1367925 w 7472601"/>
              <a:gd name="connsiteY641" fmla="*/ 1135648 h 6858000"/>
              <a:gd name="connsiteX642" fmla="*/ 1771401 w 7472601"/>
              <a:gd name="connsiteY642" fmla="*/ 1806673 h 6858000"/>
              <a:gd name="connsiteX643" fmla="*/ 1972385 w 7472601"/>
              <a:gd name="connsiteY643" fmla="*/ 2198735 h 6858000"/>
              <a:gd name="connsiteX644" fmla="*/ 2040892 w 7472601"/>
              <a:gd name="connsiteY644" fmla="*/ 2405205 h 6858000"/>
              <a:gd name="connsiteX645" fmla="*/ 2131689 w 7472601"/>
              <a:gd name="connsiteY645" fmla="*/ 1936926 h 6858000"/>
              <a:gd name="connsiteX646" fmla="*/ 2454820 w 7472601"/>
              <a:gd name="connsiteY646" fmla="*/ 1248808 h 6858000"/>
              <a:gd name="connsiteX647" fmla="*/ 2492512 w 7472601"/>
              <a:gd name="connsiteY647" fmla="*/ 1302920 h 6858000"/>
              <a:gd name="connsiteX648" fmla="*/ 2081216 w 7472601"/>
              <a:gd name="connsiteY648" fmla="*/ 2527513 h 6858000"/>
              <a:gd name="connsiteX649" fmla="*/ 2081211 w 7472601"/>
              <a:gd name="connsiteY649" fmla="*/ 2528916 h 6858000"/>
              <a:gd name="connsiteX650" fmla="*/ 2199067 w 7472601"/>
              <a:gd name="connsiteY650" fmla="*/ 2884061 h 6858000"/>
              <a:gd name="connsiteX651" fmla="*/ 3192586 w 7472601"/>
              <a:gd name="connsiteY651" fmla="*/ 3411496 h 6858000"/>
              <a:gd name="connsiteX652" fmla="*/ 3182620 w 7472601"/>
              <a:gd name="connsiteY652" fmla="*/ 3483279 h 6858000"/>
              <a:gd name="connsiteX653" fmla="*/ 2435119 w 7472601"/>
              <a:gd name="connsiteY653" fmla="*/ 3080173 h 6858000"/>
              <a:gd name="connsiteX654" fmla="*/ 2410152 w 7472601"/>
              <a:gd name="connsiteY654" fmla="*/ 3063751 h 6858000"/>
              <a:gd name="connsiteX655" fmla="*/ 2408099 w 7472601"/>
              <a:gd name="connsiteY655" fmla="*/ 3064403 h 6858000"/>
              <a:gd name="connsiteX656" fmla="*/ 2407218 w 7472601"/>
              <a:gd name="connsiteY656" fmla="*/ 3070324 h 6858000"/>
              <a:gd name="connsiteX657" fmla="*/ 2380138 w 7472601"/>
              <a:gd name="connsiteY657" fmla="*/ 3099341 h 6858000"/>
              <a:gd name="connsiteX658" fmla="*/ 1765923 w 7472601"/>
              <a:gd name="connsiteY658" fmla="*/ 3581043 h 6858000"/>
              <a:gd name="connsiteX659" fmla="*/ 1702258 w 7472601"/>
              <a:gd name="connsiteY659" fmla="*/ 3612286 h 6858000"/>
              <a:gd name="connsiteX660" fmla="*/ 1538370 w 7472601"/>
              <a:gd name="connsiteY660" fmla="*/ 3811804 h 6858000"/>
              <a:gd name="connsiteX661" fmla="*/ 542867 w 7472601"/>
              <a:gd name="connsiteY661" fmla="*/ 4944092 h 6858000"/>
              <a:gd name="connsiteX662" fmla="*/ 515800 w 7472601"/>
              <a:gd name="connsiteY662" fmla="*/ 4862180 h 6858000"/>
              <a:gd name="connsiteX663" fmla="*/ 909145 w 7472601"/>
              <a:gd name="connsiteY663" fmla="*/ 4199225 h 6858000"/>
              <a:gd name="connsiteX664" fmla="*/ 1214067 w 7472601"/>
              <a:gd name="connsiteY664" fmla="*/ 3908561 h 6858000"/>
              <a:gd name="connsiteX665" fmla="*/ 640967 w 7472601"/>
              <a:gd name="connsiteY665" fmla="*/ 4105601 h 6858000"/>
              <a:gd name="connsiteX666" fmla="*/ 112563 w 7472601"/>
              <a:gd name="connsiteY666" fmla="*/ 4396952 h 6858000"/>
              <a:gd name="connsiteX667" fmla="*/ 0 w 7472601"/>
              <a:gd name="connsiteY667" fmla="*/ 4466006 h 6858000"/>
              <a:gd name="connsiteX668" fmla="*/ 0 w 7472601"/>
              <a:gd name="connsiteY668" fmla="*/ 4233763 h 6858000"/>
              <a:gd name="connsiteX669" fmla="*/ 36881 w 7472601"/>
              <a:gd name="connsiteY669" fmla="*/ 4200118 h 6858000"/>
              <a:gd name="connsiteX670" fmla="*/ 910534 w 7472601"/>
              <a:gd name="connsiteY670" fmla="*/ 3629753 h 6858000"/>
              <a:gd name="connsiteX671" fmla="*/ 1578717 w 7472601"/>
              <a:gd name="connsiteY671" fmla="*/ 3575982 h 6858000"/>
              <a:gd name="connsiteX672" fmla="*/ 2338780 w 7472601"/>
              <a:gd name="connsiteY672" fmla="*/ 3033725 h 6858000"/>
              <a:gd name="connsiteX673" fmla="*/ 1807991 w 7472601"/>
              <a:gd name="connsiteY673" fmla="*/ 2807184 h 6858000"/>
              <a:gd name="connsiteX674" fmla="*/ 1416358 w 7472601"/>
              <a:gd name="connsiteY674" fmla="*/ 3112571 h 6858000"/>
              <a:gd name="connsiteX675" fmla="*/ 939066 w 7472601"/>
              <a:gd name="connsiteY675" fmla="*/ 3378798 h 6858000"/>
              <a:gd name="connsiteX676" fmla="*/ 115099 w 7472601"/>
              <a:gd name="connsiteY676" fmla="*/ 3607650 h 6858000"/>
              <a:gd name="connsiteX677" fmla="*/ 97284 w 7472601"/>
              <a:gd name="connsiteY677" fmla="*/ 3520393 h 6858000"/>
              <a:gd name="connsiteX678" fmla="*/ 922050 w 7472601"/>
              <a:gd name="connsiteY678" fmla="*/ 3074867 h 6858000"/>
              <a:gd name="connsiteX679" fmla="*/ 1405265 w 7472601"/>
              <a:gd name="connsiteY679" fmla="*/ 3016319 h 6858000"/>
              <a:gd name="connsiteX680" fmla="*/ 1407512 w 7472601"/>
              <a:gd name="connsiteY680" fmla="*/ 3018001 h 6858000"/>
              <a:gd name="connsiteX681" fmla="*/ 1726266 w 7472601"/>
              <a:gd name="connsiteY681" fmla="*/ 2777274 h 6858000"/>
              <a:gd name="connsiteX682" fmla="*/ 625390 w 7472601"/>
              <a:gd name="connsiteY682" fmla="*/ 2514541 h 6858000"/>
              <a:gd name="connsiteX683" fmla="*/ 619799 w 7472601"/>
              <a:gd name="connsiteY683" fmla="*/ 2527180 h 6858000"/>
              <a:gd name="connsiteX684" fmla="*/ 310030 w 7472601"/>
              <a:gd name="connsiteY684" fmla="*/ 2771818 h 6858000"/>
              <a:gd name="connsiteX685" fmla="*/ 173877 w 7472601"/>
              <a:gd name="connsiteY685" fmla="*/ 2937056 h 6858000"/>
              <a:gd name="connsiteX686" fmla="*/ 77889 w 7472601"/>
              <a:gd name="connsiteY686" fmla="*/ 3138440 h 6858000"/>
              <a:gd name="connsiteX687" fmla="*/ 0 w 7472601"/>
              <a:gd name="connsiteY687" fmla="*/ 3271395 h 6858000"/>
              <a:gd name="connsiteX688" fmla="*/ 0 w 7472601"/>
              <a:gd name="connsiteY688" fmla="*/ 3153002 h 6858000"/>
              <a:gd name="connsiteX689" fmla="*/ 2386 w 7472601"/>
              <a:gd name="connsiteY689" fmla="*/ 3149203 h 6858000"/>
              <a:gd name="connsiteX690" fmla="*/ 89753 w 7472601"/>
              <a:gd name="connsiteY690" fmla="*/ 2987702 h 6858000"/>
              <a:gd name="connsiteX691" fmla="*/ 76869 w 7472601"/>
              <a:gd name="connsiteY691" fmla="*/ 3005404 h 6858000"/>
              <a:gd name="connsiteX692" fmla="*/ 32049 w 7472601"/>
              <a:gd name="connsiteY692" fmla="*/ 3065814 h 6858000"/>
              <a:gd name="connsiteX693" fmla="*/ 0 w 7472601"/>
              <a:gd name="connsiteY693" fmla="*/ 3108744 h 6858000"/>
              <a:gd name="connsiteX694" fmla="*/ 0 w 7472601"/>
              <a:gd name="connsiteY694" fmla="*/ 3058059 h 6858000"/>
              <a:gd name="connsiteX695" fmla="*/ 7610 w 7472601"/>
              <a:gd name="connsiteY695" fmla="*/ 3047889 h 6858000"/>
              <a:gd name="connsiteX696" fmla="*/ 52419 w 7472601"/>
              <a:gd name="connsiteY696" fmla="*/ 2987479 h 6858000"/>
              <a:gd name="connsiteX697" fmla="*/ 59142 w 7472601"/>
              <a:gd name="connsiteY697" fmla="*/ 2978488 h 6858000"/>
              <a:gd name="connsiteX698" fmla="*/ 0 w 7472601"/>
              <a:gd name="connsiteY698" fmla="*/ 3015334 h 6858000"/>
              <a:gd name="connsiteX699" fmla="*/ 0 w 7472601"/>
              <a:gd name="connsiteY699" fmla="*/ 2914286 h 6858000"/>
              <a:gd name="connsiteX700" fmla="*/ 36383 w 7472601"/>
              <a:gd name="connsiteY700" fmla="*/ 2901128 h 6858000"/>
              <a:gd name="connsiteX701" fmla="*/ 156329 w 7472601"/>
              <a:gd name="connsiteY701" fmla="*/ 2840533 h 6858000"/>
              <a:gd name="connsiteX702" fmla="*/ 358355 w 7472601"/>
              <a:gd name="connsiteY702" fmla="*/ 2620471 h 6858000"/>
              <a:gd name="connsiteX703" fmla="*/ 510577 w 7472601"/>
              <a:gd name="connsiteY703" fmla="*/ 2501244 h 6858000"/>
              <a:gd name="connsiteX704" fmla="*/ 211967 w 7472601"/>
              <a:gd name="connsiteY704" fmla="*/ 2479171 h 6858000"/>
              <a:gd name="connsiteX705" fmla="*/ 0 w 7472601"/>
              <a:gd name="connsiteY705" fmla="*/ 2476398 h 6858000"/>
              <a:gd name="connsiteX706" fmla="*/ 0 w 7472601"/>
              <a:gd name="connsiteY706" fmla="*/ 2389189 h 6858000"/>
              <a:gd name="connsiteX707" fmla="*/ 103062 w 7472601"/>
              <a:gd name="connsiteY707" fmla="*/ 2389518 h 6858000"/>
              <a:gd name="connsiteX708" fmla="*/ 510734 w 7472601"/>
              <a:gd name="connsiteY708" fmla="*/ 2416201 h 6858000"/>
              <a:gd name="connsiteX709" fmla="*/ 279257 w 7472601"/>
              <a:gd name="connsiteY709" fmla="*/ 2092102 h 6858000"/>
              <a:gd name="connsiteX710" fmla="*/ 65265 w 7472601"/>
              <a:gd name="connsiteY710" fmla="*/ 2006049 h 6858000"/>
              <a:gd name="connsiteX711" fmla="*/ 0 w 7472601"/>
              <a:gd name="connsiteY711" fmla="*/ 1982532 h 6858000"/>
              <a:gd name="connsiteX712" fmla="*/ 0 w 7472601"/>
              <a:gd name="connsiteY712" fmla="*/ 1912789 h 6858000"/>
              <a:gd name="connsiteX713" fmla="*/ 97460 w 7472601"/>
              <a:gd name="connsiteY713" fmla="*/ 1953725 h 6858000"/>
              <a:gd name="connsiteX714" fmla="*/ 221272 w 7472601"/>
              <a:gd name="connsiteY714" fmla="*/ 1980766 h 6858000"/>
              <a:gd name="connsiteX715" fmla="*/ 116765 w 7472601"/>
              <a:gd name="connsiteY715" fmla="*/ 1911033 h 6858000"/>
              <a:gd name="connsiteX716" fmla="*/ 16405 w 7472601"/>
              <a:gd name="connsiteY716" fmla="*/ 1803412 h 6858000"/>
              <a:gd name="connsiteX717" fmla="*/ 0 w 7472601"/>
              <a:gd name="connsiteY717" fmla="*/ 1784777 h 6858000"/>
              <a:gd name="connsiteX718" fmla="*/ 0 w 7472601"/>
              <a:gd name="connsiteY718" fmla="*/ 1740082 h 6858000"/>
              <a:gd name="connsiteX719" fmla="*/ 39394 w 7472601"/>
              <a:gd name="connsiteY719" fmla="*/ 1784856 h 6858000"/>
              <a:gd name="connsiteX720" fmla="*/ 135813 w 7472601"/>
              <a:gd name="connsiteY720" fmla="*/ 1888838 h 6858000"/>
              <a:gd name="connsiteX721" fmla="*/ 242575 w 7472601"/>
              <a:gd name="connsiteY721" fmla="*/ 1958841 h 6858000"/>
              <a:gd name="connsiteX722" fmla="*/ 82197 w 7472601"/>
              <a:gd name="connsiteY722" fmla="*/ 1754826 h 6858000"/>
              <a:gd name="connsiteX723" fmla="*/ 0 w 7472601"/>
              <a:gd name="connsiteY723" fmla="*/ 1679650 h 6858000"/>
              <a:gd name="connsiteX724" fmla="*/ 0 w 7472601"/>
              <a:gd name="connsiteY724" fmla="*/ 1602463 h 6858000"/>
              <a:gd name="connsiteX725" fmla="*/ 84689 w 7472601"/>
              <a:gd name="connsiteY725" fmla="*/ 1677442 h 6858000"/>
              <a:gd name="connsiteX726" fmla="*/ 298437 w 7472601"/>
              <a:gd name="connsiteY726" fmla="*/ 1968019 h 6858000"/>
              <a:gd name="connsiteX727" fmla="*/ 227269 w 7472601"/>
              <a:gd name="connsiteY727" fmla="*/ 1114064 h 6858000"/>
              <a:gd name="connsiteX728" fmla="*/ 248003 w 7472601"/>
              <a:gd name="connsiteY728" fmla="*/ 1089613 h 6858000"/>
              <a:gd name="connsiteX729" fmla="*/ 427020 w 7472601"/>
              <a:gd name="connsiteY729" fmla="*/ 1619803 h 6858000"/>
              <a:gd name="connsiteX730" fmla="*/ 340345 w 7472601"/>
              <a:gd name="connsiteY730" fmla="*/ 2027739 h 6858000"/>
              <a:gd name="connsiteX731" fmla="*/ 360865 w 7472601"/>
              <a:gd name="connsiteY731" fmla="*/ 2044827 h 6858000"/>
              <a:gd name="connsiteX732" fmla="*/ 560414 w 7472601"/>
              <a:gd name="connsiteY732" fmla="*/ 2421457 h 6858000"/>
              <a:gd name="connsiteX733" fmla="*/ 1359703 w 7472601"/>
              <a:gd name="connsiteY733" fmla="*/ 2578554 h 6858000"/>
              <a:gd name="connsiteX734" fmla="*/ 1359422 w 7472601"/>
              <a:gd name="connsiteY734" fmla="*/ 2577994 h 6858000"/>
              <a:gd name="connsiteX735" fmla="*/ 828701 w 7472601"/>
              <a:gd name="connsiteY735" fmla="*/ 1839520 h 6858000"/>
              <a:gd name="connsiteX736" fmla="*/ 494427 w 7472601"/>
              <a:gd name="connsiteY736" fmla="*/ 1092333 h 6858000"/>
              <a:gd name="connsiteX737" fmla="*/ 506322 w 7472601"/>
              <a:gd name="connsiteY737" fmla="*/ 1020997 h 6858000"/>
              <a:gd name="connsiteX738" fmla="*/ 4570198 w 7472601"/>
              <a:gd name="connsiteY738" fmla="*/ 978081 h 6858000"/>
              <a:gd name="connsiteX739" fmla="*/ 4523691 w 7472601"/>
              <a:gd name="connsiteY739" fmla="*/ 1127776 h 6858000"/>
              <a:gd name="connsiteX740" fmla="*/ 4509875 w 7472601"/>
              <a:gd name="connsiteY740" fmla="*/ 1167552 h 6858000"/>
              <a:gd name="connsiteX741" fmla="*/ 4478168 w 7472601"/>
              <a:gd name="connsiteY741" fmla="*/ 1260735 h 6858000"/>
              <a:gd name="connsiteX742" fmla="*/ 4409309 w 7472601"/>
              <a:gd name="connsiteY742" fmla="*/ 1666996 h 6858000"/>
              <a:gd name="connsiteX743" fmla="*/ 4370031 w 7472601"/>
              <a:gd name="connsiteY743" fmla="*/ 1955666 h 6858000"/>
              <a:gd name="connsiteX744" fmla="*/ 4570198 w 7472601"/>
              <a:gd name="connsiteY744" fmla="*/ 978081 h 6858000"/>
              <a:gd name="connsiteX745" fmla="*/ 4557898 w 7472601"/>
              <a:gd name="connsiteY745" fmla="*/ 900011 h 6858000"/>
              <a:gd name="connsiteX746" fmla="*/ 4344840 w 7472601"/>
              <a:gd name="connsiteY746" fmla="*/ 1922038 h 6858000"/>
              <a:gd name="connsiteX747" fmla="*/ 4378710 w 7472601"/>
              <a:gd name="connsiteY747" fmla="*/ 1665516 h 6858000"/>
              <a:gd name="connsiteX748" fmla="*/ 4448798 w 7472601"/>
              <a:gd name="connsiteY748" fmla="*/ 1253024 h 6858000"/>
              <a:gd name="connsiteX749" fmla="*/ 4480315 w 7472601"/>
              <a:gd name="connsiteY749" fmla="*/ 1158454 h 6858000"/>
              <a:gd name="connsiteX750" fmla="*/ 4494133 w 7472601"/>
              <a:gd name="connsiteY750" fmla="*/ 1118676 h 6858000"/>
              <a:gd name="connsiteX751" fmla="*/ 4557898 w 7472601"/>
              <a:gd name="connsiteY751" fmla="*/ 900011 h 6858000"/>
              <a:gd name="connsiteX752" fmla="*/ 5870151 w 7472601"/>
              <a:gd name="connsiteY752" fmla="*/ 898890 h 6858000"/>
              <a:gd name="connsiteX753" fmla="*/ 5861335 w 7472601"/>
              <a:gd name="connsiteY753" fmla="*/ 899177 h 6858000"/>
              <a:gd name="connsiteX754" fmla="*/ 5843702 w 7472601"/>
              <a:gd name="connsiteY754" fmla="*/ 899748 h 6858000"/>
              <a:gd name="connsiteX755" fmla="*/ 5651107 w 7472601"/>
              <a:gd name="connsiteY755" fmla="*/ 920306 h 6858000"/>
              <a:gd name="connsiteX756" fmla="*/ 5459407 w 7472601"/>
              <a:gd name="connsiteY756" fmla="*/ 940975 h 6858000"/>
              <a:gd name="connsiteX757" fmla="*/ 5374846 w 7472601"/>
              <a:gd name="connsiteY757" fmla="*/ 941988 h 6858000"/>
              <a:gd name="connsiteX758" fmla="*/ 5256105 w 7472601"/>
              <a:gd name="connsiteY758" fmla="*/ 945632 h 6858000"/>
              <a:gd name="connsiteX759" fmla="*/ 5107071 w 7472601"/>
              <a:gd name="connsiteY759" fmla="*/ 969720 h 6858000"/>
              <a:gd name="connsiteX760" fmla="*/ 4998681 w 7472601"/>
              <a:gd name="connsiteY760" fmla="*/ 988771 h 6858000"/>
              <a:gd name="connsiteX761" fmla="*/ 5870151 w 7472601"/>
              <a:gd name="connsiteY761" fmla="*/ 898890 h 6858000"/>
              <a:gd name="connsiteX762" fmla="*/ 5504425 w 7472601"/>
              <a:gd name="connsiteY762" fmla="*/ 848067 h 6858000"/>
              <a:gd name="connsiteX763" fmla="*/ 4968849 w 7472601"/>
              <a:gd name="connsiteY763" fmla="*/ 962318 h 6858000"/>
              <a:gd name="connsiteX764" fmla="*/ 5104039 w 7472601"/>
              <a:gd name="connsiteY764" fmla="*/ 940634 h 6858000"/>
              <a:gd name="connsiteX765" fmla="*/ 5256311 w 7472601"/>
              <a:gd name="connsiteY765" fmla="*/ 916490 h 6858000"/>
              <a:gd name="connsiteX766" fmla="*/ 5377381 w 7472601"/>
              <a:gd name="connsiteY766" fmla="*/ 912671 h 6858000"/>
              <a:gd name="connsiteX767" fmla="*/ 5460148 w 7472601"/>
              <a:gd name="connsiteY767" fmla="*/ 911442 h 6858000"/>
              <a:gd name="connsiteX768" fmla="*/ 5648971 w 7472601"/>
              <a:gd name="connsiteY768" fmla="*/ 891331 h 6858000"/>
              <a:gd name="connsiteX769" fmla="*/ 5844807 w 7472601"/>
              <a:gd name="connsiteY769" fmla="*/ 870718 h 6858000"/>
              <a:gd name="connsiteX770" fmla="*/ 5862975 w 7472601"/>
              <a:gd name="connsiteY770" fmla="*/ 869756 h 6858000"/>
              <a:gd name="connsiteX771" fmla="*/ 5920887 w 7472601"/>
              <a:gd name="connsiteY771" fmla="*/ 865929 h 6858000"/>
              <a:gd name="connsiteX772" fmla="*/ 5504425 w 7472601"/>
              <a:gd name="connsiteY772" fmla="*/ 848067 h 6858000"/>
              <a:gd name="connsiteX773" fmla="*/ 3607114 w 7472601"/>
              <a:gd name="connsiteY773" fmla="*/ 467441 h 6858000"/>
              <a:gd name="connsiteX774" fmla="*/ 3296242 w 7472601"/>
              <a:gd name="connsiteY774" fmla="*/ 807991 h 6858000"/>
              <a:gd name="connsiteX775" fmla="*/ 3174674 w 7472601"/>
              <a:gd name="connsiteY775" fmla="*/ 919759 h 6858000"/>
              <a:gd name="connsiteX776" fmla="*/ 3042978 w 7472601"/>
              <a:gd name="connsiteY776" fmla="*/ 1054894 h 6858000"/>
              <a:gd name="connsiteX777" fmla="*/ 2968914 w 7472601"/>
              <a:gd name="connsiteY777" fmla="*/ 1133756 h 6858000"/>
              <a:gd name="connsiteX778" fmla="*/ 3103823 w 7472601"/>
              <a:gd name="connsiteY778" fmla="*/ 1026814 h 6858000"/>
              <a:gd name="connsiteX779" fmla="*/ 3607114 w 7472601"/>
              <a:gd name="connsiteY779" fmla="*/ 467441 h 6858000"/>
              <a:gd name="connsiteX780" fmla="*/ 3744487 w 7472601"/>
              <a:gd name="connsiteY780" fmla="*/ 383136 h 6858000"/>
              <a:gd name="connsiteX781" fmla="*/ 3970213 w 7472601"/>
              <a:gd name="connsiteY781" fmla="*/ 995559 h 6858000"/>
              <a:gd name="connsiteX782" fmla="*/ 3744487 w 7472601"/>
              <a:gd name="connsiteY782" fmla="*/ 383136 h 6858000"/>
              <a:gd name="connsiteX783" fmla="*/ 3624562 w 7472601"/>
              <a:gd name="connsiteY783" fmla="*/ 367041 h 6858000"/>
              <a:gd name="connsiteX784" fmla="*/ 3489712 w 7472601"/>
              <a:gd name="connsiteY784" fmla="*/ 485386 h 6858000"/>
              <a:gd name="connsiteX785" fmla="*/ 3182994 w 7472601"/>
              <a:gd name="connsiteY785" fmla="*/ 828265 h 6858000"/>
              <a:gd name="connsiteX786" fmla="*/ 2892114 w 7472601"/>
              <a:gd name="connsiteY786" fmla="*/ 1172635 h 6858000"/>
              <a:gd name="connsiteX787" fmla="*/ 3021459 w 7472601"/>
              <a:gd name="connsiteY787" fmla="*/ 1035385 h 6858000"/>
              <a:gd name="connsiteX788" fmla="*/ 3153873 w 7472601"/>
              <a:gd name="connsiteY788" fmla="*/ 898971 h 6858000"/>
              <a:gd name="connsiteX789" fmla="*/ 3276511 w 7472601"/>
              <a:gd name="connsiteY789" fmla="*/ 786423 h 6858000"/>
              <a:gd name="connsiteX790" fmla="*/ 3584154 w 7472601"/>
              <a:gd name="connsiteY790" fmla="*/ 448218 h 6858000"/>
              <a:gd name="connsiteX791" fmla="*/ 3624562 w 7472601"/>
              <a:gd name="connsiteY791" fmla="*/ 367041 h 6858000"/>
              <a:gd name="connsiteX792" fmla="*/ 3766672 w 7472601"/>
              <a:gd name="connsiteY792" fmla="*/ 359429 h 6858000"/>
              <a:gd name="connsiteX793" fmla="*/ 3996338 w 7472601"/>
              <a:gd name="connsiteY793" fmla="*/ 968237 h 6858000"/>
              <a:gd name="connsiteX794" fmla="*/ 3766672 w 7472601"/>
              <a:gd name="connsiteY794" fmla="*/ 359429 h 6858000"/>
              <a:gd name="connsiteX795" fmla="*/ 5805386 w 7472601"/>
              <a:gd name="connsiteY795" fmla="*/ 239240 h 6858000"/>
              <a:gd name="connsiteX796" fmla="*/ 5736947 w 7472601"/>
              <a:gd name="connsiteY796" fmla="*/ 261367 h 6858000"/>
              <a:gd name="connsiteX797" fmla="*/ 5427012 w 7472601"/>
              <a:gd name="connsiteY797" fmla="*/ 311272 h 6858000"/>
              <a:gd name="connsiteX798" fmla="*/ 5147818 w 7472601"/>
              <a:gd name="connsiteY798" fmla="*/ 322112 h 6858000"/>
              <a:gd name="connsiteX799" fmla="*/ 5060854 w 7472601"/>
              <a:gd name="connsiteY799" fmla="*/ 311882 h 6858000"/>
              <a:gd name="connsiteX800" fmla="*/ 4945989 w 7472601"/>
              <a:gd name="connsiteY800" fmla="*/ 300516 h 6858000"/>
              <a:gd name="connsiteX801" fmla="*/ 5410479 w 7472601"/>
              <a:gd name="connsiteY801" fmla="*/ 348434 h 6858000"/>
              <a:gd name="connsiteX802" fmla="*/ 5805386 w 7472601"/>
              <a:gd name="connsiteY802" fmla="*/ 239240 h 6858000"/>
              <a:gd name="connsiteX803" fmla="*/ 5905192 w 7472601"/>
              <a:gd name="connsiteY803" fmla="*/ 163079 h 6858000"/>
              <a:gd name="connsiteX804" fmla="*/ 5865655 w 7472601"/>
              <a:gd name="connsiteY804" fmla="*/ 171901 h 6858000"/>
              <a:gd name="connsiteX805" fmla="*/ 5259740 w 7472601"/>
              <a:gd name="connsiteY805" fmla="*/ 257013 h 6858000"/>
              <a:gd name="connsiteX806" fmla="*/ 5208466 w 7472601"/>
              <a:gd name="connsiteY806" fmla="*/ 257550 h 6858000"/>
              <a:gd name="connsiteX807" fmla="*/ 4980204 w 7472601"/>
              <a:gd name="connsiteY807" fmla="*/ 271903 h 6858000"/>
              <a:gd name="connsiteX808" fmla="*/ 5068068 w 7472601"/>
              <a:gd name="connsiteY808" fmla="*/ 282244 h 6858000"/>
              <a:gd name="connsiteX809" fmla="*/ 5153231 w 7472601"/>
              <a:gd name="connsiteY809" fmla="*/ 292240 h 6858000"/>
              <a:gd name="connsiteX810" fmla="*/ 5426491 w 7472601"/>
              <a:gd name="connsiteY810" fmla="*/ 281128 h 6858000"/>
              <a:gd name="connsiteX811" fmla="*/ 5731212 w 7472601"/>
              <a:gd name="connsiteY811" fmla="*/ 231951 h 6858000"/>
              <a:gd name="connsiteX812" fmla="*/ 5905192 w 7472601"/>
              <a:gd name="connsiteY812" fmla="*/ 163079 h 6858000"/>
              <a:gd name="connsiteX813" fmla="*/ 5944437 w 7472601"/>
              <a:gd name="connsiteY813" fmla="*/ 113829 h 6858000"/>
              <a:gd name="connsiteX814" fmla="*/ 5825032 w 7472601"/>
              <a:gd name="connsiteY814" fmla="*/ 146405 h 6858000"/>
              <a:gd name="connsiteX815" fmla="*/ 4955599 w 7472601"/>
              <a:gd name="connsiteY815" fmla="*/ 247008 h 6858000"/>
              <a:gd name="connsiteX816" fmla="*/ 5210104 w 7472601"/>
              <a:gd name="connsiteY816" fmla="*/ 228123 h 6858000"/>
              <a:gd name="connsiteX817" fmla="*/ 5261015 w 7472601"/>
              <a:gd name="connsiteY817" fmla="*/ 227087 h 6858000"/>
              <a:gd name="connsiteX818" fmla="*/ 5861181 w 7472601"/>
              <a:gd name="connsiteY818" fmla="*/ 143093 h 6858000"/>
              <a:gd name="connsiteX819" fmla="*/ 5961252 w 7472601"/>
              <a:gd name="connsiteY819" fmla="*/ 114820 h 6858000"/>
              <a:gd name="connsiteX820" fmla="*/ 5944437 w 7472601"/>
              <a:gd name="connsiteY820" fmla="*/ 113829 h 6858000"/>
              <a:gd name="connsiteX821" fmla="*/ 3882765 w 7472601"/>
              <a:gd name="connsiteY821" fmla="*/ 0 h 6858000"/>
              <a:gd name="connsiteX822" fmla="*/ 3995099 w 7472601"/>
              <a:gd name="connsiteY822" fmla="*/ 0 h 6858000"/>
              <a:gd name="connsiteX823" fmla="*/ 4163818 w 7472601"/>
              <a:gd name="connsiteY823" fmla="*/ 234104 h 6858000"/>
              <a:gd name="connsiteX824" fmla="*/ 4172099 w 7472601"/>
              <a:gd name="connsiteY824" fmla="*/ 234207 h 6858000"/>
              <a:gd name="connsiteX825" fmla="*/ 4784282 w 7472601"/>
              <a:gd name="connsiteY825" fmla="*/ 276561 h 6858000"/>
              <a:gd name="connsiteX826" fmla="*/ 4801687 w 7472601"/>
              <a:gd name="connsiteY826" fmla="*/ 267764 h 6858000"/>
              <a:gd name="connsiteX827" fmla="*/ 6082788 w 7472601"/>
              <a:gd name="connsiteY827" fmla="*/ 64119 h 6858000"/>
              <a:gd name="connsiteX828" fmla="*/ 6099442 w 7472601"/>
              <a:gd name="connsiteY828" fmla="*/ 82568 h 6858000"/>
              <a:gd name="connsiteX829" fmla="*/ 4804137 w 7472601"/>
              <a:gd name="connsiteY829" fmla="*/ 320931 h 6858000"/>
              <a:gd name="connsiteX830" fmla="*/ 4227047 w 7472601"/>
              <a:gd name="connsiteY830" fmla="*/ 313415 h 6858000"/>
              <a:gd name="connsiteX831" fmla="*/ 4346041 w 7472601"/>
              <a:gd name="connsiteY831" fmla="*/ 456086 h 6858000"/>
              <a:gd name="connsiteX832" fmla="*/ 4870967 w 7472601"/>
              <a:gd name="connsiteY832" fmla="*/ 963061 h 6858000"/>
              <a:gd name="connsiteX833" fmla="*/ 4889647 w 7472601"/>
              <a:gd name="connsiteY833" fmla="*/ 957147 h 6858000"/>
              <a:gd name="connsiteX834" fmla="*/ 5422504 w 7472601"/>
              <a:gd name="connsiteY834" fmla="*/ 805191 h 6858000"/>
              <a:gd name="connsiteX835" fmla="*/ 6087656 w 7472601"/>
              <a:gd name="connsiteY835" fmla="*/ 826703 h 6858000"/>
              <a:gd name="connsiteX836" fmla="*/ 6058717 w 7472601"/>
              <a:gd name="connsiteY836" fmla="*/ 865992 h 6858000"/>
              <a:gd name="connsiteX837" fmla="*/ 4974153 w 7472601"/>
              <a:gd name="connsiteY837" fmla="*/ 1045456 h 6858000"/>
              <a:gd name="connsiteX838" fmla="*/ 5627835 w 7472601"/>
              <a:gd name="connsiteY838" fmla="*/ 1472077 h 6858000"/>
              <a:gd name="connsiteX839" fmla="*/ 5629817 w 7472601"/>
              <a:gd name="connsiteY839" fmla="*/ 1471412 h 6858000"/>
              <a:gd name="connsiteX840" fmla="*/ 5634124 w 7472601"/>
              <a:gd name="connsiteY840" fmla="*/ 1470572 h 6858000"/>
              <a:gd name="connsiteX841" fmla="*/ 5755832 w 7472601"/>
              <a:gd name="connsiteY841" fmla="*/ 1383886 h 6858000"/>
              <a:gd name="connsiteX842" fmla="*/ 6014186 w 7472601"/>
              <a:gd name="connsiteY842" fmla="*/ 1279799 h 6858000"/>
              <a:gd name="connsiteX843" fmla="*/ 6901619 w 7472601"/>
              <a:gd name="connsiteY843" fmla="*/ 1047874 h 6858000"/>
              <a:gd name="connsiteX844" fmla="*/ 6931566 w 7472601"/>
              <a:gd name="connsiteY844" fmla="*/ 1062034 h 6858000"/>
              <a:gd name="connsiteX845" fmla="*/ 5790982 w 7472601"/>
              <a:gd name="connsiteY845" fmla="*/ 1561380 h 6858000"/>
              <a:gd name="connsiteX846" fmla="*/ 6188971 w 7472601"/>
              <a:gd name="connsiteY846" fmla="*/ 1755168 h 6858000"/>
              <a:gd name="connsiteX847" fmla="*/ 6202446 w 7472601"/>
              <a:gd name="connsiteY847" fmla="*/ 1752268 h 6858000"/>
              <a:gd name="connsiteX848" fmla="*/ 7179560 w 7472601"/>
              <a:gd name="connsiteY848" fmla="*/ 1467551 h 6858000"/>
              <a:gd name="connsiteX849" fmla="*/ 7158730 w 7472601"/>
              <a:gd name="connsiteY849" fmla="*/ 1507835 h 6858000"/>
              <a:gd name="connsiteX850" fmla="*/ 6326959 w 7472601"/>
              <a:gd name="connsiteY850" fmla="*/ 1817686 h 6858000"/>
              <a:gd name="connsiteX851" fmla="*/ 6537433 w 7472601"/>
              <a:gd name="connsiteY851" fmla="*/ 1907790 h 6858000"/>
              <a:gd name="connsiteX852" fmla="*/ 6550221 w 7472601"/>
              <a:gd name="connsiteY852" fmla="*/ 1910729 h 6858000"/>
              <a:gd name="connsiteX853" fmla="*/ 6964438 w 7472601"/>
              <a:gd name="connsiteY853" fmla="*/ 2209505 h 6858000"/>
              <a:gd name="connsiteX854" fmla="*/ 7367862 w 7472601"/>
              <a:gd name="connsiteY854" fmla="*/ 2806833 h 6858000"/>
              <a:gd name="connsiteX855" fmla="*/ 7364329 w 7472601"/>
              <a:gd name="connsiteY855" fmla="*/ 2826907 h 6858000"/>
              <a:gd name="connsiteX856" fmla="*/ 7290545 w 7472601"/>
              <a:gd name="connsiteY856" fmla="*/ 2850663 h 6858000"/>
              <a:gd name="connsiteX857" fmla="*/ 6472036 w 7472601"/>
              <a:gd name="connsiteY857" fmla="*/ 1959003 h 6858000"/>
              <a:gd name="connsiteX858" fmla="*/ 5792897 w 7472601"/>
              <a:gd name="connsiteY858" fmla="*/ 1647747 h 6858000"/>
              <a:gd name="connsiteX859" fmla="*/ 5842751 w 7472601"/>
              <a:gd name="connsiteY859" fmla="*/ 1816112 h 6858000"/>
              <a:gd name="connsiteX860" fmla="*/ 5847424 w 7472601"/>
              <a:gd name="connsiteY860" fmla="*/ 1815776 h 6858000"/>
              <a:gd name="connsiteX861" fmla="*/ 6399821 w 7472601"/>
              <a:gd name="connsiteY861" fmla="*/ 2344799 h 6858000"/>
              <a:gd name="connsiteX862" fmla="*/ 6323232 w 7472601"/>
              <a:gd name="connsiteY862" fmla="*/ 2389634 h 6858000"/>
              <a:gd name="connsiteX863" fmla="*/ 5942958 w 7472601"/>
              <a:gd name="connsiteY863" fmla="*/ 2077708 h 6858000"/>
              <a:gd name="connsiteX864" fmla="*/ 5921559 w 7472601"/>
              <a:gd name="connsiteY864" fmla="*/ 2378596 h 6858000"/>
              <a:gd name="connsiteX865" fmla="*/ 5817651 w 7472601"/>
              <a:gd name="connsiteY865" fmla="*/ 3023919 h 6858000"/>
              <a:gd name="connsiteX866" fmla="*/ 5729634 w 7472601"/>
              <a:gd name="connsiteY866" fmla="*/ 3051849 h 6858000"/>
              <a:gd name="connsiteX867" fmla="*/ 5611018 w 7472601"/>
              <a:gd name="connsiteY867" fmla="*/ 2316769 h 6858000"/>
              <a:gd name="connsiteX868" fmla="*/ 5687608 w 7472601"/>
              <a:gd name="connsiteY868" fmla="*/ 2039972 h 6858000"/>
              <a:gd name="connsiteX869" fmla="*/ 5657554 w 7472601"/>
              <a:gd name="connsiteY869" fmla="*/ 1576445 h 6858000"/>
              <a:gd name="connsiteX870" fmla="*/ 5150475 w 7472601"/>
              <a:gd name="connsiteY870" fmla="*/ 1274012 h 6858000"/>
              <a:gd name="connsiteX871" fmla="*/ 5349142 w 7472601"/>
              <a:gd name="connsiteY871" fmla="*/ 2204405 h 6858000"/>
              <a:gd name="connsiteX872" fmla="*/ 5262214 w 7472601"/>
              <a:gd name="connsiteY872" fmla="*/ 2233836 h 6858000"/>
              <a:gd name="connsiteX873" fmla="*/ 4981539 w 7472601"/>
              <a:gd name="connsiteY873" fmla="*/ 1542201 h 6858000"/>
              <a:gd name="connsiteX874" fmla="*/ 4958461 w 7472601"/>
              <a:gd name="connsiteY874" fmla="*/ 1136957 h 6858000"/>
              <a:gd name="connsiteX875" fmla="*/ 4655015 w 7472601"/>
              <a:gd name="connsiteY875" fmla="*/ 891426 h 6858000"/>
              <a:gd name="connsiteX876" fmla="*/ 4348002 w 7472601"/>
              <a:gd name="connsiteY876" fmla="*/ 2205895 h 6858000"/>
              <a:gd name="connsiteX877" fmla="*/ 4262250 w 7472601"/>
              <a:gd name="connsiteY877" fmla="*/ 2219972 h 6858000"/>
              <a:gd name="connsiteX878" fmla="*/ 4550611 w 7472601"/>
              <a:gd name="connsiteY878" fmla="*/ 817540 h 6858000"/>
              <a:gd name="connsiteX879" fmla="*/ 4564418 w 7472601"/>
              <a:gd name="connsiteY879" fmla="*/ 808293 h 6858000"/>
              <a:gd name="connsiteX880" fmla="*/ 4266388 w 7472601"/>
              <a:gd name="connsiteY880" fmla="*/ 500083 h 6858000"/>
              <a:gd name="connsiteX881" fmla="*/ 4032842 w 7472601"/>
              <a:gd name="connsiteY881" fmla="*/ 211809 h 6858000"/>
              <a:gd name="connsiteX882" fmla="*/ 3882765 w 7472601"/>
              <a:gd name="connsiteY882" fmla="*/ 0 h 6858000"/>
              <a:gd name="connsiteX883" fmla="*/ 3721337 w 7472601"/>
              <a:gd name="connsiteY883" fmla="*/ 0 h 6858000"/>
              <a:gd name="connsiteX884" fmla="*/ 3797544 w 7472601"/>
              <a:gd name="connsiteY884" fmla="*/ 0 h 6858000"/>
              <a:gd name="connsiteX885" fmla="*/ 3775734 w 7472601"/>
              <a:gd name="connsiteY885" fmla="*/ 95131 h 6858000"/>
              <a:gd name="connsiteX886" fmla="*/ 3724807 w 7472601"/>
              <a:gd name="connsiteY886" fmla="*/ 272257 h 6858000"/>
              <a:gd name="connsiteX887" fmla="*/ 3726844 w 7472601"/>
              <a:gd name="connsiteY887" fmla="*/ 282988 h 6858000"/>
              <a:gd name="connsiteX888" fmla="*/ 3742664 w 7472601"/>
              <a:gd name="connsiteY888" fmla="*/ 279918 h 6858000"/>
              <a:gd name="connsiteX889" fmla="*/ 4103910 w 7472601"/>
              <a:gd name="connsiteY889" fmla="*/ 1161917 h 6858000"/>
              <a:gd name="connsiteX890" fmla="*/ 4020269 w 7472601"/>
              <a:gd name="connsiteY890" fmla="*/ 1200406 h 6858000"/>
              <a:gd name="connsiteX891" fmla="*/ 3674882 w 7472601"/>
              <a:gd name="connsiteY891" fmla="*/ 488524 h 6858000"/>
              <a:gd name="connsiteX892" fmla="*/ 3132682 w 7472601"/>
              <a:gd name="connsiteY892" fmla="*/ 1072284 h 6858000"/>
              <a:gd name="connsiteX893" fmla="*/ 2716346 w 7472601"/>
              <a:gd name="connsiteY893" fmla="*/ 1276376 h 6858000"/>
              <a:gd name="connsiteX894" fmla="*/ 2716772 w 7472601"/>
              <a:gd name="connsiteY894" fmla="*/ 1255462 h 6858000"/>
              <a:gd name="connsiteX895" fmla="*/ 3471096 w 7472601"/>
              <a:gd name="connsiteY895" fmla="*/ 437072 h 6858000"/>
              <a:gd name="connsiteX896" fmla="*/ 3639057 w 7472601"/>
              <a:gd name="connsiteY896" fmla="*/ 286334 h 6858000"/>
              <a:gd name="connsiteX897" fmla="*/ 3640309 w 7472601"/>
              <a:gd name="connsiteY897" fmla="*/ 284664 h 6858000"/>
              <a:gd name="connsiteX898" fmla="*/ 3646022 w 7472601"/>
              <a:gd name="connsiteY898" fmla="*/ 276711 h 6858000"/>
              <a:gd name="connsiteX899" fmla="*/ 3707943 w 7472601"/>
              <a:gd name="connsiteY899" fmla="*/ 65958 h 6858000"/>
              <a:gd name="connsiteX900" fmla="*/ 3721337 w 7472601"/>
              <a:gd name="connsiteY900" fmla="*/ 0 h 6858000"/>
              <a:gd name="connsiteX901" fmla="*/ 2867960 w 7472601"/>
              <a:gd name="connsiteY901" fmla="*/ 0 h 6858000"/>
              <a:gd name="connsiteX902" fmla="*/ 2926351 w 7472601"/>
              <a:gd name="connsiteY902" fmla="*/ 0 h 6858000"/>
              <a:gd name="connsiteX903" fmla="*/ 2902823 w 7472601"/>
              <a:gd name="connsiteY903" fmla="*/ 262929 h 6858000"/>
              <a:gd name="connsiteX904" fmla="*/ 2940663 w 7472601"/>
              <a:gd name="connsiteY904" fmla="*/ 140884 h 6858000"/>
              <a:gd name="connsiteX905" fmla="*/ 2947039 w 7472601"/>
              <a:gd name="connsiteY905" fmla="*/ 122524 h 6858000"/>
              <a:gd name="connsiteX906" fmla="*/ 2984316 w 7472601"/>
              <a:gd name="connsiteY906" fmla="*/ 0 h 6858000"/>
              <a:gd name="connsiteX907" fmla="*/ 3016114 w 7472601"/>
              <a:gd name="connsiteY907" fmla="*/ 0 h 6858000"/>
              <a:gd name="connsiteX908" fmla="*/ 2979949 w 7472601"/>
              <a:gd name="connsiteY908" fmla="*/ 119274 h 6858000"/>
              <a:gd name="connsiteX909" fmla="*/ 3023879 w 7472601"/>
              <a:gd name="connsiteY909" fmla="*/ 0 h 6858000"/>
              <a:gd name="connsiteX910" fmla="*/ 3105400 w 7472601"/>
              <a:gd name="connsiteY910" fmla="*/ 0 h 6858000"/>
              <a:gd name="connsiteX911" fmla="*/ 3094669 w 7472601"/>
              <a:gd name="connsiteY911" fmla="*/ 30308 h 6858000"/>
              <a:gd name="connsiteX912" fmla="*/ 2901945 w 7472601"/>
              <a:gd name="connsiteY912" fmla="*/ 466538 h 6858000"/>
              <a:gd name="connsiteX913" fmla="*/ 2815209 w 7472601"/>
              <a:gd name="connsiteY913" fmla="*/ 497361 h 6858000"/>
              <a:gd name="connsiteX914" fmla="*/ 2844845 w 7472601"/>
              <a:gd name="connsiteY914" fmla="*/ 127638 h 6858000"/>
              <a:gd name="connsiteX915" fmla="*/ 2867960 w 7472601"/>
              <a:gd name="connsiteY915" fmla="*/ 0 h 6858000"/>
              <a:gd name="connsiteX916" fmla="*/ 1057230 w 7472601"/>
              <a:gd name="connsiteY916" fmla="*/ 0 h 6858000"/>
              <a:gd name="connsiteX917" fmla="*/ 1111003 w 7472601"/>
              <a:gd name="connsiteY917" fmla="*/ 0 h 6858000"/>
              <a:gd name="connsiteX918" fmla="*/ 1125553 w 7472601"/>
              <a:gd name="connsiteY918" fmla="*/ 52588 h 6858000"/>
              <a:gd name="connsiteX919" fmla="*/ 1304276 w 7472601"/>
              <a:gd name="connsiteY919" fmla="*/ 476275 h 6858000"/>
              <a:gd name="connsiteX920" fmla="*/ 1492066 w 7472601"/>
              <a:gd name="connsiteY920" fmla="*/ 886333 h 6858000"/>
              <a:gd name="connsiteX921" fmla="*/ 1423698 w 7472601"/>
              <a:gd name="connsiteY921" fmla="*/ 710817 h 6858000"/>
              <a:gd name="connsiteX922" fmla="*/ 1357609 w 7472601"/>
              <a:gd name="connsiteY922" fmla="*/ 532892 h 6858000"/>
              <a:gd name="connsiteX923" fmla="*/ 1309550 w 7472601"/>
              <a:gd name="connsiteY923" fmla="*/ 374031 h 6858000"/>
              <a:gd name="connsiteX924" fmla="*/ 1193673 w 7472601"/>
              <a:gd name="connsiteY924" fmla="*/ 49533 h 6858000"/>
              <a:gd name="connsiteX925" fmla="*/ 1164391 w 7472601"/>
              <a:gd name="connsiteY925" fmla="*/ 0 h 6858000"/>
              <a:gd name="connsiteX926" fmla="*/ 1200666 w 7472601"/>
              <a:gd name="connsiteY926" fmla="*/ 0 h 6858000"/>
              <a:gd name="connsiteX927" fmla="*/ 1223408 w 7472601"/>
              <a:gd name="connsiteY927" fmla="*/ 38996 h 6858000"/>
              <a:gd name="connsiteX928" fmla="*/ 1339635 w 7472601"/>
              <a:gd name="connsiteY928" fmla="*/ 365517 h 6858000"/>
              <a:gd name="connsiteX929" fmla="*/ 1387469 w 7472601"/>
              <a:gd name="connsiteY929" fmla="*/ 523079 h 6858000"/>
              <a:gd name="connsiteX930" fmla="*/ 1452685 w 7472601"/>
              <a:gd name="connsiteY930" fmla="*/ 699806 h 6858000"/>
              <a:gd name="connsiteX931" fmla="*/ 1492092 w 7472601"/>
              <a:gd name="connsiteY931" fmla="*/ 800424 h 6858000"/>
              <a:gd name="connsiteX932" fmla="*/ 1455302 w 7472601"/>
              <a:gd name="connsiteY932" fmla="*/ 632913 h 6858000"/>
              <a:gd name="connsiteX933" fmla="*/ 1222336 w 7472601"/>
              <a:gd name="connsiteY933" fmla="*/ 9480 h 6858000"/>
              <a:gd name="connsiteX934" fmla="*/ 1214634 w 7472601"/>
              <a:gd name="connsiteY934" fmla="*/ 0 h 6858000"/>
              <a:gd name="connsiteX935" fmla="*/ 1289827 w 7472601"/>
              <a:gd name="connsiteY935" fmla="*/ 0 h 6858000"/>
              <a:gd name="connsiteX936" fmla="*/ 1321076 w 7472601"/>
              <a:gd name="connsiteY936" fmla="*/ 59722 h 6858000"/>
              <a:gd name="connsiteX937" fmla="*/ 1512579 w 7472601"/>
              <a:gd name="connsiteY937" fmla="*/ 626441 h 6858000"/>
              <a:gd name="connsiteX938" fmla="*/ 1506076 w 7472601"/>
              <a:gd name="connsiteY938" fmla="*/ 1089289 h 6858000"/>
              <a:gd name="connsiteX939" fmla="*/ 1486346 w 7472601"/>
              <a:gd name="connsiteY939" fmla="*/ 1079919 h 6858000"/>
              <a:gd name="connsiteX940" fmla="*/ 1070511 w 7472601"/>
              <a:gd name="connsiteY940" fmla="*/ 48609 h 6858000"/>
              <a:gd name="connsiteX941" fmla="*/ 1057230 w 7472601"/>
              <a:gd name="connsiteY941" fmla="*/ 0 h 6858000"/>
              <a:gd name="connsiteX942" fmla="*/ 43151 w 7472601"/>
              <a:gd name="connsiteY942" fmla="*/ 0 h 6858000"/>
              <a:gd name="connsiteX943" fmla="*/ 95283 w 7472601"/>
              <a:gd name="connsiteY943" fmla="*/ 0 h 6858000"/>
              <a:gd name="connsiteX944" fmla="*/ 300708 w 7472601"/>
              <a:gd name="connsiteY944" fmla="*/ 154571 h 6858000"/>
              <a:gd name="connsiteX945" fmla="*/ 530414 w 7472601"/>
              <a:gd name="connsiteY945" fmla="*/ 354673 h 6858000"/>
              <a:gd name="connsiteX946" fmla="*/ 333785 w 7472601"/>
              <a:gd name="connsiteY946" fmla="*/ 161564 h 6858000"/>
              <a:gd name="connsiteX947" fmla="*/ 147005 w 7472601"/>
              <a:gd name="connsiteY947" fmla="*/ 0 h 6858000"/>
              <a:gd name="connsiteX948" fmla="*/ 272509 w 7472601"/>
              <a:gd name="connsiteY948" fmla="*/ 0 h 6858000"/>
              <a:gd name="connsiteX949" fmla="*/ 326276 w 7472601"/>
              <a:gd name="connsiteY949" fmla="*/ 45847 h 6858000"/>
              <a:gd name="connsiteX950" fmla="*/ 823759 w 7472601"/>
              <a:gd name="connsiteY950" fmla="*/ 574145 h 6858000"/>
              <a:gd name="connsiteX951" fmla="*/ 811254 w 7472601"/>
              <a:gd name="connsiteY951" fmla="*/ 665546 h 6858000"/>
              <a:gd name="connsiteX952" fmla="*/ 154042 w 7472601"/>
              <a:gd name="connsiteY952" fmla="*/ 261522 h 6858000"/>
              <a:gd name="connsiteX953" fmla="*/ 13550 w 7472601"/>
              <a:gd name="connsiteY953" fmla="*/ 158423 h 6858000"/>
              <a:gd name="connsiteX954" fmla="*/ 0 w 7472601"/>
              <a:gd name="connsiteY954" fmla="*/ 146618 h 6858000"/>
              <a:gd name="connsiteX955" fmla="*/ 0 w 7472601"/>
              <a:gd name="connsiteY955" fmla="*/ 59161 h 6858000"/>
              <a:gd name="connsiteX956" fmla="*/ 45427 w 7472601"/>
              <a:gd name="connsiteY956" fmla="*/ 101078 h 6858000"/>
              <a:gd name="connsiteX957" fmla="*/ 630103 w 7472601"/>
              <a:gd name="connsiteY957" fmla="*/ 485885 h 6858000"/>
              <a:gd name="connsiteX958" fmla="*/ 532040 w 7472601"/>
              <a:gd name="connsiteY958" fmla="*/ 399359 h 6858000"/>
              <a:gd name="connsiteX959" fmla="*/ 517618 w 7472601"/>
              <a:gd name="connsiteY959" fmla="*/ 385726 h 6858000"/>
              <a:gd name="connsiteX960" fmla="*/ 285074 w 7472601"/>
              <a:gd name="connsiteY960" fmla="*/ 182755 h 6858000"/>
              <a:gd name="connsiteX961" fmla="*/ 43151 w 7472601"/>
              <a:gd name="connsiteY961" fmla="*/ 0 h 6858000"/>
              <a:gd name="connsiteX0" fmla="*/ 369702 w 7472601"/>
              <a:gd name="connsiteY0" fmla="*/ 6712169 h 6858000"/>
              <a:gd name="connsiteX1" fmla="*/ 366575 w 7472601"/>
              <a:gd name="connsiteY1" fmla="*/ 6715556 h 6858000"/>
              <a:gd name="connsiteX2" fmla="*/ 371637 w 7472601"/>
              <a:gd name="connsiteY2" fmla="*/ 6713954 h 6858000"/>
              <a:gd name="connsiteX3" fmla="*/ 369702 w 7472601"/>
              <a:gd name="connsiteY3" fmla="*/ 6712169 h 6858000"/>
              <a:gd name="connsiteX4" fmla="*/ 7088673 w 7472601"/>
              <a:gd name="connsiteY4" fmla="*/ 6610396 h 6858000"/>
              <a:gd name="connsiteX5" fmla="*/ 7440138 w 7472601"/>
              <a:gd name="connsiteY5" fmla="*/ 6622648 h 6858000"/>
              <a:gd name="connsiteX6" fmla="*/ 7467600 w 7472601"/>
              <a:gd name="connsiteY6" fmla="*/ 6628217 h 6858000"/>
              <a:gd name="connsiteX7" fmla="*/ 7467600 w 7472601"/>
              <a:gd name="connsiteY7" fmla="*/ 6668575 h 6858000"/>
              <a:gd name="connsiteX8" fmla="*/ 7392322 w 7472601"/>
              <a:gd name="connsiteY8" fmla="*/ 6658238 h 6858000"/>
              <a:gd name="connsiteX9" fmla="*/ 7467600 w 7472601"/>
              <a:gd name="connsiteY9" fmla="*/ 6683873 h 6858000"/>
              <a:gd name="connsiteX10" fmla="*/ 7467600 w 7472601"/>
              <a:gd name="connsiteY10" fmla="*/ 6714215 h 6858000"/>
              <a:gd name="connsiteX11" fmla="*/ 7447383 w 7472601"/>
              <a:gd name="connsiteY11" fmla="*/ 6707202 h 6858000"/>
              <a:gd name="connsiteX12" fmla="*/ 7289862 w 7472601"/>
              <a:gd name="connsiteY12" fmla="*/ 6659827 h 6858000"/>
              <a:gd name="connsiteX13" fmla="*/ 7434024 w 7472601"/>
              <a:gd name="connsiteY13" fmla="*/ 6722130 h 6858000"/>
              <a:gd name="connsiteX14" fmla="*/ 7467600 w 7472601"/>
              <a:gd name="connsiteY14" fmla="*/ 6736157 h 6858000"/>
              <a:gd name="connsiteX15" fmla="*/ 7467600 w 7472601"/>
              <a:gd name="connsiteY15" fmla="*/ 6767913 h 6858000"/>
              <a:gd name="connsiteX16" fmla="*/ 7392158 w 7472601"/>
              <a:gd name="connsiteY16" fmla="*/ 6771365 h 6858000"/>
              <a:gd name="connsiteX17" fmla="*/ 7467600 w 7472601"/>
              <a:gd name="connsiteY17" fmla="*/ 6805948 h 6858000"/>
              <a:gd name="connsiteX18" fmla="*/ 7467600 w 7472601"/>
              <a:gd name="connsiteY18" fmla="*/ 6831490 h 6858000"/>
              <a:gd name="connsiteX19" fmla="*/ 7410696 w 7472601"/>
              <a:gd name="connsiteY19" fmla="*/ 6803861 h 6858000"/>
              <a:gd name="connsiteX20" fmla="*/ 7088673 w 7472601"/>
              <a:gd name="connsiteY20" fmla="*/ 6610396 h 6858000"/>
              <a:gd name="connsiteX21" fmla="*/ 1019354 w 7472601"/>
              <a:gd name="connsiteY21" fmla="*/ 6315006 h 6858000"/>
              <a:gd name="connsiteX22" fmla="*/ 441046 w 7472601"/>
              <a:gd name="connsiteY22" fmla="*/ 6691153 h 6858000"/>
              <a:gd name="connsiteX23" fmla="*/ 1019354 w 7472601"/>
              <a:gd name="connsiteY23" fmla="*/ 6315006 h 6858000"/>
              <a:gd name="connsiteX24" fmla="*/ 991680 w 7472601"/>
              <a:gd name="connsiteY24" fmla="*/ 6298413 h 6858000"/>
              <a:gd name="connsiteX25" fmla="*/ 409060 w 7472601"/>
              <a:gd name="connsiteY25" fmla="*/ 6671470 h 6858000"/>
              <a:gd name="connsiteX26" fmla="*/ 991680 w 7472601"/>
              <a:gd name="connsiteY26" fmla="*/ 6298413 h 6858000"/>
              <a:gd name="connsiteX27" fmla="*/ 103333 w 7472601"/>
              <a:gd name="connsiteY27" fmla="*/ 5699602 h 6858000"/>
              <a:gd name="connsiteX28" fmla="*/ 233938 w 7472601"/>
              <a:gd name="connsiteY28" fmla="*/ 5809416 h 6858000"/>
              <a:gd name="connsiteX29" fmla="*/ 883580 w 7472601"/>
              <a:gd name="connsiteY29" fmla="*/ 6180710 h 6858000"/>
              <a:gd name="connsiteX30" fmla="*/ 487337 w 7472601"/>
              <a:gd name="connsiteY30" fmla="*/ 5950182 h 6858000"/>
              <a:gd name="connsiteX31" fmla="*/ 354051 w 7472601"/>
              <a:gd name="connsiteY31" fmla="*/ 5854912 h 6858000"/>
              <a:gd name="connsiteX32" fmla="*/ 195436 w 7472601"/>
              <a:gd name="connsiteY32" fmla="*/ 5755068 h 6858000"/>
              <a:gd name="connsiteX33" fmla="*/ 103333 w 7472601"/>
              <a:gd name="connsiteY33" fmla="*/ 5699602 h 6858000"/>
              <a:gd name="connsiteX34" fmla="*/ 5539432 w 7472601"/>
              <a:gd name="connsiteY34" fmla="*/ 5642928 h 6858000"/>
              <a:gd name="connsiteX35" fmla="*/ 5555462 w 7472601"/>
              <a:gd name="connsiteY35" fmla="*/ 5694454 h 6858000"/>
              <a:gd name="connsiteX36" fmla="*/ 5828270 w 7472601"/>
              <a:gd name="connsiteY36" fmla="*/ 6320663 h 6858000"/>
              <a:gd name="connsiteX37" fmla="*/ 5947416 w 7472601"/>
              <a:gd name="connsiteY37" fmla="*/ 6574846 h 6858000"/>
              <a:gd name="connsiteX38" fmla="*/ 5539432 w 7472601"/>
              <a:gd name="connsiteY38" fmla="*/ 5642928 h 6858000"/>
              <a:gd name="connsiteX39" fmla="*/ 51253 w 7472601"/>
              <a:gd name="connsiteY39" fmla="*/ 5631825 h 6858000"/>
              <a:gd name="connsiteX40" fmla="*/ 211622 w 7472601"/>
              <a:gd name="connsiteY40" fmla="*/ 5728803 h 6858000"/>
              <a:gd name="connsiteX41" fmla="*/ 371652 w 7472601"/>
              <a:gd name="connsiteY41" fmla="*/ 5829062 h 6858000"/>
              <a:gd name="connsiteX42" fmla="*/ 505903 w 7472601"/>
              <a:gd name="connsiteY42" fmla="*/ 5925221 h 6858000"/>
              <a:gd name="connsiteX43" fmla="*/ 899240 w 7472601"/>
              <a:gd name="connsiteY43" fmla="*/ 6153068 h 6858000"/>
              <a:gd name="connsiteX44" fmla="*/ 988114 w 7472601"/>
              <a:gd name="connsiteY44" fmla="*/ 6174204 h 6858000"/>
              <a:gd name="connsiteX45" fmla="*/ 845971 w 7472601"/>
              <a:gd name="connsiteY45" fmla="*/ 6067177 h 6858000"/>
              <a:gd name="connsiteX46" fmla="*/ 448057 w 7472601"/>
              <a:gd name="connsiteY46" fmla="*/ 5841376 h 6858000"/>
              <a:gd name="connsiteX47" fmla="*/ 51253 w 7472601"/>
              <a:gd name="connsiteY47" fmla="*/ 5631825 h 6858000"/>
              <a:gd name="connsiteX48" fmla="*/ 2606687 w 7472601"/>
              <a:gd name="connsiteY48" fmla="*/ 5630718 h 6858000"/>
              <a:gd name="connsiteX49" fmla="*/ 2645658 w 7472601"/>
              <a:gd name="connsiteY49" fmla="*/ 6640259 h 6858000"/>
              <a:gd name="connsiteX50" fmla="*/ 2606687 w 7472601"/>
              <a:gd name="connsiteY50" fmla="*/ 5630718 h 6858000"/>
              <a:gd name="connsiteX51" fmla="*/ 3642057 w 7472601"/>
              <a:gd name="connsiteY51" fmla="*/ 5573487 h 6858000"/>
              <a:gd name="connsiteX52" fmla="*/ 3632981 w 7472601"/>
              <a:gd name="connsiteY52" fmla="*/ 5579437 h 6858000"/>
              <a:gd name="connsiteX53" fmla="*/ 3382436 w 7472601"/>
              <a:gd name="connsiteY53" fmla="*/ 5952726 h 6858000"/>
              <a:gd name="connsiteX54" fmla="*/ 3191929 w 7472601"/>
              <a:gd name="connsiteY54" fmla="*/ 6662669 h 6858000"/>
              <a:gd name="connsiteX55" fmla="*/ 3369898 w 7472601"/>
              <a:gd name="connsiteY55" fmla="*/ 6081771 h 6858000"/>
              <a:gd name="connsiteX56" fmla="*/ 3642057 w 7472601"/>
              <a:gd name="connsiteY56" fmla="*/ 5573487 h 6858000"/>
              <a:gd name="connsiteX57" fmla="*/ 2650666 w 7472601"/>
              <a:gd name="connsiteY57" fmla="*/ 5530686 h 6858000"/>
              <a:gd name="connsiteX58" fmla="*/ 2650249 w 7472601"/>
              <a:gd name="connsiteY58" fmla="*/ 5532101 h 6858000"/>
              <a:gd name="connsiteX59" fmla="*/ 2663808 w 7472601"/>
              <a:gd name="connsiteY59" fmla="*/ 6535215 h 6858000"/>
              <a:gd name="connsiteX60" fmla="*/ 2665418 w 7472601"/>
              <a:gd name="connsiteY60" fmla="*/ 6132756 h 6858000"/>
              <a:gd name="connsiteX61" fmla="*/ 2650666 w 7472601"/>
              <a:gd name="connsiteY61" fmla="*/ 5530686 h 6858000"/>
              <a:gd name="connsiteX62" fmla="*/ 2680277 w 7472601"/>
              <a:gd name="connsiteY62" fmla="*/ 5479204 h 6858000"/>
              <a:gd name="connsiteX63" fmla="*/ 2678972 w 7472601"/>
              <a:gd name="connsiteY63" fmla="*/ 5481582 h 6858000"/>
              <a:gd name="connsiteX64" fmla="*/ 2696666 w 7472601"/>
              <a:gd name="connsiteY64" fmla="*/ 6133836 h 6858000"/>
              <a:gd name="connsiteX65" fmla="*/ 2695769 w 7472601"/>
              <a:gd name="connsiteY65" fmla="*/ 6390955 h 6858000"/>
              <a:gd name="connsiteX66" fmla="*/ 2739893 w 7472601"/>
              <a:gd name="connsiteY66" fmla="*/ 6108357 h 6858000"/>
              <a:gd name="connsiteX67" fmla="*/ 2680277 w 7472601"/>
              <a:gd name="connsiteY67" fmla="*/ 5479204 h 6858000"/>
              <a:gd name="connsiteX68" fmla="*/ 1132195 w 7472601"/>
              <a:gd name="connsiteY68" fmla="*/ 5467980 h 6858000"/>
              <a:gd name="connsiteX69" fmla="*/ 1679056 w 7472601"/>
              <a:gd name="connsiteY69" fmla="*/ 5516907 h 6858000"/>
              <a:gd name="connsiteX70" fmla="*/ 2128648 w 7472601"/>
              <a:gd name="connsiteY70" fmla="*/ 5474249 h 6858000"/>
              <a:gd name="connsiteX71" fmla="*/ 1825619 w 7472601"/>
              <a:gd name="connsiteY71" fmla="*/ 5478447 h 6858000"/>
              <a:gd name="connsiteX72" fmla="*/ 1737798 w 7472601"/>
              <a:gd name="connsiteY72" fmla="*/ 5483353 h 6858000"/>
              <a:gd name="connsiteX73" fmla="*/ 1132195 w 7472601"/>
              <a:gd name="connsiteY73" fmla="*/ 5467980 h 6858000"/>
              <a:gd name="connsiteX74" fmla="*/ 7454976 w 7472601"/>
              <a:gd name="connsiteY74" fmla="*/ 6318297 h 6858000"/>
              <a:gd name="connsiteX75" fmla="*/ 7467600 w 7472601"/>
              <a:gd name="connsiteY75" fmla="*/ 6012219 h 6858000"/>
              <a:gd name="connsiteX76" fmla="*/ 7356878 w 7472601"/>
              <a:gd name="connsiteY76" fmla="*/ 5981332 h 6858000"/>
              <a:gd name="connsiteX77" fmla="*/ 7467600 w 7472601"/>
              <a:gd name="connsiteY77" fmla="*/ 6163634 h 6858000"/>
              <a:gd name="connsiteX78" fmla="*/ 7448321 w 7472601"/>
              <a:gd name="connsiteY78" fmla="*/ 6190991 h 6858000"/>
              <a:gd name="connsiteX79" fmla="*/ 7467600 w 7472601"/>
              <a:gd name="connsiteY79" fmla="*/ 6221686 h 6858000"/>
              <a:gd name="connsiteX80" fmla="*/ 7467600 w 7472601"/>
              <a:gd name="connsiteY80" fmla="*/ 6334256 h 6858000"/>
              <a:gd name="connsiteX81" fmla="*/ 7454976 w 7472601"/>
              <a:gd name="connsiteY81" fmla="*/ 6318297 h 6858000"/>
              <a:gd name="connsiteX82" fmla="*/ 1456157 w 7472601"/>
              <a:gd name="connsiteY82" fmla="*/ 5371404 h 6858000"/>
              <a:gd name="connsiteX83" fmla="*/ 1244432 w 7472601"/>
              <a:gd name="connsiteY83" fmla="*/ 5385601 h 6858000"/>
              <a:gd name="connsiteX84" fmla="*/ 973990 w 7472601"/>
              <a:gd name="connsiteY84" fmla="*/ 5424940 h 6858000"/>
              <a:gd name="connsiteX85" fmla="*/ 1103809 w 7472601"/>
              <a:gd name="connsiteY85" fmla="*/ 5433720 h 6858000"/>
              <a:gd name="connsiteX86" fmla="*/ 1123454 w 7472601"/>
              <a:gd name="connsiteY86" fmla="*/ 5435727 h 6858000"/>
              <a:gd name="connsiteX87" fmla="*/ 1737017 w 7472601"/>
              <a:gd name="connsiteY87" fmla="*/ 5452183 h 6858000"/>
              <a:gd name="connsiteX88" fmla="*/ 1824397 w 7472601"/>
              <a:gd name="connsiteY88" fmla="*/ 5447757 h 6858000"/>
              <a:gd name="connsiteX89" fmla="*/ 2070059 w 7472601"/>
              <a:gd name="connsiteY89" fmla="*/ 5441660 h 6858000"/>
              <a:gd name="connsiteX90" fmla="*/ 1456157 w 7472601"/>
              <a:gd name="connsiteY90" fmla="*/ 5371404 h 6858000"/>
              <a:gd name="connsiteX91" fmla="*/ 4988186 w 7472601"/>
              <a:gd name="connsiteY91" fmla="*/ 5216467 h 6858000"/>
              <a:gd name="connsiteX92" fmla="*/ 4777334 w 7472601"/>
              <a:gd name="connsiteY92" fmla="*/ 5406072 h 6858000"/>
              <a:gd name="connsiteX93" fmla="*/ 4718341 w 7472601"/>
              <a:gd name="connsiteY93" fmla="*/ 5468043 h 6858000"/>
              <a:gd name="connsiteX94" fmla="*/ 4604655 w 7472601"/>
              <a:gd name="connsiteY94" fmla="*/ 5583434 h 6858000"/>
              <a:gd name="connsiteX95" fmla="*/ 4565074 w 7472601"/>
              <a:gd name="connsiteY95" fmla="*/ 5618550 h 6858000"/>
              <a:gd name="connsiteX96" fmla="*/ 4988186 w 7472601"/>
              <a:gd name="connsiteY96" fmla="*/ 5216467 h 6858000"/>
              <a:gd name="connsiteX97" fmla="*/ 4978032 w 7472601"/>
              <a:gd name="connsiteY97" fmla="*/ 5183809 h 6858000"/>
              <a:gd name="connsiteX98" fmla="*/ 4463413 w 7472601"/>
              <a:gd name="connsiteY98" fmla="*/ 5615162 h 6858000"/>
              <a:gd name="connsiteX99" fmla="*/ 4358134 w 7472601"/>
              <a:gd name="connsiteY99" fmla="*/ 5742791 h 6858000"/>
              <a:gd name="connsiteX100" fmla="*/ 4376219 w 7472601"/>
              <a:gd name="connsiteY100" fmla="*/ 5729027 h 6858000"/>
              <a:gd name="connsiteX101" fmla="*/ 4582340 w 7472601"/>
              <a:gd name="connsiteY101" fmla="*/ 5561037 h 6858000"/>
              <a:gd name="connsiteX102" fmla="*/ 4694684 w 7472601"/>
              <a:gd name="connsiteY102" fmla="*/ 5447098 h 6858000"/>
              <a:gd name="connsiteX103" fmla="*/ 4754123 w 7472601"/>
              <a:gd name="connsiteY103" fmla="*/ 5384643 h 6858000"/>
              <a:gd name="connsiteX104" fmla="*/ 4978032 w 7472601"/>
              <a:gd name="connsiteY104" fmla="*/ 5183809 h 6858000"/>
              <a:gd name="connsiteX105" fmla="*/ 1903353 w 7472601"/>
              <a:gd name="connsiteY105" fmla="*/ 5044827 h 6858000"/>
              <a:gd name="connsiteX106" fmla="*/ 1936931 w 7472601"/>
              <a:gd name="connsiteY106" fmla="*/ 5093954 h 6858000"/>
              <a:gd name="connsiteX107" fmla="*/ 2195868 w 7472601"/>
              <a:gd name="connsiteY107" fmla="*/ 5396574 h 6858000"/>
              <a:gd name="connsiteX108" fmla="*/ 2088852 w 7472601"/>
              <a:gd name="connsiteY108" fmla="*/ 5166123 h 6858000"/>
              <a:gd name="connsiteX109" fmla="*/ 1958241 w 7472601"/>
              <a:gd name="connsiteY109" fmla="*/ 5067955 h 6858000"/>
              <a:gd name="connsiteX110" fmla="*/ 1903353 w 7472601"/>
              <a:gd name="connsiteY110" fmla="*/ 5044827 h 6858000"/>
              <a:gd name="connsiteX111" fmla="*/ 1979378 w 7472601"/>
              <a:gd name="connsiteY111" fmla="*/ 4769504 h 6858000"/>
              <a:gd name="connsiteX112" fmla="*/ 2882120 w 7472601"/>
              <a:gd name="connsiteY112" fmla="*/ 5064547 h 6858000"/>
              <a:gd name="connsiteX113" fmla="*/ 2793103 w 7472601"/>
              <a:gd name="connsiteY113" fmla="*/ 5039699 h 6858000"/>
              <a:gd name="connsiteX114" fmla="*/ 2770041 w 7472601"/>
              <a:gd name="connsiteY114" fmla="*/ 5033634 h 6858000"/>
              <a:gd name="connsiteX115" fmla="*/ 1979378 w 7472601"/>
              <a:gd name="connsiteY115" fmla="*/ 4769504 h 6858000"/>
              <a:gd name="connsiteX116" fmla="*/ 1927410 w 7472601"/>
              <a:gd name="connsiteY116" fmla="*/ 4716164 h 6858000"/>
              <a:gd name="connsiteX117" fmla="*/ 1959587 w 7472601"/>
              <a:gd name="connsiteY117" fmla="*/ 4728849 h 6858000"/>
              <a:gd name="connsiteX118" fmla="*/ 2777707 w 7472601"/>
              <a:gd name="connsiteY118" fmla="*/ 5003991 h 6858000"/>
              <a:gd name="connsiteX119" fmla="*/ 2800768 w 7472601"/>
              <a:gd name="connsiteY119" fmla="*/ 5010056 h 6858000"/>
              <a:gd name="connsiteX120" fmla="*/ 2879408 w 7472601"/>
              <a:gd name="connsiteY120" fmla="*/ 5031590 h 6858000"/>
              <a:gd name="connsiteX121" fmla="*/ 2862295 w 7472601"/>
              <a:gd name="connsiteY121" fmla="*/ 5022958 h 6858000"/>
              <a:gd name="connsiteX122" fmla="*/ 2813343 w 7472601"/>
              <a:gd name="connsiteY122" fmla="*/ 4998369 h 6858000"/>
              <a:gd name="connsiteX123" fmla="*/ 2646245 w 7472601"/>
              <a:gd name="connsiteY123" fmla="*/ 4930999 h 6858000"/>
              <a:gd name="connsiteX124" fmla="*/ 1999243 w 7472601"/>
              <a:gd name="connsiteY124" fmla="*/ 4730524 h 6858000"/>
              <a:gd name="connsiteX125" fmla="*/ 1979527 w 7472601"/>
              <a:gd name="connsiteY125" fmla="*/ 4726651 h 6858000"/>
              <a:gd name="connsiteX126" fmla="*/ 1927410 w 7472601"/>
              <a:gd name="connsiteY126" fmla="*/ 4716164 h 6858000"/>
              <a:gd name="connsiteX127" fmla="*/ 1997014 w 7472601"/>
              <a:gd name="connsiteY127" fmla="*/ 4698007 h 6858000"/>
              <a:gd name="connsiteX128" fmla="*/ 2005458 w 7472601"/>
              <a:gd name="connsiteY128" fmla="*/ 4699540 h 6858000"/>
              <a:gd name="connsiteX129" fmla="*/ 2657186 w 7472601"/>
              <a:gd name="connsiteY129" fmla="*/ 4901687 h 6858000"/>
              <a:gd name="connsiteX130" fmla="*/ 2826662 w 7472601"/>
              <a:gd name="connsiteY130" fmla="*/ 4970362 h 6858000"/>
              <a:gd name="connsiteX131" fmla="*/ 2876100 w 7472601"/>
              <a:gd name="connsiteY131" fmla="*/ 4995397 h 6858000"/>
              <a:gd name="connsiteX132" fmla="*/ 3042600 w 7472601"/>
              <a:gd name="connsiteY132" fmla="*/ 5059532 h 6858000"/>
              <a:gd name="connsiteX133" fmla="*/ 1997014 w 7472601"/>
              <a:gd name="connsiteY133" fmla="*/ 4698007 h 6858000"/>
              <a:gd name="connsiteX134" fmla="*/ 2305292 w 7472601"/>
              <a:gd name="connsiteY134" fmla="*/ 4219492 h 6858000"/>
              <a:gd name="connsiteX135" fmla="*/ 3360922 w 7472601"/>
              <a:gd name="connsiteY135" fmla="*/ 4529373 h 6858000"/>
              <a:gd name="connsiteX136" fmla="*/ 3492420 w 7472601"/>
              <a:gd name="connsiteY136" fmla="*/ 4510145 h 6858000"/>
              <a:gd name="connsiteX137" fmla="*/ 3364086 w 7472601"/>
              <a:gd name="connsiteY137" fmla="*/ 4480340 h 6858000"/>
              <a:gd name="connsiteX138" fmla="*/ 3225818 w 7472601"/>
              <a:gd name="connsiteY138" fmla="*/ 4411822 h 6858000"/>
              <a:gd name="connsiteX139" fmla="*/ 3129696 w 7472601"/>
              <a:gd name="connsiteY139" fmla="*/ 4360704 h 6858000"/>
              <a:gd name="connsiteX140" fmla="*/ 2814545 w 7472601"/>
              <a:gd name="connsiteY140" fmla="*/ 4282955 h 6858000"/>
              <a:gd name="connsiteX141" fmla="*/ 2305292 w 7472601"/>
              <a:gd name="connsiteY141" fmla="*/ 4219492 h 6858000"/>
              <a:gd name="connsiteX142" fmla="*/ 2626982 w 7472601"/>
              <a:gd name="connsiteY142" fmla="*/ 4206450 h 6858000"/>
              <a:gd name="connsiteX143" fmla="*/ 2490617 w 7472601"/>
              <a:gd name="connsiteY143" fmla="*/ 4206951 h 6858000"/>
              <a:gd name="connsiteX144" fmla="*/ 2819869 w 7472601"/>
              <a:gd name="connsiteY144" fmla="*/ 4252936 h 6858000"/>
              <a:gd name="connsiteX145" fmla="*/ 3143018 w 7472601"/>
              <a:gd name="connsiteY145" fmla="*/ 4332698 h 6858000"/>
              <a:gd name="connsiteX146" fmla="*/ 3241520 w 7472601"/>
              <a:gd name="connsiteY146" fmla="*/ 4385112 h 6858000"/>
              <a:gd name="connsiteX147" fmla="*/ 3374575 w 7472601"/>
              <a:gd name="connsiteY147" fmla="*/ 4451517 h 6858000"/>
              <a:gd name="connsiteX148" fmla="*/ 3505221 w 7472601"/>
              <a:gd name="connsiteY148" fmla="*/ 4480757 h 6858000"/>
              <a:gd name="connsiteX149" fmla="*/ 2626982 w 7472601"/>
              <a:gd name="connsiteY149" fmla="*/ 4206450 h 6858000"/>
              <a:gd name="connsiteX150" fmla="*/ 1310106 w 7472601"/>
              <a:gd name="connsiteY150" fmla="*/ 3943217 h 6858000"/>
              <a:gd name="connsiteX151" fmla="*/ 854994 w 7472601"/>
              <a:gd name="connsiteY151" fmla="*/ 4399136 h 6858000"/>
              <a:gd name="connsiteX152" fmla="*/ 742462 w 7472601"/>
              <a:gd name="connsiteY152" fmla="*/ 4594648 h 6858000"/>
              <a:gd name="connsiteX153" fmla="*/ 820602 w 7472601"/>
              <a:gd name="connsiteY153" fmla="*/ 4485915 h 6858000"/>
              <a:gd name="connsiteX154" fmla="*/ 878295 w 7472601"/>
              <a:gd name="connsiteY154" fmla="*/ 4403594 h 6858000"/>
              <a:gd name="connsiteX155" fmla="*/ 1240607 w 7472601"/>
              <a:gd name="connsiteY155" fmla="*/ 4010401 h 6858000"/>
              <a:gd name="connsiteX156" fmla="*/ 1310106 w 7472601"/>
              <a:gd name="connsiteY156" fmla="*/ 3943217 h 6858000"/>
              <a:gd name="connsiteX157" fmla="*/ 1423113 w 7472601"/>
              <a:gd name="connsiteY157" fmla="*/ 3874565 h 6858000"/>
              <a:gd name="connsiteX158" fmla="*/ 1260565 w 7472601"/>
              <a:gd name="connsiteY158" fmla="*/ 4031982 h 6858000"/>
              <a:gd name="connsiteX159" fmla="*/ 901900 w 7472601"/>
              <a:gd name="connsiteY159" fmla="*/ 4421236 h 6858000"/>
              <a:gd name="connsiteX160" fmla="*/ 845044 w 7472601"/>
              <a:gd name="connsiteY160" fmla="*/ 4502436 h 6858000"/>
              <a:gd name="connsiteX161" fmla="*/ 685926 w 7472601"/>
              <a:gd name="connsiteY161" fmla="*/ 4703069 h 6858000"/>
              <a:gd name="connsiteX162" fmla="*/ 684248 w 7472601"/>
              <a:gd name="connsiteY162" fmla="*/ 4706721 h 6858000"/>
              <a:gd name="connsiteX163" fmla="*/ 1423113 w 7472601"/>
              <a:gd name="connsiteY163" fmla="*/ 3874565 h 6858000"/>
              <a:gd name="connsiteX164" fmla="*/ 3316479 w 7472601"/>
              <a:gd name="connsiteY164" fmla="*/ 3872136 h 6858000"/>
              <a:gd name="connsiteX165" fmla="*/ 3546806 w 7472601"/>
              <a:gd name="connsiteY165" fmla="*/ 4356139 h 6858000"/>
              <a:gd name="connsiteX166" fmla="*/ 3364433 w 7472601"/>
              <a:gd name="connsiteY166" fmla="*/ 3953121 h 6858000"/>
              <a:gd name="connsiteX167" fmla="*/ 3316479 w 7472601"/>
              <a:gd name="connsiteY167" fmla="*/ 3872136 h 6858000"/>
              <a:gd name="connsiteX168" fmla="*/ 3291335 w 7472601"/>
              <a:gd name="connsiteY168" fmla="*/ 3767420 h 6858000"/>
              <a:gd name="connsiteX169" fmla="*/ 3390805 w 7472601"/>
              <a:gd name="connsiteY169" fmla="*/ 3937163 h 6858000"/>
              <a:gd name="connsiteX170" fmla="*/ 3579062 w 7472601"/>
              <a:gd name="connsiteY170" fmla="*/ 4359040 h 6858000"/>
              <a:gd name="connsiteX171" fmla="*/ 3467355 w 7472601"/>
              <a:gd name="connsiteY171" fmla="*/ 3988130 h 6858000"/>
              <a:gd name="connsiteX172" fmla="*/ 3310753 w 7472601"/>
              <a:gd name="connsiteY172" fmla="*/ 3787140 h 6858000"/>
              <a:gd name="connsiteX173" fmla="*/ 3291335 w 7472601"/>
              <a:gd name="connsiteY173" fmla="*/ 3767420 h 6858000"/>
              <a:gd name="connsiteX174" fmla="*/ 1635889 w 7472601"/>
              <a:gd name="connsiteY174" fmla="*/ 3709494 h 6858000"/>
              <a:gd name="connsiteX175" fmla="*/ 1634800 w 7472601"/>
              <a:gd name="connsiteY175" fmla="*/ 3731111 h 6858000"/>
              <a:gd name="connsiteX176" fmla="*/ 1635889 w 7472601"/>
              <a:gd name="connsiteY176" fmla="*/ 3709494 h 6858000"/>
              <a:gd name="connsiteX177" fmla="*/ 1510397 w 7472601"/>
              <a:gd name="connsiteY177" fmla="*/ 3684705 h 6858000"/>
              <a:gd name="connsiteX178" fmla="*/ 1146550 w 7472601"/>
              <a:gd name="connsiteY178" fmla="*/ 3802012 h 6858000"/>
              <a:gd name="connsiteX179" fmla="*/ 698834 w 7472601"/>
              <a:gd name="connsiteY179" fmla="*/ 3952272 h 6858000"/>
              <a:gd name="connsiteX180" fmla="*/ 34256 w 7472601"/>
              <a:gd name="connsiteY180" fmla="*/ 4347603 h 6858000"/>
              <a:gd name="connsiteX181" fmla="*/ 527241 w 7472601"/>
              <a:gd name="connsiteY181" fmla="*/ 4065078 h 6858000"/>
              <a:gd name="connsiteX182" fmla="*/ 1510397 w 7472601"/>
              <a:gd name="connsiteY182" fmla="*/ 3684705 h 6858000"/>
              <a:gd name="connsiteX183" fmla="*/ 1313114 w 7472601"/>
              <a:gd name="connsiteY183" fmla="*/ 3655216 h 6858000"/>
              <a:gd name="connsiteX184" fmla="*/ 1109304 w 7472601"/>
              <a:gd name="connsiteY184" fmla="*/ 3669030 h 6858000"/>
              <a:gd name="connsiteX185" fmla="*/ 8129 w 7472601"/>
              <a:gd name="connsiteY185" fmla="*/ 4330519 h 6858000"/>
              <a:gd name="connsiteX186" fmla="*/ 687572 w 7472601"/>
              <a:gd name="connsiteY186" fmla="*/ 3925629 h 6858000"/>
              <a:gd name="connsiteX187" fmla="*/ 1138365 w 7472601"/>
              <a:gd name="connsiteY187" fmla="*/ 3774515 h 6858000"/>
              <a:gd name="connsiteX188" fmla="*/ 1505579 w 7472601"/>
              <a:gd name="connsiteY188" fmla="*/ 3655526 h 6858000"/>
              <a:gd name="connsiteX189" fmla="*/ 1313114 w 7472601"/>
              <a:gd name="connsiteY189" fmla="*/ 3655216 h 6858000"/>
              <a:gd name="connsiteX190" fmla="*/ 3655073 w 7472601"/>
              <a:gd name="connsiteY190" fmla="*/ 3650884 h 6858000"/>
              <a:gd name="connsiteX191" fmla="*/ 3989938 w 7472601"/>
              <a:gd name="connsiteY191" fmla="*/ 3991685 h 6858000"/>
              <a:gd name="connsiteX192" fmla="*/ 4393907 w 7472601"/>
              <a:gd name="connsiteY192" fmla="*/ 4261258 h 6858000"/>
              <a:gd name="connsiteX193" fmla="*/ 4648051 w 7472601"/>
              <a:gd name="connsiteY193" fmla="*/ 4374051 h 6858000"/>
              <a:gd name="connsiteX194" fmla="*/ 4383389 w 7472601"/>
              <a:gd name="connsiteY194" fmla="*/ 4184369 h 6858000"/>
              <a:gd name="connsiteX195" fmla="*/ 4165508 w 7472601"/>
              <a:gd name="connsiteY195" fmla="*/ 4035196 h 6858000"/>
              <a:gd name="connsiteX196" fmla="*/ 4068162 w 7472601"/>
              <a:gd name="connsiteY196" fmla="*/ 3953394 h 6858000"/>
              <a:gd name="connsiteX197" fmla="*/ 3981416 w 7472601"/>
              <a:gd name="connsiteY197" fmla="*/ 3880482 h 6858000"/>
              <a:gd name="connsiteX198" fmla="*/ 3800147 w 7472601"/>
              <a:gd name="connsiteY198" fmla="*/ 3749872 h 6858000"/>
              <a:gd name="connsiteX199" fmla="*/ 3655073 w 7472601"/>
              <a:gd name="connsiteY199" fmla="*/ 3650884 h 6858000"/>
              <a:gd name="connsiteX200" fmla="*/ 3670252 w 7472601"/>
              <a:gd name="connsiteY200" fmla="*/ 3622798 h 6858000"/>
              <a:gd name="connsiteX201" fmla="*/ 3817258 w 7472601"/>
              <a:gd name="connsiteY201" fmla="*/ 3723577 h 6858000"/>
              <a:gd name="connsiteX202" fmla="*/ 4000461 w 7472601"/>
              <a:gd name="connsiteY202" fmla="*/ 3855966 h 6858000"/>
              <a:gd name="connsiteX203" fmla="*/ 4088180 w 7472601"/>
              <a:gd name="connsiteY203" fmla="*/ 3929774 h 6858000"/>
              <a:gd name="connsiteX204" fmla="*/ 4184555 w 7472601"/>
              <a:gd name="connsiteY204" fmla="*/ 4010683 h 6858000"/>
              <a:gd name="connsiteX205" fmla="*/ 4399563 w 7472601"/>
              <a:gd name="connsiteY205" fmla="*/ 4158106 h 6858000"/>
              <a:gd name="connsiteX206" fmla="*/ 4684469 w 7472601"/>
              <a:gd name="connsiteY206" fmla="*/ 4364680 h 6858000"/>
              <a:gd name="connsiteX207" fmla="*/ 4690271 w 7472601"/>
              <a:gd name="connsiteY207" fmla="*/ 4370034 h 6858000"/>
              <a:gd name="connsiteX208" fmla="*/ 4136093 w 7472601"/>
              <a:gd name="connsiteY208" fmla="*/ 3858466 h 6858000"/>
              <a:gd name="connsiteX209" fmla="*/ 3670252 w 7472601"/>
              <a:gd name="connsiteY209" fmla="*/ 3622798 h 6858000"/>
              <a:gd name="connsiteX210" fmla="*/ 4440129 w 7472601"/>
              <a:gd name="connsiteY210" fmla="*/ 3448571 h 6858000"/>
              <a:gd name="connsiteX211" fmla="*/ 4856525 w 7472601"/>
              <a:gd name="connsiteY211" fmla="*/ 3915351 h 6858000"/>
              <a:gd name="connsiteX212" fmla="*/ 5059055 w 7472601"/>
              <a:gd name="connsiteY212" fmla="*/ 4108918 h 6858000"/>
              <a:gd name="connsiteX213" fmla="*/ 5290070 w 7472601"/>
              <a:gd name="connsiteY213" fmla="*/ 4263619 h 6858000"/>
              <a:gd name="connsiteX214" fmla="*/ 4834991 w 7472601"/>
              <a:gd name="connsiteY214" fmla="*/ 3830985 h 6858000"/>
              <a:gd name="connsiteX215" fmla="*/ 4440129 w 7472601"/>
              <a:gd name="connsiteY215" fmla="*/ 3448571 h 6858000"/>
              <a:gd name="connsiteX216" fmla="*/ 4441737 w 7472601"/>
              <a:gd name="connsiteY216" fmla="*/ 3399734 h 6858000"/>
              <a:gd name="connsiteX217" fmla="*/ 4431236 w 7472601"/>
              <a:gd name="connsiteY217" fmla="*/ 3400954 h 6858000"/>
              <a:gd name="connsiteX218" fmla="*/ 4557150 w 7472601"/>
              <a:gd name="connsiteY218" fmla="*/ 3510023 h 6858000"/>
              <a:gd name="connsiteX219" fmla="*/ 4856936 w 7472601"/>
              <a:gd name="connsiteY219" fmla="*/ 3809146 h 6858000"/>
              <a:gd name="connsiteX220" fmla="*/ 5111996 w 7472601"/>
              <a:gd name="connsiteY220" fmla="*/ 4065759 h 6858000"/>
              <a:gd name="connsiteX221" fmla="*/ 5388878 w 7472601"/>
              <a:gd name="connsiteY221" fmla="*/ 4300185 h 6858000"/>
              <a:gd name="connsiteX222" fmla="*/ 5425556 w 7472601"/>
              <a:gd name="connsiteY222" fmla="*/ 4308967 h 6858000"/>
              <a:gd name="connsiteX223" fmla="*/ 4943646 w 7472601"/>
              <a:gd name="connsiteY223" fmla="*/ 3822916 h 6858000"/>
              <a:gd name="connsiteX224" fmla="*/ 4594837 w 7472601"/>
              <a:gd name="connsiteY224" fmla="*/ 3532274 h 6858000"/>
              <a:gd name="connsiteX225" fmla="*/ 4441737 w 7472601"/>
              <a:gd name="connsiteY225" fmla="*/ 3399734 h 6858000"/>
              <a:gd name="connsiteX226" fmla="*/ 5425834 w 7472601"/>
              <a:gd name="connsiteY226" fmla="*/ 3162785 h 6858000"/>
              <a:gd name="connsiteX227" fmla="*/ 5401644 w 7472601"/>
              <a:gd name="connsiteY227" fmla="*/ 3617847 h 6858000"/>
              <a:gd name="connsiteX228" fmla="*/ 5467256 w 7472601"/>
              <a:gd name="connsiteY228" fmla="*/ 4175494 h 6858000"/>
              <a:gd name="connsiteX229" fmla="*/ 5448069 w 7472601"/>
              <a:gd name="connsiteY229" fmla="*/ 3567554 h 6858000"/>
              <a:gd name="connsiteX230" fmla="*/ 5425834 w 7472601"/>
              <a:gd name="connsiteY230" fmla="*/ 3162785 h 6858000"/>
              <a:gd name="connsiteX231" fmla="*/ 1318687 w 7472601"/>
              <a:gd name="connsiteY231" fmla="*/ 3113840 h 6858000"/>
              <a:gd name="connsiteX232" fmla="*/ 1066793 w 7472601"/>
              <a:gd name="connsiteY232" fmla="*/ 3212171 h 6858000"/>
              <a:gd name="connsiteX233" fmla="*/ 993319 w 7472601"/>
              <a:gd name="connsiteY233" fmla="*/ 3247648 h 6858000"/>
              <a:gd name="connsiteX234" fmla="*/ 853081 w 7472601"/>
              <a:gd name="connsiteY234" fmla="*/ 3312410 h 6858000"/>
              <a:gd name="connsiteX235" fmla="*/ 805957 w 7472601"/>
              <a:gd name="connsiteY235" fmla="*/ 3330443 h 6858000"/>
              <a:gd name="connsiteX236" fmla="*/ 1318687 w 7472601"/>
              <a:gd name="connsiteY236" fmla="*/ 3113840 h 6858000"/>
              <a:gd name="connsiteX237" fmla="*/ 5453702 w 7472601"/>
              <a:gd name="connsiteY237" fmla="*/ 3090882 h 6858000"/>
              <a:gd name="connsiteX238" fmla="*/ 5480135 w 7472601"/>
              <a:gd name="connsiteY238" fmla="*/ 3565802 h 6858000"/>
              <a:gd name="connsiteX239" fmla="*/ 5499023 w 7472601"/>
              <a:gd name="connsiteY239" fmla="*/ 4166310 h 6858000"/>
              <a:gd name="connsiteX240" fmla="*/ 5547022 w 7472601"/>
              <a:gd name="connsiteY240" fmla="*/ 3607838 h 6858000"/>
              <a:gd name="connsiteX241" fmla="*/ 5515964 w 7472601"/>
              <a:gd name="connsiteY241" fmla="*/ 3378541 h 6858000"/>
              <a:gd name="connsiteX242" fmla="*/ 5453702 w 7472601"/>
              <a:gd name="connsiteY242" fmla="*/ 3090882 h 6858000"/>
              <a:gd name="connsiteX243" fmla="*/ 1238695 w 7472601"/>
              <a:gd name="connsiteY243" fmla="*/ 3076820 h 6858000"/>
              <a:gd name="connsiteX244" fmla="*/ 716371 w 7472601"/>
              <a:gd name="connsiteY244" fmla="*/ 3293249 h 6858000"/>
              <a:gd name="connsiteX245" fmla="*/ 579522 w 7472601"/>
              <a:gd name="connsiteY245" fmla="*/ 3371759 h 6858000"/>
              <a:gd name="connsiteX246" fmla="*/ 600288 w 7472601"/>
              <a:gd name="connsiteY246" fmla="*/ 3365555 h 6858000"/>
              <a:gd name="connsiteX247" fmla="*/ 840692 w 7472601"/>
              <a:gd name="connsiteY247" fmla="*/ 3284921 h 6858000"/>
              <a:gd name="connsiteX248" fmla="*/ 979248 w 7472601"/>
              <a:gd name="connsiteY248" fmla="*/ 3221003 h 6858000"/>
              <a:gd name="connsiteX249" fmla="*/ 1053282 w 7472601"/>
              <a:gd name="connsiteY249" fmla="*/ 3185247 h 6858000"/>
              <a:gd name="connsiteX250" fmla="*/ 1320603 w 7472601"/>
              <a:gd name="connsiteY250" fmla="*/ 3081281 h 6858000"/>
              <a:gd name="connsiteX251" fmla="*/ 1238695 w 7472601"/>
              <a:gd name="connsiteY251" fmla="*/ 3076820 h 6858000"/>
              <a:gd name="connsiteX252" fmla="*/ 5425627 w 7472601"/>
              <a:gd name="connsiteY252" fmla="*/ 2954192 h 6858000"/>
              <a:gd name="connsiteX253" fmla="*/ 5470770 w 7472601"/>
              <a:gd name="connsiteY253" fmla="*/ 3005435 h 6858000"/>
              <a:gd name="connsiteX254" fmla="*/ 5519779 w 7472601"/>
              <a:gd name="connsiteY254" fmla="*/ 4359223 h 6858000"/>
              <a:gd name="connsiteX255" fmla="*/ 5520293 w 7472601"/>
              <a:gd name="connsiteY255" fmla="*/ 4360602 h 6858000"/>
              <a:gd name="connsiteX256" fmla="*/ 5767221 w 7472601"/>
              <a:gd name="connsiteY256" fmla="*/ 4665564 h 6858000"/>
              <a:gd name="connsiteX257" fmla="*/ 6937169 w 7472601"/>
              <a:gd name="connsiteY257" fmla="*/ 4815941 h 6858000"/>
              <a:gd name="connsiteX258" fmla="*/ 6953922 w 7472601"/>
              <a:gd name="connsiteY258" fmla="*/ 4890068 h 6858000"/>
              <a:gd name="connsiteX259" fmla="*/ 6071359 w 7472601"/>
              <a:gd name="connsiteY259" fmla="*/ 4770770 h 6858000"/>
              <a:gd name="connsiteX260" fmla="*/ 6038839 w 7472601"/>
              <a:gd name="connsiteY260" fmla="*/ 4764474 h 6858000"/>
              <a:gd name="connsiteX261" fmla="*/ 6038706 w 7472601"/>
              <a:gd name="connsiteY261" fmla="*/ 4763847 h 6858000"/>
              <a:gd name="connsiteX262" fmla="*/ 6037784 w 7472601"/>
              <a:gd name="connsiteY262" fmla="*/ 4764270 h 6858000"/>
              <a:gd name="connsiteX263" fmla="*/ 6038839 w 7472601"/>
              <a:gd name="connsiteY263" fmla="*/ 4764474 h 6858000"/>
              <a:gd name="connsiteX264" fmla="*/ 6040338 w 7472601"/>
              <a:gd name="connsiteY264" fmla="*/ 4771418 h 6858000"/>
              <a:gd name="connsiteX265" fmla="*/ 6024488 w 7472601"/>
              <a:gd name="connsiteY265" fmla="*/ 4809903 h 6858000"/>
              <a:gd name="connsiteX266" fmla="*/ 5599771 w 7472601"/>
              <a:gd name="connsiteY266" fmla="*/ 5509652 h 6858000"/>
              <a:gd name="connsiteX267" fmla="*/ 5548843 w 7472601"/>
              <a:gd name="connsiteY267" fmla="*/ 5563845 h 6858000"/>
              <a:gd name="connsiteX268" fmla="*/ 5940952 w 7472601"/>
              <a:gd name="connsiteY268" fmla="*/ 6250028 h 6858000"/>
              <a:gd name="connsiteX269" fmla="*/ 6043441 w 7472601"/>
              <a:gd name="connsiteY269" fmla="*/ 6665847 h 6858000"/>
              <a:gd name="connsiteX270" fmla="*/ 6093432 w 7472601"/>
              <a:gd name="connsiteY270" fmla="*/ 6858000 h 6858000"/>
              <a:gd name="connsiteX271" fmla="*/ 6034344 w 7472601"/>
              <a:gd name="connsiteY271" fmla="*/ 6858000 h 6858000"/>
              <a:gd name="connsiteX272" fmla="*/ 6026679 w 7472601"/>
              <a:gd name="connsiteY272" fmla="*/ 6836959 h 6858000"/>
              <a:gd name="connsiteX273" fmla="*/ 5800441 w 7472601"/>
              <a:gd name="connsiteY273" fmla="*/ 6335286 h 6858000"/>
              <a:gd name="connsiteX274" fmla="*/ 5526562 w 7472601"/>
              <a:gd name="connsiteY274" fmla="*/ 5705388 h 6858000"/>
              <a:gd name="connsiteX275" fmla="*/ 5519640 w 7472601"/>
              <a:gd name="connsiteY275" fmla="*/ 5683774 h 6858000"/>
              <a:gd name="connsiteX276" fmla="*/ 5844559 w 7472601"/>
              <a:gd name="connsiteY276" fmla="*/ 6553349 h 6858000"/>
              <a:gd name="connsiteX277" fmla="*/ 5975994 w 7472601"/>
              <a:gd name="connsiteY277" fmla="*/ 6858000 h 6858000"/>
              <a:gd name="connsiteX278" fmla="*/ 5898547 w 7472601"/>
              <a:gd name="connsiteY278" fmla="*/ 6858000 h 6858000"/>
              <a:gd name="connsiteX279" fmla="*/ 5682041 w 7472601"/>
              <a:gd name="connsiteY279" fmla="*/ 6355860 h 6858000"/>
              <a:gd name="connsiteX280" fmla="*/ 5461758 w 7472601"/>
              <a:gd name="connsiteY280" fmla="*/ 5820220 h 6858000"/>
              <a:gd name="connsiteX281" fmla="*/ 5237282 w 7472601"/>
              <a:gd name="connsiteY281" fmla="*/ 6579086 h 6858000"/>
              <a:gd name="connsiteX282" fmla="*/ 5115009 w 7472601"/>
              <a:gd name="connsiteY282" fmla="*/ 6858000 h 6858000"/>
              <a:gd name="connsiteX283" fmla="*/ 5028074 w 7472601"/>
              <a:gd name="connsiteY283" fmla="*/ 6858000 h 6858000"/>
              <a:gd name="connsiteX284" fmla="*/ 5079508 w 7472601"/>
              <a:gd name="connsiteY284" fmla="*/ 6749074 h 6858000"/>
              <a:gd name="connsiteX285" fmla="*/ 5371846 w 7472601"/>
              <a:gd name="connsiteY285" fmla="*/ 5924413 h 6858000"/>
              <a:gd name="connsiteX286" fmla="*/ 5270512 w 7472601"/>
              <a:gd name="connsiteY286" fmla="*/ 6138975 h 6858000"/>
              <a:gd name="connsiteX287" fmla="*/ 5062409 w 7472601"/>
              <a:gd name="connsiteY287" fmla="*/ 6653544 h 6858000"/>
              <a:gd name="connsiteX288" fmla="*/ 5036628 w 7472601"/>
              <a:gd name="connsiteY288" fmla="*/ 6754247 h 6858000"/>
              <a:gd name="connsiteX289" fmla="*/ 5009112 w 7472601"/>
              <a:gd name="connsiteY289" fmla="*/ 6858000 h 6858000"/>
              <a:gd name="connsiteX290" fmla="*/ 4976679 w 7472601"/>
              <a:gd name="connsiteY290" fmla="*/ 6858000 h 6858000"/>
              <a:gd name="connsiteX291" fmla="*/ 5006537 w 7472601"/>
              <a:gd name="connsiteY291" fmla="*/ 6747068 h 6858000"/>
              <a:gd name="connsiteX292" fmla="*/ 5032723 w 7472601"/>
              <a:gd name="connsiteY292" fmla="*/ 6644957 h 6858000"/>
              <a:gd name="connsiteX293" fmla="*/ 5242949 w 7472601"/>
              <a:gd name="connsiteY293" fmla="*/ 6125175 h 6858000"/>
              <a:gd name="connsiteX294" fmla="*/ 5286321 w 7472601"/>
              <a:gd name="connsiteY294" fmla="*/ 6033555 h 6858000"/>
              <a:gd name="connsiteX295" fmla="*/ 5008210 w 7472601"/>
              <a:gd name="connsiteY295" fmla="*/ 6649194 h 6858000"/>
              <a:gd name="connsiteX296" fmla="*/ 4986321 w 7472601"/>
              <a:gd name="connsiteY296" fmla="*/ 6765687 h 6858000"/>
              <a:gd name="connsiteX297" fmla="*/ 4973474 w 7472601"/>
              <a:gd name="connsiteY297" fmla="*/ 6858000 h 6858000"/>
              <a:gd name="connsiteX298" fmla="*/ 4907178 w 7472601"/>
              <a:gd name="connsiteY298" fmla="*/ 6858000 h 6858000"/>
              <a:gd name="connsiteX299" fmla="*/ 4910810 w 7472601"/>
              <a:gd name="connsiteY299" fmla="*/ 6829660 h 6858000"/>
              <a:gd name="connsiteX300" fmla="*/ 4987461 w 7472601"/>
              <a:gd name="connsiteY300" fmla="*/ 6432994 h 6858000"/>
              <a:gd name="connsiteX301" fmla="*/ 5179262 w 7472601"/>
              <a:gd name="connsiteY301" fmla="*/ 6035044 h 6858000"/>
              <a:gd name="connsiteX302" fmla="*/ 4689678 w 7472601"/>
              <a:gd name="connsiteY302" fmla="*/ 6440241 h 6858000"/>
              <a:gd name="connsiteX303" fmla="*/ 4477543 w 7472601"/>
              <a:gd name="connsiteY303" fmla="*/ 6674836 h 6858000"/>
              <a:gd name="connsiteX304" fmla="*/ 4329957 w 7472601"/>
              <a:gd name="connsiteY304" fmla="*/ 6858000 h 6858000"/>
              <a:gd name="connsiteX305" fmla="*/ 4218595 w 7472601"/>
              <a:gd name="connsiteY305" fmla="*/ 6858000 h 6858000"/>
              <a:gd name="connsiteX306" fmla="*/ 4368888 w 7472601"/>
              <a:gd name="connsiteY306" fmla="*/ 6668412 h 6858000"/>
              <a:gd name="connsiteX307" fmla="*/ 4563091 w 7472601"/>
              <a:gd name="connsiteY307" fmla="*/ 6442508 h 6858000"/>
              <a:gd name="connsiteX308" fmla="*/ 5387324 w 7472601"/>
              <a:gd name="connsiteY308" fmla="*/ 5705830 h 6858000"/>
              <a:gd name="connsiteX309" fmla="*/ 5073620 w 7472601"/>
              <a:gd name="connsiteY309" fmla="*/ 5955437 h 6858000"/>
              <a:gd name="connsiteX310" fmla="*/ 4689789 w 7472601"/>
              <a:gd name="connsiteY310" fmla="*/ 6268382 h 6858000"/>
              <a:gd name="connsiteX311" fmla="*/ 4418722 w 7472601"/>
              <a:gd name="connsiteY311" fmla="*/ 6570886 h 6858000"/>
              <a:gd name="connsiteX312" fmla="*/ 4214944 w 7472601"/>
              <a:gd name="connsiteY312" fmla="*/ 6858000 h 6858000"/>
              <a:gd name="connsiteX313" fmla="*/ 4177898 w 7472601"/>
              <a:gd name="connsiteY313" fmla="*/ 6858000 h 6858000"/>
              <a:gd name="connsiteX314" fmla="*/ 4391597 w 7472601"/>
              <a:gd name="connsiteY314" fmla="*/ 6556370 h 6858000"/>
              <a:gd name="connsiteX315" fmla="*/ 4668889 w 7472601"/>
              <a:gd name="connsiteY315" fmla="*/ 6246399 h 6858000"/>
              <a:gd name="connsiteX316" fmla="*/ 5055427 w 7472601"/>
              <a:gd name="connsiteY316" fmla="*/ 5931476 h 6858000"/>
              <a:gd name="connsiteX317" fmla="*/ 5371814 w 7472601"/>
              <a:gd name="connsiteY317" fmla="*/ 5678975 h 6858000"/>
              <a:gd name="connsiteX318" fmla="*/ 4987918 w 7472601"/>
              <a:gd name="connsiteY318" fmla="*/ 5838701 h 6858000"/>
              <a:gd name="connsiteX319" fmla="*/ 4317146 w 7472601"/>
              <a:gd name="connsiteY319" fmla="*/ 6587716 h 6858000"/>
              <a:gd name="connsiteX320" fmla="*/ 4171627 w 7472601"/>
              <a:gd name="connsiteY320" fmla="*/ 6858000 h 6858000"/>
              <a:gd name="connsiteX321" fmla="*/ 4081585 w 7472601"/>
              <a:gd name="connsiteY321" fmla="*/ 6858000 h 6858000"/>
              <a:gd name="connsiteX322" fmla="*/ 4238603 w 7472601"/>
              <a:gd name="connsiteY322" fmla="*/ 6559341 h 6858000"/>
              <a:gd name="connsiteX323" fmla="*/ 4778333 w 7472601"/>
              <a:gd name="connsiteY323" fmla="*/ 5873626 h 6858000"/>
              <a:gd name="connsiteX324" fmla="*/ 5414185 w 7472601"/>
              <a:gd name="connsiteY324" fmla="*/ 5573882 h 6858000"/>
              <a:gd name="connsiteX325" fmla="*/ 5959648 w 7472601"/>
              <a:gd name="connsiteY325" fmla="*/ 4760797 h 6858000"/>
              <a:gd name="connsiteX326" fmla="*/ 5355019 w 7472601"/>
              <a:gd name="connsiteY326" fmla="*/ 4734672 h 6858000"/>
              <a:gd name="connsiteX327" fmla="*/ 5083565 w 7472601"/>
              <a:gd name="connsiteY327" fmla="*/ 5179121 h 6858000"/>
              <a:gd name="connsiteX328" fmla="*/ 4713577 w 7472601"/>
              <a:gd name="connsiteY328" fmla="*/ 5616803 h 6858000"/>
              <a:gd name="connsiteX329" fmla="*/ 3989559 w 7472601"/>
              <a:gd name="connsiteY329" fmla="*/ 6145945 h 6858000"/>
              <a:gd name="connsiteX330" fmla="*/ 3939824 w 7472601"/>
              <a:gd name="connsiteY330" fmla="*/ 6066900 h 6858000"/>
              <a:gd name="connsiteX331" fmla="*/ 4584537 w 7472601"/>
              <a:gd name="connsiteY331" fmla="*/ 5324826 h 6858000"/>
              <a:gd name="connsiteX332" fmla="*/ 5037105 w 7472601"/>
              <a:gd name="connsiteY332" fmla="*/ 5088765 h 6858000"/>
              <a:gd name="connsiteX333" fmla="*/ 5039930 w 7472601"/>
              <a:gd name="connsiteY333" fmla="*/ 5089585 h 6858000"/>
              <a:gd name="connsiteX334" fmla="*/ 5263764 w 7472601"/>
              <a:gd name="connsiteY334" fmla="*/ 4735525 h 6858000"/>
              <a:gd name="connsiteX335" fmla="*/ 4086300 w 7472601"/>
              <a:gd name="connsiteY335" fmla="*/ 4884599 h 6858000"/>
              <a:gd name="connsiteX336" fmla="*/ 4085485 w 7472601"/>
              <a:gd name="connsiteY336" fmla="*/ 4899070 h 6858000"/>
              <a:gd name="connsiteX337" fmla="*/ 3871915 w 7472601"/>
              <a:gd name="connsiteY337" fmla="*/ 5253645 h 6858000"/>
              <a:gd name="connsiteX338" fmla="*/ 3799374 w 7472601"/>
              <a:gd name="connsiteY338" fmla="*/ 5466127 h 6858000"/>
              <a:gd name="connsiteX339" fmla="*/ 3498850 w 7472601"/>
              <a:gd name="connsiteY339" fmla="*/ 6661888 h 6858000"/>
              <a:gd name="connsiteX340" fmla="*/ 3399216 w 7472601"/>
              <a:gd name="connsiteY340" fmla="*/ 6858000 h 6858000"/>
              <a:gd name="connsiteX341" fmla="*/ 3303688 w 7472601"/>
              <a:gd name="connsiteY341" fmla="*/ 6858000 h 6858000"/>
              <a:gd name="connsiteX342" fmla="*/ 3391774 w 7472601"/>
              <a:gd name="connsiteY342" fmla="*/ 6697181 h 6858000"/>
              <a:gd name="connsiteX343" fmla="*/ 3735540 w 7472601"/>
              <a:gd name="connsiteY343" fmla="*/ 5546923 h 6858000"/>
              <a:gd name="connsiteX344" fmla="*/ 3729438 w 7472601"/>
              <a:gd name="connsiteY344" fmla="*/ 5569058 h 6858000"/>
              <a:gd name="connsiteX345" fmla="*/ 3707782 w 7472601"/>
              <a:gd name="connsiteY345" fmla="*/ 5644908 h 6858000"/>
              <a:gd name="connsiteX346" fmla="*/ 3583827 w 7472601"/>
              <a:gd name="connsiteY346" fmla="*/ 6039215 h 6858000"/>
              <a:gd name="connsiteX347" fmla="*/ 3547861 w 7472601"/>
              <a:gd name="connsiteY347" fmla="*/ 6129609 h 6858000"/>
              <a:gd name="connsiteX348" fmla="*/ 3490905 w 7472601"/>
              <a:gd name="connsiteY348" fmla="*/ 6277660 h 6858000"/>
              <a:gd name="connsiteX349" fmla="*/ 3455859 w 7472601"/>
              <a:gd name="connsiteY349" fmla="*/ 6391301 h 6858000"/>
              <a:gd name="connsiteX350" fmla="*/ 3429112 w 7472601"/>
              <a:gd name="connsiteY350" fmla="*/ 6479469 h 6858000"/>
              <a:gd name="connsiteX351" fmla="*/ 3304862 w 7472601"/>
              <a:gd name="connsiteY351" fmla="*/ 6796476 h 6858000"/>
              <a:gd name="connsiteX352" fmla="*/ 3276071 w 7472601"/>
              <a:gd name="connsiteY352" fmla="*/ 6858000 h 6858000"/>
              <a:gd name="connsiteX353" fmla="*/ 3240805 w 7472601"/>
              <a:gd name="connsiteY353" fmla="*/ 6858000 h 6858000"/>
              <a:gd name="connsiteX354" fmla="*/ 3275917 w 7472601"/>
              <a:gd name="connsiteY354" fmla="*/ 6783192 h 6858000"/>
              <a:gd name="connsiteX355" fmla="*/ 3399358 w 7472601"/>
              <a:gd name="connsiteY355" fmla="*/ 6469011 h 6858000"/>
              <a:gd name="connsiteX356" fmla="*/ 3425650 w 7472601"/>
              <a:gd name="connsiteY356" fmla="*/ 6381333 h 6858000"/>
              <a:gd name="connsiteX357" fmla="*/ 3460661 w 7472601"/>
              <a:gd name="connsiteY357" fmla="*/ 6266763 h 6858000"/>
              <a:gd name="connsiteX358" fmla="*/ 3518021 w 7472601"/>
              <a:gd name="connsiteY358" fmla="*/ 6117298 h 6858000"/>
              <a:gd name="connsiteX359" fmla="*/ 3554035 w 7472601"/>
              <a:gd name="connsiteY359" fmla="*/ 6027832 h 6858000"/>
              <a:gd name="connsiteX360" fmla="*/ 3677174 w 7472601"/>
              <a:gd name="connsiteY360" fmla="*/ 5636351 h 6858000"/>
              <a:gd name="connsiteX361" fmla="*/ 3698819 w 7472601"/>
              <a:gd name="connsiteY361" fmla="*/ 5560503 h 6858000"/>
              <a:gd name="connsiteX362" fmla="*/ 3702094 w 7472601"/>
              <a:gd name="connsiteY362" fmla="*/ 5549194 h 6858000"/>
              <a:gd name="connsiteX363" fmla="*/ 3398355 w 7472601"/>
              <a:gd name="connsiteY363" fmla="*/ 6094603 h 6858000"/>
              <a:gd name="connsiteX364" fmla="*/ 3193941 w 7472601"/>
              <a:gd name="connsiteY364" fmla="*/ 6798775 h 6858000"/>
              <a:gd name="connsiteX365" fmla="*/ 3184140 w 7472601"/>
              <a:gd name="connsiteY365" fmla="*/ 6858000 h 6858000"/>
              <a:gd name="connsiteX366" fmla="*/ 3099978 w 7472601"/>
              <a:gd name="connsiteY366" fmla="*/ 6858000 h 6858000"/>
              <a:gd name="connsiteX367" fmla="*/ 3101556 w 7472601"/>
              <a:gd name="connsiteY367" fmla="*/ 6843337 h 6858000"/>
              <a:gd name="connsiteX368" fmla="*/ 3370162 w 7472601"/>
              <a:gd name="connsiteY368" fmla="*/ 5785550 h 6858000"/>
              <a:gd name="connsiteX369" fmla="*/ 3746477 w 7472601"/>
              <a:gd name="connsiteY369" fmla="*/ 5377889 h 6858000"/>
              <a:gd name="connsiteX370" fmla="*/ 3863399 w 7472601"/>
              <a:gd name="connsiteY370" fmla="*/ 5087257 h 6858000"/>
              <a:gd name="connsiteX371" fmla="*/ 3968712 w 7472601"/>
              <a:gd name="connsiteY371" fmla="*/ 4913989 h 6858000"/>
              <a:gd name="connsiteX372" fmla="*/ 2792390 w 7472601"/>
              <a:gd name="connsiteY372" fmla="*/ 5382974 h 6858000"/>
              <a:gd name="connsiteX373" fmla="*/ 2714982 w 7472601"/>
              <a:gd name="connsiteY373" fmla="*/ 5427051 h 6858000"/>
              <a:gd name="connsiteX374" fmla="*/ 2813361 w 7472601"/>
              <a:gd name="connsiteY374" fmla="*/ 6023912 h 6858000"/>
              <a:gd name="connsiteX375" fmla="*/ 2688430 w 7472601"/>
              <a:gd name="connsiteY375" fmla="*/ 6801564 h 6858000"/>
              <a:gd name="connsiteX376" fmla="*/ 2629626 w 7472601"/>
              <a:gd name="connsiteY376" fmla="*/ 6763394 h 6858000"/>
              <a:gd name="connsiteX377" fmla="*/ 2565328 w 7472601"/>
              <a:gd name="connsiteY377" fmla="*/ 5516399 h 6858000"/>
              <a:gd name="connsiteX378" fmla="*/ 1922999 w 7472601"/>
              <a:gd name="connsiteY378" fmla="*/ 5980343 h 6858000"/>
              <a:gd name="connsiteX379" fmla="*/ 1950261 w 7472601"/>
              <a:gd name="connsiteY379" fmla="*/ 6405858 h 6858000"/>
              <a:gd name="connsiteX380" fmla="*/ 2365554 w 7472601"/>
              <a:gd name="connsiteY380" fmla="*/ 6759107 h 6858000"/>
              <a:gd name="connsiteX381" fmla="*/ 2424142 w 7472601"/>
              <a:gd name="connsiteY381" fmla="*/ 6858000 h 6858000"/>
              <a:gd name="connsiteX382" fmla="*/ 2395994 w 7472601"/>
              <a:gd name="connsiteY382" fmla="*/ 6858000 h 6858000"/>
              <a:gd name="connsiteX383" fmla="*/ 2392863 w 7472601"/>
              <a:gd name="connsiteY383" fmla="*/ 6852964 h 6858000"/>
              <a:gd name="connsiteX384" fmla="*/ 2017589 w 7472601"/>
              <a:gd name="connsiteY384" fmla="*/ 6493982 h 6858000"/>
              <a:gd name="connsiteX385" fmla="*/ 2147336 w 7472601"/>
              <a:gd name="connsiteY385" fmla="*/ 6594052 h 6858000"/>
              <a:gd name="connsiteX386" fmla="*/ 2207047 w 7472601"/>
              <a:gd name="connsiteY386" fmla="*/ 6654540 h 6858000"/>
              <a:gd name="connsiteX387" fmla="*/ 2299106 w 7472601"/>
              <a:gd name="connsiteY387" fmla="*/ 6778931 h 6858000"/>
              <a:gd name="connsiteX388" fmla="*/ 2314430 w 7472601"/>
              <a:gd name="connsiteY388" fmla="*/ 6801144 h 6858000"/>
              <a:gd name="connsiteX389" fmla="*/ 2352406 w 7472601"/>
              <a:gd name="connsiteY389" fmla="*/ 6858000 h 6858000"/>
              <a:gd name="connsiteX390" fmla="*/ 2314492 w 7472601"/>
              <a:gd name="connsiteY390" fmla="*/ 6858000 h 6858000"/>
              <a:gd name="connsiteX391" fmla="*/ 2288095 w 7472601"/>
              <a:gd name="connsiteY391" fmla="*/ 6818030 h 6858000"/>
              <a:gd name="connsiteX392" fmla="*/ 2272768 w 7472601"/>
              <a:gd name="connsiteY392" fmla="*/ 6795822 h 6858000"/>
              <a:gd name="connsiteX393" fmla="*/ 2182715 w 7472601"/>
              <a:gd name="connsiteY393" fmla="*/ 6675071 h 6858000"/>
              <a:gd name="connsiteX394" fmla="*/ 2032061 w 7472601"/>
              <a:gd name="connsiteY394" fmla="*/ 6541380 h 6858000"/>
              <a:gd name="connsiteX395" fmla="*/ 2257220 w 7472601"/>
              <a:gd name="connsiteY395" fmla="*/ 6826257 h 6858000"/>
              <a:gd name="connsiteX396" fmla="*/ 2281324 w 7472601"/>
              <a:gd name="connsiteY396" fmla="*/ 6858000 h 6858000"/>
              <a:gd name="connsiteX397" fmla="*/ 2242860 w 7472601"/>
              <a:gd name="connsiteY397" fmla="*/ 6858000 h 6858000"/>
              <a:gd name="connsiteX398" fmla="*/ 2232818 w 7472601"/>
              <a:gd name="connsiteY398" fmla="*/ 6844926 h 6858000"/>
              <a:gd name="connsiteX399" fmla="*/ 1990172 w 7472601"/>
              <a:gd name="connsiteY399" fmla="*/ 6542121 h 6858000"/>
              <a:gd name="connsiteX400" fmla="*/ 2124090 w 7472601"/>
              <a:gd name="connsiteY400" fmla="*/ 6761017 h 6858000"/>
              <a:gd name="connsiteX401" fmla="*/ 2200380 w 7472601"/>
              <a:gd name="connsiteY401" fmla="*/ 6858000 h 6858000"/>
              <a:gd name="connsiteX402" fmla="*/ 2147507 w 7472601"/>
              <a:gd name="connsiteY402" fmla="*/ 6858000 h 6858000"/>
              <a:gd name="connsiteX403" fmla="*/ 2070668 w 7472601"/>
              <a:gd name="connsiteY403" fmla="*/ 6761520 h 6858000"/>
              <a:gd name="connsiteX404" fmla="*/ 1975142 w 7472601"/>
              <a:gd name="connsiteY404" fmla="*/ 6585570 h 6858000"/>
              <a:gd name="connsiteX405" fmla="*/ 2050035 w 7472601"/>
              <a:gd name="connsiteY405" fmla="*/ 6813345 h 6858000"/>
              <a:gd name="connsiteX406" fmla="*/ 2063025 w 7472601"/>
              <a:gd name="connsiteY406" fmla="*/ 6858000 h 6858000"/>
              <a:gd name="connsiteX407" fmla="*/ 2021675 w 7472601"/>
              <a:gd name="connsiteY407" fmla="*/ 6858000 h 6858000"/>
              <a:gd name="connsiteX408" fmla="*/ 2019308 w 7472601"/>
              <a:gd name="connsiteY408" fmla="*/ 6847118 h 6858000"/>
              <a:gd name="connsiteX409" fmla="*/ 1938835 w 7472601"/>
              <a:gd name="connsiteY409" fmla="*/ 6551160 h 6858000"/>
              <a:gd name="connsiteX410" fmla="*/ 1953230 w 7472601"/>
              <a:gd name="connsiteY410" fmla="*/ 6759699 h 6858000"/>
              <a:gd name="connsiteX411" fmla="*/ 1956763 w 7472601"/>
              <a:gd name="connsiteY411" fmla="*/ 6778191 h 6858000"/>
              <a:gd name="connsiteX412" fmla="*/ 1967925 w 7472601"/>
              <a:gd name="connsiteY412" fmla="*/ 6858000 h 6858000"/>
              <a:gd name="connsiteX413" fmla="*/ 1936622 w 7472601"/>
              <a:gd name="connsiteY413" fmla="*/ 6858000 h 6858000"/>
              <a:gd name="connsiteX414" fmla="*/ 1926261 w 7472601"/>
              <a:gd name="connsiteY414" fmla="*/ 6784064 h 6858000"/>
              <a:gd name="connsiteX415" fmla="*/ 1922724 w 7472601"/>
              <a:gd name="connsiteY415" fmla="*/ 6765577 h 6858000"/>
              <a:gd name="connsiteX416" fmla="*/ 1904650 w 7472601"/>
              <a:gd name="connsiteY416" fmla="*/ 6639616 h 6858000"/>
              <a:gd name="connsiteX417" fmla="*/ 1885273 w 7472601"/>
              <a:gd name="connsiteY417" fmla="*/ 6858000 h 6858000"/>
              <a:gd name="connsiteX418" fmla="*/ 1854363 w 7472601"/>
              <a:gd name="connsiteY418" fmla="*/ 6858000 h 6858000"/>
              <a:gd name="connsiteX419" fmla="*/ 1880391 w 7472601"/>
              <a:gd name="connsiteY419" fmla="*/ 6603796 h 6858000"/>
              <a:gd name="connsiteX420" fmla="*/ 1818273 w 7472601"/>
              <a:gd name="connsiteY420" fmla="*/ 6715729 h 6858000"/>
              <a:gd name="connsiteX421" fmla="*/ 1794691 w 7472601"/>
              <a:gd name="connsiteY421" fmla="*/ 6843239 h 6858000"/>
              <a:gd name="connsiteX422" fmla="*/ 1794914 w 7472601"/>
              <a:gd name="connsiteY422" fmla="*/ 6858000 h 6858000"/>
              <a:gd name="connsiteX423" fmla="*/ 1746128 w 7472601"/>
              <a:gd name="connsiteY423" fmla="*/ 6858000 h 6858000"/>
              <a:gd name="connsiteX424" fmla="*/ 1753934 w 7472601"/>
              <a:gd name="connsiteY424" fmla="*/ 6724796 h 6858000"/>
              <a:gd name="connsiteX425" fmla="*/ 1792053 w 7472601"/>
              <a:gd name="connsiteY425" fmla="*/ 6572396 h 6858000"/>
              <a:gd name="connsiteX426" fmla="*/ 1862248 w 7472601"/>
              <a:gd name="connsiteY426" fmla="*/ 6266397 h 6858000"/>
              <a:gd name="connsiteX427" fmla="*/ 1862250 w 7472601"/>
              <a:gd name="connsiteY427" fmla="*/ 6033531 h 6858000"/>
              <a:gd name="connsiteX428" fmla="*/ 1211999 w 7472601"/>
              <a:gd name="connsiteY428" fmla="*/ 6683610 h 6858000"/>
              <a:gd name="connsiteX429" fmla="*/ 1213266 w 7472601"/>
              <a:gd name="connsiteY429" fmla="*/ 6691947 h 6858000"/>
              <a:gd name="connsiteX430" fmla="*/ 1203370 w 7472601"/>
              <a:gd name="connsiteY430" fmla="*/ 6850676 h 6858000"/>
              <a:gd name="connsiteX431" fmla="*/ 1203671 w 7472601"/>
              <a:gd name="connsiteY431" fmla="*/ 6858000 h 6858000"/>
              <a:gd name="connsiteX432" fmla="*/ 1143180 w 7472601"/>
              <a:gd name="connsiteY432" fmla="*/ 6858000 h 6858000"/>
              <a:gd name="connsiteX433" fmla="*/ 1142176 w 7472601"/>
              <a:gd name="connsiteY433" fmla="*/ 6766045 h 6858000"/>
              <a:gd name="connsiteX434" fmla="*/ 1067484 w 7472601"/>
              <a:gd name="connsiteY434" fmla="*/ 6858000 h 6858000"/>
              <a:gd name="connsiteX435" fmla="*/ 953928 w 7472601"/>
              <a:gd name="connsiteY435" fmla="*/ 6858000 h 6858000"/>
              <a:gd name="connsiteX436" fmla="*/ 959715 w 7472601"/>
              <a:gd name="connsiteY436" fmla="*/ 6850185 h 6858000"/>
              <a:gd name="connsiteX437" fmla="*/ 1483788 w 7472601"/>
              <a:gd name="connsiteY437" fmla="*/ 6259174 h 6858000"/>
              <a:gd name="connsiteX438" fmla="*/ 1100671 w 7472601"/>
              <a:gd name="connsiteY438" fmla="*/ 6252137 h 6858000"/>
              <a:gd name="connsiteX439" fmla="*/ 1090144 w 7472601"/>
              <a:gd name="connsiteY439" fmla="*/ 6256748 h 6858000"/>
              <a:gd name="connsiteX440" fmla="*/ 1095872 w 7472601"/>
              <a:gd name="connsiteY440" fmla="*/ 6271892 h 6858000"/>
              <a:gd name="connsiteX441" fmla="*/ 262785 w 7472601"/>
              <a:gd name="connsiteY441" fmla="*/ 6845450 h 6858000"/>
              <a:gd name="connsiteX442" fmla="*/ 209968 w 7472601"/>
              <a:gd name="connsiteY442" fmla="*/ 6770713 h 6858000"/>
              <a:gd name="connsiteX443" fmla="*/ 873460 w 7472601"/>
              <a:gd name="connsiteY443" fmla="*/ 6253768 h 6858000"/>
              <a:gd name="connsiteX444" fmla="*/ 192686 w 7472601"/>
              <a:gd name="connsiteY444" fmla="*/ 5849257 h 6858000"/>
              <a:gd name="connsiteX445" fmla="*/ 4696 w 7472601"/>
              <a:gd name="connsiteY445" fmla="*/ 5697668 h 6858000"/>
              <a:gd name="connsiteX446" fmla="*/ 0 w 7472601"/>
              <a:gd name="connsiteY446" fmla="*/ 5689984 h 6858000"/>
              <a:gd name="connsiteX447" fmla="*/ 0 w 7472601"/>
              <a:gd name="connsiteY447" fmla="*/ 5513472 h 6858000"/>
              <a:gd name="connsiteX448" fmla="*/ 174101 w 7472601"/>
              <a:gd name="connsiteY448" fmla="*/ 5620277 h 6858000"/>
              <a:gd name="connsiteX449" fmla="*/ 891800 w 7472601"/>
              <a:gd name="connsiteY449" fmla="*/ 6036935 h 6858000"/>
              <a:gd name="connsiteX450" fmla="*/ 1072219 w 7472601"/>
              <a:gd name="connsiteY450" fmla="*/ 6169443 h 6858000"/>
              <a:gd name="connsiteX451" fmla="*/ 1074117 w 7472601"/>
              <a:gd name="connsiteY451" fmla="*/ 6170301 h 6858000"/>
              <a:gd name="connsiteX452" fmla="*/ 1083114 w 7472601"/>
              <a:gd name="connsiteY452" fmla="*/ 6174131 h 6858000"/>
              <a:gd name="connsiteX453" fmla="*/ 1543010 w 7472601"/>
              <a:gd name="connsiteY453" fmla="*/ 6191140 h 6858000"/>
              <a:gd name="connsiteX454" fmla="*/ 1551080 w 7472601"/>
              <a:gd name="connsiteY454" fmla="*/ 6195006 h 6858000"/>
              <a:gd name="connsiteX455" fmla="*/ 2345443 w 7472601"/>
              <a:gd name="connsiteY455" fmla="*/ 5549882 h 6858000"/>
              <a:gd name="connsiteX456" fmla="*/ 1721499 w 7472601"/>
              <a:gd name="connsiteY456" fmla="*/ 5599969 h 6858000"/>
              <a:gd name="connsiteX457" fmla="*/ 767716 w 7472601"/>
              <a:gd name="connsiteY457" fmla="*/ 5472768 h 6858000"/>
              <a:gd name="connsiteX458" fmla="*/ 722147 w 7472601"/>
              <a:gd name="connsiteY458" fmla="*/ 5393091 h 6858000"/>
              <a:gd name="connsiteX459" fmla="*/ 1485552 w 7472601"/>
              <a:gd name="connsiteY459" fmla="*/ 5313202 h 6858000"/>
              <a:gd name="connsiteX460" fmla="*/ 2143004 w 7472601"/>
              <a:gd name="connsiteY460" fmla="*/ 5402420 h 6858000"/>
              <a:gd name="connsiteX461" fmla="*/ 1933391 w 7472601"/>
              <a:gd name="connsiteY461" fmla="*/ 5156971 h 6858000"/>
              <a:gd name="connsiteX462" fmla="*/ 1827118 w 7472601"/>
              <a:gd name="connsiteY462" fmla="*/ 4968410 h 6858000"/>
              <a:gd name="connsiteX463" fmla="*/ 1837349 w 7472601"/>
              <a:gd name="connsiteY463" fmla="*/ 4956357 h 6858000"/>
              <a:gd name="connsiteX464" fmla="*/ 2162835 w 7472601"/>
              <a:gd name="connsiteY464" fmla="*/ 5187853 h 6858000"/>
              <a:gd name="connsiteX465" fmla="*/ 2257167 w 7472601"/>
              <a:gd name="connsiteY465" fmla="*/ 5462123 h 6858000"/>
              <a:gd name="connsiteX466" fmla="*/ 2261598 w 7472601"/>
              <a:gd name="connsiteY466" fmla="*/ 5467998 h 6858000"/>
              <a:gd name="connsiteX467" fmla="*/ 2437177 w 7472601"/>
              <a:gd name="connsiteY467" fmla="*/ 5479608 h 6858000"/>
              <a:gd name="connsiteX468" fmla="*/ 2445247 w 7472601"/>
              <a:gd name="connsiteY468" fmla="*/ 5483476 h 6858000"/>
              <a:gd name="connsiteX469" fmla="*/ 2743626 w 7472601"/>
              <a:gd name="connsiteY469" fmla="*/ 5304819 h 6858000"/>
              <a:gd name="connsiteX470" fmla="*/ 3048102 w 7472601"/>
              <a:gd name="connsiteY470" fmla="*/ 5150595 h 6858000"/>
              <a:gd name="connsiteX471" fmla="*/ 1799414 w 7472601"/>
              <a:gd name="connsiteY471" fmla="*/ 4694732 h 6858000"/>
              <a:gd name="connsiteX472" fmla="*/ 1771735 w 7472601"/>
              <a:gd name="connsiteY472" fmla="*/ 4619929 h 6858000"/>
              <a:gd name="connsiteX473" fmla="*/ 3104273 w 7472601"/>
              <a:gd name="connsiteY473" fmla="*/ 5076159 h 6858000"/>
              <a:gd name="connsiteX474" fmla="*/ 3113245 w 7472601"/>
              <a:gd name="connsiteY474" fmla="*/ 5090705 h 6858000"/>
              <a:gd name="connsiteX475" fmla="*/ 3126294 w 7472601"/>
              <a:gd name="connsiteY475" fmla="*/ 5114400 h 6858000"/>
              <a:gd name="connsiteX476" fmla="*/ 3937433 w 7472601"/>
              <a:gd name="connsiteY476" fmla="*/ 4830473 h 6858000"/>
              <a:gd name="connsiteX477" fmla="*/ 3590475 w 7472601"/>
              <a:gd name="connsiteY477" fmla="*/ 4597974 h 6858000"/>
              <a:gd name="connsiteX478" fmla="*/ 3100264 w 7472601"/>
              <a:gd name="connsiteY478" fmla="*/ 4579845 h 6858000"/>
              <a:gd name="connsiteX479" fmla="*/ 2183576 w 7472601"/>
              <a:gd name="connsiteY479" fmla="*/ 4227150 h 6858000"/>
              <a:gd name="connsiteX480" fmla="*/ 2151029 w 7472601"/>
              <a:gd name="connsiteY480" fmla="*/ 4146947 h 6858000"/>
              <a:gd name="connsiteX481" fmla="*/ 3563434 w 7472601"/>
              <a:gd name="connsiteY481" fmla="*/ 4469115 h 6858000"/>
              <a:gd name="connsiteX482" fmla="*/ 3177952 w 7472601"/>
              <a:gd name="connsiteY482" fmla="*/ 3657386 h 6858000"/>
              <a:gd name="connsiteX483" fmla="*/ 3189263 w 7472601"/>
              <a:gd name="connsiteY483" fmla="*/ 3625726 h 6858000"/>
              <a:gd name="connsiteX484" fmla="*/ 3560912 w 7472601"/>
              <a:gd name="connsiteY484" fmla="*/ 4079863 h 6858000"/>
              <a:gd name="connsiteX485" fmla="*/ 3626636 w 7472601"/>
              <a:gd name="connsiteY485" fmla="*/ 4512230 h 6858000"/>
              <a:gd name="connsiteX486" fmla="*/ 3653088 w 7472601"/>
              <a:gd name="connsiteY486" fmla="*/ 4521417 h 6858000"/>
              <a:gd name="connsiteX487" fmla="*/ 3988128 w 7472601"/>
              <a:gd name="connsiteY487" fmla="*/ 4817267 h 6858000"/>
              <a:gd name="connsiteX488" fmla="*/ 4830582 w 7472601"/>
              <a:gd name="connsiteY488" fmla="*/ 4676000 h 6858000"/>
              <a:gd name="connsiteX489" fmla="*/ 4830100 w 7472601"/>
              <a:gd name="connsiteY489" fmla="*/ 4675554 h 6858000"/>
              <a:gd name="connsiteX490" fmla="*/ 4036318 w 7472601"/>
              <a:gd name="connsiteY490" fmla="*/ 4147013 h 6858000"/>
              <a:gd name="connsiteX491" fmla="*/ 3432098 w 7472601"/>
              <a:gd name="connsiteY491" fmla="*/ 3537312 h 6858000"/>
              <a:gd name="connsiteX492" fmla="*/ 3446761 w 7472601"/>
              <a:gd name="connsiteY492" fmla="*/ 3461278 h 6858000"/>
              <a:gd name="connsiteX493" fmla="*/ 4419733 w 7472601"/>
              <a:gd name="connsiteY493" fmla="*/ 3963555 h 6858000"/>
              <a:gd name="connsiteX494" fmla="*/ 4781371 w 7472601"/>
              <a:gd name="connsiteY494" fmla="*/ 4458604 h 6858000"/>
              <a:gd name="connsiteX495" fmla="*/ 4780440 w 7472601"/>
              <a:gd name="connsiteY495" fmla="*/ 4470290 h 6858000"/>
              <a:gd name="connsiteX496" fmla="*/ 4898954 w 7472601"/>
              <a:gd name="connsiteY496" fmla="*/ 4662092 h 6858000"/>
              <a:gd name="connsiteX497" fmla="*/ 4900699 w 7472601"/>
              <a:gd name="connsiteY497" fmla="*/ 4670867 h 6858000"/>
              <a:gd name="connsiteX498" fmla="*/ 5714511 w 7472601"/>
              <a:gd name="connsiteY498" fmla="*/ 4663483 h 6858000"/>
              <a:gd name="connsiteX499" fmla="*/ 5464793 w 7472601"/>
              <a:gd name="connsiteY499" fmla="*/ 4393556 h 6858000"/>
              <a:gd name="connsiteX500" fmla="*/ 5461897 w 7472601"/>
              <a:gd name="connsiteY500" fmla="*/ 4390879 h 6858000"/>
              <a:gd name="connsiteX501" fmla="*/ 4294126 w 7472601"/>
              <a:gd name="connsiteY501" fmla="*/ 3303048 h 6858000"/>
              <a:gd name="connsiteX502" fmla="*/ 4305321 w 7472601"/>
              <a:gd name="connsiteY502" fmla="*/ 3256953 h 6858000"/>
              <a:gd name="connsiteX503" fmla="*/ 4949299 w 7472601"/>
              <a:gd name="connsiteY503" fmla="*/ 3766336 h 6858000"/>
              <a:gd name="connsiteX504" fmla="*/ 5291452 w 7472601"/>
              <a:gd name="connsiteY504" fmla="*/ 4076801 h 6858000"/>
              <a:gd name="connsiteX505" fmla="*/ 5434998 w 7472601"/>
              <a:gd name="connsiteY505" fmla="*/ 4254100 h 6858000"/>
              <a:gd name="connsiteX506" fmla="*/ 5351015 w 7472601"/>
              <a:gd name="connsiteY506" fmla="*/ 3760989 h 6858000"/>
              <a:gd name="connsiteX507" fmla="*/ 5413780 w 7472601"/>
              <a:gd name="connsiteY507" fmla="*/ 2966265 h 6858000"/>
              <a:gd name="connsiteX508" fmla="*/ 5425627 w 7472601"/>
              <a:gd name="connsiteY508" fmla="*/ 2954192 h 6858000"/>
              <a:gd name="connsiteX509" fmla="*/ 6604735 w 7472601"/>
              <a:gd name="connsiteY509" fmla="*/ 2041381 h 6858000"/>
              <a:gd name="connsiteX510" fmla="*/ 7204487 w 7472601"/>
              <a:gd name="connsiteY510" fmla="*/ 2742112 h 6858000"/>
              <a:gd name="connsiteX511" fmla="*/ 7131592 w 7472601"/>
              <a:gd name="connsiteY511" fmla="*/ 2672096 h 6858000"/>
              <a:gd name="connsiteX512" fmla="*/ 6996344 w 7472601"/>
              <a:gd name="connsiteY512" fmla="*/ 2518310 h 6858000"/>
              <a:gd name="connsiteX513" fmla="*/ 6735495 w 7472601"/>
              <a:gd name="connsiteY513" fmla="*/ 2196890 h 6858000"/>
              <a:gd name="connsiteX514" fmla="*/ 6721901 w 7472601"/>
              <a:gd name="connsiteY514" fmla="*/ 2179274 h 6858000"/>
              <a:gd name="connsiteX515" fmla="*/ 6604735 w 7472601"/>
              <a:gd name="connsiteY515" fmla="*/ 2041381 h 6858000"/>
              <a:gd name="connsiteX516" fmla="*/ 6591670 w 7472601"/>
              <a:gd name="connsiteY516" fmla="*/ 1988277 h 6858000"/>
              <a:gd name="connsiteX517" fmla="*/ 6747349 w 7472601"/>
              <a:gd name="connsiteY517" fmla="*/ 2160069 h 6858000"/>
              <a:gd name="connsiteX518" fmla="*/ 6760943 w 7472601"/>
              <a:gd name="connsiteY518" fmla="*/ 2177686 h 6858000"/>
              <a:gd name="connsiteX519" fmla="*/ 7021065 w 7472601"/>
              <a:gd name="connsiteY519" fmla="*/ 2498102 h 6858000"/>
              <a:gd name="connsiteX520" fmla="*/ 7155223 w 7472601"/>
              <a:gd name="connsiteY520" fmla="*/ 2650386 h 6858000"/>
              <a:gd name="connsiteX521" fmla="*/ 7203167 w 7472601"/>
              <a:gd name="connsiteY521" fmla="*/ 2697288 h 6858000"/>
              <a:gd name="connsiteX522" fmla="*/ 6937703 w 7472601"/>
              <a:gd name="connsiteY522" fmla="*/ 2321981 h 6858000"/>
              <a:gd name="connsiteX523" fmla="*/ 6591670 w 7472601"/>
              <a:gd name="connsiteY523" fmla="*/ 1988277 h 6858000"/>
              <a:gd name="connsiteX524" fmla="*/ 5798671 w 7472601"/>
              <a:gd name="connsiteY524" fmla="*/ 1981601 h 6858000"/>
              <a:gd name="connsiteX525" fmla="*/ 5754709 w 7472601"/>
              <a:gd name="connsiteY525" fmla="*/ 2071454 h 6858000"/>
              <a:gd name="connsiteX526" fmla="*/ 5763044 w 7472601"/>
              <a:gd name="connsiteY526" fmla="*/ 2842206 h 6858000"/>
              <a:gd name="connsiteX527" fmla="*/ 5764974 w 7472601"/>
              <a:gd name="connsiteY527" fmla="*/ 2799609 h 6858000"/>
              <a:gd name="connsiteX528" fmla="*/ 5767665 w 7472601"/>
              <a:gd name="connsiteY528" fmla="*/ 2666409 h 6858000"/>
              <a:gd name="connsiteX529" fmla="*/ 5763055 w 7472601"/>
              <a:gd name="connsiteY529" fmla="*/ 2579705 h 6858000"/>
              <a:gd name="connsiteX530" fmla="*/ 5758079 w 7472601"/>
              <a:gd name="connsiteY530" fmla="*/ 2492508 h 6858000"/>
              <a:gd name="connsiteX531" fmla="*/ 5779325 w 7472601"/>
              <a:gd name="connsiteY531" fmla="*/ 2197069 h 6858000"/>
              <a:gd name="connsiteX532" fmla="*/ 5798671 w 7472601"/>
              <a:gd name="connsiteY532" fmla="*/ 1981601 h 6858000"/>
              <a:gd name="connsiteX533" fmla="*/ 5829202 w 7472601"/>
              <a:gd name="connsiteY533" fmla="*/ 1971679 h 6858000"/>
              <a:gd name="connsiteX534" fmla="*/ 5809558 w 7472601"/>
              <a:gd name="connsiteY534" fmla="*/ 2198043 h 6858000"/>
              <a:gd name="connsiteX535" fmla="*/ 5788653 w 7472601"/>
              <a:gd name="connsiteY535" fmla="*/ 2489430 h 6858000"/>
              <a:gd name="connsiteX536" fmla="*/ 5793439 w 7472601"/>
              <a:gd name="connsiteY536" fmla="*/ 2575235 h 6858000"/>
              <a:gd name="connsiteX537" fmla="*/ 5796837 w 7472601"/>
              <a:gd name="connsiteY537" fmla="*/ 2637633 h 6858000"/>
              <a:gd name="connsiteX538" fmla="*/ 5818614 w 7472601"/>
              <a:gd name="connsiteY538" fmla="*/ 2473055 h 6858000"/>
              <a:gd name="connsiteX539" fmla="*/ 5829202 w 7472601"/>
              <a:gd name="connsiteY539" fmla="*/ 1971679 h 6858000"/>
              <a:gd name="connsiteX540" fmla="*/ 5911389 w 7472601"/>
              <a:gd name="connsiteY540" fmla="*/ 1898371 h 6858000"/>
              <a:gd name="connsiteX541" fmla="*/ 6237627 w 7472601"/>
              <a:gd name="connsiteY541" fmla="*/ 2231921 h 6858000"/>
              <a:gd name="connsiteX542" fmla="*/ 5911389 w 7472601"/>
              <a:gd name="connsiteY542" fmla="*/ 1898371 h 6858000"/>
              <a:gd name="connsiteX543" fmla="*/ 6944437 w 7472601"/>
              <a:gd name="connsiteY543" fmla="*/ 1575402 h 6858000"/>
              <a:gd name="connsiteX544" fmla="*/ 6304730 w 7472601"/>
              <a:gd name="connsiteY544" fmla="*/ 1766654 h 6858000"/>
              <a:gd name="connsiteX545" fmla="*/ 6944437 w 7472601"/>
              <a:gd name="connsiteY545" fmla="*/ 1575402 h 6858000"/>
              <a:gd name="connsiteX546" fmla="*/ 7019523 w 7472601"/>
              <a:gd name="connsiteY546" fmla="*/ 1519450 h 6858000"/>
              <a:gd name="connsiteX547" fmla="*/ 6298091 w 7472601"/>
              <a:gd name="connsiteY547" fmla="*/ 1737122 h 6858000"/>
              <a:gd name="connsiteX548" fmla="*/ 7019523 w 7472601"/>
              <a:gd name="connsiteY548" fmla="*/ 1519450 h 6858000"/>
              <a:gd name="connsiteX549" fmla="*/ 2399523 w 7472601"/>
              <a:gd name="connsiteY549" fmla="*/ 1428234 h 6858000"/>
              <a:gd name="connsiteX550" fmla="*/ 2224982 w 7472601"/>
              <a:gd name="connsiteY550" fmla="*/ 1826201 h 6858000"/>
              <a:gd name="connsiteX551" fmla="*/ 2096099 w 7472601"/>
              <a:gd name="connsiteY551" fmla="*/ 2345900 h 6858000"/>
              <a:gd name="connsiteX552" fmla="*/ 2283317 w 7472601"/>
              <a:gd name="connsiteY552" fmla="*/ 1796925 h 6858000"/>
              <a:gd name="connsiteX553" fmla="*/ 2399523 w 7472601"/>
              <a:gd name="connsiteY553" fmla="*/ 1428234 h 6858000"/>
              <a:gd name="connsiteX554" fmla="*/ 2448558 w 7472601"/>
              <a:gd name="connsiteY554" fmla="*/ 1373435 h 6858000"/>
              <a:gd name="connsiteX555" fmla="*/ 2312521 w 7472601"/>
              <a:gd name="connsiteY555" fmla="*/ 1806140 h 6858000"/>
              <a:gd name="connsiteX556" fmla="*/ 2127533 w 7472601"/>
              <a:gd name="connsiteY556" fmla="*/ 2348380 h 6858000"/>
              <a:gd name="connsiteX557" fmla="*/ 2358080 w 7472601"/>
              <a:gd name="connsiteY557" fmla="*/ 1866134 h 6858000"/>
              <a:gd name="connsiteX558" fmla="*/ 2407436 w 7472601"/>
              <a:gd name="connsiteY558" fmla="*/ 1651070 h 6858000"/>
              <a:gd name="connsiteX559" fmla="*/ 2448558 w 7472601"/>
              <a:gd name="connsiteY559" fmla="*/ 1373435 h 6858000"/>
              <a:gd name="connsiteX560" fmla="*/ 278707 w 7472601"/>
              <a:gd name="connsiteY560" fmla="*/ 1352270 h 6858000"/>
              <a:gd name="connsiteX561" fmla="*/ 321570 w 7472601"/>
              <a:gd name="connsiteY561" fmla="*/ 1861610 h 6858000"/>
              <a:gd name="connsiteX562" fmla="*/ 294281 w 7472601"/>
              <a:gd name="connsiteY562" fmla="*/ 1440658 h 6858000"/>
              <a:gd name="connsiteX563" fmla="*/ 278707 w 7472601"/>
              <a:gd name="connsiteY563" fmla="*/ 1352270 h 6858000"/>
              <a:gd name="connsiteX564" fmla="*/ 1423821 w 7472601"/>
              <a:gd name="connsiteY564" fmla="*/ 1351958 h 6858000"/>
              <a:gd name="connsiteX565" fmla="*/ 1638521 w 7472601"/>
              <a:gd name="connsiteY565" fmla="*/ 1908470 h 6858000"/>
              <a:gd name="connsiteX566" fmla="*/ 1754199 w 7472601"/>
              <a:gd name="connsiteY566" fmla="*/ 2149284 h 6858000"/>
              <a:gd name="connsiteX567" fmla="*/ 1908359 w 7472601"/>
              <a:gd name="connsiteY567" fmla="*/ 2364988 h 6858000"/>
              <a:gd name="connsiteX568" fmla="*/ 1647661 w 7472601"/>
              <a:gd name="connsiteY568" fmla="*/ 1825945 h 6858000"/>
              <a:gd name="connsiteX569" fmla="*/ 1423821 w 7472601"/>
              <a:gd name="connsiteY569" fmla="*/ 1351958 h 6858000"/>
              <a:gd name="connsiteX570" fmla="*/ 1431890 w 7472601"/>
              <a:gd name="connsiteY570" fmla="*/ 1306475 h 6858000"/>
              <a:gd name="connsiteX571" fmla="*/ 1507597 w 7472601"/>
              <a:gd name="connsiteY571" fmla="*/ 1446132 h 6858000"/>
              <a:gd name="connsiteX572" fmla="*/ 1674586 w 7472601"/>
              <a:gd name="connsiteY572" fmla="*/ 1813832 h 6858000"/>
              <a:gd name="connsiteX573" fmla="*/ 1815950 w 7472601"/>
              <a:gd name="connsiteY573" fmla="*/ 2128564 h 6858000"/>
              <a:gd name="connsiteX574" fmla="*/ 1984242 w 7472601"/>
              <a:gd name="connsiteY574" fmla="*/ 2430829 h 6858000"/>
              <a:gd name="connsiteX575" fmla="*/ 2014023 w 7472601"/>
              <a:gd name="connsiteY575" fmla="*/ 2450995 h 6858000"/>
              <a:gd name="connsiteX576" fmla="*/ 1747337 w 7472601"/>
              <a:gd name="connsiteY576" fmla="*/ 1855264 h 6858000"/>
              <a:gd name="connsiteX577" fmla="*/ 1533749 w 7472601"/>
              <a:gd name="connsiteY577" fmla="*/ 1478656 h 6858000"/>
              <a:gd name="connsiteX578" fmla="*/ 1431890 w 7472601"/>
              <a:gd name="connsiteY578" fmla="*/ 1306475 h 6858000"/>
              <a:gd name="connsiteX579" fmla="*/ 5052692 w 7472601"/>
              <a:gd name="connsiteY579" fmla="*/ 1292994 h 6858000"/>
              <a:gd name="connsiteX580" fmla="*/ 5200661 w 7472601"/>
              <a:gd name="connsiteY580" fmla="*/ 1635186 h 6858000"/>
              <a:gd name="connsiteX581" fmla="*/ 5297138 w 7472601"/>
              <a:gd name="connsiteY581" fmla="*/ 1906351 h 6858000"/>
              <a:gd name="connsiteX582" fmla="*/ 5052692 w 7472601"/>
              <a:gd name="connsiteY582" fmla="*/ 1292994 h 6858000"/>
              <a:gd name="connsiteX583" fmla="*/ 5009948 w 7472601"/>
              <a:gd name="connsiteY583" fmla="*/ 1273619 h 6858000"/>
              <a:gd name="connsiteX584" fmla="*/ 5121777 w 7472601"/>
              <a:gd name="connsiteY584" fmla="*/ 1654213 h 6858000"/>
              <a:gd name="connsiteX585" fmla="*/ 5293545 w 7472601"/>
              <a:gd name="connsiteY585" fmla="*/ 2072247 h 6858000"/>
              <a:gd name="connsiteX586" fmla="*/ 5294042 w 7472601"/>
              <a:gd name="connsiteY586" fmla="*/ 2065019 h 6858000"/>
              <a:gd name="connsiteX587" fmla="*/ 5171936 w 7472601"/>
              <a:gd name="connsiteY587" fmla="*/ 1647613 h 6858000"/>
              <a:gd name="connsiteX588" fmla="*/ 5009948 w 7472601"/>
              <a:gd name="connsiteY588" fmla="*/ 1273619 h 6858000"/>
              <a:gd name="connsiteX589" fmla="*/ 655236 w 7472601"/>
              <a:gd name="connsiteY589" fmla="*/ 1268632 h 6858000"/>
              <a:gd name="connsiteX590" fmla="*/ 839521 w 7472601"/>
              <a:gd name="connsiteY590" fmla="*/ 1685315 h 6858000"/>
              <a:gd name="connsiteX591" fmla="*/ 1109416 w 7472601"/>
              <a:gd name="connsiteY591" fmla="*/ 2061663 h 6858000"/>
              <a:gd name="connsiteX592" fmla="*/ 1298300 w 7472601"/>
              <a:gd name="connsiteY592" fmla="*/ 2247742 h 6858000"/>
              <a:gd name="connsiteX593" fmla="*/ 1125871 w 7472601"/>
              <a:gd name="connsiteY593" fmla="*/ 1989513 h 6858000"/>
              <a:gd name="connsiteX594" fmla="*/ 981574 w 7472601"/>
              <a:gd name="connsiteY594" fmla="*/ 1783157 h 6858000"/>
              <a:gd name="connsiteX595" fmla="*/ 922198 w 7472601"/>
              <a:gd name="connsiteY595" fmla="*/ 1677437 h 6858000"/>
              <a:gd name="connsiteX596" fmla="*/ 869293 w 7472601"/>
              <a:gd name="connsiteY596" fmla="*/ 1583214 h 6858000"/>
              <a:gd name="connsiteX597" fmla="*/ 751431 w 7472601"/>
              <a:gd name="connsiteY597" fmla="*/ 1405731 h 6858000"/>
              <a:gd name="connsiteX598" fmla="*/ 655236 w 7472601"/>
              <a:gd name="connsiteY598" fmla="*/ 1268632 h 6858000"/>
              <a:gd name="connsiteX599" fmla="*/ 6516292 w 7472601"/>
              <a:gd name="connsiteY599" fmla="*/ 1263064 h 6858000"/>
              <a:gd name="connsiteX600" fmla="*/ 5736320 w 7472601"/>
              <a:gd name="connsiteY600" fmla="*/ 1501803 h 6858000"/>
              <a:gd name="connsiteX601" fmla="*/ 6516292 w 7472601"/>
              <a:gd name="connsiteY601" fmla="*/ 1263064 h 6858000"/>
              <a:gd name="connsiteX602" fmla="*/ 291466 w 7472601"/>
              <a:gd name="connsiteY602" fmla="*/ 1250369 h 6858000"/>
              <a:gd name="connsiteX603" fmla="*/ 323180 w 7472601"/>
              <a:gd name="connsiteY603" fmla="*/ 1435283 h 6858000"/>
              <a:gd name="connsiteX604" fmla="*/ 349381 w 7472601"/>
              <a:gd name="connsiteY604" fmla="*/ 1875041 h 6858000"/>
              <a:gd name="connsiteX605" fmla="*/ 374363 w 7472601"/>
              <a:gd name="connsiteY605" fmla="*/ 1506494 h 6858000"/>
              <a:gd name="connsiteX606" fmla="*/ 302168 w 7472601"/>
              <a:gd name="connsiteY606" fmla="*/ 1274495 h 6858000"/>
              <a:gd name="connsiteX607" fmla="*/ 291466 w 7472601"/>
              <a:gd name="connsiteY607" fmla="*/ 1250369 h 6858000"/>
              <a:gd name="connsiteX608" fmla="*/ 678222 w 7472601"/>
              <a:gd name="connsiteY608" fmla="*/ 1248670 h 6858000"/>
              <a:gd name="connsiteX609" fmla="*/ 775536 w 7472601"/>
              <a:gd name="connsiteY609" fmla="*/ 1388015 h 6858000"/>
              <a:gd name="connsiteX610" fmla="*/ 894529 w 7472601"/>
              <a:gd name="connsiteY610" fmla="*/ 1567739 h 6858000"/>
              <a:gd name="connsiteX611" fmla="*/ 948000 w 7472601"/>
              <a:gd name="connsiteY611" fmla="*/ 1663088 h 6858000"/>
              <a:gd name="connsiteX612" fmla="*/ 1006812 w 7472601"/>
              <a:gd name="connsiteY612" fmla="*/ 1767683 h 6858000"/>
              <a:gd name="connsiteX613" fmla="*/ 1149133 w 7472601"/>
              <a:gd name="connsiteY613" fmla="*/ 1971513 h 6858000"/>
              <a:gd name="connsiteX614" fmla="*/ 1333952 w 7472601"/>
              <a:gd name="connsiteY614" fmla="*/ 2251620 h 6858000"/>
              <a:gd name="connsiteX615" fmla="*/ 1337329 w 7472601"/>
              <a:gd name="connsiteY615" fmla="*/ 2258350 h 6858000"/>
              <a:gd name="connsiteX616" fmla="*/ 1014726 w 7472601"/>
              <a:gd name="connsiteY616" fmla="*/ 1615556 h 6858000"/>
              <a:gd name="connsiteX617" fmla="*/ 678222 w 7472601"/>
              <a:gd name="connsiteY617" fmla="*/ 1248670 h 6858000"/>
              <a:gd name="connsiteX618" fmla="*/ 6691602 w 7472601"/>
              <a:gd name="connsiteY618" fmla="*/ 1140573 h 6858000"/>
              <a:gd name="connsiteX619" fmla="*/ 6571100 w 7472601"/>
              <a:gd name="connsiteY619" fmla="*/ 1183662 h 6858000"/>
              <a:gd name="connsiteX620" fmla="*/ 6241687 w 7472601"/>
              <a:gd name="connsiteY620" fmla="*/ 1257600 h 6858000"/>
              <a:gd name="connsiteX621" fmla="*/ 5693009 w 7472601"/>
              <a:gd name="connsiteY621" fmla="*/ 1478256 h 6858000"/>
              <a:gd name="connsiteX622" fmla="*/ 6548420 w 7472601"/>
              <a:gd name="connsiteY622" fmla="*/ 1214599 h 6858000"/>
              <a:gd name="connsiteX623" fmla="*/ 6605473 w 7472601"/>
              <a:gd name="connsiteY623" fmla="*/ 1184686 h 6858000"/>
              <a:gd name="connsiteX624" fmla="*/ 6691602 w 7472601"/>
              <a:gd name="connsiteY624" fmla="*/ 1140573 h 6858000"/>
              <a:gd name="connsiteX625" fmla="*/ 4002475 w 7472601"/>
              <a:gd name="connsiteY625" fmla="*/ 1037802 h 6858000"/>
              <a:gd name="connsiteX626" fmla="*/ 4000324 w 7472601"/>
              <a:gd name="connsiteY626" fmla="*/ 1039362 h 6858000"/>
              <a:gd name="connsiteX627" fmla="*/ 4002862 w 7472601"/>
              <a:gd name="connsiteY627" fmla="*/ 1042866 h 6858000"/>
              <a:gd name="connsiteX628" fmla="*/ 4002475 w 7472601"/>
              <a:gd name="connsiteY628" fmla="*/ 1037802 h 6858000"/>
              <a:gd name="connsiteX629" fmla="*/ 506322 w 7472601"/>
              <a:gd name="connsiteY629" fmla="*/ 1020997 h 6858000"/>
              <a:gd name="connsiteX630" fmla="*/ 533068 w 7472601"/>
              <a:gd name="connsiteY630" fmla="*/ 1029409 h 6858000"/>
              <a:gd name="connsiteX631" fmla="*/ 1232525 w 7472601"/>
              <a:gd name="connsiteY631" fmla="*/ 1804675 h 6858000"/>
              <a:gd name="connsiteX632" fmla="*/ 1388858 w 7472601"/>
              <a:gd name="connsiteY632" fmla="*/ 2368011 h 6858000"/>
              <a:gd name="connsiteX633" fmla="*/ 1384098 w 7472601"/>
              <a:gd name="connsiteY633" fmla="*/ 2378125 h 6858000"/>
              <a:gd name="connsiteX634" fmla="*/ 1425393 w 7472601"/>
              <a:gd name="connsiteY634" fmla="*/ 2589124 h 6858000"/>
              <a:gd name="connsiteX635" fmla="*/ 1424001 w 7472601"/>
              <a:gd name="connsiteY635" fmla="*/ 2597541 h 6858000"/>
              <a:gd name="connsiteX636" fmla="*/ 2152729 w 7472601"/>
              <a:gd name="connsiteY636" fmla="*/ 2864487 h 6858000"/>
              <a:gd name="connsiteX637" fmla="*/ 2020609 w 7472601"/>
              <a:gd name="connsiteY637" fmla="*/ 2539671 h 6858000"/>
              <a:gd name="connsiteX638" fmla="*/ 2018920 w 7472601"/>
              <a:gd name="connsiteY638" fmla="*/ 2536309 h 6858000"/>
              <a:gd name="connsiteX639" fmla="*/ 1342441 w 7472601"/>
              <a:gd name="connsiteY639" fmla="*/ 1173017 h 6858000"/>
              <a:gd name="connsiteX640" fmla="*/ 1367925 w 7472601"/>
              <a:gd name="connsiteY640" fmla="*/ 1135648 h 6858000"/>
              <a:gd name="connsiteX641" fmla="*/ 1771401 w 7472601"/>
              <a:gd name="connsiteY641" fmla="*/ 1806673 h 6858000"/>
              <a:gd name="connsiteX642" fmla="*/ 1972385 w 7472601"/>
              <a:gd name="connsiteY642" fmla="*/ 2198735 h 6858000"/>
              <a:gd name="connsiteX643" fmla="*/ 2040892 w 7472601"/>
              <a:gd name="connsiteY643" fmla="*/ 2405205 h 6858000"/>
              <a:gd name="connsiteX644" fmla="*/ 2131689 w 7472601"/>
              <a:gd name="connsiteY644" fmla="*/ 1936926 h 6858000"/>
              <a:gd name="connsiteX645" fmla="*/ 2454820 w 7472601"/>
              <a:gd name="connsiteY645" fmla="*/ 1248808 h 6858000"/>
              <a:gd name="connsiteX646" fmla="*/ 2492512 w 7472601"/>
              <a:gd name="connsiteY646" fmla="*/ 1302920 h 6858000"/>
              <a:gd name="connsiteX647" fmla="*/ 2081216 w 7472601"/>
              <a:gd name="connsiteY647" fmla="*/ 2527513 h 6858000"/>
              <a:gd name="connsiteX648" fmla="*/ 2081211 w 7472601"/>
              <a:gd name="connsiteY648" fmla="*/ 2528916 h 6858000"/>
              <a:gd name="connsiteX649" fmla="*/ 2199067 w 7472601"/>
              <a:gd name="connsiteY649" fmla="*/ 2884061 h 6858000"/>
              <a:gd name="connsiteX650" fmla="*/ 3192586 w 7472601"/>
              <a:gd name="connsiteY650" fmla="*/ 3411496 h 6858000"/>
              <a:gd name="connsiteX651" fmla="*/ 3182620 w 7472601"/>
              <a:gd name="connsiteY651" fmla="*/ 3483279 h 6858000"/>
              <a:gd name="connsiteX652" fmla="*/ 2435119 w 7472601"/>
              <a:gd name="connsiteY652" fmla="*/ 3080173 h 6858000"/>
              <a:gd name="connsiteX653" fmla="*/ 2410152 w 7472601"/>
              <a:gd name="connsiteY653" fmla="*/ 3063751 h 6858000"/>
              <a:gd name="connsiteX654" fmla="*/ 2408099 w 7472601"/>
              <a:gd name="connsiteY654" fmla="*/ 3064403 h 6858000"/>
              <a:gd name="connsiteX655" fmla="*/ 2407218 w 7472601"/>
              <a:gd name="connsiteY655" fmla="*/ 3070324 h 6858000"/>
              <a:gd name="connsiteX656" fmla="*/ 2380138 w 7472601"/>
              <a:gd name="connsiteY656" fmla="*/ 3099341 h 6858000"/>
              <a:gd name="connsiteX657" fmla="*/ 1765923 w 7472601"/>
              <a:gd name="connsiteY657" fmla="*/ 3581043 h 6858000"/>
              <a:gd name="connsiteX658" fmla="*/ 1702258 w 7472601"/>
              <a:gd name="connsiteY658" fmla="*/ 3612286 h 6858000"/>
              <a:gd name="connsiteX659" fmla="*/ 1538370 w 7472601"/>
              <a:gd name="connsiteY659" fmla="*/ 3811804 h 6858000"/>
              <a:gd name="connsiteX660" fmla="*/ 542867 w 7472601"/>
              <a:gd name="connsiteY660" fmla="*/ 4944092 h 6858000"/>
              <a:gd name="connsiteX661" fmla="*/ 515800 w 7472601"/>
              <a:gd name="connsiteY661" fmla="*/ 4862180 h 6858000"/>
              <a:gd name="connsiteX662" fmla="*/ 909145 w 7472601"/>
              <a:gd name="connsiteY662" fmla="*/ 4199225 h 6858000"/>
              <a:gd name="connsiteX663" fmla="*/ 1214067 w 7472601"/>
              <a:gd name="connsiteY663" fmla="*/ 3908561 h 6858000"/>
              <a:gd name="connsiteX664" fmla="*/ 640967 w 7472601"/>
              <a:gd name="connsiteY664" fmla="*/ 4105601 h 6858000"/>
              <a:gd name="connsiteX665" fmla="*/ 112563 w 7472601"/>
              <a:gd name="connsiteY665" fmla="*/ 4396952 h 6858000"/>
              <a:gd name="connsiteX666" fmla="*/ 0 w 7472601"/>
              <a:gd name="connsiteY666" fmla="*/ 4466006 h 6858000"/>
              <a:gd name="connsiteX667" fmla="*/ 0 w 7472601"/>
              <a:gd name="connsiteY667" fmla="*/ 4233763 h 6858000"/>
              <a:gd name="connsiteX668" fmla="*/ 36881 w 7472601"/>
              <a:gd name="connsiteY668" fmla="*/ 4200118 h 6858000"/>
              <a:gd name="connsiteX669" fmla="*/ 910534 w 7472601"/>
              <a:gd name="connsiteY669" fmla="*/ 3629753 h 6858000"/>
              <a:gd name="connsiteX670" fmla="*/ 1578717 w 7472601"/>
              <a:gd name="connsiteY670" fmla="*/ 3575982 h 6858000"/>
              <a:gd name="connsiteX671" fmla="*/ 2338780 w 7472601"/>
              <a:gd name="connsiteY671" fmla="*/ 3033725 h 6858000"/>
              <a:gd name="connsiteX672" fmla="*/ 1807991 w 7472601"/>
              <a:gd name="connsiteY672" fmla="*/ 2807184 h 6858000"/>
              <a:gd name="connsiteX673" fmla="*/ 1416358 w 7472601"/>
              <a:gd name="connsiteY673" fmla="*/ 3112571 h 6858000"/>
              <a:gd name="connsiteX674" fmla="*/ 939066 w 7472601"/>
              <a:gd name="connsiteY674" fmla="*/ 3378798 h 6858000"/>
              <a:gd name="connsiteX675" fmla="*/ 115099 w 7472601"/>
              <a:gd name="connsiteY675" fmla="*/ 3607650 h 6858000"/>
              <a:gd name="connsiteX676" fmla="*/ 97284 w 7472601"/>
              <a:gd name="connsiteY676" fmla="*/ 3520393 h 6858000"/>
              <a:gd name="connsiteX677" fmla="*/ 922050 w 7472601"/>
              <a:gd name="connsiteY677" fmla="*/ 3074867 h 6858000"/>
              <a:gd name="connsiteX678" fmla="*/ 1405265 w 7472601"/>
              <a:gd name="connsiteY678" fmla="*/ 3016319 h 6858000"/>
              <a:gd name="connsiteX679" fmla="*/ 1407512 w 7472601"/>
              <a:gd name="connsiteY679" fmla="*/ 3018001 h 6858000"/>
              <a:gd name="connsiteX680" fmla="*/ 1726266 w 7472601"/>
              <a:gd name="connsiteY680" fmla="*/ 2777274 h 6858000"/>
              <a:gd name="connsiteX681" fmla="*/ 625390 w 7472601"/>
              <a:gd name="connsiteY681" fmla="*/ 2514541 h 6858000"/>
              <a:gd name="connsiteX682" fmla="*/ 619799 w 7472601"/>
              <a:gd name="connsiteY682" fmla="*/ 2527180 h 6858000"/>
              <a:gd name="connsiteX683" fmla="*/ 310030 w 7472601"/>
              <a:gd name="connsiteY683" fmla="*/ 2771818 h 6858000"/>
              <a:gd name="connsiteX684" fmla="*/ 173877 w 7472601"/>
              <a:gd name="connsiteY684" fmla="*/ 2937056 h 6858000"/>
              <a:gd name="connsiteX685" fmla="*/ 77889 w 7472601"/>
              <a:gd name="connsiteY685" fmla="*/ 3138440 h 6858000"/>
              <a:gd name="connsiteX686" fmla="*/ 0 w 7472601"/>
              <a:gd name="connsiteY686" fmla="*/ 3271395 h 6858000"/>
              <a:gd name="connsiteX687" fmla="*/ 0 w 7472601"/>
              <a:gd name="connsiteY687" fmla="*/ 3153002 h 6858000"/>
              <a:gd name="connsiteX688" fmla="*/ 2386 w 7472601"/>
              <a:gd name="connsiteY688" fmla="*/ 3149203 h 6858000"/>
              <a:gd name="connsiteX689" fmla="*/ 89753 w 7472601"/>
              <a:gd name="connsiteY689" fmla="*/ 2987702 h 6858000"/>
              <a:gd name="connsiteX690" fmla="*/ 76869 w 7472601"/>
              <a:gd name="connsiteY690" fmla="*/ 3005404 h 6858000"/>
              <a:gd name="connsiteX691" fmla="*/ 32049 w 7472601"/>
              <a:gd name="connsiteY691" fmla="*/ 3065814 h 6858000"/>
              <a:gd name="connsiteX692" fmla="*/ 0 w 7472601"/>
              <a:gd name="connsiteY692" fmla="*/ 3108744 h 6858000"/>
              <a:gd name="connsiteX693" fmla="*/ 0 w 7472601"/>
              <a:gd name="connsiteY693" fmla="*/ 3058059 h 6858000"/>
              <a:gd name="connsiteX694" fmla="*/ 7610 w 7472601"/>
              <a:gd name="connsiteY694" fmla="*/ 3047889 h 6858000"/>
              <a:gd name="connsiteX695" fmla="*/ 52419 w 7472601"/>
              <a:gd name="connsiteY695" fmla="*/ 2987479 h 6858000"/>
              <a:gd name="connsiteX696" fmla="*/ 59142 w 7472601"/>
              <a:gd name="connsiteY696" fmla="*/ 2978488 h 6858000"/>
              <a:gd name="connsiteX697" fmla="*/ 0 w 7472601"/>
              <a:gd name="connsiteY697" fmla="*/ 3015334 h 6858000"/>
              <a:gd name="connsiteX698" fmla="*/ 0 w 7472601"/>
              <a:gd name="connsiteY698" fmla="*/ 2914286 h 6858000"/>
              <a:gd name="connsiteX699" fmla="*/ 36383 w 7472601"/>
              <a:gd name="connsiteY699" fmla="*/ 2901128 h 6858000"/>
              <a:gd name="connsiteX700" fmla="*/ 156329 w 7472601"/>
              <a:gd name="connsiteY700" fmla="*/ 2840533 h 6858000"/>
              <a:gd name="connsiteX701" fmla="*/ 358355 w 7472601"/>
              <a:gd name="connsiteY701" fmla="*/ 2620471 h 6858000"/>
              <a:gd name="connsiteX702" fmla="*/ 510577 w 7472601"/>
              <a:gd name="connsiteY702" fmla="*/ 2501244 h 6858000"/>
              <a:gd name="connsiteX703" fmla="*/ 211967 w 7472601"/>
              <a:gd name="connsiteY703" fmla="*/ 2479171 h 6858000"/>
              <a:gd name="connsiteX704" fmla="*/ 0 w 7472601"/>
              <a:gd name="connsiteY704" fmla="*/ 2476398 h 6858000"/>
              <a:gd name="connsiteX705" fmla="*/ 0 w 7472601"/>
              <a:gd name="connsiteY705" fmla="*/ 2389189 h 6858000"/>
              <a:gd name="connsiteX706" fmla="*/ 103062 w 7472601"/>
              <a:gd name="connsiteY706" fmla="*/ 2389518 h 6858000"/>
              <a:gd name="connsiteX707" fmla="*/ 510734 w 7472601"/>
              <a:gd name="connsiteY707" fmla="*/ 2416201 h 6858000"/>
              <a:gd name="connsiteX708" fmla="*/ 279257 w 7472601"/>
              <a:gd name="connsiteY708" fmla="*/ 2092102 h 6858000"/>
              <a:gd name="connsiteX709" fmla="*/ 65265 w 7472601"/>
              <a:gd name="connsiteY709" fmla="*/ 2006049 h 6858000"/>
              <a:gd name="connsiteX710" fmla="*/ 0 w 7472601"/>
              <a:gd name="connsiteY710" fmla="*/ 1982532 h 6858000"/>
              <a:gd name="connsiteX711" fmla="*/ 0 w 7472601"/>
              <a:gd name="connsiteY711" fmla="*/ 1912789 h 6858000"/>
              <a:gd name="connsiteX712" fmla="*/ 97460 w 7472601"/>
              <a:gd name="connsiteY712" fmla="*/ 1953725 h 6858000"/>
              <a:gd name="connsiteX713" fmla="*/ 221272 w 7472601"/>
              <a:gd name="connsiteY713" fmla="*/ 1980766 h 6858000"/>
              <a:gd name="connsiteX714" fmla="*/ 116765 w 7472601"/>
              <a:gd name="connsiteY714" fmla="*/ 1911033 h 6858000"/>
              <a:gd name="connsiteX715" fmla="*/ 16405 w 7472601"/>
              <a:gd name="connsiteY715" fmla="*/ 1803412 h 6858000"/>
              <a:gd name="connsiteX716" fmla="*/ 0 w 7472601"/>
              <a:gd name="connsiteY716" fmla="*/ 1784777 h 6858000"/>
              <a:gd name="connsiteX717" fmla="*/ 0 w 7472601"/>
              <a:gd name="connsiteY717" fmla="*/ 1740082 h 6858000"/>
              <a:gd name="connsiteX718" fmla="*/ 39394 w 7472601"/>
              <a:gd name="connsiteY718" fmla="*/ 1784856 h 6858000"/>
              <a:gd name="connsiteX719" fmla="*/ 135813 w 7472601"/>
              <a:gd name="connsiteY719" fmla="*/ 1888838 h 6858000"/>
              <a:gd name="connsiteX720" fmla="*/ 242575 w 7472601"/>
              <a:gd name="connsiteY720" fmla="*/ 1958841 h 6858000"/>
              <a:gd name="connsiteX721" fmla="*/ 82197 w 7472601"/>
              <a:gd name="connsiteY721" fmla="*/ 1754826 h 6858000"/>
              <a:gd name="connsiteX722" fmla="*/ 0 w 7472601"/>
              <a:gd name="connsiteY722" fmla="*/ 1679650 h 6858000"/>
              <a:gd name="connsiteX723" fmla="*/ 0 w 7472601"/>
              <a:gd name="connsiteY723" fmla="*/ 1602463 h 6858000"/>
              <a:gd name="connsiteX724" fmla="*/ 84689 w 7472601"/>
              <a:gd name="connsiteY724" fmla="*/ 1677442 h 6858000"/>
              <a:gd name="connsiteX725" fmla="*/ 298437 w 7472601"/>
              <a:gd name="connsiteY725" fmla="*/ 1968019 h 6858000"/>
              <a:gd name="connsiteX726" fmla="*/ 227269 w 7472601"/>
              <a:gd name="connsiteY726" fmla="*/ 1114064 h 6858000"/>
              <a:gd name="connsiteX727" fmla="*/ 248003 w 7472601"/>
              <a:gd name="connsiteY727" fmla="*/ 1089613 h 6858000"/>
              <a:gd name="connsiteX728" fmla="*/ 427020 w 7472601"/>
              <a:gd name="connsiteY728" fmla="*/ 1619803 h 6858000"/>
              <a:gd name="connsiteX729" fmla="*/ 340345 w 7472601"/>
              <a:gd name="connsiteY729" fmla="*/ 2027739 h 6858000"/>
              <a:gd name="connsiteX730" fmla="*/ 360865 w 7472601"/>
              <a:gd name="connsiteY730" fmla="*/ 2044827 h 6858000"/>
              <a:gd name="connsiteX731" fmla="*/ 560414 w 7472601"/>
              <a:gd name="connsiteY731" fmla="*/ 2421457 h 6858000"/>
              <a:gd name="connsiteX732" fmla="*/ 1359703 w 7472601"/>
              <a:gd name="connsiteY732" fmla="*/ 2578554 h 6858000"/>
              <a:gd name="connsiteX733" fmla="*/ 1359422 w 7472601"/>
              <a:gd name="connsiteY733" fmla="*/ 2577994 h 6858000"/>
              <a:gd name="connsiteX734" fmla="*/ 828701 w 7472601"/>
              <a:gd name="connsiteY734" fmla="*/ 1839520 h 6858000"/>
              <a:gd name="connsiteX735" fmla="*/ 494427 w 7472601"/>
              <a:gd name="connsiteY735" fmla="*/ 1092333 h 6858000"/>
              <a:gd name="connsiteX736" fmla="*/ 506322 w 7472601"/>
              <a:gd name="connsiteY736" fmla="*/ 1020997 h 6858000"/>
              <a:gd name="connsiteX737" fmla="*/ 4570198 w 7472601"/>
              <a:gd name="connsiteY737" fmla="*/ 978081 h 6858000"/>
              <a:gd name="connsiteX738" fmla="*/ 4523691 w 7472601"/>
              <a:gd name="connsiteY738" fmla="*/ 1127776 h 6858000"/>
              <a:gd name="connsiteX739" fmla="*/ 4509875 w 7472601"/>
              <a:gd name="connsiteY739" fmla="*/ 1167552 h 6858000"/>
              <a:gd name="connsiteX740" fmla="*/ 4478168 w 7472601"/>
              <a:gd name="connsiteY740" fmla="*/ 1260735 h 6858000"/>
              <a:gd name="connsiteX741" fmla="*/ 4409309 w 7472601"/>
              <a:gd name="connsiteY741" fmla="*/ 1666996 h 6858000"/>
              <a:gd name="connsiteX742" fmla="*/ 4370031 w 7472601"/>
              <a:gd name="connsiteY742" fmla="*/ 1955666 h 6858000"/>
              <a:gd name="connsiteX743" fmla="*/ 4570198 w 7472601"/>
              <a:gd name="connsiteY743" fmla="*/ 978081 h 6858000"/>
              <a:gd name="connsiteX744" fmla="*/ 4557898 w 7472601"/>
              <a:gd name="connsiteY744" fmla="*/ 900011 h 6858000"/>
              <a:gd name="connsiteX745" fmla="*/ 4344840 w 7472601"/>
              <a:gd name="connsiteY745" fmla="*/ 1922038 h 6858000"/>
              <a:gd name="connsiteX746" fmla="*/ 4378710 w 7472601"/>
              <a:gd name="connsiteY746" fmla="*/ 1665516 h 6858000"/>
              <a:gd name="connsiteX747" fmla="*/ 4448798 w 7472601"/>
              <a:gd name="connsiteY747" fmla="*/ 1253024 h 6858000"/>
              <a:gd name="connsiteX748" fmla="*/ 4480315 w 7472601"/>
              <a:gd name="connsiteY748" fmla="*/ 1158454 h 6858000"/>
              <a:gd name="connsiteX749" fmla="*/ 4494133 w 7472601"/>
              <a:gd name="connsiteY749" fmla="*/ 1118676 h 6858000"/>
              <a:gd name="connsiteX750" fmla="*/ 4557898 w 7472601"/>
              <a:gd name="connsiteY750" fmla="*/ 900011 h 6858000"/>
              <a:gd name="connsiteX751" fmla="*/ 5870151 w 7472601"/>
              <a:gd name="connsiteY751" fmla="*/ 898890 h 6858000"/>
              <a:gd name="connsiteX752" fmla="*/ 5861335 w 7472601"/>
              <a:gd name="connsiteY752" fmla="*/ 899177 h 6858000"/>
              <a:gd name="connsiteX753" fmla="*/ 5843702 w 7472601"/>
              <a:gd name="connsiteY753" fmla="*/ 899748 h 6858000"/>
              <a:gd name="connsiteX754" fmla="*/ 5651107 w 7472601"/>
              <a:gd name="connsiteY754" fmla="*/ 920306 h 6858000"/>
              <a:gd name="connsiteX755" fmla="*/ 5459407 w 7472601"/>
              <a:gd name="connsiteY755" fmla="*/ 940975 h 6858000"/>
              <a:gd name="connsiteX756" fmla="*/ 5374846 w 7472601"/>
              <a:gd name="connsiteY756" fmla="*/ 941988 h 6858000"/>
              <a:gd name="connsiteX757" fmla="*/ 5256105 w 7472601"/>
              <a:gd name="connsiteY757" fmla="*/ 945632 h 6858000"/>
              <a:gd name="connsiteX758" fmla="*/ 5107071 w 7472601"/>
              <a:gd name="connsiteY758" fmla="*/ 969720 h 6858000"/>
              <a:gd name="connsiteX759" fmla="*/ 4998681 w 7472601"/>
              <a:gd name="connsiteY759" fmla="*/ 988771 h 6858000"/>
              <a:gd name="connsiteX760" fmla="*/ 5870151 w 7472601"/>
              <a:gd name="connsiteY760" fmla="*/ 898890 h 6858000"/>
              <a:gd name="connsiteX761" fmla="*/ 5504425 w 7472601"/>
              <a:gd name="connsiteY761" fmla="*/ 848067 h 6858000"/>
              <a:gd name="connsiteX762" fmla="*/ 4968849 w 7472601"/>
              <a:gd name="connsiteY762" fmla="*/ 962318 h 6858000"/>
              <a:gd name="connsiteX763" fmla="*/ 5104039 w 7472601"/>
              <a:gd name="connsiteY763" fmla="*/ 940634 h 6858000"/>
              <a:gd name="connsiteX764" fmla="*/ 5256311 w 7472601"/>
              <a:gd name="connsiteY764" fmla="*/ 916490 h 6858000"/>
              <a:gd name="connsiteX765" fmla="*/ 5377381 w 7472601"/>
              <a:gd name="connsiteY765" fmla="*/ 912671 h 6858000"/>
              <a:gd name="connsiteX766" fmla="*/ 5460148 w 7472601"/>
              <a:gd name="connsiteY766" fmla="*/ 911442 h 6858000"/>
              <a:gd name="connsiteX767" fmla="*/ 5648971 w 7472601"/>
              <a:gd name="connsiteY767" fmla="*/ 891331 h 6858000"/>
              <a:gd name="connsiteX768" fmla="*/ 5844807 w 7472601"/>
              <a:gd name="connsiteY768" fmla="*/ 870718 h 6858000"/>
              <a:gd name="connsiteX769" fmla="*/ 5862975 w 7472601"/>
              <a:gd name="connsiteY769" fmla="*/ 869756 h 6858000"/>
              <a:gd name="connsiteX770" fmla="*/ 5920887 w 7472601"/>
              <a:gd name="connsiteY770" fmla="*/ 865929 h 6858000"/>
              <a:gd name="connsiteX771" fmla="*/ 5504425 w 7472601"/>
              <a:gd name="connsiteY771" fmla="*/ 848067 h 6858000"/>
              <a:gd name="connsiteX772" fmla="*/ 3607114 w 7472601"/>
              <a:gd name="connsiteY772" fmla="*/ 467441 h 6858000"/>
              <a:gd name="connsiteX773" fmla="*/ 3296242 w 7472601"/>
              <a:gd name="connsiteY773" fmla="*/ 807991 h 6858000"/>
              <a:gd name="connsiteX774" fmla="*/ 3174674 w 7472601"/>
              <a:gd name="connsiteY774" fmla="*/ 919759 h 6858000"/>
              <a:gd name="connsiteX775" fmla="*/ 3042978 w 7472601"/>
              <a:gd name="connsiteY775" fmla="*/ 1054894 h 6858000"/>
              <a:gd name="connsiteX776" fmla="*/ 2968914 w 7472601"/>
              <a:gd name="connsiteY776" fmla="*/ 1133756 h 6858000"/>
              <a:gd name="connsiteX777" fmla="*/ 3103823 w 7472601"/>
              <a:gd name="connsiteY777" fmla="*/ 1026814 h 6858000"/>
              <a:gd name="connsiteX778" fmla="*/ 3607114 w 7472601"/>
              <a:gd name="connsiteY778" fmla="*/ 467441 h 6858000"/>
              <a:gd name="connsiteX779" fmla="*/ 3744487 w 7472601"/>
              <a:gd name="connsiteY779" fmla="*/ 383136 h 6858000"/>
              <a:gd name="connsiteX780" fmla="*/ 3970213 w 7472601"/>
              <a:gd name="connsiteY780" fmla="*/ 995559 h 6858000"/>
              <a:gd name="connsiteX781" fmla="*/ 3744487 w 7472601"/>
              <a:gd name="connsiteY781" fmla="*/ 383136 h 6858000"/>
              <a:gd name="connsiteX782" fmla="*/ 3624562 w 7472601"/>
              <a:gd name="connsiteY782" fmla="*/ 367041 h 6858000"/>
              <a:gd name="connsiteX783" fmla="*/ 3489712 w 7472601"/>
              <a:gd name="connsiteY783" fmla="*/ 485386 h 6858000"/>
              <a:gd name="connsiteX784" fmla="*/ 3182994 w 7472601"/>
              <a:gd name="connsiteY784" fmla="*/ 828265 h 6858000"/>
              <a:gd name="connsiteX785" fmla="*/ 2892114 w 7472601"/>
              <a:gd name="connsiteY785" fmla="*/ 1172635 h 6858000"/>
              <a:gd name="connsiteX786" fmla="*/ 3021459 w 7472601"/>
              <a:gd name="connsiteY786" fmla="*/ 1035385 h 6858000"/>
              <a:gd name="connsiteX787" fmla="*/ 3153873 w 7472601"/>
              <a:gd name="connsiteY787" fmla="*/ 898971 h 6858000"/>
              <a:gd name="connsiteX788" fmla="*/ 3276511 w 7472601"/>
              <a:gd name="connsiteY788" fmla="*/ 786423 h 6858000"/>
              <a:gd name="connsiteX789" fmla="*/ 3584154 w 7472601"/>
              <a:gd name="connsiteY789" fmla="*/ 448218 h 6858000"/>
              <a:gd name="connsiteX790" fmla="*/ 3624562 w 7472601"/>
              <a:gd name="connsiteY790" fmla="*/ 367041 h 6858000"/>
              <a:gd name="connsiteX791" fmla="*/ 3766672 w 7472601"/>
              <a:gd name="connsiteY791" fmla="*/ 359429 h 6858000"/>
              <a:gd name="connsiteX792" fmla="*/ 3996338 w 7472601"/>
              <a:gd name="connsiteY792" fmla="*/ 968237 h 6858000"/>
              <a:gd name="connsiteX793" fmla="*/ 3766672 w 7472601"/>
              <a:gd name="connsiteY793" fmla="*/ 359429 h 6858000"/>
              <a:gd name="connsiteX794" fmla="*/ 5805386 w 7472601"/>
              <a:gd name="connsiteY794" fmla="*/ 239240 h 6858000"/>
              <a:gd name="connsiteX795" fmla="*/ 5736947 w 7472601"/>
              <a:gd name="connsiteY795" fmla="*/ 261367 h 6858000"/>
              <a:gd name="connsiteX796" fmla="*/ 5427012 w 7472601"/>
              <a:gd name="connsiteY796" fmla="*/ 311272 h 6858000"/>
              <a:gd name="connsiteX797" fmla="*/ 5147818 w 7472601"/>
              <a:gd name="connsiteY797" fmla="*/ 322112 h 6858000"/>
              <a:gd name="connsiteX798" fmla="*/ 5060854 w 7472601"/>
              <a:gd name="connsiteY798" fmla="*/ 311882 h 6858000"/>
              <a:gd name="connsiteX799" fmla="*/ 4945989 w 7472601"/>
              <a:gd name="connsiteY799" fmla="*/ 300516 h 6858000"/>
              <a:gd name="connsiteX800" fmla="*/ 5410479 w 7472601"/>
              <a:gd name="connsiteY800" fmla="*/ 348434 h 6858000"/>
              <a:gd name="connsiteX801" fmla="*/ 5805386 w 7472601"/>
              <a:gd name="connsiteY801" fmla="*/ 239240 h 6858000"/>
              <a:gd name="connsiteX802" fmla="*/ 5905192 w 7472601"/>
              <a:gd name="connsiteY802" fmla="*/ 163079 h 6858000"/>
              <a:gd name="connsiteX803" fmla="*/ 5865655 w 7472601"/>
              <a:gd name="connsiteY803" fmla="*/ 171901 h 6858000"/>
              <a:gd name="connsiteX804" fmla="*/ 5259740 w 7472601"/>
              <a:gd name="connsiteY804" fmla="*/ 257013 h 6858000"/>
              <a:gd name="connsiteX805" fmla="*/ 5208466 w 7472601"/>
              <a:gd name="connsiteY805" fmla="*/ 257550 h 6858000"/>
              <a:gd name="connsiteX806" fmla="*/ 4980204 w 7472601"/>
              <a:gd name="connsiteY806" fmla="*/ 271903 h 6858000"/>
              <a:gd name="connsiteX807" fmla="*/ 5068068 w 7472601"/>
              <a:gd name="connsiteY807" fmla="*/ 282244 h 6858000"/>
              <a:gd name="connsiteX808" fmla="*/ 5153231 w 7472601"/>
              <a:gd name="connsiteY808" fmla="*/ 292240 h 6858000"/>
              <a:gd name="connsiteX809" fmla="*/ 5426491 w 7472601"/>
              <a:gd name="connsiteY809" fmla="*/ 281128 h 6858000"/>
              <a:gd name="connsiteX810" fmla="*/ 5731212 w 7472601"/>
              <a:gd name="connsiteY810" fmla="*/ 231951 h 6858000"/>
              <a:gd name="connsiteX811" fmla="*/ 5905192 w 7472601"/>
              <a:gd name="connsiteY811" fmla="*/ 163079 h 6858000"/>
              <a:gd name="connsiteX812" fmla="*/ 5944437 w 7472601"/>
              <a:gd name="connsiteY812" fmla="*/ 113829 h 6858000"/>
              <a:gd name="connsiteX813" fmla="*/ 5825032 w 7472601"/>
              <a:gd name="connsiteY813" fmla="*/ 146405 h 6858000"/>
              <a:gd name="connsiteX814" fmla="*/ 4955599 w 7472601"/>
              <a:gd name="connsiteY814" fmla="*/ 247008 h 6858000"/>
              <a:gd name="connsiteX815" fmla="*/ 5210104 w 7472601"/>
              <a:gd name="connsiteY815" fmla="*/ 228123 h 6858000"/>
              <a:gd name="connsiteX816" fmla="*/ 5261015 w 7472601"/>
              <a:gd name="connsiteY816" fmla="*/ 227087 h 6858000"/>
              <a:gd name="connsiteX817" fmla="*/ 5861181 w 7472601"/>
              <a:gd name="connsiteY817" fmla="*/ 143093 h 6858000"/>
              <a:gd name="connsiteX818" fmla="*/ 5961252 w 7472601"/>
              <a:gd name="connsiteY818" fmla="*/ 114820 h 6858000"/>
              <a:gd name="connsiteX819" fmla="*/ 5944437 w 7472601"/>
              <a:gd name="connsiteY819" fmla="*/ 113829 h 6858000"/>
              <a:gd name="connsiteX820" fmla="*/ 3882765 w 7472601"/>
              <a:gd name="connsiteY820" fmla="*/ 0 h 6858000"/>
              <a:gd name="connsiteX821" fmla="*/ 3995099 w 7472601"/>
              <a:gd name="connsiteY821" fmla="*/ 0 h 6858000"/>
              <a:gd name="connsiteX822" fmla="*/ 4163818 w 7472601"/>
              <a:gd name="connsiteY822" fmla="*/ 234104 h 6858000"/>
              <a:gd name="connsiteX823" fmla="*/ 4172099 w 7472601"/>
              <a:gd name="connsiteY823" fmla="*/ 234207 h 6858000"/>
              <a:gd name="connsiteX824" fmla="*/ 4784282 w 7472601"/>
              <a:gd name="connsiteY824" fmla="*/ 276561 h 6858000"/>
              <a:gd name="connsiteX825" fmla="*/ 4801687 w 7472601"/>
              <a:gd name="connsiteY825" fmla="*/ 267764 h 6858000"/>
              <a:gd name="connsiteX826" fmla="*/ 6082788 w 7472601"/>
              <a:gd name="connsiteY826" fmla="*/ 64119 h 6858000"/>
              <a:gd name="connsiteX827" fmla="*/ 6099442 w 7472601"/>
              <a:gd name="connsiteY827" fmla="*/ 82568 h 6858000"/>
              <a:gd name="connsiteX828" fmla="*/ 4804137 w 7472601"/>
              <a:gd name="connsiteY828" fmla="*/ 320931 h 6858000"/>
              <a:gd name="connsiteX829" fmla="*/ 4227047 w 7472601"/>
              <a:gd name="connsiteY829" fmla="*/ 313415 h 6858000"/>
              <a:gd name="connsiteX830" fmla="*/ 4346041 w 7472601"/>
              <a:gd name="connsiteY830" fmla="*/ 456086 h 6858000"/>
              <a:gd name="connsiteX831" fmla="*/ 4870967 w 7472601"/>
              <a:gd name="connsiteY831" fmla="*/ 963061 h 6858000"/>
              <a:gd name="connsiteX832" fmla="*/ 4889647 w 7472601"/>
              <a:gd name="connsiteY832" fmla="*/ 957147 h 6858000"/>
              <a:gd name="connsiteX833" fmla="*/ 5422504 w 7472601"/>
              <a:gd name="connsiteY833" fmla="*/ 805191 h 6858000"/>
              <a:gd name="connsiteX834" fmla="*/ 6087656 w 7472601"/>
              <a:gd name="connsiteY834" fmla="*/ 826703 h 6858000"/>
              <a:gd name="connsiteX835" fmla="*/ 6058717 w 7472601"/>
              <a:gd name="connsiteY835" fmla="*/ 865992 h 6858000"/>
              <a:gd name="connsiteX836" fmla="*/ 4974153 w 7472601"/>
              <a:gd name="connsiteY836" fmla="*/ 1045456 h 6858000"/>
              <a:gd name="connsiteX837" fmla="*/ 5627835 w 7472601"/>
              <a:gd name="connsiteY837" fmla="*/ 1472077 h 6858000"/>
              <a:gd name="connsiteX838" fmla="*/ 5629817 w 7472601"/>
              <a:gd name="connsiteY838" fmla="*/ 1471412 h 6858000"/>
              <a:gd name="connsiteX839" fmla="*/ 5634124 w 7472601"/>
              <a:gd name="connsiteY839" fmla="*/ 1470572 h 6858000"/>
              <a:gd name="connsiteX840" fmla="*/ 5755832 w 7472601"/>
              <a:gd name="connsiteY840" fmla="*/ 1383886 h 6858000"/>
              <a:gd name="connsiteX841" fmla="*/ 6014186 w 7472601"/>
              <a:gd name="connsiteY841" fmla="*/ 1279799 h 6858000"/>
              <a:gd name="connsiteX842" fmla="*/ 6901619 w 7472601"/>
              <a:gd name="connsiteY842" fmla="*/ 1047874 h 6858000"/>
              <a:gd name="connsiteX843" fmla="*/ 6931566 w 7472601"/>
              <a:gd name="connsiteY843" fmla="*/ 1062034 h 6858000"/>
              <a:gd name="connsiteX844" fmla="*/ 5790982 w 7472601"/>
              <a:gd name="connsiteY844" fmla="*/ 1561380 h 6858000"/>
              <a:gd name="connsiteX845" fmla="*/ 6188971 w 7472601"/>
              <a:gd name="connsiteY845" fmla="*/ 1755168 h 6858000"/>
              <a:gd name="connsiteX846" fmla="*/ 6202446 w 7472601"/>
              <a:gd name="connsiteY846" fmla="*/ 1752268 h 6858000"/>
              <a:gd name="connsiteX847" fmla="*/ 7179560 w 7472601"/>
              <a:gd name="connsiteY847" fmla="*/ 1467551 h 6858000"/>
              <a:gd name="connsiteX848" fmla="*/ 7158730 w 7472601"/>
              <a:gd name="connsiteY848" fmla="*/ 1507835 h 6858000"/>
              <a:gd name="connsiteX849" fmla="*/ 6326959 w 7472601"/>
              <a:gd name="connsiteY849" fmla="*/ 1817686 h 6858000"/>
              <a:gd name="connsiteX850" fmla="*/ 6537433 w 7472601"/>
              <a:gd name="connsiteY850" fmla="*/ 1907790 h 6858000"/>
              <a:gd name="connsiteX851" fmla="*/ 6550221 w 7472601"/>
              <a:gd name="connsiteY851" fmla="*/ 1910729 h 6858000"/>
              <a:gd name="connsiteX852" fmla="*/ 6964438 w 7472601"/>
              <a:gd name="connsiteY852" fmla="*/ 2209505 h 6858000"/>
              <a:gd name="connsiteX853" fmla="*/ 7367862 w 7472601"/>
              <a:gd name="connsiteY853" fmla="*/ 2806833 h 6858000"/>
              <a:gd name="connsiteX854" fmla="*/ 7364329 w 7472601"/>
              <a:gd name="connsiteY854" fmla="*/ 2826907 h 6858000"/>
              <a:gd name="connsiteX855" fmla="*/ 7290545 w 7472601"/>
              <a:gd name="connsiteY855" fmla="*/ 2850663 h 6858000"/>
              <a:gd name="connsiteX856" fmla="*/ 6472036 w 7472601"/>
              <a:gd name="connsiteY856" fmla="*/ 1959003 h 6858000"/>
              <a:gd name="connsiteX857" fmla="*/ 5792897 w 7472601"/>
              <a:gd name="connsiteY857" fmla="*/ 1647747 h 6858000"/>
              <a:gd name="connsiteX858" fmla="*/ 5842751 w 7472601"/>
              <a:gd name="connsiteY858" fmla="*/ 1816112 h 6858000"/>
              <a:gd name="connsiteX859" fmla="*/ 5847424 w 7472601"/>
              <a:gd name="connsiteY859" fmla="*/ 1815776 h 6858000"/>
              <a:gd name="connsiteX860" fmla="*/ 6399821 w 7472601"/>
              <a:gd name="connsiteY860" fmla="*/ 2344799 h 6858000"/>
              <a:gd name="connsiteX861" fmla="*/ 6323232 w 7472601"/>
              <a:gd name="connsiteY861" fmla="*/ 2389634 h 6858000"/>
              <a:gd name="connsiteX862" fmla="*/ 5942958 w 7472601"/>
              <a:gd name="connsiteY862" fmla="*/ 2077708 h 6858000"/>
              <a:gd name="connsiteX863" fmla="*/ 5921559 w 7472601"/>
              <a:gd name="connsiteY863" fmla="*/ 2378596 h 6858000"/>
              <a:gd name="connsiteX864" fmla="*/ 5817651 w 7472601"/>
              <a:gd name="connsiteY864" fmla="*/ 3023919 h 6858000"/>
              <a:gd name="connsiteX865" fmla="*/ 5729634 w 7472601"/>
              <a:gd name="connsiteY865" fmla="*/ 3051849 h 6858000"/>
              <a:gd name="connsiteX866" fmla="*/ 5611018 w 7472601"/>
              <a:gd name="connsiteY866" fmla="*/ 2316769 h 6858000"/>
              <a:gd name="connsiteX867" fmla="*/ 5687608 w 7472601"/>
              <a:gd name="connsiteY867" fmla="*/ 2039972 h 6858000"/>
              <a:gd name="connsiteX868" fmla="*/ 5657554 w 7472601"/>
              <a:gd name="connsiteY868" fmla="*/ 1576445 h 6858000"/>
              <a:gd name="connsiteX869" fmla="*/ 5150475 w 7472601"/>
              <a:gd name="connsiteY869" fmla="*/ 1274012 h 6858000"/>
              <a:gd name="connsiteX870" fmla="*/ 5349142 w 7472601"/>
              <a:gd name="connsiteY870" fmla="*/ 2204405 h 6858000"/>
              <a:gd name="connsiteX871" fmla="*/ 5262214 w 7472601"/>
              <a:gd name="connsiteY871" fmla="*/ 2233836 h 6858000"/>
              <a:gd name="connsiteX872" fmla="*/ 4981539 w 7472601"/>
              <a:gd name="connsiteY872" fmla="*/ 1542201 h 6858000"/>
              <a:gd name="connsiteX873" fmla="*/ 4958461 w 7472601"/>
              <a:gd name="connsiteY873" fmla="*/ 1136957 h 6858000"/>
              <a:gd name="connsiteX874" fmla="*/ 4655015 w 7472601"/>
              <a:gd name="connsiteY874" fmla="*/ 891426 h 6858000"/>
              <a:gd name="connsiteX875" fmla="*/ 4348002 w 7472601"/>
              <a:gd name="connsiteY875" fmla="*/ 2205895 h 6858000"/>
              <a:gd name="connsiteX876" fmla="*/ 4262250 w 7472601"/>
              <a:gd name="connsiteY876" fmla="*/ 2219972 h 6858000"/>
              <a:gd name="connsiteX877" fmla="*/ 4550611 w 7472601"/>
              <a:gd name="connsiteY877" fmla="*/ 817540 h 6858000"/>
              <a:gd name="connsiteX878" fmla="*/ 4564418 w 7472601"/>
              <a:gd name="connsiteY878" fmla="*/ 808293 h 6858000"/>
              <a:gd name="connsiteX879" fmla="*/ 4266388 w 7472601"/>
              <a:gd name="connsiteY879" fmla="*/ 500083 h 6858000"/>
              <a:gd name="connsiteX880" fmla="*/ 4032842 w 7472601"/>
              <a:gd name="connsiteY880" fmla="*/ 211809 h 6858000"/>
              <a:gd name="connsiteX881" fmla="*/ 3882765 w 7472601"/>
              <a:gd name="connsiteY881" fmla="*/ 0 h 6858000"/>
              <a:gd name="connsiteX882" fmla="*/ 3721337 w 7472601"/>
              <a:gd name="connsiteY882" fmla="*/ 0 h 6858000"/>
              <a:gd name="connsiteX883" fmla="*/ 3797544 w 7472601"/>
              <a:gd name="connsiteY883" fmla="*/ 0 h 6858000"/>
              <a:gd name="connsiteX884" fmla="*/ 3775734 w 7472601"/>
              <a:gd name="connsiteY884" fmla="*/ 95131 h 6858000"/>
              <a:gd name="connsiteX885" fmla="*/ 3724807 w 7472601"/>
              <a:gd name="connsiteY885" fmla="*/ 272257 h 6858000"/>
              <a:gd name="connsiteX886" fmla="*/ 3726844 w 7472601"/>
              <a:gd name="connsiteY886" fmla="*/ 282988 h 6858000"/>
              <a:gd name="connsiteX887" fmla="*/ 3742664 w 7472601"/>
              <a:gd name="connsiteY887" fmla="*/ 279918 h 6858000"/>
              <a:gd name="connsiteX888" fmla="*/ 4103910 w 7472601"/>
              <a:gd name="connsiteY888" fmla="*/ 1161917 h 6858000"/>
              <a:gd name="connsiteX889" fmla="*/ 4020269 w 7472601"/>
              <a:gd name="connsiteY889" fmla="*/ 1200406 h 6858000"/>
              <a:gd name="connsiteX890" fmla="*/ 3674882 w 7472601"/>
              <a:gd name="connsiteY890" fmla="*/ 488524 h 6858000"/>
              <a:gd name="connsiteX891" fmla="*/ 3132682 w 7472601"/>
              <a:gd name="connsiteY891" fmla="*/ 1072284 h 6858000"/>
              <a:gd name="connsiteX892" fmla="*/ 2716346 w 7472601"/>
              <a:gd name="connsiteY892" fmla="*/ 1276376 h 6858000"/>
              <a:gd name="connsiteX893" fmla="*/ 2716772 w 7472601"/>
              <a:gd name="connsiteY893" fmla="*/ 1255462 h 6858000"/>
              <a:gd name="connsiteX894" fmla="*/ 3471096 w 7472601"/>
              <a:gd name="connsiteY894" fmla="*/ 437072 h 6858000"/>
              <a:gd name="connsiteX895" fmla="*/ 3639057 w 7472601"/>
              <a:gd name="connsiteY895" fmla="*/ 286334 h 6858000"/>
              <a:gd name="connsiteX896" fmla="*/ 3640309 w 7472601"/>
              <a:gd name="connsiteY896" fmla="*/ 284664 h 6858000"/>
              <a:gd name="connsiteX897" fmla="*/ 3646022 w 7472601"/>
              <a:gd name="connsiteY897" fmla="*/ 276711 h 6858000"/>
              <a:gd name="connsiteX898" fmla="*/ 3707943 w 7472601"/>
              <a:gd name="connsiteY898" fmla="*/ 65958 h 6858000"/>
              <a:gd name="connsiteX899" fmla="*/ 3721337 w 7472601"/>
              <a:gd name="connsiteY899" fmla="*/ 0 h 6858000"/>
              <a:gd name="connsiteX900" fmla="*/ 2867960 w 7472601"/>
              <a:gd name="connsiteY900" fmla="*/ 0 h 6858000"/>
              <a:gd name="connsiteX901" fmla="*/ 2926351 w 7472601"/>
              <a:gd name="connsiteY901" fmla="*/ 0 h 6858000"/>
              <a:gd name="connsiteX902" fmla="*/ 2902823 w 7472601"/>
              <a:gd name="connsiteY902" fmla="*/ 262929 h 6858000"/>
              <a:gd name="connsiteX903" fmla="*/ 2940663 w 7472601"/>
              <a:gd name="connsiteY903" fmla="*/ 140884 h 6858000"/>
              <a:gd name="connsiteX904" fmla="*/ 2947039 w 7472601"/>
              <a:gd name="connsiteY904" fmla="*/ 122524 h 6858000"/>
              <a:gd name="connsiteX905" fmla="*/ 2984316 w 7472601"/>
              <a:gd name="connsiteY905" fmla="*/ 0 h 6858000"/>
              <a:gd name="connsiteX906" fmla="*/ 3016114 w 7472601"/>
              <a:gd name="connsiteY906" fmla="*/ 0 h 6858000"/>
              <a:gd name="connsiteX907" fmla="*/ 2979949 w 7472601"/>
              <a:gd name="connsiteY907" fmla="*/ 119274 h 6858000"/>
              <a:gd name="connsiteX908" fmla="*/ 3023879 w 7472601"/>
              <a:gd name="connsiteY908" fmla="*/ 0 h 6858000"/>
              <a:gd name="connsiteX909" fmla="*/ 3105400 w 7472601"/>
              <a:gd name="connsiteY909" fmla="*/ 0 h 6858000"/>
              <a:gd name="connsiteX910" fmla="*/ 3094669 w 7472601"/>
              <a:gd name="connsiteY910" fmla="*/ 30308 h 6858000"/>
              <a:gd name="connsiteX911" fmla="*/ 2901945 w 7472601"/>
              <a:gd name="connsiteY911" fmla="*/ 466538 h 6858000"/>
              <a:gd name="connsiteX912" fmla="*/ 2815209 w 7472601"/>
              <a:gd name="connsiteY912" fmla="*/ 497361 h 6858000"/>
              <a:gd name="connsiteX913" fmla="*/ 2844845 w 7472601"/>
              <a:gd name="connsiteY913" fmla="*/ 127638 h 6858000"/>
              <a:gd name="connsiteX914" fmla="*/ 2867960 w 7472601"/>
              <a:gd name="connsiteY914" fmla="*/ 0 h 6858000"/>
              <a:gd name="connsiteX915" fmla="*/ 1057230 w 7472601"/>
              <a:gd name="connsiteY915" fmla="*/ 0 h 6858000"/>
              <a:gd name="connsiteX916" fmla="*/ 1111003 w 7472601"/>
              <a:gd name="connsiteY916" fmla="*/ 0 h 6858000"/>
              <a:gd name="connsiteX917" fmla="*/ 1125553 w 7472601"/>
              <a:gd name="connsiteY917" fmla="*/ 52588 h 6858000"/>
              <a:gd name="connsiteX918" fmla="*/ 1304276 w 7472601"/>
              <a:gd name="connsiteY918" fmla="*/ 476275 h 6858000"/>
              <a:gd name="connsiteX919" fmla="*/ 1492066 w 7472601"/>
              <a:gd name="connsiteY919" fmla="*/ 886333 h 6858000"/>
              <a:gd name="connsiteX920" fmla="*/ 1423698 w 7472601"/>
              <a:gd name="connsiteY920" fmla="*/ 710817 h 6858000"/>
              <a:gd name="connsiteX921" fmla="*/ 1357609 w 7472601"/>
              <a:gd name="connsiteY921" fmla="*/ 532892 h 6858000"/>
              <a:gd name="connsiteX922" fmla="*/ 1309550 w 7472601"/>
              <a:gd name="connsiteY922" fmla="*/ 374031 h 6858000"/>
              <a:gd name="connsiteX923" fmla="*/ 1193673 w 7472601"/>
              <a:gd name="connsiteY923" fmla="*/ 49533 h 6858000"/>
              <a:gd name="connsiteX924" fmla="*/ 1164391 w 7472601"/>
              <a:gd name="connsiteY924" fmla="*/ 0 h 6858000"/>
              <a:gd name="connsiteX925" fmla="*/ 1200666 w 7472601"/>
              <a:gd name="connsiteY925" fmla="*/ 0 h 6858000"/>
              <a:gd name="connsiteX926" fmla="*/ 1223408 w 7472601"/>
              <a:gd name="connsiteY926" fmla="*/ 38996 h 6858000"/>
              <a:gd name="connsiteX927" fmla="*/ 1339635 w 7472601"/>
              <a:gd name="connsiteY927" fmla="*/ 365517 h 6858000"/>
              <a:gd name="connsiteX928" fmla="*/ 1387469 w 7472601"/>
              <a:gd name="connsiteY928" fmla="*/ 523079 h 6858000"/>
              <a:gd name="connsiteX929" fmla="*/ 1452685 w 7472601"/>
              <a:gd name="connsiteY929" fmla="*/ 699806 h 6858000"/>
              <a:gd name="connsiteX930" fmla="*/ 1492092 w 7472601"/>
              <a:gd name="connsiteY930" fmla="*/ 800424 h 6858000"/>
              <a:gd name="connsiteX931" fmla="*/ 1455302 w 7472601"/>
              <a:gd name="connsiteY931" fmla="*/ 632913 h 6858000"/>
              <a:gd name="connsiteX932" fmla="*/ 1222336 w 7472601"/>
              <a:gd name="connsiteY932" fmla="*/ 9480 h 6858000"/>
              <a:gd name="connsiteX933" fmla="*/ 1214634 w 7472601"/>
              <a:gd name="connsiteY933" fmla="*/ 0 h 6858000"/>
              <a:gd name="connsiteX934" fmla="*/ 1289827 w 7472601"/>
              <a:gd name="connsiteY934" fmla="*/ 0 h 6858000"/>
              <a:gd name="connsiteX935" fmla="*/ 1321076 w 7472601"/>
              <a:gd name="connsiteY935" fmla="*/ 59722 h 6858000"/>
              <a:gd name="connsiteX936" fmla="*/ 1512579 w 7472601"/>
              <a:gd name="connsiteY936" fmla="*/ 626441 h 6858000"/>
              <a:gd name="connsiteX937" fmla="*/ 1506076 w 7472601"/>
              <a:gd name="connsiteY937" fmla="*/ 1089289 h 6858000"/>
              <a:gd name="connsiteX938" fmla="*/ 1486346 w 7472601"/>
              <a:gd name="connsiteY938" fmla="*/ 1079919 h 6858000"/>
              <a:gd name="connsiteX939" fmla="*/ 1070511 w 7472601"/>
              <a:gd name="connsiteY939" fmla="*/ 48609 h 6858000"/>
              <a:gd name="connsiteX940" fmla="*/ 1057230 w 7472601"/>
              <a:gd name="connsiteY940" fmla="*/ 0 h 6858000"/>
              <a:gd name="connsiteX941" fmla="*/ 43151 w 7472601"/>
              <a:gd name="connsiteY941" fmla="*/ 0 h 6858000"/>
              <a:gd name="connsiteX942" fmla="*/ 95283 w 7472601"/>
              <a:gd name="connsiteY942" fmla="*/ 0 h 6858000"/>
              <a:gd name="connsiteX943" fmla="*/ 300708 w 7472601"/>
              <a:gd name="connsiteY943" fmla="*/ 154571 h 6858000"/>
              <a:gd name="connsiteX944" fmla="*/ 530414 w 7472601"/>
              <a:gd name="connsiteY944" fmla="*/ 354673 h 6858000"/>
              <a:gd name="connsiteX945" fmla="*/ 333785 w 7472601"/>
              <a:gd name="connsiteY945" fmla="*/ 161564 h 6858000"/>
              <a:gd name="connsiteX946" fmla="*/ 147005 w 7472601"/>
              <a:gd name="connsiteY946" fmla="*/ 0 h 6858000"/>
              <a:gd name="connsiteX947" fmla="*/ 272509 w 7472601"/>
              <a:gd name="connsiteY947" fmla="*/ 0 h 6858000"/>
              <a:gd name="connsiteX948" fmla="*/ 326276 w 7472601"/>
              <a:gd name="connsiteY948" fmla="*/ 45847 h 6858000"/>
              <a:gd name="connsiteX949" fmla="*/ 823759 w 7472601"/>
              <a:gd name="connsiteY949" fmla="*/ 574145 h 6858000"/>
              <a:gd name="connsiteX950" fmla="*/ 811254 w 7472601"/>
              <a:gd name="connsiteY950" fmla="*/ 665546 h 6858000"/>
              <a:gd name="connsiteX951" fmla="*/ 154042 w 7472601"/>
              <a:gd name="connsiteY951" fmla="*/ 261522 h 6858000"/>
              <a:gd name="connsiteX952" fmla="*/ 13550 w 7472601"/>
              <a:gd name="connsiteY952" fmla="*/ 158423 h 6858000"/>
              <a:gd name="connsiteX953" fmla="*/ 0 w 7472601"/>
              <a:gd name="connsiteY953" fmla="*/ 146618 h 6858000"/>
              <a:gd name="connsiteX954" fmla="*/ 0 w 7472601"/>
              <a:gd name="connsiteY954" fmla="*/ 59161 h 6858000"/>
              <a:gd name="connsiteX955" fmla="*/ 45427 w 7472601"/>
              <a:gd name="connsiteY955" fmla="*/ 101078 h 6858000"/>
              <a:gd name="connsiteX956" fmla="*/ 630103 w 7472601"/>
              <a:gd name="connsiteY956" fmla="*/ 485885 h 6858000"/>
              <a:gd name="connsiteX957" fmla="*/ 532040 w 7472601"/>
              <a:gd name="connsiteY957" fmla="*/ 399359 h 6858000"/>
              <a:gd name="connsiteX958" fmla="*/ 517618 w 7472601"/>
              <a:gd name="connsiteY958" fmla="*/ 385726 h 6858000"/>
              <a:gd name="connsiteX959" fmla="*/ 285074 w 7472601"/>
              <a:gd name="connsiteY959" fmla="*/ 182755 h 6858000"/>
              <a:gd name="connsiteX960" fmla="*/ 43151 w 7472601"/>
              <a:gd name="connsiteY960" fmla="*/ 0 h 6858000"/>
              <a:gd name="connsiteX0" fmla="*/ 369702 w 7472601"/>
              <a:gd name="connsiteY0" fmla="*/ 6712169 h 6858000"/>
              <a:gd name="connsiteX1" fmla="*/ 366575 w 7472601"/>
              <a:gd name="connsiteY1" fmla="*/ 6715556 h 6858000"/>
              <a:gd name="connsiteX2" fmla="*/ 371637 w 7472601"/>
              <a:gd name="connsiteY2" fmla="*/ 6713954 h 6858000"/>
              <a:gd name="connsiteX3" fmla="*/ 369702 w 7472601"/>
              <a:gd name="connsiteY3" fmla="*/ 6712169 h 6858000"/>
              <a:gd name="connsiteX4" fmla="*/ 7088673 w 7472601"/>
              <a:gd name="connsiteY4" fmla="*/ 6610396 h 6858000"/>
              <a:gd name="connsiteX5" fmla="*/ 7440138 w 7472601"/>
              <a:gd name="connsiteY5" fmla="*/ 6622648 h 6858000"/>
              <a:gd name="connsiteX6" fmla="*/ 7467600 w 7472601"/>
              <a:gd name="connsiteY6" fmla="*/ 6628217 h 6858000"/>
              <a:gd name="connsiteX7" fmla="*/ 7467600 w 7472601"/>
              <a:gd name="connsiteY7" fmla="*/ 6668575 h 6858000"/>
              <a:gd name="connsiteX8" fmla="*/ 7392322 w 7472601"/>
              <a:gd name="connsiteY8" fmla="*/ 6658238 h 6858000"/>
              <a:gd name="connsiteX9" fmla="*/ 7467600 w 7472601"/>
              <a:gd name="connsiteY9" fmla="*/ 6683873 h 6858000"/>
              <a:gd name="connsiteX10" fmla="*/ 7467600 w 7472601"/>
              <a:gd name="connsiteY10" fmla="*/ 6714215 h 6858000"/>
              <a:gd name="connsiteX11" fmla="*/ 7447383 w 7472601"/>
              <a:gd name="connsiteY11" fmla="*/ 6707202 h 6858000"/>
              <a:gd name="connsiteX12" fmla="*/ 7289862 w 7472601"/>
              <a:gd name="connsiteY12" fmla="*/ 6659827 h 6858000"/>
              <a:gd name="connsiteX13" fmla="*/ 7434024 w 7472601"/>
              <a:gd name="connsiteY13" fmla="*/ 6722130 h 6858000"/>
              <a:gd name="connsiteX14" fmla="*/ 7467600 w 7472601"/>
              <a:gd name="connsiteY14" fmla="*/ 6736157 h 6858000"/>
              <a:gd name="connsiteX15" fmla="*/ 7467600 w 7472601"/>
              <a:gd name="connsiteY15" fmla="*/ 6767913 h 6858000"/>
              <a:gd name="connsiteX16" fmla="*/ 7392158 w 7472601"/>
              <a:gd name="connsiteY16" fmla="*/ 6771365 h 6858000"/>
              <a:gd name="connsiteX17" fmla="*/ 7467600 w 7472601"/>
              <a:gd name="connsiteY17" fmla="*/ 6805948 h 6858000"/>
              <a:gd name="connsiteX18" fmla="*/ 7467600 w 7472601"/>
              <a:gd name="connsiteY18" fmla="*/ 6831490 h 6858000"/>
              <a:gd name="connsiteX19" fmla="*/ 7410696 w 7472601"/>
              <a:gd name="connsiteY19" fmla="*/ 6803861 h 6858000"/>
              <a:gd name="connsiteX20" fmla="*/ 7088673 w 7472601"/>
              <a:gd name="connsiteY20" fmla="*/ 6610396 h 6858000"/>
              <a:gd name="connsiteX21" fmla="*/ 1019354 w 7472601"/>
              <a:gd name="connsiteY21" fmla="*/ 6315006 h 6858000"/>
              <a:gd name="connsiteX22" fmla="*/ 441046 w 7472601"/>
              <a:gd name="connsiteY22" fmla="*/ 6691153 h 6858000"/>
              <a:gd name="connsiteX23" fmla="*/ 1019354 w 7472601"/>
              <a:gd name="connsiteY23" fmla="*/ 6315006 h 6858000"/>
              <a:gd name="connsiteX24" fmla="*/ 991680 w 7472601"/>
              <a:gd name="connsiteY24" fmla="*/ 6298413 h 6858000"/>
              <a:gd name="connsiteX25" fmla="*/ 409060 w 7472601"/>
              <a:gd name="connsiteY25" fmla="*/ 6671470 h 6858000"/>
              <a:gd name="connsiteX26" fmla="*/ 991680 w 7472601"/>
              <a:gd name="connsiteY26" fmla="*/ 6298413 h 6858000"/>
              <a:gd name="connsiteX27" fmla="*/ 103333 w 7472601"/>
              <a:gd name="connsiteY27" fmla="*/ 5699602 h 6858000"/>
              <a:gd name="connsiteX28" fmla="*/ 233938 w 7472601"/>
              <a:gd name="connsiteY28" fmla="*/ 5809416 h 6858000"/>
              <a:gd name="connsiteX29" fmla="*/ 883580 w 7472601"/>
              <a:gd name="connsiteY29" fmla="*/ 6180710 h 6858000"/>
              <a:gd name="connsiteX30" fmla="*/ 487337 w 7472601"/>
              <a:gd name="connsiteY30" fmla="*/ 5950182 h 6858000"/>
              <a:gd name="connsiteX31" fmla="*/ 354051 w 7472601"/>
              <a:gd name="connsiteY31" fmla="*/ 5854912 h 6858000"/>
              <a:gd name="connsiteX32" fmla="*/ 195436 w 7472601"/>
              <a:gd name="connsiteY32" fmla="*/ 5755068 h 6858000"/>
              <a:gd name="connsiteX33" fmla="*/ 103333 w 7472601"/>
              <a:gd name="connsiteY33" fmla="*/ 5699602 h 6858000"/>
              <a:gd name="connsiteX34" fmla="*/ 5539432 w 7472601"/>
              <a:gd name="connsiteY34" fmla="*/ 5642928 h 6858000"/>
              <a:gd name="connsiteX35" fmla="*/ 5555462 w 7472601"/>
              <a:gd name="connsiteY35" fmla="*/ 5694454 h 6858000"/>
              <a:gd name="connsiteX36" fmla="*/ 5828270 w 7472601"/>
              <a:gd name="connsiteY36" fmla="*/ 6320663 h 6858000"/>
              <a:gd name="connsiteX37" fmla="*/ 5947416 w 7472601"/>
              <a:gd name="connsiteY37" fmla="*/ 6574846 h 6858000"/>
              <a:gd name="connsiteX38" fmla="*/ 5539432 w 7472601"/>
              <a:gd name="connsiteY38" fmla="*/ 5642928 h 6858000"/>
              <a:gd name="connsiteX39" fmla="*/ 51253 w 7472601"/>
              <a:gd name="connsiteY39" fmla="*/ 5631825 h 6858000"/>
              <a:gd name="connsiteX40" fmla="*/ 211622 w 7472601"/>
              <a:gd name="connsiteY40" fmla="*/ 5728803 h 6858000"/>
              <a:gd name="connsiteX41" fmla="*/ 371652 w 7472601"/>
              <a:gd name="connsiteY41" fmla="*/ 5829062 h 6858000"/>
              <a:gd name="connsiteX42" fmla="*/ 505903 w 7472601"/>
              <a:gd name="connsiteY42" fmla="*/ 5925221 h 6858000"/>
              <a:gd name="connsiteX43" fmla="*/ 899240 w 7472601"/>
              <a:gd name="connsiteY43" fmla="*/ 6153068 h 6858000"/>
              <a:gd name="connsiteX44" fmla="*/ 988114 w 7472601"/>
              <a:gd name="connsiteY44" fmla="*/ 6174204 h 6858000"/>
              <a:gd name="connsiteX45" fmla="*/ 845971 w 7472601"/>
              <a:gd name="connsiteY45" fmla="*/ 6067177 h 6858000"/>
              <a:gd name="connsiteX46" fmla="*/ 448057 w 7472601"/>
              <a:gd name="connsiteY46" fmla="*/ 5841376 h 6858000"/>
              <a:gd name="connsiteX47" fmla="*/ 51253 w 7472601"/>
              <a:gd name="connsiteY47" fmla="*/ 5631825 h 6858000"/>
              <a:gd name="connsiteX48" fmla="*/ 2606687 w 7472601"/>
              <a:gd name="connsiteY48" fmla="*/ 5630718 h 6858000"/>
              <a:gd name="connsiteX49" fmla="*/ 2645658 w 7472601"/>
              <a:gd name="connsiteY49" fmla="*/ 6640259 h 6858000"/>
              <a:gd name="connsiteX50" fmla="*/ 2606687 w 7472601"/>
              <a:gd name="connsiteY50" fmla="*/ 5630718 h 6858000"/>
              <a:gd name="connsiteX51" fmla="*/ 3642057 w 7472601"/>
              <a:gd name="connsiteY51" fmla="*/ 5573487 h 6858000"/>
              <a:gd name="connsiteX52" fmla="*/ 3632981 w 7472601"/>
              <a:gd name="connsiteY52" fmla="*/ 5579437 h 6858000"/>
              <a:gd name="connsiteX53" fmla="*/ 3382436 w 7472601"/>
              <a:gd name="connsiteY53" fmla="*/ 5952726 h 6858000"/>
              <a:gd name="connsiteX54" fmla="*/ 3191929 w 7472601"/>
              <a:gd name="connsiteY54" fmla="*/ 6662669 h 6858000"/>
              <a:gd name="connsiteX55" fmla="*/ 3369898 w 7472601"/>
              <a:gd name="connsiteY55" fmla="*/ 6081771 h 6858000"/>
              <a:gd name="connsiteX56" fmla="*/ 3642057 w 7472601"/>
              <a:gd name="connsiteY56" fmla="*/ 5573487 h 6858000"/>
              <a:gd name="connsiteX57" fmla="*/ 2650666 w 7472601"/>
              <a:gd name="connsiteY57" fmla="*/ 5530686 h 6858000"/>
              <a:gd name="connsiteX58" fmla="*/ 2650249 w 7472601"/>
              <a:gd name="connsiteY58" fmla="*/ 5532101 h 6858000"/>
              <a:gd name="connsiteX59" fmla="*/ 2663808 w 7472601"/>
              <a:gd name="connsiteY59" fmla="*/ 6535215 h 6858000"/>
              <a:gd name="connsiteX60" fmla="*/ 2665418 w 7472601"/>
              <a:gd name="connsiteY60" fmla="*/ 6132756 h 6858000"/>
              <a:gd name="connsiteX61" fmla="*/ 2650666 w 7472601"/>
              <a:gd name="connsiteY61" fmla="*/ 5530686 h 6858000"/>
              <a:gd name="connsiteX62" fmla="*/ 2680277 w 7472601"/>
              <a:gd name="connsiteY62" fmla="*/ 5479204 h 6858000"/>
              <a:gd name="connsiteX63" fmla="*/ 2678972 w 7472601"/>
              <a:gd name="connsiteY63" fmla="*/ 5481582 h 6858000"/>
              <a:gd name="connsiteX64" fmla="*/ 2696666 w 7472601"/>
              <a:gd name="connsiteY64" fmla="*/ 6133836 h 6858000"/>
              <a:gd name="connsiteX65" fmla="*/ 2695769 w 7472601"/>
              <a:gd name="connsiteY65" fmla="*/ 6390955 h 6858000"/>
              <a:gd name="connsiteX66" fmla="*/ 2739893 w 7472601"/>
              <a:gd name="connsiteY66" fmla="*/ 6108357 h 6858000"/>
              <a:gd name="connsiteX67" fmla="*/ 2680277 w 7472601"/>
              <a:gd name="connsiteY67" fmla="*/ 5479204 h 6858000"/>
              <a:gd name="connsiteX68" fmla="*/ 1132195 w 7472601"/>
              <a:gd name="connsiteY68" fmla="*/ 5467980 h 6858000"/>
              <a:gd name="connsiteX69" fmla="*/ 1679056 w 7472601"/>
              <a:gd name="connsiteY69" fmla="*/ 5516907 h 6858000"/>
              <a:gd name="connsiteX70" fmla="*/ 2128648 w 7472601"/>
              <a:gd name="connsiteY70" fmla="*/ 5474249 h 6858000"/>
              <a:gd name="connsiteX71" fmla="*/ 1825619 w 7472601"/>
              <a:gd name="connsiteY71" fmla="*/ 5478447 h 6858000"/>
              <a:gd name="connsiteX72" fmla="*/ 1737798 w 7472601"/>
              <a:gd name="connsiteY72" fmla="*/ 5483353 h 6858000"/>
              <a:gd name="connsiteX73" fmla="*/ 1132195 w 7472601"/>
              <a:gd name="connsiteY73" fmla="*/ 5467980 h 6858000"/>
              <a:gd name="connsiteX74" fmla="*/ 7454976 w 7472601"/>
              <a:gd name="connsiteY74" fmla="*/ 6318297 h 6858000"/>
              <a:gd name="connsiteX75" fmla="*/ 7467600 w 7472601"/>
              <a:gd name="connsiteY75" fmla="*/ 6012219 h 6858000"/>
              <a:gd name="connsiteX76" fmla="*/ 7467600 w 7472601"/>
              <a:gd name="connsiteY76" fmla="*/ 6163634 h 6858000"/>
              <a:gd name="connsiteX77" fmla="*/ 7448321 w 7472601"/>
              <a:gd name="connsiteY77" fmla="*/ 6190991 h 6858000"/>
              <a:gd name="connsiteX78" fmla="*/ 7467600 w 7472601"/>
              <a:gd name="connsiteY78" fmla="*/ 6221686 h 6858000"/>
              <a:gd name="connsiteX79" fmla="*/ 7467600 w 7472601"/>
              <a:gd name="connsiteY79" fmla="*/ 6334256 h 6858000"/>
              <a:gd name="connsiteX80" fmla="*/ 7454976 w 7472601"/>
              <a:gd name="connsiteY80" fmla="*/ 6318297 h 6858000"/>
              <a:gd name="connsiteX81" fmla="*/ 1456157 w 7472601"/>
              <a:gd name="connsiteY81" fmla="*/ 5371404 h 6858000"/>
              <a:gd name="connsiteX82" fmla="*/ 1244432 w 7472601"/>
              <a:gd name="connsiteY82" fmla="*/ 5385601 h 6858000"/>
              <a:gd name="connsiteX83" fmla="*/ 973990 w 7472601"/>
              <a:gd name="connsiteY83" fmla="*/ 5424940 h 6858000"/>
              <a:gd name="connsiteX84" fmla="*/ 1103809 w 7472601"/>
              <a:gd name="connsiteY84" fmla="*/ 5433720 h 6858000"/>
              <a:gd name="connsiteX85" fmla="*/ 1123454 w 7472601"/>
              <a:gd name="connsiteY85" fmla="*/ 5435727 h 6858000"/>
              <a:gd name="connsiteX86" fmla="*/ 1737017 w 7472601"/>
              <a:gd name="connsiteY86" fmla="*/ 5452183 h 6858000"/>
              <a:gd name="connsiteX87" fmla="*/ 1824397 w 7472601"/>
              <a:gd name="connsiteY87" fmla="*/ 5447757 h 6858000"/>
              <a:gd name="connsiteX88" fmla="*/ 2070059 w 7472601"/>
              <a:gd name="connsiteY88" fmla="*/ 5441660 h 6858000"/>
              <a:gd name="connsiteX89" fmla="*/ 1456157 w 7472601"/>
              <a:gd name="connsiteY89" fmla="*/ 5371404 h 6858000"/>
              <a:gd name="connsiteX90" fmla="*/ 4988186 w 7472601"/>
              <a:gd name="connsiteY90" fmla="*/ 5216467 h 6858000"/>
              <a:gd name="connsiteX91" fmla="*/ 4777334 w 7472601"/>
              <a:gd name="connsiteY91" fmla="*/ 5406072 h 6858000"/>
              <a:gd name="connsiteX92" fmla="*/ 4718341 w 7472601"/>
              <a:gd name="connsiteY92" fmla="*/ 5468043 h 6858000"/>
              <a:gd name="connsiteX93" fmla="*/ 4604655 w 7472601"/>
              <a:gd name="connsiteY93" fmla="*/ 5583434 h 6858000"/>
              <a:gd name="connsiteX94" fmla="*/ 4565074 w 7472601"/>
              <a:gd name="connsiteY94" fmla="*/ 5618550 h 6858000"/>
              <a:gd name="connsiteX95" fmla="*/ 4988186 w 7472601"/>
              <a:gd name="connsiteY95" fmla="*/ 5216467 h 6858000"/>
              <a:gd name="connsiteX96" fmla="*/ 4978032 w 7472601"/>
              <a:gd name="connsiteY96" fmla="*/ 5183809 h 6858000"/>
              <a:gd name="connsiteX97" fmla="*/ 4463413 w 7472601"/>
              <a:gd name="connsiteY97" fmla="*/ 5615162 h 6858000"/>
              <a:gd name="connsiteX98" fmla="*/ 4358134 w 7472601"/>
              <a:gd name="connsiteY98" fmla="*/ 5742791 h 6858000"/>
              <a:gd name="connsiteX99" fmla="*/ 4376219 w 7472601"/>
              <a:gd name="connsiteY99" fmla="*/ 5729027 h 6858000"/>
              <a:gd name="connsiteX100" fmla="*/ 4582340 w 7472601"/>
              <a:gd name="connsiteY100" fmla="*/ 5561037 h 6858000"/>
              <a:gd name="connsiteX101" fmla="*/ 4694684 w 7472601"/>
              <a:gd name="connsiteY101" fmla="*/ 5447098 h 6858000"/>
              <a:gd name="connsiteX102" fmla="*/ 4754123 w 7472601"/>
              <a:gd name="connsiteY102" fmla="*/ 5384643 h 6858000"/>
              <a:gd name="connsiteX103" fmla="*/ 4978032 w 7472601"/>
              <a:gd name="connsiteY103" fmla="*/ 5183809 h 6858000"/>
              <a:gd name="connsiteX104" fmla="*/ 1903353 w 7472601"/>
              <a:gd name="connsiteY104" fmla="*/ 5044827 h 6858000"/>
              <a:gd name="connsiteX105" fmla="*/ 1936931 w 7472601"/>
              <a:gd name="connsiteY105" fmla="*/ 5093954 h 6858000"/>
              <a:gd name="connsiteX106" fmla="*/ 2195868 w 7472601"/>
              <a:gd name="connsiteY106" fmla="*/ 5396574 h 6858000"/>
              <a:gd name="connsiteX107" fmla="*/ 2088852 w 7472601"/>
              <a:gd name="connsiteY107" fmla="*/ 5166123 h 6858000"/>
              <a:gd name="connsiteX108" fmla="*/ 1958241 w 7472601"/>
              <a:gd name="connsiteY108" fmla="*/ 5067955 h 6858000"/>
              <a:gd name="connsiteX109" fmla="*/ 1903353 w 7472601"/>
              <a:gd name="connsiteY109" fmla="*/ 5044827 h 6858000"/>
              <a:gd name="connsiteX110" fmla="*/ 1979378 w 7472601"/>
              <a:gd name="connsiteY110" fmla="*/ 4769504 h 6858000"/>
              <a:gd name="connsiteX111" fmla="*/ 2882120 w 7472601"/>
              <a:gd name="connsiteY111" fmla="*/ 5064547 h 6858000"/>
              <a:gd name="connsiteX112" fmla="*/ 2793103 w 7472601"/>
              <a:gd name="connsiteY112" fmla="*/ 5039699 h 6858000"/>
              <a:gd name="connsiteX113" fmla="*/ 2770041 w 7472601"/>
              <a:gd name="connsiteY113" fmla="*/ 5033634 h 6858000"/>
              <a:gd name="connsiteX114" fmla="*/ 1979378 w 7472601"/>
              <a:gd name="connsiteY114" fmla="*/ 4769504 h 6858000"/>
              <a:gd name="connsiteX115" fmla="*/ 1927410 w 7472601"/>
              <a:gd name="connsiteY115" fmla="*/ 4716164 h 6858000"/>
              <a:gd name="connsiteX116" fmla="*/ 1959587 w 7472601"/>
              <a:gd name="connsiteY116" fmla="*/ 4728849 h 6858000"/>
              <a:gd name="connsiteX117" fmla="*/ 2777707 w 7472601"/>
              <a:gd name="connsiteY117" fmla="*/ 5003991 h 6858000"/>
              <a:gd name="connsiteX118" fmla="*/ 2800768 w 7472601"/>
              <a:gd name="connsiteY118" fmla="*/ 5010056 h 6858000"/>
              <a:gd name="connsiteX119" fmla="*/ 2879408 w 7472601"/>
              <a:gd name="connsiteY119" fmla="*/ 5031590 h 6858000"/>
              <a:gd name="connsiteX120" fmla="*/ 2862295 w 7472601"/>
              <a:gd name="connsiteY120" fmla="*/ 5022958 h 6858000"/>
              <a:gd name="connsiteX121" fmla="*/ 2813343 w 7472601"/>
              <a:gd name="connsiteY121" fmla="*/ 4998369 h 6858000"/>
              <a:gd name="connsiteX122" fmla="*/ 2646245 w 7472601"/>
              <a:gd name="connsiteY122" fmla="*/ 4930999 h 6858000"/>
              <a:gd name="connsiteX123" fmla="*/ 1999243 w 7472601"/>
              <a:gd name="connsiteY123" fmla="*/ 4730524 h 6858000"/>
              <a:gd name="connsiteX124" fmla="*/ 1979527 w 7472601"/>
              <a:gd name="connsiteY124" fmla="*/ 4726651 h 6858000"/>
              <a:gd name="connsiteX125" fmla="*/ 1927410 w 7472601"/>
              <a:gd name="connsiteY125" fmla="*/ 4716164 h 6858000"/>
              <a:gd name="connsiteX126" fmla="*/ 1997014 w 7472601"/>
              <a:gd name="connsiteY126" fmla="*/ 4698007 h 6858000"/>
              <a:gd name="connsiteX127" fmla="*/ 2005458 w 7472601"/>
              <a:gd name="connsiteY127" fmla="*/ 4699540 h 6858000"/>
              <a:gd name="connsiteX128" fmla="*/ 2657186 w 7472601"/>
              <a:gd name="connsiteY128" fmla="*/ 4901687 h 6858000"/>
              <a:gd name="connsiteX129" fmla="*/ 2826662 w 7472601"/>
              <a:gd name="connsiteY129" fmla="*/ 4970362 h 6858000"/>
              <a:gd name="connsiteX130" fmla="*/ 2876100 w 7472601"/>
              <a:gd name="connsiteY130" fmla="*/ 4995397 h 6858000"/>
              <a:gd name="connsiteX131" fmla="*/ 3042600 w 7472601"/>
              <a:gd name="connsiteY131" fmla="*/ 5059532 h 6858000"/>
              <a:gd name="connsiteX132" fmla="*/ 1997014 w 7472601"/>
              <a:gd name="connsiteY132" fmla="*/ 4698007 h 6858000"/>
              <a:gd name="connsiteX133" fmla="*/ 2305292 w 7472601"/>
              <a:gd name="connsiteY133" fmla="*/ 4219492 h 6858000"/>
              <a:gd name="connsiteX134" fmla="*/ 3360922 w 7472601"/>
              <a:gd name="connsiteY134" fmla="*/ 4529373 h 6858000"/>
              <a:gd name="connsiteX135" fmla="*/ 3492420 w 7472601"/>
              <a:gd name="connsiteY135" fmla="*/ 4510145 h 6858000"/>
              <a:gd name="connsiteX136" fmla="*/ 3364086 w 7472601"/>
              <a:gd name="connsiteY136" fmla="*/ 4480340 h 6858000"/>
              <a:gd name="connsiteX137" fmla="*/ 3225818 w 7472601"/>
              <a:gd name="connsiteY137" fmla="*/ 4411822 h 6858000"/>
              <a:gd name="connsiteX138" fmla="*/ 3129696 w 7472601"/>
              <a:gd name="connsiteY138" fmla="*/ 4360704 h 6858000"/>
              <a:gd name="connsiteX139" fmla="*/ 2814545 w 7472601"/>
              <a:gd name="connsiteY139" fmla="*/ 4282955 h 6858000"/>
              <a:gd name="connsiteX140" fmla="*/ 2305292 w 7472601"/>
              <a:gd name="connsiteY140" fmla="*/ 4219492 h 6858000"/>
              <a:gd name="connsiteX141" fmla="*/ 2626982 w 7472601"/>
              <a:gd name="connsiteY141" fmla="*/ 4206450 h 6858000"/>
              <a:gd name="connsiteX142" fmla="*/ 2490617 w 7472601"/>
              <a:gd name="connsiteY142" fmla="*/ 4206951 h 6858000"/>
              <a:gd name="connsiteX143" fmla="*/ 2819869 w 7472601"/>
              <a:gd name="connsiteY143" fmla="*/ 4252936 h 6858000"/>
              <a:gd name="connsiteX144" fmla="*/ 3143018 w 7472601"/>
              <a:gd name="connsiteY144" fmla="*/ 4332698 h 6858000"/>
              <a:gd name="connsiteX145" fmla="*/ 3241520 w 7472601"/>
              <a:gd name="connsiteY145" fmla="*/ 4385112 h 6858000"/>
              <a:gd name="connsiteX146" fmla="*/ 3374575 w 7472601"/>
              <a:gd name="connsiteY146" fmla="*/ 4451517 h 6858000"/>
              <a:gd name="connsiteX147" fmla="*/ 3505221 w 7472601"/>
              <a:gd name="connsiteY147" fmla="*/ 4480757 h 6858000"/>
              <a:gd name="connsiteX148" fmla="*/ 2626982 w 7472601"/>
              <a:gd name="connsiteY148" fmla="*/ 4206450 h 6858000"/>
              <a:gd name="connsiteX149" fmla="*/ 1310106 w 7472601"/>
              <a:gd name="connsiteY149" fmla="*/ 3943217 h 6858000"/>
              <a:gd name="connsiteX150" fmla="*/ 854994 w 7472601"/>
              <a:gd name="connsiteY150" fmla="*/ 4399136 h 6858000"/>
              <a:gd name="connsiteX151" fmla="*/ 742462 w 7472601"/>
              <a:gd name="connsiteY151" fmla="*/ 4594648 h 6858000"/>
              <a:gd name="connsiteX152" fmla="*/ 820602 w 7472601"/>
              <a:gd name="connsiteY152" fmla="*/ 4485915 h 6858000"/>
              <a:gd name="connsiteX153" fmla="*/ 878295 w 7472601"/>
              <a:gd name="connsiteY153" fmla="*/ 4403594 h 6858000"/>
              <a:gd name="connsiteX154" fmla="*/ 1240607 w 7472601"/>
              <a:gd name="connsiteY154" fmla="*/ 4010401 h 6858000"/>
              <a:gd name="connsiteX155" fmla="*/ 1310106 w 7472601"/>
              <a:gd name="connsiteY155" fmla="*/ 3943217 h 6858000"/>
              <a:gd name="connsiteX156" fmla="*/ 1423113 w 7472601"/>
              <a:gd name="connsiteY156" fmla="*/ 3874565 h 6858000"/>
              <a:gd name="connsiteX157" fmla="*/ 1260565 w 7472601"/>
              <a:gd name="connsiteY157" fmla="*/ 4031982 h 6858000"/>
              <a:gd name="connsiteX158" fmla="*/ 901900 w 7472601"/>
              <a:gd name="connsiteY158" fmla="*/ 4421236 h 6858000"/>
              <a:gd name="connsiteX159" fmla="*/ 845044 w 7472601"/>
              <a:gd name="connsiteY159" fmla="*/ 4502436 h 6858000"/>
              <a:gd name="connsiteX160" fmla="*/ 685926 w 7472601"/>
              <a:gd name="connsiteY160" fmla="*/ 4703069 h 6858000"/>
              <a:gd name="connsiteX161" fmla="*/ 684248 w 7472601"/>
              <a:gd name="connsiteY161" fmla="*/ 4706721 h 6858000"/>
              <a:gd name="connsiteX162" fmla="*/ 1423113 w 7472601"/>
              <a:gd name="connsiteY162" fmla="*/ 3874565 h 6858000"/>
              <a:gd name="connsiteX163" fmla="*/ 3316479 w 7472601"/>
              <a:gd name="connsiteY163" fmla="*/ 3872136 h 6858000"/>
              <a:gd name="connsiteX164" fmla="*/ 3546806 w 7472601"/>
              <a:gd name="connsiteY164" fmla="*/ 4356139 h 6858000"/>
              <a:gd name="connsiteX165" fmla="*/ 3364433 w 7472601"/>
              <a:gd name="connsiteY165" fmla="*/ 3953121 h 6858000"/>
              <a:gd name="connsiteX166" fmla="*/ 3316479 w 7472601"/>
              <a:gd name="connsiteY166" fmla="*/ 3872136 h 6858000"/>
              <a:gd name="connsiteX167" fmla="*/ 3291335 w 7472601"/>
              <a:gd name="connsiteY167" fmla="*/ 3767420 h 6858000"/>
              <a:gd name="connsiteX168" fmla="*/ 3390805 w 7472601"/>
              <a:gd name="connsiteY168" fmla="*/ 3937163 h 6858000"/>
              <a:gd name="connsiteX169" fmla="*/ 3579062 w 7472601"/>
              <a:gd name="connsiteY169" fmla="*/ 4359040 h 6858000"/>
              <a:gd name="connsiteX170" fmla="*/ 3467355 w 7472601"/>
              <a:gd name="connsiteY170" fmla="*/ 3988130 h 6858000"/>
              <a:gd name="connsiteX171" fmla="*/ 3310753 w 7472601"/>
              <a:gd name="connsiteY171" fmla="*/ 3787140 h 6858000"/>
              <a:gd name="connsiteX172" fmla="*/ 3291335 w 7472601"/>
              <a:gd name="connsiteY172" fmla="*/ 3767420 h 6858000"/>
              <a:gd name="connsiteX173" fmla="*/ 1635889 w 7472601"/>
              <a:gd name="connsiteY173" fmla="*/ 3709494 h 6858000"/>
              <a:gd name="connsiteX174" fmla="*/ 1634800 w 7472601"/>
              <a:gd name="connsiteY174" fmla="*/ 3731111 h 6858000"/>
              <a:gd name="connsiteX175" fmla="*/ 1635889 w 7472601"/>
              <a:gd name="connsiteY175" fmla="*/ 3709494 h 6858000"/>
              <a:gd name="connsiteX176" fmla="*/ 1510397 w 7472601"/>
              <a:gd name="connsiteY176" fmla="*/ 3684705 h 6858000"/>
              <a:gd name="connsiteX177" fmla="*/ 1146550 w 7472601"/>
              <a:gd name="connsiteY177" fmla="*/ 3802012 h 6858000"/>
              <a:gd name="connsiteX178" fmla="*/ 698834 w 7472601"/>
              <a:gd name="connsiteY178" fmla="*/ 3952272 h 6858000"/>
              <a:gd name="connsiteX179" fmla="*/ 34256 w 7472601"/>
              <a:gd name="connsiteY179" fmla="*/ 4347603 h 6858000"/>
              <a:gd name="connsiteX180" fmla="*/ 527241 w 7472601"/>
              <a:gd name="connsiteY180" fmla="*/ 4065078 h 6858000"/>
              <a:gd name="connsiteX181" fmla="*/ 1510397 w 7472601"/>
              <a:gd name="connsiteY181" fmla="*/ 3684705 h 6858000"/>
              <a:gd name="connsiteX182" fmla="*/ 1313114 w 7472601"/>
              <a:gd name="connsiteY182" fmla="*/ 3655216 h 6858000"/>
              <a:gd name="connsiteX183" fmla="*/ 1109304 w 7472601"/>
              <a:gd name="connsiteY183" fmla="*/ 3669030 h 6858000"/>
              <a:gd name="connsiteX184" fmla="*/ 8129 w 7472601"/>
              <a:gd name="connsiteY184" fmla="*/ 4330519 h 6858000"/>
              <a:gd name="connsiteX185" fmla="*/ 687572 w 7472601"/>
              <a:gd name="connsiteY185" fmla="*/ 3925629 h 6858000"/>
              <a:gd name="connsiteX186" fmla="*/ 1138365 w 7472601"/>
              <a:gd name="connsiteY186" fmla="*/ 3774515 h 6858000"/>
              <a:gd name="connsiteX187" fmla="*/ 1505579 w 7472601"/>
              <a:gd name="connsiteY187" fmla="*/ 3655526 h 6858000"/>
              <a:gd name="connsiteX188" fmla="*/ 1313114 w 7472601"/>
              <a:gd name="connsiteY188" fmla="*/ 3655216 h 6858000"/>
              <a:gd name="connsiteX189" fmla="*/ 3655073 w 7472601"/>
              <a:gd name="connsiteY189" fmla="*/ 3650884 h 6858000"/>
              <a:gd name="connsiteX190" fmla="*/ 3989938 w 7472601"/>
              <a:gd name="connsiteY190" fmla="*/ 3991685 h 6858000"/>
              <a:gd name="connsiteX191" fmla="*/ 4393907 w 7472601"/>
              <a:gd name="connsiteY191" fmla="*/ 4261258 h 6858000"/>
              <a:gd name="connsiteX192" fmla="*/ 4648051 w 7472601"/>
              <a:gd name="connsiteY192" fmla="*/ 4374051 h 6858000"/>
              <a:gd name="connsiteX193" fmla="*/ 4383389 w 7472601"/>
              <a:gd name="connsiteY193" fmla="*/ 4184369 h 6858000"/>
              <a:gd name="connsiteX194" fmla="*/ 4165508 w 7472601"/>
              <a:gd name="connsiteY194" fmla="*/ 4035196 h 6858000"/>
              <a:gd name="connsiteX195" fmla="*/ 4068162 w 7472601"/>
              <a:gd name="connsiteY195" fmla="*/ 3953394 h 6858000"/>
              <a:gd name="connsiteX196" fmla="*/ 3981416 w 7472601"/>
              <a:gd name="connsiteY196" fmla="*/ 3880482 h 6858000"/>
              <a:gd name="connsiteX197" fmla="*/ 3800147 w 7472601"/>
              <a:gd name="connsiteY197" fmla="*/ 3749872 h 6858000"/>
              <a:gd name="connsiteX198" fmla="*/ 3655073 w 7472601"/>
              <a:gd name="connsiteY198" fmla="*/ 3650884 h 6858000"/>
              <a:gd name="connsiteX199" fmla="*/ 3670252 w 7472601"/>
              <a:gd name="connsiteY199" fmla="*/ 3622798 h 6858000"/>
              <a:gd name="connsiteX200" fmla="*/ 3817258 w 7472601"/>
              <a:gd name="connsiteY200" fmla="*/ 3723577 h 6858000"/>
              <a:gd name="connsiteX201" fmla="*/ 4000461 w 7472601"/>
              <a:gd name="connsiteY201" fmla="*/ 3855966 h 6858000"/>
              <a:gd name="connsiteX202" fmla="*/ 4088180 w 7472601"/>
              <a:gd name="connsiteY202" fmla="*/ 3929774 h 6858000"/>
              <a:gd name="connsiteX203" fmla="*/ 4184555 w 7472601"/>
              <a:gd name="connsiteY203" fmla="*/ 4010683 h 6858000"/>
              <a:gd name="connsiteX204" fmla="*/ 4399563 w 7472601"/>
              <a:gd name="connsiteY204" fmla="*/ 4158106 h 6858000"/>
              <a:gd name="connsiteX205" fmla="*/ 4684469 w 7472601"/>
              <a:gd name="connsiteY205" fmla="*/ 4364680 h 6858000"/>
              <a:gd name="connsiteX206" fmla="*/ 4690271 w 7472601"/>
              <a:gd name="connsiteY206" fmla="*/ 4370034 h 6858000"/>
              <a:gd name="connsiteX207" fmla="*/ 4136093 w 7472601"/>
              <a:gd name="connsiteY207" fmla="*/ 3858466 h 6858000"/>
              <a:gd name="connsiteX208" fmla="*/ 3670252 w 7472601"/>
              <a:gd name="connsiteY208" fmla="*/ 3622798 h 6858000"/>
              <a:gd name="connsiteX209" fmla="*/ 4440129 w 7472601"/>
              <a:gd name="connsiteY209" fmla="*/ 3448571 h 6858000"/>
              <a:gd name="connsiteX210" fmla="*/ 4856525 w 7472601"/>
              <a:gd name="connsiteY210" fmla="*/ 3915351 h 6858000"/>
              <a:gd name="connsiteX211" fmla="*/ 5059055 w 7472601"/>
              <a:gd name="connsiteY211" fmla="*/ 4108918 h 6858000"/>
              <a:gd name="connsiteX212" fmla="*/ 5290070 w 7472601"/>
              <a:gd name="connsiteY212" fmla="*/ 4263619 h 6858000"/>
              <a:gd name="connsiteX213" fmla="*/ 4834991 w 7472601"/>
              <a:gd name="connsiteY213" fmla="*/ 3830985 h 6858000"/>
              <a:gd name="connsiteX214" fmla="*/ 4440129 w 7472601"/>
              <a:gd name="connsiteY214" fmla="*/ 3448571 h 6858000"/>
              <a:gd name="connsiteX215" fmla="*/ 4441737 w 7472601"/>
              <a:gd name="connsiteY215" fmla="*/ 3399734 h 6858000"/>
              <a:gd name="connsiteX216" fmla="*/ 4431236 w 7472601"/>
              <a:gd name="connsiteY216" fmla="*/ 3400954 h 6858000"/>
              <a:gd name="connsiteX217" fmla="*/ 4557150 w 7472601"/>
              <a:gd name="connsiteY217" fmla="*/ 3510023 h 6858000"/>
              <a:gd name="connsiteX218" fmla="*/ 4856936 w 7472601"/>
              <a:gd name="connsiteY218" fmla="*/ 3809146 h 6858000"/>
              <a:gd name="connsiteX219" fmla="*/ 5111996 w 7472601"/>
              <a:gd name="connsiteY219" fmla="*/ 4065759 h 6858000"/>
              <a:gd name="connsiteX220" fmla="*/ 5388878 w 7472601"/>
              <a:gd name="connsiteY220" fmla="*/ 4300185 h 6858000"/>
              <a:gd name="connsiteX221" fmla="*/ 5425556 w 7472601"/>
              <a:gd name="connsiteY221" fmla="*/ 4308967 h 6858000"/>
              <a:gd name="connsiteX222" fmla="*/ 4943646 w 7472601"/>
              <a:gd name="connsiteY222" fmla="*/ 3822916 h 6858000"/>
              <a:gd name="connsiteX223" fmla="*/ 4594837 w 7472601"/>
              <a:gd name="connsiteY223" fmla="*/ 3532274 h 6858000"/>
              <a:gd name="connsiteX224" fmla="*/ 4441737 w 7472601"/>
              <a:gd name="connsiteY224" fmla="*/ 3399734 h 6858000"/>
              <a:gd name="connsiteX225" fmla="*/ 5425834 w 7472601"/>
              <a:gd name="connsiteY225" fmla="*/ 3162785 h 6858000"/>
              <a:gd name="connsiteX226" fmla="*/ 5401644 w 7472601"/>
              <a:gd name="connsiteY226" fmla="*/ 3617847 h 6858000"/>
              <a:gd name="connsiteX227" fmla="*/ 5467256 w 7472601"/>
              <a:gd name="connsiteY227" fmla="*/ 4175494 h 6858000"/>
              <a:gd name="connsiteX228" fmla="*/ 5448069 w 7472601"/>
              <a:gd name="connsiteY228" fmla="*/ 3567554 h 6858000"/>
              <a:gd name="connsiteX229" fmla="*/ 5425834 w 7472601"/>
              <a:gd name="connsiteY229" fmla="*/ 3162785 h 6858000"/>
              <a:gd name="connsiteX230" fmla="*/ 1318687 w 7472601"/>
              <a:gd name="connsiteY230" fmla="*/ 3113840 h 6858000"/>
              <a:gd name="connsiteX231" fmla="*/ 1066793 w 7472601"/>
              <a:gd name="connsiteY231" fmla="*/ 3212171 h 6858000"/>
              <a:gd name="connsiteX232" fmla="*/ 993319 w 7472601"/>
              <a:gd name="connsiteY232" fmla="*/ 3247648 h 6858000"/>
              <a:gd name="connsiteX233" fmla="*/ 853081 w 7472601"/>
              <a:gd name="connsiteY233" fmla="*/ 3312410 h 6858000"/>
              <a:gd name="connsiteX234" fmla="*/ 805957 w 7472601"/>
              <a:gd name="connsiteY234" fmla="*/ 3330443 h 6858000"/>
              <a:gd name="connsiteX235" fmla="*/ 1318687 w 7472601"/>
              <a:gd name="connsiteY235" fmla="*/ 3113840 h 6858000"/>
              <a:gd name="connsiteX236" fmla="*/ 5453702 w 7472601"/>
              <a:gd name="connsiteY236" fmla="*/ 3090882 h 6858000"/>
              <a:gd name="connsiteX237" fmla="*/ 5480135 w 7472601"/>
              <a:gd name="connsiteY237" fmla="*/ 3565802 h 6858000"/>
              <a:gd name="connsiteX238" fmla="*/ 5499023 w 7472601"/>
              <a:gd name="connsiteY238" fmla="*/ 4166310 h 6858000"/>
              <a:gd name="connsiteX239" fmla="*/ 5547022 w 7472601"/>
              <a:gd name="connsiteY239" fmla="*/ 3607838 h 6858000"/>
              <a:gd name="connsiteX240" fmla="*/ 5515964 w 7472601"/>
              <a:gd name="connsiteY240" fmla="*/ 3378541 h 6858000"/>
              <a:gd name="connsiteX241" fmla="*/ 5453702 w 7472601"/>
              <a:gd name="connsiteY241" fmla="*/ 3090882 h 6858000"/>
              <a:gd name="connsiteX242" fmla="*/ 1238695 w 7472601"/>
              <a:gd name="connsiteY242" fmla="*/ 3076820 h 6858000"/>
              <a:gd name="connsiteX243" fmla="*/ 716371 w 7472601"/>
              <a:gd name="connsiteY243" fmla="*/ 3293249 h 6858000"/>
              <a:gd name="connsiteX244" fmla="*/ 579522 w 7472601"/>
              <a:gd name="connsiteY244" fmla="*/ 3371759 h 6858000"/>
              <a:gd name="connsiteX245" fmla="*/ 600288 w 7472601"/>
              <a:gd name="connsiteY245" fmla="*/ 3365555 h 6858000"/>
              <a:gd name="connsiteX246" fmla="*/ 840692 w 7472601"/>
              <a:gd name="connsiteY246" fmla="*/ 3284921 h 6858000"/>
              <a:gd name="connsiteX247" fmla="*/ 979248 w 7472601"/>
              <a:gd name="connsiteY247" fmla="*/ 3221003 h 6858000"/>
              <a:gd name="connsiteX248" fmla="*/ 1053282 w 7472601"/>
              <a:gd name="connsiteY248" fmla="*/ 3185247 h 6858000"/>
              <a:gd name="connsiteX249" fmla="*/ 1320603 w 7472601"/>
              <a:gd name="connsiteY249" fmla="*/ 3081281 h 6858000"/>
              <a:gd name="connsiteX250" fmla="*/ 1238695 w 7472601"/>
              <a:gd name="connsiteY250" fmla="*/ 3076820 h 6858000"/>
              <a:gd name="connsiteX251" fmla="*/ 5425627 w 7472601"/>
              <a:gd name="connsiteY251" fmla="*/ 2954192 h 6858000"/>
              <a:gd name="connsiteX252" fmla="*/ 5470770 w 7472601"/>
              <a:gd name="connsiteY252" fmla="*/ 3005435 h 6858000"/>
              <a:gd name="connsiteX253" fmla="*/ 5519779 w 7472601"/>
              <a:gd name="connsiteY253" fmla="*/ 4359223 h 6858000"/>
              <a:gd name="connsiteX254" fmla="*/ 5520293 w 7472601"/>
              <a:gd name="connsiteY254" fmla="*/ 4360602 h 6858000"/>
              <a:gd name="connsiteX255" fmla="*/ 5767221 w 7472601"/>
              <a:gd name="connsiteY255" fmla="*/ 4665564 h 6858000"/>
              <a:gd name="connsiteX256" fmla="*/ 6937169 w 7472601"/>
              <a:gd name="connsiteY256" fmla="*/ 4815941 h 6858000"/>
              <a:gd name="connsiteX257" fmla="*/ 6953922 w 7472601"/>
              <a:gd name="connsiteY257" fmla="*/ 4890068 h 6858000"/>
              <a:gd name="connsiteX258" fmla="*/ 6071359 w 7472601"/>
              <a:gd name="connsiteY258" fmla="*/ 4770770 h 6858000"/>
              <a:gd name="connsiteX259" fmla="*/ 6038839 w 7472601"/>
              <a:gd name="connsiteY259" fmla="*/ 4764474 h 6858000"/>
              <a:gd name="connsiteX260" fmla="*/ 6038706 w 7472601"/>
              <a:gd name="connsiteY260" fmla="*/ 4763847 h 6858000"/>
              <a:gd name="connsiteX261" fmla="*/ 6037784 w 7472601"/>
              <a:gd name="connsiteY261" fmla="*/ 4764270 h 6858000"/>
              <a:gd name="connsiteX262" fmla="*/ 6038839 w 7472601"/>
              <a:gd name="connsiteY262" fmla="*/ 4764474 h 6858000"/>
              <a:gd name="connsiteX263" fmla="*/ 6040338 w 7472601"/>
              <a:gd name="connsiteY263" fmla="*/ 4771418 h 6858000"/>
              <a:gd name="connsiteX264" fmla="*/ 6024488 w 7472601"/>
              <a:gd name="connsiteY264" fmla="*/ 4809903 h 6858000"/>
              <a:gd name="connsiteX265" fmla="*/ 5599771 w 7472601"/>
              <a:gd name="connsiteY265" fmla="*/ 5509652 h 6858000"/>
              <a:gd name="connsiteX266" fmla="*/ 5548843 w 7472601"/>
              <a:gd name="connsiteY266" fmla="*/ 5563845 h 6858000"/>
              <a:gd name="connsiteX267" fmla="*/ 5940952 w 7472601"/>
              <a:gd name="connsiteY267" fmla="*/ 6250028 h 6858000"/>
              <a:gd name="connsiteX268" fmla="*/ 6043441 w 7472601"/>
              <a:gd name="connsiteY268" fmla="*/ 6665847 h 6858000"/>
              <a:gd name="connsiteX269" fmla="*/ 6093432 w 7472601"/>
              <a:gd name="connsiteY269" fmla="*/ 6858000 h 6858000"/>
              <a:gd name="connsiteX270" fmla="*/ 6034344 w 7472601"/>
              <a:gd name="connsiteY270" fmla="*/ 6858000 h 6858000"/>
              <a:gd name="connsiteX271" fmla="*/ 6026679 w 7472601"/>
              <a:gd name="connsiteY271" fmla="*/ 6836959 h 6858000"/>
              <a:gd name="connsiteX272" fmla="*/ 5800441 w 7472601"/>
              <a:gd name="connsiteY272" fmla="*/ 6335286 h 6858000"/>
              <a:gd name="connsiteX273" fmla="*/ 5526562 w 7472601"/>
              <a:gd name="connsiteY273" fmla="*/ 5705388 h 6858000"/>
              <a:gd name="connsiteX274" fmla="*/ 5519640 w 7472601"/>
              <a:gd name="connsiteY274" fmla="*/ 5683774 h 6858000"/>
              <a:gd name="connsiteX275" fmla="*/ 5844559 w 7472601"/>
              <a:gd name="connsiteY275" fmla="*/ 6553349 h 6858000"/>
              <a:gd name="connsiteX276" fmla="*/ 5975994 w 7472601"/>
              <a:gd name="connsiteY276" fmla="*/ 6858000 h 6858000"/>
              <a:gd name="connsiteX277" fmla="*/ 5898547 w 7472601"/>
              <a:gd name="connsiteY277" fmla="*/ 6858000 h 6858000"/>
              <a:gd name="connsiteX278" fmla="*/ 5682041 w 7472601"/>
              <a:gd name="connsiteY278" fmla="*/ 6355860 h 6858000"/>
              <a:gd name="connsiteX279" fmla="*/ 5461758 w 7472601"/>
              <a:gd name="connsiteY279" fmla="*/ 5820220 h 6858000"/>
              <a:gd name="connsiteX280" fmla="*/ 5237282 w 7472601"/>
              <a:gd name="connsiteY280" fmla="*/ 6579086 h 6858000"/>
              <a:gd name="connsiteX281" fmla="*/ 5115009 w 7472601"/>
              <a:gd name="connsiteY281" fmla="*/ 6858000 h 6858000"/>
              <a:gd name="connsiteX282" fmla="*/ 5028074 w 7472601"/>
              <a:gd name="connsiteY282" fmla="*/ 6858000 h 6858000"/>
              <a:gd name="connsiteX283" fmla="*/ 5079508 w 7472601"/>
              <a:gd name="connsiteY283" fmla="*/ 6749074 h 6858000"/>
              <a:gd name="connsiteX284" fmla="*/ 5371846 w 7472601"/>
              <a:gd name="connsiteY284" fmla="*/ 5924413 h 6858000"/>
              <a:gd name="connsiteX285" fmla="*/ 5270512 w 7472601"/>
              <a:gd name="connsiteY285" fmla="*/ 6138975 h 6858000"/>
              <a:gd name="connsiteX286" fmla="*/ 5062409 w 7472601"/>
              <a:gd name="connsiteY286" fmla="*/ 6653544 h 6858000"/>
              <a:gd name="connsiteX287" fmla="*/ 5036628 w 7472601"/>
              <a:gd name="connsiteY287" fmla="*/ 6754247 h 6858000"/>
              <a:gd name="connsiteX288" fmla="*/ 5009112 w 7472601"/>
              <a:gd name="connsiteY288" fmla="*/ 6858000 h 6858000"/>
              <a:gd name="connsiteX289" fmla="*/ 4976679 w 7472601"/>
              <a:gd name="connsiteY289" fmla="*/ 6858000 h 6858000"/>
              <a:gd name="connsiteX290" fmla="*/ 5006537 w 7472601"/>
              <a:gd name="connsiteY290" fmla="*/ 6747068 h 6858000"/>
              <a:gd name="connsiteX291" fmla="*/ 5032723 w 7472601"/>
              <a:gd name="connsiteY291" fmla="*/ 6644957 h 6858000"/>
              <a:gd name="connsiteX292" fmla="*/ 5242949 w 7472601"/>
              <a:gd name="connsiteY292" fmla="*/ 6125175 h 6858000"/>
              <a:gd name="connsiteX293" fmla="*/ 5286321 w 7472601"/>
              <a:gd name="connsiteY293" fmla="*/ 6033555 h 6858000"/>
              <a:gd name="connsiteX294" fmla="*/ 5008210 w 7472601"/>
              <a:gd name="connsiteY294" fmla="*/ 6649194 h 6858000"/>
              <a:gd name="connsiteX295" fmla="*/ 4986321 w 7472601"/>
              <a:gd name="connsiteY295" fmla="*/ 6765687 h 6858000"/>
              <a:gd name="connsiteX296" fmla="*/ 4973474 w 7472601"/>
              <a:gd name="connsiteY296" fmla="*/ 6858000 h 6858000"/>
              <a:gd name="connsiteX297" fmla="*/ 4907178 w 7472601"/>
              <a:gd name="connsiteY297" fmla="*/ 6858000 h 6858000"/>
              <a:gd name="connsiteX298" fmla="*/ 4910810 w 7472601"/>
              <a:gd name="connsiteY298" fmla="*/ 6829660 h 6858000"/>
              <a:gd name="connsiteX299" fmla="*/ 4987461 w 7472601"/>
              <a:gd name="connsiteY299" fmla="*/ 6432994 h 6858000"/>
              <a:gd name="connsiteX300" fmla="*/ 5179262 w 7472601"/>
              <a:gd name="connsiteY300" fmla="*/ 6035044 h 6858000"/>
              <a:gd name="connsiteX301" fmla="*/ 4689678 w 7472601"/>
              <a:gd name="connsiteY301" fmla="*/ 6440241 h 6858000"/>
              <a:gd name="connsiteX302" fmla="*/ 4477543 w 7472601"/>
              <a:gd name="connsiteY302" fmla="*/ 6674836 h 6858000"/>
              <a:gd name="connsiteX303" fmla="*/ 4329957 w 7472601"/>
              <a:gd name="connsiteY303" fmla="*/ 6858000 h 6858000"/>
              <a:gd name="connsiteX304" fmla="*/ 4218595 w 7472601"/>
              <a:gd name="connsiteY304" fmla="*/ 6858000 h 6858000"/>
              <a:gd name="connsiteX305" fmla="*/ 4368888 w 7472601"/>
              <a:gd name="connsiteY305" fmla="*/ 6668412 h 6858000"/>
              <a:gd name="connsiteX306" fmla="*/ 4563091 w 7472601"/>
              <a:gd name="connsiteY306" fmla="*/ 6442508 h 6858000"/>
              <a:gd name="connsiteX307" fmla="*/ 5387324 w 7472601"/>
              <a:gd name="connsiteY307" fmla="*/ 5705830 h 6858000"/>
              <a:gd name="connsiteX308" fmla="*/ 5073620 w 7472601"/>
              <a:gd name="connsiteY308" fmla="*/ 5955437 h 6858000"/>
              <a:gd name="connsiteX309" fmla="*/ 4689789 w 7472601"/>
              <a:gd name="connsiteY309" fmla="*/ 6268382 h 6858000"/>
              <a:gd name="connsiteX310" fmla="*/ 4418722 w 7472601"/>
              <a:gd name="connsiteY310" fmla="*/ 6570886 h 6858000"/>
              <a:gd name="connsiteX311" fmla="*/ 4214944 w 7472601"/>
              <a:gd name="connsiteY311" fmla="*/ 6858000 h 6858000"/>
              <a:gd name="connsiteX312" fmla="*/ 4177898 w 7472601"/>
              <a:gd name="connsiteY312" fmla="*/ 6858000 h 6858000"/>
              <a:gd name="connsiteX313" fmla="*/ 4391597 w 7472601"/>
              <a:gd name="connsiteY313" fmla="*/ 6556370 h 6858000"/>
              <a:gd name="connsiteX314" fmla="*/ 4668889 w 7472601"/>
              <a:gd name="connsiteY314" fmla="*/ 6246399 h 6858000"/>
              <a:gd name="connsiteX315" fmla="*/ 5055427 w 7472601"/>
              <a:gd name="connsiteY315" fmla="*/ 5931476 h 6858000"/>
              <a:gd name="connsiteX316" fmla="*/ 5371814 w 7472601"/>
              <a:gd name="connsiteY316" fmla="*/ 5678975 h 6858000"/>
              <a:gd name="connsiteX317" fmla="*/ 4987918 w 7472601"/>
              <a:gd name="connsiteY317" fmla="*/ 5838701 h 6858000"/>
              <a:gd name="connsiteX318" fmla="*/ 4317146 w 7472601"/>
              <a:gd name="connsiteY318" fmla="*/ 6587716 h 6858000"/>
              <a:gd name="connsiteX319" fmla="*/ 4171627 w 7472601"/>
              <a:gd name="connsiteY319" fmla="*/ 6858000 h 6858000"/>
              <a:gd name="connsiteX320" fmla="*/ 4081585 w 7472601"/>
              <a:gd name="connsiteY320" fmla="*/ 6858000 h 6858000"/>
              <a:gd name="connsiteX321" fmla="*/ 4238603 w 7472601"/>
              <a:gd name="connsiteY321" fmla="*/ 6559341 h 6858000"/>
              <a:gd name="connsiteX322" fmla="*/ 4778333 w 7472601"/>
              <a:gd name="connsiteY322" fmla="*/ 5873626 h 6858000"/>
              <a:gd name="connsiteX323" fmla="*/ 5414185 w 7472601"/>
              <a:gd name="connsiteY323" fmla="*/ 5573882 h 6858000"/>
              <a:gd name="connsiteX324" fmla="*/ 5959648 w 7472601"/>
              <a:gd name="connsiteY324" fmla="*/ 4760797 h 6858000"/>
              <a:gd name="connsiteX325" fmla="*/ 5355019 w 7472601"/>
              <a:gd name="connsiteY325" fmla="*/ 4734672 h 6858000"/>
              <a:gd name="connsiteX326" fmla="*/ 5083565 w 7472601"/>
              <a:gd name="connsiteY326" fmla="*/ 5179121 h 6858000"/>
              <a:gd name="connsiteX327" fmla="*/ 4713577 w 7472601"/>
              <a:gd name="connsiteY327" fmla="*/ 5616803 h 6858000"/>
              <a:gd name="connsiteX328" fmla="*/ 3989559 w 7472601"/>
              <a:gd name="connsiteY328" fmla="*/ 6145945 h 6858000"/>
              <a:gd name="connsiteX329" fmla="*/ 3939824 w 7472601"/>
              <a:gd name="connsiteY329" fmla="*/ 6066900 h 6858000"/>
              <a:gd name="connsiteX330" fmla="*/ 4584537 w 7472601"/>
              <a:gd name="connsiteY330" fmla="*/ 5324826 h 6858000"/>
              <a:gd name="connsiteX331" fmla="*/ 5037105 w 7472601"/>
              <a:gd name="connsiteY331" fmla="*/ 5088765 h 6858000"/>
              <a:gd name="connsiteX332" fmla="*/ 5039930 w 7472601"/>
              <a:gd name="connsiteY332" fmla="*/ 5089585 h 6858000"/>
              <a:gd name="connsiteX333" fmla="*/ 5263764 w 7472601"/>
              <a:gd name="connsiteY333" fmla="*/ 4735525 h 6858000"/>
              <a:gd name="connsiteX334" fmla="*/ 4086300 w 7472601"/>
              <a:gd name="connsiteY334" fmla="*/ 4884599 h 6858000"/>
              <a:gd name="connsiteX335" fmla="*/ 4085485 w 7472601"/>
              <a:gd name="connsiteY335" fmla="*/ 4899070 h 6858000"/>
              <a:gd name="connsiteX336" fmla="*/ 3871915 w 7472601"/>
              <a:gd name="connsiteY336" fmla="*/ 5253645 h 6858000"/>
              <a:gd name="connsiteX337" fmla="*/ 3799374 w 7472601"/>
              <a:gd name="connsiteY337" fmla="*/ 5466127 h 6858000"/>
              <a:gd name="connsiteX338" fmla="*/ 3498850 w 7472601"/>
              <a:gd name="connsiteY338" fmla="*/ 6661888 h 6858000"/>
              <a:gd name="connsiteX339" fmla="*/ 3399216 w 7472601"/>
              <a:gd name="connsiteY339" fmla="*/ 6858000 h 6858000"/>
              <a:gd name="connsiteX340" fmla="*/ 3303688 w 7472601"/>
              <a:gd name="connsiteY340" fmla="*/ 6858000 h 6858000"/>
              <a:gd name="connsiteX341" fmla="*/ 3391774 w 7472601"/>
              <a:gd name="connsiteY341" fmla="*/ 6697181 h 6858000"/>
              <a:gd name="connsiteX342" fmla="*/ 3735540 w 7472601"/>
              <a:gd name="connsiteY342" fmla="*/ 5546923 h 6858000"/>
              <a:gd name="connsiteX343" fmla="*/ 3729438 w 7472601"/>
              <a:gd name="connsiteY343" fmla="*/ 5569058 h 6858000"/>
              <a:gd name="connsiteX344" fmla="*/ 3707782 w 7472601"/>
              <a:gd name="connsiteY344" fmla="*/ 5644908 h 6858000"/>
              <a:gd name="connsiteX345" fmla="*/ 3583827 w 7472601"/>
              <a:gd name="connsiteY345" fmla="*/ 6039215 h 6858000"/>
              <a:gd name="connsiteX346" fmla="*/ 3547861 w 7472601"/>
              <a:gd name="connsiteY346" fmla="*/ 6129609 h 6858000"/>
              <a:gd name="connsiteX347" fmla="*/ 3490905 w 7472601"/>
              <a:gd name="connsiteY347" fmla="*/ 6277660 h 6858000"/>
              <a:gd name="connsiteX348" fmla="*/ 3455859 w 7472601"/>
              <a:gd name="connsiteY348" fmla="*/ 6391301 h 6858000"/>
              <a:gd name="connsiteX349" fmla="*/ 3429112 w 7472601"/>
              <a:gd name="connsiteY349" fmla="*/ 6479469 h 6858000"/>
              <a:gd name="connsiteX350" fmla="*/ 3304862 w 7472601"/>
              <a:gd name="connsiteY350" fmla="*/ 6796476 h 6858000"/>
              <a:gd name="connsiteX351" fmla="*/ 3276071 w 7472601"/>
              <a:gd name="connsiteY351" fmla="*/ 6858000 h 6858000"/>
              <a:gd name="connsiteX352" fmla="*/ 3240805 w 7472601"/>
              <a:gd name="connsiteY352" fmla="*/ 6858000 h 6858000"/>
              <a:gd name="connsiteX353" fmla="*/ 3275917 w 7472601"/>
              <a:gd name="connsiteY353" fmla="*/ 6783192 h 6858000"/>
              <a:gd name="connsiteX354" fmla="*/ 3399358 w 7472601"/>
              <a:gd name="connsiteY354" fmla="*/ 6469011 h 6858000"/>
              <a:gd name="connsiteX355" fmla="*/ 3425650 w 7472601"/>
              <a:gd name="connsiteY355" fmla="*/ 6381333 h 6858000"/>
              <a:gd name="connsiteX356" fmla="*/ 3460661 w 7472601"/>
              <a:gd name="connsiteY356" fmla="*/ 6266763 h 6858000"/>
              <a:gd name="connsiteX357" fmla="*/ 3518021 w 7472601"/>
              <a:gd name="connsiteY357" fmla="*/ 6117298 h 6858000"/>
              <a:gd name="connsiteX358" fmla="*/ 3554035 w 7472601"/>
              <a:gd name="connsiteY358" fmla="*/ 6027832 h 6858000"/>
              <a:gd name="connsiteX359" fmla="*/ 3677174 w 7472601"/>
              <a:gd name="connsiteY359" fmla="*/ 5636351 h 6858000"/>
              <a:gd name="connsiteX360" fmla="*/ 3698819 w 7472601"/>
              <a:gd name="connsiteY360" fmla="*/ 5560503 h 6858000"/>
              <a:gd name="connsiteX361" fmla="*/ 3702094 w 7472601"/>
              <a:gd name="connsiteY361" fmla="*/ 5549194 h 6858000"/>
              <a:gd name="connsiteX362" fmla="*/ 3398355 w 7472601"/>
              <a:gd name="connsiteY362" fmla="*/ 6094603 h 6858000"/>
              <a:gd name="connsiteX363" fmla="*/ 3193941 w 7472601"/>
              <a:gd name="connsiteY363" fmla="*/ 6798775 h 6858000"/>
              <a:gd name="connsiteX364" fmla="*/ 3184140 w 7472601"/>
              <a:gd name="connsiteY364" fmla="*/ 6858000 h 6858000"/>
              <a:gd name="connsiteX365" fmla="*/ 3099978 w 7472601"/>
              <a:gd name="connsiteY365" fmla="*/ 6858000 h 6858000"/>
              <a:gd name="connsiteX366" fmla="*/ 3101556 w 7472601"/>
              <a:gd name="connsiteY366" fmla="*/ 6843337 h 6858000"/>
              <a:gd name="connsiteX367" fmla="*/ 3370162 w 7472601"/>
              <a:gd name="connsiteY367" fmla="*/ 5785550 h 6858000"/>
              <a:gd name="connsiteX368" fmla="*/ 3746477 w 7472601"/>
              <a:gd name="connsiteY368" fmla="*/ 5377889 h 6858000"/>
              <a:gd name="connsiteX369" fmla="*/ 3863399 w 7472601"/>
              <a:gd name="connsiteY369" fmla="*/ 5087257 h 6858000"/>
              <a:gd name="connsiteX370" fmla="*/ 3968712 w 7472601"/>
              <a:gd name="connsiteY370" fmla="*/ 4913989 h 6858000"/>
              <a:gd name="connsiteX371" fmla="*/ 2792390 w 7472601"/>
              <a:gd name="connsiteY371" fmla="*/ 5382974 h 6858000"/>
              <a:gd name="connsiteX372" fmla="*/ 2714982 w 7472601"/>
              <a:gd name="connsiteY372" fmla="*/ 5427051 h 6858000"/>
              <a:gd name="connsiteX373" fmla="*/ 2813361 w 7472601"/>
              <a:gd name="connsiteY373" fmla="*/ 6023912 h 6858000"/>
              <a:gd name="connsiteX374" fmla="*/ 2688430 w 7472601"/>
              <a:gd name="connsiteY374" fmla="*/ 6801564 h 6858000"/>
              <a:gd name="connsiteX375" fmla="*/ 2629626 w 7472601"/>
              <a:gd name="connsiteY375" fmla="*/ 6763394 h 6858000"/>
              <a:gd name="connsiteX376" fmla="*/ 2565328 w 7472601"/>
              <a:gd name="connsiteY376" fmla="*/ 5516399 h 6858000"/>
              <a:gd name="connsiteX377" fmla="*/ 1922999 w 7472601"/>
              <a:gd name="connsiteY377" fmla="*/ 5980343 h 6858000"/>
              <a:gd name="connsiteX378" fmla="*/ 1950261 w 7472601"/>
              <a:gd name="connsiteY378" fmla="*/ 6405858 h 6858000"/>
              <a:gd name="connsiteX379" fmla="*/ 2365554 w 7472601"/>
              <a:gd name="connsiteY379" fmla="*/ 6759107 h 6858000"/>
              <a:gd name="connsiteX380" fmla="*/ 2424142 w 7472601"/>
              <a:gd name="connsiteY380" fmla="*/ 6858000 h 6858000"/>
              <a:gd name="connsiteX381" fmla="*/ 2395994 w 7472601"/>
              <a:gd name="connsiteY381" fmla="*/ 6858000 h 6858000"/>
              <a:gd name="connsiteX382" fmla="*/ 2392863 w 7472601"/>
              <a:gd name="connsiteY382" fmla="*/ 6852964 h 6858000"/>
              <a:gd name="connsiteX383" fmla="*/ 2017589 w 7472601"/>
              <a:gd name="connsiteY383" fmla="*/ 6493982 h 6858000"/>
              <a:gd name="connsiteX384" fmla="*/ 2147336 w 7472601"/>
              <a:gd name="connsiteY384" fmla="*/ 6594052 h 6858000"/>
              <a:gd name="connsiteX385" fmla="*/ 2207047 w 7472601"/>
              <a:gd name="connsiteY385" fmla="*/ 6654540 h 6858000"/>
              <a:gd name="connsiteX386" fmla="*/ 2299106 w 7472601"/>
              <a:gd name="connsiteY386" fmla="*/ 6778931 h 6858000"/>
              <a:gd name="connsiteX387" fmla="*/ 2314430 w 7472601"/>
              <a:gd name="connsiteY387" fmla="*/ 6801144 h 6858000"/>
              <a:gd name="connsiteX388" fmla="*/ 2352406 w 7472601"/>
              <a:gd name="connsiteY388" fmla="*/ 6858000 h 6858000"/>
              <a:gd name="connsiteX389" fmla="*/ 2314492 w 7472601"/>
              <a:gd name="connsiteY389" fmla="*/ 6858000 h 6858000"/>
              <a:gd name="connsiteX390" fmla="*/ 2288095 w 7472601"/>
              <a:gd name="connsiteY390" fmla="*/ 6818030 h 6858000"/>
              <a:gd name="connsiteX391" fmla="*/ 2272768 w 7472601"/>
              <a:gd name="connsiteY391" fmla="*/ 6795822 h 6858000"/>
              <a:gd name="connsiteX392" fmla="*/ 2182715 w 7472601"/>
              <a:gd name="connsiteY392" fmla="*/ 6675071 h 6858000"/>
              <a:gd name="connsiteX393" fmla="*/ 2032061 w 7472601"/>
              <a:gd name="connsiteY393" fmla="*/ 6541380 h 6858000"/>
              <a:gd name="connsiteX394" fmla="*/ 2257220 w 7472601"/>
              <a:gd name="connsiteY394" fmla="*/ 6826257 h 6858000"/>
              <a:gd name="connsiteX395" fmla="*/ 2281324 w 7472601"/>
              <a:gd name="connsiteY395" fmla="*/ 6858000 h 6858000"/>
              <a:gd name="connsiteX396" fmla="*/ 2242860 w 7472601"/>
              <a:gd name="connsiteY396" fmla="*/ 6858000 h 6858000"/>
              <a:gd name="connsiteX397" fmla="*/ 2232818 w 7472601"/>
              <a:gd name="connsiteY397" fmla="*/ 6844926 h 6858000"/>
              <a:gd name="connsiteX398" fmla="*/ 1990172 w 7472601"/>
              <a:gd name="connsiteY398" fmla="*/ 6542121 h 6858000"/>
              <a:gd name="connsiteX399" fmla="*/ 2124090 w 7472601"/>
              <a:gd name="connsiteY399" fmla="*/ 6761017 h 6858000"/>
              <a:gd name="connsiteX400" fmla="*/ 2200380 w 7472601"/>
              <a:gd name="connsiteY400" fmla="*/ 6858000 h 6858000"/>
              <a:gd name="connsiteX401" fmla="*/ 2147507 w 7472601"/>
              <a:gd name="connsiteY401" fmla="*/ 6858000 h 6858000"/>
              <a:gd name="connsiteX402" fmla="*/ 2070668 w 7472601"/>
              <a:gd name="connsiteY402" fmla="*/ 6761520 h 6858000"/>
              <a:gd name="connsiteX403" fmla="*/ 1975142 w 7472601"/>
              <a:gd name="connsiteY403" fmla="*/ 6585570 h 6858000"/>
              <a:gd name="connsiteX404" fmla="*/ 2050035 w 7472601"/>
              <a:gd name="connsiteY404" fmla="*/ 6813345 h 6858000"/>
              <a:gd name="connsiteX405" fmla="*/ 2063025 w 7472601"/>
              <a:gd name="connsiteY405" fmla="*/ 6858000 h 6858000"/>
              <a:gd name="connsiteX406" fmla="*/ 2021675 w 7472601"/>
              <a:gd name="connsiteY406" fmla="*/ 6858000 h 6858000"/>
              <a:gd name="connsiteX407" fmla="*/ 2019308 w 7472601"/>
              <a:gd name="connsiteY407" fmla="*/ 6847118 h 6858000"/>
              <a:gd name="connsiteX408" fmla="*/ 1938835 w 7472601"/>
              <a:gd name="connsiteY408" fmla="*/ 6551160 h 6858000"/>
              <a:gd name="connsiteX409" fmla="*/ 1953230 w 7472601"/>
              <a:gd name="connsiteY409" fmla="*/ 6759699 h 6858000"/>
              <a:gd name="connsiteX410" fmla="*/ 1956763 w 7472601"/>
              <a:gd name="connsiteY410" fmla="*/ 6778191 h 6858000"/>
              <a:gd name="connsiteX411" fmla="*/ 1967925 w 7472601"/>
              <a:gd name="connsiteY411" fmla="*/ 6858000 h 6858000"/>
              <a:gd name="connsiteX412" fmla="*/ 1936622 w 7472601"/>
              <a:gd name="connsiteY412" fmla="*/ 6858000 h 6858000"/>
              <a:gd name="connsiteX413" fmla="*/ 1926261 w 7472601"/>
              <a:gd name="connsiteY413" fmla="*/ 6784064 h 6858000"/>
              <a:gd name="connsiteX414" fmla="*/ 1922724 w 7472601"/>
              <a:gd name="connsiteY414" fmla="*/ 6765577 h 6858000"/>
              <a:gd name="connsiteX415" fmla="*/ 1904650 w 7472601"/>
              <a:gd name="connsiteY415" fmla="*/ 6639616 h 6858000"/>
              <a:gd name="connsiteX416" fmla="*/ 1885273 w 7472601"/>
              <a:gd name="connsiteY416" fmla="*/ 6858000 h 6858000"/>
              <a:gd name="connsiteX417" fmla="*/ 1854363 w 7472601"/>
              <a:gd name="connsiteY417" fmla="*/ 6858000 h 6858000"/>
              <a:gd name="connsiteX418" fmla="*/ 1880391 w 7472601"/>
              <a:gd name="connsiteY418" fmla="*/ 6603796 h 6858000"/>
              <a:gd name="connsiteX419" fmla="*/ 1818273 w 7472601"/>
              <a:gd name="connsiteY419" fmla="*/ 6715729 h 6858000"/>
              <a:gd name="connsiteX420" fmla="*/ 1794691 w 7472601"/>
              <a:gd name="connsiteY420" fmla="*/ 6843239 h 6858000"/>
              <a:gd name="connsiteX421" fmla="*/ 1794914 w 7472601"/>
              <a:gd name="connsiteY421" fmla="*/ 6858000 h 6858000"/>
              <a:gd name="connsiteX422" fmla="*/ 1746128 w 7472601"/>
              <a:gd name="connsiteY422" fmla="*/ 6858000 h 6858000"/>
              <a:gd name="connsiteX423" fmla="*/ 1753934 w 7472601"/>
              <a:gd name="connsiteY423" fmla="*/ 6724796 h 6858000"/>
              <a:gd name="connsiteX424" fmla="*/ 1792053 w 7472601"/>
              <a:gd name="connsiteY424" fmla="*/ 6572396 h 6858000"/>
              <a:gd name="connsiteX425" fmla="*/ 1862248 w 7472601"/>
              <a:gd name="connsiteY425" fmla="*/ 6266397 h 6858000"/>
              <a:gd name="connsiteX426" fmla="*/ 1862250 w 7472601"/>
              <a:gd name="connsiteY426" fmla="*/ 6033531 h 6858000"/>
              <a:gd name="connsiteX427" fmla="*/ 1211999 w 7472601"/>
              <a:gd name="connsiteY427" fmla="*/ 6683610 h 6858000"/>
              <a:gd name="connsiteX428" fmla="*/ 1213266 w 7472601"/>
              <a:gd name="connsiteY428" fmla="*/ 6691947 h 6858000"/>
              <a:gd name="connsiteX429" fmla="*/ 1203370 w 7472601"/>
              <a:gd name="connsiteY429" fmla="*/ 6850676 h 6858000"/>
              <a:gd name="connsiteX430" fmla="*/ 1203671 w 7472601"/>
              <a:gd name="connsiteY430" fmla="*/ 6858000 h 6858000"/>
              <a:gd name="connsiteX431" fmla="*/ 1143180 w 7472601"/>
              <a:gd name="connsiteY431" fmla="*/ 6858000 h 6858000"/>
              <a:gd name="connsiteX432" fmla="*/ 1142176 w 7472601"/>
              <a:gd name="connsiteY432" fmla="*/ 6766045 h 6858000"/>
              <a:gd name="connsiteX433" fmla="*/ 1067484 w 7472601"/>
              <a:gd name="connsiteY433" fmla="*/ 6858000 h 6858000"/>
              <a:gd name="connsiteX434" fmla="*/ 953928 w 7472601"/>
              <a:gd name="connsiteY434" fmla="*/ 6858000 h 6858000"/>
              <a:gd name="connsiteX435" fmla="*/ 959715 w 7472601"/>
              <a:gd name="connsiteY435" fmla="*/ 6850185 h 6858000"/>
              <a:gd name="connsiteX436" fmla="*/ 1483788 w 7472601"/>
              <a:gd name="connsiteY436" fmla="*/ 6259174 h 6858000"/>
              <a:gd name="connsiteX437" fmla="*/ 1100671 w 7472601"/>
              <a:gd name="connsiteY437" fmla="*/ 6252137 h 6858000"/>
              <a:gd name="connsiteX438" fmla="*/ 1090144 w 7472601"/>
              <a:gd name="connsiteY438" fmla="*/ 6256748 h 6858000"/>
              <a:gd name="connsiteX439" fmla="*/ 1095872 w 7472601"/>
              <a:gd name="connsiteY439" fmla="*/ 6271892 h 6858000"/>
              <a:gd name="connsiteX440" fmla="*/ 262785 w 7472601"/>
              <a:gd name="connsiteY440" fmla="*/ 6845450 h 6858000"/>
              <a:gd name="connsiteX441" fmla="*/ 209968 w 7472601"/>
              <a:gd name="connsiteY441" fmla="*/ 6770713 h 6858000"/>
              <a:gd name="connsiteX442" fmla="*/ 873460 w 7472601"/>
              <a:gd name="connsiteY442" fmla="*/ 6253768 h 6858000"/>
              <a:gd name="connsiteX443" fmla="*/ 192686 w 7472601"/>
              <a:gd name="connsiteY443" fmla="*/ 5849257 h 6858000"/>
              <a:gd name="connsiteX444" fmla="*/ 4696 w 7472601"/>
              <a:gd name="connsiteY444" fmla="*/ 5697668 h 6858000"/>
              <a:gd name="connsiteX445" fmla="*/ 0 w 7472601"/>
              <a:gd name="connsiteY445" fmla="*/ 5689984 h 6858000"/>
              <a:gd name="connsiteX446" fmla="*/ 0 w 7472601"/>
              <a:gd name="connsiteY446" fmla="*/ 5513472 h 6858000"/>
              <a:gd name="connsiteX447" fmla="*/ 174101 w 7472601"/>
              <a:gd name="connsiteY447" fmla="*/ 5620277 h 6858000"/>
              <a:gd name="connsiteX448" fmla="*/ 891800 w 7472601"/>
              <a:gd name="connsiteY448" fmla="*/ 6036935 h 6858000"/>
              <a:gd name="connsiteX449" fmla="*/ 1072219 w 7472601"/>
              <a:gd name="connsiteY449" fmla="*/ 6169443 h 6858000"/>
              <a:gd name="connsiteX450" fmla="*/ 1074117 w 7472601"/>
              <a:gd name="connsiteY450" fmla="*/ 6170301 h 6858000"/>
              <a:gd name="connsiteX451" fmla="*/ 1083114 w 7472601"/>
              <a:gd name="connsiteY451" fmla="*/ 6174131 h 6858000"/>
              <a:gd name="connsiteX452" fmla="*/ 1543010 w 7472601"/>
              <a:gd name="connsiteY452" fmla="*/ 6191140 h 6858000"/>
              <a:gd name="connsiteX453" fmla="*/ 1551080 w 7472601"/>
              <a:gd name="connsiteY453" fmla="*/ 6195006 h 6858000"/>
              <a:gd name="connsiteX454" fmla="*/ 2345443 w 7472601"/>
              <a:gd name="connsiteY454" fmla="*/ 5549882 h 6858000"/>
              <a:gd name="connsiteX455" fmla="*/ 1721499 w 7472601"/>
              <a:gd name="connsiteY455" fmla="*/ 5599969 h 6858000"/>
              <a:gd name="connsiteX456" fmla="*/ 767716 w 7472601"/>
              <a:gd name="connsiteY456" fmla="*/ 5472768 h 6858000"/>
              <a:gd name="connsiteX457" fmla="*/ 722147 w 7472601"/>
              <a:gd name="connsiteY457" fmla="*/ 5393091 h 6858000"/>
              <a:gd name="connsiteX458" fmla="*/ 1485552 w 7472601"/>
              <a:gd name="connsiteY458" fmla="*/ 5313202 h 6858000"/>
              <a:gd name="connsiteX459" fmla="*/ 2143004 w 7472601"/>
              <a:gd name="connsiteY459" fmla="*/ 5402420 h 6858000"/>
              <a:gd name="connsiteX460" fmla="*/ 1933391 w 7472601"/>
              <a:gd name="connsiteY460" fmla="*/ 5156971 h 6858000"/>
              <a:gd name="connsiteX461" fmla="*/ 1827118 w 7472601"/>
              <a:gd name="connsiteY461" fmla="*/ 4968410 h 6858000"/>
              <a:gd name="connsiteX462" fmla="*/ 1837349 w 7472601"/>
              <a:gd name="connsiteY462" fmla="*/ 4956357 h 6858000"/>
              <a:gd name="connsiteX463" fmla="*/ 2162835 w 7472601"/>
              <a:gd name="connsiteY463" fmla="*/ 5187853 h 6858000"/>
              <a:gd name="connsiteX464" fmla="*/ 2257167 w 7472601"/>
              <a:gd name="connsiteY464" fmla="*/ 5462123 h 6858000"/>
              <a:gd name="connsiteX465" fmla="*/ 2261598 w 7472601"/>
              <a:gd name="connsiteY465" fmla="*/ 5467998 h 6858000"/>
              <a:gd name="connsiteX466" fmla="*/ 2437177 w 7472601"/>
              <a:gd name="connsiteY466" fmla="*/ 5479608 h 6858000"/>
              <a:gd name="connsiteX467" fmla="*/ 2445247 w 7472601"/>
              <a:gd name="connsiteY467" fmla="*/ 5483476 h 6858000"/>
              <a:gd name="connsiteX468" fmla="*/ 2743626 w 7472601"/>
              <a:gd name="connsiteY468" fmla="*/ 5304819 h 6858000"/>
              <a:gd name="connsiteX469" fmla="*/ 3048102 w 7472601"/>
              <a:gd name="connsiteY469" fmla="*/ 5150595 h 6858000"/>
              <a:gd name="connsiteX470" fmla="*/ 1799414 w 7472601"/>
              <a:gd name="connsiteY470" fmla="*/ 4694732 h 6858000"/>
              <a:gd name="connsiteX471" fmla="*/ 1771735 w 7472601"/>
              <a:gd name="connsiteY471" fmla="*/ 4619929 h 6858000"/>
              <a:gd name="connsiteX472" fmla="*/ 3104273 w 7472601"/>
              <a:gd name="connsiteY472" fmla="*/ 5076159 h 6858000"/>
              <a:gd name="connsiteX473" fmla="*/ 3113245 w 7472601"/>
              <a:gd name="connsiteY473" fmla="*/ 5090705 h 6858000"/>
              <a:gd name="connsiteX474" fmla="*/ 3126294 w 7472601"/>
              <a:gd name="connsiteY474" fmla="*/ 5114400 h 6858000"/>
              <a:gd name="connsiteX475" fmla="*/ 3937433 w 7472601"/>
              <a:gd name="connsiteY475" fmla="*/ 4830473 h 6858000"/>
              <a:gd name="connsiteX476" fmla="*/ 3590475 w 7472601"/>
              <a:gd name="connsiteY476" fmla="*/ 4597974 h 6858000"/>
              <a:gd name="connsiteX477" fmla="*/ 3100264 w 7472601"/>
              <a:gd name="connsiteY477" fmla="*/ 4579845 h 6858000"/>
              <a:gd name="connsiteX478" fmla="*/ 2183576 w 7472601"/>
              <a:gd name="connsiteY478" fmla="*/ 4227150 h 6858000"/>
              <a:gd name="connsiteX479" fmla="*/ 2151029 w 7472601"/>
              <a:gd name="connsiteY479" fmla="*/ 4146947 h 6858000"/>
              <a:gd name="connsiteX480" fmla="*/ 3563434 w 7472601"/>
              <a:gd name="connsiteY480" fmla="*/ 4469115 h 6858000"/>
              <a:gd name="connsiteX481" fmla="*/ 3177952 w 7472601"/>
              <a:gd name="connsiteY481" fmla="*/ 3657386 h 6858000"/>
              <a:gd name="connsiteX482" fmla="*/ 3189263 w 7472601"/>
              <a:gd name="connsiteY482" fmla="*/ 3625726 h 6858000"/>
              <a:gd name="connsiteX483" fmla="*/ 3560912 w 7472601"/>
              <a:gd name="connsiteY483" fmla="*/ 4079863 h 6858000"/>
              <a:gd name="connsiteX484" fmla="*/ 3626636 w 7472601"/>
              <a:gd name="connsiteY484" fmla="*/ 4512230 h 6858000"/>
              <a:gd name="connsiteX485" fmla="*/ 3653088 w 7472601"/>
              <a:gd name="connsiteY485" fmla="*/ 4521417 h 6858000"/>
              <a:gd name="connsiteX486" fmla="*/ 3988128 w 7472601"/>
              <a:gd name="connsiteY486" fmla="*/ 4817267 h 6858000"/>
              <a:gd name="connsiteX487" fmla="*/ 4830582 w 7472601"/>
              <a:gd name="connsiteY487" fmla="*/ 4676000 h 6858000"/>
              <a:gd name="connsiteX488" fmla="*/ 4830100 w 7472601"/>
              <a:gd name="connsiteY488" fmla="*/ 4675554 h 6858000"/>
              <a:gd name="connsiteX489" fmla="*/ 4036318 w 7472601"/>
              <a:gd name="connsiteY489" fmla="*/ 4147013 h 6858000"/>
              <a:gd name="connsiteX490" fmla="*/ 3432098 w 7472601"/>
              <a:gd name="connsiteY490" fmla="*/ 3537312 h 6858000"/>
              <a:gd name="connsiteX491" fmla="*/ 3446761 w 7472601"/>
              <a:gd name="connsiteY491" fmla="*/ 3461278 h 6858000"/>
              <a:gd name="connsiteX492" fmla="*/ 4419733 w 7472601"/>
              <a:gd name="connsiteY492" fmla="*/ 3963555 h 6858000"/>
              <a:gd name="connsiteX493" fmla="*/ 4781371 w 7472601"/>
              <a:gd name="connsiteY493" fmla="*/ 4458604 h 6858000"/>
              <a:gd name="connsiteX494" fmla="*/ 4780440 w 7472601"/>
              <a:gd name="connsiteY494" fmla="*/ 4470290 h 6858000"/>
              <a:gd name="connsiteX495" fmla="*/ 4898954 w 7472601"/>
              <a:gd name="connsiteY495" fmla="*/ 4662092 h 6858000"/>
              <a:gd name="connsiteX496" fmla="*/ 4900699 w 7472601"/>
              <a:gd name="connsiteY496" fmla="*/ 4670867 h 6858000"/>
              <a:gd name="connsiteX497" fmla="*/ 5714511 w 7472601"/>
              <a:gd name="connsiteY497" fmla="*/ 4663483 h 6858000"/>
              <a:gd name="connsiteX498" fmla="*/ 5464793 w 7472601"/>
              <a:gd name="connsiteY498" fmla="*/ 4393556 h 6858000"/>
              <a:gd name="connsiteX499" fmla="*/ 5461897 w 7472601"/>
              <a:gd name="connsiteY499" fmla="*/ 4390879 h 6858000"/>
              <a:gd name="connsiteX500" fmla="*/ 4294126 w 7472601"/>
              <a:gd name="connsiteY500" fmla="*/ 3303048 h 6858000"/>
              <a:gd name="connsiteX501" fmla="*/ 4305321 w 7472601"/>
              <a:gd name="connsiteY501" fmla="*/ 3256953 h 6858000"/>
              <a:gd name="connsiteX502" fmla="*/ 4949299 w 7472601"/>
              <a:gd name="connsiteY502" fmla="*/ 3766336 h 6858000"/>
              <a:gd name="connsiteX503" fmla="*/ 5291452 w 7472601"/>
              <a:gd name="connsiteY503" fmla="*/ 4076801 h 6858000"/>
              <a:gd name="connsiteX504" fmla="*/ 5434998 w 7472601"/>
              <a:gd name="connsiteY504" fmla="*/ 4254100 h 6858000"/>
              <a:gd name="connsiteX505" fmla="*/ 5351015 w 7472601"/>
              <a:gd name="connsiteY505" fmla="*/ 3760989 h 6858000"/>
              <a:gd name="connsiteX506" fmla="*/ 5413780 w 7472601"/>
              <a:gd name="connsiteY506" fmla="*/ 2966265 h 6858000"/>
              <a:gd name="connsiteX507" fmla="*/ 5425627 w 7472601"/>
              <a:gd name="connsiteY507" fmla="*/ 2954192 h 6858000"/>
              <a:gd name="connsiteX508" fmla="*/ 6604735 w 7472601"/>
              <a:gd name="connsiteY508" fmla="*/ 2041381 h 6858000"/>
              <a:gd name="connsiteX509" fmla="*/ 7204487 w 7472601"/>
              <a:gd name="connsiteY509" fmla="*/ 2742112 h 6858000"/>
              <a:gd name="connsiteX510" fmla="*/ 7131592 w 7472601"/>
              <a:gd name="connsiteY510" fmla="*/ 2672096 h 6858000"/>
              <a:gd name="connsiteX511" fmla="*/ 6996344 w 7472601"/>
              <a:gd name="connsiteY511" fmla="*/ 2518310 h 6858000"/>
              <a:gd name="connsiteX512" fmla="*/ 6735495 w 7472601"/>
              <a:gd name="connsiteY512" fmla="*/ 2196890 h 6858000"/>
              <a:gd name="connsiteX513" fmla="*/ 6721901 w 7472601"/>
              <a:gd name="connsiteY513" fmla="*/ 2179274 h 6858000"/>
              <a:gd name="connsiteX514" fmla="*/ 6604735 w 7472601"/>
              <a:gd name="connsiteY514" fmla="*/ 2041381 h 6858000"/>
              <a:gd name="connsiteX515" fmla="*/ 6591670 w 7472601"/>
              <a:gd name="connsiteY515" fmla="*/ 1988277 h 6858000"/>
              <a:gd name="connsiteX516" fmla="*/ 6747349 w 7472601"/>
              <a:gd name="connsiteY516" fmla="*/ 2160069 h 6858000"/>
              <a:gd name="connsiteX517" fmla="*/ 6760943 w 7472601"/>
              <a:gd name="connsiteY517" fmla="*/ 2177686 h 6858000"/>
              <a:gd name="connsiteX518" fmla="*/ 7021065 w 7472601"/>
              <a:gd name="connsiteY518" fmla="*/ 2498102 h 6858000"/>
              <a:gd name="connsiteX519" fmla="*/ 7155223 w 7472601"/>
              <a:gd name="connsiteY519" fmla="*/ 2650386 h 6858000"/>
              <a:gd name="connsiteX520" fmla="*/ 7203167 w 7472601"/>
              <a:gd name="connsiteY520" fmla="*/ 2697288 h 6858000"/>
              <a:gd name="connsiteX521" fmla="*/ 6937703 w 7472601"/>
              <a:gd name="connsiteY521" fmla="*/ 2321981 h 6858000"/>
              <a:gd name="connsiteX522" fmla="*/ 6591670 w 7472601"/>
              <a:gd name="connsiteY522" fmla="*/ 1988277 h 6858000"/>
              <a:gd name="connsiteX523" fmla="*/ 5798671 w 7472601"/>
              <a:gd name="connsiteY523" fmla="*/ 1981601 h 6858000"/>
              <a:gd name="connsiteX524" fmla="*/ 5754709 w 7472601"/>
              <a:gd name="connsiteY524" fmla="*/ 2071454 h 6858000"/>
              <a:gd name="connsiteX525" fmla="*/ 5763044 w 7472601"/>
              <a:gd name="connsiteY525" fmla="*/ 2842206 h 6858000"/>
              <a:gd name="connsiteX526" fmla="*/ 5764974 w 7472601"/>
              <a:gd name="connsiteY526" fmla="*/ 2799609 h 6858000"/>
              <a:gd name="connsiteX527" fmla="*/ 5767665 w 7472601"/>
              <a:gd name="connsiteY527" fmla="*/ 2666409 h 6858000"/>
              <a:gd name="connsiteX528" fmla="*/ 5763055 w 7472601"/>
              <a:gd name="connsiteY528" fmla="*/ 2579705 h 6858000"/>
              <a:gd name="connsiteX529" fmla="*/ 5758079 w 7472601"/>
              <a:gd name="connsiteY529" fmla="*/ 2492508 h 6858000"/>
              <a:gd name="connsiteX530" fmla="*/ 5779325 w 7472601"/>
              <a:gd name="connsiteY530" fmla="*/ 2197069 h 6858000"/>
              <a:gd name="connsiteX531" fmla="*/ 5798671 w 7472601"/>
              <a:gd name="connsiteY531" fmla="*/ 1981601 h 6858000"/>
              <a:gd name="connsiteX532" fmla="*/ 5829202 w 7472601"/>
              <a:gd name="connsiteY532" fmla="*/ 1971679 h 6858000"/>
              <a:gd name="connsiteX533" fmla="*/ 5809558 w 7472601"/>
              <a:gd name="connsiteY533" fmla="*/ 2198043 h 6858000"/>
              <a:gd name="connsiteX534" fmla="*/ 5788653 w 7472601"/>
              <a:gd name="connsiteY534" fmla="*/ 2489430 h 6858000"/>
              <a:gd name="connsiteX535" fmla="*/ 5793439 w 7472601"/>
              <a:gd name="connsiteY535" fmla="*/ 2575235 h 6858000"/>
              <a:gd name="connsiteX536" fmla="*/ 5796837 w 7472601"/>
              <a:gd name="connsiteY536" fmla="*/ 2637633 h 6858000"/>
              <a:gd name="connsiteX537" fmla="*/ 5818614 w 7472601"/>
              <a:gd name="connsiteY537" fmla="*/ 2473055 h 6858000"/>
              <a:gd name="connsiteX538" fmla="*/ 5829202 w 7472601"/>
              <a:gd name="connsiteY538" fmla="*/ 1971679 h 6858000"/>
              <a:gd name="connsiteX539" fmla="*/ 5911389 w 7472601"/>
              <a:gd name="connsiteY539" fmla="*/ 1898371 h 6858000"/>
              <a:gd name="connsiteX540" fmla="*/ 6237627 w 7472601"/>
              <a:gd name="connsiteY540" fmla="*/ 2231921 h 6858000"/>
              <a:gd name="connsiteX541" fmla="*/ 5911389 w 7472601"/>
              <a:gd name="connsiteY541" fmla="*/ 1898371 h 6858000"/>
              <a:gd name="connsiteX542" fmla="*/ 6944437 w 7472601"/>
              <a:gd name="connsiteY542" fmla="*/ 1575402 h 6858000"/>
              <a:gd name="connsiteX543" fmla="*/ 6304730 w 7472601"/>
              <a:gd name="connsiteY543" fmla="*/ 1766654 h 6858000"/>
              <a:gd name="connsiteX544" fmla="*/ 6944437 w 7472601"/>
              <a:gd name="connsiteY544" fmla="*/ 1575402 h 6858000"/>
              <a:gd name="connsiteX545" fmla="*/ 7019523 w 7472601"/>
              <a:gd name="connsiteY545" fmla="*/ 1519450 h 6858000"/>
              <a:gd name="connsiteX546" fmla="*/ 6298091 w 7472601"/>
              <a:gd name="connsiteY546" fmla="*/ 1737122 h 6858000"/>
              <a:gd name="connsiteX547" fmla="*/ 7019523 w 7472601"/>
              <a:gd name="connsiteY547" fmla="*/ 1519450 h 6858000"/>
              <a:gd name="connsiteX548" fmla="*/ 2399523 w 7472601"/>
              <a:gd name="connsiteY548" fmla="*/ 1428234 h 6858000"/>
              <a:gd name="connsiteX549" fmla="*/ 2224982 w 7472601"/>
              <a:gd name="connsiteY549" fmla="*/ 1826201 h 6858000"/>
              <a:gd name="connsiteX550" fmla="*/ 2096099 w 7472601"/>
              <a:gd name="connsiteY550" fmla="*/ 2345900 h 6858000"/>
              <a:gd name="connsiteX551" fmla="*/ 2283317 w 7472601"/>
              <a:gd name="connsiteY551" fmla="*/ 1796925 h 6858000"/>
              <a:gd name="connsiteX552" fmla="*/ 2399523 w 7472601"/>
              <a:gd name="connsiteY552" fmla="*/ 1428234 h 6858000"/>
              <a:gd name="connsiteX553" fmla="*/ 2448558 w 7472601"/>
              <a:gd name="connsiteY553" fmla="*/ 1373435 h 6858000"/>
              <a:gd name="connsiteX554" fmla="*/ 2312521 w 7472601"/>
              <a:gd name="connsiteY554" fmla="*/ 1806140 h 6858000"/>
              <a:gd name="connsiteX555" fmla="*/ 2127533 w 7472601"/>
              <a:gd name="connsiteY555" fmla="*/ 2348380 h 6858000"/>
              <a:gd name="connsiteX556" fmla="*/ 2358080 w 7472601"/>
              <a:gd name="connsiteY556" fmla="*/ 1866134 h 6858000"/>
              <a:gd name="connsiteX557" fmla="*/ 2407436 w 7472601"/>
              <a:gd name="connsiteY557" fmla="*/ 1651070 h 6858000"/>
              <a:gd name="connsiteX558" fmla="*/ 2448558 w 7472601"/>
              <a:gd name="connsiteY558" fmla="*/ 1373435 h 6858000"/>
              <a:gd name="connsiteX559" fmla="*/ 278707 w 7472601"/>
              <a:gd name="connsiteY559" fmla="*/ 1352270 h 6858000"/>
              <a:gd name="connsiteX560" fmla="*/ 321570 w 7472601"/>
              <a:gd name="connsiteY560" fmla="*/ 1861610 h 6858000"/>
              <a:gd name="connsiteX561" fmla="*/ 294281 w 7472601"/>
              <a:gd name="connsiteY561" fmla="*/ 1440658 h 6858000"/>
              <a:gd name="connsiteX562" fmla="*/ 278707 w 7472601"/>
              <a:gd name="connsiteY562" fmla="*/ 1352270 h 6858000"/>
              <a:gd name="connsiteX563" fmla="*/ 1423821 w 7472601"/>
              <a:gd name="connsiteY563" fmla="*/ 1351958 h 6858000"/>
              <a:gd name="connsiteX564" fmla="*/ 1638521 w 7472601"/>
              <a:gd name="connsiteY564" fmla="*/ 1908470 h 6858000"/>
              <a:gd name="connsiteX565" fmla="*/ 1754199 w 7472601"/>
              <a:gd name="connsiteY565" fmla="*/ 2149284 h 6858000"/>
              <a:gd name="connsiteX566" fmla="*/ 1908359 w 7472601"/>
              <a:gd name="connsiteY566" fmla="*/ 2364988 h 6858000"/>
              <a:gd name="connsiteX567" fmla="*/ 1647661 w 7472601"/>
              <a:gd name="connsiteY567" fmla="*/ 1825945 h 6858000"/>
              <a:gd name="connsiteX568" fmla="*/ 1423821 w 7472601"/>
              <a:gd name="connsiteY568" fmla="*/ 1351958 h 6858000"/>
              <a:gd name="connsiteX569" fmla="*/ 1431890 w 7472601"/>
              <a:gd name="connsiteY569" fmla="*/ 1306475 h 6858000"/>
              <a:gd name="connsiteX570" fmla="*/ 1507597 w 7472601"/>
              <a:gd name="connsiteY570" fmla="*/ 1446132 h 6858000"/>
              <a:gd name="connsiteX571" fmla="*/ 1674586 w 7472601"/>
              <a:gd name="connsiteY571" fmla="*/ 1813832 h 6858000"/>
              <a:gd name="connsiteX572" fmla="*/ 1815950 w 7472601"/>
              <a:gd name="connsiteY572" fmla="*/ 2128564 h 6858000"/>
              <a:gd name="connsiteX573" fmla="*/ 1984242 w 7472601"/>
              <a:gd name="connsiteY573" fmla="*/ 2430829 h 6858000"/>
              <a:gd name="connsiteX574" fmla="*/ 2014023 w 7472601"/>
              <a:gd name="connsiteY574" fmla="*/ 2450995 h 6858000"/>
              <a:gd name="connsiteX575" fmla="*/ 1747337 w 7472601"/>
              <a:gd name="connsiteY575" fmla="*/ 1855264 h 6858000"/>
              <a:gd name="connsiteX576" fmla="*/ 1533749 w 7472601"/>
              <a:gd name="connsiteY576" fmla="*/ 1478656 h 6858000"/>
              <a:gd name="connsiteX577" fmla="*/ 1431890 w 7472601"/>
              <a:gd name="connsiteY577" fmla="*/ 1306475 h 6858000"/>
              <a:gd name="connsiteX578" fmla="*/ 5052692 w 7472601"/>
              <a:gd name="connsiteY578" fmla="*/ 1292994 h 6858000"/>
              <a:gd name="connsiteX579" fmla="*/ 5200661 w 7472601"/>
              <a:gd name="connsiteY579" fmla="*/ 1635186 h 6858000"/>
              <a:gd name="connsiteX580" fmla="*/ 5297138 w 7472601"/>
              <a:gd name="connsiteY580" fmla="*/ 1906351 h 6858000"/>
              <a:gd name="connsiteX581" fmla="*/ 5052692 w 7472601"/>
              <a:gd name="connsiteY581" fmla="*/ 1292994 h 6858000"/>
              <a:gd name="connsiteX582" fmla="*/ 5009948 w 7472601"/>
              <a:gd name="connsiteY582" fmla="*/ 1273619 h 6858000"/>
              <a:gd name="connsiteX583" fmla="*/ 5121777 w 7472601"/>
              <a:gd name="connsiteY583" fmla="*/ 1654213 h 6858000"/>
              <a:gd name="connsiteX584" fmla="*/ 5293545 w 7472601"/>
              <a:gd name="connsiteY584" fmla="*/ 2072247 h 6858000"/>
              <a:gd name="connsiteX585" fmla="*/ 5294042 w 7472601"/>
              <a:gd name="connsiteY585" fmla="*/ 2065019 h 6858000"/>
              <a:gd name="connsiteX586" fmla="*/ 5171936 w 7472601"/>
              <a:gd name="connsiteY586" fmla="*/ 1647613 h 6858000"/>
              <a:gd name="connsiteX587" fmla="*/ 5009948 w 7472601"/>
              <a:gd name="connsiteY587" fmla="*/ 1273619 h 6858000"/>
              <a:gd name="connsiteX588" fmla="*/ 655236 w 7472601"/>
              <a:gd name="connsiteY588" fmla="*/ 1268632 h 6858000"/>
              <a:gd name="connsiteX589" fmla="*/ 839521 w 7472601"/>
              <a:gd name="connsiteY589" fmla="*/ 1685315 h 6858000"/>
              <a:gd name="connsiteX590" fmla="*/ 1109416 w 7472601"/>
              <a:gd name="connsiteY590" fmla="*/ 2061663 h 6858000"/>
              <a:gd name="connsiteX591" fmla="*/ 1298300 w 7472601"/>
              <a:gd name="connsiteY591" fmla="*/ 2247742 h 6858000"/>
              <a:gd name="connsiteX592" fmla="*/ 1125871 w 7472601"/>
              <a:gd name="connsiteY592" fmla="*/ 1989513 h 6858000"/>
              <a:gd name="connsiteX593" fmla="*/ 981574 w 7472601"/>
              <a:gd name="connsiteY593" fmla="*/ 1783157 h 6858000"/>
              <a:gd name="connsiteX594" fmla="*/ 922198 w 7472601"/>
              <a:gd name="connsiteY594" fmla="*/ 1677437 h 6858000"/>
              <a:gd name="connsiteX595" fmla="*/ 869293 w 7472601"/>
              <a:gd name="connsiteY595" fmla="*/ 1583214 h 6858000"/>
              <a:gd name="connsiteX596" fmla="*/ 751431 w 7472601"/>
              <a:gd name="connsiteY596" fmla="*/ 1405731 h 6858000"/>
              <a:gd name="connsiteX597" fmla="*/ 655236 w 7472601"/>
              <a:gd name="connsiteY597" fmla="*/ 1268632 h 6858000"/>
              <a:gd name="connsiteX598" fmla="*/ 6516292 w 7472601"/>
              <a:gd name="connsiteY598" fmla="*/ 1263064 h 6858000"/>
              <a:gd name="connsiteX599" fmla="*/ 5736320 w 7472601"/>
              <a:gd name="connsiteY599" fmla="*/ 1501803 h 6858000"/>
              <a:gd name="connsiteX600" fmla="*/ 6516292 w 7472601"/>
              <a:gd name="connsiteY600" fmla="*/ 1263064 h 6858000"/>
              <a:gd name="connsiteX601" fmla="*/ 291466 w 7472601"/>
              <a:gd name="connsiteY601" fmla="*/ 1250369 h 6858000"/>
              <a:gd name="connsiteX602" fmla="*/ 323180 w 7472601"/>
              <a:gd name="connsiteY602" fmla="*/ 1435283 h 6858000"/>
              <a:gd name="connsiteX603" fmla="*/ 349381 w 7472601"/>
              <a:gd name="connsiteY603" fmla="*/ 1875041 h 6858000"/>
              <a:gd name="connsiteX604" fmla="*/ 374363 w 7472601"/>
              <a:gd name="connsiteY604" fmla="*/ 1506494 h 6858000"/>
              <a:gd name="connsiteX605" fmla="*/ 302168 w 7472601"/>
              <a:gd name="connsiteY605" fmla="*/ 1274495 h 6858000"/>
              <a:gd name="connsiteX606" fmla="*/ 291466 w 7472601"/>
              <a:gd name="connsiteY606" fmla="*/ 1250369 h 6858000"/>
              <a:gd name="connsiteX607" fmla="*/ 678222 w 7472601"/>
              <a:gd name="connsiteY607" fmla="*/ 1248670 h 6858000"/>
              <a:gd name="connsiteX608" fmla="*/ 775536 w 7472601"/>
              <a:gd name="connsiteY608" fmla="*/ 1388015 h 6858000"/>
              <a:gd name="connsiteX609" fmla="*/ 894529 w 7472601"/>
              <a:gd name="connsiteY609" fmla="*/ 1567739 h 6858000"/>
              <a:gd name="connsiteX610" fmla="*/ 948000 w 7472601"/>
              <a:gd name="connsiteY610" fmla="*/ 1663088 h 6858000"/>
              <a:gd name="connsiteX611" fmla="*/ 1006812 w 7472601"/>
              <a:gd name="connsiteY611" fmla="*/ 1767683 h 6858000"/>
              <a:gd name="connsiteX612" fmla="*/ 1149133 w 7472601"/>
              <a:gd name="connsiteY612" fmla="*/ 1971513 h 6858000"/>
              <a:gd name="connsiteX613" fmla="*/ 1333952 w 7472601"/>
              <a:gd name="connsiteY613" fmla="*/ 2251620 h 6858000"/>
              <a:gd name="connsiteX614" fmla="*/ 1337329 w 7472601"/>
              <a:gd name="connsiteY614" fmla="*/ 2258350 h 6858000"/>
              <a:gd name="connsiteX615" fmla="*/ 1014726 w 7472601"/>
              <a:gd name="connsiteY615" fmla="*/ 1615556 h 6858000"/>
              <a:gd name="connsiteX616" fmla="*/ 678222 w 7472601"/>
              <a:gd name="connsiteY616" fmla="*/ 1248670 h 6858000"/>
              <a:gd name="connsiteX617" fmla="*/ 6691602 w 7472601"/>
              <a:gd name="connsiteY617" fmla="*/ 1140573 h 6858000"/>
              <a:gd name="connsiteX618" fmla="*/ 6571100 w 7472601"/>
              <a:gd name="connsiteY618" fmla="*/ 1183662 h 6858000"/>
              <a:gd name="connsiteX619" fmla="*/ 6241687 w 7472601"/>
              <a:gd name="connsiteY619" fmla="*/ 1257600 h 6858000"/>
              <a:gd name="connsiteX620" fmla="*/ 5693009 w 7472601"/>
              <a:gd name="connsiteY620" fmla="*/ 1478256 h 6858000"/>
              <a:gd name="connsiteX621" fmla="*/ 6548420 w 7472601"/>
              <a:gd name="connsiteY621" fmla="*/ 1214599 h 6858000"/>
              <a:gd name="connsiteX622" fmla="*/ 6605473 w 7472601"/>
              <a:gd name="connsiteY622" fmla="*/ 1184686 h 6858000"/>
              <a:gd name="connsiteX623" fmla="*/ 6691602 w 7472601"/>
              <a:gd name="connsiteY623" fmla="*/ 1140573 h 6858000"/>
              <a:gd name="connsiteX624" fmla="*/ 4002475 w 7472601"/>
              <a:gd name="connsiteY624" fmla="*/ 1037802 h 6858000"/>
              <a:gd name="connsiteX625" fmla="*/ 4000324 w 7472601"/>
              <a:gd name="connsiteY625" fmla="*/ 1039362 h 6858000"/>
              <a:gd name="connsiteX626" fmla="*/ 4002862 w 7472601"/>
              <a:gd name="connsiteY626" fmla="*/ 1042866 h 6858000"/>
              <a:gd name="connsiteX627" fmla="*/ 4002475 w 7472601"/>
              <a:gd name="connsiteY627" fmla="*/ 1037802 h 6858000"/>
              <a:gd name="connsiteX628" fmla="*/ 506322 w 7472601"/>
              <a:gd name="connsiteY628" fmla="*/ 1020997 h 6858000"/>
              <a:gd name="connsiteX629" fmla="*/ 533068 w 7472601"/>
              <a:gd name="connsiteY629" fmla="*/ 1029409 h 6858000"/>
              <a:gd name="connsiteX630" fmla="*/ 1232525 w 7472601"/>
              <a:gd name="connsiteY630" fmla="*/ 1804675 h 6858000"/>
              <a:gd name="connsiteX631" fmla="*/ 1388858 w 7472601"/>
              <a:gd name="connsiteY631" fmla="*/ 2368011 h 6858000"/>
              <a:gd name="connsiteX632" fmla="*/ 1384098 w 7472601"/>
              <a:gd name="connsiteY632" fmla="*/ 2378125 h 6858000"/>
              <a:gd name="connsiteX633" fmla="*/ 1425393 w 7472601"/>
              <a:gd name="connsiteY633" fmla="*/ 2589124 h 6858000"/>
              <a:gd name="connsiteX634" fmla="*/ 1424001 w 7472601"/>
              <a:gd name="connsiteY634" fmla="*/ 2597541 h 6858000"/>
              <a:gd name="connsiteX635" fmla="*/ 2152729 w 7472601"/>
              <a:gd name="connsiteY635" fmla="*/ 2864487 h 6858000"/>
              <a:gd name="connsiteX636" fmla="*/ 2020609 w 7472601"/>
              <a:gd name="connsiteY636" fmla="*/ 2539671 h 6858000"/>
              <a:gd name="connsiteX637" fmla="*/ 2018920 w 7472601"/>
              <a:gd name="connsiteY637" fmla="*/ 2536309 h 6858000"/>
              <a:gd name="connsiteX638" fmla="*/ 1342441 w 7472601"/>
              <a:gd name="connsiteY638" fmla="*/ 1173017 h 6858000"/>
              <a:gd name="connsiteX639" fmla="*/ 1367925 w 7472601"/>
              <a:gd name="connsiteY639" fmla="*/ 1135648 h 6858000"/>
              <a:gd name="connsiteX640" fmla="*/ 1771401 w 7472601"/>
              <a:gd name="connsiteY640" fmla="*/ 1806673 h 6858000"/>
              <a:gd name="connsiteX641" fmla="*/ 1972385 w 7472601"/>
              <a:gd name="connsiteY641" fmla="*/ 2198735 h 6858000"/>
              <a:gd name="connsiteX642" fmla="*/ 2040892 w 7472601"/>
              <a:gd name="connsiteY642" fmla="*/ 2405205 h 6858000"/>
              <a:gd name="connsiteX643" fmla="*/ 2131689 w 7472601"/>
              <a:gd name="connsiteY643" fmla="*/ 1936926 h 6858000"/>
              <a:gd name="connsiteX644" fmla="*/ 2454820 w 7472601"/>
              <a:gd name="connsiteY644" fmla="*/ 1248808 h 6858000"/>
              <a:gd name="connsiteX645" fmla="*/ 2492512 w 7472601"/>
              <a:gd name="connsiteY645" fmla="*/ 1302920 h 6858000"/>
              <a:gd name="connsiteX646" fmla="*/ 2081216 w 7472601"/>
              <a:gd name="connsiteY646" fmla="*/ 2527513 h 6858000"/>
              <a:gd name="connsiteX647" fmla="*/ 2081211 w 7472601"/>
              <a:gd name="connsiteY647" fmla="*/ 2528916 h 6858000"/>
              <a:gd name="connsiteX648" fmla="*/ 2199067 w 7472601"/>
              <a:gd name="connsiteY648" fmla="*/ 2884061 h 6858000"/>
              <a:gd name="connsiteX649" fmla="*/ 3192586 w 7472601"/>
              <a:gd name="connsiteY649" fmla="*/ 3411496 h 6858000"/>
              <a:gd name="connsiteX650" fmla="*/ 3182620 w 7472601"/>
              <a:gd name="connsiteY650" fmla="*/ 3483279 h 6858000"/>
              <a:gd name="connsiteX651" fmla="*/ 2435119 w 7472601"/>
              <a:gd name="connsiteY651" fmla="*/ 3080173 h 6858000"/>
              <a:gd name="connsiteX652" fmla="*/ 2410152 w 7472601"/>
              <a:gd name="connsiteY652" fmla="*/ 3063751 h 6858000"/>
              <a:gd name="connsiteX653" fmla="*/ 2408099 w 7472601"/>
              <a:gd name="connsiteY653" fmla="*/ 3064403 h 6858000"/>
              <a:gd name="connsiteX654" fmla="*/ 2407218 w 7472601"/>
              <a:gd name="connsiteY654" fmla="*/ 3070324 h 6858000"/>
              <a:gd name="connsiteX655" fmla="*/ 2380138 w 7472601"/>
              <a:gd name="connsiteY655" fmla="*/ 3099341 h 6858000"/>
              <a:gd name="connsiteX656" fmla="*/ 1765923 w 7472601"/>
              <a:gd name="connsiteY656" fmla="*/ 3581043 h 6858000"/>
              <a:gd name="connsiteX657" fmla="*/ 1702258 w 7472601"/>
              <a:gd name="connsiteY657" fmla="*/ 3612286 h 6858000"/>
              <a:gd name="connsiteX658" fmla="*/ 1538370 w 7472601"/>
              <a:gd name="connsiteY658" fmla="*/ 3811804 h 6858000"/>
              <a:gd name="connsiteX659" fmla="*/ 542867 w 7472601"/>
              <a:gd name="connsiteY659" fmla="*/ 4944092 h 6858000"/>
              <a:gd name="connsiteX660" fmla="*/ 515800 w 7472601"/>
              <a:gd name="connsiteY660" fmla="*/ 4862180 h 6858000"/>
              <a:gd name="connsiteX661" fmla="*/ 909145 w 7472601"/>
              <a:gd name="connsiteY661" fmla="*/ 4199225 h 6858000"/>
              <a:gd name="connsiteX662" fmla="*/ 1214067 w 7472601"/>
              <a:gd name="connsiteY662" fmla="*/ 3908561 h 6858000"/>
              <a:gd name="connsiteX663" fmla="*/ 640967 w 7472601"/>
              <a:gd name="connsiteY663" fmla="*/ 4105601 h 6858000"/>
              <a:gd name="connsiteX664" fmla="*/ 112563 w 7472601"/>
              <a:gd name="connsiteY664" fmla="*/ 4396952 h 6858000"/>
              <a:gd name="connsiteX665" fmla="*/ 0 w 7472601"/>
              <a:gd name="connsiteY665" fmla="*/ 4466006 h 6858000"/>
              <a:gd name="connsiteX666" fmla="*/ 0 w 7472601"/>
              <a:gd name="connsiteY666" fmla="*/ 4233763 h 6858000"/>
              <a:gd name="connsiteX667" fmla="*/ 36881 w 7472601"/>
              <a:gd name="connsiteY667" fmla="*/ 4200118 h 6858000"/>
              <a:gd name="connsiteX668" fmla="*/ 910534 w 7472601"/>
              <a:gd name="connsiteY668" fmla="*/ 3629753 h 6858000"/>
              <a:gd name="connsiteX669" fmla="*/ 1578717 w 7472601"/>
              <a:gd name="connsiteY669" fmla="*/ 3575982 h 6858000"/>
              <a:gd name="connsiteX670" fmla="*/ 2338780 w 7472601"/>
              <a:gd name="connsiteY670" fmla="*/ 3033725 h 6858000"/>
              <a:gd name="connsiteX671" fmla="*/ 1807991 w 7472601"/>
              <a:gd name="connsiteY671" fmla="*/ 2807184 h 6858000"/>
              <a:gd name="connsiteX672" fmla="*/ 1416358 w 7472601"/>
              <a:gd name="connsiteY672" fmla="*/ 3112571 h 6858000"/>
              <a:gd name="connsiteX673" fmla="*/ 939066 w 7472601"/>
              <a:gd name="connsiteY673" fmla="*/ 3378798 h 6858000"/>
              <a:gd name="connsiteX674" fmla="*/ 115099 w 7472601"/>
              <a:gd name="connsiteY674" fmla="*/ 3607650 h 6858000"/>
              <a:gd name="connsiteX675" fmla="*/ 97284 w 7472601"/>
              <a:gd name="connsiteY675" fmla="*/ 3520393 h 6858000"/>
              <a:gd name="connsiteX676" fmla="*/ 922050 w 7472601"/>
              <a:gd name="connsiteY676" fmla="*/ 3074867 h 6858000"/>
              <a:gd name="connsiteX677" fmla="*/ 1405265 w 7472601"/>
              <a:gd name="connsiteY677" fmla="*/ 3016319 h 6858000"/>
              <a:gd name="connsiteX678" fmla="*/ 1407512 w 7472601"/>
              <a:gd name="connsiteY678" fmla="*/ 3018001 h 6858000"/>
              <a:gd name="connsiteX679" fmla="*/ 1726266 w 7472601"/>
              <a:gd name="connsiteY679" fmla="*/ 2777274 h 6858000"/>
              <a:gd name="connsiteX680" fmla="*/ 625390 w 7472601"/>
              <a:gd name="connsiteY680" fmla="*/ 2514541 h 6858000"/>
              <a:gd name="connsiteX681" fmla="*/ 619799 w 7472601"/>
              <a:gd name="connsiteY681" fmla="*/ 2527180 h 6858000"/>
              <a:gd name="connsiteX682" fmla="*/ 310030 w 7472601"/>
              <a:gd name="connsiteY682" fmla="*/ 2771818 h 6858000"/>
              <a:gd name="connsiteX683" fmla="*/ 173877 w 7472601"/>
              <a:gd name="connsiteY683" fmla="*/ 2937056 h 6858000"/>
              <a:gd name="connsiteX684" fmla="*/ 77889 w 7472601"/>
              <a:gd name="connsiteY684" fmla="*/ 3138440 h 6858000"/>
              <a:gd name="connsiteX685" fmla="*/ 0 w 7472601"/>
              <a:gd name="connsiteY685" fmla="*/ 3271395 h 6858000"/>
              <a:gd name="connsiteX686" fmla="*/ 0 w 7472601"/>
              <a:gd name="connsiteY686" fmla="*/ 3153002 h 6858000"/>
              <a:gd name="connsiteX687" fmla="*/ 2386 w 7472601"/>
              <a:gd name="connsiteY687" fmla="*/ 3149203 h 6858000"/>
              <a:gd name="connsiteX688" fmla="*/ 89753 w 7472601"/>
              <a:gd name="connsiteY688" fmla="*/ 2987702 h 6858000"/>
              <a:gd name="connsiteX689" fmla="*/ 76869 w 7472601"/>
              <a:gd name="connsiteY689" fmla="*/ 3005404 h 6858000"/>
              <a:gd name="connsiteX690" fmla="*/ 32049 w 7472601"/>
              <a:gd name="connsiteY690" fmla="*/ 3065814 h 6858000"/>
              <a:gd name="connsiteX691" fmla="*/ 0 w 7472601"/>
              <a:gd name="connsiteY691" fmla="*/ 3108744 h 6858000"/>
              <a:gd name="connsiteX692" fmla="*/ 0 w 7472601"/>
              <a:gd name="connsiteY692" fmla="*/ 3058059 h 6858000"/>
              <a:gd name="connsiteX693" fmla="*/ 7610 w 7472601"/>
              <a:gd name="connsiteY693" fmla="*/ 3047889 h 6858000"/>
              <a:gd name="connsiteX694" fmla="*/ 52419 w 7472601"/>
              <a:gd name="connsiteY694" fmla="*/ 2987479 h 6858000"/>
              <a:gd name="connsiteX695" fmla="*/ 59142 w 7472601"/>
              <a:gd name="connsiteY695" fmla="*/ 2978488 h 6858000"/>
              <a:gd name="connsiteX696" fmla="*/ 0 w 7472601"/>
              <a:gd name="connsiteY696" fmla="*/ 3015334 h 6858000"/>
              <a:gd name="connsiteX697" fmla="*/ 0 w 7472601"/>
              <a:gd name="connsiteY697" fmla="*/ 2914286 h 6858000"/>
              <a:gd name="connsiteX698" fmla="*/ 36383 w 7472601"/>
              <a:gd name="connsiteY698" fmla="*/ 2901128 h 6858000"/>
              <a:gd name="connsiteX699" fmla="*/ 156329 w 7472601"/>
              <a:gd name="connsiteY699" fmla="*/ 2840533 h 6858000"/>
              <a:gd name="connsiteX700" fmla="*/ 358355 w 7472601"/>
              <a:gd name="connsiteY700" fmla="*/ 2620471 h 6858000"/>
              <a:gd name="connsiteX701" fmla="*/ 510577 w 7472601"/>
              <a:gd name="connsiteY701" fmla="*/ 2501244 h 6858000"/>
              <a:gd name="connsiteX702" fmla="*/ 211967 w 7472601"/>
              <a:gd name="connsiteY702" fmla="*/ 2479171 h 6858000"/>
              <a:gd name="connsiteX703" fmla="*/ 0 w 7472601"/>
              <a:gd name="connsiteY703" fmla="*/ 2476398 h 6858000"/>
              <a:gd name="connsiteX704" fmla="*/ 0 w 7472601"/>
              <a:gd name="connsiteY704" fmla="*/ 2389189 h 6858000"/>
              <a:gd name="connsiteX705" fmla="*/ 103062 w 7472601"/>
              <a:gd name="connsiteY705" fmla="*/ 2389518 h 6858000"/>
              <a:gd name="connsiteX706" fmla="*/ 510734 w 7472601"/>
              <a:gd name="connsiteY706" fmla="*/ 2416201 h 6858000"/>
              <a:gd name="connsiteX707" fmla="*/ 279257 w 7472601"/>
              <a:gd name="connsiteY707" fmla="*/ 2092102 h 6858000"/>
              <a:gd name="connsiteX708" fmla="*/ 65265 w 7472601"/>
              <a:gd name="connsiteY708" fmla="*/ 2006049 h 6858000"/>
              <a:gd name="connsiteX709" fmla="*/ 0 w 7472601"/>
              <a:gd name="connsiteY709" fmla="*/ 1982532 h 6858000"/>
              <a:gd name="connsiteX710" fmla="*/ 0 w 7472601"/>
              <a:gd name="connsiteY710" fmla="*/ 1912789 h 6858000"/>
              <a:gd name="connsiteX711" fmla="*/ 97460 w 7472601"/>
              <a:gd name="connsiteY711" fmla="*/ 1953725 h 6858000"/>
              <a:gd name="connsiteX712" fmla="*/ 221272 w 7472601"/>
              <a:gd name="connsiteY712" fmla="*/ 1980766 h 6858000"/>
              <a:gd name="connsiteX713" fmla="*/ 116765 w 7472601"/>
              <a:gd name="connsiteY713" fmla="*/ 1911033 h 6858000"/>
              <a:gd name="connsiteX714" fmla="*/ 16405 w 7472601"/>
              <a:gd name="connsiteY714" fmla="*/ 1803412 h 6858000"/>
              <a:gd name="connsiteX715" fmla="*/ 0 w 7472601"/>
              <a:gd name="connsiteY715" fmla="*/ 1784777 h 6858000"/>
              <a:gd name="connsiteX716" fmla="*/ 0 w 7472601"/>
              <a:gd name="connsiteY716" fmla="*/ 1740082 h 6858000"/>
              <a:gd name="connsiteX717" fmla="*/ 39394 w 7472601"/>
              <a:gd name="connsiteY717" fmla="*/ 1784856 h 6858000"/>
              <a:gd name="connsiteX718" fmla="*/ 135813 w 7472601"/>
              <a:gd name="connsiteY718" fmla="*/ 1888838 h 6858000"/>
              <a:gd name="connsiteX719" fmla="*/ 242575 w 7472601"/>
              <a:gd name="connsiteY719" fmla="*/ 1958841 h 6858000"/>
              <a:gd name="connsiteX720" fmla="*/ 82197 w 7472601"/>
              <a:gd name="connsiteY720" fmla="*/ 1754826 h 6858000"/>
              <a:gd name="connsiteX721" fmla="*/ 0 w 7472601"/>
              <a:gd name="connsiteY721" fmla="*/ 1679650 h 6858000"/>
              <a:gd name="connsiteX722" fmla="*/ 0 w 7472601"/>
              <a:gd name="connsiteY722" fmla="*/ 1602463 h 6858000"/>
              <a:gd name="connsiteX723" fmla="*/ 84689 w 7472601"/>
              <a:gd name="connsiteY723" fmla="*/ 1677442 h 6858000"/>
              <a:gd name="connsiteX724" fmla="*/ 298437 w 7472601"/>
              <a:gd name="connsiteY724" fmla="*/ 1968019 h 6858000"/>
              <a:gd name="connsiteX725" fmla="*/ 227269 w 7472601"/>
              <a:gd name="connsiteY725" fmla="*/ 1114064 h 6858000"/>
              <a:gd name="connsiteX726" fmla="*/ 248003 w 7472601"/>
              <a:gd name="connsiteY726" fmla="*/ 1089613 h 6858000"/>
              <a:gd name="connsiteX727" fmla="*/ 427020 w 7472601"/>
              <a:gd name="connsiteY727" fmla="*/ 1619803 h 6858000"/>
              <a:gd name="connsiteX728" fmla="*/ 340345 w 7472601"/>
              <a:gd name="connsiteY728" fmla="*/ 2027739 h 6858000"/>
              <a:gd name="connsiteX729" fmla="*/ 360865 w 7472601"/>
              <a:gd name="connsiteY729" fmla="*/ 2044827 h 6858000"/>
              <a:gd name="connsiteX730" fmla="*/ 560414 w 7472601"/>
              <a:gd name="connsiteY730" fmla="*/ 2421457 h 6858000"/>
              <a:gd name="connsiteX731" fmla="*/ 1359703 w 7472601"/>
              <a:gd name="connsiteY731" fmla="*/ 2578554 h 6858000"/>
              <a:gd name="connsiteX732" fmla="*/ 1359422 w 7472601"/>
              <a:gd name="connsiteY732" fmla="*/ 2577994 h 6858000"/>
              <a:gd name="connsiteX733" fmla="*/ 828701 w 7472601"/>
              <a:gd name="connsiteY733" fmla="*/ 1839520 h 6858000"/>
              <a:gd name="connsiteX734" fmla="*/ 494427 w 7472601"/>
              <a:gd name="connsiteY734" fmla="*/ 1092333 h 6858000"/>
              <a:gd name="connsiteX735" fmla="*/ 506322 w 7472601"/>
              <a:gd name="connsiteY735" fmla="*/ 1020997 h 6858000"/>
              <a:gd name="connsiteX736" fmla="*/ 4570198 w 7472601"/>
              <a:gd name="connsiteY736" fmla="*/ 978081 h 6858000"/>
              <a:gd name="connsiteX737" fmla="*/ 4523691 w 7472601"/>
              <a:gd name="connsiteY737" fmla="*/ 1127776 h 6858000"/>
              <a:gd name="connsiteX738" fmla="*/ 4509875 w 7472601"/>
              <a:gd name="connsiteY738" fmla="*/ 1167552 h 6858000"/>
              <a:gd name="connsiteX739" fmla="*/ 4478168 w 7472601"/>
              <a:gd name="connsiteY739" fmla="*/ 1260735 h 6858000"/>
              <a:gd name="connsiteX740" fmla="*/ 4409309 w 7472601"/>
              <a:gd name="connsiteY740" fmla="*/ 1666996 h 6858000"/>
              <a:gd name="connsiteX741" fmla="*/ 4370031 w 7472601"/>
              <a:gd name="connsiteY741" fmla="*/ 1955666 h 6858000"/>
              <a:gd name="connsiteX742" fmla="*/ 4570198 w 7472601"/>
              <a:gd name="connsiteY742" fmla="*/ 978081 h 6858000"/>
              <a:gd name="connsiteX743" fmla="*/ 4557898 w 7472601"/>
              <a:gd name="connsiteY743" fmla="*/ 900011 h 6858000"/>
              <a:gd name="connsiteX744" fmla="*/ 4344840 w 7472601"/>
              <a:gd name="connsiteY744" fmla="*/ 1922038 h 6858000"/>
              <a:gd name="connsiteX745" fmla="*/ 4378710 w 7472601"/>
              <a:gd name="connsiteY745" fmla="*/ 1665516 h 6858000"/>
              <a:gd name="connsiteX746" fmla="*/ 4448798 w 7472601"/>
              <a:gd name="connsiteY746" fmla="*/ 1253024 h 6858000"/>
              <a:gd name="connsiteX747" fmla="*/ 4480315 w 7472601"/>
              <a:gd name="connsiteY747" fmla="*/ 1158454 h 6858000"/>
              <a:gd name="connsiteX748" fmla="*/ 4494133 w 7472601"/>
              <a:gd name="connsiteY748" fmla="*/ 1118676 h 6858000"/>
              <a:gd name="connsiteX749" fmla="*/ 4557898 w 7472601"/>
              <a:gd name="connsiteY749" fmla="*/ 900011 h 6858000"/>
              <a:gd name="connsiteX750" fmla="*/ 5870151 w 7472601"/>
              <a:gd name="connsiteY750" fmla="*/ 898890 h 6858000"/>
              <a:gd name="connsiteX751" fmla="*/ 5861335 w 7472601"/>
              <a:gd name="connsiteY751" fmla="*/ 899177 h 6858000"/>
              <a:gd name="connsiteX752" fmla="*/ 5843702 w 7472601"/>
              <a:gd name="connsiteY752" fmla="*/ 899748 h 6858000"/>
              <a:gd name="connsiteX753" fmla="*/ 5651107 w 7472601"/>
              <a:gd name="connsiteY753" fmla="*/ 920306 h 6858000"/>
              <a:gd name="connsiteX754" fmla="*/ 5459407 w 7472601"/>
              <a:gd name="connsiteY754" fmla="*/ 940975 h 6858000"/>
              <a:gd name="connsiteX755" fmla="*/ 5374846 w 7472601"/>
              <a:gd name="connsiteY755" fmla="*/ 941988 h 6858000"/>
              <a:gd name="connsiteX756" fmla="*/ 5256105 w 7472601"/>
              <a:gd name="connsiteY756" fmla="*/ 945632 h 6858000"/>
              <a:gd name="connsiteX757" fmla="*/ 5107071 w 7472601"/>
              <a:gd name="connsiteY757" fmla="*/ 969720 h 6858000"/>
              <a:gd name="connsiteX758" fmla="*/ 4998681 w 7472601"/>
              <a:gd name="connsiteY758" fmla="*/ 988771 h 6858000"/>
              <a:gd name="connsiteX759" fmla="*/ 5870151 w 7472601"/>
              <a:gd name="connsiteY759" fmla="*/ 898890 h 6858000"/>
              <a:gd name="connsiteX760" fmla="*/ 5504425 w 7472601"/>
              <a:gd name="connsiteY760" fmla="*/ 848067 h 6858000"/>
              <a:gd name="connsiteX761" fmla="*/ 4968849 w 7472601"/>
              <a:gd name="connsiteY761" fmla="*/ 962318 h 6858000"/>
              <a:gd name="connsiteX762" fmla="*/ 5104039 w 7472601"/>
              <a:gd name="connsiteY762" fmla="*/ 940634 h 6858000"/>
              <a:gd name="connsiteX763" fmla="*/ 5256311 w 7472601"/>
              <a:gd name="connsiteY763" fmla="*/ 916490 h 6858000"/>
              <a:gd name="connsiteX764" fmla="*/ 5377381 w 7472601"/>
              <a:gd name="connsiteY764" fmla="*/ 912671 h 6858000"/>
              <a:gd name="connsiteX765" fmla="*/ 5460148 w 7472601"/>
              <a:gd name="connsiteY765" fmla="*/ 911442 h 6858000"/>
              <a:gd name="connsiteX766" fmla="*/ 5648971 w 7472601"/>
              <a:gd name="connsiteY766" fmla="*/ 891331 h 6858000"/>
              <a:gd name="connsiteX767" fmla="*/ 5844807 w 7472601"/>
              <a:gd name="connsiteY767" fmla="*/ 870718 h 6858000"/>
              <a:gd name="connsiteX768" fmla="*/ 5862975 w 7472601"/>
              <a:gd name="connsiteY768" fmla="*/ 869756 h 6858000"/>
              <a:gd name="connsiteX769" fmla="*/ 5920887 w 7472601"/>
              <a:gd name="connsiteY769" fmla="*/ 865929 h 6858000"/>
              <a:gd name="connsiteX770" fmla="*/ 5504425 w 7472601"/>
              <a:gd name="connsiteY770" fmla="*/ 848067 h 6858000"/>
              <a:gd name="connsiteX771" fmla="*/ 3607114 w 7472601"/>
              <a:gd name="connsiteY771" fmla="*/ 467441 h 6858000"/>
              <a:gd name="connsiteX772" fmla="*/ 3296242 w 7472601"/>
              <a:gd name="connsiteY772" fmla="*/ 807991 h 6858000"/>
              <a:gd name="connsiteX773" fmla="*/ 3174674 w 7472601"/>
              <a:gd name="connsiteY773" fmla="*/ 919759 h 6858000"/>
              <a:gd name="connsiteX774" fmla="*/ 3042978 w 7472601"/>
              <a:gd name="connsiteY774" fmla="*/ 1054894 h 6858000"/>
              <a:gd name="connsiteX775" fmla="*/ 2968914 w 7472601"/>
              <a:gd name="connsiteY775" fmla="*/ 1133756 h 6858000"/>
              <a:gd name="connsiteX776" fmla="*/ 3103823 w 7472601"/>
              <a:gd name="connsiteY776" fmla="*/ 1026814 h 6858000"/>
              <a:gd name="connsiteX777" fmla="*/ 3607114 w 7472601"/>
              <a:gd name="connsiteY777" fmla="*/ 467441 h 6858000"/>
              <a:gd name="connsiteX778" fmla="*/ 3744487 w 7472601"/>
              <a:gd name="connsiteY778" fmla="*/ 383136 h 6858000"/>
              <a:gd name="connsiteX779" fmla="*/ 3970213 w 7472601"/>
              <a:gd name="connsiteY779" fmla="*/ 995559 h 6858000"/>
              <a:gd name="connsiteX780" fmla="*/ 3744487 w 7472601"/>
              <a:gd name="connsiteY780" fmla="*/ 383136 h 6858000"/>
              <a:gd name="connsiteX781" fmla="*/ 3624562 w 7472601"/>
              <a:gd name="connsiteY781" fmla="*/ 367041 h 6858000"/>
              <a:gd name="connsiteX782" fmla="*/ 3489712 w 7472601"/>
              <a:gd name="connsiteY782" fmla="*/ 485386 h 6858000"/>
              <a:gd name="connsiteX783" fmla="*/ 3182994 w 7472601"/>
              <a:gd name="connsiteY783" fmla="*/ 828265 h 6858000"/>
              <a:gd name="connsiteX784" fmla="*/ 2892114 w 7472601"/>
              <a:gd name="connsiteY784" fmla="*/ 1172635 h 6858000"/>
              <a:gd name="connsiteX785" fmla="*/ 3021459 w 7472601"/>
              <a:gd name="connsiteY785" fmla="*/ 1035385 h 6858000"/>
              <a:gd name="connsiteX786" fmla="*/ 3153873 w 7472601"/>
              <a:gd name="connsiteY786" fmla="*/ 898971 h 6858000"/>
              <a:gd name="connsiteX787" fmla="*/ 3276511 w 7472601"/>
              <a:gd name="connsiteY787" fmla="*/ 786423 h 6858000"/>
              <a:gd name="connsiteX788" fmla="*/ 3584154 w 7472601"/>
              <a:gd name="connsiteY788" fmla="*/ 448218 h 6858000"/>
              <a:gd name="connsiteX789" fmla="*/ 3624562 w 7472601"/>
              <a:gd name="connsiteY789" fmla="*/ 367041 h 6858000"/>
              <a:gd name="connsiteX790" fmla="*/ 3766672 w 7472601"/>
              <a:gd name="connsiteY790" fmla="*/ 359429 h 6858000"/>
              <a:gd name="connsiteX791" fmla="*/ 3996338 w 7472601"/>
              <a:gd name="connsiteY791" fmla="*/ 968237 h 6858000"/>
              <a:gd name="connsiteX792" fmla="*/ 3766672 w 7472601"/>
              <a:gd name="connsiteY792" fmla="*/ 359429 h 6858000"/>
              <a:gd name="connsiteX793" fmla="*/ 5805386 w 7472601"/>
              <a:gd name="connsiteY793" fmla="*/ 239240 h 6858000"/>
              <a:gd name="connsiteX794" fmla="*/ 5736947 w 7472601"/>
              <a:gd name="connsiteY794" fmla="*/ 261367 h 6858000"/>
              <a:gd name="connsiteX795" fmla="*/ 5427012 w 7472601"/>
              <a:gd name="connsiteY795" fmla="*/ 311272 h 6858000"/>
              <a:gd name="connsiteX796" fmla="*/ 5147818 w 7472601"/>
              <a:gd name="connsiteY796" fmla="*/ 322112 h 6858000"/>
              <a:gd name="connsiteX797" fmla="*/ 5060854 w 7472601"/>
              <a:gd name="connsiteY797" fmla="*/ 311882 h 6858000"/>
              <a:gd name="connsiteX798" fmla="*/ 4945989 w 7472601"/>
              <a:gd name="connsiteY798" fmla="*/ 300516 h 6858000"/>
              <a:gd name="connsiteX799" fmla="*/ 5410479 w 7472601"/>
              <a:gd name="connsiteY799" fmla="*/ 348434 h 6858000"/>
              <a:gd name="connsiteX800" fmla="*/ 5805386 w 7472601"/>
              <a:gd name="connsiteY800" fmla="*/ 239240 h 6858000"/>
              <a:gd name="connsiteX801" fmla="*/ 5905192 w 7472601"/>
              <a:gd name="connsiteY801" fmla="*/ 163079 h 6858000"/>
              <a:gd name="connsiteX802" fmla="*/ 5865655 w 7472601"/>
              <a:gd name="connsiteY802" fmla="*/ 171901 h 6858000"/>
              <a:gd name="connsiteX803" fmla="*/ 5259740 w 7472601"/>
              <a:gd name="connsiteY803" fmla="*/ 257013 h 6858000"/>
              <a:gd name="connsiteX804" fmla="*/ 5208466 w 7472601"/>
              <a:gd name="connsiteY804" fmla="*/ 257550 h 6858000"/>
              <a:gd name="connsiteX805" fmla="*/ 4980204 w 7472601"/>
              <a:gd name="connsiteY805" fmla="*/ 271903 h 6858000"/>
              <a:gd name="connsiteX806" fmla="*/ 5068068 w 7472601"/>
              <a:gd name="connsiteY806" fmla="*/ 282244 h 6858000"/>
              <a:gd name="connsiteX807" fmla="*/ 5153231 w 7472601"/>
              <a:gd name="connsiteY807" fmla="*/ 292240 h 6858000"/>
              <a:gd name="connsiteX808" fmla="*/ 5426491 w 7472601"/>
              <a:gd name="connsiteY808" fmla="*/ 281128 h 6858000"/>
              <a:gd name="connsiteX809" fmla="*/ 5731212 w 7472601"/>
              <a:gd name="connsiteY809" fmla="*/ 231951 h 6858000"/>
              <a:gd name="connsiteX810" fmla="*/ 5905192 w 7472601"/>
              <a:gd name="connsiteY810" fmla="*/ 163079 h 6858000"/>
              <a:gd name="connsiteX811" fmla="*/ 5944437 w 7472601"/>
              <a:gd name="connsiteY811" fmla="*/ 113829 h 6858000"/>
              <a:gd name="connsiteX812" fmla="*/ 5825032 w 7472601"/>
              <a:gd name="connsiteY812" fmla="*/ 146405 h 6858000"/>
              <a:gd name="connsiteX813" fmla="*/ 4955599 w 7472601"/>
              <a:gd name="connsiteY813" fmla="*/ 247008 h 6858000"/>
              <a:gd name="connsiteX814" fmla="*/ 5210104 w 7472601"/>
              <a:gd name="connsiteY814" fmla="*/ 228123 h 6858000"/>
              <a:gd name="connsiteX815" fmla="*/ 5261015 w 7472601"/>
              <a:gd name="connsiteY815" fmla="*/ 227087 h 6858000"/>
              <a:gd name="connsiteX816" fmla="*/ 5861181 w 7472601"/>
              <a:gd name="connsiteY816" fmla="*/ 143093 h 6858000"/>
              <a:gd name="connsiteX817" fmla="*/ 5961252 w 7472601"/>
              <a:gd name="connsiteY817" fmla="*/ 114820 h 6858000"/>
              <a:gd name="connsiteX818" fmla="*/ 5944437 w 7472601"/>
              <a:gd name="connsiteY818" fmla="*/ 113829 h 6858000"/>
              <a:gd name="connsiteX819" fmla="*/ 3882765 w 7472601"/>
              <a:gd name="connsiteY819" fmla="*/ 0 h 6858000"/>
              <a:gd name="connsiteX820" fmla="*/ 3995099 w 7472601"/>
              <a:gd name="connsiteY820" fmla="*/ 0 h 6858000"/>
              <a:gd name="connsiteX821" fmla="*/ 4163818 w 7472601"/>
              <a:gd name="connsiteY821" fmla="*/ 234104 h 6858000"/>
              <a:gd name="connsiteX822" fmla="*/ 4172099 w 7472601"/>
              <a:gd name="connsiteY822" fmla="*/ 234207 h 6858000"/>
              <a:gd name="connsiteX823" fmla="*/ 4784282 w 7472601"/>
              <a:gd name="connsiteY823" fmla="*/ 276561 h 6858000"/>
              <a:gd name="connsiteX824" fmla="*/ 4801687 w 7472601"/>
              <a:gd name="connsiteY824" fmla="*/ 267764 h 6858000"/>
              <a:gd name="connsiteX825" fmla="*/ 6082788 w 7472601"/>
              <a:gd name="connsiteY825" fmla="*/ 64119 h 6858000"/>
              <a:gd name="connsiteX826" fmla="*/ 6099442 w 7472601"/>
              <a:gd name="connsiteY826" fmla="*/ 82568 h 6858000"/>
              <a:gd name="connsiteX827" fmla="*/ 4804137 w 7472601"/>
              <a:gd name="connsiteY827" fmla="*/ 320931 h 6858000"/>
              <a:gd name="connsiteX828" fmla="*/ 4227047 w 7472601"/>
              <a:gd name="connsiteY828" fmla="*/ 313415 h 6858000"/>
              <a:gd name="connsiteX829" fmla="*/ 4346041 w 7472601"/>
              <a:gd name="connsiteY829" fmla="*/ 456086 h 6858000"/>
              <a:gd name="connsiteX830" fmla="*/ 4870967 w 7472601"/>
              <a:gd name="connsiteY830" fmla="*/ 963061 h 6858000"/>
              <a:gd name="connsiteX831" fmla="*/ 4889647 w 7472601"/>
              <a:gd name="connsiteY831" fmla="*/ 957147 h 6858000"/>
              <a:gd name="connsiteX832" fmla="*/ 5422504 w 7472601"/>
              <a:gd name="connsiteY832" fmla="*/ 805191 h 6858000"/>
              <a:gd name="connsiteX833" fmla="*/ 6087656 w 7472601"/>
              <a:gd name="connsiteY833" fmla="*/ 826703 h 6858000"/>
              <a:gd name="connsiteX834" fmla="*/ 6058717 w 7472601"/>
              <a:gd name="connsiteY834" fmla="*/ 865992 h 6858000"/>
              <a:gd name="connsiteX835" fmla="*/ 4974153 w 7472601"/>
              <a:gd name="connsiteY835" fmla="*/ 1045456 h 6858000"/>
              <a:gd name="connsiteX836" fmla="*/ 5627835 w 7472601"/>
              <a:gd name="connsiteY836" fmla="*/ 1472077 h 6858000"/>
              <a:gd name="connsiteX837" fmla="*/ 5629817 w 7472601"/>
              <a:gd name="connsiteY837" fmla="*/ 1471412 h 6858000"/>
              <a:gd name="connsiteX838" fmla="*/ 5634124 w 7472601"/>
              <a:gd name="connsiteY838" fmla="*/ 1470572 h 6858000"/>
              <a:gd name="connsiteX839" fmla="*/ 5755832 w 7472601"/>
              <a:gd name="connsiteY839" fmla="*/ 1383886 h 6858000"/>
              <a:gd name="connsiteX840" fmla="*/ 6014186 w 7472601"/>
              <a:gd name="connsiteY840" fmla="*/ 1279799 h 6858000"/>
              <a:gd name="connsiteX841" fmla="*/ 6901619 w 7472601"/>
              <a:gd name="connsiteY841" fmla="*/ 1047874 h 6858000"/>
              <a:gd name="connsiteX842" fmla="*/ 6931566 w 7472601"/>
              <a:gd name="connsiteY842" fmla="*/ 1062034 h 6858000"/>
              <a:gd name="connsiteX843" fmla="*/ 5790982 w 7472601"/>
              <a:gd name="connsiteY843" fmla="*/ 1561380 h 6858000"/>
              <a:gd name="connsiteX844" fmla="*/ 6188971 w 7472601"/>
              <a:gd name="connsiteY844" fmla="*/ 1755168 h 6858000"/>
              <a:gd name="connsiteX845" fmla="*/ 6202446 w 7472601"/>
              <a:gd name="connsiteY845" fmla="*/ 1752268 h 6858000"/>
              <a:gd name="connsiteX846" fmla="*/ 7179560 w 7472601"/>
              <a:gd name="connsiteY846" fmla="*/ 1467551 h 6858000"/>
              <a:gd name="connsiteX847" fmla="*/ 7158730 w 7472601"/>
              <a:gd name="connsiteY847" fmla="*/ 1507835 h 6858000"/>
              <a:gd name="connsiteX848" fmla="*/ 6326959 w 7472601"/>
              <a:gd name="connsiteY848" fmla="*/ 1817686 h 6858000"/>
              <a:gd name="connsiteX849" fmla="*/ 6537433 w 7472601"/>
              <a:gd name="connsiteY849" fmla="*/ 1907790 h 6858000"/>
              <a:gd name="connsiteX850" fmla="*/ 6550221 w 7472601"/>
              <a:gd name="connsiteY850" fmla="*/ 1910729 h 6858000"/>
              <a:gd name="connsiteX851" fmla="*/ 6964438 w 7472601"/>
              <a:gd name="connsiteY851" fmla="*/ 2209505 h 6858000"/>
              <a:gd name="connsiteX852" fmla="*/ 7367862 w 7472601"/>
              <a:gd name="connsiteY852" fmla="*/ 2806833 h 6858000"/>
              <a:gd name="connsiteX853" fmla="*/ 7364329 w 7472601"/>
              <a:gd name="connsiteY853" fmla="*/ 2826907 h 6858000"/>
              <a:gd name="connsiteX854" fmla="*/ 7290545 w 7472601"/>
              <a:gd name="connsiteY854" fmla="*/ 2850663 h 6858000"/>
              <a:gd name="connsiteX855" fmla="*/ 6472036 w 7472601"/>
              <a:gd name="connsiteY855" fmla="*/ 1959003 h 6858000"/>
              <a:gd name="connsiteX856" fmla="*/ 5792897 w 7472601"/>
              <a:gd name="connsiteY856" fmla="*/ 1647747 h 6858000"/>
              <a:gd name="connsiteX857" fmla="*/ 5842751 w 7472601"/>
              <a:gd name="connsiteY857" fmla="*/ 1816112 h 6858000"/>
              <a:gd name="connsiteX858" fmla="*/ 5847424 w 7472601"/>
              <a:gd name="connsiteY858" fmla="*/ 1815776 h 6858000"/>
              <a:gd name="connsiteX859" fmla="*/ 6399821 w 7472601"/>
              <a:gd name="connsiteY859" fmla="*/ 2344799 h 6858000"/>
              <a:gd name="connsiteX860" fmla="*/ 6323232 w 7472601"/>
              <a:gd name="connsiteY860" fmla="*/ 2389634 h 6858000"/>
              <a:gd name="connsiteX861" fmla="*/ 5942958 w 7472601"/>
              <a:gd name="connsiteY861" fmla="*/ 2077708 h 6858000"/>
              <a:gd name="connsiteX862" fmla="*/ 5921559 w 7472601"/>
              <a:gd name="connsiteY862" fmla="*/ 2378596 h 6858000"/>
              <a:gd name="connsiteX863" fmla="*/ 5817651 w 7472601"/>
              <a:gd name="connsiteY863" fmla="*/ 3023919 h 6858000"/>
              <a:gd name="connsiteX864" fmla="*/ 5729634 w 7472601"/>
              <a:gd name="connsiteY864" fmla="*/ 3051849 h 6858000"/>
              <a:gd name="connsiteX865" fmla="*/ 5611018 w 7472601"/>
              <a:gd name="connsiteY865" fmla="*/ 2316769 h 6858000"/>
              <a:gd name="connsiteX866" fmla="*/ 5687608 w 7472601"/>
              <a:gd name="connsiteY866" fmla="*/ 2039972 h 6858000"/>
              <a:gd name="connsiteX867" fmla="*/ 5657554 w 7472601"/>
              <a:gd name="connsiteY867" fmla="*/ 1576445 h 6858000"/>
              <a:gd name="connsiteX868" fmla="*/ 5150475 w 7472601"/>
              <a:gd name="connsiteY868" fmla="*/ 1274012 h 6858000"/>
              <a:gd name="connsiteX869" fmla="*/ 5349142 w 7472601"/>
              <a:gd name="connsiteY869" fmla="*/ 2204405 h 6858000"/>
              <a:gd name="connsiteX870" fmla="*/ 5262214 w 7472601"/>
              <a:gd name="connsiteY870" fmla="*/ 2233836 h 6858000"/>
              <a:gd name="connsiteX871" fmla="*/ 4981539 w 7472601"/>
              <a:gd name="connsiteY871" fmla="*/ 1542201 h 6858000"/>
              <a:gd name="connsiteX872" fmla="*/ 4958461 w 7472601"/>
              <a:gd name="connsiteY872" fmla="*/ 1136957 h 6858000"/>
              <a:gd name="connsiteX873" fmla="*/ 4655015 w 7472601"/>
              <a:gd name="connsiteY873" fmla="*/ 891426 h 6858000"/>
              <a:gd name="connsiteX874" fmla="*/ 4348002 w 7472601"/>
              <a:gd name="connsiteY874" fmla="*/ 2205895 h 6858000"/>
              <a:gd name="connsiteX875" fmla="*/ 4262250 w 7472601"/>
              <a:gd name="connsiteY875" fmla="*/ 2219972 h 6858000"/>
              <a:gd name="connsiteX876" fmla="*/ 4550611 w 7472601"/>
              <a:gd name="connsiteY876" fmla="*/ 817540 h 6858000"/>
              <a:gd name="connsiteX877" fmla="*/ 4564418 w 7472601"/>
              <a:gd name="connsiteY877" fmla="*/ 808293 h 6858000"/>
              <a:gd name="connsiteX878" fmla="*/ 4266388 w 7472601"/>
              <a:gd name="connsiteY878" fmla="*/ 500083 h 6858000"/>
              <a:gd name="connsiteX879" fmla="*/ 4032842 w 7472601"/>
              <a:gd name="connsiteY879" fmla="*/ 211809 h 6858000"/>
              <a:gd name="connsiteX880" fmla="*/ 3882765 w 7472601"/>
              <a:gd name="connsiteY880" fmla="*/ 0 h 6858000"/>
              <a:gd name="connsiteX881" fmla="*/ 3721337 w 7472601"/>
              <a:gd name="connsiteY881" fmla="*/ 0 h 6858000"/>
              <a:gd name="connsiteX882" fmla="*/ 3797544 w 7472601"/>
              <a:gd name="connsiteY882" fmla="*/ 0 h 6858000"/>
              <a:gd name="connsiteX883" fmla="*/ 3775734 w 7472601"/>
              <a:gd name="connsiteY883" fmla="*/ 95131 h 6858000"/>
              <a:gd name="connsiteX884" fmla="*/ 3724807 w 7472601"/>
              <a:gd name="connsiteY884" fmla="*/ 272257 h 6858000"/>
              <a:gd name="connsiteX885" fmla="*/ 3726844 w 7472601"/>
              <a:gd name="connsiteY885" fmla="*/ 282988 h 6858000"/>
              <a:gd name="connsiteX886" fmla="*/ 3742664 w 7472601"/>
              <a:gd name="connsiteY886" fmla="*/ 279918 h 6858000"/>
              <a:gd name="connsiteX887" fmla="*/ 4103910 w 7472601"/>
              <a:gd name="connsiteY887" fmla="*/ 1161917 h 6858000"/>
              <a:gd name="connsiteX888" fmla="*/ 4020269 w 7472601"/>
              <a:gd name="connsiteY888" fmla="*/ 1200406 h 6858000"/>
              <a:gd name="connsiteX889" fmla="*/ 3674882 w 7472601"/>
              <a:gd name="connsiteY889" fmla="*/ 488524 h 6858000"/>
              <a:gd name="connsiteX890" fmla="*/ 3132682 w 7472601"/>
              <a:gd name="connsiteY890" fmla="*/ 1072284 h 6858000"/>
              <a:gd name="connsiteX891" fmla="*/ 2716346 w 7472601"/>
              <a:gd name="connsiteY891" fmla="*/ 1276376 h 6858000"/>
              <a:gd name="connsiteX892" fmla="*/ 2716772 w 7472601"/>
              <a:gd name="connsiteY892" fmla="*/ 1255462 h 6858000"/>
              <a:gd name="connsiteX893" fmla="*/ 3471096 w 7472601"/>
              <a:gd name="connsiteY893" fmla="*/ 437072 h 6858000"/>
              <a:gd name="connsiteX894" fmla="*/ 3639057 w 7472601"/>
              <a:gd name="connsiteY894" fmla="*/ 286334 h 6858000"/>
              <a:gd name="connsiteX895" fmla="*/ 3640309 w 7472601"/>
              <a:gd name="connsiteY895" fmla="*/ 284664 h 6858000"/>
              <a:gd name="connsiteX896" fmla="*/ 3646022 w 7472601"/>
              <a:gd name="connsiteY896" fmla="*/ 276711 h 6858000"/>
              <a:gd name="connsiteX897" fmla="*/ 3707943 w 7472601"/>
              <a:gd name="connsiteY897" fmla="*/ 65958 h 6858000"/>
              <a:gd name="connsiteX898" fmla="*/ 3721337 w 7472601"/>
              <a:gd name="connsiteY898" fmla="*/ 0 h 6858000"/>
              <a:gd name="connsiteX899" fmla="*/ 2867960 w 7472601"/>
              <a:gd name="connsiteY899" fmla="*/ 0 h 6858000"/>
              <a:gd name="connsiteX900" fmla="*/ 2926351 w 7472601"/>
              <a:gd name="connsiteY900" fmla="*/ 0 h 6858000"/>
              <a:gd name="connsiteX901" fmla="*/ 2902823 w 7472601"/>
              <a:gd name="connsiteY901" fmla="*/ 262929 h 6858000"/>
              <a:gd name="connsiteX902" fmla="*/ 2940663 w 7472601"/>
              <a:gd name="connsiteY902" fmla="*/ 140884 h 6858000"/>
              <a:gd name="connsiteX903" fmla="*/ 2947039 w 7472601"/>
              <a:gd name="connsiteY903" fmla="*/ 122524 h 6858000"/>
              <a:gd name="connsiteX904" fmla="*/ 2984316 w 7472601"/>
              <a:gd name="connsiteY904" fmla="*/ 0 h 6858000"/>
              <a:gd name="connsiteX905" fmla="*/ 3016114 w 7472601"/>
              <a:gd name="connsiteY905" fmla="*/ 0 h 6858000"/>
              <a:gd name="connsiteX906" fmla="*/ 2979949 w 7472601"/>
              <a:gd name="connsiteY906" fmla="*/ 119274 h 6858000"/>
              <a:gd name="connsiteX907" fmla="*/ 3023879 w 7472601"/>
              <a:gd name="connsiteY907" fmla="*/ 0 h 6858000"/>
              <a:gd name="connsiteX908" fmla="*/ 3105400 w 7472601"/>
              <a:gd name="connsiteY908" fmla="*/ 0 h 6858000"/>
              <a:gd name="connsiteX909" fmla="*/ 3094669 w 7472601"/>
              <a:gd name="connsiteY909" fmla="*/ 30308 h 6858000"/>
              <a:gd name="connsiteX910" fmla="*/ 2901945 w 7472601"/>
              <a:gd name="connsiteY910" fmla="*/ 466538 h 6858000"/>
              <a:gd name="connsiteX911" fmla="*/ 2815209 w 7472601"/>
              <a:gd name="connsiteY911" fmla="*/ 497361 h 6858000"/>
              <a:gd name="connsiteX912" fmla="*/ 2844845 w 7472601"/>
              <a:gd name="connsiteY912" fmla="*/ 127638 h 6858000"/>
              <a:gd name="connsiteX913" fmla="*/ 2867960 w 7472601"/>
              <a:gd name="connsiteY913" fmla="*/ 0 h 6858000"/>
              <a:gd name="connsiteX914" fmla="*/ 1057230 w 7472601"/>
              <a:gd name="connsiteY914" fmla="*/ 0 h 6858000"/>
              <a:gd name="connsiteX915" fmla="*/ 1111003 w 7472601"/>
              <a:gd name="connsiteY915" fmla="*/ 0 h 6858000"/>
              <a:gd name="connsiteX916" fmla="*/ 1125553 w 7472601"/>
              <a:gd name="connsiteY916" fmla="*/ 52588 h 6858000"/>
              <a:gd name="connsiteX917" fmla="*/ 1304276 w 7472601"/>
              <a:gd name="connsiteY917" fmla="*/ 476275 h 6858000"/>
              <a:gd name="connsiteX918" fmla="*/ 1492066 w 7472601"/>
              <a:gd name="connsiteY918" fmla="*/ 886333 h 6858000"/>
              <a:gd name="connsiteX919" fmla="*/ 1423698 w 7472601"/>
              <a:gd name="connsiteY919" fmla="*/ 710817 h 6858000"/>
              <a:gd name="connsiteX920" fmla="*/ 1357609 w 7472601"/>
              <a:gd name="connsiteY920" fmla="*/ 532892 h 6858000"/>
              <a:gd name="connsiteX921" fmla="*/ 1309550 w 7472601"/>
              <a:gd name="connsiteY921" fmla="*/ 374031 h 6858000"/>
              <a:gd name="connsiteX922" fmla="*/ 1193673 w 7472601"/>
              <a:gd name="connsiteY922" fmla="*/ 49533 h 6858000"/>
              <a:gd name="connsiteX923" fmla="*/ 1164391 w 7472601"/>
              <a:gd name="connsiteY923" fmla="*/ 0 h 6858000"/>
              <a:gd name="connsiteX924" fmla="*/ 1200666 w 7472601"/>
              <a:gd name="connsiteY924" fmla="*/ 0 h 6858000"/>
              <a:gd name="connsiteX925" fmla="*/ 1223408 w 7472601"/>
              <a:gd name="connsiteY925" fmla="*/ 38996 h 6858000"/>
              <a:gd name="connsiteX926" fmla="*/ 1339635 w 7472601"/>
              <a:gd name="connsiteY926" fmla="*/ 365517 h 6858000"/>
              <a:gd name="connsiteX927" fmla="*/ 1387469 w 7472601"/>
              <a:gd name="connsiteY927" fmla="*/ 523079 h 6858000"/>
              <a:gd name="connsiteX928" fmla="*/ 1452685 w 7472601"/>
              <a:gd name="connsiteY928" fmla="*/ 699806 h 6858000"/>
              <a:gd name="connsiteX929" fmla="*/ 1492092 w 7472601"/>
              <a:gd name="connsiteY929" fmla="*/ 800424 h 6858000"/>
              <a:gd name="connsiteX930" fmla="*/ 1455302 w 7472601"/>
              <a:gd name="connsiteY930" fmla="*/ 632913 h 6858000"/>
              <a:gd name="connsiteX931" fmla="*/ 1222336 w 7472601"/>
              <a:gd name="connsiteY931" fmla="*/ 9480 h 6858000"/>
              <a:gd name="connsiteX932" fmla="*/ 1214634 w 7472601"/>
              <a:gd name="connsiteY932" fmla="*/ 0 h 6858000"/>
              <a:gd name="connsiteX933" fmla="*/ 1289827 w 7472601"/>
              <a:gd name="connsiteY933" fmla="*/ 0 h 6858000"/>
              <a:gd name="connsiteX934" fmla="*/ 1321076 w 7472601"/>
              <a:gd name="connsiteY934" fmla="*/ 59722 h 6858000"/>
              <a:gd name="connsiteX935" fmla="*/ 1512579 w 7472601"/>
              <a:gd name="connsiteY935" fmla="*/ 626441 h 6858000"/>
              <a:gd name="connsiteX936" fmla="*/ 1506076 w 7472601"/>
              <a:gd name="connsiteY936" fmla="*/ 1089289 h 6858000"/>
              <a:gd name="connsiteX937" fmla="*/ 1486346 w 7472601"/>
              <a:gd name="connsiteY937" fmla="*/ 1079919 h 6858000"/>
              <a:gd name="connsiteX938" fmla="*/ 1070511 w 7472601"/>
              <a:gd name="connsiteY938" fmla="*/ 48609 h 6858000"/>
              <a:gd name="connsiteX939" fmla="*/ 1057230 w 7472601"/>
              <a:gd name="connsiteY939" fmla="*/ 0 h 6858000"/>
              <a:gd name="connsiteX940" fmla="*/ 43151 w 7472601"/>
              <a:gd name="connsiteY940" fmla="*/ 0 h 6858000"/>
              <a:gd name="connsiteX941" fmla="*/ 95283 w 7472601"/>
              <a:gd name="connsiteY941" fmla="*/ 0 h 6858000"/>
              <a:gd name="connsiteX942" fmla="*/ 300708 w 7472601"/>
              <a:gd name="connsiteY942" fmla="*/ 154571 h 6858000"/>
              <a:gd name="connsiteX943" fmla="*/ 530414 w 7472601"/>
              <a:gd name="connsiteY943" fmla="*/ 354673 h 6858000"/>
              <a:gd name="connsiteX944" fmla="*/ 333785 w 7472601"/>
              <a:gd name="connsiteY944" fmla="*/ 161564 h 6858000"/>
              <a:gd name="connsiteX945" fmla="*/ 147005 w 7472601"/>
              <a:gd name="connsiteY945" fmla="*/ 0 h 6858000"/>
              <a:gd name="connsiteX946" fmla="*/ 272509 w 7472601"/>
              <a:gd name="connsiteY946" fmla="*/ 0 h 6858000"/>
              <a:gd name="connsiteX947" fmla="*/ 326276 w 7472601"/>
              <a:gd name="connsiteY947" fmla="*/ 45847 h 6858000"/>
              <a:gd name="connsiteX948" fmla="*/ 823759 w 7472601"/>
              <a:gd name="connsiteY948" fmla="*/ 574145 h 6858000"/>
              <a:gd name="connsiteX949" fmla="*/ 811254 w 7472601"/>
              <a:gd name="connsiteY949" fmla="*/ 665546 h 6858000"/>
              <a:gd name="connsiteX950" fmla="*/ 154042 w 7472601"/>
              <a:gd name="connsiteY950" fmla="*/ 261522 h 6858000"/>
              <a:gd name="connsiteX951" fmla="*/ 13550 w 7472601"/>
              <a:gd name="connsiteY951" fmla="*/ 158423 h 6858000"/>
              <a:gd name="connsiteX952" fmla="*/ 0 w 7472601"/>
              <a:gd name="connsiteY952" fmla="*/ 146618 h 6858000"/>
              <a:gd name="connsiteX953" fmla="*/ 0 w 7472601"/>
              <a:gd name="connsiteY953" fmla="*/ 59161 h 6858000"/>
              <a:gd name="connsiteX954" fmla="*/ 45427 w 7472601"/>
              <a:gd name="connsiteY954" fmla="*/ 101078 h 6858000"/>
              <a:gd name="connsiteX955" fmla="*/ 630103 w 7472601"/>
              <a:gd name="connsiteY955" fmla="*/ 485885 h 6858000"/>
              <a:gd name="connsiteX956" fmla="*/ 532040 w 7472601"/>
              <a:gd name="connsiteY956" fmla="*/ 399359 h 6858000"/>
              <a:gd name="connsiteX957" fmla="*/ 517618 w 7472601"/>
              <a:gd name="connsiteY957" fmla="*/ 385726 h 6858000"/>
              <a:gd name="connsiteX958" fmla="*/ 285074 w 7472601"/>
              <a:gd name="connsiteY958" fmla="*/ 182755 h 6858000"/>
              <a:gd name="connsiteX959" fmla="*/ 43151 w 7472601"/>
              <a:gd name="connsiteY959" fmla="*/ 0 h 6858000"/>
              <a:gd name="connsiteX0" fmla="*/ 369702 w 7467663"/>
              <a:gd name="connsiteY0" fmla="*/ 6712169 h 6858000"/>
              <a:gd name="connsiteX1" fmla="*/ 366575 w 7467663"/>
              <a:gd name="connsiteY1" fmla="*/ 6715556 h 6858000"/>
              <a:gd name="connsiteX2" fmla="*/ 371637 w 7467663"/>
              <a:gd name="connsiteY2" fmla="*/ 6713954 h 6858000"/>
              <a:gd name="connsiteX3" fmla="*/ 369702 w 7467663"/>
              <a:gd name="connsiteY3" fmla="*/ 6712169 h 6858000"/>
              <a:gd name="connsiteX4" fmla="*/ 7088673 w 7467663"/>
              <a:gd name="connsiteY4" fmla="*/ 6610396 h 6858000"/>
              <a:gd name="connsiteX5" fmla="*/ 7440138 w 7467663"/>
              <a:gd name="connsiteY5" fmla="*/ 6622648 h 6858000"/>
              <a:gd name="connsiteX6" fmla="*/ 7467600 w 7467663"/>
              <a:gd name="connsiteY6" fmla="*/ 6628217 h 6858000"/>
              <a:gd name="connsiteX7" fmla="*/ 7467600 w 7467663"/>
              <a:gd name="connsiteY7" fmla="*/ 6668575 h 6858000"/>
              <a:gd name="connsiteX8" fmla="*/ 7392322 w 7467663"/>
              <a:gd name="connsiteY8" fmla="*/ 6658238 h 6858000"/>
              <a:gd name="connsiteX9" fmla="*/ 7467600 w 7467663"/>
              <a:gd name="connsiteY9" fmla="*/ 6683873 h 6858000"/>
              <a:gd name="connsiteX10" fmla="*/ 7467600 w 7467663"/>
              <a:gd name="connsiteY10" fmla="*/ 6714215 h 6858000"/>
              <a:gd name="connsiteX11" fmla="*/ 7447383 w 7467663"/>
              <a:gd name="connsiteY11" fmla="*/ 6707202 h 6858000"/>
              <a:gd name="connsiteX12" fmla="*/ 7289862 w 7467663"/>
              <a:gd name="connsiteY12" fmla="*/ 6659827 h 6858000"/>
              <a:gd name="connsiteX13" fmla="*/ 7434024 w 7467663"/>
              <a:gd name="connsiteY13" fmla="*/ 6722130 h 6858000"/>
              <a:gd name="connsiteX14" fmla="*/ 7467600 w 7467663"/>
              <a:gd name="connsiteY14" fmla="*/ 6736157 h 6858000"/>
              <a:gd name="connsiteX15" fmla="*/ 7467600 w 7467663"/>
              <a:gd name="connsiteY15" fmla="*/ 6767913 h 6858000"/>
              <a:gd name="connsiteX16" fmla="*/ 7392158 w 7467663"/>
              <a:gd name="connsiteY16" fmla="*/ 6771365 h 6858000"/>
              <a:gd name="connsiteX17" fmla="*/ 7467600 w 7467663"/>
              <a:gd name="connsiteY17" fmla="*/ 6805948 h 6858000"/>
              <a:gd name="connsiteX18" fmla="*/ 7467600 w 7467663"/>
              <a:gd name="connsiteY18" fmla="*/ 6831490 h 6858000"/>
              <a:gd name="connsiteX19" fmla="*/ 7410696 w 7467663"/>
              <a:gd name="connsiteY19" fmla="*/ 6803861 h 6858000"/>
              <a:gd name="connsiteX20" fmla="*/ 7088673 w 7467663"/>
              <a:gd name="connsiteY20" fmla="*/ 6610396 h 6858000"/>
              <a:gd name="connsiteX21" fmla="*/ 1019354 w 7467663"/>
              <a:gd name="connsiteY21" fmla="*/ 6315006 h 6858000"/>
              <a:gd name="connsiteX22" fmla="*/ 441046 w 7467663"/>
              <a:gd name="connsiteY22" fmla="*/ 6691153 h 6858000"/>
              <a:gd name="connsiteX23" fmla="*/ 1019354 w 7467663"/>
              <a:gd name="connsiteY23" fmla="*/ 6315006 h 6858000"/>
              <a:gd name="connsiteX24" fmla="*/ 991680 w 7467663"/>
              <a:gd name="connsiteY24" fmla="*/ 6298413 h 6858000"/>
              <a:gd name="connsiteX25" fmla="*/ 409060 w 7467663"/>
              <a:gd name="connsiteY25" fmla="*/ 6671470 h 6858000"/>
              <a:gd name="connsiteX26" fmla="*/ 991680 w 7467663"/>
              <a:gd name="connsiteY26" fmla="*/ 6298413 h 6858000"/>
              <a:gd name="connsiteX27" fmla="*/ 103333 w 7467663"/>
              <a:gd name="connsiteY27" fmla="*/ 5699602 h 6858000"/>
              <a:gd name="connsiteX28" fmla="*/ 233938 w 7467663"/>
              <a:gd name="connsiteY28" fmla="*/ 5809416 h 6858000"/>
              <a:gd name="connsiteX29" fmla="*/ 883580 w 7467663"/>
              <a:gd name="connsiteY29" fmla="*/ 6180710 h 6858000"/>
              <a:gd name="connsiteX30" fmla="*/ 487337 w 7467663"/>
              <a:gd name="connsiteY30" fmla="*/ 5950182 h 6858000"/>
              <a:gd name="connsiteX31" fmla="*/ 354051 w 7467663"/>
              <a:gd name="connsiteY31" fmla="*/ 5854912 h 6858000"/>
              <a:gd name="connsiteX32" fmla="*/ 195436 w 7467663"/>
              <a:gd name="connsiteY32" fmla="*/ 5755068 h 6858000"/>
              <a:gd name="connsiteX33" fmla="*/ 103333 w 7467663"/>
              <a:gd name="connsiteY33" fmla="*/ 5699602 h 6858000"/>
              <a:gd name="connsiteX34" fmla="*/ 5539432 w 7467663"/>
              <a:gd name="connsiteY34" fmla="*/ 5642928 h 6858000"/>
              <a:gd name="connsiteX35" fmla="*/ 5555462 w 7467663"/>
              <a:gd name="connsiteY35" fmla="*/ 5694454 h 6858000"/>
              <a:gd name="connsiteX36" fmla="*/ 5828270 w 7467663"/>
              <a:gd name="connsiteY36" fmla="*/ 6320663 h 6858000"/>
              <a:gd name="connsiteX37" fmla="*/ 5947416 w 7467663"/>
              <a:gd name="connsiteY37" fmla="*/ 6574846 h 6858000"/>
              <a:gd name="connsiteX38" fmla="*/ 5539432 w 7467663"/>
              <a:gd name="connsiteY38" fmla="*/ 5642928 h 6858000"/>
              <a:gd name="connsiteX39" fmla="*/ 51253 w 7467663"/>
              <a:gd name="connsiteY39" fmla="*/ 5631825 h 6858000"/>
              <a:gd name="connsiteX40" fmla="*/ 211622 w 7467663"/>
              <a:gd name="connsiteY40" fmla="*/ 5728803 h 6858000"/>
              <a:gd name="connsiteX41" fmla="*/ 371652 w 7467663"/>
              <a:gd name="connsiteY41" fmla="*/ 5829062 h 6858000"/>
              <a:gd name="connsiteX42" fmla="*/ 505903 w 7467663"/>
              <a:gd name="connsiteY42" fmla="*/ 5925221 h 6858000"/>
              <a:gd name="connsiteX43" fmla="*/ 899240 w 7467663"/>
              <a:gd name="connsiteY43" fmla="*/ 6153068 h 6858000"/>
              <a:gd name="connsiteX44" fmla="*/ 988114 w 7467663"/>
              <a:gd name="connsiteY44" fmla="*/ 6174204 h 6858000"/>
              <a:gd name="connsiteX45" fmla="*/ 845971 w 7467663"/>
              <a:gd name="connsiteY45" fmla="*/ 6067177 h 6858000"/>
              <a:gd name="connsiteX46" fmla="*/ 448057 w 7467663"/>
              <a:gd name="connsiteY46" fmla="*/ 5841376 h 6858000"/>
              <a:gd name="connsiteX47" fmla="*/ 51253 w 7467663"/>
              <a:gd name="connsiteY47" fmla="*/ 5631825 h 6858000"/>
              <a:gd name="connsiteX48" fmla="*/ 2606687 w 7467663"/>
              <a:gd name="connsiteY48" fmla="*/ 5630718 h 6858000"/>
              <a:gd name="connsiteX49" fmla="*/ 2645658 w 7467663"/>
              <a:gd name="connsiteY49" fmla="*/ 6640259 h 6858000"/>
              <a:gd name="connsiteX50" fmla="*/ 2606687 w 7467663"/>
              <a:gd name="connsiteY50" fmla="*/ 5630718 h 6858000"/>
              <a:gd name="connsiteX51" fmla="*/ 3642057 w 7467663"/>
              <a:gd name="connsiteY51" fmla="*/ 5573487 h 6858000"/>
              <a:gd name="connsiteX52" fmla="*/ 3632981 w 7467663"/>
              <a:gd name="connsiteY52" fmla="*/ 5579437 h 6858000"/>
              <a:gd name="connsiteX53" fmla="*/ 3382436 w 7467663"/>
              <a:gd name="connsiteY53" fmla="*/ 5952726 h 6858000"/>
              <a:gd name="connsiteX54" fmla="*/ 3191929 w 7467663"/>
              <a:gd name="connsiteY54" fmla="*/ 6662669 h 6858000"/>
              <a:gd name="connsiteX55" fmla="*/ 3369898 w 7467663"/>
              <a:gd name="connsiteY55" fmla="*/ 6081771 h 6858000"/>
              <a:gd name="connsiteX56" fmla="*/ 3642057 w 7467663"/>
              <a:gd name="connsiteY56" fmla="*/ 5573487 h 6858000"/>
              <a:gd name="connsiteX57" fmla="*/ 2650666 w 7467663"/>
              <a:gd name="connsiteY57" fmla="*/ 5530686 h 6858000"/>
              <a:gd name="connsiteX58" fmla="*/ 2650249 w 7467663"/>
              <a:gd name="connsiteY58" fmla="*/ 5532101 h 6858000"/>
              <a:gd name="connsiteX59" fmla="*/ 2663808 w 7467663"/>
              <a:gd name="connsiteY59" fmla="*/ 6535215 h 6858000"/>
              <a:gd name="connsiteX60" fmla="*/ 2665418 w 7467663"/>
              <a:gd name="connsiteY60" fmla="*/ 6132756 h 6858000"/>
              <a:gd name="connsiteX61" fmla="*/ 2650666 w 7467663"/>
              <a:gd name="connsiteY61" fmla="*/ 5530686 h 6858000"/>
              <a:gd name="connsiteX62" fmla="*/ 2680277 w 7467663"/>
              <a:gd name="connsiteY62" fmla="*/ 5479204 h 6858000"/>
              <a:gd name="connsiteX63" fmla="*/ 2678972 w 7467663"/>
              <a:gd name="connsiteY63" fmla="*/ 5481582 h 6858000"/>
              <a:gd name="connsiteX64" fmla="*/ 2696666 w 7467663"/>
              <a:gd name="connsiteY64" fmla="*/ 6133836 h 6858000"/>
              <a:gd name="connsiteX65" fmla="*/ 2695769 w 7467663"/>
              <a:gd name="connsiteY65" fmla="*/ 6390955 h 6858000"/>
              <a:gd name="connsiteX66" fmla="*/ 2739893 w 7467663"/>
              <a:gd name="connsiteY66" fmla="*/ 6108357 h 6858000"/>
              <a:gd name="connsiteX67" fmla="*/ 2680277 w 7467663"/>
              <a:gd name="connsiteY67" fmla="*/ 5479204 h 6858000"/>
              <a:gd name="connsiteX68" fmla="*/ 1132195 w 7467663"/>
              <a:gd name="connsiteY68" fmla="*/ 5467980 h 6858000"/>
              <a:gd name="connsiteX69" fmla="*/ 1679056 w 7467663"/>
              <a:gd name="connsiteY69" fmla="*/ 5516907 h 6858000"/>
              <a:gd name="connsiteX70" fmla="*/ 2128648 w 7467663"/>
              <a:gd name="connsiteY70" fmla="*/ 5474249 h 6858000"/>
              <a:gd name="connsiteX71" fmla="*/ 1825619 w 7467663"/>
              <a:gd name="connsiteY71" fmla="*/ 5478447 h 6858000"/>
              <a:gd name="connsiteX72" fmla="*/ 1737798 w 7467663"/>
              <a:gd name="connsiteY72" fmla="*/ 5483353 h 6858000"/>
              <a:gd name="connsiteX73" fmla="*/ 1132195 w 7467663"/>
              <a:gd name="connsiteY73" fmla="*/ 5467980 h 6858000"/>
              <a:gd name="connsiteX74" fmla="*/ 7454976 w 7467663"/>
              <a:gd name="connsiteY74" fmla="*/ 6318297 h 6858000"/>
              <a:gd name="connsiteX75" fmla="*/ 7467600 w 7467663"/>
              <a:gd name="connsiteY75" fmla="*/ 6163634 h 6858000"/>
              <a:gd name="connsiteX76" fmla="*/ 7448321 w 7467663"/>
              <a:gd name="connsiteY76" fmla="*/ 6190991 h 6858000"/>
              <a:gd name="connsiteX77" fmla="*/ 7467600 w 7467663"/>
              <a:gd name="connsiteY77" fmla="*/ 6221686 h 6858000"/>
              <a:gd name="connsiteX78" fmla="*/ 7467600 w 7467663"/>
              <a:gd name="connsiteY78" fmla="*/ 6334256 h 6858000"/>
              <a:gd name="connsiteX79" fmla="*/ 7454976 w 7467663"/>
              <a:gd name="connsiteY79" fmla="*/ 6318297 h 6858000"/>
              <a:gd name="connsiteX80" fmla="*/ 1456157 w 7467663"/>
              <a:gd name="connsiteY80" fmla="*/ 5371404 h 6858000"/>
              <a:gd name="connsiteX81" fmla="*/ 1244432 w 7467663"/>
              <a:gd name="connsiteY81" fmla="*/ 5385601 h 6858000"/>
              <a:gd name="connsiteX82" fmla="*/ 973990 w 7467663"/>
              <a:gd name="connsiteY82" fmla="*/ 5424940 h 6858000"/>
              <a:gd name="connsiteX83" fmla="*/ 1103809 w 7467663"/>
              <a:gd name="connsiteY83" fmla="*/ 5433720 h 6858000"/>
              <a:gd name="connsiteX84" fmla="*/ 1123454 w 7467663"/>
              <a:gd name="connsiteY84" fmla="*/ 5435727 h 6858000"/>
              <a:gd name="connsiteX85" fmla="*/ 1737017 w 7467663"/>
              <a:gd name="connsiteY85" fmla="*/ 5452183 h 6858000"/>
              <a:gd name="connsiteX86" fmla="*/ 1824397 w 7467663"/>
              <a:gd name="connsiteY86" fmla="*/ 5447757 h 6858000"/>
              <a:gd name="connsiteX87" fmla="*/ 2070059 w 7467663"/>
              <a:gd name="connsiteY87" fmla="*/ 5441660 h 6858000"/>
              <a:gd name="connsiteX88" fmla="*/ 1456157 w 7467663"/>
              <a:gd name="connsiteY88" fmla="*/ 5371404 h 6858000"/>
              <a:gd name="connsiteX89" fmla="*/ 4988186 w 7467663"/>
              <a:gd name="connsiteY89" fmla="*/ 5216467 h 6858000"/>
              <a:gd name="connsiteX90" fmla="*/ 4777334 w 7467663"/>
              <a:gd name="connsiteY90" fmla="*/ 5406072 h 6858000"/>
              <a:gd name="connsiteX91" fmla="*/ 4718341 w 7467663"/>
              <a:gd name="connsiteY91" fmla="*/ 5468043 h 6858000"/>
              <a:gd name="connsiteX92" fmla="*/ 4604655 w 7467663"/>
              <a:gd name="connsiteY92" fmla="*/ 5583434 h 6858000"/>
              <a:gd name="connsiteX93" fmla="*/ 4565074 w 7467663"/>
              <a:gd name="connsiteY93" fmla="*/ 5618550 h 6858000"/>
              <a:gd name="connsiteX94" fmla="*/ 4988186 w 7467663"/>
              <a:gd name="connsiteY94" fmla="*/ 5216467 h 6858000"/>
              <a:gd name="connsiteX95" fmla="*/ 4978032 w 7467663"/>
              <a:gd name="connsiteY95" fmla="*/ 5183809 h 6858000"/>
              <a:gd name="connsiteX96" fmla="*/ 4463413 w 7467663"/>
              <a:gd name="connsiteY96" fmla="*/ 5615162 h 6858000"/>
              <a:gd name="connsiteX97" fmla="*/ 4358134 w 7467663"/>
              <a:gd name="connsiteY97" fmla="*/ 5742791 h 6858000"/>
              <a:gd name="connsiteX98" fmla="*/ 4376219 w 7467663"/>
              <a:gd name="connsiteY98" fmla="*/ 5729027 h 6858000"/>
              <a:gd name="connsiteX99" fmla="*/ 4582340 w 7467663"/>
              <a:gd name="connsiteY99" fmla="*/ 5561037 h 6858000"/>
              <a:gd name="connsiteX100" fmla="*/ 4694684 w 7467663"/>
              <a:gd name="connsiteY100" fmla="*/ 5447098 h 6858000"/>
              <a:gd name="connsiteX101" fmla="*/ 4754123 w 7467663"/>
              <a:gd name="connsiteY101" fmla="*/ 5384643 h 6858000"/>
              <a:gd name="connsiteX102" fmla="*/ 4978032 w 7467663"/>
              <a:gd name="connsiteY102" fmla="*/ 5183809 h 6858000"/>
              <a:gd name="connsiteX103" fmla="*/ 1903353 w 7467663"/>
              <a:gd name="connsiteY103" fmla="*/ 5044827 h 6858000"/>
              <a:gd name="connsiteX104" fmla="*/ 1936931 w 7467663"/>
              <a:gd name="connsiteY104" fmla="*/ 5093954 h 6858000"/>
              <a:gd name="connsiteX105" fmla="*/ 2195868 w 7467663"/>
              <a:gd name="connsiteY105" fmla="*/ 5396574 h 6858000"/>
              <a:gd name="connsiteX106" fmla="*/ 2088852 w 7467663"/>
              <a:gd name="connsiteY106" fmla="*/ 5166123 h 6858000"/>
              <a:gd name="connsiteX107" fmla="*/ 1958241 w 7467663"/>
              <a:gd name="connsiteY107" fmla="*/ 5067955 h 6858000"/>
              <a:gd name="connsiteX108" fmla="*/ 1903353 w 7467663"/>
              <a:gd name="connsiteY108" fmla="*/ 5044827 h 6858000"/>
              <a:gd name="connsiteX109" fmla="*/ 1979378 w 7467663"/>
              <a:gd name="connsiteY109" fmla="*/ 4769504 h 6858000"/>
              <a:gd name="connsiteX110" fmla="*/ 2882120 w 7467663"/>
              <a:gd name="connsiteY110" fmla="*/ 5064547 h 6858000"/>
              <a:gd name="connsiteX111" fmla="*/ 2793103 w 7467663"/>
              <a:gd name="connsiteY111" fmla="*/ 5039699 h 6858000"/>
              <a:gd name="connsiteX112" fmla="*/ 2770041 w 7467663"/>
              <a:gd name="connsiteY112" fmla="*/ 5033634 h 6858000"/>
              <a:gd name="connsiteX113" fmla="*/ 1979378 w 7467663"/>
              <a:gd name="connsiteY113" fmla="*/ 4769504 h 6858000"/>
              <a:gd name="connsiteX114" fmla="*/ 1927410 w 7467663"/>
              <a:gd name="connsiteY114" fmla="*/ 4716164 h 6858000"/>
              <a:gd name="connsiteX115" fmla="*/ 1959587 w 7467663"/>
              <a:gd name="connsiteY115" fmla="*/ 4728849 h 6858000"/>
              <a:gd name="connsiteX116" fmla="*/ 2777707 w 7467663"/>
              <a:gd name="connsiteY116" fmla="*/ 5003991 h 6858000"/>
              <a:gd name="connsiteX117" fmla="*/ 2800768 w 7467663"/>
              <a:gd name="connsiteY117" fmla="*/ 5010056 h 6858000"/>
              <a:gd name="connsiteX118" fmla="*/ 2879408 w 7467663"/>
              <a:gd name="connsiteY118" fmla="*/ 5031590 h 6858000"/>
              <a:gd name="connsiteX119" fmla="*/ 2862295 w 7467663"/>
              <a:gd name="connsiteY119" fmla="*/ 5022958 h 6858000"/>
              <a:gd name="connsiteX120" fmla="*/ 2813343 w 7467663"/>
              <a:gd name="connsiteY120" fmla="*/ 4998369 h 6858000"/>
              <a:gd name="connsiteX121" fmla="*/ 2646245 w 7467663"/>
              <a:gd name="connsiteY121" fmla="*/ 4930999 h 6858000"/>
              <a:gd name="connsiteX122" fmla="*/ 1999243 w 7467663"/>
              <a:gd name="connsiteY122" fmla="*/ 4730524 h 6858000"/>
              <a:gd name="connsiteX123" fmla="*/ 1979527 w 7467663"/>
              <a:gd name="connsiteY123" fmla="*/ 4726651 h 6858000"/>
              <a:gd name="connsiteX124" fmla="*/ 1927410 w 7467663"/>
              <a:gd name="connsiteY124" fmla="*/ 4716164 h 6858000"/>
              <a:gd name="connsiteX125" fmla="*/ 1997014 w 7467663"/>
              <a:gd name="connsiteY125" fmla="*/ 4698007 h 6858000"/>
              <a:gd name="connsiteX126" fmla="*/ 2005458 w 7467663"/>
              <a:gd name="connsiteY126" fmla="*/ 4699540 h 6858000"/>
              <a:gd name="connsiteX127" fmla="*/ 2657186 w 7467663"/>
              <a:gd name="connsiteY127" fmla="*/ 4901687 h 6858000"/>
              <a:gd name="connsiteX128" fmla="*/ 2826662 w 7467663"/>
              <a:gd name="connsiteY128" fmla="*/ 4970362 h 6858000"/>
              <a:gd name="connsiteX129" fmla="*/ 2876100 w 7467663"/>
              <a:gd name="connsiteY129" fmla="*/ 4995397 h 6858000"/>
              <a:gd name="connsiteX130" fmla="*/ 3042600 w 7467663"/>
              <a:gd name="connsiteY130" fmla="*/ 5059532 h 6858000"/>
              <a:gd name="connsiteX131" fmla="*/ 1997014 w 7467663"/>
              <a:gd name="connsiteY131" fmla="*/ 4698007 h 6858000"/>
              <a:gd name="connsiteX132" fmla="*/ 2305292 w 7467663"/>
              <a:gd name="connsiteY132" fmla="*/ 4219492 h 6858000"/>
              <a:gd name="connsiteX133" fmla="*/ 3360922 w 7467663"/>
              <a:gd name="connsiteY133" fmla="*/ 4529373 h 6858000"/>
              <a:gd name="connsiteX134" fmla="*/ 3492420 w 7467663"/>
              <a:gd name="connsiteY134" fmla="*/ 4510145 h 6858000"/>
              <a:gd name="connsiteX135" fmla="*/ 3364086 w 7467663"/>
              <a:gd name="connsiteY135" fmla="*/ 4480340 h 6858000"/>
              <a:gd name="connsiteX136" fmla="*/ 3225818 w 7467663"/>
              <a:gd name="connsiteY136" fmla="*/ 4411822 h 6858000"/>
              <a:gd name="connsiteX137" fmla="*/ 3129696 w 7467663"/>
              <a:gd name="connsiteY137" fmla="*/ 4360704 h 6858000"/>
              <a:gd name="connsiteX138" fmla="*/ 2814545 w 7467663"/>
              <a:gd name="connsiteY138" fmla="*/ 4282955 h 6858000"/>
              <a:gd name="connsiteX139" fmla="*/ 2305292 w 7467663"/>
              <a:gd name="connsiteY139" fmla="*/ 4219492 h 6858000"/>
              <a:gd name="connsiteX140" fmla="*/ 2626982 w 7467663"/>
              <a:gd name="connsiteY140" fmla="*/ 4206450 h 6858000"/>
              <a:gd name="connsiteX141" fmla="*/ 2490617 w 7467663"/>
              <a:gd name="connsiteY141" fmla="*/ 4206951 h 6858000"/>
              <a:gd name="connsiteX142" fmla="*/ 2819869 w 7467663"/>
              <a:gd name="connsiteY142" fmla="*/ 4252936 h 6858000"/>
              <a:gd name="connsiteX143" fmla="*/ 3143018 w 7467663"/>
              <a:gd name="connsiteY143" fmla="*/ 4332698 h 6858000"/>
              <a:gd name="connsiteX144" fmla="*/ 3241520 w 7467663"/>
              <a:gd name="connsiteY144" fmla="*/ 4385112 h 6858000"/>
              <a:gd name="connsiteX145" fmla="*/ 3374575 w 7467663"/>
              <a:gd name="connsiteY145" fmla="*/ 4451517 h 6858000"/>
              <a:gd name="connsiteX146" fmla="*/ 3505221 w 7467663"/>
              <a:gd name="connsiteY146" fmla="*/ 4480757 h 6858000"/>
              <a:gd name="connsiteX147" fmla="*/ 2626982 w 7467663"/>
              <a:gd name="connsiteY147" fmla="*/ 4206450 h 6858000"/>
              <a:gd name="connsiteX148" fmla="*/ 1310106 w 7467663"/>
              <a:gd name="connsiteY148" fmla="*/ 3943217 h 6858000"/>
              <a:gd name="connsiteX149" fmla="*/ 854994 w 7467663"/>
              <a:gd name="connsiteY149" fmla="*/ 4399136 h 6858000"/>
              <a:gd name="connsiteX150" fmla="*/ 742462 w 7467663"/>
              <a:gd name="connsiteY150" fmla="*/ 4594648 h 6858000"/>
              <a:gd name="connsiteX151" fmla="*/ 820602 w 7467663"/>
              <a:gd name="connsiteY151" fmla="*/ 4485915 h 6858000"/>
              <a:gd name="connsiteX152" fmla="*/ 878295 w 7467663"/>
              <a:gd name="connsiteY152" fmla="*/ 4403594 h 6858000"/>
              <a:gd name="connsiteX153" fmla="*/ 1240607 w 7467663"/>
              <a:gd name="connsiteY153" fmla="*/ 4010401 h 6858000"/>
              <a:gd name="connsiteX154" fmla="*/ 1310106 w 7467663"/>
              <a:gd name="connsiteY154" fmla="*/ 3943217 h 6858000"/>
              <a:gd name="connsiteX155" fmla="*/ 1423113 w 7467663"/>
              <a:gd name="connsiteY155" fmla="*/ 3874565 h 6858000"/>
              <a:gd name="connsiteX156" fmla="*/ 1260565 w 7467663"/>
              <a:gd name="connsiteY156" fmla="*/ 4031982 h 6858000"/>
              <a:gd name="connsiteX157" fmla="*/ 901900 w 7467663"/>
              <a:gd name="connsiteY157" fmla="*/ 4421236 h 6858000"/>
              <a:gd name="connsiteX158" fmla="*/ 845044 w 7467663"/>
              <a:gd name="connsiteY158" fmla="*/ 4502436 h 6858000"/>
              <a:gd name="connsiteX159" fmla="*/ 685926 w 7467663"/>
              <a:gd name="connsiteY159" fmla="*/ 4703069 h 6858000"/>
              <a:gd name="connsiteX160" fmla="*/ 684248 w 7467663"/>
              <a:gd name="connsiteY160" fmla="*/ 4706721 h 6858000"/>
              <a:gd name="connsiteX161" fmla="*/ 1423113 w 7467663"/>
              <a:gd name="connsiteY161" fmla="*/ 3874565 h 6858000"/>
              <a:gd name="connsiteX162" fmla="*/ 3316479 w 7467663"/>
              <a:gd name="connsiteY162" fmla="*/ 3872136 h 6858000"/>
              <a:gd name="connsiteX163" fmla="*/ 3546806 w 7467663"/>
              <a:gd name="connsiteY163" fmla="*/ 4356139 h 6858000"/>
              <a:gd name="connsiteX164" fmla="*/ 3364433 w 7467663"/>
              <a:gd name="connsiteY164" fmla="*/ 3953121 h 6858000"/>
              <a:gd name="connsiteX165" fmla="*/ 3316479 w 7467663"/>
              <a:gd name="connsiteY165" fmla="*/ 3872136 h 6858000"/>
              <a:gd name="connsiteX166" fmla="*/ 3291335 w 7467663"/>
              <a:gd name="connsiteY166" fmla="*/ 3767420 h 6858000"/>
              <a:gd name="connsiteX167" fmla="*/ 3390805 w 7467663"/>
              <a:gd name="connsiteY167" fmla="*/ 3937163 h 6858000"/>
              <a:gd name="connsiteX168" fmla="*/ 3579062 w 7467663"/>
              <a:gd name="connsiteY168" fmla="*/ 4359040 h 6858000"/>
              <a:gd name="connsiteX169" fmla="*/ 3467355 w 7467663"/>
              <a:gd name="connsiteY169" fmla="*/ 3988130 h 6858000"/>
              <a:gd name="connsiteX170" fmla="*/ 3310753 w 7467663"/>
              <a:gd name="connsiteY170" fmla="*/ 3787140 h 6858000"/>
              <a:gd name="connsiteX171" fmla="*/ 3291335 w 7467663"/>
              <a:gd name="connsiteY171" fmla="*/ 3767420 h 6858000"/>
              <a:gd name="connsiteX172" fmla="*/ 1635889 w 7467663"/>
              <a:gd name="connsiteY172" fmla="*/ 3709494 h 6858000"/>
              <a:gd name="connsiteX173" fmla="*/ 1634800 w 7467663"/>
              <a:gd name="connsiteY173" fmla="*/ 3731111 h 6858000"/>
              <a:gd name="connsiteX174" fmla="*/ 1635889 w 7467663"/>
              <a:gd name="connsiteY174" fmla="*/ 3709494 h 6858000"/>
              <a:gd name="connsiteX175" fmla="*/ 1510397 w 7467663"/>
              <a:gd name="connsiteY175" fmla="*/ 3684705 h 6858000"/>
              <a:gd name="connsiteX176" fmla="*/ 1146550 w 7467663"/>
              <a:gd name="connsiteY176" fmla="*/ 3802012 h 6858000"/>
              <a:gd name="connsiteX177" fmla="*/ 698834 w 7467663"/>
              <a:gd name="connsiteY177" fmla="*/ 3952272 h 6858000"/>
              <a:gd name="connsiteX178" fmla="*/ 34256 w 7467663"/>
              <a:gd name="connsiteY178" fmla="*/ 4347603 h 6858000"/>
              <a:gd name="connsiteX179" fmla="*/ 527241 w 7467663"/>
              <a:gd name="connsiteY179" fmla="*/ 4065078 h 6858000"/>
              <a:gd name="connsiteX180" fmla="*/ 1510397 w 7467663"/>
              <a:gd name="connsiteY180" fmla="*/ 3684705 h 6858000"/>
              <a:gd name="connsiteX181" fmla="*/ 1313114 w 7467663"/>
              <a:gd name="connsiteY181" fmla="*/ 3655216 h 6858000"/>
              <a:gd name="connsiteX182" fmla="*/ 1109304 w 7467663"/>
              <a:gd name="connsiteY182" fmla="*/ 3669030 h 6858000"/>
              <a:gd name="connsiteX183" fmla="*/ 8129 w 7467663"/>
              <a:gd name="connsiteY183" fmla="*/ 4330519 h 6858000"/>
              <a:gd name="connsiteX184" fmla="*/ 687572 w 7467663"/>
              <a:gd name="connsiteY184" fmla="*/ 3925629 h 6858000"/>
              <a:gd name="connsiteX185" fmla="*/ 1138365 w 7467663"/>
              <a:gd name="connsiteY185" fmla="*/ 3774515 h 6858000"/>
              <a:gd name="connsiteX186" fmla="*/ 1505579 w 7467663"/>
              <a:gd name="connsiteY186" fmla="*/ 3655526 h 6858000"/>
              <a:gd name="connsiteX187" fmla="*/ 1313114 w 7467663"/>
              <a:gd name="connsiteY187" fmla="*/ 3655216 h 6858000"/>
              <a:gd name="connsiteX188" fmla="*/ 3655073 w 7467663"/>
              <a:gd name="connsiteY188" fmla="*/ 3650884 h 6858000"/>
              <a:gd name="connsiteX189" fmla="*/ 3989938 w 7467663"/>
              <a:gd name="connsiteY189" fmla="*/ 3991685 h 6858000"/>
              <a:gd name="connsiteX190" fmla="*/ 4393907 w 7467663"/>
              <a:gd name="connsiteY190" fmla="*/ 4261258 h 6858000"/>
              <a:gd name="connsiteX191" fmla="*/ 4648051 w 7467663"/>
              <a:gd name="connsiteY191" fmla="*/ 4374051 h 6858000"/>
              <a:gd name="connsiteX192" fmla="*/ 4383389 w 7467663"/>
              <a:gd name="connsiteY192" fmla="*/ 4184369 h 6858000"/>
              <a:gd name="connsiteX193" fmla="*/ 4165508 w 7467663"/>
              <a:gd name="connsiteY193" fmla="*/ 4035196 h 6858000"/>
              <a:gd name="connsiteX194" fmla="*/ 4068162 w 7467663"/>
              <a:gd name="connsiteY194" fmla="*/ 3953394 h 6858000"/>
              <a:gd name="connsiteX195" fmla="*/ 3981416 w 7467663"/>
              <a:gd name="connsiteY195" fmla="*/ 3880482 h 6858000"/>
              <a:gd name="connsiteX196" fmla="*/ 3800147 w 7467663"/>
              <a:gd name="connsiteY196" fmla="*/ 3749872 h 6858000"/>
              <a:gd name="connsiteX197" fmla="*/ 3655073 w 7467663"/>
              <a:gd name="connsiteY197" fmla="*/ 3650884 h 6858000"/>
              <a:gd name="connsiteX198" fmla="*/ 3670252 w 7467663"/>
              <a:gd name="connsiteY198" fmla="*/ 3622798 h 6858000"/>
              <a:gd name="connsiteX199" fmla="*/ 3817258 w 7467663"/>
              <a:gd name="connsiteY199" fmla="*/ 3723577 h 6858000"/>
              <a:gd name="connsiteX200" fmla="*/ 4000461 w 7467663"/>
              <a:gd name="connsiteY200" fmla="*/ 3855966 h 6858000"/>
              <a:gd name="connsiteX201" fmla="*/ 4088180 w 7467663"/>
              <a:gd name="connsiteY201" fmla="*/ 3929774 h 6858000"/>
              <a:gd name="connsiteX202" fmla="*/ 4184555 w 7467663"/>
              <a:gd name="connsiteY202" fmla="*/ 4010683 h 6858000"/>
              <a:gd name="connsiteX203" fmla="*/ 4399563 w 7467663"/>
              <a:gd name="connsiteY203" fmla="*/ 4158106 h 6858000"/>
              <a:gd name="connsiteX204" fmla="*/ 4684469 w 7467663"/>
              <a:gd name="connsiteY204" fmla="*/ 4364680 h 6858000"/>
              <a:gd name="connsiteX205" fmla="*/ 4690271 w 7467663"/>
              <a:gd name="connsiteY205" fmla="*/ 4370034 h 6858000"/>
              <a:gd name="connsiteX206" fmla="*/ 4136093 w 7467663"/>
              <a:gd name="connsiteY206" fmla="*/ 3858466 h 6858000"/>
              <a:gd name="connsiteX207" fmla="*/ 3670252 w 7467663"/>
              <a:gd name="connsiteY207" fmla="*/ 3622798 h 6858000"/>
              <a:gd name="connsiteX208" fmla="*/ 4440129 w 7467663"/>
              <a:gd name="connsiteY208" fmla="*/ 3448571 h 6858000"/>
              <a:gd name="connsiteX209" fmla="*/ 4856525 w 7467663"/>
              <a:gd name="connsiteY209" fmla="*/ 3915351 h 6858000"/>
              <a:gd name="connsiteX210" fmla="*/ 5059055 w 7467663"/>
              <a:gd name="connsiteY210" fmla="*/ 4108918 h 6858000"/>
              <a:gd name="connsiteX211" fmla="*/ 5290070 w 7467663"/>
              <a:gd name="connsiteY211" fmla="*/ 4263619 h 6858000"/>
              <a:gd name="connsiteX212" fmla="*/ 4834991 w 7467663"/>
              <a:gd name="connsiteY212" fmla="*/ 3830985 h 6858000"/>
              <a:gd name="connsiteX213" fmla="*/ 4440129 w 7467663"/>
              <a:gd name="connsiteY213" fmla="*/ 3448571 h 6858000"/>
              <a:gd name="connsiteX214" fmla="*/ 4441737 w 7467663"/>
              <a:gd name="connsiteY214" fmla="*/ 3399734 h 6858000"/>
              <a:gd name="connsiteX215" fmla="*/ 4431236 w 7467663"/>
              <a:gd name="connsiteY215" fmla="*/ 3400954 h 6858000"/>
              <a:gd name="connsiteX216" fmla="*/ 4557150 w 7467663"/>
              <a:gd name="connsiteY216" fmla="*/ 3510023 h 6858000"/>
              <a:gd name="connsiteX217" fmla="*/ 4856936 w 7467663"/>
              <a:gd name="connsiteY217" fmla="*/ 3809146 h 6858000"/>
              <a:gd name="connsiteX218" fmla="*/ 5111996 w 7467663"/>
              <a:gd name="connsiteY218" fmla="*/ 4065759 h 6858000"/>
              <a:gd name="connsiteX219" fmla="*/ 5388878 w 7467663"/>
              <a:gd name="connsiteY219" fmla="*/ 4300185 h 6858000"/>
              <a:gd name="connsiteX220" fmla="*/ 5425556 w 7467663"/>
              <a:gd name="connsiteY220" fmla="*/ 4308967 h 6858000"/>
              <a:gd name="connsiteX221" fmla="*/ 4943646 w 7467663"/>
              <a:gd name="connsiteY221" fmla="*/ 3822916 h 6858000"/>
              <a:gd name="connsiteX222" fmla="*/ 4594837 w 7467663"/>
              <a:gd name="connsiteY222" fmla="*/ 3532274 h 6858000"/>
              <a:gd name="connsiteX223" fmla="*/ 4441737 w 7467663"/>
              <a:gd name="connsiteY223" fmla="*/ 3399734 h 6858000"/>
              <a:gd name="connsiteX224" fmla="*/ 5425834 w 7467663"/>
              <a:gd name="connsiteY224" fmla="*/ 3162785 h 6858000"/>
              <a:gd name="connsiteX225" fmla="*/ 5401644 w 7467663"/>
              <a:gd name="connsiteY225" fmla="*/ 3617847 h 6858000"/>
              <a:gd name="connsiteX226" fmla="*/ 5467256 w 7467663"/>
              <a:gd name="connsiteY226" fmla="*/ 4175494 h 6858000"/>
              <a:gd name="connsiteX227" fmla="*/ 5448069 w 7467663"/>
              <a:gd name="connsiteY227" fmla="*/ 3567554 h 6858000"/>
              <a:gd name="connsiteX228" fmla="*/ 5425834 w 7467663"/>
              <a:gd name="connsiteY228" fmla="*/ 3162785 h 6858000"/>
              <a:gd name="connsiteX229" fmla="*/ 1318687 w 7467663"/>
              <a:gd name="connsiteY229" fmla="*/ 3113840 h 6858000"/>
              <a:gd name="connsiteX230" fmla="*/ 1066793 w 7467663"/>
              <a:gd name="connsiteY230" fmla="*/ 3212171 h 6858000"/>
              <a:gd name="connsiteX231" fmla="*/ 993319 w 7467663"/>
              <a:gd name="connsiteY231" fmla="*/ 3247648 h 6858000"/>
              <a:gd name="connsiteX232" fmla="*/ 853081 w 7467663"/>
              <a:gd name="connsiteY232" fmla="*/ 3312410 h 6858000"/>
              <a:gd name="connsiteX233" fmla="*/ 805957 w 7467663"/>
              <a:gd name="connsiteY233" fmla="*/ 3330443 h 6858000"/>
              <a:gd name="connsiteX234" fmla="*/ 1318687 w 7467663"/>
              <a:gd name="connsiteY234" fmla="*/ 3113840 h 6858000"/>
              <a:gd name="connsiteX235" fmla="*/ 5453702 w 7467663"/>
              <a:gd name="connsiteY235" fmla="*/ 3090882 h 6858000"/>
              <a:gd name="connsiteX236" fmla="*/ 5480135 w 7467663"/>
              <a:gd name="connsiteY236" fmla="*/ 3565802 h 6858000"/>
              <a:gd name="connsiteX237" fmla="*/ 5499023 w 7467663"/>
              <a:gd name="connsiteY237" fmla="*/ 4166310 h 6858000"/>
              <a:gd name="connsiteX238" fmla="*/ 5547022 w 7467663"/>
              <a:gd name="connsiteY238" fmla="*/ 3607838 h 6858000"/>
              <a:gd name="connsiteX239" fmla="*/ 5515964 w 7467663"/>
              <a:gd name="connsiteY239" fmla="*/ 3378541 h 6858000"/>
              <a:gd name="connsiteX240" fmla="*/ 5453702 w 7467663"/>
              <a:gd name="connsiteY240" fmla="*/ 3090882 h 6858000"/>
              <a:gd name="connsiteX241" fmla="*/ 1238695 w 7467663"/>
              <a:gd name="connsiteY241" fmla="*/ 3076820 h 6858000"/>
              <a:gd name="connsiteX242" fmla="*/ 716371 w 7467663"/>
              <a:gd name="connsiteY242" fmla="*/ 3293249 h 6858000"/>
              <a:gd name="connsiteX243" fmla="*/ 579522 w 7467663"/>
              <a:gd name="connsiteY243" fmla="*/ 3371759 h 6858000"/>
              <a:gd name="connsiteX244" fmla="*/ 600288 w 7467663"/>
              <a:gd name="connsiteY244" fmla="*/ 3365555 h 6858000"/>
              <a:gd name="connsiteX245" fmla="*/ 840692 w 7467663"/>
              <a:gd name="connsiteY245" fmla="*/ 3284921 h 6858000"/>
              <a:gd name="connsiteX246" fmla="*/ 979248 w 7467663"/>
              <a:gd name="connsiteY246" fmla="*/ 3221003 h 6858000"/>
              <a:gd name="connsiteX247" fmla="*/ 1053282 w 7467663"/>
              <a:gd name="connsiteY247" fmla="*/ 3185247 h 6858000"/>
              <a:gd name="connsiteX248" fmla="*/ 1320603 w 7467663"/>
              <a:gd name="connsiteY248" fmla="*/ 3081281 h 6858000"/>
              <a:gd name="connsiteX249" fmla="*/ 1238695 w 7467663"/>
              <a:gd name="connsiteY249" fmla="*/ 3076820 h 6858000"/>
              <a:gd name="connsiteX250" fmla="*/ 5425627 w 7467663"/>
              <a:gd name="connsiteY250" fmla="*/ 2954192 h 6858000"/>
              <a:gd name="connsiteX251" fmla="*/ 5470770 w 7467663"/>
              <a:gd name="connsiteY251" fmla="*/ 3005435 h 6858000"/>
              <a:gd name="connsiteX252" fmla="*/ 5519779 w 7467663"/>
              <a:gd name="connsiteY252" fmla="*/ 4359223 h 6858000"/>
              <a:gd name="connsiteX253" fmla="*/ 5520293 w 7467663"/>
              <a:gd name="connsiteY253" fmla="*/ 4360602 h 6858000"/>
              <a:gd name="connsiteX254" fmla="*/ 5767221 w 7467663"/>
              <a:gd name="connsiteY254" fmla="*/ 4665564 h 6858000"/>
              <a:gd name="connsiteX255" fmla="*/ 6937169 w 7467663"/>
              <a:gd name="connsiteY255" fmla="*/ 4815941 h 6858000"/>
              <a:gd name="connsiteX256" fmla="*/ 6953922 w 7467663"/>
              <a:gd name="connsiteY256" fmla="*/ 4890068 h 6858000"/>
              <a:gd name="connsiteX257" fmla="*/ 6071359 w 7467663"/>
              <a:gd name="connsiteY257" fmla="*/ 4770770 h 6858000"/>
              <a:gd name="connsiteX258" fmla="*/ 6038839 w 7467663"/>
              <a:gd name="connsiteY258" fmla="*/ 4764474 h 6858000"/>
              <a:gd name="connsiteX259" fmla="*/ 6038706 w 7467663"/>
              <a:gd name="connsiteY259" fmla="*/ 4763847 h 6858000"/>
              <a:gd name="connsiteX260" fmla="*/ 6037784 w 7467663"/>
              <a:gd name="connsiteY260" fmla="*/ 4764270 h 6858000"/>
              <a:gd name="connsiteX261" fmla="*/ 6038839 w 7467663"/>
              <a:gd name="connsiteY261" fmla="*/ 4764474 h 6858000"/>
              <a:gd name="connsiteX262" fmla="*/ 6040338 w 7467663"/>
              <a:gd name="connsiteY262" fmla="*/ 4771418 h 6858000"/>
              <a:gd name="connsiteX263" fmla="*/ 6024488 w 7467663"/>
              <a:gd name="connsiteY263" fmla="*/ 4809903 h 6858000"/>
              <a:gd name="connsiteX264" fmla="*/ 5599771 w 7467663"/>
              <a:gd name="connsiteY264" fmla="*/ 5509652 h 6858000"/>
              <a:gd name="connsiteX265" fmla="*/ 5548843 w 7467663"/>
              <a:gd name="connsiteY265" fmla="*/ 5563845 h 6858000"/>
              <a:gd name="connsiteX266" fmla="*/ 5940952 w 7467663"/>
              <a:gd name="connsiteY266" fmla="*/ 6250028 h 6858000"/>
              <a:gd name="connsiteX267" fmla="*/ 6043441 w 7467663"/>
              <a:gd name="connsiteY267" fmla="*/ 6665847 h 6858000"/>
              <a:gd name="connsiteX268" fmla="*/ 6093432 w 7467663"/>
              <a:gd name="connsiteY268" fmla="*/ 6858000 h 6858000"/>
              <a:gd name="connsiteX269" fmla="*/ 6034344 w 7467663"/>
              <a:gd name="connsiteY269" fmla="*/ 6858000 h 6858000"/>
              <a:gd name="connsiteX270" fmla="*/ 6026679 w 7467663"/>
              <a:gd name="connsiteY270" fmla="*/ 6836959 h 6858000"/>
              <a:gd name="connsiteX271" fmla="*/ 5800441 w 7467663"/>
              <a:gd name="connsiteY271" fmla="*/ 6335286 h 6858000"/>
              <a:gd name="connsiteX272" fmla="*/ 5526562 w 7467663"/>
              <a:gd name="connsiteY272" fmla="*/ 5705388 h 6858000"/>
              <a:gd name="connsiteX273" fmla="*/ 5519640 w 7467663"/>
              <a:gd name="connsiteY273" fmla="*/ 5683774 h 6858000"/>
              <a:gd name="connsiteX274" fmla="*/ 5844559 w 7467663"/>
              <a:gd name="connsiteY274" fmla="*/ 6553349 h 6858000"/>
              <a:gd name="connsiteX275" fmla="*/ 5975994 w 7467663"/>
              <a:gd name="connsiteY275" fmla="*/ 6858000 h 6858000"/>
              <a:gd name="connsiteX276" fmla="*/ 5898547 w 7467663"/>
              <a:gd name="connsiteY276" fmla="*/ 6858000 h 6858000"/>
              <a:gd name="connsiteX277" fmla="*/ 5682041 w 7467663"/>
              <a:gd name="connsiteY277" fmla="*/ 6355860 h 6858000"/>
              <a:gd name="connsiteX278" fmla="*/ 5461758 w 7467663"/>
              <a:gd name="connsiteY278" fmla="*/ 5820220 h 6858000"/>
              <a:gd name="connsiteX279" fmla="*/ 5237282 w 7467663"/>
              <a:gd name="connsiteY279" fmla="*/ 6579086 h 6858000"/>
              <a:gd name="connsiteX280" fmla="*/ 5115009 w 7467663"/>
              <a:gd name="connsiteY280" fmla="*/ 6858000 h 6858000"/>
              <a:gd name="connsiteX281" fmla="*/ 5028074 w 7467663"/>
              <a:gd name="connsiteY281" fmla="*/ 6858000 h 6858000"/>
              <a:gd name="connsiteX282" fmla="*/ 5079508 w 7467663"/>
              <a:gd name="connsiteY282" fmla="*/ 6749074 h 6858000"/>
              <a:gd name="connsiteX283" fmla="*/ 5371846 w 7467663"/>
              <a:gd name="connsiteY283" fmla="*/ 5924413 h 6858000"/>
              <a:gd name="connsiteX284" fmla="*/ 5270512 w 7467663"/>
              <a:gd name="connsiteY284" fmla="*/ 6138975 h 6858000"/>
              <a:gd name="connsiteX285" fmla="*/ 5062409 w 7467663"/>
              <a:gd name="connsiteY285" fmla="*/ 6653544 h 6858000"/>
              <a:gd name="connsiteX286" fmla="*/ 5036628 w 7467663"/>
              <a:gd name="connsiteY286" fmla="*/ 6754247 h 6858000"/>
              <a:gd name="connsiteX287" fmla="*/ 5009112 w 7467663"/>
              <a:gd name="connsiteY287" fmla="*/ 6858000 h 6858000"/>
              <a:gd name="connsiteX288" fmla="*/ 4976679 w 7467663"/>
              <a:gd name="connsiteY288" fmla="*/ 6858000 h 6858000"/>
              <a:gd name="connsiteX289" fmla="*/ 5006537 w 7467663"/>
              <a:gd name="connsiteY289" fmla="*/ 6747068 h 6858000"/>
              <a:gd name="connsiteX290" fmla="*/ 5032723 w 7467663"/>
              <a:gd name="connsiteY290" fmla="*/ 6644957 h 6858000"/>
              <a:gd name="connsiteX291" fmla="*/ 5242949 w 7467663"/>
              <a:gd name="connsiteY291" fmla="*/ 6125175 h 6858000"/>
              <a:gd name="connsiteX292" fmla="*/ 5286321 w 7467663"/>
              <a:gd name="connsiteY292" fmla="*/ 6033555 h 6858000"/>
              <a:gd name="connsiteX293" fmla="*/ 5008210 w 7467663"/>
              <a:gd name="connsiteY293" fmla="*/ 6649194 h 6858000"/>
              <a:gd name="connsiteX294" fmla="*/ 4986321 w 7467663"/>
              <a:gd name="connsiteY294" fmla="*/ 6765687 h 6858000"/>
              <a:gd name="connsiteX295" fmla="*/ 4973474 w 7467663"/>
              <a:gd name="connsiteY295" fmla="*/ 6858000 h 6858000"/>
              <a:gd name="connsiteX296" fmla="*/ 4907178 w 7467663"/>
              <a:gd name="connsiteY296" fmla="*/ 6858000 h 6858000"/>
              <a:gd name="connsiteX297" fmla="*/ 4910810 w 7467663"/>
              <a:gd name="connsiteY297" fmla="*/ 6829660 h 6858000"/>
              <a:gd name="connsiteX298" fmla="*/ 4987461 w 7467663"/>
              <a:gd name="connsiteY298" fmla="*/ 6432994 h 6858000"/>
              <a:gd name="connsiteX299" fmla="*/ 5179262 w 7467663"/>
              <a:gd name="connsiteY299" fmla="*/ 6035044 h 6858000"/>
              <a:gd name="connsiteX300" fmla="*/ 4689678 w 7467663"/>
              <a:gd name="connsiteY300" fmla="*/ 6440241 h 6858000"/>
              <a:gd name="connsiteX301" fmla="*/ 4477543 w 7467663"/>
              <a:gd name="connsiteY301" fmla="*/ 6674836 h 6858000"/>
              <a:gd name="connsiteX302" fmla="*/ 4329957 w 7467663"/>
              <a:gd name="connsiteY302" fmla="*/ 6858000 h 6858000"/>
              <a:gd name="connsiteX303" fmla="*/ 4218595 w 7467663"/>
              <a:gd name="connsiteY303" fmla="*/ 6858000 h 6858000"/>
              <a:gd name="connsiteX304" fmla="*/ 4368888 w 7467663"/>
              <a:gd name="connsiteY304" fmla="*/ 6668412 h 6858000"/>
              <a:gd name="connsiteX305" fmla="*/ 4563091 w 7467663"/>
              <a:gd name="connsiteY305" fmla="*/ 6442508 h 6858000"/>
              <a:gd name="connsiteX306" fmla="*/ 5387324 w 7467663"/>
              <a:gd name="connsiteY306" fmla="*/ 5705830 h 6858000"/>
              <a:gd name="connsiteX307" fmla="*/ 5073620 w 7467663"/>
              <a:gd name="connsiteY307" fmla="*/ 5955437 h 6858000"/>
              <a:gd name="connsiteX308" fmla="*/ 4689789 w 7467663"/>
              <a:gd name="connsiteY308" fmla="*/ 6268382 h 6858000"/>
              <a:gd name="connsiteX309" fmla="*/ 4418722 w 7467663"/>
              <a:gd name="connsiteY309" fmla="*/ 6570886 h 6858000"/>
              <a:gd name="connsiteX310" fmla="*/ 4214944 w 7467663"/>
              <a:gd name="connsiteY310" fmla="*/ 6858000 h 6858000"/>
              <a:gd name="connsiteX311" fmla="*/ 4177898 w 7467663"/>
              <a:gd name="connsiteY311" fmla="*/ 6858000 h 6858000"/>
              <a:gd name="connsiteX312" fmla="*/ 4391597 w 7467663"/>
              <a:gd name="connsiteY312" fmla="*/ 6556370 h 6858000"/>
              <a:gd name="connsiteX313" fmla="*/ 4668889 w 7467663"/>
              <a:gd name="connsiteY313" fmla="*/ 6246399 h 6858000"/>
              <a:gd name="connsiteX314" fmla="*/ 5055427 w 7467663"/>
              <a:gd name="connsiteY314" fmla="*/ 5931476 h 6858000"/>
              <a:gd name="connsiteX315" fmla="*/ 5371814 w 7467663"/>
              <a:gd name="connsiteY315" fmla="*/ 5678975 h 6858000"/>
              <a:gd name="connsiteX316" fmla="*/ 4987918 w 7467663"/>
              <a:gd name="connsiteY316" fmla="*/ 5838701 h 6858000"/>
              <a:gd name="connsiteX317" fmla="*/ 4317146 w 7467663"/>
              <a:gd name="connsiteY317" fmla="*/ 6587716 h 6858000"/>
              <a:gd name="connsiteX318" fmla="*/ 4171627 w 7467663"/>
              <a:gd name="connsiteY318" fmla="*/ 6858000 h 6858000"/>
              <a:gd name="connsiteX319" fmla="*/ 4081585 w 7467663"/>
              <a:gd name="connsiteY319" fmla="*/ 6858000 h 6858000"/>
              <a:gd name="connsiteX320" fmla="*/ 4238603 w 7467663"/>
              <a:gd name="connsiteY320" fmla="*/ 6559341 h 6858000"/>
              <a:gd name="connsiteX321" fmla="*/ 4778333 w 7467663"/>
              <a:gd name="connsiteY321" fmla="*/ 5873626 h 6858000"/>
              <a:gd name="connsiteX322" fmla="*/ 5414185 w 7467663"/>
              <a:gd name="connsiteY322" fmla="*/ 5573882 h 6858000"/>
              <a:gd name="connsiteX323" fmla="*/ 5959648 w 7467663"/>
              <a:gd name="connsiteY323" fmla="*/ 4760797 h 6858000"/>
              <a:gd name="connsiteX324" fmla="*/ 5355019 w 7467663"/>
              <a:gd name="connsiteY324" fmla="*/ 4734672 h 6858000"/>
              <a:gd name="connsiteX325" fmla="*/ 5083565 w 7467663"/>
              <a:gd name="connsiteY325" fmla="*/ 5179121 h 6858000"/>
              <a:gd name="connsiteX326" fmla="*/ 4713577 w 7467663"/>
              <a:gd name="connsiteY326" fmla="*/ 5616803 h 6858000"/>
              <a:gd name="connsiteX327" fmla="*/ 3989559 w 7467663"/>
              <a:gd name="connsiteY327" fmla="*/ 6145945 h 6858000"/>
              <a:gd name="connsiteX328" fmla="*/ 3939824 w 7467663"/>
              <a:gd name="connsiteY328" fmla="*/ 6066900 h 6858000"/>
              <a:gd name="connsiteX329" fmla="*/ 4584537 w 7467663"/>
              <a:gd name="connsiteY329" fmla="*/ 5324826 h 6858000"/>
              <a:gd name="connsiteX330" fmla="*/ 5037105 w 7467663"/>
              <a:gd name="connsiteY330" fmla="*/ 5088765 h 6858000"/>
              <a:gd name="connsiteX331" fmla="*/ 5039930 w 7467663"/>
              <a:gd name="connsiteY331" fmla="*/ 5089585 h 6858000"/>
              <a:gd name="connsiteX332" fmla="*/ 5263764 w 7467663"/>
              <a:gd name="connsiteY332" fmla="*/ 4735525 h 6858000"/>
              <a:gd name="connsiteX333" fmla="*/ 4086300 w 7467663"/>
              <a:gd name="connsiteY333" fmla="*/ 4884599 h 6858000"/>
              <a:gd name="connsiteX334" fmla="*/ 4085485 w 7467663"/>
              <a:gd name="connsiteY334" fmla="*/ 4899070 h 6858000"/>
              <a:gd name="connsiteX335" fmla="*/ 3871915 w 7467663"/>
              <a:gd name="connsiteY335" fmla="*/ 5253645 h 6858000"/>
              <a:gd name="connsiteX336" fmla="*/ 3799374 w 7467663"/>
              <a:gd name="connsiteY336" fmla="*/ 5466127 h 6858000"/>
              <a:gd name="connsiteX337" fmla="*/ 3498850 w 7467663"/>
              <a:gd name="connsiteY337" fmla="*/ 6661888 h 6858000"/>
              <a:gd name="connsiteX338" fmla="*/ 3399216 w 7467663"/>
              <a:gd name="connsiteY338" fmla="*/ 6858000 h 6858000"/>
              <a:gd name="connsiteX339" fmla="*/ 3303688 w 7467663"/>
              <a:gd name="connsiteY339" fmla="*/ 6858000 h 6858000"/>
              <a:gd name="connsiteX340" fmla="*/ 3391774 w 7467663"/>
              <a:gd name="connsiteY340" fmla="*/ 6697181 h 6858000"/>
              <a:gd name="connsiteX341" fmla="*/ 3735540 w 7467663"/>
              <a:gd name="connsiteY341" fmla="*/ 5546923 h 6858000"/>
              <a:gd name="connsiteX342" fmla="*/ 3729438 w 7467663"/>
              <a:gd name="connsiteY342" fmla="*/ 5569058 h 6858000"/>
              <a:gd name="connsiteX343" fmla="*/ 3707782 w 7467663"/>
              <a:gd name="connsiteY343" fmla="*/ 5644908 h 6858000"/>
              <a:gd name="connsiteX344" fmla="*/ 3583827 w 7467663"/>
              <a:gd name="connsiteY344" fmla="*/ 6039215 h 6858000"/>
              <a:gd name="connsiteX345" fmla="*/ 3547861 w 7467663"/>
              <a:gd name="connsiteY345" fmla="*/ 6129609 h 6858000"/>
              <a:gd name="connsiteX346" fmla="*/ 3490905 w 7467663"/>
              <a:gd name="connsiteY346" fmla="*/ 6277660 h 6858000"/>
              <a:gd name="connsiteX347" fmla="*/ 3455859 w 7467663"/>
              <a:gd name="connsiteY347" fmla="*/ 6391301 h 6858000"/>
              <a:gd name="connsiteX348" fmla="*/ 3429112 w 7467663"/>
              <a:gd name="connsiteY348" fmla="*/ 6479469 h 6858000"/>
              <a:gd name="connsiteX349" fmla="*/ 3304862 w 7467663"/>
              <a:gd name="connsiteY349" fmla="*/ 6796476 h 6858000"/>
              <a:gd name="connsiteX350" fmla="*/ 3276071 w 7467663"/>
              <a:gd name="connsiteY350" fmla="*/ 6858000 h 6858000"/>
              <a:gd name="connsiteX351" fmla="*/ 3240805 w 7467663"/>
              <a:gd name="connsiteY351" fmla="*/ 6858000 h 6858000"/>
              <a:gd name="connsiteX352" fmla="*/ 3275917 w 7467663"/>
              <a:gd name="connsiteY352" fmla="*/ 6783192 h 6858000"/>
              <a:gd name="connsiteX353" fmla="*/ 3399358 w 7467663"/>
              <a:gd name="connsiteY353" fmla="*/ 6469011 h 6858000"/>
              <a:gd name="connsiteX354" fmla="*/ 3425650 w 7467663"/>
              <a:gd name="connsiteY354" fmla="*/ 6381333 h 6858000"/>
              <a:gd name="connsiteX355" fmla="*/ 3460661 w 7467663"/>
              <a:gd name="connsiteY355" fmla="*/ 6266763 h 6858000"/>
              <a:gd name="connsiteX356" fmla="*/ 3518021 w 7467663"/>
              <a:gd name="connsiteY356" fmla="*/ 6117298 h 6858000"/>
              <a:gd name="connsiteX357" fmla="*/ 3554035 w 7467663"/>
              <a:gd name="connsiteY357" fmla="*/ 6027832 h 6858000"/>
              <a:gd name="connsiteX358" fmla="*/ 3677174 w 7467663"/>
              <a:gd name="connsiteY358" fmla="*/ 5636351 h 6858000"/>
              <a:gd name="connsiteX359" fmla="*/ 3698819 w 7467663"/>
              <a:gd name="connsiteY359" fmla="*/ 5560503 h 6858000"/>
              <a:gd name="connsiteX360" fmla="*/ 3702094 w 7467663"/>
              <a:gd name="connsiteY360" fmla="*/ 5549194 h 6858000"/>
              <a:gd name="connsiteX361" fmla="*/ 3398355 w 7467663"/>
              <a:gd name="connsiteY361" fmla="*/ 6094603 h 6858000"/>
              <a:gd name="connsiteX362" fmla="*/ 3193941 w 7467663"/>
              <a:gd name="connsiteY362" fmla="*/ 6798775 h 6858000"/>
              <a:gd name="connsiteX363" fmla="*/ 3184140 w 7467663"/>
              <a:gd name="connsiteY363" fmla="*/ 6858000 h 6858000"/>
              <a:gd name="connsiteX364" fmla="*/ 3099978 w 7467663"/>
              <a:gd name="connsiteY364" fmla="*/ 6858000 h 6858000"/>
              <a:gd name="connsiteX365" fmla="*/ 3101556 w 7467663"/>
              <a:gd name="connsiteY365" fmla="*/ 6843337 h 6858000"/>
              <a:gd name="connsiteX366" fmla="*/ 3370162 w 7467663"/>
              <a:gd name="connsiteY366" fmla="*/ 5785550 h 6858000"/>
              <a:gd name="connsiteX367" fmla="*/ 3746477 w 7467663"/>
              <a:gd name="connsiteY367" fmla="*/ 5377889 h 6858000"/>
              <a:gd name="connsiteX368" fmla="*/ 3863399 w 7467663"/>
              <a:gd name="connsiteY368" fmla="*/ 5087257 h 6858000"/>
              <a:gd name="connsiteX369" fmla="*/ 3968712 w 7467663"/>
              <a:gd name="connsiteY369" fmla="*/ 4913989 h 6858000"/>
              <a:gd name="connsiteX370" fmla="*/ 2792390 w 7467663"/>
              <a:gd name="connsiteY370" fmla="*/ 5382974 h 6858000"/>
              <a:gd name="connsiteX371" fmla="*/ 2714982 w 7467663"/>
              <a:gd name="connsiteY371" fmla="*/ 5427051 h 6858000"/>
              <a:gd name="connsiteX372" fmla="*/ 2813361 w 7467663"/>
              <a:gd name="connsiteY372" fmla="*/ 6023912 h 6858000"/>
              <a:gd name="connsiteX373" fmla="*/ 2688430 w 7467663"/>
              <a:gd name="connsiteY373" fmla="*/ 6801564 h 6858000"/>
              <a:gd name="connsiteX374" fmla="*/ 2629626 w 7467663"/>
              <a:gd name="connsiteY374" fmla="*/ 6763394 h 6858000"/>
              <a:gd name="connsiteX375" fmla="*/ 2565328 w 7467663"/>
              <a:gd name="connsiteY375" fmla="*/ 5516399 h 6858000"/>
              <a:gd name="connsiteX376" fmla="*/ 1922999 w 7467663"/>
              <a:gd name="connsiteY376" fmla="*/ 5980343 h 6858000"/>
              <a:gd name="connsiteX377" fmla="*/ 1950261 w 7467663"/>
              <a:gd name="connsiteY377" fmla="*/ 6405858 h 6858000"/>
              <a:gd name="connsiteX378" fmla="*/ 2365554 w 7467663"/>
              <a:gd name="connsiteY378" fmla="*/ 6759107 h 6858000"/>
              <a:gd name="connsiteX379" fmla="*/ 2424142 w 7467663"/>
              <a:gd name="connsiteY379" fmla="*/ 6858000 h 6858000"/>
              <a:gd name="connsiteX380" fmla="*/ 2395994 w 7467663"/>
              <a:gd name="connsiteY380" fmla="*/ 6858000 h 6858000"/>
              <a:gd name="connsiteX381" fmla="*/ 2392863 w 7467663"/>
              <a:gd name="connsiteY381" fmla="*/ 6852964 h 6858000"/>
              <a:gd name="connsiteX382" fmla="*/ 2017589 w 7467663"/>
              <a:gd name="connsiteY382" fmla="*/ 6493982 h 6858000"/>
              <a:gd name="connsiteX383" fmla="*/ 2147336 w 7467663"/>
              <a:gd name="connsiteY383" fmla="*/ 6594052 h 6858000"/>
              <a:gd name="connsiteX384" fmla="*/ 2207047 w 7467663"/>
              <a:gd name="connsiteY384" fmla="*/ 6654540 h 6858000"/>
              <a:gd name="connsiteX385" fmla="*/ 2299106 w 7467663"/>
              <a:gd name="connsiteY385" fmla="*/ 6778931 h 6858000"/>
              <a:gd name="connsiteX386" fmla="*/ 2314430 w 7467663"/>
              <a:gd name="connsiteY386" fmla="*/ 6801144 h 6858000"/>
              <a:gd name="connsiteX387" fmla="*/ 2352406 w 7467663"/>
              <a:gd name="connsiteY387" fmla="*/ 6858000 h 6858000"/>
              <a:gd name="connsiteX388" fmla="*/ 2314492 w 7467663"/>
              <a:gd name="connsiteY388" fmla="*/ 6858000 h 6858000"/>
              <a:gd name="connsiteX389" fmla="*/ 2288095 w 7467663"/>
              <a:gd name="connsiteY389" fmla="*/ 6818030 h 6858000"/>
              <a:gd name="connsiteX390" fmla="*/ 2272768 w 7467663"/>
              <a:gd name="connsiteY390" fmla="*/ 6795822 h 6858000"/>
              <a:gd name="connsiteX391" fmla="*/ 2182715 w 7467663"/>
              <a:gd name="connsiteY391" fmla="*/ 6675071 h 6858000"/>
              <a:gd name="connsiteX392" fmla="*/ 2032061 w 7467663"/>
              <a:gd name="connsiteY392" fmla="*/ 6541380 h 6858000"/>
              <a:gd name="connsiteX393" fmla="*/ 2257220 w 7467663"/>
              <a:gd name="connsiteY393" fmla="*/ 6826257 h 6858000"/>
              <a:gd name="connsiteX394" fmla="*/ 2281324 w 7467663"/>
              <a:gd name="connsiteY394" fmla="*/ 6858000 h 6858000"/>
              <a:gd name="connsiteX395" fmla="*/ 2242860 w 7467663"/>
              <a:gd name="connsiteY395" fmla="*/ 6858000 h 6858000"/>
              <a:gd name="connsiteX396" fmla="*/ 2232818 w 7467663"/>
              <a:gd name="connsiteY396" fmla="*/ 6844926 h 6858000"/>
              <a:gd name="connsiteX397" fmla="*/ 1990172 w 7467663"/>
              <a:gd name="connsiteY397" fmla="*/ 6542121 h 6858000"/>
              <a:gd name="connsiteX398" fmla="*/ 2124090 w 7467663"/>
              <a:gd name="connsiteY398" fmla="*/ 6761017 h 6858000"/>
              <a:gd name="connsiteX399" fmla="*/ 2200380 w 7467663"/>
              <a:gd name="connsiteY399" fmla="*/ 6858000 h 6858000"/>
              <a:gd name="connsiteX400" fmla="*/ 2147507 w 7467663"/>
              <a:gd name="connsiteY400" fmla="*/ 6858000 h 6858000"/>
              <a:gd name="connsiteX401" fmla="*/ 2070668 w 7467663"/>
              <a:gd name="connsiteY401" fmla="*/ 6761520 h 6858000"/>
              <a:gd name="connsiteX402" fmla="*/ 1975142 w 7467663"/>
              <a:gd name="connsiteY402" fmla="*/ 6585570 h 6858000"/>
              <a:gd name="connsiteX403" fmla="*/ 2050035 w 7467663"/>
              <a:gd name="connsiteY403" fmla="*/ 6813345 h 6858000"/>
              <a:gd name="connsiteX404" fmla="*/ 2063025 w 7467663"/>
              <a:gd name="connsiteY404" fmla="*/ 6858000 h 6858000"/>
              <a:gd name="connsiteX405" fmla="*/ 2021675 w 7467663"/>
              <a:gd name="connsiteY405" fmla="*/ 6858000 h 6858000"/>
              <a:gd name="connsiteX406" fmla="*/ 2019308 w 7467663"/>
              <a:gd name="connsiteY406" fmla="*/ 6847118 h 6858000"/>
              <a:gd name="connsiteX407" fmla="*/ 1938835 w 7467663"/>
              <a:gd name="connsiteY407" fmla="*/ 6551160 h 6858000"/>
              <a:gd name="connsiteX408" fmla="*/ 1953230 w 7467663"/>
              <a:gd name="connsiteY408" fmla="*/ 6759699 h 6858000"/>
              <a:gd name="connsiteX409" fmla="*/ 1956763 w 7467663"/>
              <a:gd name="connsiteY409" fmla="*/ 6778191 h 6858000"/>
              <a:gd name="connsiteX410" fmla="*/ 1967925 w 7467663"/>
              <a:gd name="connsiteY410" fmla="*/ 6858000 h 6858000"/>
              <a:gd name="connsiteX411" fmla="*/ 1936622 w 7467663"/>
              <a:gd name="connsiteY411" fmla="*/ 6858000 h 6858000"/>
              <a:gd name="connsiteX412" fmla="*/ 1926261 w 7467663"/>
              <a:gd name="connsiteY412" fmla="*/ 6784064 h 6858000"/>
              <a:gd name="connsiteX413" fmla="*/ 1922724 w 7467663"/>
              <a:gd name="connsiteY413" fmla="*/ 6765577 h 6858000"/>
              <a:gd name="connsiteX414" fmla="*/ 1904650 w 7467663"/>
              <a:gd name="connsiteY414" fmla="*/ 6639616 h 6858000"/>
              <a:gd name="connsiteX415" fmla="*/ 1885273 w 7467663"/>
              <a:gd name="connsiteY415" fmla="*/ 6858000 h 6858000"/>
              <a:gd name="connsiteX416" fmla="*/ 1854363 w 7467663"/>
              <a:gd name="connsiteY416" fmla="*/ 6858000 h 6858000"/>
              <a:gd name="connsiteX417" fmla="*/ 1880391 w 7467663"/>
              <a:gd name="connsiteY417" fmla="*/ 6603796 h 6858000"/>
              <a:gd name="connsiteX418" fmla="*/ 1818273 w 7467663"/>
              <a:gd name="connsiteY418" fmla="*/ 6715729 h 6858000"/>
              <a:gd name="connsiteX419" fmla="*/ 1794691 w 7467663"/>
              <a:gd name="connsiteY419" fmla="*/ 6843239 h 6858000"/>
              <a:gd name="connsiteX420" fmla="*/ 1794914 w 7467663"/>
              <a:gd name="connsiteY420" fmla="*/ 6858000 h 6858000"/>
              <a:gd name="connsiteX421" fmla="*/ 1746128 w 7467663"/>
              <a:gd name="connsiteY421" fmla="*/ 6858000 h 6858000"/>
              <a:gd name="connsiteX422" fmla="*/ 1753934 w 7467663"/>
              <a:gd name="connsiteY422" fmla="*/ 6724796 h 6858000"/>
              <a:gd name="connsiteX423" fmla="*/ 1792053 w 7467663"/>
              <a:gd name="connsiteY423" fmla="*/ 6572396 h 6858000"/>
              <a:gd name="connsiteX424" fmla="*/ 1862248 w 7467663"/>
              <a:gd name="connsiteY424" fmla="*/ 6266397 h 6858000"/>
              <a:gd name="connsiteX425" fmla="*/ 1862250 w 7467663"/>
              <a:gd name="connsiteY425" fmla="*/ 6033531 h 6858000"/>
              <a:gd name="connsiteX426" fmla="*/ 1211999 w 7467663"/>
              <a:gd name="connsiteY426" fmla="*/ 6683610 h 6858000"/>
              <a:gd name="connsiteX427" fmla="*/ 1213266 w 7467663"/>
              <a:gd name="connsiteY427" fmla="*/ 6691947 h 6858000"/>
              <a:gd name="connsiteX428" fmla="*/ 1203370 w 7467663"/>
              <a:gd name="connsiteY428" fmla="*/ 6850676 h 6858000"/>
              <a:gd name="connsiteX429" fmla="*/ 1203671 w 7467663"/>
              <a:gd name="connsiteY429" fmla="*/ 6858000 h 6858000"/>
              <a:gd name="connsiteX430" fmla="*/ 1143180 w 7467663"/>
              <a:gd name="connsiteY430" fmla="*/ 6858000 h 6858000"/>
              <a:gd name="connsiteX431" fmla="*/ 1142176 w 7467663"/>
              <a:gd name="connsiteY431" fmla="*/ 6766045 h 6858000"/>
              <a:gd name="connsiteX432" fmla="*/ 1067484 w 7467663"/>
              <a:gd name="connsiteY432" fmla="*/ 6858000 h 6858000"/>
              <a:gd name="connsiteX433" fmla="*/ 953928 w 7467663"/>
              <a:gd name="connsiteY433" fmla="*/ 6858000 h 6858000"/>
              <a:gd name="connsiteX434" fmla="*/ 959715 w 7467663"/>
              <a:gd name="connsiteY434" fmla="*/ 6850185 h 6858000"/>
              <a:gd name="connsiteX435" fmla="*/ 1483788 w 7467663"/>
              <a:gd name="connsiteY435" fmla="*/ 6259174 h 6858000"/>
              <a:gd name="connsiteX436" fmla="*/ 1100671 w 7467663"/>
              <a:gd name="connsiteY436" fmla="*/ 6252137 h 6858000"/>
              <a:gd name="connsiteX437" fmla="*/ 1090144 w 7467663"/>
              <a:gd name="connsiteY437" fmla="*/ 6256748 h 6858000"/>
              <a:gd name="connsiteX438" fmla="*/ 1095872 w 7467663"/>
              <a:gd name="connsiteY438" fmla="*/ 6271892 h 6858000"/>
              <a:gd name="connsiteX439" fmla="*/ 262785 w 7467663"/>
              <a:gd name="connsiteY439" fmla="*/ 6845450 h 6858000"/>
              <a:gd name="connsiteX440" fmla="*/ 209968 w 7467663"/>
              <a:gd name="connsiteY440" fmla="*/ 6770713 h 6858000"/>
              <a:gd name="connsiteX441" fmla="*/ 873460 w 7467663"/>
              <a:gd name="connsiteY441" fmla="*/ 6253768 h 6858000"/>
              <a:gd name="connsiteX442" fmla="*/ 192686 w 7467663"/>
              <a:gd name="connsiteY442" fmla="*/ 5849257 h 6858000"/>
              <a:gd name="connsiteX443" fmla="*/ 4696 w 7467663"/>
              <a:gd name="connsiteY443" fmla="*/ 5697668 h 6858000"/>
              <a:gd name="connsiteX444" fmla="*/ 0 w 7467663"/>
              <a:gd name="connsiteY444" fmla="*/ 5689984 h 6858000"/>
              <a:gd name="connsiteX445" fmla="*/ 0 w 7467663"/>
              <a:gd name="connsiteY445" fmla="*/ 5513472 h 6858000"/>
              <a:gd name="connsiteX446" fmla="*/ 174101 w 7467663"/>
              <a:gd name="connsiteY446" fmla="*/ 5620277 h 6858000"/>
              <a:gd name="connsiteX447" fmla="*/ 891800 w 7467663"/>
              <a:gd name="connsiteY447" fmla="*/ 6036935 h 6858000"/>
              <a:gd name="connsiteX448" fmla="*/ 1072219 w 7467663"/>
              <a:gd name="connsiteY448" fmla="*/ 6169443 h 6858000"/>
              <a:gd name="connsiteX449" fmla="*/ 1074117 w 7467663"/>
              <a:gd name="connsiteY449" fmla="*/ 6170301 h 6858000"/>
              <a:gd name="connsiteX450" fmla="*/ 1083114 w 7467663"/>
              <a:gd name="connsiteY450" fmla="*/ 6174131 h 6858000"/>
              <a:gd name="connsiteX451" fmla="*/ 1543010 w 7467663"/>
              <a:gd name="connsiteY451" fmla="*/ 6191140 h 6858000"/>
              <a:gd name="connsiteX452" fmla="*/ 1551080 w 7467663"/>
              <a:gd name="connsiteY452" fmla="*/ 6195006 h 6858000"/>
              <a:gd name="connsiteX453" fmla="*/ 2345443 w 7467663"/>
              <a:gd name="connsiteY453" fmla="*/ 5549882 h 6858000"/>
              <a:gd name="connsiteX454" fmla="*/ 1721499 w 7467663"/>
              <a:gd name="connsiteY454" fmla="*/ 5599969 h 6858000"/>
              <a:gd name="connsiteX455" fmla="*/ 767716 w 7467663"/>
              <a:gd name="connsiteY455" fmla="*/ 5472768 h 6858000"/>
              <a:gd name="connsiteX456" fmla="*/ 722147 w 7467663"/>
              <a:gd name="connsiteY456" fmla="*/ 5393091 h 6858000"/>
              <a:gd name="connsiteX457" fmla="*/ 1485552 w 7467663"/>
              <a:gd name="connsiteY457" fmla="*/ 5313202 h 6858000"/>
              <a:gd name="connsiteX458" fmla="*/ 2143004 w 7467663"/>
              <a:gd name="connsiteY458" fmla="*/ 5402420 h 6858000"/>
              <a:gd name="connsiteX459" fmla="*/ 1933391 w 7467663"/>
              <a:gd name="connsiteY459" fmla="*/ 5156971 h 6858000"/>
              <a:gd name="connsiteX460" fmla="*/ 1827118 w 7467663"/>
              <a:gd name="connsiteY460" fmla="*/ 4968410 h 6858000"/>
              <a:gd name="connsiteX461" fmla="*/ 1837349 w 7467663"/>
              <a:gd name="connsiteY461" fmla="*/ 4956357 h 6858000"/>
              <a:gd name="connsiteX462" fmla="*/ 2162835 w 7467663"/>
              <a:gd name="connsiteY462" fmla="*/ 5187853 h 6858000"/>
              <a:gd name="connsiteX463" fmla="*/ 2257167 w 7467663"/>
              <a:gd name="connsiteY463" fmla="*/ 5462123 h 6858000"/>
              <a:gd name="connsiteX464" fmla="*/ 2261598 w 7467663"/>
              <a:gd name="connsiteY464" fmla="*/ 5467998 h 6858000"/>
              <a:gd name="connsiteX465" fmla="*/ 2437177 w 7467663"/>
              <a:gd name="connsiteY465" fmla="*/ 5479608 h 6858000"/>
              <a:gd name="connsiteX466" fmla="*/ 2445247 w 7467663"/>
              <a:gd name="connsiteY466" fmla="*/ 5483476 h 6858000"/>
              <a:gd name="connsiteX467" fmla="*/ 2743626 w 7467663"/>
              <a:gd name="connsiteY467" fmla="*/ 5304819 h 6858000"/>
              <a:gd name="connsiteX468" fmla="*/ 3048102 w 7467663"/>
              <a:gd name="connsiteY468" fmla="*/ 5150595 h 6858000"/>
              <a:gd name="connsiteX469" fmla="*/ 1799414 w 7467663"/>
              <a:gd name="connsiteY469" fmla="*/ 4694732 h 6858000"/>
              <a:gd name="connsiteX470" fmla="*/ 1771735 w 7467663"/>
              <a:gd name="connsiteY470" fmla="*/ 4619929 h 6858000"/>
              <a:gd name="connsiteX471" fmla="*/ 3104273 w 7467663"/>
              <a:gd name="connsiteY471" fmla="*/ 5076159 h 6858000"/>
              <a:gd name="connsiteX472" fmla="*/ 3113245 w 7467663"/>
              <a:gd name="connsiteY472" fmla="*/ 5090705 h 6858000"/>
              <a:gd name="connsiteX473" fmla="*/ 3126294 w 7467663"/>
              <a:gd name="connsiteY473" fmla="*/ 5114400 h 6858000"/>
              <a:gd name="connsiteX474" fmla="*/ 3937433 w 7467663"/>
              <a:gd name="connsiteY474" fmla="*/ 4830473 h 6858000"/>
              <a:gd name="connsiteX475" fmla="*/ 3590475 w 7467663"/>
              <a:gd name="connsiteY475" fmla="*/ 4597974 h 6858000"/>
              <a:gd name="connsiteX476" fmla="*/ 3100264 w 7467663"/>
              <a:gd name="connsiteY476" fmla="*/ 4579845 h 6858000"/>
              <a:gd name="connsiteX477" fmla="*/ 2183576 w 7467663"/>
              <a:gd name="connsiteY477" fmla="*/ 4227150 h 6858000"/>
              <a:gd name="connsiteX478" fmla="*/ 2151029 w 7467663"/>
              <a:gd name="connsiteY478" fmla="*/ 4146947 h 6858000"/>
              <a:gd name="connsiteX479" fmla="*/ 3563434 w 7467663"/>
              <a:gd name="connsiteY479" fmla="*/ 4469115 h 6858000"/>
              <a:gd name="connsiteX480" fmla="*/ 3177952 w 7467663"/>
              <a:gd name="connsiteY480" fmla="*/ 3657386 h 6858000"/>
              <a:gd name="connsiteX481" fmla="*/ 3189263 w 7467663"/>
              <a:gd name="connsiteY481" fmla="*/ 3625726 h 6858000"/>
              <a:gd name="connsiteX482" fmla="*/ 3560912 w 7467663"/>
              <a:gd name="connsiteY482" fmla="*/ 4079863 h 6858000"/>
              <a:gd name="connsiteX483" fmla="*/ 3626636 w 7467663"/>
              <a:gd name="connsiteY483" fmla="*/ 4512230 h 6858000"/>
              <a:gd name="connsiteX484" fmla="*/ 3653088 w 7467663"/>
              <a:gd name="connsiteY484" fmla="*/ 4521417 h 6858000"/>
              <a:gd name="connsiteX485" fmla="*/ 3988128 w 7467663"/>
              <a:gd name="connsiteY485" fmla="*/ 4817267 h 6858000"/>
              <a:gd name="connsiteX486" fmla="*/ 4830582 w 7467663"/>
              <a:gd name="connsiteY486" fmla="*/ 4676000 h 6858000"/>
              <a:gd name="connsiteX487" fmla="*/ 4830100 w 7467663"/>
              <a:gd name="connsiteY487" fmla="*/ 4675554 h 6858000"/>
              <a:gd name="connsiteX488" fmla="*/ 4036318 w 7467663"/>
              <a:gd name="connsiteY488" fmla="*/ 4147013 h 6858000"/>
              <a:gd name="connsiteX489" fmla="*/ 3432098 w 7467663"/>
              <a:gd name="connsiteY489" fmla="*/ 3537312 h 6858000"/>
              <a:gd name="connsiteX490" fmla="*/ 3446761 w 7467663"/>
              <a:gd name="connsiteY490" fmla="*/ 3461278 h 6858000"/>
              <a:gd name="connsiteX491" fmla="*/ 4419733 w 7467663"/>
              <a:gd name="connsiteY491" fmla="*/ 3963555 h 6858000"/>
              <a:gd name="connsiteX492" fmla="*/ 4781371 w 7467663"/>
              <a:gd name="connsiteY492" fmla="*/ 4458604 h 6858000"/>
              <a:gd name="connsiteX493" fmla="*/ 4780440 w 7467663"/>
              <a:gd name="connsiteY493" fmla="*/ 4470290 h 6858000"/>
              <a:gd name="connsiteX494" fmla="*/ 4898954 w 7467663"/>
              <a:gd name="connsiteY494" fmla="*/ 4662092 h 6858000"/>
              <a:gd name="connsiteX495" fmla="*/ 4900699 w 7467663"/>
              <a:gd name="connsiteY495" fmla="*/ 4670867 h 6858000"/>
              <a:gd name="connsiteX496" fmla="*/ 5714511 w 7467663"/>
              <a:gd name="connsiteY496" fmla="*/ 4663483 h 6858000"/>
              <a:gd name="connsiteX497" fmla="*/ 5464793 w 7467663"/>
              <a:gd name="connsiteY497" fmla="*/ 4393556 h 6858000"/>
              <a:gd name="connsiteX498" fmla="*/ 5461897 w 7467663"/>
              <a:gd name="connsiteY498" fmla="*/ 4390879 h 6858000"/>
              <a:gd name="connsiteX499" fmla="*/ 4294126 w 7467663"/>
              <a:gd name="connsiteY499" fmla="*/ 3303048 h 6858000"/>
              <a:gd name="connsiteX500" fmla="*/ 4305321 w 7467663"/>
              <a:gd name="connsiteY500" fmla="*/ 3256953 h 6858000"/>
              <a:gd name="connsiteX501" fmla="*/ 4949299 w 7467663"/>
              <a:gd name="connsiteY501" fmla="*/ 3766336 h 6858000"/>
              <a:gd name="connsiteX502" fmla="*/ 5291452 w 7467663"/>
              <a:gd name="connsiteY502" fmla="*/ 4076801 h 6858000"/>
              <a:gd name="connsiteX503" fmla="*/ 5434998 w 7467663"/>
              <a:gd name="connsiteY503" fmla="*/ 4254100 h 6858000"/>
              <a:gd name="connsiteX504" fmla="*/ 5351015 w 7467663"/>
              <a:gd name="connsiteY504" fmla="*/ 3760989 h 6858000"/>
              <a:gd name="connsiteX505" fmla="*/ 5413780 w 7467663"/>
              <a:gd name="connsiteY505" fmla="*/ 2966265 h 6858000"/>
              <a:gd name="connsiteX506" fmla="*/ 5425627 w 7467663"/>
              <a:gd name="connsiteY506" fmla="*/ 2954192 h 6858000"/>
              <a:gd name="connsiteX507" fmla="*/ 6604735 w 7467663"/>
              <a:gd name="connsiteY507" fmla="*/ 2041381 h 6858000"/>
              <a:gd name="connsiteX508" fmla="*/ 7204487 w 7467663"/>
              <a:gd name="connsiteY508" fmla="*/ 2742112 h 6858000"/>
              <a:gd name="connsiteX509" fmla="*/ 7131592 w 7467663"/>
              <a:gd name="connsiteY509" fmla="*/ 2672096 h 6858000"/>
              <a:gd name="connsiteX510" fmla="*/ 6996344 w 7467663"/>
              <a:gd name="connsiteY510" fmla="*/ 2518310 h 6858000"/>
              <a:gd name="connsiteX511" fmla="*/ 6735495 w 7467663"/>
              <a:gd name="connsiteY511" fmla="*/ 2196890 h 6858000"/>
              <a:gd name="connsiteX512" fmla="*/ 6721901 w 7467663"/>
              <a:gd name="connsiteY512" fmla="*/ 2179274 h 6858000"/>
              <a:gd name="connsiteX513" fmla="*/ 6604735 w 7467663"/>
              <a:gd name="connsiteY513" fmla="*/ 2041381 h 6858000"/>
              <a:gd name="connsiteX514" fmla="*/ 6591670 w 7467663"/>
              <a:gd name="connsiteY514" fmla="*/ 1988277 h 6858000"/>
              <a:gd name="connsiteX515" fmla="*/ 6747349 w 7467663"/>
              <a:gd name="connsiteY515" fmla="*/ 2160069 h 6858000"/>
              <a:gd name="connsiteX516" fmla="*/ 6760943 w 7467663"/>
              <a:gd name="connsiteY516" fmla="*/ 2177686 h 6858000"/>
              <a:gd name="connsiteX517" fmla="*/ 7021065 w 7467663"/>
              <a:gd name="connsiteY517" fmla="*/ 2498102 h 6858000"/>
              <a:gd name="connsiteX518" fmla="*/ 7155223 w 7467663"/>
              <a:gd name="connsiteY518" fmla="*/ 2650386 h 6858000"/>
              <a:gd name="connsiteX519" fmla="*/ 7203167 w 7467663"/>
              <a:gd name="connsiteY519" fmla="*/ 2697288 h 6858000"/>
              <a:gd name="connsiteX520" fmla="*/ 6937703 w 7467663"/>
              <a:gd name="connsiteY520" fmla="*/ 2321981 h 6858000"/>
              <a:gd name="connsiteX521" fmla="*/ 6591670 w 7467663"/>
              <a:gd name="connsiteY521" fmla="*/ 1988277 h 6858000"/>
              <a:gd name="connsiteX522" fmla="*/ 5798671 w 7467663"/>
              <a:gd name="connsiteY522" fmla="*/ 1981601 h 6858000"/>
              <a:gd name="connsiteX523" fmla="*/ 5754709 w 7467663"/>
              <a:gd name="connsiteY523" fmla="*/ 2071454 h 6858000"/>
              <a:gd name="connsiteX524" fmla="*/ 5763044 w 7467663"/>
              <a:gd name="connsiteY524" fmla="*/ 2842206 h 6858000"/>
              <a:gd name="connsiteX525" fmla="*/ 5764974 w 7467663"/>
              <a:gd name="connsiteY525" fmla="*/ 2799609 h 6858000"/>
              <a:gd name="connsiteX526" fmla="*/ 5767665 w 7467663"/>
              <a:gd name="connsiteY526" fmla="*/ 2666409 h 6858000"/>
              <a:gd name="connsiteX527" fmla="*/ 5763055 w 7467663"/>
              <a:gd name="connsiteY527" fmla="*/ 2579705 h 6858000"/>
              <a:gd name="connsiteX528" fmla="*/ 5758079 w 7467663"/>
              <a:gd name="connsiteY528" fmla="*/ 2492508 h 6858000"/>
              <a:gd name="connsiteX529" fmla="*/ 5779325 w 7467663"/>
              <a:gd name="connsiteY529" fmla="*/ 2197069 h 6858000"/>
              <a:gd name="connsiteX530" fmla="*/ 5798671 w 7467663"/>
              <a:gd name="connsiteY530" fmla="*/ 1981601 h 6858000"/>
              <a:gd name="connsiteX531" fmla="*/ 5829202 w 7467663"/>
              <a:gd name="connsiteY531" fmla="*/ 1971679 h 6858000"/>
              <a:gd name="connsiteX532" fmla="*/ 5809558 w 7467663"/>
              <a:gd name="connsiteY532" fmla="*/ 2198043 h 6858000"/>
              <a:gd name="connsiteX533" fmla="*/ 5788653 w 7467663"/>
              <a:gd name="connsiteY533" fmla="*/ 2489430 h 6858000"/>
              <a:gd name="connsiteX534" fmla="*/ 5793439 w 7467663"/>
              <a:gd name="connsiteY534" fmla="*/ 2575235 h 6858000"/>
              <a:gd name="connsiteX535" fmla="*/ 5796837 w 7467663"/>
              <a:gd name="connsiteY535" fmla="*/ 2637633 h 6858000"/>
              <a:gd name="connsiteX536" fmla="*/ 5818614 w 7467663"/>
              <a:gd name="connsiteY536" fmla="*/ 2473055 h 6858000"/>
              <a:gd name="connsiteX537" fmla="*/ 5829202 w 7467663"/>
              <a:gd name="connsiteY537" fmla="*/ 1971679 h 6858000"/>
              <a:gd name="connsiteX538" fmla="*/ 5911389 w 7467663"/>
              <a:gd name="connsiteY538" fmla="*/ 1898371 h 6858000"/>
              <a:gd name="connsiteX539" fmla="*/ 6237627 w 7467663"/>
              <a:gd name="connsiteY539" fmla="*/ 2231921 h 6858000"/>
              <a:gd name="connsiteX540" fmla="*/ 5911389 w 7467663"/>
              <a:gd name="connsiteY540" fmla="*/ 1898371 h 6858000"/>
              <a:gd name="connsiteX541" fmla="*/ 6944437 w 7467663"/>
              <a:gd name="connsiteY541" fmla="*/ 1575402 h 6858000"/>
              <a:gd name="connsiteX542" fmla="*/ 6304730 w 7467663"/>
              <a:gd name="connsiteY542" fmla="*/ 1766654 h 6858000"/>
              <a:gd name="connsiteX543" fmla="*/ 6944437 w 7467663"/>
              <a:gd name="connsiteY543" fmla="*/ 1575402 h 6858000"/>
              <a:gd name="connsiteX544" fmla="*/ 7019523 w 7467663"/>
              <a:gd name="connsiteY544" fmla="*/ 1519450 h 6858000"/>
              <a:gd name="connsiteX545" fmla="*/ 6298091 w 7467663"/>
              <a:gd name="connsiteY545" fmla="*/ 1737122 h 6858000"/>
              <a:gd name="connsiteX546" fmla="*/ 7019523 w 7467663"/>
              <a:gd name="connsiteY546" fmla="*/ 1519450 h 6858000"/>
              <a:gd name="connsiteX547" fmla="*/ 2399523 w 7467663"/>
              <a:gd name="connsiteY547" fmla="*/ 1428234 h 6858000"/>
              <a:gd name="connsiteX548" fmla="*/ 2224982 w 7467663"/>
              <a:gd name="connsiteY548" fmla="*/ 1826201 h 6858000"/>
              <a:gd name="connsiteX549" fmla="*/ 2096099 w 7467663"/>
              <a:gd name="connsiteY549" fmla="*/ 2345900 h 6858000"/>
              <a:gd name="connsiteX550" fmla="*/ 2283317 w 7467663"/>
              <a:gd name="connsiteY550" fmla="*/ 1796925 h 6858000"/>
              <a:gd name="connsiteX551" fmla="*/ 2399523 w 7467663"/>
              <a:gd name="connsiteY551" fmla="*/ 1428234 h 6858000"/>
              <a:gd name="connsiteX552" fmla="*/ 2448558 w 7467663"/>
              <a:gd name="connsiteY552" fmla="*/ 1373435 h 6858000"/>
              <a:gd name="connsiteX553" fmla="*/ 2312521 w 7467663"/>
              <a:gd name="connsiteY553" fmla="*/ 1806140 h 6858000"/>
              <a:gd name="connsiteX554" fmla="*/ 2127533 w 7467663"/>
              <a:gd name="connsiteY554" fmla="*/ 2348380 h 6858000"/>
              <a:gd name="connsiteX555" fmla="*/ 2358080 w 7467663"/>
              <a:gd name="connsiteY555" fmla="*/ 1866134 h 6858000"/>
              <a:gd name="connsiteX556" fmla="*/ 2407436 w 7467663"/>
              <a:gd name="connsiteY556" fmla="*/ 1651070 h 6858000"/>
              <a:gd name="connsiteX557" fmla="*/ 2448558 w 7467663"/>
              <a:gd name="connsiteY557" fmla="*/ 1373435 h 6858000"/>
              <a:gd name="connsiteX558" fmla="*/ 278707 w 7467663"/>
              <a:gd name="connsiteY558" fmla="*/ 1352270 h 6858000"/>
              <a:gd name="connsiteX559" fmla="*/ 321570 w 7467663"/>
              <a:gd name="connsiteY559" fmla="*/ 1861610 h 6858000"/>
              <a:gd name="connsiteX560" fmla="*/ 294281 w 7467663"/>
              <a:gd name="connsiteY560" fmla="*/ 1440658 h 6858000"/>
              <a:gd name="connsiteX561" fmla="*/ 278707 w 7467663"/>
              <a:gd name="connsiteY561" fmla="*/ 1352270 h 6858000"/>
              <a:gd name="connsiteX562" fmla="*/ 1423821 w 7467663"/>
              <a:gd name="connsiteY562" fmla="*/ 1351958 h 6858000"/>
              <a:gd name="connsiteX563" fmla="*/ 1638521 w 7467663"/>
              <a:gd name="connsiteY563" fmla="*/ 1908470 h 6858000"/>
              <a:gd name="connsiteX564" fmla="*/ 1754199 w 7467663"/>
              <a:gd name="connsiteY564" fmla="*/ 2149284 h 6858000"/>
              <a:gd name="connsiteX565" fmla="*/ 1908359 w 7467663"/>
              <a:gd name="connsiteY565" fmla="*/ 2364988 h 6858000"/>
              <a:gd name="connsiteX566" fmla="*/ 1647661 w 7467663"/>
              <a:gd name="connsiteY566" fmla="*/ 1825945 h 6858000"/>
              <a:gd name="connsiteX567" fmla="*/ 1423821 w 7467663"/>
              <a:gd name="connsiteY567" fmla="*/ 1351958 h 6858000"/>
              <a:gd name="connsiteX568" fmla="*/ 1431890 w 7467663"/>
              <a:gd name="connsiteY568" fmla="*/ 1306475 h 6858000"/>
              <a:gd name="connsiteX569" fmla="*/ 1507597 w 7467663"/>
              <a:gd name="connsiteY569" fmla="*/ 1446132 h 6858000"/>
              <a:gd name="connsiteX570" fmla="*/ 1674586 w 7467663"/>
              <a:gd name="connsiteY570" fmla="*/ 1813832 h 6858000"/>
              <a:gd name="connsiteX571" fmla="*/ 1815950 w 7467663"/>
              <a:gd name="connsiteY571" fmla="*/ 2128564 h 6858000"/>
              <a:gd name="connsiteX572" fmla="*/ 1984242 w 7467663"/>
              <a:gd name="connsiteY572" fmla="*/ 2430829 h 6858000"/>
              <a:gd name="connsiteX573" fmla="*/ 2014023 w 7467663"/>
              <a:gd name="connsiteY573" fmla="*/ 2450995 h 6858000"/>
              <a:gd name="connsiteX574" fmla="*/ 1747337 w 7467663"/>
              <a:gd name="connsiteY574" fmla="*/ 1855264 h 6858000"/>
              <a:gd name="connsiteX575" fmla="*/ 1533749 w 7467663"/>
              <a:gd name="connsiteY575" fmla="*/ 1478656 h 6858000"/>
              <a:gd name="connsiteX576" fmla="*/ 1431890 w 7467663"/>
              <a:gd name="connsiteY576" fmla="*/ 1306475 h 6858000"/>
              <a:gd name="connsiteX577" fmla="*/ 5052692 w 7467663"/>
              <a:gd name="connsiteY577" fmla="*/ 1292994 h 6858000"/>
              <a:gd name="connsiteX578" fmla="*/ 5200661 w 7467663"/>
              <a:gd name="connsiteY578" fmla="*/ 1635186 h 6858000"/>
              <a:gd name="connsiteX579" fmla="*/ 5297138 w 7467663"/>
              <a:gd name="connsiteY579" fmla="*/ 1906351 h 6858000"/>
              <a:gd name="connsiteX580" fmla="*/ 5052692 w 7467663"/>
              <a:gd name="connsiteY580" fmla="*/ 1292994 h 6858000"/>
              <a:gd name="connsiteX581" fmla="*/ 5009948 w 7467663"/>
              <a:gd name="connsiteY581" fmla="*/ 1273619 h 6858000"/>
              <a:gd name="connsiteX582" fmla="*/ 5121777 w 7467663"/>
              <a:gd name="connsiteY582" fmla="*/ 1654213 h 6858000"/>
              <a:gd name="connsiteX583" fmla="*/ 5293545 w 7467663"/>
              <a:gd name="connsiteY583" fmla="*/ 2072247 h 6858000"/>
              <a:gd name="connsiteX584" fmla="*/ 5294042 w 7467663"/>
              <a:gd name="connsiteY584" fmla="*/ 2065019 h 6858000"/>
              <a:gd name="connsiteX585" fmla="*/ 5171936 w 7467663"/>
              <a:gd name="connsiteY585" fmla="*/ 1647613 h 6858000"/>
              <a:gd name="connsiteX586" fmla="*/ 5009948 w 7467663"/>
              <a:gd name="connsiteY586" fmla="*/ 1273619 h 6858000"/>
              <a:gd name="connsiteX587" fmla="*/ 655236 w 7467663"/>
              <a:gd name="connsiteY587" fmla="*/ 1268632 h 6858000"/>
              <a:gd name="connsiteX588" fmla="*/ 839521 w 7467663"/>
              <a:gd name="connsiteY588" fmla="*/ 1685315 h 6858000"/>
              <a:gd name="connsiteX589" fmla="*/ 1109416 w 7467663"/>
              <a:gd name="connsiteY589" fmla="*/ 2061663 h 6858000"/>
              <a:gd name="connsiteX590" fmla="*/ 1298300 w 7467663"/>
              <a:gd name="connsiteY590" fmla="*/ 2247742 h 6858000"/>
              <a:gd name="connsiteX591" fmla="*/ 1125871 w 7467663"/>
              <a:gd name="connsiteY591" fmla="*/ 1989513 h 6858000"/>
              <a:gd name="connsiteX592" fmla="*/ 981574 w 7467663"/>
              <a:gd name="connsiteY592" fmla="*/ 1783157 h 6858000"/>
              <a:gd name="connsiteX593" fmla="*/ 922198 w 7467663"/>
              <a:gd name="connsiteY593" fmla="*/ 1677437 h 6858000"/>
              <a:gd name="connsiteX594" fmla="*/ 869293 w 7467663"/>
              <a:gd name="connsiteY594" fmla="*/ 1583214 h 6858000"/>
              <a:gd name="connsiteX595" fmla="*/ 751431 w 7467663"/>
              <a:gd name="connsiteY595" fmla="*/ 1405731 h 6858000"/>
              <a:gd name="connsiteX596" fmla="*/ 655236 w 7467663"/>
              <a:gd name="connsiteY596" fmla="*/ 1268632 h 6858000"/>
              <a:gd name="connsiteX597" fmla="*/ 6516292 w 7467663"/>
              <a:gd name="connsiteY597" fmla="*/ 1263064 h 6858000"/>
              <a:gd name="connsiteX598" fmla="*/ 5736320 w 7467663"/>
              <a:gd name="connsiteY598" fmla="*/ 1501803 h 6858000"/>
              <a:gd name="connsiteX599" fmla="*/ 6516292 w 7467663"/>
              <a:gd name="connsiteY599" fmla="*/ 1263064 h 6858000"/>
              <a:gd name="connsiteX600" fmla="*/ 291466 w 7467663"/>
              <a:gd name="connsiteY600" fmla="*/ 1250369 h 6858000"/>
              <a:gd name="connsiteX601" fmla="*/ 323180 w 7467663"/>
              <a:gd name="connsiteY601" fmla="*/ 1435283 h 6858000"/>
              <a:gd name="connsiteX602" fmla="*/ 349381 w 7467663"/>
              <a:gd name="connsiteY602" fmla="*/ 1875041 h 6858000"/>
              <a:gd name="connsiteX603" fmla="*/ 374363 w 7467663"/>
              <a:gd name="connsiteY603" fmla="*/ 1506494 h 6858000"/>
              <a:gd name="connsiteX604" fmla="*/ 302168 w 7467663"/>
              <a:gd name="connsiteY604" fmla="*/ 1274495 h 6858000"/>
              <a:gd name="connsiteX605" fmla="*/ 291466 w 7467663"/>
              <a:gd name="connsiteY605" fmla="*/ 1250369 h 6858000"/>
              <a:gd name="connsiteX606" fmla="*/ 678222 w 7467663"/>
              <a:gd name="connsiteY606" fmla="*/ 1248670 h 6858000"/>
              <a:gd name="connsiteX607" fmla="*/ 775536 w 7467663"/>
              <a:gd name="connsiteY607" fmla="*/ 1388015 h 6858000"/>
              <a:gd name="connsiteX608" fmla="*/ 894529 w 7467663"/>
              <a:gd name="connsiteY608" fmla="*/ 1567739 h 6858000"/>
              <a:gd name="connsiteX609" fmla="*/ 948000 w 7467663"/>
              <a:gd name="connsiteY609" fmla="*/ 1663088 h 6858000"/>
              <a:gd name="connsiteX610" fmla="*/ 1006812 w 7467663"/>
              <a:gd name="connsiteY610" fmla="*/ 1767683 h 6858000"/>
              <a:gd name="connsiteX611" fmla="*/ 1149133 w 7467663"/>
              <a:gd name="connsiteY611" fmla="*/ 1971513 h 6858000"/>
              <a:gd name="connsiteX612" fmla="*/ 1333952 w 7467663"/>
              <a:gd name="connsiteY612" fmla="*/ 2251620 h 6858000"/>
              <a:gd name="connsiteX613" fmla="*/ 1337329 w 7467663"/>
              <a:gd name="connsiteY613" fmla="*/ 2258350 h 6858000"/>
              <a:gd name="connsiteX614" fmla="*/ 1014726 w 7467663"/>
              <a:gd name="connsiteY614" fmla="*/ 1615556 h 6858000"/>
              <a:gd name="connsiteX615" fmla="*/ 678222 w 7467663"/>
              <a:gd name="connsiteY615" fmla="*/ 1248670 h 6858000"/>
              <a:gd name="connsiteX616" fmla="*/ 6691602 w 7467663"/>
              <a:gd name="connsiteY616" fmla="*/ 1140573 h 6858000"/>
              <a:gd name="connsiteX617" fmla="*/ 6571100 w 7467663"/>
              <a:gd name="connsiteY617" fmla="*/ 1183662 h 6858000"/>
              <a:gd name="connsiteX618" fmla="*/ 6241687 w 7467663"/>
              <a:gd name="connsiteY618" fmla="*/ 1257600 h 6858000"/>
              <a:gd name="connsiteX619" fmla="*/ 5693009 w 7467663"/>
              <a:gd name="connsiteY619" fmla="*/ 1478256 h 6858000"/>
              <a:gd name="connsiteX620" fmla="*/ 6548420 w 7467663"/>
              <a:gd name="connsiteY620" fmla="*/ 1214599 h 6858000"/>
              <a:gd name="connsiteX621" fmla="*/ 6605473 w 7467663"/>
              <a:gd name="connsiteY621" fmla="*/ 1184686 h 6858000"/>
              <a:gd name="connsiteX622" fmla="*/ 6691602 w 7467663"/>
              <a:gd name="connsiteY622" fmla="*/ 1140573 h 6858000"/>
              <a:gd name="connsiteX623" fmla="*/ 4002475 w 7467663"/>
              <a:gd name="connsiteY623" fmla="*/ 1037802 h 6858000"/>
              <a:gd name="connsiteX624" fmla="*/ 4000324 w 7467663"/>
              <a:gd name="connsiteY624" fmla="*/ 1039362 h 6858000"/>
              <a:gd name="connsiteX625" fmla="*/ 4002862 w 7467663"/>
              <a:gd name="connsiteY625" fmla="*/ 1042866 h 6858000"/>
              <a:gd name="connsiteX626" fmla="*/ 4002475 w 7467663"/>
              <a:gd name="connsiteY626" fmla="*/ 1037802 h 6858000"/>
              <a:gd name="connsiteX627" fmla="*/ 506322 w 7467663"/>
              <a:gd name="connsiteY627" fmla="*/ 1020997 h 6858000"/>
              <a:gd name="connsiteX628" fmla="*/ 533068 w 7467663"/>
              <a:gd name="connsiteY628" fmla="*/ 1029409 h 6858000"/>
              <a:gd name="connsiteX629" fmla="*/ 1232525 w 7467663"/>
              <a:gd name="connsiteY629" fmla="*/ 1804675 h 6858000"/>
              <a:gd name="connsiteX630" fmla="*/ 1388858 w 7467663"/>
              <a:gd name="connsiteY630" fmla="*/ 2368011 h 6858000"/>
              <a:gd name="connsiteX631" fmla="*/ 1384098 w 7467663"/>
              <a:gd name="connsiteY631" fmla="*/ 2378125 h 6858000"/>
              <a:gd name="connsiteX632" fmla="*/ 1425393 w 7467663"/>
              <a:gd name="connsiteY632" fmla="*/ 2589124 h 6858000"/>
              <a:gd name="connsiteX633" fmla="*/ 1424001 w 7467663"/>
              <a:gd name="connsiteY633" fmla="*/ 2597541 h 6858000"/>
              <a:gd name="connsiteX634" fmla="*/ 2152729 w 7467663"/>
              <a:gd name="connsiteY634" fmla="*/ 2864487 h 6858000"/>
              <a:gd name="connsiteX635" fmla="*/ 2020609 w 7467663"/>
              <a:gd name="connsiteY635" fmla="*/ 2539671 h 6858000"/>
              <a:gd name="connsiteX636" fmla="*/ 2018920 w 7467663"/>
              <a:gd name="connsiteY636" fmla="*/ 2536309 h 6858000"/>
              <a:gd name="connsiteX637" fmla="*/ 1342441 w 7467663"/>
              <a:gd name="connsiteY637" fmla="*/ 1173017 h 6858000"/>
              <a:gd name="connsiteX638" fmla="*/ 1367925 w 7467663"/>
              <a:gd name="connsiteY638" fmla="*/ 1135648 h 6858000"/>
              <a:gd name="connsiteX639" fmla="*/ 1771401 w 7467663"/>
              <a:gd name="connsiteY639" fmla="*/ 1806673 h 6858000"/>
              <a:gd name="connsiteX640" fmla="*/ 1972385 w 7467663"/>
              <a:gd name="connsiteY640" fmla="*/ 2198735 h 6858000"/>
              <a:gd name="connsiteX641" fmla="*/ 2040892 w 7467663"/>
              <a:gd name="connsiteY641" fmla="*/ 2405205 h 6858000"/>
              <a:gd name="connsiteX642" fmla="*/ 2131689 w 7467663"/>
              <a:gd name="connsiteY642" fmla="*/ 1936926 h 6858000"/>
              <a:gd name="connsiteX643" fmla="*/ 2454820 w 7467663"/>
              <a:gd name="connsiteY643" fmla="*/ 1248808 h 6858000"/>
              <a:gd name="connsiteX644" fmla="*/ 2492512 w 7467663"/>
              <a:gd name="connsiteY644" fmla="*/ 1302920 h 6858000"/>
              <a:gd name="connsiteX645" fmla="*/ 2081216 w 7467663"/>
              <a:gd name="connsiteY645" fmla="*/ 2527513 h 6858000"/>
              <a:gd name="connsiteX646" fmla="*/ 2081211 w 7467663"/>
              <a:gd name="connsiteY646" fmla="*/ 2528916 h 6858000"/>
              <a:gd name="connsiteX647" fmla="*/ 2199067 w 7467663"/>
              <a:gd name="connsiteY647" fmla="*/ 2884061 h 6858000"/>
              <a:gd name="connsiteX648" fmla="*/ 3192586 w 7467663"/>
              <a:gd name="connsiteY648" fmla="*/ 3411496 h 6858000"/>
              <a:gd name="connsiteX649" fmla="*/ 3182620 w 7467663"/>
              <a:gd name="connsiteY649" fmla="*/ 3483279 h 6858000"/>
              <a:gd name="connsiteX650" fmla="*/ 2435119 w 7467663"/>
              <a:gd name="connsiteY650" fmla="*/ 3080173 h 6858000"/>
              <a:gd name="connsiteX651" fmla="*/ 2410152 w 7467663"/>
              <a:gd name="connsiteY651" fmla="*/ 3063751 h 6858000"/>
              <a:gd name="connsiteX652" fmla="*/ 2408099 w 7467663"/>
              <a:gd name="connsiteY652" fmla="*/ 3064403 h 6858000"/>
              <a:gd name="connsiteX653" fmla="*/ 2407218 w 7467663"/>
              <a:gd name="connsiteY653" fmla="*/ 3070324 h 6858000"/>
              <a:gd name="connsiteX654" fmla="*/ 2380138 w 7467663"/>
              <a:gd name="connsiteY654" fmla="*/ 3099341 h 6858000"/>
              <a:gd name="connsiteX655" fmla="*/ 1765923 w 7467663"/>
              <a:gd name="connsiteY655" fmla="*/ 3581043 h 6858000"/>
              <a:gd name="connsiteX656" fmla="*/ 1702258 w 7467663"/>
              <a:gd name="connsiteY656" fmla="*/ 3612286 h 6858000"/>
              <a:gd name="connsiteX657" fmla="*/ 1538370 w 7467663"/>
              <a:gd name="connsiteY657" fmla="*/ 3811804 h 6858000"/>
              <a:gd name="connsiteX658" fmla="*/ 542867 w 7467663"/>
              <a:gd name="connsiteY658" fmla="*/ 4944092 h 6858000"/>
              <a:gd name="connsiteX659" fmla="*/ 515800 w 7467663"/>
              <a:gd name="connsiteY659" fmla="*/ 4862180 h 6858000"/>
              <a:gd name="connsiteX660" fmla="*/ 909145 w 7467663"/>
              <a:gd name="connsiteY660" fmla="*/ 4199225 h 6858000"/>
              <a:gd name="connsiteX661" fmla="*/ 1214067 w 7467663"/>
              <a:gd name="connsiteY661" fmla="*/ 3908561 h 6858000"/>
              <a:gd name="connsiteX662" fmla="*/ 640967 w 7467663"/>
              <a:gd name="connsiteY662" fmla="*/ 4105601 h 6858000"/>
              <a:gd name="connsiteX663" fmla="*/ 112563 w 7467663"/>
              <a:gd name="connsiteY663" fmla="*/ 4396952 h 6858000"/>
              <a:gd name="connsiteX664" fmla="*/ 0 w 7467663"/>
              <a:gd name="connsiteY664" fmla="*/ 4466006 h 6858000"/>
              <a:gd name="connsiteX665" fmla="*/ 0 w 7467663"/>
              <a:gd name="connsiteY665" fmla="*/ 4233763 h 6858000"/>
              <a:gd name="connsiteX666" fmla="*/ 36881 w 7467663"/>
              <a:gd name="connsiteY666" fmla="*/ 4200118 h 6858000"/>
              <a:gd name="connsiteX667" fmla="*/ 910534 w 7467663"/>
              <a:gd name="connsiteY667" fmla="*/ 3629753 h 6858000"/>
              <a:gd name="connsiteX668" fmla="*/ 1578717 w 7467663"/>
              <a:gd name="connsiteY668" fmla="*/ 3575982 h 6858000"/>
              <a:gd name="connsiteX669" fmla="*/ 2338780 w 7467663"/>
              <a:gd name="connsiteY669" fmla="*/ 3033725 h 6858000"/>
              <a:gd name="connsiteX670" fmla="*/ 1807991 w 7467663"/>
              <a:gd name="connsiteY670" fmla="*/ 2807184 h 6858000"/>
              <a:gd name="connsiteX671" fmla="*/ 1416358 w 7467663"/>
              <a:gd name="connsiteY671" fmla="*/ 3112571 h 6858000"/>
              <a:gd name="connsiteX672" fmla="*/ 939066 w 7467663"/>
              <a:gd name="connsiteY672" fmla="*/ 3378798 h 6858000"/>
              <a:gd name="connsiteX673" fmla="*/ 115099 w 7467663"/>
              <a:gd name="connsiteY673" fmla="*/ 3607650 h 6858000"/>
              <a:gd name="connsiteX674" fmla="*/ 97284 w 7467663"/>
              <a:gd name="connsiteY674" fmla="*/ 3520393 h 6858000"/>
              <a:gd name="connsiteX675" fmla="*/ 922050 w 7467663"/>
              <a:gd name="connsiteY675" fmla="*/ 3074867 h 6858000"/>
              <a:gd name="connsiteX676" fmla="*/ 1405265 w 7467663"/>
              <a:gd name="connsiteY676" fmla="*/ 3016319 h 6858000"/>
              <a:gd name="connsiteX677" fmla="*/ 1407512 w 7467663"/>
              <a:gd name="connsiteY677" fmla="*/ 3018001 h 6858000"/>
              <a:gd name="connsiteX678" fmla="*/ 1726266 w 7467663"/>
              <a:gd name="connsiteY678" fmla="*/ 2777274 h 6858000"/>
              <a:gd name="connsiteX679" fmla="*/ 625390 w 7467663"/>
              <a:gd name="connsiteY679" fmla="*/ 2514541 h 6858000"/>
              <a:gd name="connsiteX680" fmla="*/ 619799 w 7467663"/>
              <a:gd name="connsiteY680" fmla="*/ 2527180 h 6858000"/>
              <a:gd name="connsiteX681" fmla="*/ 310030 w 7467663"/>
              <a:gd name="connsiteY681" fmla="*/ 2771818 h 6858000"/>
              <a:gd name="connsiteX682" fmla="*/ 173877 w 7467663"/>
              <a:gd name="connsiteY682" fmla="*/ 2937056 h 6858000"/>
              <a:gd name="connsiteX683" fmla="*/ 77889 w 7467663"/>
              <a:gd name="connsiteY683" fmla="*/ 3138440 h 6858000"/>
              <a:gd name="connsiteX684" fmla="*/ 0 w 7467663"/>
              <a:gd name="connsiteY684" fmla="*/ 3271395 h 6858000"/>
              <a:gd name="connsiteX685" fmla="*/ 0 w 7467663"/>
              <a:gd name="connsiteY685" fmla="*/ 3153002 h 6858000"/>
              <a:gd name="connsiteX686" fmla="*/ 2386 w 7467663"/>
              <a:gd name="connsiteY686" fmla="*/ 3149203 h 6858000"/>
              <a:gd name="connsiteX687" fmla="*/ 89753 w 7467663"/>
              <a:gd name="connsiteY687" fmla="*/ 2987702 h 6858000"/>
              <a:gd name="connsiteX688" fmla="*/ 76869 w 7467663"/>
              <a:gd name="connsiteY688" fmla="*/ 3005404 h 6858000"/>
              <a:gd name="connsiteX689" fmla="*/ 32049 w 7467663"/>
              <a:gd name="connsiteY689" fmla="*/ 3065814 h 6858000"/>
              <a:gd name="connsiteX690" fmla="*/ 0 w 7467663"/>
              <a:gd name="connsiteY690" fmla="*/ 3108744 h 6858000"/>
              <a:gd name="connsiteX691" fmla="*/ 0 w 7467663"/>
              <a:gd name="connsiteY691" fmla="*/ 3058059 h 6858000"/>
              <a:gd name="connsiteX692" fmla="*/ 7610 w 7467663"/>
              <a:gd name="connsiteY692" fmla="*/ 3047889 h 6858000"/>
              <a:gd name="connsiteX693" fmla="*/ 52419 w 7467663"/>
              <a:gd name="connsiteY693" fmla="*/ 2987479 h 6858000"/>
              <a:gd name="connsiteX694" fmla="*/ 59142 w 7467663"/>
              <a:gd name="connsiteY694" fmla="*/ 2978488 h 6858000"/>
              <a:gd name="connsiteX695" fmla="*/ 0 w 7467663"/>
              <a:gd name="connsiteY695" fmla="*/ 3015334 h 6858000"/>
              <a:gd name="connsiteX696" fmla="*/ 0 w 7467663"/>
              <a:gd name="connsiteY696" fmla="*/ 2914286 h 6858000"/>
              <a:gd name="connsiteX697" fmla="*/ 36383 w 7467663"/>
              <a:gd name="connsiteY697" fmla="*/ 2901128 h 6858000"/>
              <a:gd name="connsiteX698" fmla="*/ 156329 w 7467663"/>
              <a:gd name="connsiteY698" fmla="*/ 2840533 h 6858000"/>
              <a:gd name="connsiteX699" fmla="*/ 358355 w 7467663"/>
              <a:gd name="connsiteY699" fmla="*/ 2620471 h 6858000"/>
              <a:gd name="connsiteX700" fmla="*/ 510577 w 7467663"/>
              <a:gd name="connsiteY700" fmla="*/ 2501244 h 6858000"/>
              <a:gd name="connsiteX701" fmla="*/ 211967 w 7467663"/>
              <a:gd name="connsiteY701" fmla="*/ 2479171 h 6858000"/>
              <a:gd name="connsiteX702" fmla="*/ 0 w 7467663"/>
              <a:gd name="connsiteY702" fmla="*/ 2476398 h 6858000"/>
              <a:gd name="connsiteX703" fmla="*/ 0 w 7467663"/>
              <a:gd name="connsiteY703" fmla="*/ 2389189 h 6858000"/>
              <a:gd name="connsiteX704" fmla="*/ 103062 w 7467663"/>
              <a:gd name="connsiteY704" fmla="*/ 2389518 h 6858000"/>
              <a:gd name="connsiteX705" fmla="*/ 510734 w 7467663"/>
              <a:gd name="connsiteY705" fmla="*/ 2416201 h 6858000"/>
              <a:gd name="connsiteX706" fmla="*/ 279257 w 7467663"/>
              <a:gd name="connsiteY706" fmla="*/ 2092102 h 6858000"/>
              <a:gd name="connsiteX707" fmla="*/ 65265 w 7467663"/>
              <a:gd name="connsiteY707" fmla="*/ 2006049 h 6858000"/>
              <a:gd name="connsiteX708" fmla="*/ 0 w 7467663"/>
              <a:gd name="connsiteY708" fmla="*/ 1982532 h 6858000"/>
              <a:gd name="connsiteX709" fmla="*/ 0 w 7467663"/>
              <a:gd name="connsiteY709" fmla="*/ 1912789 h 6858000"/>
              <a:gd name="connsiteX710" fmla="*/ 97460 w 7467663"/>
              <a:gd name="connsiteY710" fmla="*/ 1953725 h 6858000"/>
              <a:gd name="connsiteX711" fmla="*/ 221272 w 7467663"/>
              <a:gd name="connsiteY711" fmla="*/ 1980766 h 6858000"/>
              <a:gd name="connsiteX712" fmla="*/ 116765 w 7467663"/>
              <a:gd name="connsiteY712" fmla="*/ 1911033 h 6858000"/>
              <a:gd name="connsiteX713" fmla="*/ 16405 w 7467663"/>
              <a:gd name="connsiteY713" fmla="*/ 1803412 h 6858000"/>
              <a:gd name="connsiteX714" fmla="*/ 0 w 7467663"/>
              <a:gd name="connsiteY714" fmla="*/ 1784777 h 6858000"/>
              <a:gd name="connsiteX715" fmla="*/ 0 w 7467663"/>
              <a:gd name="connsiteY715" fmla="*/ 1740082 h 6858000"/>
              <a:gd name="connsiteX716" fmla="*/ 39394 w 7467663"/>
              <a:gd name="connsiteY716" fmla="*/ 1784856 h 6858000"/>
              <a:gd name="connsiteX717" fmla="*/ 135813 w 7467663"/>
              <a:gd name="connsiteY717" fmla="*/ 1888838 h 6858000"/>
              <a:gd name="connsiteX718" fmla="*/ 242575 w 7467663"/>
              <a:gd name="connsiteY718" fmla="*/ 1958841 h 6858000"/>
              <a:gd name="connsiteX719" fmla="*/ 82197 w 7467663"/>
              <a:gd name="connsiteY719" fmla="*/ 1754826 h 6858000"/>
              <a:gd name="connsiteX720" fmla="*/ 0 w 7467663"/>
              <a:gd name="connsiteY720" fmla="*/ 1679650 h 6858000"/>
              <a:gd name="connsiteX721" fmla="*/ 0 w 7467663"/>
              <a:gd name="connsiteY721" fmla="*/ 1602463 h 6858000"/>
              <a:gd name="connsiteX722" fmla="*/ 84689 w 7467663"/>
              <a:gd name="connsiteY722" fmla="*/ 1677442 h 6858000"/>
              <a:gd name="connsiteX723" fmla="*/ 298437 w 7467663"/>
              <a:gd name="connsiteY723" fmla="*/ 1968019 h 6858000"/>
              <a:gd name="connsiteX724" fmla="*/ 227269 w 7467663"/>
              <a:gd name="connsiteY724" fmla="*/ 1114064 h 6858000"/>
              <a:gd name="connsiteX725" fmla="*/ 248003 w 7467663"/>
              <a:gd name="connsiteY725" fmla="*/ 1089613 h 6858000"/>
              <a:gd name="connsiteX726" fmla="*/ 427020 w 7467663"/>
              <a:gd name="connsiteY726" fmla="*/ 1619803 h 6858000"/>
              <a:gd name="connsiteX727" fmla="*/ 340345 w 7467663"/>
              <a:gd name="connsiteY727" fmla="*/ 2027739 h 6858000"/>
              <a:gd name="connsiteX728" fmla="*/ 360865 w 7467663"/>
              <a:gd name="connsiteY728" fmla="*/ 2044827 h 6858000"/>
              <a:gd name="connsiteX729" fmla="*/ 560414 w 7467663"/>
              <a:gd name="connsiteY729" fmla="*/ 2421457 h 6858000"/>
              <a:gd name="connsiteX730" fmla="*/ 1359703 w 7467663"/>
              <a:gd name="connsiteY730" fmla="*/ 2578554 h 6858000"/>
              <a:gd name="connsiteX731" fmla="*/ 1359422 w 7467663"/>
              <a:gd name="connsiteY731" fmla="*/ 2577994 h 6858000"/>
              <a:gd name="connsiteX732" fmla="*/ 828701 w 7467663"/>
              <a:gd name="connsiteY732" fmla="*/ 1839520 h 6858000"/>
              <a:gd name="connsiteX733" fmla="*/ 494427 w 7467663"/>
              <a:gd name="connsiteY733" fmla="*/ 1092333 h 6858000"/>
              <a:gd name="connsiteX734" fmla="*/ 506322 w 7467663"/>
              <a:gd name="connsiteY734" fmla="*/ 1020997 h 6858000"/>
              <a:gd name="connsiteX735" fmla="*/ 4570198 w 7467663"/>
              <a:gd name="connsiteY735" fmla="*/ 978081 h 6858000"/>
              <a:gd name="connsiteX736" fmla="*/ 4523691 w 7467663"/>
              <a:gd name="connsiteY736" fmla="*/ 1127776 h 6858000"/>
              <a:gd name="connsiteX737" fmla="*/ 4509875 w 7467663"/>
              <a:gd name="connsiteY737" fmla="*/ 1167552 h 6858000"/>
              <a:gd name="connsiteX738" fmla="*/ 4478168 w 7467663"/>
              <a:gd name="connsiteY738" fmla="*/ 1260735 h 6858000"/>
              <a:gd name="connsiteX739" fmla="*/ 4409309 w 7467663"/>
              <a:gd name="connsiteY739" fmla="*/ 1666996 h 6858000"/>
              <a:gd name="connsiteX740" fmla="*/ 4370031 w 7467663"/>
              <a:gd name="connsiteY740" fmla="*/ 1955666 h 6858000"/>
              <a:gd name="connsiteX741" fmla="*/ 4570198 w 7467663"/>
              <a:gd name="connsiteY741" fmla="*/ 978081 h 6858000"/>
              <a:gd name="connsiteX742" fmla="*/ 4557898 w 7467663"/>
              <a:gd name="connsiteY742" fmla="*/ 900011 h 6858000"/>
              <a:gd name="connsiteX743" fmla="*/ 4344840 w 7467663"/>
              <a:gd name="connsiteY743" fmla="*/ 1922038 h 6858000"/>
              <a:gd name="connsiteX744" fmla="*/ 4378710 w 7467663"/>
              <a:gd name="connsiteY744" fmla="*/ 1665516 h 6858000"/>
              <a:gd name="connsiteX745" fmla="*/ 4448798 w 7467663"/>
              <a:gd name="connsiteY745" fmla="*/ 1253024 h 6858000"/>
              <a:gd name="connsiteX746" fmla="*/ 4480315 w 7467663"/>
              <a:gd name="connsiteY746" fmla="*/ 1158454 h 6858000"/>
              <a:gd name="connsiteX747" fmla="*/ 4494133 w 7467663"/>
              <a:gd name="connsiteY747" fmla="*/ 1118676 h 6858000"/>
              <a:gd name="connsiteX748" fmla="*/ 4557898 w 7467663"/>
              <a:gd name="connsiteY748" fmla="*/ 900011 h 6858000"/>
              <a:gd name="connsiteX749" fmla="*/ 5870151 w 7467663"/>
              <a:gd name="connsiteY749" fmla="*/ 898890 h 6858000"/>
              <a:gd name="connsiteX750" fmla="*/ 5861335 w 7467663"/>
              <a:gd name="connsiteY750" fmla="*/ 899177 h 6858000"/>
              <a:gd name="connsiteX751" fmla="*/ 5843702 w 7467663"/>
              <a:gd name="connsiteY751" fmla="*/ 899748 h 6858000"/>
              <a:gd name="connsiteX752" fmla="*/ 5651107 w 7467663"/>
              <a:gd name="connsiteY752" fmla="*/ 920306 h 6858000"/>
              <a:gd name="connsiteX753" fmla="*/ 5459407 w 7467663"/>
              <a:gd name="connsiteY753" fmla="*/ 940975 h 6858000"/>
              <a:gd name="connsiteX754" fmla="*/ 5374846 w 7467663"/>
              <a:gd name="connsiteY754" fmla="*/ 941988 h 6858000"/>
              <a:gd name="connsiteX755" fmla="*/ 5256105 w 7467663"/>
              <a:gd name="connsiteY755" fmla="*/ 945632 h 6858000"/>
              <a:gd name="connsiteX756" fmla="*/ 5107071 w 7467663"/>
              <a:gd name="connsiteY756" fmla="*/ 969720 h 6858000"/>
              <a:gd name="connsiteX757" fmla="*/ 4998681 w 7467663"/>
              <a:gd name="connsiteY757" fmla="*/ 988771 h 6858000"/>
              <a:gd name="connsiteX758" fmla="*/ 5870151 w 7467663"/>
              <a:gd name="connsiteY758" fmla="*/ 898890 h 6858000"/>
              <a:gd name="connsiteX759" fmla="*/ 5504425 w 7467663"/>
              <a:gd name="connsiteY759" fmla="*/ 848067 h 6858000"/>
              <a:gd name="connsiteX760" fmla="*/ 4968849 w 7467663"/>
              <a:gd name="connsiteY760" fmla="*/ 962318 h 6858000"/>
              <a:gd name="connsiteX761" fmla="*/ 5104039 w 7467663"/>
              <a:gd name="connsiteY761" fmla="*/ 940634 h 6858000"/>
              <a:gd name="connsiteX762" fmla="*/ 5256311 w 7467663"/>
              <a:gd name="connsiteY762" fmla="*/ 916490 h 6858000"/>
              <a:gd name="connsiteX763" fmla="*/ 5377381 w 7467663"/>
              <a:gd name="connsiteY763" fmla="*/ 912671 h 6858000"/>
              <a:gd name="connsiteX764" fmla="*/ 5460148 w 7467663"/>
              <a:gd name="connsiteY764" fmla="*/ 911442 h 6858000"/>
              <a:gd name="connsiteX765" fmla="*/ 5648971 w 7467663"/>
              <a:gd name="connsiteY765" fmla="*/ 891331 h 6858000"/>
              <a:gd name="connsiteX766" fmla="*/ 5844807 w 7467663"/>
              <a:gd name="connsiteY766" fmla="*/ 870718 h 6858000"/>
              <a:gd name="connsiteX767" fmla="*/ 5862975 w 7467663"/>
              <a:gd name="connsiteY767" fmla="*/ 869756 h 6858000"/>
              <a:gd name="connsiteX768" fmla="*/ 5920887 w 7467663"/>
              <a:gd name="connsiteY768" fmla="*/ 865929 h 6858000"/>
              <a:gd name="connsiteX769" fmla="*/ 5504425 w 7467663"/>
              <a:gd name="connsiteY769" fmla="*/ 848067 h 6858000"/>
              <a:gd name="connsiteX770" fmla="*/ 3607114 w 7467663"/>
              <a:gd name="connsiteY770" fmla="*/ 467441 h 6858000"/>
              <a:gd name="connsiteX771" fmla="*/ 3296242 w 7467663"/>
              <a:gd name="connsiteY771" fmla="*/ 807991 h 6858000"/>
              <a:gd name="connsiteX772" fmla="*/ 3174674 w 7467663"/>
              <a:gd name="connsiteY772" fmla="*/ 919759 h 6858000"/>
              <a:gd name="connsiteX773" fmla="*/ 3042978 w 7467663"/>
              <a:gd name="connsiteY773" fmla="*/ 1054894 h 6858000"/>
              <a:gd name="connsiteX774" fmla="*/ 2968914 w 7467663"/>
              <a:gd name="connsiteY774" fmla="*/ 1133756 h 6858000"/>
              <a:gd name="connsiteX775" fmla="*/ 3103823 w 7467663"/>
              <a:gd name="connsiteY775" fmla="*/ 1026814 h 6858000"/>
              <a:gd name="connsiteX776" fmla="*/ 3607114 w 7467663"/>
              <a:gd name="connsiteY776" fmla="*/ 467441 h 6858000"/>
              <a:gd name="connsiteX777" fmla="*/ 3744487 w 7467663"/>
              <a:gd name="connsiteY777" fmla="*/ 383136 h 6858000"/>
              <a:gd name="connsiteX778" fmla="*/ 3970213 w 7467663"/>
              <a:gd name="connsiteY778" fmla="*/ 995559 h 6858000"/>
              <a:gd name="connsiteX779" fmla="*/ 3744487 w 7467663"/>
              <a:gd name="connsiteY779" fmla="*/ 383136 h 6858000"/>
              <a:gd name="connsiteX780" fmla="*/ 3624562 w 7467663"/>
              <a:gd name="connsiteY780" fmla="*/ 367041 h 6858000"/>
              <a:gd name="connsiteX781" fmla="*/ 3489712 w 7467663"/>
              <a:gd name="connsiteY781" fmla="*/ 485386 h 6858000"/>
              <a:gd name="connsiteX782" fmla="*/ 3182994 w 7467663"/>
              <a:gd name="connsiteY782" fmla="*/ 828265 h 6858000"/>
              <a:gd name="connsiteX783" fmla="*/ 2892114 w 7467663"/>
              <a:gd name="connsiteY783" fmla="*/ 1172635 h 6858000"/>
              <a:gd name="connsiteX784" fmla="*/ 3021459 w 7467663"/>
              <a:gd name="connsiteY784" fmla="*/ 1035385 h 6858000"/>
              <a:gd name="connsiteX785" fmla="*/ 3153873 w 7467663"/>
              <a:gd name="connsiteY785" fmla="*/ 898971 h 6858000"/>
              <a:gd name="connsiteX786" fmla="*/ 3276511 w 7467663"/>
              <a:gd name="connsiteY786" fmla="*/ 786423 h 6858000"/>
              <a:gd name="connsiteX787" fmla="*/ 3584154 w 7467663"/>
              <a:gd name="connsiteY787" fmla="*/ 448218 h 6858000"/>
              <a:gd name="connsiteX788" fmla="*/ 3624562 w 7467663"/>
              <a:gd name="connsiteY788" fmla="*/ 367041 h 6858000"/>
              <a:gd name="connsiteX789" fmla="*/ 3766672 w 7467663"/>
              <a:gd name="connsiteY789" fmla="*/ 359429 h 6858000"/>
              <a:gd name="connsiteX790" fmla="*/ 3996338 w 7467663"/>
              <a:gd name="connsiteY790" fmla="*/ 968237 h 6858000"/>
              <a:gd name="connsiteX791" fmla="*/ 3766672 w 7467663"/>
              <a:gd name="connsiteY791" fmla="*/ 359429 h 6858000"/>
              <a:gd name="connsiteX792" fmla="*/ 5805386 w 7467663"/>
              <a:gd name="connsiteY792" fmla="*/ 239240 h 6858000"/>
              <a:gd name="connsiteX793" fmla="*/ 5736947 w 7467663"/>
              <a:gd name="connsiteY793" fmla="*/ 261367 h 6858000"/>
              <a:gd name="connsiteX794" fmla="*/ 5427012 w 7467663"/>
              <a:gd name="connsiteY794" fmla="*/ 311272 h 6858000"/>
              <a:gd name="connsiteX795" fmla="*/ 5147818 w 7467663"/>
              <a:gd name="connsiteY795" fmla="*/ 322112 h 6858000"/>
              <a:gd name="connsiteX796" fmla="*/ 5060854 w 7467663"/>
              <a:gd name="connsiteY796" fmla="*/ 311882 h 6858000"/>
              <a:gd name="connsiteX797" fmla="*/ 4945989 w 7467663"/>
              <a:gd name="connsiteY797" fmla="*/ 300516 h 6858000"/>
              <a:gd name="connsiteX798" fmla="*/ 5410479 w 7467663"/>
              <a:gd name="connsiteY798" fmla="*/ 348434 h 6858000"/>
              <a:gd name="connsiteX799" fmla="*/ 5805386 w 7467663"/>
              <a:gd name="connsiteY799" fmla="*/ 239240 h 6858000"/>
              <a:gd name="connsiteX800" fmla="*/ 5905192 w 7467663"/>
              <a:gd name="connsiteY800" fmla="*/ 163079 h 6858000"/>
              <a:gd name="connsiteX801" fmla="*/ 5865655 w 7467663"/>
              <a:gd name="connsiteY801" fmla="*/ 171901 h 6858000"/>
              <a:gd name="connsiteX802" fmla="*/ 5259740 w 7467663"/>
              <a:gd name="connsiteY802" fmla="*/ 257013 h 6858000"/>
              <a:gd name="connsiteX803" fmla="*/ 5208466 w 7467663"/>
              <a:gd name="connsiteY803" fmla="*/ 257550 h 6858000"/>
              <a:gd name="connsiteX804" fmla="*/ 4980204 w 7467663"/>
              <a:gd name="connsiteY804" fmla="*/ 271903 h 6858000"/>
              <a:gd name="connsiteX805" fmla="*/ 5068068 w 7467663"/>
              <a:gd name="connsiteY805" fmla="*/ 282244 h 6858000"/>
              <a:gd name="connsiteX806" fmla="*/ 5153231 w 7467663"/>
              <a:gd name="connsiteY806" fmla="*/ 292240 h 6858000"/>
              <a:gd name="connsiteX807" fmla="*/ 5426491 w 7467663"/>
              <a:gd name="connsiteY807" fmla="*/ 281128 h 6858000"/>
              <a:gd name="connsiteX808" fmla="*/ 5731212 w 7467663"/>
              <a:gd name="connsiteY808" fmla="*/ 231951 h 6858000"/>
              <a:gd name="connsiteX809" fmla="*/ 5905192 w 7467663"/>
              <a:gd name="connsiteY809" fmla="*/ 163079 h 6858000"/>
              <a:gd name="connsiteX810" fmla="*/ 5944437 w 7467663"/>
              <a:gd name="connsiteY810" fmla="*/ 113829 h 6858000"/>
              <a:gd name="connsiteX811" fmla="*/ 5825032 w 7467663"/>
              <a:gd name="connsiteY811" fmla="*/ 146405 h 6858000"/>
              <a:gd name="connsiteX812" fmla="*/ 4955599 w 7467663"/>
              <a:gd name="connsiteY812" fmla="*/ 247008 h 6858000"/>
              <a:gd name="connsiteX813" fmla="*/ 5210104 w 7467663"/>
              <a:gd name="connsiteY813" fmla="*/ 228123 h 6858000"/>
              <a:gd name="connsiteX814" fmla="*/ 5261015 w 7467663"/>
              <a:gd name="connsiteY814" fmla="*/ 227087 h 6858000"/>
              <a:gd name="connsiteX815" fmla="*/ 5861181 w 7467663"/>
              <a:gd name="connsiteY815" fmla="*/ 143093 h 6858000"/>
              <a:gd name="connsiteX816" fmla="*/ 5961252 w 7467663"/>
              <a:gd name="connsiteY816" fmla="*/ 114820 h 6858000"/>
              <a:gd name="connsiteX817" fmla="*/ 5944437 w 7467663"/>
              <a:gd name="connsiteY817" fmla="*/ 113829 h 6858000"/>
              <a:gd name="connsiteX818" fmla="*/ 3882765 w 7467663"/>
              <a:gd name="connsiteY818" fmla="*/ 0 h 6858000"/>
              <a:gd name="connsiteX819" fmla="*/ 3995099 w 7467663"/>
              <a:gd name="connsiteY819" fmla="*/ 0 h 6858000"/>
              <a:gd name="connsiteX820" fmla="*/ 4163818 w 7467663"/>
              <a:gd name="connsiteY820" fmla="*/ 234104 h 6858000"/>
              <a:gd name="connsiteX821" fmla="*/ 4172099 w 7467663"/>
              <a:gd name="connsiteY821" fmla="*/ 234207 h 6858000"/>
              <a:gd name="connsiteX822" fmla="*/ 4784282 w 7467663"/>
              <a:gd name="connsiteY822" fmla="*/ 276561 h 6858000"/>
              <a:gd name="connsiteX823" fmla="*/ 4801687 w 7467663"/>
              <a:gd name="connsiteY823" fmla="*/ 267764 h 6858000"/>
              <a:gd name="connsiteX824" fmla="*/ 6082788 w 7467663"/>
              <a:gd name="connsiteY824" fmla="*/ 64119 h 6858000"/>
              <a:gd name="connsiteX825" fmla="*/ 6099442 w 7467663"/>
              <a:gd name="connsiteY825" fmla="*/ 82568 h 6858000"/>
              <a:gd name="connsiteX826" fmla="*/ 4804137 w 7467663"/>
              <a:gd name="connsiteY826" fmla="*/ 320931 h 6858000"/>
              <a:gd name="connsiteX827" fmla="*/ 4227047 w 7467663"/>
              <a:gd name="connsiteY827" fmla="*/ 313415 h 6858000"/>
              <a:gd name="connsiteX828" fmla="*/ 4346041 w 7467663"/>
              <a:gd name="connsiteY828" fmla="*/ 456086 h 6858000"/>
              <a:gd name="connsiteX829" fmla="*/ 4870967 w 7467663"/>
              <a:gd name="connsiteY829" fmla="*/ 963061 h 6858000"/>
              <a:gd name="connsiteX830" fmla="*/ 4889647 w 7467663"/>
              <a:gd name="connsiteY830" fmla="*/ 957147 h 6858000"/>
              <a:gd name="connsiteX831" fmla="*/ 5422504 w 7467663"/>
              <a:gd name="connsiteY831" fmla="*/ 805191 h 6858000"/>
              <a:gd name="connsiteX832" fmla="*/ 6087656 w 7467663"/>
              <a:gd name="connsiteY832" fmla="*/ 826703 h 6858000"/>
              <a:gd name="connsiteX833" fmla="*/ 6058717 w 7467663"/>
              <a:gd name="connsiteY833" fmla="*/ 865992 h 6858000"/>
              <a:gd name="connsiteX834" fmla="*/ 4974153 w 7467663"/>
              <a:gd name="connsiteY834" fmla="*/ 1045456 h 6858000"/>
              <a:gd name="connsiteX835" fmla="*/ 5627835 w 7467663"/>
              <a:gd name="connsiteY835" fmla="*/ 1472077 h 6858000"/>
              <a:gd name="connsiteX836" fmla="*/ 5629817 w 7467663"/>
              <a:gd name="connsiteY836" fmla="*/ 1471412 h 6858000"/>
              <a:gd name="connsiteX837" fmla="*/ 5634124 w 7467663"/>
              <a:gd name="connsiteY837" fmla="*/ 1470572 h 6858000"/>
              <a:gd name="connsiteX838" fmla="*/ 5755832 w 7467663"/>
              <a:gd name="connsiteY838" fmla="*/ 1383886 h 6858000"/>
              <a:gd name="connsiteX839" fmla="*/ 6014186 w 7467663"/>
              <a:gd name="connsiteY839" fmla="*/ 1279799 h 6858000"/>
              <a:gd name="connsiteX840" fmla="*/ 6901619 w 7467663"/>
              <a:gd name="connsiteY840" fmla="*/ 1047874 h 6858000"/>
              <a:gd name="connsiteX841" fmla="*/ 6931566 w 7467663"/>
              <a:gd name="connsiteY841" fmla="*/ 1062034 h 6858000"/>
              <a:gd name="connsiteX842" fmla="*/ 5790982 w 7467663"/>
              <a:gd name="connsiteY842" fmla="*/ 1561380 h 6858000"/>
              <a:gd name="connsiteX843" fmla="*/ 6188971 w 7467663"/>
              <a:gd name="connsiteY843" fmla="*/ 1755168 h 6858000"/>
              <a:gd name="connsiteX844" fmla="*/ 6202446 w 7467663"/>
              <a:gd name="connsiteY844" fmla="*/ 1752268 h 6858000"/>
              <a:gd name="connsiteX845" fmla="*/ 7179560 w 7467663"/>
              <a:gd name="connsiteY845" fmla="*/ 1467551 h 6858000"/>
              <a:gd name="connsiteX846" fmla="*/ 7158730 w 7467663"/>
              <a:gd name="connsiteY846" fmla="*/ 1507835 h 6858000"/>
              <a:gd name="connsiteX847" fmla="*/ 6326959 w 7467663"/>
              <a:gd name="connsiteY847" fmla="*/ 1817686 h 6858000"/>
              <a:gd name="connsiteX848" fmla="*/ 6537433 w 7467663"/>
              <a:gd name="connsiteY848" fmla="*/ 1907790 h 6858000"/>
              <a:gd name="connsiteX849" fmla="*/ 6550221 w 7467663"/>
              <a:gd name="connsiteY849" fmla="*/ 1910729 h 6858000"/>
              <a:gd name="connsiteX850" fmla="*/ 6964438 w 7467663"/>
              <a:gd name="connsiteY850" fmla="*/ 2209505 h 6858000"/>
              <a:gd name="connsiteX851" fmla="*/ 7367862 w 7467663"/>
              <a:gd name="connsiteY851" fmla="*/ 2806833 h 6858000"/>
              <a:gd name="connsiteX852" fmla="*/ 7364329 w 7467663"/>
              <a:gd name="connsiteY852" fmla="*/ 2826907 h 6858000"/>
              <a:gd name="connsiteX853" fmla="*/ 7290545 w 7467663"/>
              <a:gd name="connsiteY853" fmla="*/ 2850663 h 6858000"/>
              <a:gd name="connsiteX854" fmla="*/ 6472036 w 7467663"/>
              <a:gd name="connsiteY854" fmla="*/ 1959003 h 6858000"/>
              <a:gd name="connsiteX855" fmla="*/ 5792897 w 7467663"/>
              <a:gd name="connsiteY855" fmla="*/ 1647747 h 6858000"/>
              <a:gd name="connsiteX856" fmla="*/ 5842751 w 7467663"/>
              <a:gd name="connsiteY856" fmla="*/ 1816112 h 6858000"/>
              <a:gd name="connsiteX857" fmla="*/ 5847424 w 7467663"/>
              <a:gd name="connsiteY857" fmla="*/ 1815776 h 6858000"/>
              <a:gd name="connsiteX858" fmla="*/ 6399821 w 7467663"/>
              <a:gd name="connsiteY858" fmla="*/ 2344799 h 6858000"/>
              <a:gd name="connsiteX859" fmla="*/ 6323232 w 7467663"/>
              <a:gd name="connsiteY859" fmla="*/ 2389634 h 6858000"/>
              <a:gd name="connsiteX860" fmla="*/ 5942958 w 7467663"/>
              <a:gd name="connsiteY860" fmla="*/ 2077708 h 6858000"/>
              <a:gd name="connsiteX861" fmla="*/ 5921559 w 7467663"/>
              <a:gd name="connsiteY861" fmla="*/ 2378596 h 6858000"/>
              <a:gd name="connsiteX862" fmla="*/ 5817651 w 7467663"/>
              <a:gd name="connsiteY862" fmla="*/ 3023919 h 6858000"/>
              <a:gd name="connsiteX863" fmla="*/ 5729634 w 7467663"/>
              <a:gd name="connsiteY863" fmla="*/ 3051849 h 6858000"/>
              <a:gd name="connsiteX864" fmla="*/ 5611018 w 7467663"/>
              <a:gd name="connsiteY864" fmla="*/ 2316769 h 6858000"/>
              <a:gd name="connsiteX865" fmla="*/ 5687608 w 7467663"/>
              <a:gd name="connsiteY865" fmla="*/ 2039972 h 6858000"/>
              <a:gd name="connsiteX866" fmla="*/ 5657554 w 7467663"/>
              <a:gd name="connsiteY866" fmla="*/ 1576445 h 6858000"/>
              <a:gd name="connsiteX867" fmla="*/ 5150475 w 7467663"/>
              <a:gd name="connsiteY867" fmla="*/ 1274012 h 6858000"/>
              <a:gd name="connsiteX868" fmla="*/ 5349142 w 7467663"/>
              <a:gd name="connsiteY868" fmla="*/ 2204405 h 6858000"/>
              <a:gd name="connsiteX869" fmla="*/ 5262214 w 7467663"/>
              <a:gd name="connsiteY869" fmla="*/ 2233836 h 6858000"/>
              <a:gd name="connsiteX870" fmla="*/ 4981539 w 7467663"/>
              <a:gd name="connsiteY870" fmla="*/ 1542201 h 6858000"/>
              <a:gd name="connsiteX871" fmla="*/ 4958461 w 7467663"/>
              <a:gd name="connsiteY871" fmla="*/ 1136957 h 6858000"/>
              <a:gd name="connsiteX872" fmla="*/ 4655015 w 7467663"/>
              <a:gd name="connsiteY872" fmla="*/ 891426 h 6858000"/>
              <a:gd name="connsiteX873" fmla="*/ 4348002 w 7467663"/>
              <a:gd name="connsiteY873" fmla="*/ 2205895 h 6858000"/>
              <a:gd name="connsiteX874" fmla="*/ 4262250 w 7467663"/>
              <a:gd name="connsiteY874" fmla="*/ 2219972 h 6858000"/>
              <a:gd name="connsiteX875" fmla="*/ 4550611 w 7467663"/>
              <a:gd name="connsiteY875" fmla="*/ 817540 h 6858000"/>
              <a:gd name="connsiteX876" fmla="*/ 4564418 w 7467663"/>
              <a:gd name="connsiteY876" fmla="*/ 808293 h 6858000"/>
              <a:gd name="connsiteX877" fmla="*/ 4266388 w 7467663"/>
              <a:gd name="connsiteY877" fmla="*/ 500083 h 6858000"/>
              <a:gd name="connsiteX878" fmla="*/ 4032842 w 7467663"/>
              <a:gd name="connsiteY878" fmla="*/ 211809 h 6858000"/>
              <a:gd name="connsiteX879" fmla="*/ 3882765 w 7467663"/>
              <a:gd name="connsiteY879" fmla="*/ 0 h 6858000"/>
              <a:gd name="connsiteX880" fmla="*/ 3721337 w 7467663"/>
              <a:gd name="connsiteY880" fmla="*/ 0 h 6858000"/>
              <a:gd name="connsiteX881" fmla="*/ 3797544 w 7467663"/>
              <a:gd name="connsiteY881" fmla="*/ 0 h 6858000"/>
              <a:gd name="connsiteX882" fmla="*/ 3775734 w 7467663"/>
              <a:gd name="connsiteY882" fmla="*/ 95131 h 6858000"/>
              <a:gd name="connsiteX883" fmla="*/ 3724807 w 7467663"/>
              <a:gd name="connsiteY883" fmla="*/ 272257 h 6858000"/>
              <a:gd name="connsiteX884" fmla="*/ 3726844 w 7467663"/>
              <a:gd name="connsiteY884" fmla="*/ 282988 h 6858000"/>
              <a:gd name="connsiteX885" fmla="*/ 3742664 w 7467663"/>
              <a:gd name="connsiteY885" fmla="*/ 279918 h 6858000"/>
              <a:gd name="connsiteX886" fmla="*/ 4103910 w 7467663"/>
              <a:gd name="connsiteY886" fmla="*/ 1161917 h 6858000"/>
              <a:gd name="connsiteX887" fmla="*/ 4020269 w 7467663"/>
              <a:gd name="connsiteY887" fmla="*/ 1200406 h 6858000"/>
              <a:gd name="connsiteX888" fmla="*/ 3674882 w 7467663"/>
              <a:gd name="connsiteY888" fmla="*/ 488524 h 6858000"/>
              <a:gd name="connsiteX889" fmla="*/ 3132682 w 7467663"/>
              <a:gd name="connsiteY889" fmla="*/ 1072284 h 6858000"/>
              <a:gd name="connsiteX890" fmla="*/ 2716346 w 7467663"/>
              <a:gd name="connsiteY890" fmla="*/ 1276376 h 6858000"/>
              <a:gd name="connsiteX891" fmla="*/ 2716772 w 7467663"/>
              <a:gd name="connsiteY891" fmla="*/ 1255462 h 6858000"/>
              <a:gd name="connsiteX892" fmla="*/ 3471096 w 7467663"/>
              <a:gd name="connsiteY892" fmla="*/ 437072 h 6858000"/>
              <a:gd name="connsiteX893" fmla="*/ 3639057 w 7467663"/>
              <a:gd name="connsiteY893" fmla="*/ 286334 h 6858000"/>
              <a:gd name="connsiteX894" fmla="*/ 3640309 w 7467663"/>
              <a:gd name="connsiteY894" fmla="*/ 284664 h 6858000"/>
              <a:gd name="connsiteX895" fmla="*/ 3646022 w 7467663"/>
              <a:gd name="connsiteY895" fmla="*/ 276711 h 6858000"/>
              <a:gd name="connsiteX896" fmla="*/ 3707943 w 7467663"/>
              <a:gd name="connsiteY896" fmla="*/ 65958 h 6858000"/>
              <a:gd name="connsiteX897" fmla="*/ 3721337 w 7467663"/>
              <a:gd name="connsiteY897" fmla="*/ 0 h 6858000"/>
              <a:gd name="connsiteX898" fmla="*/ 2867960 w 7467663"/>
              <a:gd name="connsiteY898" fmla="*/ 0 h 6858000"/>
              <a:gd name="connsiteX899" fmla="*/ 2926351 w 7467663"/>
              <a:gd name="connsiteY899" fmla="*/ 0 h 6858000"/>
              <a:gd name="connsiteX900" fmla="*/ 2902823 w 7467663"/>
              <a:gd name="connsiteY900" fmla="*/ 262929 h 6858000"/>
              <a:gd name="connsiteX901" fmla="*/ 2940663 w 7467663"/>
              <a:gd name="connsiteY901" fmla="*/ 140884 h 6858000"/>
              <a:gd name="connsiteX902" fmla="*/ 2947039 w 7467663"/>
              <a:gd name="connsiteY902" fmla="*/ 122524 h 6858000"/>
              <a:gd name="connsiteX903" fmla="*/ 2984316 w 7467663"/>
              <a:gd name="connsiteY903" fmla="*/ 0 h 6858000"/>
              <a:gd name="connsiteX904" fmla="*/ 3016114 w 7467663"/>
              <a:gd name="connsiteY904" fmla="*/ 0 h 6858000"/>
              <a:gd name="connsiteX905" fmla="*/ 2979949 w 7467663"/>
              <a:gd name="connsiteY905" fmla="*/ 119274 h 6858000"/>
              <a:gd name="connsiteX906" fmla="*/ 3023879 w 7467663"/>
              <a:gd name="connsiteY906" fmla="*/ 0 h 6858000"/>
              <a:gd name="connsiteX907" fmla="*/ 3105400 w 7467663"/>
              <a:gd name="connsiteY907" fmla="*/ 0 h 6858000"/>
              <a:gd name="connsiteX908" fmla="*/ 3094669 w 7467663"/>
              <a:gd name="connsiteY908" fmla="*/ 30308 h 6858000"/>
              <a:gd name="connsiteX909" fmla="*/ 2901945 w 7467663"/>
              <a:gd name="connsiteY909" fmla="*/ 466538 h 6858000"/>
              <a:gd name="connsiteX910" fmla="*/ 2815209 w 7467663"/>
              <a:gd name="connsiteY910" fmla="*/ 497361 h 6858000"/>
              <a:gd name="connsiteX911" fmla="*/ 2844845 w 7467663"/>
              <a:gd name="connsiteY911" fmla="*/ 127638 h 6858000"/>
              <a:gd name="connsiteX912" fmla="*/ 2867960 w 7467663"/>
              <a:gd name="connsiteY912" fmla="*/ 0 h 6858000"/>
              <a:gd name="connsiteX913" fmla="*/ 1057230 w 7467663"/>
              <a:gd name="connsiteY913" fmla="*/ 0 h 6858000"/>
              <a:gd name="connsiteX914" fmla="*/ 1111003 w 7467663"/>
              <a:gd name="connsiteY914" fmla="*/ 0 h 6858000"/>
              <a:gd name="connsiteX915" fmla="*/ 1125553 w 7467663"/>
              <a:gd name="connsiteY915" fmla="*/ 52588 h 6858000"/>
              <a:gd name="connsiteX916" fmla="*/ 1304276 w 7467663"/>
              <a:gd name="connsiteY916" fmla="*/ 476275 h 6858000"/>
              <a:gd name="connsiteX917" fmla="*/ 1492066 w 7467663"/>
              <a:gd name="connsiteY917" fmla="*/ 886333 h 6858000"/>
              <a:gd name="connsiteX918" fmla="*/ 1423698 w 7467663"/>
              <a:gd name="connsiteY918" fmla="*/ 710817 h 6858000"/>
              <a:gd name="connsiteX919" fmla="*/ 1357609 w 7467663"/>
              <a:gd name="connsiteY919" fmla="*/ 532892 h 6858000"/>
              <a:gd name="connsiteX920" fmla="*/ 1309550 w 7467663"/>
              <a:gd name="connsiteY920" fmla="*/ 374031 h 6858000"/>
              <a:gd name="connsiteX921" fmla="*/ 1193673 w 7467663"/>
              <a:gd name="connsiteY921" fmla="*/ 49533 h 6858000"/>
              <a:gd name="connsiteX922" fmla="*/ 1164391 w 7467663"/>
              <a:gd name="connsiteY922" fmla="*/ 0 h 6858000"/>
              <a:gd name="connsiteX923" fmla="*/ 1200666 w 7467663"/>
              <a:gd name="connsiteY923" fmla="*/ 0 h 6858000"/>
              <a:gd name="connsiteX924" fmla="*/ 1223408 w 7467663"/>
              <a:gd name="connsiteY924" fmla="*/ 38996 h 6858000"/>
              <a:gd name="connsiteX925" fmla="*/ 1339635 w 7467663"/>
              <a:gd name="connsiteY925" fmla="*/ 365517 h 6858000"/>
              <a:gd name="connsiteX926" fmla="*/ 1387469 w 7467663"/>
              <a:gd name="connsiteY926" fmla="*/ 523079 h 6858000"/>
              <a:gd name="connsiteX927" fmla="*/ 1452685 w 7467663"/>
              <a:gd name="connsiteY927" fmla="*/ 699806 h 6858000"/>
              <a:gd name="connsiteX928" fmla="*/ 1492092 w 7467663"/>
              <a:gd name="connsiteY928" fmla="*/ 800424 h 6858000"/>
              <a:gd name="connsiteX929" fmla="*/ 1455302 w 7467663"/>
              <a:gd name="connsiteY929" fmla="*/ 632913 h 6858000"/>
              <a:gd name="connsiteX930" fmla="*/ 1222336 w 7467663"/>
              <a:gd name="connsiteY930" fmla="*/ 9480 h 6858000"/>
              <a:gd name="connsiteX931" fmla="*/ 1214634 w 7467663"/>
              <a:gd name="connsiteY931" fmla="*/ 0 h 6858000"/>
              <a:gd name="connsiteX932" fmla="*/ 1289827 w 7467663"/>
              <a:gd name="connsiteY932" fmla="*/ 0 h 6858000"/>
              <a:gd name="connsiteX933" fmla="*/ 1321076 w 7467663"/>
              <a:gd name="connsiteY933" fmla="*/ 59722 h 6858000"/>
              <a:gd name="connsiteX934" fmla="*/ 1512579 w 7467663"/>
              <a:gd name="connsiteY934" fmla="*/ 626441 h 6858000"/>
              <a:gd name="connsiteX935" fmla="*/ 1506076 w 7467663"/>
              <a:gd name="connsiteY935" fmla="*/ 1089289 h 6858000"/>
              <a:gd name="connsiteX936" fmla="*/ 1486346 w 7467663"/>
              <a:gd name="connsiteY936" fmla="*/ 1079919 h 6858000"/>
              <a:gd name="connsiteX937" fmla="*/ 1070511 w 7467663"/>
              <a:gd name="connsiteY937" fmla="*/ 48609 h 6858000"/>
              <a:gd name="connsiteX938" fmla="*/ 1057230 w 7467663"/>
              <a:gd name="connsiteY938" fmla="*/ 0 h 6858000"/>
              <a:gd name="connsiteX939" fmla="*/ 43151 w 7467663"/>
              <a:gd name="connsiteY939" fmla="*/ 0 h 6858000"/>
              <a:gd name="connsiteX940" fmla="*/ 95283 w 7467663"/>
              <a:gd name="connsiteY940" fmla="*/ 0 h 6858000"/>
              <a:gd name="connsiteX941" fmla="*/ 300708 w 7467663"/>
              <a:gd name="connsiteY941" fmla="*/ 154571 h 6858000"/>
              <a:gd name="connsiteX942" fmla="*/ 530414 w 7467663"/>
              <a:gd name="connsiteY942" fmla="*/ 354673 h 6858000"/>
              <a:gd name="connsiteX943" fmla="*/ 333785 w 7467663"/>
              <a:gd name="connsiteY943" fmla="*/ 161564 h 6858000"/>
              <a:gd name="connsiteX944" fmla="*/ 147005 w 7467663"/>
              <a:gd name="connsiteY944" fmla="*/ 0 h 6858000"/>
              <a:gd name="connsiteX945" fmla="*/ 272509 w 7467663"/>
              <a:gd name="connsiteY945" fmla="*/ 0 h 6858000"/>
              <a:gd name="connsiteX946" fmla="*/ 326276 w 7467663"/>
              <a:gd name="connsiteY946" fmla="*/ 45847 h 6858000"/>
              <a:gd name="connsiteX947" fmla="*/ 823759 w 7467663"/>
              <a:gd name="connsiteY947" fmla="*/ 574145 h 6858000"/>
              <a:gd name="connsiteX948" fmla="*/ 811254 w 7467663"/>
              <a:gd name="connsiteY948" fmla="*/ 665546 h 6858000"/>
              <a:gd name="connsiteX949" fmla="*/ 154042 w 7467663"/>
              <a:gd name="connsiteY949" fmla="*/ 261522 h 6858000"/>
              <a:gd name="connsiteX950" fmla="*/ 13550 w 7467663"/>
              <a:gd name="connsiteY950" fmla="*/ 158423 h 6858000"/>
              <a:gd name="connsiteX951" fmla="*/ 0 w 7467663"/>
              <a:gd name="connsiteY951" fmla="*/ 146618 h 6858000"/>
              <a:gd name="connsiteX952" fmla="*/ 0 w 7467663"/>
              <a:gd name="connsiteY952" fmla="*/ 59161 h 6858000"/>
              <a:gd name="connsiteX953" fmla="*/ 45427 w 7467663"/>
              <a:gd name="connsiteY953" fmla="*/ 101078 h 6858000"/>
              <a:gd name="connsiteX954" fmla="*/ 630103 w 7467663"/>
              <a:gd name="connsiteY954" fmla="*/ 485885 h 6858000"/>
              <a:gd name="connsiteX955" fmla="*/ 532040 w 7467663"/>
              <a:gd name="connsiteY955" fmla="*/ 399359 h 6858000"/>
              <a:gd name="connsiteX956" fmla="*/ 517618 w 7467663"/>
              <a:gd name="connsiteY956" fmla="*/ 385726 h 6858000"/>
              <a:gd name="connsiteX957" fmla="*/ 285074 w 7467663"/>
              <a:gd name="connsiteY957" fmla="*/ 182755 h 6858000"/>
              <a:gd name="connsiteX958" fmla="*/ 43151 w 7467663"/>
              <a:gd name="connsiteY958" fmla="*/ 0 h 6858000"/>
              <a:gd name="connsiteX0" fmla="*/ 369702 w 7467663"/>
              <a:gd name="connsiteY0" fmla="*/ 6712169 h 6858000"/>
              <a:gd name="connsiteX1" fmla="*/ 366575 w 7467663"/>
              <a:gd name="connsiteY1" fmla="*/ 6715556 h 6858000"/>
              <a:gd name="connsiteX2" fmla="*/ 371637 w 7467663"/>
              <a:gd name="connsiteY2" fmla="*/ 6713954 h 6858000"/>
              <a:gd name="connsiteX3" fmla="*/ 369702 w 7467663"/>
              <a:gd name="connsiteY3" fmla="*/ 6712169 h 6858000"/>
              <a:gd name="connsiteX4" fmla="*/ 7088673 w 7467663"/>
              <a:gd name="connsiteY4" fmla="*/ 6610396 h 6858000"/>
              <a:gd name="connsiteX5" fmla="*/ 7440138 w 7467663"/>
              <a:gd name="connsiteY5" fmla="*/ 6622648 h 6858000"/>
              <a:gd name="connsiteX6" fmla="*/ 7467600 w 7467663"/>
              <a:gd name="connsiteY6" fmla="*/ 6628217 h 6858000"/>
              <a:gd name="connsiteX7" fmla="*/ 7467600 w 7467663"/>
              <a:gd name="connsiteY7" fmla="*/ 6668575 h 6858000"/>
              <a:gd name="connsiteX8" fmla="*/ 7392322 w 7467663"/>
              <a:gd name="connsiteY8" fmla="*/ 6658238 h 6858000"/>
              <a:gd name="connsiteX9" fmla="*/ 7467600 w 7467663"/>
              <a:gd name="connsiteY9" fmla="*/ 6683873 h 6858000"/>
              <a:gd name="connsiteX10" fmla="*/ 7467600 w 7467663"/>
              <a:gd name="connsiteY10" fmla="*/ 6714215 h 6858000"/>
              <a:gd name="connsiteX11" fmla="*/ 7447383 w 7467663"/>
              <a:gd name="connsiteY11" fmla="*/ 6707202 h 6858000"/>
              <a:gd name="connsiteX12" fmla="*/ 7289862 w 7467663"/>
              <a:gd name="connsiteY12" fmla="*/ 6659827 h 6858000"/>
              <a:gd name="connsiteX13" fmla="*/ 7434024 w 7467663"/>
              <a:gd name="connsiteY13" fmla="*/ 6722130 h 6858000"/>
              <a:gd name="connsiteX14" fmla="*/ 7467600 w 7467663"/>
              <a:gd name="connsiteY14" fmla="*/ 6736157 h 6858000"/>
              <a:gd name="connsiteX15" fmla="*/ 7467600 w 7467663"/>
              <a:gd name="connsiteY15" fmla="*/ 6767913 h 6858000"/>
              <a:gd name="connsiteX16" fmla="*/ 7392158 w 7467663"/>
              <a:gd name="connsiteY16" fmla="*/ 6771365 h 6858000"/>
              <a:gd name="connsiteX17" fmla="*/ 7467600 w 7467663"/>
              <a:gd name="connsiteY17" fmla="*/ 6805948 h 6858000"/>
              <a:gd name="connsiteX18" fmla="*/ 7467600 w 7467663"/>
              <a:gd name="connsiteY18" fmla="*/ 6831490 h 6858000"/>
              <a:gd name="connsiteX19" fmla="*/ 7410696 w 7467663"/>
              <a:gd name="connsiteY19" fmla="*/ 6803861 h 6858000"/>
              <a:gd name="connsiteX20" fmla="*/ 7088673 w 7467663"/>
              <a:gd name="connsiteY20" fmla="*/ 6610396 h 6858000"/>
              <a:gd name="connsiteX21" fmla="*/ 1019354 w 7467663"/>
              <a:gd name="connsiteY21" fmla="*/ 6315006 h 6858000"/>
              <a:gd name="connsiteX22" fmla="*/ 441046 w 7467663"/>
              <a:gd name="connsiteY22" fmla="*/ 6691153 h 6858000"/>
              <a:gd name="connsiteX23" fmla="*/ 1019354 w 7467663"/>
              <a:gd name="connsiteY23" fmla="*/ 6315006 h 6858000"/>
              <a:gd name="connsiteX24" fmla="*/ 991680 w 7467663"/>
              <a:gd name="connsiteY24" fmla="*/ 6298413 h 6858000"/>
              <a:gd name="connsiteX25" fmla="*/ 409060 w 7467663"/>
              <a:gd name="connsiteY25" fmla="*/ 6671470 h 6858000"/>
              <a:gd name="connsiteX26" fmla="*/ 991680 w 7467663"/>
              <a:gd name="connsiteY26" fmla="*/ 6298413 h 6858000"/>
              <a:gd name="connsiteX27" fmla="*/ 103333 w 7467663"/>
              <a:gd name="connsiteY27" fmla="*/ 5699602 h 6858000"/>
              <a:gd name="connsiteX28" fmla="*/ 233938 w 7467663"/>
              <a:gd name="connsiteY28" fmla="*/ 5809416 h 6858000"/>
              <a:gd name="connsiteX29" fmla="*/ 883580 w 7467663"/>
              <a:gd name="connsiteY29" fmla="*/ 6180710 h 6858000"/>
              <a:gd name="connsiteX30" fmla="*/ 487337 w 7467663"/>
              <a:gd name="connsiteY30" fmla="*/ 5950182 h 6858000"/>
              <a:gd name="connsiteX31" fmla="*/ 354051 w 7467663"/>
              <a:gd name="connsiteY31" fmla="*/ 5854912 h 6858000"/>
              <a:gd name="connsiteX32" fmla="*/ 195436 w 7467663"/>
              <a:gd name="connsiteY32" fmla="*/ 5755068 h 6858000"/>
              <a:gd name="connsiteX33" fmla="*/ 103333 w 7467663"/>
              <a:gd name="connsiteY33" fmla="*/ 5699602 h 6858000"/>
              <a:gd name="connsiteX34" fmla="*/ 5539432 w 7467663"/>
              <a:gd name="connsiteY34" fmla="*/ 5642928 h 6858000"/>
              <a:gd name="connsiteX35" fmla="*/ 5555462 w 7467663"/>
              <a:gd name="connsiteY35" fmla="*/ 5694454 h 6858000"/>
              <a:gd name="connsiteX36" fmla="*/ 5828270 w 7467663"/>
              <a:gd name="connsiteY36" fmla="*/ 6320663 h 6858000"/>
              <a:gd name="connsiteX37" fmla="*/ 5947416 w 7467663"/>
              <a:gd name="connsiteY37" fmla="*/ 6574846 h 6858000"/>
              <a:gd name="connsiteX38" fmla="*/ 5539432 w 7467663"/>
              <a:gd name="connsiteY38" fmla="*/ 5642928 h 6858000"/>
              <a:gd name="connsiteX39" fmla="*/ 51253 w 7467663"/>
              <a:gd name="connsiteY39" fmla="*/ 5631825 h 6858000"/>
              <a:gd name="connsiteX40" fmla="*/ 211622 w 7467663"/>
              <a:gd name="connsiteY40" fmla="*/ 5728803 h 6858000"/>
              <a:gd name="connsiteX41" fmla="*/ 371652 w 7467663"/>
              <a:gd name="connsiteY41" fmla="*/ 5829062 h 6858000"/>
              <a:gd name="connsiteX42" fmla="*/ 505903 w 7467663"/>
              <a:gd name="connsiteY42" fmla="*/ 5925221 h 6858000"/>
              <a:gd name="connsiteX43" fmla="*/ 899240 w 7467663"/>
              <a:gd name="connsiteY43" fmla="*/ 6153068 h 6858000"/>
              <a:gd name="connsiteX44" fmla="*/ 988114 w 7467663"/>
              <a:gd name="connsiteY44" fmla="*/ 6174204 h 6858000"/>
              <a:gd name="connsiteX45" fmla="*/ 845971 w 7467663"/>
              <a:gd name="connsiteY45" fmla="*/ 6067177 h 6858000"/>
              <a:gd name="connsiteX46" fmla="*/ 448057 w 7467663"/>
              <a:gd name="connsiteY46" fmla="*/ 5841376 h 6858000"/>
              <a:gd name="connsiteX47" fmla="*/ 51253 w 7467663"/>
              <a:gd name="connsiteY47" fmla="*/ 5631825 h 6858000"/>
              <a:gd name="connsiteX48" fmla="*/ 2606687 w 7467663"/>
              <a:gd name="connsiteY48" fmla="*/ 5630718 h 6858000"/>
              <a:gd name="connsiteX49" fmla="*/ 2645658 w 7467663"/>
              <a:gd name="connsiteY49" fmla="*/ 6640259 h 6858000"/>
              <a:gd name="connsiteX50" fmla="*/ 2606687 w 7467663"/>
              <a:gd name="connsiteY50" fmla="*/ 5630718 h 6858000"/>
              <a:gd name="connsiteX51" fmla="*/ 3642057 w 7467663"/>
              <a:gd name="connsiteY51" fmla="*/ 5573487 h 6858000"/>
              <a:gd name="connsiteX52" fmla="*/ 3632981 w 7467663"/>
              <a:gd name="connsiteY52" fmla="*/ 5579437 h 6858000"/>
              <a:gd name="connsiteX53" fmla="*/ 3382436 w 7467663"/>
              <a:gd name="connsiteY53" fmla="*/ 5952726 h 6858000"/>
              <a:gd name="connsiteX54" fmla="*/ 3191929 w 7467663"/>
              <a:gd name="connsiteY54" fmla="*/ 6662669 h 6858000"/>
              <a:gd name="connsiteX55" fmla="*/ 3369898 w 7467663"/>
              <a:gd name="connsiteY55" fmla="*/ 6081771 h 6858000"/>
              <a:gd name="connsiteX56" fmla="*/ 3642057 w 7467663"/>
              <a:gd name="connsiteY56" fmla="*/ 5573487 h 6858000"/>
              <a:gd name="connsiteX57" fmla="*/ 2650666 w 7467663"/>
              <a:gd name="connsiteY57" fmla="*/ 5530686 h 6858000"/>
              <a:gd name="connsiteX58" fmla="*/ 2650249 w 7467663"/>
              <a:gd name="connsiteY58" fmla="*/ 5532101 h 6858000"/>
              <a:gd name="connsiteX59" fmla="*/ 2663808 w 7467663"/>
              <a:gd name="connsiteY59" fmla="*/ 6535215 h 6858000"/>
              <a:gd name="connsiteX60" fmla="*/ 2665418 w 7467663"/>
              <a:gd name="connsiteY60" fmla="*/ 6132756 h 6858000"/>
              <a:gd name="connsiteX61" fmla="*/ 2650666 w 7467663"/>
              <a:gd name="connsiteY61" fmla="*/ 5530686 h 6858000"/>
              <a:gd name="connsiteX62" fmla="*/ 2680277 w 7467663"/>
              <a:gd name="connsiteY62" fmla="*/ 5479204 h 6858000"/>
              <a:gd name="connsiteX63" fmla="*/ 2678972 w 7467663"/>
              <a:gd name="connsiteY63" fmla="*/ 5481582 h 6858000"/>
              <a:gd name="connsiteX64" fmla="*/ 2696666 w 7467663"/>
              <a:gd name="connsiteY64" fmla="*/ 6133836 h 6858000"/>
              <a:gd name="connsiteX65" fmla="*/ 2695769 w 7467663"/>
              <a:gd name="connsiteY65" fmla="*/ 6390955 h 6858000"/>
              <a:gd name="connsiteX66" fmla="*/ 2739893 w 7467663"/>
              <a:gd name="connsiteY66" fmla="*/ 6108357 h 6858000"/>
              <a:gd name="connsiteX67" fmla="*/ 2680277 w 7467663"/>
              <a:gd name="connsiteY67" fmla="*/ 5479204 h 6858000"/>
              <a:gd name="connsiteX68" fmla="*/ 1132195 w 7467663"/>
              <a:gd name="connsiteY68" fmla="*/ 5467980 h 6858000"/>
              <a:gd name="connsiteX69" fmla="*/ 1679056 w 7467663"/>
              <a:gd name="connsiteY69" fmla="*/ 5516907 h 6858000"/>
              <a:gd name="connsiteX70" fmla="*/ 2128648 w 7467663"/>
              <a:gd name="connsiteY70" fmla="*/ 5474249 h 6858000"/>
              <a:gd name="connsiteX71" fmla="*/ 1825619 w 7467663"/>
              <a:gd name="connsiteY71" fmla="*/ 5478447 h 6858000"/>
              <a:gd name="connsiteX72" fmla="*/ 1737798 w 7467663"/>
              <a:gd name="connsiteY72" fmla="*/ 5483353 h 6858000"/>
              <a:gd name="connsiteX73" fmla="*/ 1132195 w 7467663"/>
              <a:gd name="connsiteY73" fmla="*/ 5467980 h 6858000"/>
              <a:gd name="connsiteX74" fmla="*/ 7454976 w 7467663"/>
              <a:gd name="connsiteY74" fmla="*/ 6318297 h 6858000"/>
              <a:gd name="connsiteX75" fmla="*/ 7467600 w 7467663"/>
              <a:gd name="connsiteY75" fmla="*/ 6163634 h 6858000"/>
              <a:gd name="connsiteX76" fmla="*/ 7448321 w 7467663"/>
              <a:gd name="connsiteY76" fmla="*/ 6190991 h 6858000"/>
              <a:gd name="connsiteX77" fmla="*/ 7467600 w 7467663"/>
              <a:gd name="connsiteY77" fmla="*/ 6334256 h 6858000"/>
              <a:gd name="connsiteX78" fmla="*/ 7454976 w 7467663"/>
              <a:gd name="connsiteY78" fmla="*/ 6318297 h 6858000"/>
              <a:gd name="connsiteX79" fmla="*/ 1456157 w 7467663"/>
              <a:gd name="connsiteY79" fmla="*/ 5371404 h 6858000"/>
              <a:gd name="connsiteX80" fmla="*/ 1244432 w 7467663"/>
              <a:gd name="connsiteY80" fmla="*/ 5385601 h 6858000"/>
              <a:gd name="connsiteX81" fmla="*/ 973990 w 7467663"/>
              <a:gd name="connsiteY81" fmla="*/ 5424940 h 6858000"/>
              <a:gd name="connsiteX82" fmla="*/ 1103809 w 7467663"/>
              <a:gd name="connsiteY82" fmla="*/ 5433720 h 6858000"/>
              <a:gd name="connsiteX83" fmla="*/ 1123454 w 7467663"/>
              <a:gd name="connsiteY83" fmla="*/ 5435727 h 6858000"/>
              <a:gd name="connsiteX84" fmla="*/ 1737017 w 7467663"/>
              <a:gd name="connsiteY84" fmla="*/ 5452183 h 6858000"/>
              <a:gd name="connsiteX85" fmla="*/ 1824397 w 7467663"/>
              <a:gd name="connsiteY85" fmla="*/ 5447757 h 6858000"/>
              <a:gd name="connsiteX86" fmla="*/ 2070059 w 7467663"/>
              <a:gd name="connsiteY86" fmla="*/ 5441660 h 6858000"/>
              <a:gd name="connsiteX87" fmla="*/ 1456157 w 7467663"/>
              <a:gd name="connsiteY87" fmla="*/ 5371404 h 6858000"/>
              <a:gd name="connsiteX88" fmla="*/ 4988186 w 7467663"/>
              <a:gd name="connsiteY88" fmla="*/ 5216467 h 6858000"/>
              <a:gd name="connsiteX89" fmla="*/ 4777334 w 7467663"/>
              <a:gd name="connsiteY89" fmla="*/ 5406072 h 6858000"/>
              <a:gd name="connsiteX90" fmla="*/ 4718341 w 7467663"/>
              <a:gd name="connsiteY90" fmla="*/ 5468043 h 6858000"/>
              <a:gd name="connsiteX91" fmla="*/ 4604655 w 7467663"/>
              <a:gd name="connsiteY91" fmla="*/ 5583434 h 6858000"/>
              <a:gd name="connsiteX92" fmla="*/ 4565074 w 7467663"/>
              <a:gd name="connsiteY92" fmla="*/ 5618550 h 6858000"/>
              <a:gd name="connsiteX93" fmla="*/ 4988186 w 7467663"/>
              <a:gd name="connsiteY93" fmla="*/ 5216467 h 6858000"/>
              <a:gd name="connsiteX94" fmla="*/ 4978032 w 7467663"/>
              <a:gd name="connsiteY94" fmla="*/ 5183809 h 6858000"/>
              <a:gd name="connsiteX95" fmla="*/ 4463413 w 7467663"/>
              <a:gd name="connsiteY95" fmla="*/ 5615162 h 6858000"/>
              <a:gd name="connsiteX96" fmla="*/ 4358134 w 7467663"/>
              <a:gd name="connsiteY96" fmla="*/ 5742791 h 6858000"/>
              <a:gd name="connsiteX97" fmla="*/ 4376219 w 7467663"/>
              <a:gd name="connsiteY97" fmla="*/ 5729027 h 6858000"/>
              <a:gd name="connsiteX98" fmla="*/ 4582340 w 7467663"/>
              <a:gd name="connsiteY98" fmla="*/ 5561037 h 6858000"/>
              <a:gd name="connsiteX99" fmla="*/ 4694684 w 7467663"/>
              <a:gd name="connsiteY99" fmla="*/ 5447098 h 6858000"/>
              <a:gd name="connsiteX100" fmla="*/ 4754123 w 7467663"/>
              <a:gd name="connsiteY100" fmla="*/ 5384643 h 6858000"/>
              <a:gd name="connsiteX101" fmla="*/ 4978032 w 7467663"/>
              <a:gd name="connsiteY101" fmla="*/ 5183809 h 6858000"/>
              <a:gd name="connsiteX102" fmla="*/ 1903353 w 7467663"/>
              <a:gd name="connsiteY102" fmla="*/ 5044827 h 6858000"/>
              <a:gd name="connsiteX103" fmla="*/ 1936931 w 7467663"/>
              <a:gd name="connsiteY103" fmla="*/ 5093954 h 6858000"/>
              <a:gd name="connsiteX104" fmla="*/ 2195868 w 7467663"/>
              <a:gd name="connsiteY104" fmla="*/ 5396574 h 6858000"/>
              <a:gd name="connsiteX105" fmla="*/ 2088852 w 7467663"/>
              <a:gd name="connsiteY105" fmla="*/ 5166123 h 6858000"/>
              <a:gd name="connsiteX106" fmla="*/ 1958241 w 7467663"/>
              <a:gd name="connsiteY106" fmla="*/ 5067955 h 6858000"/>
              <a:gd name="connsiteX107" fmla="*/ 1903353 w 7467663"/>
              <a:gd name="connsiteY107" fmla="*/ 5044827 h 6858000"/>
              <a:gd name="connsiteX108" fmla="*/ 1979378 w 7467663"/>
              <a:gd name="connsiteY108" fmla="*/ 4769504 h 6858000"/>
              <a:gd name="connsiteX109" fmla="*/ 2882120 w 7467663"/>
              <a:gd name="connsiteY109" fmla="*/ 5064547 h 6858000"/>
              <a:gd name="connsiteX110" fmla="*/ 2793103 w 7467663"/>
              <a:gd name="connsiteY110" fmla="*/ 5039699 h 6858000"/>
              <a:gd name="connsiteX111" fmla="*/ 2770041 w 7467663"/>
              <a:gd name="connsiteY111" fmla="*/ 5033634 h 6858000"/>
              <a:gd name="connsiteX112" fmla="*/ 1979378 w 7467663"/>
              <a:gd name="connsiteY112" fmla="*/ 4769504 h 6858000"/>
              <a:gd name="connsiteX113" fmla="*/ 1927410 w 7467663"/>
              <a:gd name="connsiteY113" fmla="*/ 4716164 h 6858000"/>
              <a:gd name="connsiteX114" fmla="*/ 1959587 w 7467663"/>
              <a:gd name="connsiteY114" fmla="*/ 4728849 h 6858000"/>
              <a:gd name="connsiteX115" fmla="*/ 2777707 w 7467663"/>
              <a:gd name="connsiteY115" fmla="*/ 5003991 h 6858000"/>
              <a:gd name="connsiteX116" fmla="*/ 2800768 w 7467663"/>
              <a:gd name="connsiteY116" fmla="*/ 5010056 h 6858000"/>
              <a:gd name="connsiteX117" fmla="*/ 2879408 w 7467663"/>
              <a:gd name="connsiteY117" fmla="*/ 5031590 h 6858000"/>
              <a:gd name="connsiteX118" fmla="*/ 2862295 w 7467663"/>
              <a:gd name="connsiteY118" fmla="*/ 5022958 h 6858000"/>
              <a:gd name="connsiteX119" fmla="*/ 2813343 w 7467663"/>
              <a:gd name="connsiteY119" fmla="*/ 4998369 h 6858000"/>
              <a:gd name="connsiteX120" fmla="*/ 2646245 w 7467663"/>
              <a:gd name="connsiteY120" fmla="*/ 4930999 h 6858000"/>
              <a:gd name="connsiteX121" fmla="*/ 1999243 w 7467663"/>
              <a:gd name="connsiteY121" fmla="*/ 4730524 h 6858000"/>
              <a:gd name="connsiteX122" fmla="*/ 1979527 w 7467663"/>
              <a:gd name="connsiteY122" fmla="*/ 4726651 h 6858000"/>
              <a:gd name="connsiteX123" fmla="*/ 1927410 w 7467663"/>
              <a:gd name="connsiteY123" fmla="*/ 4716164 h 6858000"/>
              <a:gd name="connsiteX124" fmla="*/ 1997014 w 7467663"/>
              <a:gd name="connsiteY124" fmla="*/ 4698007 h 6858000"/>
              <a:gd name="connsiteX125" fmla="*/ 2005458 w 7467663"/>
              <a:gd name="connsiteY125" fmla="*/ 4699540 h 6858000"/>
              <a:gd name="connsiteX126" fmla="*/ 2657186 w 7467663"/>
              <a:gd name="connsiteY126" fmla="*/ 4901687 h 6858000"/>
              <a:gd name="connsiteX127" fmla="*/ 2826662 w 7467663"/>
              <a:gd name="connsiteY127" fmla="*/ 4970362 h 6858000"/>
              <a:gd name="connsiteX128" fmla="*/ 2876100 w 7467663"/>
              <a:gd name="connsiteY128" fmla="*/ 4995397 h 6858000"/>
              <a:gd name="connsiteX129" fmla="*/ 3042600 w 7467663"/>
              <a:gd name="connsiteY129" fmla="*/ 5059532 h 6858000"/>
              <a:gd name="connsiteX130" fmla="*/ 1997014 w 7467663"/>
              <a:gd name="connsiteY130" fmla="*/ 4698007 h 6858000"/>
              <a:gd name="connsiteX131" fmla="*/ 2305292 w 7467663"/>
              <a:gd name="connsiteY131" fmla="*/ 4219492 h 6858000"/>
              <a:gd name="connsiteX132" fmla="*/ 3360922 w 7467663"/>
              <a:gd name="connsiteY132" fmla="*/ 4529373 h 6858000"/>
              <a:gd name="connsiteX133" fmla="*/ 3492420 w 7467663"/>
              <a:gd name="connsiteY133" fmla="*/ 4510145 h 6858000"/>
              <a:gd name="connsiteX134" fmla="*/ 3364086 w 7467663"/>
              <a:gd name="connsiteY134" fmla="*/ 4480340 h 6858000"/>
              <a:gd name="connsiteX135" fmla="*/ 3225818 w 7467663"/>
              <a:gd name="connsiteY135" fmla="*/ 4411822 h 6858000"/>
              <a:gd name="connsiteX136" fmla="*/ 3129696 w 7467663"/>
              <a:gd name="connsiteY136" fmla="*/ 4360704 h 6858000"/>
              <a:gd name="connsiteX137" fmla="*/ 2814545 w 7467663"/>
              <a:gd name="connsiteY137" fmla="*/ 4282955 h 6858000"/>
              <a:gd name="connsiteX138" fmla="*/ 2305292 w 7467663"/>
              <a:gd name="connsiteY138" fmla="*/ 4219492 h 6858000"/>
              <a:gd name="connsiteX139" fmla="*/ 2626982 w 7467663"/>
              <a:gd name="connsiteY139" fmla="*/ 4206450 h 6858000"/>
              <a:gd name="connsiteX140" fmla="*/ 2490617 w 7467663"/>
              <a:gd name="connsiteY140" fmla="*/ 4206951 h 6858000"/>
              <a:gd name="connsiteX141" fmla="*/ 2819869 w 7467663"/>
              <a:gd name="connsiteY141" fmla="*/ 4252936 h 6858000"/>
              <a:gd name="connsiteX142" fmla="*/ 3143018 w 7467663"/>
              <a:gd name="connsiteY142" fmla="*/ 4332698 h 6858000"/>
              <a:gd name="connsiteX143" fmla="*/ 3241520 w 7467663"/>
              <a:gd name="connsiteY143" fmla="*/ 4385112 h 6858000"/>
              <a:gd name="connsiteX144" fmla="*/ 3374575 w 7467663"/>
              <a:gd name="connsiteY144" fmla="*/ 4451517 h 6858000"/>
              <a:gd name="connsiteX145" fmla="*/ 3505221 w 7467663"/>
              <a:gd name="connsiteY145" fmla="*/ 4480757 h 6858000"/>
              <a:gd name="connsiteX146" fmla="*/ 2626982 w 7467663"/>
              <a:gd name="connsiteY146" fmla="*/ 4206450 h 6858000"/>
              <a:gd name="connsiteX147" fmla="*/ 1310106 w 7467663"/>
              <a:gd name="connsiteY147" fmla="*/ 3943217 h 6858000"/>
              <a:gd name="connsiteX148" fmla="*/ 854994 w 7467663"/>
              <a:gd name="connsiteY148" fmla="*/ 4399136 h 6858000"/>
              <a:gd name="connsiteX149" fmla="*/ 742462 w 7467663"/>
              <a:gd name="connsiteY149" fmla="*/ 4594648 h 6858000"/>
              <a:gd name="connsiteX150" fmla="*/ 820602 w 7467663"/>
              <a:gd name="connsiteY150" fmla="*/ 4485915 h 6858000"/>
              <a:gd name="connsiteX151" fmla="*/ 878295 w 7467663"/>
              <a:gd name="connsiteY151" fmla="*/ 4403594 h 6858000"/>
              <a:gd name="connsiteX152" fmla="*/ 1240607 w 7467663"/>
              <a:gd name="connsiteY152" fmla="*/ 4010401 h 6858000"/>
              <a:gd name="connsiteX153" fmla="*/ 1310106 w 7467663"/>
              <a:gd name="connsiteY153" fmla="*/ 3943217 h 6858000"/>
              <a:gd name="connsiteX154" fmla="*/ 1423113 w 7467663"/>
              <a:gd name="connsiteY154" fmla="*/ 3874565 h 6858000"/>
              <a:gd name="connsiteX155" fmla="*/ 1260565 w 7467663"/>
              <a:gd name="connsiteY155" fmla="*/ 4031982 h 6858000"/>
              <a:gd name="connsiteX156" fmla="*/ 901900 w 7467663"/>
              <a:gd name="connsiteY156" fmla="*/ 4421236 h 6858000"/>
              <a:gd name="connsiteX157" fmla="*/ 845044 w 7467663"/>
              <a:gd name="connsiteY157" fmla="*/ 4502436 h 6858000"/>
              <a:gd name="connsiteX158" fmla="*/ 685926 w 7467663"/>
              <a:gd name="connsiteY158" fmla="*/ 4703069 h 6858000"/>
              <a:gd name="connsiteX159" fmla="*/ 684248 w 7467663"/>
              <a:gd name="connsiteY159" fmla="*/ 4706721 h 6858000"/>
              <a:gd name="connsiteX160" fmla="*/ 1423113 w 7467663"/>
              <a:gd name="connsiteY160" fmla="*/ 3874565 h 6858000"/>
              <a:gd name="connsiteX161" fmla="*/ 3316479 w 7467663"/>
              <a:gd name="connsiteY161" fmla="*/ 3872136 h 6858000"/>
              <a:gd name="connsiteX162" fmla="*/ 3546806 w 7467663"/>
              <a:gd name="connsiteY162" fmla="*/ 4356139 h 6858000"/>
              <a:gd name="connsiteX163" fmla="*/ 3364433 w 7467663"/>
              <a:gd name="connsiteY163" fmla="*/ 3953121 h 6858000"/>
              <a:gd name="connsiteX164" fmla="*/ 3316479 w 7467663"/>
              <a:gd name="connsiteY164" fmla="*/ 3872136 h 6858000"/>
              <a:gd name="connsiteX165" fmla="*/ 3291335 w 7467663"/>
              <a:gd name="connsiteY165" fmla="*/ 3767420 h 6858000"/>
              <a:gd name="connsiteX166" fmla="*/ 3390805 w 7467663"/>
              <a:gd name="connsiteY166" fmla="*/ 3937163 h 6858000"/>
              <a:gd name="connsiteX167" fmla="*/ 3579062 w 7467663"/>
              <a:gd name="connsiteY167" fmla="*/ 4359040 h 6858000"/>
              <a:gd name="connsiteX168" fmla="*/ 3467355 w 7467663"/>
              <a:gd name="connsiteY168" fmla="*/ 3988130 h 6858000"/>
              <a:gd name="connsiteX169" fmla="*/ 3310753 w 7467663"/>
              <a:gd name="connsiteY169" fmla="*/ 3787140 h 6858000"/>
              <a:gd name="connsiteX170" fmla="*/ 3291335 w 7467663"/>
              <a:gd name="connsiteY170" fmla="*/ 3767420 h 6858000"/>
              <a:gd name="connsiteX171" fmla="*/ 1635889 w 7467663"/>
              <a:gd name="connsiteY171" fmla="*/ 3709494 h 6858000"/>
              <a:gd name="connsiteX172" fmla="*/ 1634800 w 7467663"/>
              <a:gd name="connsiteY172" fmla="*/ 3731111 h 6858000"/>
              <a:gd name="connsiteX173" fmla="*/ 1635889 w 7467663"/>
              <a:gd name="connsiteY173" fmla="*/ 3709494 h 6858000"/>
              <a:gd name="connsiteX174" fmla="*/ 1510397 w 7467663"/>
              <a:gd name="connsiteY174" fmla="*/ 3684705 h 6858000"/>
              <a:gd name="connsiteX175" fmla="*/ 1146550 w 7467663"/>
              <a:gd name="connsiteY175" fmla="*/ 3802012 h 6858000"/>
              <a:gd name="connsiteX176" fmla="*/ 698834 w 7467663"/>
              <a:gd name="connsiteY176" fmla="*/ 3952272 h 6858000"/>
              <a:gd name="connsiteX177" fmla="*/ 34256 w 7467663"/>
              <a:gd name="connsiteY177" fmla="*/ 4347603 h 6858000"/>
              <a:gd name="connsiteX178" fmla="*/ 527241 w 7467663"/>
              <a:gd name="connsiteY178" fmla="*/ 4065078 h 6858000"/>
              <a:gd name="connsiteX179" fmla="*/ 1510397 w 7467663"/>
              <a:gd name="connsiteY179" fmla="*/ 3684705 h 6858000"/>
              <a:gd name="connsiteX180" fmla="*/ 1313114 w 7467663"/>
              <a:gd name="connsiteY180" fmla="*/ 3655216 h 6858000"/>
              <a:gd name="connsiteX181" fmla="*/ 1109304 w 7467663"/>
              <a:gd name="connsiteY181" fmla="*/ 3669030 h 6858000"/>
              <a:gd name="connsiteX182" fmla="*/ 8129 w 7467663"/>
              <a:gd name="connsiteY182" fmla="*/ 4330519 h 6858000"/>
              <a:gd name="connsiteX183" fmla="*/ 687572 w 7467663"/>
              <a:gd name="connsiteY183" fmla="*/ 3925629 h 6858000"/>
              <a:gd name="connsiteX184" fmla="*/ 1138365 w 7467663"/>
              <a:gd name="connsiteY184" fmla="*/ 3774515 h 6858000"/>
              <a:gd name="connsiteX185" fmla="*/ 1505579 w 7467663"/>
              <a:gd name="connsiteY185" fmla="*/ 3655526 h 6858000"/>
              <a:gd name="connsiteX186" fmla="*/ 1313114 w 7467663"/>
              <a:gd name="connsiteY186" fmla="*/ 3655216 h 6858000"/>
              <a:gd name="connsiteX187" fmla="*/ 3655073 w 7467663"/>
              <a:gd name="connsiteY187" fmla="*/ 3650884 h 6858000"/>
              <a:gd name="connsiteX188" fmla="*/ 3989938 w 7467663"/>
              <a:gd name="connsiteY188" fmla="*/ 3991685 h 6858000"/>
              <a:gd name="connsiteX189" fmla="*/ 4393907 w 7467663"/>
              <a:gd name="connsiteY189" fmla="*/ 4261258 h 6858000"/>
              <a:gd name="connsiteX190" fmla="*/ 4648051 w 7467663"/>
              <a:gd name="connsiteY190" fmla="*/ 4374051 h 6858000"/>
              <a:gd name="connsiteX191" fmla="*/ 4383389 w 7467663"/>
              <a:gd name="connsiteY191" fmla="*/ 4184369 h 6858000"/>
              <a:gd name="connsiteX192" fmla="*/ 4165508 w 7467663"/>
              <a:gd name="connsiteY192" fmla="*/ 4035196 h 6858000"/>
              <a:gd name="connsiteX193" fmla="*/ 4068162 w 7467663"/>
              <a:gd name="connsiteY193" fmla="*/ 3953394 h 6858000"/>
              <a:gd name="connsiteX194" fmla="*/ 3981416 w 7467663"/>
              <a:gd name="connsiteY194" fmla="*/ 3880482 h 6858000"/>
              <a:gd name="connsiteX195" fmla="*/ 3800147 w 7467663"/>
              <a:gd name="connsiteY195" fmla="*/ 3749872 h 6858000"/>
              <a:gd name="connsiteX196" fmla="*/ 3655073 w 7467663"/>
              <a:gd name="connsiteY196" fmla="*/ 3650884 h 6858000"/>
              <a:gd name="connsiteX197" fmla="*/ 3670252 w 7467663"/>
              <a:gd name="connsiteY197" fmla="*/ 3622798 h 6858000"/>
              <a:gd name="connsiteX198" fmla="*/ 3817258 w 7467663"/>
              <a:gd name="connsiteY198" fmla="*/ 3723577 h 6858000"/>
              <a:gd name="connsiteX199" fmla="*/ 4000461 w 7467663"/>
              <a:gd name="connsiteY199" fmla="*/ 3855966 h 6858000"/>
              <a:gd name="connsiteX200" fmla="*/ 4088180 w 7467663"/>
              <a:gd name="connsiteY200" fmla="*/ 3929774 h 6858000"/>
              <a:gd name="connsiteX201" fmla="*/ 4184555 w 7467663"/>
              <a:gd name="connsiteY201" fmla="*/ 4010683 h 6858000"/>
              <a:gd name="connsiteX202" fmla="*/ 4399563 w 7467663"/>
              <a:gd name="connsiteY202" fmla="*/ 4158106 h 6858000"/>
              <a:gd name="connsiteX203" fmla="*/ 4684469 w 7467663"/>
              <a:gd name="connsiteY203" fmla="*/ 4364680 h 6858000"/>
              <a:gd name="connsiteX204" fmla="*/ 4690271 w 7467663"/>
              <a:gd name="connsiteY204" fmla="*/ 4370034 h 6858000"/>
              <a:gd name="connsiteX205" fmla="*/ 4136093 w 7467663"/>
              <a:gd name="connsiteY205" fmla="*/ 3858466 h 6858000"/>
              <a:gd name="connsiteX206" fmla="*/ 3670252 w 7467663"/>
              <a:gd name="connsiteY206" fmla="*/ 3622798 h 6858000"/>
              <a:gd name="connsiteX207" fmla="*/ 4440129 w 7467663"/>
              <a:gd name="connsiteY207" fmla="*/ 3448571 h 6858000"/>
              <a:gd name="connsiteX208" fmla="*/ 4856525 w 7467663"/>
              <a:gd name="connsiteY208" fmla="*/ 3915351 h 6858000"/>
              <a:gd name="connsiteX209" fmla="*/ 5059055 w 7467663"/>
              <a:gd name="connsiteY209" fmla="*/ 4108918 h 6858000"/>
              <a:gd name="connsiteX210" fmla="*/ 5290070 w 7467663"/>
              <a:gd name="connsiteY210" fmla="*/ 4263619 h 6858000"/>
              <a:gd name="connsiteX211" fmla="*/ 4834991 w 7467663"/>
              <a:gd name="connsiteY211" fmla="*/ 3830985 h 6858000"/>
              <a:gd name="connsiteX212" fmla="*/ 4440129 w 7467663"/>
              <a:gd name="connsiteY212" fmla="*/ 3448571 h 6858000"/>
              <a:gd name="connsiteX213" fmla="*/ 4441737 w 7467663"/>
              <a:gd name="connsiteY213" fmla="*/ 3399734 h 6858000"/>
              <a:gd name="connsiteX214" fmla="*/ 4431236 w 7467663"/>
              <a:gd name="connsiteY214" fmla="*/ 3400954 h 6858000"/>
              <a:gd name="connsiteX215" fmla="*/ 4557150 w 7467663"/>
              <a:gd name="connsiteY215" fmla="*/ 3510023 h 6858000"/>
              <a:gd name="connsiteX216" fmla="*/ 4856936 w 7467663"/>
              <a:gd name="connsiteY216" fmla="*/ 3809146 h 6858000"/>
              <a:gd name="connsiteX217" fmla="*/ 5111996 w 7467663"/>
              <a:gd name="connsiteY217" fmla="*/ 4065759 h 6858000"/>
              <a:gd name="connsiteX218" fmla="*/ 5388878 w 7467663"/>
              <a:gd name="connsiteY218" fmla="*/ 4300185 h 6858000"/>
              <a:gd name="connsiteX219" fmla="*/ 5425556 w 7467663"/>
              <a:gd name="connsiteY219" fmla="*/ 4308967 h 6858000"/>
              <a:gd name="connsiteX220" fmla="*/ 4943646 w 7467663"/>
              <a:gd name="connsiteY220" fmla="*/ 3822916 h 6858000"/>
              <a:gd name="connsiteX221" fmla="*/ 4594837 w 7467663"/>
              <a:gd name="connsiteY221" fmla="*/ 3532274 h 6858000"/>
              <a:gd name="connsiteX222" fmla="*/ 4441737 w 7467663"/>
              <a:gd name="connsiteY222" fmla="*/ 3399734 h 6858000"/>
              <a:gd name="connsiteX223" fmla="*/ 5425834 w 7467663"/>
              <a:gd name="connsiteY223" fmla="*/ 3162785 h 6858000"/>
              <a:gd name="connsiteX224" fmla="*/ 5401644 w 7467663"/>
              <a:gd name="connsiteY224" fmla="*/ 3617847 h 6858000"/>
              <a:gd name="connsiteX225" fmla="*/ 5467256 w 7467663"/>
              <a:gd name="connsiteY225" fmla="*/ 4175494 h 6858000"/>
              <a:gd name="connsiteX226" fmla="*/ 5448069 w 7467663"/>
              <a:gd name="connsiteY226" fmla="*/ 3567554 h 6858000"/>
              <a:gd name="connsiteX227" fmla="*/ 5425834 w 7467663"/>
              <a:gd name="connsiteY227" fmla="*/ 3162785 h 6858000"/>
              <a:gd name="connsiteX228" fmla="*/ 1318687 w 7467663"/>
              <a:gd name="connsiteY228" fmla="*/ 3113840 h 6858000"/>
              <a:gd name="connsiteX229" fmla="*/ 1066793 w 7467663"/>
              <a:gd name="connsiteY229" fmla="*/ 3212171 h 6858000"/>
              <a:gd name="connsiteX230" fmla="*/ 993319 w 7467663"/>
              <a:gd name="connsiteY230" fmla="*/ 3247648 h 6858000"/>
              <a:gd name="connsiteX231" fmla="*/ 853081 w 7467663"/>
              <a:gd name="connsiteY231" fmla="*/ 3312410 h 6858000"/>
              <a:gd name="connsiteX232" fmla="*/ 805957 w 7467663"/>
              <a:gd name="connsiteY232" fmla="*/ 3330443 h 6858000"/>
              <a:gd name="connsiteX233" fmla="*/ 1318687 w 7467663"/>
              <a:gd name="connsiteY233" fmla="*/ 3113840 h 6858000"/>
              <a:gd name="connsiteX234" fmla="*/ 5453702 w 7467663"/>
              <a:gd name="connsiteY234" fmla="*/ 3090882 h 6858000"/>
              <a:gd name="connsiteX235" fmla="*/ 5480135 w 7467663"/>
              <a:gd name="connsiteY235" fmla="*/ 3565802 h 6858000"/>
              <a:gd name="connsiteX236" fmla="*/ 5499023 w 7467663"/>
              <a:gd name="connsiteY236" fmla="*/ 4166310 h 6858000"/>
              <a:gd name="connsiteX237" fmla="*/ 5547022 w 7467663"/>
              <a:gd name="connsiteY237" fmla="*/ 3607838 h 6858000"/>
              <a:gd name="connsiteX238" fmla="*/ 5515964 w 7467663"/>
              <a:gd name="connsiteY238" fmla="*/ 3378541 h 6858000"/>
              <a:gd name="connsiteX239" fmla="*/ 5453702 w 7467663"/>
              <a:gd name="connsiteY239" fmla="*/ 3090882 h 6858000"/>
              <a:gd name="connsiteX240" fmla="*/ 1238695 w 7467663"/>
              <a:gd name="connsiteY240" fmla="*/ 3076820 h 6858000"/>
              <a:gd name="connsiteX241" fmla="*/ 716371 w 7467663"/>
              <a:gd name="connsiteY241" fmla="*/ 3293249 h 6858000"/>
              <a:gd name="connsiteX242" fmla="*/ 579522 w 7467663"/>
              <a:gd name="connsiteY242" fmla="*/ 3371759 h 6858000"/>
              <a:gd name="connsiteX243" fmla="*/ 600288 w 7467663"/>
              <a:gd name="connsiteY243" fmla="*/ 3365555 h 6858000"/>
              <a:gd name="connsiteX244" fmla="*/ 840692 w 7467663"/>
              <a:gd name="connsiteY244" fmla="*/ 3284921 h 6858000"/>
              <a:gd name="connsiteX245" fmla="*/ 979248 w 7467663"/>
              <a:gd name="connsiteY245" fmla="*/ 3221003 h 6858000"/>
              <a:gd name="connsiteX246" fmla="*/ 1053282 w 7467663"/>
              <a:gd name="connsiteY246" fmla="*/ 3185247 h 6858000"/>
              <a:gd name="connsiteX247" fmla="*/ 1320603 w 7467663"/>
              <a:gd name="connsiteY247" fmla="*/ 3081281 h 6858000"/>
              <a:gd name="connsiteX248" fmla="*/ 1238695 w 7467663"/>
              <a:gd name="connsiteY248" fmla="*/ 3076820 h 6858000"/>
              <a:gd name="connsiteX249" fmla="*/ 5425627 w 7467663"/>
              <a:gd name="connsiteY249" fmla="*/ 2954192 h 6858000"/>
              <a:gd name="connsiteX250" fmla="*/ 5470770 w 7467663"/>
              <a:gd name="connsiteY250" fmla="*/ 3005435 h 6858000"/>
              <a:gd name="connsiteX251" fmla="*/ 5519779 w 7467663"/>
              <a:gd name="connsiteY251" fmla="*/ 4359223 h 6858000"/>
              <a:gd name="connsiteX252" fmla="*/ 5520293 w 7467663"/>
              <a:gd name="connsiteY252" fmla="*/ 4360602 h 6858000"/>
              <a:gd name="connsiteX253" fmla="*/ 5767221 w 7467663"/>
              <a:gd name="connsiteY253" fmla="*/ 4665564 h 6858000"/>
              <a:gd name="connsiteX254" fmla="*/ 6937169 w 7467663"/>
              <a:gd name="connsiteY254" fmla="*/ 4815941 h 6858000"/>
              <a:gd name="connsiteX255" fmla="*/ 6953922 w 7467663"/>
              <a:gd name="connsiteY255" fmla="*/ 4890068 h 6858000"/>
              <a:gd name="connsiteX256" fmla="*/ 6071359 w 7467663"/>
              <a:gd name="connsiteY256" fmla="*/ 4770770 h 6858000"/>
              <a:gd name="connsiteX257" fmla="*/ 6038839 w 7467663"/>
              <a:gd name="connsiteY257" fmla="*/ 4764474 h 6858000"/>
              <a:gd name="connsiteX258" fmla="*/ 6038706 w 7467663"/>
              <a:gd name="connsiteY258" fmla="*/ 4763847 h 6858000"/>
              <a:gd name="connsiteX259" fmla="*/ 6037784 w 7467663"/>
              <a:gd name="connsiteY259" fmla="*/ 4764270 h 6858000"/>
              <a:gd name="connsiteX260" fmla="*/ 6038839 w 7467663"/>
              <a:gd name="connsiteY260" fmla="*/ 4764474 h 6858000"/>
              <a:gd name="connsiteX261" fmla="*/ 6040338 w 7467663"/>
              <a:gd name="connsiteY261" fmla="*/ 4771418 h 6858000"/>
              <a:gd name="connsiteX262" fmla="*/ 6024488 w 7467663"/>
              <a:gd name="connsiteY262" fmla="*/ 4809903 h 6858000"/>
              <a:gd name="connsiteX263" fmla="*/ 5599771 w 7467663"/>
              <a:gd name="connsiteY263" fmla="*/ 5509652 h 6858000"/>
              <a:gd name="connsiteX264" fmla="*/ 5548843 w 7467663"/>
              <a:gd name="connsiteY264" fmla="*/ 5563845 h 6858000"/>
              <a:gd name="connsiteX265" fmla="*/ 5940952 w 7467663"/>
              <a:gd name="connsiteY265" fmla="*/ 6250028 h 6858000"/>
              <a:gd name="connsiteX266" fmla="*/ 6043441 w 7467663"/>
              <a:gd name="connsiteY266" fmla="*/ 6665847 h 6858000"/>
              <a:gd name="connsiteX267" fmla="*/ 6093432 w 7467663"/>
              <a:gd name="connsiteY267" fmla="*/ 6858000 h 6858000"/>
              <a:gd name="connsiteX268" fmla="*/ 6034344 w 7467663"/>
              <a:gd name="connsiteY268" fmla="*/ 6858000 h 6858000"/>
              <a:gd name="connsiteX269" fmla="*/ 6026679 w 7467663"/>
              <a:gd name="connsiteY269" fmla="*/ 6836959 h 6858000"/>
              <a:gd name="connsiteX270" fmla="*/ 5800441 w 7467663"/>
              <a:gd name="connsiteY270" fmla="*/ 6335286 h 6858000"/>
              <a:gd name="connsiteX271" fmla="*/ 5526562 w 7467663"/>
              <a:gd name="connsiteY271" fmla="*/ 5705388 h 6858000"/>
              <a:gd name="connsiteX272" fmla="*/ 5519640 w 7467663"/>
              <a:gd name="connsiteY272" fmla="*/ 5683774 h 6858000"/>
              <a:gd name="connsiteX273" fmla="*/ 5844559 w 7467663"/>
              <a:gd name="connsiteY273" fmla="*/ 6553349 h 6858000"/>
              <a:gd name="connsiteX274" fmla="*/ 5975994 w 7467663"/>
              <a:gd name="connsiteY274" fmla="*/ 6858000 h 6858000"/>
              <a:gd name="connsiteX275" fmla="*/ 5898547 w 7467663"/>
              <a:gd name="connsiteY275" fmla="*/ 6858000 h 6858000"/>
              <a:gd name="connsiteX276" fmla="*/ 5682041 w 7467663"/>
              <a:gd name="connsiteY276" fmla="*/ 6355860 h 6858000"/>
              <a:gd name="connsiteX277" fmla="*/ 5461758 w 7467663"/>
              <a:gd name="connsiteY277" fmla="*/ 5820220 h 6858000"/>
              <a:gd name="connsiteX278" fmla="*/ 5237282 w 7467663"/>
              <a:gd name="connsiteY278" fmla="*/ 6579086 h 6858000"/>
              <a:gd name="connsiteX279" fmla="*/ 5115009 w 7467663"/>
              <a:gd name="connsiteY279" fmla="*/ 6858000 h 6858000"/>
              <a:gd name="connsiteX280" fmla="*/ 5028074 w 7467663"/>
              <a:gd name="connsiteY280" fmla="*/ 6858000 h 6858000"/>
              <a:gd name="connsiteX281" fmla="*/ 5079508 w 7467663"/>
              <a:gd name="connsiteY281" fmla="*/ 6749074 h 6858000"/>
              <a:gd name="connsiteX282" fmla="*/ 5371846 w 7467663"/>
              <a:gd name="connsiteY282" fmla="*/ 5924413 h 6858000"/>
              <a:gd name="connsiteX283" fmla="*/ 5270512 w 7467663"/>
              <a:gd name="connsiteY283" fmla="*/ 6138975 h 6858000"/>
              <a:gd name="connsiteX284" fmla="*/ 5062409 w 7467663"/>
              <a:gd name="connsiteY284" fmla="*/ 6653544 h 6858000"/>
              <a:gd name="connsiteX285" fmla="*/ 5036628 w 7467663"/>
              <a:gd name="connsiteY285" fmla="*/ 6754247 h 6858000"/>
              <a:gd name="connsiteX286" fmla="*/ 5009112 w 7467663"/>
              <a:gd name="connsiteY286" fmla="*/ 6858000 h 6858000"/>
              <a:gd name="connsiteX287" fmla="*/ 4976679 w 7467663"/>
              <a:gd name="connsiteY287" fmla="*/ 6858000 h 6858000"/>
              <a:gd name="connsiteX288" fmla="*/ 5006537 w 7467663"/>
              <a:gd name="connsiteY288" fmla="*/ 6747068 h 6858000"/>
              <a:gd name="connsiteX289" fmla="*/ 5032723 w 7467663"/>
              <a:gd name="connsiteY289" fmla="*/ 6644957 h 6858000"/>
              <a:gd name="connsiteX290" fmla="*/ 5242949 w 7467663"/>
              <a:gd name="connsiteY290" fmla="*/ 6125175 h 6858000"/>
              <a:gd name="connsiteX291" fmla="*/ 5286321 w 7467663"/>
              <a:gd name="connsiteY291" fmla="*/ 6033555 h 6858000"/>
              <a:gd name="connsiteX292" fmla="*/ 5008210 w 7467663"/>
              <a:gd name="connsiteY292" fmla="*/ 6649194 h 6858000"/>
              <a:gd name="connsiteX293" fmla="*/ 4986321 w 7467663"/>
              <a:gd name="connsiteY293" fmla="*/ 6765687 h 6858000"/>
              <a:gd name="connsiteX294" fmla="*/ 4973474 w 7467663"/>
              <a:gd name="connsiteY294" fmla="*/ 6858000 h 6858000"/>
              <a:gd name="connsiteX295" fmla="*/ 4907178 w 7467663"/>
              <a:gd name="connsiteY295" fmla="*/ 6858000 h 6858000"/>
              <a:gd name="connsiteX296" fmla="*/ 4910810 w 7467663"/>
              <a:gd name="connsiteY296" fmla="*/ 6829660 h 6858000"/>
              <a:gd name="connsiteX297" fmla="*/ 4987461 w 7467663"/>
              <a:gd name="connsiteY297" fmla="*/ 6432994 h 6858000"/>
              <a:gd name="connsiteX298" fmla="*/ 5179262 w 7467663"/>
              <a:gd name="connsiteY298" fmla="*/ 6035044 h 6858000"/>
              <a:gd name="connsiteX299" fmla="*/ 4689678 w 7467663"/>
              <a:gd name="connsiteY299" fmla="*/ 6440241 h 6858000"/>
              <a:gd name="connsiteX300" fmla="*/ 4477543 w 7467663"/>
              <a:gd name="connsiteY300" fmla="*/ 6674836 h 6858000"/>
              <a:gd name="connsiteX301" fmla="*/ 4329957 w 7467663"/>
              <a:gd name="connsiteY301" fmla="*/ 6858000 h 6858000"/>
              <a:gd name="connsiteX302" fmla="*/ 4218595 w 7467663"/>
              <a:gd name="connsiteY302" fmla="*/ 6858000 h 6858000"/>
              <a:gd name="connsiteX303" fmla="*/ 4368888 w 7467663"/>
              <a:gd name="connsiteY303" fmla="*/ 6668412 h 6858000"/>
              <a:gd name="connsiteX304" fmla="*/ 4563091 w 7467663"/>
              <a:gd name="connsiteY304" fmla="*/ 6442508 h 6858000"/>
              <a:gd name="connsiteX305" fmla="*/ 5387324 w 7467663"/>
              <a:gd name="connsiteY305" fmla="*/ 5705830 h 6858000"/>
              <a:gd name="connsiteX306" fmla="*/ 5073620 w 7467663"/>
              <a:gd name="connsiteY306" fmla="*/ 5955437 h 6858000"/>
              <a:gd name="connsiteX307" fmla="*/ 4689789 w 7467663"/>
              <a:gd name="connsiteY307" fmla="*/ 6268382 h 6858000"/>
              <a:gd name="connsiteX308" fmla="*/ 4418722 w 7467663"/>
              <a:gd name="connsiteY308" fmla="*/ 6570886 h 6858000"/>
              <a:gd name="connsiteX309" fmla="*/ 4214944 w 7467663"/>
              <a:gd name="connsiteY309" fmla="*/ 6858000 h 6858000"/>
              <a:gd name="connsiteX310" fmla="*/ 4177898 w 7467663"/>
              <a:gd name="connsiteY310" fmla="*/ 6858000 h 6858000"/>
              <a:gd name="connsiteX311" fmla="*/ 4391597 w 7467663"/>
              <a:gd name="connsiteY311" fmla="*/ 6556370 h 6858000"/>
              <a:gd name="connsiteX312" fmla="*/ 4668889 w 7467663"/>
              <a:gd name="connsiteY312" fmla="*/ 6246399 h 6858000"/>
              <a:gd name="connsiteX313" fmla="*/ 5055427 w 7467663"/>
              <a:gd name="connsiteY313" fmla="*/ 5931476 h 6858000"/>
              <a:gd name="connsiteX314" fmla="*/ 5371814 w 7467663"/>
              <a:gd name="connsiteY314" fmla="*/ 5678975 h 6858000"/>
              <a:gd name="connsiteX315" fmla="*/ 4987918 w 7467663"/>
              <a:gd name="connsiteY315" fmla="*/ 5838701 h 6858000"/>
              <a:gd name="connsiteX316" fmla="*/ 4317146 w 7467663"/>
              <a:gd name="connsiteY316" fmla="*/ 6587716 h 6858000"/>
              <a:gd name="connsiteX317" fmla="*/ 4171627 w 7467663"/>
              <a:gd name="connsiteY317" fmla="*/ 6858000 h 6858000"/>
              <a:gd name="connsiteX318" fmla="*/ 4081585 w 7467663"/>
              <a:gd name="connsiteY318" fmla="*/ 6858000 h 6858000"/>
              <a:gd name="connsiteX319" fmla="*/ 4238603 w 7467663"/>
              <a:gd name="connsiteY319" fmla="*/ 6559341 h 6858000"/>
              <a:gd name="connsiteX320" fmla="*/ 4778333 w 7467663"/>
              <a:gd name="connsiteY320" fmla="*/ 5873626 h 6858000"/>
              <a:gd name="connsiteX321" fmla="*/ 5414185 w 7467663"/>
              <a:gd name="connsiteY321" fmla="*/ 5573882 h 6858000"/>
              <a:gd name="connsiteX322" fmla="*/ 5959648 w 7467663"/>
              <a:gd name="connsiteY322" fmla="*/ 4760797 h 6858000"/>
              <a:gd name="connsiteX323" fmla="*/ 5355019 w 7467663"/>
              <a:gd name="connsiteY323" fmla="*/ 4734672 h 6858000"/>
              <a:gd name="connsiteX324" fmla="*/ 5083565 w 7467663"/>
              <a:gd name="connsiteY324" fmla="*/ 5179121 h 6858000"/>
              <a:gd name="connsiteX325" fmla="*/ 4713577 w 7467663"/>
              <a:gd name="connsiteY325" fmla="*/ 5616803 h 6858000"/>
              <a:gd name="connsiteX326" fmla="*/ 3989559 w 7467663"/>
              <a:gd name="connsiteY326" fmla="*/ 6145945 h 6858000"/>
              <a:gd name="connsiteX327" fmla="*/ 3939824 w 7467663"/>
              <a:gd name="connsiteY327" fmla="*/ 6066900 h 6858000"/>
              <a:gd name="connsiteX328" fmla="*/ 4584537 w 7467663"/>
              <a:gd name="connsiteY328" fmla="*/ 5324826 h 6858000"/>
              <a:gd name="connsiteX329" fmla="*/ 5037105 w 7467663"/>
              <a:gd name="connsiteY329" fmla="*/ 5088765 h 6858000"/>
              <a:gd name="connsiteX330" fmla="*/ 5039930 w 7467663"/>
              <a:gd name="connsiteY330" fmla="*/ 5089585 h 6858000"/>
              <a:gd name="connsiteX331" fmla="*/ 5263764 w 7467663"/>
              <a:gd name="connsiteY331" fmla="*/ 4735525 h 6858000"/>
              <a:gd name="connsiteX332" fmla="*/ 4086300 w 7467663"/>
              <a:gd name="connsiteY332" fmla="*/ 4884599 h 6858000"/>
              <a:gd name="connsiteX333" fmla="*/ 4085485 w 7467663"/>
              <a:gd name="connsiteY333" fmla="*/ 4899070 h 6858000"/>
              <a:gd name="connsiteX334" fmla="*/ 3871915 w 7467663"/>
              <a:gd name="connsiteY334" fmla="*/ 5253645 h 6858000"/>
              <a:gd name="connsiteX335" fmla="*/ 3799374 w 7467663"/>
              <a:gd name="connsiteY335" fmla="*/ 5466127 h 6858000"/>
              <a:gd name="connsiteX336" fmla="*/ 3498850 w 7467663"/>
              <a:gd name="connsiteY336" fmla="*/ 6661888 h 6858000"/>
              <a:gd name="connsiteX337" fmla="*/ 3399216 w 7467663"/>
              <a:gd name="connsiteY337" fmla="*/ 6858000 h 6858000"/>
              <a:gd name="connsiteX338" fmla="*/ 3303688 w 7467663"/>
              <a:gd name="connsiteY338" fmla="*/ 6858000 h 6858000"/>
              <a:gd name="connsiteX339" fmla="*/ 3391774 w 7467663"/>
              <a:gd name="connsiteY339" fmla="*/ 6697181 h 6858000"/>
              <a:gd name="connsiteX340" fmla="*/ 3735540 w 7467663"/>
              <a:gd name="connsiteY340" fmla="*/ 5546923 h 6858000"/>
              <a:gd name="connsiteX341" fmla="*/ 3729438 w 7467663"/>
              <a:gd name="connsiteY341" fmla="*/ 5569058 h 6858000"/>
              <a:gd name="connsiteX342" fmla="*/ 3707782 w 7467663"/>
              <a:gd name="connsiteY342" fmla="*/ 5644908 h 6858000"/>
              <a:gd name="connsiteX343" fmla="*/ 3583827 w 7467663"/>
              <a:gd name="connsiteY343" fmla="*/ 6039215 h 6858000"/>
              <a:gd name="connsiteX344" fmla="*/ 3547861 w 7467663"/>
              <a:gd name="connsiteY344" fmla="*/ 6129609 h 6858000"/>
              <a:gd name="connsiteX345" fmla="*/ 3490905 w 7467663"/>
              <a:gd name="connsiteY345" fmla="*/ 6277660 h 6858000"/>
              <a:gd name="connsiteX346" fmla="*/ 3455859 w 7467663"/>
              <a:gd name="connsiteY346" fmla="*/ 6391301 h 6858000"/>
              <a:gd name="connsiteX347" fmla="*/ 3429112 w 7467663"/>
              <a:gd name="connsiteY347" fmla="*/ 6479469 h 6858000"/>
              <a:gd name="connsiteX348" fmla="*/ 3304862 w 7467663"/>
              <a:gd name="connsiteY348" fmla="*/ 6796476 h 6858000"/>
              <a:gd name="connsiteX349" fmla="*/ 3276071 w 7467663"/>
              <a:gd name="connsiteY349" fmla="*/ 6858000 h 6858000"/>
              <a:gd name="connsiteX350" fmla="*/ 3240805 w 7467663"/>
              <a:gd name="connsiteY350" fmla="*/ 6858000 h 6858000"/>
              <a:gd name="connsiteX351" fmla="*/ 3275917 w 7467663"/>
              <a:gd name="connsiteY351" fmla="*/ 6783192 h 6858000"/>
              <a:gd name="connsiteX352" fmla="*/ 3399358 w 7467663"/>
              <a:gd name="connsiteY352" fmla="*/ 6469011 h 6858000"/>
              <a:gd name="connsiteX353" fmla="*/ 3425650 w 7467663"/>
              <a:gd name="connsiteY353" fmla="*/ 6381333 h 6858000"/>
              <a:gd name="connsiteX354" fmla="*/ 3460661 w 7467663"/>
              <a:gd name="connsiteY354" fmla="*/ 6266763 h 6858000"/>
              <a:gd name="connsiteX355" fmla="*/ 3518021 w 7467663"/>
              <a:gd name="connsiteY355" fmla="*/ 6117298 h 6858000"/>
              <a:gd name="connsiteX356" fmla="*/ 3554035 w 7467663"/>
              <a:gd name="connsiteY356" fmla="*/ 6027832 h 6858000"/>
              <a:gd name="connsiteX357" fmla="*/ 3677174 w 7467663"/>
              <a:gd name="connsiteY357" fmla="*/ 5636351 h 6858000"/>
              <a:gd name="connsiteX358" fmla="*/ 3698819 w 7467663"/>
              <a:gd name="connsiteY358" fmla="*/ 5560503 h 6858000"/>
              <a:gd name="connsiteX359" fmla="*/ 3702094 w 7467663"/>
              <a:gd name="connsiteY359" fmla="*/ 5549194 h 6858000"/>
              <a:gd name="connsiteX360" fmla="*/ 3398355 w 7467663"/>
              <a:gd name="connsiteY360" fmla="*/ 6094603 h 6858000"/>
              <a:gd name="connsiteX361" fmla="*/ 3193941 w 7467663"/>
              <a:gd name="connsiteY361" fmla="*/ 6798775 h 6858000"/>
              <a:gd name="connsiteX362" fmla="*/ 3184140 w 7467663"/>
              <a:gd name="connsiteY362" fmla="*/ 6858000 h 6858000"/>
              <a:gd name="connsiteX363" fmla="*/ 3099978 w 7467663"/>
              <a:gd name="connsiteY363" fmla="*/ 6858000 h 6858000"/>
              <a:gd name="connsiteX364" fmla="*/ 3101556 w 7467663"/>
              <a:gd name="connsiteY364" fmla="*/ 6843337 h 6858000"/>
              <a:gd name="connsiteX365" fmla="*/ 3370162 w 7467663"/>
              <a:gd name="connsiteY365" fmla="*/ 5785550 h 6858000"/>
              <a:gd name="connsiteX366" fmla="*/ 3746477 w 7467663"/>
              <a:gd name="connsiteY366" fmla="*/ 5377889 h 6858000"/>
              <a:gd name="connsiteX367" fmla="*/ 3863399 w 7467663"/>
              <a:gd name="connsiteY367" fmla="*/ 5087257 h 6858000"/>
              <a:gd name="connsiteX368" fmla="*/ 3968712 w 7467663"/>
              <a:gd name="connsiteY368" fmla="*/ 4913989 h 6858000"/>
              <a:gd name="connsiteX369" fmla="*/ 2792390 w 7467663"/>
              <a:gd name="connsiteY369" fmla="*/ 5382974 h 6858000"/>
              <a:gd name="connsiteX370" fmla="*/ 2714982 w 7467663"/>
              <a:gd name="connsiteY370" fmla="*/ 5427051 h 6858000"/>
              <a:gd name="connsiteX371" fmla="*/ 2813361 w 7467663"/>
              <a:gd name="connsiteY371" fmla="*/ 6023912 h 6858000"/>
              <a:gd name="connsiteX372" fmla="*/ 2688430 w 7467663"/>
              <a:gd name="connsiteY372" fmla="*/ 6801564 h 6858000"/>
              <a:gd name="connsiteX373" fmla="*/ 2629626 w 7467663"/>
              <a:gd name="connsiteY373" fmla="*/ 6763394 h 6858000"/>
              <a:gd name="connsiteX374" fmla="*/ 2565328 w 7467663"/>
              <a:gd name="connsiteY374" fmla="*/ 5516399 h 6858000"/>
              <a:gd name="connsiteX375" fmla="*/ 1922999 w 7467663"/>
              <a:gd name="connsiteY375" fmla="*/ 5980343 h 6858000"/>
              <a:gd name="connsiteX376" fmla="*/ 1950261 w 7467663"/>
              <a:gd name="connsiteY376" fmla="*/ 6405858 h 6858000"/>
              <a:gd name="connsiteX377" fmla="*/ 2365554 w 7467663"/>
              <a:gd name="connsiteY377" fmla="*/ 6759107 h 6858000"/>
              <a:gd name="connsiteX378" fmla="*/ 2424142 w 7467663"/>
              <a:gd name="connsiteY378" fmla="*/ 6858000 h 6858000"/>
              <a:gd name="connsiteX379" fmla="*/ 2395994 w 7467663"/>
              <a:gd name="connsiteY379" fmla="*/ 6858000 h 6858000"/>
              <a:gd name="connsiteX380" fmla="*/ 2392863 w 7467663"/>
              <a:gd name="connsiteY380" fmla="*/ 6852964 h 6858000"/>
              <a:gd name="connsiteX381" fmla="*/ 2017589 w 7467663"/>
              <a:gd name="connsiteY381" fmla="*/ 6493982 h 6858000"/>
              <a:gd name="connsiteX382" fmla="*/ 2147336 w 7467663"/>
              <a:gd name="connsiteY382" fmla="*/ 6594052 h 6858000"/>
              <a:gd name="connsiteX383" fmla="*/ 2207047 w 7467663"/>
              <a:gd name="connsiteY383" fmla="*/ 6654540 h 6858000"/>
              <a:gd name="connsiteX384" fmla="*/ 2299106 w 7467663"/>
              <a:gd name="connsiteY384" fmla="*/ 6778931 h 6858000"/>
              <a:gd name="connsiteX385" fmla="*/ 2314430 w 7467663"/>
              <a:gd name="connsiteY385" fmla="*/ 6801144 h 6858000"/>
              <a:gd name="connsiteX386" fmla="*/ 2352406 w 7467663"/>
              <a:gd name="connsiteY386" fmla="*/ 6858000 h 6858000"/>
              <a:gd name="connsiteX387" fmla="*/ 2314492 w 7467663"/>
              <a:gd name="connsiteY387" fmla="*/ 6858000 h 6858000"/>
              <a:gd name="connsiteX388" fmla="*/ 2288095 w 7467663"/>
              <a:gd name="connsiteY388" fmla="*/ 6818030 h 6858000"/>
              <a:gd name="connsiteX389" fmla="*/ 2272768 w 7467663"/>
              <a:gd name="connsiteY389" fmla="*/ 6795822 h 6858000"/>
              <a:gd name="connsiteX390" fmla="*/ 2182715 w 7467663"/>
              <a:gd name="connsiteY390" fmla="*/ 6675071 h 6858000"/>
              <a:gd name="connsiteX391" fmla="*/ 2032061 w 7467663"/>
              <a:gd name="connsiteY391" fmla="*/ 6541380 h 6858000"/>
              <a:gd name="connsiteX392" fmla="*/ 2257220 w 7467663"/>
              <a:gd name="connsiteY392" fmla="*/ 6826257 h 6858000"/>
              <a:gd name="connsiteX393" fmla="*/ 2281324 w 7467663"/>
              <a:gd name="connsiteY393" fmla="*/ 6858000 h 6858000"/>
              <a:gd name="connsiteX394" fmla="*/ 2242860 w 7467663"/>
              <a:gd name="connsiteY394" fmla="*/ 6858000 h 6858000"/>
              <a:gd name="connsiteX395" fmla="*/ 2232818 w 7467663"/>
              <a:gd name="connsiteY395" fmla="*/ 6844926 h 6858000"/>
              <a:gd name="connsiteX396" fmla="*/ 1990172 w 7467663"/>
              <a:gd name="connsiteY396" fmla="*/ 6542121 h 6858000"/>
              <a:gd name="connsiteX397" fmla="*/ 2124090 w 7467663"/>
              <a:gd name="connsiteY397" fmla="*/ 6761017 h 6858000"/>
              <a:gd name="connsiteX398" fmla="*/ 2200380 w 7467663"/>
              <a:gd name="connsiteY398" fmla="*/ 6858000 h 6858000"/>
              <a:gd name="connsiteX399" fmla="*/ 2147507 w 7467663"/>
              <a:gd name="connsiteY399" fmla="*/ 6858000 h 6858000"/>
              <a:gd name="connsiteX400" fmla="*/ 2070668 w 7467663"/>
              <a:gd name="connsiteY400" fmla="*/ 6761520 h 6858000"/>
              <a:gd name="connsiteX401" fmla="*/ 1975142 w 7467663"/>
              <a:gd name="connsiteY401" fmla="*/ 6585570 h 6858000"/>
              <a:gd name="connsiteX402" fmla="*/ 2050035 w 7467663"/>
              <a:gd name="connsiteY402" fmla="*/ 6813345 h 6858000"/>
              <a:gd name="connsiteX403" fmla="*/ 2063025 w 7467663"/>
              <a:gd name="connsiteY403" fmla="*/ 6858000 h 6858000"/>
              <a:gd name="connsiteX404" fmla="*/ 2021675 w 7467663"/>
              <a:gd name="connsiteY404" fmla="*/ 6858000 h 6858000"/>
              <a:gd name="connsiteX405" fmla="*/ 2019308 w 7467663"/>
              <a:gd name="connsiteY405" fmla="*/ 6847118 h 6858000"/>
              <a:gd name="connsiteX406" fmla="*/ 1938835 w 7467663"/>
              <a:gd name="connsiteY406" fmla="*/ 6551160 h 6858000"/>
              <a:gd name="connsiteX407" fmla="*/ 1953230 w 7467663"/>
              <a:gd name="connsiteY407" fmla="*/ 6759699 h 6858000"/>
              <a:gd name="connsiteX408" fmla="*/ 1956763 w 7467663"/>
              <a:gd name="connsiteY408" fmla="*/ 6778191 h 6858000"/>
              <a:gd name="connsiteX409" fmla="*/ 1967925 w 7467663"/>
              <a:gd name="connsiteY409" fmla="*/ 6858000 h 6858000"/>
              <a:gd name="connsiteX410" fmla="*/ 1936622 w 7467663"/>
              <a:gd name="connsiteY410" fmla="*/ 6858000 h 6858000"/>
              <a:gd name="connsiteX411" fmla="*/ 1926261 w 7467663"/>
              <a:gd name="connsiteY411" fmla="*/ 6784064 h 6858000"/>
              <a:gd name="connsiteX412" fmla="*/ 1922724 w 7467663"/>
              <a:gd name="connsiteY412" fmla="*/ 6765577 h 6858000"/>
              <a:gd name="connsiteX413" fmla="*/ 1904650 w 7467663"/>
              <a:gd name="connsiteY413" fmla="*/ 6639616 h 6858000"/>
              <a:gd name="connsiteX414" fmla="*/ 1885273 w 7467663"/>
              <a:gd name="connsiteY414" fmla="*/ 6858000 h 6858000"/>
              <a:gd name="connsiteX415" fmla="*/ 1854363 w 7467663"/>
              <a:gd name="connsiteY415" fmla="*/ 6858000 h 6858000"/>
              <a:gd name="connsiteX416" fmla="*/ 1880391 w 7467663"/>
              <a:gd name="connsiteY416" fmla="*/ 6603796 h 6858000"/>
              <a:gd name="connsiteX417" fmla="*/ 1818273 w 7467663"/>
              <a:gd name="connsiteY417" fmla="*/ 6715729 h 6858000"/>
              <a:gd name="connsiteX418" fmla="*/ 1794691 w 7467663"/>
              <a:gd name="connsiteY418" fmla="*/ 6843239 h 6858000"/>
              <a:gd name="connsiteX419" fmla="*/ 1794914 w 7467663"/>
              <a:gd name="connsiteY419" fmla="*/ 6858000 h 6858000"/>
              <a:gd name="connsiteX420" fmla="*/ 1746128 w 7467663"/>
              <a:gd name="connsiteY420" fmla="*/ 6858000 h 6858000"/>
              <a:gd name="connsiteX421" fmla="*/ 1753934 w 7467663"/>
              <a:gd name="connsiteY421" fmla="*/ 6724796 h 6858000"/>
              <a:gd name="connsiteX422" fmla="*/ 1792053 w 7467663"/>
              <a:gd name="connsiteY422" fmla="*/ 6572396 h 6858000"/>
              <a:gd name="connsiteX423" fmla="*/ 1862248 w 7467663"/>
              <a:gd name="connsiteY423" fmla="*/ 6266397 h 6858000"/>
              <a:gd name="connsiteX424" fmla="*/ 1862250 w 7467663"/>
              <a:gd name="connsiteY424" fmla="*/ 6033531 h 6858000"/>
              <a:gd name="connsiteX425" fmla="*/ 1211999 w 7467663"/>
              <a:gd name="connsiteY425" fmla="*/ 6683610 h 6858000"/>
              <a:gd name="connsiteX426" fmla="*/ 1213266 w 7467663"/>
              <a:gd name="connsiteY426" fmla="*/ 6691947 h 6858000"/>
              <a:gd name="connsiteX427" fmla="*/ 1203370 w 7467663"/>
              <a:gd name="connsiteY427" fmla="*/ 6850676 h 6858000"/>
              <a:gd name="connsiteX428" fmla="*/ 1203671 w 7467663"/>
              <a:gd name="connsiteY428" fmla="*/ 6858000 h 6858000"/>
              <a:gd name="connsiteX429" fmla="*/ 1143180 w 7467663"/>
              <a:gd name="connsiteY429" fmla="*/ 6858000 h 6858000"/>
              <a:gd name="connsiteX430" fmla="*/ 1142176 w 7467663"/>
              <a:gd name="connsiteY430" fmla="*/ 6766045 h 6858000"/>
              <a:gd name="connsiteX431" fmla="*/ 1067484 w 7467663"/>
              <a:gd name="connsiteY431" fmla="*/ 6858000 h 6858000"/>
              <a:gd name="connsiteX432" fmla="*/ 953928 w 7467663"/>
              <a:gd name="connsiteY432" fmla="*/ 6858000 h 6858000"/>
              <a:gd name="connsiteX433" fmla="*/ 959715 w 7467663"/>
              <a:gd name="connsiteY433" fmla="*/ 6850185 h 6858000"/>
              <a:gd name="connsiteX434" fmla="*/ 1483788 w 7467663"/>
              <a:gd name="connsiteY434" fmla="*/ 6259174 h 6858000"/>
              <a:gd name="connsiteX435" fmla="*/ 1100671 w 7467663"/>
              <a:gd name="connsiteY435" fmla="*/ 6252137 h 6858000"/>
              <a:gd name="connsiteX436" fmla="*/ 1090144 w 7467663"/>
              <a:gd name="connsiteY436" fmla="*/ 6256748 h 6858000"/>
              <a:gd name="connsiteX437" fmla="*/ 1095872 w 7467663"/>
              <a:gd name="connsiteY437" fmla="*/ 6271892 h 6858000"/>
              <a:gd name="connsiteX438" fmla="*/ 262785 w 7467663"/>
              <a:gd name="connsiteY438" fmla="*/ 6845450 h 6858000"/>
              <a:gd name="connsiteX439" fmla="*/ 209968 w 7467663"/>
              <a:gd name="connsiteY439" fmla="*/ 6770713 h 6858000"/>
              <a:gd name="connsiteX440" fmla="*/ 873460 w 7467663"/>
              <a:gd name="connsiteY440" fmla="*/ 6253768 h 6858000"/>
              <a:gd name="connsiteX441" fmla="*/ 192686 w 7467663"/>
              <a:gd name="connsiteY441" fmla="*/ 5849257 h 6858000"/>
              <a:gd name="connsiteX442" fmla="*/ 4696 w 7467663"/>
              <a:gd name="connsiteY442" fmla="*/ 5697668 h 6858000"/>
              <a:gd name="connsiteX443" fmla="*/ 0 w 7467663"/>
              <a:gd name="connsiteY443" fmla="*/ 5689984 h 6858000"/>
              <a:gd name="connsiteX444" fmla="*/ 0 w 7467663"/>
              <a:gd name="connsiteY444" fmla="*/ 5513472 h 6858000"/>
              <a:gd name="connsiteX445" fmla="*/ 174101 w 7467663"/>
              <a:gd name="connsiteY445" fmla="*/ 5620277 h 6858000"/>
              <a:gd name="connsiteX446" fmla="*/ 891800 w 7467663"/>
              <a:gd name="connsiteY446" fmla="*/ 6036935 h 6858000"/>
              <a:gd name="connsiteX447" fmla="*/ 1072219 w 7467663"/>
              <a:gd name="connsiteY447" fmla="*/ 6169443 h 6858000"/>
              <a:gd name="connsiteX448" fmla="*/ 1074117 w 7467663"/>
              <a:gd name="connsiteY448" fmla="*/ 6170301 h 6858000"/>
              <a:gd name="connsiteX449" fmla="*/ 1083114 w 7467663"/>
              <a:gd name="connsiteY449" fmla="*/ 6174131 h 6858000"/>
              <a:gd name="connsiteX450" fmla="*/ 1543010 w 7467663"/>
              <a:gd name="connsiteY450" fmla="*/ 6191140 h 6858000"/>
              <a:gd name="connsiteX451" fmla="*/ 1551080 w 7467663"/>
              <a:gd name="connsiteY451" fmla="*/ 6195006 h 6858000"/>
              <a:gd name="connsiteX452" fmla="*/ 2345443 w 7467663"/>
              <a:gd name="connsiteY452" fmla="*/ 5549882 h 6858000"/>
              <a:gd name="connsiteX453" fmla="*/ 1721499 w 7467663"/>
              <a:gd name="connsiteY453" fmla="*/ 5599969 h 6858000"/>
              <a:gd name="connsiteX454" fmla="*/ 767716 w 7467663"/>
              <a:gd name="connsiteY454" fmla="*/ 5472768 h 6858000"/>
              <a:gd name="connsiteX455" fmla="*/ 722147 w 7467663"/>
              <a:gd name="connsiteY455" fmla="*/ 5393091 h 6858000"/>
              <a:gd name="connsiteX456" fmla="*/ 1485552 w 7467663"/>
              <a:gd name="connsiteY456" fmla="*/ 5313202 h 6858000"/>
              <a:gd name="connsiteX457" fmla="*/ 2143004 w 7467663"/>
              <a:gd name="connsiteY457" fmla="*/ 5402420 h 6858000"/>
              <a:gd name="connsiteX458" fmla="*/ 1933391 w 7467663"/>
              <a:gd name="connsiteY458" fmla="*/ 5156971 h 6858000"/>
              <a:gd name="connsiteX459" fmla="*/ 1827118 w 7467663"/>
              <a:gd name="connsiteY459" fmla="*/ 4968410 h 6858000"/>
              <a:gd name="connsiteX460" fmla="*/ 1837349 w 7467663"/>
              <a:gd name="connsiteY460" fmla="*/ 4956357 h 6858000"/>
              <a:gd name="connsiteX461" fmla="*/ 2162835 w 7467663"/>
              <a:gd name="connsiteY461" fmla="*/ 5187853 h 6858000"/>
              <a:gd name="connsiteX462" fmla="*/ 2257167 w 7467663"/>
              <a:gd name="connsiteY462" fmla="*/ 5462123 h 6858000"/>
              <a:gd name="connsiteX463" fmla="*/ 2261598 w 7467663"/>
              <a:gd name="connsiteY463" fmla="*/ 5467998 h 6858000"/>
              <a:gd name="connsiteX464" fmla="*/ 2437177 w 7467663"/>
              <a:gd name="connsiteY464" fmla="*/ 5479608 h 6858000"/>
              <a:gd name="connsiteX465" fmla="*/ 2445247 w 7467663"/>
              <a:gd name="connsiteY465" fmla="*/ 5483476 h 6858000"/>
              <a:gd name="connsiteX466" fmla="*/ 2743626 w 7467663"/>
              <a:gd name="connsiteY466" fmla="*/ 5304819 h 6858000"/>
              <a:gd name="connsiteX467" fmla="*/ 3048102 w 7467663"/>
              <a:gd name="connsiteY467" fmla="*/ 5150595 h 6858000"/>
              <a:gd name="connsiteX468" fmla="*/ 1799414 w 7467663"/>
              <a:gd name="connsiteY468" fmla="*/ 4694732 h 6858000"/>
              <a:gd name="connsiteX469" fmla="*/ 1771735 w 7467663"/>
              <a:gd name="connsiteY469" fmla="*/ 4619929 h 6858000"/>
              <a:gd name="connsiteX470" fmla="*/ 3104273 w 7467663"/>
              <a:gd name="connsiteY470" fmla="*/ 5076159 h 6858000"/>
              <a:gd name="connsiteX471" fmla="*/ 3113245 w 7467663"/>
              <a:gd name="connsiteY471" fmla="*/ 5090705 h 6858000"/>
              <a:gd name="connsiteX472" fmla="*/ 3126294 w 7467663"/>
              <a:gd name="connsiteY472" fmla="*/ 5114400 h 6858000"/>
              <a:gd name="connsiteX473" fmla="*/ 3937433 w 7467663"/>
              <a:gd name="connsiteY473" fmla="*/ 4830473 h 6858000"/>
              <a:gd name="connsiteX474" fmla="*/ 3590475 w 7467663"/>
              <a:gd name="connsiteY474" fmla="*/ 4597974 h 6858000"/>
              <a:gd name="connsiteX475" fmla="*/ 3100264 w 7467663"/>
              <a:gd name="connsiteY475" fmla="*/ 4579845 h 6858000"/>
              <a:gd name="connsiteX476" fmla="*/ 2183576 w 7467663"/>
              <a:gd name="connsiteY476" fmla="*/ 4227150 h 6858000"/>
              <a:gd name="connsiteX477" fmla="*/ 2151029 w 7467663"/>
              <a:gd name="connsiteY477" fmla="*/ 4146947 h 6858000"/>
              <a:gd name="connsiteX478" fmla="*/ 3563434 w 7467663"/>
              <a:gd name="connsiteY478" fmla="*/ 4469115 h 6858000"/>
              <a:gd name="connsiteX479" fmla="*/ 3177952 w 7467663"/>
              <a:gd name="connsiteY479" fmla="*/ 3657386 h 6858000"/>
              <a:gd name="connsiteX480" fmla="*/ 3189263 w 7467663"/>
              <a:gd name="connsiteY480" fmla="*/ 3625726 h 6858000"/>
              <a:gd name="connsiteX481" fmla="*/ 3560912 w 7467663"/>
              <a:gd name="connsiteY481" fmla="*/ 4079863 h 6858000"/>
              <a:gd name="connsiteX482" fmla="*/ 3626636 w 7467663"/>
              <a:gd name="connsiteY482" fmla="*/ 4512230 h 6858000"/>
              <a:gd name="connsiteX483" fmla="*/ 3653088 w 7467663"/>
              <a:gd name="connsiteY483" fmla="*/ 4521417 h 6858000"/>
              <a:gd name="connsiteX484" fmla="*/ 3988128 w 7467663"/>
              <a:gd name="connsiteY484" fmla="*/ 4817267 h 6858000"/>
              <a:gd name="connsiteX485" fmla="*/ 4830582 w 7467663"/>
              <a:gd name="connsiteY485" fmla="*/ 4676000 h 6858000"/>
              <a:gd name="connsiteX486" fmla="*/ 4830100 w 7467663"/>
              <a:gd name="connsiteY486" fmla="*/ 4675554 h 6858000"/>
              <a:gd name="connsiteX487" fmla="*/ 4036318 w 7467663"/>
              <a:gd name="connsiteY487" fmla="*/ 4147013 h 6858000"/>
              <a:gd name="connsiteX488" fmla="*/ 3432098 w 7467663"/>
              <a:gd name="connsiteY488" fmla="*/ 3537312 h 6858000"/>
              <a:gd name="connsiteX489" fmla="*/ 3446761 w 7467663"/>
              <a:gd name="connsiteY489" fmla="*/ 3461278 h 6858000"/>
              <a:gd name="connsiteX490" fmla="*/ 4419733 w 7467663"/>
              <a:gd name="connsiteY490" fmla="*/ 3963555 h 6858000"/>
              <a:gd name="connsiteX491" fmla="*/ 4781371 w 7467663"/>
              <a:gd name="connsiteY491" fmla="*/ 4458604 h 6858000"/>
              <a:gd name="connsiteX492" fmla="*/ 4780440 w 7467663"/>
              <a:gd name="connsiteY492" fmla="*/ 4470290 h 6858000"/>
              <a:gd name="connsiteX493" fmla="*/ 4898954 w 7467663"/>
              <a:gd name="connsiteY493" fmla="*/ 4662092 h 6858000"/>
              <a:gd name="connsiteX494" fmla="*/ 4900699 w 7467663"/>
              <a:gd name="connsiteY494" fmla="*/ 4670867 h 6858000"/>
              <a:gd name="connsiteX495" fmla="*/ 5714511 w 7467663"/>
              <a:gd name="connsiteY495" fmla="*/ 4663483 h 6858000"/>
              <a:gd name="connsiteX496" fmla="*/ 5464793 w 7467663"/>
              <a:gd name="connsiteY496" fmla="*/ 4393556 h 6858000"/>
              <a:gd name="connsiteX497" fmla="*/ 5461897 w 7467663"/>
              <a:gd name="connsiteY497" fmla="*/ 4390879 h 6858000"/>
              <a:gd name="connsiteX498" fmla="*/ 4294126 w 7467663"/>
              <a:gd name="connsiteY498" fmla="*/ 3303048 h 6858000"/>
              <a:gd name="connsiteX499" fmla="*/ 4305321 w 7467663"/>
              <a:gd name="connsiteY499" fmla="*/ 3256953 h 6858000"/>
              <a:gd name="connsiteX500" fmla="*/ 4949299 w 7467663"/>
              <a:gd name="connsiteY500" fmla="*/ 3766336 h 6858000"/>
              <a:gd name="connsiteX501" fmla="*/ 5291452 w 7467663"/>
              <a:gd name="connsiteY501" fmla="*/ 4076801 h 6858000"/>
              <a:gd name="connsiteX502" fmla="*/ 5434998 w 7467663"/>
              <a:gd name="connsiteY502" fmla="*/ 4254100 h 6858000"/>
              <a:gd name="connsiteX503" fmla="*/ 5351015 w 7467663"/>
              <a:gd name="connsiteY503" fmla="*/ 3760989 h 6858000"/>
              <a:gd name="connsiteX504" fmla="*/ 5413780 w 7467663"/>
              <a:gd name="connsiteY504" fmla="*/ 2966265 h 6858000"/>
              <a:gd name="connsiteX505" fmla="*/ 5425627 w 7467663"/>
              <a:gd name="connsiteY505" fmla="*/ 2954192 h 6858000"/>
              <a:gd name="connsiteX506" fmla="*/ 6604735 w 7467663"/>
              <a:gd name="connsiteY506" fmla="*/ 2041381 h 6858000"/>
              <a:gd name="connsiteX507" fmla="*/ 7204487 w 7467663"/>
              <a:gd name="connsiteY507" fmla="*/ 2742112 h 6858000"/>
              <a:gd name="connsiteX508" fmla="*/ 7131592 w 7467663"/>
              <a:gd name="connsiteY508" fmla="*/ 2672096 h 6858000"/>
              <a:gd name="connsiteX509" fmla="*/ 6996344 w 7467663"/>
              <a:gd name="connsiteY509" fmla="*/ 2518310 h 6858000"/>
              <a:gd name="connsiteX510" fmla="*/ 6735495 w 7467663"/>
              <a:gd name="connsiteY510" fmla="*/ 2196890 h 6858000"/>
              <a:gd name="connsiteX511" fmla="*/ 6721901 w 7467663"/>
              <a:gd name="connsiteY511" fmla="*/ 2179274 h 6858000"/>
              <a:gd name="connsiteX512" fmla="*/ 6604735 w 7467663"/>
              <a:gd name="connsiteY512" fmla="*/ 2041381 h 6858000"/>
              <a:gd name="connsiteX513" fmla="*/ 6591670 w 7467663"/>
              <a:gd name="connsiteY513" fmla="*/ 1988277 h 6858000"/>
              <a:gd name="connsiteX514" fmla="*/ 6747349 w 7467663"/>
              <a:gd name="connsiteY514" fmla="*/ 2160069 h 6858000"/>
              <a:gd name="connsiteX515" fmla="*/ 6760943 w 7467663"/>
              <a:gd name="connsiteY515" fmla="*/ 2177686 h 6858000"/>
              <a:gd name="connsiteX516" fmla="*/ 7021065 w 7467663"/>
              <a:gd name="connsiteY516" fmla="*/ 2498102 h 6858000"/>
              <a:gd name="connsiteX517" fmla="*/ 7155223 w 7467663"/>
              <a:gd name="connsiteY517" fmla="*/ 2650386 h 6858000"/>
              <a:gd name="connsiteX518" fmla="*/ 7203167 w 7467663"/>
              <a:gd name="connsiteY518" fmla="*/ 2697288 h 6858000"/>
              <a:gd name="connsiteX519" fmla="*/ 6937703 w 7467663"/>
              <a:gd name="connsiteY519" fmla="*/ 2321981 h 6858000"/>
              <a:gd name="connsiteX520" fmla="*/ 6591670 w 7467663"/>
              <a:gd name="connsiteY520" fmla="*/ 1988277 h 6858000"/>
              <a:gd name="connsiteX521" fmla="*/ 5798671 w 7467663"/>
              <a:gd name="connsiteY521" fmla="*/ 1981601 h 6858000"/>
              <a:gd name="connsiteX522" fmla="*/ 5754709 w 7467663"/>
              <a:gd name="connsiteY522" fmla="*/ 2071454 h 6858000"/>
              <a:gd name="connsiteX523" fmla="*/ 5763044 w 7467663"/>
              <a:gd name="connsiteY523" fmla="*/ 2842206 h 6858000"/>
              <a:gd name="connsiteX524" fmla="*/ 5764974 w 7467663"/>
              <a:gd name="connsiteY524" fmla="*/ 2799609 h 6858000"/>
              <a:gd name="connsiteX525" fmla="*/ 5767665 w 7467663"/>
              <a:gd name="connsiteY525" fmla="*/ 2666409 h 6858000"/>
              <a:gd name="connsiteX526" fmla="*/ 5763055 w 7467663"/>
              <a:gd name="connsiteY526" fmla="*/ 2579705 h 6858000"/>
              <a:gd name="connsiteX527" fmla="*/ 5758079 w 7467663"/>
              <a:gd name="connsiteY527" fmla="*/ 2492508 h 6858000"/>
              <a:gd name="connsiteX528" fmla="*/ 5779325 w 7467663"/>
              <a:gd name="connsiteY528" fmla="*/ 2197069 h 6858000"/>
              <a:gd name="connsiteX529" fmla="*/ 5798671 w 7467663"/>
              <a:gd name="connsiteY529" fmla="*/ 1981601 h 6858000"/>
              <a:gd name="connsiteX530" fmla="*/ 5829202 w 7467663"/>
              <a:gd name="connsiteY530" fmla="*/ 1971679 h 6858000"/>
              <a:gd name="connsiteX531" fmla="*/ 5809558 w 7467663"/>
              <a:gd name="connsiteY531" fmla="*/ 2198043 h 6858000"/>
              <a:gd name="connsiteX532" fmla="*/ 5788653 w 7467663"/>
              <a:gd name="connsiteY532" fmla="*/ 2489430 h 6858000"/>
              <a:gd name="connsiteX533" fmla="*/ 5793439 w 7467663"/>
              <a:gd name="connsiteY533" fmla="*/ 2575235 h 6858000"/>
              <a:gd name="connsiteX534" fmla="*/ 5796837 w 7467663"/>
              <a:gd name="connsiteY534" fmla="*/ 2637633 h 6858000"/>
              <a:gd name="connsiteX535" fmla="*/ 5818614 w 7467663"/>
              <a:gd name="connsiteY535" fmla="*/ 2473055 h 6858000"/>
              <a:gd name="connsiteX536" fmla="*/ 5829202 w 7467663"/>
              <a:gd name="connsiteY536" fmla="*/ 1971679 h 6858000"/>
              <a:gd name="connsiteX537" fmla="*/ 5911389 w 7467663"/>
              <a:gd name="connsiteY537" fmla="*/ 1898371 h 6858000"/>
              <a:gd name="connsiteX538" fmla="*/ 6237627 w 7467663"/>
              <a:gd name="connsiteY538" fmla="*/ 2231921 h 6858000"/>
              <a:gd name="connsiteX539" fmla="*/ 5911389 w 7467663"/>
              <a:gd name="connsiteY539" fmla="*/ 1898371 h 6858000"/>
              <a:gd name="connsiteX540" fmla="*/ 6944437 w 7467663"/>
              <a:gd name="connsiteY540" fmla="*/ 1575402 h 6858000"/>
              <a:gd name="connsiteX541" fmla="*/ 6304730 w 7467663"/>
              <a:gd name="connsiteY541" fmla="*/ 1766654 h 6858000"/>
              <a:gd name="connsiteX542" fmla="*/ 6944437 w 7467663"/>
              <a:gd name="connsiteY542" fmla="*/ 1575402 h 6858000"/>
              <a:gd name="connsiteX543" fmla="*/ 7019523 w 7467663"/>
              <a:gd name="connsiteY543" fmla="*/ 1519450 h 6858000"/>
              <a:gd name="connsiteX544" fmla="*/ 6298091 w 7467663"/>
              <a:gd name="connsiteY544" fmla="*/ 1737122 h 6858000"/>
              <a:gd name="connsiteX545" fmla="*/ 7019523 w 7467663"/>
              <a:gd name="connsiteY545" fmla="*/ 1519450 h 6858000"/>
              <a:gd name="connsiteX546" fmla="*/ 2399523 w 7467663"/>
              <a:gd name="connsiteY546" fmla="*/ 1428234 h 6858000"/>
              <a:gd name="connsiteX547" fmla="*/ 2224982 w 7467663"/>
              <a:gd name="connsiteY547" fmla="*/ 1826201 h 6858000"/>
              <a:gd name="connsiteX548" fmla="*/ 2096099 w 7467663"/>
              <a:gd name="connsiteY548" fmla="*/ 2345900 h 6858000"/>
              <a:gd name="connsiteX549" fmla="*/ 2283317 w 7467663"/>
              <a:gd name="connsiteY549" fmla="*/ 1796925 h 6858000"/>
              <a:gd name="connsiteX550" fmla="*/ 2399523 w 7467663"/>
              <a:gd name="connsiteY550" fmla="*/ 1428234 h 6858000"/>
              <a:gd name="connsiteX551" fmla="*/ 2448558 w 7467663"/>
              <a:gd name="connsiteY551" fmla="*/ 1373435 h 6858000"/>
              <a:gd name="connsiteX552" fmla="*/ 2312521 w 7467663"/>
              <a:gd name="connsiteY552" fmla="*/ 1806140 h 6858000"/>
              <a:gd name="connsiteX553" fmla="*/ 2127533 w 7467663"/>
              <a:gd name="connsiteY553" fmla="*/ 2348380 h 6858000"/>
              <a:gd name="connsiteX554" fmla="*/ 2358080 w 7467663"/>
              <a:gd name="connsiteY554" fmla="*/ 1866134 h 6858000"/>
              <a:gd name="connsiteX555" fmla="*/ 2407436 w 7467663"/>
              <a:gd name="connsiteY555" fmla="*/ 1651070 h 6858000"/>
              <a:gd name="connsiteX556" fmla="*/ 2448558 w 7467663"/>
              <a:gd name="connsiteY556" fmla="*/ 1373435 h 6858000"/>
              <a:gd name="connsiteX557" fmla="*/ 278707 w 7467663"/>
              <a:gd name="connsiteY557" fmla="*/ 1352270 h 6858000"/>
              <a:gd name="connsiteX558" fmla="*/ 321570 w 7467663"/>
              <a:gd name="connsiteY558" fmla="*/ 1861610 h 6858000"/>
              <a:gd name="connsiteX559" fmla="*/ 294281 w 7467663"/>
              <a:gd name="connsiteY559" fmla="*/ 1440658 h 6858000"/>
              <a:gd name="connsiteX560" fmla="*/ 278707 w 7467663"/>
              <a:gd name="connsiteY560" fmla="*/ 1352270 h 6858000"/>
              <a:gd name="connsiteX561" fmla="*/ 1423821 w 7467663"/>
              <a:gd name="connsiteY561" fmla="*/ 1351958 h 6858000"/>
              <a:gd name="connsiteX562" fmla="*/ 1638521 w 7467663"/>
              <a:gd name="connsiteY562" fmla="*/ 1908470 h 6858000"/>
              <a:gd name="connsiteX563" fmla="*/ 1754199 w 7467663"/>
              <a:gd name="connsiteY563" fmla="*/ 2149284 h 6858000"/>
              <a:gd name="connsiteX564" fmla="*/ 1908359 w 7467663"/>
              <a:gd name="connsiteY564" fmla="*/ 2364988 h 6858000"/>
              <a:gd name="connsiteX565" fmla="*/ 1647661 w 7467663"/>
              <a:gd name="connsiteY565" fmla="*/ 1825945 h 6858000"/>
              <a:gd name="connsiteX566" fmla="*/ 1423821 w 7467663"/>
              <a:gd name="connsiteY566" fmla="*/ 1351958 h 6858000"/>
              <a:gd name="connsiteX567" fmla="*/ 1431890 w 7467663"/>
              <a:gd name="connsiteY567" fmla="*/ 1306475 h 6858000"/>
              <a:gd name="connsiteX568" fmla="*/ 1507597 w 7467663"/>
              <a:gd name="connsiteY568" fmla="*/ 1446132 h 6858000"/>
              <a:gd name="connsiteX569" fmla="*/ 1674586 w 7467663"/>
              <a:gd name="connsiteY569" fmla="*/ 1813832 h 6858000"/>
              <a:gd name="connsiteX570" fmla="*/ 1815950 w 7467663"/>
              <a:gd name="connsiteY570" fmla="*/ 2128564 h 6858000"/>
              <a:gd name="connsiteX571" fmla="*/ 1984242 w 7467663"/>
              <a:gd name="connsiteY571" fmla="*/ 2430829 h 6858000"/>
              <a:gd name="connsiteX572" fmla="*/ 2014023 w 7467663"/>
              <a:gd name="connsiteY572" fmla="*/ 2450995 h 6858000"/>
              <a:gd name="connsiteX573" fmla="*/ 1747337 w 7467663"/>
              <a:gd name="connsiteY573" fmla="*/ 1855264 h 6858000"/>
              <a:gd name="connsiteX574" fmla="*/ 1533749 w 7467663"/>
              <a:gd name="connsiteY574" fmla="*/ 1478656 h 6858000"/>
              <a:gd name="connsiteX575" fmla="*/ 1431890 w 7467663"/>
              <a:gd name="connsiteY575" fmla="*/ 1306475 h 6858000"/>
              <a:gd name="connsiteX576" fmla="*/ 5052692 w 7467663"/>
              <a:gd name="connsiteY576" fmla="*/ 1292994 h 6858000"/>
              <a:gd name="connsiteX577" fmla="*/ 5200661 w 7467663"/>
              <a:gd name="connsiteY577" fmla="*/ 1635186 h 6858000"/>
              <a:gd name="connsiteX578" fmla="*/ 5297138 w 7467663"/>
              <a:gd name="connsiteY578" fmla="*/ 1906351 h 6858000"/>
              <a:gd name="connsiteX579" fmla="*/ 5052692 w 7467663"/>
              <a:gd name="connsiteY579" fmla="*/ 1292994 h 6858000"/>
              <a:gd name="connsiteX580" fmla="*/ 5009948 w 7467663"/>
              <a:gd name="connsiteY580" fmla="*/ 1273619 h 6858000"/>
              <a:gd name="connsiteX581" fmla="*/ 5121777 w 7467663"/>
              <a:gd name="connsiteY581" fmla="*/ 1654213 h 6858000"/>
              <a:gd name="connsiteX582" fmla="*/ 5293545 w 7467663"/>
              <a:gd name="connsiteY582" fmla="*/ 2072247 h 6858000"/>
              <a:gd name="connsiteX583" fmla="*/ 5294042 w 7467663"/>
              <a:gd name="connsiteY583" fmla="*/ 2065019 h 6858000"/>
              <a:gd name="connsiteX584" fmla="*/ 5171936 w 7467663"/>
              <a:gd name="connsiteY584" fmla="*/ 1647613 h 6858000"/>
              <a:gd name="connsiteX585" fmla="*/ 5009948 w 7467663"/>
              <a:gd name="connsiteY585" fmla="*/ 1273619 h 6858000"/>
              <a:gd name="connsiteX586" fmla="*/ 655236 w 7467663"/>
              <a:gd name="connsiteY586" fmla="*/ 1268632 h 6858000"/>
              <a:gd name="connsiteX587" fmla="*/ 839521 w 7467663"/>
              <a:gd name="connsiteY587" fmla="*/ 1685315 h 6858000"/>
              <a:gd name="connsiteX588" fmla="*/ 1109416 w 7467663"/>
              <a:gd name="connsiteY588" fmla="*/ 2061663 h 6858000"/>
              <a:gd name="connsiteX589" fmla="*/ 1298300 w 7467663"/>
              <a:gd name="connsiteY589" fmla="*/ 2247742 h 6858000"/>
              <a:gd name="connsiteX590" fmla="*/ 1125871 w 7467663"/>
              <a:gd name="connsiteY590" fmla="*/ 1989513 h 6858000"/>
              <a:gd name="connsiteX591" fmla="*/ 981574 w 7467663"/>
              <a:gd name="connsiteY591" fmla="*/ 1783157 h 6858000"/>
              <a:gd name="connsiteX592" fmla="*/ 922198 w 7467663"/>
              <a:gd name="connsiteY592" fmla="*/ 1677437 h 6858000"/>
              <a:gd name="connsiteX593" fmla="*/ 869293 w 7467663"/>
              <a:gd name="connsiteY593" fmla="*/ 1583214 h 6858000"/>
              <a:gd name="connsiteX594" fmla="*/ 751431 w 7467663"/>
              <a:gd name="connsiteY594" fmla="*/ 1405731 h 6858000"/>
              <a:gd name="connsiteX595" fmla="*/ 655236 w 7467663"/>
              <a:gd name="connsiteY595" fmla="*/ 1268632 h 6858000"/>
              <a:gd name="connsiteX596" fmla="*/ 6516292 w 7467663"/>
              <a:gd name="connsiteY596" fmla="*/ 1263064 h 6858000"/>
              <a:gd name="connsiteX597" fmla="*/ 5736320 w 7467663"/>
              <a:gd name="connsiteY597" fmla="*/ 1501803 h 6858000"/>
              <a:gd name="connsiteX598" fmla="*/ 6516292 w 7467663"/>
              <a:gd name="connsiteY598" fmla="*/ 1263064 h 6858000"/>
              <a:gd name="connsiteX599" fmla="*/ 291466 w 7467663"/>
              <a:gd name="connsiteY599" fmla="*/ 1250369 h 6858000"/>
              <a:gd name="connsiteX600" fmla="*/ 323180 w 7467663"/>
              <a:gd name="connsiteY600" fmla="*/ 1435283 h 6858000"/>
              <a:gd name="connsiteX601" fmla="*/ 349381 w 7467663"/>
              <a:gd name="connsiteY601" fmla="*/ 1875041 h 6858000"/>
              <a:gd name="connsiteX602" fmla="*/ 374363 w 7467663"/>
              <a:gd name="connsiteY602" fmla="*/ 1506494 h 6858000"/>
              <a:gd name="connsiteX603" fmla="*/ 302168 w 7467663"/>
              <a:gd name="connsiteY603" fmla="*/ 1274495 h 6858000"/>
              <a:gd name="connsiteX604" fmla="*/ 291466 w 7467663"/>
              <a:gd name="connsiteY604" fmla="*/ 1250369 h 6858000"/>
              <a:gd name="connsiteX605" fmla="*/ 678222 w 7467663"/>
              <a:gd name="connsiteY605" fmla="*/ 1248670 h 6858000"/>
              <a:gd name="connsiteX606" fmla="*/ 775536 w 7467663"/>
              <a:gd name="connsiteY606" fmla="*/ 1388015 h 6858000"/>
              <a:gd name="connsiteX607" fmla="*/ 894529 w 7467663"/>
              <a:gd name="connsiteY607" fmla="*/ 1567739 h 6858000"/>
              <a:gd name="connsiteX608" fmla="*/ 948000 w 7467663"/>
              <a:gd name="connsiteY608" fmla="*/ 1663088 h 6858000"/>
              <a:gd name="connsiteX609" fmla="*/ 1006812 w 7467663"/>
              <a:gd name="connsiteY609" fmla="*/ 1767683 h 6858000"/>
              <a:gd name="connsiteX610" fmla="*/ 1149133 w 7467663"/>
              <a:gd name="connsiteY610" fmla="*/ 1971513 h 6858000"/>
              <a:gd name="connsiteX611" fmla="*/ 1333952 w 7467663"/>
              <a:gd name="connsiteY611" fmla="*/ 2251620 h 6858000"/>
              <a:gd name="connsiteX612" fmla="*/ 1337329 w 7467663"/>
              <a:gd name="connsiteY612" fmla="*/ 2258350 h 6858000"/>
              <a:gd name="connsiteX613" fmla="*/ 1014726 w 7467663"/>
              <a:gd name="connsiteY613" fmla="*/ 1615556 h 6858000"/>
              <a:gd name="connsiteX614" fmla="*/ 678222 w 7467663"/>
              <a:gd name="connsiteY614" fmla="*/ 1248670 h 6858000"/>
              <a:gd name="connsiteX615" fmla="*/ 6691602 w 7467663"/>
              <a:gd name="connsiteY615" fmla="*/ 1140573 h 6858000"/>
              <a:gd name="connsiteX616" fmla="*/ 6571100 w 7467663"/>
              <a:gd name="connsiteY616" fmla="*/ 1183662 h 6858000"/>
              <a:gd name="connsiteX617" fmla="*/ 6241687 w 7467663"/>
              <a:gd name="connsiteY617" fmla="*/ 1257600 h 6858000"/>
              <a:gd name="connsiteX618" fmla="*/ 5693009 w 7467663"/>
              <a:gd name="connsiteY618" fmla="*/ 1478256 h 6858000"/>
              <a:gd name="connsiteX619" fmla="*/ 6548420 w 7467663"/>
              <a:gd name="connsiteY619" fmla="*/ 1214599 h 6858000"/>
              <a:gd name="connsiteX620" fmla="*/ 6605473 w 7467663"/>
              <a:gd name="connsiteY620" fmla="*/ 1184686 h 6858000"/>
              <a:gd name="connsiteX621" fmla="*/ 6691602 w 7467663"/>
              <a:gd name="connsiteY621" fmla="*/ 1140573 h 6858000"/>
              <a:gd name="connsiteX622" fmla="*/ 4002475 w 7467663"/>
              <a:gd name="connsiteY622" fmla="*/ 1037802 h 6858000"/>
              <a:gd name="connsiteX623" fmla="*/ 4000324 w 7467663"/>
              <a:gd name="connsiteY623" fmla="*/ 1039362 h 6858000"/>
              <a:gd name="connsiteX624" fmla="*/ 4002862 w 7467663"/>
              <a:gd name="connsiteY624" fmla="*/ 1042866 h 6858000"/>
              <a:gd name="connsiteX625" fmla="*/ 4002475 w 7467663"/>
              <a:gd name="connsiteY625" fmla="*/ 1037802 h 6858000"/>
              <a:gd name="connsiteX626" fmla="*/ 506322 w 7467663"/>
              <a:gd name="connsiteY626" fmla="*/ 1020997 h 6858000"/>
              <a:gd name="connsiteX627" fmla="*/ 533068 w 7467663"/>
              <a:gd name="connsiteY627" fmla="*/ 1029409 h 6858000"/>
              <a:gd name="connsiteX628" fmla="*/ 1232525 w 7467663"/>
              <a:gd name="connsiteY628" fmla="*/ 1804675 h 6858000"/>
              <a:gd name="connsiteX629" fmla="*/ 1388858 w 7467663"/>
              <a:gd name="connsiteY629" fmla="*/ 2368011 h 6858000"/>
              <a:gd name="connsiteX630" fmla="*/ 1384098 w 7467663"/>
              <a:gd name="connsiteY630" fmla="*/ 2378125 h 6858000"/>
              <a:gd name="connsiteX631" fmla="*/ 1425393 w 7467663"/>
              <a:gd name="connsiteY631" fmla="*/ 2589124 h 6858000"/>
              <a:gd name="connsiteX632" fmla="*/ 1424001 w 7467663"/>
              <a:gd name="connsiteY632" fmla="*/ 2597541 h 6858000"/>
              <a:gd name="connsiteX633" fmla="*/ 2152729 w 7467663"/>
              <a:gd name="connsiteY633" fmla="*/ 2864487 h 6858000"/>
              <a:gd name="connsiteX634" fmla="*/ 2020609 w 7467663"/>
              <a:gd name="connsiteY634" fmla="*/ 2539671 h 6858000"/>
              <a:gd name="connsiteX635" fmla="*/ 2018920 w 7467663"/>
              <a:gd name="connsiteY635" fmla="*/ 2536309 h 6858000"/>
              <a:gd name="connsiteX636" fmla="*/ 1342441 w 7467663"/>
              <a:gd name="connsiteY636" fmla="*/ 1173017 h 6858000"/>
              <a:gd name="connsiteX637" fmla="*/ 1367925 w 7467663"/>
              <a:gd name="connsiteY637" fmla="*/ 1135648 h 6858000"/>
              <a:gd name="connsiteX638" fmla="*/ 1771401 w 7467663"/>
              <a:gd name="connsiteY638" fmla="*/ 1806673 h 6858000"/>
              <a:gd name="connsiteX639" fmla="*/ 1972385 w 7467663"/>
              <a:gd name="connsiteY639" fmla="*/ 2198735 h 6858000"/>
              <a:gd name="connsiteX640" fmla="*/ 2040892 w 7467663"/>
              <a:gd name="connsiteY640" fmla="*/ 2405205 h 6858000"/>
              <a:gd name="connsiteX641" fmla="*/ 2131689 w 7467663"/>
              <a:gd name="connsiteY641" fmla="*/ 1936926 h 6858000"/>
              <a:gd name="connsiteX642" fmla="*/ 2454820 w 7467663"/>
              <a:gd name="connsiteY642" fmla="*/ 1248808 h 6858000"/>
              <a:gd name="connsiteX643" fmla="*/ 2492512 w 7467663"/>
              <a:gd name="connsiteY643" fmla="*/ 1302920 h 6858000"/>
              <a:gd name="connsiteX644" fmla="*/ 2081216 w 7467663"/>
              <a:gd name="connsiteY644" fmla="*/ 2527513 h 6858000"/>
              <a:gd name="connsiteX645" fmla="*/ 2081211 w 7467663"/>
              <a:gd name="connsiteY645" fmla="*/ 2528916 h 6858000"/>
              <a:gd name="connsiteX646" fmla="*/ 2199067 w 7467663"/>
              <a:gd name="connsiteY646" fmla="*/ 2884061 h 6858000"/>
              <a:gd name="connsiteX647" fmla="*/ 3192586 w 7467663"/>
              <a:gd name="connsiteY647" fmla="*/ 3411496 h 6858000"/>
              <a:gd name="connsiteX648" fmla="*/ 3182620 w 7467663"/>
              <a:gd name="connsiteY648" fmla="*/ 3483279 h 6858000"/>
              <a:gd name="connsiteX649" fmla="*/ 2435119 w 7467663"/>
              <a:gd name="connsiteY649" fmla="*/ 3080173 h 6858000"/>
              <a:gd name="connsiteX650" fmla="*/ 2410152 w 7467663"/>
              <a:gd name="connsiteY650" fmla="*/ 3063751 h 6858000"/>
              <a:gd name="connsiteX651" fmla="*/ 2408099 w 7467663"/>
              <a:gd name="connsiteY651" fmla="*/ 3064403 h 6858000"/>
              <a:gd name="connsiteX652" fmla="*/ 2407218 w 7467663"/>
              <a:gd name="connsiteY652" fmla="*/ 3070324 h 6858000"/>
              <a:gd name="connsiteX653" fmla="*/ 2380138 w 7467663"/>
              <a:gd name="connsiteY653" fmla="*/ 3099341 h 6858000"/>
              <a:gd name="connsiteX654" fmla="*/ 1765923 w 7467663"/>
              <a:gd name="connsiteY654" fmla="*/ 3581043 h 6858000"/>
              <a:gd name="connsiteX655" fmla="*/ 1702258 w 7467663"/>
              <a:gd name="connsiteY655" fmla="*/ 3612286 h 6858000"/>
              <a:gd name="connsiteX656" fmla="*/ 1538370 w 7467663"/>
              <a:gd name="connsiteY656" fmla="*/ 3811804 h 6858000"/>
              <a:gd name="connsiteX657" fmla="*/ 542867 w 7467663"/>
              <a:gd name="connsiteY657" fmla="*/ 4944092 h 6858000"/>
              <a:gd name="connsiteX658" fmla="*/ 515800 w 7467663"/>
              <a:gd name="connsiteY658" fmla="*/ 4862180 h 6858000"/>
              <a:gd name="connsiteX659" fmla="*/ 909145 w 7467663"/>
              <a:gd name="connsiteY659" fmla="*/ 4199225 h 6858000"/>
              <a:gd name="connsiteX660" fmla="*/ 1214067 w 7467663"/>
              <a:gd name="connsiteY660" fmla="*/ 3908561 h 6858000"/>
              <a:gd name="connsiteX661" fmla="*/ 640967 w 7467663"/>
              <a:gd name="connsiteY661" fmla="*/ 4105601 h 6858000"/>
              <a:gd name="connsiteX662" fmla="*/ 112563 w 7467663"/>
              <a:gd name="connsiteY662" fmla="*/ 4396952 h 6858000"/>
              <a:gd name="connsiteX663" fmla="*/ 0 w 7467663"/>
              <a:gd name="connsiteY663" fmla="*/ 4466006 h 6858000"/>
              <a:gd name="connsiteX664" fmla="*/ 0 w 7467663"/>
              <a:gd name="connsiteY664" fmla="*/ 4233763 h 6858000"/>
              <a:gd name="connsiteX665" fmla="*/ 36881 w 7467663"/>
              <a:gd name="connsiteY665" fmla="*/ 4200118 h 6858000"/>
              <a:gd name="connsiteX666" fmla="*/ 910534 w 7467663"/>
              <a:gd name="connsiteY666" fmla="*/ 3629753 h 6858000"/>
              <a:gd name="connsiteX667" fmla="*/ 1578717 w 7467663"/>
              <a:gd name="connsiteY667" fmla="*/ 3575982 h 6858000"/>
              <a:gd name="connsiteX668" fmla="*/ 2338780 w 7467663"/>
              <a:gd name="connsiteY668" fmla="*/ 3033725 h 6858000"/>
              <a:gd name="connsiteX669" fmla="*/ 1807991 w 7467663"/>
              <a:gd name="connsiteY669" fmla="*/ 2807184 h 6858000"/>
              <a:gd name="connsiteX670" fmla="*/ 1416358 w 7467663"/>
              <a:gd name="connsiteY670" fmla="*/ 3112571 h 6858000"/>
              <a:gd name="connsiteX671" fmla="*/ 939066 w 7467663"/>
              <a:gd name="connsiteY671" fmla="*/ 3378798 h 6858000"/>
              <a:gd name="connsiteX672" fmla="*/ 115099 w 7467663"/>
              <a:gd name="connsiteY672" fmla="*/ 3607650 h 6858000"/>
              <a:gd name="connsiteX673" fmla="*/ 97284 w 7467663"/>
              <a:gd name="connsiteY673" fmla="*/ 3520393 h 6858000"/>
              <a:gd name="connsiteX674" fmla="*/ 922050 w 7467663"/>
              <a:gd name="connsiteY674" fmla="*/ 3074867 h 6858000"/>
              <a:gd name="connsiteX675" fmla="*/ 1405265 w 7467663"/>
              <a:gd name="connsiteY675" fmla="*/ 3016319 h 6858000"/>
              <a:gd name="connsiteX676" fmla="*/ 1407512 w 7467663"/>
              <a:gd name="connsiteY676" fmla="*/ 3018001 h 6858000"/>
              <a:gd name="connsiteX677" fmla="*/ 1726266 w 7467663"/>
              <a:gd name="connsiteY677" fmla="*/ 2777274 h 6858000"/>
              <a:gd name="connsiteX678" fmla="*/ 625390 w 7467663"/>
              <a:gd name="connsiteY678" fmla="*/ 2514541 h 6858000"/>
              <a:gd name="connsiteX679" fmla="*/ 619799 w 7467663"/>
              <a:gd name="connsiteY679" fmla="*/ 2527180 h 6858000"/>
              <a:gd name="connsiteX680" fmla="*/ 310030 w 7467663"/>
              <a:gd name="connsiteY680" fmla="*/ 2771818 h 6858000"/>
              <a:gd name="connsiteX681" fmla="*/ 173877 w 7467663"/>
              <a:gd name="connsiteY681" fmla="*/ 2937056 h 6858000"/>
              <a:gd name="connsiteX682" fmla="*/ 77889 w 7467663"/>
              <a:gd name="connsiteY682" fmla="*/ 3138440 h 6858000"/>
              <a:gd name="connsiteX683" fmla="*/ 0 w 7467663"/>
              <a:gd name="connsiteY683" fmla="*/ 3271395 h 6858000"/>
              <a:gd name="connsiteX684" fmla="*/ 0 w 7467663"/>
              <a:gd name="connsiteY684" fmla="*/ 3153002 h 6858000"/>
              <a:gd name="connsiteX685" fmla="*/ 2386 w 7467663"/>
              <a:gd name="connsiteY685" fmla="*/ 3149203 h 6858000"/>
              <a:gd name="connsiteX686" fmla="*/ 89753 w 7467663"/>
              <a:gd name="connsiteY686" fmla="*/ 2987702 h 6858000"/>
              <a:gd name="connsiteX687" fmla="*/ 76869 w 7467663"/>
              <a:gd name="connsiteY687" fmla="*/ 3005404 h 6858000"/>
              <a:gd name="connsiteX688" fmla="*/ 32049 w 7467663"/>
              <a:gd name="connsiteY688" fmla="*/ 3065814 h 6858000"/>
              <a:gd name="connsiteX689" fmla="*/ 0 w 7467663"/>
              <a:gd name="connsiteY689" fmla="*/ 3108744 h 6858000"/>
              <a:gd name="connsiteX690" fmla="*/ 0 w 7467663"/>
              <a:gd name="connsiteY690" fmla="*/ 3058059 h 6858000"/>
              <a:gd name="connsiteX691" fmla="*/ 7610 w 7467663"/>
              <a:gd name="connsiteY691" fmla="*/ 3047889 h 6858000"/>
              <a:gd name="connsiteX692" fmla="*/ 52419 w 7467663"/>
              <a:gd name="connsiteY692" fmla="*/ 2987479 h 6858000"/>
              <a:gd name="connsiteX693" fmla="*/ 59142 w 7467663"/>
              <a:gd name="connsiteY693" fmla="*/ 2978488 h 6858000"/>
              <a:gd name="connsiteX694" fmla="*/ 0 w 7467663"/>
              <a:gd name="connsiteY694" fmla="*/ 3015334 h 6858000"/>
              <a:gd name="connsiteX695" fmla="*/ 0 w 7467663"/>
              <a:gd name="connsiteY695" fmla="*/ 2914286 h 6858000"/>
              <a:gd name="connsiteX696" fmla="*/ 36383 w 7467663"/>
              <a:gd name="connsiteY696" fmla="*/ 2901128 h 6858000"/>
              <a:gd name="connsiteX697" fmla="*/ 156329 w 7467663"/>
              <a:gd name="connsiteY697" fmla="*/ 2840533 h 6858000"/>
              <a:gd name="connsiteX698" fmla="*/ 358355 w 7467663"/>
              <a:gd name="connsiteY698" fmla="*/ 2620471 h 6858000"/>
              <a:gd name="connsiteX699" fmla="*/ 510577 w 7467663"/>
              <a:gd name="connsiteY699" fmla="*/ 2501244 h 6858000"/>
              <a:gd name="connsiteX700" fmla="*/ 211967 w 7467663"/>
              <a:gd name="connsiteY700" fmla="*/ 2479171 h 6858000"/>
              <a:gd name="connsiteX701" fmla="*/ 0 w 7467663"/>
              <a:gd name="connsiteY701" fmla="*/ 2476398 h 6858000"/>
              <a:gd name="connsiteX702" fmla="*/ 0 w 7467663"/>
              <a:gd name="connsiteY702" fmla="*/ 2389189 h 6858000"/>
              <a:gd name="connsiteX703" fmla="*/ 103062 w 7467663"/>
              <a:gd name="connsiteY703" fmla="*/ 2389518 h 6858000"/>
              <a:gd name="connsiteX704" fmla="*/ 510734 w 7467663"/>
              <a:gd name="connsiteY704" fmla="*/ 2416201 h 6858000"/>
              <a:gd name="connsiteX705" fmla="*/ 279257 w 7467663"/>
              <a:gd name="connsiteY705" fmla="*/ 2092102 h 6858000"/>
              <a:gd name="connsiteX706" fmla="*/ 65265 w 7467663"/>
              <a:gd name="connsiteY706" fmla="*/ 2006049 h 6858000"/>
              <a:gd name="connsiteX707" fmla="*/ 0 w 7467663"/>
              <a:gd name="connsiteY707" fmla="*/ 1982532 h 6858000"/>
              <a:gd name="connsiteX708" fmla="*/ 0 w 7467663"/>
              <a:gd name="connsiteY708" fmla="*/ 1912789 h 6858000"/>
              <a:gd name="connsiteX709" fmla="*/ 97460 w 7467663"/>
              <a:gd name="connsiteY709" fmla="*/ 1953725 h 6858000"/>
              <a:gd name="connsiteX710" fmla="*/ 221272 w 7467663"/>
              <a:gd name="connsiteY710" fmla="*/ 1980766 h 6858000"/>
              <a:gd name="connsiteX711" fmla="*/ 116765 w 7467663"/>
              <a:gd name="connsiteY711" fmla="*/ 1911033 h 6858000"/>
              <a:gd name="connsiteX712" fmla="*/ 16405 w 7467663"/>
              <a:gd name="connsiteY712" fmla="*/ 1803412 h 6858000"/>
              <a:gd name="connsiteX713" fmla="*/ 0 w 7467663"/>
              <a:gd name="connsiteY713" fmla="*/ 1784777 h 6858000"/>
              <a:gd name="connsiteX714" fmla="*/ 0 w 7467663"/>
              <a:gd name="connsiteY714" fmla="*/ 1740082 h 6858000"/>
              <a:gd name="connsiteX715" fmla="*/ 39394 w 7467663"/>
              <a:gd name="connsiteY715" fmla="*/ 1784856 h 6858000"/>
              <a:gd name="connsiteX716" fmla="*/ 135813 w 7467663"/>
              <a:gd name="connsiteY716" fmla="*/ 1888838 h 6858000"/>
              <a:gd name="connsiteX717" fmla="*/ 242575 w 7467663"/>
              <a:gd name="connsiteY717" fmla="*/ 1958841 h 6858000"/>
              <a:gd name="connsiteX718" fmla="*/ 82197 w 7467663"/>
              <a:gd name="connsiteY718" fmla="*/ 1754826 h 6858000"/>
              <a:gd name="connsiteX719" fmla="*/ 0 w 7467663"/>
              <a:gd name="connsiteY719" fmla="*/ 1679650 h 6858000"/>
              <a:gd name="connsiteX720" fmla="*/ 0 w 7467663"/>
              <a:gd name="connsiteY720" fmla="*/ 1602463 h 6858000"/>
              <a:gd name="connsiteX721" fmla="*/ 84689 w 7467663"/>
              <a:gd name="connsiteY721" fmla="*/ 1677442 h 6858000"/>
              <a:gd name="connsiteX722" fmla="*/ 298437 w 7467663"/>
              <a:gd name="connsiteY722" fmla="*/ 1968019 h 6858000"/>
              <a:gd name="connsiteX723" fmla="*/ 227269 w 7467663"/>
              <a:gd name="connsiteY723" fmla="*/ 1114064 h 6858000"/>
              <a:gd name="connsiteX724" fmla="*/ 248003 w 7467663"/>
              <a:gd name="connsiteY724" fmla="*/ 1089613 h 6858000"/>
              <a:gd name="connsiteX725" fmla="*/ 427020 w 7467663"/>
              <a:gd name="connsiteY725" fmla="*/ 1619803 h 6858000"/>
              <a:gd name="connsiteX726" fmla="*/ 340345 w 7467663"/>
              <a:gd name="connsiteY726" fmla="*/ 2027739 h 6858000"/>
              <a:gd name="connsiteX727" fmla="*/ 360865 w 7467663"/>
              <a:gd name="connsiteY727" fmla="*/ 2044827 h 6858000"/>
              <a:gd name="connsiteX728" fmla="*/ 560414 w 7467663"/>
              <a:gd name="connsiteY728" fmla="*/ 2421457 h 6858000"/>
              <a:gd name="connsiteX729" fmla="*/ 1359703 w 7467663"/>
              <a:gd name="connsiteY729" fmla="*/ 2578554 h 6858000"/>
              <a:gd name="connsiteX730" fmla="*/ 1359422 w 7467663"/>
              <a:gd name="connsiteY730" fmla="*/ 2577994 h 6858000"/>
              <a:gd name="connsiteX731" fmla="*/ 828701 w 7467663"/>
              <a:gd name="connsiteY731" fmla="*/ 1839520 h 6858000"/>
              <a:gd name="connsiteX732" fmla="*/ 494427 w 7467663"/>
              <a:gd name="connsiteY732" fmla="*/ 1092333 h 6858000"/>
              <a:gd name="connsiteX733" fmla="*/ 506322 w 7467663"/>
              <a:gd name="connsiteY733" fmla="*/ 1020997 h 6858000"/>
              <a:gd name="connsiteX734" fmla="*/ 4570198 w 7467663"/>
              <a:gd name="connsiteY734" fmla="*/ 978081 h 6858000"/>
              <a:gd name="connsiteX735" fmla="*/ 4523691 w 7467663"/>
              <a:gd name="connsiteY735" fmla="*/ 1127776 h 6858000"/>
              <a:gd name="connsiteX736" fmla="*/ 4509875 w 7467663"/>
              <a:gd name="connsiteY736" fmla="*/ 1167552 h 6858000"/>
              <a:gd name="connsiteX737" fmla="*/ 4478168 w 7467663"/>
              <a:gd name="connsiteY737" fmla="*/ 1260735 h 6858000"/>
              <a:gd name="connsiteX738" fmla="*/ 4409309 w 7467663"/>
              <a:gd name="connsiteY738" fmla="*/ 1666996 h 6858000"/>
              <a:gd name="connsiteX739" fmla="*/ 4370031 w 7467663"/>
              <a:gd name="connsiteY739" fmla="*/ 1955666 h 6858000"/>
              <a:gd name="connsiteX740" fmla="*/ 4570198 w 7467663"/>
              <a:gd name="connsiteY740" fmla="*/ 978081 h 6858000"/>
              <a:gd name="connsiteX741" fmla="*/ 4557898 w 7467663"/>
              <a:gd name="connsiteY741" fmla="*/ 900011 h 6858000"/>
              <a:gd name="connsiteX742" fmla="*/ 4344840 w 7467663"/>
              <a:gd name="connsiteY742" fmla="*/ 1922038 h 6858000"/>
              <a:gd name="connsiteX743" fmla="*/ 4378710 w 7467663"/>
              <a:gd name="connsiteY743" fmla="*/ 1665516 h 6858000"/>
              <a:gd name="connsiteX744" fmla="*/ 4448798 w 7467663"/>
              <a:gd name="connsiteY744" fmla="*/ 1253024 h 6858000"/>
              <a:gd name="connsiteX745" fmla="*/ 4480315 w 7467663"/>
              <a:gd name="connsiteY745" fmla="*/ 1158454 h 6858000"/>
              <a:gd name="connsiteX746" fmla="*/ 4494133 w 7467663"/>
              <a:gd name="connsiteY746" fmla="*/ 1118676 h 6858000"/>
              <a:gd name="connsiteX747" fmla="*/ 4557898 w 7467663"/>
              <a:gd name="connsiteY747" fmla="*/ 900011 h 6858000"/>
              <a:gd name="connsiteX748" fmla="*/ 5870151 w 7467663"/>
              <a:gd name="connsiteY748" fmla="*/ 898890 h 6858000"/>
              <a:gd name="connsiteX749" fmla="*/ 5861335 w 7467663"/>
              <a:gd name="connsiteY749" fmla="*/ 899177 h 6858000"/>
              <a:gd name="connsiteX750" fmla="*/ 5843702 w 7467663"/>
              <a:gd name="connsiteY750" fmla="*/ 899748 h 6858000"/>
              <a:gd name="connsiteX751" fmla="*/ 5651107 w 7467663"/>
              <a:gd name="connsiteY751" fmla="*/ 920306 h 6858000"/>
              <a:gd name="connsiteX752" fmla="*/ 5459407 w 7467663"/>
              <a:gd name="connsiteY752" fmla="*/ 940975 h 6858000"/>
              <a:gd name="connsiteX753" fmla="*/ 5374846 w 7467663"/>
              <a:gd name="connsiteY753" fmla="*/ 941988 h 6858000"/>
              <a:gd name="connsiteX754" fmla="*/ 5256105 w 7467663"/>
              <a:gd name="connsiteY754" fmla="*/ 945632 h 6858000"/>
              <a:gd name="connsiteX755" fmla="*/ 5107071 w 7467663"/>
              <a:gd name="connsiteY755" fmla="*/ 969720 h 6858000"/>
              <a:gd name="connsiteX756" fmla="*/ 4998681 w 7467663"/>
              <a:gd name="connsiteY756" fmla="*/ 988771 h 6858000"/>
              <a:gd name="connsiteX757" fmla="*/ 5870151 w 7467663"/>
              <a:gd name="connsiteY757" fmla="*/ 898890 h 6858000"/>
              <a:gd name="connsiteX758" fmla="*/ 5504425 w 7467663"/>
              <a:gd name="connsiteY758" fmla="*/ 848067 h 6858000"/>
              <a:gd name="connsiteX759" fmla="*/ 4968849 w 7467663"/>
              <a:gd name="connsiteY759" fmla="*/ 962318 h 6858000"/>
              <a:gd name="connsiteX760" fmla="*/ 5104039 w 7467663"/>
              <a:gd name="connsiteY760" fmla="*/ 940634 h 6858000"/>
              <a:gd name="connsiteX761" fmla="*/ 5256311 w 7467663"/>
              <a:gd name="connsiteY761" fmla="*/ 916490 h 6858000"/>
              <a:gd name="connsiteX762" fmla="*/ 5377381 w 7467663"/>
              <a:gd name="connsiteY762" fmla="*/ 912671 h 6858000"/>
              <a:gd name="connsiteX763" fmla="*/ 5460148 w 7467663"/>
              <a:gd name="connsiteY763" fmla="*/ 911442 h 6858000"/>
              <a:gd name="connsiteX764" fmla="*/ 5648971 w 7467663"/>
              <a:gd name="connsiteY764" fmla="*/ 891331 h 6858000"/>
              <a:gd name="connsiteX765" fmla="*/ 5844807 w 7467663"/>
              <a:gd name="connsiteY765" fmla="*/ 870718 h 6858000"/>
              <a:gd name="connsiteX766" fmla="*/ 5862975 w 7467663"/>
              <a:gd name="connsiteY766" fmla="*/ 869756 h 6858000"/>
              <a:gd name="connsiteX767" fmla="*/ 5920887 w 7467663"/>
              <a:gd name="connsiteY767" fmla="*/ 865929 h 6858000"/>
              <a:gd name="connsiteX768" fmla="*/ 5504425 w 7467663"/>
              <a:gd name="connsiteY768" fmla="*/ 848067 h 6858000"/>
              <a:gd name="connsiteX769" fmla="*/ 3607114 w 7467663"/>
              <a:gd name="connsiteY769" fmla="*/ 467441 h 6858000"/>
              <a:gd name="connsiteX770" fmla="*/ 3296242 w 7467663"/>
              <a:gd name="connsiteY770" fmla="*/ 807991 h 6858000"/>
              <a:gd name="connsiteX771" fmla="*/ 3174674 w 7467663"/>
              <a:gd name="connsiteY771" fmla="*/ 919759 h 6858000"/>
              <a:gd name="connsiteX772" fmla="*/ 3042978 w 7467663"/>
              <a:gd name="connsiteY772" fmla="*/ 1054894 h 6858000"/>
              <a:gd name="connsiteX773" fmla="*/ 2968914 w 7467663"/>
              <a:gd name="connsiteY773" fmla="*/ 1133756 h 6858000"/>
              <a:gd name="connsiteX774" fmla="*/ 3103823 w 7467663"/>
              <a:gd name="connsiteY774" fmla="*/ 1026814 h 6858000"/>
              <a:gd name="connsiteX775" fmla="*/ 3607114 w 7467663"/>
              <a:gd name="connsiteY775" fmla="*/ 467441 h 6858000"/>
              <a:gd name="connsiteX776" fmla="*/ 3744487 w 7467663"/>
              <a:gd name="connsiteY776" fmla="*/ 383136 h 6858000"/>
              <a:gd name="connsiteX777" fmla="*/ 3970213 w 7467663"/>
              <a:gd name="connsiteY777" fmla="*/ 995559 h 6858000"/>
              <a:gd name="connsiteX778" fmla="*/ 3744487 w 7467663"/>
              <a:gd name="connsiteY778" fmla="*/ 383136 h 6858000"/>
              <a:gd name="connsiteX779" fmla="*/ 3624562 w 7467663"/>
              <a:gd name="connsiteY779" fmla="*/ 367041 h 6858000"/>
              <a:gd name="connsiteX780" fmla="*/ 3489712 w 7467663"/>
              <a:gd name="connsiteY780" fmla="*/ 485386 h 6858000"/>
              <a:gd name="connsiteX781" fmla="*/ 3182994 w 7467663"/>
              <a:gd name="connsiteY781" fmla="*/ 828265 h 6858000"/>
              <a:gd name="connsiteX782" fmla="*/ 2892114 w 7467663"/>
              <a:gd name="connsiteY782" fmla="*/ 1172635 h 6858000"/>
              <a:gd name="connsiteX783" fmla="*/ 3021459 w 7467663"/>
              <a:gd name="connsiteY783" fmla="*/ 1035385 h 6858000"/>
              <a:gd name="connsiteX784" fmla="*/ 3153873 w 7467663"/>
              <a:gd name="connsiteY784" fmla="*/ 898971 h 6858000"/>
              <a:gd name="connsiteX785" fmla="*/ 3276511 w 7467663"/>
              <a:gd name="connsiteY785" fmla="*/ 786423 h 6858000"/>
              <a:gd name="connsiteX786" fmla="*/ 3584154 w 7467663"/>
              <a:gd name="connsiteY786" fmla="*/ 448218 h 6858000"/>
              <a:gd name="connsiteX787" fmla="*/ 3624562 w 7467663"/>
              <a:gd name="connsiteY787" fmla="*/ 367041 h 6858000"/>
              <a:gd name="connsiteX788" fmla="*/ 3766672 w 7467663"/>
              <a:gd name="connsiteY788" fmla="*/ 359429 h 6858000"/>
              <a:gd name="connsiteX789" fmla="*/ 3996338 w 7467663"/>
              <a:gd name="connsiteY789" fmla="*/ 968237 h 6858000"/>
              <a:gd name="connsiteX790" fmla="*/ 3766672 w 7467663"/>
              <a:gd name="connsiteY790" fmla="*/ 359429 h 6858000"/>
              <a:gd name="connsiteX791" fmla="*/ 5805386 w 7467663"/>
              <a:gd name="connsiteY791" fmla="*/ 239240 h 6858000"/>
              <a:gd name="connsiteX792" fmla="*/ 5736947 w 7467663"/>
              <a:gd name="connsiteY792" fmla="*/ 261367 h 6858000"/>
              <a:gd name="connsiteX793" fmla="*/ 5427012 w 7467663"/>
              <a:gd name="connsiteY793" fmla="*/ 311272 h 6858000"/>
              <a:gd name="connsiteX794" fmla="*/ 5147818 w 7467663"/>
              <a:gd name="connsiteY794" fmla="*/ 322112 h 6858000"/>
              <a:gd name="connsiteX795" fmla="*/ 5060854 w 7467663"/>
              <a:gd name="connsiteY795" fmla="*/ 311882 h 6858000"/>
              <a:gd name="connsiteX796" fmla="*/ 4945989 w 7467663"/>
              <a:gd name="connsiteY796" fmla="*/ 300516 h 6858000"/>
              <a:gd name="connsiteX797" fmla="*/ 5410479 w 7467663"/>
              <a:gd name="connsiteY797" fmla="*/ 348434 h 6858000"/>
              <a:gd name="connsiteX798" fmla="*/ 5805386 w 7467663"/>
              <a:gd name="connsiteY798" fmla="*/ 239240 h 6858000"/>
              <a:gd name="connsiteX799" fmla="*/ 5905192 w 7467663"/>
              <a:gd name="connsiteY799" fmla="*/ 163079 h 6858000"/>
              <a:gd name="connsiteX800" fmla="*/ 5865655 w 7467663"/>
              <a:gd name="connsiteY800" fmla="*/ 171901 h 6858000"/>
              <a:gd name="connsiteX801" fmla="*/ 5259740 w 7467663"/>
              <a:gd name="connsiteY801" fmla="*/ 257013 h 6858000"/>
              <a:gd name="connsiteX802" fmla="*/ 5208466 w 7467663"/>
              <a:gd name="connsiteY802" fmla="*/ 257550 h 6858000"/>
              <a:gd name="connsiteX803" fmla="*/ 4980204 w 7467663"/>
              <a:gd name="connsiteY803" fmla="*/ 271903 h 6858000"/>
              <a:gd name="connsiteX804" fmla="*/ 5068068 w 7467663"/>
              <a:gd name="connsiteY804" fmla="*/ 282244 h 6858000"/>
              <a:gd name="connsiteX805" fmla="*/ 5153231 w 7467663"/>
              <a:gd name="connsiteY805" fmla="*/ 292240 h 6858000"/>
              <a:gd name="connsiteX806" fmla="*/ 5426491 w 7467663"/>
              <a:gd name="connsiteY806" fmla="*/ 281128 h 6858000"/>
              <a:gd name="connsiteX807" fmla="*/ 5731212 w 7467663"/>
              <a:gd name="connsiteY807" fmla="*/ 231951 h 6858000"/>
              <a:gd name="connsiteX808" fmla="*/ 5905192 w 7467663"/>
              <a:gd name="connsiteY808" fmla="*/ 163079 h 6858000"/>
              <a:gd name="connsiteX809" fmla="*/ 5944437 w 7467663"/>
              <a:gd name="connsiteY809" fmla="*/ 113829 h 6858000"/>
              <a:gd name="connsiteX810" fmla="*/ 5825032 w 7467663"/>
              <a:gd name="connsiteY810" fmla="*/ 146405 h 6858000"/>
              <a:gd name="connsiteX811" fmla="*/ 4955599 w 7467663"/>
              <a:gd name="connsiteY811" fmla="*/ 247008 h 6858000"/>
              <a:gd name="connsiteX812" fmla="*/ 5210104 w 7467663"/>
              <a:gd name="connsiteY812" fmla="*/ 228123 h 6858000"/>
              <a:gd name="connsiteX813" fmla="*/ 5261015 w 7467663"/>
              <a:gd name="connsiteY813" fmla="*/ 227087 h 6858000"/>
              <a:gd name="connsiteX814" fmla="*/ 5861181 w 7467663"/>
              <a:gd name="connsiteY814" fmla="*/ 143093 h 6858000"/>
              <a:gd name="connsiteX815" fmla="*/ 5961252 w 7467663"/>
              <a:gd name="connsiteY815" fmla="*/ 114820 h 6858000"/>
              <a:gd name="connsiteX816" fmla="*/ 5944437 w 7467663"/>
              <a:gd name="connsiteY816" fmla="*/ 113829 h 6858000"/>
              <a:gd name="connsiteX817" fmla="*/ 3882765 w 7467663"/>
              <a:gd name="connsiteY817" fmla="*/ 0 h 6858000"/>
              <a:gd name="connsiteX818" fmla="*/ 3995099 w 7467663"/>
              <a:gd name="connsiteY818" fmla="*/ 0 h 6858000"/>
              <a:gd name="connsiteX819" fmla="*/ 4163818 w 7467663"/>
              <a:gd name="connsiteY819" fmla="*/ 234104 h 6858000"/>
              <a:gd name="connsiteX820" fmla="*/ 4172099 w 7467663"/>
              <a:gd name="connsiteY820" fmla="*/ 234207 h 6858000"/>
              <a:gd name="connsiteX821" fmla="*/ 4784282 w 7467663"/>
              <a:gd name="connsiteY821" fmla="*/ 276561 h 6858000"/>
              <a:gd name="connsiteX822" fmla="*/ 4801687 w 7467663"/>
              <a:gd name="connsiteY822" fmla="*/ 267764 h 6858000"/>
              <a:gd name="connsiteX823" fmla="*/ 6082788 w 7467663"/>
              <a:gd name="connsiteY823" fmla="*/ 64119 h 6858000"/>
              <a:gd name="connsiteX824" fmla="*/ 6099442 w 7467663"/>
              <a:gd name="connsiteY824" fmla="*/ 82568 h 6858000"/>
              <a:gd name="connsiteX825" fmla="*/ 4804137 w 7467663"/>
              <a:gd name="connsiteY825" fmla="*/ 320931 h 6858000"/>
              <a:gd name="connsiteX826" fmla="*/ 4227047 w 7467663"/>
              <a:gd name="connsiteY826" fmla="*/ 313415 h 6858000"/>
              <a:gd name="connsiteX827" fmla="*/ 4346041 w 7467663"/>
              <a:gd name="connsiteY827" fmla="*/ 456086 h 6858000"/>
              <a:gd name="connsiteX828" fmla="*/ 4870967 w 7467663"/>
              <a:gd name="connsiteY828" fmla="*/ 963061 h 6858000"/>
              <a:gd name="connsiteX829" fmla="*/ 4889647 w 7467663"/>
              <a:gd name="connsiteY829" fmla="*/ 957147 h 6858000"/>
              <a:gd name="connsiteX830" fmla="*/ 5422504 w 7467663"/>
              <a:gd name="connsiteY830" fmla="*/ 805191 h 6858000"/>
              <a:gd name="connsiteX831" fmla="*/ 6087656 w 7467663"/>
              <a:gd name="connsiteY831" fmla="*/ 826703 h 6858000"/>
              <a:gd name="connsiteX832" fmla="*/ 6058717 w 7467663"/>
              <a:gd name="connsiteY832" fmla="*/ 865992 h 6858000"/>
              <a:gd name="connsiteX833" fmla="*/ 4974153 w 7467663"/>
              <a:gd name="connsiteY833" fmla="*/ 1045456 h 6858000"/>
              <a:gd name="connsiteX834" fmla="*/ 5627835 w 7467663"/>
              <a:gd name="connsiteY834" fmla="*/ 1472077 h 6858000"/>
              <a:gd name="connsiteX835" fmla="*/ 5629817 w 7467663"/>
              <a:gd name="connsiteY835" fmla="*/ 1471412 h 6858000"/>
              <a:gd name="connsiteX836" fmla="*/ 5634124 w 7467663"/>
              <a:gd name="connsiteY836" fmla="*/ 1470572 h 6858000"/>
              <a:gd name="connsiteX837" fmla="*/ 5755832 w 7467663"/>
              <a:gd name="connsiteY837" fmla="*/ 1383886 h 6858000"/>
              <a:gd name="connsiteX838" fmla="*/ 6014186 w 7467663"/>
              <a:gd name="connsiteY838" fmla="*/ 1279799 h 6858000"/>
              <a:gd name="connsiteX839" fmla="*/ 6901619 w 7467663"/>
              <a:gd name="connsiteY839" fmla="*/ 1047874 h 6858000"/>
              <a:gd name="connsiteX840" fmla="*/ 6931566 w 7467663"/>
              <a:gd name="connsiteY840" fmla="*/ 1062034 h 6858000"/>
              <a:gd name="connsiteX841" fmla="*/ 5790982 w 7467663"/>
              <a:gd name="connsiteY841" fmla="*/ 1561380 h 6858000"/>
              <a:gd name="connsiteX842" fmla="*/ 6188971 w 7467663"/>
              <a:gd name="connsiteY842" fmla="*/ 1755168 h 6858000"/>
              <a:gd name="connsiteX843" fmla="*/ 6202446 w 7467663"/>
              <a:gd name="connsiteY843" fmla="*/ 1752268 h 6858000"/>
              <a:gd name="connsiteX844" fmla="*/ 7179560 w 7467663"/>
              <a:gd name="connsiteY844" fmla="*/ 1467551 h 6858000"/>
              <a:gd name="connsiteX845" fmla="*/ 7158730 w 7467663"/>
              <a:gd name="connsiteY845" fmla="*/ 1507835 h 6858000"/>
              <a:gd name="connsiteX846" fmla="*/ 6326959 w 7467663"/>
              <a:gd name="connsiteY846" fmla="*/ 1817686 h 6858000"/>
              <a:gd name="connsiteX847" fmla="*/ 6537433 w 7467663"/>
              <a:gd name="connsiteY847" fmla="*/ 1907790 h 6858000"/>
              <a:gd name="connsiteX848" fmla="*/ 6550221 w 7467663"/>
              <a:gd name="connsiteY848" fmla="*/ 1910729 h 6858000"/>
              <a:gd name="connsiteX849" fmla="*/ 6964438 w 7467663"/>
              <a:gd name="connsiteY849" fmla="*/ 2209505 h 6858000"/>
              <a:gd name="connsiteX850" fmla="*/ 7367862 w 7467663"/>
              <a:gd name="connsiteY850" fmla="*/ 2806833 h 6858000"/>
              <a:gd name="connsiteX851" fmla="*/ 7364329 w 7467663"/>
              <a:gd name="connsiteY851" fmla="*/ 2826907 h 6858000"/>
              <a:gd name="connsiteX852" fmla="*/ 7290545 w 7467663"/>
              <a:gd name="connsiteY852" fmla="*/ 2850663 h 6858000"/>
              <a:gd name="connsiteX853" fmla="*/ 6472036 w 7467663"/>
              <a:gd name="connsiteY853" fmla="*/ 1959003 h 6858000"/>
              <a:gd name="connsiteX854" fmla="*/ 5792897 w 7467663"/>
              <a:gd name="connsiteY854" fmla="*/ 1647747 h 6858000"/>
              <a:gd name="connsiteX855" fmla="*/ 5842751 w 7467663"/>
              <a:gd name="connsiteY855" fmla="*/ 1816112 h 6858000"/>
              <a:gd name="connsiteX856" fmla="*/ 5847424 w 7467663"/>
              <a:gd name="connsiteY856" fmla="*/ 1815776 h 6858000"/>
              <a:gd name="connsiteX857" fmla="*/ 6399821 w 7467663"/>
              <a:gd name="connsiteY857" fmla="*/ 2344799 h 6858000"/>
              <a:gd name="connsiteX858" fmla="*/ 6323232 w 7467663"/>
              <a:gd name="connsiteY858" fmla="*/ 2389634 h 6858000"/>
              <a:gd name="connsiteX859" fmla="*/ 5942958 w 7467663"/>
              <a:gd name="connsiteY859" fmla="*/ 2077708 h 6858000"/>
              <a:gd name="connsiteX860" fmla="*/ 5921559 w 7467663"/>
              <a:gd name="connsiteY860" fmla="*/ 2378596 h 6858000"/>
              <a:gd name="connsiteX861" fmla="*/ 5817651 w 7467663"/>
              <a:gd name="connsiteY861" fmla="*/ 3023919 h 6858000"/>
              <a:gd name="connsiteX862" fmla="*/ 5729634 w 7467663"/>
              <a:gd name="connsiteY862" fmla="*/ 3051849 h 6858000"/>
              <a:gd name="connsiteX863" fmla="*/ 5611018 w 7467663"/>
              <a:gd name="connsiteY863" fmla="*/ 2316769 h 6858000"/>
              <a:gd name="connsiteX864" fmla="*/ 5687608 w 7467663"/>
              <a:gd name="connsiteY864" fmla="*/ 2039972 h 6858000"/>
              <a:gd name="connsiteX865" fmla="*/ 5657554 w 7467663"/>
              <a:gd name="connsiteY865" fmla="*/ 1576445 h 6858000"/>
              <a:gd name="connsiteX866" fmla="*/ 5150475 w 7467663"/>
              <a:gd name="connsiteY866" fmla="*/ 1274012 h 6858000"/>
              <a:gd name="connsiteX867" fmla="*/ 5349142 w 7467663"/>
              <a:gd name="connsiteY867" fmla="*/ 2204405 h 6858000"/>
              <a:gd name="connsiteX868" fmla="*/ 5262214 w 7467663"/>
              <a:gd name="connsiteY868" fmla="*/ 2233836 h 6858000"/>
              <a:gd name="connsiteX869" fmla="*/ 4981539 w 7467663"/>
              <a:gd name="connsiteY869" fmla="*/ 1542201 h 6858000"/>
              <a:gd name="connsiteX870" fmla="*/ 4958461 w 7467663"/>
              <a:gd name="connsiteY870" fmla="*/ 1136957 h 6858000"/>
              <a:gd name="connsiteX871" fmla="*/ 4655015 w 7467663"/>
              <a:gd name="connsiteY871" fmla="*/ 891426 h 6858000"/>
              <a:gd name="connsiteX872" fmla="*/ 4348002 w 7467663"/>
              <a:gd name="connsiteY872" fmla="*/ 2205895 h 6858000"/>
              <a:gd name="connsiteX873" fmla="*/ 4262250 w 7467663"/>
              <a:gd name="connsiteY873" fmla="*/ 2219972 h 6858000"/>
              <a:gd name="connsiteX874" fmla="*/ 4550611 w 7467663"/>
              <a:gd name="connsiteY874" fmla="*/ 817540 h 6858000"/>
              <a:gd name="connsiteX875" fmla="*/ 4564418 w 7467663"/>
              <a:gd name="connsiteY875" fmla="*/ 808293 h 6858000"/>
              <a:gd name="connsiteX876" fmla="*/ 4266388 w 7467663"/>
              <a:gd name="connsiteY876" fmla="*/ 500083 h 6858000"/>
              <a:gd name="connsiteX877" fmla="*/ 4032842 w 7467663"/>
              <a:gd name="connsiteY877" fmla="*/ 211809 h 6858000"/>
              <a:gd name="connsiteX878" fmla="*/ 3882765 w 7467663"/>
              <a:gd name="connsiteY878" fmla="*/ 0 h 6858000"/>
              <a:gd name="connsiteX879" fmla="*/ 3721337 w 7467663"/>
              <a:gd name="connsiteY879" fmla="*/ 0 h 6858000"/>
              <a:gd name="connsiteX880" fmla="*/ 3797544 w 7467663"/>
              <a:gd name="connsiteY880" fmla="*/ 0 h 6858000"/>
              <a:gd name="connsiteX881" fmla="*/ 3775734 w 7467663"/>
              <a:gd name="connsiteY881" fmla="*/ 95131 h 6858000"/>
              <a:gd name="connsiteX882" fmla="*/ 3724807 w 7467663"/>
              <a:gd name="connsiteY882" fmla="*/ 272257 h 6858000"/>
              <a:gd name="connsiteX883" fmla="*/ 3726844 w 7467663"/>
              <a:gd name="connsiteY883" fmla="*/ 282988 h 6858000"/>
              <a:gd name="connsiteX884" fmla="*/ 3742664 w 7467663"/>
              <a:gd name="connsiteY884" fmla="*/ 279918 h 6858000"/>
              <a:gd name="connsiteX885" fmla="*/ 4103910 w 7467663"/>
              <a:gd name="connsiteY885" fmla="*/ 1161917 h 6858000"/>
              <a:gd name="connsiteX886" fmla="*/ 4020269 w 7467663"/>
              <a:gd name="connsiteY886" fmla="*/ 1200406 h 6858000"/>
              <a:gd name="connsiteX887" fmla="*/ 3674882 w 7467663"/>
              <a:gd name="connsiteY887" fmla="*/ 488524 h 6858000"/>
              <a:gd name="connsiteX888" fmla="*/ 3132682 w 7467663"/>
              <a:gd name="connsiteY888" fmla="*/ 1072284 h 6858000"/>
              <a:gd name="connsiteX889" fmla="*/ 2716346 w 7467663"/>
              <a:gd name="connsiteY889" fmla="*/ 1276376 h 6858000"/>
              <a:gd name="connsiteX890" fmla="*/ 2716772 w 7467663"/>
              <a:gd name="connsiteY890" fmla="*/ 1255462 h 6858000"/>
              <a:gd name="connsiteX891" fmla="*/ 3471096 w 7467663"/>
              <a:gd name="connsiteY891" fmla="*/ 437072 h 6858000"/>
              <a:gd name="connsiteX892" fmla="*/ 3639057 w 7467663"/>
              <a:gd name="connsiteY892" fmla="*/ 286334 h 6858000"/>
              <a:gd name="connsiteX893" fmla="*/ 3640309 w 7467663"/>
              <a:gd name="connsiteY893" fmla="*/ 284664 h 6858000"/>
              <a:gd name="connsiteX894" fmla="*/ 3646022 w 7467663"/>
              <a:gd name="connsiteY894" fmla="*/ 276711 h 6858000"/>
              <a:gd name="connsiteX895" fmla="*/ 3707943 w 7467663"/>
              <a:gd name="connsiteY895" fmla="*/ 65958 h 6858000"/>
              <a:gd name="connsiteX896" fmla="*/ 3721337 w 7467663"/>
              <a:gd name="connsiteY896" fmla="*/ 0 h 6858000"/>
              <a:gd name="connsiteX897" fmla="*/ 2867960 w 7467663"/>
              <a:gd name="connsiteY897" fmla="*/ 0 h 6858000"/>
              <a:gd name="connsiteX898" fmla="*/ 2926351 w 7467663"/>
              <a:gd name="connsiteY898" fmla="*/ 0 h 6858000"/>
              <a:gd name="connsiteX899" fmla="*/ 2902823 w 7467663"/>
              <a:gd name="connsiteY899" fmla="*/ 262929 h 6858000"/>
              <a:gd name="connsiteX900" fmla="*/ 2940663 w 7467663"/>
              <a:gd name="connsiteY900" fmla="*/ 140884 h 6858000"/>
              <a:gd name="connsiteX901" fmla="*/ 2947039 w 7467663"/>
              <a:gd name="connsiteY901" fmla="*/ 122524 h 6858000"/>
              <a:gd name="connsiteX902" fmla="*/ 2984316 w 7467663"/>
              <a:gd name="connsiteY902" fmla="*/ 0 h 6858000"/>
              <a:gd name="connsiteX903" fmla="*/ 3016114 w 7467663"/>
              <a:gd name="connsiteY903" fmla="*/ 0 h 6858000"/>
              <a:gd name="connsiteX904" fmla="*/ 2979949 w 7467663"/>
              <a:gd name="connsiteY904" fmla="*/ 119274 h 6858000"/>
              <a:gd name="connsiteX905" fmla="*/ 3023879 w 7467663"/>
              <a:gd name="connsiteY905" fmla="*/ 0 h 6858000"/>
              <a:gd name="connsiteX906" fmla="*/ 3105400 w 7467663"/>
              <a:gd name="connsiteY906" fmla="*/ 0 h 6858000"/>
              <a:gd name="connsiteX907" fmla="*/ 3094669 w 7467663"/>
              <a:gd name="connsiteY907" fmla="*/ 30308 h 6858000"/>
              <a:gd name="connsiteX908" fmla="*/ 2901945 w 7467663"/>
              <a:gd name="connsiteY908" fmla="*/ 466538 h 6858000"/>
              <a:gd name="connsiteX909" fmla="*/ 2815209 w 7467663"/>
              <a:gd name="connsiteY909" fmla="*/ 497361 h 6858000"/>
              <a:gd name="connsiteX910" fmla="*/ 2844845 w 7467663"/>
              <a:gd name="connsiteY910" fmla="*/ 127638 h 6858000"/>
              <a:gd name="connsiteX911" fmla="*/ 2867960 w 7467663"/>
              <a:gd name="connsiteY911" fmla="*/ 0 h 6858000"/>
              <a:gd name="connsiteX912" fmla="*/ 1057230 w 7467663"/>
              <a:gd name="connsiteY912" fmla="*/ 0 h 6858000"/>
              <a:gd name="connsiteX913" fmla="*/ 1111003 w 7467663"/>
              <a:gd name="connsiteY913" fmla="*/ 0 h 6858000"/>
              <a:gd name="connsiteX914" fmla="*/ 1125553 w 7467663"/>
              <a:gd name="connsiteY914" fmla="*/ 52588 h 6858000"/>
              <a:gd name="connsiteX915" fmla="*/ 1304276 w 7467663"/>
              <a:gd name="connsiteY915" fmla="*/ 476275 h 6858000"/>
              <a:gd name="connsiteX916" fmla="*/ 1492066 w 7467663"/>
              <a:gd name="connsiteY916" fmla="*/ 886333 h 6858000"/>
              <a:gd name="connsiteX917" fmla="*/ 1423698 w 7467663"/>
              <a:gd name="connsiteY917" fmla="*/ 710817 h 6858000"/>
              <a:gd name="connsiteX918" fmla="*/ 1357609 w 7467663"/>
              <a:gd name="connsiteY918" fmla="*/ 532892 h 6858000"/>
              <a:gd name="connsiteX919" fmla="*/ 1309550 w 7467663"/>
              <a:gd name="connsiteY919" fmla="*/ 374031 h 6858000"/>
              <a:gd name="connsiteX920" fmla="*/ 1193673 w 7467663"/>
              <a:gd name="connsiteY920" fmla="*/ 49533 h 6858000"/>
              <a:gd name="connsiteX921" fmla="*/ 1164391 w 7467663"/>
              <a:gd name="connsiteY921" fmla="*/ 0 h 6858000"/>
              <a:gd name="connsiteX922" fmla="*/ 1200666 w 7467663"/>
              <a:gd name="connsiteY922" fmla="*/ 0 h 6858000"/>
              <a:gd name="connsiteX923" fmla="*/ 1223408 w 7467663"/>
              <a:gd name="connsiteY923" fmla="*/ 38996 h 6858000"/>
              <a:gd name="connsiteX924" fmla="*/ 1339635 w 7467663"/>
              <a:gd name="connsiteY924" fmla="*/ 365517 h 6858000"/>
              <a:gd name="connsiteX925" fmla="*/ 1387469 w 7467663"/>
              <a:gd name="connsiteY925" fmla="*/ 523079 h 6858000"/>
              <a:gd name="connsiteX926" fmla="*/ 1452685 w 7467663"/>
              <a:gd name="connsiteY926" fmla="*/ 699806 h 6858000"/>
              <a:gd name="connsiteX927" fmla="*/ 1492092 w 7467663"/>
              <a:gd name="connsiteY927" fmla="*/ 800424 h 6858000"/>
              <a:gd name="connsiteX928" fmla="*/ 1455302 w 7467663"/>
              <a:gd name="connsiteY928" fmla="*/ 632913 h 6858000"/>
              <a:gd name="connsiteX929" fmla="*/ 1222336 w 7467663"/>
              <a:gd name="connsiteY929" fmla="*/ 9480 h 6858000"/>
              <a:gd name="connsiteX930" fmla="*/ 1214634 w 7467663"/>
              <a:gd name="connsiteY930" fmla="*/ 0 h 6858000"/>
              <a:gd name="connsiteX931" fmla="*/ 1289827 w 7467663"/>
              <a:gd name="connsiteY931" fmla="*/ 0 h 6858000"/>
              <a:gd name="connsiteX932" fmla="*/ 1321076 w 7467663"/>
              <a:gd name="connsiteY932" fmla="*/ 59722 h 6858000"/>
              <a:gd name="connsiteX933" fmla="*/ 1512579 w 7467663"/>
              <a:gd name="connsiteY933" fmla="*/ 626441 h 6858000"/>
              <a:gd name="connsiteX934" fmla="*/ 1506076 w 7467663"/>
              <a:gd name="connsiteY934" fmla="*/ 1089289 h 6858000"/>
              <a:gd name="connsiteX935" fmla="*/ 1486346 w 7467663"/>
              <a:gd name="connsiteY935" fmla="*/ 1079919 h 6858000"/>
              <a:gd name="connsiteX936" fmla="*/ 1070511 w 7467663"/>
              <a:gd name="connsiteY936" fmla="*/ 48609 h 6858000"/>
              <a:gd name="connsiteX937" fmla="*/ 1057230 w 7467663"/>
              <a:gd name="connsiteY937" fmla="*/ 0 h 6858000"/>
              <a:gd name="connsiteX938" fmla="*/ 43151 w 7467663"/>
              <a:gd name="connsiteY938" fmla="*/ 0 h 6858000"/>
              <a:gd name="connsiteX939" fmla="*/ 95283 w 7467663"/>
              <a:gd name="connsiteY939" fmla="*/ 0 h 6858000"/>
              <a:gd name="connsiteX940" fmla="*/ 300708 w 7467663"/>
              <a:gd name="connsiteY940" fmla="*/ 154571 h 6858000"/>
              <a:gd name="connsiteX941" fmla="*/ 530414 w 7467663"/>
              <a:gd name="connsiteY941" fmla="*/ 354673 h 6858000"/>
              <a:gd name="connsiteX942" fmla="*/ 333785 w 7467663"/>
              <a:gd name="connsiteY942" fmla="*/ 161564 h 6858000"/>
              <a:gd name="connsiteX943" fmla="*/ 147005 w 7467663"/>
              <a:gd name="connsiteY943" fmla="*/ 0 h 6858000"/>
              <a:gd name="connsiteX944" fmla="*/ 272509 w 7467663"/>
              <a:gd name="connsiteY944" fmla="*/ 0 h 6858000"/>
              <a:gd name="connsiteX945" fmla="*/ 326276 w 7467663"/>
              <a:gd name="connsiteY945" fmla="*/ 45847 h 6858000"/>
              <a:gd name="connsiteX946" fmla="*/ 823759 w 7467663"/>
              <a:gd name="connsiteY946" fmla="*/ 574145 h 6858000"/>
              <a:gd name="connsiteX947" fmla="*/ 811254 w 7467663"/>
              <a:gd name="connsiteY947" fmla="*/ 665546 h 6858000"/>
              <a:gd name="connsiteX948" fmla="*/ 154042 w 7467663"/>
              <a:gd name="connsiteY948" fmla="*/ 261522 h 6858000"/>
              <a:gd name="connsiteX949" fmla="*/ 13550 w 7467663"/>
              <a:gd name="connsiteY949" fmla="*/ 158423 h 6858000"/>
              <a:gd name="connsiteX950" fmla="*/ 0 w 7467663"/>
              <a:gd name="connsiteY950" fmla="*/ 146618 h 6858000"/>
              <a:gd name="connsiteX951" fmla="*/ 0 w 7467663"/>
              <a:gd name="connsiteY951" fmla="*/ 59161 h 6858000"/>
              <a:gd name="connsiteX952" fmla="*/ 45427 w 7467663"/>
              <a:gd name="connsiteY952" fmla="*/ 101078 h 6858000"/>
              <a:gd name="connsiteX953" fmla="*/ 630103 w 7467663"/>
              <a:gd name="connsiteY953" fmla="*/ 485885 h 6858000"/>
              <a:gd name="connsiteX954" fmla="*/ 532040 w 7467663"/>
              <a:gd name="connsiteY954" fmla="*/ 399359 h 6858000"/>
              <a:gd name="connsiteX955" fmla="*/ 517618 w 7467663"/>
              <a:gd name="connsiteY955" fmla="*/ 385726 h 6858000"/>
              <a:gd name="connsiteX956" fmla="*/ 285074 w 7467663"/>
              <a:gd name="connsiteY956" fmla="*/ 182755 h 6858000"/>
              <a:gd name="connsiteX957" fmla="*/ 43151 w 7467663"/>
              <a:gd name="connsiteY957" fmla="*/ 0 h 6858000"/>
              <a:gd name="connsiteX0" fmla="*/ 369702 w 7467663"/>
              <a:gd name="connsiteY0" fmla="*/ 6712169 h 6858000"/>
              <a:gd name="connsiteX1" fmla="*/ 366575 w 7467663"/>
              <a:gd name="connsiteY1" fmla="*/ 6715556 h 6858000"/>
              <a:gd name="connsiteX2" fmla="*/ 371637 w 7467663"/>
              <a:gd name="connsiteY2" fmla="*/ 6713954 h 6858000"/>
              <a:gd name="connsiteX3" fmla="*/ 369702 w 7467663"/>
              <a:gd name="connsiteY3" fmla="*/ 6712169 h 6858000"/>
              <a:gd name="connsiteX4" fmla="*/ 7088673 w 7467663"/>
              <a:gd name="connsiteY4" fmla="*/ 6610396 h 6858000"/>
              <a:gd name="connsiteX5" fmla="*/ 7440138 w 7467663"/>
              <a:gd name="connsiteY5" fmla="*/ 6622648 h 6858000"/>
              <a:gd name="connsiteX6" fmla="*/ 7467600 w 7467663"/>
              <a:gd name="connsiteY6" fmla="*/ 6628217 h 6858000"/>
              <a:gd name="connsiteX7" fmla="*/ 7467600 w 7467663"/>
              <a:gd name="connsiteY7" fmla="*/ 6668575 h 6858000"/>
              <a:gd name="connsiteX8" fmla="*/ 7392322 w 7467663"/>
              <a:gd name="connsiteY8" fmla="*/ 6658238 h 6858000"/>
              <a:gd name="connsiteX9" fmla="*/ 7467600 w 7467663"/>
              <a:gd name="connsiteY9" fmla="*/ 6683873 h 6858000"/>
              <a:gd name="connsiteX10" fmla="*/ 7467600 w 7467663"/>
              <a:gd name="connsiteY10" fmla="*/ 6714215 h 6858000"/>
              <a:gd name="connsiteX11" fmla="*/ 7447383 w 7467663"/>
              <a:gd name="connsiteY11" fmla="*/ 6707202 h 6858000"/>
              <a:gd name="connsiteX12" fmla="*/ 7289862 w 7467663"/>
              <a:gd name="connsiteY12" fmla="*/ 6659827 h 6858000"/>
              <a:gd name="connsiteX13" fmla="*/ 7434024 w 7467663"/>
              <a:gd name="connsiteY13" fmla="*/ 6722130 h 6858000"/>
              <a:gd name="connsiteX14" fmla="*/ 7467600 w 7467663"/>
              <a:gd name="connsiteY14" fmla="*/ 6736157 h 6858000"/>
              <a:gd name="connsiteX15" fmla="*/ 7467600 w 7467663"/>
              <a:gd name="connsiteY15" fmla="*/ 6767913 h 6858000"/>
              <a:gd name="connsiteX16" fmla="*/ 7392158 w 7467663"/>
              <a:gd name="connsiteY16" fmla="*/ 6771365 h 6858000"/>
              <a:gd name="connsiteX17" fmla="*/ 7467600 w 7467663"/>
              <a:gd name="connsiteY17" fmla="*/ 6805948 h 6858000"/>
              <a:gd name="connsiteX18" fmla="*/ 7467600 w 7467663"/>
              <a:gd name="connsiteY18" fmla="*/ 6831490 h 6858000"/>
              <a:gd name="connsiteX19" fmla="*/ 7410696 w 7467663"/>
              <a:gd name="connsiteY19" fmla="*/ 6803861 h 6858000"/>
              <a:gd name="connsiteX20" fmla="*/ 7088673 w 7467663"/>
              <a:gd name="connsiteY20" fmla="*/ 6610396 h 6858000"/>
              <a:gd name="connsiteX21" fmla="*/ 1019354 w 7467663"/>
              <a:gd name="connsiteY21" fmla="*/ 6315006 h 6858000"/>
              <a:gd name="connsiteX22" fmla="*/ 441046 w 7467663"/>
              <a:gd name="connsiteY22" fmla="*/ 6691153 h 6858000"/>
              <a:gd name="connsiteX23" fmla="*/ 1019354 w 7467663"/>
              <a:gd name="connsiteY23" fmla="*/ 6315006 h 6858000"/>
              <a:gd name="connsiteX24" fmla="*/ 991680 w 7467663"/>
              <a:gd name="connsiteY24" fmla="*/ 6298413 h 6858000"/>
              <a:gd name="connsiteX25" fmla="*/ 409060 w 7467663"/>
              <a:gd name="connsiteY25" fmla="*/ 6671470 h 6858000"/>
              <a:gd name="connsiteX26" fmla="*/ 991680 w 7467663"/>
              <a:gd name="connsiteY26" fmla="*/ 6298413 h 6858000"/>
              <a:gd name="connsiteX27" fmla="*/ 103333 w 7467663"/>
              <a:gd name="connsiteY27" fmla="*/ 5699602 h 6858000"/>
              <a:gd name="connsiteX28" fmla="*/ 233938 w 7467663"/>
              <a:gd name="connsiteY28" fmla="*/ 5809416 h 6858000"/>
              <a:gd name="connsiteX29" fmla="*/ 883580 w 7467663"/>
              <a:gd name="connsiteY29" fmla="*/ 6180710 h 6858000"/>
              <a:gd name="connsiteX30" fmla="*/ 487337 w 7467663"/>
              <a:gd name="connsiteY30" fmla="*/ 5950182 h 6858000"/>
              <a:gd name="connsiteX31" fmla="*/ 354051 w 7467663"/>
              <a:gd name="connsiteY31" fmla="*/ 5854912 h 6858000"/>
              <a:gd name="connsiteX32" fmla="*/ 195436 w 7467663"/>
              <a:gd name="connsiteY32" fmla="*/ 5755068 h 6858000"/>
              <a:gd name="connsiteX33" fmla="*/ 103333 w 7467663"/>
              <a:gd name="connsiteY33" fmla="*/ 5699602 h 6858000"/>
              <a:gd name="connsiteX34" fmla="*/ 5539432 w 7467663"/>
              <a:gd name="connsiteY34" fmla="*/ 5642928 h 6858000"/>
              <a:gd name="connsiteX35" fmla="*/ 5555462 w 7467663"/>
              <a:gd name="connsiteY35" fmla="*/ 5694454 h 6858000"/>
              <a:gd name="connsiteX36" fmla="*/ 5828270 w 7467663"/>
              <a:gd name="connsiteY36" fmla="*/ 6320663 h 6858000"/>
              <a:gd name="connsiteX37" fmla="*/ 5947416 w 7467663"/>
              <a:gd name="connsiteY37" fmla="*/ 6574846 h 6858000"/>
              <a:gd name="connsiteX38" fmla="*/ 5539432 w 7467663"/>
              <a:gd name="connsiteY38" fmla="*/ 5642928 h 6858000"/>
              <a:gd name="connsiteX39" fmla="*/ 51253 w 7467663"/>
              <a:gd name="connsiteY39" fmla="*/ 5631825 h 6858000"/>
              <a:gd name="connsiteX40" fmla="*/ 211622 w 7467663"/>
              <a:gd name="connsiteY40" fmla="*/ 5728803 h 6858000"/>
              <a:gd name="connsiteX41" fmla="*/ 371652 w 7467663"/>
              <a:gd name="connsiteY41" fmla="*/ 5829062 h 6858000"/>
              <a:gd name="connsiteX42" fmla="*/ 505903 w 7467663"/>
              <a:gd name="connsiteY42" fmla="*/ 5925221 h 6858000"/>
              <a:gd name="connsiteX43" fmla="*/ 899240 w 7467663"/>
              <a:gd name="connsiteY43" fmla="*/ 6153068 h 6858000"/>
              <a:gd name="connsiteX44" fmla="*/ 988114 w 7467663"/>
              <a:gd name="connsiteY44" fmla="*/ 6174204 h 6858000"/>
              <a:gd name="connsiteX45" fmla="*/ 845971 w 7467663"/>
              <a:gd name="connsiteY45" fmla="*/ 6067177 h 6858000"/>
              <a:gd name="connsiteX46" fmla="*/ 448057 w 7467663"/>
              <a:gd name="connsiteY46" fmla="*/ 5841376 h 6858000"/>
              <a:gd name="connsiteX47" fmla="*/ 51253 w 7467663"/>
              <a:gd name="connsiteY47" fmla="*/ 5631825 h 6858000"/>
              <a:gd name="connsiteX48" fmla="*/ 2606687 w 7467663"/>
              <a:gd name="connsiteY48" fmla="*/ 5630718 h 6858000"/>
              <a:gd name="connsiteX49" fmla="*/ 2645658 w 7467663"/>
              <a:gd name="connsiteY49" fmla="*/ 6640259 h 6858000"/>
              <a:gd name="connsiteX50" fmla="*/ 2606687 w 7467663"/>
              <a:gd name="connsiteY50" fmla="*/ 5630718 h 6858000"/>
              <a:gd name="connsiteX51" fmla="*/ 3642057 w 7467663"/>
              <a:gd name="connsiteY51" fmla="*/ 5573487 h 6858000"/>
              <a:gd name="connsiteX52" fmla="*/ 3632981 w 7467663"/>
              <a:gd name="connsiteY52" fmla="*/ 5579437 h 6858000"/>
              <a:gd name="connsiteX53" fmla="*/ 3382436 w 7467663"/>
              <a:gd name="connsiteY53" fmla="*/ 5952726 h 6858000"/>
              <a:gd name="connsiteX54" fmla="*/ 3191929 w 7467663"/>
              <a:gd name="connsiteY54" fmla="*/ 6662669 h 6858000"/>
              <a:gd name="connsiteX55" fmla="*/ 3369898 w 7467663"/>
              <a:gd name="connsiteY55" fmla="*/ 6081771 h 6858000"/>
              <a:gd name="connsiteX56" fmla="*/ 3642057 w 7467663"/>
              <a:gd name="connsiteY56" fmla="*/ 5573487 h 6858000"/>
              <a:gd name="connsiteX57" fmla="*/ 2650666 w 7467663"/>
              <a:gd name="connsiteY57" fmla="*/ 5530686 h 6858000"/>
              <a:gd name="connsiteX58" fmla="*/ 2650249 w 7467663"/>
              <a:gd name="connsiteY58" fmla="*/ 5532101 h 6858000"/>
              <a:gd name="connsiteX59" fmla="*/ 2663808 w 7467663"/>
              <a:gd name="connsiteY59" fmla="*/ 6535215 h 6858000"/>
              <a:gd name="connsiteX60" fmla="*/ 2665418 w 7467663"/>
              <a:gd name="connsiteY60" fmla="*/ 6132756 h 6858000"/>
              <a:gd name="connsiteX61" fmla="*/ 2650666 w 7467663"/>
              <a:gd name="connsiteY61" fmla="*/ 5530686 h 6858000"/>
              <a:gd name="connsiteX62" fmla="*/ 2680277 w 7467663"/>
              <a:gd name="connsiteY62" fmla="*/ 5479204 h 6858000"/>
              <a:gd name="connsiteX63" fmla="*/ 2678972 w 7467663"/>
              <a:gd name="connsiteY63" fmla="*/ 5481582 h 6858000"/>
              <a:gd name="connsiteX64" fmla="*/ 2696666 w 7467663"/>
              <a:gd name="connsiteY64" fmla="*/ 6133836 h 6858000"/>
              <a:gd name="connsiteX65" fmla="*/ 2695769 w 7467663"/>
              <a:gd name="connsiteY65" fmla="*/ 6390955 h 6858000"/>
              <a:gd name="connsiteX66" fmla="*/ 2739893 w 7467663"/>
              <a:gd name="connsiteY66" fmla="*/ 6108357 h 6858000"/>
              <a:gd name="connsiteX67" fmla="*/ 2680277 w 7467663"/>
              <a:gd name="connsiteY67" fmla="*/ 5479204 h 6858000"/>
              <a:gd name="connsiteX68" fmla="*/ 1132195 w 7467663"/>
              <a:gd name="connsiteY68" fmla="*/ 5467980 h 6858000"/>
              <a:gd name="connsiteX69" fmla="*/ 1679056 w 7467663"/>
              <a:gd name="connsiteY69" fmla="*/ 5516907 h 6858000"/>
              <a:gd name="connsiteX70" fmla="*/ 2128648 w 7467663"/>
              <a:gd name="connsiteY70" fmla="*/ 5474249 h 6858000"/>
              <a:gd name="connsiteX71" fmla="*/ 1825619 w 7467663"/>
              <a:gd name="connsiteY71" fmla="*/ 5478447 h 6858000"/>
              <a:gd name="connsiteX72" fmla="*/ 1737798 w 7467663"/>
              <a:gd name="connsiteY72" fmla="*/ 5483353 h 6858000"/>
              <a:gd name="connsiteX73" fmla="*/ 1132195 w 7467663"/>
              <a:gd name="connsiteY73" fmla="*/ 5467980 h 6858000"/>
              <a:gd name="connsiteX74" fmla="*/ 7454976 w 7467663"/>
              <a:gd name="connsiteY74" fmla="*/ 6318297 h 6858000"/>
              <a:gd name="connsiteX75" fmla="*/ 7467600 w 7467663"/>
              <a:gd name="connsiteY75" fmla="*/ 6163634 h 6858000"/>
              <a:gd name="connsiteX76" fmla="*/ 7467600 w 7467663"/>
              <a:gd name="connsiteY76" fmla="*/ 6334256 h 6858000"/>
              <a:gd name="connsiteX77" fmla="*/ 7454976 w 7467663"/>
              <a:gd name="connsiteY77" fmla="*/ 6318297 h 6858000"/>
              <a:gd name="connsiteX78" fmla="*/ 1456157 w 7467663"/>
              <a:gd name="connsiteY78" fmla="*/ 5371404 h 6858000"/>
              <a:gd name="connsiteX79" fmla="*/ 1244432 w 7467663"/>
              <a:gd name="connsiteY79" fmla="*/ 5385601 h 6858000"/>
              <a:gd name="connsiteX80" fmla="*/ 973990 w 7467663"/>
              <a:gd name="connsiteY80" fmla="*/ 5424940 h 6858000"/>
              <a:gd name="connsiteX81" fmla="*/ 1103809 w 7467663"/>
              <a:gd name="connsiteY81" fmla="*/ 5433720 h 6858000"/>
              <a:gd name="connsiteX82" fmla="*/ 1123454 w 7467663"/>
              <a:gd name="connsiteY82" fmla="*/ 5435727 h 6858000"/>
              <a:gd name="connsiteX83" fmla="*/ 1737017 w 7467663"/>
              <a:gd name="connsiteY83" fmla="*/ 5452183 h 6858000"/>
              <a:gd name="connsiteX84" fmla="*/ 1824397 w 7467663"/>
              <a:gd name="connsiteY84" fmla="*/ 5447757 h 6858000"/>
              <a:gd name="connsiteX85" fmla="*/ 2070059 w 7467663"/>
              <a:gd name="connsiteY85" fmla="*/ 5441660 h 6858000"/>
              <a:gd name="connsiteX86" fmla="*/ 1456157 w 7467663"/>
              <a:gd name="connsiteY86" fmla="*/ 5371404 h 6858000"/>
              <a:gd name="connsiteX87" fmla="*/ 4988186 w 7467663"/>
              <a:gd name="connsiteY87" fmla="*/ 5216467 h 6858000"/>
              <a:gd name="connsiteX88" fmla="*/ 4777334 w 7467663"/>
              <a:gd name="connsiteY88" fmla="*/ 5406072 h 6858000"/>
              <a:gd name="connsiteX89" fmla="*/ 4718341 w 7467663"/>
              <a:gd name="connsiteY89" fmla="*/ 5468043 h 6858000"/>
              <a:gd name="connsiteX90" fmla="*/ 4604655 w 7467663"/>
              <a:gd name="connsiteY90" fmla="*/ 5583434 h 6858000"/>
              <a:gd name="connsiteX91" fmla="*/ 4565074 w 7467663"/>
              <a:gd name="connsiteY91" fmla="*/ 5618550 h 6858000"/>
              <a:gd name="connsiteX92" fmla="*/ 4988186 w 7467663"/>
              <a:gd name="connsiteY92" fmla="*/ 5216467 h 6858000"/>
              <a:gd name="connsiteX93" fmla="*/ 4978032 w 7467663"/>
              <a:gd name="connsiteY93" fmla="*/ 5183809 h 6858000"/>
              <a:gd name="connsiteX94" fmla="*/ 4463413 w 7467663"/>
              <a:gd name="connsiteY94" fmla="*/ 5615162 h 6858000"/>
              <a:gd name="connsiteX95" fmla="*/ 4358134 w 7467663"/>
              <a:gd name="connsiteY95" fmla="*/ 5742791 h 6858000"/>
              <a:gd name="connsiteX96" fmla="*/ 4376219 w 7467663"/>
              <a:gd name="connsiteY96" fmla="*/ 5729027 h 6858000"/>
              <a:gd name="connsiteX97" fmla="*/ 4582340 w 7467663"/>
              <a:gd name="connsiteY97" fmla="*/ 5561037 h 6858000"/>
              <a:gd name="connsiteX98" fmla="*/ 4694684 w 7467663"/>
              <a:gd name="connsiteY98" fmla="*/ 5447098 h 6858000"/>
              <a:gd name="connsiteX99" fmla="*/ 4754123 w 7467663"/>
              <a:gd name="connsiteY99" fmla="*/ 5384643 h 6858000"/>
              <a:gd name="connsiteX100" fmla="*/ 4978032 w 7467663"/>
              <a:gd name="connsiteY100" fmla="*/ 5183809 h 6858000"/>
              <a:gd name="connsiteX101" fmla="*/ 1903353 w 7467663"/>
              <a:gd name="connsiteY101" fmla="*/ 5044827 h 6858000"/>
              <a:gd name="connsiteX102" fmla="*/ 1936931 w 7467663"/>
              <a:gd name="connsiteY102" fmla="*/ 5093954 h 6858000"/>
              <a:gd name="connsiteX103" fmla="*/ 2195868 w 7467663"/>
              <a:gd name="connsiteY103" fmla="*/ 5396574 h 6858000"/>
              <a:gd name="connsiteX104" fmla="*/ 2088852 w 7467663"/>
              <a:gd name="connsiteY104" fmla="*/ 5166123 h 6858000"/>
              <a:gd name="connsiteX105" fmla="*/ 1958241 w 7467663"/>
              <a:gd name="connsiteY105" fmla="*/ 5067955 h 6858000"/>
              <a:gd name="connsiteX106" fmla="*/ 1903353 w 7467663"/>
              <a:gd name="connsiteY106" fmla="*/ 5044827 h 6858000"/>
              <a:gd name="connsiteX107" fmla="*/ 1979378 w 7467663"/>
              <a:gd name="connsiteY107" fmla="*/ 4769504 h 6858000"/>
              <a:gd name="connsiteX108" fmla="*/ 2882120 w 7467663"/>
              <a:gd name="connsiteY108" fmla="*/ 5064547 h 6858000"/>
              <a:gd name="connsiteX109" fmla="*/ 2793103 w 7467663"/>
              <a:gd name="connsiteY109" fmla="*/ 5039699 h 6858000"/>
              <a:gd name="connsiteX110" fmla="*/ 2770041 w 7467663"/>
              <a:gd name="connsiteY110" fmla="*/ 5033634 h 6858000"/>
              <a:gd name="connsiteX111" fmla="*/ 1979378 w 7467663"/>
              <a:gd name="connsiteY111" fmla="*/ 4769504 h 6858000"/>
              <a:gd name="connsiteX112" fmla="*/ 1927410 w 7467663"/>
              <a:gd name="connsiteY112" fmla="*/ 4716164 h 6858000"/>
              <a:gd name="connsiteX113" fmla="*/ 1959587 w 7467663"/>
              <a:gd name="connsiteY113" fmla="*/ 4728849 h 6858000"/>
              <a:gd name="connsiteX114" fmla="*/ 2777707 w 7467663"/>
              <a:gd name="connsiteY114" fmla="*/ 5003991 h 6858000"/>
              <a:gd name="connsiteX115" fmla="*/ 2800768 w 7467663"/>
              <a:gd name="connsiteY115" fmla="*/ 5010056 h 6858000"/>
              <a:gd name="connsiteX116" fmla="*/ 2879408 w 7467663"/>
              <a:gd name="connsiteY116" fmla="*/ 5031590 h 6858000"/>
              <a:gd name="connsiteX117" fmla="*/ 2862295 w 7467663"/>
              <a:gd name="connsiteY117" fmla="*/ 5022958 h 6858000"/>
              <a:gd name="connsiteX118" fmla="*/ 2813343 w 7467663"/>
              <a:gd name="connsiteY118" fmla="*/ 4998369 h 6858000"/>
              <a:gd name="connsiteX119" fmla="*/ 2646245 w 7467663"/>
              <a:gd name="connsiteY119" fmla="*/ 4930999 h 6858000"/>
              <a:gd name="connsiteX120" fmla="*/ 1999243 w 7467663"/>
              <a:gd name="connsiteY120" fmla="*/ 4730524 h 6858000"/>
              <a:gd name="connsiteX121" fmla="*/ 1979527 w 7467663"/>
              <a:gd name="connsiteY121" fmla="*/ 4726651 h 6858000"/>
              <a:gd name="connsiteX122" fmla="*/ 1927410 w 7467663"/>
              <a:gd name="connsiteY122" fmla="*/ 4716164 h 6858000"/>
              <a:gd name="connsiteX123" fmla="*/ 1997014 w 7467663"/>
              <a:gd name="connsiteY123" fmla="*/ 4698007 h 6858000"/>
              <a:gd name="connsiteX124" fmla="*/ 2005458 w 7467663"/>
              <a:gd name="connsiteY124" fmla="*/ 4699540 h 6858000"/>
              <a:gd name="connsiteX125" fmla="*/ 2657186 w 7467663"/>
              <a:gd name="connsiteY125" fmla="*/ 4901687 h 6858000"/>
              <a:gd name="connsiteX126" fmla="*/ 2826662 w 7467663"/>
              <a:gd name="connsiteY126" fmla="*/ 4970362 h 6858000"/>
              <a:gd name="connsiteX127" fmla="*/ 2876100 w 7467663"/>
              <a:gd name="connsiteY127" fmla="*/ 4995397 h 6858000"/>
              <a:gd name="connsiteX128" fmla="*/ 3042600 w 7467663"/>
              <a:gd name="connsiteY128" fmla="*/ 5059532 h 6858000"/>
              <a:gd name="connsiteX129" fmla="*/ 1997014 w 7467663"/>
              <a:gd name="connsiteY129" fmla="*/ 4698007 h 6858000"/>
              <a:gd name="connsiteX130" fmla="*/ 2305292 w 7467663"/>
              <a:gd name="connsiteY130" fmla="*/ 4219492 h 6858000"/>
              <a:gd name="connsiteX131" fmla="*/ 3360922 w 7467663"/>
              <a:gd name="connsiteY131" fmla="*/ 4529373 h 6858000"/>
              <a:gd name="connsiteX132" fmla="*/ 3492420 w 7467663"/>
              <a:gd name="connsiteY132" fmla="*/ 4510145 h 6858000"/>
              <a:gd name="connsiteX133" fmla="*/ 3364086 w 7467663"/>
              <a:gd name="connsiteY133" fmla="*/ 4480340 h 6858000"/>
              <a:gd name="connsiteX134" fmla="*/ 3225818 w 7467663"/>
              <a:gd name="connsiteY134" fmla="*/ 4411822 h 6858000"/>
              <a:gd name="connsiteX135" fmla="*/ 3129696 w 7467663"/>
              <a:gd name="connsiteY135" fmla="*/ 4360704 h 6858000"/>
              <a:gd name="connsiteX136" fmla="*/ 2814545 w 7467663"/>
              <a:gd name="connsiteY136" fmla="*/ 4282955 h 6858000"/>
              <a:gd name="connsiteX137" fmla="*/ 2305292 w 7467663"/>
              <a:gd name="connsiteY137" fmla="*/ 4219492 h 6858000"/>
              <a:gd name="connsiteX138" fmla="*/ 2626982 w 7467663"/>
              <a:gd name="connsiteY138" fmla="*/ 4206450 h 6858000"/>
              <a:gd name="connsiteX139" fmla="*/ 2490617 w 7467663"/>
              <a:gd name="connsiteY139" fmla="*/ 4206951 h 6858000"/>
              <a:gd name="connsiteX140" fmla="*/ 2819869 w 7467663"/>
              <a:gd name="connsiteY140" fmla="*/ 4252936 h 6858000"/>
              <a:gd name="connsiteX141" fmla="*/ 3143018 w 7467663"/>
              <a:gd name="connsiteY141" fmla="*/ 4332698 h 6858000"/>
              <a:gd name="connsiteX142" fmla="*/ 3241520 w 7467663"/>
              <a:gd name="connsiteY142" fmla="*/ 4385112 h 6858000"/>
              <a:gd name="connsiteX143" fmla="*/ 3374575 w 7467663"/>
              <a:gd name="connsiteY143" fmla="*/ 4451517 h 6858000"/>
              <a:gd name="connsiteX144" fmla="*/ 3505221 w 7467663"/>
              <a:gd name="connsiteY144" fmla="*/ 4480757 h 6858000"/>
              <a:gd name="connsiteX145" fmla="*/ 2626982 w 7467663"/>
              <a:gd name="connsiteY145" fmla="*/ 4206450 h 6858000"/>
              <a:gd name="connsiteX146" fmla="*/ 1310106 w 7467663"/>
              <a:gd name="connsiteY146" fmla="*/ 3943217 h 6858000"/>
              <a:gd name="connsiteX147" fmla="*/ 854994 w 7467663"/>
              <a:gd name="connsiteY147" fmla="*/ 4399136 h 6858000"/>
              <a:gd name="connsiteX148" fmla="*/ 742462 w 7467663"/>
              <a:gd name="connsiteY148" fmla="*/ 4594648 h 6858000"/>
              <a:gd name="connsiteX149" fmla="*/ 820602 w 7467663"/>
              <a:gd name="connsiteY149" fmla="*/ 4485915 h 6858000"/>
              <a:gd name="connsiteX150" fmla="*/ 878295 w 7467663"/>
              <a:gd name="connsiteY150" fmla="*/ 4403594 h 6858000"/>
              <a:gd name="connsiteX151" fmla="*/ 1240607 w 7467663"/>
              <a:gd name="connsiteY151" fmla="*/ 4010401 h 6858000"/>
              <a:gd name="connsiteX152" fmla="*/ 1310106 w 7467663"/>
              <a:gd name="connsiteY152" fmla="*/ 3943217 h 6858000"/>
              <a:gd name="connsiteX153" fmla="*/ 1423113 w 7467663"/>
              <a:gd name="connsiteY153" fmla="*/ 3874565 h 6858000"/>
              <a:gd name="connsiteX154" fmla="*/ 1260565 w 7467663"/>
              <a:gd name="connsiteY154" fmla="*/ 4031982 h 6858000"/>
              <a:gd name="connsiteX155" fmla="*/ 901900 w 7467663"/>
              <a:gd name="connsiteY155" fmla="*/ 4421236 h 6858000"/>
              <a:gd name="connsiteX156" fmla="*/ 845044 w 7467663"/>
              <a:gd name="connsiteY156" fmla="*/ 4502436 h 6858000"/>
              <a:gd name="connsiteX157" fmla="*/ 685926 w 7467663"/>
              <a:gd name="connsiteY157" fmla="*/ 4703069 h 6858000"/>
              <a:gd name="connsiteX158" fmla="*/ 684248 w 7467663"/>
              <a:gd name="connsiteY158" fmla="*/ 4706721 h 6858000"/>
              <a:gd name="connsiteX159" fmla="*/ 1423113 w 7467663"/>
              <a:gd name="connsiteY159" fmla="*/ 3874565 h 6858000"/>
              <a:gd name="connsiteX160" fmla="*/ 3316479 w 7467663"/>
              <a:gd name="connsiteY160" fmla="*/ 3872136 h 6858000"/>
              <a:gd name="connsiteX161" fmla="*/ 3546806 w 7467663"/>
              <a:gd name="connsiteY161" fmla="*/ 4356139 h 6858000"/>
              <a:gd name="connsiteX162" fmla="*/ 3364433 w 7467663"/>
              <a:gd name="connsiteY162" fmla="*/ 3953121 h 6858000"/>
              <a:gd name="connsiteX163" fmla="*/ 3316479 w 7467663"/>
              <a:gd name="connsiteY163" fmla="*/ 3872136 h 6858000"/>
              <a:gd name="connsiteX164" fmla="*/ 3291335 w 7467663"/>
              <a:gd name="connsiteY164" fmla="*/ 3767420 h 6858000"/>
              <a:gd name="connsiteX165" fmla="*/ 3390805 w 7467663"/>
              <a:gd name="connsiteY165" fmla="*/ 3937163 h 6858000"/>
              <a:gd name="connsiteX166" fmla="*/ 3579062 w 7467663"/>
              <a:gd name="connsiteY166" fmla="*/ 4359040 h 6858000"/>
              <a:gd name="connsiteX167" fmla="*/ 3467355 w 7467663"/>
              <a:gd name="connsiteY167" fmla="*/ 3988130 h 6858000"/>
              <a:gd name="connsiteX168" fmla="*/ 3310753 w 7467663"/>
              <a:gd name="connsiteY168" fmla="*/ 3787140 h 6858000"/>
              <a:gd name="connsiteX169" fmla="*/ 3291335 w 7467663"/>
              <a:gd name="connsiteY169" fmla="*/ 3767420 h 6858000"/>
              <a:gd name="connsiteX170" fmla="*/ 1635889 w 7467663"/>
              <a:gd name="connsiteY170" fmla="*/ 3709494 h 6858000"/>
              <a:gd name="connsiteX171" fmla="*/ 1634800 w 7467663"/>
              <a:gd name="connsiteY171" fmla="*/ 3731111 h 6858000"/>
              <a:gd name="connsiteX172" fmla="*/ 1635889 w 7467663"/>
              <a:gd name="connsiteY172" fmla="*/ 3709494 h 6858000"/>
              <a:gd name="connsiteX173" fmla="*/ 1510397 w 7467663"/>
              <a:gd name="connsiteY173" fmla="*/ 3684705 h 6858000"/>
              <a:gd name="connsiteX174" fmla="*/ 1146550 w 7467663"/>
              <a:gd name="connsiteY174" fmla="*/ 3802012 h 6858000"/>
              <a:gd name="connsiteX175" fmla="*/ 698834 w 7467663"/>
              <a:gd name="connsiteY175" fmla="*/ 3952272 h 6858000"/>
              <a:gd name="connsiteX176" fmla="*/ 34256 w 7467663"/>
              <a:gd name="connsiteY176" fmla="*/ 4347603 h 6858000"/>
              <a:gd name="connsiteX177" fmla="*/ 527241 w 7467663"/>
              <a:gd name="connsiteY177" fmla="*/ 4065078 h 6858000"/>
              <a:gd name="connsiteX178" fmla="*/ 1510397 w 7467663"/>
              <a:gd name="connsiteY178" fmla="*/ 3684705 h 6858000"/>
              <a:gd name="connsiteX179" fmla="*/ 1313114 w 7467663"/>
              <a:gd name="connsiteY179" fmla="*/ 3655216 h 6858000"/>
              <a:gd name="connsiteX180" fmla="*/ 1109304 w 7467663"/>
              <a:gd name="connsiteY180" fmla="*/ 3669030 h 6858000"/>
              <a:gd name="connsiteX181" fmla="*/ 8129 w 7467663"/>
              <a:gd name="connsiteY181" fmla="*/ 4330519 h 6858000"/>
              <a:gd name="connsiteX182" fmla="*/ 687572 w 7467663"/>
              <a:gd name="connsiteY182" fmla="*/ 3925629 h 6858000"/>
              <a:gd name="connsiteX183" fmla="*/ 1138365 w 7467663"/>
              <a:gd name="connsiteY183" fmla="*/ 3774515 h 6858000"/>
              <a:gd name="connsiteX184" fmla="*/ 1505579 w 7467663"/>
              <a:gd name="connsiteY184" fmla="*/ 3655526 h 6858000"/>
              <a:gd name="connsiteX185" fmla="*/ 1313114 w 7467663"/>
              <a:gd name="connsiteY185" fmla="*/ 3655216 h 6858000"/>
              <a:gd name="connsiteX186" fmla="*/ 3655073 w 7467663"/>
              <a:gd name="connsiteY186" fmla="*/ 3650884 h 6858000"/>
              <a:gd name="connsiteX187" fmla="*/ 3989938 w 7467663"/>
              <a:gd name="connsiteY187" fmla="*/ 3991685 h 6858000"/>
              <a:gd name="connsiteX188" fmla="*/ 4393907 w 7467663"/>
              <a:gd name="connsiteY188" fmla="*/ 4261258 h 6858000"/>
              <a:gd name="connsiteX189" fmla="*/ 4648051 w 7467663"/>
              <a:gd name="connsiteY189" fmla="*/ 4374051 h 6858000"/>
              <a:gd name="connsiteX190" fmla="*/ 4383389 w 7467663"/>
              <a:gd name="connsiteY190" fmla="*/ 4184369 h 6858000"/>
              <a:gd name="connsiteX191" fmla="*/ 4165508 w 7467663"/>
              <a:gd name="connsiteY191" fmla="*/ 4035196 h 6858000"/>
              <a:gd name="connsiteX192" fmla="*/ 4068162 w 7467663"/>
              <a:gd name="connsiteY192" fmla="*/ 3953394 h 6858000"/>
              <a:gd name="connsiteX193" fmla="*/ 3981416 w 7467663"/>
              <a:gd name="connsiteY193" fmla="*/ 3880482 h 6858000"/>
              <a:gd name="connsiteX194" fmla="*/ 3800147 w 7467663"/>
              <a:gd name="connsiteY194" fmla="*/ 3749872 h 6858000"/>
              <a:gd name="connsiteX195" fmla="*/ 3655073 w 7467663"/>
              <a:gd name="connsiteY195" fmla="*/ 3650884 h 6858000"/>
              <a:gd name="connsiteX196" fmla="*/ 3670252 w 7467663"/>
              <a:gd name="connsiteY196" fmla="*/ 3622798 h 6858000"/>
              <a:gd name="connsiteX197" fmla="*/ 3817258 w 7467663"/>
              <a:gd name="connsiteY197" fmla="*/ 3723577 h 6858000"/>
              <a:gd name="connsiteX198" fmla="*/ 4000461 w 7467663"/>
              <a:gd name="connsiteY198" fmla="*/ 3855966 h 6858000"/>
              <a:gd name="connsiteX199" fmla="*/ 4088180 w 7467663"/>
              <a:gd name="connsiteY199" fmla="*/ 3929774 h 6858000"/>
              <a:gd name="connsiteX200" fmla="*/ 4184555 w 7467663"/>
              <a:gd name="connsiteY200" fmla="*/ 4010683 h 6858000"/>
              <a:gd name="connsiteX201" fmla="*/ 4399563 w 7467663"/>
              <a:gd name="connsiteY201" fmla="*/ 4158106 h 6858000"/>
              <a:gd name="connsiteX202" fmla="*/ 4684469 w 7467663"/>
              <a:gd name="connsiteY202" fmla="*/ 4364680 h 6858000"/>
              <a:gd name="connsiteX203" fmla="*/ 4690271 w 7467663"/>
              <a:gd name="connsiteY203" fmla="*/ 4370034 h 6858000"/>
              <a:gd name="connsiteX204" fmla="*/ 4136093 w 7467663"/>
              <a:gd name="connsiteY204" fmla="*/ 3858466 h 6858000"/>
              <a:gd name="connsiteX205" fmla="*/ 3670252 w 7467663"/>
              <a:gd name="connsiteY205" fmla="*/ 3622798 h 6858000"/>
              <a:gd name="connsiteX206" fmla="*/ 4440129 w 7467663"/>
              <a:gd name="connsiteY206" fmla="*/ 3448571 h 6858000"/>
              <a:gd name="connsiteX207" fmla="*/ 4856525 w 7467663"/>
              <a:gd name="connsiteY207" fmla="*/ 3915351 h 6858000"/>
              <a:gd name="connsiteX208" fmla="*/ 5059055 w 7467663"/>
              <a:gd name="connsiteY208" fmla="*/ 4108918 h 6858000"/>
              <a:gd name="connsiteX209" fmla="*/ 5290070 w 7467663"/>
              <a:gd name="connsiteY209" fmla="*/ 4263619 h 6858000"/>
              <a:gd name="connsiteX210" fmla="*/ 4834991 w 7467663"/>
              <a:gd name="connsiteY210" fmla="*/ 3830985 h 6858000"/>
              <a:gd name="connsiteX211" fmla="*/ 4440129 w 7467663"/>
              <a:gd name="connsiteY211" fmla="*/ 3448571 h 6858000"/>
              <a:gd name="connsiteX212" fmla="*/ 4441737 w 7467663"/>
              <a:gd name="connsiteY212" fmla="*/ 3399734 h 6858000"/>
              <a:gd name="connsiteX213" fmla="*/ 4431236 w 7467663"/>
              <a:gd name="connsiteY213" fmla="*/ 3400954 h 6858000"/>
              <a:gd name="connsiteX214" fmla="*/ 4557150 w 7467663"/>
              <a:gd name="connsiteY214" fmla="*/ 3510023 h 6858000"/>
              <a:gd name="connsiteX215" fmla="*/ 4856936 w 7467663"/>
              <a:gd name="connsiteY215" fmla="*/ 3809146 h 6858000"/>
              <a:gd name="connsiteX216" fmla="*/ 5111996 w 7467663"/>
              <a:gd name="connsiteY216" fmla="*/ 4065759 h 6858000"/>
              <a:gd name="connsiteX217" fmla="*/ 5388878 w 7467663"/>
              <a:gd name="connsiteY217" fmla="*/ 4300185 h 6858000"/>
              <a:gd name="connsiteX218" fmla="*/ 5425556 w 7467663"/>
              <a:gd name="connsiteY218" fmla="*/ 4308967 h 6858000"/>
              <a:gd name="connsiteX219" fmla="*/ 4943646 w 7467663"/>
              <a:gd name="connsiteY219" fmla="*/ 3822916 h 6858000"/>
              <a:gd name="connsiteX220" fmla="*/ 4594837 w 7467663"/>
              <a:gd name="connsiteY220" fmla="*/ 3532274 h 6858000"/>
              <a:gd name="connsiteX221" fmla="*/ 4441737 w 7467663"/>
              <a:gd name="connsiteY221" fmla="*/ 3399734 h 6858000"/>
              <a:gd name="connsiteX222" fmla="*/ 5425834 w 7467663"/>
              <a:gd name="connsiteY222" fmla="*/ 3162785 h 6858000"/>
              <a:gd name="connsiteX223" fmla="*/ 5401644 w 7467663"/>
              <a:gd name="connsiteY223" fmla="*/ 3617847 h 6858000"/>
              <a:gd name="connsiteX224" fmla="*/ 5467256 w 7467663"/>
              <a:gd name="connsiteY224" fmla="*/ 4175494 h 6858000"/>
              <a:gd name="connsiteX225" fmla="*/ 5448069 w 7467663"/>
              <a:gd name="connsiteY225" fmla="*/ 3567554 h 6858000"/>
              <a:gd name="connsiteX226" fmla="*/ 5425834 w 7467663"/>
              <a:gd name="connsiteY226" fmla="*/ 3162785 h 6858000"/>
              <a:gd name="connsiteX227" fmla="*/ 1318687 w 7467663"/>
              <a:gd name="connsiteY227" fmla="*/ 3113840 h 6858000"/>
              <a:gd name="connsiteX228" fmla="*/ 1066793 w 7467663"/>
              <a:gd name="connsiteY228" fmla="*/ 3212171 h 6858000"/>
              <a:gd name="connsiteX229" fmla="*/ 993319 w 7467663"/>
              <a:gd name="connsiteY229" fmla="*/ 3247648 h 6858000"/>
              <a:gd name="connsiteX230" fmla="*/ 853081 w 7467663"/>
              <a:gd name="connsiteY230" fmla="*/ 3312410 h 6858000"/>
              <a:gd name="connsiteX231" fmla="*/ 805957 w 7467663"/>
              <a:gd name="connsiteY231" fmla="*/ 3330443 h 6858000"/>
              <a:gd name="connsiteX232" fmla="*/ 1318687 w 7467663"/>
              <a:gd name="connsiteY232" fmla="*/ 3113840 h 6858000"/>
              <a:gd name="connsiteX233" fmla="*/ 5453702 w 7467663"/>
              <a:gd name="connsiteY233" fmla="*/ 3090882 h 6858000"/>
              <a:gd name="connsiteX234" fmla="*/ 5480135 w 7467663"/>
              <a:gd name="connsiteY234" fmla="*/ 3565802 h 6858000"/>
              <a:gd name="connsiteX235" fmla="*/ 5499023 w 7467663"/>
              <a:gd name="connsiteY235" fmla="*/ 4166310 h 6858000"/>
              <a:gd name="connsiteX236" fmla="*/ 5547022 w 7467663"/>
              <a:gd name="connsiteY236" fmla="*/ 3607838 h 6858000"/>
              <a:gd name="connsiteX237" fmla="*/ 5515964 w 7467663"/>
              <a:gd name="connsiteY237" fmla="*/ 3378541 h 6858000"/>
              <a:gd name="connsiteX238" fmla="*/ 5453702 w 7467663"/>
              <a:gd name="connsiteY238" fmla="*/ 3090882 h 6858000"/>
              <a:gd name="connsiteX239" fmla="*/ 1238695 w 7467663"/>
              <a:gd name="connsiteY239" fmla="*/ 3076820 h 6858000"/>
              <a:gd name="connsiteX240" fmla="*/ 716371 w 7467663"/>
              <a:gd name="connsiteY240" fmla="*/ 3293249 h 6858000"/>
              <a:gd name="connsiteX241" fmla="*/ 579522 w 7467663"/>
              <a:gd name="connsiteY241" fmla="*/ 3371759 h 6858000"/>
              <a:gd name="connsiteX242" fmla="*/ 600288 w 7467663"/>
              <a:gd name="connsiteY242" fmla="*/ 3365555 h 6858000"/>
              <a:gd name="connsiteX243" fmla="*/ 840692 w 7467663"/>
              <a:gd name="connsiteY243" fmla="*/ 3284921 h 6858000"/>
              <a:gd name="connsiteX244" fmla="*/ 979248 w 7467663"/>
              <a:gd name="connsiteY244" fmla="*/ 3221003 h 6858000"/>
              <a:gd name="connsiteX245" fmla="*/ 1053282 w 7467663"/>
              <a:gd name="connsiteY245" fmla="*/ 3185247 h 6858000"/>
              <a:gd name="connsiteX246" fmla="*/ 1320603 w 7467663"/>
              <a:gd name="connsiteY246" fmla="*/ 3081281 h 6858000"/>
              <a:gd name="connsiteX247" fmla="*/ 1238695 w 7467663"/>
              <a:gd name="connsiteY247" fmla="*/ 3076820 h 6858000"/>
              <a:gd name="connsiteX248" fmla="*/ 5425627 w 7467663"/>
              <a:gd name="connsiteY248" fmla="*/ 2954192 h 6858000"/>
              <a:gd name="connsiteX249" fmla="*/ 5470770 w 7467663"/>
              <a:gd name="connsiteY249" fmla="*/ 3005435 h 6858000"/>
              <a:gd name="connsiteX250" fmla="*/ 5519779 w 7467663"/>
              <a:gd name="connsiteY250" fmla="*/ 4359223 h 6858000"/>
              <a:gd name="connsiteX251" fmla="*/ 5520293 w 7467663"/>
              <a:gd name="connsiteY251" fmla="*/ 4360602 h 6858000"/>
              <a:gd name="connsiteX252" fmla="*/ 5767221 w 7467663"/>
              <a:gd name="connsiteY252" fmla="*/ 4665564 h 6858000"/>
              <a:gd name="connsiteX253" fmla="*/ 6937169 w 7467663"/>
              <a:gd name="connsiteY253" fmla="*/ 4815941 h 6858000"/>
              <a:gd name="connsiteX254" fmla="*/ 6953922 w 7467663"/>
              <a:gd name="connsiteY254" fmla="*/ 4890068 h 6858000"/>
              <a:gd name="connsiteX255" fmla="*/ 6071359 w 7467663"/>
              <a:gd name="connsiteY255" fmla="*/ 4770770 h 6858000"/>
              <a:gd name="connsiteX256" fmla="*/ 6038839 w 7467663"/>
              <a:gd name="connsiteY256" fmla="*/ 4764474 h 6858000"/>
              <a:gd name="connsiteX257" fmla="*/ 6038706 w 7467663"/>
              <a:gd name="connsiteY257" fmla="*/ 4763847 h 6858000"/>
              <a:gd name="connsiteX258" fmla="*/ 6037784 w 7467663"/>
              <a:gd name="connsiteY258" fmla="*/ 4764270 h 6858000"/>
              <a:gd name="connsiteX259" fmla="*/ 6038839 w 7467663"/>
              <a:gd name="connsiteY259" fmla="*/ 4764474 h 6858000"/>
              <a:gd name="connsiteX260" fmla="*/ 6040338 w 7467663"/>
              <a:gd name="connsiteY260" fmla="*/ 4771418 h 6858000"/>
              <a:gd name="connsiteX261" fmla="*/ 6024488 w 7467663"/>
              <a:gd name="connsiteY261" fmla="*/ 4809903 h 6858000"/>
              <a:gd name="connsiteX262" fmla="*/ 5599771 w 7467663"/>
              <a:gd name="connsiteY262" fmla="*/ 5509652 h 6858000"/>
              <a:gd name="connsiteX263" fmla="*/ 5548843 w 7467663"/>
              <a:gd name="connsiteY263" fmla="*/ 5563845 h 6858000"/>
              <a:gd name="connsiteX264" fmla="*/ 5940952 w 7467663"/>
              <a:gd name="connsiteY264" fmla="*/ 6250028 h 6858000"/>
              <a:gd name="connsiteX265" fmla="*/ 6043441 w 7467663"/>
              <a:gd name="connsiteY265" fmla="*/ 6665847 h 6858000"/>
              <a:gd name="connsiteX266" fmla="*/ 6093432 w 7467663"/>
              <a:gd name="connsiteY266" fmla="*/ 6858000 h 6858000"/>
              <a:gd name="connsiteX267" fmla="*/ 6034344 w 7467663"/>
              <a:gd name="connsiteY267" fmla="*/ 6858000 h 6858000"/>
              <a:gd name="connsiteX268" fmla="*/ 6026679 w 7467663"/>
              <a:gd name="connsiteY268" fmla="*/ 6836959 h 6858000"/>
              <a:gd name="connsiteX269" fmla="*/ 5800441 w 7467663"/>
              <a:gd name="connsiteY269" fmla="*/ 6335286 h 6858000"/>
              <a:gd name="connsiteX270" fmla="*/ 5526562 w 7467663"/>
              <a:gd name="connsiteY270" fmla="*/ 5705388 h 6858000"/>
              <a:gd name="connsiteX271" fmla="*/ 5519640 w 7467663"/>
              <a:gd name="connsiteY271" fmla="*/ 5683774 h 6858000"/>
              <a:gd name="connsiteX272" fmla="*/ 5844559 w 7467663"/>
              <a:gd name="connsiteY272" fmla="*/ 6553349 h 6858000"/>
              <a:gd name="connsiteX273" fmla="*/ 5975994 w 7467663"/>
              <a:gd name="connsiteY273" fmla="*/ 6858000 h 6858000"/>
              <a:gd name="connsiteX274" fmla="*/ 5898547 w 7467663"/>
              <a:gd name="connsiteY274" fmla="*/ 6858000 h 6858000"/>
              <a:gd name="connsiteX275" fmla="*/ 5682041 w 7467663"/>
              <a:gd name="connsiteY275" fmla="*/ 6355860 h 6858000"/>
              <a:gd name="connsiteX276" fmla="*/ 5461758 w 7467663"/>
              <a:gd name="connsiteY276" fmla="*/ 5820220 h 6858000"/>
              <a:gd name="connsiteX277" fmla="*/ 5237282 w 7467663"/>
              <a:gd name="connsiteY277" fmla="*/ 6579086 h 6858000"/>
              <a:gd name="connsiteX278" fmla="*/ 5115009 w 7467663"/>
              <a:gd name="connsiteY278" fmla="*/ 6858000 h 6858000"/>
              <a:gd name="connsiteX279" fmla="*/ 5028074 w 7467663"/>
              <a:gd name="connsiteY279" fmla="*/ 6858000 h 6858000"/>
              <a:gd name="connsiteX280" fmla="*/ 5079508 w 7467663"/>
              <a:gd name="connsiteY280" fmla="*/ 6749074 h 6858000"/>
              <a:gd name="connsiteX281" fmla="*/ 5371846 w 7467663"/>
              <a:gd name="connsiteY281" fmla="*/ 5924413 h 6858000"/>
              <a:gd name="connsiteX282" fmla="*/ 5270512 w 7467663"/>
              <a:gd name="connsiteY282" fmla="*/ 6138975 h 6858000"/>
              <a:gd name="connsiteX283" fmla="*/ 5062409 w 7467663"/>
              <a:gd name="connsiteY283" fmla="*/ 6653544 h 6858000"/>
              <a:gd name="connsiteX284" fmla="*/ 5036628 w 7467663"/>
              <a:gd name="connsiteY284" fmla="*/ 6754247 h 6858000"/>
              <a:gd name="connsiteX285" fmla="*/ 5009112 w 7467663"/>
              <a:gd name="connsiteY285" fmla="*/ 6858000 h 6858000"/>
              <a:gd name="connsiteX286" fmla="*/ 4976679 w 7467663"/>
              <a:gd name="connsiteY286" fmla="*/ 6858000 h 6858000"/>
              <a:gd name="connsiteX287" fmla="*/ 5006537 w 7467663"/>
              <a:gd name="connsiteY287" fmla="*/ 6747068 h 6858000"/>
              <a:gd name="connsiteX288" fmla="*/ 5032723 w 7467663"/>
              <a:gd name="connsiteY288" fmla="*/ 6644957 h 6858000"/>
              <a:gd name="connsiteX289" fmla="*/ 5242949 w 7467663"/>
              <a:gd name="connsiteY289" fmla="*/ 6125175 h 6858000"/>
              <a:gd name="connsiteX290" fmla="*/ 5286321 w 7467663"/>
              <a:gd name="connsiteY290" fmla="*/ 6033555 h 6858000"/>
              <a:gd name="connsiteX291" fmla="*/ 5008210 w 7467663"/>
              <a:gd name="connsiteY291" fmla="*/ 6649194 h 6858000"/>
              <a:gd name="connsiteX292" fmla="*/ 4986321 w 7467663"/>
              <a:gd name="connsiteY292" fmla="*/ 6765687 h 6858000"/>
              <a:gd name="connsiteX293" fmla="*/ 4973474 w 7467663"/>
              <a:gd name="connsiteY293" fmla="*/ 6858000 h 6858000"/>
              <a:gd name="connsiteX294" fmla="*/ 4907178 w 7467663"/>
              <a:gd name="connsiteY294" fmla="*/ 6858000 h 6858000"/>
              <a:gd name="connsiteX295" fmla="*/ 4910810 w 7467663"/>
              <a:gd name="connsiteY295" fmla="*/ 6829660 h 6858000"/>
              <a:gd name="connsiteX296" fmla="*/ 4987461 w 7467663"/>
              <a:gd name="connsiteY296" fmla="*/ 6432994 h 6858000"/>
              <a:gd name="connsiteX297" fmla="*/ 5179262 w 7467663"/>
              <a:gd name="connsiteY297" fmla="*/ 6035044 h 6858000"/>
              <a:gd name="connsiteX298" fmla="*/ 4689678 w 7467663"/>
              <a:gd name="connsiteY298" fmla="*/ 6440241 h 6858000"/>
              <a:gd name="connsiteX299" fmla="*/ 4477543 w 7467663"/>
              <a:gd name="connsiteY299" fmla="*/ 6674836 h 6858000"/>
              <a:gd name="connsiteX300" fmla="*/ 4329957 w 7467663"/>
              <a:gd name="connsiteY300" fmla="*/ 6858000 h 6858000"/>
              <a:gd name="connsiteX301" fmla="*/ 4218595 w 7467663"/>
              <a:gd name="connsiteY301" fmla="*/ 6858000 h 6858000"/>
              <a:gd name="connsiteX302" fmla="*/ 4368888 w 7467663"/>
              <a:gd name="connsiteY302" fmla="*/ 6668412 h 6858000"/>
              <a:gd name="connsiteX303" fmla="*/ 4563091 w 7467663"/>
              <a:gd name="connsiteY303" fmla="*/ 6442508 h 6858000"/>
              <a:gd name="connsiteX304" fmla="*/ 5387324 w 7467663"/>
              <a:gd name="connsiteY304" fmla="*/ 5705830 h 6858000"/>
              <a:gd name="connsiteX305" fmla="*/ 5073620 w 7467663"/>
              <a:gd name="connsiteY305" fmla="*/ 5955437 h 6858000"/>
              <a:gd name="connsiteX306" fmla="*/ 4689789 w 7467663"/>
              <a:gd name="connsiteY306" fmla="*/ 6268382 h 6858000"/>
              <a:gd name="connsiteX307" fmla="*/ 4418722 w 7467663"/>
              <a:gd name="connsiteY307" fmla="*/ 6570886 h 6858000"/>
              <a:gd name="connsiteX308" fmla="*/ 4214944 w 7467663"/>
              <a:gd name="connsiteY308" fmla="*/ 6858000 h 6858000"/>
              <a:gd name="connsiteX309" fmla="*/ 4177898 w 7467663"/>
              <a:gd name="connsiteY309" fmla="*/ 6858000 h 6858000"/>
              <a:gd name="connsiteX310" fmla="*/ 4391597 w 7467663"/>
              <a:gd name="connsiteY310" fmla="*/ 6556370 h 6858000"/>
              <a:gd name="connsiteX311" fmla="*/ 4668889 w 7467663"/>
              <a:gd name="connsiteY311" fmla="*/ 6246399 h 6858000"/>
              <a:gd name="connsiteX312" fmla="*/ 5055427 w 7467663"/>
              <a:gd name="connsiteY312" fmla="*/ 5931476 h 6858000"/>
              <a:gd name="connsiteX313" fmla="*/ 5371814 w 7467663"/>
              <a:gd name="connsiteY313" fmla="*/ 5678975 h 6858000"/>
              <a:gd name="connsiteX314" fmla="*/ 4987918 w 7467663"/>
              <a:gd name="connsiteY314" fmla="*/ 5838701 h 6858000"/>
              <a:gd name="connsiteX315" fmla="*/ 4317146 w 7467663"/>
              <a:gd name="connsiteY315" fmla="*/ 6587716 h 6858000"/>
              <a:gd name="connsiteX316" fmla="*/ 4171627 w 7467663"/>
              <a:gd name="connsiteY316" fmla="*/ 6858000 h 6858000"/>
              <a:gd name="connsiteX317" fmla="*/ 4081585 w 7467663"/>
              <a:gd name="connsiteY317" fmla="*/ 6858000 h 6858000"/>
              <a:gd name="connsiteX318" fmla="*/ 4238603 w 7467663"/>
              <a:gd name="connsiteY318" fmla="*/ 6559341 h 6858000"/>
              <a:gd name="connsiteX319" fmla="*/ 4778333 w 7467663"/>
              <a:gd name="connsiteY319" fmla="*/ 5873626 h 6858000"/>
              <a:gd name="connsiteX320" fmla="*/ 5414185 w 7467663"/>
              <a:gd name="connsiteY320" fmla="*/ 5573882 h 6858000"/>
              <a:gd name="connsiteX321" fmla="*/ 5959648 w 7467663"/>
              <a:gd name="connsiteY321" fmla="*/ 4760797 h 6858000"/>
              <a:gd name="connsiteX322" fmla="*/ 5355019 w 7467663"/>
              <a:gd name="connsiteY322" fmla="*/ 4734672 h 6858000"/>
              <a:gd name="connsiteX323" fmla="*/ 5083565 w 7467663"/>
              <a:gd name="connsiteY323" fmla="*/ 5179121 h 6858000"/>
              <a:gd name="connsiteX324" fmla="*/ 4713577 w 7467663"/>
              <a:gd name="connsiteY324" fmla="*/ 5616803 h 6858000"/>
              <a:gd name="connsiteX325" fmla="*/ 3989559 w 7467663"/>
              <a:gd name="connsiteY325" fmla="*/ 6145945 h 6858000"/>
              <a:gd name="connsiteX326" fmla="*/ 3939824 w 7467663"/>
              <a:gd name="connsiteY326" fmla="*/ 6066900 h 6858000"/>
              <a:gd name="connsiteX327" fmla="*/ 4584537 w 7467663"/>
              <a:gd name="connsiteY327" fmla="*/ 5324826 h 6858000"/>
              <a:gd name="connsiteX328" fmla="*/ 5037105 w 7467663"/>
              <a:gd name="connsiteY328" fmla="*/ 5088765 h 6858000"/>
              <a:gd name="connsiteX329" fmla="*/ 5039930 w 7467663"/>
              <a:gd name="connsiteY329" fmla="*/ 5089585 h 6858000"/>
              <a:gd name="connsiteX330" fmla="*/ 5263764 w 7467663"/>
              <a:gd name="connsiteY330" fmla="*/ 4735525 h 6858000"/>
              <a:gd name="connsiteX331" fmla="*/ 4086300 w 7467663"/>
              <a:gd name="connsiteY331" fmla="*/ 4884599 h 6858000"/>
              <a:gd name="connsiteX332" fmla="*/ 4085485 w 7467663"/>
              <a:gd name="connsiteY332" fmla="*/ 4899070 h 6858000"/>
              <a:gd name="connsiteX333" fmla="*/ 3871915 w 7467663"/>
              <a:gd name="connsiteY333" fmla="*/ 5253645 h 6858000"/>
              <a:gd name="connsiteX334" fmla="*/ 3799374 w 7467663"/>
              <a:gd name="connsiteY334" fmla="*/ 5466127 h 6858000"/>
              <a:gd name="connsiteX335" fmla="*/ 3498850 w 7467663"/>
              <a:gd name="connsiteY335" fmla="*/ 6661888 h 6858000"/>
              <a:gd name="connsiteX336" fmla="*/ 3399216 w 7467663"/>
              <a:gd name="connsiteY336" fmla="*/ 6858000 h 6858000"/>
              <a:gd name="connsiteX337" fmla="*/ 3303688 w 7467663"/>
              <a:gd name="connsiteY337" fmla="*/ 6858000 h 6858000"/>
              <a:gd name="connsiteX338" fmla="*/ 3391774 w 7467663"/>
              <a:gd name="connsiteY338" fmla="*/ 6697181 h 6858000"/>
              <a:gd name="connsiteX339" fmla="*/ 3735540 w 7467663"/>
              <a:gd name="connsiteY339" fmla="*/ 5546923 h 6858000"/>
              <a:gd name="connsiteX340" fmla="*/ 3729438 w 7467663"/>
              <a:gd name="connsiteY340" fmla="*/ 5569058 h 6858000"/>
              <a:gd name="connsiteX341" fmla="*/ 3707782 w 7467663"/>
              <a:gd name="connsiteY341" fmla="*/ 5644908 h 6858000"/>
              <a:gd name="connsiteX342" fmla="*/ 3583827 w 7467663"/>
              <a:gd name="connsiteY342" fmla="*/ 6039215 h 6858000"/>
              <a:gd name="connsiteX343" fmla="*/ 3547861 w 7467663"/>
              <a:gd name="connsiteY343" fmla="*/ 6129609 h 6858000"/>
              <a:gd name="connsiteX344" fmla="*/ 3490905 w 7467663"/>
              <a:gd name="connsiteY344" fmla="*/ 6277660 h 6858000"/>
              <a:gd name="connsiteX345" fmla="*/ 3455859 w 7467663"/>
              <a:gd name="connsiteY345" fmla="*/ 6391301 h 6858000"/>
              <a:gd name="connsiteX346" fmla="*/ 3429112 w 7467663"/>
              <a:gd name="connsiteY346" fmla="*/ 6479469 h 6858000"/>
              <a:gd name="connsiteX347" fmla="*/ 3304862 w 7467663"/>
              <a:gd name="connsiteY347" fmla="*/ 6796476 h 6858000"/>
              <a:gd name="connsiteX348" fmla="*/ 3276071 w 7467663"/>
              <a:gd name="connsiteY348" fmla="*/ 6858000 h 6858000"/>
              <a:gd name="connsiteX349" fmla="*/ 3240805 w 7467663"/>
              <a:gd name="connsiteY349" fmla="*/ 6858000 h 6858000"/>
              <a:gd name="connsiteX350" fmla="*/ 3275917 w 7467663"/>
              <a:gd name="connsiteY350" fmla="*/ 6783192 h 6858000"/>
              <a:gd name="connsiteX351" fmla="*/ 3399358 w 7467663"/>
              <a:gd name="connsiteY351" fmla="*/ 6469011 h 6858000"/>
              <a:gd name="connsiteX352" fmla="*/ 3425650 w 7467663"/>
              <a:gd name="connsiteY352" fmla="*/ 6381333 h 6858000"/>
              <a:gd name="connsiteX353" fmla="*/ 3460661 w 7467663"/>
              <a:gd name="connsiteY353" fmla="*/ 6266763 h 6858000"/>
              <a:gd name="connsiteX354" fmla="*/ 3518021 w 7467663"/>
              <a:gd name="connsiteY354" fmla="*/ 6117298 h 6858000"/>
              <a:gd name="connsiteX355" fmla="*/ 3554035 w 7467663"/>
              <a:gd name="connsiteY355" fmla="*/ 6027832 h 6858000"/>
              <a:gd name="connsiteX356" fmla="*/ 3677174 w 7467663"/>
              <a:gd name="connsiteY356" fmla="*/ 5636351 h 6858000"/>
              <a:gd name="connsiteX357" fmla="*/ 3698819 w 7467663"/>
              <a:gd name="connsiteY357" fmla="*/ 5560503 h 6858000"/>
              <a:gd name="connsiteX358" fmla="*/ 3702094 w 7467663"/>
              <a:gd name="connsiteY358" fmla="*/ 5549194 h 6858000"/>
              <a:gd name="connsiteX359" fmla="*/ 3398355 w 7467663"/>
              <a:gd name="connsiteY359" fmla="*/ 6094603 h 6858000"/>
              <a:gd name="connsiteX360" fmla="*/ 3193941 w 7467663"/>
              <a:gd name="connsiteY360" fmla="*/ 6798775 h 6858000"/>
              <a:gd name="connsiteX361" fmla="*/ 3184140 w 7467663"/>
              <a:gd name="connsiteY361" fmla="*/ 6858000 h 6858000"/>
              <a:gd name="connsiteX362" fmla="*/ 3099978 w 7467663"/>
              <a:gd name="connsiteY362" fmla="*/ 6858000 h 6858000"/>
              <a:gd name="connsiteX363" fmla="*/ 3101556 w 7467663"/>
              <a:gd name="connsiteY363" fmla="*/ 6843337 h 6858000"/>
              <a:gd name="connsiteX364" fmla="*/ 3370162 w 7467663"/>
              <a:gd name="connsiteY364" fmla="*/ 5785550 h 6858000"/>
              <a:gd name="connsiteX365" fmla="*/ 3746477 w 7467663"/>
              <a:gd name="connsiteY365" fmla="*/ 5377889 h 6858000"/>
              <a:gd name="connsiteX366" fmla="*/ 3863399 w 7467663"/>
              <a:gd name="connsiteY366" fmla="*/ 5087257 h 6858000"/>
              <a:gd name="connsiteX367" fmla="*/ 3968712 w 7467663"/>
              <a:gd name="connsiteY367" fmla="*/ 4913989 h 6858000"/>
              <a:gd name="connsiteX368" fmla="*/ 2792390 w 7467663"/>
              <a:gd name="connsiteY368" fmla="*/ 5382974 h 6858000"/>
              <a:gd name="connsiteX369" fmla="*/ 2714982 w 7467663"/>
              <a:gd name="connsiteY369" fmla="*/ 5427051 h 6858000"/>
              <a:gd name="connsiteX370" fmla="*/ 2813361 w 7467663"/>
              <a:gd name="connsiteY370" fmla="*/ 6023912 h 6858000"/>
              <a:gd name="connsiteX371" fmla="*/ 2688430 w 7467663"/>
              <a:gd name="connsiteY371" fmla="*/ 6801564 h 6858000"/>
              <a:gd name="connsiteX372" fmla="*/ 2629626 w 7467663"/>
              <a:gd name="connsiteY372" fmla="*/ 6763394 h 6858000"/>
              <a:gd name="connsiteX373" fmla="*/ 2565328 w 7467663"/>
              <a:gd name="connsiteY373" fmla="*/ 5516399 h 6858000"/>
              <a:gd name="connsiteX374" fmla="*/ 1922999 w 7467663"/>
              <a:gd name="connsiteY374" fmla="*/ 5980343 h 6858000"/>
              <a:gd name="connsiteX375" fmla="*/ 1950261 w 7467663"/>
              <a:gd name="connsiteY375" fmla="*/ 6405858 h 6858000"/>
              <a:gd name="connsiteX376" fmla="*/ 2365554 w 7467663"/>
              <a:gd name="connsiteY376" fmla="*/ 6759107 h 6858000"/>
              <a:gd name="connsiteX377" fmla="*/ 2424142 w 7467663"/>
              <a:gd name="connsiteY377" fmla="*/ 6858000 h 6858000"/>
              <a:gd name="connsiteX378" fmla="*/ 2395994 w 7467663"/>
              <a:gd name="connsiteY378" fmla="*/ 6858000 h 6858000"/>
              <a:gd name="connsiteX379" fmla="*/ 2392863 w 7467663"/>
              <a:gd name="connsiteY379" fmla="*/ 6852964 h 6858000"/>
              <a:gd name="connsiteX380" fmla="*/ 2017589 w 7467663"/>
              <a:gd name="connsiteY380" fmla="*/ 6493982 h 6858000"/>
              <a:gd name="connsiteX381" fmla="*/ 2147336 w 7467663"/>
              <a:gd name="connsiteY381" fmla="*/ 6594052 h 6858000"/>
              <a:gd name="connsiteX382" fmla="*/ 2207047 w 7467663"/>
              <a:gd name="connsiteY382" fmla="*/ 6654540 h 6858000"/>
              <a:gd name="connsiteX383" fmla="*/ 2299106 w 7467663"/>
              <a:gd name="connsiteY383" fmla="*/ 6778931 h 6858000"/>
              <a:gd name="connsiteX384" fmla="*/ 2314430 w 7467663"/>
              <a:gd name="connsiteY384" fmla="*/ 6801144 h 6858000"/>
              <a:gd name="connsiteX385" fmla="*/ 2352406 w 7467663"/>
              <a:gd name="connsiteY385" fmla="*/ 6858000 h 6858000"/>
              <a:gd name="connsiteX386" fmla="*/ 2314492 w 7467663"/>
              <a:gd name="connsiteY386" fmla="*/ 6858000 h 6858000"/>
              <a:gd name="connsiteX387" fmla="*/ 2288095 w 7467663"/>
              <a:gd name="connsiteY387" fmla="*/ 6818030 h 6858000"/>
              <a:gd name="connsiteX388" fmla="*/ 2272768 w 7467663"/>
              <a:gd name="connsiteY388" fmla="*/ 6795822 h 6858000"/>
              <a:gd name="connsiteX389" fmla="*/ 2182715 w 7467663"/>
              <a:gd name="connsiteY389" fmla="*/ 6675071 h 6858000"/>
              <a:gd name="connsiteX390" fmla="*/ 2032061 w 7467663"/>
              <a:gd name="connsiteY390" fmla="*/ 6541380 h 6858000"/>
              <a:gd name="connsiteX391" fmla="*/ 2257220 w 7467663"/>
              <a:gd name="connsiteY391" fmla="*/ 6826257 h 6858000"/>
              <a:gd name="connsiteX392" fmla="*/ 2281324 w 7467663"/>
              <a:gd name="connsiteY392" fmla="*/ 6858000 h 6858000"/>
              <a:gd name="connsiteX393" fmla="*/ 2242860 w 7467663"/>
              <a:gd name="connsiteY393" fmla="*/ 6858000 h 6858000"/>
              <a:gd name="connsiteX394" fmla="*/ 2232818 w 7467663"/>
              <a:gd name="connsiteY394" fmla="*/ 6844926 h 6858000"/>
              <a:gd name="connsiteX395" fmla="*/ 1990172 w 7467663"/>
              <a:gd name="connsiteY395" fmla="*/ 6542121 h 6858000"/>
              <a:gd name="connsiteX396" fmla="*/ 2124090 w 7467663"/>
              <a:gd name="connsiteY396" fmla="*/ 6761017 h 6858000"/>
              <a:gd name="connsiteX397" fmla="*/ 2200380 w 7467663"/>
              <a:gd name="connsiteY397" fmla="*/ 6858000 h 6858000"/>
              <a:gd name="connsiteX398" fmla="*/ 2147507 w 7467663"/>
              <a:gd name="connsiteY398" fmla="*/ 6858000 h 6858000"/>
              <a:gd name="connsiteX399" fmla="*/ 2070668 w 7467663"/>
              <a:gd name="connsiteY399" fmla="*/ 6761520 h 6858000"/>
              <a:gd name="connsiteX400" fmla="*/ 1975142 w 7467663"/>
              <a:gd name="connsiteY400" fmla="*/ 6585570 h 6858000"/>
              <a:gd name="connsiteX401" fmla="*/ 2050035 w 7467663"/>
              <a:gd name="connsiteY401" fmla="*/ 6813345 h 6858000"/>
              <a:gd name="connsiteX402" fmla="*/ 2063025 w 7467663"/>
              <a:gd name="connsiteY402" fmla="*/ 6858000 h 6858000"/>
              <a:gd name="connsiteX403" fmla="*/ 2021675 w 7467663"/>
              <a:gd name="connsiteY403" fmla="*/ 6858000 h 6858000"/>
              <a:gd name="connsiteX404" fmla="*/ 2019308 w 7467663"/>
              <a:gd name="connsiteY404" fmla="*/ 6847118 h 6858000"/>
              <a:gd name="connsiteX405" fmla="*/ 1938835 w 7467663"/>
              <a:gd name="connsiteY405" fmla="*/ 6551160 h 6858000"/>
              <a:gd name="connsiteX406" fmla="*/ 1953230 w 7467663"/>
              <a:gd name="connsiteY406" fmla="*/ 6759699 h 6858000"/>
              <a:gd name="connsiteX407" fmla="*/ 1956763 w 7467663"/>
              <a:gd name="connsiteY407" fmla="*/ 6778191 h 6858000"/>
              <a:gd name="connsiteX408" fmla="*/ 1967925 w 7467663"/>
              <a:gd name="connsiteY408" fmla="*/ 6858000 h 6858000"/>
              <a:gd name="connsiteX409" fmla="*/ 1936622 w 7467663"/>
              <a:gd name="connsiteY409" fmla="*/ 6858000 h 6858000"/>
              <a:gd name="connsiteX410" fmla="*/ 1926261 w 7467663"/>
              <a:gd name="connsiteY410" fmla="*/ 6784064 h 6858000"/>
              <a:gd name="connsiteX411" fmla="*/ 1922724 w 7467663"/>
              <a:gd name="connsiteY411" fmla="*/ 6765577 h 6858000"/>
              <a:gd name="connsiteX412" fmla="*/ 1904650 w 7467663"/>
              <a:gd name="connsiteY412" fmla="*/ 6639616 h 6858000"/>
              <a:gd name="connsiteX413" fmla="*/ 1885273 w 7467663"/>
              <a:gd name="connsiteY413" fmla="*/ 6858000 h 6858000"/>
              <a:gd name="connsiteX414" fmla="*/ 1854363 w 7467663"/>
              <a:gd name="connsiteY414" fmla="*/ 6858000 h 6858000"/>
              <a:gd name="connsiteX415" fmla="*/ 1880391 w 7467663"/>
              <a:gd name="connsiteY415" fmla="*/ 6603796 h 6858000"/>
              <a:gd name="connsiteX416" fmla="*/ 1818273 w 7467663"/>
              <a:gd name="connsiteY416" fmla="*/ 6715729 h 6858000"/>
              <a:gd name="connsiteX417" fmla="*/ 1794691 w 7467663"/>
              <a:gd name="connsiteY417" fmla="*/ 6843239 h 6858000"/>
              <a:gd name="connsiteX418" fmla="*/ 1794914 w 7467663"/>
              <a:gd name="connsiteY418" fmla="*/ 6858000 h 6858000"/>
              <a:gd name="connsiteX419" fmla="*/ 1746128 w 7467663"/>
              <a:gd name="connsiteY419" fmla="*/ 6858000 h 6858000"/>
              <a:gd name="connsiteX420" fmla="*/ 1753934 w 7467663"/>
              <a:gd name="connsiteY420" fmla="*/ 6724796 h 6858000"/>
              <a:gd name="connsiteX421" fmla="*/ 1792053 w 7467663"/>
              <a:gd name="connsiteY421" fmla="*/ 6572396 h 6858000"/>
              <a:gd name="connsiteX422" fmla="*/ 1862248 w 7467663"/>
              <a:gd name="connsiteY422" fmla="*/ 6266397 h 6858000"/>
              <a:gd name="connsiteX423" fmla="*/ 1862250 w 7467663"/>
              <a:gd name="connsiteY423" fmla="*/ 6033531 h 6858000"/>
              <a:gd name="connsiteX424" fmla="*/ 1211999 w 7467663"/>
              <a:gd name="connsiteY424" fmla="*/ 6683610 h 6858000"/>
              <a:gd name="connsiteX425" fmla="*/ 1213266 w 7467663"/>
              <a:gd name="connsiteY425" fmla="*/ 6691947 h 6858000"/>
              <a:gd name="connsiteX426" fmla="*/ 1203370 w 7467663"/>
              <a:gd name="connsiteY426" fmla="*/ 6850676 h 6858000"/>
              <a:gd name="connsiteX427" fmla="*/ 1203671 w 7467663"/>
              <a:gd name="connsiteY427" fmla="*/ 6858000 h 6858000"/>
              <a:gd name="connsiteX428" fmla="*/ 1143180 w 7467663"/>
              <a:gd name="connsiteY428" fmla="*/ 6858000 h 6858000"/>
              <a:gd name="connsiteX429" fmla="*/ 1142176 w 7467663"/>
              <a:gd name="connsiteY429" fmla="*/ 6766045 h 6858000"/>
              <a:gd name="connsiteX430" fmla="*/ 1067484 w 7467663"/>
              <a:gd name="connsiteY430" fmla="*/ 6858000 h 6858000"/>
              <a:gd name="connsiteX431" fmla="*/ 953928 w 7467663"/>
              <a:gd name="connsiteY431" fmla="*/ 6858000 h 6858000"/>
              <a:gd name="connsiteX432" fmla="*/ 959715 w 7467663"/>
              <a:gd name="connsiteY432" fmla="*/ 6850185 h 6858000"/>
              <a:gd name="connsiteX433" fmla="*/ 1483788 w 7467663"/>
              <a:gd name="connsiteY433" fmla="*/ 6259174 h 6858000"/>
              <a:gd name="connsiteX434" fmla="*/ 1100671 w 7467663"/>
              <a:gd name="connsiteY434" fmla="*/ 6252137 h 6858000"/>
              <a:gd name="connsiteX435" fmla="*/ 1090144 w 7467663"/>
              <a:gd name="connsiteY435" fmla="*/ 6256748 h 6858000"/>
              <a:gd name="connsiteX436" fmla="*/ 1095872 w 7467663"/>
              <a:gd name="connsiteY436" fmla="*/ 6271892 h 6858000"/>
              <a:gd name="connsiteX437" fmla="*/ 262785 w 7467663"/>
              <a:gd name="connsiteY437" fmla="*/ 6845450 h 6858000"/>
              <a:gd name="connsiteX438" fmla="*/ 209968 w 7467663"/>
              <a:gd name="connsiteY438" fmla="*/ 6770713 h 6858000"/>
              <a:gd name="connsiteX439" fmla="*/ 873460 w 7467663"/>
              <a:gd name="connsiteY439" fmla="*/ 6253768 h 6858000"/>
              <a:gd name="connsiteX440" fmla="*/ 192686 w 7467663"/>
              <a:gd name="connsiteY440" fmla="*/ 5849257 h 6858000"/>
              <a:gd name="connsiteX441" fmla="*/ 4696 w 7467663"/>
              <a:gd name="connsiteY441" fmla="*/ 5697668 h 6858000"/>
              <a:gd name="connsiteX442" fmla="*/ 0 w 7467663"/>
              <a:gd name="connsiteY442" fmla="*/ 5689984 h 6858000"/>
              <a:gd name="connsiteX443" fmla="*/ 0 w 7467663"/>
              <a:gd name="connsiteY443" fmla="*/ 5513472 h 6858000"/>
              <a:gd name="connsiteX444" fmla="*/ 174101 w 7467663"/>
              <a:gd name="connsiteY444" fmla="*/ 5620277 h 6858000"/>
              <a:gd name="connsiteX445" fmla="*/ 891800 w 7467663"/>
              <a:gd name="connsiteY445" fmla="*/ 6036935 h 6858000"/>
              <a:gd name="connsiteX446" fmla="*/ 1072219 w 7467663"/>
              <a:gd name="connsiteY446" fmla="*/ 6169443 h 6858000"/>
              <a:gd name="connsiteX447" fmla="*/ 1074117 w 7467663"/>
              <a:gd name="connsiteY447" fmla="*/ 6170301 h 6858000"/>
              <a:gd name="connsiteX448" fmla="*/ 1083114 w 7467663"/>
              <a:gd name="connsiteY448" fmla="*/ 6174131 h 6858000"/>
              <a:gd name="connsiteX449" fmla="*/ 1543010 w 7467663"/>
              <a:gd name="connsiteY449" fmla="*/ 6191140 h 6858000"/>
              <a:gd name="connsiteX450" fmla="*/ 1551080 w 7467663"/>
              <a:gd name="connsiteY450" fmla="*/ 6195006 h 6858000"/>
              <a:gd name="connsiteX451" fmla="*/ 2345443 w 7467663"/>
              <a:gd name="connsiteY451" fmla="*/ 5549882 h 6858000"/>
              <a:gd name="connsiteX452" fmla="*/ 1721499 w 7467663"/>
              <a:gd name="connsiteY452" fmla="*/ 5599969 h 6858000"/>
              <a:gd name="connsiteX453" fmla="*/ 767716 w 7467663"/>
              <a:gd name="connsiteY453" fmla="*/ 5472768 h 6858000"/>
              <a:gd name="connsiteX454" fmla="*/ 722147 w 7467663"/>
              <a:gd name="connsiteY454" fmla="*/ 5393091 h 6858000"/>
              <a:gd name="connsiteX455" fmla="*/ 1485552 w 7467663"/>
              <a:gd name="connsiteY455" fmla="*/ 5313202 h 6858000"/>
              <a:gd name="connsiteX456" fmla="*/ 2143004 w 7467663"/>
              <a:gd name="connsiteY456" fmla="*/ 5402420 h 6858000"/>
              <a:gd name="connsiteX457" fmla="*/ 1933391 w 7467663"/>
              <a:gd name="connsiteY457" fmla="*/ 5156971 h 6858000"/>
              <a:gd name="connsiteX458" fmla="*/ 1827118 w 7467663"/>
              <a:gd name="connsiteY458" fmla="*/ 4968410 h 6858000"/>
              <a:gd name="connsiteX459" fmla="*/ 1837349 w 7467663"/>
              <a:gd name="connsiteY459" fmla="*/ 4956357 h 6858000"/>
              <a:gd name="connsiteX460" fmla="*/ 2162835 w 7467663"/>
              <a:gd name="connsiteY460" fmla="*/ 5187853 h 6858000"/>
              <a:gd name="connsiteX461" fmla="*/ 2257167 w 7467663"/>
              <a:gd name="connsiteY461" fmla="*/ 5462123 h 6858000"/>
              <a:gd name="connsiteX462" fmla="*/ 2261598 w 7467663"/>
              <a:gd name="connsiteY462" fmla="*/ 5467998 h 6858000"/>
              <a:gd name="connsiteX463" fmla="*/ 2437177 w 7467663"/>
              <a:gd name="connsiteY463" fmla="*/ 5479608 h 6858000"/>
              <a:gd name="connsiteX464" fmla="*/ 2445247 w 7467663"/>
              <a:gd name="connsiteY464" fmla="*/ 5483476 h 6858000"/>
              <a:gd name="connsiteX465" fmla="*/ 2743626 w 7467663"/>
              <a:gd name="connsiteY465" fmla="*/ 5304819 h 6858000"/>
              <a:gd name="connsiteX466" fmla="*/ 3048102 w 7467663"/>
              <a:gd name="connsiteY466" fmla="*/ 5150595 h 6858000"/>
              <a:gd name="connsiteX467" fmla="*/ 1799414 w 7467663"/>
              <a:gd name="connsiteY467" fmla="*/ 4694732 h 6858000"/>
              <a:gd name="connsiteX468" fmla="*/ 1771735 w 7467663"/>
              <a:gd name="connsiteY468" fmla="*/ 4619929 h 6858000"/>
              <a:gd name="connsiteX469" fmla="*/ 3104273 w 7467663"/>
              <a:gd name="connsiteY469" fmla="*/ 5076159 h 6858000"/>
              <a:gd name="connsiteX470" fmla="*/ 3113245 w 7467663"/>
              <a:gd name="connsiteY470" fmla="*/ 5090705 h 6858000"/>
              <a:gd name="connsiteX471" fmla="*/ 3126294 w 7467663"/>
              <a:gd name="connsiteY471" fmla="*/ 5114400 h 6858000"/>
              <a:gd name="connsiteX472" fmla="*/ 3937433 w 7467663"/>
              <a:gd name="connsiteY472" fmla="*/ 4830473 h 6858000"/>
              <a:gd name="connsiteX473" fmla="*/ 3590475 w 7467663"/>
              <a:gd name="connsiteY473" fmla="*/ 4597974 h 6858000"/>
              <a:gd name="connsiteX474" fmla="*/ 3100264 w 7467663"/>
              <a:gd name="connsiteY474" fmla="*/ 4579845 h 6858000"/>
              <a:gd name="connsiteX475" fmla="*/ 2183576 w 7467663"/>
              <a:gd name="connsiteY475" fmla="*/ 4227150 h 6858000"/>
              <a:gd name="connsiteX476" fmla="*/ 2151029 w 7467663"/>
              <a:gd name="connsiteY476" fmla="*/ 4146947 h 6858000"/>
              <a:gd name="connsiteX477" fmla="*/ 3563434 w 7467663"/>
              <a:gd name="connsiteY477" fmla="*/ 4469115 h 6858000"/>
              <a:gd name="connsiteX478" fmla="*/ 3177952 w 7467663"/>
              <a:gd name="connsiteY478" fmla="*/ 3657386 h 6858000"/>
              <a:gd name="connsiteX479" fmla="*/ 3189263 w 7467663"/>
              <a:gd name="connsiteY479" fmla="*/ 3625726 h 6858000"/>
              <a:gd name="connsiteX480" fmla="*/ 3560912 w 7467663"/>
              <a:gd name="connsiteY480" fmla="*/ 4079863 h 6858000"/>
              <a:gd name="connsiteX481" fmla="*/ 3626636 w 7467663"/>
              <a:gd name="connsiteY481" fmla="*/ 4512230 h 6858000"/>
              <a:gd name="connsiteX482" fmla="*/ 3653088 w 7467663"/>
              <a:gd name="connsiteY482" fmla="*/ 4521417 h 6858000"/>
              <a:gd name="connsiteX483" fmla="*/ 3988128 w 7467663"/>
              <a:gd name="connsiteY483" fmla="*/ 4817267 h 6858000"/>
              <a:gd name="connsiteX484" fmla="*/ 4830582 w 7467663"/>
              <a:gd name="connsiteY484" fmla="*/ 4676000 h 6858000"/>
              <a:gd name="connsiteX485" fmla="*/ 4830100 w 7467663"/>
              <a:gd name="connsiteY485" fmla="*/ 4675554 h 6858000"/>
              <a:gd name="connsiteX486" fmla="*/ 4036318 w 7467663"/>
              <a:gd name="connsiteY486" fmla="*/ 4147013 h 6858000"/>
              <a:gd name="connsiteX487" fmla="*/ 3432098 w 7467663"/>
              <a:gd name="connsiteY487" fmla="*/ 3537312 h 6858000"/>
              <a:gd name="connsiteX488" fmla="*/ 3446761 w 7467663"/>
              <a:gd name="connsiteY488" fmla="*/ 3461278 h 6858000"/>
              <a:gd name="connsiteX489" fmla="*/ 4419733 w 7467663"/>
              <a:gd name="connsiteY489" fmla="*/ 3963555 h 6858000"/>
              <a:gd name="connsiteX490" fmla="*/ 4781371 w 7467663"/>
              <a:gd name="connsiteY490" fmla="*/ 4458604 h 6858000"/>
              <a:gd name="connsiteX491" fmla="*/ 4780440 w 7467663"/>
              <a:gd name="connsiteY491" fmla="*/ 4470290 h 6858000"/>
              <a:gd name="connsiteX492" fmla="*/ 4898954 w 7467663"/>
              <a:gd name="connsiteY492" fmla="*/ 4662092 h 6858000"/>
              <a:gd name="connsiteX493" fmla="*/ 4900699 w 7467663"/>
              <a:gd name="connsiteY493" fmla="*/ 4670867 h 6858000"/>
              <a:gd name="connsiteX494" fmla="*/ 5714511 w 7467663"/>
              <a:gd name="connsiteY494" fmla="*/ 4663483 h 6858000"/>
              <a:gd name="connsiteX495" fmla="*/ 5464793 w 7467663"/>
              <a:gd name="connsiteY495" fmla="*/ 4393556 h 6858000"/>
              <a:gd name="connsiteX496" fmla="*/ 5461897 w 7467663"/>
              <a:gd name="connsiteY496" fmla="*/ 4390879 h 6858000"/>
              <a:gd name="connsiteX497" fmla="*/ 4294126 w 7467663"/>
              <a:gd name="connsiteY497" fmla="*/ 3303048 h 6858000"/>
              <a:gd name="connsiteX498" fmla="*/ 4305321 w 7467663"/>
              <a:gd name="connsiteY498" fmla="*/ 3256953 h 6858000"/>
              <a:gd name="connsiteX499" fmla="*/ 4949299 w 7467663"/>
              <a:gd name="connsiteY499" fmla="*/ 3766336 h 6858000"/>
              <a:gd name="connsiteX500" fmla="*/ 5291452 w 7467663"/>
              <a:gd name="connsiteY500" fmla="*/ 4076801 h 6858000"/>
              <a:gd name="connsiteX501" fmla="*/ 5434998 w 7467663"/>
              <a:gd name="connsiteY501" fmla="*/ 4254100 h 6858000"/>
              <a:gd name="connsiteX502" fmla="*/ 5351015 w 7467663"/>
              <a:gd name="connsiteY502" fmla="*/ 3760989 h 6858000"/>
              <a:gd name="connsiteX503" fmla="*/ 5413780 w 7467663"/>
              <a:gd name="connsiteY503" fmla="*/ 2966265 h 6858000"/>
              <a:gd name="connsiteX504" fmla="*/ 5425627 w 7467663"/>
              <a:gd name="connsiteY504" fmla="*/ 2954192 h 6858000"/>
              <a:gd name="connsiteX505" fmla="*/ 6604735 w 7467663"/>
              <a:gd name="connsiteY505" fmla="*/ 2041381 h 6858000"/>
              <a:gd name="connsiteX506" fmla="*/ 7204487 w 7467663"/>
              <a:gd name="connsiteY506" fmla="*/ 2742112 h 6858000"/>
              <a:gd name="connsiteX507" fmla="*/ 7131592 w 7467663"/>
              <a:gd name="connsiteY507" fmla="*/ 2672096 h 6858000"/>
              <a:gd name="connsiteX508" fmla="*/ 6996344 w 7467663"/>
              <a:gd name="connsiteY508" fmla="*/ 2518310 h 6858000"/>
              <a:gd name="connsiteX509" fmla="*/ 6735495 w 7467663"/>
              <a:gd name="connsiteY509" fmla="*/ 2196890 h 6858000"/>
              <a:gd name="connsiteX510" fmla="*/ 6721901 w 7467663"/>
              <a:gd name="connsiteY510" fmla="*/ 2179274 h 6858000"/>
              <a:gd name="connsiteX511" fmla="*/ 6604735 w 7467663"/>
              <a:gd name="connsiteY511" fmla="*/ 2041381 h 6858000"/>
              <a:gd name="connsiteX512" fmla="*/ 6591670 w 7467663"/>
              <a:gd name="connsiteY512" fmla="*/ 1988277 h 6858000"/>
              <a:gd name="connsiteX513" fmla="*/ 6747349 w 7467663"/>
              <a:gd name="connsiteY513" fmla="*/ 2160069 h 6858000"/>
              <a:gd name="connsiteX514" fmla="*/ 6760943 w 7467663"/>
              <a:gd name="connsiteY514" fmla="*/ 2177686 h 6858000"/>
              <a:gd name="connsiteX515" fmla="*/ 7021065 w 7467663"/>
              <a:gd name="connsiteY515" fmla="*/ 2498102 h 6858000"/>
              <a:gd name="connsiteX516" fmla="*/ 7155223 w 7467663"/>
              <a:gd name="connsiteY516" fmla="*/ 2650386 h 6858000"/>
              <a:gd name="connsiteX517" fmla="*/ 7203167 w 7467663"/>
              <a:gd name="connsiteY517" fmla="*/ 2697288 h 6858000"/>
              <a:gd name="connsiteX518" fmla="*/ 6937703 w 7467663"/>
              <a:gd name="connsiteY518" fmla="*/ 2321981 h 6858000"/>
              <a:gd name="connsiteX519" fmla="*/ 6591670 w 7467663"/>
              <a:gd name="connsiteY519" fmla="*/ 1988277 h 6858000"/>
              <a:gd name="connsiteX520" fmla="*/ 5798671 w 7467663"/>
              <a:gd name="connsiteY520" fmla="*/ 1981601 h 6858000"/>
              <a:gd name="connsiteX521" fmla="*/ 5754709 w 7467663"/>
              <a:gd name="connsiteY521" fmla="*/ 2071454 h 6858000"/>
              <a:gd name="connsiteX522" fmla="*/ 5763044 w 7467663"/>
              <a:gd name="connsiteY522" fmla="*/ 2842206 h 6858000"/>
              <a:gd name="connsiteX523" fmla="*/ 5764974 w 7467663"/>
              <a:gd name="connsiteY523" fmla="*/ 2799609 h 6858000"/>
              <a:gd name="connsiteX524" fmla="*/ 5767665 w 7467663"/>
              <a:gd name="connsiteY524" fmla="*/ 2666409 h 6858000"/>
              <a:gd name="connsiteX525" fmla="*/ 5763055 w 7467663"/>
              <a:gd name="connsiteY525" fmla="*/ 2579705 h 6858000"/>
              <a:gd name="connsiteX526" fmla="*/ 5758079 w 7467663"/>
              <a:gd name="connsiteY526" fmla="*/ 2492508 h 6858000"/>
              <a:gd name="connsiteX527" fmla="*/ 5779325 w 7467663"/>
              <a:gd name="connsiteY527" fmla="*/ 2197069 h 6858000"/>
              <a:gd name="connsiteX528" fmla="*/ 5798671 w 7467663"/>
              <a:gd name="connsiteY528" fmla="*/ 1981601 h 6858000"/>
              <a:gd name="connsiteX529" fmla="*/ 5829202 w 7467663"/>
              <a:gd name="connsiteY529" fmla="*/ 1971679 h 6858000"/>
              <a:gd name="connsiteX530" fmla="*/ 5809558 w 7467663"/>
              <a:gd name="connsiteY530" fmla="*/ 2198043 h 6858000"/>
              <a:gd name="connsiteX531" fmla="*/ 5788653 w 7467663"/>
              <a:gd name="connsiteY531" fmla="*/ 2489430 h 6858000"/>
              <a:gd name="connsiteX532" fmla="*/ 5793439 w 7467663"/>
              <a:gd name="connsiteY532" fmla="*/ 2575235 h 6858000"/>
              <a:gd name="connsiteX533" fmla="*/ 5796837 w 7467663"/>
              <a:gd name="connsiteY533" fmla="*/ 2637633 h 6858000"/>
              <a:gd name="connsiteX534" fmla="*/ 5818614 w 7467663"/>
              <a:gd name="connsiteY534" fmla="*/ 2473055 h 6858000"/>
              <a:gd name="connsiteX535" fmla="*/ 5829202 w 7467663"/>
              <a:gd name="connsiteY535" fmla="*/ 1971679 h 6858000"/>
              <a:gd name="connsiteX536" fmla="*/ 5911389 w 7467663"/>
              <a:gd name="connsiteY536" fmla="*/ 1898371 h 6858000"/>
              <a:gd name="connsiteX537" fmla="*/ 6237627 w 7467663"/>
              <a:gd name="connsiteY537" fmla="*/ 2231921 h 6858000"/>
              <a:gd name="connsiteX538" fmla="*/ 5911389 w 7467663"/>
              <a:gd name="connsiteY538" fmla="*/ 1898371 h 6858000"/>
              <a:gd name="connsiteX539" fmla="*/ 6944437 w 7467663"/>
              <a:gd name="connsiteY539" fmla="*/ 1575402 h 6858000"/>
              <a:gd name="connsiteX540" fmla="*/ 6304730 w 7467663"/>
              <a:gd name="connsiteY540" fmla="*/ 1766654 h 6858000"/>
              <a:gd name="connsiteX541" fmla="*/ 6944437 w 7467663"/>
              <a:gd name="connsiteY541" fmla="*/ 1575402 h 6858000"/>
              <a:gd name="connsiteX542" fmla="*/ 7019523 w 7467663"/>
              <a:gd name="connsiteY542" fmla="*/ 1519450 h 6858000"/>
              <a:gd name="connsiteX543" fmla="*/ 6298091 w 7467663"/>
              <a:gd name="connsiteY543" fmla="*/ 1737122 h 6858000"/>
              <a:gd name="connsiteX544" fmla="*/ 7019523 w 7467663"/>
              <a:gd name="connsiteY544" fmla="*/ 1519450 h 6858000"/>
              <a:gd name="connsiteX545" fmla="*/ 2399523 w 7467663"/>
              <a:gd name="connsiteY545" fmla="*/ 1428234 h 6858000"/>
              <a:gd name="connsiteX546" fmla="*/ 2224982 w 7467663"/>
              <a:gd name="connsiteY546" fmla="*/ 1826201 h 6858000"/>
              <a:gd name="connsiteX547" fmla="*/ 2096099 w 7467663"/>
              <a:gd name="connsiteY547" fmla="*/ 2345900 h 6858000"/>
              <a:gd name="connsiteX548" fmla="*/ 2283317 w 7467663"/>
              <a:gd name="connsiteY548" fmla="*/ 1796925 h 6858000"/>
              <a:gd name="connsiteX549" fmla="*/ 2399523 w 7467663"/>
              <a:gd name="connsiteY549" fmla="*/ 1428234 h 6858000"/>
              <a:gd name="connsiteX550" fmla="*/ 2448558 w 7467663"/>
              <a:gd name="connsiteY550" fmla="*/ 1373435 h 6858000"/>
              <a:gd name="connsiteX551" fmla="*/ 2312521 w 7467663"/>
              <a:gd name="connsiteY551" fmla="*/ 1806140 h 6858000"/>
              <a:gd name="connsiteX552" fmla="*/ 2127533 w 7467663"/>
              <a:gd name="connsiteY552" fmla="*/ 2348380 h 6858000"/>
              <a:gd name="connsiteX553" fmla="*/ 2358080 w 7467663"/>
              <a:gd name="connsiteY553" fmla="*/ 1866134 h 6858000"/>
              <a:gd name="connsiteX554" fmla="*/ 2407436 w 7467663"/>
              <a:gd name="connsiteY554" fmla="*/ 1651070 h 6858000"/>
              <a:gd name="connsiteX555" fmla="*/ 2448558 w 7467663"/>
              <a:gd name="connsiteY555" fmla="*/ 1373435 h 6858000"/>
              <a:gd name="connsiteX556" fmla="*/ 278707 w 7467663"/>
              <a:gd name="connsiteY556" fmla="*/ 1352270 h 6858000"/>
              <a:gd name="connsiteX557" fmla="*/ 321570 w 7467663"/>
              <a:gd name="connsiteY557" fmla="*/ 1861610 h 6858000"/>
              <a:gd name="connsiteX558" fmla="*/ 294281 w 7467663"/>
              <a:gd name="connsiteY558" fmla="*/ 1440658 h 6858000"/>
              <a:gd name="connsiteX559" fmla="*/ 278707 w 7467663"/>
              <a:gd name="connsiteY559" fmla="*/ 1352270 h 6858000"/>
              <a:gd name="connsiteX560" fmla="*/ 1423821 w 7467663"/>
              <a:gd name="connsiteY560" fmla="*/ 1351958 h 6858000"/>
              <a:gd name="connsiteX561" fmla="*/ 1638521 w 7467663"/>
              <a:gd name="connsiteY561" fmla="*/ 1908470 h 6858000"/>
              <a:gd name="connsiteX562" fmla="*/ 1754199 w 7467663"/>
              <a:gd name="connsiteY562" fmla="*/ 2149284 h 6858000"/>
              <a:gd name="connsiteX563" fmla="*/ 1908359 w 7467663"/>
              <a:gd name="connsiteY563" fmla="*/ 2364988 h 6858000"/>
              <a:gd name="connsiteX564" fmla="*/ 1647661 w 7467663"/>
              <a:gd name="connsiteY564" fmla="*/ 1825945 h 6858000"/>
              <a:gd name="connsiteX565" fmla="*/ 1423821 w 7467663"/>
              <a:gd name="connsiteY565" fmla="*/ 1351958 h 6858000"/>
              <a:gd name="connsiteX566" fmla="*/ 1431890 w 7467663"/>
              <a:gd name="connsiteY566" fmla="*/ 1306475 h 6858000"/>
              <a:gd name="connsiteX567" fmla="*/ 1507597 w 7467663"/>
              <a:gd name="connsiteY567" fmla="*/ 1446132 h 6858000"/>
              <a:gd name="connsiteX568" fmla="*/ 1674586 w 7467663"/>
              <a:gd name="connsiteY568" fmla="*/ 1813832 h 6858000"/>
              <a:gd name="connsiteX569" fmla="*/ 1815950 w 7467663"/>
              <a:gd name="connsiteY569" fmla="*/ 2128564 h 6858000"/>
              <a:gd name="connsiteX570" fmla="*/ 1984242 w 7467663"/>
              <a:gd name="connsiteY570" fmla="*/ 2430829 h 6858000"/>
              <a:gd name="connsiteX571" fmla="*/ 2014023 w 7467663"/>
              <a:gd name="connsiteY571" fmla="*/ 2450995 h 6858000"/>
              <a:gd name="connsiteX572" fmla="*/ 1747337 w 7467663"/>
              <a:gd name="connsiteY572" fmla="*/ 1855264 h 6858000"/>
              <a:gd name="connsiteX573" fmla="*/ 1533749 w 7467663"/>
              <a:gd name="connsiteY573" fmla="*/ 1478656 h 6858000"/>
              <a:gd name="connsiteX574" fmla="*/ 1431890 w 7467663"/>
              <a:gd name="connsiteY574" fmla="*/ 1306475 h 6858000"/>
              <a:gd name="connsiteX575" fmla="*/ 5052692 w 7467663"/>
              <a:gd name="connsiteY575" fmla="*/ 1292994 h 6858000"/>
              <a:gd name="connsiteX576" fmla="*/ 5200661 w 7467663"/>
              <a:gd name="connsiteY576" fmla="*/ 1635186 h 6858000"/>
              <a:gd name="connsiteX577" fmla="*/ 5297138 w 7467663"/>
              <a:gd name="connsiteY577" fmla="*/ 1906351 h 6858000"/>
              <a:gd name="connsiteX578" fmla="*/ 5052692 w 7467663"/>
              <a:gd name="connsiteY578" fmla="*/ 1292994 h 6858000"/>
              <a:gd name="connsiteX579" fmla="*/ 5009948 w 7467663"/>
              <a:gd name="connsiteY579" fmla="*/ 1273619 h 6858000"/>
              <a:gd name="connsiteX580" fmla="*/ 5121777 w 7467663"/>
              <a:gd name="connsiteY580" fmla="*/ 1654213 h 6858000"/>
              <a:gd name="connsiteX581" fmla="*/ 5293545 w 7467663"/>
              <a:gd name="connsiteY581" fmla="*/ 2072247 h 6858000"/>
              <a:gd name="connsiteX582" fmla="*/ 5294042 w 7467663"/>
              <a:gd name="connsiteY582" fmla="*/ 2065019 h 6858000"/>
              <a:gd name="connsiteX583" fmla="*/ 5171936 w 7467663"/>
              <a:gd name="connsiteY583" fmla="*/ 1647613 h 6858000"/>
              <a:gd name="connsiteX584" fmla="*/ 5009948 w 7467663"/>
              <a:gd name="connsiteY584" fmla="*/ 1273619 h 6858000"/>
              <a:gd name="connsiteX585" fmla="*/ 655236 w 7467663"/>
              <a:gd name="connsiteY585" fmla="*/ 1268632 h 6858000"/>
              <a:gd name="connsiteX586" fmla="*/ 839521 w 7467663"/>
              <a:gd name="connsiteY586" fmla="*/ 1685315 h 6858000"/>
              <a:gd name="connsiteX587" fmla="*/ 1109416 w 7467663"/>
              <a:gd name="connsiteY587" fmla="*/ 2061663 h 6858000"/>
              <a:gd name="connsiteX588" fmla="*/ 1298300 w 7467663"/>
              <a:gd name="connsiteY588" fmla="*/ 2247742 h 6858000"/>
              <a:gd name="connsiteX589" fmla="*/ 1125871 w 7467663"/>
              <a:gd name="connsiteY589" fmla="*/ 1989513 h 6858000"/>
              <a:gd name="connsiteX590" fmla="*/ 981574 w 7467663"/>
              <a:gd name="connsiteY590" fmla="*/ 1783157 h 6858000"/>
              <a:gd name="connsiteX591" fmla="*/ 922198 w 7467663"/>
              <a:gd name="connsiteY591" fmla="*/ 1677437 h 6858000"/>
              <a:gd name="connsiteX592" fmla="*/ 869293 w 7467663"/>
              <a:gd name="connsiteY592" fmla="*/ 1583214 h 6858000"/>
              <a:gd name="connsiteX593" fmla="*/ 751431 w 7467663"/>
              <a:gd name="connsiteY593" fmla="*/ 1405731 h 6858000"/>
              <a:gd name="connsiteX594" fmla="*/ 655236 w 7467663"/>
              <a:gd name="connsiteY594" fmla="*/ 1268632 h 6858000"/>
              <a:gd name="connsiteX595" fmla="*/ 6516292 w 7467663"/>
              <a:gd name="connsiteY595" fmla="*/ 1263064 h 6858000"/>
              <a:gd name="connsiteX596" fmla="*/ 5736320 w 7467663"/>
              <a:gd name="connsiteY596" fmla="*/ 1501803 h 6858000"/>
              <a:gd name="connsiteX597" fmla="*/ 6516292 w 7467663"/>
              <a:gd name="connsiteY597" fmla="*/ 1263064 h 6858000"/>
              <a:gd name="connsiteX598" fmla="*/ 291466 w 7467663"/>
              <a:gd name="connsiteY598" fmla="*/ 1250369 h 6858000"/>
              <a:gd name="connsiteX599" fmla="*/ 323180 w 7467663"/>
              <a:gd name="connsiteY599" fmla="*/ 1435283 h 6858000"/>
              <a:gd name="connsiteX600" fmla="*/ 349381 w 7467663"/>
              <a:gd name="connsiteY600" fmla="*/ 1875041 h 6858000"/>
              <a:gd name="connsiteX601" fmla="*/ 374363 w 7467663"/>
              <a:gd name="connsiteY601" fmla="*/ 1506494 h 6858000"/>
              <a:gd name="connsiteX602" fmla="*/ 302168 w 7467663"/>
              <a:gd name="connsiteY602" fmla="*/ 1274495 h 6858000"/>
              <a:gd name="connsiteX603" fmla="*/ 291466 w 7467663"/>
              <a:gd name="connsiteY603" fmla="*/ 1250369 h 6858000"/>
              <a:gd name="connsiteX604" fmla="*/ 678222 w 7467663"/>
              <a:gd name="connsiteY604" fmla="*/ 1248670 h 6858000"/>
              <a:gd name="connsiteX605" fmla="*/ 775536 w 7467663"/>
              <a:gd name="connsiteY605" fmla="*/ 1388015 h 6858000"/>
              <a:gd name="connsiteX606" fmla="*/ 894529 w 7467663"/>
              <a:gd name="connsiteY606" fmla="*/ 1567739 h 6858000"/>
              <a:gd name="connsiteX607" fmla="*/ 948000 w 7467663"/>
              <a:gd name="connsiteY607" fmla="*/ 1663088 h 6858000"/>
              <a:gd name="connsiteX608" fmla="*/ 1006812 w 7467663"/>
              <a:gd name="connsiteY608" fmla="*/ 1767683 h 6858000"/>
              <a:gd name="connsiteX609" fmla="*/ 1149133 w 7467663"/>
              <a:gd name="connsiteY609" fmla="*/ 1971513 h 6858000"/>
              <a:gd name="connsiteX610" fmla="*/ 1333952 w 7467663"/>
              <a:gd name="connsiteY610" fmla="*/ 2251620 h 6858000"/>
              <a:gd name="connsiteX611" fmla="*/ 1337329 w 7467663"/>
              <a:gd name="connsiteY611" fmla="*/ 2258350 h 6858000"/>
              <a:gd name="connsiteX612" fmla="*/ 1014726 w 7467663"/>
              <a:gd name="connsiteY612" fmla="*/ 1615556 h 6858000"/>
              <a:gd name="connsiteX613" fmla="*/ 678222 w 7467663"/>
              <a:gd name="connsiteY613" fmla="*/ 1248670 h 6858000"/>
              <a:gd name="connsiteX614" fmla="*/ 6691602 w 7467663"/>
              <a:gd name="connsiteY614" fmla="*/ 1140573 h 6858000"/>
              <a:gd name="connsiteX615" fmla="*/ 6571100 w 7467663"/>
              <a:gd name="connsiteY615" fmla="*/ 1183662 h 6858000"/>
              <a:gd name="connsiteX616" fmla="*/ 6241687 w 7467663"/>
              <a:gd name="connsiteY616" fmla="*/ 1257600 h 6858000"/>
              <a:gd name="connsiteX617" fmla="*/ 5693009 w 7467663"/>
              <a:gd name="connsiteY617" fmla="*/ 1478256 h 6858000"/>
              <a:gd name="connsiteX618" fmla="*/ 6548420 w 7467663"/>
              <a:gd name="connsiteY618" fmla="*/ 1214599 h 6858000"/>
              <a:gd name="connsiteX619" fmla="*/ 6605473 w 7467663"/>
              <a:gd name="connsiteY619" fmla="*/ 1184686 h 6858000"/>
              <a:gd name="connsiteX620" fmla="*/ 6691602 w 7467663"/>
              <a:gd name="connsiteY620" fmla="*/ 1140573 h 6858000"/>
              <a:gd name="connsiteX621" fmla="*/ 4002475 w 7467663"/>
              <a:gd name="connsiteY621" fmla="*/ 1037802 h 6858000"/>
              <a:gd name="connsiteX622" fmla="*/ 4000324 w 7467663"/>
              <a:gd name="connsiteY622" fmla="*/ 1039362 h 6858000"/>
              <a:gd name="connsiteX623" fmla="*/ 4002862 w 7467663"/>
              <a:gd name="connsiteY623" fmla="*/ 1042866 h 6858000"/>
              <a:gd name="connsiteX624" fmla="*/ 4002475 w 7467663"/>
              <a:gd name="connsiteY624" fmla="*/ 1037802 h 6858000"/>
              <a:gd name="connsiteX625" fmla="*/ 506322 w 7467663"/>
              <a:gd name="connsiteY625" fmla="*/ 1020997 h 6858000"/>
              <a:gd name="connsiteX626" fmla="*/ 533068 w 7467663"/>
              <a:gd name="connsiteY626" fmla="*/ 1029409 h 6858000"/>
              <a:gd name="connsiteX627" fmla="*/ 1232525 w 7467663"/>
              <a:gd name="connsiteY627" fmla="*/ 1804675 h 6858000"/>
              <a:gd name="connsiteX628" fmla="*/ 1388858 w 7467663"/>
              <a:gd name="connsiteY628" fmla="*/ 2368011 h 6858000"/>
              <a:gd name="connsiteX629" fmla="*/ 1384098 w 7467663"/>
              <a:gd name="connsiteY629" fmla="*/ 2378125 h 6858000"/>
              <a:gd name="connsiteX630" fmla="*/ 1425393 w 7467663"/>
              <a:gd name="connsiteY630" fmla="*/ 2589124 h 6858000"/>
              <a:gd name="connsiteX631" fmla="*/ 1424001 w 7467663"/>
              <a:gd name="connsiteY631" fmla="*/ 2597541 h 6858000"/>
              <a:gd name="connsiteX632" fmla="*/ 2152729 w 7467663"/>
              <a:gd name="connsiteY632" fmla="*/ 2864487 h 6858000"/>
              <a:gd name="connsiteX633" fmla="*/ 2020609 w 7467663"/>
              <a:gd name="connsiteY633" fmla="*/ 2539671 h 6858000"/>
              <a:gd name="connsiteX634" fmla="*/ 2018920 w 7467663"/>
              <a:gd name="connsiteY634" fmla="*/ 2536309 h 6858000"/>
              <a:gd name="connsiteX635" fmla="*/ 1342441 w 7467663"/>
              <a:gd name="connsiteY635" fmla="*/ 1173017 h 6858000"/>
              <a:gd name="connsiteX636" fmla="*/ 1367925 w 7467663"/>
              <a:gd name="connsiteY636" fmla="*/ 1135648 h 6858000"/>
              <a:gd name="connsiteX637" fmla="*/ 1771401 w 7467663"/>
              <a:gd name="connsiteY637" fmla="*/ 1806673 h 6858000"/>
              <a:gd name="connsiteX638" fmla="*/ 1972385 w 7467663"/>
              <a:gd name="connsiteY638" fmla="*/ 2198735 h 6858000"/>
              <a:gd name="connsiteX639" fmla="*/ 2040892 w 7467663"/>
              <a:gd name="connsiteY639" fmla="*/ 2405205 h 6858000"/>
              <a:gd name="connsiteX640" fmla="*/ 2131689 w 7467663"/>
              <a:gd name="connsiteY640" fmla="*/ 1936926 h 6858000"/>
              <a:gd name="connsiteX641" fmla="*/ 2454820 w 7467663"/>
              <a:gd name="connsiteY641" fmla="*/ 1248808 h 6858000"/>
              <a:gd name="connsiteX642" fmla="*/ 2492512 w 7467663"/>
              <a:gd name="connsiteY642" fmla="*/ 1302920 h 6858000"/>
              <a:gd name="connsiteX643" fmla="*/ 2081216 w 7467663"/>
              <a:gd name="connsiteY643" fmla="*/ 2527513 h 6858000"/>
              <a:gd name="connsiteX644" fmla="*/ 2081211 w 7467663"/>
              <a:gd name="connsiteY644" fmla="*/ 2528916 h 6858000"/>
              <a:gd name="connsiteX645" fmla="*/ 2199067 w 7467663"/>
              <a:gd name="connsiteY645" fmla="*/ 2884061 h 6858000"/>
              <a:gd name="connsiteX646" fmla="*/ 3192586 w 7467663"/>
              <a:gd name="connsiteY646" fmla="*/ 3411496 h 6858000"/>
              <a:gd name="connsiteX647" fmla="*/ 3182620 w 7467663"/>
              <a:gd name="connsiteY647" fmla="*/ 3483279 h 6858000"/>
              <a:gd name="connsiteX648" fmla="*/ 2435119 w 7467663"/>
              <a:gd name="connsiteY648" fmla="*/ 3080173 h 6858000"/>
              <a:gd name="connsiteX649" fmla="*/ 2410152 w 7467663"/>
              <a:gd name="connsiteY649" fmla="*/ 3063751 h 6858000"/>
              <a:gd name="connsiteX650" fmla="*/ 2408099 w 7467663"/>
              <a:gd name="connsiteY650" fmla="*/ 3064403 h 6858000"/>
              <a:gd name="connsiteX651" fmla="*/ 2407218 w 7467663"/>
              <a:gd name="connsiteY651" fmla="*/ 3070324 h 6858000"/>
              <a:gd name="connsiteX652" fmla="*/ 2380138 w 7467663"/>
              <a:gd name="connsiteY652" fmla="*/ 3099341 h 6858000"/>
              <a:gd name="connsiteX653" fmla="*/ 1765923 w 7467663"/>
              <a:gd name="connsiteY653" fmla="*/ 3581043 h 6858000"/>
              <a:gd name="connsiteX654" fmla="*/ 1702258 w 7467663"/>
              <a:gd name="connsiteY654" fmla="*/ 3612286 h 6858000"/>
              <a:gd name="connsiteX655" fmla="*/ 1538370 w 7467663"/>
              <a:gd name="connsiteY655" fmla="*/ 3811804 h 6858000"/>
              <a:gd name="connsiteX656" fmla="*/ 542867 w 7467663"/>
              <a:gd name="connsiteY656" fmla="*/ 4944092 h 6858000"/>
              <a:gd name="connsiteX657" fmla="*/ 515800 w 7467663"/>
              <a:gd name="connsiteY657" fmla="*/ 4862180 h 6858000"/>
              <a:gd name="connsiteX658" fmla="*/ 909145 w 7467663"/>
              <a:gd name="connsiteY658" fmla="*/ 4199225 h 6858000"/>
              <a:gd name="connsiteX659" fmla="*/ 1214067 w 7467663"/>
              <a:gd name="connsiteY659" fmla="*/ 3908561 h 6858000"/>
              <a:gd name="connsiteX660" fmla="*/ 640967 w 7467663"/>
              <a:gd name="connsiteY660" fmla="*/ 4105601 h 6858000"/>
              <a:gd name="connsiteX661" fmla="*/ 112563 w 7467663"/>
              <a:gd name="connsiteY661" fmla="*/ 4396952 h 6858000"/>
              <a:gd name="connsiteX662" fmla="*/ 0 w 7467663"/>
              <a:gd name="connsiteY662" fmla="*/ 4466006 h 6858000"/>
              <a:gd name="connsiteX663" fmla="*/ 0 w 7467663"/>
              <a:gd name="connsiteY663" fmla="*/ 4233763 h 6858000"/>
              <a:gd name="connsiteX664" fmla="*/ 36881 w 7467663"/>
              <a:gd name="connsiteY664" fmla="*/ 4200118 h 6858000"/>
              <a:gd name="connsiteX665" fmla="*/ 910534 w 7467663"/>
              <a:gd name="connsiteY665" fmla="*/ 3629753 h 6858000"/>
              <a:gd name="connsiteX666" fmla="*/ 1578717 w 7467663"/>
              <a:gd name="connsiteY666" fmla="*/ 3575982 h 6858000"/>
              <a:gd name="connsiteX667" fmla="*/ 2338780 w 7467663"/>
              <a:gd name="connsiteY667" fmla="*/ 3033725 h 6858000"/>
              <a:gd name="connsiteX668" fmla="*/ 1807991 w 7467663"/>
              <a:gd name="connsiteY668" fmla="*/ 2807184 h 6858000"/>
              <a:gd name="connsiteX669" fmla="*/ 1416358 w 7467663"/>
              <a:gd name="connsiteY669" fmla="*/ 3112571 h 6858000"/>
              <a:gd name="connsiteX670" fmla="*/ 939066 w 7467663"/>
              <a:gd name="connsiteY670" fmla="*/ 3378798 h 6858000"/>
              <a:gd name="connsiteX671" fmla="*/ 115099 w 7467663"/>
              <a:gd name="connsiteY671" fmla="*/ 3607650 h 6858000"/>
              <a:gd name="connsiteX672" fmla="*/ 97284 w 7467663"/>
              <a:gd name="connsiteY672" fmla="*/ 3520393 h 6858000"/>
              <a:gd name="connsiteX673" fmla="*/ 922050 w 7467663"/>
              <a:gd name="connsiteY673" fmla="*/ 3074867 h 6858000"/>
              <a:gd name="connsiteX674" fmla="*/ 1405265 w 7467663"/>
              <a:gd name="connsiteY674" fmla="*/ 3016319 h 6858000"/>
              <a:gd name="connsiteX675" fmla="*/ 1407512 w 7467663"/>
              <a:gd name="connsiteY675" fmla="*/ 3018001 h 6858000"/>
              <a:gd name="connsiteX676" fmla="*/ 1726266 w 7467663"/>
              <a:gd name="connsiteY676" fmla="*/ 2777274 h 6858000"/>
              <a:gd name="connsiteX677" fmla="*/ 625390 w 7467663"/>
              <a:gd name="connsiteY677" fmla="*/ 2514541 h 6858000"/>
              <a:gd name="connsiteX678" fmla="*/ 619799 w 7467663"/>
              <a:gd name="connsiteY678" fmla="*/ 2527180 h 6858000"/>
              <a:gd name="connsiteX679" fmla="*/ 310030 w 7467663"/>
              <a:gd name="connsiteY679" fmla="*/ 2771818 h 6858000"/>
              <a:gd name="connsiteX680" fmla="*/ 173877 w 7467663"/>
              <a:gd name="connsiteY680" fmla="*/ 2937056 h 6858000"/>
              <a:gd name="connsiteX681" fmla="*/ 77889 w 7467663"/>
              <a:gd name="connsiteY681" fmla="*/ 3138440 h 6858000"/>
              <a:gd name="connsiteX682" fmla="*/ 0 w 7467663"/>
              <a:gd name="connsiteY682" fmla="*/ 3271395 h 6858000"/>
              <a:gd name="connsiteX683" fmla="*/ 0 w 7467663"/>
              <a:gd name="connsiteY683" fmla="*/ 3153002 h 6858000"/>
              <a:gd name="connsiteX684" fmla="*/ 2386 w 7467663"/>
              <a:gd name="connsiteY684" fmla="*/ 3149203 h 6858000"/>
              <a:gd name="connsiteX685" fmla="*/ 89753 w 7467663"/>
              <a:gd name="connsiteY685" fmla="*/ 2987702 h 6858000"/>
              <a:gd name="connsiteX686" fmla="*/ 76869 w 7467663"/>
              <a:gd name="connsiteY686" fmla="*/ 3005404 h 6858000"/>
              <a:gd name="connsiteX687" fmla="*/ 32049 w 7467663"/>
              <a:gd name="connsiteY687" fmla="*/ 3065814 h 6858000"/>
              <a:gd name="connsiteX688" fmla="*/ 0 w 7467663"/>
              <a:gd name="connsiteY688" fmla="*/ 3108744 h 6858000"/>
              <a:gd name="connsiteX689" fmla="*/ 0 w 7467663"/>
              <a:gd name="connsiteY689" fmla="*/ 3058059 h 6858000"/>
              <a:gd name="connsiteX690" fmla="*/ 7610 w 7467663"/>
              <a:gd name="connsiteY690" fmla="*/ 3047889 h 6858000"/>
              <a:gd name="connsiteX691" fmla="*/ 52419 w 7467663"/>
              <a:gd name="connsiteY691" fmla="*/ 2987479 h 6858000"/>
              <a:gd name="connsiteX692" fmla="*/ 59142 w 7467663"/>
              <a:gd name="connsiteY692" fmla="*/ 2978488 h 6858000"/>
              <a:gd name="connsiteX693" fmla="*/ 0 w 7467663"/>
              <a:gd name="connsiteY693" fmla="*/ 3015334 h 6858000"/>
              <a:gd name="connsiteX694" fmla="*/ 0 w 7467663"/>
              <a:gd name="connsiteY694" fmla="*/ 2914286 h 6858000"/>
              <a:gd name="connsiteX695" fmla="*/ 36383 w 7467663"/>
              <a:gd name="connsiteY695" fmla="*/ 2901128 h 6858000"/>
              <a:gd name="connsiteX696" fmla="*/ 156329 w 7467663"/>
              <a:gd name="connsiteY696" fmla="*/ 2840533 h 6858000"/>
              <a:gd name="connsiteX697" fmla="*/ 358355 w 7467663"/>
              <a:gd name="connsiteY697" fmla="*/ 2620471 h 6858000"/>
              <a:gd name="connsiteX698" fmla="*/ 510577 w 7467663"/>
              <a:gd name="connsiteY698" fmla="*/ 2501244 h 6858000"/>
              <a:gd name="connsiteX699" fmla="*/ 211967 w 7467663"/>
              <a:gd name="connsiteY699" fmla="*/ 2479171 h 6858000"/>
              <a:gd name="connsiteX700" fmla="*/ 0 w 7467663"/>
              <a:gd name="connsiteY700" fmla="*/ 2476398 h 6858000"/>
              <a:gd name="connsiteX701" fmla="*/ 0 w 7467663"/>
              <a:gd name="connsiteY701" fmla="*/ 2389189 h 6858000"/>
              <a:gd name="connsiteX702" fmla="*/ 103062 w 7467663"/>
              <a:gd name="connsiteY702" fmla="*/ 2389518 h 6858000"/>
              <a:gd name="connsiteX703" fmla="*/ 510734 w 7467663"/>
              <a:gd name="connsiteY703" fmla="*/ 2416201 h 6858000"/>
              <a:gd name="connsiteX704" fmla="*/ 279257 w 7467663"/>
              <a:gd name="connsiteY704" fmla="*/ 2092102 h 6858000"/>
              <a:gd name="connsiteX705" fmla="*/ 65265 w 7467663"/>
              <a:gd name="connsiteY705" fmla="*/ 2006049 h 6858000"/>
              <a:gd name="connsiteX706" fmla="*/ 0 w 7467663"/>
              <a:gd name="connsiteY706" fmla="*/ 1982532 h 6858000"/>
              <a:gd name="connsiteX707" fmla="*/ 0 w 7467663"/>
              <a:gd name="connsiteY707" fmla="*/ 1912789 h 6858000"/>
              <a:gd name="connsiteX708" fmla="*/ 97460 w 7467663"/>
              <a:gd name="connsiteY708" fmla="*/ 1953725 h 6858000"/>
              <a:gd name="connsiteX709" fmla="*/ 221272 w 7467663"/>
              <a:gd name="connsiteY709" fmla="*/ 1980766 h 6858000"/>
              <a:gd name="connsiteX710" fmla="*/ 116765 w 7467663"/>
              <a:gd name="connsiteY710" fmla="*/ 1911033 h 6858000"/>
              <a:gd name="connsiteX711" fmla="*/ 16405 w 7467663"/>
              <a:gd name="connsiteY711" fmla="*/ 1803412 h 6858000"/>
              <a:gd name="connsiteX712" fmla="*/ 0 w 7467663"/>
              <a:gd name="connsiteY712" fmla="*/ 1784777 h 6858000"/>
              <a:gd name="connsiteX713" fmla="*/ 0 w 7467663"/>
              <a:gd name="connsiteY713" fmla="*/ 1740082 h 6858000"/>
              <a:gd name="connsiteX714" fmla="*/ 39394 w 7467663"/>
              <a:gd name="connsiteY714" fmla="*/ 1784856 h 6858000"/>
              <a:gd name="connsiteX715" fmla="*/ 135813 w 7467663"/>
              <a:gd name="connsiteY715" fmla="*/ 1888838 h 6858000"/>
              <a:gd name="connsiteX716" fmla="*/ 242575 w 7467663"/>
              <a:gd name="connsiteY716" fmla="*/ 1958841 h 6858000"/>
              <a:gd name="connsiteX717" fmla="*/ 82197 w 7467663"/>
              <a:gd name="connsiteY717" fmla="*/ 1754826 h 6858000"/>
              <a:gd name="connsiteX718" fmla="*/ 0 w 7467663"/>
              <a:gd name="connsiteY718" fmla="*/ 1679650 h 6858000"/>
              <a:gd name="connsiteX719" fmla="*/ 0 w 7467663"/>
              <a:gd name="connsiteY719" fmla="*/ 1602463 h 6858000"/>
              <a:gd name="connsiteX720" fmla="*/ 84689 w 7467663"/>
              <a:gd name="connsiteY720" fmla="*/ 1677442 h 6858000"/>
              <a:gd name="connsiteX721" fmla="*/ 298437 w 7467663"/>
              <a:gd name="connsiteY721" fmla="*/ 1968019 h 6858000"/>
              <a:gd name="connsiteX722" fmla="*/ 227269 w 7467663"/>
              <a:gd name="connsiteY722" fmla="*/ 1114064 h 6858000"/>
              <a:gd name="connsiteX723" fmla="*/ 248003 w 7467663"/>
              <a:gd name="connsiteY723" fmla="*/ 1089613 h 6858000"/>
              <a:gd name="connsiteX724" fmla="*/ 427020 w 7467663"/>
              <a:gd name="connsiteY724" fmla="*/ 1619803 h 6858000"/>
              <a:gd name="connsiteX725" fmla="*/ 340345 w 7467663"/>
              <a:gd name="connsiteY725" fmla="*/ 2027739 h 6858000"/>
              <a:gd name="connsiteX726" fmla="*/ 360865 w 7467663"/>
              <a:gd name="connsiteY726" fmla="*/ 2044827 h 6858000"/>
              <a:gd name="connsiteX727" fmla="*/ 560414 w 7467663"/>
              <a:gd name="connsiteY727" fmla="*/ 2421457 h 6858000"/>
              <a:gd name="connsiteX728" fmla="*/ 1359703 w 7467663"/>
              <a:gd name="connsiteY728" fmla="*/ 2578554 h 6858000"/>
              <a:gd name="connsiteX729" fmla="*/ 1359422 w 7467663"/>
              <a:gd name="connsiteY729" fmla="*/ 2577994 h 6858000"/>
              <a:gd name="connsiteX730" fmla="*/ 828701 w 7467663"/>
              <a:gd name="connsiteY730" fmla="*/ 1839520 h 6858000"/>
              <a:gd name="connsiteX731" fmla="*/ 494427 w 7467663"/>
              <a:gd name="connsiteY731" fmla="*/ 1092333 h 6858000"/>
              <a:gd name="connsiteX732" fmla="*/ 506322 w 7467663"/>
              <a:gd name="connsiteY732" fmla="*/ 1020997 h 6858000"/>
              <a:gd name="connsiteX733" fmla="*/ 4570198 w 7467663"/>
              <a:gd name="connsiteY733" fmla="*/ 978081 h 6858000"/>
              <a:gd name="connsiteX734" fmla="*/ 4523691 w 7467663"/>
              <a:gd name="connsiteY734" fmla="*/ 1127776 h 6858000"/>
              <a:gd name="connsiteX735" fmla="*/ 4509875 w 7467663"/>
              <a:gd name="connsiteY735" fmla="*/ 1167552 h 6858000"/>
              <a:gd name="connsiteX736" fmla="*/ 4478168 w 7467663"/>
              <a:gd name="connsiteY736" fmla="*/ 1260735 h 6858000"/>
              <a:gd name="connsiteX737" fmla="*/ 4409309 w 7467663"/>
              <a:gd name="connsiteY737" fmla="*/ 1666996 h 6858000"/>
              <a:gd name="connsiteX738" fmla="*/ 4370031 w 7467663"/>
              <a:gd name="connsiteY738" fmla="*/ 1955666 h 6858000"/>
              <a:gd name="connsiteX739" fmla="*/ 4570198 w 7467663"/>
              <a:gd name="connsiteY739" fmla="*/ 978081 h 6858000"/>
              <a:gd name="connsiteX740" fmla="*/ 4557898 w 7467663"/>
              <a:gd name="connsiteY740" fmla="*/ 900011 h 6858000"/>
              <a:gd name="connsiteX741" fmla="*/ 4344840 w 7467663"/>
              <a:gd name="connsiteY741" fmla="*/ 1922038 h 6858000"/>
              <a:gd name="connsiteX742" fmla="*/ 4378710 w 7467663"/>
              <a:gd name="connsiteY742" fmla="*/ 1665516 h 6858000"/>
              <a:gd name="connsiteX743" fmla="*/ 4448798 w 7467663"/>
              <a:gd name="connsiteY743" fmla="*/ 1253024 h 6858000"/>
              <a:gd name="connsiteX744" fmla="*/ 4480315 w 7467663"/>
              <a:gd name="connsiteY744" fmla="*/ 1158454 h 6858000"/>
              <a:gd name="connsiteX745" fmla="*/ 4494133 w 7467663"/>
              <a:gd name="connsiteY745" fmla="*/ 1118676 h 6858000"/>
              <a:gd name="connsiteX746" fmla="*/ 4557898 w 7467663"/>
              <a:gd name="connsiteY746" fmla="*/ 900011 h 6858000"/>
              <a:gd name="connsiteX747" fmla="*/ 5870151 w 7467663"/>
              <a:gd name="connsiteY747" fmla="*/ 898890 h 6858000"/>
              <a:gd name="connsiteX748" fmla="*/ 5861335 w 7467663"/>
              <a:gd name="connsiteY748" fmla="*/ 899177 h 6858000"/>
              <a:gd name="connsiteX749" fmla="*/ 5843702 w 7467663"/>
              <a:gd name="connsiteY749" fmla="*/ 899748 h 6858000"/>
              <a:gd name="connsiteX750" fmla="*/ 5651107 w 7467663"/>
              <a:gd name="connsiteY750" fmla="*/ 920306 h 6858000"/>
              <a:gd name="connsiteX751" fmla="*/ 5459407 w 7467663"/>
              <a:gd name="connsiteY751" fmla="*/ 940975 h 6858000"/>
              <a:gd name="connsiteX752" fmla="*/ 5374846 w 7467663"/>
              <a:gd name="connsiteY752" fmla="*/ 941988 h 6858000"/>
              <a:gd name="connsiteX753" fmla="*/ 5256105 w 7467663"/>
              <a:gd name="connsiteY753" fmla="*/ 945632 h 6858000"/>
              <a:gd name="connsiteX754" fmla="*/ 5107071 w 7467663"/>
              <a:gd name="connsiteY754" fmla="*/ 969720 h 6858000"/>
              <a:gd name="connsiteX755" fmla="*/ 4998681 w 7467663"/>
              <a:gd name="connsiteY755" fmla="*/ 988771 h 6858000"/>
              <a:gd name="connsiteX756" fmla="*/ 5870151 w 7467663"/>
              <a:gd name="connsiteY756" fmla="*/ 898890 h 6858000"/>
              <a:gd name="connsiteX757" fmla="*/ 5504425 w 7467663"/>
              <a:gd name="connsiteY757" fmla="*/ 848067 h 6858000"/>
              <a:gd name="connsiteX758" fmla="*/ 4968849 w 7467663"/>
              <a:gd name="connsiteY758" fmla="*/ 962318 h 6858000"/>
              <a:gd name="connsiteX759" fmla="*/ 5104039 w 7467663"/>
              <a:gd name="connsiteY759" fmla="*/ 940634 h 6858000"/>
              <a:gd name="connsiteX760" fmla="*/ 5256311 w 7467663"/>
              <a:gd name="connsiteY760" fmla="*/ 916490 h 6858000"/>
              <a:gd name="connsiteX761" fmla="*/ 5377381 w 7467663"/>
              <a:gd name="connsiteY761" fmla="*/ 912671 h 6858000"/>
              <a:gd name="connsiteX762" fmla="*/ 5460148 w 7467663"/>
              <a:gd name="connsiteY762" fmla="*/ 911442 h 6858000"/>
              <a:gd name="connsiteX763" fmla="*/ 5648971 w 7467663"/>
              <a:gd name="connsiteY763" fmla="*/ 891331 h 6858000"/>
              <a:gd name="connsiteX764" fmla="*/ 5844807 w 7467663"/>
              <a:gd name="connsiteY764" fmla="*/ 870718 h 6858000"/>
              <a:gd name="connsiteX765" fmla="*/ 5862975 w 7467663"/>
              <a:gd name="connsiteY765" fmla="*/ 869756 h 6858000"/>
              <a:gd name="connsiteX766" fmla="*/ 5920887 w 7467663"/>
              <a:gd name="connsiteY766" fmla="*/ 865929 h 6858000"/>
              <a:gd name="connsiteX767" fmla="*/ 5504425 w 7467663"/>
              <a:gd name="connsiteY767" fmla="*/ 848067 h 6858000"/>
              <a:gd name="connsiteX768" fmla="*/ 3607114 w 7467663"/>
              <a:gd name="connsiteY768" fmla="*/ 467441 h 6858000"/>
              <a:gd name="connsiteX769" fmla="*/ 3296242 w 7467663"/>
              <a:gd name="connsiteY769" fmla="*/ 807991 h 6858000"/>
              <a:gd name="connsiteX770" fmla="*/ 3174674 w 7467663"/>
              <a:gd name="connsiteY770" fmla="*/ 919759 h 6858000"/>
              <a:gd name="connsiteX771" fmla="*/ 3042978 w 7467663"/>
              <a:gd name="connsiteY771" fmla="*/ 1054894 h 6858000"/>
              <a:gd name="connsiteX772" fmla="*/ 2968914 w 7467663"/>
              <a:gd name="connsiteY772" fmla="*/ 1133756 h 6858000"/>
              <a:gd name="connsiteX773" fmla="*/ 3103823 w 7467663"/>
              <a:gd name="connsiteY773" fmla="*/ 1026814 h 6858000"/>
              <a:gd name="connsiteX774" fmla="*/ 3607114 w 7467663"/>
              <a:gd name="connsiteY774" fmla="*/ 467441 h 6858000"/>
              <a:gd name="connsiteX775" fmla="*/ 3744487 w 7467663"/>
              <a:gd name="connsiteY775" fmla="*/ 383136 h 6858000"/>
              <a:gd name="connsiteX776" fmla="*/ 3970213 w 7467663"/>
              <a:gd name="connsiteY776" fmla="*/ 995559 h 6858000"/>
              <a:gd name="connsiteX777" fmla="*/ 3744487 w 7467663"/>
              <a:gd name="connsiteY777" fmla="*/ 383136 h 6858000"/>
              <a:gd name="connsiteX778" fmla="*/ 3624562 w 7467663"/>
              <a:gd name="connsiteY778" fmla="*/ 367041 h 6858000"/>
              <a:gd name="connsiteX779" fmla="*/ 3489712 w 7467663"/>
              <a:gd name="connsiteY779" fmla="*/ 485386 h 6858000"/>
              <a:gd name="connsiteX780" fmla="*/ 3182994 w 7467663"/>
              <a:gd name="connsiteY780" fmla="*/ 828265 h 6858000"/>
              <a:gd name="connsiteX781" fmla="*/ 2892114 w 7467663"/>
              <a:gd name="connsiteY781" fmla="*/ 1172635 h 6858000"/>
              <a:gd name="connsiteX782" fmla="*/ 3021459 w 7467663"/>
              <a:gd name="connsiteY782" fmla="*/ 1035385 h 6858000"/>
              <a:gd name="connsiteX783" fmla="*/ 3153873 w 7467663"/>
              <a:gd name="connsiteY783" fmla="*/ 898971 h 6858000"/>
              <a:gd name="connsiteX784" fmla="*/ 3276511 w 7467663"/>
              <a:gd name="connsiteY784" fmla="*/ 786423 h 6858000"/>
              <a:gd name="connsiteX785" fmla="*/ 3584154 w 7467663"/>
              <a:gd name="connsiteY785" fmla="*/ 448218 h 6858000"/>
              <a:gd name="connsiteX786" fmla="*/ 3624562 w 7467663"/>
              <a:gd name="connsiteY786" fmla="*/ 367041 h 6858000"/>
              <a:gd name="connsiteX787" fmla="*/ 3766672 w 7467663"/>
              <a:gd name="connsiteY787" fmla="*/ 359429 h 6858000"/>
              <a:gd name="connsiteX788" fmla="*/ 3996338 w 7467663"/>
              <a:gd name="connsiteY788" fmla="*/ 968237 h 6858000"/>
              <a:gd name="connsiteX789" fmla="*/ 3766672 w 7467663"/>
              <a:gd name="connsiteY789" fmla="*/ 359429 h 6858000"/>
              <a:gd name="connsiteX790" fmla="*/ 5805386 w 7467663"/>
              <a:gd name="connsiteY790" fmla="*/ 239240 h 6858000"/>
              <a:gd name="connsiteX791" fmla="*/ 5736947 w 7467663"/>
              <a:gd name="connsiteY791" fmla="*/ 261367 h 6858000"/>
              <a:gd name="connsiteX792" fmla="*/ 5427012 w 7467663"/>
              <a:gd name="connsiteY792" fmla="*/ 311272 h 6858000"/>
              <a:gd name="connsiteX793" fmla="*/ 5147818 w 7467663"/>
              <a:gd name="connsiteY793" fmla="*/ 322112 h 6858000"/>
              <a:gd name="connsiteX794" fmla="*/ 5060854 w 7467663"/>
              <a:gd name="connsiteY794" fmla="*/ 311882 h 6858000"/>
              <a:gd name="connsiteX795" fmla="*/ 4945989 w 7467663"/>
              <a:gd name="connsiteY795" fmla="*/ 300516 h 6858000"/>
              <a:gd name="connsiteX796" fmla="*/ 5410479 w 7467663"/>
              <a:gd name="connsiteY796" fmla="*/ 348434 h 6858000"/>
              <a:gd name="connsiteX797" fmla="*/ 5805386 w 7467663"/>
              <a:gd name="connsiteY797" fmla="*/ 239240 h 6858000"/>
              <a:gd name="connsiteX798" fmla="*/ 5905192 w 7467663"/>
              <a:gd name="connsiteY798" fmla="*/ 163079 h 6858000"/>
              <a:gd name="connsiteX799" fmla="*/ 5865655 w 7467663"/>
              <a:gd name="connsiteY799" fmla="*/ 171901 h 6858000"/>
              <a:gd name="connsiteX800" fmla="*/ 5259740 w 7467663"/>
              <a:gd name="connsiteY800" fmla="*/ 257013 h 6858000"/>
              <a:gd name="connsiteX801" fmla="*/ 5208466 w 7467663"/>
              <a:gd name="connsiteY801" fmla="*/ 257550 h 6858000"/>
              <a:gd name="connsiteX802" fmla="*/ 4980204 w 7467663"/>
              <a:gd name="connsiteY802" fmla="*/ 271903 h 6858000"/>
              <a:gd name="connsiteX803" fmla="*/ 5068068 w 7467663"/>
              <a:gd name="connsiteY803" fmla="*/ 282244 h 6858000"/>
              <a:gd name="connsiteX804" fmla="*/ 5153231 w 7467663"/>
              <a:gd name="connsiteY804" fmla="*/ 292240 h 6858000"/>
              <a:gd name="connsiteX805" fmla="*/ 5426491 w 7467663"/>
              <a:gd name="connsiteY805" fmla="*/ 281128 h 6858000"/>
              <a:gd name="connsiteX806" fmla="*/ 5731212 w 7467663"/>
              <a:gd name="connsiteY806" fmla="*/ 231951 h 6858000"/>
              <a:gd name="connsiteX807" fmla="*/ 5905192 w 7467663"/>
              <a:gd name="connsiteY807" fmla="*/ 163079 h 6858000"/>
              <a:gd name="connsiteX808" fmla="*/ 5944437 w 7467663"/>
              <a:gd name="connsiteY808" fmla="*/ 113829 h 6858000"/>
              <a:gd name="connsiteX809" fmla="*/ 5825032 w 7467663"/>
              <a:gd name="connsiteY809" fmla="*/ 146405 h 6858000"/>
              <a:gd name="connsiteX810" fmla="*/ 4955599 w 7467663"/>
              <a:gd name="connsiteY810" fmla="*/ 247008 h 6858000"/>
              <a:gd name="connsiteX811" fmla="*/ 5210104 w 7467663"/>
              <a:gd name="connsiteY811" fmla="*/ 228123 h 6858000"/>
              <a:gd name="connsiteX812" fmla="*/ 5261015 w 7467663"/>
              <a:gd name="connsiteY812" fmla="*/ 227087 h 6858000"/>
              <a:gd name="connsiteX813" fmla="*/ 5861181 w 7467663"/>
              <a:gd name="connsiteY813" fmla="*/ 143093 h 6858000"/>
              <a:gd name="connsiteX814" fmla="*/ 5961252 w 7467663"/>
              <a:gd name="connsiteY814" fmla="*/ 114820 h 6858000"/>
              <a:gd name="connsiteX815" fmla="*/ 5944437 w 7467663"/>
              <a:gd name="connsiteY815" fmla="*/ 113829 h 6858000"/>
              <a:gd name="connsiteX816" fmla="*/ 3882765 w 7467663"/>
              <a:gd name="connsiteY816" fmla="*/ 0 h 6858000"/>
              <a:gd name="connsiteX817" fmla="*/ 3995099 w 7467663"/>
              <a:gd name="connsiteY817" fmla="*/ 0 h 6858000"/>
              <a:gd name="connsiteX818" fmla="*/ 4163818 w 7467663"/>
              <a:gd name="connsiteY818" fmla="*/ 234104 h 6858000"/>
              <a:gd name="connsiteX819" fmla="*/ 4172099 w 7467663"/>
              <a:gd name="connsiteY819" fmla="*/ 234207 h 6858000"/>
              <a:gd name="connsiteX820" fmla="*/ 4784282 w 7467663"/>
              <a:gd name="connsiteY820" fmla="*/ 276561 h 6858000"/>
              <a:gd name="connsiteX821" fmla="*/ 4801687 w 7467663"/>
              <a:gd name="connsiteY821" fmla="*/ 267764 h 6858000"/>
              <a:gd name="connsiteX822" fmla="*/ 6082788 w 7467663"/>
              <a:gd name="connsiteY822" fmla="*/ 64119 h 6858000"/>
              <a:gd name="connsiteX823" fmla="*/ 6099442 w 7467663"/>
              <a:gd name="connsiteY823" fmla="*/ 82568 h 6858000"/>
              <a:gd name="connsiteX824" fmla="*/ 4804137 w 7467663"/>
              <a:gd name="connsiteY824" fmla="*/ 320931 h 6858000"/>
              <a:gd name="connsiteX825" fmla="*/ 4227047 w 7467663"/>
              <a:gd name="connsiteY825" fmla="*/ 313415 h 6858000"/>
              <a:gd name="connsiteX826" fmla="*/ 4346041 w 7467663"/>
              <a:gd name="connsiteY826" fmla="*/ 456086 h 6858000"/>
              <a:gd name="connsiteX827" fmla="*/ 4870967 w 7467663"/>
              <a:gd name="connsiteY827" fmla="*/ 963061 h 6858000"/>
              <a:gd name="connsiteX828" fmla="*/ 4889647 w 7467663"/>
              <a:gd name="connsiteY828" fmla="*/ 957147 h 6858000"/>
              <a:gd name="connsiteX829" fmla="*/ 5422504 w 7467663"/>
              <a:gd name="connsiteY829" fmla="*/ 805191 h 6858000"/>
              <a:gd name="connsiteX830" fmla="*/ 6087656 w 7467663"/>
              <a:gd name="connsiteY830" fmla="*/ 826703 h 6858000"/>
              <a:gd name="connsiteX831" fmla="*/ 6058717 w 7467663"/>
              <a:gd name="connsiteY831" fmla="*/ 865992 h 6858000"/>
              <a:gd name="connsiteX832" fmla="*/ 4974153 w 7467663"/>
              <a:gd name="connsiteY832" fmla="*/ 1045456 h 6858000"/>
              <a:gd name="connsiteX833" fmla="*/ 5627835 w 7467663"/>
              <a:gd name="connsiteY833" fmla="*/ 1472077 h 6858000"/>
              <a:gd name="connsiteX834" fmla="*/ 5629817 w 7467663"/>
              <a:gd name="connsiteY834" fmla="*/ 1471412 h 6858000"/>
              <a:gd name="connsiteX835" fmla="*/ 5634124 w 7467663"/>
              <a:gd name="connsiteY835" fmla="*/ 1470572 h 6858000"/>
              <a:gd name="connsiteX836" fmla="*/ 5755832 w 7467663"/>
              <a:gd name="connsiteY836" fmla="*/ 1383886 h 6858000"/>
              <a:gd name="connsiteX837" fmla="*/ 6014186 w 7467663"/>
              <a:gd name="connsiteY837" fmla="*/ 1279799 h 6858000"/>
              <a:gd name="connsiteX838" fmla="*/ 6901619 w 7467663"/>
              <a:gd name="connsiteY838" fmla="*/ 1047874 h 6858000"/>
              <a:gd name="connsiteX839" fmla="*/ 6931566 w 7467663"/>
              <a:gd name="connsiteY839" fmla="*/ 1062034 h 6858000"/>
              <a:gd name="connsiteX840" fmla="*/ 5790982 w 7467663"/>
              <a:gd name="connsiteY840" fmla="*/ 1561380 h 6858000"/>
              <a:gd name="connsiteX841" fmla="*/ 6188971 w 7467663"/>
              <a:gd name="connsiteY841" fmla="*/ 1755168 h 6858000"/>
              <a:gd name="connsiteX842" fmla="*/ 6202446 w 7467663"/>
              <a:gd name="connsiteY842" fmla="*/ 1752268 h 6858000"/>
              <a:gd name="connsiteX843" fmla="*/ 7179560 w 7467663"/>
              <a:gd name="connsiteY843" fmla="*/ 1467551 h 6858000"/>
              <a:gd name="connsiteX844" fmla="*/ 7158730 w 7467663"/>
              <a:gd name="connsiteY844" fmla="*/ 1507835 h 6858000"/>
              <a:gd name="connsiteX845" fmla="*/ 6326959 w 7467663"/>
              <a:gd name="connsiteY845" fmla="*/ 1817686 h 6858000"/>
              <a:gd name="connsiteX846" fmla="*/ 6537433 w 7467663"/>
              <a:gd name="connsiteY846" fmla="*/ 1907790 h 6858000"/>
              <a:gd name="connsiteX847" fmla="*/ 6550221 w 7467663"/>
              <a:gd name="connsiteY847" fmla="*/ 1910729 h 6858000"/>
              <a:gd name="connsiteX848" fmla="*/ 6964438 w 7467663"/>
              <a:gd name="connsiteY848" fmla="*/ 2209505 h 6858000"/>
              <a:gd name="connsiteX849" fmla="*/ 7367862 w 7467663"/>
              <a:gd name="connsiteY849" fmla="*/ 2806833 h 6858000"/>
              <a:gd name="connsiteX850" fmla="*/ 7364329 w 7467663"/>
              <a:gd name="connsiteY850" fmla="*/ 2826907 h 6858000"/>
              <a:gd name="connsiteX851" fmla="*/ 7290545 w 7467663"/>
              <a:gd name="connsiteY851" fmla="*/ 2850663 h 6858000"/>
              <a:gd name="connsiteX852" fmla="*/ 6472036 w 7467663"/>
              <a:gd name="connsiteY852" fmla="*/ 1959003 h 6858000"/>
              <a:gd name="connsiteX853" fmla="*/ 5792897 w 7467663"/>
              <a:gd name="connsiteY853" fmla="*/ 1647747 h 6858000"/>
              <a:gd name="connsiteX854" fmla="*/ 5842751 w 7467663"/>
              <a:gd name="connsiteY854" fmla="*/ 1816112 h 6858000"/>
              <a:gd name="connsiteX855" fmla="*/ 5847424 w 7467663"/>
              <a:gd name="connsiteY855" fmla="*/ 1815776 h 6858000"/>
              <a:gd name="connsiteX856" fmla="*/ 6399821 w 7467663"/>
              <a:gd name="connsiteY856" fmla="*/ 2344799 h 6858000"/>
              <a:gd name="connsiteX857" fmla="*/ 6323232 w 7467663"/>
              <a:gd name="connsiteY857" fmla="*/ 2389634 h 6858000"/>
              <a:gd name="connsiteX858" fmla="*/ 5942958 w 7467663"/>
              <a:gd name="connsiteY858" fmla="*/ 2077708 h 6858000"/>
              <a:gd name="connsiteX859" fmla="*/ 5921559 w 7467663"/>
              <a:gd name="connsiteY859" fmla="*/ 2378596 h 6858000"/>
              <a:gd name="connsiteX860" fmla="*/ 5817651 w 7467663"/>
              <a:gd name="connsiteY860" fmla="*/ 3023919 h 6858000"/>
              <a:gd name="connsiteX861" fmla="*/ 5729634 w 7467663"/>
              <a:gd name="connsiteY861" fmla="*/ 3051849 h 6858000"/>
              <a:gd name="connsiteX862" fmla="*/ 5611018 w 7467663"/>
              <a:gd name="connsiteY862" fmla="*/ 2316769 h 6858000"/>
              <a:gd name="connsiteX863" fmla="*/ 5687608 w 7467663"/>
              <a:gd name="connsiteY863" fmla="*/ 2039972 h 6858000"/>
              <a:gd name="connsiteX864" fmla="*/ 5657554 w 7467663"/>
              <a:gd name="connsiteY864" fmla="*/ 1576445 h 6858000"/>
              <a:gd name="connsiteX865" fmla="*/ 5150475 w 7467663"/>
              <a:gd name="connsiteY865" fmla="*/ 1274012 h 6858000"/>
              <a:gd name="connsiteX866" fmla="*/ 5349142 w 7467663"/>
              <a:gd name="connsiteY866" fmla="*/ 2204405 h 6858000"/>
              <a:gd name="connsiteX867" fmla="*/ 5262214 w 7467663"/>
              <a:gd name="connsiteY867" fmla="*/ 2233836 h 6858000"/>
              <a:gd name="connsiteX868" fmla="*/ 4981539 w 7467663"/>
              <a:gd name="connsiteY868" fmla="*/ 1542201 h 6858000"/>
              <a:gd name="connsiteX869" fmla="*/ 4958461 w 7467663"/>
              <a:gd name="connsiteY869" fmla="*/ 1136957 h 6858000"/>
              <a:gd name="connsiteX870" fmla="*/ 4655015 w 7467663"/>
              <a:gd name="connsiteY870" fmla="*/ 891426 h 6858000"/>
              <a:gd name="connsiteX871" fmla="*/ 4348002 w 7467663"/>
              <a:gd name="connsiteY871" fmla="*/ 2205895 h 6858000"/>
              <a:gd name="connsiteX872" fmla="*/ 4262250 w 7467663"/>
              <a:gd name="connsiteY872" fmla="*/ 2219972 h 6858000"/>
              <a:gd name="connsiteX873" fmla="*/ 4550611 w 7467663"/>
              <a:gd name="connsiteY873" fmla="*/ 817540 h 6858000"/>
              <a:gd name="connsiteX874" fmla="*/ 4564418 w 7467663"/>
              <a:gd name="connsiteY874" fmla="*/ 808293 h 6858000"/>
              <a:gd name="connsiteX875" fmla="*/ 4266388 w 7467663"/>
              <a:gd name="connsiteY875" fmla="*/ 500083 h 6858000"/>
              <a:gd name="connsiteX876" fmla="*/ 4032842 w 7467663"/>
              <a:gd name="connsiteY876" fmla="*/ 211809 h 6858000"/>
              <a:gd name="connsiteX877" fmla="*/ 3882765 w 7467663"/>
              <a:gd name="connsiteY877" fmla="*/ 0 h 6858000"/>
              <a:gd name="connsiteX878" fmla="*/ 3721337 w 7467663"/>
              <a:gd name="connsiteY878" fmla="*/ 0 h 6858000"/>
              <a:gd name="connsiteX879" fmla="*/ 3797544 w 7467663"/>
              <a:gd name="connsiteY879" fmla="*/ 0 h 6858000"/>
              <a:gd name="connsiteX880" fmla="*/ 3775734 w 7467663"/>
              <a:gd name="connsiteY880" fmla="*/ 95131 h 6858000"/>
              <a:gd name="connsiteX881" fmla="*/ 3724807 w 7467663"/>
              <a:gd name="connsiteY881" fmla="*/ 272257 h 6858000"/>
              <a:gd name="connsiteX882" fmla="*/ 3726844 w 7467663"/>
              <a:gd name="connsiteY882" fmla="*/ 282988 h 6858000"/>
              <a:gd name="connsiteX883" fmla="*/ 3742664 w 7467663"/>
              <a:gd name="connsiteY883" fmla="*/ 279918 h 6858000"/>
              <a:gd name="connsiteX884" fmla="*/ 4103910 w 7467663"/>
              <a:gd name="connsiteY884" fmla="*/ 1161917 h 6858000"/>
              <a:gd name="connsiteX885" fmla="*/ 4020269 w 7467663"/>
              <a:gd name="connsiteY885" fmla="*/ 1200406 h 6858000"/>
              <a:gd name="connsiteX886" fmla="*/ 3674882 w 7467663"/>
              <a:gd name="connsiteY886" fmla="*/ 488524 h 6858000"/>
              <a:gd name="connsiteX887" fmla="*/ 3132682 w 7467663"/>
              <a:gd name="connsiteY887" fmla="*/ 1072284 h 6858000"/>
              <a:gd name="connsiteX888" fmla="*/ 2716346 w 7467663"/>
              <a:gd name="connsiteY888" fmla="*/ 1276376 h 6858000"/>
              <a:gd name="connsiteX889" fmla="*/ 2716772 w 7467663"/>
              <a:gd name="connsiteY889" fmla="*/ 1255462 h 6858000"/>
              <a:gd name="connsiteX890" fmla="*/ 3471096 w 7467663"/>
              <a:gd name="connsiteY890" fmla="*/ 437072 h 6858000"/>
              <a:gd name="connsiteX891" fmla="*/ 3639057 w 7467663"/>
              <a:gd name="connsiteY891" fmla="*/ 286334 h 6858000"/>
              <a:gd name="connsiteX892" fmla="*/ 3640309 w 7467663"/>
              <a:gd name="connsiteY892" fmla="*/ 284664 h 6858000"/>
              <a:gd name="connsiteX893" fmla="*/ 3646022 w 7467663"/>
              <a:gd name="connsiteY893" fmla="*/ 276711 h 6858000"/>
              <a:gd name="connsiteX894" fmla="*/ 3707943 w 7467663"/>
              <a:gd name="connsiteY894" fmla="*/ 65958 h 6858000"/>
              <a:gd name="connsiteX895" fmla="*/ 3721337 w 7467663"/>
              <a:gd name="connsiteY895" fmla="*/ 0 h 6858000"/>
              <a:gd name="connsiteX896" fmla="*/ 2867960 w 7467663"/>
              <a:gd name="connsiteY896" fmla="*/ 0 h 6858000"/>
              <a:gd name="connsiteX897" fmla="*/ 2926351 w 7467663"/>
              <a:gd name="connsiteY897" fmla="*/ 0 h 6858000"/>
              <a:gd name="connsiteX898" fmla="*/ 2902823 w 7467663"/>
              <a:gd name="connsiteY898" fmla="*/ 262929 h 6858000"/>
              <a:gd name="connsiteX899" fmla="*/ 2940663 w 7467663"/>
              <a:gd name="connsiteY899" fmla="*/ 140884 h 6858000"/>
              <a:gd name="connsiteX900" fmla="*/ 2947039 w 7467663"/>
              <a:gd name="connsiteY900" fmla="*/ 122524 h 6858000"/>
              <a:gd name="connsiteX901" fmla="*/ 2984316 w 7467663"/>
              <a:gd name="connsiteY901" fmla="*/ 0 h 6858000"/>
              <a:gd name="connsiteX902" fmla="*/ 3016114 w 7467663"/>
              <a:gd name="connsiteY902" fmla="*/ 0 h 6858000"/>
              <a:gd name="connsiteX903" fmla="*/ 2979949 w 7467663"/>
              <a:gd name="connsiteY903" fmla="*/ 119274 h 6858000"/>
              <a:gd name="connsiteX904" fmla="*/ 3023879 w 7467663"/>
              <a:gd name="connsiteY904" fmla="*/ 0 h 6858000"/>
              <a:gd name="connsiteX905" fmla="*/ 3105400 w 7467663"/>
              <a:gd name="connsiteY905" fmla="*/ 0 h 6858000"/>
              <a:gd name="connsiteX906" fmla="*/ 3094669 w 7467663"/>
              <a:gd name="connsiteY906" fmla="*/ 30308 h 6858000"/>
              <a:gd name="connsiteX907" fmla="*/ 2901945 w 7467663"/>
              <a:gd name="connsiteY907" fmla="*/ 466538 h 6858000"/>
              <a:gd name="connsiteX908" fmla="*/ 2815209 w 7467663"/>
              <a:gd name="connsiteY908" fmla="*/ 497361 h 6858000"/>
              <a:gd name="connsiteX909" fmla="*/ 2844845 w 7467663"/>
              <a:gd name="connsiteY909" fmla="*/ 127638 h 6858000"/>
              <a:gd name="connsiteX910" fmla="*/ 2867960 w 7467663"/>
              <a:gd name="connsiteY910" fmla="*/ 0 h 6858000"/>
              <a:gd name="connsiteX911" fmla="*/ 1057230 w 7467663"/>
              <a:gd name="connsiteY911" fmla="*/ 0 h 6858000"/>
              <a:gd name="connsiteX912" fmla="*/ 1111003 w 7467663"/>
              <a:gd name="connsiteY912" fmla="*/ 0 h 6858000"/>
              <a:gd name="connsiteX913" fmla="*/ 1125553 w 7467663"/>
              <a:gd name="connsiteY913" fmla="*/ 52588 h 6858000"/>
              <a:gd name="connsiteX914" fmla="*/ 1304276 w 7467663"/>
              <a:gd name="connsiteY914" fmla="*/ 476275 h 6858000"/>
              <a:gd name="connsiteX915" fmla="*/ 1492066 w 7467663"/>
              <a:gd name="connsiteY915" fmla="*/ 886333 h 6858000"/>
              <a:gd name="connsiteX916" fmla="*/ 1423698 w 7467663"/>
              <a:gd name="connsiteY916" fmla="*/ 710817 h 6858000"/>
              <a:gd name="connsiteX917" fmla="*/ 1357609 w 7467663"/>
              <a:gd name="connsiteY917" fmla="*/ 532892 h 6858000"/>
              <a:gd name="connsiteX918" fmla="*/ 1309550 w 7467663"/>
              <a:gd name="connsiteY918" fmla="*/ 374031 h 6858000"/>
              <a:gd name="connsiteX919" fmla="*/ 1193673 w 7467663"/>
              <a:gd name="connsiteY919" fmla="*/ 49533 h 6858000"/>
              <a:gd name="connsiteX920" fmla="*/ 1164391 w 7467663"/>
              <a:gd name="connsiteY920" fmla="*/ 0 h 6858000"/>
              <a:gd name="connsiteX921" fmla="*/ 1200666 w 7467663"/>
              <a:gd name="connsiteY921" fmla="*/ 0 h 6858000"/>
              <a:gd name="connsiteX922" fmla="*/ 1223408 w 7467663"/>
              <a:gd name="connsiteY922" fmla="*/ 38996 h 6858000"/>
              <a:gd name="connsiteX923" fmla="*/ 1339635 w 7467663"/>
              <a:gd name="connsiteY923" fmla="*/ 365517 h 6858000"/>
              <a:gd name="connsiteX924" fmla="*/ 1387469 w 7467663"/>
              <a:gd name="connsiteY924" fmla="*/ 523079 h 6858000"/>
              <a:gd name="connsiteX925" fmla="*/ 1452685 w 7467663"/>
              <a:gd name="connsiteY925" fmla="*/ 699806 h 6858000"/>
              <a:gd name="connsiteX926" fmla="*/ 1492092 w 7467663"/>
              <a:gd name="connsiteY926" fmla="*/ 800424 h 6858000"/>
              <a:gd name="connsiteX927" fmla="*/ 1455302 w 7467663"/>
              <a:gd name="connsiteY927" fmla="*/ 632913 h 6858000"/>
              <a:gd name="connsiteX928" fmla="*/ 1222336 w 7467663"/>
              <a:gd name="connsiteY928" fmla="*/ 9480 h 6858000"/>
              <a:gd name="connsiteX929" fmla="*/ 1214634 w 7467663"/>
              <a:gd name="connsiteY929" fmla="*/ 0 h 6858000"/>
              <a:gd name="connsiteX930" fmla="*/ 1289827 w 7467663"/>
              <a:gd name="connsiteY930" fmla="*/ 0 h 6858000"/>
              <a:gd name="connsiteX931" fmla="*/ 1321076 w 7467663"/>
              <a:gd name="connsiteY931" fmla="*/ 59722 h 6858000"/>
              <a:gd name="connsiteX932" fmla="*/ 1512579 w 7467663"/>
              <a:gd name="connsiteY932" fmla="*/ 626441 h 6858000"/>
              <a:gd name="connsiteX933" fmla="*/ 1506076 w 7467663"/>
              <a:gd name="connsiteY933" fmla="*/ 1089289 h 6858000"/>
              <a:gd name="connsiteX934" fmla="*/ 1486346 w 7467663"/>
              <a:gd name="connsiteY934" fmla="*/ 1079919 h 6858000"/>
              <a:gd name="connsiteX935" fmla="*/ 1070511 w 7467663"/>
              <a:gd name="connsiteY935" fmla="*/ 48609 h 6858000"/>
              <a:gd name="connsiteX936" fmla="*/ 1057230 w 7467663"/>
              <a:gd name="connsiteY936" fmla="*/ 0 h 6858000"/>
              <a:gd name="connsiteX937" fmla="*/ 43151 w 7467663"/>
              <a:gd name="connsiteY937" fmla="*/ 0 h 6858000"/>
              <a:gd name="connsiteX938" fmla="*/ 95283 w 7467663"/>
              <a:gd name="connsiteY938" fmla="*/ 0 h 6858000"/>
              <a:gd name="connsiteX939" fmla="*/ 300708 w 7467663"/>
              <a:gd name="connsiteY939" fmla="*/ 154571 h 6858000"/>
              <a:gd name="connsiteX940" fmla="*/ 530414 w 7467663"/>
              <a:gd name="connsiteY940" fmla="*/ 354673 h 6858000"/>
              <a:gd name="connsiteX941" fmla="*/ 333785 w 7467663"/>
              <a:gd name="connsiteY941" fmla="*/ 161564 h 6858000"/>
              <a:gd name="connsiteX942" fmla="*/ 147005 w 7467663"/>
              <a:gd name="connsiteY942" fmla="*/ 0 h 6858000"/>
              <a:gd name="connsiteX943" fmla="*/ 272509 w 7467663"/>
              <a:gd name="connsiteY943" fmla="*/ 0 h 6858000"/>
              <a:gd name="connsiteX944" fmla="*/ 326276 w 7467663"/>
              <a:gd name="connsiteY944" fmla="*/ 45847 h 6858000"/>
              <a:gd name="connsiteX945" fmla="*/ 823759 w 7467663"/>
              <a:gd name="connsiteY945" fmla="*/ 574145 h 6858000"/>
              <a:gd name="connsiteX946" fmla="*/ 811254 w 7467663"/>
              <a:gd name="connsiteY946" fmla="*/ 665546 h 6858000"/>
              <a:gd name="connsiteX947" fmla="*/ 154042 w 7467663"/>
              <a:gd name="connsiteY947" fmla="*/ 261522 h 6858000"/>
              <a:gd name="connsiteX948" fmla="*/ 13550 w 7467663"/>
              <a:gd name="connsiteY948" fmla="*/ 158423 h 6858000"/>
              <a:gd name="connsiteX949" fmla="*/ 0 w 7467663"/>
              <a:gd name="connsiteY949" fmla="*/ 146618 h 6858000"/>
              <a:gd name="connsiteX950" fmla="*/ 0 w 7467663"/>
              <a:gd name="connsiteY950" fmla="*/ 59161 h 6858000"/>
              <a:gd name="connsiteX951" fmla="*/ 45427 w 7467663"/>
              <a:gd name="connsiteY951" fmla="*/ 101078 h 6858000"/>
              <a:gd name="connsiteX952" fmla="*/ 630103 w 7467663"/>
              <a:gd name="connsiteY952" fmla="*/ 485885 h 6858000"/>
              <a:gd name="connsiteX953" fmla="*/ 532040 w 7467663"/>
              <a:gd name="connsiteY953" fmla="*/ 399359 h 6858000"/>
              <a:gd name="connsiteX954" fmla="*/ 517618 w 7467663"/>
              <a:gd name="connsiteY954" fmla="*/ 385726 h 6858000"/>
              <a:gd name="connsiteX955" fmla="*/ 285074 w 7467663"/>
              <a:gd name="connsiteY955" fmla="*/ 182755 h 6858000"/>
              <a:gd name="connsiteX956" fmla="*/ 43151 w 7467663"/>
              <a:gd name="connsiteY956"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454976 w 7467600"/>
              <a:gd name="connsiteY74" fmla="*/ 6318297 h 6858000"/>
              <a:gd name="connsiteX75" fmla="*/ 7467600 w 7467600"/>
              <a:gd name="connsiteY75" fmla="*/ 6334256 h 6858000"/>
              <a:gd name="connsiteX76" fmla="*/ 7454976 w 7467600"/>
              <a:gd name="connsiteY76" fmla="*/ 6318297 h 6858000"/>
              <a:gd name="connsiteX77" fmla="*/ 1456157 w 7467600"/>
              <a:gd name="connsiteY77" fmla="*/ 5371404 h 6858000"/>
              <a:gd name="connsiteX78" fmla="*/ 1244432 w 7467600"/>
              <a:gd name="connsiteY78" fmla="*/ 5385601 h 6858000"/>
              <a:gd name="connsiteX79" fmla="*/ 973990 w 7467600"/>
              <a:gd name="connsiteY79" fmla="*/ 5424940 h 6858000"/>
              <a:gd name="connsiteX80" fmla="*/ 1103809 w 7467600"/>
              <a:gd name="connsiteY80" fmla="*/ 5433720 h 6858000"/>
              <a:gd name="connsiteX81" fmla="*/ 1123454 w 7467600"/>
              <a:gd name="connsiteY81" fmla="*/ 5435727 h 6858000"/>
              <a:gd name="connsiteX82" fmla="*/ 1737017 w 7467600"/>
              <a:gd name="connsiteY82" fmla="*/ 5452183 h 6858000"/>
              <a:gd name="connsiteX83" fmla="*/ 1824397 w 7467600"/>
              <a:gd name="connsiteY83" fmla="*/ 5447757 h 6858000"/>
              <a:gd name="connsiteX84" fmla="*/ 2070059 w 7467600"/>
              <a:gd name="connsiteY84" fmla="*/ 5441660 h 6858000"/>
              <a:gd name="connsiteX85" fmla="*/ 1456157 w 7467600"/>
              <a:gd name="connsiteY85" fmla="*/ 5371404 h 6858000"/>
              <a:gd name="connsiteX86" fmla="*/ 4988186 w 7467600"/>
              <a:gd name="connsiteY86" fmla="*/ 5216467 h 6858000"/>
              <a:gd name="connsiteX87" fmla="*/ 4777334 w 7467600"/>
              <a:gd name="connsiteY87" fmla="*/ 5406072 h 6858000"/>
              <a:gd name="connsiteX88" fmla="*/ 4718341 w 7467600"/>
              <a:gd name="connsiteY88" fmla="*/ 5468043 h 6858000"/>
              <a:gd name="connsiteX89" fmla="*/ 4604655 w 7467600"/>
              <a:gd name="connsiteY89" fmla="*/ 5583434 h 6858000"/>
              <a:gd name="connsiteX90" fmla="*/ 4565074 w 7467600"/>
              <a:gd name="connsiteY90" fmla="*/ 5618550 h 6858000"/>
              <a:gd name="connsiteX91" fmla="*/ 4988186 w 7467600"/>
              <a:gd name="connsiteY91" fmla="*/ 5216467 h 6858000"/>
              <a:gd name="connsiteX92" fmla="*/ 4978032 w 7467600"/>
              <a:gd name="connsiteY92" fmla="*/ 5183809 h 6858000"/>
              <a:gd name="connsiteX93" fmla="*/ 4463413 w 7467600"/>
              <a:gd name="connsiteY93" fmla="*/ 5615162 h 6858000"/>
              <a:gd name="connsiteX94" fmla="*/ 4358134 w 7467600"/>
              <a:gd name="connsiteY94" fmla="*/ 5742791 h 6858000"/>
              <a:gd name="connsiteX95" fmla="*/ 4376219 w 7467600"/>
              <a:gd name="connsiteY95" fmla="*/ 5729027 h 6858000"/>
              <a:gd name="connsiteX96" fmla="*/ 4582340 w 7467600"/>
              <a:gd name="connsiteY96" fmla="*/ 5561037 h 6858000"/>
              <a:gd name="connsiteX97" fmla="*/ 4694684 w 7467600"/>
              <a:gd name="connsiteY97" fmla="*/ 5447098 h 6858000"/>
              <a:gd name="connsiteX98" fmla="*/ 4754123 w 7467600"/>
              <a:gd name="connsiteY98" fmla="*/ 5384643 h 6858000"/>
              <a:gd name="connsiteX99" fmla="*/ 4978032 w 7467600"/>
              <a:gd name="connsiteY99" fmla="*/ 5183809 h 6858000"/>
              <a:gd name="connsiteX100" fmla="*/ 1903353 w 7467600"/>
              <a:gd name="connsiteY100" fmla="*/ 5044827 h 6858000"/>
              <a:gd name="connsiteX101" fmla="*/ 1936931 w 7467600"/>
              <a:gd name="connsiteY101" fmla="*/ 5093954 h 6858000"/>
              <a:gd name="connsiteX102" fmla="*/ 2195868 w 7467600"/>
              <a:gd name="connsiteY102" fmla="*/ 5396574 h 6858000"/>
              <a:gd name="connsiteX103" fmla="*/ 2088852 w 7467600"/>
              <a:gd name="connsiteY103" fmla="*/ 5166123 h 6858000"/>
              <a:gd name="connsiteX104" fmla="*/ 1958241 w 7467600"/>
              <a:gd name="connsiteY104" fmla="*/ 5067955 h 6858000"/>
              <a:gd name="connsiteX105" fmla="*/ 1903353 w 7467600"/>
              <a:gd name="connsiteY105" fmla="*/ 5044827 h 6858000"/>
              <a:gd name="connsiteX106" fmla="*/ 1979378 w 7467600"/>
              <a:gd name="connsiteY106" fmla="*/ 4769504 h 6858000"/>
              <a:gd name="connsiteX107" fmla="*/ 2882120 w 7467600"/>
              <a:gd name="connsiteY107" fmla="*/ 5064547 h 6858000"/>
              <a:gd name="connsiteX108" fmla="*/ 2793103 w 7467600"/>
              <a:gd name="connsiteY108" fmla="*/ 5039699 h 6858000"/>
              <a:gd name="connsiteX109" fmla="*/ 2770041 w 7467600"/>
              <a:gd name="connsiteY109" fmla="*/ 5033634 h 6858000"/>
              <a:gd name="connsiteX110" fmla="*/ 1979378 w 7467600"/>
              <a:gd name="connsiteY110" fmla="*/ 4769504 h 6858000"/>
              <a:gd name="connsiteX111" fmla="*/ 1927410 w 7467600"/>
              <a:gd name="connsiteY111" fmla="*/ 4716164 h 6858000"/>
              <a:gd name="connsiteX112" fmla="*/ 1959587 w 7467600"/>
              <a:gd name="connsiteY112" fmla="*/ 4728849 h 6858000"/>
              <a:gd name="connsiteX113" fmla="*/ 2777707 w 7467600"/>
              <a:gd name="connsiteY113" fmla="*/ 5003991 h 6858000"/>
              <a:gd name="connsiteX114" fmla="*/ 2800768 w 7467600"/>
              <a:gd name="connsiteY114" fmla="*/ 5010056 h 6858000"/>
              <a:gd name="connsiteX115" fmla="*/ 2879408 w 7467600"/>
              <a:gd name="connsiteY115" fmla="*/ 5031590 h 6858000"/>
              <a:gd name="connsiteX116" fmla="*/ 2862295 w 7467600"/>
              <a:gd name="connsiteY116" fmla="*/ 5022958 h 6858000"/>
              <a:gd name="connsiteX117" fmla="*/ 2813343 w 7467600"/>
              <a:gd name="connsiteY117" fmla="*/ 4998369 h 6858000"/>
              <a:gd name="connsiteX118" fmla="*/ 2646245 w 7467600"/>
              <a:gd name="connsiteY118" fmla="*/ 4930999 h 6858000"/>
              <a:gd name="connsiteX119" fmla="*/ 1999243 w 7467600"/>
              <a:gd name="connsiteY119" fmla="*/ 4730524 h 6858000"/>
              <a:gd name="connsiteX120" fmla="*/ 1979527 w 7467600"/>
              <a:gd name="connsiteY120" fmla="*/ 4726651 h 6858000"/>
              <a:gd name="connsiteX121" fmla="*/ 1927410 w 7467600"/>
              <a:gd name="connsiteY121" fmla="*/ 4716164 h 6858000"/>
              <a:gd name="connsiteX122" fmla="*/ 1997014 w 7467600"/>
              <a:gd name="connsiteY122" fmla="*/ 4698007 h 6858000"/>
              <a:gd name="connsiteX123" fmla="*/ 2005458 w 7467600"/>
              <a:gd name="connsiteY123" fmla="*/ 4699540 h 6858000"/>
              <a:gd name="connsiteX124" fmla="*/ 2657186 w 7467600"/>
              <a:gd name="connsiteY124" fmla="*/ 4901687 h 6858000"/>
              <a:gd name="connsiteX125" fmla="*/ 2826662 w 7467600"/>
              <a:gd name="connsiteY125" fmla="*/ 4970362 h 6858000"/>
              <a:gd name="connsiteX126" fmla="*/ 2876100 w 7467600"/>
              <a:gd name="connsiteY126" fmla="*/ 4995397 h 6858000"/>
              <a:gd name="connsiteX127" fmla="*/ 3042600 w 7467600"/>
              <a:gd name="connsiteY127" fmla="*/ 5059532 h 6858000"/>
              <a:gd name="connsiteX128" fmla="*/ 1997014 w 7467600"/>
              <a:gd name="connsiteY128" fmla="*/ 4698007 h 6858000"/>
              <a:gd name="connsiteX129" fmla="*/ 2305292 w 7467600"/>
              <a:gd name="connsiteY129" fmla="*/ 4219492 h 6858000"/>
              <a:gd name="connsiteX130" fmla="*/ 3360922 w 7467600"/>
              <a:gd name="connsiteY130" fmla="*/ 4529373 h 6858000"/>
              <a:gd name="connsiteX131" fmla="*/ 3492420 w 7467600"/>
              <a:gd name="connsiteY131" fmla="*/ 4510145 h 6858000"/>
              <a:gd name="connsiteX132" fmla="*/ 3364086 w 7467600"/>
              <a:gd name="connsiteY132" fmla="*/ 4480340 h 6858000"/>
              <a:gd name="connsiteX133" fmla="*/ 3225818 w 7467600"/>
              <a:gd name="connsiteY133" fmla="*/ 4411822 h 6858000"/>
              <a:gd name="connsiteX134" fmla="*/ 3129696 w 7467600"/>
              <a:gd name="connsiteY134" fmla="*/ 4360704 h 6858000"/>
              <a:gd name="connsiteX135" fmla="*/ 2814545 w 7467600"/>
              <a:gd name="connsiteY135" fmla="*/ 4282955 h 6858000"/>
              <a:gd name="connsiteX136" fmla="*/ 2305292 w 7467600"/>
              <a:gd name="connsiteY136" fmla="*/ 4219492 h 6858000"/>
              <a:gd name="connsiteX137" fmla="*/ 2626982 w 7467600"/>
              <a:gd name="connsiteY137" fmla="*/ 4206450 h 6858000"/>
              <a:gd name="connsiteX138" fmla="*/ 2490617 w 7467600"/>
              <a:gd name="connsiteY138" fmla="*/ 4206951 h 6858000"/>
              <a:gd name="connsiteX139" fmla="*/ 2819869 w 7467600"/>
              <a:gd name="connsiteY139" fmla="*/ 4252936 h 6858000"/>
              <a:gd name="connsiteX140" fmla="*/ 3143018 w 7467600"/>
              <a:gd name="connsiteY140" fmla="*/ 4332698 h 6858000"/>
              <a:gd name="connsiteX141" fmla="*/ 3241520 w 7467600"/>
              <a:gd name="connsiteY141" fmla="*/ 4385112 h 6858000"/>
              <a:gd name="connsiteX142" fmla="*/ 3374575 w 7467600"/>
              <a:gd name="connsiteY142" fmla="*/ 4451517 h 6858000"/>
              <a:gd name="connsiteX143" fmla="*/ 3505221 w 7467600"/>
              <a:gd name="connsiteY143" fmla="*/ 4480757 h 6858000"/>
              <a:gd name="connsiteX144" fmla="*/ 2626982 w 7467600"/>
              <a:gd name="connsiteY144" fmla="*/ 4206450 h 6858000"/>
              <a:gd name="connsiteX145" fmla="*/ 1310106 w 7467600"/>
              <a:gd name="connsiteY145" fmla="*/ 3943217 h 6858000"/>
              <a:gd name="connsiteX146" fmla="*/ 854994 w 7467600"/>
              <a:gd name="connsiteY146" fmla="*/ 4399136 h 6858000"/>
              <a:gd name="connsiteX147" fmla="*/ 742462 w 7467600"/>
              <a:gd name="connsiteY147" fmla="*/ 4594648 h 6858000"/>
              <a:gd name="connsiteX148" fmla="*/ 820602 w 7467600"/>
              <a:gd name="connsiteY148" fmla="*/ 4485915 h 6858000"/>
              <a:gd name="connsiteX149" fmla="*/ 878295 w 7467600"/>
              <a:gd name="connsiteY149" fmla="*/ 4403594 h 6858000"/>
              <a:gd name="connsiteX150" fmla="*/ 1240607 w 7467600"/>
              <a:gd name="connsiteY150" fmla="*/ 4010401 h 6858000"/>
              <a:gd name="connsiteX151" fmla="*/ 1310106 w 7467600"/>
              <a:gd name="connsiteY151" fmla="*/ 3943217 h 6858000"/>
              <a:gd name="connsiteX152" fmla="*/ 1423113 w 7467600"/>
              <a:gd name="connsiteY152" fmla="*/ 3874565 h 6858000"/>
              <a:gd name="connsiteX153" fmla="*/ 1260565 w 7467600"/>
              <a:gd name="connsiteY153" fmla="*/ 4031982 h 6858000"/>
              <a:gd name="connsiteX154" fmla="*/ 901900 w 7467600"/>
              <a:gd name="connsiteY154" fmla="*/ 4421236 h 6858000"/>
              <a:gd name="connsiteX155" fmla="*/ 845044 w 7467600"/>
              <a:gd name="connsiteY155" fmla="*/ 4502436 h 6858000"/>
              <a:gd name="connsiteX156" fmla="*/ 685926 w 7467600"/>
              <a:gd name="connsiteY156" fmla="*/ 4703069 h 6858000"/>
              <a:gd name="connsiteX157" fmla="*/ 684248 w 7467600"/>
              <a:gd name="connsiteY157" fmla="*/ 4706721 h 6858000"/>
              <a:gd name="connsiteX158" fmla="*/ 1423113 w 7467600"/>
              <a:gd name="connsiteY158" fmla="*/ 3874565 h 6858000"/>
              <a:gd name="connsiteX159" fmla="*/ 3316479 w 7467600"/>
              <a:gd name="connsiteY159" fmla="*/ 3872136 h 6858000"/>
              <a:gd name="connsiteX160" fmla="*/ 3546806 w 7467600"/>
              <a:gd name="connsiteY160" fmla="*/ 4356139 h 6858000"/>
              <a:gd name="connsiteX161" fmla="*/ 3364433 w 7467600"/>
              <a:gd name="connsiteY161" fmla="*/ 3953121 h 6858000"/>
              <a:gd name="connsiteX162" fmla="*/ 3316479 w 7467600"/>
              <a:gd name="connsiteY162" fmla="*/ 3872136 h 6858000"/>
              <a:gd name="connsiteX163" fmla="*/ 3291335 w 7467600"/>
              <a:gd name="connsiteY163" fmla="*/ 3767420 h 6858000"/>
              <a:gd name="connsiteX164" fmla="*/ 3390805 w 7467600"/>
              <a:gd name="connsiteY164" fmla="*/ 3937163 h 6858000"/>
              <a:gd name="connsiteX165" fmla="*/ 3579062 w 7467600"/>
              <a:gd name="connsiteY165" fmla="*/ 4359040 h 6858000"/>
              <a:gd name="connsiteX166" fmla="*/ 3467355 w 7467600"/>
              <a:gd name="connsiteY166" fmla="*/ 3988130 h 6858000"/>
              <a:gd name="connsiteX167" fmla="*/ 3310753 w 7467600"/>
              <a:gd name="connsiteY167" fmla="*/ 3787140 h 6858000"/>
              <a:gd name="connsiteX168" fmla="*/ 3291335 w 7467600"/>
              <a:gd name="connsiteY168" fmla="*/ 3767420 h 6858000"/>
              <a:gd name="connsiteX169" fmla="*/ 1635889 w 7467600"/>
              <a:gd name="connsiteY169" fmla="*/ 3709494 h 6858000"/>
              <a:gd name="connsiteX170" fmla="*/ 1634800 w 7467600"/>
              <a:gd name="connsiteY170" fmla="*/ 3731111 h 6858000"/>
              <a:gd name="connsiteX171" fmla="*/ 1635889 w 7467600"/>
              <a:gd name="connsiteY171" fmla="*/ 3709494 h 6858000"/>
              <a:gd name="connsiteX172" fmla="*/ 1510397 w 7467600"/>
              <a:gd name="connsiteY172" fmla="*/ 3684705 h 6858000"/>
              <a:gd name="connsiteX173" fmla="*/ 1146550 w 7467600"/>
              <a:gd name="connsiteY173" fmla="*/ 3802012 h 6858000"/>
              <a:gd name="connsiteX174" fmla="*/ 698834 w 7467600"/>
              <a:gd name="connsiteY174" fmla="*/ 3952272 h 6858000"/>
              <a:gd name="connsiteX175" fmla="*/ 34256 w 7467600"/>
              <a:gd name="connsiteY175" fmla="*/ 4347603 h 6858000"/>
              <a:gd name="connsiteX176" fmla="*/ 527241 w 7467600"/>
              <a:gd name="connsiteY176" fmla="*/ 4065078 h 6858000"/>
              <a:gd name="connsiteX177" fmla="*/ 1510397 w 7467600"/>
              <a:gd name="connsiteY177" fmla="*/ 3684705 h 6858000"/>
              <a:gd name="connsiteX178" fmla="*/ 1313114 w 7467600"/>
              <a:gd name="connsiteY178" fmla="*/ 3655216 h 6858000"/>
              <a:gd name="connsiteX179" fmla="*/ 1109304 w 7467600"/>
              <a:gd name="connsiteY179" fmla="*/ 3669030 h 6858000"/>
              <a:gd name="connsiteX180" fmla="*/ 8129 w 7467600"/>
              <a:gd name="connsiteY180" fmla="*/ 4330519 h 6858000"/>
              <a:gd name="connsiteX181" fmla="*/ 687572 w 7467600"/>
              <a:gd name="connsiteY181" fmla="*/ 3925629 h 6858000"/>
              <a:gd name="connsiteX182" fmla="*/ 1138365 w 7467600"/>
              <a:gd name="connsiteY182" fmla="*/ 3774515 h 6858000"/>
              <a:gd name="connsiteX183" fmla="*/ 1505579 w 7467600"/>
              <a:gd name="connsiteY183" fmla="*/ 3655526 h 6858000"/>
              <a:gd name="connsiteX184" fmla="*/ 1313114 w 7467600"/>
              <a:gd name="connsiteY184" fmla="*/ 3655216 h 6858000"/>
              <a:gd name="connsiteX185" fmla="*/ 3655073 w 7467600"/>
              <a:gd name="connsiteY185" fmla="*/ 3650884 h 6858000"/>
              <a:gd name="connsiteX186" fmla="*/ 3989938 w 7467600"/>
              <a:gd name="connsiteY186" fmla="*/ 3991685 h 6858000"/>
              <a:gd name="connsiteX187" fmla="*/ 4393907 w 7467600"/>
              <a:gd name="connsiteY187" fmla="*/ 4261258 h 6858000"/>
              <a:gd name="connsiteX188" fmla="*/ 4648051 w 7467600"/>
              <a:gd name="connsiteY188" fmla="*/ 4374051 h 6858000"/>
              <a:gd name="connsiteX189" fmla="*/ 4383389 w 7467600"/>
              <a:gd name="connsiteY189" fmla="*/ 4184369 h 6858000"/>
              <a:gd name="connsiteX190" fmla="*/ 4165508 w 7467600"/>
              <a:gd name="connsiteY190" fmla="*/ 4035196 h 6858000"/>
              <a:gd name="connsiteX191" fmla="*/ 4068162 w 7467600"/>
              <a:gd name="connsiteY191" fmla="*/ 3953394 h 6858000"/>
              <a:gd name="connsiteX192" fmla="*/ 3981416 w 7467600"/>
              <a:gd name="connsiteY192" fmla="*/ 3880482 h 6858000"/>
              <a:gd name="connsiteX193" fmla="*/ 3800147 w 7467600"/>
              <a:gd name="connsiteY193" fmla="*/ 3749872 h 6858000"/>
              <a:gd name="connsiteX194" fmla="*/ 3655073 w 7467600"/>
              <a:gd name="connsiteY194" fmla="*/ 3650884 h 6858000"/>
              <a:gd name="connsiteX195" fmla="*/ 3670252 w 7467600"/>
              <a:gd name="connsiteY195" fmla="*/ 3622798 h 6858000"/>
              <a:gd name="connsiteX196" fmla="*/ 3817258 w 7467600"/>
              <a:gd name="connsiteY196" fmla="*/ 3723577 h 6858000"/>
              <a:gd name="connsiteX197" fmla="*/ 4000461 w 7467600"/>
              <a:gd name="connsiteY197" fmla="*/ 3855966 h 6858000"/>
              <a:gd name="connsiteX198" fmla="*/ 4088180 w 7467600"/>
              <a:gd name="connsiteY198" fmla="*/ 3929774 h 6858000"/>
              <a:gd name="connsiteX199" fmla="*/ 4184555 w 7467600"/>
              <a:gd name="connsiteY199" fmla="*/ 4010683 h 6858000"/>
              <a:gd name="connsiteX200" fmla="*/ 4399563 w 7467600"/>
              <a:gd name="connsiteY200" fmla="*/ 4158106 h 6858000"/>
              <a:gd name="connsiteX201" fmla="*/ 4684469 w 7467600"/>
              <a:gd name="connsiteY201" fmla="*/ 4364680 h 6858000"/>
              <a:gd name="connsiteX202" fmla="*/ 4690271 w 7467600"/>
              <a:gd name="connsiteY202" fmla="*/ 4370034 h 6858000"/>
              <a:gd name="connsiteX203" fmla="*/ 4136093 w 7467600"/>
              <a:gd name="connsiteY203" fmla="*/ 3858466 h 6858000"/>
              <a:gd name="connsiteX204" fmla="*/ 3670252 w 7467600"/>
              <a:gd name="connsiteY204" fmla="*/ 3622798 h 6858000"/>
              <a:gd name="connsiteX205" fmla="*/ 4440129 w 7467600"/>
              <a:gd name="connsiteY205" fmla="*/ 3448571 h 6858000"/>
              <a:gd name="connsiteX206" fmla="*/ 4856525 w 7467600"/>
              <a:gd name="connsiteY206" fmla="*/ 3915351 h 6858000"/>
              <a:gd name="connsiteX207" fmla="*/ 5059055 w 7467600"/>
              <a:gd name="connsiteY207" fmla="*/ 4108918 h 6858000"/>
              <a:gd name="connsiteX208" fmla="*/ 5290070 w 7467600"/>
              <a:gd name="connsiteY208" fmla="*/ 4263619 h 6858000"/>
              <a:gd name="connsiteX209" fmla="*/ 4834991 w 7467600"/>
              <a:gd name="connsiteY209" fmla="*/ 3830985 h 6858000"/>
              <a:gd name="connsiteX210" fmla="*/ 4440129 w 7467600"/>
              <a:gd name="connsiteY210" fmla="*/ 3448571 h 6858000"/>
              <a:gd name="connsiteX211" fmla="*/ 4441737 w 7467600"/>
              <a:gd name="connsiteY211" fmla="*/ 3399734 h 6858000"/>
              <a:gd name="connsiteX212" fmla="*/ 4431236 w 7467600"/>
              <a:gd name="connsiteY212" fmla="*/ 3400954 h 6858000"/>
              <a:gd name="connsiteX213" fmla="*/ 4557150 w 7467600"/>
              <a:gd name="connsiteY213" fmla="*/ 3510023 h 6858000"/>
              <a:gd name="connsiteX214" fmla="*/ 4856936 w 7467600"/>
              <a:gd name="connsiteY214" fmla="*/ 3809146 h 6858000"/>
              <a:gd name="connsiteX215" fmla="*/ 5111996 w 7467600"/>
              <a:gd name="connsiteY215" fmla="*/ 4065759 h 6858000"/>
              <a:gd name="connsiteX216" fmla="*/ 5388878 w 7467600"/>
              <a:gd name="connsiteY216" fmla="*/ 4300185 h 6858000"/>
              <a:gd name="connsiteX217" fmla="*/ 5425556 w 7467600"/>
              <a:gd name="connsiteY217" fmla="*/ 4308967 h 6858000"/>
              <a:gd name="connsiteX218" fmla="*/ 4943646 w 7467600"/>
              <a:gd name="connsiteY218" fmla="*/ 3822916 h 6858000"/>
              <a:gd name="connsiteX219" fmla="*/ 4594837 w 7467600"/>
              <a:gd name="connsiteY219" fmla="*/ 3532274 h 6858000"/>
              <a:gd name="connsiteX220" fmla="*/ 4441737 w 7467600"/>
              <a:gd name="connsiteY220" fmla="*/ 3399734 h 6858000"/>
              <a:gd name="connsiteX221" fmla="*/ 5425834 w 7467600"/>
              <a:gd name="connsiteY221" fmla="*/ 3162785 h 6858000"/>
              <a:gd name="connsiteX222" fmla="*/ 5401644 w 7467600"/>
              <a:gd name="connsiteY222" fmla="*/ 3617847 h 6858000"/>
              <a:gd name="connsiteX223" fmla="*/ 5467256 w 7467600"/>
              <a:gd name="connsiteY223" fmla="*/ 4175494 h 6858000"/>
              <a:gd name="connsiteX224" fmla="*/ 5448069 w 7467600"/>
              <a:gd name="connsiteY224" fmla="*/ 3567554 h 6858000"/>
              <a:gd name="connsiteX225" fmla="*/ 5425834 w 7467600"/>
              <a:gd name="connsiteY225" fmla="*/ 3162785 h 6858000"/>
              <a:gd name="connsiteX226" fmla="*/ 1318687 w 7467600"/>
              <a:gd name="connsiteY226" fmla="*/ 3113840 h 6858000"/>
              <a:gd name="connsiteX227" fmla="*/ 1066793 w 7467600"/>
              <a:gd name="connsiteY227" fmla="*/ 3212171 h 6858000"/>
              <a:gd name="connsiteX228" fmla="*/ 993319 w 7467600"/>
              <a:gd name="connsiteY228" fmla="*/ 3247648 h 6858000"/>
              <a:gd name="connsiteX229" fmla="*/ 853081 w 7467600"/>
              <a:gd name="connsiteY229" fmla="*/ 3312410 h 6858000"/>
              <a:gd name="connsiteX230" fmla="*/ 805957 w 7467600"/>
              <a:gd name="connsiteY230" fmla="*/ 3330443 h 6858000"/>
              <a:gd name="connsiteX231" fmla="*/ 1318687 w 7467600"/>
              <a:gd name="connsiteY231" fmla="*/ 3113840 h 6858000"/>
              <a:gd name="connsiteX232" fmla="*/ 5453702 w 7467600"/>
              <a:gd name="connsiteY232" fmla="*/ 3090882 h 6858000"/>
              <a:gd name="connsiteX233" fmla="*/ 5480135 w 7467600"/>
              <a:gd name="connsiteY233" fmla="*/ 3565802 h 6858000"/>
              <a:gd name="connsiteX234" fmla="*/ 5499023 w 7467600"/>
              <a:gd name="connsiteY234" fmla="*/ 4166310 h 6858000"/>
              <a:gd name="connsiteX235" fmla="*/ 5547022 w 7467600"/>
              <a:gd name="connsiteY235" fmla="*/ 3607838 h 6858000"/>
              <a:gd name="connsiteX236" fmla="*/ 5515964 w 7467600"/>
              <a:gd name="connsiteY236" fmla="*/ 3378541 h 6858000"/>
              <a:gd name="connsiteX237" fmla="*/ 5453702 w 7467600"/>
              <a:gd name="connsiteY237" fmla="*/ 3090882 h 6858000"/>
              <a:gd name="connsiteX238" fmla="*/ 1238695 w 7467600"/>
              <a:gd name="connsiteY238" fmla="*/ 3076820 h 6858000"/>
              <a:gd name="connsiteX239" fmla="*/ 716371 w 7467600"/>
              <a:gd name="connsiteY239" fmla="*/ 3293249 h 6858000"/>
              <a:gd name="connsiteX240" fmla="*/ 579522 w 7467600"/>
              <a:gd name="connsiteY240" fmla="*/ 3371759 h 6858000"/>
              <a:gd name="connsiteX241" fmla="*/ 600288 w 7467600"/>
              <a:gd name="connsiteY241" fmla="*/ 3365555 h 6858000"/>
              <a:gd name="connsiteX242" fmla="*/ 840692 w 7467600"/>
              <a:gd name="connsiteY242" fmla="*/ 3284921 h 6858000"/>
              <a:gd name="connsiteX243" fmla="*/ 979248 w 7467600"/>
              <a:gd name="connsiteY243" fmla="*/ 3221003 h 6858000"/>
              <a:gd name="connsiteX244" fmla="*/ 1053282 w 7467600"/>
              <a:gd name="connsiteY244" fmla="*/ 3185247 h 6858000"/>
              <a:gd name="connsiteX245" fmla="*/ 1320603 w 7467600"/>
              <a:gd name="connsiteY245" fmla="*/ 3081281 h 6858000"/>
              <a:gd name="connsiteX246" fmla="*/ 1238695 w 7467600"/>
              <a:gd name="connsiteY246" fmla="*/ 3076820 h 6858000"/>
              <a:gd name="connsiteX247" fmla="*/ 5425627 w 7467600"/>
              <a:gd name="connsiteY247" fmla="*/ 2954192 h 6858000"/>
              <a:gd name="connsiteX248" fmla="*/ 5470770 w 7467600"/>
              <a:gd name="connsiteY248" fmla="*/ 3005435 h 6858000"/>
              <a:gd name="connsiteX249" fmla="*/ 5519779 w 7467600"/>
              <a:gd name="connsiteY249" fmla="*/ 4359223 h 6858000"/>
              <a:gd name="connsiteX250" fmla="*/ 5520293 w 7467600"/>
              <a:gd name="connsiteY250" fmla="*/ 4360602 h 6858000"/>
              <a:gd name="connsiteX251" fmla="*/ 5767221 w 7467600"/>
              <a:gd name="connsiteY251" fmla="*/ 4665564 h 6858000"/>
              <a:gd name="connsiteX252" fmla="*/ 6937169 w 7467600"/>
              <a:gd name="connsiteY252" fmla="*/ 4815941 h 6858000"/>
              <a:gd name="connsiteX253" fmla="*/ 6953922 w 7467600"/>
              <a:gd name="connsiteY253" fmla="*/ 4890068 h 6858000"/>
              <a:gd name="connsiteX254" fmla="*/ 6071359 w 7467600"/>
              <a:gd name="connsiteY254" fmla="*/ 4770770 h 6858000"/>
              <a:gd name="connsiteX255" fmla="*/ 6038839 w 7467600"/>
              <a:gd name="connsiteY255" fmla="*/ 4764474 h 6858000"/>
              <a:gd name="connsiteX256" fmla="*/ 6038706 w 7467600"/>
              <a:gd name="connsiteY256" fmla="*/ 4763847 h 6858000"/>
              <a:gd name="connsiteX257" fmla="*/ 6037784 w 7467600"/>
              <a:gd name="connsiteY257" fmla="*/ 4764270 h 6858000"/>
              <a:gd name="connsiteX258" fmla="*/ 6038839 w 7467600"/>
              <a:gd name="connsiteY258" fmla="*/ 4764474 h 6858000"/>
              <a:gd name="connsiteX259" fmla="*/ 6040338 w 7467600"/>
              <a:gd name="connsiteY259" fmla="*/ 4771418 h 6858000"/>
              <a:gd name="connsiteX260" fmla="*/ 6024488 w 7467600"/>
              <a:gd name="connsiteY260" fmla="*/ 4809903 h 6858000"/>
              <a:gd name="connsiteX261" fmla="*/ 5599771 w 7467600"/>
              <a:gd name="connsiteY261" fmla="*/ 5509652 h 6858000"/>
              <a:gd name="connsiteX262" fmla="*/ 5548843 w 7467600"/>
              <a:gd name="connsiteY262" fmla="*/ 5563845 h 6858000"/>
              <a:gd name="connsiteX263" fmla="*/ 5940952 w 7467600"/>
              <a:gd name="connsiteY263" fmla="*/ 6250028 h 6858000"/>
              <a:gd name="connsiteX264" fmla="*/ 6043441 w 7467600"/>
              <a:gd name="connsiteY264" fmla="*/ 6665847 h 6858000"/>
              <a:gd name="connsiteX265" fmla="*/ 6093432 w 7467600"/>
              <a:gd name="connsiteY265" fmla="*/ 6858000 h 6858000"/>
              <a:gd name="connsiteX266" fmla="*/ 6034344 w 7467600"/>
              <a:gd name="connsiteY266" fmla="*/ 6858000 h 6858000"/>
              <a:gd name="connsiteX267" fmla="*/ 6026679 w 7467600"/>
              <a:gd name="connsiteY267" fmla="*/ 6836959 h 6858000"/>
              <a:gd name="connsiteX268" fmla="*/ 5800441 w 7467600"/>
              <a:gd name="connsiteY268" fmla="*/ 6335286 h 6858000"/>
              <a:gd name="connsiteX269" fmla="*/ 5526562 w 7467600"/>
              <a:gd name="connsiteY269" fmla="*/ 5705388 h 6858000"/>
              <a:gd name="connsiteX270" fmla="*/ 5519640 w 7467600"/>
              <a:gd name="connsiteY270" fmla="*/ 5683774 h 6858000"/>
              <a:gd name="connsiteX271" fmla="*/ 5844559 w 7467600"/>
              <a:gd name="connsiteY271" fmla="*/ 6553349 h 6858000"/>
              <a:gd name="connsiteX272" fmla="*/ 5975994 w 7467600"/>
              <a:gd name="connsiteY272" fmla="*/ 6858000 h 6858000"/>
              <a:gd name="connsiteX273" fmla="*/ 5898547 w 7467600"/>
              <a:gd name="connsiteY273" fmla="*/ 6858000 h 6858000"/>
              <a:gd name="connsiteX274" fmla="*/ 5682041 w 7467600"/>
              <a:gd name="connsiteY274" fmla="*/ 6355860 h 6858000"/>
              <a:gd name="connsiteX275" fmla="*/ 5461758 w 7467600"/>
              <a:gd name="connsiteY275" fmla="*/ 5820220 h 6858000"/>
              <a:gd name="connsiteX276" fmla="*/ 5237282 w 7467600"/>
              <a:gd name="connsiteY276" fmla="*/ 6579086 h 6858000"/>
              <a:gd name="connsiteX277" fmla="*/ 5115009 w 7467600"/>
              <a:gd name="connsiteY277" fmla="*/ 6858000 h 6858000"/>
              <a:gd name="connsiteX278" fmla="*/ 5028074 w 7467600"/>
              <a:gd name="connsiteY278" fmla="*/ 6858000 h 6858000"/>
              <a:gd name="connsiteX279" fmla="*/ 5079508 w 7467600"/>
              <a:gd name="connsiteY279" fmla="*/ 6749074 h 6858000"/>
              <a:gd name="connsiteX280" fmla="*/ 5371846 w 7467600"/>
              <a:gd name="connsiteY280" fmla="*/ 5924413 h 6858000"/>
              <a:gd name="connsiteX281" fmla="*/ 5270512 w 7467600"/>
              <a:gd name="connsiteY281" fmla="*/ 6138975 h 6858000"/>
              <a:gd name="connsiteX282" fmla="*/ 5062409 w 7467600"/>
              <a:gd name="connsiteY282" fmla="*/ 6653544 h 6858000"/>
              <a:gd name="connsiteX283" fmla="*/ 5036628 w 7467600"/>
              <a:gd name="connsiteY283" fmla="*/ 6754247 h 6858000"/>
              <a:gd name="connsiteX284" fmla="*/ 5009112 w 7467600"/>
              <a:gd name="connsiteY284" fmla="*/ 6858000 h 6858000"/>
              <a:gd name="connsiteX285" fmla="*/ 4976679 w 7467600"/>
              <a:gd name="connsiteY285" fmla="*/ 6858000 h 6858000"/>
              <a:gd name="connsiteX286" fmla="*/ 5006537 w 7467600"/>
              <a:gd name="connsiteY286" fmla="*/ 6747068 h 6858000"/>
              <a:gd name="connsiteX287" fmla="*/ 5032723 w 7467600"/>
              <a:gd name="connsiteY287" fmla="*/ 6644957 h 6858000"/>
              <a:gd name="connsiteX288" fmla="*/ 5242949 w 7467600"/>
              <a:gd name="connsiteY288" fmla="*/ 6125175 h 6858000"/>
              <a:gd name="connsiteX289" fmla="*/ 5286321 w 7467600"/>
              <a:gd name="connsiteY289" fmla="*/ 6033555 h 6858000"/>
              <a:gd name="connsiteX290" fmla="*/ 5008210 w 7467600"/>
              <a:gd name="connsiteY290" fmla="*/ 6649194 h 6858000"/>
              <a:gd name="connsiteX291" fmla="*/ 4986321 w 7467600"/>
              <a:gd name="connsiteY291" fmla="*/ 6765687 h 6858000"/>
              <a:gd name="connsiteX292" fmla="*/ 4973474 w 7467600"/>
              <a:gd name="connsiteY292" fmla="*/ 6858000 h 6858000"/>
              <a:gd name="connsiteX293" fmla="*/ 4907178 w 7467600"/>
              <a:gd name="connsiteY293" fmla="*/ 6858000 h 6858000"/>
              <a:gd name="connsiteX294" fmla="*/ 4910810 w 7467600"/>
              <a:gd name="connsiteY294" fmla="*/ 6829660 h 6858000"/>
              <a:gd name="connsiteX295" fmla="*/ 4987461 w 7467600"/>
              <a:gd name="connsiteY295" fmla="*/ 6432994 h 6858000"/>
              <a:gd name="connsiteX296" fmla="*/ 5179262 w 7467600"/>
              <a:gd name="connsiteY296" fmla="*/ 6035044 h 6858000"/>
              <a:gd name="connsiteX297" fmla="*/ 4689678 w 7467600"/>
              <a:gd name="connsiteY297" fmla="*/ 6440241 h 6858000"/>
              <a:gd name="connsiteX298" fmla="*/ 4477543 w 7467600"/>
              <a:gd name="connsiteY298" fmla="*/ 6674836 h 6858000"/>
              <a:gd name="connsiteX299" fmla="*/ 4329957 w 7467600"/>
              <a:gd name="connsiteY299" fmla="*/ 6858000 h 6858000"/>
              <a:gd name="connsiteX300" fmla="*/ 4218595 w 7467600"/>
              <a:gd name="connsiteY300" fmla="*/ 6858000 h 6858000"/>
              <a:gd name="connsiteX301" fmla="*/ 4368888 w 7467600"/>
              <a:gd name="connsiteY301" fmla="*/ 6668412 h 6858000"/>
              <a:gd name="connsiteX302" fmla="*/ 4563091 w 7467600"/>
              <a:gd name="connsiteY302" fmla="*/ 6442508 h 6858000"/>
              <a:gd name="connsiteX303" fmla="*/ 5387324 w 7467600"/>
              <a:gd name="connsiteY303" fmla="*/ 5705830 h 6858000"/>
              <a:gd name="connsiteX304" fmla="*/ 5073620 w 7467600"/>
              <a:gd name="connsiteY304" fmla="*/ 5955437 h 6858000"/>
              <a:gd name="connsiteX305" fmla="*/ 4689789 w 7467600"/>
              <a:gd name="connsiteY305" fmla="*/ 6268382 h 6858000"/>
              <a:gd name="connsiteX306" fmla="*/ 4418722 w 7467600"/>
              <a:gd name="connsiteY306" fmla="*/ 6570886 h 6858000"/>
              <a:gd name="connsiteX307" fmla="*/ 4214944 w 7467600"/>
              <a:gd name="connsiteY307" fmla="*/ 6858000 h 6858000"/>
              <a:gd name="connsiteX308" fmla="*/ 4177898 w 7467600"/>
              <a:gd name="connsiteY308" fmla="*/ 6858000 h 6858000"/>
              <a:gd name="connsiteX309" fmla="*/ 4391597 w 7467600"/>
              <a:gd name="connsiteY309" fmla="*/ 6556370 h 6858000"/>
              <a:gd name="connsiteX310" fmla="*/ 4668889 w 7467600"/>
              <a:gd name="connsiteY310" fmla="*/ 6246399 h 6858000"/>
              <a:gd name="connsiteX311" fmla="*/ 5055427 w 7467600"/>
              <a:gd name="connsiteY311" fmla="*/ 5931476 h 6858000"/>
              <a:gd name="connsiteX312" fmla="*/ 5371814 w 7467600"/>
              <a:gd name="connsiteY312" fmla="*/ 5678975 h 6858000"/>
              <a:gd name="connsiteX313" fmla="*/ 4987918 w 7467600"/>
              <a:gd name="connsiteY313" fmla="*/ 5838701 h 6858000"/>
              <a:gd name="connsiteX314" fmla="*/ 4317146 w 7467600"/>
              <a:gd name="connsiteY314" fmla="*/ 6587716 h 6858000"/>
              <a:gd name="connsiteX315" fmla="*/ 4171627 w 7467600"/>
              <a:gd name="connsiteY315" fmla="*/ 6858000 h 6858000"/>
              <a:gd name="connsiteX316" fmla="*/ 4081585 w 7467600"/>
              <a:gd name="connsiteY316" fmla="*/ 6858000 h 6858000"/>
              <a:gd name="connsiteX317" fmla="*/ 4238603 w 7467600"/>
              <a:gd name="connsiteY317" fmla="*/ 6559341 h 6858000"/>
              <a:gd name="connsiteX318" fmla="*/ 4778333 w 7467600"/>
              <a:gd name="connsiteY318" fmla="*/ 5873626 h 6858000"/>
              <a:gd name="connsiteX319" fmla="*/ 5414185 w 7467600"/>
              <a:gd name="connsiteY319" fmla="*/ 5573882 h 6858000"/>
              <a:gd name="connsiteX320" fmla="*/ 5959648 w 7467600"/>
              <a:gd name="connsiteY320" fmla="*/ 4760797 h 6858000"/>
              <a:gd name="connsiteX321" fmla="*/ 5355019 w 7467600"/>
              <a:gd name="connsiteY321" fmla="*/ 4734672 h 6858000"/>
              <a:gd name="connsiteX322" fmla="*/ 5083565 w 7467600"/>
              <a:gd name="connsiteY322" fmla="*/ 5179121 h 6858000"/>
              <a:gd name="connsiteX323" fmla="*/ 4713577 w 7467600"/>
              <a:gd name="connsiteY323" fmla="*/ 5616803 h 6858000"/>
              <a:gd name="connsiteX324" fmla="*/ 3989559 w 7467600"/>
              <a:gd name="connsiteY324" fmla="*/ 6145945 h 6858000"/>
              <a:gd name="connsiteX325" fmla="*/ 3939824 w 7467600"/>
              <a:gd name="connsiteY325" fmla="*/ 6066900 h 6858000"/>
              <a:gd name="connsiteX326" fmla="*/ 4584537 w 7467600"/>
              <a:gd name="connsiteY326" fmla="*/ 5324826 h 6858000"/>
              <a:gd name="connsiteX327" fmla="*/ 5037105 w 7467600"/>
              <a:gd name="connsiteY327" fmla="*/ 5088765 h 6858000"/>
              <a:gd name="connsiteX328" fmla="*/ 5039930 w 7467600"/>
              <a:gd name="connsiteY328" fmla="*/ 5089585 h 6858000"/>
              <a:gd name="connsiteX329" fmla="*/ 5263764 w 7467600"/>
              <a:gd name="connsiteY329" fmla="*/ 4735525 h 6858000"/>
              <a:gd name="connsiteX330" fmla="*/ 4086300 w 7467600"/>
              <a:gd name="connsiteY330" fmla="*/ 4884599 h 6858000"/>
              <a:gd name="connsiteX331" fmla="*/ 4085485 w 7467600"/>
              <a:gd name="connsiteY331" fmla="*/ 4899070 h 6858000"/>
              <a:gd name="connsiteX332" fmla="*/ 3871915 w 7467600"/>
              <a:gd name="connsiteY332" fmla="*/ 5253645 h 6858000"/>
              <a:gd name="connsiteX333" fmla="*/ 3799374 w 7467600"/>
              <a:gd name="connsiteY333" fmla="*/ 5466127 h 6858000"/>
              <a:gd name="connsiteX334" fmla="*/ 3498850 w 7467600"/>
              <a:gd name="connsiteY334" fmla="*/ 6661888 h 6858000"/>
              <a:gd name="connsiteX335" fmla="*/ 3399216 w 7467600"/>
              <a:gd name="connsiteY335" fmla="*/ 6858000 h 6858000"/>
              <a:gd name="connsiteX336" fmla="*/ 3303688 w 7467600"/>
              <a:gd name="connsiteY336" fmla="*/ 6858000 h 6858000"/>
              <a:gd name="connsiteX337" fmla="*/ 3391774 w 7467600"/>
              <a:gd name="connsiteY337" fmla="*/ 6697181 h 6858000"/>
              <a:gd name="connsiteX338" fmla="*/ 3735540 w 7467600"/>
              <a:gd name="connsiteY338" fmla="*/ 5546923 h 6858000"/>
              <a:gd name="connsiteX339" fmla="*/ 3729438 w 7467600"/>
              <a:gd name="connsiteY339" fmla="*/ 5569058 h 6858000"/>
              <a:gd name="connsiteX340" fmla="*/ 3707782 w 7467600"/>
              <a:gd name="connsiteY340" fmla="*/ 5644908 h 6858000"/>
              <a:gd name="connsiteX341" fmla="*/ 3583827 w 7467600"/>
              <a:gd name="connsiteY341" fmla="*/ 6039215 h 6858000"/>
              <a:gd name="connsiteX342" fmla="*/ 3547861 w 7467600"/>
              <a:gd name="connsiteY342" fmla="*/ 6129609 h 6858000"/>
              <a:gd name="connsiteX343" fmla="*/ 3490905 w 7467600"/>
              <a:gd name="connsiteY343" fmla="*/ 6277660 h 6858000"/>
              <a:gd name="connsiteX344" fmla="*/ 3455859 w 7467600"/>
              <a:gd name="connsiteY344" fmla="*/ 6391301 h 6858000"/>
              <a:gd name="connsiteX345" fmla="*/ 3429112 w 7467600"/>
              <a:gd name="connsiteY345" fmla="*/ 6479469 h 6858000"/>
              <a:gd name="connsiteX346" fmla="*/ 3304862 w 7467600"/>
              <a:gd name="connsiteY346" fmla="*/ 6796476 h 6858000"/>
              <a:gd name="connsiteX347" fmla="*/ 3276071 w 7467600"/>
              <a:gd name="connsiteY347" fmla="*/ 6858000 h 6858000"/>
              <a:gd name="connsiteX348" fmla="*/ 3240805 w 7467600"/>
              <a:gd name="connsiteY348" fmla="*/ 6858000 h 6858000"/>
              <a:gd name="connsiteX349" fmla="*/ 3275917 w 7467600"/>
              <a:gd name="connsiteY349" fmla="*/ 6783192 h 6858000"/>
              <a:gd name="connsiteX350" fmla="*/ 3399358 w 7467600"/>
              <a:gd name="connsiteY350" fmla="*/ 6469011 h 6858000"/>
              <a:gd name="connsiteX351" fmla="*/ 3425650 w 7467600"/>
              <a:gd name="connsiteY351" fmla="*/ 6381333 h 6858000"/>
              <a:gd name="connsiteX352" fmla="*/ 3460661 w 7467600"/>
              <a:gd name="connsiteY352" fmla="*/ 6266763 h 6858000"/>
              <a:gd name="connsiteX353" fmla="*/ 3518021 w 7467600"/>
              <a:gd name="connsiteY353" fmla="*/ 6117298 h 6858000"/>
              <a:gd name="connsiteX354" fmla="*/ 3554035 w 7467600"/>
              <a:gd name="connsiteY354" fmla="*/ 6027832 h 6858000"/>
              <a:gd name="connsiteX355" fmla="*/ 3677174 w 7467600"/>
              <a:gd name="connsiteY355" fmla="*/ 5636351 h 6858000"/>
              <a:gd name="connsiteX356" fmla="*/ 3698819 w 7467600"/>
              <a:gd name="connsiteY356" fmla="*/ 5560503 h 6858000"/>
              <a:gd name="connsiteX357" fmla="*/ 3702094 w 7467600"/>
              <a:gd name="connsiteY357" fmla="*/ 5549194 h 6858000"/>
              <a:gd name="connsiteX358" fmla="*/ 3398355 w 7467600"/>
              <a:gd name="connsiteY358" fmla="*/ 6094603 h 6858000"/>
              <a:gd name="connsiteX359" fmla="*/ 3193941 w 7467600"/>
              <a:gd name="connsiteY359" fmla="*/ 6798775 h 6858000"/>
              <a:gd name="connsiteX360" fmla="*/ 3184140 w 7467600"/>
              <a:gd name="connsiteY360" fmla="*/ 6858000 h 6858000"/>
              <a:gd name="connsiteX361" fmla="*/ 3099978 w 7467600"/>
              <a:gd name="connsiteY361" fmla="*/ 6858000 h 6858000"/>
              <a:gd name="connsiteX362" fmla="*/ 3101556 w 7467600"/>
              <a:gd name="connsiteY362" fmla="*/ 6843337 h 6858000"/>
              <a:gd name="connsiteX363" fmla="*/ 3370162 w 7467600"/>
              <a:gd name="connsiteY363" fmla="*/ 5785550 h 6858000"/>
              <a:gd name="connsiteX364" fmla="*/ 3746477 w 7467600"/>
              <a:gd name="connsiteY364" fmla="*/ 5377889 h 6858000"/>
              <a:gd name="connsiteX365" fmla="*/ 3863399 w 7467600"/>
              <a:gd name="connsiteY365" fmla="*/ 5087257 h 6858000"/>
              <a:gd name="connsiteX366" fmla="*/ 3968712 w 7467600"/>
              <a:gd name="connsiteY366" fmla="*/ 4913989 h 6858000"/>
              <a:gd name="connsiteX367" fmla="*/ 2792390 w 7467600"/>
              <a:gd name="connsiteY367" fmla="*/ 5382974 h 6858000"/>
              <a:gd name="connsiteX368" fmla="*/ 2714982 w 7467600"/>
              <a:gd name="connsiteY368" fmla="*/ 5427051 h 6858000"/>
              <a:gd name="connsiteX369" fmla="*/ 2813361 w 7467600"/>
              <a:gd name="connsiteY369" fmla="*/ 6023912 h 6858000"/>
              <a:gd name="connsiteX370" fmla="*/ 2688430 w 7467600"/>
              <a:gd name="connsiteY370" fmla="*/ 6801564 h 6858000"/>
              <a:gd name="connsiteX371" fmla="*/ 2629626 w 7467600"/>
              <a:gd name="connsiteY371" fmla="*/ 6763394 h 6858000"/>
              <a:gd name="connsiteX372" fmla="*/ 2565328 w 7467600"/>
              <a:gd name="connsiteY372" fmla="*/ 5516399 h 6858000"/>
              <a:gd name="connsiteX373" fmla="*/ 1922999 w 7467600"/>
              <a:gd name="connsiteY373" fmla="*/ 5980343 h 6858000"/>
              <a:gd name="connsiteX374" fmla="*/ 1950261 w 7467600"/>
              <a:gd name="connsiteY374" fmla="*/ 6405858 h 6858000"/>
              <a:gd name="connsiteX375" fmla="*/ 2365554 w 7467600"/>
              <a:gd name="connsiteY375" fmla="*/ 6759107 h 6858000"/>
              <a:gd name="connsiteX376" fmla="*/ 2424142 w 7467600"/>
              <a:gd name="connsiteY376" fmla="*/ 6858000 h 6858000"/>
              <a:gd name="connsiteX377" fmla="*/ 2395994 w 7467600"/>
              <a:gd name="connsiteY377" fmla="*/ 6858000 h 6858000"/>
              <a:gd name="connsiteX378" fmla="*/ 2392863 w 7467600"/>
              <a:gd name="connsiteY378" fmla="*/ 6852964 h 6858000"/>
              <a:gd name="connsiteX379" fmla="*/ 2017589 w 7467600"/>
              <a:gd name="connsiteY379" fmla="*/ 6493982 h 6858000"/>
              <a:gd name="connsiteX380" fmla="*/ 2147336 w 7467600"/>
              <a:gd name="connsiteY380" fmla="*/ 6594052 h 6858000"/>
              <a:gd name="connsiteX381" fmla="*/ 2207047 w 7467600"/>
              <a:gd name="connsiteY381" fmla="*/ 6654540 h 6858000"/>
              <a:gd name="connsiteX382" fmla="*/ 2299106 w 7467600"/>
              <a:gd name="connsiteY382" fmla="*/ 6778931 h 6858000"/>
              <a:gd name="connsiteX383" fmla="*/ 2314430 w 7467600"/>
              <a:gd name="connsiteY383" fmla="*/ 6801144 h 6858000"/>
              <a:gd name="connsiteX384" fmla="*/ 2352406 w 7467600"/>
              <a:gd name="connsiteY384" fmla="*/ 6858000 h 6858000"/>
              <a:gd name="connsiteX385" fmla="*/ 2314492 w 7467600"/>
              <a:gd name="connsiteY385" fmla="*/ 6858000 h 6858000"/>
              <a:gd name="connsiteX386" fmla="*/ 2288095 w 7467600"/>
              <a:gd name="connsiteY386" fmla="*/ 6818030 h 6858000"/>
              <a:gd name="connsiteX387" fmla="*/ 2272768 w 7467600"/>
              <a:gd name="connsiteY387" fmla="*/ 6795822 h 6858000"/>
              <a:gd name="connsiteX388" fmla="*/ 2182715 w 7467600"/>
              <a:gd name="connsiteY388" fmla="*/ 6675071 h 6858000"/>
              <a:gd name="connsiteX389" fmla="*/ 2032061 w 7467600"/>
              <a:gd name="connsiteY389" fmla="*/ 6541380 h 6858000"/>
              <a:gd name="connsiteX390" fmla="*/ 2257220 w 7467600"/>
              <a:gd name="connsiteY390" fmla="*/ 6826257 h 6858000"/>
              <a:gd name="connsiteX391" fmla="*/ 2281324 w 7467600"/>
              <a:gd name="connsiteY391" fmla="*/ 6858000 h 6858000"/>
              <a:gd name="connsiteX392" fmla="*/ 2242860 w 7467600"/>
              <a:gd name="connsiteY392" fmla="*/ 6858000 h 6858000"/>
              <a:gd name="connsiteX393" fmla="*/ 2232818 w 7467600"/>
              <a:gd name="connsiteY393" fmla="*/ 6844926 h 6858000"/>
              <a:gd name="connsiteX394" fmla="*/ 1990172 w 7467600"/>
              <a:gd name="connsiteY394" fmla="*/ 6542121 h 6858000"/>
              <a:gd name="connsiteX395" fmla="*/ 2124090 w 7467600"/>
              <a:gd name="connsiteY395" fmla="*/ 6761017 h 6858000"/>
              <a:gd name="connsiteX396" fmla="*/ 2200380 w 7467600"/>
              <a:gd name="connsiteY396" fmla="*/ 6858000 h 6858000"/>
              <a:gd name="connsiteX397" fmla="*/ 2147507 w 7467600"/>
              <a:gd name="connsiteY397" fmla="*/ 6858000 h 6858000"/>
              <a:gd name="connsiteX398" fmla="*/ 2070668 w 7467600"/>
              <a:gd name="connsiteY398" fmla="*/ 6761520 h 6858000"/>
              <a:gd name="connsiteX399" fmla="*/ 1975142 w 7467600"/>
              <a:gd name="connsiteY399" fmla="*/ 6585570 h 6858000"/>
              <a:gd name="connsiteX400" fmla="*/ 2050035 w 7467600"/>
              <a:gd name="connsiteY400" fmla="*/ 6813345 h 6858000"/>
              <a:gd name="connsiteX401" fmla="*/ 2063025 w 7467600"/>
              <a:gd name="connsiteY401" fmla="*/ 6858000 h 6858000"/>
              <a:gd name="connsiteX402" fmla="*/ 2021675 w 7467600"/>
              <a:gd name="connsiteY402" fmla="*/ 6858000 h 6858000"/>
              <a:gd name="connsiteX403" fmla="*/ 2019308 w 7467600"/>
              <a:gd name="connsiteY403" fmla="*/ 6847118 h 6858000"/>
              <a:gd name="connsiteX404" fmla="*/ 1938835 w 7467600"/>
              <a:gd name="connsiteY404" fmla="*/ 6551160 h 6858000"/>
              <a:gd name="connsiteX405" fmla="*/ 1953230 w 7467600"/>
              <a:gd name="connsiteY405" fmla="*/ 6759699 h 6858000"/>
              <a:gd name="connsiteX406" fmla="*/ 1956763 w 7467600"/>
              <a:gd name="connsiteY406" fmla="*/ 6778191 h 6858000"/>
              <a:gd name="connsiteX407" fmla="*/ 1967925 w 7467600"/>
              <a:gd name="connsiteY407" fmla="*/ 6858000 h 6858000"/>
              <a:gd name="connsiteX408" fmla="*/ 1936622 w 7467600"/>
              <a:gd name="connsiteY408" fmla="*/ 6858000 h 6858000"/>
              <a:gd name="connsiteX409" fmla="*/ 1926261 w 7467600"/>
              <a:gd name="connsiteY409" fmla="*/ 6784064 h 6858000"/>
              <a:gd name="connsiteX410" fmla="*/ 1922724 w 7467600"/>
              <a:gd name="connsiteY410" fmla="*/ 6765577 h 6858000"/>
              <a:gd name="connsiteX411" fmla="*/ 1904650 w 7467600"/>
              <a:gd name="connsiteY411" fmla="*/ 6639616 h 6858000"/>
              <a:gd name="connsiteX412" fmla="*/ 1885273 w 7467600"/>
              <a:gd name="connsiteY412" fmla="*/ 6858000 h 6858000"/>
              <a:gd name="connsiteX413" fmla="*/ 1854363 w 7467600"/>
              <a:gd name="connsiteY413" fmla="*/ 6858000 h 6858000"/>
              <a:gd name="connsiteX414" fmla="*/ 1880391 w 7467600"/>
              <a:gd name="connsiteY414" fmla="*/ 6603796 h 6858000"/>
              <a:gd name="connsiteX415" fmla="*/ 1818273 w 7467600"/>
              <a:gd name="connsiteY415" fmla="*/ 6715729 h 6858000"/>
              <a:gd name="connsiteX416" fmla="*/ 1794691 w 7467600"/>
              <a:gd name="connsiteY416" fmla="*/ 6843239 h 6858000"/>
              <a:gd name="connsiteX417" fmla="*/ 1794914 w 7467600"/>
              <a:gd name="connsiteY417" fmla="*/ 6858000 h 6858000"/>
              <a:gd name="connsiteX418" fmla="*/ 1746128 w 7467600"/>
              <a:gd name="connsiteY418" fmla="*/ 6858000 h 6858000"/>
              <a:gd name="connsiteX419" fmla="*/ 1753934 w 7467600"/>
              <a:gd name="connsiteY419" fmla="*/ 6724796 h 6858000"/>
              <a:gd name="connsiteX420" fmla="*/ 1792053 w 7467600"/>
              <a:gd name="connsiteY420" fmla="*/ 6572396 h 6858000"/>
              <a:gd name="connsiteX421" fmla="*/ 1862248 w 7467600"/>
              <a:gd name="connsiteY421" fmla="*/ 6266397 h 6858000"/>
              <a:gd name="connsiteX422" fmla="*/ 1862250 w 7467600"/>
              <a:gd name="connsiteY422" fmla="*/ 6033531 h 6858000"/>
              <a:gd name="connsiteX423" fmla="*/ 1211999 w 7467600"/>
              <a:gd name="connsiteY423" fmla="*/ 6683610 h 6858000"/>
              <a:gd name="connsiteX424" fmla="*/ 1213266 w 7467600"/>
              <a:gd name="connsiteY424" fmla="*/ 6691947 h 6858000"/>
              <a:gd name="connsiteX425" fmla="*/ 1203370 w 7467600"/>
              <a:gd name="connsiteY425" fmla="*/ 6850676 h 6858000"/>
              <a:gd name="connsiteX426" fmla="*/ 1203671 w 7467600"/>
              <a:gd name="connsiteY426" fmla="*/ 6858000 h 6858000"/>
              <a:gd name="connsiteX427" fmla="*/ 1143180 w 7467600"/>
              <a:gd name="connsiteY427" fmla="*/ 6858000 h 6858000"/>
              <a:gd name="connsiteX428" fmla="*/ 1142176 w 7467600"/>
              <a:gd name="connsiteY428" fmla="*/ 6766045 h 6858000"/>
              <a:gd name="connsiteX429" fmla="*/ 1067484 w 7467600"/>
              <a:gd name="connsiteY429" fmla="*/ 6858000 h 6858000"/>
              <a:gd name="connsiteX430" fmla="*/ 953928 w 7467600"/>
              <a:gd name="connsiteY430" fmla="*/ 6858000 h 6858000"/>
              <a:gd name="connsiteX431" fmla="*/ 959715 w 7467600"/>
              <a:gd name="connsiteY431" fmla="*/ 6850185 h 6858000"/>
              <a:gd name="connsiteX432" fmla="*/ 1483788 w 7467600"/>
              <a:gd name="connsiteY432" fmla="*/ 6259174 h 6858000"/>
              <a:gd name="connsiteX433" fmla="*/ 1100671 w 7467600"/>
              <a:gd name="connsiteY433" fmla="*/ 6252137 h 6858000"/>
              <a:gd name="connsiteX434" fmla="*/ 1090144 w 7467600"/>
              <a:gd name="connsiteY434" fmla="*/ 6256748 h 6858000"/>
              <a:gd name="connsiteX435" fmla="*/ 1095872 w 7467600"/>
              <a:gd name="connsiteY435" fmla="*/ 6271892 h 6858000"/>
              <a:gd name="connsiteX436" fmla="*/ 262785 w 7467600"/>
              <a:gd name="connsiteY436" fmla="*/ 6845450 h 6858000"/>
              <a:gd name="connsiteX437" fmla="*/ 209968 w 7467600"/>
              <a:gd name="connsiteY437" fmla="*/ 6770713 h 6858000"/>
              <a:gd name="connsiteX438" fmla="*/ 873460 w 7467600"/>
              <a:gd name="connsiteY438" fmla="*/ 6253768 h 6858000"/>
              <a:gd name="connsiteX439" fmla="*/ 192686 w 7467600"/>
              <a:gd name="connsiteY439" fmla="*/ 5849257 h 6858000"/>
              <a:gd name="connsiteX440" fmla="*/ 4696 w 7467600"/>
              <a:gd name="connsiteY440" fmla="*/ 5697668 h 6858000"/>
              <a:gd name="connsiteX441" fmla="*/ 0 w 7467600"/>
              <a:gd name="connsiteY441" fmla="*/ 5689984 h 6858000"/>
              <a:gd name="connsiteX442" fmla="*/ 0 w 7467600"/>
              <a:gd name="connsiteY442" fmla="*/ 5513472 h 6858000"/>
              <a:gd name="connsiteX443" fmla="*/ 174101 w 7467600"/>
              <a:gd name="connsiteY443" fmla="*/ 5620277 h 6858000"/>
              <a:gd name="connsiteX444" fmla="*/ 891800 w 7467600"/>
              <a:gd name="connsiteY444" fmla="*/ 6036935 h 6858000"/>
              <a:gd name="connsiteX445" fmla="*/ 1072219 w 7467600"/>
              <a:gd name="connsiteY445" fmla="*/ 6169443 h 6858000"/>
              <a:gd name="connsiteX446" fmla="*/ 1074117 w 7467600"/>
              <a:gd name="connsiteY446" fmla="*/ 6170301 h 6858000"/>
              <a:gd name="connsiteX447" fmla="*/ 1083114 w 7467600"/>
              <a:gd name="connsiteY447" fmla="*/ 6174131 h 6858000"/>
              <a:gd name="connsiteX448" fmla="*/ 1543010 w 7467600"/>
              <a:gd name="connsiteY448" fmla="*/ 6191140 h 6858000"/>
              <a:gd name="connsiteX449" fmla="*/ 1551080 w 7467600"/>
              <a:gd name="connsiteY449" fmla="*/ 6195006 h 6858000"/>
              <a:gd name="connsiteX450" fmla="*/ 2345443 w 7467600"/>
              <a:gd name="connsiteY450" fmla="*/ 5549882 h 6858000"/>
              <a:gd name="connsiteX451" fmla="*/ 1721499 w 7467600"/>
              <a:gd name="connsiteY451" fmla="*/ 5599969 h 6858000"/>
              <a:gd name="connsiteX452" fmla="*/ 767716 w 7467600"/>
              <a:gd name="connsiteY452" fmla="*/ 5472768 h 6858000"/>
              <a:gd name="connsiteX453" fmla="*/ 722147 w 7467600"/>
              <a:gd name="connsiteY453" fmla="*/ 5393091 h 6858000"/>
              <a:gd name="connsiteX454" fmla="*/ 1485552 w 7467600"/>
              <a:gd name="connsiteY454" fmla="*/ 5313202 h 6858000"/>
              <a:gd name="connsiteX455" fmla="*/ 2143004 w 7467600"/>
              <a:gd name="connsiteY455" fmla="*/ 5402420 h 6858000"/>
              <a:gd name="connsiteX456" fmla="*/ 1933391 w 7467600"/>
              <a:gd name="connsiteY456" fmla="*/ 5156971 h 6858000"/>
              <a:gd name="connsiteX457" fmla="*/ 1827118 w 7467600"/>
              <a:gd name="connsiteY457" fmla="*/ 4968410 h 6858000"/>
              <a:gd name="connsiteX458" fmla="*/ 1837349 w 7467600"/>
              <a:gd name="connsiteY458" fmla="*/ 4956357 h 6858000"/>
              <a:gd name="connsiteX459" fmla="*/ 2162835 w 7467600"/>
              <a:gd name="connsiteY459" fmla="*/ 5187853 h 6858000"/>
              <a:gd name="connsiteX460" fmla="*/ 2257167 w 7467600"/>
              <a:gd name="connsiteY460" fmla="*/ 5462123 h 6858000"/>
              <a:gd name="connsiteX461" fmla="*/ 2261598 w 7467600"/>
              <a:gd name="connsiteY461" fmla="*/ 5467998 h 6858000"/>
              <a:gd name="connsiteX462" fmla="*/ 2437177 w 7467600"/>
              <a:gd name="connsiteY462" fmla="*/ 5479608 h 6858000"/>
              <a:gd name="connsiteX463" fmla="*/ 2445247 w 7467600"/>
              <a:gd name="connsiteY463" fmla="*/ 5483476 h 6858000"/>
              <a:gd name="connsiteX464" fmla="*/ 2743626 w 7467600"/>
              <a:gd name="connsiteY464" fmla="*/ 5304819 h 6858000"/>
              <a:gd name="connsiteX465" fmla="*/ 3048102 w 7467600"/>
              <a:gd name="connsiteY465" fmla="*/ 5150595 h 6858000"/>
              <a:gd name="connsiteX466" fmla="*/ 1799414 w 7467600"/>
              <a:gd name="connsiteY466" fmla="*/ 4694732 h 6858000"/>
              <a:gd name="connsiteX467" fmla="*/ 1771735 w 7467600"/>
              <a:gd name="connsiteY467" fmla="*/ 4619929 h 6858000"/>
              <a:gd name="connsiteX468" fmla="*/ 3104273 w 7467600"/>
              <a:gd name="connsiteY468" fmla="*/ 5076159 h 6858000"/>
              <a:gd name="connsiteX469" fmla="*/ 3113245 w 7467600"/>
              <a:gd name="connsiteY469" fmla="*/ 5090705 h 6858000"/>
              <a:gd name="connsiteX470" fmla="*/ 3126294 w 7467600"/>
              <a:gd name="connsiteY470" fmla="*/ 5114400 h 6858000"/>
              <a:gd name="connsiteX471" fmla="*/ 3937433 w 7467600"/>
              <a:gd name="connsiteY471" fmla="*/ 4830473 h 6858000"/>
              <a:gd name="connsiteX472" fmla="*/ 3590475 w 7467600"/>
              <a:gd name="connsiteY472" fmla="*/ 4597974 h 6858000"/>
              <a:gd name="connsiteX473" fmla="*/ 3100264 w 7467600"/>
              <a:gd name="connsiteY473" fmla="*/ 4579845 h 6858000"/>
              <a:gd name="connsiteX474" fmla="*/ 2183576 w 7467600"/>
              <a:gd name="connsiteY474" fmla="*/ 4227150 h 6858000"/>
              <a:gd name="connsiteX475" fmla="*/ 2151029 w 7467600"/>
              <a:gd name="connsiteY475" fmla="*/ 4146947 h 6858000"/>
              <a:gd name="connsiteX476" fmla="*/ 3563434 w 7467600"/>
              <a:gd name="connsiteY476" fmla="*/ 4469115 h 6858000"/>
              <a:gd name="connsiteX477" fmla="*/ 3177952 w 7467600"/>
              <a:gd name="connsiteY477" fmla="*/ 3657386 h 6858000"/>
              <a:gd name="connsiteX478" fmla="*/ 3189263 w 7467600"/>
              <a:gd name="connsiteY478" fmla="*/ 3625726 h 6858000"/>
              <a:gd name="connsiteX479" fmla="*/ 3560912 w 7467600"/>
              <a:gd name="connsiteY479" fmla="*/ 4079863 h 6858000"/>
              <a:gd name="connsiteX480" fmla="*/ 3626636 w 7467600"/>
              <a:gd name="connsiteY480" fmla="*/ 4512230 h 6858000"/>
              <a:gd name="connsiteX481" fmla="*/ 3653088 w 7467600"/>
              <a:gd name="connsiteY481" fmla="*/ 4521417 h 6858000"/>
              <a:gd name="connsiteX482" fmla="*/ 3988128 w 7467600"/>
              <a:gd name="connsiteY482" fmla="*/ 4817267 h 6858000"/>
              <a:gd name="connsiteX483" fmla="*/ 4830582 w 7467600"/>
              <a:gd name="connsiteY483" fmla="*/ 4676000 h 6858000"/>
              <a:gd name="connsiteX484" fmla="*/ 4830100 w 7467600"/>
              <a:gd name="connsiteY484" fmla="*/ 4675554 h 6858000"/>
              <a:gd name="connsiteX485" fmla="*/ 4036318 w 7467600"/>
              <a:gd name="connsiteY485" fmla="*/ 4147013 h 6858000"/>
              <a:gd name="connsiteX486" fmla="*/ 3432098 w 7467600"/>
              <a:gd name="connsiteY486" fmla="*/ 3537312 h 6858000"/>
              <a:gd name="connsiteX487" fmla="*/ 3446761 w 7467600"/>
              <a:gd name="connsiteY487" fmla="*/ 3461278 h 6858000"/>
              <a:gd name="connsiteX488" fmla="*/ 4419733 w 7467600"/>
              <a:gd name="connsiteY488" fmla="*/ 3963555 h 6858000"/>
              <a:gd name="connsiteX489" fmla="*/ 4781371 w 7467600"/>
              <a:gd name="connsiteY489" fmla="*/ 4458604 h 6858000"/>
              <a:gd name="connsiteX490" fmla="*/ 4780440 w 7467600"/>
              <a:gd name="connsiteY490" fmla="*/ 4470290 h 6858000"/>
              <a:gd name="connsiteX491" fmla="*/ 4898954 w 7467600"/>
              <a:gd name="connsiteY491" fmla="*/ 4662092 h 6858000"/>
              <a:gd name="connsiteX492" fmla="*/ 4900699 w 7467600"/>
              <a:gd name="connsiteY492" fmla="*/ 4670867 h 6858000"/>
              <a:gd name="connsiteX493" fmla="*/ 5714511 w 7467600"/>
              <a:gd name="connsiteY493" fmla="*/ 4663483 h 6858000"/>
              <a:gd name="connsiteX494" fmla="*/ 5464793 w 7467600"/>
              <a:gd name="connsiteY494" fmla="*/ 4393556 h 6858000"/>
              <a:gd name="connsiteX495" fmla="*/ 5461897 w 7467600"/>
              <a:gd name="connsiteY495" fmla="*/ 4390879 h 6858000"/>
              <a:gd name="connsiteX496" fmla="*/ 4294126 w 7467600"/>
              <a:gd name="connsiteY496" fmla="*/ 3303048 h 6858000"/>
              <a:gd name="connsiteX497" fmla="*/ 4305321 w 7467600"/>
              <a:gd name="connsiteY497" fmla="*/ 3256953 h 6858000"/>
              <a:gd name="connsiteX498" fmla="*/ 4949299 w 7467600"/>
              <a:gd name="connsiteY498" fmla="*/ 3766336 h 6858000"/>
              <a:gd name="connsiteX499" fmla="*/ 5291452 w 7467600"/>
              <a:gd name="connsiteY499" fmla="*/ 4076801 h 6858000"/>
              <a:gd name="connsiteX500" fmla="*/ 5434998 w 7467600"/>
              <a:gd name="connsiteY500" fmla="*/ 4254100 h 6858000"/>
              <a:gd name="connsiteX501" fmla="*/ 5351015 w 7467600"/>
              <a:gd name="connsiteY501" fmla="*/ 3760989 h 6858000"/>
              <a:gd name="connsiteX502" fmla="*/ 5413780 w 7467600"/>
              <a:gd name="connsiteY502" fmla="*/ 2966265 h 6858000"/>
              <a:gd name="connsiteX503" fmla="*/ 5425627 w 7467600"/>
              <a:gd name="connsiteY503" fmla="*/ 2954192 h 6858000"/>
              <a:gd name="connsiteX504" fmla="*/ 6604735 w 7467600"/>
              <a:gd name="connsiteY504" fmla="*/ 2041381 h 6858000"/>
              <a:gd name="connsiteX505" fmla="*/ 7204487 w 7467600"/>
              <a:gd name="connsiteY505" fmla="*/ 2742112 h 6858000"/>
              <a:gd name="connsiteX506" fmla="*/ 7131592 w 7467600"/>
              <a:gd name="connsiteY506" fmla="*/ 2672096 h 6858000"/>
              <a:gd name="connsiteX507" fmla="*/ 6996344 w 7467600"/>
              <a:gd name="connsiteY507" fmla="*/ 2518310 h 6858000"/>
              <a:gd name="connsiteX508" fmla="*/ 6735495 w 7467600"/>
              <a:gd name="connsiteY508" fmla="*/ 2196890 h 6858000"/>
              <a:gd name="connsiteX509" fmla="*/ 6721901 w 7467600"/>
              <a:gd name="connsiteY509" fmla="*/ 2179274 h 6858000"/>
              <a:gd name="connsiteX510" fmla="*/ 6604735 w 7467600"/>
              <a:gd name="connsiteY510" fmla="*/ 2041381 h 6858000"/>
              <a:gd name="connsiteX511" fmla="*/ 6591670 w 7467600"/>
              <a:gd name="connsiteY511" fmla="*/ 1988277 h 6858000"/>
              <a:gd name="connsiteX512" fmla="*/ 6747349 w 7467600"/>
              <a:gd name="connsiteY512" fmla="*/ 2160069 h 6858000"/>
              <a:gd name="connsiteX513" fmla="*/ 6760943 w 7467600"/>
              <a:gd name="connsiteY513" fmla="*/ 2177686 h 6858000"/>
              <a:gd name="connsiteX514" fmla="*/ 7021065 w 7467600"/>
              <a:gd name="connsiteY514" fmla="*/ 2498102 h 6858000"/>
              <a:gd name="connsiteX515" fmla="*/ 7155223 w 7467600"/>
              <a:gd name="connsiteY515" fmla="*/ 2650386 h 6858000"/>
              <a:gd name="connsiteX516" fmla="*/ 7203167 w 7467600"/>
              <a:gd name="connsiteY516" fmla="*/ 2697288 h 6858000"/>
              <a:gd name="connsiteX517" fmla="*/ 6937703 w 7467600"/>
              <a:gd name="connsiteY517" fmla="*/ 2321981 h 6858000"/>
              <a:gd name="connsiteX518" fmla="*/ 6591670 w 7467600"/>
              <a:gd name="connsiteY518" fmla="*/ 1988277 h 6858000"/>
              <a:gd name="connsiteX519" fmla="*/ 5798671 w 7467600"/>
              <a:gd name="connsiteY519" fmla="*/ 1981601 h 6858000"/>
              <a:gd name="connsiteX520" fmla="*/ 5754709 w 7467600"/>
              <a:gd name="connsiteY520" fmla="*/ 2071454 h 6858000"/>
              <a:gd name="connsiteX521" fmla="*/ 5763044 w 7467600"/>
              <a:gd name="connsiteY521" fmla="*/ 2842206 h 6858000"/>
              <a:gd name="connsiteX522" fmla="*/ 5764974 w 7467600"/>
              <a:gd name="connsiteY522" fmla="*/ 2799609 h 6858000"/>
              <a:gd name="connsiteX523" fmla="*/ 5767665 w 7467600"/>
              <a:gd name="connsiteY523" fmla="*/ 2666409 h 6858000"/>
              <a:gd name="connsiteX524" fmla="*/ 5763055 w 7467600"/>
              <a:gd name="connsiteY524" fmla="*/ 2579705 h 6858000"/>
              <a:gd name="connsiteX525" fmla="*/ 5758079 w 7467600"/>
              <a:gd name="connsiteY525" fmla="*/ 2492508 h 6858000"/>
              <a:gd name="connsiteX526" fmla="*/ 5779325 w 7467600"/>
              <a:gd name="connsiteY526" fmla="*/ 2197069 h 6858000"/>
              <a:gd name="connsiteX527" fmla="*/ 5798671 w 7467600"/>
              <a:gd name="connsiteY527" fmla="*/ 1981601 h 6858000"/>
              <a:gd name="connsiteX528" fmla="*/ 5829202 w 7467600"/>
              <a:gd name="connsiteY528" fmla="*/ 1971679 h 6858000"/>
              <a:gd name="connsiteX529" fmla="*/ 5809558 w 7467600"/>
              <a:gd name="connsiteY529" fmla="*/ 2198043 h 6858000"/>
              <a:gd name="connsiteX530" fmla="*/ 5788653 w 7467600"/>
              <a:gd name="connsiteY530" fmla="*/ 2489430 h 6858000"/>
              <a:gd name="connsiteX531" fmla="*/ 5793439 w 7467600"/>
              <a:gd name="connsiteY531" fmla="*/ 2575235 h 6858000"/>
              <a:gd name="connsiteX532" fmla="*/ 5796837 w 7467600"/>
              <a:gd name="connsiteY532" fmla="*/ 2637633 h 6858000"/>
              <a:gd name="connsiteX533" fmla="*/ 5818614 w 7467600"/>
              <a:gd name="connsiteY533" fmla="*/ 2473055 h 6858000"/>
              <a:gd name="connsiteX534" fmla="*/ 5829202 w 7467600"/>
              <a:gd name="connsiteY534" fmla="*/ 1971679 h 6858000"/>
              <a:gd name="connsiteX535" fmla="*/ 5911389 w 7467600"/>
              <a:gd name="connsiteY535" fmla="*/ 1898371 h 6858000"/>
              <a:gd name="connsiteX536" fmla="*/ 6237627 w 7467600"/>
              <a:gd name="connsiteY536" fmla="*/ 2231921 h 6858000"/>
              <a:gd name="connsiteX537" fmla="*/ 5911389 w 7467600"/>
              <a:gd name="connsiteY537" fmla="*/ 1898371 h 6858000"/>
              <a:gd name="connsiteX538" fmla="*/ 6944437 w 7467600"/>
              <a:gd name="connsiteY538" fmla="*/ 1575402 h 6858000"/>
              <a:gd name="connsiteX539" fmla="*/ 6304730 w 7467600"/>
              <a:gd name="connsiteY539" fmla="*/ 1766654 h 6858000"/>
              <a:gd name="connsiteX540" fmla="*/ 6944437 w 7467600"/>
              <a:gd name="connsiteY540" fmla="*/ 1575402 h 6858000"/>
              <a:gd name="connsiteX541" fmla="*/ 7019523 w 7467600"/>
              <a:gd name="connsiteY541" fmla="*/ 1519450 h 6858000"/>
              <a:gd name="connsiteX542" fmla="*/ 6298091 w 7467600"/>
              <a:gd name="connsiteY542" fmla="*/ 1737122 h 6858000"/>
              <a:gd name="connsiteX543" fmla="*/ 7019523 w 7467600"/>
              <a:gd name="connsiteY543" fmla="*/ 1519450 h 6858000"/>
              <a:gd name="connsiteX544" fmla="*/ 2399523 w 7467600"/>
              <a:gd name="connsiteY544" fmla="*/ 1428234 h 6858000"/>
              <a:gd name="connsiteX545" fmla="*/ 2224982 w 7467600"/>
              <a:gd name="connsiteY545" fmla="*/ 1826201 h 6858000"/>
              <a:gd name="connsiteX546" fmla="*/ 2096099 w 7467600"/>
              <a:gd name="connsiteY546" fmla="*/ 2345900 h 6858000"/>
              <a:gd name="connsiteX547" fmla="*/ 2283317 w 7467600"/>
              <a:gd name="connsiteY547" fmla="*/ 1796925 h 6858000"/>
              <a:gd name="connsiteX548" fmla="*/ 2399523 w 7467600"/>
              <a:gd name="connsiteY548" fmla="*/ 1428234 h 6858000"/>
              <a:gd name="connsiteX549" fmla="*/ 2448558 w 7467600"/>
              <a:gd name="connsiteY549" fmla="*/ 1373435 h 6858000"/>
              <a:gd name="connsiteX550" fmla="*/ 2312521 w 7467600"/>
              <a:gd name="connsiteY550" fmla="*/ 1806140 h 6858000"/>
              <a:gd name="connsiteX551" fmla="*/ 2127533 w 7467600"/>
              <a:gd name="connsiteY551" fmla="*/ 2348380 h 6858000"/>
              <a:gd name="connsiteX552" fmla="*/ 2358080 w 7467600"/>
              <a:gd name="connsiteY552" fmla="*/ 1866134 h 6858000"/>
              <a:gd name="connsiteX553" fmla="*/ 2407436 w 7467600"/>
              <a:gd name="connsiteY553" fmla="*/ 1651070 h 6858000"/>
              <a:gd name="connsiteX554" fmla="*/ 2448558 w 7467600"/>
              <a:gd name="connsiteY554" fmla="*/ 1373435 h 6858000"/>
              <a:gd name="connsiteX555" fmla="*/ 278707 w 7467600"/>
              <a:gd name="connsiteY555" fmla="*/ 1352270 h 6858000"/>
              <a:gd name="connsiteX556" fmla="*/ 321570 w 7467600"/>
              <a:gd name="connsiteY556" fmla="*/ 1861610 h 6858000"/>
              <a:gd name="connsiteX557" fmla="*/ 294281 w 7467600"/>
              <a:gd name="connsiteY557" fmla="*/ 1440658 h 6858000"/>
              <a:gd name="connsiteX558" fmla="*/ 278707 w 7467600"/>
              <a:gd name="connsiteY558" fmla="*/ 1352270 h 6858000"/>
              <a:gd name="connsiteX559" fmla="*/ 1423821 w 7467600"/>
              <a:gd name="connsiteY559" fmla="*/ 1351958 h 6858000"/>
              <a:gd name="connsiteX560" fmla="*/ 1638521 w 7467600"/>
              <a:gd name="connsiteY560" fmla="*/ 1908470 h 6858000"/>
              <a:gd name="connsiteX561" fmla="*/ 1754199 w 7467600"/>
              <a:gd name="connsiteY561" fmla="*/ 2149284 h 6858000"/>
              <a:gd name="connsiteX562" fmla="*/ 1908359 w 7467600"/>
              <a:gd name="connsiteY562" fmla="*/ 2364988 h 6858000"/>
              <a:gd name="connsiteX563" fmla="*/ 1647661 w 7467600"/>
              <a:gd name="connsiteY563" fmla="*/ 1825945 h 6858000"/>
              <a:gd name="connsiteX564" fmla="*/ 1423821 w 7467600"/>
              <a:gd name="connsiteY564" fmla="*/ 1351958 h 6858000"/>
              <a:gd name="connsiteX565" fmla="*/ 1431890 w 7467600"/>
              <a:gd name="connsiteY565" fmla="*/ 1306475 h 6858000"/>
              <a:gd name="connsiteX566" fmla="*/ 1507597 w 7467600"/>
              <a:gd name="connsiteY566" fmla="*/ 1446132 h 6858000"/>
              <a:gd name="connsiteX567" fmla="*/ 1674586 w 7467600"/>
              <a:gd name="connsiteY567" fmla="*/ 1813832 h 6858000"/>
              <a:gd name="connsiteX568" fmla="*/ 1815950 w 7467600"/>
              <a:gd name="connsiteY568" fmla="*/ 2128564 h 6858000"/>
              <a:gd name="connsiteX569" fmla="*/ 1984242 w 7467600"/>
              <a:gd name="connsiteY569" fmla="*/ 2430829 h 6858000"/>
              <a:gd name="connsiteX570" fmla="*/ 2014023 w 7467600"/>
              <a:gd name="connsiteY570" fmla="*/ 2450995 h 6858000"/>
              <a:gd name="connsiteX571" fmla="*/ 1747337 w 7467600"/>
              <a:gd name="connsiteY571" fmla="*/ 1855264 h 6858000"/>
              <a:gd name="connsiteX572" fmla="*/ 1533749 w 7467600"/>
              <a:gd name="connsiteY572" fmla="*/ 1478656 h 6858000"/>
              <a:gd name="connsiteX573" fmla="*/ 1431890 w 7467600"/>
              <a:gd name="connsiteY573" fmla="*/ 1306475 h 6858000"/>
              <a:gd name="connsiteX574" fmla="*/ 5052692 w 7467600"/>
              <a:gd name="connsiteY574" fmla="*/ 1292994 h 6858000"/>
              <a:gd name="connsiteX575" fmla="*/ 5200661 w 7467600"/>
              <a:gd name="connsiteY575" fmla="*/ 1635186 h 6858000"/>
              <a:gd name="connsiteX576" fmla="*/ 5297138 w 7467600"/>
              <a:gd name="connsiteY576" fmla="*/ 1906351 h 6858000"/>
              <a:gd name="connsiteX577" fmla="*/ 5052692 w 7467600"/>
              <a:gd name="connsiteY577" fmla="*/ 1292994 h 6858000"/>
              <a:gd name="connsiteX578" fmla="*/ 5009948 w 7467600"/>
              <a:gd name="connsiteY578" fmla="*/ 1273619 h 6858000"/>
              <a:gd name="connsiteX579" fmla="*/ 5121777 w 7467600"/>
              <a:gd name="connsiteY579" fmla="*/ 1654213 h 6858000"/>
              <a:gd name="connsiteX580" fmla="*/ 5293545 w 7467600"/>
              <a:gd name="connsiteY580" fmla="*/ 2072247 h 6858000"/>
              <a:gd name="connsiteX581" fmla="*/ 5294042 w 7467600"/>
              <a:gd name="connsiteY581" fmla="*/ 2065019 h 6858000"/>
              <a:gd name="connsiteX582" fmla="*/ 5171936 w 7467600"/>
              <a:gd name="connsiteY582" fmla="*/ 1647613 h 6858000"/>
              <a:gd name="connsiteX583" fmla="*/ 5009948 w 7467600"/>
              <a:gd name="connsiteY583" fmla="*/ 1273619 h 6858000"/>
              <a:gd name="connsiteX584" fmla="*/ 655236 w 7467600"/>
              <a:gd name="connsiteY584" fmla="*/ 1268632 h 6858000"/>
              <a:gd name="connsiteX585" fmla="*/ 839521 w 7467600"/>
              <a:gd name="connsiteY585" fmla="*/ 1685315 h 6858000"/>
              <a:gd name="connsiteX586" fmla="*/ 1109416 w 7467600"/>
              <a:gd name="connsiteY586" fmla="*/ 2061663 h 6858000"/>
              <a:gd name="connsiteX587" fmla="*/ 1298300 w 7467600"/>
              <a:gd name="connsiteY587" fmla="*/ 2247742 h 6858000"/>
              <a:gd name="connsiteX588" fmla="*/ 1125871 w 7467600"/>
              <a:gd name="connsiteY588" fmla="*/ 1989513 h 6858000"/>
              <a:gd name="connsiteX589" fmla="*/ 981574 w 7467600"/>
              <a:gd name="connsiteY589" fmla="*/ 1783157 h 6858000"/>
              <a:gd name="connsiteX590" fmla="*/ 922198 w 7467600"/>
              <a:gd name="connsiteY590" fmla="*/ 1677437 h 6858000"/>
              <a:gd name="connsiteX591" fmla="*/ 869293 w 7467600"/>
              <a:gd name="connsiteY591" fmla="*/ 1583214 h 6858000"/>
              <a:gd name="connsiteX592" fmla="*/ 751431 w 7467600"/>
              <a:gd name="connsiteY592" fmla="*/ 1405731 h 6858000"/>
              <a:gd name="connsiteX593" fmla="*/ 655236 w 7467600"/>
              <a:gd name="connsiteY593" fmla="*/ 1268632 h 6858000"/>
              <a:gd name="connsiteX594" fmla="*/ 6516292 w 7467600"/>
              <a:gd name="connsiteY594" fmla="*/ 1263064 h 6858000"/>
              <a:gd name="connsiteX595" fmla="*/ 5736320 w 7467600"/>
              <a:gd name="connsiteY595" fmla="*/ 1501803 h 6858000"/>
              <a:gd name="connsiteX596" fmla="*/ 6516292 w 7467600"/>
              <a:gd name="connsiteY596" fmla="*/ 1263064 h 6858000"/>
              <a:gd name="connsiteX597" fmla="*/ 291466 w 7467600"/>
              <a:gd name="connsiteY597" fmla="*/ 1250369 h 6858000"/>
              <a:gd name="connsiteX598" fmla="*/ 323180 w 7467600"/>
              <a:gd name="connsiteY598" fmla="*/ 1435283 h 6858000"/>
              <a:gd name="connsiteX599" fmla="*/ 349381 w 7467600"/>
              <a:gd name="connsiteY599" fmla="*/ 1875041 h 6858000"/>
              <a:gd name="connsiteX600" fmla="*/ 374363 w 7467600"/>
              <a:gd name="connsiteY600" fmla="*/ 1506494 h 6858000"/>
              <a:gd name="connsiteX601" fmla="*/ 302168 w 7467600"/>
              <a:gd name="connsiteY601" fmla="*/ 1274495 h 6858000"/>
              <a:gd name="connsiteX602" fmla="*/ 291466 w 7467600"/>
              <a:gd name="connsiteY602" fmla="*/ 1250369 h 6858000"/>
              <a:gd name="connsiteX603" fmla="*/ 678222 w 7467600"/>
              <a:gd name="connsiteY603" fmla="*/ 1248670 h 6858000"/>
              <a:gd name="connsiteX604" fmla="*/ 775536 w 7467600"/>
              <a:gd name="connsiteY604" fmla="*/ 1388015 h 6858000"/>
              <a:gd name="connsiteX605" fmla="*/ 894529 w 7467600"/>
              <a:gd name="connsiteY605" fmla="*/ 1567739 h 6858000"/>
              <a:gd name="connsiteX606" fmla="*/ 948000 w 7467600"/>
              <a:gd name="connsiteY606" fmla="*/ 1663088 h 6858000"/>
              <a:gd name="connsiteX607" fmla="*/ 1006812 w 7467600"/>
              <a:gd name="connsiteY607" fmla="*/ 1767683 h 6858000"/>
              <a:gd name="connsiteX608" fmla="*/ 1149133 w 7467600"/>
              <a:gd name="connsiteY608" fmla="*/ 1971513 h 6858000"/>
              <a:gd name="connsiteX609" fmla="*/ 1333952 w 7467600"/>
              <a:gd name="connsiteY609" fmla="*/ 2251620 h 6858000"/>
              <a:gd name="connsiteX610" fmla="*/ 1337329 w 7467600"/>
              <a:gd name="connsiteY610" fmla="*/ 2258350 h 6858000"/>
              <a:gd name="connsiteX611" fmla="*/ 1014726 w 7467600"/>
              <a:gd name="connsiteY611" fmla="*/ 1615556 h 6858000"/>
              <a:gd name="connsiteX612" fmla="*/ 678222 w 7467600"/>
              <a:gd name="connsiteY612" fmla="*/ 1248670 h 6858000"/>
              <a:gd name="connsiteX613" fmla="*/ 6691602 w 7467600"/>
              <a:gd name="connsiteY613" fmla="*/ 1140573 h 6858000"/>
              <a:gd name="connsiteX614" fmla="*/ 6571100 w 7467600"/>
              <a:gd name="connsiteY614" fmla="*/ 1183662 h 6858000"/>
              <a:gd name="connsiteX615" fmla="*/ 6241687 w 7467600"/>
              <a:gd name="connsiteY615" fmla="*/ 1257600 h 6858000"/>
              <a:gd name="connsiteX616" fmla="*/ 5693009 w 7467600"/>
              <a:gd name="connsiteY616" fmla="*/ 1478256 h 6858000"/>
              <a:gd name="connsiteX617" fmla="*/ 6548420 w 7467600"/>
              <a:gd name="connsiteY617" fmla="*/ 1214599 h 6858000"/>
              <a:gd name="connsiteX618" fmla="*/ 6605473 w 7467600"/>
              <a:gd name="connsiteY618" fmla="*/ 1184686 h 6858000"/>
              <a:gd name="connsiteX619" fmla="*/ 6691602 w 7467600"/>
              <a:gd name="connsiteY619" fmla="*/ 1140573 h 6858000"/>
              <a:gd name="connsiteX620" fmla="*/ 4002475 w 7467600"/>
              <a:gd name="connsiteY620" fmla="*/ 1037802 h 6858000"/>
              <a:gd name="connsiteX621" fmla="*/ 4000324 w 7467600"/>
              <a:gd name="connsiteY621" fmla="*/ 1039362 h 6858000"/>
              <a:gd name="connsiteX622" fmla="*/ 4002862 w 7467600"/>
              <a:gd name="connsiteY622" fmla="*/ 1042866 h 6858000"/>
              <a:gd name="connsiteX623" fmla="*/ 4002475 w 7467600"/>
              <a:gd name="connsiteY623" fmla="*/ 1037802 h 6858000"/>
              <a:gd name="connsiteX624" fmla="*/ 506322 w 7467600"/>
              <a:gd name="connsiteY624" fmla="*/ 1020997 h 6858000"/>
              <a:gd name="connsiteX625" fmla="*/ 533068 w 7467600"/>
              <a:gd name="connsiteY625" fmla="*/ 1029409 h 6858000"/>
              <a:gd name="connsiteX626" fmla="*/ 1232525 w 7467600"/>
              <a:gd name="connsiteY626" fmla="*/ 1804675 h 6858000"/>
              <a:gd name="connsiteX627" fmla="*/ 1388858 w 7467600"/>
              <a:gd name="connsiteY627" fmla="*/ 2368011 h 6858000"/>
              <a:gd name="connsiteX628" fmla="*/ 1384098 w 7467600"/>
              <a:gd name="connsiteY628" fmla="*/ 2378125 h 6858000"/>
              <a:gd name="connsiteX629" fmla="*/ 1425393 w 7467600"/>
              <a:gd name="connsiteY629" fmla="*/ 2589124 h 6858000"/>
              <a:gd name="connsiteX630" fmla="*/ 1424001 w 7467600"/>
              <a:gd name="connsiteY630" fmla="*/ 2597541 h 6858000"/>
              <a:gd name="connsiteX631" fmla="*/ 2152729 w 7467600"/>
              <a:gd name="connsiteY631" fmla="*/ 2864487 h 6858000"/>
              <a:gd name="connsiteX632" fmla="*/ 2020609 w 7467600"/>
              <a:gd name="connsiteY632" fmla="*/ 2539671 h 6858000"/>
              <a:gd name="connsiteX633" fmla="*/ 2018920 w 7467600"/>
              <a:gd name="connsiteY633" fmla="*/ 2536309 h 6858000"/>
              <a:gd name="connsiteX634" fmla="*/ 1342441 w 7467600"/>
              <a:gd name="connsiteY634" fmla="*/ 1173017 h 6858000"/>
              <a:gd name="connsiteX635" fmla="*/ 1367925 w 7467600"/>
              <a:gd name="connsiteY635" fmla="*/ 1135648 h 6858000"/>
              <a:gd name="connsiteX636" fmla="*/ 1771401 w 7467600"/>
              <a:gd name="connsiteY636" fmla="*/ 1806673 h 6858000"/>
              <a:gd name="connsiteX637" fmla="*/ 1972385 w 7467600"/>
              <a:gd name="connsiteY637" fmla="*/ 2198735 h 6858000"/>
              <a:gd name="connsiteX638" fmla="*/ 2040892 w 7467600"/>
              <a:gd name="connsiteY638" fmla="*/ 2405205 h 6858000"/>
              <a:gd name="connsiteX639" fmla="*/ 2131689 w 7467600"/>
              <a:gd name="connsiteY639" fmla="*/ 1936926 h 6858000"/>
              <a:gd name="connsiteX640" fmla="*/ 2454820 w 7467600"/>
              <a:gd name="connsiteY640" fmla="*/ 1248808 h 6858000"/>
              <a:gd name="connsiteX641" fmla="*/ 2492512 w 7467600"/>
              <a:gd name="connsiteY641" fmla="*/ 1302920 h 6858000"/>
              <a:gd name="connsiteX642" fmla="*/ 2081216 w 7467600"/>
              <a:gd name="connsiteY642" fmla="*/ 2527513 h 6858000"/>
              <a:gd name="connsiteX643" fmla="*/ 2081211 w 7467600"/>
              <a:gd name="connsiteY643" fmla="*/ 2528916 h 6858000"/>
              <a:gd name="connsiteX644" fmla="*/ 2199067 w 7467600"/>
              <a:gd name="connsiteY644" fmla="*/ 2884061 h 6858000"/>
              <a:gd name="connsiteX645" fmla="*/ 3192586 w 7467600"/>
              <a:gd name="connsiteY645" fmla="*/ 3411496 h 6858000"/>
              <a:gd name="connsiteX646" fmla="*/ 3182620 w 7467600"/>
              <a:gd name="connsiteY646" fmla="*/ 3483279 h 6858000"/>
              <a:gd name="connsiteX647" fmla="*/ 2435119 w 7467600"/>
              <a:gd name="connsiteY647" fmla="*/ 3080173 h 6858000"/>
              <a:gd name="connsiteX648" fmla="*/ 2410152 w 7467600"/>
              <a:gd name="connsiteY648" fmla="*/ 3063751 h 6858000"/>
              <a:gd name="connsiteX649" fmla="*/ 2408099 w 7467600"/>
              <a:gd name="connsiteY649" fmla="*/ 3064403 h 6858000"/>
              <a:gd name="connsiteX650" fmla="*/ 2407218 w 7467600"/>
              <a:gd name="connsiteY650" fmla="*/ 3070324 h 6858000"/>
              <a:gd name="connsiteX651" fmla="*/ 2380138 w 7467600"/>
              <a:gd name="connsiteY651" fmla="*/ 3099341 h 6858000"/>
              <a:gd name="connsiteX652" fmla="*/ 1765923 w 7467600"/>
              <a:gd name="connsiteY652" fmla="*/ 3581043 h 6858000"/>
              <a:gd name="connsiteX653" fmla="*/ 1702258 w 7467600"/>
              <a:gd name="connsiteY653" fmla="*/ 3612286 h 6858000"/>
              <a:gd name="connsiteX654" fmla="*/ 1538370 w 7467600"/>
              <a:gd name="connsiteY654" fmla="*/ 3811804 h 6858000"/>
              <a:gd name="connsiteX655" fmla="*/ 542867 w 7467600"/>
              <a:gd name="connsiteY655" fmla="*/ 4944092 h 6858000"/>
              <a:gd name="connsiteX656" fmla="*/ 515800 w 7467600"/>
              <a:gd name="connsiteY656" fmla="*/ 4862180 h 6858000"/>
              <a:gd name="connsiteX657" fmla="*/ 909145 w 7467600"/>
              <a:gd name="connsiteY657" fmla="*/ 4199225 h 6858000"/>
              <a:gd name="connsiteX658" fmla="*/ 1214067 w 7467600"/>
              <a:gd name="connsiteY658" fmla="*/ 3908561 h 6858000"/>
              <a:gd name="connsiteX659" fmla="*/ 640967 w 7467600"/>
              <a:gd name="connsiteY659" fmla="*/ 4105601 h 6858000"/>
              <a:gd name="connsiteX660" fmla="*/ 112563 w 7467600"/>
              <a:gd name="connsiteY660" fmla="*/ 4396952 h 6858000"/>
              <a:gd name="connsiteX661" fmla="*/ 0 w 7467600"/>
              <a:gd name="connsiteY661" fmla="*/ 4466006 h 6858000"/>
              <a:gd name="connsiteX662" fmla="*/ 0 w 7467600"/>
              <a:gd name="connsiteY662" fmla="*/ 4233763 h 6858000"/>
              <a:gd name="connsiteX663" fmla="*/ 36881 w 7467600"/>
              <a:gd name="connsiteY663" fmla="*/ 4200118 h 6858000"/>
              <a:gd name="connsiteX664" fmla="*/ 910534 w 7467600"/>
              <a:gd name="connsiteY664" fmla="*/ 3629753 h 6858000"/>
              <a:gd name="connsiteX665" fmla="*/ 1578717 w 7467600"/>
              <a:gd name="connsiteY665" fmla="*/ 3575982 h 6858000"/>
              <a:gd name="connsiteX666" fmla="*/ 2338780 w 7467600"/>
              <a:gd name="connsiteY666" fmla="*/ 3033725 h 6858000"/>
              <a:gd name="connsiteX667" fmla="*/ 1807991 w 7467600"/>
              <a:gd name="connsiteY667" fmla="*/ 2807184 h 6858000"/>
              <a:gd name="connsiteX668" fmla="*/ 1416358 w 7467600"/>
              <a:gd name="connsiteY668" fmla="*/ 3112571 h 6858000"/>
              <a:gd name="connsiteX669" fmla="*/ 939066 w 7467600"/>
              <a:gd name="connsiteY669" fmla="*/ 3378798 h 6858000"/>
              <a:gd name="connsiteX670" fmla="*/ 115099 w 7467600"/>
              <a:gd name="connsiteY670" fmla="*/ 3607650 h 6858000"/>
              <a:gd name="connsiteX671" fmla="*/ 97284 w 7467600"/>
              <a:gd name="connsiteY671" fmla="*/ 3520393 h 6858000"/>
              <a:gd name="connsiteX672" fmla="*/ 922050 w 7467600"/>
              <a:gd name="connsiteY672" fmla="*/ 3074867 h 6858000"/>
              <a:gd name="connsiteX673" fmla="*/ 1405265 w 7467600"/>
              <a:gd name="connsiteY673" fmla="*/ 3016319 h 6858000"/>
              <a:gd name="connsiteX674" fmla="*/ 1407512 w 7467600"/>
              <a:gd name="connsiteY674" fmla="*/ 3018001 h 6858000"/>
              <a:gd name="connsiteX675" fmla="*/ 1726266 w 7467600"/>
              <a:gd name="connsiteY675" fmla="*/ 2777274 h 6858000"/>
              <a:gd name="connsiteX676" fmla="*/ 625390 w 7467600"/>
              <a:gd name="connsiteY676" fmla="*/ 2514541 h 6858000"/>
              <a:gd name="connsiteX677" fmla="*/ 619799 w 7467600"/>
              <a:gd name="connsiteY677" fmla="*/ 2527180 h 6858000"/>
              <a:gd name="connsiteX678" fmla="*/ 310030 w 7467600"/>
              <a:gd name="connsiteY678" fmla="*/ 2771818 h 6858000"/>
              <a:gd name="connsiteX679" fmla="*/ 173877 w 7467600"/>
              <a:gd name="connsiteY679" fmla="*/ 2937056 h 6858000"/>
              <a:gd name="connsiteX680" fmla="*/ 77889 w 7467600"/>
              <a:gd name="connsiteY680" fmla="*/ 3138440 h 6858000"/>
              <a:gd name="connsiteX681" fmla="*/ 0 w 7467600"/>
              <a:gd name="connsiteY681" fmla="*/ 3271395 h 6858000"/>
              <a:gd name="connsiteX682" fmla="*/ 0 w 7467600"/>
              <a:gd name="connsiteY682" fmla="*/ 3153002 h 6858000"/>
              <a:gd name="connsiteX683" fmla="*/ 2386 w 7467600"/>
              <a:gd name="connsiteY683" fmla="*/ 3149203 h 6858000"/>
              <a:gd name="connsiteX684" fmla="*/ 89753 w 7467600"/>
              <a:gd name="connsiteY684" fmla="*/ 2987702 h 6858000"/>
              <a:gd name="connsiteX685" fmla="*/ 76869 w 7467600"/>
              <a:gd name="connsiteY685" fmla="*/ 3005404 h 6858000"/>
              <a:gd name="connsiteX686" fmla="*/ 32049 w 7467600"/>
              <a:gd name="connsiteY686" fmla="*/ 3065814 h 6858000"/>
              <a:gd name="connsiteX687" fmla="*/ 0 w 7467600"/>
              <a:gd name="connsiteY687" fmla="*/ 3108744 h 6858000"/>
              <a:gd name="connsiteX688" fmla="*/ 0 w 7467600"/>
              <a:gd name="connsiteY688" fmla="*/ 3058059 h 6858000"/>
              <a:gd name="connsiteX689" fmla="*/ 7610 w 7467600"/>
              <a:gd name="connsiteY689" fmla="*/ 3047889 h 6858000"/>
              <a:gd name="connsiteX690" fmla="*/ 52419 w 7467600"/>
              <a:gd name="connsiteY690" fmla="*/ 2987479 h 6858000"/>
              <a:gd name="connsiteX691" fmla="*/ 59142 w 7467600"/>
              <a:gd name="connsiteY691" fmla="*/ 2978488 h 6858000"/>
              <a:gd name="connsiteX692" fmla="*/ 0 w 7467600"/>
              <a:gd name="connsiteY692" fmla="*/ 3015334 h 6858000"/>
              <a:gd name="connsiteX693" fmla="*/ 0 w 7467600"/>
              <a:gd name="connsiteY693" fmla="*/ 2914286 h 6858000"/>
              <a:gd name="connsiteX694" fmla="*/ 36383 w 7467600"/>
              <a:gd name="connsiteY694" fmla="*/ 2901128 h 6858000"/>
              <a:gd name="connsiteX695" fmla="*/ 156329 w 7467600"/>
              <a:gd name="connsiteY695" fmla="*/ 2840533 h 6858000"/>
              <a:gd name="connsiteX696" fmla="*/ 358355 w 7467600"/>
              <a:gd name="connsiteY696" fmla="*/ 2620471 h 6858000"/>
              <a:gd name="connsiteX697" fmla="*/ 510577 w 7467600"/>
              <a:gd name="connsiteY697" fmla="*/ 2501244 h 6858000"/>
              <a:gd name="connsiteX698" fmla="*/ 211967 w 7467600"/>
              <a:gd name="connsiteY698" fmla="*/ 2479171 h 6858000"/>
              <a:gd name="connsiteX699" fmla="*/ 0 w 7467600"/>
              <a:gd name="connsiteY699" fmla="*/ 2476398 h 6858000"/>
              <a:gd name="connsiteX700" fmla="*/ 0 w 7467600"/>
              <a:gd name="connsiteY700" fmla="*/ 2389189 h 6858000"/>
              <a:gd name="connsiteX701" fmla="*/ 103062 w 7467600"/>
              <a:gd name="connsiteY701" fmla="*/ 2389518 h 6858000"/>
              <a:gd name="connsiteX702" fmla="*/ 510734 w 7467600"/>
              <a:gd name="connsiteY702" fmla="*/ 2416201 h 6858000"/>
              <a:gd name="connsiteX703" fmla="*/ 279257 w 7467600"/>
              <a:gd name="connsiteY703" fmla="*/ 2092102 h 6858000"/>
              <a:gd name="connsiteX704" fmla="*/ 65265 w 7467600"/>
              <a:gd name="connsiteY704" fmla="*/ 2006049 h 6858000"/>
              <a:gd name="connsiteX705" fmla="*/ 0 w 7467600"/>
              <a:gd name="connsiteY705" fmla="*/ 1982532 h 6858000"/>
              <a:gd name="connsiteX706" fmla="*/ 0 w 7467600"/>
              <a:gd name="connsiteY706" fmla="*/ 1912789 h 6858000"/>
              <a:gd name="connsiteX707" fmla="*/ 97460 w 7467600"/>
              <a:gd name="connsiteY707" fmla="*/ 1953725 h 6858000"/>
              <a:gd name="connsiteX708" fmla="*/ 221272 w 7467600"/>
              <a:gd name="connsiteY708" fmla="*/ 1980766 h 6858000"/>
              <a:gd name="connsiteX709" fmla="*/ 116765 w 7467600"/>
              <a:gd name="connsiteY709" fmla="*/ 1911033 h 6858000"/>
              <a:gd name="connsiteX710" fmla="*/ 16405 w 7467600"/>
              <a:gd name="connsiteY710" fmla="*/ 1803412 h 6858000"/>
              <a:gd name="connsiteX711" fmla="*/ 0 w 7467600"/>
              <a:gd name="connsiteY711" fmla="*/ 1784777 h 6858000"/>
              <a:gd name="connsiteX712" fmla="*/ 0 w 7467600"/>
              <a:gd name="connsiteY712" fmla="*/ 1740082 h 6858000"/>
              <a:gd name="connsiteX713" fmla="*/ 39394 w 7467600"/>
              <a:gd name="connsiteY713" fmla="*/ 1784856 h 6858000"/>
              <a:gd name="connsiteX714" fmla="*/ 135813 w 7467600"/>
              <a:gd name="connsiteY714" fmla="*/ 1888838 h 6858000"/>
              <a:gd name="connsiteX715" fmla="*/ 242575 w 7467600"/>
              <a:gd name="connsiteY715" fmla="*/ 1958841 h 6858000"/>
              <a:gd name="connsiteX716" fmla="*/ 82197 w 7467600"/>
              <a:gd name="connsiteY716" fmla="*/ 1754826 h 6858000"/>
              <a:gd name="connsiteX717" fmla="*/ 0 w 7467600"/>
              <a:gd name="connsiteY717" fmla="*/ 1679650 h 6858000"/>
              <a:gd name="connsiteX718" fmla="*/ 0 w 7467600"/>
              <a:gd name="connsiteY718" fmla="*/ 1602463 h 6858000"/>
              <a:gd name="connsiteX719" fmla="*/ 84689 w 7467600"/>
              <a:gd name="connsiteY719" fmla="*/ 1677442 h 6858000"/>
              <a:gd name="connsiteX720" fmla="*/ 298437 w 7467600"/>
              <a:gd name="connsiteY720" fmla="*/ 1968019 h 6858000"/>
              <a:gd name="connsiteX721" fmla="*/ 227269 w 7467600"/>
              <a:gd name="connsiteY721" fmla="*/ 1114064 h 6858000"/>
              <a:gd name="connsiteX722" fmla="*/ 248003 w 7467600"/>
              <a:gd name="connsiteY722" fmla="*/ 1089613 h 6858000"/>
              <a:gd name="connsiteX723" fmla="*/ 427020 w 7467600"/>
              <a:gd name="connsiteY723" fmla="*/ 1619803 h 6858000"/>
              <a:gd name="connsiteX724" fmla="*/ 340345 w 7467600"/>
              <a:gd name="connsiteY724" fmla="*/ 2027739 h 6858000"/>
              <a:gd name="connsiteX725" fmla="*/ 360865 w 7467600"/>
              <a:gd name="connsiteY725" fmla="*/ 2044827 h 6858000"/>
              <a:gd name="connsiteX726" fmla="*/ 560414 w 7467600"/>
              <a:gd name="connsiteY726" fmla="*/ 2421457 h 6858000"/>
              <a:gd name="connsiteX727" fmla="*/ 1359703 w 7467600"/>
              <a:gd name="connsiteY727" fmla="*/ 2578554 h 6858000"/>
              <a:gd name="connsiteX728" fmla="*/ 1359422 w 7467600"/>
              <a:gd name="connsiteY728" fmla="*/ 2577994 h 6858000"/>
              <a:gd name="connsiteX729" fmla="*/ 828701 w 7467600"/>
              <a:gd name="connsiteY729" fmla="*/ 1839520 h 6858000"/>
              <a:gd name="connsiteX730" fmla="*/ 494427 w 7467600"/>
              <a:gd name="connsiteY730" fmla="*/ 1092333 h 6858000"/>
              <a:gd name="connsiteX731" fmla="*/ 506322 w 7467600"/>
              <a:gd name="connsiteY731" fmla="*/ 1020997 h 6858000"/>
              <a:gd name="connsiteX732" fmla="*/ 4570198 w 7467600"/>
              <a:gd name="connsiteY732" fmla="*/ 978081 h 6858000"/>
              <a:gd name="connsiteX733" fmla="*/ 4523691 w 7467600"/>
              <a:gd name="connsiteY733" fmla="*/ 1127776 h 6858000"/>
              <a:gd name="connsiteX734" fmla="*/ 4509875 w 7467600"/>
              <a:gd name="connsiteY734" fmla="*/ 1167552 h 6858000"/>
              <a:gd name="connsiteX735" fmla="*/ 4478168 w 7467600"/>
              <a:gd name="connsiteY735" fmla="*/ 1260735 h 6858000"/>
              <a:gd name="connsiteX736" fmla="*/ 4409309 w 7467600"/>
              <a:gd name="connsiteY736" fmla="*/ 1666996 h 6858000"/>
              <a:gd name="connsiteX737" fmla="*/ 4370031 w 7467600"/>
              <a:gd name="connsiteY737" fmla="*/ 1955666 h 6858000"/>
              <a:gd name="connsiteX738" fmla="*/ 4570198 w 7467600"/>
              <a:gd name="connsiteY738" fmla="*/ 978081 h 6858000"/>
              <a:gd name="connsiteX739" fmla="*/ 4557898 w 7467600"/>
              <a:gd name="connsiteY739" fmla="*/ 900011 h 6858000"/>
              <a:gd name="connsiteX740" fmla="*/ 4344840 w 7467600"/>
              <a:gd name="connsiteY740" fmla="*/ 1922038 h 6858000"/>
              <a:gd name="connsiteX741" fmla="*/ 4378710 w 7467600"/>
              <a:gd name="connsiteY741" fmla="*/ 1665516 h 6858000"/>
              <a:gd name="connsiteX742" fmla="*/ 4448798 w 7467600"/>
              <a:gd name="connsiteY742" fmla="*/ 1253024 h 6858000"/>
              <a:gd name="connsiteX743" fmla="*/ 4480315 w 7467600"/>
              <a:gd name="connsiteY743" fmla="*/ 1158454 h 6858000"/>
              <a:gd name="connsiteX744" fmla="*/ 4494133 w 7467600"/>
              <a:gd name="connsiteY744" fmla="*/ 1118676 h 6858000"/>
              <a:gd name="connsiteX745" fmla="*/ 4557898 w 7467600"/>
              <a:gd name="connsiteY745" fmla="*/ 900011 h 6858000"/>
              <a:gd name="connsiteX746" fmla="*/ 5870151 w 7467600"/>
              <a:gd name="connsiteY746" fmla="*/ 898890 h 6858000"/>
              <a:gd name="connsiteX747" fmla="*/ 5861335 w 7467600"/>
              <a:gd name="connsiteY747" fmla="*/ 899177 h 6858000"/>
              <a:gd name="connsiteX748" fmla="*/ 5843702 w 7467600"/>
              <a:gd name="connsiteY748" fmla="*/ 899748 h 6858000"/>
              <a:gd name="connsiteX749" fmla="*/ 5651107 w 7467600"/>
              <a:gd name="connsiteY749" fmla="*/ 920306 h 6858000"/>
              <a:gd name="connsiteX750" fmla="*/ 5459407 w 7467600"/>
              <a:gd name="connsiteY750" fmla="*/ 940975 h 6858000"/>
              <a:gd name="connsiteX751" fmla="*/ 5374846 w 7467600"/>
              <a:gd name="connsiteY751" fmla="*/ 941988 h 6858000"/>
              <a:gd name="connsiteX752" fmla="*/ 5256105 w 7467600"/>
              <a:gd name="connsiteY752" fmla="*/ 945632 h 6858000"/>
              <a:gd name="connsiteX753" fmla="*/ 5107071 w 7467600"/>
              <a:gd name="connsiteY753" fmla="*/ 969720 h 6858000"/>
              <a:gd name="connsiteX754" fmla="*/ 4998681 w 7467600"/>
              <a:gd name="connsiteY754" fmla="*/ 988771 h 6858000"/>
              <a:gd name="connsiteX755" fmla="*/ 5870151 w 7467600"/>
              <a:gd name="connsiteY755" fmla="*/ 898890 h 6858000"/>
              <a:gd name="connsiteX756" fmla="*/ 5504425 w 7467600"/>
              <a:gd name="connsiteY756" fmla="*/ 848067 h 6858000"/>
              <a:gd name="connsiteX757" fmla="*/ 4968849 w 7467600"/>
              <a:gd name="connsiteY757" fmla="*/ 962318 h 6858000"/>
              <a:gd name="connsiteX758" fmla="*/ 5104039 w 7467600"/>
              <a:gd name="connsiteY758" fmla="*/ 940634 h 6858000"/>
              <a:gd name="connsiteX759" fmla="*/ 5256311 w 7467600"/>
              <a:gd name="connsiteY759" fmla="*/ 916490 h 6858000"/>
              <a:gd name="connsiteX760" fmla="*/ 5377381 w 7467600"/>
              <a:gd name="connsiteY760" fmla="*/ 912671 h 6858000"/>
              <a:gd name="connsiteX761" fmla="*/ 5460148 w 7467600"/>
              <a:gd name="connsiteY761" fmla="*/ 911442 h 6858000"/>
              <a:gd name="connsiteX762" fmla="*/ 5648971 w 7467600"/>
              <a:gd name="connsiteY762" fmla="*/ 891331 h 6858000"/>
              <a:gd name="connsiteX763" fmla="*/ 5844807 w 7467600"/>
              <a:gd name="connsiteY763" fmla="*/ 870718 h 6858000"/>
              <a:gd name="connsiteX764" fmla="*/ 5862975 w 7467600"/>
              <a:gd name="connsiteY764" fmla="*/ 869756 h 6858000"/>
              <a:gd name="connsiteX765" fmla="*/ 5920887 w 7467600"/>
              <a:gd name="connsiteY765" fmla="*/ 865929 h 6858000"/>
              <a:gd name="connsiteX766" fmla="*/ 5504425 w 7467600"/>
              <a:gd name="connsiteY766" fmla="*/ 848067 h 6858000"/>
              <a:gd name="connsiteX767" fmla="*/ 3607114 w 7467600"/>
              <a:gd name="connsiteY767" fmla="*/ 467441 h 6858000"/>
              <a:gd name="connsiteX768" fmla="*/ 3296242 w 7467600"/>
              <a:gd name="connsiteY768" fmla="*/ 807991 h 6858000"/>
              <a:gd name="connsiteX769" fmla="*/ 3174674 w 7467600"/>
              <a:gd name="connsiteY769" fmla="*/ 919759 h 6858000"/>
              <a:gd name="connsiteX770" fmla="*/ 3042978 w 7467600"/>
              <a:gd name="connsiteY770" fmla="*/ 1054894 h 6858000"/>
              <a:gd name="connsiteX771" fmla="*/ 2968914 w 7467600"/>
              <a:gd name="connsiteY771" fmla="*/ 1133756 h 6858000"/>
              <a:gd name="connsiteX772" fmla="*/ 3103823 w 7467600"/>
              <a:gd name="connsiteY772" fmla="*/ 1026814 h 6858000"/>
              <a:gd name="connsiteX773" fmla="*/ 3607114 w 7467600"/>
              <a:gd name="connsiteY773" fmla="*/ 467441 h 6858000"/>
              <a:gd name="connsiteX774" fmla="*/ 3744487 w 7467600"/>
              <a:gd name="connsiteY774" fmla="*/ 383136 h 6858000"/>
              <a:gd name="connsiteX775" fmla="*/ 3970213 w 7467600"/>
              <a:gd name="connsiteY775" fmla="*/ 995559 h 6858000"/>
              <a:gd name="connsiteX776" fmla="*/ 3744487 w 7467600"/>
              <a:gd name="connsiteY776" fmla="*/ 383136 h 6858000"/>
              <a:gd name="connsiteX777" fmla="*/ 3624562 w 7467600"/>
              <a:gd name="connsiteY777" fmla="*/ 367041 h 6858000"/>
              <a:gd name="connsiteX778" fmla="*/ 3489712 w 7467600"/>
              <a:gd name="connsiteY778" fmla="*/ 485386 h 6858000"/>
              <a:gd name="connsiteX779" fmla="*/ 3182994 w 7467600"/>
              <a:gd name="connsiteY779" fmla="*/ 828265 h 6858000"/>
              <a:gd name="connsiteX780" fmla="*/ 2892114 w 7467600"/>
              <a:gd name="connsiteY780" fmla="*/ 1172635 h 6858000"/>
              <a:gd name="connsiteX781" fmla="*/ 3021459 w 7467600"/>
              <a:gd name="connsiteY781" fmla="*/ 1035385 h 6858000"/>
              <a:gd name="connsiteX782" fmla="*/ 3153873 w 7467600"/>
              <a:gd name="connsiteY782" fmla="*/ 898971 h 6858000"/>
              <a:gd name="connsiteX783" fmla="*/ 3276511 w 7467600"/>
              <a:gd name="connsiteY783" fmla="*/ 786423 h 6858000"/>
              <a:gd name="connsiteX784" fmla="*/ 3584154 w 7467600"/>
              <a:gd name="connsiteY784" fmla="*/ 448218 h 6858000"/>
              <a:gd name="connsiteX785" fmla="*/ 3624562 w 7467600"/>
              <a:gd name="connsiteY785" fmla="*/ 367041 h 6858000"/>
              <a:gd name="connsiteX786" fmla="*/ 3766672 w 7467600"/>
              <a:gd name="connsiteY786" fmla="*/ 359429 h 6858000"/>
              <a:gd name="connsiteX787" fmla="*/ 3996338 w 7467600"/>
              <a:gd name="connsiteY787" fmla="*/ 968237 h 6858000"/>
              <a:gd name="connsiteX788" fmla="*/ 3766672 w 7467600"/>
              <a:gd name="connsiteY788" fmla="*/ 359429 h 6858000"/>
              <a:gd name="connsiteX789" fmla="*/ 5805386 w 7467600"/>
              <a:gd name="connsiteY789" fmla="*/ 239240 h 6858000"/>
              <a:gd name="connsiteX790" fmla="*/ 5736947 w 7467600"/>
              <a:gd name="connsiteY790" fmla="*/ 261367 h 6858000"/>
              <a:gd name="connsiteX791" fmla="*/ 5427012 w 7467600"/>
              <a:gd name="connsiteY791" fmla="*/ 311272 h 6858000"/>
              <a:gd name="connsiteX792" fmla="*/ 5147818 w 7467600"/>
              <a:gd name="connsiteY792" fmla="*/ 322112 h 6858000"/>
              <a:gd name="connsiteX793" fmla="*/ 5060854 w 7467600"/>
              <a:gd name="connsiteY793" fmla="*/ 311882 h 6858000"/>
              <a:gd name="connsiteX794" fmla="*/ 4945989 w 7467600"/>
              <a:gd name="connsiteY794" fmla="*/ 300516 h 6858000"/>
              <a:gd name="connsiteX795" fmla="*/ 5410479 w 7467600"/>
              <a:gd name="connsiteY795" fmla="*/ 348434 h 6858000"/>
              <a:gd name="connsiteX796" fmla="*/ 5805386 w 7467600"/>
              <a:gd name="connsiteY796" fmla="*/ 239240 h 6858000"/>
              <a:gd name="connsiteX797" fmla="*/ 5905192 w 7467600"/>
              <a:gd name="connsiteY797" fmla="*/ 163079 h 6858000"/>
              <a:gd name="connsiteX798" fmla="*/ 5865655 w 7467600"/>
              <a:gd name="connsiteY798" fmla="*/ 171901 h 6858000"/>
              <a:gd name="connsiteX799" fmla="*/ 5259740 w 7467600"/>
              <a:gd name="connsiteY799" fmla="*/ 257013 h 6858000"/>
              <a:gd name="connsiteX800" fmla="*/ 5208466 w 7467600"/>
              <a:gd name="connsiteY800" fmla="*/ 257550 h 6858000"/>
              <a:gd name="connsiteX801" fmla="*/ 4980204 w 7467600"/>
              <a:gd name="connsiteY801" fmla="*/ 271903 h 6858000"/>
              <a:gd name="connsiteX802" fmla="*/ 5068068 w 7467600"/>
              <a:gd name="connsiteY802" fmla="*/ 282244 h 6858000"/>
              <a:gd name="connsiteX803" fmla="*/ 5153231 w 7467600"/>
              <a:gd name="connsiteY803" fmla="*/ 292240 h 6858000"/>
              <a:gd name="connsiteX804" fmla="*/ 5426491 w 7467600"/>
              <a:gd name="connsiteY804" fmla="*/ 281128 h 6858000"/>
              <a:gd name="connsiteX805" fmla="*/ 5731212 w 7467600"/>
              <a:gd name="connsiteY805" fmla="*/ 231951 h 6858000"/>
              <a:gd name="connsiteX806" fmla="*/ 5905192 w 7467600"/>
              <a:gd name="connsiteY806" fmla="*/ 163079 h 6858000"/>
              <a:gd name="connsiteX807" fmla="*/ 5944437 w 7467600"/>
              <a:gd name="connsiteY807" fmla="*/ 113829 h 6858000"/>
              <a:gd name="connsiteX808" fmla="*/ 5825032 w 7467600"/>
              <a:gd name="connsiteY808" fmla="*/ 146405 h 6858000"/>
              <a:gd name="connsiteX809" fmla="*/ 4955599 w 7467600"/>
              <a:gd name="connsiteY809" fmla="*/ 247008 h 6858000"/>
              <a:gd name="connsiteX810" fmla="*/ 5210104 w 7467600"/>
              <a:gd name="connsiteY810" fmla="*/ 228123 h 6858000"/>
              <a:gd name="connsiteX811" fmla="*/ 5261015 w 7467600"/>
              <a:gd name="connsiteY811" fmla="*/ 227087 h 6858000"/>
              <a:gd name="connsiteX812" fmla="*/ 5861181 w 7467600"/>
              <a:gd name="connsiteY812" fmla="*/ 143093 h 6858000"/>
              <a:gd name="connsiteX813" fmla="*/ 5961252 w 7467600"/>
              <a:gd name="connsiteY813" fmla="*/ 114820 h 6858000"/>
              <a:gd name="connsiteX814" fmla="*/ 5944437 w 7467600"/>
              <a:gd name="connsiteY814" fmla="*/ 113829 h 6858000"/>
              <a:gd name="connsiteX815" fmla="*/ 3882765 w 7467600"/>
              <a:gd name="connsiteY815" fmla="*/ 0 h 6858000"/>
              <a:gd name="connsiteX816" fmla="*/ 3995099 w 7467600"/>
              <a:gd name="connsiteY816" fmla="*/ 0 h 6858000"/>
              <a:gd name="connsiteX817" fmla="*/ 4163818 w 7467600"/>
              <a:gd name="connsiteY817" fmla="*/ 234104 h 6858000"/>
              <a:gd name="connsiteX818" fmla="*/ 4172099 w 7467600"/>
              <a:gd name="connsiteY818" fmla="*/ 234207 h 6858000"/>
              <a:gd name="connsiteX819" fmla="*/ 4784282 w 7467600"/>
              <a:gd name="connsiteY819" fmla="*/ 276561 h 6858000"/>
              <a:gd name="connsiteX820" fmla="*/ 4801687 w 7467600"/>
              <a:gd name="connsiteY820" fmla="*/ 267764 h 6858000"/>
              <a:gd name="connsiteX821" fmla="*/ 6082788 w 7467600"/>
              <a:gd name="connsiteY821" fmla="*/ 64119 h 6858000"/>
              <a:gd name="connsiteX822" fmla="*/ 6099442 w 7467600"/>
              <a:gd name="connsiteY822" fmla="*/ 82568 h 6858000"/>
              <a:gd name="connsiteX823" fmla="*/ 4804137 w 7467600"/>
              <a:gd name="connsiteY823" fmla="*/ 320931 h 6858000"/>
              <a:gd name="connsiteX824" fmla="*/ 4227047 w 7467600"/>
              <a:gd name="connsiteY824" fmla="*/ 313415 h 6858000"/>
              <a:gd name="connsiteX825" fmla="*/ 4346041 w 7467600"/>
              <a:gd name="connsiteY825" fmla="*/ 456086 h 6858000"/>
              <a:gd name="connsiteX826" fmla="*/ 4870967 w 7467600"/>
              <a:gd name="connsiteY826" fmla="*/ 963061 h 6858000"/>
              <a:gd name="connsiteX827" fmla="*/ 4889647 w 7467600"/>
              <a:gd name="connsiteY827" fmla="*/ 957147 h 6858000"/>
              <a:gd name="connsiteX828" fmla="*/ 5422504 w 7467600"/>
              <a:gd name="connsiteY828" fmla="*/ 805191 h 6858000"/>
              <a:gd name="connsiteX829" fmla="*/ 6087656 w 7467600"/>
              <a:gd name="connsiteY829" fmla="*/ 826703 h 6858000"/>
              <a:gd name="connsiteX830" fmla="*/ 6058717 w 7467600"/>
              <a:gd name="connsiteY830" fmla="*/ 865992 h 6858000"/>
              <a:gd name="connsiteX831" fmla="*/ 4974153 w 7467600"/>
              <a:gd name="connsiteY831" fmla="*/ 1045456 h 6858000"/>
              <a:gd name="connsiteX832" fmla="*/ 5627835 w 7467600"/>
              <a:gd name="connsiteY832" fmla="*/ 1472077 h 6858000"/>
              <a:gd name="connsiteX833" fmla="*/ 5629817 w 7467600"/>
              <a:gd name="connsiteY833" fmla="*/ 1471412 h 6858000"/>
              <a:gd name="connsiteX834" fmla="*/ 5634124 w 7467600"/>
              <a:gd name="connsiteY834" fmla="*/ 1470572 h 6858000"/>
              <a:gd name="connsiteX835" fmla="*/ 5755832 w 7467600"/>
              <a:gd name="connsiteY835" fmla="*/ 1383886 h 6858000"/>
              <a:gd name="connsiteX836" fmla="*/ 6014186 w 7467600"/>
              <a:gd name="connsiteY836" fmla="*/ 1279799 h 6858000"/>
              <a:gd name="connsiteX837" fmla="*/ 6901619 w 7467600"/>
              <a:gd name="connsiteY837" fmla="*/ 1047874 h 6858000"/>
              <a:gd name="connsiteX838" fmla="*/ 6931566 w 7467600"/>
              <a:gd name="connsiteY838" fmla="*/ 1062034 h 6858000"/>
              <a:gd name="connsiteX839" fmla="*/ 5790982 w 7467600"/>
              <a:gd name="connsiteY839" fmla="*/ 1561380 h 6858000"/>
              <a:gd name="connsiteX840" fmla="*/ 6188971 w 7467600"/>
              <a:gd name="connsiteY840" fmla="*/ 1755168 h 6858000"/>
              <a:gd name="connsiteX841" fmla="*/ 6202446 w 7467600"/>
              <a:gd name="connsiteY841" fmla="*/ 1752268 h 6858000"/>
              <a:gd name="connsiteX842" fmla="*/ 7179560 w 7467600"/>
              <a:gd name="connsiteY842" fmla="*/ 1467551 h 6858000"/>
              <a:gd name="connsiteX843" fmla="*/ 7158730 w 7467600"/>
              <a:gd name="connsiteY843" fmla="*/ 1507835 h 6858000"/>
              <a:gd name="connsiteX844" fmla="*/ 6326959 w 7467600"/>
              <a:gd name="connsiteY844" fmla="*/ 1817686 h 6858000"/>
              <a:gd name="connsiteX845" fmla="*/ 6537433 w 7467600"/>
              <a:gd name="connsiteY845" fmla="*/ 1907790 h 6858000"/>
              <a:gd name="connsiteX846" fmla="*/ 6550221 w 7467600"/>
              <a:gd name="connsiteY846" fmla="*/ 1910729 h 6858000"/>
              <a:gd name="connsiteX847" fmla="*/ 6964438 w 7467600"/>
              <a:gd name="connsiteY847" fmla="*/ 2209505 h 6858000"/>
              <a:gd name="connsiteX848" fmla="*/ 7367862 w 7467600"/>
              <a:gd name="connsiteY848" fmla="*/ 2806833 h 6858000"/>
              <a:gd name="connsiteX849" fmla="*/ 7364329 w 7467600"/>
              <a:gd name="connsiteY849" fmla="*/ 2826907 h 6858000"/>
              <a:gd name="connsiteX850" fmla="*/ 7290545 w 7467600"/>
              <a:gd name="connsiteY850" fmla="*/ 2850663 h 6858000"/>
              <a:gd name="connsiteX851" fmla="*/ 6472036 w 7467600"/>
              <a:gd name="connsiteY851" fmla="*/ 1959003 h 6858000"/>
              <a:gd name="connsiteX852" fmla="*/ 5792897 w 7467600"/>
              <a:gd name="connsiteY852" fmla="*/ 1647747 h 6858000"/>
              <a:gd name="connsiteX853" fmla="*/ 5842751 w 7467600"/>
              <a:gd name="connsiteY853" fmla="*/ 1816112 h 6858000"/>
              <a:gd name="connsiteX854" fmla="*/ 5847424 w 7467600"/>
              <a:gd name="connsiteY854" fmla="*/ 1815776 h 6858000"/>
              <a:gd name="connsiteX855" fmla="*/ 6399821 w 7467600"/>
              <a:gd name="connsiteY855" fmla="*/ 2344799 h 6858000"/>
              <a:gd name="connsiteX856" fmla="*/ 6323232 w 7467600"/>
              <a:gd name="connsiteY856" fmla="*/ 2389634 h 6858000"/>
              <a:gd name="connsiteX857" fmla="*/ 5942958 w 7467600"/>
              <a:gd name="connsiteY857" fmla="*/ 2077708 h 6858000"/>
              <a:gd name="connsiteX858" fmla="*/ 5921559 w 7467600"/>
              <a:gd name="connsiteY858" fmla="*/ 2378596 h 6858000"/>
              <a:gd name="connsiteX859" fmla="*/ 5817651 w 7467600"/>
              <a:gd name="connsiteY859" fmla="*/ 3023919 h 6858000"/>
              <a:gd name="connsiteX860" fmla="*/ 5729634 w 7467600"/>
              <a:gd name="connsiteY860" fmla="*/ 3051849 h 6858000"/>
              <a:gd name="connsiteX861" fmla="*/ 5611018 w 7467600"/>
              <a:gd name="connsiteY861" fmla="*/ 2316769 h 6858000"/>
              <a:gd name="connsiteX862" fmla="*/ 5687608 w 7467600"/>
              <a:gd name="connsiteY862" fmla="*/ 2039972 h 6858000"/>
              <a:gd name="connsiteX863" fmla="*/ 5657554 w 7467600"/>
              <a:gd name="connsiteY863" fmla="*/ 1576445 h 6858000"/>
              <a:gd name="connsiteX864" fmla="*/ 5150475 w 7467600"/>
              <a:gd name="connsiteY864" fmla="*/ 1274012 h 6858000"/>
              <a:gd name="connsiteX865" fmla="*/ 5349142 w 7467600"/>
              <a:gd name="connsiteY865" fmla="*/ 2204405 h 6858000"/>
              <a:gd name="connsiteX866" fmla="*/ 5262214 w 7467600"/>
              <a:gd name="connsiteY866" fmla="*/ 2233836 h 6858000"/>
              <a:gd name="connsiteX867" fmla="*/ 4981539 w 7467600"/>
              <a:gd name="connsiteY867" fmla="*/ 1542201 h 6858000"/>
              <a:gd name="connsiteX868" fmla="*/ 4958461 w 7467600"/>
              <a:gd name="connsiteY868" fmla="*/ 1136957 h 6858000"/>
              <a:gd name="connsiteX869" fmla="*/ 4655015 w 7467600"/>
              <a:gd name="connsiteY869" fmla="*/ 891426 h 6858000"/>
              <a:gd name="connsiteX870" fmla="*/ 4348002 w 7467600"/>
              <a:gd name="connsiteY870" fmla="*/ 2205895 h 6858000"/>
              <a:gd name="connsiteX871" fmla="*/ 4262250 w 7467600"/>
              <a:gd name="connsiteY871" fmla="*/ 2219972 h 6858000"/>
              <a:gd name="connsiteX872" fmla="*/ 4550611 w 7467600"/>
              <a:gd name="connsiteY872" fmla="*/ 817540 h 6858000"/>
              <a:gd name="connsiteX873" fmla="*/ 4564418 w 7467600"/>
              <a:gd name="connsiteY873" fmla="*/ 808293 h 6858000"/>
              <a:gd name="connsiteX874" fmla="*/ 4266388 w 7467600"/>
              <a:gd name="connsiteY874" fmla="*/ 500083 h 6858000"/>
              <a:gd name="connsiteX875" fmla="*/ 4032842 w 7467600"/>
              <a:gd name="connsiteY875" fmla="*/ 211809 h 6858000"/>
              <a:gd name="connsiteX876" fmla="*/ 3882765 w 7467600"/>
              <a:gd name="connsiteY876" fmla="*/ 0 h 6858000"/>
              <a:gd name="connsiteX877" fmla="*/ 3721337 w 7467600"/>
              <a:gd name="connsiteY877" fmla="*/ 0 h 6858000"/>
              <a:gd name="connsiteX878" fmla="*/ 3797544 w 7467600"/>
              <a:gd name="connsiteY878" fmla="*/ 0 h 6858000"/>
              <a:gd name="connsiteX879" fmla="*/ 3775734 w 7467600"/>
              <a:gd name="connsiteY879" fmla="*/ 95131 h 6858000"/>
              <a:gd name="connsiteX880" fmla="*/ 3724807 w 7467600"/>
              <a:gd name="connsiteY880" fmla="*/ 272257 h 6858000"/>
              <a:gd name="connsiteX881" fmla="*/ 3726844 w 7467600"/>
              <a:gd name="connsiteY881" fmla="*/ 282988 h 6858000"/>
              <a:gd name="connsiteX882" fmla="*/ 3742664 w 7467600"/>
              <a:gd name="connsiteY882" fmla="*/ 279918 h 6858000"/>
              <a:gd name="connsiteX883" fmla="*/ 4103910 w 7467600"/>
              <a:gd name="connsiteY883" fmla="*/ 1161917 h 6858000"/>
              <a:gd name="connsiteX884" fmla="*/ 4020269 w 7467600"/>
              <a:gd name="connsiteY884" fmla="*/ 1200406 h 6858000"/>
              <a:gd name="connsiteX885" fmla="*/ 3674882 w 7467600"/>
              <a:gd name="connsiteY885" fmla="*/ 488524 h 6858000"/>
              <a:gd name="connsiteX886" fmla="*/ 3132682 w 7467600"/>
              <a:gd name="connsiteY886" fmla="*/ 1072284 h 6858000"/>
              <a:gd name="connsiteX887" fmla="*/ 2716346 w 7467600"/>
              <a:gd name="connsiteY887" fmla="*/ 1276376 h 6858000"/>
              <a:gd name="connsiteX888" fmla="*/ 2716772 w 7467600"/>
              <a:gd name="connsiteY888" fmla="*/ 1255462 h 6858000"/>
              <a:gd name="connsiteX889" fmla="*/ 3471096 w 7467600"/>
              <a:gd name="connsiteY889" fmla="*/ 437072 h 6858000"/>
              <a:gd name="connsiteX890" fmla="*/ 3639057 w 7467600"/>
              <a:gd name="connsiteY890" fmla="*/ 286334 h 6858000"/>
              <a:gd name="connsiteX891" fmla="*/ 3640309 w 7467600"/>
              <a:gd name="connsiteY891" fmla="*/ 284664 h 6858000"/>
              <a:gd name="connsiteX892" fmla="*/ 3646022 w 7467600"/>
              <a:gd name="connsiteY892" fmla="*/ 276711 h 6858000"/>
              <a:gd name="connsiteX893" fmla="*/ 3707943 w 7467600"/>
              <a:gd name="connsiteY893" fmla="*/ 65958 h 6858000"/>
              <a:gd name="connsiteX894" fmla="*/ 3721337 w 7467600"/>
              <a:gd name="connsiteY894" fmla="*/ 0 h 6858000"/>
              <a:gd name="connsiteX895" fmla="*/ 2867960 w 7467600"/>
              <a:gd name="connsiteY895" fmla="*/ 0 h 6858000"/>
              <a:gd name="connsiteX896" fmla="*/ 2926351 w 7467600"/>
              <a:gd name="connsiteY896" fmla="*/ 0 h 6858000"/>
              <a:gd name="connsiteX897" fmla="*/ 2902823 w 7467600"/>
              <a:gd name="connsiteY897" fmla="*/ 262929 h 6858000"/>
              <a:gd name="connsiteX898" fmla="*/ 2940663 w 7467600"/>
              <a:gd name="connsiteY898" fmla="*/ 140884 h 6858000"/>
              <a:gd name="connsiteX899" fmla="*/ 2947039 w 7467600"/>
              <a:gd name="connsiteY899" fmla="*/ 122524 h 6858000"/>
              <a:gd name="connsiteX900" fmla="*/ 2984316 w 7467600"/>
              <a:gd name="connsiteY900" fmla="*/ 0 h 6858000"/>
              <a:gd name="connsiteX901" fmla="*/ 3016114 w 7467600"/>
              <a:gd name="connsiteY901" fmla="*/ 0 h 6858000"/>
              <a:gd name="connsiteX902" fmla="*/ 2979949 w 7467600"/>
              <a:gd name="connsiteY902" fmla="*/ 119274 h 6858000"/>
              <a:gd name="connsiteX903" fmla="*/ 3023879 w 7467600"/>
              <a:gd name="connsiteY903" fmla="*/ 0 h 6858000"/>
              <a:gd name="connsiteX904" fmla="*/ 3105400 w 7467600"/>
              <a:gd name="connsiteY904" fmla="*/ 0 h 6858000"/>
              <a:gd name="connsiteX905" fmla="*/ 3094669 w 7467600"/>
              <a:gd name="connsiteY905" fmla="*/ 30308 h 6858000"/>
              <a:gd name="connsiteX906" fmla="*/ 2901945 w 7467600"/>
              <a:gd name="connsiteY906" fmla="*/ 466538 h 6858000"/>
              <a:gd name="connsiteX907" fmla="*/ 2815209 w 7467600"/>
              <a:gd name="connsiteY907" fmla="*/ 497361 h 6858000"/>
              <a:gd name="connsiteX908" fmla="*/ 2844845 w 7467600"/>
              <a:gd name="connsiteY908" fmla="*/ 127638 h 6858000"/>
              <a:gd name="connsiteX909" fmla="*/ 2867960 w 7467600"/>
              <a:gd name="connsiteY909" fmla="*/ 0 h 6858000"/>
              <a:gd name="connsiteX910" fmla="*/ 1057230 w 7467600"/>
              <a:gd name="connsiteY910" fmla="*/ 0 h 6858000"/>
              <a:gd name="connsiteX911" fmla="*/ 1111003 w 7467600"/>
              <a:gd name="connsiteY911" fmla="*/ 0 h 6858000"/>
              <a:gd name="connsiteX912" fmla="*/ 1125553 w 7467600"/>
              <a:gd name="connsiteY912" fmla="*/ 52588 h 6858000"/>
              <a:gd name="connsiteX913" fmla="*/ 1304276 w 7467600"/>
              <a:gd name="connsiteY913" fmla="*/ 476275 h 6858000"/>
              <a:gd name="connsiteX914" fmla="*/ 1492066 w 7467600"/>
              <a:gd name="connsiteY914" fmla="*/ 886333 h 6858000"/>
              <a:gd name="connsiteX915" fmla="*/ 1423698 w 7467600"/>
              <a:gd name="connsiteY915" fmla="*/ 710817 h 6858000"/>
              <a:gd name="connsiteX916" fmla="*/ 1357609 w 7467600"/>
              <a:gd name="connsiteY916" fmla="*/ 532892 h 6858000"/>
              <a:gd name="connsiteX917" fmla="*/ 1309550 w 7467600"/>
              <a:gd name="connsiteY917" fmla="*/ 374031 h 6858000"/>
              <a:gd name="connsiteX918" fmla="*/ 1193673 w 7467600"/>
              <a:gd name="connsiteY918" fmla="*/ 49533 h 6858000"/>
              <a:gd name="connsiteX919" fmla="*/ 1164391 w 7467600"/>
              <a:gd name="connsiteY919" fmla="*/ 0 h 6858000"/>
              <a:gd name="connsiteX920" fmla="*/ 1200666 w 7467600"/>
              <a:gd name="connsiteY920" fmla="*/ 0 h 6858000"/>
              <a:gd name="connsiteX921" fmla="*/ 1223408 w 7467600"/>
              <a:gd name="connsiteY921" fmla="*/ 38996 h 6858000"/>
              <a:gd name="connsiteX922" fmla="*/ 1339635 w 7467600"/>
              <a:gd name="connsiteY922" fmla="*/ 365517 h 6858000"/>
              <a:gd name="connsiteX923" fmla="*/ 1387469 w 7467600"/>
              <a:gd name="connsiteY923" fmla="*/ 523079 h 6858000"/>
              <a:gd name="connsiteX924" fmla="*/ 1452685 w 7467600"/>
              <a:gd name="connsiteY924" fmla="*/ 699806 h 6858000"/>
              <a:gd name="connsiteX925" fmla="*/ 1492092 w 7467600"/>
              <a:gd name="connsiteY925" fmla="*/ 800424 h 6858000"/>
              <a:gd name="connsiteX926" fmla="*/ 1455302 w 7467600"/>
              <a:gd name="connsiteY926" fmla="*/ 632913 h 6858000"/>
              <a:gd name="connsiteX927" fmla="*/ 1222336 w 7467600"/>
              <a:gd name="connsiteY927" fmla="*/ 9480 h 6858000"/>
              <a:gd name="connsiteX928" fmla="*/ 1214634 w 7467600"/>
              <a:gd name="connsiteY928" fmla="*/ 0 h 6858000"/>
              <a:gd name="connsiteX929" fmla="*/ 1289827 w 7467600"/>
              <a:gd name="connsiteY929" fmla="*/ 0 h 6858000"/>
              <a:gd name="connsiteX930" fmla="*/ 1321076 w 7467600"/>
              <a:gd name="connsiteY930" fmla="*/ 59722 h 6858000"/>
              <a:gd name="connsiteX931" fmla="*/ 1512579 w 7467600"/>
              <a:gd name="connsiteY931" fmla="*/ 626441 h 6858000"/>
              <a:gd name="connsiteX932" fmla="*/ 1506076 w 7467600"/>
              <a:gd name="connsiteY932" fmla="*/ 1089289 h 6858000"/>
              <a:gd name="connsiteX933" fmla="*/ 1486346 w 7467600"/>
              <a:gd name="connsiteY933" fmla="*/ 1079919 h 6858000"/>
              <a:gd name="connsiteX934" fmla="*/ 1070511 w 7467600"/>
              <a:gd name="connsiteY934" fmla="*/ 48609 h 6858000"/>
              <a:gd name="connsiteX935" fmla="*/ 1057230 w 7467600"/>
              <a:gd name="connsiteY935" fmla="*/ 0 h 6858000"/>
              <a:gd name="connsiteX936" fmla="*/ 43151 w 7467600"/>
              <a:gd name="connsiteY936" fmla="*/ 0 h 6858000"/>
              <a:gd name="connsiteX937" fmla="*/ 95283 w 7467600"/>
              <a:gd name="connsiteY937" fmla="*/ 0 h 6858000"/>
              <a:gd name="connsiteX938" fmla="*/ 300708 w 7467600"/>
              <a:gd name="connsiteY938" fmla="*/ 154571 h 6858000"/>
              <a:gd name="connsiteX939" fmla="*/ 530414 w 7467600"/>
              <a:gd name="connsiteY939" fmla="*/ 354673 h 6858000"/>
              <a:gd name="connsiteX940" fmla="*/ 333785 w 7467600"/>
              <a:gd name="connsiteY940" fmla="*/ 161564 h 6858000"/>
              <a:gd name="connsiteX941" fmla="*/ 147005 w 7467600"/>
              <a:gd name="connsiteY941" fmla="*/ 0 h 6858000"/>
              <a:gd name="connsiteX942" fmla="*/ 272509 w 7467600"/>
              <a:gd name="connsiteY942" fmla="*/ 0 h 6858000"/>
              <a:gd name="connsiteX943" fmla="*/ 326276 w 7467600"/>
              <a:gd name="connsiteY943" fmla="*/ 45847 h 6858000"/>
              <a:gd name="connsiteX944" fmla="*/ 823759 w 7467600"/>
              <a:gd name="connsiteY944" fmla="*/ 574145 h 6858000"/>
              <a:gd name="connsiteX945" fmla="*/ 811254 w 7467600"/>
              <a:gd name="connsiteY945" fmla="*/ 665546 h 6858000"/>
              <a:gd name="connsiteX946" fmla="*/ 154042 w 7467600"/>
              <a:gd name="connsiteY946" fmla="*/ 261522 h 6858000"/>
              <a:gd name="connsiteX947" fmla="*/ 13550 w 7467600"/>
              <a:gd name="connsiteY947" fmla="*/ 158423 h 6858000"/>
              <a:gd name="connsiteX948" fmla="*/ 0 w 7467600"/>
              <a:gd name="connsiteY948" fmla="*/ 146618 h 6858000"/>
              <a:gd name="connsiteX949" fmla="*/ 0 w 7467600"/>
              <a:gd name="connsiteY949" fmla="*/ 59161 h 6858000"/>
              <a:gd name="connsiteX950" fmla="*/ 45427 w 7467600"/>
              <a:gd name="connsiteY950" fmla="*/ 101078 h 6858000"/>
              <a:gd name="connsiteX951" fmla="*/ 630103 w 7467600"/>
              <a:gd name="connsiteY951" fmla="*/ 485885 h 6858000"/>
              <a:gd name="connsiteX952" fmla="*/ 532040 w 7467600"/>
              <a:gd name="connsiteY952" fmla="*/ 399359 h 6858000"/>
              <a:gd name="connsiteX953" fmla="*/ 517618 w 7467600"/>
              <a:gd name="connsiteY953" fmla="*/ 385726 h 6858000"/>
              <a:gd name="connsiteX954" fmla="*/ 285074 w 7467600"/>
              <a:gd name="connsiteY954" fmla="*/ 182755 h 6858000"/>
              <a:gd name="connsiteX955" fmla="*/ 43151 w 7467600"/>
              <a:gd name="connsiteY955"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1456157 w 7467600"/>
              <a:gd name="connsiteY74" fmla="*/ 5371404 h 6858000"/>
              <a:gd name="connsiteX75" fmla="*/ 1244432 w 7467600"/>
              <a:gd name="connsiteY75" fmla="*/ 5385601 h 6858000"/>
              <a:gd name="connsiteX76" fmla="*/ 973990 w 7467600"/>
              <a:gd name="connsiteY76" fmla="*/ 5424940 h 6858000"/>
              <a:gd name="connsiteX77" fmla="*/ 1103809 w 7467600"/>
              <a:gd name="connsiteY77" fmla="*/ 5433720 h 6858000"/>
              <a:gd name="connsiteX78" fmla="*/ 1123454 w 7467600"/>
              <a:gd name="connsiteY78" fmla="*/ 5435727 h 6858000"/>
              <a:gd name="connsiteX79" fmla="*/ 1737017 w 7467600"/>
              <a:gd name="connsiteY79" fmla="*/ 5452183 h 6858000"/>
              <a:gd name="connsiteX80" fmla="*/ 1824397 w 7467600"/>
              <a:gd name="connsiteY80" fmla="*/ 5447757 h 6858000"/>
              <a:gd name="connsiteX81" fmla="*/ 2070059 w 7467600"/>
              <a:gd name="connsiteY81" fmla="*/ 5441660 h 6858000"/>
              <a:gd name="connsiteX82" fmla="*/ 1456157 w 7467600"/>
              <a:gd name="connsiteY82" fmla="*/ 5371404 h 6858000"/>
              <a:gd name="connsiteX83" fmla="*/ 4988186 w 7467600"/>
              <a:gd name="connsiteY83" fmla="*/ 5216467 h 6858000"/>
              <a:gd name="connsiteX84" fmla="*/ 4777334 w 7467600"/>
              <a:gd name="connsiteY84" fmla="*/ 5406072 h 6858000"/>
              <a:gd name="connsiteX85" fmla="*/ 4718341 w 7467600"/>
              <a:gd name="connsiteY85" fmla="*/ 5468043 h 6858000"/>
              <a:gd name="connsiteX86" fmla="*/ 4604655 w 7467600"/>
              <a:gd name="connsiteY86" fmla="*/ 5583434 h 6858000"/>
              <a:gd name="connsiteX87" fmla="*/ 4565074 w 7467600"/>
              <a:gd name="connsiteY87" fmla="*/ 5618550 h 6858000"/>
              <a:gd name="connsiteX88" fmla="*/ 4988186 w 7467600"/>
              <a:gd name="connsiteY88" fmla="*/ 5216467 h 6858000"/>
              <a:gd name="connsiteX89" fmla="*/ 4978032 w 7467600"/>
              <a:gd name="connsiteY89" fmla="*/ 5183809 h 6858000"/>
              <a:gd name="connsiteX90" fmla="*/ 4463413 w 7467600"/>
              <a:gd name="connsiteY90" fmla="*/ 5615162 h 6858000"/>
              <a:gd name="connsiteX91" fmla="*/ 4358134 w 7467600"/>
              <a:gd name="connsiteY91" fmla="*/ 5742791 h 6858000"/>
              <a:gd name="connsiteX92" fmla="*/ 4376219 w 7467600"/>
              <a:gd name="connsiteY92" fmla="*/ 5729027 h 6858000"/>
              <a:gd name="connsiteX93" fmla="*/ 4582340 w 7467600"/>
              <a:gd name="connsiteY93" fmla="*/ 5561037 h 6858000"/>
              <a:gd name="connsiteX94" fmla="*/ 4694684 w 7467600"/>
              <a:gd name="connsiteY94" fmla="*/ 5447098 h 6858000"/>
              <a:gd name="connsiteX95" fmla="*/ 4754123 w 7467600"/>
              <a:gd name="connsiteY95" fmla="*/ 5384643 h 6858000"/>
              <a:gd name="connsiteX96" fmla="*/ 4978032 w 7467600"/>
              <a:gd name="connsiteY96" fmla="*/ 5183809 h 6858000"/>
              <a:gd name="connsiteX97" fmla="*/ 1903353 w 7467600"/>
              <a:gd name="connsiteY97" fmla="*/ 5044827 h 6858000"/>
              <a:gd name="connsiteX98" fmla="*/ 1936931 w 7467600"/>
              <a:gd name="connsiteY98" fmla="*/ 5093954 h 6858000"/>
              <a:gd name="connsiteX99" fmla="*/ 2195868 w 7467600"/>
              <a:gd name="connsiteY99" fmla="*/ 5396574 h 6858000"/>
              <a:gd name="connsiteX100" fmla="*/ 2088852 w 7467600"/>
              <a:gd name="connsiteY100" fmla="*/ 5166123 h 6858000"/>
              <a:gd name="connsiteX101" fmla="*/ 1958241 w 7467600"/>
              <a:gd name="connsiteY101" fmla="*/ 5067955 h 6858000"/>
              <a:gd name="connsiteX102" fmla="*/ 1903353 w 7467600"/>
              <a:gd name="connsiteY102" fmla="*/ 5044827 h 6858000"/>
              <a:gd name="connsiteX103" fmla="*/ 1979378 w 7467600"/>
              <a:gd name="connsiteY103" fmla="*/ 4769504 h 6858000"/>
              <a:gd name="connsiteX104" fmla="*/ 2882120 w 7467600"/>
              <a:gd name="connsiteY104" fmla="*/ 5064547 h 6858000"/>
              <a:gd name="connsiteX105" fmla="*/ 2793103 w 7467600"/>
              <a:gd name="connsiteY105" fmla="*/ 5039699 h 6858000"/>
              <a:gd name="connsiteX106" fmla="*/ 2770041 w 7467600"/>
              <a:gd name="connsiteY106" fmla="*/ 5033634 h 6858000"/>
              <a:gd name="connsiteX107" fmla="*/ 1979378 w 7467600"/>
              <a:gd name="connsiteY107" fmla="*/ 4769504 h 6858000"/>
              <a:gd name="connsiteX108" fmla="*/ 1927410 w 7467600"/>
              <a:gd name="connsiteY108" fmla="*/ 4716164 h 6858000"/>
              <a:gd name="connsiteX109" fmla="*/ 1959587 w 7467600"/>
              <a:gd name="connsiteY109" fmla="*/ 4728849 h 6858000"/>
              <a:gd name="connsiteX110" fmla="*/ 2777707 w 7467600"/>
              <a:gd name="connsiteY110" fmla="*/ 5003991 h 6858000"/>
              <a:gd name="connsiteX111" fmla="*/ 2800768 w 7467600"/>
              <a:gd name="connsiteY111" fmla="*/ 5010056 h 6858000"/>
              <a:gd name="connsiteX112" fmla="*/ 2879408 w 7467600"/>
              <a:gd name="connsiteY112" fmla="*/ 5031590 h 6858000"/>
              <a:gd name="connsiteX113" fmla="*/ 2862295 w 7467600"/>
              <a:gd name="connsiteY113" fmla="*/ 5022958 h 6858000"/>
              <a:gd name="connsiteX114" fmla="*/ 2813343 w 7467600"/>
              <a:gd name="connsiteY114" fmla="*/ 4998369 h 6858000"/>
              <a:gd name="connsiteX115" fmla="*/ 2646245 w 7467600"/>
              <a:gd name="connsiteY115" fmla="*/ 4930999 h 6858000"/>
              <a:gd name="connsiteX116" fmla="*/ 1999243 w 7467600"/>
              <a:gd name="connsiteY116" fmla="*/ 4730524 h 6858000"/>
              <a:gd name="connsiteX117" fmla="*/ 1979527 w 7467600"/>
              <a:gd name="connsiteY117" fmla="*/ 4726651 h 6858000"/>
              <a:gd name="connsiteX118" fmla="*/ 1927410 w 7467600"/>
              <a:gd name="connsiteY118" fmla="*/ 4716164 h 6858000"/>
              <a:gd name="connsiteX119" fmla="*/ 1997014 w 7467600"/>
              <a:gd name="connsiteY119" fmla="*/ 4698007 h 6858000"/>
              <a:gd name="connsiteX120" fmla="*/ 2005458 w 7467600"/>
              <a:gd name="connsiteY120" fmla="*/ 4699540 h 6858000"/>
              <a:gd name="connsiteX121" fmla="*/ 2657186 w 7467600"/>
              <a:gd name="connsiteY121" fmla="*/ 4901687 h 6858000"/>
              <a:gd name="connsiteX122" fmla="*/ 2826662 w 7467600"/>
              <a:gd name="connsiteY122" fmla="*/ 4970362 h 6858000"/>
              <a:gd name="connsiteX123" fmla="*/ 2876100 w 7467600"/>
              <a:gd name="connsiteY123" fmla="*/ 4995397 h 6858000"/>
              <a:gd name="connsiteX124" fmla="*/ 3042600 w 7467600"/>
              <a:gd name="connsiteY124" fmla="*/ 5059532 h 6858000"/>
              <a:gd name="connsiteX125" fmla="*/ 1997014 w 7467600"/>
              <a:gd name="connsiteY125" fmla="*/ 4698007 h 6858000"/>
              <a:gd name="connsiteX126" fmla="*/ 2305292 w 7467600"/>
              <a:gd name="connsiteY126" fmla="*/ 4219492 h 6858000"/>
              <a:gd name="connsiteX127" fmla="*/ 3360922 w 7467600"/>
              <a:gd name="connsiteY127" fmla="*/ 4529373 h 6858000"/>
              <a:gd name="connsiteX128" fmla="*/ 3492420 w 7467600"/>
              <a:gd name="connsiteY128" fmla="*/ 4510145 h 6858000"/>
              <a:gd name="connsiteX129" fmla="*/ 3364086 w 7467600"/>
              <a:gd name="connsiteY129" fmla="*/ 4480340 h 6858000"/>
              <a:gd name="connsiteX130" fmla="*/ 3225818 w 7467600"/>
              <a:gd name="connsiteY130" fmla="*/ 4411822 h 6858000"/>
              <a:gd name="connsiteX131" fmla="*/ 3129696 w 7467600"/>
              <a:gd name="connsiteY131" fmla="*/ 4360704 h 6858000"/>
              <a:gd name="connsiteX132" fmla="*/ 2814545 w 7467600"/>
              <a:gd name="connsiteY132" fmla="*/ 4282955 h 6858000"/>
              <a:gd name="connsiteX133" fmla="*/ 2305292 w 7467600"/>
              <a:gd name="connsiteY133" fmla="*/ 4219492 h 6858000"/>
              <a:gd name="connsiteX134" fmla="*/ 2626982 w 7467600"/>
              <a:gd name="connsiteY134" fmla="*/ 4206450 h 6858000"/>
              <a:gd name="connsiteX135" fmla="*/ 2490617 w 7467600"/>
              <a:gd name="connsiteY135" fmla="*/ 4206951 h 6858000"/>
              <a:gd name="connsiteX136" fmla="*/ 2819869 w 7467600"/>
              <a:gd name="connsiteY136" fmla="*/ 4252936 h 6858000"/>
              <a:gd name="connsiteX137" fmla="*/ 3143018 w 7467600"/>
              <a:gd name="connsiteY137" fmla="*/ 4332698 h 6858000"/>
              <a:gd name="connsiteX138" fmla="*/ 3241520 w 7467600"/>
              <a:gd name="connsiteY138" fmla="*/ 4385112 h 6858000"/>
              <a:gd name="connsiteX139" fmla="*/ 3374575 w 7467600"/>
              <a:gd name="connsiteY139" fmla="*/ 4451517 h 6858000"/>
              <a:gd name="connsiteX140" fmla="*/ 3505221 w 7467600"/>
              <a:gd name="connsiteY140" fmla="*/ 4480757 h 6858000"/>
              <a:gd name="connsiteX141" fmla="*/ 2626982 w 7467600"/>
              <a:gd name="connsiteY141" fmla="*/ 4206450 h 6858000"/>
              <a:gd name="connsiteX142" fmla="*/ 1310106 w 7467600"/>
              <a:gd name="connsiteY142" fmla="*/ 3943217 h 6858000"/>
              <a:gd name="connsiteX143" fmla="*/ 854994 w 7467600"/>
              <a:gd name="connsiteY143" fmla="*/ 4399136 h 6858000"/>
              <a:gd name="connsiteX144" fmla="*/ 742462 w 7467600"/>
              <a:gd name="connsiteY144" fmla="*/ 4594648 h 6858000"/>
              <a:gd name="connsiteX145" fmla="*/ 820602 w 7467600"/>
              <a:gd name="connsiteY145" fmla="*/ 4485915 h 6858000"/>
              <a:gd name="connsiteX146" fmla="*/ 878295 w 7467600"/>
              <a:gd name="connsiteY146" fmla="*/ 4403594 h 6858000"/>
              <a:gd name="connsiteX147" fmla="*/ 1240607 w 7467600"/>
              <a:gd name="connsiteY147" fmla="*/ 4010401 h 6858000"/>
              <a:gd name="connsiteX148" fmla="*/ 1310106 w 7467600"/>
              <a:gd name="connsiteY148" fmla="*/ 3943217 h 6858000"/>
              <a:gd name="connsiteX149" fmla="*/ 1423113 w 7467600"/>
              <a:gd name="connsiteY149" fmla="*/ 3874565 h 6858000"/>
              <a:gd name="connsiteX150" fmla="*/ 1260565 w 7467600"/>
              <a:gd name="connsiteY150" fmla="*/ 4031982 h 6858000"/>
              <a:gd name="connsiteX151" fmla="*/ 901900 w 7467600"/>
              <a:gd name="connsiteY151" fmla="*/ 4421236 h 6858000"/>
              <a:gd name="connsiteX152" fmla="*/ 845044 w 7467600"/>
              <a:gd name="connsiteY152" fmla="*/ 4502436 h 6858000"/>
              <a:gd name="connsiteX153" fmla="*/ 685926 w 7467600"/>
              <a:gd name="connsiteY153" fmla="*/ 4703069 h 6858000"/>
              <a:gd name="connsiteX154" fmla="*/ 684248 w 7467600"/>
              <a:gd name="connsiteY154" fmla="*/ 4706721 h 6858000"/>
              <a:gd name="connsiteX155" fmla="*/ 1423113 w 7467600"/>
              <a:gd name="connsiteY155" fmla="*/ 3874565 h 6858000"/>
              <a:gd name="connsiteX156" fmla="*/ 3316479 w 7467600"/>
              <a:gd name="connsiteY156" fmla="*/ 3872136 h 6858000"/>
              <a:gd name="connsiteX157" fmla="*/ 3546806 w 7467600"/>
              <a:gd name="connsiteY157" fmla="*/ 4356139 h 6858000"/>
              <a:gd name="connsiteX158" fmla="*/ 3364433 w 7467600"/>
              <a:gd name="connsiteY158" fmla="*/ 3953121 h 6858000"/>
              <a:gd name="connsiteX159" fmla="*/ 3316479 w 7467600"/>
              <a:gd name="connsiteY159" fmla="*/ 3872136 h 6858000"/>
              <a:gd name="connsiteX160" fmla="*/ 3291335 w 7467600"/>
              <a:gd name="connsiteY160" fmla="*/ 3767420 h 6858000"/>
              <a:gd name="connsiteX161" fmla="*/ 3390805 w 7467600"/>
              <a:gd name="connsiteY161" fmla="*/ 3937163 h 6858000"/>
              <a:gd name="connsiteX162" fmla="*/ 3579062 w 7467600"/>
              <a:gd name="connsiteY162" fmla="*/ 4359040 h 6858000"/>
              <a:gd name="connsiteX163" fmla="*/ 3467355 w 7467600"/>
              <a:gd name="connsiteY163" fmla="*/ 3988130 h 6858000"/>
              <a:gd name="connsiteX164" fmla="*/ 3310753 w 7467600"/>
              <a:gd name="connsiteY164" fmla="*/ 3787140 h 6858000"/>
              <a:gd name="connsiteX165" fmla="*/ 3291335 w 7467600"/>
              <a:gd name="connsiteY165" fmla="*/ 3767420 h 6858000"/>
              <a:gd name="connsiteX166" fmla="*/ 1635889 w 7467600"/>
              <a:gd name="connsiteY166" fmla="*/ 3709494 h 6858000"/>
              <a:gd name="connsiteX167" fmla="*/ 1634800 w 7467600"/>
              <a:gd name="connsiteY167" fmla="*/ 3731111 h 6858000"/>
              <a:gd name="connsiteX168" fmla="*/ 1635889 w 7467600"/>
              <a:gd name="connsiteY168" fmla="*/ 3709494 h 6858000"/>
              <a:gd name="connsiteX169" fmla="*/ 1510397 w 7467600"/>
              <a:gd name="connsiteY169" fmla="*/ 3684705 h 6858000"/>
              <a:gd name="connsiteX170" fmla="*/ 1146550 w 7467600"/>
              <a:gd name="connsiteY170" fmla="*/ 3802012 h 6858000"/>
              <a:gd name="connsiteX171" fmla="*/ 698834 w 7467600"/>
              <a:gd name="connsiteY171" fmla="*/ 3952272 h 6858000"/>
              <a:gd name="connsiteX172" fmla="*/ 34256 w 7467600"/>
              <a:gd name="connsiteY172" fmla="*/ 4347603 h 6858000"/>
              <a:gd name="connsiteX173" fmla="*/ 527241 w 7467600"/>
              <a:gd name="connsiteY173" fmla="*/ 4065078 h 6858000"/>
              <a:gd name="connsiteX174" fmla="*/ 1510397 w 7467600"/>
              <a:gd name="connsiteY174" fmla="*/ 3684705 h 6858000"/>
              <a:gd name="connsiteX175" fmla="*/ 1313114 w 7467600"/>
              <a:gd name="connsiteY175" fmla="*/ 3655216 h 6858000"/>
              <a:gd name="connsiteX176" fmla="*/ 1109304 w 7467600"/>
              <a:gd name="connsiteY176" fmla="*/ 3669030 h 6858000"/>
              <a:gd name="connsiteX177" fmla="*/ 8129 w 7467600"/>
              <a:gd name="connsiteY177" fmla="*/ 4330519 h 6858000"/>
              <a:gd name="connsiteX178" fmla="*/ 687572 w 7467600"/>
              <a:gd name="connsiteY178" fmla="*/ 3925629 h 6858000"/>
              <a:gd name="connsiteX179" fmla="*/ 1138365 w 7467600"/>
              <a:gd name="connsiteY179" fmla="*/ 3774515 h 6858000"/>
              <a:gd name="connsiteX180" fmla="*/ 1505579 w 7467600"/>
              <a:gd name="connsiteY180" fmla="*/ 3655526 h 6858000"/>
              <a:gd name="connsiteX181" fmla="*/ 1313114 w 7467600"/>
              <a:gd name="connsiteY181" fmla="*/ 3655216 h 6858000"/>
              <a:gd name="connsiteX182" fmla="*/ 3655073 w 7467600"/>
              <a:gd name="connsiteY182" fmla="*/ 3650884 h 6858000"/>
              <a:gd name="connsiteX183" fmla="*/ 3989938 w 7467600"/>
              <a:gd name="connsiteY183" fmla="*/ 3991685 h 6858000"/>
              <a:gd name="connsiteX184" fmla="*/ 4393907 w 7467600"/>
              <a:gd name="connsiteY184" fmla="*/ 4261258 h 6858000"/>
              <a:gd name="connsiteX185" fmla="*/ 4648051 w 7467600"/>
              <a:gd name="connsiteY185" fmla="*/ 4374051 h 6858000"/>
              <a:gd name="connsiteX186" fmla="*/ 4383389 w 7467600"/>
              <a:gd name="connsiteY186" fmla="*/ 4184369 h 6858000"/>
              <a:gd name="connsiteX187" fmla="*/ 4165508 w 7467600"/>
              <a:gd name="connsiteY187" fmla="*/ 4035196 h 6858000"/>
              <a:gd name="connsiteX188" fmla="*/ 4068162 w 7467600"/>
              <a:gd name="connsiteY188" fmla="*/ 3953394 h 6858000"/>
              <a:gd name="connsiteX189" fmla="*/ 3981416 w 7467600"/>
              <a:gd name="connsiteY189" fmla="*/ 3880482 h 6858000"/>
              <a:gd name="connsiteX190" fmla="*/ 3800147 w 7467600"/>
              <a:gd name="connsiteY190" fmla="*/ 3749872 h 6858000"/>
              <a:gd name="connsiteX191" fmla="*/ 3655073 w 7467600"/>
              <a:gd name="connsiteY191" fmla="*/ 3650884 h 6858000"/>
              <a:gd name="connsiteX192" fmla="*/ 3670252 w 7467600"/>
              <a:gd name="connsiteY192" fmla="*/ 3622798 h 6858000"/>
              <a:gd name="connsiteX193" fmla="*/ 3817258 w 7467600"/>
              <a:gd name="connsiteY193" fmla="*/ 3723577 h 6858000"/>
              <a:gd name="connsiteX194" fmla="*/ 4000461 w 7467600"/>
              <a:gd name="connsiteY194" fmla="*/ 3855966 h 6858000"/>
              <a:gd name="connsiteX195" fmla="*/ 4088180 w 7467600"/>
              <a:gd name="connsiteY195" fmla="*/ 3929774 h 6858000"/>
              <a:gd name="connsiteX196" fmla="*/ 4184555 w 7467600"/>
              <a:gd name="connsiteY196" fmla="*/ 4010683 h 6858000"/>
              <a:gd name="connsiteX197" fmla="*/ 4399563 w 7467600"/>
              <a:gd name="connsiteY197" fmla="*/ 4158106 h 6858000"/>
              <a:gd name="connsiteX198" fmla="*/ 4684469 w 7467600"/>
              <a:gd name="connsiteY198" fmla="*/ 4364680 h 6858000"/>
              <a:gd name="connsiteX199" fmla="*/ 4690271 w 7467600"/>
              <a:gd name="connsiteY199" fmla="*/ 4370034 h 6858000"/>
              <a:gd name="connsiteX200" fmla="*/ 4136093 w 7467600"/>
              <a:gd name="connsiteY200" fmla="*/ 3858466 h 6858000"/>
              <a:gd name="connsiteX201" fmla="*/ 3670252 w 7467600"/>
              <a:gd name="connsiteY201" fmla="*/ 3622798 h 6858000"/>
              <a:gd name="connsiteX202" fmla="*/ 4440129 w 7467600"/>
              <a:gd name="connsiteY202" fmla="*/ 3448571 h 6858000"/>
              <a:gd name="connsiteX203" fmla="*/ 4856525 w 7467600"/>
              <a:gd name="connsiteY203" fmla="*/ 3915351 h 6858000"/>
              <a:gd name="connsiteX204" fmla="*/ 5059055 w 7467600"/>
              <a:gd name="connsiteY204" fmla="*/ 4108918 h 6858000"/>
              <a:gd name="connsiteX205" fmla="*/ 5290070 w 7467600"/>
              <a:gd name="connsiteY205" fmla="*/ 4263619 h 6858000"/>
              <a:gd name="connsiteX206" fmla="*/ 4834991 w 7467600"/>
              <a:gd name="connsiteY206" fmla="*/ 3830985 h 6858000"/>
              <a:gd name="connsiteX207" fmla="*/ 4440129 w 7467600"/>
              <a:gd name="connsiteY207" fmla="*/ 3448571 h 6858000"/>
              <a:gd name="connsiteX208" fmla="*/ 4441737 w 7467600"/>
              <a:gd name="connsiteY208" fmla="*/ 3399734 h 6858000"/>
              <a:gd name="connsiteX209" fmla="*/ 4431236 w 7467600"/>
              <a:gd name="connsiteY209" fmla="*/ 3400954 h 6858000"/>
              <a:gd name="connsiteX210" fmla="*/ 4557150 w 7467600"/>
              <a:gd name="connsiteY210" fmla="*/ 3510023 h 6858000"/>
              <a:gd name="connsiteX211" fmla="*/ 4856936 w 7467600"/>
              <a:gd name="connsiteY211" fmla="*/ 3809146 h 6858000"/>
              <a:gd name="connsiteX212" fmla="*/ 5111996 w 7467600"/>
              <a:gd name="connsiteY212" fmla="*/ 4065759 h 6858000"/>
              <a:gd name="connsiteX213" fmla="*/ 5388878 w 7467600"/>
              <a:gd name="connsiteY213" fmla="*/ 4300185 h 6858000"/>
              <a:gd name="connsiteX214" fmla="*/ 5425556 w 7467600"/>
              <a:gd name="connsiteY214" fmla="*/ 4308967 h 6858000"/>
              <a:gd name="connsiteX215" fmla="*/ 4943646 w 7467600"/>
              <a:gd name="connsiteY215" fmla="*/ 3822916 h 6858000"/>
              <a:gd name="connsiteX216" fmla="*/ 4594837 w 7467600"/>
              <a:gd name="connsiteY216" fmla="*/ 3532274 h 6858000"/>
              <a:gd name="connsiteX217" fmla="*/ 4441737 w 7467600"/>
              <a:gd name="connsiteY217" fmla="*/ 3399734 h 6858000"/>
              <a:gd name="connsiteX218" fmla="*/ 5425834 w 7467600"/>
              <a:gd name="connsiteY218" fmla="*/ 3162785 h 6858000"/>
              <a:gd name="connsiteX219" fmla="*/ 5401644 w 7467600"/>
              <a:gd name="connsiteY219" fmla="*/ 3617847 h 6858000"/>
              <a:gd name="connsiteX220" fmla="*/ 5467256 w 7467600"/>
              <a:gd name="connsiteY220" fmla="*/ 4175494 h 6858000"/>
              <a:gd name="connsiteX221" fmla="*/ 5448069 w 7467600"/>
              <a:gd name="connsiteY221" fmla="*/ 3567554 h 6858000"/>
              <a:gd name="connsiteX222" fmla="*/ 5425834 w 7467600"/>
              <a:gd name="connsiteY222" fmla="*/ 3162785 h 6858000"/>
              <a:gd name="connsiteX223" fmla="*/ 1318687 w 7467600"/>
              <a:gd name="connsiteY223" fmla="*/ 3113840 h 6858000"/>
              <a:gd name="connsiteX224" fmla="*/ 1066793 w 7467600"/>
              <a:gd name="connsiteY224" fmla="*/ 3212171 h 6858000"/>
              <a:gd name="connsiteX225" fmla="*/ 993319 w 7467600"/>
              <a:gd name="connsiteY225" fmla="*/ 3247648 h 6858000"/>
              <a:gd name="connsiteX226" fmla="*/ 853081 w 7467600"/>
              <a:gd name="connsiteY226" fmla="*/ 3312410 h 6858000"/>
              <a:gd name="connsiteX227" fmla="*/ 805957 w 7467600"/>
              <a:gd name="connsiteY227" fmla="*/ 3330443 h 6858000"/>
              <a:gd name="connsiteX228" fmla="*/ 1318687 w 7467600"/>
              <a:gd name="connsiteY228" fmla="*/ 3113840 h 6858000"/>
              <a:gd name="connsiteX229" fmla="*/ 5453702 w 7467600"/>
              <a:gd name="connsiteY229" fmla="*/ 3090882 h 6858000"/>
              <a:gd name="connsiteX230" fmla="*/ 5480135 w 7467600"/>
              <a:gd name="connsiteY230" fmla="*/ 3565802 h 6858000"/>
              <a:gd name="connsiteX231" fmla="*/ 5499023 w 7467600"/>
              <a:gd name="connsiteY231" fmla="*/ 4166310 h 6858000"/>
              <a:gd name="connsiteX232" fmla="*/ 5547022 w 7467600"/>
              <a:gd name="connsiteY232" fmla="*/ 3607838 h 6858000"/>
              <a:gd name="connsiteX233" fmla="*/ 5515964 w 7467600"/>
              <a:gd name="connsiteY233" fmla="*/ 3378541 h 6858000"/>
              <a:gd name="connsiteX234" fmla="*/ 5453702 w 7467600"/>
              <a:gd name="connsiteY234" fmla="*/ 3090882 h 6858000"/>
              <a:gd name="connsiteX235" fmla="*/ 1238695 w 7467600"/>
              <a:gd name="connsiteY235" fmla="*/ 3076820 h 6858000"/>
              <a:gd name="connsiteX236" fmla="*/ 716371 w 7467600"/>
              <a:gd name="connsiteY236" fmla="*/ 3293249 h 6858000"/>
              <a:gd name="connsiteX237" fmla="*/ 579522 w 7467600"/>
              <a:gd name="connsiteY237" fmla="*/ 3371759 h 6858000"/>
              <a:gd name="connsiteX238" fmla="*/ 600288 w 7467600"/>
              <a:gd name="connsiteY238" fmla="*/ 3365555 h 6858000"/>
              <a:gd name="connsiteX239" fmla="*/ 840692 w 7467600"/>
              <a:gd name="connsiteY239" fmla="*/ 3284921 h 6858000"/>
              <a:gd name="connsiteX240" fmla="*/ 979248 w 7467600"/>
              <a:gd name="connsiteY240" fmla="*/ 3221003 h 6858000"/>
              <a:gd name="connsiteX241" fmla="*/ 1053282 w 7467600"/>
              <a:gd name="connsiteY241" fmla="*/ 3185247 h 6858000"/>
              <a:gd name="connsiteX242" fmla="*/ 1320603 w 7467600"/>
              <a:gd name="connsiteY242" fmla="*/ 3081281 h 6858000"/>
              <a:gd name="connsiteX243" fmla="*/ 1238695 w 7467600"/>
              <a:gd name="connsiteY243" fmla="*/ 3076820 h 6858000"/>
              <a:gd name="connsiteX244" fmla="*/ 5425627 w 7467600"/>
              <a:gd name="connsiteY244" fmla="*/ 2954192 h 6858000"/>
              <a:gd name="connsiteX245" fmla="*/ 5470770 w 7467600"/>
              <a:gd name="connsiteY245" fmla="*/ 3005435 h 6858000"/>
              <a:gd name="connsiteX246" fmla="*/ 5519779 w 7467600"/>
              <a:gd name="connsiteY246" fmla="*/ 4359223 h 6858000"/>
              <a:gd name="connsiteX247" fmla="*/ 5520293 w 7467600"/>
              <a:gd name="connsiteY247" fmla="*/ 4360602 h 6858000"/>
              <a:gd name="connsiteX248" fmla="*/ 5767221 w 7467600"/>
              <a:gd name="connsiteY248" fmla="*/ 4665564 h 6858000"/>
              <a:gd name="connsiteX249" fmla="*/ 6937169 w 7467600"/>
              <a:gd name="connsiteY249" fmla="*/ 4815941 h 6858000"/>
              <a:gd name="connsiteX250" fmla="*/ 6953922 w 7467600"/>
              <a:gd name="connsiteY250" fmla="*/ 4890068 h 6858000"/>
              <a:gd name="connsiteX251" fmla="*/ 6071359 w 7467600"/>
              <a:gd name="connsiteY251" fmla="*/ 4770770 h 6858000"/>
              <a:gd name="connsiteX252" fmla="*/ 6038839 w 7467600"/>
              <a:gd name="connsiteY252" fmla="*/ 4764474 h 6858000"/>
              <a:gd name="connsiteX253" fmla="*/ 6038706 w 7467600"/>
              <a:gd name="connsiteY253" fmla="*/ 4763847 h 6858000"/>
              <a:gd name="connsiteX254" fmla="*/ 6037784 w 7467600"/>
              <a:gd name="connsiteY254" fmla="*/ 4764270 h 6858000"/>
              <a:gd name="connsiteX255" fmla="*/ 6038839 w 7467600"/>
              <a:gd name="connsiteY255" fmla="*/ 4764474 h 6858000"/>
              <a:gd name="connsiteX256" fmla="*/ 6040338 w 7467600"/>
              <a:gd name="connsiteY256" fmla="*/ 4771418 h 6858000"/>
              <a:gd name="connsiteX257" fmla="*/ 6024488 w 7467600"/>
              <a:gd name="connsiteY257" fmla="*/ 4809903 h 6858000"/>
              <a:gd name="connsiteX258" fmla="*/ 5599771 w 7467600"/>
              <a:gd name="connsiteY258" fmla="*/ 5509652 h 6858000"/>
              <a:gd name="connsiteX259" fmla="*/ 5548843 w 7467600"/>
              <a:gd name="connsiteY259" fmla="*/ 5563845 h 6858000"/>
              <a:gd name="connsiteX260" fmla="*/ 5940952 w 7467600"/>
              <a:gd name="connsiteY260" fmla="*/ 6250028 h 6858000"/>
              <a:gd name="connsiteX261" fmla="*/ 6043441 w 7467600"/>
              <a:gd name="connsiteY261" fmla="*/ 6665847 h 6858000"/>
              <a:gd name="connsiteX262" fmla="*/ 6093432 w 7467600"/>
              <a:gd name="connsiteY262" fmla="*/ 6858000 h 6858000"/>
              <a:gd name="connsiteX263" fmla="*/ 6034344 w 7467600"/>
              <a:gd name="connsiteY263" fmla="*/ 6858000 h 6858000"/>
              <a:gd name="connsiteX264" fmla="*/ 6026679 w 7467600"/>
              <a:gd name="connsiteY264" fmla="*/ 6836959 h 6858000"/>
              <a:gd name="connsiteX265" fmla="*/ 5800441 w 7467600"/>
              <a:gd name="connsiteY265" fmla="*/ 6335286 h 6858000"/>
              <a:gd name="connsiteX266" fmla="*/ 5526562 w 7467600"/>
              <a:gd name="connsiteY266" fmla="*/ 5705388 h 6858000"/>
              <a:gd name="connsiteX267" fmla="*/ 5519640 w 7467600"/>
              <a:gd name="connsiteY267" fmla="*/ 5683774 h 6858000"/>
              <a:gd name="connsiteX268" fmla="*/ 5844559 w 7467600"/>
              <a:gd name="connsiteY268" fmla="*/ 6553349 h 6858000"/>
              <a:gd name="connsiteX269" fmla="*/ 5975994 w 7467600"/>
              <a:gd name="connsiteY269" fmla="*/ 6858000 h 6858000"/>
              <a:gd name="connsiteX270" fmla="*/ 5898547 w 7467600"/>
              <a:gd name="connsiteY270" fmla="*/ 6858000 h 6858000"/>
              <a:gd name="connsiteX271" fmla="*/ 5682041 w 7467600"/>
              <a:gd name="connsiteY271" fmla="*/ 6355860 h 6858000"/>
              <a:gd name="connsiteX272" fmla="*/ 5461758 w 7467600"/>
              <a:gd name="connsiteY272" fmla="*/ 5820220 h 6858000"/>
              <a:gd name="connsiteX273" fmla="*/ 5237282 w 7467600"/>
              <a:gd name="connsiteY273" fmla="*/ 6579086 h 6858000"/>
              <a:gd name="connsiteX274" fmla="*/ 5115009 w 7467600"/>
              <a:gd name="connsiteY274" fmla="*/ 6858000 h 6858000"/>
              <a:gd name="connsiteX275" fmla="*/ 5028074 w 7467600"/>
              <a:gd name="connsiteY275" fmla="*/ 6858000 h 6858000"/>
              <a:gd name="connsiteX276" fmla="*/ 5079508 w 7467600"/>
              <a:gd name="connsiteY276" fmla="*/ 6749074 h 6858000"/>
              <a:gd name="connsiteX277" fmla="*/ 5371846 w 7467600"/>
              <a:gd name="connsiteY277" fmla="*/ 5924413 h 6858000"/>
              <a:gd name="connsiteX278" fmla="*/ 5270512 w 7467600"/>
              <a:gd name="connsiteY278" fmla="*/ 6138975 h 6858000"/>
              <a:gd name="connsiteX279" fmla="*/ 5062409 w 7467600"/>
              <a:gd name="connsiteY279" fmla="*/ 6653544 h 6858000"/>
              <a:gd name="connsiteX280" fmla="*/ 5036628 w 7467600"/>
              <a:gd name="connsiteY280" fmla="*/ 6754247 h 6858000"/>
              <a:gd name="connsiteX281" fmla="*/ 5009112 w 7467600"/>
              <a:gd name="connsiteY281" fmla="*/ 6858000 h 6858000"/>
              <a:gd name="connsiteX282" fmla="*/ 4976679 w 7467600"/>
              <a:gd name="connsiteY282" fmla="*/ 6858000 h 6858000"/>
              <a:gd name="connsiteX283" fmla="*/ 5006537 w 7467600"/>
              <a:gd name="connsiteY283" fmla="*/ 6747068 h 6858000"/>
              <a:gd name="connsiteX284" fmla="*/ 5032723 w 7467600"/>
              <a:gd name="connsiteY284" fmla="*/ 6644957 h 6858000"/>
              <a:gd name="connsiteX285" fmla="*/ 5242949 w 7467600"/>
              <a:gd name="connsiteY285" fmla="*/ 6125175 h 6858000"/>
              <a:gd name="connsiteX286" fmla="*/ 5286321 w 7467600"/>
              <a:gd name="connsiteY286" fmla="*/ 6033555 h 6858000"/>
              <a:gd name="connsiteX287" fmla="*/ 5008210 w 7467600"/>
              <a:gd name="connsiteY287" fmla="*/ 6649194 h 6858000"/>
              <a:gd name="connsiteX288" fmla="*/ 4986321 w 7467600"/>
              <a:gd name="connsiteY288" fmla="*/ 6765687 h 6858000"/>
              <a:gd name="connsiteX289" fmla="*/ 4973474 w 7467600"/>
              <a:gd name="connsiteY289" fmla="*/ 6858000 h 6858000"/>
              <a:gd name="connsiteX290" fmla="*/ 4907178 w 7467600"/>
              <a:gd name="connsiteY290" fmla="*/ 6858000 h 6858000"/>
              <a:gd name="connsiteX291" fmla="*/ 4910810 w 7467600"/>
              <a:gd name="connsiteY291" fmla="*/ 6829660 h 6858000"/>
              <a:gd name="connsiteX292" fmla="*/ 4987461 w 7467600"/>
              <a:gd name="connsiteY292" fmla="*/ 6432994 h 6858000"/>
              <a:gd name="connsiteX293" fmla="*/ 5179262 w 7467600"/>
              <a:gd name="connsiteY293" fmla="*/ 6035044 h 6858000"/>
              <a:gd name="connsiteX294" fmla="*/ 4689678 w 7467600"/>
              <a:gd name="connsiteY294" fmla="*/ 6440241 h 6858000"/>
              <a:gd name="connsiteX295" fmla="*/ 4477543 w 7467600"/>
              <a:gd name="connsiteY295" fmla="*/ 6674836 h 6858000"/>
              <a:gd name="connsiteX296" fmla="*/ 4329957 w 7467600"/>
              <a:gd name="connsiteY296" fmla="*/ 6858000 h 6858000"/>
              <a:gd name="connsiteX297" fmla="*/ 4218595 w 7467600"/>
              <a:gd name="connsiteY297" fmla="*/ 6858000 h 6858000"/>
              <a:gd name="connsiteX298" fmla="*/ 4368888 w 7467600"/>
              <a:gd name="connsiteY298" fmla="*/ 6668412 h 6858000"/>
              <a:gd name="connsiteX299" fmla="*/ 4563091 w 7467600"/>
              <a:gd name="connsiteY299" fmla="*/ 6442508 h 6858000"/>
              <a:gd name="connsiteX300" fmla="*/ 5387324 w 7467600"/>
              <a:gd name="connsiteY300" fmla="*/ 5705830 h 6858000"/>
              <a:gd name="connsiteX301" fmla="*/ 5073620 w 7467600"/>
              <a:gd name="connsiteY301" fmla="*/ 5955437 h 6858000"/>
              <a:gd name="connsiteX302" fmla="*/ 4689789 w 7467600"/>
              <a:gd name="connsiteY302" fmla="*/ 6268382 h 6858000"/>
              <a:gd name="connsiteX303" fmla="*/ 4418722 w 7467600"/>
              <a:gd name="connsiteY303" fmla="*/ 6570886 h 6858000"/>
              <a:gd name="connsiteX304" fmla="*/ 4214944 w 7467600"/>
              <a:gd name="connsiteY304" fmla="*/ 6858000 h 6858000"/>
              <a:gd name="connsiteX305" fmla="*/ 4177898 w 7467600"/>
              <a:gd name="connsiteY305" fmla="*/ 6858000 h 6858000"/>
              <a:gd name="connsiteX306" fmla="*/ 4391597 w 7467600"/>
              <a:gd name="connsiteY306" fmla="*/ 6556370 h 6858000"/>
              <a:gd name="connsiteX307" fmla="*/ 4668889 w 7467600"/>
              <a:gd name="connsiteY307" fmla="*/ 6246399 h 6858000"/>
              <a:gd name="connsiteX308" fmla="*/ 5055427 w 7467600"/>
              <a:gd name="connsiteY308" fmla="*/ 5931476 h 6858000"/>
              <a:gd name="connsiteX309" fmla="*/ 5371814 w 7467600"/>
              <a:gd name="connsiteY309" fmla="*/ 5678975 h 6858000"/>
              <a:gd name="connsiteX310" fmla="*/ 4987918 w 7467600"/>
              <a:gd name="connsiteY310" fmla="*/ 5838701 h 6858000"/>
              <a:gd name="connsiteX311" fmla="*/ 4317146 w 7467600"/>
              <a:gd name="connsiteY311" fmla="*/ 6587716 h 6858000"/>
              <a:gd name="connsiteX312" fmla="*/ 4171627 w 7467600"/>
              <a:gd name="connsiteY312" fmla="*/ 6858000 h 6858000"/>
              <a:gd name="connsiteX313" fmla="*/ 4081585 w 7467600"/>
              <a:gd name="connsiteY313" fmla="*/ 6858000 h 6858000"/>
              <a:gd name="connsiteX314" fmla="*/ 4238603 w 7467600"/>
              <a:gd name="connsiteY314" fmla="*/ 6559341 h 6858000"/>
              <a:gd name="connsiteX315" fmla="*/ 4778333 w 7467600"/>
              <a:gd name="connsiteY315" fmla="*/ 5873626 h 6858000"/>
              <a:gd name="connsiteX316" fmla="*/ 5414185 w 7467600"/>
              <a:gd name="connsiteY316" fmla="*/ 5573882 h 6858000"/>
              <a:gd name="connsiteX317" fmla="*/ 5959648 w 7467600"/>
              <a:gd name="connsiteY317" fmla="*/ 4760797 h 6858000"/>
              <a:gd name="connsiteX318" fmla="*/ 5355019 w 7467600"/>
              <a:gd name="connsiteY318" fmla="*/ 4734672 h 6858000"/>
              <a:gd name="connsiteX319" fmla="*/ 5083565 w 7467600"/>
              <a:gd name="connsiteY319" fmla="*/ 5179121 h 6858000"/>
              <a:gd name="connsiteX320" fmla="*/ 4713577 w 7467600"/>
              <a:gd name="connsiteY320" fmla="*/ 5616803 h 6858000"/>
              <a:gd name="connsiteX321" fmla="*/ 3989559 w 7467600"/>
              <a:gd name="connsiteY321" fmla="*/ 6145945 h 6858000"/>
              <a:gd name="connsiteX322" fmla="*/ 3939824 w 7467600"/>
              <a:gd name="connsiteY322" fmla="*/ 6066900 h 6858000"/>
              <a:gd name="connsiteX323" fmla="*/ 4584537 w 7467600"/>
              <a:gd name="connsiteY323" fmla="*/ 5324826 h 6858000"/>
              <a:gd name="connsiteX324" fmla="*/ 5037105 w 7467600"/>
              <a:gd name="connsiteY324" fmla="*/ 5088765 h 6858000"/>
              <a:gd name="connsiteX325" fmla="*/ 5039930 w 7467600"/>
              <a:gd name="connsiteY325" fmla="*/ 5089585 h 6858000"/>
              <a:gd name="connsiteX326" fmla="*/ 5263764 w 7467600"/>
              <a:gd name="connsiteY326" fmla="*/ 4735525 h 6858000"/>
              <a:gd name="connsiteX327" fmla="*/ 4086300 w 7467600"/>
              <a:gd name="connsiteY327" fmla="*/ 4884599 h 6858000"/>
              <a:gd name="connsiteX328" fmla="*/ 4085485 w 7467600"/>
              <a:gd name="connsiteY328" fmla="*/ 4899070 h 6858000"/>
              <a:gd name="connsiteX329" fmla="*/ 3871915 w 7467600"/>
              <a:gd name="connsiteY329" fmla="*/ 5253645 h 6858000"/>
              <a:gd name="connsiteX330" fmla="*/ 3799374 w 7467600"/>
              <a:gd name="connsiteY330" fmla="*/ 5466127 h 6858000"/>
              <a:gd name="connsiteX331" fmla="*/ 3498850 w 7467600"/>
              <a:gd name="connsiteY331" fmla="*/ 6661888 h 6858000"/>
              <a:gd name="connsiteX332" fmla="*/ 3399216 w 7467600"/>
              <a:gd name="connsiteY332" fmla="*/ 6858000 h 6858000"/>
              <a:gd name="connsiteX333" fmla="*/ 3303688 w 7467600"/>
              <a:gd name="connsiteY333" fmla="*/ 6858000 h 6858000"/>
              <a:gd name="connsiteX334" fmla="*/ 3391774 w 7467600"/>
              <a:gd name="connsiteY334" fmla="*/ 6697181 h 6858000"/>
              <a:gd name="connsiteX335" fmla="*/ 3735540 w 7467600"/>
              <a:gd name="connsiteY335" fmla="*/ 5546923 h 6858000"/>
              <a:gd name="connsiteX336" fmla="*/ 3729438 w 7467600"/>
              <a:gd name="connsiteY336" fmla="*/ 5569058 h 6858000"/>
              <a:gd name="connsiteX337" fmla="*/ 3707782 w 7467600"/>
              <a:gd name="connsiteY337" fmla="*/ 5644908 h 6858000"/>
              <a:gd name="connsiteX338" fmla="*/ 3583827 w 7467600"/>
              <a:gd name="connsiteY338" fmla="*/ 6039215 h 6858000"/>
              <a:gd name="connsiteX339" fmla="*/ 3547861 w 7467600"/>
              <a:gd name="connsiteY339" fmla="*/ 6129609 h 6858000"/>
              <a:gd name="connsiteX340" fmla="*/ 3490905 w 7467600"/>
              <a:gd name="connsiteY340" fmla="*/ 6277660 h 6858000"/>
              <a:gd name="connsiteX341" fmla="*/ 3455859 w 7467600"/>
              <a:gd name="connsiteY341" fmla="*/ 6391301 h 6858000"/>
              <a:gd name="connsiteX342" fmla="*/ 3429112 w 7467600"/>
              <a:gd name="connsiteY342" fmla="*/ 6479469 h 6858000"/>
              <a:gd name="connsiteX343" fmla="*/ 3304862 w 7467600"/>
              <a:gd name="connsiteY343" fmla="*/ 6796476 h 6858000"/>
              <a:gd name="connsiteX344" fmla="*/ 3276071 w 7467600"/>
              <a:gd name="connsiteY344" fmla="*/ 6858000 h 6858000"/>
              <a:gd name="connsiteX345" fmla="*/ 3240805 w 7467600"/>
              <a:gd name="connsiteY345" fmla="*/ 6858000 h 6858000"/>
              <a:gd name="connsiteX346" fmla="*/ 3275917 w 7467600"/>
              <a:gd name="connsiteY346" fmla="*/ 6783192 h 6858000"/>
              <a:gd name="connsiteX347" fmla="*/ 3399358 w 7467600"/>
              <a:gd name="connsiteY347" fmla="*/ 6469011 h 6858000"/>
              <a:gd name="connsiteX348" fmla="*/ 3425650 w 7467600"/>
              <a:gd name="connsiteY348" fmla="*/ 6381333 h 6858000"/>
              <a:gd name="connsiteX349" fmla="*/ 3460661 w 7467600"/>
              <a:gd name="connsiteY349" fmla="*/ 6266763 h 6858000"/>
              <a:gd name="connsiteX350" fmla="*/ 3518021 w 7467600"/>
              <a:gd name="connsiteY350" fmla="*/ 6117298 h 6858000"/>
              <a:gd name="connsiteX351" fmla="*/ 3554035 w 7467600"/>
              <a:gd name="connsiteY351" fmla="*/ 6027832 h 6858000"/>
              <a:gd name="connsiteX352" fmla="*/ 3677174 w 7467600"/>
              <a:gd name="connsiteY352" fmla="*/ 5636351 h 6858000"/>
              <a:gd name="connsiteX353" fmla="*/ 3698819 w 7467600"/>
              <a:gd name="connsiteY353" fmla="*/ 5560503 h 6858000"/>
              <a:gd name="connsiteX354" fmla="*/ 3702094 w 7467600"/>
              <a:gd name="connsiteY354" fmla="*/ 5549194 h 6858000"/>
              <a:gd name="connsiteX355" fmla="*/ 3398355 w 7467600"/>
              <a:gd name="connsiteY355" fmla="*/ 6094603 h 6858000"/>
              <a:gd name="connsiteX356" fmla="*/ 3193941 w 7467600"/>
              <a:gd name="connsiteY356" fmla="*/ 6798775 h 6858000"/>
              <a:gd name="connsiteX357" fmla="*/ 3184140 w 7467600"/>
              <a:gd name="connsiteY357" fmla="*/ 6858000 h 6858000"/>
              <a:gd name="connsiteX358" fmla="*/ 3099978 w 7467600"/>
              <a:gd name="connsiteY358" fmla="*/ 6858000 h 6858000"/>
              <a:gd name="connsiteX359" fmla="*/ 3101556 w 7467600"/>
              <a:gd name="connsiteY359" fmla="*/ 6843337 h 6858000"/>
              <a:gd name="connsiteX360" fmla="*/ 3370162 w 7467600"/>
              <a:gd name="connsiteY360" fmla="*/ 5785550 h 6858000"/>
              <a:gd name="connsiteX361" fmla="*/ 3746477 w 7467600"/>
              <a:gd name="connsiteY361" fmla="*/ 5377889 h 6858000"/>
              <a:gd name="connsiteX362" fmla="*/ 3863399 w 7467600"/>
              <a:gd name="connsiteY362" fmla="*/ 5087257 h 6858000"/>
              <a:gd name="connsiteX363" fmla="*/ 3968712 w 7467600"/>
              <a:gd name="connsiteY363" fmla="*/ 4913989 h 6858000"/>
              <a:gd name="connsiteX364" fmla="*/ 2792390 w 7467600"/>
              <a:gd name="connsiteY364" fmla="*/ 5382974 h 6858000"/>
              <a:gd name="connsiteX365" fmla="*/ 2714982 w 7467600"/>
              <a:gd name="connsiteY365" fmla="*/ 5427051 h 6858000"/>
              <a:gd name="connsiteX366" fmla="*/ 2813361 w 7467600"/>
              <a:gd name="connsiteY366" fmla="*/ 6023912 h 6858000"/>
              <a:gd name="connsiteX367" fmla="*/ 2688430 w 7467600"/>
              <a:gd name="connsiteY367" fmla="*/ 6801564 h 6858000"/>
              <a:gd name="connsiteX368" fmla="*/ 2629626 w 7467600"/>
              <a:gd name="connsiteY368" fmla="*/ 6763394 h 6858000"/>
              <a:gd name="connsiteX369" fmla="*/ 2565328 w 7467600"/>
              <a:gd name="connsiteY369" fmla="*/ 5516399 h 6858000"/>
              <a:gd name="connsiteX370" fmla="*/ 1922999 w 7467600"/>
              <a:gd name="connsiteY370" fmla="*/ 5980343 h 6858000"/>
              <a:gd name="connsiteX371" fmla="*/ 1950261 w 7467600"/>
              <a:gd name="connsiteY371" fmla="*/ 6405858 h 6858000"/>
              <a:gd name="connsiteX372" fmla="*/ 2365554 w 7467600"/>
              <a:gd name="connsiteY372" fmla="*/ 6759107 h 6858000"/>
              <a:gd name="connsiteX373" fmla="*/ 2424142 w 7467600"/>
              <a:gd name="connsiteY373" fmla="*/ 6858000 h 6858000"/>
              <a:gd name="connsiteX374" fmla="*/ 2395994 w 7467600"/>
              <a:gd name="connsiteY374" fmla="*/ 6858000 h 6858000"/>
              <a:gd name="connsiteX375" fmla="*/ 2392863 w 7467600"/>
              <a:gd name="connsiteY375" fmla="*/ 6852964 h 6858000"/>
              <a:gd name="connsiteX376" fmla="*/ 2017589 w 7467600"/>
              <a:gd name="connsiteY376" fmla="*/ 6493982 h 6858000"/>
              <a:gd name="connsiteX377" fmla="*/ 2147336 w 7467600"/>
              <a:gd name="connsiteY377" fmla="*/ 6594052 h 6858000"/>
              <a:gd name="connsiteX378" fmla="*/ 2207047 w 7467600"/>
              <a:gd name="connsiteY378" fmla="*/ 6654540 h 6858000"/>
              <a:gd name="connsiteX379" fmla="*/ 2299106 w 7467600"/>
              <a:gd name="connsiteY379" fmla="*/ 6778931 h 6858000"/>
              <a:gd name="connsiteX380" fmla="*/ 2314430 w 7467600"/>
              <a:gd name="connsiteY380" fmla="*/ 6801144 h 6858000"/>
              <a:gd name="connsiteX381" fmla="*/ 2352406 w 7467600"/>
              <a:gd name="connsiteY381" fmla="*/ 6858000 h 6858000"/>
              <a:gd name="connsiteX382" fmla="*/ 2314492 w 7467600"/>
              <a:gd name="connsiteY382" fmla="*/ 6858000 h 6858000"/>
              <a:gd name="connsiteX383" fmla="*/ 2288095 w 7467600"/>
              <a:gd name="connsiteY383" fmla="*/ 6818030 h 6858000"/>
              <a:gd name="connsiteX384" fmla="*/ 2272768 w 7467600"/>
              <a:gd name="connsiteY384" fmla="*/ 6795822 h 6858000"/>
              <a:gd name="connsiteX385" fmla="*/ 2182715 w 7467600"/>
              <a:gd name="connsiteY385" fmla="*/ 6675071 h 6858000"/>
              <a:gd name="connsiteX386" fmla="*/ 2032061 w 7467600"/>
              <a:gd name="connsiteY386" fmla="*/ 6541380 h 6858000"/>
              <a:gd name="connsiteX387" fmla="*/ 2257220 w 7467600"/>
              <a:gd name="connsiteY387" fmla="*/ 6826257 h 6858000"/>
              <a:gd name="connsiteX388" fmla="*/ 2281324 w 7467600"/>
              <a:gd name="connsiteY388" fmla="*/ 6858000 h 6858000"/>
              <a:gd name="connsiteX389" fmla="*/ 2242860 w 7467600"/>
              <a:gd name="connsiteY389" fmla="*/ 6858000 h 6858000"/>
              <a:gd name="connsiteX390" fmla="*/ 2232818 w 7467600"/>
              <a:gd name="connsiteY390" fmla="*/ 6844926 h 6858000"/>
              <a:gd name="connsiteX391" fmla="*/ 1990172 w 7467600"/>
              <a:gd name="connsiteY391" fmla="*/ 6542121 h 6858000"/>
              <a:gd name="connsiteX392" fmla="*/ 2124090 w 7467600"/>
              <a:gd name="connsiteY392" fmla="*/ 6761017 h 6858000"/>
              <a:gd name="connsiteX393" fmla="*/ 2200380 w 7467600"/>
              <a:gd name="connsiteY393" fmla="*/ 6858000 h 6858000"/>
              <a:gd name="connsiteX394" fmla="*/ 2147507 w 7467600"/>
              <a:gd name="connsiteY394" fmla="*/ 6858000 h 6858000"/>
              <a:gd name="connsiteX395" fmla="*/ 2070668 w 7467600"/>
              <a:gd name="connsiteY395" fmla="*/ 6761520 h 6858000"/>
              <a:gd name="connsiteX396" fmla="*/ 1975142 w 7467600"/>
              <a:gd name="connsiteY396" fmla="*/ 6585570 h 6858000"/>
              <a:gd name="connsiteX397" fmla="*/ 2050035 w 7467600"/>
              <a:gd name="connsiteY397" fmla="*/ 6813345 h 6858000"/>
              <a:gd name="connsiteX398" fmla="*/ 2063025 w 7467600"/>
              <a:gd name="connsiteY398" fmla="*/ 6858000 h 6858000"/>
              <a:gd name="connsiteX399" fmla="*/ 2021675 w 7467600"/>
              <a:gd name="connsiteY399" fmla="*/ 6858000 h 6858000"/>
              <a:gd name="connsiteX400" fmla="*/ 2019308 w 7467600"/>
              <a:gd name="connsiteY400" fmla="*/ 6847118 h 6858000"/>
              <a:gd name="connsiteX401" fmla="*/ 1938835 w 7467600"/>
              <a:gd name="connsiteY401" fmla="*/ 6551160 h 6858000"/>
              <a:gd name="connsiteX402" fmla="*/ 1953230 w 7467600"/>
              <a:gd name="connsiteY402" fmla="*/ 6759699 h 6858000"/>
              <a:gd name="connsiteX403" fmla="*/ 1956763 w 7467600"/>
              <a:gd name="connsiteY403" fmla="*/ 6778191 h 6858000"/>
              <a:gd name="connsiteX404" fmla="*/ 1967925 w 7467600"/>
              <a:gd name="connsiteY404" fmla="*/ 6858000 h 6858000"/>
              <a:gd name="connsiteX405" fmla="*/ 1936622 w 7467600"/>
              <a:gd name="connsiteY405" fmla="*/ 6858000 h 6858000"/>
              <a:gd name="connsiteX406" fmla="*/ 1926261 w 7467600"/>
              <a:gd name="connsiteY406" fmla="*/ 6784064 h 6858000"/>
              <a:gd name="connsiteX407" fmla="*/ 1922724 w 7467600"/>
              <a:gd name="connsiteY407" fmla="*/ 6765577 h 6858000"/>
              <a:gd name="connsiteX408" fmla="*/ 1904650 w 7467600"/>
              <a:gd name="connsiteY408" fmla="*/ 6639616 h 6858000"/>
              <a:gd name="connsiteX409" fmla="*/ 1885273 w 7467600"/>
              <a:gd name="connsiteY409" fmla="*/ 6858000 h 6858000"/>
              <a:gd name="connsiteX410" fmla="*/ 1854363 w 7467600"/>
              <a:gd name="connsiteY410" fmla="*/ 6858000 h 6858000"/>
              <a:gd name="connsiteX411" fmla="*/ 1880391 w 7467600"/>
              <a:gd name="connsiteY411" fmla="*/ 6603796 h 6858000"/>
              <a:gd name="connsiteX412" fmla="*/ 1818273 w 7467600"/>
              <a:gd name="connsiteY412" fmla="*/ 6715729 h 6858000"/>
              <a:gd name="connsiteX413" fmla="*/ 1794691 w 7467600"/>
              <a:gd name="connsiteY413" fmla="*/ 6843239 h 6858000"/>
              <a:gd name="connsiteX414" fmla="*/ 1794914 w 7467600"/>
              <a:gd name="connsiteY414" fmla="*/ 6858000 h 6858000"/>
              <a:gd name="connsiteX415" fmla="*/ 1746128 w 7467600"/>
              <a:gd name="connsiteY415" fmla="*/ 6858000 h 6858000"/>
              <a:gd name="connsiteX416" fmla="*/ 1753934 w 7467600"/>
              <a:gd name="connsiteY416" fmla="*/ 6724796 h 6858000"/>
              <a:gd name="connsiteX417" fmla="*/ 1792053 w 7467600"/>
              <a:gd name="connsiteY417" fmla="*/ 6572396 h 6858000"/>
              <a:gd name="connsiteX418" fmla="*/ 1862248 w 7467600"/>
              <a:gd name="connsiteY418" fmla="*/ 6266397 h 6858000"/>
              <a:gd name="connsiteX419" fmla="*/ 1862250 w 7467600"/>
              <a:gd name="connsiteY419" fmla="*/ 6033531 h 6858000"/>
              <a:gd name="connsiteX420" fmla="*/ 1211999 w 7467600"/>
              <a:gd name="connsiteY420" fmla="*/ 6683610 h 6858000"/>
              <a:gd name="connsiteX421" fmla="*/ 1213266 w 7467600"/>
              <a:gd name="connsiteY421" fmla="*/ 6691947 h 6858000"/>
              <a:gd name="connsiteX422" fmla="*/ 1203370 w 7467600"/>
              <a:gd name="connsiteY422" fmla="*/ 6850676 h 6858000"/>
              <a:gd name="connsiteX423" fmla="*/ 1203671 w 7467600"/>
              <a:gd name="connsiteY423" fmla="*/ 6858000 h 6858000"/>
              <a:gd name="connsiteX424" fmla="*/ 1143180 w 7467600"/>
              <a:gd name="connsiteY424" fmla="*/ 6858000 h 6858000"/>
              <a:gd name="connsiteX425" fmla="*/ 1142176 w 7467600"/>
              <a:gd name="connsiteY425" fmla="*/ 6766045 h 6858000"/>
              <a:gd name="connsiteX426" fmla="*/ 1067484 w 7467600"/>
              <a:gd name="connsiteY426" fmla="*/ 6858000 h 6858000"/>
              <a:gd name="connsiteX427" fmla="*/ 953928 w 7467600"/>
              <a:gd name="connsiteY427" fmla="*/ 6858000 h 6858000"/>
              <a:gd name="connsiteX428" fmla="*/ 959715 w 7467600"/>
              <a:gd name="connsiteY428" fmla="*/ 6850185 h 6858000"/>
              <a:gd name="connsiteX429" fmla="*/ 1483788 w 7467600"/>
              <a:gd name="connsiteY429" fmla="*/ 6259174 h 6858000"/>
              <a:gd name="connsiteX430" fmla="*/ 1100671 w 7467600"/>
              <a:gd name="connsiteY430" fmla="*/ 6252137 h 6858000"/>
              <a:gd name="connsiteX431" fmla="*/ 1090144 w 7467600"/>
              <a:gd name="connsiteY431" fmla="*/ 6256748 h 6858000"/>
              <a:gd name="connsiteX432" fmla="*/ 1095872 w 7467600"/>
              <a:gd name="connsiteY432" fmla="*/ 6271892 h 6858000"/>
              <a:gd name="connsiteX433" fmla="*/ 262785 w 7467600"/>
              <a:gd name="connsiteY433" fmla="*/ 6845450 h 6858000"/>
              <a:gd name="connsiteX434" fmla="*/ 209968 w 7467600"/>
              <a:gd name="connsiteY434" fmla="*/ 6770713 h 6858000"/>
              <a:gd name="connsiteX435" fmla="*/ 873460 w 7467600"/>
              <a:gd name="connsiteY435" fmla="*/ 6253768 h 6858000"/>
              <a:gd name="connsiteX436" fmla="*/ 192686 w 7467600"/>
              <a:gd name="connsiteY436" fmla="*/ 5849257 h 6858000"/>
              <a:gd name="connsiteX437" fmla="*/ 4696 w 7467600"/>
              <a:gd name="connsiteY437" fmla="*/ 5697668 h 6858000"/>
              <a:gd name="connsiteX438" fmla="*/ 0 w 7467600"/>
              <a:gd name="connsiteY438" fmla="*/ 5689984 h 6858000"/>
              <a:gd name="connsiteX439" fmla="*/ 0 w 7467600"/>
              <a:gd name="connsiteY439" fmla="*/ 5513472 h 6858000"/>
              <a:gd name="connsiteX440" fmla="*/ 174101 w 7467600"/>
              <a:gd name="connsiteY440" fmla="*/ 5620277 h 6858000"/>
              <a:gd name="connsiteX441" fmla="*/ 891800 w 7467600"/>
              <a:gd name="connsiteY441" fmla="*/ 6036935 h 6858000"/>
              <a:gd name="connsiteX442" fmla="*/ 1072219 w 7467600"/>
              <a:gd name="connsiteY442" fmla="*/ 6169443 h 6858000"/>
              <a:gd name="connsiteX443" fmla="*/ 1074117 w 7467600"/>
              <a:gd name="connsiteY443" fmla="*/ 6170301 h 6858000"/>
              <a:gd name="connsiteX444" fmla="*/ 1083114 w 7467600"/>
              <a:gd name="connsiteY444" fmla="*/ 6174131 h 6858000"/>
              <a:gd name="connsiteX445" fmla="*/ 1543010 w 7467600"/>
              <a:gd name="connsiteY445" fmla="*/ 6191140 h 6858000"/>
              <a:gd name="connsiteX446" fmla="*/ 1551080 w 7467600"/>
              <a:gd name="connsiteY446" fmla="*/ 6195006 h 6858000"/>
              <a:gd name="connsiteX447" fmla="*/ 2345443 w 7467600"/>
              <a:gd name="connsiteY447" fmla="*/ 5549882 h 6858000"/>
              <a:gd name="connsiteX448" fmla="*/ 1721499 w 7467600"/>
              <a:gd name="connsiteY448" fmla="*/ 5599969 h 6858000"/>
              <a:gd name="connsiteX449" fmla="*/ 767716 w 7467600"/>
              <a:gd name="connsiteY449" fmla="*/ 5472768 h 6858000"/>
              <a:gd name="connsiteX450" fmla="*/ 722147 w 7467600"/>
              <a:gd name="connsiteY450" fmla="*/ 5393091 h 6858000"/>
              <a:gd name="connsiteX451" fmla="*/ 1485552 w 7467600"/>
              <a:gd name="connsiteY451" fmla="*/ 5313202 h 6858000"/>
              <a:gd name="connsiteX452" fmla="*/ 2143004 w 7467600"/>
              <a:gd name="connsiteY452" fmla="*/ 5402420 h 6858000"/>
              <a:gd name="connsiteX453" fmla="*/ 1933391 w 7467600"/>
              <a:gd name="connsiteY453" fmla="*/ 5156971 h 6858000"/>
              <a:gd name="connsiteX454" fmla="*/ 1827118 w 7467600"/>
              <a:gd name="connsiteY454" fmla="*/ 4968410 h 6858000"/>
              <a:gd name="connsiteX455" fmla="*/ 1837349 w 7467600"/>
              <a:gd name="connsiteY455" fmla="*/ 4956357 h 6858000"/>
              <a:gd name="connsiteX456" fmla="*/ 2162835 w 7467600"/>
              <a:gd name="connsiteY456" fmla="*/ 5187853 h 6858000"/>
              <a:gd name="connsiteX457" fmla="*/ 2257167 w 7467600"/>
              <a:gd name="connsiteY457" fmla="*/ 5462123 h 6858000"/>
              <a:gd name="connsiteX458" fmla="*/ 2261598 w 7467600"/>
              <a:gd name="connsiteY458" fmla="*/ 5467998 h 6858000"/>
              <a:gd name="connsiteX459" fmla="*/ 2437177 w 7467600"/>
              <a:gd name="connsiteY459" fmla="*/ 5479608 h 6858000"/>
              <a:gd name="connsiteX460" fmla="*/ 2445247 w 7467600"/>
              <a:gd name="connsiteY460" fmla="*/ 5483476 h 6858000"/>
              <a:gd name="connsiteX461" fmla="*/ 2743626 w 7467600"/>
              <a:gd name="connsiteY461" fmla="*/ 5304819 h 6858000"/>
              <a:gd name="connsiteX462" fmla="*/ 3048102 w 7467600"/>
              <a:gd name="connsiteY462" fmla="*/ 5150595 h 6858000"/>
              <a:gd name="connsiteX463" fmla="*/ 1799414 w 7467600"/>
              <a:gd name="connsiteY463" fmla="*/ 4694732 h 6858000"/>
              <a:gd name="connsiteX464" fmla="*/ 1771735 w 7467600"/>
              <a:gd name="connsiteY464" fmla="*/ 4619929 h 6858000"/>
              <a:gd name="connsiteX465" fmla="*/ 3104273 w 7467600"/>
              <a:gd name="connsiteY465" fmla="*/ 5076159 h 6858000"/>
              <a:gd name="connsiteX466" fmla="*/ 3113245 w 7467600"/>
              <a:gd name="connsiteY466" fmla="*/ 5090705 h 6858000"/>
              <a:gd name="connsiteX467" fmla="*/ 3126294 w 7467600"/>
              <a:gd name="connsiteY467" fmla="*/ 5114400 h 6858000"/>
              <a:gd name="connsiteX468" fmla="*/ 3937433 w 7467600"/>
              <a:gd name="connsiteY468" fmla="*/ 4830473 h 6858000"/>
              <a:gd name="connsiteX469" fmla="*/ 3590475 w 7467600"/>
              <a:gd name="connsiteY469" fmla="*/ 4597974 h 6858000"/>
              <a:gd name="connsiteX470" fmla="*/ 3100264 w 7467600"/>
              <a:gd name="connsiteY470" fmla="*/ 4579845 h 6858000"/>
              <a:gd name="connsiteX471" fmla="*/ 2183576 w 7467600"/>
              <a:gd name="connsiteY471" fmla="*/ 4227150 h 6858000"/>
              <a:gd name="connsiteX472" fmla="*/ 2151029 w 7467600"/>
              <a:gd name="connsiteY472" fmla="*/ 4146947 h 6858000"/>
              <a:gd name="connsiteX473" fmla="*/ 3563434 w 7467600"/>
              <a:gd name="connsiteY473" fmla="*/ 4469115 h 6858000"/>
              <a:gd name="connsiteX474" fmla="*/ 3177952 w 7467600"/>
              <a:gd name="connsiteY474" fmla="*/ 3657386 h 6858000"/>
              <a:gd name="connsiteX475" fmla="*/ 3189263 w 7467600"/>
              <a:gd name="connsiteY475" fmla="*/ 3625726 h 6858000"/>
              <a:gd name="connsiteX476" fmla="*/ 3560912 w 7467600"/>
              <a:gd name="connsiteY476" fmla="*/ 4079863 h 6858000"/>
              <a:gd name="connsiteX477" fmla="*/ 3626636 w 7467600"/>
              <a:gd name="connsiteY477" fmla="*/ 4512230 h 6858000"/>
              <a:gd name="connsiteX478" fmla="*/ 3653088 w 7467600"/>
              <a:gd name="connsiteY478" fmla="*/ 4521417 h 6858000"/>
              <a:gd name="connsiteX479" fmla="*/ 3988128 w 7467600"/>
              <a:gd name="connsiteY479" fmla="*/ 4817267 h 6858000"/>
              <a:gd name="connsiteX480" fmla="*/ 4830582 w 7467600"/>
              <a:gd name="connsiteY480" fmla="*/ 4676000 h 6858000"/>
              <a:gd name="connsiteX481" fmla="*/ 4830100 w 7467600"/>
              <a:gd name="connsiteY481" fmla="*/ 4675554 h 6858000"/>
              <a:gd name="connsiteX482" fmla="*/ 4036318 w 7467600"/>
              <a:gd name="connsiteY482" fmla="*/ 4147013 h 6858000"/>
              <a:gd name="connsiteX483" fmla="*/ 3432098 w 7467600"/>
              <a:gd name="connsiteY483" fmla="*/ 3537312 h 6858000"/>
              <a:gd name="connsiteX484" fmla="*/ 3446761 w 7467600"/>
              <a:gd name="connsiteY484" fmla="*/ 3461278 h 6858000"/>
              <a:gd name="connsiteX485" fmla="*/ 4419733 w 7467600"/>
              <a:gd name="connsiteY485" fmla="*/ 3963555 h 6858000"/>
              <a:gd name="connsiteX486" fmla="*/ 4781371 w 7467600"/>
              <a:gd name="connsiteY486" fmla="*/ 4458604 h 6858000"/>
              <a:gd name="connsiteX487" fmla="*/ 4780440 w 7467600"/>
              <a:gd name="connsiteY487" fmla="*/ 4470290 h 6858000"/>
              <a:gd name="connsiteX488" fmla="*/ 4898954 w 7467600"/>
              <a:gd name="connsiteY488" fmla="*/ 4662092 h 6858000"/>
              <a:gd name="connsiteX489" fmla="*/ 4900699 w 7467600"/>
              <a:gd name="connsiteY489" fmla="*/ 4670867 h 6858000"/>
              <a:gd name="connsiteX490" fmla="*/ 5714511 w 7467600"/>
              <a:gd name="connsiteY490" fmla="*/ 4663483 h 6858000"/>
              <a:gd name="connsiteX491" fmla="*/ 5464793 w 7467600"/>
              <a:gd name="connsiteY491" fmla="*/ 4393556 h 6858000"/>
              <a:gd name="connsiteX492" fmla="*/ 5461897 w 7467600"/>
              <a:gd name="connsiteY492" fmla="*/ 4390879 h 6858000"/>
              <a:gd name="connsiteX493" fmla="*/ 4294126 w 7467600"/>
              <a:gd name="connsiteY493" fmla="*/ 3303048 h 6858000"/>
              <a:gd name="connsiteX494" fmla="*/ 4305321 w 7467600"/>
              <a:gd name="connsiteY494" fmla="*/ 3256953 h 6858000"/>
              <a:gd name="connsiteX495" fmla="*/ 4949299 w 7467600"/>
              <a:gd name="connsiteY495" fmla="*/ 3766336 h 6858000"/>
              <a:gd name="connsiteX496" fmla="*/ 5291452 w 7467600"/>
              <a:gd name="connsiteY496" fmla="*/ 4076801 h 6858000"/>
              <a:gd name="connsiteX497" fmla="*/ 5434998 w 7467600"/>
              <a:gd name="connsiteY497" fmla="*/ 4254100 h 6858000"/>
              <a:gd name="connsiteX498" fmla="*/ 5351015 w 7467600"/>
              <a:gd name="connsiteY498" fmla="*/ 3760989 h 6858000"/>
              <a:gd name="connsiteX499" fmla="*/ 5413780 w 7467600"/>
              <a:gd name="connsiteY499" fmla="*/ 2966265 h 6858000"/>
              <a:gd name="connsiteX500" fmla="*/ 5425627 w 7467600"/>
              <a:gd name="connsiteY500" fmla="*/ 2954192 h 6858000"/>
              <a:gd name="connsiteX501" fmla="*/ 6604735 w 7467600"/>
              <a:gd name="connsiteY501" fmla="*/ 2041381 h 6858000"/>
              <a:gd name="connsiteX502" fmla="*/ 7204487 w 7467600"/>
              <a:gd name="connsiteY502" fmla="*/ 2742112 h 6858000"/>
              <a:gd name="connsiteX503" fmla="*/ 7131592 w 7467600"/>
              <a:gd name="connsiteY503" fmla="*/ 2672096 h 6858000"/>
              <a:gd name="connsiteX504" fmla="*/ 6996344 w 7467600"/>
              <a:gd name="connsiteY504" fmla="*/ 2518310 h 6858000"/>
              <a:gd name="connsiteX505" fmla="*/ 6735495 w 7467600"/>
              <a:gd name="connsiteY505" fmla="*/ 2196890 h 6858000"/>
              <a:gd name="connsiteX506" fmla="*/ 6721901 w 7467600"/>
              <a:gd name="connsiteY506" fmla="*/ 2179274 h 6858000"/>
              <a:gd name="connsiteX507" fmla="*/ 6604735 w 7467600"/>
              <a:gd name="connsiteY507" fmla="*/ 2041381 h 6858000"/>
              <a:gd name="connsiteX508" fmla="*/ 6591670 w 7467600"/>
              <a:gd name="connsiteY508" fmla="*/ 1988277 h 6858000"/>
              <a:gd name="connsiteX509" fmla="*/ 6747349 w 7467600"/>
              <a:gd name="connsiteY509" fmla="*/ 2160069 h 6858000"/>
              <a:gd name="connsiteX510" fmla="*/ 6760943 w 7467600"/>
              <a:gd name="connsiteY510" fmla="*/ 2177686 h 6858000"/>
              <a:gd name="connsiteX511" fmla="*/ 7021065 w 7467600"/>
              <a:gd name="connsiteY511" fmla="*/ 2498102 h 6858000"/>
              <a:gd name="connsiteX512" fmla="*/ 7155223 w 7467600"/>
              <a:gd name="connsiteY512" fmla="*/ 2650386 h 6858000"/>
              <a:gd name="connsiteX513" fmla="*/ 7203167 w 7467600"/>
              <a:gd name="connsiteY513" fmla="*/ 2697288 h 6858000"/>
              <a:gd name="connsiteX514" fmla="*/ 6937703 w 7467600"/>
              <a:gd name="connsiteY514" fmla="*/ 2321981 h 6858000"/>
              <a:gd name="connsiteX515" fmla="*/ 6591670 w 7467600"/>
              <a:gd name="connsiteY515" fmla="*/ 1988277 h 6858000"/>
              <a:gd name="connsiteX516" fmla="*/ 5798671 w 7467600"/>
              <a:gd name="connsiteY516" fmla="*/ 1981601 h 6858000"/>
              <a:gd name="connsiteX517" fmla="*/ 5754709 w 7467600"/>
              <a:gd name="connsiteY517" fmla="*/ 2071454 h 6858000"/>
              <a:gd name="connsiteX518" fmla="*/ 5763044 w 7467600"/>
              <a:gd name="connsiteY518" fmla="*/ 2842206 h 6858000"/>
              <a:gd name="connsiteX519" fmla="*/ 5764974 w 7467600"/>
              <a:gd name="connsiteY519" fmla="*/ 2799609 h 6858000"/>
              <a:gd name="connsiteX520" fmla="*/ 5767665 w 7467600"/>
              <a:gd name="connsiteY520" fmla="*/ 2666409 h 6858000"/>
              <a:gd name="connsiteX521" fmla="*/ 5763055 w 7467600"/>
              <a:gd name="connsiteY521" fmla="*/ 2579705 h 6858000"/>
              <a:gd name="connsiteX522" fmla="*/ 5758079 w 7467600"/>
              <a:gd name="connsiteY522" fmla="*/ 2492508 h 6858000"/>
              <a:gd name="connsiteX523" fmla="*/ 5779325 w 7467600"/>
              <a:gd name="connsiteY523" fmla="*/ 2197069 h 6858000"/>
              <a:gd name="connsiteX524" fmla="*/ 5798671 w 7467600"/>
              <a:gd name="connsiteY524" fmla="*/ 1981601 h 6858000"/>
              <a:gd name="connsiteX525" fmla="*/ 5829202 w 7467600"/>
              <a:gd name="connsiteY525" fmla="*/ 1971679 h 6858000"/>
              <a:gd name="connsiteX526" fmla="*/ 5809558 w 7467600"/>
              <a:gd name="connsiteY526" fmla="*/ 2198043 h 6858000"/>
              <a:gd name="connsiteX527" fmla="*/ 5788653 w 7467600"/>
              <a:gd name="connsiteY527" fmla="*/ 2489430 h 6858000"/>
              <a:gd name="connsiteX528" fmla="*/ 5793439 w 7467600"/>
              <a:gd name="connsiteY528" fmla="*/ 2575235 h 6858000"/>
              <a:gd name="connsiteX529" fmla="*/ 5796837 w 7467600"/>
              <a:gd name="connsiteY529" fmla="*/ 2637633 h 6858000"/>
              <a:gd name="connsiteX530" fmla="*/ 5818614 w 7467600"/>
              <a:gd name="connsiteY530" fmla="*/ 2473055 h 6858000"/>
              <a:gd name="connsiteX531" fmla="*/ 5829202 w 7467600"/>
              <a:gd name="connsiteY531" fmla="*/ 1971679 h 6858000"/>
              <a:gd name="connsiteX532" fmla="*/ 5911389 w 7467600"/>
              <a:gd name="connsiteY532" fmla="*/ 1898371 h 6858000"/>
              <a:gd name="connsiteX533" fmla="*/ 6237627 w 7467600"/>
              <a:gd name="connsiteY533" fmla="*/ 2231921 h 6858000"/>
              <a:gd name="connsiteX534" fmla="*/ 5911389 w 7467600"/>
              <a:gd name="connsiteY534" fmla="*/ 1898371 h 6858000"/>
              <a:gd name="connsiteX535" fmla="*/ 6944437 w 7467600"/>
              <a:gd name="connsiteY535" fmla="*/ 1575402 h 6858000"/>
              <a:gd name="connsiteX536" fmla="*/ 6304730 w 7467600"/>
              <a:gd name="connsiteY536" fmla="*/ 1766654 h 6858000"/>
              <a:gd name="connsiteX537" fmla="*/ 6944437 w 7467600"/>
              <a:gd name="connsiteY537" fmla="*/ 1575402 h 6858000"/>
              <a:gd name="connsiteX538" fmla="*/ 7019523 w 7467600"/>
              <a:gd name="connsiteY538" fmla="*/ 1519450 h 6858000"/>
              <a:gd name="connsiteX539" fmla="*/ 6298091 w 7467600"/>
              <a:gd name="connsiteY539" fmla="*/ 1737122 h 6858000"/>
              <a:gd name="connsiteX540" fmla="*/ 7019523 w 7467600"/>
              <a:gd name="connsiteY540" fmla="*/ 1519450 h 6858000"/>
              <a:gd name="connsiteX541" fmla="*/ 2399523 w 7467600"/>
              <a:gd name="connsiteY541" fmla="*/ 1428234 h 6858000"/>
              <a:gd name="connsiteX542" fmla="*/ 2224982 w 7467600"/>
              <a:gd name="connsiteY542" fmla="*/ 1826201 h 6858000"/>
              <a:gd name="connsiteX543" fmla="*/ 2096099 w 7467600"/>
              <a:gd name="connsiteY543" fmla="*/ 2345900 h 6858000"/>
              <a:gd name="connsiteX544" fmla="*/ 2283317 w 7467600"/>
              <a:gd name="connsiteY544" fmla="*/ 1796925 h 6858000"/>
              <a:gd name="connsiteX545" fmla="*/ 2399523 w 7467600"/>
              <a:gd name="connsiteY545" fmla="*/ 1428234 h 6858000"/>
              <a:gd name="connsiteX546" fmla="*/ 2448558 w 7467600"/>
              <a:gd name="connsiteY546" fmla="*/ 1373435 h 6858000"/>
              <a:gd name="connsiteX547" fmla="*/ 2312521 w 7467600"/>
              <a:gd name="connsiteY547" fmla="*/ 1806140 h 6858000"/>
              <a:gd name="connsiteX548" fmla="*/ 2127533 w 7467600"/>
              <a:gd name="connsiteY548" fmla="*/ 2348380 h 6858000"/>
              <a:gd name="connsiteX549" fmla="*/ 2358080 w 7467600"/>
              <a:gd name="connsiteY549" fmla="*/ 1866134 h 6858000"/>
              <a:gd name="connsiteX550" fmla="*/ 2407436 w 7467600"/>
              <a:gd name="connsiteY550" fmla="*/ 1651070 h 6858000"/>
              <a:gd name="connsiteX551" fmla="*/ 2448558 w 7467600"/>
              <a:gd name="connsiteY551" fmla="*/ 1373435 h 6858000"/>
              <a:gd name="connsiteX552" fmla="*/ 278707 w 7467600"/>
              <a:gd name="connsiteY552" fmla="*/ 1352270 h 6858000"/>
              <a:gd name="connsiteX553" fmla="*/ 321570 w 7467600"/>
              <a:gd name="connsiteY553" fmla="*/ 1861610 h 6858000"/>
              <a:gd name="connsiteX554" fmla="*/ 294281 w 7467600"/>
              <a:gd name="connsiteY554" fmla="*/ 1440658 h 6858000"/>
              <a:gd name="connsiteX555" fmla="*/ 278707 w 7467600"/>
              <a:gd name="connsiteY555" fmla="*/ 1352270 h 6858000"/>
              <a:gd name="connsiteX556" fmla="*/ 1423821 w 7467600"/>
              <a:gd name="connsiteY556" fmla="*/ 1351958 h 6858000"/>
              <a:gd name="connsiteX557" fmla="*/ 1638521 w 7467600"/>
              <a:gd name="connsiteY557" fmla="*/ 1908470 h 6858000"/>
              <a:gd name="connsiteX558" fmla="*/ 1754199 w 7467600"/>
              <a:gd name="connsiteY558" fmla="*/ 2149284 h 6858000"/>
              <a:gd name="connsiteX559" fmla="*/ 1908359 w 7467600"/>
              <a:gd name="connsiteY559" fmla="*/ 2364988 h 6858000"/>
              <a:gd name="connsiteX560" fmla="*/ 1647661 w 7467600"/>
              <a:gd name="connsiteY560" fmla="*/ 1825945 h 6858000"/>
              <a:gd name="connsiteX561" fmla="*/ 1423821 w 7467600"/>
              <a:gd name="connsiteY561" fmla="*/ 1351958 h 6858000"/>
              <a:gd name="connsiteX562" fmla="*/ 1431890 w 7467600"/>
              <a:gd name="connsiteY562" fmla="*/ 1306475 h 6858000"/>
              <a:gd name="connsiteX563" fmla="*/ 1507597 w 7467600"/>
              <a:gd name="connsiteY563" fmla="*/ 1446132 h 6858000"/>
              <a:gd name="connsiteX564" fmla="*/ 1674586 w 7467600"/>
              <a:gd name="connsiteY564" fmla="*/ 1813832 h 6858000"/>
              <a:gd name="connsiteX565" fmla="*/ 1815950 w 7467600"/>
              <a:gd name="connsiteY565" fmla="*/ 2128564 h 6858000"/>
              <a:gd name="connsiteX566" fmla="*/ 1984242 w 7467600"/>
              <a:gd name="connsiteY566" fmla="*/ 2430829 h 6858000"/>
              <a:gd name="connsiteX567" fmla="*/ 2014023 w 7467600"/>
              <a:gd name="connsiteY567" fmla="*/ 2450995 h 6858000"/>
              <a:gd name="connsiteX568" fmla="*/ 1747337 w 7467600"/>
              <a:gd name="connsiteY568" fmla="*/ 1855264 h 6858000"/>
              <a:gd name="connsiteX569" fmla="*/ 1533749 w 7467600"/>
              <a:gd name="connsiteY569" fmla="*/ 1478656 h 6858000"/>
              <a:gd name="connsiteX570" fmla="*/ 1431890 w 7467600"/>
              <a:gd name="connsiteY570" fmla="*/ 1306475 h 6858000"/>
              <a:gd name="connsiteX571" fmla="*/ 5052692 w 7467600"/>
              <a:gd name="connsiteY571" fmla="*/ 1292994 h 6858000"/>
              <a:gd name="connsiteX572" fmla="*/ 5200661 w 7467600"/>
              <a:gd name="connsiteY572" fmla="*/ 1635186 h 6858000"/>
              <a:gd name="connsiteX573" fmla="*/ 5297138 w 7467600"/>
              <a:gd name="connsiteY573" fmla="*/ 1906351 h 6858000"/>
              <a:gd name="connsiteX574" fmla="*/ 5052692 w 7467600"/>
              <a:gd name="connsiteY574" fmla="*/ 1292994 h 6858000"/>
              <a:gd name="connsiteX575" fmla="*/ 5009948 w 7467600"/>
              <a:gd name="connsiteY575" fmla="*/ 1273619 h 6858000"/>
              <a:gd name="connsiteX576" fmla="*/ 5121777 w 7467600"/>
              <a:gd name="connsiteY576" fmla="*/ 1654213 h 6858000"/>
              <a:gd name="connsiteX577" fmla="*/ 5293545 w 7467600"/>
              <a:gd name="connsiteY577" fmla="*/ 2072247 h 6858000"/>
              <a:gd name="connsiteX578" fmla="*/ 5294042 w 7467600"/>
              <a:gd name="connsiteY578" fmla="*/ 2065019 h 6858000"/>
              <a:gd name="connsiteX579" fmla="*/ 5171936 w 7467600"/>
              <a:gd name="connsiteY579" fmla="*/ 1647613 h 6858000"/>
              <a:gd name="connsiteX580" fmla="*/ 5009948 w 7467600"/>
              <a:gd name="connsiteY580" fmla="*/ 1273619 h 6858000"/>
              <a:gd name="connsiteX581" fmla="*/ 655236 w 7467600"/>
              <a:gd name="connsiteY581" fmla="*/ 1268632 h 6858000"/>
              <a:gd name="connsiteX582" fmla="*/ 839521 w 7467600"/>
              <a:gd name="connsiteY582" fmla="*/ 1685315 h 6858000"/>
              <a:gd name="connsiteX583" fmla="*/ 1109416 w 7467600"/>
              <a:gd name="connsiteY583" fmla="*/ 2061663 h 6858000"/>
              <a:gd name="connsiteX584" fmla="*/ 1298300 w 7467600"/>
              <a:gd name="connsiteY584" fmla="*/ 2247742 h 6858000"/>
              <a:gd name="connsiteX585" fmla="*/ 1125871 w 7467600"/>
              <a:gd name="connsiteY585" fmla="*/ 1989513 h 6858000"/>
              <a:gd name="connsiteX586" fmla="*/ 981574 w 7467600"/>
              <a:gd name="connsiteY586" fmla="*/ 1783157 h 6858000"/>
              <a:gd name="connsiteX587" fmla="*/ 922198 w 7467600"/>
              <a:gd name="connsiteY587" fmla="*/ 1677437 h 6858000"/>
              <a:gd name="connsiteX588" fmla="*/ 869293 w 7467600"/>
              <a:gd name="connsiteY588" fmla="*/ 1583214 h 6858000"/>
              <a:gd name="connsiteX589" fmla="*/ 751431 w 7467600"/>
              <a:gd name="connsiteY589" fmla="*/ 1405731 h 6858000"/>
              <a:gd name="connsiteX590" fmla="*/ 655236 w 7467600"/>
              <a:gd name="connsiteY590" fmla="*/ 1268632 h 6858000"/>
              <a:gd name="connsiteX591" fmla="*/ 6516292 w 7467600"/>
              <a:gd name="connsiteY591" fmla="*/ 1263064 h 6858000"/>
              <a:gd name="connsiteX592" fmla="*/ 5736320 w 7467600"/>
              <a:gd name="connsiteY592" fmla="*/ 1501803 h 6858000"/>
              <a:gd name="connsiteX593" fmla="*/ 6516292 w 7467600"/>
              <a:gd name="connsiteY593" fmla="*/ 1263064 h 6858000"/>
              <a:gd name="connsiteX594" fmla="*/ 291466 w 7467600"/>
              <a:gd name="connsiteY594" fmla="*/ 1250369 h 6858000"/>
              <a:gd name="connsiteX595" fmla="*/ 323180 w 7467600"/>
              <a:gd name="connsiteY595" fmla="*/ 1435283 h 6858000"/>
              <a:gd name="connsiteX596" fmla="*/ 349381 w 7467600"/>
              <a:gd name="connsiteY596" fmla="*/ 1875041 h 6858000"/>
              <a:gd name="connsiteX597" fmla="*/ 374363 w 7467600"/>
              <a:gd name="connsiteY597" fmla="*/ 1506494 h 6858000"/>
              <a:gd name="connsiteX598" fmla="*/ 302168 w 7467600"/>
              <a:gd name="connsiteY598" fmla="*/ 1274495 h 6858000"/>
              <a:gd name="connsiteX599" fmla="*/ 291466 w 7467600"/>
              <a:gd name="connsiteY599" fmla="*/ 1250369 h 6858000"/>
              <a:gd name="connsiteX600" fmla="*/ 678222 w 7467600"/>
              <a:gd name="connsiteY600" fmla="*/ 1248670 h 6858000"/>
              <a:gd name="connsiteX601" fmla="*/ 775536 w 7467600"/>
              <a:gd name="connsiteY601" fmla="*/ 1388015 h 6858000"/>
              <a:gd name="connsiteX602" fmla="*/ 894529 w 7467600"/>
              <a:gd name="connsiteY602" fmla="*/ 1567739 h 6858000"/>
              <a:gd name="connsiteX603" fmla="*/ 948000 w 7467600"/>
              <a:gd name="connsiteY603" fmla="*/ 1663088 h 6858000"/>
              <a:gd name="connsiteX604" fmla="*/ 1006812 w 7467600"/>
              <a:gd name="connsiteY604" fmla="*/ 1767683 h 6858000"/>
              <a:gd name="connsiteX605" fmla="*/ 1149133 w 7467600"/>
              <a:gd name="connsiteY605" fmla="*/ 1971513 h 6858000"/>
              <a:gd name="connsiteX606" fmla="*/ 1333952 w 7467600"/>
              <a:gd name="connsiteY606" fmla="*/ 2251620 h 6858000"/>
              <a:gd name="connsiteX607" fmla="*/ 1337329 w 7467600"/>
              <a:gd name="connsiteY607" fmla="*/ 2258350 h 6858000"/>
              <a:gd name="connsiteX608" fmla="*/ 1014726 w 7467600"/>
              <a:gd name="connsiteY608" fmla="*/ 1615556 h 6858000"/>
              <a:gd name="connsiteX609" fmla="*/ 678222 w 7467600"/>
              <a:gd name="connsiteY609" fmla="*/ 1248670 h 6858000"/>
              <a:gd name="connsiteX610" fmla="*/ 6691602 w 7467600"/>
              <a:gd name="connsiteY610" fmla="*/ 1140573 h 6858000"/>
              <a:gd name="connsiteX611" fmla="*/ 6571100 w 7467600"/>
              <a:gd name="connsiteY611" fmla="*/ 1183662 h 6858000"/>
              <a:gd name="connsiteX612" fmla="*/ 6241687 w 7467600"/>
              <a:gd name="connsiteY612" fmla="*/ 1257600 h 6858000"/>
              <a:gd name="connsiteX613" fmla="*/ 5693009 w 7467600"/>
              <a:gd name="connsiteY613" fmla="*/ 1478256 h 6858000"/>
              <a:gd name="connsiteX614" fmla="*/ 6548420 w 7467600"/>
              <a:gd name="connsiteY614" fmla="*/ 1214599 h 6858000"/>
              <a:gd name="connsiteX615" fmla="*/ 6605473 w 7467600"/>
              <a:gd name="connsiteY615" fmla="*/ 1184686 h 6858000"/>
              <a:gd name="connsiteX616" fmla="*/ 6691602 w 7467600"/>
              <a:gd name="connsiteY616" fmla="*/ 1140573 h 6858000"/>
              <a:gd name="connsiteX617" fmla="*/ 4002475 w 7467600"/>
              <a:gd name="connsiteY617" fmla="*/ 1037802 h 6858000"/>
              <a:gd name="connsiteX618" fmla="*/ 4000324 w 7467600"/>
              <a:gd name="connsiteY618" fmla="*/ 1039362 h 6858000"/>
              <a:gd name="connsiteX619" fmla="*/ 4002862 w 7467600"/>
              <a:gd name="connsiteY619" fmla="*/ 1042866 h 6858000"/>
              <a:gd name="connsiteX620" fmla="*/ 4002475 w 7467600"/>
              <a:gd name="connsiteY620" fmla="*/ 1037802 h 6858000"/>
              <a:gd name="connsiteX621" fmla="*/ 506322 w 7467600"/>
              <a:gd name="connsiteY621" fmla="*/ 1020997 h 6858000"/>
              <a:gd name="connsiteX622" fmla="*/ 533068 w 7467600"/>
              <a:gd name="connsiteY622" fmla="*/ 1029409 h 6858000"/>
              <a:gd name="connsiteX623" fmla="*/ 1232525 w 7467600"/>
              <a:gd name="connsiteY623" fmla="*/ 1804675 h 6858000"/>
              <a:gd name="connsiteX624" fmla="*/ 1388858 w 7467600"/>
              <a:gd name="connsiteY624" fmla="*/ 2368011 h 6858000"/>
              <a:gd name="connsiteX625" fmla="*/ 1384098 w 7467600"/>
              <a:gd name="connsiteY625" fmla="*/ 2378125 h 6858000"/>
              <a:gd name="connsiteX626" fmla="*/ 1425393 w 7467600"/>
              <a:gd name="connsiteY626" fmla="*/ 2589124 h 6858000"/>
              <a:gd name="connsiteX627" fmla="*/ 1424001 w 7467600"/>
              <a:gd name="connsiteY627" fmla="*/ 2597541 h 6858000"/>
              <a:gd name="connsiteX628" fmla="*/ 2152729 w 7467600"/>
              <a:gd name="connsiteY628" fmla="*/ 2864487 h 6858000"/>
              <a:gd name="connsiteX629" fmla="*/ 2020609 w 7467600"/>
              <a:gd name="connsiteY629" fmla="*/ 2539671 h 6858000"/>
              <a:gd name="connsiteX630" fmla="*/ 2018920 w 7467600"/>
              <a:gd name="connsiteY630" fmla="*/ 2536309 h 6858000"/>
              <a:gd name="connsiteX631" fmla="*/ 1342441 w 7467600"/>
              <a:gd name="connsiteY631" fmla="*/ 1173017 h 6858000"/>
              <a:gd name="connsiteX632" fmla="*/ 1367925 w 7467600"/>
              <a:gd name="connsiteY632" fmla="*/ 1135648 h 6858000"/>
              <a:gd name="connsiteX633" fmla="*/ 1771401 w 7467600"/>
              <a:gd name="connsiteY633" fmla="*/ 1806673 h 6858000"/>
              <a:gd name="connsiteX634" fmla="*/ 1972385 w 7467600"/>
              <a:gd name="connsiteY634" fmla="*/ 2198735 h 6858000"/>
              <a:gd name="connsiteX635" fmla="*/ 2040892 w 7467600"/>
              <a:gd name="connsiteY635" fmla="*/ 2405205 h 6858000"/>
              <a:gd name="connsiteX636" fmla="*/ 2131689 w 7467600"/>
              <a:gd name="connsiteY636" fmla="*/ 1936926 h 6858000"/>
              <a:gd name="connsiteX637" fmla="*/ 2454820 w 7467600"/>
              <a:gd name="connsiteY637" fmla="*/ 1248808 h 6858000"/>
              <a:gd name="connsiteX638" fmla="*/ 2492512 w 7467600"/>
              <a:gd name="connsiteY638" fmla="*/ 1302920 h 6858000"/>
              <a:gd name="connsiteX639" fmla="*/ 2081216 w 7467600"/>
              <a:gd name="connsiteY639" fmla="*/ 2527513 h 6858000"/>
              <a:gd name="connsiteX640" fmla="*/ 2081211 w 7467600"/>
              <a:gd name="connsiteY640" fmla="*/ 2528916 h 6858000"/>
              <a:gd name="connsiteX641" fmla="*/ 2199067 w 7467600"/>
              <a:gd name="connsiteY641" fmla="*/ 2884061 h 6858000"/>
              <a:gd name="connsiteX642" fmla="*/ 3192586 w 7467600"/>
              <a:gd name="connsiteY642" fmla="*/ 3411496 h 6858000"/>
              <a:gd name="connsiteX643" fmla="*/ 3182620 w 7467600"/>
              <a:gd name="connsiteY643" fmla="*/ 3483279 h 6858000"/>
              <a:gd name="connsiteX644" fmla="*/ 2435119 w 7467600"/>
              <a:gd name="connsiteY644" fmla="*/ 3080173 h 6858000"/>
              <a:gd name="connsiteX645" fmla="*/ 2410152 w 7467600"/>
              <a:gd name="connsiteY645" fmla="*/ 3063751 h 6858000"/>
              <a:gd name="connsiteX646" fmla="*/ 2408099 w 7467600"/>
              <a:gd name="connsiteY646" fmla="*/ 3064403 h 6858000"/>
              <a:gd name="connsiteX647" fmla="*/ 2407218 w 7467600"/>
              <a:gd name="connsiteY647" fmla="*/ 3070324 h 6858000"/>
              <a:gd name="connsiteX648" fmla="*/ 2380138 w 7467600"/>
              <a:gd name="connsiteY648" fmla="*/ 3099341 h 6858000"/>
              <a:gd name="connsiteX649" fmla="*/ 1765923 w 7467600"/>
              <a:gd name="connsiteY649" fmla="*/ 3581043 h 6858000"/>
              <a:gd name="connsiteX650" fmla="*/ 1702258 w 7467600"/>
              <a:gd name="connsiteY650" fmla="*/ 3612286 h 6858000"/>
              <a:gd name="connsiteX651" fmla="*/ 1538370 w 7467600"/>
              <a:gd name="connsiteY651" fmla="*/ 3811804 h 6858000"/>
              <a:gd name="connsiteX652" fmla="*/ 542867 w 7467600"/>
              <a:gd name="connsiteY652" fmla="*/ 4944092 h 6858000"/>
              <a:gd name="connsiteX653" fmla="*/ 515800 w 7467600"/>
              <a:gd name="connsiteY653" fmla="*/ 4862180 h 6858000"/>
              <a:gd name="connsiteX654" fmla="*/ 909145 w 7467600"/>
              <a:gd name="connsiteY654" fmla="*/ 4199225 h 6858000"/>
              <a:gd name="connsiteX655" fmla="*/ 1214067 w 7467600"/>
              <a:gd name="connsiteY655" fmla="*/ 3908561 h 6858000"/>
              <a:gd name="connsiteX656" fmla="*/ 640967 w 7467600"/>
              <a:gd name="connsiteY656" fmla="*/ 4105601 h 6858000"/>
              <a:gd name="connsiteX657" fmla="*/ 112563 w 7467600"/>
              <a:gd name="connsiteY657" fmla="*/ 4396952 h 6858000"/>
              <a:gd name="connsiteX658" fmla="*/ 0 w 7467600"/>
              <a:gd name="connsiteY658" fmla="*/ 4466006 h 6858000"/>
              <a:gd name="connsiteX659" fmla="*/ 0 w 7467600"/>
              <a:gd name="connsiteY659" fmla="*/ 4233763 h 6858000"/>
              <a:gd name="connsiteX660" fmla="*/ 36881 w 7467600"/>
              <a:gd name="connsiteY660" fmla="*/ 4200118 h 6858000"/>
              <a:gd name="connsiteX661" fmla="*/ 910534 w 7467600"/>
              <a:gd name="connsiteY661" fmla="*/ 3629753 h 6858000"/>
              <a:gd name="connsiteX662" fmla="*/ 1578717 w 7467600"/>
              <a:gd name="connsiteY662" fmla="*/ 3575982 h 6858000"/>
              <a:gd name="connsiteX663" fmla="*/ 2338780 w 7467600"/>
              <a:gd name="connsiteY663" fmla="*/ 3033725 h 6858000"/>
              <a:gd name="connsiteX664" fmla="*/ 1807991 w 7467600"/>
              <a:gd name="connsiteY664" fmla="*/ 2807184 h 6858000"/>
              <a:gd name="connsiteX665" fmla="*/ 1416358 w 7467600"/>
              <a:gd name="connsiteY665" fmla="*/ 3112571 h 6858000"/>
              <a:gd name="connsiteX666" fmla="*/ 939066 w 7467600"/>
              <a:gd name="connsiteY666" fmla="*/ 3378798 h 6858000"/>
              <a:gd name="connsiteX667" fmla="*/ 115099 w 7467600"/>
              <a:gd name="connsiteY667" fmla="*/ 3607650 h 6858000"/>
              <a:gd name="connsiteX668" fmla="*/ 97284 w 7467600"/>
              <a:gd name="connsiteY668" fmla="*/ 3520393 h 6858000"/>
              <a:gd name="connsiteX669" fmla="*/ 922050 w 7467600"/>
              <a:gd name="connsiteY669" fmla="*/ 3074867 h 6858000"/>
              <a:gd name="connsiteX670" fmla="*/ 1405265 w 7467600"/>
              <a:gd name="connsiteY670" fmla="*/ 3016319 h 6858000"/>
              <a:gd name="connsiteX671" fmla="*/ 1407512 w 7467600"/>
              <a:gd name="connsiteY671" fmla="*/ 3018001 h 6858000"/>
              <a:gd name="connsiteX672" fmla="*/ 1726266 w 7467600"/>
              <a:gd name="connsiteY672" fmla="*/ 2777274 h 6858000"/>
              <a:gd name="connsiteX673" fmla="*/ 625390 w 7467600"/>
              <a:gd name="connsiteY673" fmla="*/ 2514541 h 6858000"/>
              <a:gd name="connsiteX674" fmla="*/ 619799 w 7467600"/>
              <a:gd name="connsiteY674" fmla="*/ 2527180 h 6858000"/>
              <a:gd name="connsiteX675" fmla="*/ 310030 w 7467600"/>
              <a:gd name="connsiteY675" fmla="*/ 2771818 h 6858000"/>
              <a:gd name="connsiteX676" fmla="*/ 173877 w 7467600"/>
              <a:gd name="connsiteY676" fmla="*/ 2937056 h 6858000"/>
              <a:gd name="connsiteX677" fmla="*/ 77889 w 7467600"/>
              <a:gd name="connsiteY677" fmla="*/ 3138440 h 6858000"/>
              <a:gd name="connsiteX678" fmla="*/ 0 w 7467600"/>
              <a:gd name="connsiteY678" fmla="*/ 3271395 h 6858000"/>
              <a:gd name="connsiteX679" fmla="*/ 0 w 7467600"/>
              <a:gd name="connsiteY679" fmla="*/ 3153002 h 6858000"/>
              <a:gd name="connsiteX680" fmla="*/ 2386 w 7467600"/>
              <a:gd name="connsiteY680" fmla="*/ 3149203 h 6858000"/>
              <a:gd name="connsiteX681" fmla="*/ 89753 w 7467600"/>
              <a:gd name="connsiteY681" fmla="*/ 2987702 h 6858000"/>
              <a:gd name="connsiteX682" fmla="*/ 76869 w 7467600"/>
              <a:gd name="connsiteY682" fmla="*/ 3005404 h 6858000"/>
              <a:gd name="connsiteX683" fmla="*/ 32049 w 7467600"/>
              <a:gd name="connsiteY683" fmla="*/ 3065814 h 6858000"/>
              <a:gd name="connsiteX684" fmla="*/ 0 w 7467600"/>
              <a:gd name="connsiteY684" fmla="*/ 3108744 h 6858000"/>
              <a:gd name="connsiteX685" fmla="*/ 0 w 7467600"/>
              <a:gd name="connsiteY685" fmla="*/ 3058059 h 6858000"/>
              <a:gd name="connsiteX686" fmla="*/ 7610 w 7467600"/>
              <a:gd name="connsiteY686" fmla="*/ 3047889 h 6858000"/>
              <a:gd name="connsiteX687" fmla="*/ 52419 w 7467600"/>
              <a:gd name="connsiteY687" fmla="*/ 2987479 h 6858000"/>
              <a:gd name="connsiteX688" fmla="*/ 59142 w 7467600"/>
              <a:gd name="connsiteY688" fmla="*/ 2978488 h 6858000"/>
              <a:gd name="connsiteX689" fmla="*/ 0 w 7467600"/>
              <a:gd name="connsiteY689" fmla="*/ 3015334 h 6858000"/>
              <a:gd name="connsiteX690" fmla="*/ 0 w 7467600"/>
              <a:gd name="connsiteY690" fmla="*/ 2914286 h 6858000"/>
              <a:gd name="connsiteX691" fmla="*/ 36383 w 7467600"/>
              <a:gd name="connsiteY691" fmla="*/ 2901128 h 6858000"/>
              <a:gd name="connsiteX692" fmla="*/ 156329 w 7467600"/>
              <a:gd name="connsiteY692" fmla="*/ 2840533 h 6858000"/>
              <a:gd name="connsiteX693" fmla="*/ 358355 w 7467600"/>
              <a:gd name="connsiteY693" fmla="*/ 2620471 h 6858000"/>
              <a:gd name="connsiteX694" fmla="*/ 510577 w 7467600"/>
              <a:gd name="connsiteY694" fmla="*/ 2501244 h 6858000"/>
              <a:gd name="connsiteX695" fmla="*/ 211967 w 7467600"/>
              <a:gd name="connsiteY695" fmla="*/ 2479171 h 6858000"/>
              <a:gd name="connsiteX696" fmla="*/ 0 w 7467600"/>
              <a:gd name="connsiteY696" fmla="*/ 2476398 h 6858000"/>
              <a:gd name="connsiteX697" fmla="*/ 0 w 7467600"/>
              <a:gd name="connsiteY697" fmla="*/ 2389189 h 6858000"/>
              <a:gd name="connsiteX698" fmla="*/ 103062 w 7467600"/>
              <a:gd name="connsiteY698" fmla="*/ 2389518 h 6858000"/>
              <a:gd name="connsiteX699" fmla="*/ 510734 w 7467600"/>
              <a:gd name="connsiteY699" fmla="*/ 2416201 h 6858000"/>
              <a:gd name="connsiteX700" fmla="*/ 279257 w 7467600"/>
              <a:gd name="connsiteY700" fmla="*/ 2092102 h 6858000"/>
              <a:gd name="connsiteX701" fmla="*/ 65265 w 7467600"/>
              <a:gd name="connsiteY701" fmla="*/ 2006049 h 6858000"/>
              <a:gd name="connsiteX702" fmla="*/ 0 w 7467600"/>
              <a:gd name="connsiteY702" fmla="*/ 1982532 h 6858000"/>
              <a:gd name="connsiteX703" fmla="*/ 0 w 7467600"/>
              <a:gd name="connsiteY703" fmla="*/ 1912789 h 6858000"/>
              <a:gd name="connsiteX704" fmla="*/ 97460 w 7467600"/>
              <a:gd name="connsiteY704" fmla="*/ 1953725 h 6858000"/>
              <a:gd name="connsiteX705" fmla="*/ 221272 w 7467600"/>
              <a:gd name="connsiteY705" fmla="*/ 1980766 h 6858000"/>
              <a:gd name="connsiteX706" fmla="*/ 116765 w 7467600"/>
              <a:gd name="connsiteY706" fmla="*/ 1911033 h 6858000"/>
              <a:gd name="connsiteX707" fmla="*/ 16405 w 7467600"/>
              <a:gd name="connsiteY707" fmla="*/ 1803412 h 6858000"/>
              <a:gd name="connsiteX708" fmla="*/ 0 w 7467600"/>
              <a:gd name="connsiteY708" fmla="*/ 1784777 h 6858000"/>
              <a:gd name="connsiteX709" fmla="*/ 0 w 7467600"/>
              <a:gd name="connsiteY709" fmla="*/ 1740082 h 6858000"/>
              <a:gd name="connsiteX710" fmla="*/ 39394 w 7467600"/>
              <a:gd name="connsiteY710" fmla="*/ 1784856 h 6858000"/>
              <a:gd name="connsiteX711" fmla="*/ 135813 w 7467600"/>
              <a:gd name="connsiteY711" fmla="*/ 1888838 h 6858000"/>
              <a:gd name="connsiteX712" fmla="*/ 242575 w 7467600"/>
              <a:gd name="connsiteY712" fmla="*/ 1958841 h 6858000"/>
              <a:gd name="connsiteX713" fmla="*/ 82197 w 7467600"/>
              <a:gd name="connsiteY713" fmla="*/ 1754826 h 6858000"/>
              <a:gd name="connsiteX714" fmla="*/ 0 w 7467600"/>
              <a:gd name="connsiteY714" fmla="*/ 1679650 h 6858000"/>
              <a:gd name="connsiteX715" fmla="*/ 0 w 7467600"/>
              <a:gd name="connsiteY715" fmla="*/ 1602463 h 6858000"/>
              <a:gd name="connsiteX716" fmla="*/ 84689 w 7467600"/>
              <a:gd name="connsiteY716" fmla="*/ 1677442 h 6858000"/>
              <a:gd name="connsiteX717" fmla="*/ 298437 w 7467600"/>
              <a:gd name="connsiteY717" fmla="*/ 1968019 h 6858000"/>
              <a:gd name="connsiteX718" fmla="*/ 227269 w 7467600"/>
              <a:gd name="connsiteY718" fmla="*/ 1114064 h 6858000"/>
              <a:gd name="connsiteX719" fmla="*/ 248003 w 7467600"/>
              <a:gd name="connsiteY719" fmla="*/ 1089613 h 6858000"/>
              <a:gd name="connsiteX720" fmla="*/ 427020 w 7467600"/>
              <a:gd name="connsiteY720" fmla="*/ 1619803 h 6858000"/>
              <a:gd name="connsiteX721" fmla="*/ 340345 w 7467600"/>
              <a:gd name="connsiteY721" fmla="*/ 2027739 h 6858000"/>
              <a:gd name="connsiteX722" fmla="*/ 360865 w 7467600"/>
              <a:gd name="connsiteY722" fmla="*/ 2044827 h 6858000"/>
              <a:gd name="connsiteX723" fmla="*/ 560414 w 7467600"/>
              <a:gd name="connsiteY723" fmla="*/ 2421457 h 6858000"/>
              <a:gd name="connsiteX724" fmla="*/ 1359703 w 7467600"/>
              <a:gd name="connsiteY724" fmla="*/ 2578554 h 6858000"/>
              <a:gd name="connsiteX725" fmla="*/ 1359422 w 7467600"/>
              <a:gd name="connsiteY725" fmla="*/ 2577994 h 6858000"/>
              <a:gd name="connsiteX726" fmla="*/ 828701 w 7467600"/>
              <a:gd name="connsiteY726" fmla="*/ 1839520 h 6858000"/>
              <a:gd name="connsiteX727" fmla="*/ 494427 w 7467600"/>
              <a:gd name="connsiteY727" fmla="*/ 1092333 h 6858000"/>
              <a:gd name="connsiteX728" fmla="*/ 506322 w 7467600"/>
              <a:gd name="connsiteY728" fmla="*/ 1020997 h 6858000"/>
              <a:gd name="connsiteX729" fmla="*/ 4570198 w 7467600"/>
              <a:gd name="connsiteY729" fmla="*/ 978081 h 6858000"/>
              <a:gd name="connsiteX730" fmla="*/ 4523691 w 7467600"/>
              <a:gd name="connsiteY730" fmla="*/ 1127776 h 6858000"/>
              <a:gd name="connsiteX731" fmla="*/ 4509875 w 7467600"/>
              <a:gd name="connsiteY731" fmla="*/ 1167552 h 6858000"/>
              <a:gd name="connsiteX732" fmla="*/ 4478168 w 7467600"/>
              <a:gd name="connsiteY732" fmla="*/ 1260735 h 6858000"/>
              <a:gd name="connsiteX733" fmla="*/ 4409309 w 7467600"/>
              <a:gd name="connsiteY733" fmla="*/ 1666996 h 6858000"/>
              <a:gd name="connsiteX734" fmla="*/ 4370031 w 7467600"/>
              <a:gd name="connsiteY734" fmla="*/ 1955666 h 6858000"/>
              <a:gd name="connsiteX735" fmla="*/ 4570198 w 7467600"/>
              <a:gd name="connsiteY735" fmla="*/ 978081 h 6858000"/>
              <a:gd name="connsiteX736" fmla="*/ 4557898 w 7467600"/>
              <a:gd name="connsiteY736" fmla="*/ 900011 h 6858000"/>
              <a:gd name="connsiteX737" fmla="*/ 4344840 w 7467600"/>
              <a:gd name="connsiteY737" fmla="*/ 1922038 h 6858000"/>
              <a:gd name="connsiteX738" fmla="*/ 4378710 w 7467600"/>
              <a:gd name="connsiteY738" fmla="*/ 1665516 h 6858000"/>
              <a:gd name="connsiteX739" fmla="*/ 4448798 w 7467600"/>
              <a:gd name="connsiteY739" fmla="*/ 1253024 h 6858000"/>
              <a:gd name="connsiteX740" fmla="*/ 4480315 w 7467600"/>
              <a:gd name="connsiteY740" fmla="*/ 1158454 h 6858000"/>
              <a:gd name="connsiteX741" fmla="*/ 4494133 w 7467600"/>
              <a:gd name="connsiteY741" fmla="*/ 1118676 h 6858000"/>
              <a:gd name="connsiteX742" fmla="*/ 4557898 w 7467600"/>
              <a:gd name="connsiteY742" fmla="*/ 900011 h 6858000"/>
              <a:gd name="connsiteX743" fmla="*/ 5870151 w 7467600"/>
              <a:gd name="connsiteY743" fmla="*/ 898890 h 6858000"/>
              <a:gd name="connsiteX744" fmla="*/ 5861335 w 7467600"/>
              <a:gd name="connsiteY744" fmla="*/ 899177 h 6858000"/>
              <a:gd name="connsiteX745" fmla="*/ 5843702 w 7467600"/>
              <a:gd name="connsiteY745" fmla="*/ 899748 h 6858000"/>
              <a:gd name="connsiteX746" fmla="*/ 5651107 w 7467600"/>
              <a:gd name="connsiteY746" fmla="*/ 920306 h 6858000"/>
              <a:gd name="connsiteX747" fmla="*/ 5459407 w 7467600"/>
              <a:gd name="connsiteY747" fmla="*/ 940975 h 6858000"/>
              <a:gd name="connsiteX748" fmla="*/ 5374846 w 7467600"/>
              <a:gd name="connsiteY748" fmla="*/ 941988 h 6858000"/>
              <a:gd name="connsiteX749" fmla="*/ 5256105 w 7467600"/>
              <a:gd name="connsiteY749" fmla="*/ 945632 h 6858000"/>
              <a:gd name="connsiteX750" fmla="*/ 5107071 w 7467600"/>
              <a:gd name="connsiteY750" fmla="*/ 969720 h 6858000"/>
              <a:gd name="connsiteX751" fmla="*/ 4998681 w 7467600"/>
              <a:gd name="connsiteY751" fmla="*/ 988771 h 6858000"/>
              <a:gd name="connsiteX752" fmla="*/ 5870151 w 7467600"/>
              <a:gd name="connsiteY752" fmla="*/ 898890 h 6858000"/>
              <a:gd name="connsiteX753" fmla="*/ 5504425 w 7467600"/>
              <a:gd name="connsiteY753" fmla="*/ 848067 h 6858000"/>
              <a:gd name="connsiteX754" fmla="*/ 4968849 w 7467600"/>
              <a:gd name="connsiteY754" fmla="*/ 962318 h 6858000"/>
              <a:gd name="connsiteX755" fmla="*/ 5104039 w 7467600"/>
              <a:gd name="connsiteY755" fmla="*/ 940634 h 6858000"/>
              <a:gd name="connsiteX756" fmla="*/ 5256311 w 7467600"/>
              <a:gd name="connsiteY756" fmla="*/ 916490 h 6858000"/>
              <a:gd name="connsiteX757" fmla="*/ 5377381 w 7467600"/>
              <a:gd name="connsiteY757" fmla="*/ 912671 h 6858000"/>
              <a:gd name="connsiteX758" fmla="*/ 5460148 w 7467600"/>
              <a:gd name="connsiteY758" fmla="*/ 911442 h 6858000"/>
              <a:gd name="connsiteX759" fmla="*/ 5648971 w 7467600"/>
              <a:gd name="connsiteY759" fmla="*/ 891331 h 6858000"/>
              <a:gd name="connsiteX760" fmla="*/ 5844807 w 7467600"/>
              <a:gd name="connsiteY760" fmla="*/ 870718 h 6858000"/>
              <a:gd name="connsiteX761" fmla="*/ 5862975 w 7467600"/>
              <a:gd name="connsiteY761" fmla="*/ 869756 h 6858000"/>
              <a:gd name="connsiteX762" fmla="*/ 5920887 w 7467600"/>
              <a:gd name="connsiteY762" fmla="*/ 865929 h 6858000"/>
              <a:gd name="connsiteX763" fmla="*/ 5504425 w 7467600"/>
              <a:gd name="connsiteY763" fmla="*/ 848067 h 6858000"/>
              <a:gd name="connsiteX764" fmla="*/ 3607114 w 7467600"/>
              <a:gd name="connsiteY764" fmla="*/ 467441 h 6858000"/>
              <a:gd name="connsiteX765" fmla="*/ 3296242 w 7467600"/>
              <a:gd name="connsiteY765" fmla="*/ 807991 h 6858000"/>
              <a:gd name="connsiteX766" fmla="*/ 3174674 w 7467600"/>
              <a:gd name="connsiteY766" fmla="*/ 919759 h 6858000"/>
              <a:gd name="connsiteX767" fmla="*/ 3042978 w 7467600"/>
              <a:gd name="connsiteY767" fmla="*/ 1054894 h 6858000"/>
              <a:gd name="connsiteX768" fmla="*/ 2968914 w 7467600"/>
              <a:gd name="connsiteY768" fmla="*/ 1133756 h 6858000"/>
              <a:gd name="connsiteX769" fmla="*/ 3103823 w 7467600"/>
              <a:gd name="connsiteY769" fmla="*/ 1026814 h 6858000"/>
              <a:gd name="connsiteX770" fmla="*/ 3607114 w 7467600"/>
              <a:gd name="connsiteY770" fmla="*/ 467441 h 6858000"/>
              <a:gd name="connsiteX771" fmla="*/ 3744487 w 7467600"/>
              <a:gd name="connsiteY771" fmla="*/ 383136 h 6858000"/>
              <a:gd name="connsiteX772" fmla="*/ 3970213 w 7467600"/>
              <a:gd name="connsiteY772" fmla="*/ 995559 h 6858000"/>
              <a:gd name="connsiteX773" fmla="*/ 3744487 w 7467600"/>
              <a:gd name="connsiteY773" fmla="*/ 383136 h 6858000"/>
              <a:gd name="connsiteX774" fmla="*/ 3624562 w 7467600"/>
              <a:gd name="connsiteY774" fmla="*/ 367041 h 6858000"/>
              <a:gd name="connsiteX775" fmla="*/ 3489712 w 7467600"/>
              <a:gd name="connsiteY775" fmla="*/ 485386 h 6858000"/>
              <a:gd name="connsiteX776" fmla="*/ 3182994 w 7467600"/>
              <a:gd name="connsiteY776" fmla="*/ 828265 h 6858000"/>
              <a:gd name="connsiteX777" fmla="*/ 2892114 w 7467600"/>
              <a:gd name="connsiteY777" fmla="*/ 1172635 h 6858000"/>
              <a:gd name="connsiteX778" fmla="*/ 3021459 w 7467600"/>
              <a:gd name="connsiteY778" fmla="*/ 1035385 h 6858000"/>
              <a:gd name="connsiteX779" fmla="*/ 3153873 w 7467600"/>
              <a:gd name="connsiteY779" fmla="*/ 898971 h 6858000"/>
              <a:gd name="connsiteX780" fmla="*/ 3276511 w 7467600"/>
              <a:gd name="connsiteY780" fmla="*/ 786423 h 6858000"/>
              <a:gd name="connsiteX781" fmla="*/ 3584154 w 7467600"/>
              <a:gd name="connsiteY781" fmla="*/ 448218 h 6858000"/>
              <a:gd name="connsiteX782" fmla="*/ 3624562 w 7467600"/>
              <a:gd name="connsiteY782" fmla="*/ 367041 h 6858000"/>
              <a:gd name="connsiteX783" fmla="*/ 3766672 w 7467600"/>
              <a:gd name="connsiteY783" fmla="*/ 359429 h 6858000"/>
              <a:gd name="connsiteX784" fmla="*/ 3996338 w 7467600"/>
              <a:gd name="connsiteY784" fmla="*/ 968237 h 6858000"/>
              <a:gd name="connsiteX785" fmla="*/ 3766672 w 7467600"/>
              <a:gd name="connsiteY785" fmla="*/ 359429 h 6858000"/>
              <a:gd name="connsiteX786" fmla="*/ 5805386 w 7467600"/>
              <a:gd name="connsiteY786" fmla="*/ 239240 h 6858000"/>
              <a:gd name="connsiteX787" fmla="*/ 5736947 w 7467600"/>
              <a:gd name="connsiteY787" fmla="*/ 261367 h 6858000"/>
              <a:gd name="connsiteX788" fmla="*/ 5427012 w 7467600"/>
              <a:gd name="connsiteY788" fmla="*/ 311272 h 6858000"/>
              <a:gd name="connsiteX789" fmla="*/ 5147818 w 7467600"/>
              <a:gd name="connsiteY789" fmla="*/ 322112 h 6858000"/>
              <a:gd name="connsiteX790" fmla="*/ 5060854 w 7467600"/>
              <a:gd name="connsiteY790" fmla="*/ 311882 h 6858000"/>
              <a:gd name="connsiteX791" fmla="*/ 4945989 w 7467600"/>
              <a:gd name="connsiteY791" fmla="*/ 300516 h 6858000"/>
              <a:gd name="connsiteX792" fmla="*/ 5410479 w 7467600"/>
              <a:gd name="connsiteY792" fmla="*/ 348434 h 6858000"/>
              <a:gd name="connsiteX793" fmla="*/ 5805386 w 7467600"/>
              <a:gd name="connsiteY793" fmla="*/ 239240 h 6858000"/>
              <a:gd name="connsiteX794" fmla="*/ 5905192 w 7467600"/>
              <a:gd name="connsiteY794" fmla="*/ 163079 h 6858000"/>
              <a:gd name="connsiteX795" fmla="*/ 5865655 w 7467600"/>
              <a:gd name="connsiteY795" fmla="*/ 171901 h 6858000"/>
              <a:gd name="connsiteX796" fmla="*/ 5259740 w 7467600"/>
              <a:gd name="connsiteY796" fmla="*/ 257013 h 6858000"/>
              <a:gd name="connsiteX797" fmla="*/ 5208466 w 7467600"/>
              <a:gd name="connsiteY797" fmla="*/ 257550 h 6858000"/>
              <a:gd name="connsiteX798" fmla="*/ 4980204 w 7467600"/>
              <a:gd name="connsiteY798" fmla="*/ 271903 h 6858000"/>
              <a:gd name="connsiteX799" fmla="*/ 5068068 w 7467600"/>
              <a:gd name="connsiteY799" fmla="*/ 282244 h 6858000"/>
              <a:gd name="connsiteX800" fmla="*/ 5153231 w 7467600"/>
              <a:gd name="connsiteY800" fmla="*/ 292240 h 6858000"/>
              <a:gd name="connsiteX801" fmla="*/ 5426491 w 7467600"/>
              <a:gd name="connsiteY801" fmla="*/ 281128 h 6858000"/>
              <a:gd name="connsiteX802" fmla="*/ 5731212 w 7467600"/>
              <a:gd name="connsiteY802" fmla="*/ 231951 h 6858000"/>
              <a:gd name="connsiteX803" fmla="*/ 5905192 w 7467600"/>
              <a:gd name="connsiteY803" fmla="*/ 163079 h 6858000"/>
              <a:gd name="connsiteX804" fmla="*/ 5944437 w 7467600"/>
              <a:gd name="connsiteY804" fmla="*/ 113829 h 6858000"/>
              <a:gd name="connsiteX805" fmla="*/ 5825032 w 7467600"/>
              <a:gd name="connsiteY805" fmla="*/ 146405 h 6858000"/>
              <a:gd name="connsiteX806" fmla="*/ 4955599 w 7467600"/>
              <a:gd name="connsiteY806" fmla="*/ 247008 h 6858000"/>
              <a:gd name="connsiteX807" fmla="*/ 5210104 w 7467600"/>
              <a:gd name="connsiteY807" fmla="*/ 228123 h 6858000"/>
              <a:gd name="connsiteX808" fmla="*/ 5261015 w 7467600"/>
              <a:gd name="connsiteY808" fmla="*/ 227087 h 6858000"/>
              <a:gd name="connsiteX809" fmla="*/ 5861181 w 7467600"/>
              <a:gd name="connsiteY809" fmla="*/ 143093 h 6858000"/>
              <a:gd name="connsiteX810" fmla="*/ 5961252 w 7467600"/>
              <a:gd name="connsiteY810" fmla="*/ 114820 h 6858000"/>
              <a:gd name="connsiteX811" fmla="*/ 5944437 w 7467600"/>
              <a:gd name="connsiteY811" fmla="*/ 113829 h 6858000"/>
              <a:gd name="connsiteX812" fmla="*/ 3882765 w 7467600"/>
              <a:gd name="connsiteY812" fmla="*/ 0 h 6858000"/>
              <a:gd name="connsiteX813" fmla="*/ 3995099 w 7467600"/>
              <a:gd name="connsiteY813" fmla="*/ 0 h 6858000"/>
              <a:gd name="connsiteX814" fmla="*/ 4163818 w 7467600"/>
              <a:gd name="connsiteY814" fmla="*/ 234104 h 6858000"/>
              <a:gd name="connsiteX815" fmla="*/ 4172099 w 7467600"/>
              <a:gd name="connsiteY815" fmla="*/ 234207 h 6858000"/>
              <a:gd name="connsiteX816" fmla="*/ 4784282 w 7467600"/>
              <a:gd name="connsiteY816" fmla="*/ 276561 h 6858000"/>
              <a:gd name="connsiteX817" fmla="*/ 4801687 w 7467600"/>
              <a:gd name="connsiteY817" fmla="*/ 267764 h 6858000"/>
              <a:gd name="connsiteX818" fmla="*/ 6082788 w 7467600"/>
              <a:gd name="connsiteY818" fmla="*/ 64119 h 6858000"/>
              <a:gd name="connsiteX819" fmla="*/ 6099442 w 7467600"/>
              <a:gd name="connsiteY819" fmla="*/ 82568 h 6858000"/>
              <a:gd name="connsiteX820" fmla="*/ 4804137 w 7467600"/>
              <a:gd name="connsiteY820" fmla="*/ 320931 h 6858000"/>
              <a:gd name="connsiteX821" fmla="*/ 4227047 w 7467600"/>
              <a:gd name="connsiteY821" fmla="*/ 313415 h 6858000"/>
              <a:gd name="connsiteX822" fmla="*/ 4346041 w 7467600"/>
              <a:gd name="connsiteY822" fmla="*/ 456086 h 6858000"/>
              <a:gd name="connsiteX823" fmla="*/ 4870967 w 7467600"/>
              <a:gd name="connsiteY823" fmla="*/ 963061 h 6858000"/>
              <a:gd name="connsiteX824" fmla="*/ 4889647 w 7467600"/>
              <a:gd name="connsiteY824" fmla="*/ 957147 h 6858000"/>
              <a:gd name="connsiteX825" fmla="*/ 5422504 w 7467600"/>
              <a:gd name="connsiteY825" fmla="*/ 805191 h 6858000"/>
              <a:gd name="connsiteX826" fmla="*/ 6087656 w 7467600"/>
              <a:gd name="connsiteY826" fmla="*/ 826703 h 6858000"/>
              <a:gd name="connsiteX827" fmla="*/ 6058717 w 7467600"/>
              <a:gd name="connsiteY827" fmla="*/ 865992 h 6858000"/>
              <a:gd name="connsiteX828" fmla="*/ 4974153 w 7467600"/>
              <a:gd name="connsiteY828" fmla="*/ 1045456 h 6858000"/>
              <a:gd name="connsiteX829" fmla="*/ 5627835 w 7467600"/>
              <a:gd name="connsiteY829" fmla="*/ 1472077 h 6858000"/>
              <a:gd name="connsiteX830" fmla="*/ 5629817 w 7467600"/>
              <a:gd name="connsiteY830" fmla="*/ 1471412 h 6858000"/>
              <a:gd name="connsiteX831" fmla="*/ 5634124 w 7467600"/>
              <a:gd name="connsiteY831" fmla="*/ 1470572 h 6858000"/>
              <a:gd name="connsiteX832" fmla="*/ 5755832 w 7467600"/>
              <a:gd name="connsiteY832" fmla="*/ 1383886 h 6858000"/>
              <a:gd name="connsiteX833" fmla="*/ 6014186 w 7467600"/>
              <a:gd name="connsiteY833" fmla="*/ 1279799 h 6858000"/>
              <a:gd name="connsiteX834" fmla="*/ 6901619 w 7467600"/>
              <a:gd name="connsiteY834" fmla="*/ 1047874 h 6858000"/>
              <a:gd name="connsiteX835" fmla="*/ 6931566 w 7467600"/>
              <a:gd name="connsiteY835" fmla="*/ 1062034 h 6858000"/>
              <a:gd name="connsiteX836" fmla="*/ 5790982 w 7467600"/>
              <a:gd name="connsiteY836" fmla="*/ 1561380 h 6858000"/>
              <a:gd name="connsiteX837" fmla="*/ 6188971 w 7467600"/>
              <a:gd name="connsiteY837" fmla="*/ 1755168 h 6858000"/>
              <a:gd name="connsiteX838" fmla="*/ 6202446 w 7467600"/>
              <a:gd name="connsiteY838" fmla="*/ 1752268 h 6858000"/>
              <a:gd name="connsiteX839" fmla="*/ 7179560 w 7467600"/>
              <a:gd name="connsiteY839" fmla="*/ 1467551 h 6858000"/>
              <a:gd name="connsiteX840" fmla="*/ 7158730 w 7467600"/>
              <a:gd name="connsiteY840" fmla="*/ 1507835 h 6858000"/>
              <a:gd name="connsiteX841" fmla="*/ 6326959 w 7467600"/>
              <a:gd name="connsiteY841" fmla="*/ 1817686 h 6858000"/>
              <a:gd name="connsiteX842" fmla="*/ 6537433 w 7467600"/>
              <a:gd name="connsiteY842" fmla="*/ 1907790 h 6858000"/>
              <a:gd name="connsiteX843" fmla="*/ 6550221 w 7467600"/>
              <a:gd name="connsiteY843" fmla="*/ 1910729 h 6858000"/>
              <a:gd name="connsiteX844" fmla="*/ 6964438 w 7467600"/>
              <a:gd name="connsiteY844" fmla="*/ 2209505 h 6858000"/>
              <a:gd name="connsiteX845" fmla="*/ 7367862 w 7467600"/>
              <a:gd name="connsiteY845" fmla="*/ 2806833 h 6858000"/>
              <a:gd name="connsiteX846" fmla="*/ 7364329 w 7467600"/>
              <a:gd name="connsiteY846" fmla="*/ 2826907 h 6858000"/>
              <a:gd name="connsiteX847" fmla="*/ 7290545 w 7467600"/>
              <a:gd name="connsiteY847" fmla="*/ 2850663 h 6858000"/>
              <a:gd name="connsiteX848" fmla="*/ 6472036 w 7467600"/>
              <a:gd name="connsiteY848" fmla="*/ 1959003 h 6858000"/>
              <a:gd name="connsiteX849" fmla="*/ 5792897 w 7467600"/>
              <a:gd name="connsiteY849" fmla="*/ 1647747 h 6858000"/>
              <a:gd name="connsiteX850" fmla="*/ 5842751 w 7467600"/>
              <a:gd name="connsiteY850" fmla="*/ 1816112 h 6858000"/>
              <a:gd name="connsiteX851" fmla="*/ 5847424 w 7467600"/>
              <a:gd name="connsiteY851" fmla="*/ 1815776 h 6858000"/>
              <a:gd name="connsiteX852" fmla="*/ 6399821 w 7467600"/>
              <a:gd name="connsiteY852" fmla="*/ 2344799 h 6858000"/>
              <a:gd name="connsiteX853" fmla="*/ 6323232 w 7467600"/>
              <a:gd name="connsiteY853" fmla="*/ 2389634 h 6858000"/>
              <a:gd name="connsiteX854" fmla="*/ 5942958 w 7467600"/>
              <a:gd name="connsiteY854" fmla="*/ 2077708 h 6858000"/>
              <a:gd name="connsiteX855" fmla="*/ 5921559 w 7467600"/>
              <a:gd name="connsiteY855" fmla="*/ 2378596 h 6858000"/>
              <a:gd name="connsiteX856" fmla="*/ 5817651 w 7467600"/>
              <a:gd name="connsiteY856" fmla="*/ 3023919 h 6858000"/>
              <a:gd name="connsiteX857" fmla="*/ 5729634 w 7467600"/>
              <a:gd name="connsiteY857" fmla="*/ 3051849 h 6858000"/>
              <a:gd name="connsiteX858" fmla="*/ 5611018 w 7467600"/>
              <a:gd name="connsiteY858" fmla="*/ 2316769 h 6858000"/>
              <a:gd name="connsiteX859" fmla="*/ 5687608 w 7467600"/>
              <a:gd name="connsiteY859" fmla="*/ 2039972 h 6858000"/>
              <a:gd name="connsiteX860" fmla="*/ 5657554 w 7467600"/>
              <a:gd name="connsiteY860" fmla="*/ 1576445 h 6858000"/>
              <a:gd name="connsiteX861" fmla="*/ 5150475 w 7467600"/>
              <a:gd name="connsiteY861" fmla="*/ 1274012 h 6858000"/>
              <a:gd name="connsiteX862" fmla="*/ 5349142 w 7467600"/>
              <a:gd name="connsiteY862" fmla="*/ 2204405 h 6858000"/>
              <a:gd name="connsiteX863" fmla="*/ 5262214 w 7467600"/>
              <a:gd name="connsiteY863" fmla="*/ 2233836 h 6858000"/>
              <a:gd name="connsiteX864" fmla="*/ 4981539 w 7467600"/>
              <a:gd name="connsiteY864" fmla="*/ 1542201 h 6858000"/>
              <a:gd name="connsiteX865" fmla="*/ 4958461 w 7467600"/>
              <a:gd name="connsiteY865" fmla="*/ 1136957 h 6858000"/>
              <a:gd name="connsiteX866" fmla="*/ 4655015 w 7467600"/>
              <a:gd name="connsiteY866" fmla="*/ 891426 h 6858000"/>
              <a:gd name="connsiteX867" fmla="*/ 4348002 w 7467600"/>
              <a:gd name="connsiteY867" fmla="*/ 2205895 h 6858000"/>
              <a:gd name="connsiteX868" fmla="*/ 4262250 w 7467600"/>
              <a:gd name="connsiteY868" fmla="*/ 2219972 h 6858000"/>
              <a:gd name="connsiteX869" fmla="*/ 4550611 w 7467600"/>
              <a:gd name="connsiteY869" fmla="*/ 817540 h 6858000"/>
              <a:gd name="connsiteX870" fmla="*/ 4564418 w 7467600"/>
              <a:gd name="connsiteY870" fmla="*/ 808293 h 6858000"/>
              <a:gd name="connsiteX871" fmla="*/ 4266388 w 7467600"/>
              <a:gd name="connsiteY871" fmla="*/ 500083 h 6858000"/>
              <a:gd name="connsiteX872" fmla="*/ 4032842 w 7467600"/>
              <a:gd name="connsiteY872" fmla="*/ 211809 h 6858000"/>
              <a:gd name="connsiteX873" fmla="*/ 3882765 w 7467600"/>
              <a:gd name="connsiteY873" fmla="*/ 0 h 6858000"/>
              <a:gd name="connsiteX874" fmla="*/ 3721337 w 7467600"/>
              <a:gd name="connsiteY874" fmla="*/ 0 h 6858000"/>
              <a:gd name="connsiteX875" fmla="*/ 3797544 w 7467600"/>
              <a:gd name="connsiteY875" fmla="*/ 0 h 6858000"/>
              <a:gd name="connsiteX876" fmla="*/ 3775734 w 7467600"/>
              <a:gd name="connsiteY876" fmla="*/ 95131 h 6858000"/>
              <a:gd name="connsiteX877" fmla="*/ 3724807 w 7467600"/>
              <a:gd name="connsiteY877" fmla="*/ 272257 h 6858000"/>
              <a:gd name="connsiteX878" fmla="*/ 3726844 w 7467600"/>
              <a:gd name="connsiteY878" fmla="*/ 282988 h 6858000"/>
              <a:gd name="connsiteX879" fmla="*/ 3742664 w 7467600"/>
              <a:gd name="connsiteY879" fmla="*/ 279918 h 6858000"/>
              <a:gd name="connsiteX880" fmla="*/ 4103910 w 7467600"/>
              <a:gd name="connsiteY880" fmla="*/ 1161917 h 6858000"/>
              <a:gd name="connsiteX881" fmla="*/ 4020269 w 7467600"/>
              <a:gd name="connsiteY881" fmla="*/ 1200406 h 6858000"/>
              <a:gd name="connsiteX882" fmla="*/ 3674882 w 7467600"/>
              <a:gd name="connsiteY882" fmla="*/ 488524 h 6858000"/>
              <a:gd name="connsiteX883" fmla="*/ 3132682 w 7467600"/>
              <a:gd name="connsiteY883" fmla="*/ 1072284 h 6858000"/>
              <a:gd name="connsiteX884" fmla="*/ 2716346 w 7467600"/>
              <a:gd name="connsiteY884" fmla="*/ 1276376 h 6858000"/>
              <a:gd name="connsiteX885" fmla="*/ 2716772 w 7467600"/>
              <a:gd name="connsiteY885" fmla="*/ 1255462 h 6858000"/>
              <a:gd name="connsiteX886" fmla="*/ 3471096 w 7467600"/>
              <a:gd name="connsiteY886" fmla="*/ 437072 h 6858000"/>
              <a:gd name="connsiteX887" fmla="*/ 3639057 w 7467600"/>
              <a:gd name="connsiteY887" fmla="*/ 286334 h 6858000"/>
              <a:gd name="connsiteX888" fmla="*/ 3640309 w 7467600"/>
              <a:gd name="connsiteY888" fmla="*/ 284664 h 6858000"/>
              <a:gd name="connsiteX889" fmla="*/ 3646022 w 7467600"/>
              <a:gd name="connsiteY889" fmla="*/ 276711 h 6858000"/>
              <a:gd name="connsiteX890" fmla="*/ 3707943 w 7467600"/>
              <a:gd name="connsiteY890" fmla="*/ 65958 h 6858000"/>
              <a:gd name="connsiteX891" fmla="*/ 3721337 w 7467600"/>
              <a:gd name="connsiteY891" fmla="*/ 0 h 6858000"/>
              <a:gd name="connsiteX892" fmla="*/ 2867960 w 7467600"/>
              <a:gd name="connsiteY892" fmla="*/ 0 h 6858000"/>
              <a:gd name="connsiteX893" fmla="*/ 2926351 w 7467600"/>
              <a:gd name="connsiteY893" fmla="*/ 0 h 6858000"/>
              <a:gd name="connsiteX894" fmla="*/ 2902823 w 7467600"/>
              <a:gd name="connsiteY894" fmla="*/ 262929 h 6858000"/>
              <a:gd name="connsiteX895" fmla="*/ 2940663 w 7467600"/>
              <a:gd name="connsiteY895" fmla="*/ 140884 h 6858000"/>
              <a:gd name="connsiteX896" fmla="*/ 2947039 w 7467600"/>
              <a:gd name="connsiteY896" fmla="*/ 122524 h 6858000"/>
              <a:gd name="connsiteX897" fmla="*/ 2984316 w 7467600"/>
              <a:gd name="connsiteY897" fmla="*/ 0 h 6858000"/>
              <a:gd name="connsiteX898" fmla="*/ 3016114 w 7467600"/>
              <a:gd name="connsiteY898" fmla="*/ 0 h 6858000"/>
              <a:gd name="connsiteX899" fmla="*/ 2979949 w 7467600"/>
              <a:gd name="connsiteY899" fmla="*/ 119274 h 6858000"/>
              <a:gd name="connsiteX900" fmla="*/ 3023879 w 7467600"/>
              <a:gd name="connsiteY900" fmla="*/ 0 h 6858000"/>
              <a:gd name="connsiteX901" fmla="*/ 3105400 w 7467600"/>
              <a:gd name="connsiteY901" fmla="*/ 0 h 6858000"/>
              <a:gd name="connsiteX902" fmla="*/ 3094669 w 7467600"/>
              <a:gd name="connsiteY902" fmla="*/ 30308 h 6858000"/>
              <a:gd name="connsiteX903" fmla="*/ 2901945 w 7467600"/>
              <a:gd name="connsiteY903" fmla="*/ 466538 h 6858000"/>
              <a:gd name="connsiteX904" fmla="*/ 2815209 w 7467600"/>
              <a:gd name="connsiteY904" fmla="*/ 497361 h 6858000"/>
              <a:gd name="connsiteX905" fmla="*/ 2844845 w 7467600"/>
              <a:gd name="connsiteY905" fmla="*/ 127638 h 6858000"/>
              <a:gd name="connsiteX906" fmla="*/ 2867960 w 7467600"/>
              <a:gd name="connsiteY906" fmla="*/ 0 h 6858000"/>
              <a:gd name="connsiteX907" fmla="*/ 1057230 w 7467600"/>
              <a:gd name="connsiteY907" fmla="*/ 0 h 6858000"/>
              <a:gd name="connsiteX908" fmla="*/ 1111003 w 7467600"/>
              <a:gd name="connsiteY908" fmla="*/ 0 h 6858000"/>
              <a:gd name="connsiteX909" fmla="*/ 1125553 w 7467600"/>
              <a:gd name="connsiteY909" fmla="*/ 52588 h 6858000"/>
              <a:gd name="connsiteX910" fmla="*/ 1304276 w 7467600"/>
              <a:gd name="connsiteY910" fmla="*/ 476275 h 6858000"/>
              <a:gd name="connsiteX911" fmla="*/ 1492066 w 7467600"/>
              <a:gd name="connsiteY911" fmla="*/ 886333 h 6858000"/>
              <a:gd name="connsiteX912" fmla="*/ 1423698 w 7467600"/>
              <a:gd name="connsiteY912" fmla="*/ 710817 h 6858000"/>
              <a:gd name="connsiteX913" fmla="*/ 1357609 w 7467600"/>
              <a:gd name="connsiteY913" fmla="*/ 532892 h 6858000"/>
              <a:gd name="connsiteX914" fmla="*/ 1309550 w 7467600"/>
              <a:gd name="connsiteY914" fmla="*/ 374031 h 6858000"/>
              <a:gd name="connsiteX915" fmla="*/ 1193673 w 7467600"/>
              <a:gd name="connsiteY915" fmla="*/ 49533 h 6858000"/>
              <a:gd name="connsiteX916" fmla="*/ 1164391 w 7467600"/>
              <a:gd name="connsiteY916" fmla="*/ 0 h 6858000"/>
              <a:gd name="connsiteX917" fmla="*/ 1200666 w 7467600"/>
              <a:gd name="connsiteY917" fmla="*/ 0 h 6858000"/>
              <a:gd name="connsiteX918" fmla="*/ 1223408 w 7467600"/>
              <a:gd name="connsiteY918" fmla="*/ 38996 h 6858000"/>
              <a:gd name="connsiteX919" fmla="*/ 1339635 w 7467600"/>
              <a:gd name="connsiteY919" fmla="*/ 365517 h 6858000"/>
              <a:gd name="connsiteX920" fmla="*/ 1387469 w 7467600"/>
              <a:gd name="connsiteY920" fmla="*/ 523079 h 6858000"/>
              <a:gd name="connsiteX921" fmla="*/ 1452685 w 7467600"/>
              <a:gd name="connsiteY921" fmla="*/ 699806 h 6858000"/>
              <a:gd name="connsiteX922" fmla="*/ 1492092 w 7467600"/>
              <a:gd name="connsiteY922" fmla="*/ 800424 h 6858000"/>
              <a:gd name="connsiteX923" fmla="*/ 1455302 w 7467600"/>
              <a:gd name="connsiteY923" fmla="*/ 632913 h 6858000"/>
              <a:gd name="connsiteX924" fmla="*/ 1222336 w 7467600"/>
              <a:gd name="connsiteY924" fmla="*/ 9480 h 6858000"/>
              <a:gd name="connsiteX925" fmla="*/ 1214634 w 7467600"/>
              <a:gd name="connsiteY925" fmla="*/ 0 h 6858000"/>
              <a:gd name="connsiteX926" fmla="*/ 1289827 w 7467600"/>
              <a:gd name="connsiteY926" fmla="*/ 0 h 6858000"/>
              <a:gd name="connsiteX927" fmla="*/ 1321076 w 7467600"/>
              <a:gd name="connsiteY927" fmla="*/ 59722 h 6858000"/>
              <a:gd name="connsiteX928" fmla="*/ 1512579 w 7467600"/>
              <a:gd name="connsiteY928" fmla="*/ 626441 h 6858000"/>
              <a:gd name="connsiteX929" fmla="*/ 1506076 w 7467600"/>
              <a:gd name="connsiteY929" fmla="*/ 1089289 h 6858000"/>
              <a:gd name="connsiteX930" fmla="*/ 1486346 w 7467600"/>
              <a:gd name="connsiteY930" fmla="*/ 1079919 h 6858000"/>
              <a:gd name="connsiteX931" fmla="*/ 1070511 w 7467600"/>
              <a:gd name="connsiteY931" fmla="*/ 48609 h 6858000"/>
              <a:gd name="connsiteX932" fmla="*/ 1057230 w 7467600"/>
              <a:gd name="connsiteY932" fmla="*/ 0 h 6858000"/>
              <a:gd name="connsiteX933" fmla="*/ 43151 w 7467600"/>
              <a:gd name="connsiteY933" fmla="*/ 0 h 6858000"/>
              <a:gd name="connsiteX934" fmla="*/ 95283 w 7467600"/>
              <a:gd name="connsiteY934" fmla="*/ 0 h 6858000"/>
              <a:gd name="connsiteX935" fmla="*/ 300708 w 7467600"/>
              <a:gd name="connsiteY935" fmla="*/ 154571 h 6858000"/>
              <a:gd name="connsiteX936" fmla="*/ 530414 w 7467600"/>
              <a:gd name="connsiteY936" fmla="*/ 354673 h 6858000"/>
              <a:gd name="connsiteX937" fmla="*/ 333785 w 7467600"/>
              <a:gd name="connsiteY937" fmla="*/ 161564 h 6858000"/>
              <a:gd name="connsiteX938" fmla="*/ 147005 w 7467600"/>
              <a:gd name="connsiteY938" fmla="*/ 0 h 6858000"/>
              <a:gd name="connsiteX939" fmla="*/ 272509 w 7467600"/>
              <a:gd name="connsiteY939" fmla="*/ 0 h 6858000"/>
              <a:gd name="connsiteX940" fmla="*/ 326276 w 7467600"/>
              <a:gd name="connsiteY940" fmla="*/ 45847 h 6858000"/>
              <a:gd name="connsiteX941" fmla="*/ 823759 w 7467600"/>
              <a:gd name="connsiteY941" fmla="*/ 574145 h 6858000"/>
              <a:gd name="connsiteX942" fmla="*/ 811254 w 7467600"/>
              <a:gd name="connsiteY942" fmla="*/ 665546 h 6858000"/>
              <a:gd name="connsiteX943" fmla="*/ 154042 w 7467600"/>
              <a:gd name="connsiteY943" fmla="*/ 261522 h 6858000"/>
              <a:gd name="connsiteX944" fmla="*/ 13550 w 7467600"/>
              <a:gd name="connsiteY944" fmla="*/ 158423 h 6858000"/>
              <a:gd name="connsiteX945" fmla="*/ 0 w 7467600"/>
              <a:gd name="connsiteY945" fmla="*/ 146618 h 6858000"/>
              <a:gd name="connsiteX946" fmla="*/ 0 w 7467600"/>
              <a:gd name="connsiteY946" fmla="*/ 59161 h 6858000"/>
              <a:gd name="connsiteX947" fmla="*/ 45427 w 7467600"/>
              <a:gd name="connsiteY947" fmla="*/ 101078 h 6858000"/>
              <a:gd name="connsiteX948" fmla="*/ 630103 w 7467600"/>
              <a:gd name="connsiteY948" fmla="*/ 485885 h 6858000"/>
              <a:gd name="connsiteX949" fmla="*/ 532040 w 7467600"/>
              <a:gd name="connsiteY949" fmla="*/ 399359 h 6858000"/>
              <a:gd name="connsiteX950" fmla="*/ 517618 w 7467600"/>
              <a:gd name="connsiteY950" fmla="*/ 385726 h 6858000"/>
              <a:gd name="connsiteX951" fmla="*/ 285074 w 7467600"/>
              <a:gd name="connsiteY951" fmla="*/ 182755 h 6858000"/>
              <a:gd name="connsiteX952" fmla="*/ 43151 w 7467600"/>
              <a:gd name="connsiteY952"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10696 w 7467600"/>
              <a:gd name="connsiteY4" fmla="*/ 6803861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1019354 w 7467600"/>
              <a:gd name="connsiteY20" fmla="*/ 6315006 h 6858000"/>
              <a:gd name="connsiteX21" fmla="*/ 441046 w 7467600"/>
              <a:gd name="connsiteY21" fmla="*/ 6691153 h 6858000"/>
              <a:gd name="connsiteX22" fmla="*/ 1019354 w 7467600"/>
              <a:gd name="connsiteY22" fmla="*/ 6315006 h 6858000"/>
              <a:gd name="connsiteX23" fmla="*/ 991680 w 7467600"/>
              <a:gd name="connsiteY23" fmla="*/ 6298413 h 6858000"/>
              <a:gd name="connsiteX24" fmla="*/ 409060 w 7467600"/>
              <a:gd name="connsiteY24" fmla="*/ 6671470 h 6858000"/>
              <a:gd name="connsiteX25" fmla="*/ 991680 w 7467600"/>
              <a:gd name="connsiteY25" fmla="*/ 6298413 h 6858000"/>
              <a:gd name="connsiteX26" fmla="*/ 103333 w 7467600"/>
              <a:gd name="connsiteY26" fmla="*/ 5699602 h 6858000"/>
              <a:gd name="connsiteX27" fmla="*/ 233938 w 7467600"/>
              <a:gd name="connsiteY27" fmla="*/ 5809416 h 6858000"/>
              <a:gd name="connsiteX28" fmla="*/ 883580 w 7467600"/>
              <a:gd name="connsiteY28" fmla="*/ 6180710 h 6858000"/>
              <a:gd name="connsiteX29" fmla="*/ 487337 w 7467600"/>
              <a:gd name="connsiteY29" fmla="*/ 5950182 h 6858000"/>
              <a:gd name="connsiteX30" fmla="*/ 354051 w 7467600"/>
              <a:gd name="connsiteY30" fmla="*/ 5854912 h 6858000"/>
              <a:gd name="connsiteX31" fmla="*/ 195436 w 7467600"/>
              <a:gd name="connsiteY31" fmla="*/ 5755068 h 6858000"/>
              <a:gd name="connsiteX32" fmla="*/ 103333 w 7467600"/>
              <a:gd name="connsiteY32" fmla="*/ 5699602 h 6858000"/>
              <a:gd name="connsiteX33" fmla="*/ 5539432 w 7467600"/>
              <a:gd name="connsiteY33" fmla="*/ 5642928 h 6858000"/>
              <a:gd name="connsiteX34" fmla="*/ 5555462 w 7467600"/>
              <a:gd name="connsiteY34" fmla="*/ 5694454 h 6858000"/>
              <a:gd name="connsiteX35" fmla="*/ 5828270 w 7467600"/>
              <a:gd name="connsiteY35" fmla="*/ 6320663 h 6858000"/>
              <a:gd name="connsiteX36" fmla="*/ 5947416 w 7467600"/>
              <a:gd name="connsiteY36" fmla="*/ 6574846 h 6858000"/>
              <a:gd name="connsiteX37" fmla="*/ 5539432 w 7467600"/>
              <a:gd name="connsiteY37" fmla="*/ 5642928 h 6858000"/>
              <a:gd name="connsiteX38" fmla="*/ 51253 w 7467600"/>
              <a:gd name="connsiteY38" fmla="*/ 5631825 h 6858000"/>
              <a:gd name="connsiteX39" fmla="*/ 211622 w 7467600"/>
              <a:gd name="connsiteY39" fmla="*/ 5728803 h 6858000"/>
              <a:gd name="connsiteX40" fmla="*/ 371652 w 7467600"/>
              <a:gd name="connsiteY40" fmla="*/ 5829062 h 6858000"/>
              <a:gd name="connsiteX41" fmla="*/ 505903 w 7467600"/>
              <a:gd name="connsiteY41" fmla="*/ 5925221 h 6858000"/>
              <a:gd name="connsiteX42" fmla="*/ 899240 w 7467600"/>
              <a:gd name="connsiteY42" fmla="*/ 6153068 h 6858000"/>
              <a:gd name="connsiteX43" fmla="*/ 988114 w 7467600"/>
              <a:gd name="connsiteY43" fmla="*/ 6174204 h 6858000"/>
              <a:gd name="connsiteX44" fmla="*/ 845971 w 7467600"/>
              <a:gd name="connsiteY44" fmla="*/ 6067177 h 6858000"/>
              <a:gd name="connsiteX45" fmla="*/ 448057 w 7467600"/>
              <a:gd name="connsiteY45" fmla="*/ 5841376 h 6858000"/>
              <a:gd name="connsiteX46" fmla="*/ 51253 w 7467600"/>
              <a:gd name="connsiteY46" fmla="*/ 5631825 h 6858000"/>
              <a:gd name="connsiteX47" fmla="*/ 2606687 w 7467600"/>
              <a:gd name="connsiteY47" fmla="*/ 5630718 h 6858000"/>
              <a:gd name="connsiteX48" fmla="*/ 2645658 w 7467600"/>
              <a:gd name="connsiteY48" fmla="*/ 6640259 h 6858000"/>
              <a:gd name="connsiteX49" fmla="*/ 2606687 w 7467600"/>
              <a:gd name="connsiteY49" fmla="*/ 5630718 h 6858000"/>
              <a:gd name="connsiteX50" fmla="*/ 3642057 w 7467600"/>
              <a:gd name="connsiteY50" fmla="*/ 5573487 h 6858000"/>
              <a:gd name="connsiteX51" fmla="*/ 3632981 w 7467600"/>
              <a:gd name="connsiteY51" fmla="*/ 5579437 h 6858000"/>
              <a:gd name="connsiteX52" fmla="*/ 3382436 w 7467600"/>
              <a:gd name="connsiteY52" fmla="*/ 5952726 h 6858000"/>
              <a:gd name="connsiteX53" fmla="*/ 3191929 w 7467600"/>
              <a:gd name="connsiteY53" fmla="*/ 6662669 h 6858000"/>
              <a:gd name="connsiteX54" fmla="*/ 3369898 w 7467600"/>
              <a:gd name="connsiteY54" fmla="*/ 6081771 h 6858000"/>
              <a:gd name="connsiteX55" fmla="*/ 3642057 w 7467600"/>
              <a:gd name="connsiteY55" fmla="*/ 5573487 h 6858000"/>
              <a:gd name="connsiteX56" fmla="*/ 2650666 w 7467600"/>
              <a:gd name="connsiteY56" fmla="*/ 5530686 h 6858000"/>
              <a:gd name="connsiteX57" fmla="*/ 2650249 w 7467600"/>
              <a:gd name="connsiteY57" fmla="*/ 5532101 h 6858000"/>
              <a:gd name="connsiteX58" fmla="*/ 2663808 w 7467600"/>
              <a:gd name="connsiteY58" fmla="*/ 6535215 h 6858000"/>
              <a:gd name="connsiteX59" fmla="*/ 2665418 w 7467600"/>
              <a:gd name="connsiteY59" fmla="*/ 6132756 h 6858000"/>
              <a:gd name="connsiteX60" fmla="*/ 2650666 w 7467600"/>
              <a:gd name="connsiteY60" fmla="*/ 5530686 h 6858000"/>
              <a:gd name="connsiteX61" fmla="*/ 2680277 w 7467600"/>
              <a:gd name="connsiteY61" fmla="*/ 5479204 h 6858000"/>
              <a:gd name="connsiteX62" fmla="*/ 2678972 w 7467600"/>
              <a:gd name="connsiteY62" fmla="*/ 5481582 h 6858000"/>
              <a:gd name="connsiteX63" fmla="*/ 2696666 w 7467600"/>
              <a:gd name="connsiteY63" fmla="*/ 6133836 h 6858000"/>
              <a:gd name="connsiteX64" fmla="*/ 2695769 w 7467600"/>
              <a:gd name="connsiteY64" fmla="*/ 6390955 h 6858000"/>
              <a:gd name="connsiteX65" fmla="*/ 2739893 w 7467600"/>
              <a:gd name="connsiteY65" fmla="*/ 6108357 h 6858000"/>
              <a:gd name="connsiteX66" fmla="*/ 2680277 w 7467600"/>
              <a:gd name="connsiteY66" fmla="*/ 5479204 h 6858000"/>
              <a:gd name="connsiteX67" fmla="*/ 1132195 w 7467600"/>
              <a:gd name="connsiteY67" fmla="*/ 5467980 h 6858000"/>
              <a:gd name="connsiteX68" fmla="*/ 1679056 w 7467600"/>
              <a:gd name="connsiteY68" fmla="*/ 5516907 h 6858000"/>
              <a:gd name="connsiteX69" fmla="*/ 2128648 w 7467600"/>
              <a:gd name="connsiteY69" fmla="*/ 5474249 h 6858000"/>
              <a:gd name="connsiteX70" fmla="*/ 1825619 w 7467600"/>
              <a:gd name="connsiteY70" fmla="*/ 5478447 h 6858000"/>
              <a:gd name="connsiteX71" fmla="*/ 1737798 w 7467600"/>
              <a:gd name="connsiteY71" fmla="*/ 5483353 h 6858000"/>
              <a:gd name="connsiteX72" fmla="*/ 1132195 w 7467600"/>
              <a:gd name="connsiteY72" fmla="*/ 5467980 h 6858000"/>
              <a:gd name="connsiteX73" fmla="*/ 1456157 w 7467600"/>
              <a:gd name="connsiteY73" fmla="*/ 5371404 h 6858000"/>
              <a:gd name="connsiteX74" fmla="*/ 1244432 w 7467600"/>
              <a:gd name="connsiteY74" fmla="*/ 5385601 h 6858000"/>
              <a:gd name="connsiteX75" fmla="*/ 973990 w 7467600"/>
              <a:gd name="connsiteY75" fmla="*/ 5424940 h 6858000"/>
              <a:gd name="connsiteX76" fmla="*/ 1103809 w 7467600"/>
              <a:gd name="connsiteY76" fmla="*/ 5433720 h 6858000"/>
              <a:gd name="connsiteX77" fmla="*/ 1123454 w 7467600"/>
              <a:gd name="connsiteY77" fmla="*/ 5435727 h 6858000"/>
              <a:gd name="connsiteX78" fmla="*/ 1737017 w 7467600"/>
              <a:gd name="connsiteY78" fmla="*/ 5452183 h 6858000"/>
              <a:gd name="connsiteX79" fmla="*/ 1824397 w 7467600"/>
              <a:gd name="connsiteY79" fmla="*/ 5447757 h 6858000"/>
              <a:gd name="connsiteX80" fmla="*/ 2070059 w 7467600"/>
              <a:gd name="connsiteY80" fmla="*/ 5441660 h 6858000"/>
              <a:gd name="connsiteX81" fmla="*/ 1456157 w 7467600"/>
              <a:gd name="connsiteY81" fmla="*/ 5371404 h 6858000"/>
              <a:gd name="connsiteX82" fmla="*/ 4988186 w 7467600"/>
              <a:gd name="connsiteY82" fmla="*/ 5216467 h 6858000"/>
              <a:gd name="connsiteX83" fmla="*/ 4777334 w 7467600"/>
              <a:gd name="connsiteY83" fmla="*/ 5406072 h 6858000"/>
              <a:gd name="connsiteX84" fmla="*/ 4718341 w 7467600"/>
              <a:gd name="connsiteY84" fmla="*/ 5468043 h 6858000"/>
              <a:gd name="connsiteX85" fmla="*/ 4604655 w 7467600"/>
              <a:gd name="connsiteY85" fmla="*/ 5583434 h 6858000"/>
              <a:gd name="connsiteX86" fmla="*/ 4565074 w 7467600"/>
              <a:gd name="connsiteY86" fmla="*/ 5618550 h 6858000"/>
              <a:gd name="connsiteX87" fmla="*/ 4988186 w 7467600"/>
              <a:gd name="connsiteY87" fmla="*/ 5216467 h 6858000"/>
              <a:gd name="connsiteX88" fmla="*/ 4978032 w 7467600"/>
              <a:gd name="connsiteY88" fmla="*/ 5183809 h 6858000"/>
              <a:gd name="connsiteX89" fmla="*/ 4463413 w 7467600"/>
              <a:gd name="connsiteY89" fmla="*/ 5615162 h 6858000"/>
              <a:gd name="connsiteX90" fmla="*/ 4358134 w 7467600"/>
              <a:gd name="connsiteY90" fmla="*/ 5742791 h 6858000"/>
              <a:gd name="connsiteX91" fmla="*/ 4376219 w 7467600"/>
              <a:gd name="connsiteY91" fmla="*/ 5729027 h 6858000"/>
              <a:gd name="connsiteX92" fmla="*/ 4582340 w 7467600"/>
              <a:gd name="connsiteY92" fmla="*/ 5561037 h 6858000"/>
              <a:gd name="connsiteX93" fmla="*/ 4694684 w 7467600"/>
              <a:gd name="connsiteY93" fmla="*/ 5447098 h 6858000"/>
              <a:gd name="connsiteX94" fmla="*/ 4754123 w 7467600"/>
              <a:gd name="connsiteY94" fmla="*/ 5384643 h 6858000"/>
              <a:gd name="connsiteX95" fmla="*/ 4978032 w 7467600"/>
              <a:gd name="connsiteY95" fmla="*/ 5183809 h 6858000"/>
              <a:gd name="connsiteX96" fmla="*/ 1903353 w 7467600"/>
              <a:gd name="connsiteY96" fmla="*/ 5044827 h 6858000"/>
              <a:gd name="connsiteX97" fmla="*/ 1936931 w 7467600"/>
              <a:gd name="connsiteY97" fmla="*/ 5093954 h 6858000"/>
              <a:gd name="connsiteX98" fmla="*/ 2195868 w 7467600"/>
              <a:gd name="connsiteY98" fmla="*/ 5396574 h 6858000"/>
              <a:gd name="connsiteX99" fmla="*/ 2088852 w 7467600"/>
              <a:gd name="connsiteY99" fmla="*/ 5166123 h 6858000"/>
              <a:gd name="connsiteX100" fmla="*/ 1958241 w 7467600"/>
              <a:gd name="connsiteY100" fmla="*/ 5067955 h 6858000"/>
              <a:gd name="connsiteX101" fmla="*/ 1903353 w 7467600"/>
              <a:gd name="connsiteY101" fmla="*/ 5044827 h 6858000"/>
              <a:gd name="connsiteX102" fmla="*/ 1979378 w 7467600"/>
              <a:gd name="connsiteY102" fmla="*/ 4769504 h 6858000"/>
              <a:gd name="connsiteX103" fmla="*/ 2882120 w 7467600"/>
              <a:gd name="connsiteY103" fmla="*/ 5064547 h 6858000"/>
              <a:gd name="connsiteX104" fmla="*/ 2793103 w 7467600"/>
              <a:gd name="connsiteY104" fmla="*/ 5039699 h 6858000"/>
              <a:gd name="connsiteX105" fmla="*/ 2770041 w 7467600"/>
              <a:gd name="connsiteY105" fmla="*/ 5033634 h 6858000"/>
              <a:gd name="connsiteX106" fmla="*/ 1979378 w 7467600"/>
              <a:gd name="connsiteY106" fmla="*/ 4769504 h 6858000"/>
              <a:gd name="connsiteX107" fmla="*/ 1927410 w 7467600"/>
              <a:gd name="connsiteY107" fmla="*/ 4716164 h 6858000"/>
              <a:gd name="connsiteX108" fmla="*/ 1959587 w 7467600"/>
              <a:gd name="connsiteY108" fmla="*/ 4728849 h 6858000"/>
              <a:gd name="connsiteX109" fmla="*/ 2777707 w 7467600"/>
              <a:gd name="connsiteY109" fmla="*/ 5003991 h 6858000"/>
              <a:gd name="connsiteX110" fmla="*/ 2800768 w 7467600"/>
              <a:gd name="connsiteY110" fmla="*/ 5010056 h 6858000"/>
              <a:gd name="connsiteX111" fmla="*/ 2879408 w 7467600"/>
              <a:gd name="connsiteY111" fmla="*/ 5031590 h 6858000"/>
              <a:gd name="connsiteX112" fmla="*/ 2862295 w 7467600"/>
              <a:gd name="connsiteY112" fmla="*/ 5022958 h 6858000"/>
              <a:gd name="connsiteX113" fmla="*/ 2813343 w 7467600"/>
              <a:gd name="connsiteY113" fmla="*/ 4998369 h 6858000"/>
              <a:gd name="connsiteX114" fmla="*/ 2646245 w 7467600"/>
              <a:gd name="connsiteY114" fmla="*/ 4930999 h 6858000"/>
              <a:gd name="connsiteX115" fmla="*/ 1999243 w 7467600"/>
              <a:gd name="connsiteY115" fmla="*/ 4730524 h 6858000"/>
              <a:gd name="connsiteX116" fmla="*/ 1979527 w 7467600"/>
              <a:gd name="connsiteY116" fmla="*/ 4726651 h 6858000"/>
              <a:gd name="connsiteX117" fmla="*/ 1927410 w 7467600"/>
              <a:gd name="connsiteY117" fmla="*/ 4716164 h 6858000"/>
              <a:gd name="connsiteX118" fmla="*/ 1997014 w 7467600"/>
              <a:gd name="connsiteY118" fmla="*/ 4698007 h 6858000"/>
              <a:gd name="connsiteX119" fmla="*/ 2005458 w 7467600"/>
              <a:gd name="connsiteY119" fmla="*/ 4699540 h 6858000"/>
              <a:gd name="connsiteX120" fmla="*/ 2657186 w 7467600"/>
              <a:gd name="connsiteY120" fmla="*/ 4901687 h 6858000"/>
              <a:gd name="connsiteX121" fmla="*/ 2826662 w 7467600"/>
              <a:gd name="connsiteY121" fmla="*/ 4970362 h 6858000"/>
              <a:gd name="connsiteX122" fmla="*/ 2876100 w 7467600"/>
              <a:gd name="connsiteY122" fmla="*/ 4995397 h 6858000"/>
              <a:gd name="connsiteX123" fmla="*/ 3042600 w 7467600"/>
              <a:gd name="connsiteY123" fmla="*/ 5059532 h 6858000"/>
              <a:gd name="connsiteX124" fmla="*/ 1997014 w 7467600"/>
              <a:gd name="connsiteY124" fmla="*/ 4698007 h 6858000"/>
              <a:gd name="connsiteX125" fmla="*/ 2305292 w 7467600"/>
              <a:gd name="connsiteY125" fmla="*/ 4219492 h 6858000"/>
              <a:gd name="connsiteX126" fmla="*/ 3360922 w 7467600"/>
              <a:gd name="connsiteY126" fmla="*/ 4529373 h 6858000"/>
              <a:gd name="connsiteX127" fmla="*/ 3492420 w 7467600"/>
              <a:gd name="connsiteY127" fmla="*/ 4510145 h 6858000"/>
              <a:gd name="connsiteX128" fmla="*/ 3364086 w 7467600"/>
              <a:gd name="connsiteY128" fmla="*/ 4480340 h 6858000"/>
              <a:gd name="connsiteX129" fmla="*/ 3225818 w 7467600"/>
              <a:gd name="connsiteY129" fmla="*/ 4411822 h 6858000"/>
              <a:gd name="connsiteX130" fmla="*/ 3129696 w 7467600"/>
              <a:gd name="connsiteY130" fmla="*/ 4360704 h 6858000"/>
              <a:gd name="connsiteX131" fmla="*/ 2814545 w 7467600"/>
              <a:gd name="connsiteY131" fmla="*/ 4282955 h 6858000"/>
              <a:gd name="connsiteX132" fmla="*/ 2305292 w 7467600"/>
              <a:gd name="connsiteY132" fmla="*/ 4219492 h 6858000"/>
              <a:gd name="connsiteX133" fmla="*/ 2626982 w 7467600"/>
              <a:gd name="connsiteY133" fmla="*/ 4206450 h 6858000"/>
              <a:gd name="connsiteX134" fmla="*/ 2490617 w 7467600"/>
              <a:gd name="connsiteY134" fmla="*/ 4206951 h 6858000"/>
              <a:gd name="connsiteX135" fmla="*/ 2819869 w 7467600"/>
              <a:gd name="connsiteY135" fmla="*/ 4252936 h 6858000"/>
              <a:gd name="connsiteX136" fmla="*/ 3143018 w 7467600"/>
              <a:gd name="connsiteY136" fmla="*/ 4332698 h 6858000"/>
              <a:gd name="connsiteX137" fmla="*/ 3241520 w 7467600"/>
              <a:gd name="connsiteY137" fmla="*/ 4385112 h 6858000"/>
              <a:gd name="connsiteX138" fmla="*/ 3374575 w 7467600"/>
              <a:gd name="connsiteY138" fmla="*/ 4451517 h 6858000"/>
              <a:gd name="connsiteX139" fmla="*/ 3505221 w 7467600"/>
              <a:gd name="connsiteY139" fmla="*/ 4480757 h 6858000"/>
              <a:gd name="connsiteX140" fmla="*/ 2626982 w 7467600"/>
              <a:gd name="connsiteY140" fmla="*/ 4206450 h 6858000"/>
              <a:gd name="connsiteX141" fmla="*/ 1310106 w 7467600"/>
              <a:gd name="connsiteY141" fmla="*/ 3943217 h 6858000"/>
              <a:gd name="connsiteX142" fmla="*/ 854994 w 7467600"/>
              <a:gd name="connsiteY142" fmla="*/ 4399136 h 6858000"/>
              <a:gd name="connsiteX143" fmla="*/ 742462 w 7467600"/>
              <a:gd name="connsiteY143" fmla="*/ 4594648 h 6858000"/>
              <a:gd name="connsiteX144" fmla="*/ 820602 w 7467600"/>
              <a:gd name="connsiteY144" fmla="*/ 4485915 h 6858000"/>
              <a:gd name="connsiteX145" fmla="*/ 878295 w 7467600"/>
              <a:gd name="connsiteY145" fmla="*/ 4403594 h 6858000"/>
              <a:gd name="connsiteX146" fmla="*/ 1240607 w 7467600"/>
              <a:gd name="connsiteY146" fmla="*/ 4010401 h 6858000"/>
              <a:gd name="connsiteX147" fmla="*/ 1310106 w 7467600"/>
              <a:gd name="connsiteY147" fmla="*/ 3943217 h 6858000"/>
              <a:gd name="connsiteX148" fmla="*/ 1423113 w 7467600"/>
              <a:gd name="connsiteY148" fmla="*/ 3874565 h 6858000"/>
              <a:gd name="connsiteX149" fmla="*/ 1260565 w 7467600"/>
              <a:gd name="connsiteY149" fmla="*/ 4031982 h 6858000"/>
              <a:gd name="connsiteX150" fmla="*/ 901900 w 7467600"/>
              <a:gd name="connsiteY150" fmla="*/ 4421236 h 6858000"/>
              <a:gd name="connsiteX151" fmla="*/ 845044 w 7467600"/>
              <a:gd name="connsiteY151" fmla="*/ 4502436 h 6858000"/>
              <a:gd name="connsiteX152" fmla="*/ 685926 w 7467600"/>
              <a:gd name="connsiteY152" fmla="*/ 4703069 h 6858000"/>
              <a:gd name="connsiteX153" fmla="*/ 684248 w 7467600"/>
              <a:gd name="connsiteY153" fmla="*/ 4706721 h 6858000"/>
              <a:gd name="connsiteX154" fmla="*/ 1423113 w 7467600"/>
              <a:gd name="connsiteY154" fmla="*/ 3874565 h 6858000"/>
              <a:gd name="connsiteX155" fmla="*/ 3316479 w 7467600"/>
              <a:gd name="connsiteY155" fmla="*/ 3872136 h 6858000"/>
              <a:gd name="connsiteX156" fmla="*/ 3546806 w 7467600"/>
              <a:gd name="connsiteY156" fmla="*/ 4356139 h 6858000"/>
              <a:gd name="connsiteX157" fmla="*/ 3364433 w 7467600"/>
              <a:gd name="connsiteY157" fmla="*/ 3953121 h 6858000"/>
              <a:gd name="connsiteX158" fmla="*/ 3316479 w 7467600"/>
              <a:gd name="connsiteY158" fmla="*/ 3872136 h 6858000"/>
              <a:gd name="connsiteX159" fmla="*/ 3291335 w 7467600"/>
              <a:gd name="connsiteY159" fmla="*/ 3767420 h 6858000"/>
              <a:gd name="connsiteX160" fmla="*/ 3390805 w 7467600"/>
              <a:gd name="connsiteY160" fmla="*/ 3937163 h 6858000"/>
              <a:gd name="connsiteX161" fmla="*/ 3579062 w 7467600"/>
              <a:gd name="connsiteY161" fmla="*/ 4359040 h 6858000"/>
              <a:gd name="connsiteX162" fmla="*/ 3467355 w 7467600"/>
              <a:gd name="connsiteY162" fmla="*/ 3988130 h 6858000"/>
              <a:gd name="connsiteX163" fmla="*/ 3310753 w 7467600"/>
              <a:gd name="connsiteY163" fmla="*/ 3787140 h 6858000"/>
              <a:gd name="connsiteX164" fmla="*/ 3291335 w 7467600"/>
              <a:gd name="connsiteY164" fmla="*/ 3767420 h 6858000"/>
              <a:gd name="connsiteX165" fmla="*/ 1635889 w 7467600"/>
              <a:gd name="connsiteY165" fmla="*/ 3709494 h 6858000"/>
              <a:gd name="connsiteX166" fmla="*/ 1634800 w 7467600"/>
              <a:gd name="connsiteY166" fmla="*/ 3731111 h 6858000"/>
              <a:gd name="connsiteX167" fmla="*/ 1635889 w 7467600"/>
              <a:gd name="connsiteY167" fmla="*/ 3709494 h 6858000"/>
              <a:gd name="connsiteX168" fmla="*/ 1510397 w 7467600"/>
              <a:gd name="connsiteY168" fmla="*/ 3684705 h 6858000"/>
              <a:gd name="connsiteX169" fmla="*/ 1146550 w 7467600"/>
              <a:gd name="connsiteY169" fmla="*/ 3802012 h 6858000"/>
              <a:gd name="connsiteX170" fmla="*/ 698834 w 7467600"/>
              <a:gd name="connsiteY170" fmla="*/ 3952272 h 6858000"/>
              <a:gd name="connsiteX171" fmla="*/ 34256 w 7467600"/>
              <a:gd name="connsiteY171" fmla="*/ 4347603 h 6858000"/>
              <a:gd name="connsiteX172" fmla="*/ 527241 w 7467600"/>
              <a:gd name="connsiteY172" fmla="*/ 4065078 h 6858000"/>
              <a:gd name="connsiteX173" fmla="*/ 1510397 w 7467600"/>
              <a:gd name="connsiteY173" fmla="*/ 3684705 h 6858000"/>
              <a:gd name="connsiteX174" fmla="*/ 1313114 w 7467600"/>
              <a:gd name="connsiteY174" fmla="*/ 3655216 h 6858000"/>
              <a:gd name="connsiteX175" fmla="*/ 1109304 w 7467600"/>
              <a:gd name="connsiteY175" fmla="*/ 3669030 h 6858000"/>
              <a:gd name="connsiteX176" fmla="*/ 8129 w 7467600"/>
              <a:gd name="connsiteY176" fmla="*/ 4330519 h 6858000"/>
              <a:gd name="connsiteX177" fmla="*/ 687572 w 7467600"/>
              <a:gd name="connsiteY177" fmla="*/ 3925629 h 6858000"/>
              <a:gd name="connsiteX178" fmla="*/ 1138365 w 7467600"/>
              <a:gd name="connsiteY178" fmla="*/ 3774515 h 6858000"/>
              <a:gd name="connsiteX179" fmla="*/ 1505579 w 7467600"/>
              <a:gd name="connsiteY179" fmla="*/ 3655526 h 6858000"/>
              <a:gd name="connsiteX180" fmla="*/ 1313114 w 7467600"/>
              <a:gd name="connsiteY180" fmla="*/ 3655216 h 6858000"/>
              <a:gd name="connsiteX181" fmla="*/ 3655073 w 7467600"/>
              <a:gd name="connsiteY181" fmla="*/ 3650884 h 6858000"/>
              <a:gd name="connsiteX182" fmla="*/ 3989938 w 7467600"/>
              <a:gd name="connsiteY182" fmla="*/ 3991685 h 6858000"/>
              <a:gd name="connsiteX183" fmla="*/ 4393907 w 7467600"/>
              <a:gd name="connsiteY183" fmla="*/ 4261258 h 6858000"/>
              <a:gd name="connsiteX184" fmla="*/ 4648051 w 7467600"/>
              <a:gd name="connsiteY184" fmla="*/ 4374051 h 6858000"/>
              <a:gd name="connsiteX185" fmla="*/ 4383389 w 7467600"/>
              <a:gd name="connsiteY185" fmla="*/ 4184369 h 6858000"/>
              <a:gd name="connsiteX186" fmla="*/ 4165508 w 7467600"/>
              <a:gd name="connsiteY186" fmla="*/ 4035196 h 6858000"/>
              <a:gd name="connsiteX187" fmla="*/ 4068162 w 7467600"/>
              <a:gd name="connsiteY187" fmla="*/ 3953394 h 6858000"/>
              <a:gd name="connsiteX188" fmla="*/ 3981416 w 7467600"/>
              <a:gd name="connsiteY188" fmla="*/ 3880482 h 6858000"/>
              <a:gd name="connsiteX189" fmla="*/ 3800147 w 7467600"/>
              <a:gd name="connsiteY189" fmla="*/ 3749872 h 6858000"/>
              <a:gd name="connsiteX190" fmla="*/ 3655073 w 7467600"/>
              <a:gd name="connsiteY190" fmla="*/ 3650884 h 6858000"/>
              <a:gd name="connsiteX191" fmla="*/ 3670252 w 7467600"/>
              <a:gd name="connsiteY191" fmla="*/ 3622798 h 6858000"/>
              <a:gd name="connsiteX192" fmla="*/ 3817258 w 7467600"/>
              <a:gd name="connsiteY192" fmla="*/ 3723577 h 6858000"/>
              <a:gd name="connsiteX193" fmla="*/ 4000461 w 7467600"/>
              <a:gd name="connsiteY193" fmla="*/ 3855966 h 6858000"/>
              <a:gd name="connsiteX194" fmla="*/ 4088180 w 7467600"/>
              <a:gd name="connsiteY194" fmla="*/ 3929774 h 6858000"/>
              <a:gd name="connsiteX195" fmla="*/ 4184555 w 7467600"/>
              <a:gd name="connsiteY195" fmla="*/ 4010683 h 6858000"/>
              <a:gd name="connsiteX196" fmla="*/ 4399563 w 7467600"/>
              <a:gd name="connsiteY196" fmla="*/ 4158106 h 6858000"/>
              <a:gd name="connsiteX197" fmla="*/ 4684469 w 7467600"/>
              <a:gd name="connsiteY197" fmla="*/ 4364680 h 6858000"/>
              <a:gd name="connsiteX198" fmla="*/ 4690271 w 7467600"/>
              <a:gd name="connsiteY198" fmla="*/ 4370034 h 6858000"/>
              <a:gd name="connsiteX199" fmla="*/ 4136093 w 7467600"/>
              <a:gd name="connsiteY199" fmla="*/ 3858466 h 6858000"/>
              <a:gd name="connsiteX200" fmla="*/ 3670252 w 7467600"/>
              <a:gd name="connsiteY200" fmla="*/ 3622798 h 6858000"/>
              <a:gd name="connsiteX201" fmla="*/ 4440129 w 7467600"/>
              <a:gd name="connsiteY201" fmla="*/ 3448571 h 6858000"/>
              <a:gd name="connsiteX202" fmla="*/ 4856525 w 7467600"/>
              <a:gd name="connsiteY202" fmla="*/ 3915351 h 6858000"/>
              <a:gd name="connsiteX203" fmla="*/ 5059055 w 7467600"/>
              <a:gd name="connsiteY203" fmla="*/ 4108918 h 6858000"/>
              <a:gd name="connsiteX204" fmla="*/ 5290070 w 7467600"/>
              <a:gd name="connsiteY204" fmla="*/ 4263619 h 6858000"/>
              <a:gd name="connsiteX205" fmla="*/ 4834991 w 7467600"/>
              <a:gd name="connsiteY205" fmla="*/ 3830985 h 6858000"/>
              <a:gd name="connsiteX206" fmla="*/ 4440129 w 7467600"/>
              <a:gd name="connsiteY206" fmla="*/ 3448571 h 6858000"/>
              <a:gd name="connsiteX207" fmla="*/ 4441737 w 7467600"/>
              <a:gd name="connsiteY207" fmla="*/ 3399734 h 6858000"/>
              <a:gd name="connsiteX208" fmla="*/ 4431236 w 7467600"/>
              <a:gd name="connsiteY208" fmla="*/ 3400954 h 6858000"/>
              <a:gd name="connsiteX209" fmla="*/ 4557150 w 7467600"/>
              <a:gd name="connsiteY209" fmla="*/ 3510023 h 6858000"/>
              <a:gd name="connsiteX210" fmla="*/ 4856936 w 7467600"/>
              <a:gd name="connsiteY210" fmla="*/ 3809146 h 6858000"/>
              <a:gd name="connsiteX211" fmla="*/ 5111996 w 7467600"/>
              <a:gd name="connsiteY211" fmla="*/ 4065759 h 6858000"/>
              <a:gd name="connsiteX212" fmla="*/ 5388878 w 7467600"/>
              <a:gd name="connsiteY212" fmla="*/ 4300185 h 6858000"/>
              <a:gd name="connsiteX213" fmla="*/ 5425556 w 7467600"/>
              <a:gd name="connsiteY213" fmla="*/ 4308967 h 6858000"/>
              <a:gd name="connsiteX214" fmla="*/ 4943646 w 7467600"/>
              <a:gd name="connsiteY214" fmla="*/ 3822916 h 6858000"/>
              <a:gd name="connsiteX215" fmla="*/ 4594837 w 7467600"/>
              <a:gd name="connsiteY215" fmla="*/ 3532274 h 6858000"/>
              <a:gd name="connsiteX216" fmla="*/ 4441737 w 7467600"/>
              <a:gd name="connsiteY216" fmla="*/ 3399734 h 6858000"/>
              <a:gd name="connsiteX217" fmla="*/ 5425834 w 7467600"/>
              <a:gd name="connsiteY217" fmla="*/ 3162785 h 6858000"/>
              <a:gd name="connsiteX218" fmla="*/ 5401644 w 7467600"/>
              <a:gd name="connsiteY218" fmla="*/ 3617847 h 6858000"/>
              <a:gd name="connsiteX219" fmla="*/ 5467256 w 7467600"/>
              <a:gd name="connsiteY219" fmla="*/ 4175494 h 6858000"/>
              <a:gd name="connsiteX220" fmla="*/ 5448069 w 7467600"/>
              <a:gd name="connsiteY220" fmla="*/ 3567554 h 6858000"/>
              <a:gd name="connsiteX221" fmla="*/ 5425834 w 7467600"/>
              <a:gd name="connsiteY221" fmla="*/ 3162785 h 6858000"/>
              <a:gd name="connsiteX222" fmla="*/ 1318687 w 7467600"/>
              <a:gd name="connsiteY222" fmla="*/ 3113840 h 6858000"/>
              <a:gd name="connsiteX223" fmla="*/ 1066793 w 7467600"/>
              <a:gd name="connsiteY223" fmla="*/ 3212171 h 6858000"/>
              <a:gd name="connsiteX224" fmla="*/ 993319 w 7467600"/>
              <a:gd name="connsiteY224" fmla="*/ 3247648 h 6858000"/>
              <a:gd name="connsiteX225" fmla="*/ 853081 w 7467600"/>
              <a:gd name="connsiteY225" fmla="*/ 3312410 h 6858000"/>
              <a:gd name="connsiteX226" fmla="*/ 805957 w 7467600"/>
              <a:gd name="connsiteY226" fmla="*/ 3330443 h 6858000"/>
              <a:gd name="connsiteX227" fmla="*/ 1318687 w 7467600"/>
              <a:gd name="connsiteY227" fmla="*/ 3113840 h 6858000"/>
              <a:gd name="connsiteX228" fmla="*/ 5453702 w 7467600"/>
              <a:gd name="connsiteY228" fmla="*/ 3090882 h 6858000"/>
              <a:gd name="connsiteX229" fmla="*/ 5480135 w 7467600"/>
              <a:gd name="connsiteY229" fmla="*/ 3565802 h 6858000"/>
              <a:gd name="connsiteX230" fmla="*/ 5499023 w 7467600"/>
              <a:gd name="connsiteY230" fmla="*/ 4166310 h 6858000"/>
              <a:gd name="connsiteX231" fmla="*/ 5547022 w 7467600"/>
              <a:gd name="connsiteY231" fmla="*/ 3607838 h 6858000"/>
              <a:gd name="connsiteX232" fmla="*/ 5515964 w 7467600"/>
              <a:gd name="connsiteY232" fmla="*/ 3378541 h 6858000"/>
              <a:gd name="connsiteX233" fmla="*/ 5453702 w 7467600"/>
              <a:gd name="connsiteY233" fmla="*/ 3090882 h 6858000"/>
              <a:gd name="connsiteX234" fmla="*/ 1238695 w 7467600"/>
              <a:gd name="connsiteY234" fmla="*/ 3076820 h 6858000"/>
              <a:gd name="connsiteX235" fmla="*/ 716371 w 7467600"/>
              <a:gd name="connsiteY235" fmla="*/ 3293249 h 6858000"/>
              <a:gd name="connsiteX236" fmla="*/ 579522 w 7467600"/>
              <a:gd name="connsiteY236" fmla="*/ 3371759 h 6858000"/>
              <a:gd name="connsiteX237" fmla="*/ 600288 w 7467600"/>
              <a:gd name="connsiteY237" fmla="*/ 3365555 h 6858000"/>
              <a:gd name="connsiteX238" fmla="*/ 840692 w 7467600"/>
              <a:gd name="connsiteY238" fmla="*/ 3284921 h 6858000"/>
              <a:gd name="connsiteX239" fmla="*/ 979248 w 7467600"/>
              <a:gd name="connsiteY239" fmla="*/ 3221003 h 6858000"/>
              <a:gd name="connsiteX240" fmla="*/ 1053282 w 7467600"/>
              <a:gd name="connsiteY240" fmla="*/ 3185247 h 6858000"/>
              <a:gd name="connsiteX241" fmla="*/ 1320603 w 7467600"/>
              <a:gd name="connsiteY241" fmla="*/ 3081281 h 6858000"/>
              <a:gd name="connsiteX242" fmla="*/ 1238695 w 7467600"/>
              <a:gd name="connsiteY242" fmla="*/ 3076820 h 6858000"/>
              <a:gd name="connsiteX243" fmla="*/ 5425627 w 7467600"/>
              <a:gd name="connsiteY243" fmla="*/ 2954192 h 6858000"/>
              <a:gd name="connsiteX244" fmla="*/ 5470770 w 7467600"/>
              <a:gd name="connsiteY244" fmla="*/ 3005435 h 6858000"/>
              <a:gd name="connsiteX245" fmla="*/ 5519779 w 7467600"/>
              <a:gd name="connsiteY245" fmla="*/ 4359223 h 6858000"/>
              <a:gd name="connsiteX246" fmla="*/ 5520293 w 7467600"/>
              <a:gd name="connsiteY246" fmla="*/ 4360602 h 6858000"/>
              <a:gd name="connsiteX247" fmla="*/ 5767221 w 7467600"/>
              <a:gd name="connsiteY247" fmla="*/ 4665564 h 6858000"/>
              <a:gd name="connsiteX248" fmla="*/ 6937169 w 7467600"/>
              <a:gd name="connsiteY248" fmla="*/ 4815941 h 6858000"/>
              <a:gd name="connsiteX249" fmla="*/ 6953922 w 7467600"/>
              <a:gd name="connsiteY249" fmla="*/ 4890068 h 6858000"/>
              <a:gd name="connsiteX250" fmla="*/ 6071359 w 7467600"/>
              <a:gd name="connsiteY250" fmla="*/ 4770770 h 6858000"/>
              <a:gd name="connsiteX251" fmla="*/ 6038839 w 7467600"/>
              <a:gd name="connsiteY251" fmla="*/ 4764474 h 6858000"/>
              <a:gd name="connsiteX252" fmla="*/ 6038706 w 7467600"/>
              <a:gd name="connsiteY252" fmla="*/ 4763847 h 6858000"/>
              <a:gd name="connsiteX253" fmla="*/ 6037784 w 7467600"/>
              <a:gd name="connsiteY253" fmla="*/ 4764270 h 6858000"/>
              <a:gd name="connsiteX254" fmla="*/ 6038839 w 7467600"/>
              <a:gd name="connsiteY254" fmla="*/ 4764474 h 6858000"/>
              <a:gd name="connsiteX255" fmla="*/ 6040338 w 7467600"/>
              <a:gd name="connsiteY255" fmla="*/ 4771418 h 6858000"/>
              <a:gd name="connsiteX256" fmla="*/ 6024488 w 7467600"/>
              <a:gd name="connsiteY256" fmla="*/ 4809903 h 6858000"/>
              <a:gd name="connsiteX257" fmla="*/ 5599771 w 7467600"/>
              <a:gd name="connsiteY257" fmla="*/ 5509652 h 6858000"/>
              <a:gd name="connsiteX258" fmla="*/ 5548843 w 7467600"/>
              <a:gd name="connsiteY258" fmla="*/ 5563845 h 6858000"/>
              <a:gd name="connsiteX259" fmla="*/ 5940952 w 7467600"/>
              <a:gd name="connsiteY259" fmla="*/ 6250028 h 6858000"/>
              <a:gd name="connsiteX260" fmla="*/ 6043441 w 7467600"/>
              <a:gd name="connsiteY260" fmla="*/ 6665847 h 6858000"/>
              <a:gd name="connsiteX261" fmla="*/ 6093432 w 7467600"/>
              <a:gd name="connsiteY261" fmla="*/ 6858000 h 6858000"/>
              <a:gd name="connsiteX262" fmla="*/ 6034344 w 7467600"/>
              <a:gd name="connsiteY262" fmla="*/ 6858000 h 6858000"/>
              <a:gd name="connsiteX263" fmla="*/ 6026679 w 7467600"/>
              <a:gd name="connsiteY263" fmla="*/ 6836959 h 6858000"/>
              <a:gd name="connsiteX264" fmla="*/ 5800441 w 7467600"/>
              <a:gd name="connsiteY264" fmla="*/ 6335286 h 6858000"/>
              <a:gd name="connsiteX265" fmla="*/ 5526562 w 7467600"/>
              <a:gd name="connsiteY265" fmla="*/ 5705388 h 6858000"/>
              <a:gd name="connsiteX266" fmla="*/ 5519640 w 7467600"/>
              <a:gd name="connsiteY266" fmla="*/ 5683774 h 6858000"/>
              <a:gd name="connsiteX267" fmla="*/ 5844559 w 7467600"/>
              <a:gd name="connsiteY267" fmla="*/ 6553349 h 6858000"/>
              <a:gd name="connsiteX268" fmla="*/ 5975994 w 7467600"/>
              <a:gd name="connsiteY268" fmla="*/ 6858000 h 6858000"/>
              <a:gd name="connsiteX269" fmla="*/ 5898547 w 7467600"/>
              <a:gd name="connsiteY269" fmla="*/ 6858000 h 6858000"/>
              <a:gd name="connsiteX270" fmla="*/ 5682041 w 7467600"/>
              <a:gd name="connsiteY270" fmla="*/ 6355860 h 6858000"/>
              <a:gd name="connsiteX271" fmla="*/ 5461758 w 7467600"/>
              <a:gd name="connsiteY271" fmla="*/ 5820220 h 6858000"/>
              <a:gd name="connsiteX272" fmla="*/ 5237282 w 7467600"/>
              <a:gd name="connsiteY272" fmla="*/ 6579086 h 6858000"/>
              <a:gd name="connsiteX273" fmla="*/ 5115009 w 7467600"/>
              <a:gd name="connsiteY273" fmla="*/ 6858000 h 6858000"/>
              <a:gd name="connsiteX274" fmla="*/ 5028074 w 7467600"/>
              <a:gd name="connsiteY274" fmla="*/ 6858000 h 6858000"/>
              <a:gd name="connsiteX275" fmla="*/ 5079508 w 7467600"/>
              <a:gd name="connsiteY275" fmla="*/ 6749074 h 6858000"/>
              <a:gd name="connsiteX276" fmla="*/ 5371846 w 7467600"/>
              <a:gd name="connsiteY276" fmla="*/ 5924413 h 6858000"/>
              <a:gd name="connsiteX277" fmla="*/ 5270512 w 7467600"/>
              <a:gd name="connsiteY277" fmla="*/ 6138975 h 6858000"/>
              <a:gd name="connsiteX278" fmla="*/ 5062409 w 7467600"/>
              <a:gd name="connsiteY278" fmla="*/ 6653544 h 6858000"/>
              <a:gd name="connsiteX279" fmla="*/ 5036628 w 7467600"/>
              <a:gd name="connsiteY279" fmla="*/ 6754247 h 6858000"/>
              <a:gd name="connsiteX280" fmla="*/ 5009112 w 7467600"/>
              <a:gd name="connsiteY280" fmla="*/ 6858000 h 6858000"/>
              <a:gd name="connsiteX281" fmla="*/ 4976679 w 7467600"/>
              <a:gd name="connsiteY281" fmla="*/ 6858000 h 6858000"/>
              <a:gd name="connsiteX282" fmla="*/ 5006537 w 7467600"/>
              <a:gd name="connsiteY282" fmla="*/ 6747068 h 6858000"/>
              <a:gd name="connsiteX283" fmla="*/ 5032723 w 7467600"/>
              <a:gd name="connsiteY283" fmla="*/ 6644957 h 6858000"/>
              <a:gd name="connsiteX284" fmla="*/ 5242949 w 7467600"/>
              <a:gd name="connsiteY284" fmla="*/ 6125175 h 6858000"/>
              <a:gd name="connsiteX285" fmla="*/ 5286321 w 7467600"/>
              <a:gd name="connsiteY285" fmla="*/ 6033555 h 6858000"/>
              <a:gd name="connsiteX286" fmla="*/ 5008210 w 7467600"/>
              <a:gd name="connsiteY286" fmla="*/ 6649194 h 6858000"/>
              <a:gd name="connsiteX287" fmla="*/ 4986321 w 7467600"/>
              <a:gd name="connsiteY287" fmla="*/ 6765687 h 6858000"/>
              <a:gd name="connsiteX288" fmla="*/ 4973474 w 7467600"/>
              <a:gd name="connsiteY288" fmla="*/ 6858000 h 6858000"/>
              <a:gd name="connsiteX289" fmla="*/ 4907178 w 7467600"/>
              <a:gd name="connsiteY289" fmla="*/ 6858000 h 6858000"/>
              <a:gd name="connsiteX290" fmla="*/ 4910810 w 7467600"/>
              <a:gd name="connsiteY290" fmla="*/ 6829660 h 6858000"/>
              <a:gd name="connsiteX291" fmla="*/ 4987461 w 7467600"/>
              <a:gd name="connsiteY291" fmla="*/ 6432994 h 6858000"/>
              <a:gd name="connsiteX292" fmla="*/ 5179262 w 7467600"/>
              <a:gd name="connsiteY292" fmla="*/ 6035044 h 6858000"/>
              <a:gd name="connsiteX293" fmla="*/ 4689678 w 7467600"/>
              <a:gd name="connsiteY293" fmla="*/ 6440241 h 6858000"/>
              <a:gd name="connsiteX294" fmla="*/ 4477543 w 7467600"/>
              <a:gd name="connsiteY294" fmla="*/ 6674836 h 6858000"/>
              <a:gd name="connsiteX295" fmla="*/ 4329957 w 7467600"/>
              <a:gd name="connsiteY295" fmla="*/ 6858000 h 6858000"/>
              <a:gd name="connsiteX296" fmla="*/ 4218595 w 7467600"/>
              <a:gd name="connsiteY296" fmla="*/ 6858000 h 6858000"/>
              <a:gd name="connsiteX297" fmla="*/ 4368888 w 7467600"/>
              <a:gd name="connsiteY297" fmla="*/ 6668412 h 6858000"/>
              <a:gd name="connsiteX298" fmla="*/ 4563091 w 7467600"/>
              <a:gd name="connsiteY298" fmla="*/ 6442508 h 6858000"/>
              <a:gd name="connsiteX299" fmla="*/ 5387324 w 7467600"/>
              <a:gd name="connsiteY299" fmla="*/ 5705830 h 6858000"/>
              <a:gd name="connsiteX300" fmla="*/ 5073620 w 7467600"/>
              <a:gd name="connsiteY300" fmla="*/ 5955437 h 6858000"/>
              <a:gd name="connsiteX301" fmla="*/ 4689789 w 7467600"/>
              <a:gd name="connsiteY301" fmla="*/ 6268382 h 6858000"/>
              <a:gd name="connsiteX302" fmla="*/ 4418722 w 7467600"/>
              <a:gd name="connsiteY302" fmla="*/ 6570886 h 6858000"/>
              <a:gd name="connsiteX303" fmla="*/ 4214944 w 7467600"/>
              <a:gd name="connsiteY303" fmla="*/ 6858000 h 6858000"/>
              <a:gd name="connsiteX304" fmla="*/ 4177898 w 7467600"/>
              <a:gd name="connsiteY304" fmla="*/ 6858000 h 6858000"/>
              <a:gd name="connsiteX305" fmla="*/ 4391597 w 7467600"/>
              <a:gd name="connsiteY305" fmla="*/ 6556370 h 6858000"/>
              <a:gd name="connsiteX306" fmla="*/ 4668889 w 7467600"/>
              <a:gd name="connsiteY306" fmla="*/ 6246399 h 6858000"/>
              <a:gd name="connsiteX307" fmla="*/ 5055427 w 7467600"/>
              <a:gd name="connsiteY307" fmla="*/ 5931476 h 6858000"/>
              <a:gd name="connsiteX308" fmla="*/ 5371814 w 7467600"/>
              <a:gd name="connsiteY308" fmla="*/ 5678975 h 6858000"/>
              <a:gd name="connsiteX309" fmla="*/ 4987918 w 7467600"/>
              <a:gd name="connsiteY309" fmla="*/ 5838701 h 6858000"/>
              <a:gd name="connsiteX310" fmla="*/ 4317146 w 7467600"/>
              <a:gd name="connsiteY310" fmla="*/ 6587716 h 6858000"/>
              <a:gd name="connsiteX311" fmla="*/ 4171627 w 7467600"/>
              <a:gd name="connsiteY311" fmla="*/ 6858000 h 6858000"/>
              <a:gd name="connsiteX312" fmla="*/ 4081585 w 7467600"/>
              <a:gd name="connsiteY312" fmla="*/ 6858000 h 6858000"/>
              <a:gd name="connsiteX313" fmla="*/ 4238603 w 7467600"/>
              <a:gd name="connsiteY313" fmla="*/ 6559341 h 6858000"/>
              <a:gd name="connsiteX314" fmla="*/ 4778333 w 7467600"/>
              <a:gd name="connsiteY314" fmla="*/ 5873626 h 6858000"/>
              <a:gd name="connsiteX315" fmla="*/ 5414185 w 7467600"/>
              <a:gd name="connsiteY315" fmla="*/ 5573882 h 6858000"/>
              <a:gd name="connsiteX316" fmla="*/ 5959648 w 7467600"/>
              <a:gd name="connsiteY316" fmla="*/ 4760797 h 6858000"/>
              <a:gd name="connsiteX317" fmla="*/ 5355019 w 7467600"/>
              <a:gd name="connsiteY317" fmla="*/ 4734672 h 6858000"/>
              <a:gd name="connsiteX318" fmla="*/ 5083565 w 7467600"/>
              <a:gd name="connsiteY318" fmla="*/ 5179121 h 6858000"/>
              <a:gd name="connsiteX319" fmla="*/ 4713577 w 7467600"/>
              <a:gd name="connsiteY319" fmla="*/ 5616803 h 6858000"/>
              <a:gd name="connsiteX320" fmla="*/ 3989559 w 7467600"/>
              <a:gd name="connsiteY320" fmla="*/ 6145945 h 6858000"/>
              <a:gd name="connsiteX321" fmla="*/ 3939824 w 7467600"/>
              <a:gd name="connsiteY321" fmla="*/ 6066900 h 6858000"/>
              <a:gd name="connsiteX322" fmla="*/ 4584537 w 7467600"/>
              <a:gd name="connsiteY322" fmla="*/ 5324826 h 6858000"/>
              <a:gd name="connsiteX323" fmla="*/ 5037105 w 7467600"/>
              <a:gd name="connsiteY323" fmla="*/ 5088765 h 6858000"/>
              <a:gd name="connsiteX324" fmla="*/ 5039930 w 7467600"/>
              <a:gd name="connsiteY324" fmla="*/ 5089585 h 6858000"/>
              <a:gd name="connsiteX325" fmla="*/ 5263764 w 7467600"/>
              <a:gd name="connsiteY325" fmla="*/ 4735525 h 6858000"/>
              <a:gd name="connsiteX326" fmla="*/ 4086300 w 7467600"/>
              <a:gd name="connsiteY326" fmla="*/ 4884599 h 6858000"/>
              <a:gd name="connsiteX327" fmla="*/ 4085485 w 7467600"/>
              <a:gd name="connsiteY327" fmla="*/ 4899070 h 6858000"/>
              <a:gd name="connsiteX328" fmla="*/ 3871915 w 7467600"/>
              <a:gd name="connsiteY328" fmla="*/ 5253645 h 6858000"/>
              <a:gd name="connsiteX329" fmla="*/ 3799374 w 7467600"/>
              <a:gd name="connsiteY329" fmla="*/ 5466127 h 6858000"/>
              <a:gd name="connsiteX330" fmla="*/ 3498850 w 7467600"/>
              <a:gd name="connsiteY330" fmla="*/ 6661888 h 6858000"/>
              <a:gd name="connsiteX331" fmla="*/ 3399216 w 7467600"/>
              <a:gd name="connsiteY331" fmla="*/ 6858000 h 6858000"/>
              <a:gd name="connsiteX332" fmla="*/ 3303688 w 7467600"/>
              <a:gd name="connsiteY332" fmla="*/ 6858000 h 6858000"/>
              <a:gd name="connsiteX333" fmla="*/ 3391774 w 7467600"/>
              <a:gd name="connsiteY333" fmla="*/ 6697181 h 6858000"/>
              <a:gd name="connsiteX334" fmla="*/ 3735540 w 7467600"/>
              <a:gd name="connsiteY334" fmla="*/ 5546923 h 6858000"/>
              <a:gd name="connsiteX335" fmla="*/ 3729438 w 7467600"/>
              <a:gd name="connsiteY335" fmla="*/ 5569058 h 6858000"/>
              <a:gd name="connsiteX336" fmla="*/ 3707782 w 7467600"/>
              <a:gd name="connsiteY336" fmla="*/ 5644908 h 6858000"/>
              <a:gd name="connsiteX337" fmla="*/ 3583827 w 7467600"/>
              <a:gd name="connsiteY337" fmla="*/ 6039215 h 6858000"/>
              <a:gd name="connsiteX338" fmla="*/ 3547861 w 7467600"/>
              <a:gd name="connsiteY338" fmla="*/ 6129609 h 6858000"/>
              <a:gd name="connsiteX339" fmla="*/ 3490905 w 7467600"/>
              <a:gd name="connsiteY339" fmla="*/ 6277660 h 6858000"/>
              <a:gd name="connsiteX340" fmla="*/ 3455859 w 7467600"/>
              <a:gd name="connsiteY340" fmla="*/ 6391301 h 6858000"/>
              <a:gd name="connsiteX341" fmla="*/ 3429112 w 7467600"/>
              <a:gd name="connsiteY341" fmla="*/ 6479469 h 6858000"/>
              <a:gd name="connsiteX342" fmla="*/ 3304862 w 7467600"/>
              <a:gd name="connsiteY342" fmla="*/ 6796476 h 6858000"/>
              <a:gd name="connsiteX343" fmla="*/ 3276071 w 7467600"/>
              <a:gd name="connsiteY343" fmla="*/ 6858000 h 6858000"/>
              <a:gd name="connsiteX344" fmla="*/ 3240805 w 7467600"/>
              <a:gd name="connsiteY344" fmla="*/ 6858000 h 6858000"/>
              <a:gd name="connsiteX345" fmla="*/ 3275917 w 7467600"/>
              <a:gd name="connsiteY345" fmla="*/ 6783192 h 6858000"/>
              <a:gd name="connsiteX346" fmla="*/ 3399358 w 7467600"/>
              <a:gd name="connsiteY346" fmla="*/ 6469011 h 6858000"/>
              <a:gd name="connsiteX347" fmla="*/ 3425650 w 7467600"/>
              <a:gd name="connsiteY347" fmla="*/ 6381333 h 6858000"/>
              <a:gd name="connsiteX348" fmla="*/ 3460661 w 7467600"/>
              <a:gd name="connsiteY348" fmla="*/ 6266763 h 6858000"/>
              <a:gd name="connsiteX349" fmla="*/ 3518021 w 7467600"/>
              <a:gd name="connsiteY349" fmla="*/ 6117298 h 6858000"/>
              <a:gd name="connsiteX350" fmla="*/ 3554035 w 7467600"/>
              <a:gd name="connsiteY350" fmla="*/ 6027832 h 6858000"/>
              <a:gd name="connsiteX351" fmla="*/ 3677174 w 7467600"/>
              <a:gd name="connsiteY351" fmla="*/ 5636351 h 6858000"/>
              <a:gd name="connsiteX352" fmla="*/ 3698819 w 7467600"/>
              <a:gd name="connsiteY352" fmla="*/ 5560503 h 6858000"/>
              <a:gd name="connsiteX353" fmla="*/ 3702094 w 7467600"/>
              <a:gd name="connsiteY353" fmla="*/ 5549194 h 6858000"/>
              <a:gd name="connsiteX354" fmla="*/ 3398355 w 7467600"/>
              <a:gd name="connsiteY354" fmla="*/ 6094603 h 6858000"/>
              <a:gd name="connsiteX355" fmla="*/ 3193941 w 7467600"/>
              <a:gd name="connsiteY355" fmla="*/ 6798775 h 6858000"/>
              <a:gd name="connsiteX356" fmla="*/ 3184140 w 7467600"/>
              <a:gd name="connsiteY356" fmla="*/ 6858000 h 6858000"/>
              <a:gd name="connsiteX357" fmla="*/ 3099978 w 7467600"/>
              <a:gd name="connsiteY357" fmla="*/ 6858000 h 6858000"/>
              <a:gd name="connsiteX358" fmla="*/ 3101556 w 7467600"/>
              <a:gd name="connsiteY358" fmla="*/ 6843337 h 6858000"/>
              <a:gd name="connsiteX359" fmla="*/ 3370162 w 7467600"/>
              <a:gd name="connsiteY359" fmla="*/ 5785550 h 6858000"/>
              <a:gd name="connsiteX360" fmla="*/ 3746477 w 7467600"/>
              <a:gd name="connsiteY360" fmla="*/ 5377889 h 6858000"/>
              <a:gd name="connsiteX361" fmla="*/ 3863399 w 7467600"/>
              <a:gd name="connsiteY361" fmla="*/ 5087257 h 6858000"/>
              <a:gd name="connsiteX362" fmla="*/ 3968712 w 7467600"/>
              <a:gd name="connsiteY362" fmla="*/ 4913989 h 6858000"/>
              <a:gd name="connsiteX363" fmla="*/ 2792390 w 7467600"/>
              <a:gd name="connsiteY363" fmla="*/ 5382974 h 6858000"/>
              <a:gd name="connsiteX364" fmla="*/ 2714982 w 7467600"/>
              <a:gd name="connsiteY364" fmla="*/ 5427051 h 6858000"/>
              <a:gd name="connsiteX365" fmla="*/ 2813361 w 7467600"/>
              <a:gd name="connsiteY365" fmla="*/ 6023912 h 6858000"/>
              <a:gd name="connsiteX366" fmla="*/ 2688430 w 7467600"/>
              <a:gd name="connsiteY366" fmla="*/ 6801564 h 6858000"/>
              <a:gd name="connsiteX367" fmla="*/ 2629626 w 7467600"/>
              <a:gd name="connsiteY367" fmla="*/ 6763394 h 6858000"/>
              <a:gd name="connsiteX368" fmla="*/ 2565328 w 7467600"/>
              <a:gd name="connsiteY368" fmla="*/ 5516399 h 6858000"/>
              <a:gd name="connsiteX369" fmla="*/ 1922999 w 7467600"/>
              <a:gd name="connsiteY369" fmla="*/ 5980343 h 6858000"/>
              <a:gd name="connsiteX370" fmla="*/ 1950261 w 7467600"/>
              <a:gd name="connsiteY370" fmla="*/ 6405858 h 6858000"/>
              <a:gd name="connsiteX371" fmla="*/ 2365554 w 7467600"/>
              <a:gd name="connsiteY371" fmla="*/ 6759107 h 6858000"/>
              <a:gd name="connsiteX372" fmla="*/ 2424142 w 7467600"/>
              <a:gd name="connsiteY372" fmla="*/ 6858000 h 6858000"/>
              <a:gd name="connsiteX373" fmla="*/ 2395994 w 7467600"/>
              <a:gd name="connsiteY373" fmla="*/ 6858000 h 6858000"/>
              <a:gd name="connsiteX374" fmla="*/ 2392863 w 7467600"/>
              <a:gd name="connsiteY374" fmla="*/ 6852964 h 6858000"/>
              <a:gd name="connsiteX375" fmla="*/ 2017589 w 7467600"/>
              <a:gd name="connsiteY375" fmla="*/ 6493982 h 6858000"/>
              <a:gd name="connsiteX376" fmla="*/ 2147336 w 7467600"/>
              <a:gd name="connsiteY376" fmla="*/ 6594052 h 6858000"/>
              <a:gd name="connsiteX377" fmla="*/ 2207047 w 7467600"/>
              <a:gd name="connsiteY377" fmla="*/ 6654540 h 6858000"/>
              <a:gd name="connsiteX378" fmla="*/ 2299106 w 7467600"/>
              <a:gd name="connsiteY378" fmla="*/ 6778931 h 6858000"/>
              <a:gd name="connsiteX379" fmla="*/ 2314430 w 7467600"/>
              <a:gd name="connsiteY379" fmla="*/ 6801144 h 6858000"/>
              <a:gd name="connsiteX380" fmla="*/ 2352406 w 7467600"/>
              <a:gd name="connsiteY380" fmla="*/ 6858000 h 6858000"/>
              <a:gd name="connsiteX381" fmla="*/ 2314492 w 7467600"/>
              <a:gd name="connsiteY381" fmla="*/ 6858000 h 6858000"/>
              <a:gd name="connsiteX382" fmla="*/ 2288095 w 7467600"/>
              <a:gd name="connsiteY382" fmla="*/ 6818030 h 6858000"/>
              <a:gd name="connsiteX383" fmla="*/ 2272768 w 7467600"/>
              <a:gd name="connsiteY383" fmla="*/ 6795822 h 6858000"/>
              <a:gd name="connsiteX384" fmla="*/ 2182715 w 7467600"/>
              <a:gd name="connsiteY384" fmla="*/ 6675071 h 6858000"/>
              <a:gd name="connsiteX385" fmla="*/ 2032061 w 7467600"/>
              <a:gd name="connsiteY385" fmla="*/ 6541380 h 6858000"/>
              <a:gd name="connsiteX386" fmla="*/ 2257220 w 7467600"/>
              <a:gd name="connsiteY386" fmla="*/ 6826257 h 6858000"/>
              <a:gd name="connsiteX387" fmla="*/ 2281324 w 7467600"/>
              <a:gd name="connsiteY387" fmla="*/ 6858000 h 6858000"/>
              <a:gd name="connsiteX388" fmla="*/ 2242860 w 7467600"/>
              <a:gd name="connsiteY388" fmla="*/ 6858000 h 6858000"/>
              <a:gd name="connsiteX389" fmla="*/ 2232818 w 7467600"/>
              <a:gd name="connsiteY389" fmla="*/ 6844926 h 6858000"/>
              <a:gd name="connsiteX390" fmla="*/ 1990172 w 7467600"/>
              <a:gd name="connsiteY390" fmla="*/ 6542121 h 6858000"/>
              <a:gd name="connsiteX391" fmla="*/ 2124090 w 7467600"/>
              <a:gd name="connsiteY391" fmla="*/ 6761017 h 6858000"/>
              <a:gd name="connsiteX392" fmla="*/ 2200380 w 7467600"/>
              <a:gd name="connsiteY392" fmla="*/ 6858000 h 6858000"/>
              <a:gd name="connsiteX393" fmla="*/ 2147507 w 7467600"/>
              <a:gd name="connsiteY393" fmla="*/ 6858000 h 6858000"/>
              <a:gd name="connsiteX394" fmla="*/ 2070668 w 7467600"/>
              <a:gd name="connsiteY394" fmla="*/ 6761520 h 6858000"/>
              <a:gd name="connsiteX395" fmla="*/ 1975142 w 7467600"/>
              <a:gd name="connsiteY395" fmla="*/ 6585570 h 6858000"/>
              <a:gd name="connsiteX396" fmla="*/ 2050035 w 7467600"/>
              <a:gd name="connsiteY396" fmla="*/ 6813345 h 6858000"/>
              <a:gd name="connsiteX397" fmla="*/ 2063025 w 7467600"/>
              <a:gd name="connsiteY397" fmla="*/ 6858000 h 6858000"/>
              <a:gd name="connsiteX398" fmla="*/ 2021675 w 7467600"/>
              <a:gd name="connsiteY398" fmla="*/ 6858000 h 6858000"/>
              <a:gd name="connsiteX399" fmla="*/ 2019308 w 7467600"/>
              <a:gd name="connsiteY399" fmla="*/ 6847118 h 6858000"/>
              <a:gd name="connsiteX400" fmla="*/ 1938835 w 7467600"/>
              <a:gd name="connsiteY400" fmla="*/ 6551160 h 6858000"/>
              <a:gd name="connsiteX401" fmla="*/ 1953230 w 7467600"/>
              <a:gd name="connsiteY401" fmla="*/ 6759699 h 6858000"/>
              <a:gd name="connsiteX402" fmla="*/ 1956763 w 7467600"/>
              <a:gd name="connsiteY402" fmla="*/ 6778191 h 6858000"/>
              <a:gd name="connsiteX403" fmla="*/ 1967925 w 7467600"/>
              <a:gd name="connsiteY403" fmla="*/ 6858000 h 6858000"/>
              <a:gd name="connsiteX404" fmla="*/ 1936622 w 7467600"/>
              <a:gd name="connsiteY404" fmla="*/ 6858000 h 6858000"/>
              <a:gd name="connsiteX405" fmla="*/ 1926261 w 7467600"/>
              <a:gd name="connsiteY405" fmla="*/ 6784064 h 6858000"/>
              <a:gd name="connsiteX406" fmla="*/ 1922724 w 7467600"/>
              <a:gd name="connsiteY406" fmla="*/ 6765577 h 6858000"/>
              <a:gd name="connsiteX407" fmla="*/ 1904650 w 7467600"/>
              <a:gd name="connsiteY407" fmla="*/ 6639616 h 6858000"/>
              <a:gd name="connsiteX408" fmla="*/ 1885273 w 7467600"/>
              <a:gd name="connsiteY408" fmla="*/ 6858000 h 6858000"/>
              <a:gd name="connsiteX409" fmla="*/ 1854363 w 7467600"/>
              <a:gd name="connsiteY409" fmla="*/ 6858000 h 6858000"/>
              <a:gd name="connsiteX410" fmla="*/ 1880391 w 7467600"/>
              <a:gd name="connsiteY410" fmla="*/ 6603796 h 6858000"/>
              <a:gd name="connsiteX411" fmla="*/ 1818273 w 7467600"/>
              <a:gd name="connsiteY411" fmla="*/ 6715729 h 6858000"/>
              <a:gd name="connsiteX412" fmla="*/ 1794691 w 7467600"/>
              <a:gd name="connsiteY412" fmla="*/ 6843239 h 6858000"/>
              <a:gd name="connsiteX413" fmla="*/ 1794914 w 7467600"/>
              <a:gd name="connsiteY413" fmla="*/ 6858000 h 6858000"/>
              <a:gd name="connsiteX414" fmla="*/ 1746128 w 7467600"/>
              <a:gd name="connsiteY414" fmla="*/ 6858000 h 6858000"/>
              <a:gd name="connsiteX415" fmla="*/ 1753934 w 7467600"/>
              <a:gd name="connsiteY415" fmla="*/ 6724796 h 6858000"/>
              <a:gd name="connsiteX416" fmla="*/ 1792053 w 7467600"/>
              <a:gd name="connsiteY416" fmla="*/ 6572396 h 6858000"/>
              <a:gd name="connsiteX417" fmla="*/ 1862248 w 7467600"/>
              <a:gd name="connsiteY417" fmla="*/ 6266397 h 6858000"/>
              <a:gd name="connsiteX418" fmla="*/ 1862250 w 7467600"/>
              <a:gd name="connsiteY418" fmla="*/ 6033531 h 6858000"/>
              <a:gd name="connsiteX419" fmla="*/ 1211999 w 7467600"/>
              <a:gd name="connsiteY419" fmla="*/ 6683610 h 6858000"/>
              <a:gd name="connsiteX420" fmla="*/ 1213266 w 7467600"/>
              <a:gd name="connsiteY420" fmla="*/ 6691947 h 6858000"/>
              <a:gd name="connsiteX421" fmla="*/ 1203370 w 7467600"/>
              <a:gd name="connsiteY421" fmla="*/ 6850676 h 6858000"/>
              <a:gd name="connsiteX422" fmla="*/ 1203671 w 7467600"/>
              <a:gd name="connsiteY422" fmla="*/ 6858000 h 6858000"/>
              <a:gd name="connsiteX423" fmla="*/ 1143180 w 7467600"/>
              <a:gd name="connsiteY423" fmla="*/ 6858000 h 6858000"/>
              <a:gd name="connsiteX424" fmla="*/ 1142176 w 7467600"/>
              <a:gd name="connsiteY424" fmla="*/ 6766045 h 6858000"/>
              <a:gd name="connsiteX425" fmla="*/ 1067484 w 7467600"/>
              <a:gd name="connsiteY425" fmla="*/ 6858000 h 6858000"/>
              <a:gd name="connsiteX426" fmla="*/ 953928 w 7467600"/>
              <a:gd name="connsiteY426" fmla="*/ 6858000 h 6858000"/>
              <a:gd name="connsiteX427" fmla="*/ 959715 w 7467600"/>
              <a:gd name="connsiteY427" fmla="*/ 6850185 h 6858000"/>
              <a:gd name="connsiteX428" fmla="*/ 1483788 w 7467600"/>
              <a:gd name="connsiteY428" fmla="*/ 6259174 h 6858000"/>
              <a:gd name="connsiteX429" fmla="*/ 1100671 w 7467600"/>
              <a:gd name="connsiteY429" fmla="*/ 6252137 h 6858000"/>
              <a:gd name="connsiteX430" fmla="*/ 1090144 w 7467600"/>
              <a:gd name="connsiteY430" fmla="*/ 6256748 h 6858000"/>
              <a:gd name="connsiteX431" fmla="*/ 1095872 w 7467600"/>
              <a:gd name="connsiteY431" fmla="*/ 6271892 h 6858000"/>
              <a:gd name="connsiteX432" fmla="*/ 262785 w 7467600"/>
              <a:gd name="connsiteY432" fmla="*/ 6845450 h 6858000"/>
              <a:gd name="connsiteX433" fmla="*/ 209968 w 7467600"/>
              <a:gd name="connsiteY433" fmla="*/ 6770713 h 6858000"/>
              <a:gd name="connsiteX434" fmla="*/ 873460 w 7467600"/>
              <a:gd name="connsiteY434" fmla="*/ 6253768 h 6858000"/>
              <a:gd name="connsiteX435" fmla="*/ 192686 w 7467600"/>
              <a:gd name="connsiteY435" fmla="*/ 5849257 h 6858000"/>
              <a:gd name="connsiteX436" fmla="*/ 4696 w 7467600"/>
              <a:gd name="connsiteY436" fmla="*/ 5697668 h 6858000"/>
              <a:gd name="connsiteX437" fmla="*/ 0 w 7467600"/>
              <a:gd name="connsiteY437" fmla="*/ 5689984 h 6858000"/>
              <a:gd name="connsiteX438" fmla="*/ 0 w 7467600"/>
              <a:gd name="connsiteY438" fmla="*/ 5513472 h 6858000"/>
              <a:gd name="connsiteX439" fmla="*/ 174101 w 7467600"/>
              <a:gd name="connsiteY439" fmla="*/ 5620277 h 6858000"/>
              <a:gd name="connsiteX440" fmla="*/ 891800 w 7467600"/>
              <a:gd name="connsiteY440" fmla="*/ 6036935 h 6858000"/>
              <a:gd name="connsiteX441" fmla="*/ 1072219 w 7467600"/>
              <a:gd name="connsiteY441" fmla="*/ 6169443 h 6858000"/>
              <a:gd name="connsiteX442" fmla="*/ 1074117 w 7467600"/>
              <a:gd name="connsiteY442" fmla="*/ 6170301 h 6858000"/>
              <a:gd name="connsiteX443" fmla="*/ 1083114 w 7467600"/>
              <a:gd name="connsiteY443" fmla="*/ 6174131 h 6858000"/>
              <a:gd name="connsiteX444" fmla="*/ 1543010 w 7467600"/>
              <a:gd name="connsiteY444" fmla="*/ 6191140 h 6858000"/>
              <a:gd name="connsiteX445" fmla="*/ 1551080 w 7467600"/>
              <a:gd name="connsiteY445" fmla="*/ 6195006 h 6858000"/>
              <a:gd name="connsiteX446" fmla="*/ 2345443 w 7467600"/>
              <a:gd name="connsiteY446" fmla="*/ 5549882 h 6858000"/>
              <a:gd name="connsiteX447" fmla="*/ 1721499 w 7467600"/>
              <a:gd name="connsiteY447" fmla="*/ 5599969 h 6858000"/>
              <a:gd name="connsiteX448" fmla="*/ 767716 w 7467600"/>
              <a:gd name="connsiteY448" fmla="*/ 5472768 h 6858000"/>
              <a:gd name="connsiteX449" fmla="*/ 722147 w 7467600"/>
              <a:gd name="connsiteY449" fmla="*/ 5393091 h 6858000"/>
              <a:gd name="connsiteX450" fmla="*/ 1485552 w 7467600"/>
              <a:gd name="connsiteY450" fmla="*/ 5313202 h 6858000"/>
              <a:gd name="connsiteX451" fmla="*/ 2143004 w 7467600"/>
              <a:gd name="connsiteY451" fmla="*/ 5402420 h 6858000"/>
              <a:gd name="connsiteX452" fmla="*/ 1933391 w 7467600"/>
              <a:gd name="connsiteY452" fmla="*/ 5156971 h 6858000"/>
              <a:gd name="connsiteX453" fmla="*/ 1827118 w 7467600"/>
              <a:gd name="connsiteY453" fmla="*/ 4968410 h 6858000"/>
              <a:gd name="connsiteX454" fmla="*/ 1837349 w 7467600"/>
              <a:gd name="connsiteY454" fmla="*/ 4956357 h 6858000"/>
              <a:gd name="connsiteX455" fmla="*/ 2162835 w 7467600"/>
              <a:gd name="connsiteY455" fmla="*/ 5187853 h 6858000"/>
              <a:gd name="connsiteX456" fmla="*/ 2257167 w 7467600"/>
              <a:gd name="connsiteY456" fmla="*/ 5462123 h 6858000"/>
              <a:gd name="connsiteX457" fmla="*/ 2261598 w 7467600"/>
              <a:gd name="connsiteY457" fmla="*/ 5467998 h 6858000"/>
              <a:gd name="connsiteX458" fmla="*/ 2437177 w 7467600"/>
              <a:gd name="connsiteY458" fmla="*/ 5479608 h 6858000"/>
              <a:gd name="connsiteX459" fmla="*/ 2445247 w 7467600"/>
              <a:gd name="connsiteY459" fmla="*/ 5483476 h 6858000"/>
              <a:gd name="connsiteX460" fmla="*/ 2743626 w 7467600"/>
              <a:gd name="connsiteY460" fmla="*/ 5304819 h 6858000"/>
              <a:gd name="connsiteX461" fmla="*/ 3048102 w 7467600"/>
              <a:gd name="connsiteY461" fmla="*/ 5150595 h 6858000"/>
              <a:gd name="connsiteX462" fmla="*/ 1799414 w 7467600"/>
              <a:gd name="connsiteY462" fmla="*/ 4694732 h 6858000"/>
              <a:gd name="connsiteX463" fmla="*/ 1771735 w 7467600"/>
              <a:gd name="connsiteY463" fmla="*/ 4619929 h 6858000"/>
              <a:gd name="connsiteX464" fmla="*/ 3104273 w 7467600"/>
              <a:gd name="connsiteY464" fmla="*/ 5076159 h 6858000"/>
              <a:gd name="connsiteX465" fmla="*/ 3113245 w 7467600"/>
              <a:gd name="connsiteY465" fmla="*/ 5090705 h 6858000"/>
              <a:gd name="connsiteX466" fmla="*/ 3126294 w 7467600"/>
              <a:gd name="connsiteY466" fmla="*/ 5114400 h 6858000"/>
              <a:gd name="connsiteX467" fmla="*/ 3937433 w 7467600"/>
              <a:gd name="connsiteY467" fmla="*/ 4830473 h 6858000"/>
              <a:gd name="connsiteX468" fmla="*/ 3590475 w 7467600"/>
              <a:gd name="connsiteY468" fmla="*/ 4597974 h 6858000"/>
              <a:gd name="connsiteX469" fmla="*/ 3100264 w 7467600"/>
              <a:gd name="connsiteY469" fmla="*/ 4579845 h 6858000"/>
              <a:gd name="connsiteX470" fmla="*/ 2183576 w 7467600"/>
              <a:gd name="connsiteY470" fmla="*/ 4227150 h 6858000"/>
              <a:gd name="connsiteX471" fmla="*/ 2151029 w 7467600"/>
              <a:gd name="connsiteY471" fmla="*/ 4146947 h 6858000"/>
              <a:gd name="connsiteX472" fmla="*/ 3563434 w 7467600"/>
              <a:gd name="connsiteY472" fmla="*/ 4469115 h 6858000"/>
              <a:gd name="connsiteX473" fmla="*/ 3177952 w 7467600"/>
              <a:gd name="connsiteY473" fmla="*/ 3657386 h 6858000"/>
              <a:gd name="connsiteX474" fmla="*/ 3189263 w 7467600"/>
              <a:gd name="connsiteY474" fmla="*/ 3625726 h 6858000"/>
              <a:gd name="connsiteX475" fmla="*/ 3560912 w 7467600"/>
              <a:gd name="connsiteY475" fmla="*/ 4079863 h 6858000"/>
              <a:gd name="connsiteX476" fmla="*/ 3626636 w 7467600"/>
              <a:gd name="connsiteY476" fmla="*/ 4512230 h 6858000"/>
              <a:gd name="connsiteX477" fmla="*/ 3653088 w 7467600"/>
              <a:gd name="connsiteY477" fmla="*/ 4521417 h 6858000"/>
              <a:gd name="connsiteX478" fmla="*/ 3988128 w 7467600"/>
              <a:gd name="connsiteY478" fmla="*/ 4817267 h 6858000"/>
              <a:gd name="connsiteX479" fmla="*/ 4830582 w 7467600"/>
              <a:gd name="connsiteY479" fmla="*/ 4676000 h 6858000"/>
              <a:gd name="connsiteX480" fmla="*/ 4830100 w 7467600"/>
              <a:gd name="connsiteY480" fmla="*/ 4675554 h 6858000"/>
              <a:gd name="connsiteX481" fmla="*/ 4036318 w 7467600"/>
              <a:gd name="connsiteY481" fmla="*/ 4147013 h 6858000"/>
              <a:gd name="connsiteX482" fmla="*/ 3432098 w 7467600"/>
              <a:gd name="connsiteY482" fmla="*/ 3537312 h 6858000"/>
              <a:gd name="connsiteX483" fmla="*/ 3446761 w 7467600"/>
              <a:gd name="connsiteY483" fmla="*/ 3461278 h 6858000"/>
              <a:gd name="connsiteX484" fmla="*/ 4419733 w 7467600"/>
              <a:gd name="connsiteY484" fmla="*/ 3963555 h 6858000"/>
              <a:gd name="connsiteX485" fmla="*/ 4781371 w 7467600"/>
              <a:gd name="connsiteY485" fmla="*/ 4458604 h 6858000"/>
              <a:gd name="connsiteX486" fmla="*/ 4780440 w 7467600"/>
              <a:gd name="connsiteY486" fmla="*/ 4470290 h 6858000"/>
              <a:gd name="connsiteX487" fmla="*/ 4898954 w 7467600"/>
              <a:gd name="connsiteY487" fmla="*/ 4662092 h 6858000"/>
              <a:gd name="connsiteX488" fmla="*/ 4900699 w 7467600"/>
              <a:gd name="connsiteY488" fmla="*/ 4670867 h 6858000"/>
              <a:gd name="connsiteX489" fmla="*/ 5714511 w 7467600"/>
              <a:gd name="connsiteY489" fmla="*/ 4663483 h 6858000"/>
              <a:gd name="connsiteX490" fmla="*/ 5464793 w 7467600"/>
              <a:gd name="connsiteY490" fmla="*/ 4393556 h 6858000"/>
              <a:gd name="connsiteX491" fmla="*/ 5461897 w 7467600"/>
              <a:gd name="connsiteY491" fmla="*/ 4390879 h 6858000"/>
              <a:gd name="connsiteX492" fmla="*/ 4294126 w 7467600"/>
              <a:gd name="connsiteY492" fmla="*/ 3303048 h 6858000"/>
              <a:gd name="connsiteX493" fmla="*/ 4305321 w 7467600"/>
              <a:gd name="connsiteY493" fmla="*/ 3256953 h 6858000"/>
              <a:gd name="connsiteX494" fmla="*/ 4949299 w 7467600"/>
              <a:gd name="connsiteY494" fmla="*/ 3766336 h 6858000"/>
              <a:gd name="connsiteX495" fmla="*/ 5291452 w 7467600"/>
              <a:gd name="connsiteY495" fmla="*/ 4076801 h 6858000"/>
              <a:gd name="connsiteX496" fmla="*/ 5434998 w 7467600"/>
              <a:gd name="connsiteY496" fmla="*/ 4254100 h 6858000"/>
              <a:gd name="connsiteX497" fmla="*/ 5351015 w 7467600"/>
              <a:gd name="connsiteY497" fmla="*/ 3760989 h 6858000"/>
              <a:gd name="connsiteX498" fmla="*/ 5413780 w 7467600"/>
              <a:gd name="connsiteY498" fmla="*/ 2966265 h 6858000"/>
              <a:gd name="connsiteX499" fmla="*/ 5425627 w 7467600"/>
              <a:gd name="connsiteY499" fmla="*/ 2954192 h 6858000"/>
              <a:gd name="connsiteX500" fmla="*/ 6604735 w 7467600"/>
              <a:gd name="connsiteY500" fmla="*/ 2041381 h 6858000"/>
              <a:gd name="connsiteX501" fmla="*/ 7204487 w 7467600"/>
              <a:gd name="connsiteY501" fmla="*/ 2742112 h 6858000"/>
              <a:gd name="connsiteX502" fmla="*/ 7131592 w 7467600"/>
              <a:gd name="connsiteY502" fmla="*/ 2672096 h 6858000"/>
              <a:gd name="connsiteX503" fmla="*/ 6996344 w 7467600"/>
              <a:gd name="connsiteY503" fmla="*/ 2518310 h 6858000"/>
              <a:gd name="connsiteX504" fmla="*/ 6735495 w 7467600"/>
              <a:gd name="connsiteY504" fmla="*/ 2196890 h 6858000"/>
              <a:gd name="connsiteX505" fmla="*/ 6721901 w 7467600"/>
              <a:gd name="connsiteY505" fmla="*/ 2179274 h 6858000"/>
              <a:gd name="connsiteX506" fmla="*/ 6604735 w 7467600"/>
              <a:gd name="connsiteY506" fmla="*/ 2041381 h 6858000"/>
              <a:gd name="connsiteX507" fmla="*/ 6591670 w 7467600"/>
              <a:gd name="connsiteY507" fmla="*/ 1988277 h 6858000"/>
              <a:gd name="connsiteX508" fmla="*/ 6747349 w 7467600"/>
              <a:gd name="connsiteY508" fmla="*/ 2160069 h 6858000"/>
              <a:gd name="connsiteX509" fmla="*/ 6760943 w 7467600"/>
              <a:gd name="connsiteY509" fmla="*/ 2177686 h 6858000"/>
              <a:gd name="connsiteX510" fmla="*/ 7021065 w 7467600"/>
              <a:gd name="connsiteY510" fmla="*/ 2498102 h 6858000"/>
              <a:gd name="connsiteX511" fmla="*/ 7155223 w 7467600"/>
              <a:gd name="connsiteY511" fmla="*/ 2650386 h 6858000"/>
              <a:gd name="connsiteX512" fmla="*/ 7203167 w 7467600"/>
              <a:gd name="connsiteY512" fmla="*/ 2697288 h 6858000"/>
              <a:gd name="connsiteX513" fmla="*/ 6937703 w 7467600"/>
              <a:gd name="connsiteY513" fmla="*/ 2321981 h 6858000"/>
              <a:gd name="connsiteX514" fmla="*/ 6591670 w 7467600"/>
              <a:gd name="connsiteY514" fmla="*/ 1988277 h 6858000"/>
              <a:gd name="connsiteX515" fmla="*/ 5798671 w 7467600"/>
              <a:gd name="connsiteY515" fmla="*/ 1981601 h 6858000"/>
              <a:gd name="connsiteX516" fmla="*/ 5754709 w 7467600"/>
              <a:gd name="connsiteY516" fmla="*/ 2071454 h 6858000"/>
              <a:gd name="connsiteX517" fmla="*/ 5763044 w 7467600"/>
              <a:gd name="connsiteY517" fmla="*/ 2842206 h 6858000"/>
              <a:gd name="connsiteX518" fmla="*/ 5764974 w 7467600"/>
              <a:gd name="connsiteY518" fmla="*/ 2799609 h 6858000"/>
              <a:gd name="connsiteX519" fmla="*/ 5767665 w 7467600"/>
              <a:gd name="connsiteY519" fmla="*/ 2666409 h 6858000"/>
              <a:gd name="connsiteX520" fmla="*/ 5763055 w 7467600"/>
              <a:gd name="connsiteY520" fmla="*/ 2579705 h 6858000"/>
              <a:gd name="connsiteX521" fmla="*/ 5758079 w 7467600"/>
              <a:gd name="connsiteY521" fmla="*/ 2492508 h 6858000"/>
              <a:gd name="connsiteX522" fmla="*/ 5779325 w 7467600"/>
              <a:gd name="connsiteY522" fmla="*/ 2197069 h 6858000"/>
              <a:gd name="connsiteX523" fmla="*/ 5798671 w 7467600"/>
              <a:gd name="connsiteY523" fmla="*/ 1981601 h 6858000"/>
              <a:gd name="connsiteX524" fmla="*/ 5829202 w 7467600"/>
              <a:gd name="connsiteY524" fmla="*/ 1971679 h 6858000"/>
              <a:gd name="connsiteX525" fmla="*/ 5809558 w 7467600"/>
              <a:gd name="connsiteY525" fmla="*/ 2198043 h 6858000"/>
              <a:gd name="connsiteX526" fmla="*/ 5788653 w 7467600"/>
              <a:gd name="connsiteY526" fmla="*/ 2489430 h 6858000"/>
              <a:gd name="connsiteX527" fmla="*/ 5793439 w 7467600"/>
              <a:gd name="connsiteY527" fmla="*/ 2575235 h 6858000"/>
              <a:gd name="connsiteX528" fmla="*/ 5796837 w 7467600"/>
              <a:gd name="connsiteY528" fmla="*/ 2637633 h 6858000"/>
              <a:gd name="connsiteX529" fmla="*/ 5818614 w 7467600"/>
              <a:gd name="connsiteY529" fmla="*/ 2473055 h 6858000"/>
              <a:gd name="connsiteX530" fmla="*/ 5829202 w 7467600"/>
              <a:gd name="connsiteY530" fmla="*/ 1971679 h 6858000"/>
              <a:gd name="connsiteX531" fmla="*/ 5911389 w 7467600"/>
              <a:gd name="connsiteY531" fmla="*/ 1898371 h 6858000"/>
              <a:gd name="connsiteX532" fmla="*/ 6237627 w 7467600"/>
              <a:gd name="connsiteY532" fmla="*/ 2231921 h 6858000"/>
              <a:gd name="connsiteX533" fmla="*/ 5911389 w 7467600"/>
              <a:gd name="connsiteY533" fmla="*/ 1898371 h 6858000"/>
              <a:gd name="connsiteX534" fmla="*/ 6944437 w 7467600"/>
              <a:gd name="connsiteY534" fmla="*/ 1575402 h 6858000"/>
              <a:gd name="connsiteX535" fmla="*/ 6304730 w 7467600"/>
              <a:gd name="connsiteY535" fmla="*/ 1766654 h 6858000"/>
              <a:gd name="connsiteX536" fmla="*/ 6944437 w 7467600"/>
              <a:gd name="connsiteY536" fmla="*/ 1575402 h 6858000"/>
              <a:gd name="connsiteX537" fmla="*/ 7019523 w 7467600"/>
              <a:gd name="connsiteY537" fmla="*/ 1519450 h 6858000"/>
              <a:gd name="connsiteX538" fmla="*/ 6298091 w 7467600"/>
              <a:gd name="connsiteY538" fmla="*/ 1737122 h 6858000"/>
              <a:gd name="connsiteX539" fmla="*/ 7019523 w 7467600"/>
              <a:gd name="connsiteY539" fmla="*/ 1519450 h 6858000"/>
              <a:gd name="connsiteX540" fmla="*/ 2399523 w 7467600"/>
              <a:gd name="connsiteY540" fmla="*/ 1428234 h 6858000"/>
              <a:gd name="connsiteX541" fmla="*/ 2224982 w 7467600"/>
              <a:gd name="connsiteY541" fmla="*/ 1826201 h 6858000"/>
              <a:gd name="connsiteX542" fmla="*/ 2096099 w 7467600"/>
              <a:gd name="connsiteY542" fmla="*/ 2345900 h 6858000"/>
              <a:gd name="connsiteX543" fmla="*/ 2283317 w 7467600"/>
              <a:gd name="connsiteY543" fmla="*/ 1796925 h 6858000"/>
              <a:gd name="connsiteX544" fmla="*/ 2399523 w 7467600"/>
              <a:gd name="connsiteY544" fmla="*/ 1428234 h 6858000"/>
              <a:gd name="connsiteX545" fmla="*/ 2448558 w 7467600"/>
              <a:gd name="connsiteY545" fmla="*/ 1373435 h 6858000"/>
              <a:gd name="connsiteX546" fmla="*/ 2312521 w 7467600"/>
              <a:gd name="connsiteY546" fmla="*/ 1806140 h 6858000"/>
              <a:gd name="connsiteX547" fmla="*/ 2127533 w 7467600"/>
              <a:gd name="connsiteY547" fmla="*/ 2348380 h 6858000"/>
              <a:gd name="connsiteX548" fmla="*/ 2358080 w 7467600"/>
              <a:gd name="connsiteY548" fmla="*/ 1866134 h 6858000"/>
              <a:gd name="connsiteX549" fmla="*/ 2407436 w 7467600"/>
              <a:gd name="connsiteY549" fmla="*/ 1651070 h 6858000"/>
              <a:gd name="connsiteX550" fmla="*/ 2448558 w 7467600"/>
              <a:gd name="connsiteY550" fmla="*/ 1373435 h 6858000"/>
              <a:gd name="connsiteX551" fmla="*/ 278707 w 7467600"/>
              <a:gd name="connsiteY551" fmla="*/ 1352270 h 6858000"/>
              <a:gd name="connsiteX552" fmla="*/ 321570 w 7467600"/>
              <a:gd name="connsiteY552" fmla="*/ 1861610 h 6858000"/>
              <a:gd name="connsiteX553" fmla="*/ 294281 w 7467600"/>
              <a:gd name="connsiteY553" fmla="*/ 1440658 h 6858000"/>
              <a:gd name="connsiteX554" fmla="*/ 278707 w 7467600"/>
              <a:gd name="connsiteY554" fmla="*/ 1352270 h 6858000"/>
              <a:gd name="connsiteX555" fmla="*/ 1423821 w 7467600"/>
              <a:gd name="connsiteY555" fmla="*/ 1351958 h 6858000"/>
              <a:gd name="connsiteX556" fmla="*/ 1638521 w 7467600"/>
              <a:gd name="connsiteY556" fmla="*/ 1908470 h 6858000"/>
              <a:gd name="connsiteX557" fmla="*/ 1754199 w 7467600"/>
              <a:gd name="connsiteY557" fmla="*/ 2149284 h 6858000"/>
              <a:gd name="connsiteX558" fmla="*/ 1908359 w 7467600"/>
              <a:gd name="connsiteY558" fmla="*/ 2364988 h 6858000"/>
              <a:gd name="connsiteX559" fmla="*/ 1647661 w 7467600"/>
              <a:gd name="connsiteY559" fmla="*/ 1825945 h 6858000"/>
              <a:gd name="connsiteX560" fmla="*/ 1423821 w 7467600"/>
              <a:gd name="connsiteY560" fmla="*/ 1351958 h 6858000"/>
              <a:gd name="connsiteX561" fmla="*/ 1431890 w 7467600"/>
              <a:gd name="connsiteY561" fmla="*/ 1306475 h 6858000"/>
              <a:gd name="connsiteX562" fmla="*/ 1507597 w 7467600"/>
              <a:gd name="connsiteY562" fmla="*/ 1446132 h 6858000"/>
              <a:gd name="connsiteX563" fmla="*/ 1674586 w 7467600"/>
              <a:gd name="connsiteY563" fmla="*/ 1813832 h 6858000"/>
              <a:gd name="connsiteX564" fmla="*/ 1815950 w 7467600"/>
              <a:gd name="connsiteY564" fmla="*/ 2128564 h 6858000"/>
              <a:gd name="connsiteX565" fmla="*/ 1984242 w 7467600"/>
              <a:gd name="connsiteY565" fmla="*/ 2430829 h 6858000"/>
              <a:gd name="connsiteX566" fmla="*/ 2014023 w 7467600"/>
              <a:gd name="connsiteY566" fmla="*/ 2450995 h 6858000"/>
              <a:gd name="connsiteX567" fmla="*/ 1747337 w 7467600"/>
              <a:gd name="connsiteY567" fmla="*/ 1855264 h 6858000"/>
              <a:gd name="connsiteX568" fmla="*/ 1533749 w 7467600"/>
              <a:gd name="connsiteY568" fmla="*/ 1478656 h 6858000"/>
              <a:gd name="connsiteX569" fmla="*/ 1431890 w 7467600"/>
              <a:gd name="connsiteY569" fmla="*/ 1306475 h 6858000"/>
              <a:gd name="connsiteX570" fmla="*/ 5052692 w 7467600"/>
              <a:gd name="connsiteY570" fmla="*/ 1292994 h 6858000"/>
              <a:gd name="connsiteX571" fmla="*/ 5200661 w 7467600"/>
              <a:gd name="connsiteY571" fmla="*/ 1635186 h 6858000"/>
              <a:gd name="connsiteX572" fmla="*/ 5297138 w 7467600"/>
              <a:gd name="connsiteY572" fmla="*/ 1906351 h 6858000"/>
              <a:gd name="connsiteX573" fmla="*/ 5052692 w 7467600"/>
              <a:gd name="connsiteY573" fmla="*/ 1292994 h 6858000"/>
              <a:gd name="connsiteX574" fmla="*/ 5009948 w 7467600"/>
              <a:gd name="connsiteY574" fmla="*/ 1273619 h 6858000"/>
              <a:gd name="connsiteX575" fmla="*/ 5121777 w 7467600"/>
              <a:gd name="connsiteY575" fmla="*/ 1654213 h 6858000"/>
              <a:gd name="connsiteX576" fmla="*/ 5293545 w 7467600"/>
              <a:gd name="connsiteY576" fmla="*/ 2072247 h 6858000"/>
              <a:gd name="connsiteX577" fmla="*/ 5294042 w 7467600"/>
              <a:gd name="connsiteY577" fmla="*/ 2065019 h 6858000"/>
              <a:gd name="connsiteX578" fmla="*/ 5171936 w 7467600"/>
              <a:gd name="connsiteY578" fmla="*/ 1647613 h 6858000"/>
              <a:gd name="connsiteX579" fmla="*/ 5009948 w 7467600"/>
              <a:gd name="connsiteY579" fmla="*/ 1273619 h 6858000"/>
              <a:gd name="connsiteX580" fmla="*/ 655236 w 7467600"/>
              <a:gd name="connsiteY580" fmla="*/ 1268632 h 6858000"/>
              <a:gd name="connsiteX581" fmla="*/ 839521 w 7467600"/>
              <a:gd name="connsiteY581" fmla="*/ 1685315 h 6858000"/>
              <a:gd name="connsiteX582" fmla="*/ 1109416 w 7467600"/>
              <a:gd name="connsiteY582" fmla="*/ 2061663 h 6858000"/>
              <a:gd name="connsiteX583" fmla="*/ 1298300 w 7467600"/>
              <a:gd name="connsiteY583" fmla="*/ 2247742 h 6858000"/>
              <a:gd name="connsiteX584" fmla="*/ 1125871 w 7467600"/>
              <a:gd name="connsiteY584" fmla="*/ 1989513 h 6858000"/>
              <a:gd name="connsiteX585" fmla="*/ 981574 w 7467600"/>
              <a:gd name="connsiteY585" fmla="*/ 1783157 h 6858000"/>
              <a:gd name="connsiteX586" fmla="*/ 922198 w 7467600"/>
              <a:gd name="connsiteY586" fmla="*/ 1677437 h 6858000"/>
              <a:gd name="connsiteX587" fmla="*/ 869293 w 7467600"/>
              <a:gd name="connsiteY587" fmla="*/ 1583214 h 6858000"/>
              <a:gd name="connsiteX588" fmla="*/ 751431 w 7467600"/>
              <a:gd name="connsiteY588" fmla="*/ 1405731 h 6858000"/>
              <a:gd name="connsiteX589" fmla="*/ 655236 w 7467600"/>
              <a:gd name="connsiteY589" fmla="*/ 1268632 h 6858000"/>
              <a:gd name="connsiteX590" fmla="*/ 6516292 w 7467600"/>
              <a:gd name="connsiteY590" fmla="*/ 1263064 h 6858000"/>
              <a:gd name="connsiteX591" fmla="*/ 5736320 w 7467600"/>
              <a:gd name="connsiteY591" fmla="*/ 1501803 h 6858000"/>
              <a:gd name="connsiteX592" fmla="*/ 6516292 w 7467600"/>
              <a:gd name="connsiteY592" fmla="*/ 1263064 h 6858000"/>
              <a:gd name="connsiteX593" fmla="*/ 291466 w 7467600"/>
              <a:gd name="connsiteY593" fmla="*/ 1250369 h 6858000"/>
              <a:gd name="connsiteX594" fmla="*/ 323180 w 7467600"/>
              <a:gd name="connsiteY594" fmla="*/ 1435283 h 6858000"/>
              <a:gd name="connsiteX595" fmla="*/ 349381 w 7467600"/>
              <a:gd name="connsiteY595" fmla="*/ 1875041 h 6858000"/>
              <a:gd name="connsiteX596" fmla="*/ 374363 w 7467600"/>
              <a:gd name="connsiteY596" fmla="*/ 1506494 h 6858000"/>
              <a:gd name="connsiteX597" fmla="*/ 302168 w 7467600"/>
              <a:gd name="connsiteY597" fmla="*/ 1274495 h 6858000"/>
              <a:gd name="connsiteX598" fmla="*/ 291466 w 7467600"/>
              <a:gd name="connsiteY598" fmla="*/ 1250369 h 6858000"/>
              <a:gd name="connsiteX599" fmla="*/ 678222 w 7467600"/>
              <a:gd name="connsiteY599" fmla="*/ 1248670 h 6858000"/>
              <a:gd name="connsiteX600" fmla="*/ 775536 w 7467600"/>
              <a:gd name="connsiteY600" fmla="*/ 1388015 h 6858000"/>
              <a:gd name="connsiteX601" fmla="*/ 894529 w 7467600"/>
              <a:gd name="connsiteY601" fmla="*/ 1567739 h 6858000"/>
              <a:gd name="connsiteX602" fmla="*/ 948000 w 7467600"/>
              <a:gd name="connsiteY602" fmla="*/ 1663088 h 6858000"/>
              <a:gd name="connsiteX603" fmla="*/ 1006812 w 7467600"/>
              <a:gd name="connsiteY603" fmla="*/ 1767683 h 6858000"/>
              <a:gd name="connsiteX604" fmla="*/ 1149133 w 7467600"/>
              <a:gd name="connsiteY604" fmla="*/ 1971513 h 6858000"/>
              <a:gd name="connsiteX605" fmla="*/ 1333952 w 7467600"/>
              <a:gd name="connsiteY605" fmla="*/ 2251620 h 6858000"/>
              <a:gd name="connsiteX606" fmla="*/ 1337329 w 7467600"/>
              <a:gd name="connsiteY606" fmla="*/ 2258350 h 6858000"/>
              <a:gd name="connsiteX607" fmla="*/ 1014726 w 7467600"/>
              <a:gd name="connsiteY607" fmla="*/ 1615556 h 6858000"/>
              <a:gd name="connsiteX608" fmla="*/ 678222 w 7467600"/>
              <a:gd name="connsiteY608" fmla="*/ 1248670 h 6858000"/>
              <a:gd name="connsiteX609" fmla="*/ 6691602 w 7467600"/>
              <a:gd name="connsiteY609" fmla="*/ 1140573 h 6858000"/>
              <a:gd name="connsiteX610" fmla="*/ 6571100 w 7467600"/>
              <a:gd name="connsiteY610" fmla="*/ 1183662 h 6858000"/>
              <a:gd name="connsiteX611" fmla="*/ 6241687 w 7467600"/>
              <a:gd name="connsiteY611" fmla="*/ 1257600 h 6858000"/>
              <a:gd name="connsiteX612" fmla="*/ 5693009 w 7467600"/>
              <a:gd name="connsiteY612" fmla="*/ 1478256 h 6858000"/>
              <a:gd name="connsiteX613" fmla="*/ 6548420 w 7467600"/>
              <a:gd name="connsiteY613" fmla="*/ 1214599 h 6858000"/>
              <a:gd name="connsiteX614" fmla="*/ 6605473 w 7467600"/>
              <a:gd name="connsiteY614" fmla="*/ 1184686 h 6858000"/>
              <a:gd name="connsiteX615" fmla="*/ 6691602 w 7467600"/>
              <a:gd name="connsiteY615" fmla="*/ 1140573 h 6858000"/>
              <a:gd name="connsiteX616" fmla="*/ 4002475 w 7467600"/>
              <a:gd name="connsiteY616" fmla="*/ 1037802 h 6858000"/>
              <a:gd name="connsiteX617" fmla="*/ 4000324 w 7467600"/>
              <a:gd name="connsiteY617" fmla="*/ 1039362 h 6858000"/>
              <a:gd name="connsiteX618" fmla="*/ 4002862 w 7467600"/>
              <a:gd name="connsiteY618" fmla="*/ 1042866 h 6858000"/>
              <a:gd name="connsiteX619" fmla="*/ 4002475 w 7467600"/>
              <a:gd name="connsiteY619" fmla="*/ 1037802 h 6858000"/>
              <a:gd name="connsiteX620" fmla="*/ 506322 w 7467600"/>
              <a:gd name="connsiteY620" fmla="*/ 1020997 h 6858000"/>
              <a:gd name="connsiteX621" fmla="*/ 533068 w 7467600"/>
              <a:gd name="connsiteY621" fmla="*/ 1029409 h 6858000"/>
              <a:gd name="connsiteX622" fmla="*/ 1232525 w 7467600"/>
              <a:gd name="connsiteY622" fmla="*/ 1804675 h 6858000"/>
              <a:gd name="connsiteX623" fmla="*/ 1388858 w 7467600"/>
              <a:gd name="connsiteY623" fmla="*/ 2368011 h 6858000"/>
              <a:gd name="connsiteX624" fmla="*/ 1384098 w 7467600"/>
              <a:gd name="connsiteY624" fmla="*/ 2378125 h 6858000"/>
              <a:gd name="connsiteX625" fmla="*/ 1425393 w 7467600"/>
              <a:gd name="connsiteY625" fmla="*/ 2589124 h 6858000"/>
              <a:gd name="connsiteX626" fmla="*/ 1424001 w 7467600"/>
              <a:gd name="connsiteY626" fmla="*/ 2597541 h 6858000"/>
              <a:gd name="connsiteX627" fmla="*/ 2152729 w 7467600"/>
              <a:gd name="connsiteY627" fmla="*/ 2864487 h 6858000"/>
              <a:gd name="connsiteX628" fmla="*/ 2020609 w 7467600"/>
              <a:gd name="connsiteY628" fmla="*/ 2539671 h 6858000"/>
              <a:gd name="connsiteX629" fmla="*/ 2018920 w 7467600"/>
              <a:gd name="connsiteY629" fmla="*/ 2536309 h 6858000"/>
              <a:gd name="connsiteX630" fmla="*/ 1342441 w 7467600"/>
              <a:gd name="connsiteY630" fmla="*/ 1173017 h 6858000"/>
              <a:gd name="connsiteX631" fmla="*/ 1367925 w 7467600"/>
              <a:gd name="connsiteY631" fmla="*/ 1135648 h 6858000"/>
              <a:gd name="connsiteX632" fmla="*/ 1771401 w 7467600"/>
              <a:gd name="connsiteY632" fmla="*/ 1806673 h 6858000"/>
              <a:gd name="connsiteX633" fmla="*/ 1972385 w 7467600"/>
              <a:gd name="connsiteY633" fmla="*/ 2198735 h 6858000"/>
              <a:gd name="connsiteX634" fmla="*/ 2040892 w 7467600"/>
              <a:gd name="connsiteY634" fmla="*/ 2405205 h 6858000"/>
              <a:gd name="connsiteX635" fmla="*/ 2131689 w 7467600"/>
              <a:gd name="connsiteY635" fmla="*/ 1936926 h 6858000"/>
              <a:gd name="connsiteX636" fmla="*/ 2454820 w 7467600"/>
              <a:gd name="connsiteY636" fmla="*/ 1248808 h 6858000"/>
              <a:gd name="connsiteX637" fmla="*/ 2492512 w 7467600"/>
              <a:gd name="connsiteY637" fmla="*/ 1302920 h 6858000"/>
              <a:gd name="connsiteX638" fmla="*/ 2081216 w 7467600"/>
              <a:gd name="connsiteY638" fmla="*/ 2527513 h 6858000"/>
              <a:gd name="connsiteX639" fmla="*/ 2081211 w 7467600"/>
              <a:gd name="connsiteY639" fmla="*/ 2528916 h 6858000"/>
              <a:gd name="connsiteX640" fmla="*/ 2199067 w 7467600"/>
              <a:gd name="connsiteY640" fmla="*/ 2884061 h 6858000"/>
              <a:gd name="connsiteX641" fmla="*/ 3192586 w 7467600"/>
              <a:gd name="connsiteY641" fmla="*/ 3411496 h 6858000"/>
              <a:gd name="connsiteX642" fmla="*/ 3182620 w 7467600"/>
              <a:gd name="connsiteY642" fmla="*/ 3483279 h 6858000"/>
              <a:gd name="connsiteX643" fmla="*/ 2435119 w 7467600"/>
              <a:gd name="connsiteY643" fmla="*/ 3080173 h 6858000"/>
              <a:gd name="connsiteX644" fmla="*/ 2410152 w 7467600"/>
              <a:gd name="connsiteY644" fmla="*/ 3063751 h 6858000"/>
              <a:gd name="connsiteX645" fmla="*/ 2408099 w 7467600"/>
              <a:gd name="connsiteY645" fmla="*/ 3064403 h 6858000"/>
              <a:gd name="connsiteX646" fmla="*/ 2407218 w 7467600"/>
              <a:gd name="connsiteY646" fmla="*/ 3070324 h 6858000"/>
              <a:gd name="connsiteX647" fmla="*/ 2380138 w 7467600"/>
              <a:gd name="connsiteY647" fmla="*/ 3099341 h 6858000"/>
              <a:gd name="connsiteX648" fmla="*/ 1765923 w 7467600"/>
              <a:gd name="connsiteY648" fmla="*/ 3581043 h 6858000"/>
              <a:gd name="connsiteX649" fmla="*/ 1702258 w 7467600"/>
              <a:gd name="connsiteY649" fmla="*/ 3612286 h 6858000"/>
              <a:gd name="connsiteX650" fmla="*/ 1538370 w 7467600"/>
              <a:gd name="connsiteY650" fmla="*/ 3811804 h 6858000"/>
              <a:gd name="connsiteX651" fmla="*/ 542867 w 7467600"/>
              <a:gd name="connsiteY651" fmla="*/ 4944092 h 6858000"/>
              <a:gd name="connsiteX652" fmla="*/ 515800 w 7467600"/>
              <a:gd name="connsiteY652" fmla="*/ 4862180 h 6858000"/>
              <a:gd name="connsiteX653" fmla="*/ 909145 w 7467600"/>
              <a:gd name="connsiteY653" fmla="*/ 4199225 h 6858000"/>
              <a:gd name="connsiteX654" fmla="*/ 1214067 w 7467600"/>
              <a:gd name="connsiteY654" fmla="*/ 3908561 h 6858000"/>
              <a:gd name="connsiteX655" fmla="*/ 640967 w 7467600"/>
              <a:gd name="connsiteY655" fmla="*/ 4105601 h 6858000"/>
              <a:gd name="connsiteX656" fmla="*/ 112563 w 7467600"/>
              <a:gd name="connsiteY656" fmla="*/ 4396952 h 6858000"/>
              <a:gd name="connsiteX657" fmla="*/ 0 w 7467600"/>
              <a:gd name="connsiteY657" fmla="*/ 4466006 h 6858000"/>
              <a:gd name="connsiteX658" fmla="*/ 0 w 7467600"/>
              <a:gd name="connsiteY658" fmla="*/ 4233763 h 6858000"/>
              <a:gd name="connsiteX659" fmla="*/ 36881 w 7467600"/>
              <a:gd name="connsiteY659" fmla="*/ 4200118 h 6858000"/>
              <a:gd name="connsiteX660" fmla="*/ 910534 w 7467600"/>
              <a:gd name="connsiteY660" fmla="*/ 3629753 h 6858000"/>
              <a:gd name="connsiteX661" fmla="*/ 1578717 w 7467600"/>
              <a:gd name="connsiteY661" fmla="*/ 3575982 h 6858000"/>
              <a:gd name="connsiteX662" fmla="*/ 2338780 w 7467600"/>
              <a:gd name="connsiteY662" fmla="*/ 3033725 h 6858000"/>
              <a:gd name="connsiteX663" fmla="*/ 1807991 w 7467600"/>
              <a:gd name="connsiteY663" fmla="*/ 2807184 h 6858000"/>
              <a:gd name="connsiteX664" fmla="*/ 1416358 w 7467600"/>
              <a:gd name="connsiteY664" fmla="*/ 3112571 h 6858000"/>
              <a:gd name="connsiteX665" fmla="*/ 939066 w 7467600"/>
              <a:gd name="connsiteY665" fmla="*/ 3378798 h 6858000"/>
              <a:gd name="connsiteX666" fmla="*/ 115099 w 7467600"/>
              <a:gd name="connsiteY666" fmla="*/ 3607650 h 6858000"/>
              <a:gd name="connsiteX667" fmla="*/ 97284 w 7467600"/>
              <a:gd name="connsiteY667" fmla="*/ 3520393 h 6858000"/>
              <a:gd name="connsiteX668" fmla="*/ 922050 w 7467600"/>
              <a:gd name="connsiteY668" fmla="*/ 3074867 h 6858000"/>
              <a:gd name="connsiteX669" fmla="*/ 1405265 w 7467600"/>
              <a:gd name="connsiteY669" fmla="*/ 3016319 h 6858000"/>
              <a:gd name="connsiteX670" fmla="*/ 1407512 w 7467600"/>
              <a:gd name="connsiteY670" fmla="*/ 3018001 h 6858000"/>
              <a:gd name="connsiteX671" fmla="*/ 1726266 w 7467600"/>
              <a:gd name="connsiteY671" fmla="*/ 2777274 h 6858000"/>
              <a:gd name="connsiteX672" fmla="*/ 625390 w 7467600"/>
              <a:gd name="connsiteY672" fmla="*/ 2514541 h 6858000"/>
              <a:gd name="connsiteX673" fmla="*/ 619799 w 7467600"/>
              <a:gd name="connsiteY673" fmla="*/ 2527180 h 6858000"/>
              <a:gd name="connsiteX674" fmla="*/ 310030 w 7467600"/>
              <a:gd name="connsiteY674" fmla="*/ 2771818 h 6858000"/>
              <a:gd name="connsiteX675" fmla="*/ 173877 w 7467600"/>
              <a:gd name="connsiteY675" fmla="*/ 2937056 h 6858000"/>
              <a:gd name="connsiteX676" fmla="*/ 77889 w 7467600"/>
              <a:gd name="connsiteY676" fmla="*/ 3138440 h 6858000"/>
              <a:gd name="connsiteX677" fmla="*/ 0 w 7467600"/>
              <a:gd name="connsiteY677" fmla="*/ 3271395 h 6858000"/>
              <a:gd name="connsiteX678" fmla="*/ 0 w 7467600"/>
              <a:gd name="connsiteY678" fmla="*/ 3153002 h 6858000"/>
              <a:gd name="connsiteX679" fmla="*/ 2386 w 7467600"/>
              <a:gd name="connsiteY679" fmla="*/ 3149203 h 6858000"/>
              <a:gd name="connsiteX680" fmla="*/ 89753 w 7467600"/>
              <a:gd name="connsiteY680" fmla="*/ 2987702 h 6858000"/>
              <a:gd name="connsiteX681" fmla="*/ 76869 w 7467600"/>
              <a:gd name="connsiteY681" fmla="*/ 3005404 h 6858000"/>
              <a:gd name="connsiteX682" fmla="*/ 32049 w 7467600"/>
              <a:gd name="connsiteY682" fmla="*/ 3065814 h 6858000"/>
              <a:gd name="connsiteX683" fmla="*/ 0 w 7467600"/>
              <a:gd name="connsiteY683" fmla="*/ 3108744 h 6858000"/>
              <a:gd name="connsiteX684" fmla="*/ 0 w 7467600"/>
              <a:gd name="connsiteY684" fmla="*/ 3058059 h 6858000"/>
              <a:gd name="connsiteX685" fmla="*/ 7610 w 7467600"/>
              <a:gd name="connsiteY685" fmla="*/ 3047889 h 6858000"/>
              <a:gd name="connsiteX686" fmla="*/ 52419 w 7467600"/>
              <a:gd name="connsiteY686" fmla="*/ 2987479 h 6858000"/>
              <a:gd name="connsiteX687" fmla="*/ 59142 w 7467600"/>
              <a:gd name="connsiteY687" fmla="*/ 2978488 h 6858000"/>
              <a:gd name="connsiteX688" fmla="*/ 0 w 7467600"/>
              <a:gd name="connsiteY688" fmla="*/ 3015334 h 6858000"/>
              <a:gd name="connsiteX689" fmla="*/ 0 w 7467600"/>
              <a:gd name="connsiteY689" fmla="*/ 2914286 h 6858000"/>
              <a:gd name="connsiteX690" fmla="*/ 36383 w 7467600"/>
              <a:gd name="connsiteY690" fmla="*/ 2901128 h 6858000"/>
              <a:gd name="connsiteX691" fmla="*/ 156329 w 7467600"/>
              <a:gd name="connsiteY691" fmla="*/ 2840533 h 6858000"/>
              <a:gd name="connsiteX692" fmla="*/ 358355 w 7467600"/>
              <a:gd name="connsiteY692" fmla="*/ 2620471 h 6858000"/>
              <a:gd name="connsiteX693" fmla="*/ 510577 w 7467600"/>
              <a:gd name="connsiteY693" fmla="*/ 2501244 h 6858000"/>
              <a:gd name="connsiteX694" fmla="*/ 211967 w 7467600"/>
              <a:gd name="connsiteY694" fmla="*/ 2479171 h 6858000"/>
              <a:gd name="connsiteX695" fmla="*/ 0 w 7467600"/>
              <a:gd name="connsiteY695" fmla="*/ 2476398 h 6858000"/>
              <a:gd name="connsiteX696" fmla="*/ 0 w 7467600"/>
              <a:gd name="connsiteY696" fmla="*/ 2389189 h 6858000"/>
              <a:gd name="connsiteX697" fmla="*/ 103062 w 7467600"/>
              <a:gd name="connsiteY697" fmla="*/ 2389518 h 6858000"/>
              <a:gd name="connsiteX698" fmla="*/ 510734 w 7467600"/>
              <a:gd name="connsiteY698" fmla="*/ 2416201 h 6858000"/>
              <a:gd name="connsiteX699" fmla="*/ 279257 w 7467600"/>
              <a:gd name="connsiteY699" fmla="*/ 2092102 h 6858000"/>
              <a:gd name="connsiteX700" fmla="*/ 65265 w 7467600"/>
              <a:gd name="connsiteY700" fmla="*/ 2006049 h 6858000"/>
              <a:gd name="connsiteX701" fmla="*/ 0 w 7467600"/>
              <a:gd name="connsiteY701" fmla="*/ 1982532 h 6858000"/>
              <a:gd name="connsiteX702" fmla="*/ 0 w 7467600"/>
              <a:gd name="connsiteY702" fmla="*/ 1912789 h 6858000"/>
              <a:gd name="connsiteX703" fmla="*/ 97460 w 7467600"/>
              <a:gd name="connsiteY703" fmla="*/ 1953725 h 6858000"/>
              <a:gd name="connsiteX704" fmla="*/ 221272 w 7467600"/>
              <a:gd name="connsiteY704" fmla="*/ 1980766 h 6858000"/>
              <a:gd name="connsiteX705" fmla="*/ 116765 w 7467600"/>
              <a:gd name="connsiteY705" fmla="*/ 1911033 h 6858000"/>
              <a:gd name="connsiteX706" fmla="*/ 16405 w 7467600"/>
              <a:gd name="connsiteY706" fmla="*/ 1803412 h 6858000"/>
              <a:gd name="connsiteX707" fmla="*/ 0 w 7467600"/>
              <a:gd name="connsiteY707" fmla="*/ 1784777 h 6858000"/>
              <a:gd name="connsiteX708" fmla="*/ 0 w 7467600"/>
              <a:gd name="connsiteY708" fmla="*/ 1740082 h 6858000"/>
              <a:gd name="connsiteX709" fmla="*/ 39394 w 7467600"/>
              <a:gd name="connsiteY709" fmla="*/ 1784856 h 6858000"/>
              <a:gd name="connsiteX710" fmla="*/ 135813 w 7467600"/>
              <a:gd name="connsiteY710" fmla="*/ 1888838 h 6858000"/>
              <a:gd name="connsiteX711" fmla="*/ 242575 w 7467600"/>
              <a:gd name="connsiteY711" fmla="*/ 1958841 h 6858000"/>
              <a:gd name="connsiteX712" fmla="*/ 82197 w 7467600"/>
              <a:gd name="connsiteY712" fmla="*/ 1754826 h 6858000"/>
              <a:gd name="connsiteX713" fmla="*/ 0 w 7467600"/>
              <a:gd name="connsiteY713" fmla="*/ 1679650 h 6858000"/>
              <a:gd name="connsiteX714" fmla="*/ 0 w 7467600"/>
              <a:gd name="connsiteY714" fmla="*/ 1602463 h 6858000"/>
              <a:gd name="connsiteX715" fmla="*/ 84689 w 7467600"/>
              <a:gd name="connsiteY715" fmla="*/ 1677442 h 6858000"/>
              <a:gd name="connsiteX716" fmla="*/ 298437 w 7467600"/>
              <a:gd name="connsiteY716" fmla="*/ 1968019 h 6858000"/>
              <a:gd name="connsiteX717" fmla="*/ 227269 w 7467600"/>
              <a:gd name="connsiteY717" fmla="*/ 1114064 h 6858000"/>
              <a:gd name="connsiteX718" fmla="*/ 248003 w 7467600"/>
              <a:gd name="connsiteY718" fmla="*/ 1089613 h 6858000"/>
              <a:gd name="connsiteX719" fmla="*/ 427020 w 7467600"/>
              <a:gd name="connsiteY719" fmla="*/ 1619803 h 6858000"/>
              <a:gd name="connsiteX720" fmla="*/ 340345 w 7467600"/>
              <a:gd name="connsiteY720" fmla="*/ 2027739 h 6858000"/>
              <a:gd name="connsiteX721" fmla="*/ 360865 w 7467600"/>
              <a:gd name="connsiteY721" fmla="*/ 2044827 h 6858000"/>
              <a:gd name="connsiteX722" fmla="*/ 560414 w 7467600"/>
              <a:gd name="connsiteY722" fmla="*/ 2421457 h 6858000"/>
              <a:gd name="connsiteX723" fmla="*/ 1359703 w 7467600"/>
              <a:gd name="connsiteY723" fmla="*/ 2578554 h 6858000"/>
              <a:gd name="connsiteX724" fmla="*/ 1359422 w 7467600"/>
              <a:gd name="connsiteY724" fmla="*/ 2577994 h 6858000"/>
              <a:gd name="connsiteX725" fmla="*/ 828701 w 7467600"/>
              <a:gd name="connsiteY725" fmla="*/ 1839520 h 6858000"/>
              <a:gd name="connsiteX726" fmla="*/ 494427 w 7467600"/>
              <a:gd name="connsiteY726" fmla="*/ 1092333 h 6858000"/>
              <a:gd name="connsiteX727" fmla="*/ 506322 w 7467600"/>
              <a:gd name="connsiteY727" fmla="*/ 1020997 h 6858000"/>
              <a:gd name="connsiteX728" fmla="*/ 4570198 w 7467600"/>
              <a:gd name="connsiteY728" fmla="*/ 978081 h 6858000"/>
              <a:gd name="connsiteX729" fmla="*/ 4523691 w 7467600"/>
              <a:gd name="connsiteY729" fmla="*/ 1127776 h 6858000"/>
              <a:gd name="connsiteX730" fmla="*/ 4509875 w 7467600"/>
              <a:gd name="connsiteY730" fmla="*/ 1167552 h 6858000"/>
              <a:gd name="connsiteX731" fmla="*/ 4478168 w 7467600"/>
              <a:gd name="connsiteY731" fmla="*/ 1260735 h 6858000"/>
              <a:gd name="connsiteX732" fmla="*/ 4409309 w 7467600"/>
              <a:gd name="connsiteY732" fmla="*/ 1666996 h 6858000"/>
              <a:gd name="connsiteX733" fmla="*/ 4370031 w 7467600"/>
              <a:gd name="connsiteY733" fmla="*/ 1955666 h 6858000"/>
              <a:gd name="connsiteX734" fmla="*/ 4570198 w 7467600"/>
              <a:gd name="connsiteY734" fmla="*/ 978081 h 6858000"/>
              <a:gd name="connsiteX735" fmla="*/ 4557898 w 7467600"/>
              <a:gd name="connsiteY735" fmla="*/ 900011 h 6858000"/>
              <a:gd name="connsiteX736" fmla="*/ 4344840 w 7467600"/>
              <a:gd name="connsiteY736" fmla="*/ 1922038 h 6858000"/>
              <a:gd name="connsiteX737" fmla="*/ 4378710 w 7467600"/>
              <a:gd name="connsiteY737" fmla="*/ 1665516 h 6858000"/>
              <a:gd name="connsiteX738" fmla="*/ 4448798 w 7467600"/>
              <a:gd name="connsiteY738" fmla="*/ 1253024 h 6858000"/>
              <a:gd name="connsiteX739" fmla="*/ 4480315 w 7467600"/>
              <a:gd name="connsiteY739" fmla="*/ 1158454 h 6858000"/>
              <a:gd name="connsiteX740" fmla="*/ 4494133 w 7467600"/>
              <a:gd name="connsiteY740" fmla="*/ 1118676 h 6858000"/>
              <a:gd name="connsiteX741" fmla="*/ 4557898 w 7467600"/>
              <a:gd name="connsiteY741" fmla="*/ 900011 h 6858000"/>
              <a:gd name="connsiteX742" fmla="*/ 5870151 w 7467600"/>
              <a:gd name="connsiteY742" fmla="*/ 898890 h 6858000"/>
              <a:gd name="connsiteX743" fmla="*/ 5861335 w 7467600"/>
              <a:gd name="connsiteY743" fmla="*/ 899177 h 6858000"/>
              <a:gd name="connsiteX744" fmla="*/ 5843702 w 7467600"/>
              <a:gd name="connsiteY744" fmla="*/ 899748 h 6858000"/>
              <a:gd name="connsiteX745" fmla="*/ 5651107 w 7467600"/>
              <a:gd name="connsiteY745" fmla="*/ 920306 h 6858000"/>
              <a:gd name="connsiteX746" fmla="*/ 5459407 w 7467600"/>
              <a:gd name="connsiteY746" fmla="*/ 940975 h 6858000"/>
              <a:gd name="connsiteX747" fmla="*/ 5374846 w 7467600"/>
              <a:gd name="connsiteY747" fmla="*/ 941988 h 6858000"/>
              <a:gd name="connsiteX748" fmla="*/ 5256105 w 7467600"/>
              <a:gd name="connsiteY748" fmla="*/ 945632 h 6858000"/>
              <a:gd name="connsiteX749" fmla="*/ 5107071 w 7467600"/>
              <a:gd name="connsiteY749" fmla="*/ 969720 h 6858000"/>
              <a:gd name="connsiteX750" fmla="*/ 4998681 w 7467600"/>
              <a:gd name="connsiteY750" fmla="*/ 988771 h 6858000"/>
              <a:gd name="connsiteX751" fmla="*/ 5870151 w 7467600"/>
              <a:gd name="connsiteY751" fmla="*/ 898890 h 6858000"/>
              <a:gd name="connsiteX752" fmla="*/ 5504425 w 7467600"/>
              <a:gd name="connsiteY752" fmla="*/ 848067 h 6858000"/>
              <a:gd name="connsiteX753" fmla="*/ 4968849 w 7467600"/>
              <a:gd name="connsiteY753" fmla="*/ 962318 h 6858000"/>
              <a:gd name="connsiteX754" fmla="*/ 5104039 w 7467600"/>
              <a:gd name="connsiteY754" fmla="*/ 940634 h 6858000"/>
              <a:gd name="connsiteX755" fmla="*/ 5256311 w 7467600"/>
              <a:gd name="connsiteY755" fmla="*/ 916490 h 6858000"/>
              <a:gd name="connsiteX756" fmla="*/ 5377381 w 7467600"/>
              <a:gd name="connsiteY756" fmla="*/ 912671 h 6858000"/>
              <a:gd name="connsiteX757" fmla="*/ 5460148 w 7467600"/>
              <a:gd name="connsiteY757" fmla="*/ 911442 h 6858000"/>
              <a:gd name="connsiteX758" fmla="*/ 5648971 w 7467600"/>
              <a:gd name="connsiteY758" fmla="*/ 891331 h 6858000"/>
              <a:gd name="connsiteX759" fmla="*/ 5844807 w 7467600"/>
              <a:gd name="connsiteY759" fmla="*/ 870718 h 6858000"/>
              <a:gd name="connsiteX760" fmla="*/ 5862975 w 7467600"/>
              <a:gd name="connsiteY760" fmla="*/ 869756 h 6858000"/>
              <a:gd name="connsiteX761" fmla="*/ 5920887 w 7467600"/>
              <a:gd name="connsiteY761" fmla="*/ 865929 h 6858000"/>
              <a:gd name="connsiteX762" fmla="*/ 5504425 w 7467600"/>
              <a:gd name="connsiteY762" fmla="*/ 848067 h 6858000"/>
              <a:gd name="connsiteX763" fmla="*/ 3607114 w 7467600"/>
              <a:gd name="connsiteY763" fmla="*/ 467441 h 6858000"/>
              <a:gd name="connsiteX764" fmla="*/ 3296242 w 7467600"/>
              <a:gd name="connsiteY764" fmla="*/ 807991 h 6858000"/>
              <a:gd name="connsiteX765" fmla="*/ 3174674 w 7467600"/>
              <a:gd name="connsiteY765" fmla="*/ 919759 h 6858000"/>
              <a:gd name="connsiteX766" fmla="*/ 3042978 w 7467600"/>
              <a:gd name="connsiteY766" fmla="*/ 1054894 h 6858000"/>
              <a:gd name="connsiteX767" fmla="*/ 2968914 w 7467600"/>
              <a:gd name="connsiteY767" fmla="*/ 1133756 h 6858000"/>
              <a:gd name="connsiteX768" fmla="*/ 3103823 w 7467600"/>
              <a:gd name="connsiteY768" fmla="*/ 1026814 h 6858000"/>
              <a:gd name="connsiteX769" fmla="*/ 3607114 w 7467600"/>
              <a:gd name="connsiteY769" fmla="*/ 467441 h 6858000"/>
              <a:gd name="connsiteX770" fmla="*/ 3744487 w 7467600"/>
              <a:gd name="connsiteY770" fmla="*/ 383136 h 6858000"/>
              <a:gd name="connsiteX771" fmla="*/ 3970213 w 7467600"/>
              <a:gd name="connsiteY771" fmla="*/ 995559 h 6858000"/>
              <a:gd name="connsiteX772" fmla="*/ 3744487 w 7467600"/>
              <a:gd name="connsiteY772" fmla="*/ 383136 h 6858000"/>
              <a:gd name="connsiteX773" fmla="*/ 3624562 w 7467600"/>
              <a:gd name="connsiteY773" fmla="*/ 367041 h 6858000"/>
              <a:gd name="connsiteX774" fmla="*/ 3489712 w 7467600"/>
              <a:gd name="connsiteY774" fmla="*/ 485386 h 6858000"/>
              <a:gd name="connsiteX775" fmla="*/ 3182994 w 7467600"/>
              <a:gd name="connsiteY775" fmla="*/ 828265 h 6858000"/>
              <a:gd name="connsiteX776" fmla="*/ 2892114 w 7467600"/>
              <a:gd name="connsiteY776" fmla="*/ 1172635 h 6858000"/>
              <a:gd name="connsiteX777" fmla="*/ 3021459 w 7467600"/>
              <a:gd name="connsiteY777" fmla="*/ 1035385 h 6858000"/>
              <a:gd name="connsiteX778" fmla="*/ 3153873 w 7467600"/>
              <a:gd name="connsiteY778" fmla="*/ 898971 h 6858000"/>
              <a:gd name="connsiteX779" fmla="*/ 3276511 w 7467600"/>
              <a:gd name="connsiteY779" fmla="*/ 786423 h 6858000"/>
              <a:gd name="connsiteX780" fmla="*/ 3584154 w 7467600"/>
              <a:gd name="connsiteY780" fmla="*/ 448218 h 6858000"/>
              <a:gd name="connsiteX781" fmla="*/ 3624562 w 7467600"/>
              <a:gd name="connsiteY781" fmla="*/ 367041 h 6858000"/>
              <a:gd name="connsiteX782" fmla="*/ 3766672 w 7467600"/>
              <a:gd name="connsiteY782" fmla="*/ 359429 h 6858000"/>
              <a:gd name="connsiteX783" fmla="*/ 3996338 w 7467600"/>
              <a:gd name="connsiteY783" fmla="*/ 968237 h 6858000"/>
              <a:gd name="connsiteX784" fmla="*/ 3766672 w 7467600"/>
              <a:gd name="connsiteY784" fmla="*/ 359429 h 6858000"/>
              <a:gd name="connsiteX785" fmla="*/ 5805386 w 7467600"/>
              <a:gd name="connsiteY785" fmla="*/ 239240 h 6858000"/>
              <a:gd name="connsiteX786" fmla="*/ 5736947 w 7467600"/>
              <a:gd name="connsiteY786" fmla="*/ 261367 h 6858000"/>
              <a:gd name="connsiteX787" fmla="*/ 5427012 w 7467600"/>
              <a:gd name="connsiteY787" fmla="*/ 311272 h 6858000"/>
              <a:gd name="connsiteX788" fmla="*/ 5147818 w 7467600"/>
              <a:gd name="connsiteY788" fmla="*/ 322112 h 6858000"/>
              <a:gd name="connsiteX789" fmla="*/ 5060854 w 7467600"/>
              <a:gd name="connsiteY789" fmla="*/ 311882 h 6858000"/>
              <a:gd name="connsiteX790" fmla="*/ 4945989 w 7467600"/>
              <a:gd name="connsiteY790" fmla="*/ 300516 h 6858000"/>
              <a:gd name="connsiteX791" fmla="*/ 5410479 w 7467600"/>
              <a:gd name="connsiteY791" fmla="*/ 348434 h 6858000"/>
              <a:gd name="connsiteX792" fmla="*/ 5805386 w 7467600"/>
              <a:gd name="connsiteY792" fmla="*/ 239240 h 6858000"/>
              <a:gd name="connsiteX793" fmla="*/ 5905192 w 7467600"/>
              <a:gd name="connsiteY793" fmla="*/ 163079 h 6858000"/>
              <a:gd name="connsiteX794" fmla="*/ 5865655 w 7467600"/>
              <a:gd name="connsiteY794" fmla="*/ 171901 h 6858000"/>
              <a:gd name="connsiteX795" fmla="*/ 5259740 w 7467600"/>
              <a:gd name="connsiteY795" fmla="*/ 257013 h 6858000"/>
              <a:gd name="connsiteX796" fmla="*/ 5208466 w 7467600"/>
              <a:gd name="connsiteY796" fmla="*/ 257550 h 6858000"/>
              <a:gd name="connsiteX797" fmla="*/ 4980204 w 7467600"/>
              <a:gd name="connsiteY797" fmla="*/ 271903 h 6858000"/>
              <a:gd name="connsiteX798" fmla="*/ 5068068 w 7467600"/>
              <a:gd name="connsiteY798" fmla="*/ 282244 h 6858000"/>
              <a:gd name="connsiteX799" fmla="*/ 5153231 w 7467600"/>
              <a:gd name="connsiteY799" fmla="*/ 292240 h 6858000"/>
              <a:gd name="connsiteX800" fmla="*/ 5426491 w 7467600"/>
              <a:gd name="connsiteY800" fmla="*/ 281128 h 6858000"/>
              <a:gd name="connsiteX801" fmla="*/ 5731212 w 7467600"/>
              <a:gd name="connsiteY801" fmla="*/ 231951 h 6858000"/>
              <a:gd name="connsiteX802" fmla="*/ 5905192 w 7467600"/>
              <a:gd name="connsiteY802" fmla="*/ 163079 h 6858000"/>
              <a:gd name="connsiteX803" fmla="*/ 5944437 w 7467600"/>
              <a:gd name="connsiteY803" fmla="*/ 113829 h 6858000"/>
              <a:gd name="connsiteX804" fmla="*/ 5825032 w 7467600"/>
              <a:gd name="connsiteY804" fmla="*/ 146405 h 6858000"/>
              <a:gd name="connsiteX805" fmla="*/ 4955599 w 7467600"/>
              <a:gd name="connsiteY805" fmla="*/ 247008 h 6858000"/>
              <a:gd name="connsiteX806" fmla="*/ 5210104 w 7467600"/>
              <a:gd name="connsiteY806" fmla="*/ 228123 h 6858000"/>
              <a:gd name="connsiteX807" fmla="*/ 5261015 w 7467600"/>
              <a:gd name="connsiteY807" fmla="*/ 227087 h 6858000"/>
              <a:gd name="connsiteX808" fmla="*/ 5861181 w 7467600"/>
              <a:gd name="connsiteY808" fmla="*/ 143093 h 6858000"/>
              <a:gd name="connsiteX809" fmla="*/ 5961252 w 7467600"/>
              <a:gd name="connsiteY809" fmla="*/ 114820 h 6858000"/>
              <a:gd name="connsiteX810" fmla="*/ 5944437 w 7467600"/>
              <a:gd name="connsiteY810" fmla="*/ 113829 h 6858000"/>
              <a:gd name="connsiteX811" fmla="*/ 3882765 w 7467600"/>
              <a:gd name="connsiteY811" fmla="*/ 0 h 6858000"/>
              <a:gd name="connsiteX812" fmla="*/ 3995099 w 7467600"/>
              <a:gd name="connsiteY812" fmla="*/ 0 h 6858000"/>
              <a:gd name="connsiteX813" fmla="*/ 4163818 w 7467600"/>
              <a:gd name="connsiteY813" fmla="*/ 234104 h 6858000"/>
              <a:gd name="connsiteX814" fmla="*/ 4172099 w 7467600"/>
              <a:gd name="connsiteY814" fmla="*/ 234207 h 6858000"/>
              <a:gd name="connsiteX815" fmla="*/ 4784282 w 7467600"/>
              <a:gd name="connsiteY815" fmla="*/ 276561 h 6858000"/>
              <a:gd name="connsiteX816" fmla="*/ 4801687 w 7467600"/>
              <a:gd name="connsiteY816" fmla="*/ 267764 h 6858000"/>
              <a:gd name="connsiteX817" fmla="*/ 6082788 w 7467600"/>
              <a:gd name="connsiteY817" fmla="*/ 64119 h 6858000"/>
              <a:gd name="connsiteX818" fmla="*/ 6099442 w 7467600"/>
              <a:gd name="connsiteY818" fmla="*/ 82568 h 6858000"/>
              <a:gd name="connsiteX819" fmla="*/ 4804137 w 7467600"/>
              <a:gd name="connsiteY819" fmla="*/ 320931 h 6858000"/>
              <a:gd name="connsiteX820" fmla="*/ 4227047 w 7467600"/>
              <a:gd name="connsiteY820" fmla="*/ 313415 h 6858000"/>
              <a:gd name="connsiteX821" fmla="*/ 4346041 w 7467600"/>
              <a:gd name="connsiteY821" fmla="*/ 456086 h 6858000"/>
              <a:gd name="connsiteX822" fmla="*/ 4870967 w 7467600"/>
              <a:gd name="connsiteY822" fmla="*/ 963061 h 6858000"/>
              <a:gd name="connsiteX823" fmla="*/ 4889647 w 7467600"/>
              <a:gd name="connsiteY823" fmla="*/ 957147 h 6858000"/>
              <a:gd name="connsiteX824" fmla="*/ 5422504 w 7467600"/>
              <a:gd name="connsiteY824" fmla="*/ 805191 h 6858000"/>
              <a:gd name="connsiteX825" fmla="*/ 6087656 w 7467600"/>
              <a:gd name="connsiteY825" fmla="*/ 826703 h 6858000"/>
              <a:gd name="connsiteX826" fmla="*/ 6058717 w 7467600"/>
              <a:gd name="connsiteY826" fmla="*/ 865992 h 6858000"/>
              <a:gd name="connsiteX827" fmla="*/ 4974153 w 7467600"/>
              <a:gd name="connsiteY827" fmla="*/ 1045456 h 6858000"/>
              <a:gd name="connsiteX828" fmla="*/ 5627835 w 7467600"/>
              <a:gd name="connsiteY828" fmla="*/ 1472077 h 6858000"/>
              <a:gd name="connsiteX829" fmla="*/ 5629817 w 7467600"/>
              <a:gd name="connsiteY829" fmla="*/ 1471412 h 6858000"/>
              <a:gd name="connsiteX830" fmla="*/ 5634124 w 7467600"/>
              <a:gd name="connsiteY830" fmla="*/ 1470572 h 6858000"/>
              <a:gd name="connsiteX831" fmla="*/ 5755832 w 7467600"/>
              <a:gd name="connsiteY831" fmla="*/ 1383886 h 6858000"/>
              <a:gd name="connsiteX832" fmla="*/ 6014186 w 7467600"/>
              <a:gd name="connsiteY832" fmla="*/ 1279799 h 6858000"/>
              <a:gd name="connsiteX833" fmla="*/ 6901619 w 7467600"/>
              <a:gd name="connsiteY833" fmla="*/ 1047874 h 6858000"/>
              <a:gd name="connsiteX834" fmla="*/ 6931566 w 7467600"/>
              <a:gd name="connsiteY834" fmla="*/ 1062034 h 6858000"/>
              <a:gd name="connsiteX835" fmla="*/ 5790982 w 7467600"/>
              <a:gd name="connsiteY835" fmla="*/ 1561380 h 6858000"/>
              <a:gd name="connsiteX836" fmla="*/ 6188971 w 7467600"/>
              <a:gd name="connsiteY836" fmla="*/ 1755168 h 6858000"/>
              <a:gd name="connsiteX837" fmla="*/ 6202446 w 7467600"/>
              <a:gd name="connsiteY837" fmla="*/ 1752268 h 6858000"/>
              <a:gd name="connsiteX838" fmla="*/ 7179560 w 7467600"/>
              <a:gd name="connsiteY838" fmla="*/ 1467551 h 6858000"/>
              <a:gd name="connsiteX839" fmla="*/ 7158730 w 7467600"/>
              <a:gd name="connsiteY839" fmla="*/ 1507835 h 6858000"/>
              <a:gd name="connsiteX840" fmla="*/ 6326959 w 7467600"/>
              <a:gd name="connsiteY840" fmla="*/ 1817686 h 6858000"/>
              <a:gd name="connsiteX841" fmla="*/ 6537433 w 7467600"/>
              <a:gd name="connsiteY841" fmla="*/ 1907790 h 6858000"/>
              <a:gd name="connsiteX842" fmla="*/ 6550221 w 7467600"/>
              <a:gd name="connsiteY842" fmla="*/ 1910729 h 6858000"/>
              <a:gd name="connsiteX843" fmla="*/ 6964438 w 7467600"/>
              <a:gd name="connsiteY843" fmla="*/ 2209505 h 6858000"/>
              <a:gd name="connsiteX844" fmla="*/ 7367862 w 7467600"/>
              <a:gd name="connsiteY844" fmla="*/ 2806833 h 6858000"/>
              <a:gd name="connsiteX845" fmla="*/ 7364329 w 7467600"/>
              <a:gd name="connsiteY845" fmla="*/ 2826907 h 6858000"/>
              <a:gd name="connsiteX846" fmla="*/ 7290545 w 7467600"/>
              <a:gd name="connsiteY846" fmla="*/ 2850663 h 6858000"/>
              <a:gd name="connsiteX847" fmla="*/ 6472036 w 7467600"/>
              <a:gd name="connsiteY847" fmla="*/ 1959003 h 6858000"/>
              <a:gd name="connsiteX848" fmla="*/ 5792897 w 7467600"/>
              <a:gd name="connsiteY848" fmla="*/ 1647747 h 6858000"/>
              <a:gd name="connsiteX849" fmla="*/ 5842751 w 7467600"/>
              <a:gd name="connsiteY849" fmla="*/ 1816112 h 6858000"/>
              <a:gd name="connsiteX850" fmla="*/ 5847424 w 7467600"/>
              <a:gd name="connsiteY850" fmla="*/ 1815776 h 6858000"/>
              <a:gd name="connsiteX851" fmla="*/ 6399821 w 7467600"/>
              <a:gd name="connsiteY851" fmla="*/ 2344799 h 6858000"/>
              <a:gd name="connsiteX852" fmla="*/ 6323232 w 7467600"/>
              <a:gd name="connsiteY852" fmla="*/ 2389634 h 6858000"/>
              <a:gd name="connsiteX853" fmla="*/ 5942958 w 7467600"/>
              <a:gd name="connsiteY853" fmla="*/ 2077708 h 6858000"/>
              <a:gd name="connsiteX854" fmla="*/ 5921559 w 7467600"/>
              <a:gd name="connsiteY854" fmla="*/ 2378596 h 6858000"/>
              <a:gd name="connsiteX855" fmla="*/ 5817651 w 7467600"/>
              <a:gd name="connsiteY855" fmla="*/ 3023919 h 6858000"/>
              <a:gd name="connsiteX856" fmla="*/ 5729634 w 7467600"/>
              <a:gd name="connsiteY856" fmla="*/ 3051849 h 6858000"/>
              <a:gd name="connsiteX857" fmla="*/ 5611018 w 7467600"/>
              <a:gd name="connsiteY857" fmla="*/ 2316769 h 6858000"/>
              <a:gd name="connsiteX858" fmla="*/ 5687608 w 7467600"/>
              <a:gd name="connsiteY858" fmla="*/ 2039972 h 6858000"/>
              <a:gd name="connsiteX859" fmla="*/ 5657554 w 7467600"/>
              <a:gd name="connsiteY859" fmla="*/ 1576445 h 6858000"/>
              <a:gd name="connsiteX860" fmla="*/ 5150475 w 7467600"/>
              <a:gd name="connsiteY860" fmla="*/ 1274012 h 6858000"/>
              <a:gd name="connsiteX861" fmla="*/ 5349142 w 7467600"/>
              <a:gd name="connsiteY861" fmla="*/ 2204405 h 6858000"/>
              <a:gd name="connsiteX862" fmla="*/ 5262214 w 7467600"/>
              <a:gd name="connsiteY862" fmla="*/ 2233836 h 6858000"/>
              <a:gd name="connsiteX863" fmla="*/ 4981539 w 7467600"/>
              <a:gd name="connsiteY863" fmla="*/ 1542201 h 6858000"/>
              <a:gd name="connsiteX864" fmla="*/ 4958461 w 7467600"/>
              <a:gd name="connsiteY864" fmla="*/ 1136957 h 6858000"/>
              <a:gd name="connsiteX865" fmla="*/ 4655015 w 7467600"/>
              <a:gd name="connsiteY865" fmla="*/ 891426 h 6858000"/>
              <a:gd name="connsiteX866" fmla="*/ 4348002 w 7467600"/>
              <a:gd name="connsiteY866" fmla="*/ 2205895 h 6858000"/>
              <a:gd name="connsiteX867" fmla="*/ 4262250 w 7467600"/>
              <a:gd name="connsiteY867" fmla="*/ 2219972 h 6858000"/>
              <a:gd name="connsiteX868" fmla="*/ 4550611 w 7467600"/>
              <a:gd name="connsiteY868" fmla="*/ 817540 h 6858000"/>
              <a:gd name="connsiteX869" fmla="*/ 4564418 w 7467600"/>
              <a:gd name="connsiteY869" fmla="*/ 808293 h 6858000"/>
              <a:gd name="connsiteX870" fmla="*/ 4266388 w 7467600"/>
              <a:gd name="connsiteY870" fmla="*/ 500083 h 6858000"/>
              <a:gd name="connsiteX871" fmla="*/ 4032842 w 7467600"/>
              <a:gd name="connsiteY871" fmla="*/ 211809 h 6858000"/>
              <a:gd name="connsiteX872" fmla="*/ 3882765 w 7467600"/>
              <a:gd name="connsiteY872" fmla="*/ 0 h 6858000"/>
              <a:gd name="connsiteX873" fmla="*/ 3721337 w 7467600"/>
              <a:gd name="connsiteY873" fmla="*/ 0 h 6858000"/>
              <a:gd name="connsiteX874" fmla="*/ 3797544 w 7467600"/>
              <a:gd name="connsiteY874" fmla="*/ 0 h 6858000"/>
              <a:gd name="connsiteX875" fmla="*/ 3775734 w 7467600"/>
              <a:gd name="connsiteY875" fmla="*/ 95131 h 6858000"/>
              <a:gd name="connsiteX876" fmla="*/ 3724807 w 7467600"/>
              <a:gd name="connsiteY876" fmla="*/ 272257 h 6858000"/>
              <a:gd name="connsiteX877" fmla="*/ 3726844 w 7467600"/>
              <a:gd name="connsiteY877" fmla="*/ 282988 h 6858000"/>
              <a:gd name="connsiteX878" fmla="*/ 3742664 w 7467600"/>
              <a:gd name="connsiteY878" fmla="*/ 279918 h 6858000"/>
              <a:gd name="connsiteX879" fmla="*/ 4103910 w 7467600"/>
              <a:gd name="connsiteY879" fmla="*/ 1161917 h 6858000"/>
              <a:gd name="connsiteX880" fmla="*/ 4020269 w 7467600"/>
              <a:gd name="connsiteY880" fmla="*/ 1200406 h 6858000"/>
              <a:gd name="connsiteX881" fmla="*/ 3674882 w 7467600"/>
              <a:gd name="connsiteY881" fmla="*/ 488524 h 6858000"/>
              <a:gd name="connsiteX882" fmla="*/ 3132682 w 7467600"/>
              <a:gd name="connsiteY882" fmla="*/ 1072284 h 6858000"/>
              <a:gd name="connsiteX883" fmla="*/ 2716346 w 7467600"/>
              <a:gd name="connsiteY883" fmla="*/ 1276376 h 6858000"/>
              <a:gd name="connsiteX884" fmla="*/ 2716772 w 7467600"/>
              <a:gd name="connsiteY884" fmla="*/ 1255462 h 6858000"/>
              <a:gd name="connsiteX885" fmla="*/ 3471096 w 7467600"/>
              <a:gd name="connsiteY885" fmla="*/ 437072 h 6858000"/>
              <a:gd name="connsiteX886" fmla="*/ 3639057 w 7467600"/>
              <a:gd name="connsiteY886" fmla="*/ 286334 h 6858000"/>
              <a:gd name="connsiteX887" fmla="*/ 3640309 w 7467600"/>
              <a:gd name="connsiteY887" fmla="*/ 284664 h 6858000"/>
              <a:gd name="connsiteX888" fmla="*/ 3646022 w 7467600"/>
              <a:gd name="connsiteY888" fmla="*/ 276711 h 6858000"/>
              <a:gd name="connsiteX889" fmla="*/ 3707943 w 7467600"/>
              <a:gd name="connsiteY889" fmla="*/ 65958 h 6858000"/>
              <a:gd name="connsiteX890" fmla="*/ 3721337 w 7467600"/>
              <a:gd name="connsiteY890" fmla="*/ 0 h 6858000"/>
              <a:gd name="connsiteX891" fmla="*/ 2867960 w 7467600"/>
              <a:gd name="connsiteY891" fmla="*/ 0 h 6858000"/>
              <a:gd name="connsiteX892" fmla="*/ 2926351 w 7467600"/>
              <a:gd name="connsiteY892" fmla="*/ 0 h 6858000"/>
              <a:gd name="connsiteX893" fmla="*/ 2902823 w 7467600"/>
              <a:gd name="connsiteY893" fmla="*/ 262929 h 6858000"/>
              <a:gd name="connsiteX894" fmla="*/ 2940663 w 7467600"/>
              <a:gd name="connsiteY894" fmla="*/ 140884 h 6858000"/>
              <a:gd name="connsiteX895" fmla="*/ 2947039 w 7467600"/>
              <a:gd name="connsiteY895" fmla="*/ 122524 h 6858000"/>
              <a:gd name="connsiteX896" fmla="*/ 2984316 w 7467600"/>
              <a:gd name="connsiteY896" fmla="*/ 0 h 6858000"/>
              <a:gd name="connsiteX897" fmla="*/ 3016114 w 7467600"/>
              <a:gd name="connsiteY897" fmla="*/ 0 h 6858000"/>
              <a:gd name="connsiteX898" fmla="*/ 2979949 w 7467600"/>
              <a:gd name="connsiteY898" fmla="*/ 119274 h 6858000"/>
              <a:gd name="connsiteX899" fmla="*/ 3023879 w 7467600"/>
              <a:gd name="connsiteY899" fmla="*/ 0 h 6858000"/>
              <a:gd name="connsiteX900" fmla="*/ 3105400 w 7467600"/>
              <a:gd name="connsiteY900" fmla="*/ 0 h 6858000"/>
              <a:gd name="connsiteX901" fmla="*/ 3094669 w 7467600"/>
              <a:gd name="connsiteY901" fmla="*/ 30308 h 6858000"/>
              <a:gd name="connsiteX902" fmla="*/ 2901945 w 7467600"/>
              <a:gd name="connsiteY902" fmla="*/ 466538 h 6858000"/>
              <a:gd name="connsiteX903" fmla="*/ 2815209 w 7467600"/>
              <a:gd name="connsiteY903" fmla="*/ 497361 h 6858000"/>
              <a:gd name="connsiteX904" fmla="*/ 2844845 w 7467600"/>
              <a:gd name="connsiteY904" fmla="*/ 127638 h 6858000"/>
              <a:gd name="connsiteX905" fmla="*/ 2867960 w 7467600"/>
              <a:gd name="connsiteY905" fmla="*/ 0 h 6858000"/>
              <a:gd name="connsiteX906" fmla="*/ 1057230 w 7467600"/>
              <a:gd name="connsiteY906" fmla="*/ 0 h 6858000"/>
              <a:gd name="connsiteX907" fmla="*/ 1111003 w 7467600"/>
              <a:gd name="connsiteY907" fmla="*/ 0 h 6858000"/>
              <a:gd name="connsiteX908" fmla="*/ 1125553 w 7467600"/>
              <a:gd name="connsiteY908" fmla="*/ 52588 h 6858000"/>
              <a:gd name="connsiteX909" fmla="*/ 1304276 w 7467600"/>
              <a:gd name="connsiteY909" fmla="*/ 476275 h 6858000"/>
              <a:gd name="connsiteX910" fmla="*/ 1492066 w 7467600"/>
              <a:gd name="connsiteY910" fmla="*/ 886333 h 6858000"/>
              <a:gd name="connsiteX911" fmla="*/ 1423698 w 7467600"/>
              <a:gd name="connsiteY911" fmla="*/ 710817 h 6858000"/>
              <a:gd name="connsiteX912" fmla="*/ 1357609 w 7467600"/>
              <a:gd name="connsiteY912" fmla="*/ 532892 h 6858000"/>
              <a:gd name="connsiteX913" fmla="*/ 1309550 w 7467600"/>
              <a:gd name="connsiteY913" fmla="*/ 374031 h 6858000"/>
              <a:gd name="connsiteX914" fmla="*/ 1193673 w 7467600"/>
              <a:gd name="connsiteY914" fmla="*/ 49533 h 6858000"/>
              <a:gd name="connsiteX915" fmla="*/ 1164391 w 7467600"/>
              <a:gd name="connsiteY915" fmla="*/ 0 h 6858000"/>
              <a:gd name="connsiteX916" fmla="*/ 1200666 w 7467600"/>
              <a:gd name="connsiteY916" fmla="*/ 0 h 6858000"/>
              <a:gd name="connsiteX917" fmla="*/ 1223408 w 7467600"/>
              <a:gd name="connsiteY917" fmla="*/ 38996 h 6858000"/>
              <a:gd name="connsiteX918" fmla="*/ 1339635 w 7467600"/>
              <a:gd name="connsiteY918" fmla="*/ 365517 h 6858000"/>
              <a:gd name="connsiteX919" fmla="*/ 1387469 w 7467600"/>
              <a:gd name="connsiteY919" fmla="*/ 523079 h 6858000"/>
              <a:gd name="connsiteX920" fmla="*/ 1452685 w 7467600"/>
              <a:gd name="connsiteY920" fmla="*/ 699806 h 6858000"/>
              <a:gd name="connsiteX921" fmla="*/ 1492092 w 7467600"/>
              <a:gd name="connsiteY921" fmla="*/ 800424 h 6858000"/>
              <a:gd name="connsiteX922" fmla="*/ 1455302 w 7467600"/>
              <a:gd name="connsiteY922" fmla="*/ 632913 h 6858000"/>
              <a:gd name="connsiteX923" fmla="*/ 1222336 w 7467600"/>
              <a:gd name="connsiteY923" fmla="*/ 9480 h 6858000"/>
              <a:gd name="connsiteX924" fmla="*/ 1214634 w 7467600"/>
              <a:gd name="connsiteY924" fmla="*/ 0 h 6858000"/>
              <a:gd name="connsiteX925" fmla="*/ 1289827 w 7467600"/>
              <a:gd name="connsiteY925" fmla="*/ 0 h 6858000"/>
              <a:gd name="connsiteX926" fmla="*/ 1321076 w 7467600"/>
              <a:gd name="connsiteY926" fmla="*/ 59722 h 6858000"/>
              <a:gd name="connsiteX927" fmla="*/ 1512579 w 7467600"/>
              <a:gd name="connsiteY927" fmla="*/ 626441 h 6858000"/>
              <a:gd name="connsiteX928" fmla="*/ 1506076 w 7467600"/>
              <a:gd name="connsiteY928" fmla="*/ 1089289 h 6858000"/>
              <a:gd name="connsiteX929" fmla="*/ 1486346 w 7467600"/>
              <a:gd name="connsiteY929" fmla="*/ 1079919 h 6858000"/>
              <a:gd name="connsiteX930" fmla="*/ 1070511 w 7467600"/>
              <a:gd name="connsiteY930" fmla="*/ 48609 h 6858000"/>
              <a:gd name="connsiteX931" fmla="*/ 1057230 w 7467600"/>
              <a:gd name="connsiteY931" fmla="*/ 0 h 6858000"/>
              <a:gd name="connsiteX932" fmla="*/ 43151 w 7467600"/>
              <a:gd name="connsiteY932" fmla="*/ 0 h 6858000"/>
              <a:gd name="connsiteX933" fmla="*/ 95283 w 7467600"/>
              <a:gd name="connsiteY933" fmla="*/ 0 h 6858000"/>
              <a:gd name="connsiteX934" fmla="*/ 300708 w 7467600"/>
              <a:gd name="connsiteY934" fmla="*/ 154571 h 6858000"/>
              <a:gd name="connsiteX935" fmla="*/ 530414 w 7467600"/>
              <a:gd name="connsiteY935" fmla="*/ 354673 h 6858000"/>
              <a:gd name="connsiteX936" fmla="*/ 333785 w 7467600"/>
              <a:gd name="connsiteY936" fmla="*/ 161564 h 6858000"/>
              <a:gd name="connsiteX937" fmla="*/ 147005 w 7467600"/>
              <a:gd name="connsiteY937" fmla="*/ 0 h 6858000"/>
              <a:gd name="connsiteX938" fmla="*/ 272509 w 7467600"/>
              <a:gd name="connsiteY938" fmla="*/ 0 h 6858000"/>
              <a:gd name="connsiteX939" fmla="*/ 326276 w 7467600"/>
              <a:gd name="connsiteY939" fmla="*/ 45847 h 6858000"/>
              <a:gd name="connsiteX940" fmla="*/ 823759 w 7467600"/>
              <a:gd name="connsiteY940" fmla="*/ 574145 h 6858000"/>
              <a:gd name="connsiteX941" fmla="*/ 811254 w 7467600"/>
              <a:gd name="connsiteY941" fmla="*/ 665546 h 6858000"/>
              <a:gd name="connsiteX942" fmla="*/ 154042 w 7467600"/>
              <a:gd name="connsiteY942" fmla="*/ 261522 h 6858000"/>
              <a:gd name="connsiteX943" fmla="*/ 13550 w 7467600"/>
              <a:gd name="connsiteY943" fmla="*/ 158423 h 6858000"/>
              <a:gd name="connsiteX944" fmla="*/ 0 w 7467600"/>
              <a:gd name="connsiteY944" fmla="*/ 146618 h 6858000"/>
              <a:gd name="connsiteX945" fmla="*/ 0 w 7467600"/>
              <a:gd name="connsiteY945" fmla="*/ 59161 h 6858000"/>
              <a:gd name="connsiteX946" fmla="*/ 45427 w 7467600"/>
              <a:gd name="connsiteY946" fmla="*/ 101078 h 6858000"/>
              <a:gd name="connsiteX947" fmla="*/ 630103 w 7467600"/>
              <a:gd name="connsiteY947" fmla="*/ 485885 h 6858000"/>
              <a:gd name="connsiteX948" fmla="*/ 532040 w 7467600"/>
              <a:gd name="connsiteY948" fmla="*/ 399359 h 6858000"/>
              <a:gd name="connsiteX949" fmla="*/ 517618 w 7467600"/>
              <a:gd name="connsiteY949" fmla="*/ 385726 h 6858000"/>
              <a:gd name="connsiteX950" fmla="*/ 285074 w 7467600"/>
              <a:gd name="connsiteY950" fmla="*/ 182755 h 6858000"/>
              <a:gd name="connsiteX951" fmla="*/ 43151 w 7467600"/>
              <a:gd name="connsiteY951"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10696 w 7467600"/>
              <a:gd name="connsiteY4" fmla="*/ 6803861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467600 w 7467600"/>
              <a:gd name="connsiteY16" fmla="*/ 6805948 h 6858000"/>
              <a:gd name="connsiteX17" fmla="*/ 7467600 w 7467600"/>
              <a:gd name="connsiteY17" fmla="*/ 6831490 h 6858000"/>
              <a:gd name="connsiteX18" fmla="*/ 7410696 w 7467600"/>
              <a:gd name="connsiteY18" fmla="*/ 6803861 h 6858000"/>
              <a:gd name="connsiteX19" fmla="*/ 1019354 w 7467600"/>
              <a:gd name="connsiteY19" fmla="*/ 6315006 h 6858000"/>
              <a:gd name="connsiteX20" fmla="*/ 441046 w 7467600"/>
              <a:gd name="connsiteY20" fmla="*/ 6691153 h 6858000"/>
              <a:gd name="connsiteX21" fmla="*/ 1019354 w 7467600"/>
              <a:gd name="connsiteY21" fmla="*/ 6315006 h 6858000"/>
              <a:gd name="connsiteX22" fmla="*/ 991680 w 7467600"/>
              <a:gd name="connsiteY22" fmla="*/ 6298413 h 6858000"/>
              <a:gd name="connsiteX23" fmla="*/ 409060 w 7467600"/>
              <a:gd name="connsiteY23" fmla="*/ 6671470 h 6858000"/>
              <a:gd name="connsiteX24" fmla="*/ 991680 w 7467600"/>
              <a:gd name="connsiteY24" fmla="*/ 6298413 h 6858000"/>
              <a:gd name="connsiteX25" fmla="*/ 103333 w 7467600"/>
              <a:gd name="connsiteY25" fmla="*/ 5699602 h 6858000"/>
              <a:gd name="connsiteX26" fmla="*/ 233938 w 7467600"/>
              <a:gd name="connsiteY26" fmla="*/ 5809416 h 6858000"/>
              <a:gd name="connsiteX27" fmla="*/ 883580 w 7467600"/>
              <a:gd name="connsiteY27" fmla="*/ 6180710 h 6858000"/>
              <a:gd name="connsiteX28" fmla="*/ 487337 w 7467600"/>
              <a:gd name="connsiteY28" fmla="*/ 5950182 h 6858000"/>
              <a:gd name="connsiteX29" fmla="*/ 354051 w 7467600"/>
              <a:gd name="connsiteY29" fmla="*/ 5854912 h 6858000"/>
              <a:gd name="connsiteX30" fmla="*/ 195436 w 7467600"/>
              <a:gd name="connsiteY30" fmla="*/ 5755068 h 6858000"/>
              <a:gd name="connsiteX31" fmla="*/ 103333 w 7467600"/>
              <a:gd name="connsiteY31" fmla="*/ 5699602 h 6858000"/>
              <a:gd name="connsiteX32" fmla="*/ 5539432 w 7467600"/>
              <a:gd name="connsiteY32" fmla="*/ 5642928 h 6858000"/>
              <a:gd name="connsiteX33" fmla="*/ 5555462 w 7467600"/>
              <a:gd name="connsiteY33" fmla="*/ 5694454 h 6858000"/>
              <a:gd name="connsiteX34" fmla="*/ 5828270 w 7467600"/>
              <a:gd name="connsiteY34" fmla="*/ 6320663 h 6858000"/>
              <a:gd name="connsiteX35" fmla="*/ 5947416 w 7467600"/>
              <a:gd name="connsiteY35" fmla="*/ 6574846 h 6858000"/>
              <a:gd name="connsiteX36" fmla="*/ 5539432 w 7467600"/>
              <a:gd name="connsiteY36" fmla="*/ 5642928 h 6858000"/>
              <a:gd name="connsiteX37" fmla="*/ 51253 w 7467600"/>
              <a:gd name="connsiteY37" fmla="*/ 5631825 h 6858000"/>
              <a:gd name="connsiteX38" fmla="*/ 211622 w 7467600"/>
              <a:gd name="connsiteY38" fmla="*/ 5728803 h 6858000"/>
              <a:gd name="connsiteX39" fmla="*/ 371652 w 7467600"/>
              <a:gd name="connsiteY39" fmla="*/ 5829062 h 6858000"/>
              <a:gd name="connsiteX40" fmla="*/ 505903 w 7467600"/>
              <a:gd name="connsiteY40" fmla="*/ 5925221 h 6858000"/>
              <a:gd name="connsiteX41" fmla="*/ 899240 w 7467600"/>
              <a:gd name="connsiteY41" fmla="*/ 6153068 h 6858000"/>
              <a:gd name="connsiteX42" fmla="*/ 988114 w 7467600"/>
              <a:gd name="connsiteY42" fmla="*/ 6174204 h 6858000"/>
              <a:gd name="connsiteX43" fmla="*/ 845971 w 7467600"/>
              <a:gd name="connsiteY43" fmla="*/ 6067177 h 6858000"/>
              <a:gd name="connsiteX44" fmla="*/ 448057 w 7467600"/>
              <a:gd name="connsiteY44" fmla="*/ 5841376 h 6858000"/>
              <a:gd name="connsiteX45" fmla="*/ 51253 w 7467600"/>
              <a:gd name="connsiteY45" fmla="*/ 5631825 h 6858000"/>
              <a:gd name="connsiteX46" fmla="*/ 2606687 w 7467600"/>
              <a:gd name="connsiteY46" fmla="*/ 5630718 h 6858000"/>
              <a:gd name="connsiteX47" fmla="*/ 2645658 w 7467600"/>
              <a:gd name="connsiteY47" fmla="*/ 6640259 h 6858000"/>
              <a:gd name="connsiteX48" fmla="*/ 2606687 w 7467600"/>
              <a:gd name="connsiteY48" fmla="*/ 5630718 h 6858000"/>
              <a:gd name="connsiteX49" fmla="*/ 3642057 w 7467600"/>
              <a:gd name="connsiteY49" fmla="*/ 5573487 h 6858000"/>
              <a:gd name="connsiteX50" fmla="*/ 3632981 w 7467600"/>
              <a:gd name="connsiteY50" fmla="*/ 5579437 h 6858000"/>
              <a:gd name="connsiteX51" fmla="*/ 3382436 w 7467600"/>
              <a:gd name="connsiteY51" fmla="*/ 5952726 h 6858000"/>
              <a:gd name="connsiteX52" fmla="*/ 3191929 w 7467600"/>
              <a:gd name="connsiteY52" fmla="*/ 6662669 h 6858000"/>
              <a:gd name="connsiteX53" fmla="*/ 3369898 w 7467600"/>
              <a:gd name="connsiteY53" fmla="*/ 6081771 h 6858000"/>
              <a:gd name="connsiteX54" fmla="*/ 3642057 w 7467600"/>
              <a:gd name="connsiteY54" fmla="*/ 5573487 h 6858000"/>
              <a:gd name="connsiteX55" fmla="*/ 2650666 w 7467600"/>
              <a:gd name="connsiteY55" fmla="*/ 5530686 h 6858000"/>
              <a:gd name="connsiteX56" fmla="*/ 2650249 w 7467600"/>
              <a:gd name="connsiteY56" fmla="*/ 5532101 h 6858000"/>
              <a:gd name="connsiteX57" fmla="*/ 2663808 w 7467600"/>
              <a:gd name="connsiteY57" fmla="*/ 6535215 h 6858000"/>
              <a:gd name="connsiteX58" fmla="*/ 2665418 w 7467600"/>
              <a:gd name="connsiteY58" fmla="*/ 6132756 h 6858000"/>
              <a:gd name="connsiteX59" fmla="*/ 2650666 w 7467600"/>
              <a:gd name="connsiteY59" fmla="*/ 5530686 h 6858000"/>
              <a:gd name="connsiteX60" fmla="*/ 2680277 w 7467600"/>
              <a:gd name="connsiteY60" fmla="*/ 5479204 h 6858000"/>
              <a:gd name="connsiteX61" fmla="*/ 2678972 w 7467600"/>
              <a:gd name="connsiteY61" fmla="*/ 5481582 h 6858000"/>
              <a:gd name="connsiteX62" fmla="*/ 2696666 w 7467600"/>
              <a:gd name="connsiteY62" fmla="*/ 6133836 h 6858000"/>
              <a:gd name="connsiteX63" fmla="*/ 2695769 w 7467600"/>
              <a:gd name="connsiteY63" fmla="*/ 6390955 h 6858000"/>
              <a:gd name="connsiteX64" fmla="*/ 2739893 w 7467600"/>
              <a:gd name="connsiteY64" fmla="*/ 6108357 h 6858000"/>
              <a:gd name="connsiteX65" fmla="*/ 2680277 w 7467600"/>
              <a:gd name="connsiteY65" fmla="*/ 5479204 h 6858000"/>
              <a:gd name="connsiteX66" fmla="*/ 1132195 w 7467600"/>
              <a:gd name="connsiteY66" fmla="*/ 5467980 h 6858000"/>
              <a:gd name="connsiteX67" fmla="*/ 1679056 w 7467600"/>
              <a:gd name="connsiteY67" fmla="*/ 5516907 h 6858000"/>
              <a:gd name="connsiteX68" fmla="*/ 2128648 w 7467600"/>
              <a:gd name="connsiteY68" fmla="*/ 5474249 h 6858000"/>
              <a:gd name="connsiteX69" fmla="*/ 1825619 w 7467600"/>
              <a:gd name="connsiteY69" fmla="*/ 5478447 h 6858000"/>
              <a:gd name="connsiteX70" fmla="*/ 1737798 w 7467600"/>
              <a:gd name="connsiteY70" fmla="*/ 5483353 h 6858000"/>
              <a:gd name="connsiteX71" fmla="*/ 1132195 w 7467600"/>
              <a:gd name="connsiteY71" fmla="*/ 5467980 h 6858000"/>
              <a:gd name="connsiteX72" fmla="*/ 1456157 w 7467600"/>
              <a:gd name="connsiteY72" fmla="*/ 5371404 h 6858000"/>
              <a:gd name="connsiteX73" fmla="*/ 1244432 w 7467600"/>
              <a:gd name="connsiteY73" fmla="*/ 5385601 h 6858000"/>
              <a:gd name="connsiteX74" fmla="*/ 973990 w 7467600"/>
              <a:gd name="connsiteY74" fmla="*/ 5424940 h 6858000"/>
              <a:gd name="connsiteX75" fmla="*/ 1103809 w 7467600"/>
              <a:gd name="connsiteY75" fmla="*/ 5433720 h 6858000"/>
              <a:gd name="connsiteX76" fmla="*/ 1123454 w 7467600"/>
              <a:gd name="connsiteY76" fmla="*/ 5435727 h 6858000"/>
              <a:gd name="connsiteX77" fmla="*/ 1737017 w 7467600"/>
              <a:gd name="connsiteY77" fmla="*/ 5452183 h 6858000"/>
              <a:gd name="connsiteX78" fmla="*/ 1824397 w 7467600"/>
              <a:gd name="connsiteY78" fmla="*/ 5447757 h 6858000"/>
              <a:gd name="connsiteX79" fmla="*/ 2070059 w 7467600"/>
              <a:gd name="connsiteY79" fmla="*/ 5441660 h 6858000"/>
              <a:gd name="connsiteX80" fmla="*/ 1456157 w 7467600"/>
              <a:gd name="connsiteY80" fmla="*/ 5371404 h 6858000"/>
              <a:gd name="connsiteX81" fmla="*/ 4988186 w 7467600"/>
              <a:gd name="connsiteY81" fmla="*/ 5216467 h 6858000"/>
              <a:gd name="connsiteX82" fmla="*/ 4777334 w 7467600"/>
              <a:gd name="connsiteY82" fmla="*/ 5406072 h 6858000"/>
              <a:gd name="connsiteX83" fmla="*/ 4718341 w 7467600"/>
              <a:gd name="connsiteY83" fmla="*/ 5468043 h 6858000"/>
              <a:gd name="connsiteX84" fmla="*/ 4604655 w 7467600"/>
              <a:gd name="connsiteY84" fmla="*/ 5583434 h 6858000"/>
              <a:gd name="connsiteX85" fmla="*/ 4565074 w 7467600"/>
              <a:gd name="connsiteY85" fmla="*/ 5618550 h 6858000"/>
              <a:gd name="connsiteX86" fmla="*/ 4988186 w 7467600"/>
              <a:gd name="connsiteY86" fmla="*/ 5216467 h 6858000"/>
              <a:gd name="connsiteX87" fmla="*/ 4978032 w 7467600"/>
              <a:gd name="connsiteY87" fmla="*/ 5183809 h 6858000"/>
              <a:gd name="connsiteX88" fmla="*/ 4463413 w 7467600"/>
              <a:gd name="connsiteY88" fmla="*/ 5615162 h 6858000"/>
              <a:gd name="connsiteX89" fmla="*/ 4358134 w 7467600"/>
              <a:gd name="connsiteY89" fmla="*/ 5742791 h 6858000"/>
              <a:gd name="connsiteX90" fmla="*/ 4376219 w 7467600"/>
              <a:gd name="connsiteY90" fmla="*/ 5729027 h 6858000"/>
              <a:gd name="connsiteX91" fmla="*/ 4582340 w 7467600"/>
              <a:gd name="connsiteY91" fmla="*/ 5561037 h 6858000"/>
              <a:gd name="connsiteX92" fmla="*/ 4694684 w 7467600"/>
              <a:gd name="connsiteY92" fmla="*/ 5447098 h 6858000"/>
              <a:gd name="connsiteX93" fmla="*/ 4754123 w 7467600"/>
              <a:gd name="connsiteY93" fmla="*/ 5384643 h 6858000"/>
              <a:gd name="connsiteX94" fmla="*/ 4978032 w 7467600"/>
              <a:gd name="connsiteY94" fmla="*/ 5183809 h 6858000"/>
              <a:gd name="connsiteX95" fmla="*/ 1903353 w 7467600"/>
              <a:gd name="connsiteY95" fmla="*/ 5044827 h 6858000"/>
              <a:gd name="connsiteX96" fmla="*/ 1936931 w 7467600"/>
              <a:gd name="connsiteY96" fmla="*/ 5093954 h 6858000"/>
              <a:gd name="connsiteX97" fmla="*/ 2195868 w 7467600"/>
              <a:gd name="connsiteY97" fmla="*/ 5396574 h 6858000"/>
              <a:gd name="connsiteX98" fmla="*/ 2088852 w 7467600"/>
              <a:gd name="connsiteY98" fmla="*/ 5166123 h 6858000"/>
              <a:gd name="connsiteX99" fmla="*/ 1958241 w 7467600"/>
              <a:gd name="connsiteY99" fmla="*/ 5067955 h 6858000"/>
              <a:gd name="connsiteX100" fmla="*/ 1903353 w 7467600"/>
              <a:gd name="connsiteY100" fmla="*/ 5044827 h 6858000"/>
              <a:gd name="connsiteX101" fmla="*/ 1979378 w 7467600"/>
              <a:gd name="connsiteY101" fmla="*/ 4769504 h 6858000"/>
              <a:gd name="connsiteX102" fmla="*/ 2882120 w 7467600"/>
              <a:gd name="connsiteY102" fmla="*/ 5064547 h 6858000"/>
              <a:gd name="connsiteX103" fmla="*/ 2793103 w 7467600"/>
              <a:gd name="connsiteY103" fmla="*/ 5039699 h 6858000"/>
              <a:gd name="connsiteX104" fmla="*/ 2770041 w 7467600"/>
              <a:gd name="connsiteY104" fmla="*/ 5033634 h 6858000"/>
              <a:gd name="connsiteX105" fmla="*/ 1979378 w 7467600"/>
              <a:gd name="connsiteY105" fmla="*/ 4769504 h 6858000"/>
              <a:gd name="connsiteX106" fmla="*/ 1927410 w 7467600"/>
              <a:gd name="connsiteY106" fmla="*/ 4716164 h 6858000"/>
              <a:gd name="connsiteX107" fmla="*/ 1959587 w 7467600"/>
              <a:gd name="connsiteY107" fmla="*/ 4728849 h 6858000"/>
              <a:gd name="connsiteX108" fmla="*/ 2777707 w 7467600"/>
              <a:gd name="connsiteY108" fmla="*/ 5003991 h 6858000"/>
              <a:gd name="connsiteX109" fmla="*/ 2800768 w 7467600"/>
              <a:gd name="connsiteY109" fmla="*/ 5010056 h 6858000"/>
              <a:gd name="connsiteX110" fmla="*/ 2879408 w 7467600"/>
              <a:gd name="connsiteY110" fmla="*/ 5031590 h 6858000"/>
              <a:gd name="connsiteX111" fmla="*/ 2862295 w 7467600"/>
              <a:gd name="connsiteY111" fmla="*/ 5022958 h 6858000"/>
              <a:gd name="connsiteX112" fmla="*/ 2813343 w 7467600"/>
              <a:gd name="connsiteY112" fmla="*/ 4998369 h 6858000"/>
              <a:gd name="connsiteX113" fmla="*/ 2646245 w 7467600"/>
              <a:gd name="connsiteY113" fmla="*/ 4930999 h 6858000"/>
              <a:gd name="connsiteX114" fmla="*/ 1999243 w 7467600"/>
              <a:gd name="connsiteY114" fmla="*/ 4730524 h 6858000"/>
              <a:gd name="connsiteX115" fmla="*/ 1979527 w 7467600"/>
              <a:gd name="connsiteY115" fmla="*/ 4726651 h 6858000"/>
              <a:gd name="connsiteX116" fmla="*/ 1927410 w 7467600"/>
              <a:gd name="connsiteY116" fmla="*/ 4716164 h 6858000"/>
              <a:gd name="connsiteX117" fmla="*/ 1997014 w 7467600"/>
              <a:gd name="connsiteY117" fmla="*/ 4698007 h 6858000"/>
              <a:gd name="connsiteX118" fmla="*/ 2005458 w 7467600"/>
              <a:gd name="connsiteY118" fmla="*/ 4699540 h 6858000"/>
              <a:gd name="connsiteX119" fmla="*/ 2657186 w 7467600"/>
              <a:gd name="connsiteY119" fmla="*/ 4901687 h 6858000"/>
              <a:gd name="connsiteX120" fmla="*/ 2826662 w 7467600"/>
              <a:gd name="connsiteY120" fmla="*/ 4970362 h 6858000"/>
              <a:gd name="connsiteX121" fmla="*/ 2876100 w 7467600"/>
              <a:gd name="connsiteY121" fmla="*/ 4995397 h 6858000"/>
              <a:gd name="connsiteX122" fmla="*/ 3042600 w 7467600"/>
              <a:gd name="connsiteY122" fmla="*/ 5059532 h 6858000"/>
              <a:gd name="connsiteX123" fmla="*/ 1997014 w 7467600"/>
              <a:gd name="connsiteY123" fmla="*/ 4698007 h 6858000"/>
              <a:gd name="connsiteX124" fmla="*/ 2305292 w 7467600"/>
              <a:gd name="connsiteY124" fmla="*/ 4219492 h 6858000"/>
              <a:gd name="connsiteX125" fmla="*/ 3360922 w 7467600"/>
              <a:gd name="connsiteY125" fmla="*/ 4529373 h 6858000"/>
              <a:gd name="connsiteX126" fmla="*/ 3492420 w 7467600"/>
              <a:gd name="connsiteY126" fmla="*/ 4510145 h 6858000"/>
              <a:gd name="connsiteX127" fmla="*/ 3364086 w 7467600"/>
              <a:gd name="connsiteY127" fmla="*/ 4480340 h 6858000"/>
              <a:gd name="connsiteX128" fmla="*/ 3225818 w 7467600"/>
              <a:gd name="connsiteY128" fmla="*/ 4411822 h 6858000"/>
              <a:gd name="connsiteX129" fmla="*/ 3129696 w 7467600"/>
              <a:gd name="connsiteY129" fmla="*/ 4360704 h 6858000"/>
              <a:gd name="connsiteX130" fmla="*/ 2814545 w 7467600"/>
              <a:gd name="connsiteY130" fmla="*/ 4282955 h 6858000"/>
              <a:gd name="connsiteX131" fmla="*/ 2305292 w 7467600"/>
              <a:gd name="connsiteY131" fmla="*/ 4219492 h 6858000"/>
              <a:gd name="connsiteX132" fmla="*/ 2626982 w 7467600"/>
              <a:gd name="connsiteY132" fmla="*/ 4206450 h 6858000"/>
              <a:gd name="connsiteX133" fmla="*/ 2490617 w 7467600"/>
              <a:gd name="connsiteY133" fmla="*/ 4206951 h 6858000"/>
              <a:gd name="connsiteX134" fmla="*/ 2819869 w 7467600"/>
              <a:gd name="connsiteY134" fmla="*/ 4252936 h 6858000"/>
              <a:gd name="connsiteX135" fmla="*/ 3143018 w 7467600"/>
              <a:gd name="connsiteY135" fmla="*/ 4332698 h 6858000"/>
              <a:gd name="connsiteX136" fmla="*/ 3241520 w 7467600"/>
              <a:gd name="connsiteY136" fmla="*/ 4385112 h 6858000"/>
              <a:gd name="connsiteX137" fmla="*/ 3374575 w 7467600"/>
              <a:gd name="connsiteY137" fmla="*/ 4451517 h 6858000"/>
              <a:gd name="connsiteX138" fmla="*/ 3505221 w 7467600"/>
              <a:gd name="connsiteY138" fmla="*/ 4480757 h 6858000"/>
              <a:gd name="connsiteX139" fmla="*/ 2626982 w 7467600"/>
              <a:gd name="connsiteY139" fmla="*/ 4206450 h 6858000"/>
              <a:gd name="connsiteX140" fmla="*/ 1310106 w 7467600"/>
              <a:gd name="connsiteY140" fmla="*/ 3943217 h 6858000"/>
              <a:gd name="connsiteX141" fmla="*/ 854994 w 7467600"/>
              <a:gd name="connsiteY141" fmla="*/ 4399136 h 6858000"/>
              <a:gd name="connsiteX142" fmla="*/ 742462 w 7467600"/>
              <a:gd name="connsiteY142" fmla="*/ 4594648 h 6858000"/>
              <a:gd name="connsiteX143" fmla="*/ 820602 w 7467600"/>
              <a:gd name="connsiteY143" fmla="*/ 4485915 h 6858000"/>
              <a:gd name="connsiteX144" fmla="*/ 878295 w 7467600"/>
              <a:gd name="connsiteY144" fmla="*/ 4403594 h 6858000"/>
              <a:gd name="connsiteX145" fmla="*/ 1240607 w 7467600"/>
              <a:gd name="connsiteY145" fmla="*/ 4010401 h 6858000"/>
              <a:gd name="connsiteX146" fmla="*/ 1310106 w 7467600"/>
              <a:gd name="connsiteY146" fmla="*/ 3943217 h 6858000"/>
              <a:gd name="connsiteX147" fmla="*/ 1423113 w 7467600"/>
              <a:gd name="connsiteY147" fmla="*/ 3874565 h 6858000"/>
              <a:gd name="connsiteX148" fmla="*/ 1260565 w 7467600"/>
              <a:gd name="connsiteY148" fmla="*/ 4031982 h 6858000"/>
              <a:gd name="connsiteX149" fmla="*/ 901900 w 7467600"/>
              <a:gd name="connsiteY149" fmla="*/ 4421236 h 6858000"/>
              <a:gd name="connsiteX150" fmla="*/ 845044 w 7467600"/>
              <a:gd name="connsiteY150" fmla="*/ 4502436 h 6858000"/>
              <a:gd name="connsiteX151" fmla="*/ 685926 w 7467600"/>
              <a:gd name="connsiteY151" fmla="*/ 4703069 h 6858000"/>
              <a:gd name="connsiteX152" fmla="*/ 684248 w 7467600"/>
              <a:gd name="connsiteY152" fmla="*/ 4706721 h 6858000"/>
              <a:gd name="connsiteX153" fmla="*/ 1423113 w 7467600"/>
              <a:gd name="connsiteY153" fmla="*/ 3874565 h 6858000"/>
              <a:gd name="connsiteX154" fmla="*/ 3316479 w 7467600"/>
              <a:gd name="connsiteY154" fmla="*/ 3872136 h 6858000"/>
              <a:gd name="connsiteX155" fmla="*/ 3546806 w 7467600"/>
              <a:gd name="connsiteY155" fmla="*/ 4356139 h 6858000"/>
              <a:gd name="connsiteX156" fmla="*/ 3364433 w 7467600"/>
              <a:gd name="connsiteY156" fmla="*/ 3953121 h 6858000"/>
              <a:gd name="connsiteX157" fmla="*/ 3316479 w 7467600"/>
              <a:gd name="connsiteY157" fmla="*/ 3872136 h 6858000"/>
              <a:gd name="connsiteX158" fmla="*/ 3291335 w 7467600"/>
              <a:gd name="connsiteY158" fmla="*/ 3767420 h 6858000"/>
              <a:gd name="connsiteX159" fmla="*/ 3390805 w 7467600"/>
              <a:gd name="connsiteY159" fmla="*/ 3937163 h 6858000"/>
              <a:gd name="connsiteX160" fmla="*/ 3579062 w 7467600"/>
              <a:gd name="connsiteY160" fmla="*/ 4359040 h 6858000"/>
              <a:gd name="connsiteX161" fmla="*/ 3467355 w 7467600"/>
              <a:gd name="connsiteY161" fmla="*/ 3988130 h 6858000"/>
              <a:gd name="connsiteX162" fmla="*/ 3310753 w 7467600"/>
              <a:gd name="connsiteY162" fmla="*/ 3787140 h 6858000"/>
              <a:gd name="connsiteX163" fmla="*/ 3291335 w 7467600"/>
              <a:gd name="connsiteY163" fmla="*/ 3767420 h 6858000"/>
              <a:gd name="connsiteX164" fmla="*/ 1635889 w 7467600"/>
              <a:gd name="connsiteY164" fmla="*/ 3709494 h 6858000"/>
              <a:gd name="connsiteX165" fmla="*/ 1634800 w 7467600"/>
              <a:gd name="connsiteY165" fmla="*/ 3731111 h 6858000"/>
              <a:gd name="connsiteX166" fmla="*/ 1635889 w 7467600"/>
              <a:gd name="connsiteY166" fmla="*/ 3709494 h 6858000"/>
              <a:gd name="connsiteX167" fmla="*/ 1510397 w 7467600"/>
              <a:gd name="connsiteY167" fmla="*/ 3684705 h 6858000"/>
              <a:gd name="connsiteX168" fmla="*/ 1146550 w 7467600"/>
              <a:gd name="connsiteY168" fmla="*/ 3802012 h 6858000"/>
              <a:gd name="connsiteX169" fmla="*/ 698834 w 7467600"/>
              <a:gd name="connsiteY169" fmla="*/ 3952272 h 6858000"/>
              <a:gd name="connsiteX170" fmla="*/ 34256 w 7467600"/>
              <a:gd name="connsiteY170" fmla="*/ 4347603 h 6858000"/>
              <a:gd name="connsiteX171" fmla="*/ 527241 w 7467600"/>
              <a:gd name="connsiteY171" fmla="*/ 4065078 h 6858000"/>
              <a:gd name="connsiteX172" fmla="*/ 1510397 w 7467600"/>
              <a:gd name="connsiteY172" fmla="*/ 3684705 h 6858000"/>
              <a:gd name="connsiteX173" fmla="*/ 1313114 w 7467600"/>
              <a:gd name="connsiteY173" fmla="*/ 3655216 h 6858000"/>
              <a:gd name="connsiteX174" fmla="*/ 1109304 w 7467600"/>
              <a:gd name="connsiteY174" fmla="*/ 3669030 h 6858000"/>
              <a:gd name="connsiteX175" fmla="*/ 8129 w 7467600"/>
              <a:gd name="connsiteY175" fmla="*/ 4330519 h 6858000"/>
              <a:gd name="connsiteX176" fmla="*/ 687572 w 7467600"/>
              <a:gd name="connsiteY176" fmla="*/ 3925629 h 6858000"/>
              <a:gd name="connsiteX177" fmla="*/ 1138365 w 7467600"/>
              <a:gd name="connsiteY177" fmla="*/ 3774515 h 6858000"/>
              <a:gd name="connsiteX178" fmla="*/ 1505579 w 7467600"/>
              <a:gd name="connsiteY178" fmla="*/ 3655526 h 6858000"/>
              <a:gd name="connsiteX179" fmla="*/ 1313114 w 7467600"/>
              <a:gd name="connsiteY179" fmla="*/ 3655216 h 6858000"/>
              <a:gd name="connsiteX180" fmla="*/ 3655073 w 7467600"/>
              <a:gd name="connsiteY180" fmla="*/ 3650884 h 6858000"/>
              <a:gd name="connsiteX181" fmla="*/ 3989938 w 7467600"/>
              <a:gd name="connsiteY181" fmla="*/ 3991685 h 6858000"/>
              <a:gd name="connsiteX182" fmla="*/ 4393907 w 7467600"/>
              <a:gd name="connsiteY182" fmla="*/ 4261258 h 6858000"/>
              <a:gd name="connsiteX183" fmla="*/ 4648051 w 7467600"/>
              <a:gd name="connsiteY183" fmla="*/ 4374051 h 6858000"/>
              <a:gd name="connsiteX184" fmla="*/ 4383389 w 7467600"/>
              <a:gd name="connsiteY184" fmla="*/ 4184369 h 6858000"/>
              <a:gd name="connsiteX185" fmla="*/ 4165508 w 7467600"/>
              <a:gd name="connsiteY185" fmla="*/ 4035196 h 6858000"/>
              <a:gd name="connsiteX186" fmla="*/ 4068162 w 7467600"/>
              <a:gd name="connsiteY186" fmla="*/ 3953394 h 6858000"/>
              <a:gd name="connsiteX187" fmla="*/ 3981416 w 7467600"/>
              <a:gd name="connsiteY187" fmla="*/ 3880482 h 6858000"/>
              <a:gd name="connsiteX188" fmla="*/ 3800147 w 7467600"/>
              <a:gd name="connsiteY188" fmla="*/ 3749872 h 6858000"/>
              <a:gd name="connsiteX189" fmla="*/ 3655073 w 7467600"/>
              <a:gd name="connsiteY189" fmla="*/ 3650884 h 6858000"/>
              <a:gd name="connsiteX190" fmla="*/ 3670252 w 7467600"/>
              <a:gd name="connsiteY190" fmla="*/ 3622798 h 6858000"/>
              <a:gd name="connsiteX191" fmla="*/ 3817258 w 7467600"/>
              <a:gd name="connsiteY191" fmla="*/ 3723577 h 6858000"/>
              <a:gd name="connsiteX192" fmla="*/ 4000461 w 7467600"/>
              <a:gd name="connsiteY192" fmla="*/ 3855966 h 6858000"/>
              <a:gd name="connsiteX193" fmla="*/ 4088180 w 7467600"/>
              <a:gd name="connsiteY193" fmla="*/ 3929774 h 6858000"/>
              <a:gd name="connsiteX194" fmla="*/ 4184555 w 7467600"/>
              <a:gd name="connsiteY194" fmla="*/ 4010683 h 6858000"/>
              <a:gd name="connsiteX195" fmla="*/ 4399563 w 7467600"/>
              <a:gd name="connsiteY195" fmla="*/ 4158106 h 6858000"/>
              <a:gd name="connsiteX196" fmla="*/ 4684469 w 7467600"/>
              <a:gd name="connsiteY196" fmla="*/ 4364680 h 6858000"/>
              <a:gd name="connsiteX197" fmla="*/ 4690271 w 7467600"/>
              <a:gd name="connsiteY197" fmla="*/ 4370034 h 6858000"/>
              <a:gd name="connsiteX198" fmla="*/ 4136093 w 7467600"/>
              <a:gd name="connsiteY198" fmla="*/ 3858466 h 6858000"/>
              <a:gd name="connsiteX199" fmla="*/ 3670252 w 7467600"/>
              <a:gd name="connsiteY199" fmla="*/ 3622798 h 6858000"/>
              <a:gd name="connsiteX200" fmla="*/ 4440129 w 7467600"/>
              <a:gd name="connsiteY200" fmla="*/ 3448571 h 6858000"/>
              <a:gd name="connsiteX201" fmla="*/ 4856525 w 7467600"/>
              <a:gd name="connsiteY201" fmla="*/ 3915351 h 6858000"/>
              <a:gd name="connsiteX202" fmla="*/ 5059055 w 7467600"/>
              <a:gd name="connsiteY202" fmla="*/ 4108918 h 6858000"/>
              <a:gd name="connsiteX203" fmla="*/ 5290070 w 7467600"/>
              <a:gd name="connsiteY203" fmla="*/ 4263619 h 6858000"/>
              <a:gd name="connsiteX204" fmla="*/ 4834991 w 7467600"/>
              <a:gd name="connsiteY204" fmla="*/ 3830985 h 6858000"/>
              <a:gd name="connsiteX205" fmla="*/ 4440129 w 7467600"/>
              <a:gd name="connsiteY205" fmla="*/ 3448571 h 6858000"/>
              <a:gd name="connsiteX206" fmla="*/ 4441737 w 7467600"/>
              <a:gd name="connsiteY206" fmla="*/ 3399734 h 6858000"/>
              <a:gd name="connsiteX207" fmla="*/ 4431236 w 7467600"/>
              <a:gd name="connsiteY207" fmla="*/ 3400954 h 6858000"/>
              <a:gd name="connsiteX208" fmla="*/ 4557150 w 7467600"/>
              <a:gd name="connsiteY208" fmla="*/ 3510023 h 6858000"/>
              <a:gd name="connsiteX209" fmla="*/ 4856936 w 7467600"/>
              <a:gd name="connsiteY209" fmla="*/ 3809146 h 6858000"/>
              <a:gd name="connsiteX210" fmla="*/ 5111996 w 7467600"/>
              <a:gd name="connsiteY210" fmla="*/ 4065759 h 6858000"/>
              <a:gd name="connsiteX211" fmla="*/ 5388878 w 7467600"/>
              <a:gd name="connsiteY211" fmla="*/ 4300185 h 6858000"/>
              <a:gd name="connsiteX212" fmla="*/ 5425556 w 7467600"/>
              <a:gd name="connsiteY212" fmla="*/ 4308967 h 6858000"/>
              <a:gd name="connsiteX213" fmla="*/ 4943646 w 7467600"/>
              <a:gd name="connsiteY213" fmla="*/ 3822916 h 6858000"/>
              <a:gd name="connsiteX214" fmla="*/ 4594837 w 7467600"/>
              <a:gd name="connsiteY214" fmla="*/ 3532274 h 6858000"/>
              <a:gd name="connsiteX215" fmla="*/ 4441737 w 7467600"/>
              <a:gd name="connsiteY215" fmla="*/ 3399734 h 6858000"/>
              <a:gd name="connsiteX216" fmla="*/ 5425834 w 7467600"/>
              <a:gd name="connsiteY216" fmla="*/ 3162785 h 6858000"/>
              <a:gd name="connsiteX217" fmla="*/ 5401644 w 7467600"/>
              <a:gd name="connsiteY217" fmla="*/ 3617847 h 6858000"/>
              <a:gd name="connsiteX218" fmla="*/ 5467256 w 7467600"/>
              <a:gd name="connsiteY218" fmla="*/ 4175494 h 6858000"/>
              <a:gd name="connsiteX219" fmla="*/ 5448069 w 7467600"/>
              <a:gd name="connsiteY219" fmla="*/ 3567554 h 6858000"/>
              <a:gd name="connsiteX220" fmla="*/ 5425834 w 7467600"/>
              <a:gd name="connsiteY220" fmla="*/ 3162785 h 6858000"/>
              <a:gd name="connsiteX221" fmla="*/ 1318687 w 7467600"/>
              <a:gd name="connsiteY221" fmla="*/ 3113840 h 6858000"/>
              <a:gd name="connsiteX222" fmla="*/ 1066793 w 7467600"/>
              <a:gd name="connsiteY222" fmla="*/ 3212171 h 6858000"/>
              <a:gd name="connsiteX223" fmla="*/ 993319 w 7467600"/>
              <a:gd name="connsiteY223" fmla="*/ 3247648 h 6858000"/>
              <a:gd name="connsiteX224" fmla="*/ 853081 w 7467600"/>
              <a:gd name="connsiteY224" fmla="*/ 3312410 h 6858000"/>
              <a:gd name="connsiteX225" fmla="*/ 805957 w 7467600"/>
              <a:gd name="connsiteY225" fmla="*/ 3330443 h 6858000"/>
              <a:gd name="connsiteX226" fmla="*/ 1318687 w 7467600"/>
              <a:gd name="connsiteY226" fmla="*/ 3113840 h 6858000"/>
              <a:gd name="connsiteX227" fmla="*/ 5453702 w 7467600"/>
              <a:gd name="connsiteY227" fmla="*/ 3090882 h 6858000"/>
              <a:gd name="connsiteX228" fmla="*/ 5480135 w 7467600"/>
              <a:gd name="connsiteY228" fmla="*/ 3565802 h 6858000"/>
              <a:gd name="connsiteX229" fmla="*/ 5499023 w 7467600"/>
              <a:gd name="connsiteY229" fmla="*/ 4166310 h 6858000"/>
              <a:gd name="connsiteX230" fmla="*/ 5547022 w 7467600"/>
              <a:gd name="connsiteY230" fmla="*/ 3607838 h 6858000"/>
              <a:gd name="connsiteX231" fmla="*/ 5515964 w 7467600"/>
              <a:gd name="connsiteY231" fmla="*/ 3378541 h 6858000"/>
              <a:gd name="connsiteX232" fmla="*/ 5453702 w 7467600"/>
              <a:gd name="connsiteY232" fmla="*/ 3090882 h 6858000"/>
              <a:gd name="connsiteX233" fmla="*/ 1238695 w 7467600"/>
              <a:gd name="connsiteY233" fmla="*/ 3076820 h 6858000"/>
              <a:gd name="connsiteX234" fmla="*/ 716371 w 7467600"/>
              <a:gd name="connsiteY234" fmla="*/ 3293249 h 6858000"/>
              <a:gd name="connsiteX235" fmla="*/ 579522 w 7467600"/>
              <a:gd name="connsiteY235" fmla="*/ 3371759 h 6858000"/>
              <a:gd name="connsiteX236" fmla="*/ 600288 w 7467600"/>
              <a:gd name="connsiteY236" fmla="*/ 3365555 h 6858000"/>
              <a:gd name="connsiteX237" fmla="*/ 840692 w 7467600"/>
              <a:gd name="connsiteY237" fmla="*/ 3284921 h 6858000"/>
              <a:gd name="connsiteX238" fmla="*/ 979248 w 7467600"/>
              <a:gd name="connsiteY238" fmla="*/ 3221003 h 6858000"/>
              <a:gd name="connsiteX239" fmla="*/ 1053282 w 7467600"/>
              <a:gd name="connsiteY239" fmla="*/ 3185247 h 6858000"/>
              <a:gd name="connsiteX240" fmla="*/ 1320603 w 7467600"/>
              <a:gd name="connsiteY240" fmla="*/ 3081281 h 6858000"/>
              <a:gd name="connsiteX241" fmla="*/ 1238695 w 7467600"/>
              <a:gd name="connsiteY241" fmla="*/ 3076820 h 6858000"/>
              <a:gd name="connsiteX242" fmla="*/ 5425627 w 7467600"/>
              <a:gd name="connsiteY242" fmla="*/ 2954192 h 6858000"/>
              <a:gd name="connsiteX243" fmla="*/ 5470770 w 7467600"/>
              <a:gd name="connsiteY243" fmla="*/ 3005435 h 6858000"/>
              <a:gd name="connsiteX244" fmla="*/ 5519779 w 7467600"/>
              <a:gd name="connsiteY244" fmla="*/ 4359223 h 6858000"/>
              <a:gd name="connsiteX245" fmla="*/ 5520293 w 7467600"/>
              <a:gd name="connsiteY245" fmla="*/ 4360602 h 6858000"/>
              <a:gd name="connsiteX246" fmla="*/ 5767221 w 7467600"/>
              <a:gd name="connsiteY246" fmla="*/ 4665564 h 6858000"/>
              <a:gd name="connsiteX247" fmla="*/ 6937169 w 7467600"/>
              <a:gd name="connsiteY247" fmla="*/ 4815941 h 6858000"/>
              <a:gd name="connsiteX248" fmla="*/ 6953922 w 7467600"/>
              <a:gd name="connsiteY248" fmla="*/ 4890068 h 6858000"/>
              <a:gd name="connsiteX249" fmla="*/ 6071359 w 7467600"/>
              <a:gd name="connsiteY249" fmla="*/ 4770770 h 6858000"/>
              <a:gd name="connsiteX250" fmla="*/ 6038839 w 7467600"/>
              <a:gd name="connsiteY250" fmla="*/ 4764474 h 6858000"/>
              <a:gd name="connsiteX251" fmla="*/ 6038706 w 7467600"/>
              <a:gd name="connsiteY251" fmla="*/ 4763847 h 6858000"/>
              <a:gd name="connsiteX252" fmla="*/ 6037784 w 7467600"/>
              <a:gd name="connsiteY252" fmla="*/ 4764270 h 6858000"/>
              <a:gd name="connsiteX253" fmla="*/ 6038839 w 7467600"/>
              <a:gd name="connsiteY253" fmla="*/ 4764474 h 6858000"/>
              <a:gd name="connsiteX254" fmla="*/ 6040338 w 7467600"/>
              <a:gd name="connsiteY254" fmla="*/ 4771418 h 6858000"/>
              <a:gd name="connsiteX255" fmla="*/ 6024488 w 7467600"/>
              <a:gd name="connsiteY255" fmla="*/ 4809903 h 6858000"/>
              <a:gd name="connsiteX256" fmla="*/ 5599771 w 7467600"/>
              <a:gd name="connsiteY256" fmla="*/ 5509652 h 6858000"/>
              <a:gd name="connsiteX257" fmla="*/ 5548843 w 7467600"/>
              <a:gd name="connsiteY257" fmla="*/ 5563845 h 6858000"/>
              <a:gd name="connsiteX258" fmla="*/ 5940952 w 7467600"/>
              <a:gd name="connsiteY258" fmla="*/ 6250028 h 6858000"/>
              <a:gd name="connsiteX259" fmla="*/ 6043441 w 7467600"/>
              <a:gd name="connsiteY259" fmla="*/ 6665847 h 6858000"/>
              <a:gd name="connsiteX260" fmla="*/ 6093432 w 7467600"/>
              <a:gd name="connsiteY260" fmla="*/ 6858000 h 6858000"/>
              <a:gd name="connsiteX261" fmla="*/ 6034344 w 7467600"/>
              <a:gd name="connsiteY261" fmla="*/ 6858000 h 6858000"/>
              <a:gd name="connsiteX262" fmla="*/ 6026679 w 7467600"/>
              <a:gd name="connsiteY262" fmla="*/ 6836959 h 6858000"/>
              <a:gd name="connsiteX263" fmla="*/ 5800441 w 7467600"/>
              <a:gd name="connsiteY263" fmla="*/ 6335286 h 6858000"/>
              <a:gd name="connsiteX264" fmla="*/ 5526562 w 7467600"/>
              <a:gd name="connsiteY264" fmla="*/ 5705388 h 6858000"/>
              <a:gd name="connsiteX265" fmla="*/ 5519640 w 7467600"/>
              <a:gd name="connsiteY265" fmla="*/ 5683774 h 6858000"/>
              <a:gd name="connsiteX266" fmla="*/ 5844559 w 7467600"/>
              <a:gd name="connsiteY266" fmla="*/ 6553349 h 6858000"/>
              <a:gd name="connsiteX267" fmla="*/ 5975994 w 7467600"/>
              <a:gd name="connsiteY267" fmla="*/ 6858000 h 6858000"/>
              <a:gd name="connsiteX268" fmla="*/ 5898547 w 7467600"/>
              <a:gd name="connsiteY268" fmla="*/ 6858000 h 6858000"/>
              <a:gd name="connsiteX269" fmla="*/ 5682041 w 7467600"/>
              <a:gd name="connsiteY269" fmla="*/ 6355860 h 6858000"/>
              <a:gd name="connsiteX270" fmla="*/ 5461758 w 7467600"/>
              <a:gd name="connsiteY270" fmla="*/ 5820220 h 6858000"/>
              <a:gd name="connsiteX271" fmla="*/ 5237282 w 7467600"/>
              <a:gd name="connsiteY271" fmla="*/ 6579086 h 6858000"/>
              <a:gd name="connsiteX272" fmla="*/ 5115009 w 7467600"/>
              <a:gd name="connsiteY272" fmla="*/ 6858000 h 6858000"/>
              <a:gd name="connsiteX273" fmla="*/ 5028074 w 7467600"/>
              <a:gd name="connsiteY273" fmla="*/ 6858000 h 6858000"/>
              <a:gd name="connsiteX274" fmla="*/ 5079508 w 7467600"/>
              <a:gd name="connsiteY274" fmla="*/ 6749074 h 6858000"/>
              <a:gd name="connsiteX275" fmla="*/ 5371846 w 7467600"/>
              <a:gd name="connsiteY275" fmla="*/ 5924413 h 6858000"/>
              <a:gd name="connsiteX276" fmla="*/ 5270512 w 7467600"/>
              <a:gd name="connsiteY276" fmla="*/ 6138975 h 6858000"/>
              <a:gd name="connsiteX277" fmla="*/ 5062409 w 7467600"/>
              <a:gd name="connsiteY277" fmla="*/ 6653544 h 6858000"/>
              <a:gd name="connsiteX278" fmla="*/ 5036628 w 7467600"/>
              <a:gd name="connsiteY278" fmla="*/ 6754247 h 6858000"/>
              <a:gd name="connsiteX279" fmla="*/ 5009112 w 7467600"/>
              <a:gd name="connsiteY279" fmla="*/ 6858000 h 6858000"/>
              <a:gd name="connsiteX280" fmla="*/ 4976679 w 7467600"/>
              <a:gd name="connsiteY280" fmla="*/ 6858000 h 6858000"/>
              <a:gd name="connsiteX281" fmla="*/ 5006537 w 7467600"/>
              <a:gd name="connsiteY281" fmla="*/ 6747068 h 6858000"/>
              <a:gd name="connsiteX282" fmla="*/ 5032723 w 7467600"/>
              <a:gd name="connsiteY282" fmla="*/ 6644957 h 6858000"/>
              <a:gd name="connsiteX283" fmla="*/ 5242949 w 7467600"/>
              <a:gd name="connsiteY283" fmla="*/ 6125175 h 6858000"/>
              <a:gd name="connsiteX284" fmla="*/ 5286321 w 7467600"/>
              <a:gd name="connsiteY284" fmla="*/ 6033555 h 6858000"/>
              <a:gd name="connsiteX285" fmla="*/ 5008210 w 7467600"/>
              <a:gd name="connsiteY285" fmla="*/ 6649194 h 6858000"/>
              <a:gd name="connsiteX286" fmla="*/ 4986321 w 7467600"/>
              <a:gd name="connsiteY286" fmla="*/ 6765687 h 6858000"/>
              <a:gd name="connsiteX287" fmla="*/ 4973474 w 7467600"/>
              <a:gd name="connsiteY287" fmla="*/ 6858000 h 6858000"/>
              <a:gd name="connsiteX288" fmla="*/ 4907178 w 7467600"/>
              <a:gd name="connsiteY288" fmla="*/ 6858000 h 6858000"/>
              <a:gd name="connsiteX289" fmla="*/ 4910810 w 7467600"/>
              <a:gd name="connsiteY289" fmla="*/ 6829660 h 6858000"/>
              <a:gd name="connsiteX290" fmla="*/ 4987461 w 7467600"/>
              <a:gd name="connsiteY290" fmla="*/ 6432994 h 6858000"/>
              <a:gd name="connsiteX291" fmla="*/ 5179262 w 7467600"/>
              <a:gd name="connsiteY291" fmla="*/ 6035044 h 6858000"/>
              <a:gd name="connsiteX292" fmla="*/ 4689678 w 7467600"/>
              <a:gd name="connsiteY292" fmla="*/ 6440241 h 6858000"/>
              <a:gd name="connsiteX293" fmla="*/ 4477543 w 7467600"/>
              <a:gd name="connsiteY293" fmla="*/ 6674836 h 6858000"/>
              <a:gd name="connsiteX294" fmla="*/ 4329957 w 7467600"/>
              <a:gd name="connsiteY294" fmla="*/ 6858000 h 6858000"/>
              <a:gd name="connsiteX295" fmla="*/ 4218595 w 7467600"/>
              <a:gd name="connsiteY295" fmla="*/ 6858000 h 6858000"/>
              <a:gd name="connsiteX296" fmla="*/ 4368888 w 7467600"/>
              <a:gd name="connsiteY296" fmla="*/ 6668412 h 6858000"/>
              <a:gd name="connsiteX297" fmla="*/ 4563091 w 7467600"/>
              <a:gd name="connsiteY297" fmla="*/ 6442508 h 6858000"/>
              <a:gd name="connsiteX298" fmla="*/ 5387324 w 7467600"/>
              <a:gd name="connsiteY298" fmla="*/ 5705830 h 6858000"/>
              <a:gd name="connsiteX299" fmla="*/ 5073620 w 7467600"/>
              <a:gd name="connsiteY299" fmla="*/ 5955437 h 6858000"/>
              <a:gd name="connsiteX300" fmla="*/ 4689789 w 7467600"/>
              <a:gd name="connsiteY300" fmla="*/ 6268382 h 6858000"/>
              <a:gd name="connsiteX301" fmla="*/ 4418722 w 7467600"/>
              <a:gd name="connsiteY301" fmla="*/ 6570886 h 6858000"/>
              <a:gd name="connsiteX302" fmla="*/ 4214944 w 7467600"/>
              <a:gd name="connsiteY302" fmla="*/ 6858000 h 6858000"/>
              <a:gd name="connsiteX303" fmla="*/ 4177898 w 7467600"/>
              <a:gd name="connsiteY303" fmla="*/ 6858000 h 6858000"/>
              <a:gd name="connsiteX304" fmla="*/ 4391597 w 7467600"/>
              <a:gd name="connsiteY304" fmla="*/ 6556370 h 6858000"/>
              <a:gd name="connsiteX305" fmla="*/ 4668889 w 7467600"/>
              <a:gd name="connsiteY305" fmla="*/ 6246399 h 6858000"/>
              <a:gd name="connsiteX306" fmla="*/ 5055427 w 7467600"/>
              <a:gd name="connsiteY306" fmla="*/ 5931476 h 6858000"/>
              <a:gd name="connsiteX307" fmla="*/ 5371814 w 7467600"/>
              <a:gd name="connsiteY307" fmla="*/ 5678975 h 6858000"/>
              <a:gd name="connsiteX308" fmla="*/ 4987918 w 7467600"/>
              <a:gd name="connsiteY308" fmla="*/ 5838701 h 6858000"/>
              <a:gd name="connsiteX309" fmla="*/ 4317146 w 7467600"/>
              <a:gd name="connsiteY309" fmla="*/ 6587716 h 6858000"/>
              <a:gd name="connsiteX310" fmla="*/ 4171627 w 7467600"/>
              <a:gd name="connsiteY310" fmla="*/ 6858000 h 6858000"/>
              <a:gd name="connsiteX311" fmla="*/ 4081585 w 7467600"/>
              <a:gd name="connsiteY311" fmla="*/ 6858000 h 6858000"/>
              <a:gd name="connsiteX312" fmla="*/ 4238603 w 7467600"/>
              <a:gd name="connsiteY312" fmla="*/ 6559341 h 6858000"/>
              <a:gd name="connsiteX313" fmla="*/ 4778333 w 7467600"/>
              <a:gd name="connsiteY313" fmla="*/ 5873626 h 6858000"/>
              <a:gd name="connsiteX314" fmla="*/ 5414185 w 7467600"/>
              <a:gd name="connsiteY314" fmla="*/ 5573882 h 6858000"/>
              <a:gd name="connsiteX315" fmla="*/ 5959648 w 7467600"/>
              <a:gd name="connsiteY315" fmla="*/ 4760797 h 6858000"/>
              <a:gd name="connsiteX316" fmla="*/ 5355019 w 7467600"/>
              <a:gd name="connsiteY316" fmla="*/ 4734672 h 6858000"/>
              <a:gd name="connsiteX317" fmla="*/ 5083565 w 7467600"/>
              <a:gd name="connsiteY317" fmla="*/ 5179121 h 6858000"/>
              <a:gd name="connsiteX318" fmla="*/ 4713577 w 7467600"/>
              <a:gd name="connsiteY318" fmla="*/ 5616803 h 6858000"/>
              <a:gd name="connsiteX319" fmla="*/ 3989559 w 7467600"/>
              <a:gd name="connsiteY319" fmla="*/ 6145945 h 6858000"/>
              <a:gd name="connsiteX320" fmla="*/ 3939824 w 7467600"/>
              <a:gd name="connsiteY320" fmla="*/ 6066900 h 6858000"/>
              <a:gd name="connsiteX321" fmla="*/ 4584537 w 7467600"/>
              <a:gd name="connsiteY321" fmla="*/ 5324826 h 6858000"/>
              <a:gd name="connsiteX322" fmla="*/ 5037105 w 7467600"/>
              <a:gd name="connsiteY322" fmla="*/ 5088765 h 6858000"/>
              <a:gd name="connsiteX323" fmla="*/ 5039930 w 7467600"/>
              <a:gd name="connsiteY323" fmla="*/ 5089585 h 6858000"/>
              <a:gd name="connsiteX324" fmla="*/ 5263764 w 7467600"/>
              <a:gd name="connsiteY324" fmla="*/ 4735525 h 6858000"/>
              <a:gd name="connsiteX325" fmla="*/ 4086300 w 7467600"/>
              <a:gd name="connsiteY325" fmla="*/ 4884599 h 6858000"/>
              <a:gd name="connsiteX326" fmla="*/ 4085485 w 7467600"/>
              <a:gd name="connsiteY326" fmla="*/ 4899070 h 6858000"/>
              <a:gd name="connsiteX327" fmla="*/ 3871915 w 7467600"/>
              <a:gd name="connsiteY327" fmla="*/ 5253645 h 6858000"/>
              <a:gd name="connsiteX328" fmla="*/ 3799374 w 7467600"/>
              <a:gd name="connsiteY328" fmla="*/ 5466127 h 6858000"/>
              <a:gd name="connsiteX329" fmla="*/ 3498850 w 7467600"/>
              <a:gd name="connsiteY329" fmla="*/ 6661888 h 6858000"/>
              <a:gd name="connsiteX330" fmla="*/ 3399216 w 7467600"/>
              <a:gd name="connsiteY330" fmla="*/ 6858000 h 6858000"/>
              <a:gd name="connsiteX331" fmla="*/ 3303688 w 7467600"/>
              <a:gd name="connsiteY331" fmla="*/ 6858000 h 6858000"/>
              <a:gd name="connsiteX332" fmla="*/ 3391774 w 7467600"/>
              <a:gd name="connsiteY332" fmla="*/ 6697181 h 6858000"/>
              <a:gd name="connsiteX333" fmla="*/ 3735540 w 7467600"/>
              <a:gd name="connsiteY333" fmla="*/ 5546923 h 6858000"/>
              <a:gd name="connsiteX334" fmla="*/ 3729438 w 7467600"/>
              <a:gd name="connsiteY334" fmla="*/ 5569058 h 6858000"/>
              <a:gd name="connsiteX335" fmla="*/ 3707782 w 7467600"/>
              <a:gd name="connsiteY335" fmla="*/ 5644908 h 6858000"/>
              <a:gd name="connsiteX336" fmla="*/ 3583827 w 7467600"/>
              <a:gd name="connsiteY336" fmla="*/ 6039215 h 6858000"/>
              <a:gd name="connsiteX337" fmla="*/ 3547861 w 7467600"/>
              <a:gd name="connsiteY337" fmla="*/ 6129609 h 6858000"/>
              <a:gd name="connsiteX338" fmla="*/ 3490905 w 7467600"/>
              <a:gd name="connsiteY338" fmla="*/ 6277660 h 6858000"/>
              <a:gd name="connsiteX339" fmla="*/ 3455859 w 7467600"/>
              <a:gd name="connsiteY339" fmla="*/ 6391301 h 6858000"/>
              <a:gd name="connsiteX340" fmla="*/ 3429112 w 7467600"/>
              <a:gd name="connsiteY340" fmla="*/ 6479469 h 6858000"/>
              <a:gd name="connsiteX341" fmla="*/ 3304862 w 7467600"/>
              <a:gd name="connsiteY341" fmla="*/ 6796476 h 6858000"/>
              <a:gd name="connsiteX342" fmla="*/ 3276071 w 7467600"/>
              <a:gd name="connsiteY342" fmla="*/ 6858000 h 6858000"/>
              <a:gd name="connsiteX343" fmla="*/ 3240805 w 7467600"/>
              <a:gd name="connsiteY343" fmla="*/ 6858000 h 6858000"/>
              <a:gd name="connsiteX344" fmla="*/ 3275917 w 7467600"/>
              <a:gd name="connsiteY344" fmla="*/ 6783192 h 6858000"/>
              <a:gd name="connsiteX345" fmla="*/ 3399358 w 7467600"/>
              <a:gd name="connsiteY345" fmla="*/ 6469011 h 6858000"/>
              <a:gd name="connsiteX346" fmla="*/ 3425650 w 7467600"/>
              <a:gd name="connsiteY346" fmla="*/ 6381333 h 6858000"/>
              <a:gd name="connsiteX347" fmla="*/ 3460661 w 7467600"/>
              <a:gd name="connsiteY347" fmla="*/ 6266763 h 6858000"/>
              <a:gd name="connsiteX348" fmla="*/ 3518021 w 7467600"/>
              <a:gd name="connsiteY348" fmla="*/ 6117298 h 6858000"/>
              <a:gd name="connsiteX349" fmla="*/ 3554035 w 7467600"/>
              <a:gd name="connsiteY349" fmla="*/ 6027832 h 6858000"/>
              <a:gd name="connsiteX350" fmla="*/ 3677174 w 7467600"/>
              <a:gd name="connsiteY350" fmla="*/ 5636351 h 6858000"/>
              <a:gd name="connsiteX351" fmla="*/ 3698819 w 7467600"/>
              <a:gd name="connsiteY351" fmla="*/ 5560503 h 6858000"/>
              <a:gd name="connsiteX352" fmla="*/ 3702094 w 7467600"/>
              <a:gd name="connsiteY352" fmla="*/ 5549194 h 6858000"/>
              <a:gd name="connsiteX353" fmla="*/ 3398355 w 7467600"/>
              <a:gd name="connsiteY353" fmla="*/ 6094603 h 6858000"/>
              <a:gd name="connsiteX354" fmla="*/ 3193941 w 7467600"/>
              <a:gd name="connsiteY354" fmla="*/ 6798775 h 6858000"/>
              <a:gd name="connsiteX355" fmla="*/ 3184140 w 7467600"/>
              <a:gd name="connsiteY355" fmla="*/ 6858000 h 6858000"/>
              <a:gd name="connsiteX356" fmla="*/ 3099978 w 7467600"/>
              <a:gd name="connsiteY356" fmla="*/ 6858000 h 6858000"/>
              <a:gd name="connsiteX357" fmla="*/ 3101556 w 7467600"/>
              <a:gd name="connsiteY357" fmla="*/ 6843337 h 6858000"/>
              <a:gd name="connsiteX358" fmla="*/ 3370162 w 7467600"/>
              <a:gd name="connsiteY358" fmla="*/ 5785550 h 6858000"/>
              <a:gd name="connsiteX359" fmla="*/ 3746477 w 7467600"/>
              <a:gd name="connsiteY359" fmla="*/ 5377889 h 6858000"/>
              <a:gd name="connsiteX360" fmla="*/ 3863399 w 7467600"/>
              <a:gd name="connsiteY360" fmla="*/ 5087257 h 6858000"/>
              <a:gd name="connsiteX361" fmla="*/ 3968712 w 7467600"/>
              <a:gd name="connsiteY361" fmla="*/ 4913989 h 6858000"/>
              <a:gd name="connsiteX362" fmla="*/ 2792390 w 7467600"/>
              <a:gd name="connsiteY362" fmla="*/ 5382974 h 6858000"/>
              <a:gd name="connsiteX363" fmla="*/ 2714982 w 7467600"/>
              <a:gd name="connsiteY363" fmla="*/ 5427051 h 6858000"/>
              <a:gd name="connsiteX364" fmla="*/ 2813361 w 7467600"/>
              <a:gd name="connsiteY364" fmla="*/ 6023912 h 6858000"/>
              <a:gd name="connsiteX365" fmla="*/ 2688430 w 7467600"/>
              <a:gd name="connsiteY365" fmla="*/ 6801564 h 6858000"/>
              <a:gd name="connsiteX366" fmla="*/ 2629626 w 7467600"/>
              <a:gd name="connsiteY366" fmla="*/ 6763394 h 6858000"/>
              <a:gd name="connsiteX367" fmla="*/ 2565328 w 7467600"/>
              <a:gd name="connsiteY367" fmla="*/ 5516399 h 6858000"/>
              <a:gd name="connsiteX368" fmla="*/ 1922999 w 7467600"/>
              <a:gd name="connsiteY368" fmla="*/ 5980343 h 6858000"/>
              <a:gd name="connsiteX369" fmla="*/ 1950261 w 7467600"/>
              <a:gd name="connsiteY369" fmla="*/ 6405858 h 6858000"/>
              <a:gd name="connsiteX370" fmla="*/ 2365554 w 7467600"/>
              <a:gd name="connsiteY370" fmla="*/ 6759107 h 6858000"/>
              <a:gd name="connsiteX371" fmla="*/ 2424142 w 7467600"/>
              <a:gd name="connsiteY371" fmla="*/ 6858000 h 6858000"/>
              <a:gd name="connsiteX372" fmla="*/ 2395994 w 7467600"/>
              <a:gd name="connsiteY372" fmla="*/ 6858000 h 6858000"/>
              <a:gd name="connsiteX373" fmla="*/ 2392863 w 7467600"/>
              <a:gd name="connsiteY373" fmla="*/ 6852964 h 6858000"/>
              <a:gd name="connsiteX374" fmla="*/ 2017589 w 7467600"/>
              <a:gd name="connsiteY374" fmla="*/ 6493982 h 6858000"/>
              <a:gd name="connsiteX375" fmla="*/ 2147336 w 7467600"/>
              <a:gd name="connsiteY375" fmla="*/ 6594052 h 6858000"/>
              <a:gd name="connsiteX376" fmla="*/ 2207047 w 7467600"/>
              <a:gd name="connsiteY376" fmla="*/ 6654540 h 6858000"/>
              <a:gd name="connsiteX377" fmla="*/ 2299106 w 7467600"/>
              <a:gd name="connsiteY377" fmla="*/ 6778931 h 6858000"/>
              <a:gd name="connsiteX378" fmla="*/ 2314430 w 7467600"/>
              <a:gd name="connsiteY378" fmla="*/ 6801144 h 6858000"/>
              <a:gd name="connsiteX379" fmla="*/ 2352406 w 7467600"/>
              <a:gd name="connsiteY379" fmla="*/ 6858000 h 6858000"/>
              <a:gd name="connsiteX380" fmla="*/ 2314492 w 7467600"/>
              <a:gd name="connsiteY380" fmla="*/ 6858000 h 6858000"/>
              <a:gd name="connsiteX381" fmla="*/ 2288095 w 7467600"/>
              <a:gd name="connsiteY381" fmla="*/ 6818030 h 6858000"/>
              <a:gd name="connsiteX382" fmla="*/ 2272768 w 7467600"/>
              <a:gd name="connsiteY382" fmla="*/ 6795822 h 6858000"/>
              <a:gd name="connsiteX383" fmla="*/ 2182715 w 7467600"/>
              <a:gd name="connsiteY383" fmla="*/ 6675071 h 6858000"/>
              <a:gd name="connsiteX384" fmla="*/ 2032061 w 7467600"/>
              <a:gd name="connsiteY384" fmla="*/ 6541380 h 6858000"/>
              <a:gd name="connsiteX385" fmla="*/ 2257220 w 7467600"/>
              <a:gd name="connsiteY385" fmla="*/ 6826257 h 6858000"/>
              <a:gd name="connsiteX386" fmla="*/ 2281324 w 7467600"/>
              <a:gd name="connsiteY386" fmla="*/ 6858000 h 6858000"/>
              <a:gd name="connsiteX387" fmla="*/ 2242860 w 7467600"/>
              <a:gd name="connsiteY387" fmla="*/ 6858000 h 6858000"/>
              <a:gd name="connsiteX388" fmla="*/ 2232818 w 7467600"/>
              <a:gd name="connsiteY388" fmla="*/ 6844926 h 6858000"/>
              <a:gd name="connsiteX389" fmla="*/ 1990172 w 7467600"/>
              <a:gd name="connsiteY389" fmla="*/ 6542121 h 6858000"/>
              <a:gd name="connsiteX390" fmla="*/ 2124090 w 7467600"/>
              <a:gd name="connsiteY390" fmla="*/ 6761017 h 6858000"/>
              <a:gd name="connsiteX391" fmla="*/ 2200380 w 7467600"/>
              <a:gd name="connsiteY391" fmla="*/ 6858000 h 6858000"/>
              <a:gd name="connsiteX392" fmla="*/ 2147507 w 7467600"/>
              <a:gd name="connsiteY392" fmla="*/ 6858000 h 6858000"/>
              <a:gd name="connsiteX393" fmla="*/ 2070668 w 7467600"/>
              <a:gd name="connsiteY393" fmla="*/ 6761520 h 6858000"/>
              <a:gd name="connsiteX394" fmla="*/ 1975142 w 7467600"/>
              <a:gd name="connsiteY394" fmla="*/ 6585570 h 6858000"/>
              <a:gd name="connsiteX395" fmla="*/ 2050035 w 7467600"/>
              <a:gd name="connsiteY395" fmla="*/ 6813345 h 6858000"/>
              <a:gd name="connsiteX396" fmla="*/ 2063025 w 7467600"/>
              <a:gd name="connsiteY396" fmla="*/ 6858000 h 6858000"/>
              <a:gd name="connsiteX397" fmla="*/ 2021675 w 7467600"/>
              <a:gd name="connsiteY397" fmla="*/ 6858000 h 6858000"/>
              <a:gd name="connsiteX398" fmla="*/ 2019308 w 7467600"/>
              <a:gd name="connsiteY398" fmla="*/ 6847118 h 6858000"/>
              <a:gd name="connsiteX399" fmla="*/ 1938835 w 7467600"/>
              <a:gd name="connsiteY399" fmla="*/ 6551160 h 6858000"/>
              <a:gd name="connsiteX400" fmla="*/ 1953230 w 7467600"/>
              <a:gd name="connsiteY400" fmla="*/ 6759699 h 6858000"/>
              <a:gd name="connsiteX401" fmla="*/ 1956763 w 7467600"/>
              <a:gd name="connsiteY401" fmla="*/ 6778191 h 6858000"/>
              <a:gd name="connsiteX402" fmla="*/ 1967925 w 7467600"/>
              <a:gd name="connsiteY402" fmla="*/ 6858000 h 6858000"/>
              <a:gd name="connsiteX403" fmla="*/ 1936622 w 7467600"/>
              <a:gd name="connsiteY403" fmla="*/ 6858000 h 6858000"/>
              <a:gd name="connsiteX404" fmla="*/ 1926261 w 7467600"/>
              <a:gd name="connsiteY404" fmla="*/ 6784064 h 6858000"/>
              <a:gd name="connsiteX405" fmla="*/ 1922724 w 7467600"/>
              <a:gd name="connsiteY405" fmla="*/ 6765577 h 6858000"/>
              <a:gd name="connsiteX406" fmla="*/ 1904650 w 7467600"/>
              <a:gd name="connsiteY406" fmla="*/ 6639616 h 6858000"/>
              <a:gd name="connsiteX407" fmla="*/ 1885273 w 7467600"/>
              <a:gd name="connsiteY407" fmla="*/ 6858000 h 6858000"/>
              <a:gd name="connsiteX408" fmla="*/ 1854363 w 7467600"/>
              <a:gd name="connsiteY408" fmla="*/ 6858000 h 6858000"/>
              <a:gd name="connsiteX409" fmla="*/ 1880391 w 7467600"/>
              <a:gd name="connsiteY409" fmla="*/ 6603796 h 6858000"/>
              <a:gd name="connsiteX410" fmla="*/ 1818273 w 7467600"/>
              <a:gd name="connsiteY410" fmla="*/ 6715729 h 6858000"/>
              <a:gd name="connsiteX411" fmla="*/ 1794691 w 7467600"/>
              <a:gd name="connsiteY411" fmla="*/ 6843239 h 6858000"/>
              <a:gd name="connsiteX412" fmla="*/ 1794914 w 7467600"/>
              <a:gd name="connsiteY412" fmla="*/ 6858000 h 6858000"/>
              <a:gd name="connsiteX413" fmla="*/ 1746128 w 7467600"/>
              <a:gd name="connsiteY413" fmla="*/ 6858000 h 6858000"/>
              <a:gd name="connsiteX414" fmla="*/ 1753934 w 7467600"/>
              <a:gd name="connsiteY414" fmla="*/ 6724796 h 6858000"/>
              <a:gd name="connsiteX415" fmla="*/ 1792053 w 7467600"/>
              <a:gd name="connsiteY415" fmla="*/ 6572396 h 6858000"/>
              <a:gd name="connsiteX416" fmla="*/ 1862248 w 7467600"/>
              <a:gd name="connsiteY416" fmla="*/ 6266397 h 6858000"/>
              <a:gd name="connsiteX417" fmla="*/ 1862250 w 7467600"/>
              <a:gd name="connsiteY417" fmla="*/ 6033531 h 6858000"/>
              <a:gd name="connsiteX418" fmla="*/ 1211999 w 7467600"/>
              <a:gd name="connsiteY418" fmla="*/ 6683610 h 6858000"/>
              <a:gd name="connsiteX419" fmla="*/ 1213266 w 7467600"/>
              <a:gd name="connsiteY419" fmla="*/ 6691947 h 6858000"/>
              <a:gd name="connsiteX420" fmla="*/ 1203370 w 7467600"/>
              <a:gd name="connsiteY420" fmla="*/ 6850676 h 6858000"/>
              <a:gd name="connsiteX421" fmla="*/ 1203671 w 7467600"/>
              <a:gd name="connsiteY421" fmla="*/ 6858000 h 6858000"/>
              <a:gd name="connsiteX422" fmla="*/ 1143180 w 7467600"/>
              <a:gd name="connsiteY422" fmla="*/ 6858000 h 6858000"/>
              <a:gd name="connsiteX423" fmla="*/ 1142176 w 7467600"/>
              <a:gd name="connsiteY423" fmla="*/ 6766045 h 6858000"/>
              <a:gd name="connsiteX424" fmla="*/ 1067484 w 7467600"/>
              <a:gd name="connsiteY424" fmla="*/ 6858000 h 6858000"/>
              <a:gd name="connsiteX425" fmla="*/ 953928 w 7467600"/>
              <a:gd name="connsiteY425" fmla="*/ 6858000 h 6858000"/>
              <a:gd name="connsiteX426" fmla="*/ 959715 w 7467600"/>
              <a:gd name="connsiteY426" fmla="*/ 6850185 h 6858000"/>
              <a:gd name="connsiteX427" fmla="*/ 1483788 w 7467600"/>
              <a:gd name="connsiteY427" fmla="*/ 6259174 h 6858000"/>
              <a:gd name="connsiteX428" fmla="*/ 1100671 w 7467600"/>
              <a:gd name="connsiteY428" fmla="*/ 6252137 h 6858000"/>
              <a:gd name="connsiteX429" fmla="*/ 1090144 w 7467600"/>
              <a:gd name="connsiteY429" fmla="*/ 6256748 h 6858000"/>
              <a:gd name="connsiteX430" fmla="*/ 1095872 w 7467600"/>
              <a:gd name="connsiteY430" fmla="*/ 6271892 h 6858000"/>
              <a:gd name="connsiteX431" fmla="*/ 262785 w 7467600"/>
              <a:gd name="connsiteY431" fmla="*/ 6845450 h 6858000"/>
              <a:gd name="connsiteX432" fmla="*/ 209968 w 7467600"/>
              <a:gd name="connsiteY432" fmla="*/ 6770713 h 6858000"/>
              <a:gd name="connsiteX433" fmla="*/ 873460 w 7467600"/>
              <a:gd name="connsiteY433" fmla="*/ 6253768 h 6858000"/>
              <a:gd name="connsiteX434" fmla="*/ 192686 w 7467600"/>
              <a:gd name="connsiteY434" fmla="*/ 5849257 h 6858000"/>
              <a:gd name="connsiteX435" fmla="*/ 4696 w 7467600"/>
              <a:gd name="connsiteY435" fmla="*/ 5697668 h 6858000"/>
              <a:gd name="connsiteX436" fmla="*/ 0 w 7467600"/>
              <a:gd name="connsiteY436" fmla="*/ 5689984 h 6858000"/>
              <a:gd name="connsiteX437" fmla="*/ 0 w 7467600"/>
              <a:gd name="connsiteY437" fmla="*/ 5513472 h 6858000"/>
              <a:gd name="connsiteX438" fmla="*/ 174101 w 7467600"/>
              <a:gd name="connsiteY438" fmla="*/ 5620277 h 6858000"/>
              <a:gd name="connsiteX439" fmla="*/ 891800 w 7467600"/>
              <a:gd name="connsiteY439" fmla="*/ 6036935 h 6858000"/>
              <a:gd name="connsiteX440" fmla="*/ 1072219 w 7467600"/>
              <a:gd name="connsiteY440" fmla="*/ 6169443 h 6858000"/>
              <a:gd name="connsiteX441" fmla="*/ 1074117 w 7467600"/>
              <a:gd name="connsiteY441" fmla="*/ 6170301 h 6858000"/>
              <a:gd name="connsiteX442" fmla="*/ 1083114 w 7467600"/>
              <a:gd name="connsiteY442" fmla="*/ 6174131 h 6858000"/>
              <a:gd name="connsiteX443" fmla="*/ 1543010 w 7467600"/>
              <a:gd name="connsiteY443" fmla="*/ 6191140 h 6858000"/>
              <a:gd name="connsiteX444" fmla="*/ 1551080 w 7467600"/>
              <a:gd name="connsiteY444" fmla="*/ 6195006 h 6858000"/>
              <a:gd name="connsiteX445" fmla="*/ 2345443 w 7467600"/>
              <a:gd name="connsiteY445" fmla="*/ 5549882 h 6858000"/>
              <a:gd name="connsiteX446" fmla="*/ 1721499 w 7467600"/>
              <a:gd name="connsiteY446" fmla="*/ 5599969 h 6858000"/>
              <a:gd name="connsiteX447" fmla="*/ 767716 w 7467600"/>
              <a:gd name="connsiteY447" fmla="*/ 5472768 h 6858000"/>
              <a:gd name="connsiteX448" fmla="*/ 722147 w 7467600"/>
              <a:gd name="connsiteY448" fmla="*/ 5393091 h 6858000"/>
              <a:gd name="connsiteX449" fmla="*/ 1485552 w 7467600"/>
              <a:gd name="connsiteY449" fmla="*/ 5313202 h 6858000"/>
              <a:gd name="connsiteX450" fmla="*/ 2143004 w 7467600"/>
              <a:gd name="connsiteY450" fmla="*/ 5402420 h 6858000"/>
              <a:gd name="connsiteX451" fmla="*/ 1933391 w 7467600"/>
              <a:gd name="connsiteY451" fmla="*/ 5156971 h 6858000"/>
              <a:gd name="connsiteX452" fmla="*/ 1827118 w 7467600"/>
              <a:gd name="connsiteY452" fmla="*/ 4968410 h 6858000"/>
              <a:gd name="connsiteX453" fmla="*/ 1837349 w 7467600"/>
              <a:gd name="connsiteY453" fmla="*/ 4956357 h 6858000"/>
              <a:gd name="connsiteX454" fmla="*/ 2162835 w 7467600"/>
              <a:gd name="connsiteY454" fmla="*/ 5187853 h 6858000"/>
              <a:gd name="connsiteX455" fmla="*/ 2257167 w 7467600"/>
              <a:gd name="connsiteY455" fmla="*/ 5462123 h 6858000"/>
              <a:gd name="connsiteX456" fmla="*/ 2261598 w 7467600"/>
              <a:gd name="connsiteY456" fmla="*/ 5467998 h 6858000"/>
              <a:gd name="connsiteX457" fmla="*/ 2437177 w 7467600"/>
              <a:gd name="connsiteY457" fmla="*/ 5479608 h 6858000"/>
              <a:gd name="connsiteX458" fmla="*/ 2445247 w 7467600"/>
              <a:gd name="connsiteY458" fmla="*/ 5483476 h 6858000"/>
              <a:gd name="connsiteX459" fmla="*/ 2743626 w 7467600"/>
              <a:gd name="connsiteY459" fmla="*/ 5304819 h 6858000"/>
              <a:gd name="connsiteX460" fmla="*/ 3048102 w 7467600"/>
              <a:gd name="connsiteY460" fmla="*/ 5150595 h 6858000"/>
              <a:gd name="connsiteX461" fmla="*/ 1799414 w 7467600"/>
              <a:gd name="connsiteY461" fmla="*/ 4694732 h 6858000"/>
              <a:gd name="connsiteX462" fmla="*/ 1771735 w 7467600"/>
              <a:gd name="connsiteY462" fmla="*/ 4619929 h 6858000"/>
              <a:gd name="connsiteX463" fmla="*/ 3104273 w 7467600"/>
              <a:gd name="connsiteY463" fmla="*/ 5076159 h 6858000"/>
              <a:gd name="connsiteX464" fmla="*/ 3113245 w 7467600"/>
              <a:gd name="connsiteY464" fmla="*/ 5090705 h 6858000"/>
              <a:gd name="connsiteX465" fmla="*/ 3126294 w 7467600"/>
              <a:gd name="connsiteY465" fmla="*/ 5114400 h 6858000"/>
              <a:gd name="connsiteX466" fmla="*/ 3937433 w 7467600"/>
              <a:gd name="connsiteY466" fmla="*/ 4830473 h 6858000"/>
              <a:gd name="connsiteX467" fmla="*/ 3590475 w 7467600"/>
              <a:gd name="connsiteY467" fmla="*/ 4597974 h 6858000"/>
              <a:gd name="connsiteX468" fmla="*/ 3100264 w 7467600"/>
              <a:gd name="connsiteY468" fmla="*/ 4579845 h 6858000"/>
              <a:gd name="connsiteX469" fmla="*/ 2183576 w 7467600"/>
              <a:gd name="connsiteY469" fmla="*/ 4227150 h 6858000"/>
              <a:gd name="connsiteX470" fmla="*/ 2151029 w 7467600"/>
              <a:gd name="connsiteY470" fmla="*/ 4146947 h 6858000"/>
              <a:gd name="connsiteX471" fmla="*/ 3563434 w 7467600"/>
              <a:gd name="connsiteY471" fmla="*/ 4469115 h 6858000"/>
              <a:gd name="connsiteX472" fmla="*/ 3177952 w 7467600"/>
              <a:gd name="connsiteY472" fmla="*/ 3657386 h 6858000"/>
              <a:gd name="connsiteX473" fmla="*/ 3189263 w 7467600"/>
              <a:gd name="connsiteY473" fmla="*/ 3625726 h 6858000"/>
              <a:gd name="connsiteX474" fmla="*/ 3560912 w 7467600"/>
              <a:gd name="connsiteY474" fmla="*/ 4079863 h 6858000"/>
              <a:gd name="connsiteX475" fmla="*/ 3626636 w 7467600"/>
              <a:gd name="connsiteY475" fmla="*/ 4512230 h 6858000"/>
              <a:gd name="connsiteX476" fmla="*/ 3653088 w 7467600"/>
              <a:gd name="connsiteY476" fmla="*/ 4521417 h 6858000"/>
              <a:gd name="connsiteX477" fmla="*/ 3988128 w 7467600"/>
              <a:gd name="connsiteY477" fmla="*/ 4817267 h 6858000"/>
              <a:gd name="connsiteX478" fmla="*/ 4830582 w 7467600"/>
              <a:gd name="connsiteY478" fmla="*/ 4676000 h 6858000"/>
              <a:gd name="connsiteX479" fmla="*/ 4830100 w 7467600"/>
              <a:gd name="connsiteY479" fmla="*/ 4675554 h 6858000"/>
              <a:gd name="connsiteX480" fmla="*/ 4036318 w 7467600"/>
              <a:gd name="connsiteY480" fmla="*/ 4147013 h 6858000"/>
              <a:gd name="connsiteX481" fmla="*/ 3432098 w 7467600"/>
              <a:gd name="connsiteY481" fmla="*/ 3537312 h 6858000"/>
              <a:gd name="connsiteX482" fmla="*/ 3446761 w 7467600"/>
              <a:gd name="connsiteY482" fmla="*/ 3461278 h 6858000"/>
              <a:gd name="connsiteX483" fmla="*/ 4419733 w 7467600"/>
              <a:gd name="connsiteY483" fmla="*/ 3963555 h 6858000"/>
              <a:gd name="connsiteX484" fmla="*/ 4781371 w 7467600"/>
              <a:gd name="connsiteY484" fmla="*/ 4458604 h 6858000"/>
              <a:gd name="connsiteX485" fmla="*/ 4780440 w 7467600"/>
              <a:gd name="connsiteY485" fmla="*/ 4470290 h 6858000"/>
              <a:gd name="connsiteX486" fmla="*/ 4898954 w 7467600"/>
              <a:gd name="connsiteY486" fmla="*/ 4662092 h 6858000"/>
              <a:gd name="connsiteX487" fmla="*/ 4900699 w 7467600"/>
              <a:gd name="connsiteY487" fmla="*/ 4670867 h 6858000"/>
              <a:gd name="connsiteX488" fmla="*/ 5714511 w 7467600"/>
              <a:gd name="connsiteY488" fmla="*/ 4663483 h 6858000"/>
              <a:gd name="connsiteX489" fmla="*/ 5464793 w 7467600"/>
              <a:gd name="connsiteY489" fmla="*/ 4393556 h 6858000"/>
              <a:gd name="connsiteX490" fmla="*/ 5461897 w 7467600"/>
              <a:gd name="connsiteY490" fmla="*/ 4390879 h 6858000"/>
              <a:gd name="connsiteX491" fmla="*/ 4294126 w 7467600"/>
              <a:gd name="connsiteY491" fmla="*/ 3303048 h 6858000"/>
              <a:gd name="connsiteX492" fmla="*/ 4305321 w 7467600"/>
              <a:gd name="connsiteY492" fmla="*/ 3256953 h 6858000"/>
              <a:gd name="connsiteX493" fmla="*/ 4949299 w 7467600"/>
              <a:gd name="connsiteY493" fmla="*/ 3766336 h 6858000"/>
              <a:gd name="connsiteX494" fmla="*/ 5291452 w 7467600"/>
              <a:gd name="connsiteY494" fmla="*/ 4076801 h 6858000"/>
              <a:gd name="connsiteX495" fmla="*/ 5434998 w 7467600"/>
              <a:gd name="connsiteY495" fmla="*/ 4254100 h 6858000"/>
              <a:gd name="connsiteX496" fmla="*/ 5351015 w 7467600"/>
              <a:gd name="connsiteY496" fmla="*/ 3760989 h 6858000"/>
              <a:gd name="connsiteX497" fmla="*/ 5413780 w 7467600"/>
              <a:gd name="connsiteY497" fmla="*/ 2966265 h 6858000"/>
              <a:gd name="connsiteX498" fmla="*/ 5425627 w 7467600"/>
              <a:gd name="connsiteY498" fmla="*/ 2954192 h 6858000"/>
              <a:gd name="connsiteX499" fmla="*/ 6604735 w 7467600"/>
              <a:gd name="connsiteY499" fmla="*/ 2041381 h 6858000"/>
              <a:gd name="connsiteX500" fmla="*/ 7204487 w 7467600"/>
              <a:gd name="connsiteY500" fmla="*/ 2742112 h 6858000"/>
              <a:gd name="connsiteX501" fmla="*/ 7131592 w 7467600"/>
              <a:gd name="connsiteY501" fmla="*/ 2672096 h 6858000"/>
              <a:gd name="connsiteX502" fmla="*/ 6996344 w 7467600"/>
              <a:gd name="connsiteY502" fmla="*/ 2518310 h 6858000"/>
              <a:gd name="connsiteX503" fmla="*/ 6735495 w 7467600"/>
              <a:gd name="connsiteY503" fmla="*/ 2196890 h 6858000"/>
              <a:gd name="connsiteX504" fmla="*/ 6721901 w 7467600"/>
              <a:gd name="connsiteY504" fmla="*/ 2179274 h 6858000"/>
              <a:gd name="connsiteX505" fmla="*/ 6604735 w 7467600"/>
              <a:gd name="connsiteY505" fmla="*/ 2041381 h 6858000"/>
              <a:gd name="connsiteX506" fmla="*/ 6591670 w 7467600"/>
              <a:gd name="connsiteY506" fmla="*/ 1988277 h 6858000"/>
              <a:gd name="connsiteX507" fmla="*/ 6747349 w 7467600"/>
              <a:gd name="connsiteY507" fmla="*/ 2160069 h 6858000"/>
              <a:gd name="connsiteX508" fmla="*/ 6760943 w 7467600"/>
              <a:gd name="connsiteY508" fmla="*/ 2177686 h 6858000"/>
              <a:gd name="connsiteX509" fmla="*/ 7021065 w 7467600"/>
              <a:gd name="connsiteY509" fmla="*/ 2498102 h 6858000"/>
              <a:gd name="connsiteX510" fmla="*/ 7155223 w 7467600"/>
              <a:gd name="connsiteY510" fmla="*/ 2650386 h 6858000"/>
              <a:gd name="connsiteX511" fmla="*/ 7203167 w 7467600"/>
              <a:gd name="connsiteY511" fmla="*/ 2697288 h 6858000"/>
              <a:gd name="connsiteX512" fmla="*/ 6937703 w 7467600"/>
              <a:gd name="connsiteY512" fmla="*/ 2321981 h 6858000"/>
              <a:gd name="connsiteX513" fmla="*/ 6591670 w 7467600"/>
              <a:gd name="connsiteY513" fmla="*/ 1988277 h 6858000"/>
              <a:gd name="connsiteX514" fmla="*/ 5798671 w 7467600"/>
              <a:gd name="connsiteY514" fmla="*/ 1981601 h 6858000"/>
              <a:gd name="connsiteX515" fmla="*/ 5754709 w 7467600"/>
              <a:gd name="connsiteY515" fmla="*/ 2071454 h 6858000"/>
              <a:gd name="connsiteX516" fmla="*/ 5763044 w 7467600"/>
              <a:gd name="connsiteY516" fmla="*/ 2842206 h 6858000"/>
              <a:gd name="connsiteX517" fmla="*/ 5764974 w 7467600"/>
              <a:gd name="connsiteY517" fmla="*/ 2799609 h 6858000"/>
              <a:gd name="connsiteX518" fmla="*/ 5767665 w 7467600"/>
              <a:gd name="connsiteY518" fmla="*/ 2666409 h 6858000"/>
              <a:gd name="connsiteX519" fmla="*/ 5763055 w 7467600"/>
              <a:gd name="connsiteY519" fmla="*/ 2579705 h 6858000"/>
              <a:gd name="connsiteX520" fmla="*/ 5758079 w 7467600"/>
              <a:gd name="connsiteY520" fmla="*/ 2492508 h 6858000"/>
              <a:gd name="connsiteX521" fmla="*/ 5779325 w 7467600"/>
              <a:gd name="connsiteY521" fmla="*/ 2197069 h 6858000"/>
              <a:gd name="connsiteX522" fmla="*/ 5798671 w 7467600"/>
              <a:gd name="connsiteY522" fmla="*/ 1981601 h 6858000"/>
              <a:gd name="connsiteX523" fmla="*/ 5829202 w 7467600"/>
              <a:gd name="connsiteY523" fmla="*/ 1971679 h 6858000"/>
              <a:gd name="connsiteX524" fmla="*/ 5809558 w 7467600"/>
              <a:gd name="connsiteY524" fmla="*/ 2198043 h 6858000"/>
              <a:gd name="connsiteX525" fmla="*/ 5788653 w 7467600"/>
              <a:gd name="connsiteY525" fmla="*/ 2489430 h 6858000"/>
              <a:gd name="connsiteX526" fmla="*/ 5793439 w 7467600"/>
              <a:gd name="connsiteY526" fmla="*/ 2575235 h 6858000"/>
              <a:gd name="connsiteX527" fmla="*/ 5796837 w 7467600"/>
              <a:gd name="connsiteY527" fmla="*/ 2637633 h 6858000"/>
              <a:gd name="connsiteX528" fmla="*/ 5818614 w 7467600"/>
              <a:gd name="connsiteY528" fmla="*/ 2473055 h 6858000"/>
              <a:gd name="connsiteX529" fmla="*/ 5829202 w 7467600"/>
              <a:gd name="connsiteY529" fmla="*/ 1971679 h 6858000"/>
              <a:gd name="connsiteX530" fmla="*/ 5911389 w 7467600"/>
              <a:gd name="connsiteY530" fmla="*/ 1898371 h 6858000"/>
              <a:gd name="connsiteX531" fmla="*/ 6237627 w 7467600"/>
              <a:gd name="connsiteY531" fmla="*/ 2231921 h 6858000"/>
              <a:gd name="connsiteX532" fmla="*/ 5911389 w 7467600"/>
              <a:gd name="connsiteY532" fmla="*/ 1898371 h 6858000"/>
              <a:gd name="connsiteX533" fmla="*/ 6944437 w 7467600"/>
              <a:gd name="connsiteY533" fmla="*/ 1575402 h 6858000"/>
              <a:gd name="connsiteX534" fmla="*/ 6304730 w 7467600"/>
              <a:gd name="connsiteY534" fmla="*/ 1766654 h 6858000"/>
              <a:gd name="connsiteX535" fmla="*/ 6944437 w 7467600"/>
              <a:gd name="connsiteY535" fmla="*/ 1575402 h 6858000"/>
              <a:gd name="connsiteX536" fmla="*/ 7019523 w 7467600"/>
              <a:gd name="connsiteY536" fmla="*/ 1519450 h 6858000"/>
              <a:gd name="connsiteX537" fmla="*/ 6298091 w 7467600"/>
              <a:gd name="connsiteY537" fmla="*/ 1737122 h 6858000"/>
              <a:gd name="connsiteX538" fmla="*/ 7019523 w 7467600"/>
              <a:gd name="connsiteY538" fmla="*/ 1519450 h 6858000"/>
              <a:gd name="connsiteX539" fmla="*/ 2399523 w 7467600"/>
              <a:gd name="connsiteY539" fmla="*/ 1428234 h 6858000"/>
              <a:gd name="connsiteX540" fmla="*/ 2224982 w 7467600"/>
              <a:gd name="connsiteY540" fmla="*/ 1826201 h 6858000"/>
              <a:gd name="connsiteX541" fmla="*/ 2096099 w 7467600"/>
              <a:gd name="connsiteY541" fmla="*/ 2345900 h 6858000"/>
              <a:gd name="connsiteX542" fmla="*/ 2283317 w 7467600"/>
              <a:gd name="connsiteY542" fmla="*/ 1796925 h 6858000"/>
              <a:gd name="connsiteX543" fmla="*/ 2399523 w 7467600"/>
              <a:gd name="connsiteY543" fmla="*/ 1428234 h 6858000"/>
              <a:gd name="connsiteX544" fmla="*/ 2448558 w 7467600"/>
              <a:gd name="connsiteY544" fmla="*/ 1373435 h 6858000"/>
              <a:gd name="connsiteX545" fmla="*/ 2312521 w 7467600"/>
              <a:gd name="connsiteY545" fmla="*/ 1806140 h 6858000"/>
              <a:gd name="connsiteX546" fmla="*/ 2127533 w 7467600"/>
              <a:gd name="connsiteY546" fmla="*/ 2348380 h 6858000"/>
              <a:gd name="connsiteX547" fmla="*/ 2358080 w 7467600"/>
              <a:gd name="connsiteY547" fmla="*/ 1866134 h 6858000"/>
              <a:gd name="connsiteX548" fmla="*/ 2407436 w 7467600"/>
              <a:gd name="connsiteY548" fmla="*/ 1651070 h 6858000"/>
              <a:gd name="connsiteX549" fmla="*/ 2448558 w 7467600"/>
              <a:gd name="connsiteY549" fmla="*/ 1373435 h 6858000"/>
              <a:gd name="connsiteX550" fmla="*/ 278707 w 7467600"/>
              <a:gd name="connsiteY550" fmla="*/ 1352270 h 6858000"/>
              <a:gd name="connsiteX551" fmla="*/ 321570 w 7467600"/>
              <a:gd name="connsiteY551" fmla="*/ 1861610 h 6858000"/>
              <a:gd name="connsiteX552" fmla="*/ 294281 w 7467600"/>
              <a:gd name="connsiteY552" fmla="*/ 1440658 h 6858000"/>
              <a:gd name="connsiteX553" fmla="*/ 278707 w 7467600"/>
              <a:gd name="connsiteY553" fmla="*/ 1352270 h 6858000"/>
              <a:gd name="connsiteX554" fmla="*/ 1423821 w 7467600"/>
              <a:gd name="connsiteY554" fmla="*/ 1351958 h 6858000"/>
              <a:gd name="connsiteX555" fmla="*/ 1638521 w 7467600"/>
              <a:gd name="connsiteY555" fmla="*/ 1908470 h 6858000"/>
              <a:gd name="connsiteX556" fmla="*/ 1754199 w 7467600"/>
              <a:gd name="connsiteY556" fmla="*/ 2149284 h 6858000"/>
              <a:gd name="connsiteX557" fmla="*/ 1908359 w 7467600"/>
              <a:gd name="connsiteY557" fmla="*/ 2364988 h 6858000"/>
              <a:gd name="connsiteX558" fmla="*/ 1647661 w 7467600"/>
              <a:gd name="connsiteY558" fmla="*/ 1825945 h 6858000"/>
              <a:gd name="connsiteX559" fmla="*/ 1423821 w 7467600"/>
              <a:gd name="connsiteY559" fmla="*/ 1351958 h 6858000"/>
              <a:gd name="connsiteX560" fmla="*/ 1431890 w 7467600"/>
              <a:gd name="connsiteY560" fmla="*/ 1306475 h 6858000"/>
              <a:gd name="connsiteX561" fmla="*/ 1507597 w 7467600"/>
              <a:gd name="connsiteY561" fmla="*/ 1446132 h 6858000"/>
              <a:gd name="connsiteX562" fmla="*/ 1674586 w 7467600"/>
              <a:gd name="connsiteY562" fmla="*/ 1813832 h 6858000"/>
              <a:gd name="connsiteX563" fmla="*/ 1815950 w 7467600"/>
              <a:gd name="connsiteY563" fmla="*/ 2128564 h 6858000"/>
              <a:gd name="connsiteX564" fmla="*/ 1984242 w 7467600"/>
              <a:gd name="connsiteY564" fmla="*/ 2430829 h 6858000"/>
              <a:gd name="connsiteX565" fmla="*/ 2014023 w 7467600"/>
              <a:gd name="connsiteY565" fmla="*/ 2450995 h 6858000"/>
              <a:gd name="connsiteX566" fmla="*/ 1747337 w 7467600"/>
              <a:gd name="connsiteY566" fmla="*/ 1855264 h 6858000"/>
              <a:gd name="connsiteX567" fmla="*/ 1533749 w 7467600"/>
              <a:gd name="connsiteY567" fmla="*/ 1478656 h 6858000"/>
              <a:gd name="connsiteX568" fmla="*/ 1431890 w 7467600"/>
              <a:gd name="connsiteY568" fmla="*/ 1306475 h 6858000"/>
              <a:gd name="connsiteX569" fmla="*/ 5052692 w 7467600"/>
              <a:gd name="connsiteY569" fmla="*/ 1292994 h 6858000"/>
              <a:gd name="connsiteX570" fmla="*/ 5200661 w 7467600"/>
              <a:gd name="connsiteY570" fmla="*/ 1635186 h 6858000"/>
              <a:gd name="connsiteX571" fmla="*/ 5297138 w 7467600"/>
              <a:gd name="connsiteY571" fmla="*/ 1906351 h 6858000"/>
              <a:gd name="connsiteX572" fmla="*/ 5052692 w 7467600"/>
              <a:gd name="connsiteY572" fmla="*/ 1292994 h 6858000"/>
              <a:gd name="connsiteX573" fmla="*/ 5009948 w 7467600"/>
              <a:gd name="connsiteY573" fmla="*/ 1273619 h 6858000"/>
              <a:gd name="connsiteX574" fmla="*/ 5121777 w 7467600"/>
              <a:gd name="connsiteY574" fmla="*/ 1654213 h 6858000"/>
              <a:gd name="connsiteX575" fmla="*/ 5293545 w 7467600"/>
              <a:gd name="connsiteY575" fmla="*/ 2072247 h 6858000"/>
              <a:gd name="connsiteX576" fmla="*/ 5294042 w 7467600"/>
              <a:gd name="connsiteY576" fmla="*/ 2065019 h 6858000"/>
              <a:gd name="connsiteX577" fmla="*/ 5171936 w 7467600"/>
              <a:gd name="connsiteY577" fmla="*/ 1647613 h 6858000"/>
              <a:gd name="connsiteX578" fmla="*/ 5009948 w 7467600"/>
              <a:gd name="connsiteY578" fmla="*/ 1273619 h 6858000"/>
              <a:gd name="connsiteX579" fmla="*/ 655236 w 7467600"/>
              <a:gd name="connsiteY579" fmla="*/ 1268632 h 6858000"/>
              <a:gd name="connsiteX580" fmla="*/ 839521 w 7467600"/>
              <a:gd name="connsiteY580" fmla="*/ 1685315 h 6858000"/>
              <a:gd name="connsiteX581" fmla="*/ 1109416 w 7467600"/>
              <a:gd name="connsiteY581" fmla="*/ 2061663 h 6858000"/>
              <a:gd name="connsiteX582" fmla="*/ 1298300 w 7467600"/>
              <a:gd name="connsiteY582" fmla="*/ 2247742 h 6858000"/>
              <a:gd name="connsiteX583" fmla="*/ 1125871 w 7467600"/>
              <a:gd name="connsiteY583" fmla="*/ 1989513 h 6858000"/>
              <a:gd name="connsiteX584" fmla="*/ 981574 w 7467600"/>
              <a:gd name="connsiteY584" fmla="*/ 1783157 h 6858000"/>
              <a:gd name="connsiteX585" fmla="*/ 922198 w 7467600"/>
              <a:gd name="connsiteY585" fmla="*/ 1677437 h 6858000"/>
              <a:gd name="connsiteX586" fmla="*/ 869293 w 7467600"/>
              <a:gd name="connsiteY586" fmla="*/ 1583214 h 6858000"/>
              <a:gd name="connsiteX587" fmla="*/ 751431 w 7467600"/>
              <a:gd name="connsiteY587" fmla="*/ 1405731 h 6858000"/>
              <a:gd name="connsiteX588" fmla="*/ 655236 w 7467600"/>
              <a:gd name="connsiteY588" fmla="*/ 1268632 h 6858000"/>
              <a:gd name="connsiteX589" fmla="*/ 6516292 w 7467600"/>
              <a:gd name="connsiteY589" fmla="*/ 1263064 h 6858000"/>
              <a:gd name="connsiteX590" fmla="*/ 5736320 w 7467600"/>
              <a:gd name="connsiteY590" fmla="*/ 1501803 h 6858000"/>
              <a:gd name="connsiteX591" fmla="*/ 6516292 w 7467600"/>
              <a:gd name="connsiteY591" fmla="*/ 1263064 h 6858000"/>
              <a:gd name="connsiteX592" fmla="*/ 291466 w 7467600"/>
              <a:gd name="connsiteY592" fmla="*/ 1250369 h 6858000"/>
              <a:gd name="connsiteX593" fmla="*/ 323180 w 7467600"/>
              <a:gd name="connsiteY593" fmla="*/ 1435283 h 6858000"/>
              <a:gd name="connsiteX594" fmla="*/ 349381 w 7467600"/>
              <a:gd name="connsiteY594" fmla="*/ 1875041 h 6858000"/>
              <a:gd name="connsiteX595" fmla="*/ 374363 w 7467600"/>
              <a:gd name="connsiteY595" fmla="*/ 1506494 h 6858000"/>
              <a:gd name="connsiteX596" fmla="*/ 302168 w 7467600"/>
              <a:gd name="connsiteY596" fmla="*/ 1274495 h 6858000"/>
              <a:gd name="connsiteX597" fmla="*/ 291466 w 7467600"/>
              <a:gd name="connsiteY597" fmla="*/ 1250369 h 6858000"/>
              <a:gd name="connsiteX598" fmla="*/ 678222 w 7467600"/>
              <a:gd name="connsiteY598" fmla="*/ 1248670 h 6858000"/>
              <a:gd name="connsiteX599" fmla="*/ 775536 w 7467600"/>
              <a:gd name="connsiteY599" fmla="*/ 1388015 h 6858000"/>
              <a:gd name="connsiteX600" fmla="*/ 894529 w 7467600"/>
              <a:gd name="connsiteY600" fmla="*/ 1567739 h 6858000"/>
              <a:gd name="connsiteX601" fmla="*/ 948000 w 7467600"/>
              <a:gd name="connsiteY601" fmla="*/ 1663088 h 6858000"/>
              <a:gd name="connsiteX602" fmla="*/ 1006812 w 7467600"/>
              <a:gd name="connsiteY602" fmla="*/ 1767683 h 6858000"/>
              <a:gd name="connsiteX603" fmla="*/ 1149133 w 7467600"/>
              <a:gd name="connsiteY603" fmla="*/ 1971513 h 6858000"/>
              <a:gd name="connsiteX604" fmla="*/ 1333952 w 7467600"/>
              <a:gd name="connsiteY604" fmla="*/ 2251620 h 6858000"/>
              <a:gd name="connsiteX605" fmla="*/ 1337329 w 7467600"/>
              <a:gd name="connsiteY605" fmla="*/ 2258350 h 6858000"/>
              <a:gd name="connsiteX606" fmla="*/ 1014726 w 7467600"/>
              <a:gd name="connsiteY606" fmla="*/ 1615556 h 6858000"/>
              <a:gd name="connsiteX607" fmla="*/ 678222 w 7467600"/>
              <a:gd name="connsiteY607" fmla="*/ 1248670 h 6858000"/>
              <a:gd name="connsiteX608" fmla="*/ 6691602 w 7467600"/>
              <a:gd name="connsiteY608" fmla="*/ 1140573 h 6858000"/>
              <a:gd name="connsiteX609" fmla="*/ 6571100 w 7467600"/>
              <a:gd name="connsiteY609" fmla="*/ 1183662 h 6858000"/>
              <a:gd name="connsiteX610" fmla="*/ 6241687 w 7467600"/>
              <a:gd name="connsiteY610" fmla="*/ 1257600 h 6858000"/>
              <a:gd name="connsiteX611" fmla="*/ 5693009 w 7467600"/>
              <a:gd name="connsiteY611" fmla="*/ 1478256 h 6858000"/>
              <a:gd name="connsiteX612" fmla="*/ 6548420 w 7467600"/>
              <a:gd name="connsiteY612" fmla="*/ 1214599 h 6858000"/>
              <a:gd name="connsiteX613" fmla="*/ 6605473 w 7467600"/>
              <a:gd name="connsiteY613" fmla="*/ 1184686 h 6858000"/>
              <a:gd name="connsiteX614" fmla="*/ 6691602 w 7467600"/>
              <a:gd name="connsiteY614" fmla="*/ 1140573 h 6858000"/>
              <a:gd name="connsiteX615" fmla="*/ 4002475 w 7467600"/>
              <a:gd name="connsiteY615" fmla="*/ 1037802 h 6858000"/>
              <a:gd name="connsiteX616" fmla="*/ 4000324 w 7467600"/>
              <a:gd name="connsiteY616" fmla="*/ 1039362 h 6858000"/>
              <a:gd name="connsiteX617" fmla="*/ 4002862 w 7467600"/>
              <a:gd name="connsiteY617" fmla="*/ 1042866 h 6858000"/>
              <a:gd name="connsiteX618" fmla="*/ 4002475 w 7467600"/>
              <a:gd name="connsiteY618" fmla="*/ 1037802 h 6858000"/>
              <a:gd name="connsiteX619" fmla="*/ 506322 w 7467600"/>
              <a:gd name="connsiteY619" fmla="*/ 1020997 h 6858000"/>
              <a:gd name="connsiteX620" fmla="*/ 533068 w 7467600"/>
              <a:gd name="connsiteY620" fmla="*/ 1029409 h 6858000"/>
              <a:gd name="connsiteX621" fmla="*/ 1232525 w 7467600"/>
              <a:gd name="connsiteY621" fmla="*/ 1804675 h 6858000"/>
              <a:gd name="connsiteX622" fmla="*/ 1388858 w 7467600"/>
              <a:gd name="connsiteY622" fmla="*/ 2368011 h 6858000"/>
              <a:gd name="connsiteX623" fmla="*/ 1384098 w 7467600"/>
              <a:gd name="connsiteY623" fmla="*/ 2378125 h 6858000"/>
              <a:gd name="connsiteX624" fmla="*/ 1425393 w 7467600"/>
              <a:gd name="connsiteY624" fmla="*/ 2589124 h 6858000"/>
              <a:gd name="connsiteX625" fmla="*/ 1424001 w 7467600"/>
              <a:gd name="connsiteY625" fmla="*/ 2597541 h 6858000"/>
              <a:gd name="connsiteX626" fmla="*/ 2152729 w 7467600"/>
              <a:gd name="connsiteY626" fmla="*/ 2864487 h 6858000"/>
              <a:gd name="connsiteX627" fmla="*/ 2020609 w 7467600"/>
              <a:gd name="connsiteY627" fmla="*/ 2539671 h 6858000"/>
              <a:gd name="connsiteX628" fmla="*/ 2018920 w 7467600"/>
              <a:gd name="connsiteY628" fmla="*/ 2536309 h 6858000"/>
              <a:gd name="connsiteX629" fmla="*/ 1342441 w 7467600"/>
              <a:gd name="connsiteY629" fmla="*/ 1173017 h 6858000"/>
              <a:gd name="connsiteX630" fmla="*/ 1367925 w 7467600"/>
              <a:gd name="connsiteY630" fmla="*/ 1135648 h 6858000"/>
              <a:gd name="connsiteX631" fmla="*/ 1771401 w 7467600"/>
              <a:gd name="connsiteY631" fmla="*/ 1806673 h 6858000"/>
              <a:gd name="connsiteX632" fmla="*/ 1972385 w 7467600"/>
              <a:gd name="connsiteY632" fmla="*/ 2198735 h 6858000"/>
              <a:gd name="connsiteX633" fmla="*/ 2040892 w 7467600"/>
              <a:gd name="connsiteY633" fmla="*/ 2405205 h 6858000"/>
              <a:gd name="connsiteX634" fmla="*/ 2131689 w 7467600"/>
              <a:gd name="connsiteY634" fmla="*/ 1936926 h 6858000"/>
              <a:gd name="connsiteX635" fmla="*/ 2454820 w 7467600"/>
              <a:gd name="connsiteY635" fmla="*/ 1248808 h 6858000"/>
              <a:gd name="connsiteX636" fmla="*/ 2492512 w 7467600"/>
              <a:gd name="connsiteY636" fmla="*/ 1302920 h 6858000"/>
              <a:gd name="connsiteX637" fmla="*/ 2081216 w 7467600"/>
              <a:gd name="connsiteY637" fmla="*/ 2527513 h 6858000"/>
              <a:gd name="connsiteX638" fmla="*/ 2081211 w 7467600"/>
              <a:gd name="connsiteY638" fmla="*/ 2528916 h 6858000"/>
              <a:gd name="connsiteX639" fmla="*/ 2199067 w 7467600"/>
              <a:gd name="connsiteY639" fmla="*/ 2884061 h 6858000"/>
              <a:gd name="connsiteX640" fmla="*/ 3192586 w 7467600"/>
              <a:gd name="connsiteY640" fmla="*/ 3411496 h 6858000"/>
              <a:gd name="connsiteX641" fmla="*/ 3182620 w 7467600"/>
              <a:gd name="connsiteY641" fmla="*/ 3483279 h 6858000"/>
              <a:gd name="connsiteX642" fmla="*/ 2435119 w 7467600"/>
              <a:gd name="connsiteY642" fmla="*/ 3080173 h 6858000"/>
              <a:gd name="connsiteX643" fmla="*/ 2410152 w 7467600"/>
              <a:gd name="connsiteY643" fmla="*/ 3063751 h 6858000"/>
              <a:gd name="connsiteX644" fmla="*/ 2408099 w 7467600"/>
              <a:gd name="connsiteY644" fmla="*/ 3064403 h 6858000"/>
              <a:gd name="connsiteX645" fmla="*/ 2407218 w 7467600"/>
              <a:gd name="connsiteY645" fmla="*/ 3070324 h 6858000"/>
              <a:gd name="connsiteX646" fmla="*/ 2380138 w 7467600"/>
              <a:gd name="connsiteY646" fmla="*/ 3099341 h 6858000"/>
              <a:gd name="connsiteX647" fmla="*/ 1765923 w 7467600"/>
              <a:gd name="connsiteY647" fmla="*/ 3581043 h 6858000"/>
              <a:gd name="connsiteX648" fmla="*/ 1702258 w 7467600"/>
              <a:gd name="connsiteY648" fmla="*/ 3612286 h 6858000"/>
              <a:gd name="connsiteX649" fmla="*/ 1538370 w 7467600"/>
              <a:gd name="connsiteY649" fmla="*/ 3811804 h 6858000"/>
              <a:gd name="connsiteX650" fmla="*/ 542867 w 7467600"/>
              <a:gd name="connsiteY650" fmla="*/ 4944092 h 6858000"/>
              <a:gd name="connsiteX651" fmla="*/ 515800 w 7467600"/>
              <a:gd name="connsiteY651" fmla="*/ 4862180 h 6858000"/>
              <a:gd name="connsiteX652" fmla="*/ 909145 w 7467600"/>
              <a:gd name="connsiteY652" fmla="*/ 4199225 h 6858000"/>
              <a:gd name="connsiteX653" fmla="*/ 1214067 w 7467600"/>
              <a:gd name="connsiteY653" fmla="*/ 3908561 h 6858000"/>
              <a:gd name="connsiteX654" fmla="*/ 640967 w 7467600"/>
              <a:gd name="connsiteY654" fmla="*/ 4105601 h 6858000"/>
              <a:gd name="connsiteX655" fmla="*/ 112563 w 7467600"/>
              <a:gd name="connsiteY655" fmla="*/ 4396952 h 6858000"/>
              <a:gd name="connsiteX656" fmla="*/ 0 w 7467600"/>
              <a:gd name="connsiteY656" fmla="*/ 4466006 h 6858000"/>
              <a:gd name="connsiteX657" fmla="*/ 0 w 7467600"/>
              <a:gd name="connsiteY657" fmla="*/ 4233763 h 6858000"/>
              <a:gd name="connsiteX658" fmla="*/ 36881 w 7467600"/>
              <a:gd name="connsiteY658" fmla="*/ 4200118 h 6858000"/>
              <a:gd name="connsiteX659" fmla="*/ 910534 w 7467600"/>
              <a:gd name="connsiteY659" fmla="*/ 3629753 h 6858000"/>
              <a:gd name="connsiteX660" fmla="*/ 1578717 w 7467600"/>
              <a:gd name="connsiteY660" fmla="*/ 3575982 h 6858000"/>
              <a:gd name="connsiteX661" fmla="*/ 2338780 w 7467600"/>
              <a:gd name="connsiteY661" fmla="*/ 3033725 h 6858000"/>
              <a:gd name="connsiteX662" fmla="*/ 1807991 w 7467600"/>
              <a:gd name="connsiteY662" fmla="*/ 2807184 h 6858000"/>
              <a:gd name="connsiteX663" fmla="*/ 1416358 w 7467600"/>
              <a:gd name="connsiteY663" fmla="*/ 3112571 h 6858000"/>
              <a:gd name="connsiteX664" fmla="*/ 939066 w 7467600"/>
              <a:gd name="connsiteY664" fmla="*/ 3378798 h 6858000"/>
              <a:gd name="connsiteX665" fmla="*/ 115099 w 7467600"/>
              <a:gd name="connsiteY665" fmla="*/ 3607650 h 6858000"/>
              <a:gd name="connsiteX666" fmla="*/ 97284 w 7467600"/>
              <a:gd name="connsiteY666" fmla="*/ 3520393 h 6858000"/>
              <a:gd name="connsiteX667" fmla="*/ 922050 w 7467600"/>
              <a:gd name="connsiteY667" fmla="*/ 3074867 h 6858000"/>
              <a:gd name="connsiteX668" fmla="*/ 1405265 w 7467600"/>
              <a:gd name="connsiteY668" fmla="*/ 3016319 h 6858000"/>
              <a:gd name="connsiteX669" fmla="*/ 1407512 w 7467600"/>
              <a:gd name="connsiteY669" fmla="*/ 3018001 h 6858000"/>
              <a:gd name="connsiteX670" fmla="*/ 1726266 w 7467600"/>
              <a:gd name="connsiteY670" fmla="*/ 2777274 h 6858000"/>
              <a:gd name="connsiteX671" fmla="*/ 625390 w 7467600"/>
              <a:gd name="connsiteY671" fmla="*/ 2514541 h 6858000"/>
              <a:gd name="connsiteX672" fmla="*/ 619799 w 7467600"/>
              <a:gd name="connsiteY672" fmla="*/ 2527180 h 6858000"/>
              <a:gd name="connsiteX673" fmla="*/ 310030 w 7467600"/>
              <a:gd name="connsiteY673" fmla="*/ 2771818 h 6858000"/>
              <a:gd name="connsiteX674" fmla="*/ 173877 w 7467600"/>
              <a:gd name="connsiteY674" fmla="*/ 2937056 h 6858000"/>
              <a:gd name="connsiteX675" fmla="*/ 77889 w 7467600"/>
              <a:gd name="connsiteY675" fmla="*/ 3138440 h 6858000"/>
              <a:gd name="connsiteX676" fmla="*/ 0 w 7467600"/>
              <a:gd name="connsiteY676" fmla="*/ 3271395 h 6858000"/>
              <a:gd name="connsiteX677" fmla="*/ 0 w 7467600"/>
              <a:gd name="connsiteY677" fmla="*/ 3153002 h 6858000"/>
              <a:gd name="connsiteX678" fmla="*/ 2386 w 7467600"/>
              <a:gd name="connsiteY678" fmla="*/ 3149203 h 6858000"/>
              <a:gd name="connsiteX679" fmla="*/ 89753 w 7467600"/>
              <a:gd name="connsiteY679" fmla="*/ 2987702 h 6858000"/>
              <a:gd name="connsiteX680" fmla="*/ 76869 w 7467600"/>
              <a:gd name="connsiteY680" fmla="*/ 3005404 h 6858000"/>
              <a:gd name="connsiteX681" fmla="*/ 32049 w 7467600"/>
              <a:gd name="connsiteY681" fmla="*/ 3065814 h 6858000"/>
              <a:gd name="connsiteX682" fmla="*/ 0 w 7467600"/>
              <a:gd name="connsiteY682" fmla="*/ 3108744 h 6858000"/>
              <a:gd name="connsiteX683" fmla="*/ 0 w 7467600"/>
              <a:gd name="connsiteY683" fmla="*/ 3058059 h 6858000"/>
              <a:gd name="connsiteX684" fmla="*/ 7610 w 7467600"/>
              <a:gd name="connsiteY684" fmla="*/ 3047889 h 6858000"/>
              <a:gd name="connsiteX685" fmla="*/ 52419 w 7467600"/>
              <a:gd name="connsiteY685" fmla="*/ 2987479 h 6858000"/>
              <a:gd name="connsiteX686" fmla="*/ 59142 w 7467600"/>
              <a:gd name="connsiteY686" fmla="*/ 2978488 h 6858000"/>
              <a:gd name="connsiteX687" fmla="*/ 0 w 7467600"/>
              <a:gd name="connsiteY687" fmla="*/ 3015334 h 6858000"/>
              <a:gd name="connsiteX688" fmla="*/ 0 w 7467600"/>
              <a:gd name="connsiteY688" fmla="*/ 2914286 h 6858000"/>
              <a:gd name="connsiteX689" fmla="*/ 36383 w 7467600"/>
              <a:gd name="connsiteY689" fmla="*/ 2901128 h 6858000"/>
              <a:gd name="connsiteX690" fmla="*/ 156329 w 7467600"/>
              <a:gd name="connsiteY690" fmla="*/ 2840533 h 6858000"/>
              <a:gd name="connsiteX691" fmla="*/ 358355 w 7467600"/>
              <a:gd name="connsiteY691" fmla="*/ 2620471 h 6858000"/>
              <a:gd name="connsiteX692" fmla="*/ 510577 w 7467600"/>
              <a:gd name="connsiteY692" fmla="*/ 2501244 h 6858000"/>
              <a:gd name="connsiteX693" fmla="*/ 211967 w 7467600"/>
              <a:gd name="connsiteY693" fmla="*/ 2479171 h 6858000"/>
              <a:gd name="connsiteX694" fmla="*/ 0 w 7467600"/>
              <a:gd name="connsiteY694" fmla="*/ 2476398 h 6858000"/>
              <a:gd name="connsiteX695" fmla="*/ 0 w 7467600"/>
              <a:gd name="connsiteY695" fmla="*/ 2389189 h 6858000"/>
              <a:gd name="connsiteX696" fmla="*/ 103062 w 7467600"/>
              <a:gd name="connsiteY696" fmla="*/ 2389518 h 6858000"/>
              <a:gd name="connsiteX697" fmla="*/ 510734 w 7467600"/>
              <a:gd name="connsiteY697" fmla="*/ 2416201 h 6858000"/>
              <a:gd name="connsiteX698" fmla="*/ 279257 w 7467600"/>
              <a:gd name="connsiteY698" fmla="*/ 2092102 h 6858000"/>
              <a:gd name="connsiteX699" fmla="*/ 65265 w 7467600"/>
              <a:gd name="connsiteY699" fmla="*/ 2006049 h 6858000"/>
              <a:gd name="connsiteX700" fmla="*/ 0 w 7467600"/>
              <a:gd name="connsiteY700" fmla="*/ 1982532 h 6858000"/>
              <a:gd name="connsiteX701" fmla="*/ 0 w 7467600"/>
              <a:gd name="connsiteY701" fmla="*/ 1912789 h 6858000"/>
              <a:gd name="connsiteX702" fmla="*/ 97460 w 7467600"/>
              <a:gd name="connsiteY702" fmla="*/ 1953725 h 6858000"/>
              <a:gd name="connsiteX703" fmla="*/ 221272 w 7467600"/>
              <a:gd name="connsiteY703" fmla="*/ 1980766 h 6858000"/>
              <a:gd name="connsiteX704" fmla="*/ 116765 w 7467600"/>
              <a:gd name="connsiteY704" fmla="*/ 1911033 h 6858000"/>
              <a:gd name="connsiteX705" fmla="*/ 16405 w 7467600"/>
              <a:gd name="connsiteY705" fmla="*/ 1803412 h 6858000"/>
              <a:gd name="connsiteX706" fmla="*/ 0 w 7467600"/>
              <a:gd name="connsiteY706" fmla="*/ 1784777 h 6858000"/>
              <a:gd name="connsiteX707" fmla="*/ 0 w 7467600"/>
              <a:gd name="connsiteY707" fmla="*/ 1740082 h 6858000"/>
              <a:gd name="connsiteX708" fmla="*/ 39394 w 7467600"/>
              <a:gd name="connsiteY708" fmla="*/ 1784856 h 6858000"/>
              <a:gd name="connsiteX709" fmla="*/ 135813 w 7467600"/>
              <a:gd name="connsiteY709" fmla="*/ 1888838 h 6858000"/>
              <a:gd name="connsiteX710" fmla="*/ 242575 w 7467600"/>
              <a:gd name="connsiteY710" fmla="*/ 1958841 h 6858000"/>
              <a:gd name="connsiteX711" fmla="*/ 82197 w 7467600"/>
              <a:gd name="connsiteY711" fmla="*/ 1754826 h 6858000"/>
              <a:gd name="connsiteX712" fmla="*/ 0 w 7467600"/>
              <a:gd name="connsiteY712" fmla="*/ 1679650 h 6858000"/>
              <a:gd name="connsiteX713" fmla="*/ 0 w 7467600"/>
              <a:gd name="connsiteY713" fmla="*/ 1602463 h 6858000"/>
              <a:gd name="connsiteX714" fmla="*/ 84689 w 7467600"/>
              <a:gd name="connsiteY714" fmla="*/ 1677442 h 6858000"/>
              <a:gd name="connsiteX715" fmla="*/ 298437 w 7467600"/>
              <a:gd name="connsiteY715" fmla="*/ 1968019 h 6858000"/>
              <a:gd name="connsiteX716" fmla="*/ 227269 w 7467600"/>
              <a:gd name="connsiteY716" fmla="*/ 1114064 h 6858000"/>
              <a:gd name="connsiteX717" fmla="*/ 248003 w 7467600"/>
              <a:gd name="connsiteY717" fmla="*/ 1089613 h 6858000"/>
              <a:gd name="connsiteX718" fmla="*/ 427020 w 7467600"/>
              <a:gd name="connsiteY718" fmla="*/ 1619803 h 6858000"/>
              <a:gd name="connsiteX719" fmla="*/ 340345 w 7467600"/>
              <a:gd name="connsiteY719" fmla="*/ 2027739 h 6858000"/>
              <a:gd name="connsiteX720" fmla="*/ 360865 w 7467600"/>
              <a:gd name="connsiteY720" fmla="*/ 2044827 h 6858000"/>
              <a:gd name="connsiteX721" fmla="*/ 560414 w 7467600"/>
              <a:gd name="connsiteY721" fmla="*/ 2421457 h 6858000"/>
              <a:gd name="connsiteX722" fmla="*/ 1359703 w 7467600"/>
              <a:gd name="connsiteY722" fmla="*/ 2578554 h 6858000"/>
              <a:gd name="connsiteX723" fmla="*/ 1359422 w 7467600"/>
              <a:gd name="connsiteY723" fmla="*/ 2577994 h 6858000"/>
              <a:gd name="connsiteX724" fmla="*/ 828701 w 7467600"/>
              <a:gd name="connsiteY724" fmla="*/ 1839520 h 6858000"/>
              <a:gd name="connsiteX725" fmla="*/ 494427 w 7467600"/>
              <a:gd name="connsiteY725" fmla="*/ 1092333 h 6858000"/>
              <a:gd name="connsiteX726" fmla="*/ 506322 w 7467600"/>
              <a:gd name="connsiteY726" fmla="*/ 1020997 h 6858000"/>
              <a:gd name="connsiteX727" fmla="*/ 4570198 w 7467600"/>
              <a:gd name="connsiteY727" fmla="*/ 978081 h 6858000"/>
              <a:gd name="connsiteX728" fmla="*/ 4523691 w 7467600"/>
              <a:gd name="connsiteY728" fmla="*/ 1127776 h 6858000"/>
              <a:gd name="connsiteX729" fmla="*/ 4509875 w 7467600"/>
              <a:gd name="connsiteY729" fmla="*/ 1167552 h 6858000"/>
              <a:gd name="connsiteX730" fmla="*/ 4478168 w 7467600"/>
              <a:gd name="connsiteY730" fmla="*/ 1260735 h 6858000"/>
              <a:gd name="connsiteX731" fmla="*/ 4409309 w 7467600"/>
              <a:gd name="connsiteY731" fmla="*/ 1666996 h 6858000"/>
              <a:gd name="connsiteX732" fmla="*/ 4370031 w 7467600"/>
              <a:gd name="connsiteY732" fmla="*/ 1955666 h 6858000"/>
              <a:gd name="connsiteX733" fmla="*/ 4570198 w 7467600"/>
              <a:gd name="connsiteY733" fmla="*/ 978081 h 6858000"/>
              <a:gd name="connsiteX734" fmla="*/ 4557898 w 7467600"/>
              <a:gd name="connsiteY734" fmla="*/ 900011 h 6858000"/>
              <a:gd name="connsiteX735" fmla="*/ 4344840 w 7467600"/>
              <a:gd name="connsiteY735" fmla="*/ 1922038 h 6858000"/>
              <a:gd name="connsiteX736" fmla="*/ 4378710 w 7467600"/>
              <a:gd name="connsiteY736" fmla="*/ 1665516 h 6858000"/>
              <a:gd name="connsiteX737" fmla="*/ 4448798 w 7467600"/>
              <a:gd name="connsiteY737" fmla="*/ 1253024 h 6858000"/>
              <a:gd name="connsiteX738" fmla="*/ 4480315 w 7467600"/>
              <a:gd name="connsiteY738" fmla="*/ 1158454 h 6858000"/>
              <a:gd name="connsiteX739" fmla="*/ 4494133 w 7467600"/>
              <a:gd name="connsiteY739" fmla="*/ 1118676 h 6858000"/>
              <a:gd name="connsiteX740" fmla="*/ 4557898 w 7467600"/>
              <a:gd name="connsiteY740" fmla="*/ 900011 h 6858000"/>
              <a:gd name="connsiteX741" fmla="*/ 5870151 w 7467600"/>
              <a:gd name="connsiteY741" fmla="*/ 898890 h 6858000"/>
              <a:gd name="connsiteX742" fmla="*/ 5861335 w 7467600"/>
              <a:gd name="connsiteY742" fmla="*/ 899177 h 6858000"/>
              <a:gd name="connsiteX743" fmla="*/ 5843702 w 7467600"/>
              <a:gd name="connsiteY743" fmla="*/ 899748 h 6858000"/>
              <a:gd name="connsiteX744" fmla="*/ 5651107 w 7467600"/>
              <a:gd name="connsiteY744" fmla="*/ 920306 h 6858000"/>
              <a:gd name="connsiteX745" fmla="*/ 5459407 w 7467600"/>
              <a:gd name="connsiteY745" fmla="*/ 940975 h 6858000"/>
              <a:gd name="connsiteX746" fmla="*/ 5374846 w 7467600"/>
              <a:gd name="connsiteY746" fmla="*/ 941988 h 6858000"/>
              <a:gd name="connsiteX747" fmla="*/ 5256105 w 7467600"/>
              <a:gd name="connsiteY747" fmla="*/ 945632 h 6858000"/>
              <a:gd name="connsiteX748" fmla="*/ 5107071 w 7467600"/>
              <a:gd name="connsiteY748" fmla="*/ 969720 h 6858000"/>
              <a:gd name="connsiteX749" fmla="*/ 4998681 w 7467600"/>
              <a:gd name="connsiteY749" fmla="*/ 988771 h 6858000"/>
              <a:gd name="connsiteX750" fmla="*/ 5870151 w 7467600"/>
              <a:gd name="connsiteY750" fmla="*/ 898890 h 6858000"/>
              <a:gd name="connsiteX751" fmla="*/ 5504425 w 7467600"/>
              <a:gd name="connsiteY751" fmla="*/ 848067 h 6858000"/>
              <a:gd name="connsiteX752" fmla="*/ 4968849 w 7467600"/>
              <a:gd name="connsiteY752" fmla="*/ 962318 h 6858000"/>
              <a:gd name="connsiteX753" fmla="*/ 5104039 w 7467600"/>
              <a:gd name="connsiteY753" fmla="*/ 940634 h 6858000"/>
              <a:gd name="connsiteX754" fmla="*/ 5256311 w 7467600"/>
              <a:gd name="connsiteY754" fmla="*/ 916490 h 6858000"/>
              <a:gd name="connsiteX755" fmla="*/ 5377381 w 7467600"/>
              <a:gd name="connsiteY755" fmla="*/ 912671 h 6858000"/>
              <a:gd name="connsiteX756" fmla="*/ 5460148 w 7467600"/>
              <a:gd name="connsiteY756" fmla="*/ 911442 h 6858000"/>
              <a:gd name="connsiteX757" fmla="*/ 5648971 w 7467600"/>
              <a:gd name="connsiteY757" fmla="*/ 891331 h 6858000"/>
              <a:gd name="connsiteX758" fmla="*/ 5844807 w 7467600"/>
              <a:gd name="connsiteY758" fmla="*/ 870718 h 6858000"/>
              <a:gd name="connsiteX759" fmla="*/ 5862975 w 7467600"/>
              <a:gd name="connsiteY759" fmla="*/ 869756 h 6858000"/>
              <a:gd name="connsiteX760" fmla="*/ 5920887 w 7467600"/>
              <a:gd name="connsiteY760" fmla="*/ 865929 h 6858000"/>
              <a:gd name="connsiteX761" fmla="*/ 5504425 w 7467600"/>
              <a:gd name="connsiteY761" fmla="*/ 848067 h 6858000"/>
              <a:gd name="connsiteX762" fmla="*/ 3607114 w 7467600"/>
              <a:gd name="connsiteY762" fmla="*/ 467441 h 6858000"/>
              <a:gd name="connsiteX763" fmla="*/ 3296242 w 7467600"/>
              <a:gd name="connsiteY763" fmla="*/ 807991 h 6858000"/>
              <a:gd name="connsiteX764" fmla="*/ 3174674 w 7467600"/>
              <a:gd name="connsiteY764" fmla="*/ 919759 h 6858000"/>
              <a:gd name="connsiteX765" fmla="*/ 3042978 w 7467600"/>
              <a:gd name="connsiteY765" fmla="*/ 1054894 h 6858000"/>
              <a:gd name="connsiteX766" fmla="*/ 2968914 w 7467600"/>
              <a:gd name="connsiteY766" fmla="*/ 1133756 h 6858000"/>
              <a:gd name="connsiteX767" fmla="*/ 3103823 w 7467600"/>
              <a:gd name="connsiteY767" fmla="*/ 1026814 h 6858000"/>
              <a:gd name="connsiteX768" fmla="*/ 3607114 w 7467600"/>
              <a:gd name="connsiteY768" fmla="*/ 467441 h 6858000"/>
              <a:gd name="connsiteX769" fmla="*/ 3744487 w 7467600"/>
              <a:gd name="connsiteY769" fmla="*/ 383136 h 6858000"/>
              <a:gd name="connsiteX770" fmla="*/ 3970213 w 7467600"/>
              <a:gd name="connsiteY770" fmla="*/ 995559 h 6858000"/>
              <a:gd name="connsiteX771" fmla="*/ 3744487 w 7467600"/>
              <a:gd name="connsiteY771" fmla="*/ 383136 h 6858000"/>
              <a:gd name="connsiteX772" fmla="*/ 3624562 w 7467600"/>
              <a:gd name="connsiteY772" fmla="*/ 367041 h 6858000"/>
              <a:gd name="connsiteX773" fmla="*/ 3489712 w 7467600"/>
              <a:gd name="connsiteY773" fmla="*/ 485386 h 6858000"/>
              <a:gd name="connsiteX774" fmla="*/ 3182994 w 7467600"/>
              <a:gd name="connsiteY774" fmla="*/ 828265 h 6858000"/>
              <a:gd name="connsiteX775" fmla="*/ 2892114 w 7467600"/>
              <a:gd name="connsiteY775" fmla="*/ 1172635 h 6858000"/>
              <a:gd name="connsiteX776" fmla="*/ 3021459 w 7467600"/>
              <a:gd name="connsiteY776" fmla="*/ 1035385 h 6858000"/>
              <a:gd name="connsiteX777" fmla="*/ 3153873 w 7467600"/>
              <a:gd name="connsiteY777" fmla="*/ 898971 h 6858000"/>
              <a:gd name="connsiteX778" fmla="*/ 3276511 w 7467600"/>
              <a:gd name="connsiteY778" fmla="*/ 786423 h 6858000"/>
              <a:gd name="connsiteX779" fmla="*/ 3584154 w 7467600"/>
              <a:gd name="connsiteY779" fmla="*/ 448218 h 6858000"/>
              <a:gd name="connsiteX780" fmla="*/ 3624562 w 7467600"/>
              <a:gd name="connsiteY780" fmla="*/ 367041 h 6858000"/>
              <a:gd name="connsiteX781" fmla="*/ 3766672 w 7467600"/>
              <a:gd name="connsiteY781" fmla="*/ 359429 h 6858000"/>
              <a:gd name="connsiteX782" fmla="*/ 3996338 w 7467600"/>
              <a:gd name="connsiteY782" fmla="*/ 968237 h 6858000"/>
              <a:gd name="connsiteX783" fmla="*/ 3766672 w 7467600"/>
              <a:gd name="connsiteY783" fmla="*/ 359429 h 6858000"/>
              <a:gd name="connsiteX784" fmla="*/ 5805386 w 7467600"/>
              <a:gd name="connsiteY784" fmla="*/ 239240 h 6858000"/>
              <a:gd name="connsiteX785" fmla="*/ 5736947 w 7467600"/>
              <a:gd name="connsiteY785" fmla="*/ 261367 h 6858000"/>
              <a:gd name="connsiteX786" fmla="*/ 5427012 w 7467600"/>
              <a:gd name="connsiteY786" fmla="*/ 311272 h 6858000"/>
              <a:gd name="connsiteX787" fmla="*/ 5147818 w 7467600"/>
              <a:gd name="connsiteY787" fmla="*/ 322112 h 6858000"/>
              <a:gd name="connsiteX788" fmla="*/ 5060854 w 7467600"/>
              <a:gd name="connsiteY788" fmla="*/ 311882 h 6858000"/>
              <a:gd name="connsiteX789" fmla="*/ 4945989 w 7467600"/>
              <a:gd name="connsiteY789" fmla="*/ 300516 h 6858000"/>
              <a:gd name="connsiteX790" fmla="*/ 5410479 w 7467600"/>
              <a:gd name="connsiteY790" fmla="*/ 348434 h 6858000"/>
              <a:gd name="connsiteX791" fmla="*/ 5805386 w 7467600"/>
              <a:gd name="connsiteY791" fmla="*/ 239240 h 6858000"/>
              <a:gd name="connsiteX792" fmla="*/ 5905192 w 7467600"/>
              <a:gd name="connsiteY792" fmla="*/ 163079 h 6858000"/>
              <a:gd name="connsiteX793" fmla="*/ 5865655 w 7467600"/>
              <a:gd name="connsiteY793" fmla="*/ 171901 h 6858000"/>
              <a:gd name="connsiteX794" fmla="*/ 5259740 w 7467600"/>
              <a:gd name="connsiteY794" fmla="*/ 257013 h 6858000"/>
              <a:gd name="connsiteX795" fmla="*/ 5208466 w 7467600"/>
              <a:gd name="connsiteY795" fmla="*/ 257550 h 6858000"/>
              <a:gd name="connsiteX796" fmla="*/ 4980204 w 7467600"/>
              <a:gd name="connsiteY796" fmla="*/ 271903 h 6858000"/>
              <a:gd name="connsiteX797" fmla="*/ 5068068 w 7467600"/>
              <a:gd name="connsiteY797" fmla="*/ 282244 h 6858000"/>
              <a:gd name="connsiteX798" fmla="*/ 5153231 w 7467600"/>
              <a:gd name="connsiteY798" fmla="*/ 292240 h 6858000"/>
              <a:gd name="connsiteX799" fmla="*/ 5426491 w 7467600"/>
              <a:gd name="connsiteY799" fmla="*/ 281128 h 6858000"/>
              <a:gd name="connsiteX800" fmla="*/ 5731212 w 7467600"/>
              <a:gd name="connsiteY800" fmla="*/ 231951 h 6858000"/>
              <a:gd name="connsiteX801" fmla="*/ 5905192 w 7467600"/>
              <a:gd name="connsiteY801" fmla="*/ 163079 h 6858000"/>
              <a:gd name="connsiteX802" fmla="*/ 5944437 w 7467600"/>
              <a:gd name="connsiteY802" fmla="*/ 113829 h 6858000"/>
              <a:gd name="connsiteX803" fmla="*/ 5825032 w 7467600"/>
              <a:gd name="connsiteY803" fmla="*/ 146405 h 6858000"/>
              <a:gd name="connsiteX804" fmla="*/ 4955599 w 7467600"/>
              <a:gd name="connsiteY804" fmla="*/ 247008 h 6858000"/>
              <a:gd name="connsiteX805" fmla="*/ 5210104 w 7467600"/>
              <a:gd name="connsiteY805" fmla="*/ 228123 h 6858000"/>
              <a:gd name="connsiteX806" fmla="*/ 5261015 w 7467600"/>
              <a:gd name="connsiteY806" fmla="*/ 227087 h 6858000"/>
              <a:gd name="connsiteX807" fmla="*/ 5861181 w 7467600"/>
              <a:gd name="connsiteY807" fmla="*/ 143093 h 6858000"/>
              <a:gd name="connsiteX808" fmla="*/ 5961252 w 7467600"/>
              <a:gd name="connsiteY808" fmla="*/ 114820 h 6858000"/>
              <a:gd name="connsiteX809" fmla="*/ 5944437 w 7467600"/>
              <a:gd name="connsiteY809" fmla="*/ 113829 h 6858000"/>
              <a:gd name="connsiteX810" fmla="*/ 3882765 w 7467600"/>
              <a:gd name="connsiteY810" fmla="*/ 0 h 6858000"/>
              <a:gd name="connsiteX811" fmla="*/ 3995099 w 7467600"/>
              <a:gd name="connsiteY811" fmla="*/ 0 h 6858000"/>
              <a:gd name="connsiteX812" fmla="*/ 4163818 w 7467600"/>
              <a:gd name="connsiteY812" fmla="*/ 234104 h 6858000"/>
              <a:gd name="connsiteX813" fmla="*/ 4172099 w 7467600"/>
              <a:gd name="connsiteY813" fmla="*/ 234207 h 6858000"/>
              <a:gd name="connsiteX814" fmla="*/ 4784282 w 7467600"/>
              <a:gd name="connsiteY814" fmla="*/ 276561 h 6858000"/>
              <a:gd name="connsiteX815" fmla="*/ 4801687 w 7467600"/>
              <a:gd name="connsiteY815" fmla="*/ 267764 h 6858000"/>
              <a:gd name="connsiteX816" fmla="*/ 6082788 w 7467600"/>
              <a:gd name="connsiteY816" fmla="*/ 64119 h 6858000"/>
              <a:gd name="connsiteX817" fmla="*/ 6099442 w 7467600"/>
              <a:gd name="connsiteY817" fmla="*/ 82568 h 6858000"/>
              <a:gd name="connsiteX818" fmla="*/ 4804137 w 7467600"/>
              <a:gd name="connsiteY818" fmla="*/ 320931 h 6858000"/>
              <a:gd name="connsiteX819" fmla="*/ 4227047 w 7467600"/>
              <a:gd name="connsiteY819" fmla="*/ 313415 h 6858000"/>
              <a:gd name="connsiteX820" fmla="*/ 4346041 w 7467600"/>
              <a:gd name="connsiteY820" fmla="*/ 456086 h 6858000"/>
              <a:gd name="connsiteX821" fmla="*/ 4870967 w 7467600"/>
              <a:gd name="connsiteY821" fmla="*/ 963061 h 6858000"/>
              <a:gd name="connsiteX822" fmla="*/ 4889647 w 7467600"/>
              <a:gd name="connsiteY822" fmla="*/ 957147 h 6858000"/>
              <a:gd name="connsiteX823" fmla="*/ 5422504 w 7467600"/>
              <a:gd name="connsiteY823" fmla="*/ 805191 h 6858000"/>
              <a:gd name="connsiteX824" fmla="*/ 6087656 w 7467600"/>
              <a:gd name="connsiteY824" fmla="*/ 826703 h 6858000"/>
              <a:gd name="connsiteX825" fmla="*/ 6058717 w 7467600"/>
              <a:gd name="connsiteY825" fmla="*/ 865992 h 6858000"/>
              <a:gd name="connsiteX826" fmla="*/ 4974153 w 7467600"/>
              <a:gd name="connsiteY826" fmla="*/ 1045456 h 6858000"/>
              <a:gd name="connsiteX827" fmla="*/ 5627835 w 7467600"/>
              <a:gd name="connsiteY827" fmla="*/ 1472077 h 6858000"/>
              <a:gd name="connsiteX828" fmla="*/ 5629817 w 7467600"/>
              <a:gd name="connsiteY828" fmla="*/ 1471412 h 6858000"/>
              <a:gd name="connsiteX829" fmla="*/ 5634124 w 7467600"/>
              <a:gd name="connsiteY829" fmla="*/ 1470572 h 6858000"/>
              <a:gd name="connsiteX830" fmla="*/ 5755832 w 7467600"/>
              <a:gd name="connsiteY830" fmla="*/ 1383886 h 6858000"/>
              <a:gd name="connsiteX831" fmla="*/ 6014186 w 7467600"/>
              <a:gd name="connsiteY831" fmla="*/ 1279799 h 6858000"/>
              <a:gd name="connsiteX832" fmla="*/ 6901619 w 7467600"/>
              <a:gd name="connsiteY832" fmla="*/ 1047874 h 6858000"/>
              <a:gd name="connsiteX833" fmla="*/ 6931566 w 7467600"/>
              <a:gd name="connsiteY833" fmla="*/ 1062034 h 6858000"/>
              <a:gd name="connsiteX834" fmla="*/ 5790982 w 7467600"/>
              <a:gd name="connsiteY834" fmla="*/ 1561380 h 6858000"/>
              <a:gd name="connsiteX835" fmla="*/ 6188971 w 7467600"/>
              <a:gd name="connsiteY835" fmla="*/ 1755168 h 6858000"/>
              <a:gd name="connsiteX836" fmla="*/ 6202446 w 7467600"/>
              <a:gd name="connsiteY836" fmla="*/ 1752268 h 6858000"/>
              <a:gd name="connsiteX837" fmla="*/ 7179560 w 7467600"/>
              <a:gd name="connsiteY837" fmla="*/ 1467551 h 6858000"/>
              <a:gd name="connsiteX838" fmla="*/ 7158730 w 7467600"/>
              <a:gd name="connsiteY838" fmla="*/ 1507835 h 6858000"/>
              <a:gd name="connsiteX839" fmla="*/ 6326959 w 7467600"/>
              <a:gd name="connsiteY839" fmla="*/ 1817686 h 6858000"/>
              <a:gd name="connsiteX840" fmla="*/ 6537433 w 7467600"/>
              <a:gd name="connsiteY840" fmla="*/ 1907790 h 6858000"/>
              <a:gd name="connsiteX841" fmla="*/ 6550221 w 7467600"/>
              <a:gd name="connsiteY841" fmla="*/ 1910729 h 6858000"/>
              <a:gd name="connsiteX842" fmla="*/ 6964438 w 7467600"/>
              <a:gd name="connsiteY842" fmla="*/ 2209505 h 6858000"/>
              <a:gd name="connsiteX843" fmla="*/ 7367862 w 7467600"/>
              <a:gd name="connsiteY843" fmla="*/ 2806833 h 6858000"/>
              <a:gd name="connsiteX844" fmla="*/ 7364329 w 7467600"/>
              <a:gd name="connsiteY844" fmla="*/ 2826907 h 6858000"/>
              <a:gd name="connsiteX845" fmla="*/ 7290545 w 7467600"/>
              <a:gd name="connsiteY845" fmla="*/ 2850663 h 6858000"/>
              <a:gd name="connsiteX846" fmla="*/ 6472036 w 7467600"/>
              <a:gd name="connsiteY846" fmla="*/ 1959003 h 6858000"/>
              <a:gd name="connsiteX847" fmla="*/ 5792897 w 7467600"/>
              <a:gd name="connsiteY847" fmla="*/ 1647747 h 6858000"/>
              <a:gd name="connsiteX848" fmla="*/ 5842751 w 7467600"/>
              <a:gd name="connsiteY848" fmla="*/ 1816112 h 6858000"/>
              <a:gd name="connsiteX849" fmla="*/ 5847424 w 7467600"/>
              <a:gd name="connsiteY849" fmla="*/ 1815776 h 6858000"/>
              <a:gd name="connsiteX850" fmla="*/ 6399821 w 7467600"/>
              <a:gd name="connsiteY850" fmla="*/ 2344799 h 6858000"/>
              <a:gd name="connsiteX851" fmla="*/ 6323232 w 7467600"/>
              <a:gd name="connsiteY851" fmla="*/ 2389634 h 6858000"/>
              <a:gd name="connsiteX852" fmla="*/ 5942958 w 7467600"/>
              <a:gd name="connsiteY852" fmla="*/ 2077708 h 6858000"/>
              <a:gd name="connsiteX853" fmla="*/ 5921559 w 7467600"/>
              <a:gd name="connsiteY853" fmla="*/ 2378596 h 6858000"/>
              <a:gd name="connsiteX854" fmla="*/ 5817651 w 7467600"/>
              <a:gd name="connsiteY854" fmla="*/ 3023919 h 6858000"/>
              <a:gd name="connsiteX855" fmla="*/ 5729634 w 7467600"/>
              <a:gd name="connsiteY855" fmla="*/ 3051849 h 6858000"/>
              <a:gd name="connsiteX856" fmla="*/ 5611018 w 7467600"/>
              <a:gd name="connsiteY856" fmla="*/ 2316769 h 6858000"/>
              <a:gd name="connsiteX857" fmla="*/ 5687608 w 7467600"/>
              <a:gd name="connsiteY857" fmla="*/ 2039972 h 6858000"/>
              <a:gd name="connsiteX858" fmla="*/ 5657554 w 7467600"/>
              <a:gd name="connsiteY858" fmla="*/ 1576445 h 6858000"/>
              <a:gd name="connsiteX859" fmla="*/ 5150475 w 7467600"/>
              <a:gd name="connsiteY859" fmla="*/ 1274012 h 6858000"/>
              <a:gd name="connsiteX860" fmla="*/ 5349142 w 7467600"/>
              <a:gd name="connsiteY860" fmla="*/ 2204405 h 6858000"/>
              <a:gd name="connsiteX861" fmla="*/ 5262214 w 7467600"/>
              <a:gd name="connsiteY861" fmla="*/ 2233836 h 6858000"/>
              <a:gd name="connsiteX862" fmla="*/ 4981539 w 7467600"/>
              <a:gd name="connsiteY862" fmla="*/ 1542201 h 6858000"/>
              <a:gd name="connsiteX863" fmla="*/ 4958461 w 7467600"/>
              <a:gd name="connsiteY863" fmla="*/ 1136957 h 6858000"/>
              <a:gd name="connsiteX864" fmla="*/ 4655015 w 7467600"/>
              <a:gd name="connsiteY864" fmla="*/ 891426 h 6858000"/>
              <a:gd name="connsiteX865" fmla="*/ 4348002 w 7467600"/>
              <a:gd name="connsiteY865" fmla="*/ 2205895 h 6858000"/>
              <a:gd name="connsiteX866" fmla="*/ 4262250 w 7467600"/>
              <a:gd name="connsiteY866" fmla="*/ 2219972 h 6858000"/>
              <a:gd name="connsiteX867" fmla="*/ 4550611 w 7467600"/>
              <a:gd name="connsiteY867" fmla="*/ 817540 h 6858000"/>
              <a:gd name="connsiteX868" fmla="*/ 4564418 w 7467600"/>
              <a:gd name="connsiteY868" fmla="*/ 808293 h 6858000"/>
              <a:gd name="connsiteX869" fmla="*/ 4266388 w 7467600"/>
              <a:gd name="connsiteY869" fmla="*/ 500083 h 6858000"/>
              <a:gd name="connsiteX870" fmla="*/ 4032842 w 7467600"/>
              <a:gd name="connsiteY870" fmla="*/ 211809 h 6858000"/>
              <a:gd name="connsiteX871" fmla="*/ 3882765 w 7467600"/>
              <a:gd name="connsiteY871" fmla="*/ 0 h 6858000"/>
              <a:gd name="connsiteX872" fmla="*/ 3721337 w 7467600"/>
              <a:gd name="connsiteY872" fmla="*/ 0 h 6858000"/>
              <a:gd name="connsiteX873" fmla="*/ 3797544 w 7467600"/>
              <a:gd name="connsiteY873" fmla="*/ 0 h 6858000"/>
              <a:gd name="connsiteX874" fmla="*/ 3775734 w 7467600"/>
              <a:gd name="connsiteY874" fmla="*/ 95131 h 6858000"/>
              <a:gd name="connsiteX875" fmla="*/ 3724807 w 7467600"/>
              <a:gd name="connsiteY875" fmla="*/ 272257 h 6858000"/>
              <a:gd name="connsiteX876" fmla="*/ 3726844 w 7467600"/>
              <a:gd name="connsiteY876" fmla="*/ 282988 h 6858000"/>
              <a:gd name="connsiteX877" fmla="*/ 3742664 w 7467600"/>
              <a:gd name="connsiteY877" fmla="*/ 279918 h 6858000"/>
              <a:gd name="connsiteX878" fmla="*/ 4103910 w 7467600"/>
              <a:gd name="connsiteY878" fmla="*/ 1161917 h 6858000"/>
              <a:gd name="connsiteX879" fmla="*/ 4020269 w 7467600"/>
              <a:gd name="connsiteY879" fmla="*/ 1200406 h 6858000"/>
              <a:gd name="connsiteX880" fmla="*/ 3674882 w 7467600"/>
              <a:gd name="connsiteY880" fmla="*/ 488524 h 6858000"/>
              <a:gd name="connsiteX881" fmla="*/ 3132682 w 7467600"/>
              <a:gd name="connsiteY881" fmla="*/ 1072284 h 6858000"/>
              <a:gd name="connsiteX882" fmla="*/ 2716346 w 7467600"/>
              <a:gd name="connsiteY882" fmla="*/ 1276376 h 6858000"/>
              <a:gd name="connsiteX883" fmla="*/ 2716772 w 7467600"/>
              <a:gd name="connsiteY883" fmla="*/ 1255462 h 6858000"/>
              <a:gd name="connsiteX884" fmla="*/ 3471096 w 7467600"/>
              <a:gd name="connsiteY884" fmla="*/ 437072 h 6858000"/>
              <a:gd name="connsiteX885" fmla="*/ 3639057 w 7467600"/>
              <a:gd name="connsiteY885" fmla="*/ 286334 h 6858000"/>
              <a:gd name="connsiteX886" fmla="*/ 3640309 w 7467600"/>
              <a:gd name="connsiteY886" fmla="*/ 284664 h 6858000"/>
              <a:gd name="connsiteX887" fmla="*/ 3646022 w 7467600"/>
              <a:gd name="connsiteY887" fmla="*/ 276711 h 6858000"/>
              <a:gd name="connsiteX888" fmla="*/ 3707943 w 7467600"/>
              <a:gd name="connsiteY888" fmla="*/ 65958 h 6858000"/>
              <a:gd name="connsiteX889" fmla="*/ 3721337 w 7467600"/>
              <a:gd name="connsiteY889" fmla="*/ 0 h 6858000"/>
              <a:gd name="connsiteX890" fmla="*/ 2867960 w 7467600"/>
              <a:gd name="connsiteY890" fmla="*/ 0 h 6858000"/>
              <a:gd name="connsiteX891" fmla="*/ 2926351 w 7467600"/>
              <a:gd name="connsiteY891" fmla="*/ 0 h 6858000"/>
              <a:gd name="connsiteX892" fmla="*/ 2902823 w 7467600"/>
              <a:gd name="connsiteY892" fmla="*/ 262929 h 6858000"/>
              <a:gd name="connsiteX893" fmla="*/ 2940663 w 7467600"/>
              <a:gd name="connsiteY893" fmla="*/ 140884 h 6858000"/>
              <a:gd name="connsiteX894" fmla="*/ 2947039 w 7467600"/>
              <a:gd name="connsiteY894" fmla="*/ 122524 h 6858000"/>
              <a:gd name="connsiteX895" fmla="*/ 2984316 w 7467600"/>
              <a:gd name="connsiteY895" fmla="*/ 0 h 6858000"/>
              <a:gd name="connsiteX896" fmla="*/ 3016114 w 7467600"/>
              <a:gd name="connsiteY896" fmla="*/ 0 h 6858000"/>
              <a:gd name="connsiteX897" fmla="*/ 2979949 w 7467600"/>
              <a:gd name="connsiteY897" fmla="*/ 119274 h 6858000"/>
              <a:gd name="connsiteX898" fmla="*/ 3023879 w 7467600"/>
              <a:gd name="connsiteY898" fmla="*/ 0 h 6858000"/>
              <a:gd name="connsiteX899" fmla="*/ 3105400 w 7467600"/>
              <a:gd name="connsiteY899" fmla="*/ 0 h 6858000"/>
              <a:gd name="connsiteX900" fmla="*/ 3094669 w 7467600"/>
              <a:gd name="connsiteY900" fmla="*/ 30308 h 6858000"/>
              <a:gd name="connsiteX901" fmla="*/ 2901945 w 7467600"/>
              <a:gd name="connsiteY901" fmla="*/ 466538 h 6858000"/>
              <a:gd name="connsiteX902" fmla="*/ 2815209 w 7467600"/>
              <a:gd name="connsiteY902" fmla="*/ 497361 h 6858000"/>
              <a:gd name="connsiteX903" fmla="*/ 2844845 w 7467600"/>
              <a:gd name="connsiteY903" fmla="*/ 127638 h 6858000"/>
              <a:gd name="connsiteX904" fmla="*/ 2867960 w 7467600"/>
              <a:gd name="connsiteY904" fmla="*/ 0 h 6858000"/>
              <a:gd name="connsiteX905" fmla="*/ 1057230 w 7467600"/>
              <a:gd name="connsiteY905" fmla="*/ 0 h 6858000"/>
              <a:gd name="connsiteX906" fmla="*/ 1111003 w 7467600"/>
              <a:gd name="connsiteY906" fmla="*/ 0 h 6858000"/>
              <a:gd name="connsiteX907" fmla="*/ 1125553 w 7467600"/>
              <a:gd name="connsiteY907" fmla="*/ 52588 h 6858000"/>
              <a:gd name="connsiteX908" fmla="*/ 1304276 w 7467600"/>
              <a:gd name="connsiteY908" fmla="*/ 476275 h 6858000"/>
              <a:gd name="connsiteX909" fmla="*/ 1492066 w 7467600"/>
              <a:gd name="connsiteY909" fmla="*/ 886333 h 6858000"/>
              <a:gd name="connsiteX910" fmla="*/ 1423698 w 7467600"/>
              <a:gd name="connsiteY910" fmla="*/ 710817 h 6858000"/>
              <a:gd name="connsiteX911" fmla="*/ 1357609 w 7467600"/>
              <a:gd name="connsiteY911" fmla="*/ 532892 h 6858000"/>
              <a:gd name="connsiteX912" fmla="*/ 1309550 w 7467600"/>
              <a:gd name="connsiteY912" fmla="*/ 374031 h 6858000"/>
              <a:gd name="connsiteX913" fmla="*/ 1193673 w 7467600"/>
              <a:gd name="connsiteY913" fmla="*/ 49533 h 6858000"/>
              <a:gd name="connsiteX914" fmla="*/ 1164391 w 7467600"/>
              <a:gd name="connsiteY914" fmla="*/ 0 h 6858000"/>
              <a:gd name="connsiteX915" fmla="*/ 1200666 w 7467600"/>
              <a:gd name="connsiteY915" fmla="*/ 0 h 6858000"/>
              <a:gd name="connsiteX916" fmla="*/ 1223408 w 7467600"/>
              <a:gd name="connsiteY916" fmla="*/ 38996 h 6858000"/>
              <a:gd name="connsiteX917" fmla="*/ 1339635 w 7467600"/>
              <a:gd name="connsiteY917" fmla="*/ 365517 h 6858000"/>
              <a:gd name="connsiteX918" fmla="*/ 1387469 w 7467600"/>
              <a:gd name="connsiteY918" fmla="*/ 523079 h 6858000"/>
              <a:gd name="connsiteX919" fmla="*/ 1452685 w 7467600"/>
              <a:gd name="connsiteY919" fmla="*/ 699806 h 6858000"/>
              <a:gd name="connsiteX920" fmla="*/ 1492092 w 7467600"/>
              <a:gd name="connsiteY920" fmla="*/ 800424 h 6858000"/>
              <a:gd name="connsiteX921" fmla="*/ 1455302 w 7467600"/>
              <a:gd name="connsiteY921" fmla="*/ 632913 h 6858000"/>
              <a:gd name="connsiteX922" fmla="*/ 1222336 w 7467600"/>
              <a:gd name="connsiteY922" fmla="*/ 9480 h 6858000"/>
              <a:gd name="connsiteX923" fmla="*/ 1214634 w 7467600"/>
              <a:gd name="connsiteY923" fmla="*/ 0 h 6858000"/>
              <a:gd name="connsiteX924" fmla="*/ 1289827 w 7467600"/>
              <a:gd name="connsiteY924" fmla="*/ 0 h 6858000"/>
              <a:gd name="connsiteX925" fmla="*/ 1321076 w 7467600"/>
              <a:gd name="connsiteY925" fmla="*/ 59722 h 6858000"/>
              <a:gd name="connsiteX926" fmla="*/ 1512579 w 7467600"/>
              <a:gd name="connsiteY926" fmla="*/ 626441 h 6858000"/>
              <a:gd name="connsiteX927" fmla="*/ 1506076 w 7467600"/>
              <a:gd name="connsiteY927" fmla="*/ 1089289 h 6858000"/>
              <a:gd name="connsiteX928" fmla="*/ 1486346 w 7467600"/>
              <a:gd name="connsiteY928" fmla="*/ 1079919 h 6858000"/>
              <a:gd name="connsiteX929" fmla="*/ 1070511 w 7467600"/>
              <a:gd name="connsiteY929" fmla="*/ 48609 h 6858000"/>
              <a:gd name="connsiteX930" fmla="*/ 1057230 w 7467600"/>
              <a:gd name="connsiteY930" fmla="*/ 0 h 6858000"/>
              <a:gd name="connsiteX931" fmla="*/ 43151 w 7467600"/>
              <a:gd name="connsiteY931" fmla="*/ 0 h 6858000"/>
              <a:gd name="connsiteX932" fmla="*/ 95283 w 7467600"/>
              <a:gd name="connsiteY932" fmla="*/ 0 h 6858000"/>
              <a:gd name="connsiteX933" fmla="*/ 300708 w 7467600"/>
              <a:gd name="connsiteY933" fmla="*/ 154571 h 6858000"/>
              <a:gd name="connsiteX934" fmla="*/ 530414 w 7467600"/>
              <a:gd name="connsiteY934" fmla="*/ 354673 h 6858000"/>
              <a:gd name="connsiteX935" fmla="*/ 333785 w 7467600"/>
              <a:gd name="connsiteY935" fmla="*/ 161564 h 6858000"/>
              <a:gd name="connsiteX936" fmla="*/ 147005 w 7467600"/>
              <a:gd name="connsiteY936" fmla="*/ 0 h 6858000"/>
              <a:gd name="connsiteX937" fmla="*/ 272509 w 7467600"/>
              <a:gd name="connsiteY937" fmla="*/ 0 h 6858000"/>
              <a:gd name="connsiteX938" fmla="*/ 326276 w 7467600"/>
              <a:gd name="connsiteY938" fmla="*/ 45847 h 6858000"/>
              <a:gd name="connsiteX939" fmla="*/ 823759 w 7467600"/>
              <a:gd name="connsiteY939" fmla="*/ 574145 h 6858000"/>
              <a:gd name="connsiteX940" fmla="*/ 811254 w 7467600"/>
              <a:gd name="connsiteY940" fmla="*/ 665546 h 6858000"/>
              <a:gd name="connsiteX941" fmla="*/ 154042 w 7467600"/>
              <a:gd name="connsiteY941" fmla="*/ 261522 h 6858000"/>
              <a:gd name="connsiteX942" fmla="*/ 13550 w 7467600"/>
              <a:gd name="connsiteY942" fmla="*/ 158423 h 6858000"/>
              <a:gd name="connsiteX943" fmla="*/ 0 w 7467600"/>
              <a:gd name="connsiteY943" fmla="*/ 146618 h 6858000"/>
              <a:gd name="connsiteX944" fmla="*/ 0 w 7467600"/>
              <a:gd name="connsiteY944" fmla="*/ 59161 h 6858000"/>
              <a:gd name="connsiteX945" fmla="*/ 45427 w 7467600"/>
              <a:gd name="connsiteY945" fmla="*/ 101078 h 6858000"/>
              <a:gd name="connsiteX946" fmla="*/ 630103 w 7467600"/>
              <a:gd name="connsiteY946" fmla="*/ 485885 h 6858000"/>
              <a:gd name="connsiteX947" fmla="*/ 532040 w 7467600"/>
              <a:gd name="connsiteY947" fmla="*/ 399359 h 6858000"/>
              <a:gd name="connsiteX948" fmla="*/ 517618 w 7467600"/>
              <a:gd name="connsiteY948" fmla="*/ 385726 h 6858000"/>
              <a:gd name="connsiteX949" fmla="*/ 285074 w 7467600"/>
              <a:gd name="connsiteY949" fmla="*/ 182755 h 6858000"/>
              <a:gd name="connsiteX950" fmla="*/ 43151 w 7467600"/>
              <a:gd name="connsiteY950"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67600 w 7467600"/>
              <a:gd name="connsiteY4" fmla="*/ 6831490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467600 w 7467600"/>
              <a:gd name="connsiteY16" fmla="*/ 6805948 h 6858000"/>
              <a:gd name="connsiteX17" fmla="*/ 7467600 w 7467600"/>
              <a:gd name="connsiteY17" fmla="*/ 6831490 h 6858000"/>
              <a:gd name="connsiteX18" fmla="*/ 1019354 w 7467600"/>
              <a:gd name="connsiteY18" fmla="*/ 6315006 h 6858000"/>
              <a:gd name="connsiteX19" fmla="*/ 441046 w 7467600"/>
              <a:gd name="connsiteY19" fmla="*/ 6691153 h 6858000"/>
              <a:gd name="connsiteX20" fmla="*/ 1019354 w 7467600"/>
              <a:gd name="connsiteY20" fmla="*/ 6315006 h 6858000"/>
              <a:gd name="connsiteX21" fmla="*/ 991680 w 7467600"/>
              <a:gd name="connsiteY21" fmla="*/ 6298413 h 6858000"/>
              <a:gd name="connsiteX22" fmla="*/ 409060 w 7467600"/>
              <a:gd name="connsiteY22" fmla="*/ 6671470 h 6858000"/>
              <a:gd name="connsiteX23" fmla="*/ 991680 w 7467600"/>
              <a:gd name="connsiteY23" fmla="*/ 6298413 h 6858000"/>
              <a:gd name="connsiteX24" fmla="*/ 103333 w 7467600"/>
              <a:gd name="connsiteY24" fmla="*/ 5699602 h 6858000"/>
              <a:gd name="connsiteX25" fmla="*/ 233938 w 7467600"/>
              <a:gd name="connsiteY25" fmla="*/ 5809416 h 6858000"/>
              <a:gd name="connsiteX26" fmla="*/ 883580 w 7467600"/>
              <a:gd name="connsiteY26" fmla="*/ 6180710 h 6858000"/>
              <a:gd name="connsiteX27" fmla="*/ 487337 w 7467600"/>
              <a:gd name="connsiteY27" fmla="*/ 5950182 h 6858000"/>
              <a:gd name="connsiteX28" fmla="*/ 354051 w 7467600"/>
              <a:gd name="connsiteY28" fmla="*/ 5854912 h 6858000"/>
              <a:gd name="connsiteX29" fmla="*/ 195436 w 7467600"/>
              <a:gd name="connsiteY29" fmla="*/ 5755068 h 6858000"/>
              <a:gd name="connsiteX30" fmla="*/ 103333 w 7467600"/>
              <a:gd name="connsiteY30" fmla="*/ 5699602 h 6858000"/>
              <a:gd name="connsiteX31" fmla="*/ 5539432 w 7467600"/>
              <a:gd name="connsiteY31" fmla="*/ 5642928 h 6858000"/>
              <a:gd name="connsiteX32" fmla="*/ 5555462 w 7467600"/>
              <a:gd name="connsiteY32" fmla="*/ 5694454 h 6858000"/>
              <a:gd name="connsiteX33" fmla="*/ 5828270 w 7467600"/>
              <a:gd name="connsiteY33" fmla="*/ 6320663 h 6858000"/>
              <a:gd name="connsiteX34" fmla="*/ 5947416 w 7467600"/>
              <a:gd name="connsiteY34" fmla="*/ 6574846 h 6858000"/>
              <a:gd name="connsiteX35" fmla="*/ 5539432 w 7467600"/>
              <a:gd name="connsiteY35" fmla="*/ 5642928 h 6858000"/>
              <a:gd name="connsiteX36" fmla="*/ 51253 w 7467600"/>
              <a:gd name="connsiteY36" fmla="*/ 5631825 h 6858000"/>
              <a:gd name="connsiteX37" fmla="*/ 211622 w 7467600"/>
              <a:gd name="connsiteY37" fmla="*/ 5728803 h 6858000"/>
              <a:gd name="connsiteX38" fmla="*/ 371652 w 7467600"/>
              <a:gd name="connsiteY38" fmla="*/ 5829062 h 6858000"/>
              <a:gd name="connsiteX39" fmla="*/ 505903 w 7467600"/>
              <a:gd name="connsiteY39" fmla="*/ 5925221 h 6858000"/>
              <a:gd name="connsiteX40" fmla="*/ 899240 w 7467600"/>
              <a:gd name="connsiteY40" fmla="*/ 6153068 h 6858000"/>
              <a:gd name="connsiteX41" fmla="*/ 988114 w 7467600"/>
              <a:gd name="connsiteY41" fmla="*/ 6174204 h 6858000"/>
              <a:gd name="connsiteX42" fmla="*/ 845971 w 7467600"/>
              <a:gd name="connsiteY42" fmla="*/ 6067177 h 6858000"/>
              <a:gd name="connsiteX43" fmla="*/ 448057 w 7467600"/>
              <a:gd name="connsiteY43" fmla="*/ 5841376 h 6858000"/>
              <a:gd name="connsiteX44" fmla="*/ 51253 w 7467600"/>
              <a:gd name="connsiteY44" fmla="*/ 5631825 h 6858000"/>
              <a:gd name="connsiteX45" fmla="*/ 2606687 w 7467600"/>
              <a:gd name="connsiteY45" fmla="*/ 5630718 h 6858000"/>
              <a:gd name="connsiteX46" fmla="*/ 2645658 w 7467600"/>
              <a:gd name="connsiteY46" fmla="*/ 6640259 h 6858000"/>
              <a:gd name="connsiteX47" fmla="*/ 2606687 w 7467600"/>
              <a:gd name="connsiteY47" fmla="*/ 5630718 h 6858000"/>
              <a:gd name="connsiteX48" fmla="*/ 3642057 w 7467600"/>
              <a:gd name="connsiteY48" fmla="*/ 5573487 h 6858000"/>
              <a:gd name="connsiteX49" fmla="*/ 3632981 w 7467600"/>
              <a:gd name="connsiteY49" fmla="*/ 5579437 h 6858000"/>
              <a:gd name="connsiteX50" fmla="*/ 3382436 w 7467600"/>
              <a:gd name="connsiteY50" fmla="*/ 5952726 h 6858000"/>
              <a:gd name="connsiteX51" fmla="*/ 3191929 w 7467600"/>
              <a:gd name="connsiteY51" fmla="*/ 6662669 h 6858000"/>
              <a:gd name="connsiteX52" fmla="*/ 3369898 w 7467600"/>
              <a:gd name="connsiteY52" fmla="*/ 6081771 h 6858000"/>
              <a:gd name="connsiteX53" fmla="*/ 3642057 w 7467600"/>
              <a:gd name="connsiteY53" fmla="*/ 5573487 h 6858000"/>
              <a:gd name="connsiteX54" fmla="*/ 2650666 w 7467600"/>
              <a:gd name="connsiteY54" fmla="*/ 5530686 h 6858000"/>
              <a:gd name="connsiteX55" fmla="*/ 2650249 w 7467600"/>
              <a:gd name="connsiteY55" fmla="*/ 5532101 h 6858000"/>
              <a:gd name="connsiteX56" fmla="*/ 2663808 w 7467600"/>
              <a:gd name="connsiteY56" fmla="*/ 6535215 h 6858000"/>
              <a:gd name="connsiteX57" fmla="*/ 2665418 w 7467600"/>
              <a:gd name="connsiteY57" fmla="*/ 6132756 h 6858000"/>
              <a:gd name="connsiteX58" fmla="*/ 2650666 w 7467600"/>
              <a:gd name="connsiteY58" fmla="*/ 5530686 h 6858000"/>
              <a:gd name="connsiteX59" fmla="*/ 2680277 w 7467600"/>
              <a:gd name="connsiteY59" fmla="*/ 5479204 h 6858000"/>
              <a:gd name="connsiteX60" fmla="*/ 2678972 w 7467600"/>
              <a:gd name="connsiteY60" fmla="*/ 5481582 h 6858000"/>
              <a:gd name="connsiteX61" fmla="*/ 2696666 w 7467600"/>
              <a:gd name="connsiteY61" fmla="*/ 6133836 h 6858000"/>
              <a:gd name="connsiteX62" fmla="*/ 2695769 w 7467600"/>
              <a:gd name="connsiteY62" fmla="*/ 6390955 h 6858000"/>
              <a:gd name="connsiteX63" fmla="*/ 2739893 w 7467600"/>
              <a:gd name="connsiteY63" fmla="*/ 6108357 h 6858000"/>
              <a:gd name="connsiteX64" fmla="*/ 2680277 w 7467600"/>
              <a:gd name="connsiteY64" fmla="*/ 5479204 h 6858000"/>
              <a:gd name="connsiteX65" fmla="*/ 1132195 w 7467600"/>
              <a:gd name="connsiteY65" fmla="*/ 5467980 h 6858000"/>
              <a:gd name="connsiteX66" fmla="*/ 1679056 w 7467600"/>
              <a:gd name="connsiteY66" fmla="*/ 5516907 h 6858000"/>
              <a:gd name="connsiteX67" fmla="*/ 2128648 w 7467600"/>
              <a:gd name="connsiteY67" fmla="*/ 5474249 h 6858000"/>
              <a:gd name="connsiteX68" fmla="*/ 1825619 w 7467600"/>
              <a:gd name="connsiteY68" fmla="*/ 5478447 h 6858000"/>
              <a:gd name="connsiteX69" fmla="*/ 1737798 w 7467600"/>
              <a:gd name="connsiteY69" fmla="*/ 5483353 h 6858000"/>
              <a:gd name="connsiteX70" fmla="*/ 1132195 w 7467600"/>
              <a:gd name="connsiteY70" fmla="*/ 5467980 h 6858000"/>
              <a:gd name="connsiteX71" fmla="*/ 1456157 w 7467600"/>
              <a:gd name="connsiteY71" fmla="*/ 5371404 h 6858000"/>
              <a:gd name="connsiteX72" fmla="*/ 1244432 w 7467600"/>
              <a:gd name="connsiteY72" fmla="*/ 5385601 h 6858000"/>
              <a:gd name="connsiteX73" fmla="*/ 973990 w 7467600"/>
              <a:gd name="connsiteY73" fmla="*/ 5424940 h 6858000"/>
              <a:gd name="connsiteX74" fmla="*/ 1103809 w 7467600"/>
              <a:gd name="connsiteY74" fmla="*/ 5433720 h 6858000"/>
              <a:gd name="connsiteX75" fmla="*/ 1123454 w 7467600"/>
              <a:gd name="connsiteY75" fmla="*/ 5435727 h 6858000"/>
              <a:gd name="connsiteX76" fmla="*/ 1737017 w 7467600"/>
              <a:gd name="connsiteY76" fmla="*/ 5452183 h 6858000"/>
              <a:gd name="connsiteX77" fmla="*/ 1824397 w 7467600"/>
              <a:gd name="connsiteY77" fmla="*/ 5447757 h 6858000"/>
              <a:gd name="connsiteX78" fmla="*/ 2070059 w 7467600"/>
              <a:gd name="connsiteY78" fmla="*/ 5441660 h 6858000"/>
              <a:gd name="connsiteX79" fmla="*/ 1456157 w 7467600"/>
              <a:gd name="connsiteY79" fmla="*/ 5371404 h 6858000"/>
              <a:gd name="connsiteX80" fmla="*/ 4988186 w 7467600"/>
              <a:gd name="connsiteY80" fmla="*/ 5216467 h 6858000"/>
              <a:gd name="connsiteX81" fmla="*/ 4777334 w 7467600"/>
              <a:gd name="connsiteY81" fmla="*/ 5406072 h 6858000"/>
              <a:gd name="connsiteX82" fmla="*/ 4718341 w 7467600"/>
              <a:gd name="connsiteY82" fmla="*/ 5468043 h 6858000"/>
              <a:gd name="connsiteX83" fmla="*/ 4604655 w 7467600"/>
              <a:gd name="connsiteY83" fmla="*/ 5583434 h 6858000"/>
              <a:gd name="connsiteX84" fmla="*/ 4565074 w 7467600"/>
              <a:gd name="connsiteY84" fmla="*/ 5618550 h 6858000"/>
              <a:gd name="connsiteX85" fmla="*/ 4988186 w 7467600"/>
              <a:gd name="connsiteY85" fmla="*/ 5216467 h 6858000"/>
              <a:gd name="connsiteX86" fmla="*/ 4978032 w 7467600"/>
              <a:gd name="connsiteY86" fmla="*/ 5183809 h 6858000"/>
              <a:gd name="connsiteX87" fmla="*/ 4463413 w 7467600"/>
              <a:gd name="connsiteY87" fmla="*/ 5615162 h 6858000"/>
              <a:gd name="connsiteX88" fmla="*/ 4358134 w 7467600"/>
              <a:gd name="connsiteY88" fmla="*/ 5742791 h 6858000"/>
              <a:gd name="connsiteX89" fmla="*/ 4376219 w 7467600"/>
              <a:gd name="connsiteY89" fmla="*/ 5729027 h 6858000"/>
              <a:gd name="connsiteX90" fmla="*/ 4582340 w 7467600"/>
              <a:gd name="connsiteY90" fmla="*/ 5561037 h 6858000"/>
              <a:gd name="connsiteX91" fmla="*/ 4694684 w 7467600"/>
              <a:gd name="connsiteY91" fmla="*/ 5447098 h 6858000"/>
              <a:gd name="connsiteX92" fmla="*/ 4754123 w 7467600"/>
              <a:gd name="connsiteY92" fmla="*/ 5384643 h 6858000"/>
              <a:gd name="connsiteX93" fmla="*/ 4978032 w 7467600"/>
              <a:gd name="connsiteY93" fmla="*/ 5183809 h 6858000"/>
              <a:gd name="connsiteX94" fmla="*/ 1903353 w 7467600"/>
              <a:gd name="connsiteY94" fmla="*/ 5044827 h 6858000"/>
              <a:gd name="connsiteX95" fmla="*/ 1936931 w 7467600"/>
              <a:gd name="connsiteY95" fmla="*/ 5093954 h 6858000"/>
              <a:gd name="connsiteX96" fmla="*/ 2195868 w 7467600"/>
              <a:gd name="connsiteY96" fmla="*/ 5396574 h 6858000"/>
              <a:gd name="connsiteX97" fmla="*/ 2088852 w 7467600"/>
              <a:gd name="connsiteY97" fmla="*/ 5166123 h 6858000"/>
              <a:gd name="connsiteX98" fmla="*/ 1958241 w 7467600"/>
              <a:gd name="connsiteY98" fmla="*/ 5067955 h 6858000"/>
              <a:gd name="connsiteX99" fmla="*/ 1903353 w 7467600"/>
              <a:gd name="connsiteY99" fmla="*/ 5044827 h 6858000"/>
              <a:gd name="connsiteX100" fmla="*/ 1979378 w 7467600"/>
              <a:gd name="connsiteY100" fmla="*/ 4769504 h 6858000"/>
              <a:gd name="connsiteX101" fmla="*/ 2882120 w 7467600"/>
              <a:gd name="connsiteY101" fmla="*/ 5064547 h 6858000"/>
              <a:gd name="connsiteX102" fmla="*/ 2793103 w 7467600"/>
              <a:gd name="connsiteY102" fmla="*/ 5039699 h 6858000"/>
              <a:gd name="connsiteX103" fmla="*/ 2770041 w 7467600"/>
              <a:gd name="connsiteY103" fmla="*/ 5033634 h 6858000"/>
              <a:gd name="connsiteX104" fmla="*/ 1979378 w 7467600"/>
              <a:gd name="connsiteY104" fmla="*/ 4769504 h 6858000"/>
              <a:gd name="connsiteX105" fmla="*/ 1927410 w 7467600"/>
              <a:gd name="connsiteY105" fmla="*/ 4716164 h 6858000"/>
              <a:gd name="connsiteX106" fmla="*/ 1959587 w 7467600"/>
              <a:gd name="connsiteY106" fmla="*/ 4728849 h 6858000"/>
              <a:gd name="connsiteX107" fmla="*/ 2777707 w 7467600"/>
              <a:gd name="connsiteY107" fmla="*/ 5003991 h 6858000"/>
              <a:gd name="connsiteX108" fmla="*/ 2800768 w 7467600"/>
              <a:gd name="connsiteY108" fmla="*/ 5010056 h 6858000"/>
              <a:gd name="connsiteX109" fmla="*/ 2879408 w 7467600"/>
              <a:gd name="connsiteY109" fmla="*/ 5031590 h 6858000"/>
              <a:gd name="connsiteX110" fmla="*/ 2862295 w 7467600"/>
              <a:gd name="connsiteY110" fmla="*/ 5022958 h 6858000"/>
              <a:gd name="connsiteX111" fmla="*/ 2813343 w 7467600"/>
              <a:gd name="connsiteY111" fmla="*/ 4998369 h 6858000"/>
              <a:gd name="connsiteX112" fmla="*/ 2646245 w 7467600"/>
              <a:gd name="connsiteY112" fmla="*/ 4930999 h 6858000"/>
              <a:gd name="connsiteX113" fmla="*/ 1999243 w 7467600"/>
              <a:gd name="connsiteY113" fmla="*/ 4730524 h 6858000"/>
              <a:gd name="connsiteX114" fmla="*/ 1979527 w 7467600"/>
              <a:gd name="connsiteY114" fmla="*/ 4726651 h 6858000"/>
              <a:gd name="connsiteX115" fmla="*/ 1927410 w 7467600"/>
              <a:gd name="connsiteY115" fmla="*/ 4716164 h 6858000"/>
              <a:gd name="connsiteX116" fmla="*/ 1997014 w 7467600"/>
              <a:gd name="connsiteY116" fmla="*/ 4698007 h 6858000"/>
              <a:gd name="connsiteX117" fmla="*/ 2005458 w 7467600"/>
              <a:gd name="connsiteY117" fmla="*/ 4699540 h 6858000"/>
              <a:gd name="connsiteX118" fmla="*/ 2657186 w 7467600"/>
              <a:gd name="connsiteY118" fmla="*/ 4901687 h 6858000"/>
              <a:gd name="connsiteX119" fmla="*/ 2826662 w 7467600"/>
              <a:gd name="connsiteY119" fmla="*/ 4970362 h 6858000"/>
              <a:gd name="connsiteX120" fmla="*/ 2876100 w 7467600"/>
              <a:gd name="connsiteY120" fmla="*/ 4995397 h 6858000"/>
              <a:gd name="connsiteX121" fmla="*/ 3042600 w 7467600"/>
              <a:gd name="connsiteY121" fmla="*/ 5059532 h 6858000"/>
              <a:gd name="connsiteX122" fmla="*/ 1997014 w 7467600"/>
              <a:gd name="connsiteY122" fmla="*/ 4698007 h 6858000"/>
              <a:gd name="connsiteX123" fmla="*/ 2305292 w 7467600"/>
              <a:gd name="connsiteY123" fmla="*/ 4219492 h 6858000"/>
              <a:gd name="connsiteX124" fmla="*/ 3360922 w 7467600"/>
              <a:gd name="connsiteY124" fmla="*/ 4529373 h 6858000"/>
              <a:gd name="connsiteX125" fmla="*/ 3492420 w 7467600"/>
              <a:gd name="connsiteY125" fmla="*/ 4510145 h 6858000"/>
              <a:gd name="connsiteX126" fmla="*/ 3364086 w 7467600"/>
              <a:gd name="connsiteY126" fmla="*/ 4480340 h 6858000"/>
              <a:gd name="connsiteX127" fmla="*/ 3225818 w 7467600"/>
              <a:gd name="connsiteY127" fmla="*/ 4411822 h 6858000"/>
              <a:gd name="connsiteX128" fmla="*/ 3129696 w 7467600"/>
              <a:gd name="connsiteY128" fmla="*/ 4360704 h 6858000"/>
              <a:gd name="connsiteX129" fmla="*/ 2814545 w 7467600"/>
              <a:gd name="connsiteY129" fmla="*/ 4282955 h 6858000"/>
              <a:gd name="connsiteX130" fmla="*/ 2305292 w 7467600"/>
              <a:gd name="connsiteY130" fmla="*/ 4219492 h 6858000"/>
              <a:gd name="connsiteX131" fmla="*/ 2626982 w 7467600"/>
              <a:gd name="connsiteY131" fmla="*/ 4206450 h 6858000"/>
              <a:gd name="connsiteX132" fmla="*/ 2490617 w 7467600"/>
              <a:gd name="connsiteY132" fmla="*/ 4206951 h 6858000"/>
              <a:gd name="connsiteX133" fmla="*/ 2819869 w 7467600"/>
              <a:gd name="connsiteY133" fmla="*/ 4252936 h 6858000"/>
              <a:gd name="connsiteX134" fmla="*/ 3143018 w 7467600"/>
              <a:gd name="connsiteY134" fmla="*/ 4332698 h 6858000"/>
              <a:gd name="connsiteX135" fmla="*/ 3241520 w 7467600"/>
              <a:gd name="connsiteY135" fmla="*/ 4385112 h 6858000"/>
              <a:gd name="connsiteX136" fmla="*/ 3374575 w 7467600"/>
              <a:gd name="connsiteY136" fmla="*/ 4451517 h 6858000"/>
              <a:gd name="connsiteX137" fmla="*/ 3505221 w 7467600"/>
              <a:gd name="connsiteY137" fmla="*/ 4480757 h 6858000"/>
              <a:gd name="connsiteX138" fmla="*/ 2626982 w 7467600"/>
              <a:gd name="connsiteY138" fmla="*/ 4206450 h 6858000"/>
              <a:gd name="connsiteX139" fmla="*/ 1310106 w 7467600"/>
              <a:gd name="connsiteY139" fmla="*/ 3943217 h 6858000"/>
              <a:gd name="connsiteX140" fmla="*/ 854994 w 7467600"/>
              <a:gd name="connsiteY140" fmla="*/ 4399136 h 6858000"/>
              <a:gd name="connsiteX141" fmla="*/ 742462 w 7467600"/>
              <a:gd name="connsiteY141" fmla="*/ 4594648 h 6858000"/>
              <a:gd name="connsiteX142" fmla="*/ 820602 w 7467600"/>
              <a:gd name="connsiteY142" fmla="*/ 4485915 h 6858000"/>
              <a:gd name="connsiteX143" fmla="*/ 878295 w 7467600"/>
              <a:gd name="connsiteY143" fmla="*/ 4403594 h 6858000"/>
              <a:gd name="connsiteX144" fmla="*/ 1240607 w 7467600"/>
              <a:gd name="connsiteY144" fmla="*/ 4010401 h 6858000"/>
              <a:gd name="connsiteX145" fmla="*/ 1310106 w 7467600"/>
              <a:gd name="connsiteY145" fmla="*/ 3943217 h 6858000"/>
              <a:gd name="connsiteX146" fmla="*/ 1423113 w 7467600"/>
              <a:gd name="connsiteY146" fmla="*/ 3874565 h 6858000"/>
              <a:gd name="connsiteX147" fmla="*/ 1260565 w 7467600"/>
              <a:gd name="connsiteY147" fmla="*/ 4031982 h 6858000"/>
              <a:gd name="connsiteX148" fmla="*/ 901900 w 7467600"/>
              <a:gd name="connsiteY148" fmla="*/ 4421236 h 6858000"/>
              <a:gd name="connsiteX149" fmla="*/ 845044 w 7467600"/>
              <a:gd name="connsiteY149" fmla="*/ 4502436 h 6858000"/>
              <a:gd name="connsiteX150" fmla="*/ 685926 w 7467600"/>
              <a:gd name="connsiteY150" fmla="*/ 4703069 h 6858000"/>
              <a:gd name="connsiteX151" fmla="*/ 684248 w 7467600"/>
              <a:gd name="connsiteY151" fmla="*/ 4706721 h 6858000"/>
              <a:gd name="connsiteX152" fmla="*/ 1423113 w 7467600"/>
              <a:gd name="connsiteY152" fmla="*/ 3874565 h 6858000"/>
              <a:gd name="connsiteX153" fmla="*/ 3316479 w 7467600"/>
              <a:gd name="connsiteY153" fmla="*/ 3872136 h 6858000"/>
              <a:gd name="connsiteX154" fmla="*/ 3546806 w 7467600"/>
              <a:gd name="connsiteY154" fmla="*/ 4356139 h 6858000"/>
              <a:gd name="connsiteX155" fmla="*/ 3364433 w 7467600"/>
              <a:gd name="connsiteY155" fmla="*/ 3953121 h 6858000"/>
              <a:gd name="connsiteX156" fmla="*/ 3316479 w 7467600"/>
              <a:gd name="connsiteY156" fmla="*/ 3872136 h 6858000"/>
              <a:gd name="connsiteX157" fmla="*/ 3291335 w 7467600"/>
              <a:gd name="connsiteY157" fmla="*/ 3767420 h 6858000"/>
              <a:gd name="connsiteX158" fmla="*/ 3390805 w 7467600"/>
              <a:gd name="connsiteY158" fmla="*/ 3937163 h 6858000"/>
              <a:gd name="connsiteX159" fmla="*/ 3579062 w 7467600"/>
              <a:gd name="connsiteY159" fmla="*/ 4359040 h 6858000"/>
              <a:gd name="connsiteX160" fmla="*/ 3467355 w 7467600"/>
              <a:gd name="connsiteY160" fmla="*/ 3988130 h 6858000"/>
              <a:gd name="connsiteX161" fmla="*/ 3310753 w 7467600"/>
              <a:gd name="connsiteY161" fmla="*/ 3787140 h 6858000"/>
              <a:gd name="connsiteX162" fmla="*/ 3291335 w 7467600"/>
              <a:gd name="connsiteY162" fmla="*/ 3767420 h 6858000"/>
              <a:gd name="connsiteX163" fmla="*/ 1635889 w 7467600"/>
              <a:gd name="connsiteY163" fmla="*/ 3709494 h 6858000"/>
              <a:gd name="connsiteX164" fmla="*/ 1634800 w 7467600"/>
              <a:gd name="connsiteY164" fmla="*/ 3731111 h 6858000"/>
              <a:gd name="connsiteX165" fmla="*/ 1635889 w 7467600"/>
              <a:gd name="connsiteY165" fmla="*/ 3709494 h 6858000"/>
              <a:gd name="connsiteX166" fmla="*/ 1510397 w 7467600"/>
              <a:gd name="connsiteY166" fmla="*/ 3684705 h 6858000"/>
              <a:gd name="connsiteX167" fmla="*/ 1146550 w 7467600"/>
              <a:gd name="connsiteY167" fmla="*/ 3802012 h 6858000"/>
              <a:gd name="connsiteX168" fmla="*/ 698834 w 7467600"/>
              <a:gd name="connsiteY168" fmla="*/ 3952272 h 6858000"/>
              <a:gd name="connsiteX169" fmla="*/ 34256 w 7467600"/>
              <a:gd name="connsiteY169" fmla="*/ 4347603 h 6858000"/>
              <a:gd name="connsiteX170" fmla="*/ 527241 w 7467600"/>
              <a:gd name="connsiteY170" fmla="*/ 4065078 h 6858000"/>
              <a:gd name="connsiteX171" fmla="*/ 1510397 w 7467600"/>
              <a:gd name="connsiteY171" fmla="*/ 3684705 h 6858000"/>
              <a:gd name="connsiteX172" fmla="*/ 1313114 w 7467600"/>
              <a:gd name="connsiteY172" fmla="*/ 3655216 h 6858000"/>
              <a:gd name="connsiteX173" fmla="*/ 1109304 w 7467600"/>
              <a:gd name="connsiteY173" fmla="*/ 3669030 h 6858000"/>
              <a:gd name="connsiteX174" fmla="*/ 8129 w 7467600"/>
              <a:gd name="connsiteY174" fmla="*/ 4330519 h 6858000"/>
              <a:gd name="connsiteX175" fmla="*/ 687572 w 7467600"/>
              <a:gd name="connsiteY175" fmla="*/ 3925629 h 6858000"/>
              <a:gd name="connsiteX176" fmla="*/ 1138365 w 7467600"/>
              <a:gd name="connsiteY176" fmla="*/ 3774515 h 6858000"/>
              <a:gd name="connsiteX177" fmla="*/ 1505579 w 7467600"/>
              <a:gd name="connsiteY177" fmla="*/ 3655526 h 6858000"/>
              <a:gd name="connsiteX178" fmla="*/ 1313114 w 7467600"/>
              <a:gd name="connsiteY178" fmla="*/ 3655216 h 6858000"/>
              <a:gd name="connsiteX179" fmla="*/ 3655073 w 7467600"/>
              <a:gd name="connsiteY179" fmla="*/ 3650884 h 6858000"/>
              <a:gd name="connsiteX180" fmla="*/ 3989938 w 7467600"/>
              <a:gd name="connsiteY180" fmla="*/ 3991685 h 6858000"/>
              <a:gd name="connsiteX181" fmla="*/ 4393907 w 7467600"/>
              <a:gd name="connsiteY181" fmla="*/ 4261258 h 6858000"/>
              <a:gd name="connsiteX182" fmla="*/ 4648051 w 7467600"/>
              <a:gd name="connsiteY182" fmla="*/ 4374051 h 6858000"/>
              <a:gd name="connsiteX183" fmla="*/ 4383389 w 7467600"/>
              <a:gd name="connsiteY183" fmla="*/ 4184369 h 6858000"/>
              <a:gd name="connsiteX184" fmla="*/ 4165508 w 7467600"/>
              <a:gd name="connsiteY184" fmla="*/ 4035196 h 6858000"/>
              <a:gd name="connsiteX185" fmla="*/ 4068162 w 7467600"/>
              <a:gd name="connsiteY185" fmla="*/ 3953394 h 6858000"/>
              <a:gd name="connsiteX186" fmla="*/ 3981416 w 7467600"/>
              <a:gd name="connsiteY186" fmla="*/ 3880482 h 6858000"/>
              <a:gd name="connsiteX187" fmla="*/ 3800147 w 7467600"/>
              <a:gd name="connsiteY187" fmla="*/ 3749872 h 6858000"/>
              <a:gd name="connsiteX188" fmla="*/ 3655073 w 7467600"/>
              <a:gd name="connsiteY188" fmla="*/ 3650884 h 6858000"/>
              <a:gd name="connsiteX189" fmla="*/ 3670252 w 7467600"/>
              <a:gd name="connsiteY189" fmla="*/ 3622798 h 6858000"/>
              <a:gd name="connsiteX190" fmla="*/ 3817258 w 7467600"/>
              <a:gd name="connsiteY190" fmla="*/ 3723577 h 6858000"/>
              <a:gd name="connsiteX191" fmla="*/ 4000461 w 7467600"/>
              <a:gd name="connsiteY191" fmla="*/ 3855966 h 6858000"/>
              <a:gd name="connsiteX192" fmla="*/ 4088180 w 7467600"/>
              <a:gd name="connsiteY192" fmla="*/ 3929774 h 6858000"/>
              <a:gd name="connsiteX193" fmla="*/ 4184555 w 7467600"/>
              <a:gd name="connsiteY193" fmla="*/ 4010683 h 6858000"/>
              <a:gd name="connsiteX194" fmla="*/ 4399563 w 7467600"/>
              <a:gd name="connsiteY194" fmla="*/ 4158106 h 6858000"/>
              <a:gd name="connsiteX195" fmla="*/ 4684469 w 7467600"/>
              <a:gd name="connsiteY195" fmla="*/ 4364680 h 6858000"/>
              <a:gd name="connsiteX196" fmla="*/ 4690271 w 7467600"/>
              <a:gd name="connsiteY196" fmla="*/ 4370034 h 6858000"/>
              <a:gd name="connsiteX197" fmla="*/ 4136093 w 7467600"/>
              <a:gd name="connsiteY197" fmla="*/ 3858466 h 6858000"/>
              <a:gd name="connsiteX198" fmla="*/ 3670252 w 7467600"/>
              <a:gd name="connsiteY198" fmla="*/ 3622798 h 6858000"/>
              <a:gd name="connsiteX199" fmla="*/ 4440129 w 7467600"/>
              <a:gd name="connsiteY199" fmla="*/ 3448571 h 6858000"/>
              <a:gd name="connsiteX200" fmla="*/ 4856525 w 7467600"/>
              <a:gd name="connsiteY200" fmla="*/ 3915351 h 6858000"/>
              <a:gd name="connsiteX201" fmla="*/ 5059055 w 7467600"/>
              <a:gd name="connsiteY201" fmla="*/ 4108918 h 6858000"/>
              <a:gd name="connsiteX202" fmla="*/ 5290070 w 7467600"/>
              <a:gd name="connsiteY202" fmla="*/ 4263619 h 6858000"/>
              <a:gd name="connsiteX203" fmla="*/ 4834991 w 7467600"/>
              <a:gd name="connsiteY203" fmla="*/ 3830985 h 6858000"/>
              <a:gd name="connsiteX204" fmla="*/ 4440129 w 7467600"/>
              <a:gd name="connsiteY204" fmla="*/ 3448571 h 6858000"/>
              <a:gd name="connsiteX205" fmla="*/ 4441737 w 7467600"/>
              <a:gd name="connsiteY205" fmla="*/ 3399734 h 6858000"/>
              <a:gd name="connsiteX206" fmla="*/ 4431236 w 7467600"/>
              <a:gd name="connsiteY206" fmla="*/ 3400954 h 6858000"/>
              <a:gd name="connsiteX207" fmla="*/ 4557150 w 7467600"/>
              <a:gd name="connsiteY207" fmla="*/ 3510023 h 6858000"/>
              <a:gd name="connsiteX208" fmla="*/ 4856936 w 7467600"/>
              <a:gd name="connsiteY208" fmla="*/ 3809146 h 6858000"/>
              <a:gd name="connsiteX209" fmla="*/ 5111996 w 7467600"/>
              <a:gd name="connsiteY209" fmla="*/ 4065759 h 6858000"/>
              <a:gd name="connsiteX210" fmla="*/ 5388878 w 7467600"/>
              <a:gd name="connsiteY210" fmla="*/ 4300185 h 6858000"/>
              <a:gd name="connsiteX211" fmla="*/ 5425556 w 7467600"/>
              <a:gd name="connsiteY211" fmla="*/ 4308967 h 6858000"/>
              <a:gd name="connsiteX212" fmla="*/ 4943646 w 7467600"/>
              <a:gd name="connsiteY212" fmla="*/ 3822916 h 6858000"/>
              <a:gd name="connsiteX213" fmla="*/ 4594837 w 7467600"/>
              <a:gd name="connsiteY213" fmla="*/ 3532274 h 6858000"/>
              <a:gd name="connsiteX214" fmla="*/ 4441737 w 7467600"/>
              <a:gd name="connsiteY214" fmla="*/ 3399734 h 6858000"/>
              <a:gd name="connsiteX215" fmla="*/ 5425834 w 7467600"/>
              <a:gd name="connsiteY215" fmla="*/ 3162785 h 6858000"/>
              <a:gd name="connsiteX216" fmla="*/ 5401644 w 7467600"/>
              <a:gd name="connsiteY216" fmla="*/ 3617847 h 6858000"/>
              <a:gd name="connsiteX217" fmla="*/ 5467256 w 7467600"/>
              <a:gd name="connsiteY217" fmla="*/ 4175494 h 6858000"/>
              <a:gd name="connsiteX218" fmla="*/ 5448069 w 7467600"/>
              <a:gd name="connsiteY218" fmla="*/ 3567554 h 6858000"/>
              <a:gd name="connsiteX219" fmla="*/ 5425834 w 7467600"/>
              <a:gd name="connsiteY219" fmla="*/ 3162785 h 6858000"/>
              <a:gd name="connsiteX220" fmla="*/ 1318687 w 7467600"/>
              <a:gd name="connsiteY220" fmla="*/ 3113840 h 6858000"/>
              <a:gd name="connsiteX221" fmla="*/ 1066793 w 7467600"/>
              <a:gd name="connsiteY221" fmla="*/ 3212171 h 6858000"/>
              <a:gd name="connsiteX222" fmla="*/ 993319 w 7467600"/>
              <a:gd name="connsiteY222" fmla="*/ 3247648 h 6858000"/>
              <a:gd name="connsiteX223" fmla="*/ 853081 w 7467600"/>
              <a:gd name="connsiteY223" fmla="*/ 3312410 h 6858000"/>
              <a:gd name="connsiteX224" fmla="*/ 805957 w 7467600"/>
              <a:gd name="connsiteY224" fmla="*/ 3330443 h 6858000"/>
              <a:gd name="connsiteX225" fmla="*/ 1318687 w 7467600"/>
              <a:gd name="connsiteY225" fmla="*/ 3113840 h 6858000"/>
              <a:gd name="connsiteX226" fmla="*/ 5453702 w 7467600"/>
              <a:gd name="connsiteY226" fmla="*/ 3090882 h 6858000"/>
              <a:gd name="connsiteX227" fmla="*/ 5480135 w 7467600"/>
              <a:gd name="connsiteY227" fmla="*/ 3565802 h 6858000"/>
              <a:gd name="connsiteX228" fmla="*/ 5499023 w 7467600"/>
              <a:gd name="connsiteY228" fmla="*/ 4166310 h 6858000"/>
              <a:gd name="connsiteX229" fmla="*/ 5547022 w 7467600"/>
              <a:gd name="connsiteY229" fmla="*/ 3607838 h 6858000"/>
              <a:gd name="connsiteX230" fmla="*/ 5515964 w 7467600"/>
              <a:gd name="connsiteY230" fmla="*/ 3378541 h 6858000"/>
              <a:gd name="connsiteX231" fmla="*/ 5453702 w 7467600"/>
              <a:gd name="connsiteY231" fmla="*/ 3090882 h 6858000"/>
              <a:gd name="connsiteX232" fmla="*/ 1238695 w 7467600"/>
              <a:gd name="connsiteY232" fmla="*/ 3076820 h 6858000"/>
              <a:gd name="connsiteX233" fmla="*/ 716371 w 7467600"/>
              <a:gd name="connsiteY233" fmla="*/ 3293249 h 6858000"/>
              <a:gd name="connsiteX234" fmla="*/ 579522 w 7467600"/>
              <a:gd name="connsiteY234" fmla="*/ 3371759 h 6858000"/>
              <a:gd name="connsiteX235" fmla="*/ 600288 w 7467600"/>
              <a:gd name="connsiteY235" fmla="*/ 3365555 h 6858000"/>
              <a:gd name="connsiteX236" fmla="*/ 840692 w 7467600"/>
              <a:gd name="connsiteY236" fmla="*/ 3284921 h 6858000"/>
              <a:gd name="connsiteX237" fmla="*/ 979248 w 7467600"/>
              <a:gd name="connsiteY237" fmla="*/ 3221003 h 6858000"/>
              <a:gd name="connsiteX238" fmla="*/ 1053282 w 7467600"/>
              <a:gd name="connsiteY238" fmla="*/ 3185247 h 6858000"/>
              <a:gd name="connsiteX239" fmla="*/ 1320603 w 7467600"/>
              <a:gd name="connsiteY239" fmla="*/ 3081281 h 6858000"/>
              <a:gd name="connsiteX240" fmla="*/ 1238695 w 7467600"/>
              <a:gd name="connsiteY240" fmla="*/ 3076820 h 6858000"/>
              <a:gd name="connsiteX241" fmla="*/ 5425627 w 7467600"/>
              <a:gd name="connsiteY241" fmla="*/ 2954192 h 6858000"/>
              <a:gd name="connsiteX242" fmla="*/ 5470770 w 7467600"/>
              <a:gd name="connsiteY242" fmla="*/ 3005435 h 6858000"/>
              <a:gd name="connsiteX243" fmla="*/ 5519779 w 7467600"/>
              <a:gd name="connsiteY243" fmla="*/ 4359223 h 6858000"/>
              <a:gd name="connsiteX244" fmla="*/ 5520293 w 7467600"/>
              <a:gd name="connsiteY244" fmla="*/ 4360602 h 6858000"/>
              <a:gd name="connsiteX245" fmla="*/ 5767221 w 7467600"/>
              <a:gd name="connsiteY245" fmla="*/ 4665564 h 6858000"/>
              <a:gd name="connsiteX246" fmla="*/ 6937169 w 7467600"/>
              <a:gd name="connsiteY246" fmla="*/ 4815941 h 6858000"/>
              <a:gd name="connsiteX247" fmla="*/ 6953922 w 7467600"/>
              <a:gd name="connsiteY247" fmla="*/ 4890068 h 6858000"/>
              <a:gd name="connsiteX248" fmla="*/ 6071359 w 7467600"/>
              <a:gd name="connsiteY248" fmla="*/ 4770770 h 6858000"/>
              <a:gd name="connsiteX249" fmla="*/ 6038839 w 7467600"/>
              <a:gd name="connsiteY249" fmla="*/ 4764474 h 6858000"/>
              <a:gd name="connsiteX250" fmla="*/ 6038706 w 7467600"/>
              <a:gd name="connsiteY250" fmla="*/ 4763847 h 6858000"/>
              <a:gd name="connsiteX251" fmla="*/ 6037784 w 7467600"/>
              <a:gd name="connsiteY251" fmla="*/ 4764270 h 6858000"/>
              <a:gd name="connsiteX252" fmla="*/ 6038839 w 7467600"/>
              <a:gd name="connsiteY252" fmla="*/ 4764474 h 6858000"/>
              <a:gd name="connsiteX253" fmla="*/ 6040338 w 7467600"/>
              <a:gd name="connsiteY253" fmla="*/ 4771418 h 6858000"/>
              <a:gd name="connsiteX254" fmla="*/ 6024488 w 7467600"/>
              <a:gd name="connsiteY254" fmla="*/ 4809903 h 6858000"/>
              <a:gd name="connsiteX255" fmla="*/ 5599771 w 7467600"/>
              <a:gd name="connsiteY255" fmla="*/ 5509652 h 6858000"/>
              <a:gd name="connsiteX256" fmla="*/ 5548843 w 7467600"/>
              <a:gd name="connsiteY256" fmla="*/ 5563845 h 6858000"/>
              <a:gd name="connsiteX257" fmla="*/ 5940952 w 7467600"/>
              <a:gd name="connsiteY257" fmla="*/ 6250028 h 6858000"/>
              <a:gd name="connsiteX258" fmla="*/ 6043441 w 7467600"/>
              <a:gd name="connsiteY258" fmla="*/ 6665847 h 6858000"/>
              <a:gd name="connsiteX259" fmla="*/ 6093432 w 7467600"/>
              <a:gd name="connsiteY259" fmla="*/ 6858000 h 6858000"/>
              <a:gd name="connsiteX260" fmla="*/ 6034344 w 7467600"/>
              <a:gd name="connsiteY260" fmla="*/ 6858000 h 6858000"/>
              <a:gd name="connsiteX261" fmla="*/ 6026679 w 7467600"/>
              <a:gd name="connsiteY261" fmla="*/ 6836959 h 6858000"/>
              <a:gd name="connsiteX262" fmla="*/ 5800441 w 7467600"/>
              <a:gd name="connsiteY262" fmla="*/ 6335286 h 6858000"/>
              <a:gd name="connsiteX263" fmla="*/ 5526562 w 7467600"/>
              <a:gd name="connsiteY263" fmla="*/ 5705388 h 6858000"/>
              <a:gd name="connsiteX264" fmla="*/ 5519640 w 7467600"/>
              <a:gd name="connsiteY264" fmla="*/ 5683774 h 6858000"/>
              <a:gd name="connsiteX265" fmla="*/ 5844559 w 7467600"/>
              <a:gd name="connsiteY265" fmla="*/ 6553349 h 6858000"/>
              <a:gd name="connsiteX266" fmla="*/ 5975994 w 7467600"/>
              <a:gd name="connsiteY266" fmla="*/ 6858000 h 6858000"/>
              <a:gd name="connsiteX267" fmla="*/ 5898547 w 7467600"/>
              <a:gd name="connsiteY267" fmla="*/ 6858000 h 6858000"/>
              <a:gd name="connsiteX268" fmla="*/ 5682041 w 7467600"/>
              <a:gd name="connsiteY268" fmla="*/ 6355860 h 6858000"/>
              <a:gd name="connsiteX269" fmla="*/ 5461758 w 7467600"/>
              <a:gd name="connsiteY269" fmla="*/ 5820220 h 6858000"/>
              <a:gd name="connsiteX270" fmla="*/ 5237282 w 7467600"/>
              <a:gd name="connsiteY270" fmla="*/ 6579086 h 6858000"/>
              <a:gd name="connsiteX271" fmla="*/ 5115009 w 7467600"/>
              <a:gd name="connsiteY271" fmla="*/ 6858000 h 6858000"/>
              <a:gd name="connsiteX272" fmla="*/ 5028074 w 7467600"/>
              <a:gd name="connsiteY272" fmla="*/ 6858000 h 6858000"/>
              <a:gd name="connsiteX273" fmla="*/ 5079508 w 7467600"/>
              <a:gd name="connsiteY273" fmla="*/ 6749074 h 6858000"/>
              <a:gd name="connsiteX274" fmla="*/ 5371846 w 7467600"/>
              <a:gd name="connsiteY274" fmla="*/ 5924413 h 6858000"/>
              <a:gd name="connsiteX275" fmla="*/ 5270512 w 7467600"/>
              <a:gd name="connsiteY275" fmla="*/ 6138975 h 6858000"/>
              <a:gd name="connsiteX276" fmla="*/ 5062409 w 7467600"/>
              <a:gd name="connsiteY276" fmla="*/ 6653544 h 6858000"/>
              <a:gd name="connsiteX277" fmla="*/ 5036628 w 7467600"/>
              <a:gd name="connsiteY277" fmla="*/ 6754247 h 6858000"/>
              <a:gd name="connsiteX278" fmla="*/ 5009112 w 7467600"/>
              <a:gd name="connsiteY278" fmla="*/ 6858000 h 6858000"/>
              <a:gd name="connsiteX279" fmla="*/ 4976679 w 7467600"/>
              <a:gd name="connsiteY279" fmla="*/ 6858000 h 6858000"/>
              <a:gd name="connsiteX280" fmla="*/ 5006537 w 7467600"/>
              <a:gd name="connsiteY280" fmla="*/ 6747068 h 6858000"/>
              <a:gd name="connsiteX281" fmla="*/ 5032723 w 7467600"/>
              <a:gd name="connsiteY281" fmla="*/ 6644957 h 6858000"/>
              <a:gd name="connsiteX282" fmla="*/ 5242949 w 7467600"/>
              <a:gd name="connsiteY282" fmla="*/ 6125175 h 6858000"/>
              <a:gd name="connsiteX283" fmla="*/ 5286321 w 7467600"/>
              <a:gd name="connsiteY283" fmla="*/ 6033555 h 6858000"/>
              <a:gd name="connsiteX284" fmla="*/ 5008210 w 7467600"/>
              <a:gd name="connsiteY284" fmla="*/ 6649194 h 6858000"/>
              <a:gd name="connsiteX285" fmla="*/ 4986321 w 7467600"/>
              <a:gd name="connsiteY285" fmla="*/ 6765687 h 6858000"/>
              <a:gd name="connsiteX286" fmla="*/ 4973474 w 7467600"/>
              <a:gd name="connsiteY286" fmla="*/ 6858000 h 6858000"/>
              <a:gd name="connsiteX287" fmla="*/ 4907178 w 7467600"/>
              <a:gd name="connsiteY287" fmla="*/ 6858000 h 6858000"/>
              <a:gd name="connsiteX288" fmla="*/ 4910810 w 7467600"/>
              <a:gd name="connsiteY288" fmla="*/ 6829660 h 6858000"/>
              <a:gd name="connsiteX289" fmla="*/ 4987461 w 7467600"/>
              <a:gd name="connsiteY289" fmla="*/ 6432994 h 6858000"/>
              <a:gd name="connsiteX290" fmla="*/ 5179262 w 7467600"/>
              <a:gd name="connsiteY290" fmla="*/ 6035044 h 6858000"/>
              <a:gd name="connsiteX291" fmla="*/ 4689678 w 7467600"/>
              <a:gd name="connsiteY291" fmla="*/ 6440241 h 6858000"/>
              <a:gd name="connsiteX292" fmla="*/ 4477543 w 7467600"/>
              <a:gd name="connsiteY292" fmla="*/ 6674836 h 6858000"/>
              <a:gd name="connsiteX293" fmla="*/ 4329957 w 7467600"/>
              <a:gd name="connsiteY293" fmla="*/ 6858000 h 6858000"/>
              <a:gd name="connsiteX294" fmla="*/ 4218595 w 7467600"/>
              <a:gd name="connsiteY294" fmla="*/ 6858000 h 6858000"/>
              <a:gd name="connsiteX295" fmla="*/ 4368888 w 7467600"/>
              <a:gd name="connsiteY295" fmla="*/ 6668412 h 6858000"/>
              <a:gd name="connsiteX296" fmla="*/ 4563091 w 7467600"/>
              <a:gd name="connsiteY296" fmla="*/ 6442508 h 6858000"/>
              <a:gd name="connsiteX297" fmla="*/ 5387324 w 7467600"/>
              <a:gd name="connsiteY297" fmla="*/ 5705830 h 6858000"/>
              <a:gd name="connsiteX298" fmla="*/ 5073620 w 7467600"/>
              <a:gd name="connsiteY298" fmla="*/ 5955437 h 6858000"/>
              <a:gd name="connsiteX299" fmla="*/ 4689789 w 7467600"/>
              <a:gd name="connsiteY299" fmla="*/ 6268382 h 6858000"/>
              <a:gd name="connsiteX300" fmla="*/ 4418722 w 7467600"/>
              <a:gd name="connsiteY300" fmla="*/ 6570886 h 6858000"/>
              <a:gd name="connsiteX301" fmla="*/ 4214944 w 7467600"/>
              <a:gd name="connsiteY301" fmla="*/ 6858000 h 6858000"/>
              <a:gd name="connsiteX302" fmla="*/ 4177898 w 7467600"/>
              <a:gd name="connsiteY302" fmla="*/ 6858000 h 6858000"/>
              <a:gd name="connsiteX303" fmla="*/ 4391597 w 7467600"/>
              <a:gd name="connsiteY303" fmla="*/ 6556370 h 6858000"/>
              <a:gd name="connsiteX304" fmla="*/ 4668889 w 7467600"/>
              <a:gd name="connsiteY304" fmla="*/ 6246399 h 6858000"/>
              <a:gd name="connsiteX305" fmla="*/ 5055427 w 7467600"/>
              <a:gd name="connsiteY305" fmla="*/ 5931476 h 6858000"/>
              <a:gd name="connsiteX306" fmla="*/ 5371814 w 7467600"/>
              <a:gd name="connsiteY306" fmla="*/ 5678975 h 6858000"/>
              <a:gd name="connsiteX307" fmla="*/ 4987918 w 7467600"/>
              <a:gd name="connsiteY307" fmla="*/ 5838701 h 6858000"/>
              <a:gd name="connsiteX308" fmla="*/ 4317146 w 7467600"/>
              <a:gd name="connsiteY308" fmla="*/ 6587716 h 6858000"/>
              <a:gd name="connsiteX309" fmla="*/ 4171627 w 7467600"/>
              <a:gd name="connsiteY309" fmla="*/ 6858000 h 6858000"/>
              <a:gd name="connsiteX310" fmla="*/ 4081585 w 7467600"/>
              <a:gd name="connsiteY310" fmla="*/ 6858000 h 6858000"/>
              <a:gd name="connsiteX311" fmla="*/ 4238603 w 7467600"/>
              <a:gd name="connsiteY311" fmla="*/ 6559341 h 6858000"/>
              <a:gd name="connsiteX312" fmla="*/ 4778333 w 7467600"/>
              <a:gd name="connsiteY312" fmla="*/ 5873626 h 6858000"/>
              <a:gd name="connsiteX313" fmla="*/ 5414185 w 7467600"/>
              <a:gd name="connsiteY313" fmla="*/ 5573882 h 6858000"/>
              <a:gd name="connsiteX314" fmla="*/ 5959648 w 7467600"/>
              <a:gd name="connsiteY314" fmla="*/ 4760797 h 6858000"/>
              <a:gd name="connsiteX315" fmla="*/ 5355019 w 7467600"/>
              <a:gd name="connsiteY315" fmla="*/ 4734672 h 6858000"/>
              <a:gd name="connsiteX316" fmla="*/ 5083565 w 7467600"/>
              <a:gd name="connsiteY316" fmla="*/ 5179121 h 6858000"/>
              <a:gd name="connsiteX317" fmla="*/ 4713577 w 7467600"/>
              <a:gd name="connsiteY317" fmla="*/ 5616803 h 6858000"/>
              <a:gd name="connsiteX318" fmla="*/ 3989559 w 7467600"/>
              <a:gd name="connsiteY318" fmla="*/ 6145945 h 6858000"/>
              <a:gd name="connsiteX319" fmla="*/ 3939824 w 7467600"/>
              <a:gd name="connsiteY319" fmla="*/ 6066900 h 6858000"/>
              <a:gd name="connsiteX320" fmla="*/ 4584537 w 7467600"/>
              <a:gd name="connsiteY320" fmla="*/ 5324826 h 6858000"/>
              <a:gd name="connsiteX321" fmla="*/ 5037105 w 7467600"/>
              <a:gd name="connsiteY321" fmla="*/ 5088765 h 6858000"/>
              <a:gd name="connsiteX322" fmla="*/ 5039930 w 7467600"/>
              <a:gd name="connsiteY322" fmla="*/ 5089585 h 6858000"/>
              <a:gd name="connsiteX323" fmla="*/ 5263764 w 7467600"/>
              <a:gd name="connsiteY323" fmla="*/ 4735525 h 6858000"/>
              <a:gd name="connsiteX324" fmla="*/ 4086300 w 7467600"/>
              <a:gd name="connsiteY324" fmla="*/ 4884599 h 6858000"/>
              <a:gd name="connsiteX325" fmla="*/ 4085485 w 7467600"/>
              <a:gd name="connsiteY325" fmla="*/ 4899070 h 6858000"/>
              <a:gd name="connsiteX326" fmla="*/ 3871915 w 7467600"/>
              <a:gd name="connsiteY326" fmla="*/ 5253645 h 6858000"/>
              <a:gd name="connsiteX327" fmla="*/ 3799374 w 7467600"/>
              <a:gd name="connsiteY327" fmla="*/ 5466127 h 6858000"/>
              <a:gd name="connsiteX328" fmla="*/ 3498850 w 7467600"/>
              <a:gd name="connsiteY328" fmla="*/ 6661888 h 6858000"/>
              <a:gd name="connsiteX329" fmla="*/ 3399216 w 7467600"/>
              <a:gd name="connsiteY329" fmla="*/ 6858000 h 6858000"/>
              <a:gd name="connsiteX330" fmla="*/ 3303688 w 7467600"/>
              <a:gd name="connsiteY330" fmla="*/ 6858000 h 6858000"/>
              <a:gd name="connsiteX331" fmla="*/ 3391774 w 7467600"/>
              <a:gd name="connsiteY331" fmla="*/ 6697181 h 6858000"/>
              <a:gd name="connsiteX332" fmla="*/ 3735540 w 7467600"/>
              <a:gd name="connsiteY332" fmla="*/ 5546923 h 6858000"/>
              <a:gd name="connsiteX333" fmla="*/ 3729438 w 7467600"/>
              <a:gd name="connsiteY333" fmla="*/ 5569058 h 6858000"/>
              <a:gd name="connsiteX334" fmla="*/ 3707782 w 7467600"/>
              <a:gd name="connsiteY334" fmla="*/ 5644908 h 6858000"/>
              <a:gd name="connsiteX335" fmla="*/ 3583827 w 7467600"/>
              <a:gd name="connsiteY335" fmla="*/ 6039215 h 6858000"/>
              <a:gd name="connsiteX336" fmla="*/ 3547861 w 7467600"/>
              <a:gd name="connsiteY336" fmla="*/ 6129609 h 6858000"/>
              <a:gd name="connsiteX337" fmla="*/ 3490905 w 7467600"/>
              <a:gd name="connsiteY337" fmla="*/ 6277660 h 6858000"/>
              <a:gd name="connsiteX338" fmla="*/ 3455859 w 7467600"/>
              <a:gd name="connsiteY338" fmla="*/ 6391301 h 6858000"/>
              <a:gd name="connsiteX339" fmla="*/ 3429112 w 7467600"/>
              <a:gd name="connsiteY339" fmla="*/ 6479469 h 6858000"/>
              <a:gd name="connsiteX340" fmla="*/ 3304862 w 7467600"/>
              <a:gd name="connsiteY340" fmla="*/ 6796476 h 6858000"/>
              <a:gd name="connsiteX341" fmla="*/ 3276071 w 7467600"/>
              <a:gd name="connsiteY341" fmla="*/ 6858000 h 6858000"/>
              <a:gd name="connsiteX342" fmla="*/ 3240805 w 7467600"/>
              <a:gd name="connsiteY342" fmla="*/ 6858000 h 6858000"/>
              <a:gd name="connsiteX343" fmla="*/ 3275917 w 7467600"/>
              <a:gd name="connsiteY343" fmla="*/ 6783192 h 6858000"/>
              <a:gd name="connsiteX344" fmla="*/ 3399358 w 7467600"/>
              <a:gd name="connsiteY344" fmla="*/ 6469011 h 6858000"/>
              <a:gd name="connsiteX345" fmla="*/ 3425650 w 7467600"/>
              <a:gd name="connsiteY345" fmla="*/ 6381333 h 6858000"/>
              <a:gd name="connsiteX346" fmla="*/ 3460661 w 7467600"/>
              <a:gd name="connsiteY346" fmla="*/ 6266763 h 6858000"/>
              <a:gd name="connsiteX347" fmla="*/ 3518021 w 7467600"/>
              <a:gd name="connsiteY347" fmla="*/ 6117298 h 6858000"/>
              <a:gd name="connsiteX348" fmla="*/ 3554035 w 7467600"/>
              <a:gd name="connsiteY348" fmla="*/ 6027832 h 6858000"/>
              <a:gd name="connsiteX349" fmla="*/ 3677174 w 7467600"/>
              <a:gd name="connsiteY349" fmla="*/ 5636351 h 6858000"/>
              <a:gd name="connsiteX350" fmla="*/ 3698819 w 7467600"/>
              <a:gd name="connsiteY350" fmla="*/ 5560503 h 6858000"/>
              <a:gd name="connsiteX351" fmla="*/ 3702094 w 7467600"/>
              <a:gd name="connsiteY351" fmla="*/ 5549194 h 6858000"/>
              <a:gd name="connsiteX352" fmla="*/ 3398355 w 7467600"/>
              <a:gd name="connsiteY352" fmla="*/ 6094603 h 6858000"/>
              <a:gd name="connsiteX353" fmla="*/ 3193941 w 7467600"/>
              <a:gd name="connsiteY353" fmla="*/ 6798775 h 6858000"/>
              <a:gd name="connsiteX354" fmla="*/ 3184140 w 7467600"/>
              <a:gd name="connsiteY354" fmla="*/ 6858000 h 6858000"/>
              <a:gd name="connsiteX355" fmla="*/ 3099978 w 7467600"/>
              <a:gd name="connsiteY355" fmla="*/ 6858000 h 6858000"/>
              <a:gd name="connsiteX356" fmla="*/ 3101556 w 7467600"/>
              <a:gd name="connsiteY356" fmla="*/ 6843337 h 6858000"/>
              <a:gd name="connsiteX357" fmla="*/ 3370162 w 7467600"/>
              <a:gd name="connsiteY357" fmla="*/ 5785550 h 6858000"/>
              <a:gd name="connsiteX358" fmla="*/ 3746477 w 7467600"/>
              <a:gd name="connsiteY358" fmla="*/ 5377889 h 6858000"/>
              <a:gd name="connsiteX359" fmla="*/ 3863399 w 7467600"/>
              <a:gd name="connsiteY359" fmla="*/ 5087257 h 6858000"/>
              <a:gd name="connsiteX360" fmla="*/ 3968712 w 7467600"/>
              <a:gd name="connsiteY360" fmla="*/ 4913989 h 6858000"/>
              <a:gd name="connsiteX361" fmla="*/ 2792390 w 7467600"/>
              <a:gd name="connsiteY361" fmla="*/ 5382974 h 6858000"/>
              <a:gd name="connsiteX362" fmla="*/ 2714982 w 7467600"/>
              <a:gd name="connsiteY362" fmla="*/ 5427051 h 6858000"/>
              <a:gd name="connsiteX363" fmla="*/ 2813361 w 7467600"/>
              <a:gd name="connsiteY363" fmla="*/ 6023912 h 6858000"/>
              <a:gd name="connsiteX364" fmla="*/ 2688430 w 7467600"/>
              <a:gd name="connsiteY364" fmla="*/ 6801564 h 6858000"/>
              <a:gd name="connsiteX365" fmla="*/ 2629626 w 7467600"/>
              <a:gd name="connsiteY365" fmla="*/ 6763394 h 6858000"/>
              <a:gd name="connsiteX366" fmla="*/ 2565328 w 7467600"/>
              <a:gd name="connsiteY366" fmla="*/ 5516399 h 6858000"/>
              <a:gd name="connsiteX367" fmla="*/ 1922999 w 7467600"/>
              <a:gd name="connsiteY367" fmla="*/ 5980343 h 6858000"/>
              <a:gd name="connsiteX368" fmla="*/ 1950261 w 7467600"/>
              <a:gd name="connsiteY368" fmla="*/ 6405858 h 6858000"/>
              <a:gd name="connsiteX369" fmla="*/ 2365554 w 7467600"/>
              <a:gd name="connsiteY369" fmla="*/ 6759107 h 6858000"/>
              <a:gd name="connsiteX370" fmla="*/ 2424142 w 7467600"/>
              <a:gd name="connsiteY370" fmla="*/ 6858000 h 6858000"/>
              <a:gd name="connsiteX371" fmla="*/ 2395994 w 7467600"/>
              <a:gd name="connsiteY371" fmla="*/ 6858000 h 6858000"/>
              <a:gd name="connsiteX372" fmla="*/ 2392863 w 7467600"/>
              <a:gd name="connsiteY372" fmla="*/ 6852964 h 6858000"/>
              <a:gd name="connsiteX373" fmla="*/ 2017589 w 7467600"/>
              <a:gd name="connsiteY373" fmla="*/ 6493982 h 6858000"/>
              <a:gd name="connsiteX374" fmla="*/ 2147336 w 7467600"/>
              <a:gd name="connsiteY374" fmla="*/ 6594052 h 6858000"/>
              <a:gd name="connsiteX375" fmla="*/ 2207047 w 7467600"/>
              <a:gd name="connsiteY375" fmla="*/ 6654540 h 6858000"/>
              <a:gd name="connsiteX376" fmla="*/ 2299106 w 7467600"/>
              <a:gd name="connsiteY376" fmla="*/ 6778931 h 6858000"/>
              <a:gd name="connsiteX377" fmla="*/ 2314430 w 7467600"/>
              <a:gd name="connsiteY377" fmla="*/ 6801144 h 6858000"/>
              <a:gd name="connsiteX378" fmla="*/ 2352406 w 7467600"/>
              <a:gd name="connsiteY378" fmla="*/ 6858000 h 6858000"/>
              <a:gd name="connsiteX379" fmla="*/ 2314492 w 7467600"/>
              <a:gd name="connsiteY379" fmla="*/ 6858000 h 6858000"/>
              <a:gd name="connsiteX380" fmla="*/ 2288095 w 7467600"/>
              <a:gd name="connsiteY380" fmla="*/ 6818030 h 6858000"/>
              <a:gd name="connsiteX381" fmla="*/ 2272768 w 7467600"/>
              <a:gd name="connsiteY381" fmla="*/ 6795822 h 6858000"/>
              <a:gd name="connsiteX382" fmla="*/ 2182715 w 7467600"/>
              <a:gd name="connsiteY382" fmla="*/ 6675071 h 6858000"/>
              <a:gd name="connsiteX383" fmla="*/ 2032061 w 7467600"/>
              <a:gd name="connsiteY383" fmla="*/ 6541380 h 6858000"/>
              <a:gd name="connsiteX384" fmla="*/ 2257220 w 7467600"/>
              <a:gd name="connsiteY384" fmla="*/ 6826257 h 6858000"/>
              <a:gd name="connsiteX385" fmla="*/ 2281324 w 7467600"/>
              <a:gd name="connsiteY385" fmla="*/ 6858000 h 6858000"/>
              <a:gd name="connsiteX386" fmla="*/ 2242860 w 7467600"/>
              <a:gd name="connsiteY386" fmla="*/ 6858000 h 6858000"/>
              <a:gd name="connsiteX387" fmla="*/ 2232818 w 7467600"/>
              <a:gd name="connsiteY387" fmla="*/ 6844926 h 6858000"/>
              <a:gd name="connsiteX388" fmla="*/ 1990172 w 7467600"/>
              <a:gd name="connsiteY388" fmla="*/ 6542121 h 6858000"/>
              <a:gd name="connsiteX389" fmla="*/ 2124090 w 7467600"/>
              <a:gd name="connsiteY389" fmla="*/ 6761017 h 6858000"/>
              <a:gd name="connsiteX390" fmla="*/ 2200380 w 7467600"/>
              <a:gd name="connsiteY390" fmla="*/ 6858000 h 6858000"/>
              <a:gd name="connsiteX391" fmla="*/ 2147507 w 7467600"/>
              <a:gd name="connsiteY391" fmla="*/ 6858000 h 6858000"/>
              <a:gd name="connsiteX392" fmla="*/ 2070668 w 7467600"/>
              <a:gd name="connsiteY392" fmla="*/ 6761520 h 6858000"/>
              <a:gd name="connsiteX393" fmla="*/ 1975142 w 7467600"/>
              <a:gd name="connsiteY393" fmla="*/ 6585570 h 6858000"/>
              <a:gd name="connsiteX394" fmla="*/ 2050035 w 7467600"/>
              <a:gd name="connsiteY394" fmla="*/ 6813345 h 6858000"/>
              <a:gd name="connsiteX395" fmla="*/ 2063025 w 7467600"/>
              <a:gd name="connsiteY395" fmla="*/ 6858000 h 6858000"/>
              <a:gd name="connsiteX396" fmla="*/ 2021675 w 7467600"/>
              <a:gd name="connsiteY396" fmla="*/ 6858000 h 6858000"/>
              <a:gd name="connsiteX397" fmla="*/ 2019308 w 7467600"/>
              <a:gd name="connsiteY397" fmla="*/ 6847118 h 6858000"/>
              <a:gd name="connsiteX398" fmla="*/ 1938835 w 7467600"/>
              <a:gd name="connsiteY398" fmla="*/ 6551160 h 6858000"/>
              <a:gd name="connsiteX399" fmla="*/ 1953230 w 7467600"/>
              <a:gd name="connsiteY399" fmla="*/ 6759699 h 6858000"/>
              <a:gd name="connsiteX400" fmla="*/ 1956763 w 7467600"/>
              <a:gd name="connsiteY400" fmla="*/ 6778191 h 6858000"/>
              <a:gd name="connsiteX401" fmla="*/ 1967925 w 7467600"/>
              <a:gd name="connsiteY401" fmla="*/ 6858000 h 6858000"/>
              <a:gd name="connsiteX402" fmla="*/ 1936622 w 7467600"/>
              <a:gd name="connsiteY402" fmla="*/ 6858000 h 6858000"/>
              <a:gd name="connsiteX403" fmla="*/ 1926261 w 7467600"/>
              <a:gd name="connsiteY403" fmla="*/ 6784064 h 6858000"/>
              <a:gd name="connsiteX404" fmla="*/ 1922724 w 7467600"/>
              <a:gd name="connsiteY404" fmla="*/ 6765577 h 6858000"/>
              <a:gd name="connsiteX405" fmla="*/ 1904650 w 7467600"/>
              <a:gd name="connsiteY405" fmla="*/ 6639616 h 6858000"/>
              <a:gd name="connsiteX406" fmla="*/ 1885273 w 7467600"/>
              <a:gd name="connsiteY406" fmla="*/ 6858000 h 6858000"/>
              <a:gd name="connsiteX407" fmla="*/ 1854363 w 7467600"/>
              <a:gd name="connsiteY407" fmla="*/ 6858000 h 6858000"/>
              <a:gd name="connsiteX408" fmla="*/ 1880391 w 7467600"/>
              <a:gd name="connsiteY408" fmla="*/ 6603796 h 6858000"/>
              <a:gd name="connsiteX409" fmla="*/ 1818273 w 7467600"/>
              <a:gd name="connsiteY409" fmla="*/ 6715729 h 6858000"/>
              <a:gd name="connsiteX410" fmla="*/ 1794691 w 7467600"/>
              <a:gd name="connsiteY410" fmla="*/ 6843239 h 6858000"/>
              <a:gd name="connsiteX411" fmla="*/ 1794914 w 7467600"/>
              <a:gd name="connsiteY411" fmla="*/ 6858000 h 6858000"/>
              <a:gd name="connsiteX412" fmla="*/ 1746128 w 7467600"/>
              <a:gd name="connsiteY412" fmla="*/ 6858000 h 6858000"/>
              <a:gd name="connsiteX413" fmla="*/ 1753934 w 7467600"/>
              <a:gd name="connsiteY413" fmla="*/ 6724796 h 6858000"/>
              <a:gd name="connsiteX414" fmla="*/ 1792053 w 7467600"/>
              <a:gd name="connsiteY414" fmla="*/ 6572396 h 6858000"/>
              <a:gd name="connsiteX415" fmla="*/ 1862248 w 7467600"/>
              <a:gd name="connsiteY415" fmla="*/ 6266397 h 6858000"/>
              <a:gd name="connsiteX416" fmla="*/ 1862250 w 7467600"/>
              <a:gd name="connsiteY416" fmla="*/ 6033531 h 6858000"/>
              <a:gd name="connsiteX417" fmla="*/ 1211999 w 7467600"/>
              <a:gd name="connsiteY417" fmla="*/ 6683610 h 6858000"/>
              <a:gd name="connsiteX418" fmla="*/ 1213266 w 7467600"/>
              <a:gd name="connsiteY418" fmla="*/ 6691947 h 6858000"/>
              <a:gd name="connsiteX419" fmla="*/ 1203370 w 7467600"/>
              <a:gd name="connsiteY419" fmla="*/ 6850676 h 6858000"/>
              <a:gd name="connsiteX420" fmla="*/ 1203671 w 7467600"/>
              <a:gd name="connsiteY420" fmla="*/ 6858000 h 6858000"/>
              <a:gd name="connsiteX421" fmla="*/ 1143180 w 7467600"/>
              <a:gd name="connsiteY421" fmla="*/ 6858000 h 6858000"/>
              <a:gd name="connsiteX422" fmla="*/ 1142176 w 7467600"/>
              <a:gd name="connsiteY422" fmla="*/ 6766045 h 6858000"/>
              <a:gd name="connsiteX423" fmla="*/ 1067484 w 7467600"/>
              <a:gd name="connsiteY423" fmla="*/ 6858000 h 6858000"/>
              <a:gd name="connsiteX424" fmla="*/ 953928 w 7467600"/>
              <a:gd name="connsiteY424" fmla="*/ 6858000 h 6858000"/>
              <a:gd name="connsiteX425" fmla="*/ 959715 w 7467600"/>
              <a:gd name="connsiteY425" fmla="*/ 6850185 h 6858000"/>
              <a:gd name="connsiteX426" fmla="*/ 1483788 w 7467600"/>
              <a:gd name="connsiteY426" fmla="*/ 6259174 h 6858000"/>
              <a:gd name="connsiteX427" fmla="*/ 1100671 w 7467600"/>
              <a:gd name="connsiteY427" fmla="*/ 6252137 h 6858000"/>
              <a:gd name="connsiteX428" fmla="*/ 1090144 w 7467600"/>
              <a:gd name="connsiteY428" fmla="*/ 6256748 h 6858000"/>
              <a:gd name="connsiteX429" fmla="*/ 1095872 w 7467600"/>
              <a:gd name="connsiteY429" fmla="*/ 6271892 h 6858000"/>
              <a:gd name="connsiteX430" fmla="*/ 262785 w 7467600"/>
              <a:gd name="connsiteY430" fmla="*/ 6845450 h 6858000"/>
              <a:gd name="connsiteX431" fmla="*/ 209968 w 7467600"/>
              <a:gd name="connsiteY431" fmla="*/ 6770713 h 6858000"/>
              <a:gd name="connsiteX432" fmla="*/ 873460 w 7467600"/>
              <a:gd name="connsiteY432" fmla="*/ 6253768 h 6858000"/>
              <a:gd name="connsiteX433" fmla="*/ 192686 w 7467600"/>
              <a:gd name="connsiteY433" fmla="*/ 5849257 h 6858000"/>
              <a:gd name="connsiteX434" fmla="*/ 4696 w 7467600"/>
              <a:gd name="connsiteY434" fmla="*/ 5697668 h 6858000"/>
              <a:gd name="connsiteX435" fmla="*/ 0 w 7467600"/>
              <a:gd name="connsiteY435" fmla="*/ 5689984 h 6858000"/>
              <a:gd name="connsiteX436" fmla="*/ 0 w 7467600"/>
              <a:gd name="connsiteY436" fmla="*/ 5513472 h 6858000"/>
              <a:gd name="connsiteX437" fmla="*/ 174101 w 7467600"/>
              <a:gd name="connsiteY437" fmla="*/ 5620277 h 6858000"/>
              <a:gd name="connsiteX438" fmla="*/ 891800 w 7467600"/>
              <a:gd name="connsiteY438" fmla="*/ 6036935 h 6858000"/>
              <a:gd name="connsiteX439" fmla="*/ 1072219 w 7467600"/>
              <a:gd name="connsiteY439" fmla="*/ 6169443 h 6858000"/>
              <a:gd name="connsiteX440" fmla="*/ 1074117 w 7467600"/>
              <a:gd name="connsiteY440" fmla="*/ 6170301 h 6858000"/>
              <a:gd name="connsiteX441" fmla="*/ 1083114 w 7467600"/>
              <a:gd name="connsiteY441" fmla="*/ 6174131 h 6858000"/>
              <a:gd name="connsiteX442" fmla="*/ 1543010 w 7467600"/>
              <a:gd name="connsiteY442" fmla="*/ 6191140 h 6858000"/>
              <a:gd name="connsiteX443" fmla="*/ 1551080 w 7467600"/>
              <a:gd name="connsiteY443" fmla="*/ 6195006 h 6858000"/>
              <a:gd name="connsiteX444" fmla="*/ 2345443 w 7467600"/>
              <a:gd name="connsiteY444" fmla="*/ 5549882 h 6858000"/>
              <a:gd name="connsiteX445" fmla="*/ 1721499 w 7467600"/>
              <a:gd name="connsiteY445" fmla="*/ 5599969 h 6858000"/>
              <a:gd name="connsiteX446" fmla="*/ 767716 w 7467600"/>
              <a:gd name="connsiteY446" fmla="*/ 5472768 h 6858000"/>
              <a:gd name="connsiteX447" fmla="*/ 722147 w 7467600"/>
              <a:gd name="connsiteY447" fmla="*/ 5393091 h 6858000"/>
              <a:gd name="connsiteX448" fmla="*/ 1485552 w 7467600"/>
              <a:gd name="connsiteY448" fmla="*/ 5313202 h 6858000"/>
              <a:gd name="connsiteX449" fmla="*/ 2143004 w 7467600"/>
              <a:gd name="connsiteY449" fmla="*/ 5402420 h 6858000"/>
              <a:gd name="connsiteX450" fmla="*/ 1933391 w 7467600"/>
              <a:gd name="connsiteY450" fmla="*/ 5156971 h 6858000"/>
              <a:gd name="connsiteX451" fmla="*/ 1827118 w 7467600"/>
              <a:gd name="connsiteY451" fmla="*/ 4968410 h 6858000"/>
              <a:gd name="connsiteX452" fmla="*/ 1837349 w 7467600"/>
              <a:gd name="connsiteY452" fmla="*/ 4956357 h 6858000"/>
              <a:gd name="connsiteX453" fmla="*/ 2162835 w 7467600"/>
              <a:gd name="connsiteY453" fmla="*/ 5187853 h 6858000"/>
              <a:gd name="connsiteX454" fmla="*/ 2257167 w 7467600"/>
              <a:gd name="connsiteY454" fmla="*/ 5462123 h 6858000"/>
              <a:gd name="connsiteX455" fmla="*/ 2261598 w 7467600"/>
              <a:gd name="connsiteY455" fmla="*/ 5467998 h 6858000"/>
              <a:gd name="connsiteX456" fmla="*/ 2437177 w 7467600"/>
              <a:gd name="connsiteY456" fmla="*/ 5479608 h 6858000"/>
              <a:gd name="connsiteX457" fmla="*/ 2445247 w 7467600"/>
              <a:gd name="connsiteY457" fmla="*/ 5483476 h 6858000"/>
              <a:gd name="connsiteX458" fmla="*/ 2743626 w 7467600"/>
              <a:gd name="connsiteY458" fmla="*/ 5304819 h 6858000"/>
              <a:gd name="connsiteX459" fmla="*/ 3048102 w 7467600"/>
              <a:gd name="connsiteY459" fmla="*/ 5150595 h 6858000"/>
              <a:gd name="connsiteX460" fmla="*/ 1799414 w 7467600"/>
              <a:gd name="connsiteY460" fmla="*/ 4694732 h 6858000"/>
              <a:gd name="connsiteX461" fmla="*/ 1771735 w 7467600"/>
              <a:gd name="connsiteY461" fmla="*/ 4619929 h 6858000"/>
              <a:gd name="connsiteX462" fmla="*/ 3104273 w 7467600"/>
              <a:gd name="connsiteY462" fmla="*/ 5076159 h 6858000"/>
              <a:gd name="connsiteX463" fmla="*/ 3113245 w 7467600"/>
              <a:gd name="connsiteY463" fmla="*/ 5090705 h 6858000"/>
              <a:gd name="connsiteX464" fmla="*/ 3126294 w 7467600"/>
              <a:gd name="connsiteY464" fmla="*/ 5114400 h 6858000"/>
              <a:gd name="connsiteX465" fmla="*/ 3937433 w 7467600"/>
              <a:gd name="connsiteY465" fmla="*/ 4830473 h 6858000"/>
              <a:gd name="connsiteX466" fmla="*/ 3590475 w 7467600"/>
              <a:gd name="connsiteY466" fmla="*/ 4597974 h 6858000"/>
              <a:gd name="connsiteX467" fmla="*/ 3100264 w 7467600"/>
              <a:gd name="connsiteY467" fmla="*/ 4579845 h 6858000"/>
              <a:gd name="connsiteX468" fmla="*/ 2183576 w 7467600"/>
              <a:gd name="connsiteY468" fmla="*/ 4227150 h 6858000"/>
              <a:gd name="connsiteX469" fmla="*/ 2151029 w 7467600"/>
              <a:gd name="connsiteY469" fmla="*/ 4146947 h 6858000"/>
              <a:gd name="connsiteX470" fmla="*/ 3563434 w 7467600"/>
              <a:gd name="connsiteY470" fmla="*/ 4469115 h 6858000"/>
              <a:gd name="connsiteX471" fmla="*/ 3177952 w 7467600"/>
              <a:gd name="connsiteY471" fmla="*/ 3657386 h 6858000"/>
              <a:gd name="connsiteX472" fmla="*/ 3189263 w 7467600"/>
              <a:gd name="connsiteY472" fmla="*/ 3625726 h 6858000"/>
              <a:gd name="connsiteX473" fmla="*/ 3560912 w 7467600"/>
              <a:gd name="connsiteY473" fmla="*/ 4079863 h 6858000"/>
              <a:gd name="connsiteX474" fmla="*/ 3626636 w 7467600"/>
              <a:gd name="connsiteY474" fmla="*/ 4512230 h 6858000"/>
              <a:gd name="connsiteX475" fmla="*/ 3653088 w 7467600"/>
              <a:gd name="connsiteY475" fmla="*/ 4521417 h 6858000"/>
              <a:gd name="connsiteX476" fmla="*/ 3988128 w 7467600"/>
              <a:gd name="connsiteY476" fmla="*/ 4817267 h 6858000"/>
              <a:gd name="connsiteX477" fmla="*/ 4830582 w 7467600"/>
              <a:gd name="connsiteY477" fmla="*/ 4676000 h 6858000"/>
              <a:gd name="connsiteX478" fmla="*/ 4830100 w 7467600"/>
              <a:gd name="connsiteY478" fmla="*/ 4675554 h 6858000"/>
              <a:gd name="connsiteX479" fmla="*/ 4036318 w 7467600"/>
              <a:gd name="connsiteY479" fmla="*/ 4147013 h 6858000"/>
              <a:gd name="connsiteX480" fmla="*/ 3432098 w 7467600"/>
              <a:gd name="connsiteY480" fmla="*/ 3537312 h 6858000"/>
              <a:gd name="connsiteX481" fmla="*/ 3446761 w 7467600"/>
              <a:gd name="connsiteY481" fmla="*/ 3461278 h 6858000"/>
              <a:gd name="connsiteX482" fmla="*/ 4419733 w 7467600"/>
              <a:gd name="connsiteY482" fmla="*/ 3963555 h 6858000"/>
              <a:gd name="connsiteX483" fmla="*/ 4781371 w 7467600"/>
              <a:gd name="connsiteY483" fmla="*/ 4458604 h 6858000"/>
              <a:gd name="connsiteX484" fmla="*/ 4780440 w 7467600"/>
              <a:gd name="connsiteY484" fmla="*/ 4470290 h 6858000"/>
              <a:gd name="connsiteX485" fmla="*/ 4898954 w 7467600"/>
              <a:gd name="connsiteY485" fmla="*/ 4662092 h 6858000"/>
              <a:gd name="connsiteX486" fmla="*/ 4900699 w 7467600"/>
              <a:gd name="connsiteY486" fmla="*/ 4670867 h 6858000"/>
              <a:gd name="connsiteX487" fmla="*/ 5714511 w 7467600"/>
              <a:gd name="connsiteY487" fmla="*/ 4663483 h 6858000"/>
              <a:gd name="connsiteX488" fmla="*/ 5464793 w 7467600"/>
              <a:gd name="connsiteY488" fmla="*/ 4393556 h 6858000"/>
              <a:gd name="connsiteX489" fmla="*/ 5461897 w 7467600"/>
              <a:gd name="connsiteY489" fmla="*/ 4390879 h 6858000"/>
              <a:gd name="connsiteX490" fmla="*/ 4294126 w 7467600"/>
              <a:gd name="connsiteY490" fmla="*/ 3303048 h 6858000"/>
              <a:gd name="connsiteX491" fmla="*/ 4305321 w 7467600"/>
              <a:gd name="connsiteY491" fmla="*/ 3256953 h 6858000"/>
              <a:gd name="connsiteX492" fmla="*/ 4949299 w 7467600"/>
              <a:gd name="connsiteY492" fmla="*/ 3766336 h 6858000"/>
              <a:gd name="connsiteX493" fmla="*/ 5291452 w 7467600"/>
              <a:gd name="connsiteY493" fmla="*/ 4076801 h 6858000"/>
              <a:gd name="connsiteX494" fmla="*/ 5434998 w 7467600"/>
              <a:gd name="connsiteY494" fmla="*/ 4254100 h 6858000"/>
              <a:gd name="connsiteX495" fmla="*/ 5351015 w 7467600"/>
              <a:gd name="connsiteY495" fmla="*/ 3760989 h 6858000"/>
              <a:gd name="connsiteX496" fmla="*/ 5413780 w 7467600"/>
              <a:gd name="connsiteY496" fmla="*/ 2966265 h 6858000"/>
              <a:gd name="connsiteX497" fmla="*/ 5425627 w 7467600"/>
              <a:gd name="connsiteY497" fmla="*/ 2954192 h 6858000"/>
              <a:gd name="connsiteX498" fmla="*/ 6604735 w 7467600"/>
              <a:gd name="connsiteY498" fmla="*/ 2041381 h 6858000"/>
              <a:gd name="connsiteX499" fmla="*/ 7204487 w 7467600"/>
              <a:gd name="connsiteY499" fmla="*/ 2742112 h 6858000"/>
              <a:gd name="connsiteX500" fmla="*/ 7131592 w 7467600"/>
              <a:gd name="connsiteY500" fmla="*/ 2672096 h 6858000"/>
              <a:gd name="connsiteX501" fmla="*/ 6996344 w 7467600"/>
              <a:gd name="connsiteY501" fmla="*/ 2518310 h 6858000"/>
              <a:gd name="connsiteX502" fmla="*/ 6735495 w 7467600"/>
              <a:gd name="connsiteY502" fmla="*/ 2196890 h 6858000"/>
              <a:gd name="connsiteX503" fmla="*/ 6721901 w 7467600"/>
              <a:gd name="connsiteY503" fmla="*/ 2179274 h 6858000"/>
              <a:gd name="connsiteX504" fmla="*/ 6604735 w 7467600"/>
              <a:gd name="connsiteY504" fmla="*/ 2041381 h 6858000"/>
              <a:gd name="connsiteX505" fmla="*/ 6591670 w 7467600"/>
              <a:gd name="connsiteY505" fmla="*/ 1988277 h 6858000"/>
              <a:gd name="connsiteX506" fmla="*/ 6747349 w 7467600"/>
              <a:gd name="connsiteY506" fmla="*/ 2160069 h 6858000"/>
              <a:gd name="connsiteX507" fmla="*/ 6760943 w 7467600"/>
              <a:gd name="connsiteY507" fmla="*/ 2177686 h 6858000"/>
              <a:gd name="connsiteX508" fmla="*/ 7021065 w 7467600"/>
              <a:gd name="connsiteY508" fmla="*/ 2498102 h 6858000"/>
              <a:gd name="connsiteX509" fmla="*/ 7155223 w 7467600"/>
              <a:gd name="connsiteY509" fmla="*/ 2650386 h 6858000"/>
              <a:gd name="connsiteX510" fmla="*/ 7203167 w 7467600"/>
              <a:gd name="connsiteY510" fmla="*/ 2697288 h 6858000"/>
              <a:gd name="connsiteX511" fmla="*/ 6937703 w 7467600"/>
              <a:gd name="connsiteY511" fmla="*/ 2321981 h 6858000"/>
              <a:gd name="connsiteX512" fmla="*/ 6591670 w 7467600"/>
              <a:gd name="connsiteY512" fmla="*/ 1988277 h 6858000"/>
              <a:gd name="connsiteX513" fmla="*/ 5798671 w 7467600"/>
              <a:gd name="connsiteY513" fmla="*/ 1981601 h 6858000"/>
              <a:gd name="connsiteX514" fmla="*/ 5754709 w 7467600"/>
              <a:gd name="connsiteY514" fmla="*/ 2071454 h 6858000"/>
              <a:gd name="connsiteX515" fmla="*/ 5763044 w 7467600"/>
              <a:gd name="connsiteY515" fmla="*/ 2842206 h 6858000"/>
              <a:gd name="connsiteX516" fmla="*/ 5764974 w 7467600"/>
              <a:gd name="connsiteY516" fmla="*/ 2799609 h 6858000"/>
              <a:gd name="connsiteX517" fmla="*/ 5767665 w 7467600"/>
              <a:gd name="connsiteY517" fmla="*/ 2666409 h 6858000"/>
              <a:gd name="connsiteX518" fmla="*/ 5763055 w 7467600"/>
              <a:gd name="connsiteY518" fmla="*/ 2579705 h 6858000"/>
              <a:gd name="connsiteX519" fmla="*/ 5758079 w 7467600"/>
              <a:gd name="connsiteY519" fmla="*/ 2492508 h 6858000"/>
              <a:gd name="connsiteX520" fmla="*/ 5779325 w 7467600"/>
              <a:gd name="connsiteY520" fmla="*/ 2197069 h 6858000"/>
              <a:gd name="connsiteX521" fmla="*/ 5798671 w 7467600"/>
              <a:gd name="connsiteY521" fmla="*/ 1981601 h 6858000"/>
              <a:gd name="connsiteX522" fmla="*/ 5829202 w 7467600"/>
              <a:gd name="connsiteY522" fmla="*/ 1971679 h 6858000"/>
              <a:gd name="connsiteX523" fmla="*/ 5809558 w 7467600"/>
              <a:gd name="connsiteY523" fmla="*/ 2198043 h 6858000"/>
              <a:gd name="connsiteX524" fmla="*/ 5788653 w 7467600"/>
              <a:gd name="connsiteY524" fmla="*/ 2489430 h 6858000"/>
              <a:gd name="connsiteX525" fmla="*/ 5793439 w 7467600"/>
              <a:gd name="connsiteY525" fmla="*/ 2575235 h 6858000"/>
              <a:gd name="connsiteX526" fmla="*/ 5796837 w 7467600"/>
              <a:gd name="connsiteY526" fmla="*/ 2637633 h 6858000"/>
              <a:gd name="connsiteX527" fmla="*/ 5818614 w 7467600"/>
              <a:gd name="connsiteY527" fmla="*/ 2473055 h 6858000"/>
              <a:gd name="connsiteX528" fmla="*/ 5829202 w 7467600"/>
              <a:gd name="connsiteY528" fmla="*/ 1971679 h 6858000"/>
              <a:gd name="connsiteX529" fmla="*/ 5911389 w 7467600"/>
              <a:gd name="connsiteY529" fmla="*/ 1898371 h 6858000"/>
              <a:gd name="connsiteX530" fmla="*/ 6237627 w 7467600"/>
              <a:gd name="connsiteY530" fmla="*/ 2231921 h 6858000"/>
              <a:gd name="connsiteX531" fmla="*/ 5911389 w 7467600"/>
              <a:gd name="connsiteY531" fmla="*/ 1898371 h 6858000"/>
              <a:gd name="connsiteX532" fmla="*/ 6944437 w 7467600"/>
              <a:gd name="connsiteY532" fmla="*/ 1575402 h 6858000"/>
              <a:gd name="connsiteX533" fmla="*/ 6304730 w 7467600"/>
              <a:gd name="connsiteY533" fmla="*/ 1766654 h 6858000"/>
              <a:gd name="connsiteX534" fmla="*/ 6944437 w 7467600"/>
              <a:gd name="connsiteY534" fmla="*/ 1575402 h 6858000"/>
              <a:gd name="connsiteX535" fmla="*/ 7019523 w 7467600"/>
              <a:gd name="connsiteY535" fmla="*/ 1519450 h 6858000"/>
              <a:gd name="connsiteX536" fmla="*/ 6298091 w 7467600"/>
              <a:gd name="connsiteY536" fmla="*/ 1737122 h 6858000"/>
              <a:gd name="connsiteX537" fmla="*/ 7019523 w 7467600"/>
              <a:gd name="connsiteY537" fmla="*/ 1519450 h 6858000"/>
              <a:gd name="connsiteX538" fmla="*/ 2399523 w 7467600"/>
              <a:gd name="connsiteY538" fmla="*/ 1428234 h 6858000"/>
              <a:gd name="connsiteX539" fmla="*/ 2224982 w 7467600"/>
              <a:gd name="connsiteY539" fmla="*/ 1826201 h 6858000"/>
              <a:gd name="connsiteX540" fmla="*/ 2096099 w 7467600"/>
              <a:gd name="connsiteY540" fmla="*/ 2345900 h 6858000"/>
              <a:gd name="connsiteX541" fmla="*/ 2283317 w 7467600"/>
              <a:gd name="connsiteY541" fmla="*/ 1796925 h 6858000"/>
              <a:gd name="connsiteX542" fmla="*/ 2399523 w 7467600"/>
              <a:gd name="connsiteY542" fmla="*/ 1428234 h 6858000"/>
              <a:gd name="connsiteX543" fmla="*/ 2448558 w 7467600"/>
              <a:gd name="connsiteY543" fmla="*/ 1373435 h 6858000"/>
              <a:gd name="connsiteX544" fmla="*/ 2312521 w 7467600"/>
              <a:gd name="connsiteY544" fmla="*/ 1806140 h 6858000"/>
              <a:gd name="connsiteX545" fmla="*/ 2127533 w 7467600"/>
              <a:gd name="connsiteY545" fmla="*/ 2348380 h 6858000"/>
              <a:gd name="connsiteX546" fmla="*/ 2358080 w 7467600"/>
              <a:gd name="connsiteY546" fmla="*/ 1866134 h 6858000"/>
              <a:gd name="connsiteX547" fmla="*/ 2407436 w 7467600"/>
              <a:gd name="connsiteY547" fmla="*/ 1651070 h 6858000"/>
              <a:gd name="connsiteX548" fmla="*/ 2448558 w 7467600"/>
              <a:gd name="connsiteY548" fmla="*/ 1373435 h 6858000"/>
              <a:gd name="connsiteX549" fmla="*/ 278707 w 7467600"/>
              <a:gd name="connsiteY549" fmla="*/ 1352270 h 6858000"/>
              <a:gd name="connsiteX550" fmla="*/ 321570 w 7467600"/>
              <a:gd name="connsiteY550" fmla="*/ 1861610 h 6858000"/>
              <a:gd name="connsiteX551" fmla="*/ 294281 w 7467600"/>
              <a:gd name="connsiteY551" fmla="*/ 1440658 h 6858000"/>
              <a:gd name="connsiteX552" fmla="*/ 278707 w 7467600"/>
              <a:gd name="connsiteY552" fmla="*/ 1352270 h 6858000"/>
              <a:gd name="connsiteX553" fmla="*/ 1423821 w 7467600"/>
              <a:gd name="connsiteY553" fmla="*/ 1351958 h 6858000"/>
              <a:gd name="connsiteX554" fmla="*/ 1638521 w 7467600"/>
              <a:gd name="connsiteY554" fmla="*/ 1908470 h 6858000"/>
              <a:gd name="connsiteX555" fmla="*/ 1754199 w 7467600"/>
              <a:gd name="connsiteY555" fmla="*/ 2149284 h 6858000"/>
              <a:gd name="connsiteX556" fmla="*/ 1908359 w 7467600"/>
              <a:gd name="connsiteY556" fmla="*/ 2364988 h 6858000"/>
              <a:gd name="connsiteX557" fmla="*/ 1647661 w 7467600"/>
              <a:gd name="connsiteY557" fmla="*/ 1825945 h 6858000"/>
              <a:gd name="connsiteX558" fmla="*/ 1423821 w 7467600"/>
              <a:gd name="connsiteY558" fmla="*/ 1351958 h 6858000"/>
              <a:gd name="connsiteX559" fmla="*/ 1431890 w 7467600"/>
              <a:gd name="connsiteY559" fmla="*/ 1306475 h 6858000"/>
              <a:gd name="connsiteX560" fmla="*/ 1507597 w 7467600"/>
              <a:gd name="connsiteY560" fmla="*/ 1446132 h 6858000"/>
              <a:gd name="connsiteX561" fmla="*/ 1674586 w 7467600"/>
              <a:gd name="connsiteY561" fmla="*/ 1813832 h 6858000"/>
              <a:gd name="connsiteX562" fmla="*/ 1815950 w 7467600"/>
              <a:gd name="connsiteY562" fmla="*/ 2128564 h 6858000"/>
              <a:gd name="connsiteX563" fmla="*/ 1984242 w 7467600"/>
              <a:gd name="connsiteY563" fmla="*/ 2430829 h 6858000"/>
              <a:gd name="connsiteX564" fmla="*/ 2014023 w 7467600"/>
              <a:gd name="connsiteY564" fmla="*/ 2450995 h 6858000"/>
              <a:gd name="connsiteX565" fmla="*/ 1747337 w 7467600"/>
              <a:gd name="connsiteY565" fmla="*/ 1855264 h 6858000"/>
              <a:gd name="connsiteX566" fmla="*/ 1533749 w 7467600"/>
              <a:gd name="connsiteY566" fmla="*/ 1478656 h 6858000"/>
              <a:gd name="connsiteX567" fmla="*/ 1431890 w 7467600"/>
              <a:gd name="connsiteY567" fmla="*/ 1306475 h 6858000"/>
              <a:gd name="connsiteX568" fmla="*/ 5052692 w 7467600"/>
              <a:gd name="connsiteY568" fmla="*/ 1292994 h 6858000"/>
              <a:gd name="connsiteX569" fmla="*/ 5200661 w 7467600"/>
              <a:gd name="connsiteY569" fmla="*/ 1635186 h 6858000"/>
              <a:gd name="connsiteX570" fmla="*/ 5297138 w 7467600"/>
              <a:gd name="connsiteY570" fmla="*/ 1906351 h 6858000"/>
              <a:gd name="connsiteX571" fmla="*/ 5052692 w 7467600"/>
              <a:gd name="connsiteY571" fmla="*/ 1292994 h 6858000"/>
              <a:gd name="connsiteX572" fmla="*/ 5009948 w 7467600"/>
              <a:gd name="connsiteY572" fmla="*/ 1273619 h 6858000"/>
              <a:gd name="connsiteX573" fmla="*/ 5121777 w 7467600"/>
              <a:gd name="connsiteY573" fmla="*/ 1654213 h 6858000"/>
              <a:gd name="connsiteX574" fmla="*/ 5293545 w 7467600"/>
              <a:gd name="connsiteY574" fmla="*/ 2072247 h 6858000"/>
              <a:gd name="connsiteX575" fmla="*/ 5294042 w 7467600"/>
              <a:gd name="connsiteY575" fmla="*/ 2065019 h 6858000"/>
              <a:gd name="connsiteX576" fmla="*/ 5171936 w 7467600"/>
              <a:gd name="connsiteY576" fmla="*/ 1647613 h 6858000"/>
              <a:gd name="connsiteX577" fmla="*/ 5009948 w 7467600"/>
              <a:gd name="connsiteY577" fmla="*/ 1273619 h 6858000"/>
              <a:gd name="connsiteX578" fmla="*/ 655236 w 7467600"/>
              <a:gd name="connsiteY578" fmla="*/ 1268632 h 6858000"/>
              <a:gd name="connsiteX579" fmla="*/ 839521 w 7467600"/>
              <a:gd name="connsiteY579" fmla="*/ 1685315 h 6858000"/>
              <a:gd name="connsiteX580" fmla="*/ 1109416 w 7467600"/>
              <a:gd name="connsiteY580" fmla="*/ 2061663 h 6858000"/>
              <a:gd name="connsiteX581" fmla="*/ 1298300 w 7467600"/>
              <a:gd name="connsiteY581" fmla="*/ 2247742 h 6858000"/>
              <a:gd name="connsiteX582" fmla="*/ 1125871 w 7467600"/>
              <a:gd name="connsiteY582" fmla="*/ 1989513 h 6858000"/>
              <a:gd name="connsiteX583" fmla="*/ 981574 w 7467600"/>
              <a:gd name="connsiteY583" fmla="*/ 1783157 h 6858000"/>
              <a:gd name="connsiteX584" fmla="*/ 922198 w 7467600"/>
              <a:gd name="connsiteY584" fmla="*/ 1677437 h 6858000"/>
              <a:gd name="connsiteX585" fmla="*/ 869293 w 7467600"/>
              <a:gd name="connsiteY585" fmla="*/ 1583214 h 6858000"/>
              <a:gd name="connsiteX586" fmla="*/ 751431 w 7467600"/>
              <a:gd name="connsiteY586" fmla="*/ 1405731 h 6858000"/>
              <a:gd name="connsiteX587" fmla="*/ 655236 w 7467600"/>
              <a:gd name="connsiteY587" fmla="*/ 1268632 h 6858000"/>
              <a:gd name="connsiteX588" fmla="*/ 6516292 w 7467600"/>
              <a:gd name="connsiteY588" fmla="*/ 1263064 h 6858000"/>
              <a:gd name="connsiteX589" fmla="*/ 5736320 w 7467600"/>
              <a:gd name="connsiteY589" fmla="*/ 1501803 h 6858000"/>
              <a:gd name="connsiteX590" fmla="*/ 6516292 w 7467600"/>
              <a:gd name="connsiteY590" fmla="*/ 1263064 h 6858000"/>
              <a:gd name="connsiteX591" fmla="*/ 291466 w 7467600"/>
              <a:gd name="connsiteY591" fmla="*/ 1250369 h 6858000"/>
              <a:gd name="connsiteX592" fmla="*/ 323180 w 7467600"/>
              <a:gd name="connsiteY592" fmla="*/ 1435283 h 6858000"/>
              <a:gd name="connsiteX593" fmla="*/ 349381 w 7467600"/>
              <a:gd name="connsiteY593" fmla="*/ 1875041 h 6858000"/>
              <a:gd name="connsiteX594" fmla="*/ 374363 w 7467600"/>
              <a:gd name="connsiteY594" fmla="*/ 1506494 h 6858000"/>
              <a:gd name="connsiteX595" fmla="*/ 302168 w 7467600"/>
              <a:gd name="connsiteY595" fmla="*/ 1274495 h 6858000"/>
              <a:gd name="connsiteX596" fmla="*/ 291466 w 7467600"/>
              <a:gd name="connsiteY596" fmla="*/ 1250369 h 6858000"/>
              <a:gd name="connsiteX597" fmla="*/ 678222 w 7467600"/>
              <a:gd name="connsiteY597" fmla="*/ 1248670 h 6858000"/>
              <a:gd name="connsiteX598" fmla="*/ 775536 w 7467600"/>
              <a:gd name="connsiteY598" fmla="*/ 1388015 h 6858000"/>
              <a:gd name="connsiteX599" fmla="*/ 894529 w 7467600"/>
              <a:gd name="connsiteY599" fmla="*/ 1567739 h 6858000"/>
              <a:gd name="connsiteX600" fmla="*/ 948000 w 7467600"/>
              <a:gd name="connsiteY600" fmla="*/ 1663088 h 6858000"/>
              <a:gd name="connsiteX601" fmla="*/ 1006812 w 7467600"/>
              <a:gd name="connsiteY601" fmla="*/ 1767683 h 6858000"/>
              <a:gd name="connsiteX602" fmla="*/ 1149133 w 7467600"/>
              <a:gd name="connsiteY602" fmla="*/ 1971513 h 6858000"/>
              <a:gd name="connsiteX603" fmla="*/ 1333952 w 7467600"/>
              <a:gd name="connsiteY603" fmla="*/ 2251620 h 6858000"/>
              <a:gd name="connsiteX604" fmla="*/ 1337329 w 7467600"/>
              <a:gd name="connsiteY604" fmla="*/ 2258350 h 6858000"/>
              <a:gd name="connsiteX605" fmla="*/ 1014726 w 7467600"/>
              <a:gd name="connsiteY605" fmla="*/ 1615556 h 6858000"/>
              <a:gd name="connsiteX606" fmla="*/ 678222 w 7467600"/>
              <a:gd name="connsiteY606" fmla="*/ 1248670 h 6858000"/>
              <a:gd name="connsiteX607" fmla="*/ 6691602 w 7467600"/>
              <a:gd name="connsiteY607" fmla="*/ 1140573 h 6858000"/>
              <a:gd name="connsiteX608" fmla="*/ 6571100 w 7467600"/>
              <a:gd name="connsiteY608" fmla="*/ 1183662 h 6858000"/>
              <a:gd name="connsiteX609" fmla="*/ 6241687 w 7467600"/>
              <a:gd name="connsiteY609" fmla="*/ 1257600 h 6858000"/>
              <a:gd name="connsiteX610" fmla="*/ 5693009 w 7467600"/>
              <a:gd name="connsiteY610" fmla="*/ 1478256 h 6858000"/>
              <a:gd name="connsiteX611" fmla="*/ 6548420 w 7467600"/>
              <a:gd name="connsiteY611" fmla="*/ 1214599 h 6858000"/>
              <a:gd name="connsiteX612" fmla="*/ 6605473 w 7467600"/>
              <a:gd name="connsiteY612" fmla="*/ 1184686 h 6858000"/>
              <a:gd name="connsiteX613" fmla="*/ 6691602 w 7467600"/>
              <a:gd name="connsiteY613" fmla="*/ 1140573 h 6858000"/>
              <a:gd name="connsiteX614" fmla="*/ 4002475 w 7467600"/>
              <a:gd name="connsiteY614" fmla="*/ 1037802 h 6858000"/>
              <a:gd name="connsiteX615" fmla="*/ 4000324 w 7467600"/>
              <a:gd name="connsiteY615" fmla="*/ 1039362 h 6858000"/>
              <a:gd name="connsiteX616" fmla="*/ 4002862 w 7467600"/>
              <a:gd name="connsiteY616" fmla="*/ 1042866 h 6858000"/>
              <a:gd name="connsiteX617" fmla="*/ 4002475 w 7467600"/>
              <a:gd name="connsiteY617" fmla="*/ 1037802 h 6858000"/>
              <a:gd name="connsiteX618" fmla="*/ 506322 w 7467600"/>
              <a:gd name="connsiteY618" fmla="*/ 1020997 h 6858000"/>
              <a:gd name="connsiteX619" fmla="*/ 533068 w 7467600"/>
              <a:gd name="connsiteY619" fmla="*/ 1029409 h 6858000"/>
              <a:gd name="connsiteX620" fmla="*/ 1232525 w 7467600"/>
              <a:gd name="connsiteY620" fmla="*/ 1804675 h 6858000"/>
              <a:gd name="connsiteX621" fmla="*/ 1388858 w 7467600"/>
              <a:gd name="connsiteY621" fmla="*/ 2368011 h 6858000"/>
              <a:gd name="connsiteX622" fmla="*/ 1384098 w 7467600"/>
              <a:gd name="connsiteY622" fmla="*/ 2378125 h 6858000"/>
              <a:gd name="connsiteX623" fmla="*/ 1425393 w 7467600"/>
              <a:gd name="connsiteY623" fmla="*/ 2589124 h 6858000"/>
              <a:gd name="connsiteX624" fmla="*/ 1424001 w 7467600"/>
              <a:gd name="connsiteY624" fmla="*/ 2597541 h 6858000"/>
              <a:gd name="connsiteX625" fmla="*/ 2152729 w 7467600"/>
              <a:gd name="connsiteY625" fmla="*/ 2864487 h 6858000"/>
              <a:gd name="connsiteX626" fmla="*/ 2020609 w 7467600"/>
              <a:gd name="connsiteY626" fmla="*/ 2539671 h 6858000"/>
              <a:gd name="connsiteX627" fmla="*/ 2018920 w 7467600"/>
              <a:gd name="connsiteY627" fmla="*/ 2536309 h 6858000"/>
              <a:gd name="connsiteX628" fmla="*/ 1342441 w 7467600"/>
              <a:gd name="connsiteY628" fmla="*/ 1173017 h 6858000"/>
              <a:gd name="connsiteX629" fmla="*/ 1367925 w 7467600"/>
              <a:gd name="connsiteY629" fmla="*/ 1135648 h 6858000"/>
              <a:gd name="connsiteX630" fmla="*/ 1771401 w 7467600"/>
              <a:gd name="connsiteY630" fmla="*/ 1806673 h 6858000"/>
              <a:gd name="connsiteX631" fmla="*/ 1972385 w 7467600"/>
              <a:gd name="connsiteY631" fmla="*/ 2198735 h 6858000"/>
              <a:gd name="connsiteX632" fmla="*/ 2040892 w 7467600"/>
              <a:gd name="connsiteY632" fmla="*/ 2405205 h 6858000"/>
              <a:gd name="connsiteX633" fmla="*/ 2131689 w 7467600"/>
              <a:gd name="connsiteY633" fmla="*/ 1936926 h 6858000"/>
              <a:gd name="connsiteX634" fmla="*/ 2454820 w 7467600"/>
              <a:gd name="connsiteY634" fmla="*/ 1248808 h 6858000"/>
              <a:gd name="connsiteX635" fmla="*/ 2492512 w 7467600"/>
              <a:gd name="connsiteY635" fmla="*/ 1302920 h 6858000"/>
              <a:gd name="connsiteX636" fmla="*/ 2081216 w 7467600"/>
              <a:gd name="connsiteY636" fmla="*/ 2527513 h 6858000"/>
              <a:gd name="connsiteX637" fmla="*/ 2081211 w 7467600"/>
              <a:gd name="connsiteY637" fmla="*/ 2528916 h 6858000"/>
              <a:gd name="connsiteX638" fmla="*/ 2199067 w 7467600"/>
              <a:gd name="connsiteY638" fmla="*/ 2884061 h 6858000"/>
              <a:gd name="connsiteX639" fmla="*/ 3192586 w 7467600"/>
              <a:gd name="connsiteY639" fmla="*/ 3411496 h 6858000"/>
              <a:gd name="connsiteX640" fmla="*/ 3182620 w 7467600"/>
              <a:gd name="connsiteY640" fmla="*/ 3483279 h 6858000"/>
              <a:gd name="connsiteX641" fmla="*/ 2435119 w 7467600"/>
              <a:gd name="connsiteY641" fmla="*/ 3080173 h 6858000"/>
              <a:gd name="connsiteX642" fmla="*/ 2410152 w 7467600"/>
              <a:gd name="connsiteY642" fmla="*/ 3063751 h 6858000"/>
              <a:gd name="connsiteX643" fmla="*/ 2408099 w 7467600"/>
              <a:gd name="connsiteY643" fmla="*/ 3064403 h 6858000"/>
              <a:gd name="connsiteX644" fmla="*/ 2407218 w 7467600"/>
              <a:gd name="connsiteY644" fmla="*/ 3070324 h 6858000"/>
              <a:gd name="connsiteX645" fmla="*/ 2380138 w 7467600"/>
              <a:gd name="connsiteY645" fmla="*/ 3099341 h 6858000"/>
              <a:gd name="connsiteX646" fmla="*/ 1765923 w 7467600"/>
              <a:gd name="connsiteY646" fmla="*/ 3581043 h 6858000"/>
              <a:gd name="connsiteX647" fmla="*/ 1702258 w 7467600"/>
              <a:gd name="connsiteY647" fmla="*/ 3612286 h 6858000"/>
              <a:gd name="connsiteX648" fmla="*/ 1538370 w 7467600"/>
              <a:gd name="connsiteY648" fmla="*/ 3811804 h 6858000"/>
              <a:gd name="connsiteX649" fmla="*/ 542867 w 7467600"/>
              <a:gd name="connsiteY649" fmla="*/ 4944092 h 6858000"/>
              <a:gd name="connsiteX650" fmla="*/ 515800 w 7467600"/>
              <a:gd name="connsiteY650" fmla="*/ 4862180 h 6858000"/>
              <a:gd name="connsiteX651" fmla="*/ 909145 w 7467600"/>
              <a:gd name="connsiteY651" fmla="*/ 4199225 h 6858000"/>
              <a:gd name="connsiteX652" fmla="*/ 1214067 w 7467600"/>
              <a:gd name="connsiteY652" fmla="*/ 3908561 h 6858000"/>
              <a:gd name="connsiteX653" fmla="*/ 640967 w 7467600"/>
              <a:gd name="connsiteY653" fmla="*/ 4105601 h 6858000"/>
              <a:gd name="connsiteX654" fmla="*/ 112563 w 7467600"/>
              <a:gd name="connsiteY654" fmla="*/ 4396952 h 6858000"/>
              <a:gd name="connsiteX655" fmla="*/ 0 w 7467600"/>
              <a:gd name="connsiteY655" fmla="*/ 4466006 h 6858000"/>
              <a:gd name="connsiteX656" fmla="*/ 0 w 7467600"/>
              <a:gd name="connsiteY656" fmla="*/ 4233763 h 6858000"/>
              <a:gd name="connsiteX657" fmla="*/ 36881 w 7467600"/>
              <a:gd name="connsiteY657" fmla="*/ 4200118 h 6858000"/>
              <a:gd name="connsiteX658" fmla="*/ 910534 w 7467600"/>
              <a:gd name="connsiteY658" fmla="*/ 3629753 h 6858000"/>
              <a:gd name="connsiteX659" fmla="*/ 1578717 w 7467600"/>
              <a:gd name="connsiteY659" fmla="*/ 3575982 h 6858000"/>
              <a:gd name="connsiteX660" fmla="*/ 2338780 w 7467600"/>
              <a:gd name="connsiteY660" fmla="*/ 3033725 h 6858000"/>
              <a:gd name="connsiteX661" fmla="*/ 1807991 w 7467600"/>
              <a:gd name="connsiteY661" fmla="*/ 2807184 h 6858000"/>
              <a:gd name="connsiteX662" fmla="*/ 1416358 w 7467600"/>
              <a:gd name="connsiteY662" fmla="*/ 3112571 h 6858000"/>
              <a:gd name="connsiteX663" fmla="*/ 939066 w 7467600"/>
              <a:gd name="connsiteY663" fmla="*/ 3378798 h 6858000"/>
              <a:gd name="connsiteX664" fmla="*/ 115099 w 7467600"/>
              <a:gd name="connsiteY664" fmla="*/ 3607650 h 6858000"/>
              <a:gd name="connsiteX665" fmla="*/ 97284 w 7467600"/>
              <a:gd name="connsiteY665" fmla="*/ 3520393 h 6858000"/>
              <a:gd name="connsiteX666" fmla="*/ 922050 w 7467600"/>
              <a:gd name="connsiteY666" fmla="*/ 3074867 h 6858000"/>
              <a:gd name="connsiteX667" fmla="*/ 1405265 w 7467600"/>
              <a:gd name="connsiteY667" fmla="*/ 3016319 h 6858000"/>
              <a:gd name="connsiteX668" fmla="*/ 1407512 w 7467600"/>
              <a:gd name="connsiteY668" fmla="*/ 3018001 h 6858000"/>
              <a:gd name="connsiteX669" fmla="*/ 1726266 w 7467600"/>
              <a:gd name="connsiteY669" fmla="*/ 2777274 h 6858000"/>
              <a:gd name="connsiteX670" fmla="*/ 625390 w 7467600"/>
              <a:gd name="connsiteY670" fmla="*/ 2514541 h 6858000"/>
              <a:gd name="connsiteX671" fmla="*/ 619799 w 7467600"/>
              <a:gd name="connsiteY671" fmla="*/ 2527180 h 6858000"/>
              <a:gd name="connsiteX672" fmla="*/ 310030 w 7467600"/>
              <a:gd name="connsiteY672" fmla="*/ 2771818 h 6858000"/>
              <a:gd name="connsiteX673" fmla="*/ 173877 w 7467600"/>
              <a:gd name="connsiteY673" fmla="*/ 2937056 h 6858000"/>
              <a:gd name="connsiteX674" fmla="*/ 77889 w 7467600"/>
              <a:gd name="connsiteY674" fmla="*/ 3138440 h 6858000"/>
              <a:gd name="connsiteX675" fmla="*/ 0 w 7467600"/>
              <a:gd name="connsiteY675" fmla="*/ 3271395 h 6858000"/>
              <a:gd name="connsiteX676" fmla="*/ 0 w 7467600"/>
              <a:gd name="connsiteY676" fmla="*/ 3153002 h 6858000"/>
              <a:gd name="connsiteX677" fmla="*/ 2386 w 7467600"/>
              <a:gd name="connsiteY677" fmla="*/ 3149203 h 6858000"/>
              <a:gd name="connsiteX678" fmla="*/ 89753 w 7467600"/>
              <a:gd name="connsiteY678" fmla="*/ 2987702 h 6858000"/>
              <a:gd name="connsiteX679" fmla="*/ 76869 w 7467600"/>
              <a:gd name="connsiteY679" fmla="*/ 3005404 h 6858000"/>
              <a:gd name="connsiteX680" fmla="*/ 32049 w 7467600"/>
              <a:gd name="connsiteY680" fmla="*/ 3065814 h 6858000"/>
              <a:gd name="connsiteX681" fmla="*/ 0 w 7467600"/>
              <a:gd name="connsiteY681" fmla="*/ 3108744 h 6858000"/>
              <a:gd name="connsiteX682" fmla="*/ 0 w 7467600"/>
              <a:gd name="connsiteY682" fmla="*/ 3058059 h 6858000"/>
              <a:gd name="connsiteX683" fmla="*/ 7610 w 7467600"/>
              <a:gd name="connsiteY683" fmla="*/ 3047889 h 6858000"/>
              <a:gd name="connsiteX684" fmla="*/ 52419 w 7467600"/>
              <a:gd name="connsiteY684" fmla="*/ 2987479 h 6858000"/>
              <a:gd name="connsiteX685" fmla="*/ 59142 w 7467600"/>
              <a:gd name="connsiteY685" fmla="*/ 2978488 h 6858000"/>
              <a:gd name="connsiteX686" fmla="*/ 0 w 7467600"/>
              <a:gd name="connsiteY686" fmla="*/ 3015334 h 6858000"/>
              <a:gd name="connsiteX687" fmla="*/ 0 w 7467600"/>
              <a:gd name="connsiteY687" fmla="*/ 2914286 h 6858000"/>
              <a:gd name="connsiteX688" fmla="*/ 36383 w 7467600"/>
              <a:gd name="connsiteY688" fmla="*/ 2901128 h 6858000"/>
              <a:gd name="connsiteX689" fmla="*/ 156329 w 7467600"/>
              <a:gd name="connsiteY689" fmla="*/ 2840533 h 6858000"/>
              <a:gd name="connsiteX690" fmla="*/ 358355 w 7467600"/>
              <a:gd name="connsiteY690" fmla="*/ 2620471 h 6858000"/>
              <a:gd name="connsiteX691" fmla="*/ 510577 w 7467600"/>
              <a:gd name="connsiteY691" fmla="*/ 2501244 h 6858000"/>
              <a:gd name="connsiteX692" fmla="*/ 211967 w 7467600"/>
              <a:gd name="connsiteY692" fmla="*/ 2479171 h 6858000"/>
              <a:gd name="connsiteX693" fmla="*/ 0 w 7467600"/>
              <a:gd name="connsiteY693" fmla="*/ 2476398 h 6858000"/>
              <a:gd name="connsiteX694" fmla="*/ 0 w 7467600"/>
              <a:gd name="connsiteY694" fmla="*/ 2389189 h 6858000"/>
              <a:gd name="connsiteX695" fmla="*/ 103062 w 7467600"/>
              <a:gd name="connsiteY695" fmla="*/ 2389518 h 6858000"/>
              <a:gd name="connsiteX696" fmla="*/ 510734 w 7467600"/>
              <a:gd name="connsiteY696" fmla="*/ 2416201 h 6858000"/>
              <a:gd name="connsiteX697" fmla="*/ 279257 w 7467600"/>
              <a:gd name="connsiteY697" fmla="*/ 2092102 h 6858000"/>
              <a:gd name="connsiteX698" fmla="*/ 65265 w 7467600"/>
              <a:gd name="connsiteY698" fmla="*/ 2006049 h 6858000"/>
              <a:gd name="connsiteX699" fmla="*/ 0 w 7467600"/>
              <a:gd name="connsiteY699" fmla="*/ 1982532 h 6858000"/>
              <a:gd name="connsiteX700" fmla="*/ 0 w 7467600"/>
              <a:gd name="connsiteY700" fmla="*/ 1912789 h 6858000"/>
              <a:gd name="connsiteX701" fmla="*/ 97460 w 7467600"/>
              <a:gd name="connsiteY701" fmla="*/ 1953725 h 6858000"/>
              <a:gd name="connsiteX702" fmla="*/ 221272 w 7467600"/>
              <a:gd name="connsiteY702" fmla="*/ 1980766 h 6858000"/>
              <a:gd name="connsiteX703" fmla="*/ 116765 w 7467600"/>
              <a:gd name="connsiteY703" fmla="*/ 1911033 h 6858000"/>
              <a:gd name="connsiteX704" fmla="*/ 16405 w 7467600"/>
              <a:gd name="connsiteY704" fmla="*/ 1803412 h 6858000"/>
              <a:gd name="connsiteX705" fmla="*/ 0 w 7467600"/>
              <a:gd name="connsiteY705" fmla="*/ 1784777 h 6858000"/>
              <a:gd name="connsiteX706" fmla="*/ 0 w 7467600"/>
              <a:gd name="connsiteY706" fmla="*/ 1740082 h 6858000"/>
              <a:gd name="connsiteX707" fmla="*/ 39394 w 7467600"/>
              <a:gd name="connsiteY707" fmla="*/ 1784856 h 6858000"/>
              <a:gd name="connsiteX708" fmla="*/ 135813 w 7467600"/>
              <a:gd name="connsiteY708" fmla="*/ 1888838 h 6858000"/>
              <a:gd name="connsiteX709" fmla="*/ 242575 w 7467600"/>
              <a:gd name="connsiteY709" fmla="*/ 1958841 h 6858000"/>
              <a:gd name="connsiteX710" fmla="*/ 82197 w 7467600"/>
              <a:gd name="connsiteY710" fmla="*/ 1754826 h 6858000"/>
              <a:gd name="connsiteX711" fmla="*/ 0 w 7467600"/>
              <a:gd name="connsiteY711" fmla="*/ 1679650 h 6858000"/>
              <a:gd name="connsiteX712" fmla="*/ 0 w 7467600"/>
              <a:gd name="connsiteY712" fmla="*/ 1602463 h 6858000"/>
              <a:gd name="connsiteX713" fmla="*/ 84689 w 7467600"/>
              <a:gd name="connsiteY713" fmla="*/ 1677442 h 6858000"/>
              <a:gd name="connsiteX714" fmla="*/ 298437 w 7467600"/>
              <a:gd name="connsiteY714" fmla="*/ 1968019 h 6858000"/>
              <a:gd name="connsiteX715" fmla="*/ 227269 w 7467600"/>
              <a:gd name="connsiteY715" fmla="*/ 1114064 h 6858000"/>
              <a:gd name="connsiteX716" fmla="*/ 248003 w 7467600"/>
              <a:gd name="connsiteY716" fmla="*/ 1089613 h 6858000"/>
              <a:gd name="connsiteX717" fmla="*/ 427020 w 7467600"/>
              <a:gd name="connsiteY717" fmla="*/ 1619803 h 6858000"/>
              <a:gd name="connsiteX718" fmla="*/ 340345 w 7467600"/>
              <a:gd name="connsiteY718" fmla="*/ 2027739 h 6858000"/>
              <a:gd name="connsiteX719" fmla="*/ 360865 w 7467600"/>
              <a:gd name="connsiteY719" fmla="*/ 2044827 h 6858000"/>
              <a:gd name="connsiteX720" fmla="*/ 560414 w 7467600"/>
              <a:gd name="connsiteY720" fmla="*/ 2421457 h 6858000"/>
              <a:gd name="connsiteX721" fmla="*/ 1359703 w 7467600"/>
              <a:gd name="connsiteY721" fmla="*/ 2578554 h 6858000"/>
              <a:gd name="connsiteX722" fmla="*/ 1359422 w 7467600"/>
              <a:gd name="connsiteY722" fmla="*/ 2577994 h 6858000"/>
              <a:gd name="connsiteX723" fmla="*/ 828701 w 7467600"/>
              <a:gd name="connsiteY723" fmla="*/ 1839520 h 6858000"/>
              <a:gd name="connsiteX724" fmla="*/ 494427 w 7467600"/>
              <a:gd name="connsiteY724" fmla="*/ 1092333 h 6858000"/>
              <a:gd name="connsiteX725" fmla="*/ 506322 w 7467600"/>
              <a:gd name="connsiteY725" fmla="*/ 1020997 h 6858000"/>
              <a:gd name="connsiteX726" fmla="*/ 4570198 w 7467600"/>
              <a:gd name="connsiteY726" fmla="*/ 978081 h 6858000"/>
              <a:gd name="connsiteX727" fmla="*/ 4523691 w 7467600"/>
              <a:gd name="connsiteY727" fmla="*/ 1127776 h 6858000"/>
              <a:gd name="connsiteX728" fmla="*/ 4509875 w 7467600"/>
              <a:gd name="connsiteY728" fmla="*/ 1167552 h 6858000"/>
              <a:gd name="connsiteX729" fmla="*/ 4478168 w 7467600"/>
              <a:gd name="connsiteY729" fmla="*/ 1260735 h 6858000"/>
              <a:gd name="connsiteX730" fmla="*/ 4409309 w 7467600"/>
              <a:gd name="connsiteY730" fmla="*/ 1666996 h 6858000"/>
              <a:gd name="connsiteX731" fmla="*/ 4370031 w 7467600"/>
              <a:gd name="connsiteY731" fmla="*/ 1955666 h 6858000"/>
              <a:gd name="connsiteX732" fmla="*/ 4570198 w 7467600"/>
              <a:gd name="connsiteY732" fmla="*/ 978081 h 6858000"/>
              <a:gd name="connsiteX733" fmla="*/ 4557898 w 7467600"/>
              <a:gd name="connsiteY733" fmla="*/ 900011 h 6858000"/>
              <a:gd name="connsiteX734" fmla="*/ 4344840 w 7467600"/>
              <a:gd name="connsiteY734" fmla="*/ 1922038 h 6858000"/>
              <a:gd name="connsiteX735" fmla="*/ 4378710 w 7467600"/>
              <a:gd name="connsiteY735" fmla="*/ 1665516 h 6858000"/>
              <a:gd name="connsiteX736" fmla="*/ 4448798 w 7467600"/>
              <a:gd name="connsiteY736" fmla="*/ 1253024 h 6858000"/>
              <a:gd name="connsiteX737" fmla="*/ 4480315 w 7467600"/>
              <a:gd name="connsiteY737" fmla="*/ 1158454 h 6858000"/>
              <a:gd name="connsiteX738" fmla="*/ 4494133 w 7467600"/>
              <a:gd name="connsiteY738" fmla="*/ 1118676 h 6858000"/>
              <a:gd name="connsiteX739" fmla="*/ 4557898 w 7467600"/>
              <a:gd name="connsiteY739" fmla="*/ 900011 h 6858000"/>
              <a:gd name="connsiteX740" fmla="*/ 5870151 w 7467600"/>
              <a:gd name="connsiteY740" fmla="*/ 898890 h 6858000"/>
              <a:gd name="connsiteX741" fmla="*/ 5861335 w 7467600"/>
              <a:gd name="connsiteY741" fmla="*/ 899177 h 6858000"/>
              <a:gd name="connsiteX742" fmla="*/ 5843702 w 7467600"/>
              <a:gd name="connsiteY742" fmla="*/ 899748 h 6858000"/>
              <a:gd name="connsiteX743" fmla="*/ 5651107 w 7467600"/>
              <a:gd name="connsiteY743" fmla="*/ 920306 h 6858000"/>
              <a:gd name="connsiteX744" fmla="*/ 5459407 w 7467600"/>
              <a:gd name="connsiteY744" fmla="*/ 940975 h 6858000"/>
              <a:gd name="connsiteX745" fmla="*/ 5374846 w 7467600"/>
              <a:gd name="connsiteY745" fmla="*/ 941988 h 6858000"/>
              <a:gd name="connsiteX746" fmla="*/ 5256105 w 7467600"/>
              <a:gd name="connsiteY746" fmla="*/ 945632 h 6858000"/>
              <a:gd name="connsiteX747" fmla="*/ 5107071 w 7467600"/>
              <a:gd name="connsiteY747" fmla="*/ 969720 h 6858000"/>
              <a:gd name="connsiteX748" fmla="*/ 4998681 w 7467600"/>
              <a:gd name="connsiteY748" fmla="*/ 988771 h 6858000"/>
              <a:gd name="connsiteX749" fmla="*/ 5870151 w 7467600"/>
              <a:gd name="connsiteY749" fmla="*/ 898890 h 6858000"/>
              <a:gd name="connsiteX750" fmla="*/ 5504425 w 7467600"/>
              <a:gd name="connsiteY750" fmla="*/ 848067 h 6858000"/>
              <a:gd name="connsiteX751" fmla="*/ 4968849 w 7467600"/>
              <a:gd name="connsiteY751" fmla="*/ 962318 h 6858000"/>
              <a:gd name="connsiteX752" fmla="*/ 5104039 w 7467600"/>
              <a:gd name="connsiteY752" fmla="*/ 940634 h 6858000"/>
              <a:gd name="connsiteX753" fmla="*/ 5256311 w 7467600"/>
              <a:gd name="connsiteY753" fmla="*/ 916490 h 6858000"/>
              <a:gd name="connsiteX754" fmla="*/ 5377381 w 7467600"/>
              <a:gd name="connsiteY754" fmla="*/ 912671 h 6858000"/>
              <a:gd name="connsiteX755" fmla="*/ 5460148 w 7467600"/>
              <a:gd name="connsiteY755" fmla="*/ 911442 h 6858000"/>
              <a:gd name="connsiteX756" fmla="*/ 5648971 w 7467600"/>
              <a:gd name="connsiteY756" fmla="*/ 891331 h 6858000"/>
              <a:gd name="connsiteX757" fmla="*/ 5844807 w 7467600"/>
              <a:gd name="connsiteY757" fmla="*/ 870718 h 6858000"/>
              <a:gd name="connsiteX758" fmla="*/ 5862975 w 7467600"/>
              <a:gd name="connsiteY758" fmla="*/ 869756 h 6858000"/>
              <a:gd name="connsiteX759" fmla="*/ 5920887 w 7467600"/>
              <a:gd name="connsiteY759" fmla="*/ 865929 h 6858000"/>
              <a:gd name="connsiteX760" fmla="*/ 5504425 w 7467600"/>
              <a:gd name="connsiteY760" fmla="*/ 848067 h 6858000"/>
              <a:gd name="connsiteX761" fmla="*/ 3607114 w 7467600"/>
              <a:gd name="connsiteY761" fmla="*/ 467441 h 6858000"/>
              <a:gd name="connsiteX762" fmla="*/ 3296242 w 7467600"/>
              <a:gd name="connsiteY762" fmla="*/ 807991 h 6858000"/>
              <a:gd name="connsiteX763" fmla="*/ 3174674 w 7467600"/>
              <a:gd name="connsiteY763" fmla="*/ 919759 h 6858000"/>
              <a:gd name="connsiteX764" fmla="*/ 3042978 w 7467600"/>
              <a:gd name="connsiteY764" fmla="*/ 1054894 h 6858000"/>
              <a:gd name="connsiteX765" fmla="*/ 2968914 w 7467600"/>
              <a:gd name="connsiteY765" fmla="*/ 1133756 h 6858000"/>
              <a:gd name="connsiteX766" fmla="*/ 3103823 w 7467600"/>
              <a:gd name="connsiteY766" fmla="*/ 1026814 h 6858000"/>
              <a:gd name="connsiteX767" fmla="*/ 3607114 w 7467600"/>
              <a:gd name="connsiteY767" fmla="*/ 467441 h 6858000"/>
              <a:gd name="connsiteX768" fmla="*/ 3744487 w 7467600"/>
              <a:gd name="connsiteY768" fmla="*/ 383136 h 6858000"/>
              <a:gd name="connsiteX769" fmla="*/ 3970213 w 7467600"/>
              <a:gd name="connsiteY769" fmla="*/ 995559 h 6858000"/>
              <a:gd name="connsiteX770" fmla="*/ 3744487 w 7467600"/>
              <a:gd name="connsiteY770" fmla="*/ 383136 h 6858000"/>
              <a:gd name="connsiteX771" fmla="*/ 3624562 w 7467600"/>
              <a:gd name="connsiteY771" fmla="*/ 367041 h 6858000"/>
              <a:gd name="connsiteX772" fmla="*/ 3489712 w 7467600"/>
              <a:gd name="connsiteY772" fmla="*/ 485386 h 6858000"/>
              <a:gd name="connsiteX773" fmla="*/ 3182994 w 7467600"/>
              <a:gd name="connsiteY773" fmla="*/ 828265 h 6858000"/>
              <a:gd name="connsiteX774" fmla="*/ 2892114 w 7467600"/>
              <a:gd name="connsiteY774" fmla="*/ 1172635 h 6858000"/>
              <a:gd name="connsiteX775" fmla="*/ 3021459 w 7467600"/>
              <a:gd name="connsiteY775" fmla="*/ 1035385 h 6858000"/>
              <a:gd name="connsiteX776" fmla="*/ 3153873 w 7467600"/>
              <a:gd name="connsiteY776" fmla="*/ 898971 h 6858000"/>
              <a:gd name="connsiteX777" fmla="*/ 3276511 w 7467600"/>
              <a:gd name="connsiteY777" fmla="*/ 786423 h 6858000"/>
              <a:gd name="connsiteX778" fmla="*/ 3584154 w 7467600"/>
              <a:gd name="connsiteY778" fmla="*/ 448218 h 6858000"/>
              <a:gd name="connsiteX779" fmla="*/ 3624562 w 7467600"/>
              <a:gd name="connsiteY779" fmla="*/ 367041 h 6858000"/>
              <a:gd name="connsiteX780" fmla="*/ 3766672 w 7467600"/>
              <a:gd name="connsiteY780" fmla="*/ 359429 h 6858000"/>
              <a:gd name="connsiteX781" fmla="*/ 3996338 w 7467600"/>
              <a:gd name="connsiteY781" fmla="*/ 968237 h 6858000"/>
              <a:gd name="connsiteX782" fmla="*/ 3766672 w 7467600"/>
              <a:gd name="connsiteY782" fmla="*/ 359429 h 6858000"/>
              <a:gd name="connsiteX783" fmla="*/ 5805386 w 7467600"/>
              <a:gd name="connsiteY783" fmla="*/ 239240 h 6858000"/>
              <a:gd name="connsiteX784" fmla="*/ 5736947 w 7467600"/>
              <a:gd name="connsiteY784" fmla="*/ 261367 h 6858000"/>
              <a:gd name="connsiteX785" fmla="*/ 5427012 w 7467600"/>
              <a:gd name="connsiteY785" fmla="*/ 311272 h 6858000"/>
              <a:gd name="connsiteX786" fmla="*/ 5147818 w 7467600"/>
              <a:gd name="connsiteY786" fmla="*/ 322112 h 6858000"/>
              <a:gd name="connsiteX787" fmla="*/ 5060854 w 7467600"/>
              <a:gd name="connsiteY787" fmla="*/ 311882 h 6858000"/>
              <a:gd name="connsiteX788" fmla="*/ 4945989 w 7467600"/>
              <a:gd name="connsiteY788" fmla="*/ 300516 h 6858000"/>
              <a:gd name="connsiteX789" fmla="*/ 5410479 w 7467600"/>
              <a:gd name="connsiteY789" fmla="*/ 348434 h 6858000"/>
              <a:gd name="connsiteX790" fmla="*/ 5805386 w 7467600"/>
              <a:gd name="connsiteY790" fmla="*/ 239240 h 6858000"/>
              <a:gd name="connsiteX791" fmla="*/ 5905192 w 7467600"/>
              <a:gd name="connsiteY791" fmla="*/ 163079 h 6858000"/>
              <a:gd name="connsiteX792" fmla="*/ 5865655 w 7467600"/>
              <a:gd name="connsiteY792" fmla="*/ 171901 h 6858000"/>
              <a:gd name="connsiteX793" fmla="*/ 5259740 w 7467600"/>
              <a:gd name="connsiteY793" fmla="*/ 257013 h 6858000"/>
              <a:gd name="connsiteX794" fmla="*/ 5208466 w 7467600"/>
              <a:gd name="connsiteY794" fmla="*/ 257550 h 6858000"/>
              <a:gd name="connsiteX795" fmla="*/ 4980204 w 7467600"/>
              <a:gd name="connsiteY795" fmla="*/ 271903 h 6858000"/>
              <a:gd name="connsiteX796" fmla="*/ 5068068 w 7467600"/>
              <a:gd name="connsiteY796" fmla="*/ 282244 h 6858000"/>
              <a:gd name="connsiteX797" fmla="*/ 5153231 w 7467600"/>
              <a:gd name="connsiteY797" fmla="*/ 292240 h 6858000"/>
              <a:gd name="connsiteX798" fmla="*/ 5426491 w 7467600"/>
              <a:gd name="connsiteY798" fmla="*/ 281128 h 6858000"/>
              <a:gd name="connsiteX799" fmla="*/ 5731212 w 7467600"/>
              <a:gd name="connsiteY799" fmla="*/ 231951 h 6858000"/>
              <a:gd name="connsiteX800" fmla="*/ 5905192 w 7467600"/>
              <a:gd name="connsiteY800" fmla="*/ 163079 h 6858000"/>
              <a:gd name="connsiteX801" fmla="*/ 5944437 w 7467600"/>
              <a:gd name="connsiteY801" fmla="*/ 113829 h 6858000"/>
              <a:gd name="connsiteX802" fmla="*/ 5825032 w 7467600"/>
              <a:gd name="connsiteY802" fmla="*/ 146405 h 6858000"/>
              <a:gd name="connsiteX803" fmla="*/ 4955599 w 7467600"/>
              <a:gd name="connsiteY803" fmla="*/ 247008 h 6858000"/>
              <a:gd name="connsiteX804" fmla="*/ 5210104 w 7467600"/>
              <a:gd name="connsiteY804" fmla="*/ 228123 h 6858000"/>
              <a:gd name="connsiteX805" fmla="*/ 5261015 w 7467600"/>
              <a:gd name="connsiteY805" fmla="*/ 227087 h 6858000"/>
              <a:gd name="connsiteX806" fmla="*/ 5861181 w 7467600"/>
              <a:gd name="connsiteY806" fmla="*/ 143093 h 6858000"/>
              <a:gd name="connsiteX807" fmla="*/ 5961252 w 7467600"/>
              <a:gd name="connsiteY807" fmla="*/ 114820 h 6858000"/>
              <a:gd name="connsiteX808" fmla="*/ 5944437 w 7467600"/>
              <a:gd name="connsiteY808" fmla="*/ 113829 h 6858000"/>
              <a:gd name="connsiteX809" fmla="*/ 3882765 w 7467600"/>
              <a:gd name="connsiteY809" fmla="*/ 0 h 6858000"/>
              <a:gd name="connsiteX810" fmla="*/ 3995099 w 7467600"/>
              <a:gd name="connsiteY810" fmla="*/ 0 h 6858000"/>
              <a:gd name="connsiteX811" fmla="*/ 4163818 w 7467600"/>
              <a:gd name="connsiteY811" fmla="*/ 234104 h 6858000"/>
              <a:gd name="connsiteX812" fmla="*/ 4172099 w 7467600"/>
              <a:gd name="connsiteY812" fmla="*/ 234207 h 6858000"/>
              <a:gd name="connsiteX813" fmla="*/ 4784282 w 7467600"/>
              <a:gd name="connsiteY813" fmla="*/ 276561 h 6858000"/>
              <a:gd name="connsiteX814" fmla="*/ 4801687 w 7467600"/>
              <a:gd name="connsiteY814" fmla="*/ 267764 h 6858000"/>
              <a:gd name="connsiteX815" fmla="*/ 6082788 w 7467600"/>
              <a:gd name="connsiteY815" fmla="*/ 64119 h 6858000"/>
              <a:gd name="connsiteX816" fmla="*/ 6099442 w 7467600"/>
              <a:gd name="connsiteY816" fmla="*/ 82568 h 6858000"/>
              <a:gd name="connsiteX817" fmla="*/ 4804137 w 7467600"/>
              <a:gd name="connsiteY817" fmla="*/ 320931 h 6858000"/>
              <a:gd name="connsiteX818" fmla="*/ 4227047 w 7467600"/>
              <a:gd name="connsiteY818" fmla="*/ 313415 h 6858000"/>
              <a:gd name="connsiteX819" fmla="*/ 4346041 w 7467600"/>
              <a:gd name="connsiteY819" fmla="*/ 456086 h 6858000"/>
              <a:gd name="connsiteX820" fmla="*/ 4870967 w 7467600"/>
              <a:gd name="connsiteY820" fmla="*/ 963061 h 6858000"/>
              <a:gd name="connsiteX821" fmla="*/ 4889647 w 7467600"/>
              <a:gd name="connsiteY821" fmla="*/ 957147 h 6858000"/>
              <a:gd name="connsiteX822" fmla="*/ 5422504 w 7467600"/>
              <a:gd name="connsiteY822" fmla="*/ 805191 h 6858000"/>
              <a:gd name="connsiteX823" fmla="*/ 6087656 w 7467600"/>
              <a:gd name="connsiteY823" fmla="*/ 826703 h 6858000"/>
              <a:gd name="connsiteX824" fmla="*/ 6058717 w 7467600"/>
              <a:gd name="connsiteY824" fmla="*/ 865992 h 6858000"/>
              <a:gd name="connsiteX825" fmla="*/ 4974153 w 7467600"/>
              <a:gd name="connsiteY825" fmla="*/ 1045456 h 6858000"/>
              <a:gd name="connsiteX826" fmla="*/ 5627835 w 7467600"/>
              <a:gd name="connsiteY826" fmla="*/ 1472077 h 6858000"/>
              <a:gd name="connsiteX827" fmla="*/ 5629817 w 7467600"/>
              <a:gd name="connsiteY827" fmla="*/ 1471412 h 6858000"/>
              <a:gd name="connsiteX828" fmla="*/ 5634124 w 7467600"/>
              <a:gd name="connsiteY828" fmla="*/ 1470572 h 6858000"/>
              <a:gd name="connsiteX829" fmla="*/ 5755832 w 7467600"/>
              <a:gd name="connsiteY829" fmla="*/ 1383886 h 6858000"/>
              <a:gd name="connsiteX830" fmla="*/ 6014186 w 7467600"/>
              <a:gd name="connsiteY830" fmla="*/ 1279799 h 6858000"/>
              <a:gd name="connsiteX831" fmla="*/ 6901619 w 7467600"/>
              <a:gd name="connsiteY831" fmla="*/ 1047874 h 6858000"/>
              <a:gd name="connsiteX832" fmla="*/ 6931566 w 7467600"/>
              <a:gd name="connsiteY832" fmla="*/ 1062034 h 6858000"/>
              <a:gd name="connsiteX833" fmla="*/ 5790982 w 7467600"/>
              <a:gd name="connsiteY833" fmla="*/ 1561380 h 6858000"/>
              <a:gd name="connsiteX834" fmla="*/ 6188971 w 7467600"/>
              <a:gd name="connsiteY834" fmla="*/ 1755168 h 6858000"/>
              <a:gd name="connsiteX835" fmla="*/ 6202446 w 7467600"/>
              <a:gd name="connsiteY835" fmla="*/ 1752268 h 6858000"/>
              <a:gd name="connsiteX836" fmla="*/ 7179560 w 7467600"/>
              <a:gd name="connsiteY836" fmla="*/ 1467551 h 6858000"/>
              <a:gd name="connsiteX837" fmla="*/ 7158730 w 7467600"/>
              <a:gd name="connsiteY837" fmla="*/ 1507835 h 6858000"/>
              <a:gd name="connsiteX838" fmla="*/ 6326959 w 7467600"/>
              <a:gd name="connsiteY838" fmla="*/ 1817686 h 6858000"/>
              <a:gd name="connsiteX839" fmla="*/ 6537433 w 7467600"/>
              <a:gd name="connsiteY839" fmla="*/ 1907790 h 6858000"/>
              <a:gd name="connsiteX840" fmla="*/ 6550221 w 7467600"/>
              <a:gd name="connsiteY840" fmla="*/ 1910729 h 6858000"/>
              <a:gd name="connsiteX841" fmla="*/ 6964438 w 7467600"/>
              <a:gd name="connsiteY841" fmla="*/ 2209505 h 6858000"/>
              <a:gd name="connsiteX842" fmla="*/ 7367862 w 7467600"/>
              <a:gd name="connsiteY842" fmla="*/ 2806833 h 6858000"/>
              <a:gd name="connsiteX843" fmla="*/ 7364329 w 7467600"/>
              <a:gd name="connsiteY843" fmla="*/ 2826907 h 6858000"/>
              <a:gd name="connsiteX844" fmla="*/ 7290545 w 7467600"/>
              <a:gd name="connsiteY844" fmla="*/ 2850663 h 6858000"/>
              <a:gd name="connsiteX845" fmla="*/ 6472036 w 7467600"/>
              <a:gd name="connsiteY845" fmla="*/ 1959003 h 6858000"/>
              <a:gd name="connsiteX846" fmla="*/ 5792897 w 7467600"/>
              <a:gd name="connsiteY846" fmla="*/ 1647747 h 6858000"/>
              <a:gd name="connsiteX847" fmla="*/ 5842751 w 7467600"/>
              <a:gd name="connsiteY847" fmla="*/ 1816112 h 6858000"/>
              <a:gd name="connsiteX848" fmla="*/ 5847424 w 7467600"/>
              <a:gd name="connsiteY848" fmla="*/ 1815776 h 6858000"/>
              <a:gd name="connsiteX849" fmla="*/ 6399821 w 7467600"/>
              <a:gd name="connsiteY849" fmla="*/ 2344799 h 6858000"/>
              <a:gd name="connsiteX850" fmla="*/ 6323232 w 7467600"/>
              <a:gd name="connsiteY850" fmla="*/ 2389634 h 6858000"/>
              <a:gd name="connsiteX851" fmla="*/ 5942958 w 7467600"/>
              <a:gd name="connsiteY851" fmla="*/ 2077708 h 6858000"/>
              <a:gd name="connsiteX852" fmla="*/ 5921559 w 7467600"/>
              <a:gd name="connsiteY852" fmla="*/ 2378596 h 6858000"/>
              <a:gd name="connsiteX853" fmla="*/ 5817651 w 7467600"/>
              <a:gd name="connsiteY853" fmla="*/ 3023919 h 6858000"/>
              <a:gd name="connsiteX854" fmla="*/ 5729634 w 7467600"/>
              <a:gd name="connsiteY854" fmla="*/ 3051849 h 6858000"/>
              <a:gd name="connsiteX855" fmla="*/ 5611018 w 7467600"/>
              <a:gd name="connsiteY855" fmla="*/ 2316769 h 6858000"/>
              <a:gd name="connsiteX856" fmla="*/ 5687608 w 7467600"/>
              <a:gd name="connsiteY856" fmla="*/ 2039972 h 6858000"/>
              <a:gd name="connsiteX857" fmla="*/ 5657554 w 7467600"/>
              <a:gd name="connsiteY857" fmla="*/ 1576445 h 6858000"/>
              <a:gd name="connsiteX858" fmla="*/ 5150475 w 7467600"/>
              <a:gd name="connsiteY858" fmla="*/ 1274012 h 6858000"/>
              <a:gd name="connsiteX859" fmla="*/ 5349142 w 7467600"/>
              <a:gd name="connsiteY859" fmla="*/ 2204405 h 6858000"/>
              <a:gd name="connsiteX860" fmla="*/ 5262214 w 7467600"/>
              <a:gd name="connsiteY860" fmla="*/ 2233836 h 6858000"/>
              <a:gd name="connsiteX861" fmla="*/ 4981539 w 7467600"/>
              <a:gd name="connsiteY861" fmla="*/ 1542201 h 6858000"/>
              <a:gd name="connsiteX862" fmla="*/ 4958461 w 7467600"/>
              <a:gd name="connsiteY862" fmla="*/ 1136957 h 6858000"/>
              <a:gd name="connsiteX863" fmla="*/ 4655015 w 7467600"/>
              <a:gd name="connsiteY863" fmla="*/ 891426 h 6858000"/>
              <a:gd name="connsiteX864" fmla="*/ 4348002 w 7467600"/>
              <a:gd name="connsiteY864" fmla="*/ 2205895 h 6858000"/>
              <a:gd name="connsiteX865" fmla="*/ 4262250 w 7467600"/>
              <a:gd name="connsiteY865" fmla="*/ 2219972 h 6858000"/>
              <a:gd name="connsiteX866" fmla="*/ 4550611 w 7467600"/>
              <a:gd name="connsiteY866" fmla="*/ 817540 h 6858000"/>
              <a:gd name="connsiteX867" fmla="*/ 4564418 w 7467600"/>
              <a:gd name="connsiteY867" fmla="*/ 808293 h 6858000"/>
              <a:gd name="connsiteX868" fmla="*/ 4266388 w 7467600"/>
              <a:gd name="connsiteY868" fmla="*/ 500083 h 6858000"/>
              <a:gd name="connsiteX869" fmla="*/ 4032842 w 7467600"/>
              <a:gd name="connsiteY869" fmla="*/ 211809 h 6858000"/>
              <a:gd name="connsiteX870" fmla="*/ 3882765 w 7467600"/>
              <a:gd name="connsiteY870" fmla="*/ 0 h 6858000"/>
              <a:gd name="connsiteX871" fmla="*/ 3721337 w 7467600"/>
              <a:gd name="connsiteY871" fmla="*/ 0 h 6858000"/>
              <a:gd name="connsiteX872" fmla="*/ 3797544 w 7467600"/>
              <a:gd name="connsiteY872" fmla="*/ 0 h 6858000"/>
              <a:gd name="connsiteX873" fmla="*/ 3775734 w 7467600"/>
              <a:gd name="connsiteY873" fmla="*/ 95131 h 6858000"/>
              <a:gd name="connsiteX874" fmla="*/ 3724807 w 7467600"/>
              <a:gd name="connsiteY874" fmla="*/ 272257 h 6858000"/>
              <a:gd name="connsiteX875" fmla="*/ 3726844 w 7467600"/>
              <a:gd name="connsiteY875" fmla="*/ 282988 h 6858000"/>
              <a:gd name="connsiteX876" fmla="*/ 3742664 w 7467600"/>
              <a:gd name="connsiteY876" fmla="*/ 279918 h 6858000"/>
              <a:gd name="connsiteX877" fmla="*/ 4103910 w 7467600"/>
              <a:gd name="connsiteY877" fmla="*/ 1161917 h 6858000"/>
              <a:gd name="connsiteX878" fmla="*/ 4020269 w 7467600"/>
              <a:gd name="connsiteY878" fmla="*/ 1200406 h 6858000"/>
              <a:gd name="connsiteX879" fmla="*/ 3674882 w 7467600"/>
              <a:gd name="connsiteY879" fmla="*/ 488524 h 6858000"/>
              <a:gd name="connsiteX880" fmla="*/ 3132682 w 7467600"/>
              <a:gd name="connsiteY880" fmla="*/ 1072284 h 6858000"/>
              <a:gd name="connsiteX881" fmla="*/ 2716346 w 7467600"/>
              <a:gd name="connsiteY881" fmla="*/ 1276376 h 6858000"/>
              <a:gd name="connsiteX882" fmla="*/ 2716772 w 7467600"/>
              <a:gd name="connsiteY882" fmla="*/ 1255462 h 6858000"/>
              <a:gd name="connsiteX883" fmla="*/ 3471096 w 7467600"/>
              <a:gd name="connsiteY883" fmla="*/ 437072 h 6858000"/>
              <a:gd name="connsiteX884" fmla="*/ 3639057 w 7467600"/>
              <a:gd name="connsiteY884" fmla="*/ 286334 h 6858000"/>
              <a:gd name="connsiteX885" fmla="*/ 3640309 w 7467600"/>
              <a:gd name="connsiteY885" fmla="*/ 284664 h 6858000"/>
              <a:gd name="connsiteX886" fmla="*/ 3646022 w 7467600"/>
              <a:gd name="connsiteY886" fmla="*/ 276711 h 6858000"/>
              <a:gd name="connsiteX887" fmla="*/ 3707943 w 7467600"/>
              <a:gd name="connsiteY887" fmla="*/ 65958 h 6858000"/>
              <a:gd name="connsiteX888" fmla="*/ 3721337 w 7467600"/>
              <a:gd name="connsiteY888" fmla="*/ 0 h 6858000"/>
              <a:gd name="connsiteX889" fmla="*/ 2867960 w 7467600"/>
              <a:gd name="connsiteY889" fmla="*/ 0 h 6858000"/>
              <a:gd name="connsiteX890" fmla="*/ 2926351 w 7467600"/>
              <a:gd name="connsiteY890" fmla="*/ 0 h 6858000"/>
              <a:gd name="connsiteX891" fmla="*/ 2902823 w 7467600"/>
              <a:gd name="connsiteY891" fmla="*/ 262929 h 6858000"/>
              <a:gd name="connsiteX892" fmla="*/ 2940663 w 7467600"/>
              <a:gd name="connsiteY892" fmla="*/ 140884 h 6858000"/>
              <a:gd name="connsiteX893" fmla="*/ 2947039 w 7467600"/>
              <a:gd name="connsiteY893" fmla="*/ 122524 h 6858000"/>
              <a:gd name="connsiteX894" fmla="*/ 2984316 w 7467600"/>
              <a:gd name="connsiteY894" fmla="*/ 0 h 6858000"/>
              <a:gd name="connsiteX895" fmla="*/ 3016114 w 7467600"/>
              <a:gd name="connsiteY895" fmla="*/ 0 h 6858000"/>
              <a:gd name="connsiteX896" fmla="*/ 2979949 w 7467600"/>
              <a:gd name="connsiteY896" fmla="*/ 119274 h 6858000"/>
              <a:gd name="connsiteX897" fmla="*/ 3023879 w 7467600"/>
              <a:gd name="connsiteY897" fmla="*/ 0 h 6858000"/>
              <a:gd name="connsiteX898" fmla="*/ 3105400 w 7467600"/>
              <a:gd name="connsiteY898" fmla="*/ 0 h 6858000"/>
              <a:gd name="connsiteX899" fmla="*/ 3094669 w 7467600"/>
              <a:gd name="connsiteY899" fmla="*/ 30308 h 6858000"/>
              <a:gd name="connsiteX900" fmla="*/ 2901945 w 7467600"/>
              <a:gd name="connsiteY900" fmla="*/ 466538 h 6858000"/>
              <a:gd name="connsiteX901" fmla="*/ 2815209 w 7467600"/>
              <a:gd name="connsiteY901" fmla="*/ 497361 h 6858000"/>
              <a:gd name="connsiteX902" fmla="*/ 2844845 w 7467600"/>
              <a:gd name="connsiteY902" fmla="*/ 127638 h 6858000"/>
              <a:gd name="connsiteX903" fmla="*/ 2867960 w 7467600"/>
              <a:gd name="connsiteY903" fmla="*/ 0 h 6858000"/>
              <a:gd name="connsiteX904" fmla="*/ 1057230 w 7467600"/>
              <a:gd name="connsiteY904" fmla="*/ 0 h 6858000"/>
              <a:gd name="connsiteX905" fmla="*/ 1111003 w 7467600"/>
              <a:gd name="connsiteY905" fmla="*/ 0 h 6858000"/>
              <a:gd name="connsiteX906" fmla="*/ 1125553 w 7467600"/>
              <a:gd name="connsiteY906" fmla="*/ 52588 h 6858000"/>
              <a:gd name="connsiteX907" fmla="*/ 1304276 w 7467600"/>
              <a:gd name="connsiteY907" fmla="*/ 476275 h 6858000"/>
              <a:gd name="connsiteX908" fmla="*/ 1492066 w 7467600"/>
              <a:gd name="connsiteY908" fmla="*/ 886333 h 6858000"/>
              <a:gd name="connsiteX909" fmla="*/ 1423698 w 7467600"/>
              <a:gd name="connsiteY909" fmla="*/ 710817 h 6858000"/>
              <a:gd name="connsiteX910" fmla="*/ 1357609 w 7467600"/>
              <a:gd name="connsiteY910" fmla="*/ 532892 h 6858000"/>
              <a:gd name="connsiteX911" fmla="*/ 1309550 w 7467600"/>
              <a:gd name="connsiteY911" fmla="*/ 374031 h 6858000"/>
              <a:gd name="connsiteX912" fmla="*/ 1193673 w 7467600"/>
              <a:gd name="connsiteY912" fmla="*/ 49533 h 6858000"/>
              <a:gd name="connsiteX913" fmla="*/ 1164391 w 7467600"/>
              <a:gd name="connsiteY913" fmla="*/ 0 h 6858000"/>
              <a:gd name="connsiteX914" fmla="*/ 1200666 w 7467600"/>
              <a:gd name="connsiteY914" fmla="*/ 0 h 6858000"/>
              <a:gd name="connsiteX915" fmla="*/ 1223408 w 7467600"/>
              <a:gd name="connsiteY915" fmla="*/ 38996 h 6858000"/>
              <a:gd name="connsiteX916" fmla="*/ 1339635 w 7467600"/>
              <a:gd name="connsiteY916" fmla="*/ 365517 h 6858000"/>
              <a:gd name="connsiteX917" fmla="*/ 1387469 w 7467600"/>
              <a:gd name="connsiteY917" fmla="*/ 523079 h 6858000"/>
              <a:gd name="connsiteX918" fmla="*/ 1452685 w 7467600"/>
              <a:gd name="connsiteY918" fmla="*/ 699806 h 6858000"/>
              <a:gd name="connsiteX919" fmla="*/ 1492092 w 7467600"/>
              <a:gd name="connsiteY919" fmla="*/ 800424 h 6858000"/>
              <a:gd name="connsiteX920" fmla="*/ 1455302 w 7467600"/>
              <a:gd name="connsiteY920" fmla="*/ 632913 h 6858000"/>
              <a:gd name="connsiteX921" fmla="*/ 1222336 w 7467600"/>
              <a:gd name="connsiteY921" fmla="*/ 9480 h 6858000"/>
              <a:gd name="connsiteX922" fmla="*/ 1214634 w 7467600"/>
              <a:gd name="connsiteY922" fmla="*/ 0 h 6858000"/>
              <a:gd name="connsiteX923" fmla="*/ 1289827 w 7467600"/>
              <a:gd name="connsiteY923" fmla="*/ 0 h 6858000"/>
              <a:gd name="connsiteX924" fmla="*/ 1321076 w 7467600"/>
              <a:gd name="connsiteY924" fmla="*/ 59722 h 6858000"/>
              <a:gd name="connsiteX925" fmla="*/ 1512579 w 7467600"/>
              <a:gd name="connsiteY925" fmla="*/ 626441 h 6858000"/>
              <a:gd name="connsiteX926" fmla="*/ 1506076 w 7467600"/>
              <a:gd name="connsiteY926" fmla="*/ 1089289 h 6858000"/>
              <a:gd name="connsiteX927" fmla="*/ 1486346 w 7467600"/>
              <a:gd name="connsiteY927" fmla="*/ 1079919 h 6858000"/>
              <a:gd name="connsiteX928" fmla="*/ 1070511 w 7467600"/>
              <a:gd name="connsiteY928" fmla="*/ 48609 h 6858000"/>
              <a:gd name="connsiteX929" fmla="*/ 1057230 w 7467600"/>
              <a:gd name="connsiteY929" fmla="*/ 0 h 6858000"/>
              <a:gd name="connsiteX930" fmla="*/ 43151 w 7467600"/>
              <a:gd name="connsiteY930" fmla="*/ 0 h 6858000"/>
              <a:gd name="connsiteX931" fmla="*/ 95283 w 7467600"/>
              <a:gd name="connsiteY931" fmla="*/ 0 h 6858000"/>
              <a:gd name="connsiteX932" fmla="*/ 300708 w 7467600"/>
              <a:gd name="connsiteY932" fmla="*/ 154571 h 6858000"/>
              <a:gd name="connsiteX933" fmla="*/ 530414 w 7467600"/>
              <a:gd name="connsiteY933" fmla="*/ 354673 h 6858000"/>
              <a:gd name="connsiteX934" fmla="*/ 333785 w 7467600"/>
              <a:gd name="connsiteY934" fmla="*/ 161564 h 6858000"/>
              <a:gd name="connsiteX935" fmla="*/ 147005 w 7467600"/>
              <a:gd name="connsiteY935" fmla="*/ 0 h 6858000"/>
              <a:gd name="connsiteX936" fmla="*/ 272509 w 7467600"/>
              <a:gd name="connsiteY936" fmla="*/ 0 h 6858000"/>
              <a:gd name="connsiteX937" fmla="*/ 326276 w 7467600"/>
              <a:gd name="connsiteY937" fmla="*/ 45847 h 6858000"/>
              <a:gd name="connsiteX938" fmla="*/ 823759 w 7467600"/>
              <a:gd name="connsiteY938" fmla="*/ 574145 h 6858000"/>
              <a:gd name="connsiteX939" fmla="*/ 811254 w 7467600"/>
              <a:gd name="connsiteY939" fmla="*/ 665546 h 6858000"/>
              <a:gd name="connsiteX940" fmla="*/ 154042 w 7467600"/>
              <a:gd name="connsiteY940" fmla="*/ 261522 h 6858000"/>
              <a:gd name="connsiteX941" fmla="*/ 13550 w 7467600"/>
              <a:gd name="connsiteY941" fmla="*/ 158423 h 6858000"/>
              <a:gd name="connsiteX942" fmla="*/ 0 w 7467600"/>
              <a:gd name="connsiteY942" fmla="*/ 146618 h 6858000"/>
              <a:gd name="connsiteX943" fmla="*/ 0 w 7467600"/>
              <a:gd name="connsiteY943" fmla="*/ 59161 h 6858000"/>
              <a:gd name="connsiteX944" fmla="*/ 45427 w 7467600"/>
              <a:gd name="connsiteY944" fmla="*/ 101078 h 6858000"/>
              <a:gd name="connsiteX945" fmla="*/ 630103 w 7467600"/>
              <a:gd name="connsiteY945" fmla="*/ 485885 h 6858000"/>
              <a:gd name="connsiteX946" fmla="*/ 532040 w 7467600"/>
              <a:gd name="connsiteY946" fmla="*/ 399359 h 6858000"/>
              <a:gd name="connsiteX947" fmla="*/ 517618 w 7467600"/>
              <a:gd name="connsiteY947" fmla="*/ 385726 h 6858000"/>
              <a:gd name="connsiteX948" fmla="*/ 285074 w 7467600"/>
              <a:gd name="connsiteY948" fmla="*/ 182755 h 6858000"/>
              <a:gd name="connsiteX949" fmla="*/ 43151 w 7467600"/>
              <a:gd name="connsiteY949"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67600 w 7467600"/>
              <a:gd name="connsiteY4" fmla="*/ 6805948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467600 w 7467600"/>
              <a:gd name="connsiteY16" fmla="*/ 6805948 h 6858000"/>
              <a:gd name="connsiteX17" fmla="*/ 1019354 w 7467600"/>
              <a:gd name="connsiteY17" fmla="*/ 6315006 h 6858000"/>
              <a:gd name="connsiteX18" fmla="*/ 441046 w 7467600"/>
              <a:gd name="connsiteY18" fmla="*/ 6691153 h 6858000"/>
              <a:gd name="connsiteX19" fmla="*/ 1019354 w 7467600"/>
              <a:gd name="connsiteY19" fmla="*/ 6315006 h 6858000"/>
              <a:gd name="connsiteX20" fmla="*/ 991680 w 7467600"/>
              <a:gd name="connsiteY20" fmla="*/ 6298413 h 6858000"/>
              <a:gd name="connsiteX21" fmla="*/ 409060 w 7467600"/>
              <a:gd name="connsiteY21" fmla="*/ 6671470 h 6858000"/>
              <a:gd name="connsiteX22" fmla="*/ 991680 w 7467600"/>
              <a:gd name="connsiteY22" fmla="*/ 6298413 h 6858000"/>
              <a:gd name="connsiteX23" fmla="*/ 103333 w 7467600"/>
              <a:gd name="connsiteY23" fmla="*/ 5699602 h 6858000"/>
              <a:gd name="connsiteX24" fmla="*/ 233938 w 7467600"/>
              <a:gd name="connsiteY24" fmla="*/ 5809416 h 6858000"/>
              <a:gd name="connsiteX25" fmla="*/ 883580 w 7467600"/>
              <a:gd name="connsiteY25" fmla="*/ 6180710 h 6858000"/>
              <a:gd name="connsiteX26" fmla="*/ 487337 w 7467600"/>
              <a:gd name="connsiteY26" fmla="*/ 5950182 h 6858000"/>
              <a:gd name="connsiteX27" fmla="*/ 354051 w 7467600"/>
              <a:gd name="connsiteY27" fmla="*/ 5854912 h 6858000"/>
              <a:gd name="connsiteX28" fmla="*/ 195436 w 7467600"/>
              <a:gd name="connsiteY28" fmla="*/ 5755068 h 6858000"/>
              <a:gd name="connsiteX29" fmla="*/ 103333 w 7467600"/>
              <a:gd name="connsiteY29" fmla="*/ 5699602 h 6858000"/>
              <a:gd name="connsiteX30" fmla="*/ 5539432 w 7467600"/>
              <a:gd name="connsiteY30" fmla="*/ 5642928 h 6858000"/>
              <a:gd name="connsiteX31" fmla="*/ 5555462 w 7467600"/>
              <a:gd name="connsiteY31" fmla="*/ 5694454 h 6858000"/>
              <a:gd name="connsiteX32" fmla="*/ 5828270 w 7467600"/>
              <a:gd name="connsiteY32" fmla="*/ 6320663 h 6858000"/>
              <a:gd name="connsiteX33" fmla="*/ 5947416 w 7467600"/>
              <a:gd name="connsiteY33" fmla="*/ 6574846 h 6858000"/>
              <a:gd name="connsiteX34" fmla="*/ 5539432 w 7467600"/>
              <a:gd name="connsiteY34" fmla="*/ 5642928 h 6858000"/>
              <a:gd name="connsiteX35" fmla="*/ 51253 w 7467600"/>
              <a:gd name="connsiteY35" fmla="*/ 5631825 h 6858000"/>
              <a:gd name="connsiteX36" fmla="*/ 211622 w 7467600"/>
              <a:gd name="connsiteY36" fmla="*/ 5728803 h 6858000"/>
              <a:gd name="connsiteX37" fmla="*/ 371652 w 7467600"/>
              <a:gd name="connsiteY37" fmla="*/ 5829062 h 6858000"/>
              <a:gd name="connsiteX38" fmla="*/ 505903 w 7467600"/>
              <a:gd name="connsiteY38" fmla="*/ 5925221 h 6858000"/>
              <a:gd name="connsiteX39" fmla="*/ 899240 w 7467600"/>
              <a:gd name="connsiteY39" fmla="*/ 6153068 h 6858000"/>
              <a:gd name="connsiteX40" fmla="*/ 988114 w 7467600"/>
              <a:gd name="connsiteY40" fmla="*/ 6174204 h 6858000"/>
              <a:gd name="connsiteX41" fmla="*/ 845971 w 7467600"/>
              <a:gd name="connsiteY41" fmla="*/ 6067177 h 6858000"/>
              <a:gd name="connsiteX42" fmla="*/ 448057 w 7467600"/>
              <a:gd name="connsiteY42" fmla="*/ 5841376 h 6858000"/>
              <a:gd name="connsiteX43" fmla="*/ 51253 w 7467600"/>
              <a:gd name="connsiteY43" fmla="*/ 5631825 h 6858000"/>
              <a:gd name="connsiteX44" fmla="*/ 2606687 w 7467600"/>
              <a:gd name="connsiteY44" fmla="*/ 5630718 h 6858000"/>
              <a:gd name="connsiteX45" fmla="*/ 2645658 w 7467600"/>
              <a:gd name="connsiteY45" fmla="*/ 6640259 h 6858000"/>
              <a:gd name="connsiteX46" fmla="*/ 2606687 w 7467600"/>
              <a:gd name="connsiteY46" fmla="*/ 5630718 h 6858000"/>
              <a:gd name="connsiteX47" fmla="*/ 3642057 w 7467600"/>
              <a:gd name="connsiteY47" fmla="*/ 5573487 h 6858000"/>
              <a:gd name="connsiteX48" fmla="*/ 3632981 w 7467600"/>
              <a:gd name="connsiteY48" fmla="*/ 5579437 h 6858000"/>
              <a:gd name="connsiteX49" fmla="*/ 3382436 w 7467600"/>
              <a:gd name="connsiteY49" fmla="*/ 5952726 h 6858000"/>
              <a:gd name="connsiteX50" fmla="*/ 3191929 w 7467600"/>
              <a:gd name="connsiteY50" fmla="*/ 6662669 h 6858000"/>
              <a:gd name="connsiteX51" fmla="*/ 3369898 w 7467600"/>
              <a:gd name="connsiteY51" fmla="*/ 6081771 h 6858000"/>
              <a:gd name="connsiteX52" fmla="*/ 3642057 w 7467600"/>
              <a:gd name="connsiteY52" fmla="*/ 5573487 h 6858000"/>
              <a:gd name="connsiteX53" fmla="*/ 2650666 w 7467600"/>
              <a:gd name="connsiteY53" fmla="*/ 5530686 h 6858000"/>
              <a:gd name="connsiteX54" fmla="*/ 2650249 w 7467600"/>
              <a:gd name="connsiteY54" fmla="*/ 5532101 h 6858000"/>
              <a:gd name="connsiteX55" fmla="*/ 2663808 w 7467600"/>
              <a:gd name="connsiteY55" fmla="*/ 6535215 h 6858000"/>
              <a:gd name="connsiteX56" fmla="*/ 2665418 w 7467600"/>
              <a:gd name="connsiteY56" fmla="*/ 6132756 h 6858000"/>
              <a:gd name="connsiteX57" fmla="*/ 2650666 w 7467600"/>
              <a:gd name="connsiteY57" fmla="*/ 5530686 h 6858000"/>
              <a:gd name="connsiteX58" fmla="*/ 2680277 w 7467600"/>
              <a:gd name="connsiteY58" fmla="*/ 5479204 h 6858000"/>
              <a:gd name="connsiteX59" fmla="*/ 2678972 w 7467600"/>
              <a:gd name="connsiteY59" fmla="*/ 5481582 h 6858000"/>
              <a:gd name="connsiteX60" fmla="*/ 2696666 w 7467600"/>
              <a:gd name="connsiteY60" fmla="*/ 6133836 h 6858000"/>
              <a:gd name="connsiteX61" fmla="*/ 2695769 w 7467600"/>
              <a:gd name="connsiteY61" fmla="*/ 6390955 h 6858000"/>
              <a:gd name="connsiteX62" fmla="*/ 2739893 w 7467600"/>
              <a:gd name="connsiteY62" fmla="*/ 6108357 h 6858000"/>
              <a:gd name="connsiteX63" fmla="*/ 2680277 w 7467600"/>
              <a:gd name="connsiteY63" fmla="*/ 5479204 h 6858000"/>
              <a:gd name="connsiteX64" fmla="*/ 1132195 w 7467600"/>
              <a:gd name="connsiteY64" fmla="*/ 5467980 h 6858000"/>
              <a:gd name="connsiteX65" fmla="*/ 1679056 w 7467600"/>
              <a:gd name="connsiteY65" fmla="*/ 5516907 h 6858000"/>
              <a:gd name="connsiteX66" fmla="*/ 2128648 w 7467600"/>
              <a:gd name="connsiteY66" fmla="*/ 5474249 h 6858000"/>
              <a:gd name="connsiteX67" fmla="*/ 1825619 w 7467600"/>
              <a:gd name="connsiteY67" fmla="*/ 5478447 h 6858000"/>
              <a:gd name="connsiteX68" fmla="*/ 1737798 w 7467600"/>
              <a:gd name="connsiteY68" fmla="*/ 5483353 h 6858000"/>
              <a:gd name="connsiteX69" fmla="*/ 1132195 w 7467600"/>
              <a:gd name="connsiteY69" fmla="*/ 5467980 h 6858000"/>
              <a:gd name="connsiteX70" fmla="*/ 1456157 w 7467600"/>
              <a:gd name="connsiteY70" fmla="*/ 5371404 h 6858000"/>
              <a:gd name="connsiteX71" fmla="*/ 1244432 w 7467600"/>
              <a:gd name="connsiteY71" fmla="*/ 5385601 h 6858000"/>
              <a:gd name="connsiteX72" fmla="*/ 973990 w 7467600"/>
              <a:gd name="connsiteY72" fmla="*/ 5424940 h 6858000"/>
              <a:gd name="connsiteX73" fmla="*/ 1103809 w 7467600"/>
              <a:gd name="connsiteY73" fmla="*/ 5433720 h 6858000"/>
              <a:gd name="connsiteX74" fmla="*/ 1123454 w 7467600"/>
              <a:gd name="connsiteY74" fmla="*/ 5435727 h 6858000"/>
              <a:gd name="connsiteX75" fmla="*/ 1737017 w 7467600"/>
              <a:gd name="connsiteY75" fmla="*/ 5452183 h 6858000"/>
              <a:gd name="connsiteX76" fmla="*/ 1824397 w 7467600"/>
              <a:gd name="connsiteY76" fmla="*/ 5447757 h 6858000"/>
              <a:gd name="connsiteX77" fmla="*/ 2070059 w 7467600"/>
              <a:gd name="connsiteY77" fmla="*/ 5441660 h 6858000"/>
              <a:gd name="connsiteX78" fmla="*/ 1456157 w 7467600"/>
              <a:gd name="connsiteY78" fmla="*/ 5371404 h 6858000"/>
              <a:gd name="connsiteX79" fmla="*/ 4988186 w 7467600"/>
              <a:gd name="connsiteY79" fmla="*/ 5216467 h 6858000"/>
              <a:gd name="connsiteX80" fmla="*/ 4777334 w 7467600"/>
              <a:gd name="connsiteY80" fmla="*/ 5406072 h 6858000"/>
              <a:gd name="connsiteX81" fmla="*/ 4718341 w 7467600"/>
              <a:gd name="connsiteY81" fmla="*/ 5468043 h 6858000"/>
              <a:gd name="connsiteX82" fmla="*/ 4604655 w 7467600"/>
              <a:gd name="connsiteY82" fmla="*/ 5583434 h 6858000"/>
              <a:gd name="connsiteX83" fmla="*/ 4565074 w 7467600"/>
              <a:gd name="connsiteY83" fmla="*/ 5618550 h 6858000"/>
              <a:gd name="connsiteX84" fmla="*/ 4988186 w 7467600"/>
              <a:gd name="connsiteY84" fmla="*/ 5216467 h 6858000"/>
              <a:gd name="connsiteX85" fmla="*/ 4978032 w 7467600"/>
              <a:gd name="connsiteY85" fmla="*/ 5183809 h 6858000"/>
              <a:gd name="connsiteX86" fmla="*/ 4463413 w 7467600"/>
              <a:gd name="connsiteY86" fmla="*/ 5615162 h 6858000"/>
              <a:gd name="connsiteX87" fmla="*/ 4358134 w 7467600"/>
              <a:gd name="connsiteY87" fmla="*/ 5742791 h 6858000"/>
              <a:gd name="connsiteX88" fmla="*/ 4376219 w 7467600"/>
              <a:gd name="connsiteY88" fmla="*/ 5729027 h 6858000"/>
              <a:gd name="connsiteX89" fmla="*/ 4582340 w 7467600"/>
              <a:gd name="connsiteY89" fmla="*/ 5561037 h 6858000"/>
              <a:gd name="connsiteX90" fmla="*/ 4694684 w 7467600"/>
              <a:gd name="connsiteY90" fmla="*/ 5447098 h 6858000"/>
              <a:gd name="connsiteX91" fmla="*/ 4754123 w 7467600"/>
              <a:gd name="connsiteY91" fmla="*/ 5384643 h 6858000"/>
              <a:gd name="connsiteX92" fmla="*/ 4978032 w 7467600"/>
              <a:gd name="connsiteY92" fmla="*/ 5183809 h 6858000"/>
              <a:gd name="connsiteX93" fmla="*/ 1903353 w 7467600"/>
              <a:gd name="connsiteY93" fmla="*/ 5044827 h 6858000"/>
              <a:gd name="connsiteX94" fmla="*/ 1936931 w 7467600"/>
              <a:gd name="connsiteY94" fmla="*/ 5093954 h 6858000"/>
              <a:gd name="connsiteX95" fmla="*/ 2195868 w 7467600"/>
              <a:gd name="connsiteY95" fmla="*/ 5396574 h 6858000"/>
              <a:gd name="connsiteX96" fmla="*/ 2088852 w 7467600"/>
              <a:gd name="connsiteY96" fmla="*/ 5166123 h 6858000"/>
              <a:gd name="connsiteX97" fmla="*/ 1958241 w 7467600"/>
              <a:gd name="connsiteY97" fmla="*/ 5067955 h 6858000"/>
              <a:gd name="connsiteX98" fmla="*/ 1903353 w 7467600"/>
              <a:gd name="connsiteY98" fmla="*/ 5044827 h 6858000"/>
              <a:gd name="connsiteX99" fmla="*/ 1979378 w 7467600"/>
              <a:gd name="connsiteY99" fmla="*/ 4769504 h 6858000"/>
              <a:gd name="connsiteX100" fmla="*/ 2882120 w 7467600"/>
              <a:gd name="connsiteY100" fmla="*/ 5064547 h 6858000"/>
              <a:gd name="connsiteX101" fmla="*/ 2793103 w 7467600"/>
              <a:gd name="connsiteY101" fmla="*/ 5039699 h 6858000"/>
              <a:gd name="connsiteX102" fmla="*/ 2770041 w 7467600"/>
              <a:gd name="connsiteY102" fmla="*/ 5033634 h 6858000"/>
              <a:gd name="connsiteX103" fmla="*/ 1979378 w 7467600"/>
              <a:gd name="connsiteY103" fmla="*/ 4769504 h 6858000"/>
              <a:gd name="connsiteX104" fmla="*/ 1927410 w 7467600"/>
              <a:gd name="connsiteY104" fmla="*/ 4716164 h 6858000"/>
              <a:gd name="connsiteX105" fmla="*/ 1959587 w 7467600"/>
              <a:gd name="connsiteY105" fmla="*/ 4728849 h 6858000"/>
              <a:gd name="connsiteX106" fmla="*/ 2777707 w 7467600"/>
              <a:gd name="connsiteY106" fmla="*/ 5003991 h 6858000"/>
              <a:gd name="connsiteX107" fmla="*/ 2800768 w 7467600"/>
              <a:gd name="connsiteY107" fmla="*/ 5010056 h 6858000"/>
              <a:gd name="connsiteX108" fmla="*/ 2879408 w 7467600"/>
              <a:gd name="connsiteY108" fmla="*/ 5031590 h 6858000"/>
              <a:gd name="connsiteX109" fmla="*/ 2862295 w 7467600"/>
              <a:gd name="connsiteY109" fmla="*/ 5022958 h 6858000"/>
              <a:gd name="connsiteX110" fmla="*/ 2813343 w 7467600"/>
              <a:gd name="connsiteY110" fmla="*/ 4998369 h 6858000"/>
              <a:gd name="connsiteX111" fmla="*/ 2646245 w 7467600"/>
              <a:gd name="connsiteY111" fmla="*/ 4930999 h 6858000"/>
              <a:gd name="connsiteX112" fmla="*/ 1999243 w 7467600"/>
              <a:gd name="connsiteY112" fmla="*/ 4730524 h 6858000"/>
              <a:gd name="connsiteX113" fmla="*/ 1979527 w 7467600"/>
              <a:gd name="connsiteY113" fmla="*/ 4726651 h 6858000"/>
              <a:gd name="connsiteX114" fmla="*/ 1927410 w 7467600"/>
              <a:gd name="connsiteY114" fmla="*/ 4716164 h 6858000"/>
              <a:gd name="connsiteX115" fmla="*/ 1997014 w 7467600"/>
              <a:gd name="connsiteY115" fmla="*/ 4698007 h 6858000"/>
              <a:gd name="connsiteX116" fmla="*/ 2005458 w 7467600"/>
              <a:gd name="connsiteY116" fmla="*/ 4699540 h 6858000"/>
              <a:gd name="connsiteX117" fmla="*/ 2657186 w 7467600"/>
              <a:gd name="connsiteY117" fmla="*/ 4901687 h 6858000"/>
              <a:gd name="connsiteX118" fmla="*/ 2826662 w 7467600"/>
              <a:gd name="connsiteY118" fmla="*/ 4970362 h 6858000"/>
              <a:gd name="connsiteX119" fmla="*/ 2876100 w 7467600"/>
              <a:gd name="connsiteY119" fmla="*/ 4995397 h 6858000"/>
              <a:gd name="connsiteX120" fmla="*/ 3042600 w 7467600"/>
              <a:gd name="connsiteY120" fmla="*/ 5059532 h 6858000"/>
              <a:gd name="connsiteX121" fmla="*/ 1997014 w 7467600"/>
              <a:gd name="connsiteY121" fmla="*/ 4698007 h 6858000"/>
              <a:gd name="connsiteX122" fmla="*/ 2305292 w 7467600"/>
              <a:gd name="connsiteY122" fmla="*/ 4219492 h 6858000"/>
              <a:gd name="connsiteX123" fmla="*/ 3360922 w 7467600"/>
              <a:gd name="connsiteY123" fmla="*/ 4529373 h 6858000"/>
              <a:gd name="connsiteX124" fmla="*/ 3492420 w 7467600"/>
              <a:gd name="connsiteY124" fmla="*/ 4510145 h 6858000"/>
              <a:gd name="connsiteX125" fmla="*/ 3364086 w 7467600"/>
              <a:gd name="connsiteY125" fmla="*/ 4480340 h 6858000"/>
              <a:gd name="connsiteX126" fmla="*/ 3225818 w 7467600"/>
              <a:gd name="connsiteY126" fmla="*/ 4411822 h 6858000"/>
              <a:gd name="connsiteX127" fmla="*/ 3129696 w 7467600"/>
              <a:gd name="connsiteY127" fmla="*/ 4360704 h 6858000"/>
              <a:gd name="connsiteX128" fmla="*/ 2814545 w 7467600"/>
              <a:gd name="connsiteY128" fmla="*/ 4282955 h 6858000"/>
              <a:gd name="connsiteX129" fmla="*/ 2305292 w 7467600"/>
              <a:gd name="connsiteY129" fmla="*/ 4219492 h 6858000"/>
              <a:gd name="connsiteX130" fmla="*/ 2626982 w 7467600"/>
              <a:gd name="connsiteY130" fmla="*/ 4206450 h 6858000"/>
              <a:gd name="connsiteX131" fmla="*/ 2490617 w 7467600"/>
              <a:gd name="connsiteY131" fmla="*/ 4206951 h 6858000"/>
              <a:gd name="connsiteX132" fmla="*/ 2819869 w 7467600"/>
              <a:gd name="connsiteY132" fmla="*/ 4252936 h 6858000"/>
              <a:gd name="connsiteX133" fmla="*/ 3143018 w 7467600"/>
              <a:gd name="connsiteY133" fmla="*/ 4332698 h 6858000"/>
              <a:gd name="connsiteX134" fmla="*/ 3241520 w 7467600"/>
              <a:gd name="connsiteY134" fmla="*/ 4385112 h 6858000"/>
              <a:gd name="connsiteX135" fmla="*/ 3374575 w 7467600"/>
              <a:gd name="connsiteY135" fmla="*/ 4451517 h 6858000"/>
              <a:gd name="connsiteX136" fmla="*/ 3505221 w 7467600"/>
              <a:gd name="connsiteY136" fmla="*/ 4480757 h 6858000"/>
              <a:gd name="connsiteX137" fmla="*/ 2626982 w 7467600"/>
              <a:gd name="connsiteY137" fmla="*/ 4206450 h 6858000"/>
              <a:gd name="connsiteX138" fmla="*/ 1310106 w 7467600"/>
              <a:gd name="connsiteY138" fmla="*/ 3943217 h 6858000"/>
              <a:gd name="connsiteX139" fmla="*/ 854994 w 7467600"/>
              <a:gd name="connsiteY139" fmla="*/ 4399136 h 6858000"/>
              <a:gd name="connsiteX140" fmla="*/ 742462 w 7467600"/>
              <a:gd name="connsiteY140" fmla="*/ 4594648 h 6858000"/>
              <a:gd name="connsiteX141" fmla="*/ 820602 w 7467600"/>
              <a:gd name="connsiteY141" fmla="*/ 4485915 h 6858000"/>
              <a:gd name="connsiteX142" fmla="*/ 878295 w 7467600"/>
              <a:gd name="connsiteY142" fmla="*/ 4403594 h 6858000"/>
              <a:gd name="connsiteX143" fmla="*/ 1240607 w 7467600"/>
              <a:gd name="connsiteY143" fmla="*/ 4010401 h 6858000"/>
              <a:gd name="connsiteX144" fmla="*/ 1310106 w 7467600"/>
              <a:gd name="connsiteY144" fmla="*/ 3943217 h 6858000"/>
              <a:gd name="connsiteX145" fmla="*/ 1423113 w 7467600"/>
              <a:gd name="connsiteY145" fmla="*/ 3874565 h 6858000"/>
              <a:gd name="connsiteX146" fmla="*/ 1260565 w 7467600"/>
              <a:gd name="connsiteY146" fmla="*/ 4031982 h 6858000"/>
              <a:gd name="connsiteX147" fmla="*/ 901900 w 7467600"/>
              <a:gd name="connsiteY147" fmla="*/ 4421236 h 6858000"/>
              <a:gd name="connsiteX148" fmla="*/ 845044 w 7467600"/>
              <a:gd name="connsiteY148" fmla="*/ 4502436 h 6858000"/>
              <a:gd name="connsiteX149" fmla="*/ 685926 w 7467600"/>
              <a:gd name="connsiteY149" fmla="*/ 4703069 h 6858000"/>
              <a:gd name="connsiteX150" fmla="*/ 684248 w 7467600"/>
              <a:gd name="connsiteY150" fmla="*/ 4706721 h 6858000"/>
              <a:gd name="connsiteX151" fmla="*/ 1423113 w 7467600"/>
              <a:gd name="connsiteY151" fmla="*/ 3874565 h 6858000"/>
              <a:gd name="connsiteX152" fmla="*/ 3316479 w 7467600"/>
              <a:gd name="connsiteY152" fmla="*/ 3872136 h 6858000"/>
              <a:gd name="connsiteX153" fmla="*/ 3546806 w 7467600"/>
              <a:gd name="connsiteY153" fmla="*/ 4356139 h 6858000"/>
              <a:gd name="connsiteX154" fmla="*/ 3364433 w 7467600"/>
              <a:gd name="connsiteY154" fmla="*/ 3953121 h 6858000"/>
              <a:gd name="connsiteX155" fmla="*/ 3316479 w 7467600"/>
              <a:gd name="connsiteY155" fmla="*/ 3872136 h 6858000"/>
              <a:gd name="connsiteX156" fmla="*/ 3291335 w 7467600"/>
              <a:gd name="connsiteY156" fmla="*/ 3767420 h 6858000"/>
              <a:gd name="connsiteX157" fmla="*/ 3390805 w 7467600"/>
              <a:gd name="connsiteY157" fmla="*/ 3937163 h 6858000"/>
              <a:gd name="connsiteX158" fmla="*/ 3579062 w 7467600"/>
              <a:gd name="connsiteY158" fmla="*/ 4359040 h 6858000"/>
              <a:gd name="connsiteX159" fmla="*/ 3467355 w 7467600"/>
              <a:gd name="connsiteY159" fmla="*/ 3988130 h 6858000"/>
              <a:gd name="connsiteX160" fmla="*/ 3310753 w 7467600"/>
              <a:gd name="connsiteY160" fmla="*/ 3787140 h 6858000"/>
              <a:gd name="connsiteX161" fmla="*/ 3291335 w 7467600"/>
              <a:gd name="connsiteY161" fmla="*/ 3767420 h 6858000"/>
              <a:gd name="connsiteX162" fmla="*/ 1635889 w 7467600"/>
              <a:gd name="connsiteY162" fmla="*/ 3709494 h 6858000"/>
              <a:gd name="connsiteX163" fmla="*/ 1634800 w 7467600"/>
              <a:gd name="connsiteY163" fmla="*/ 3731111 h 6858000"/>
              <a:gd name="connsiteX164" fmla="*/ 1635889 w 7467600"/>
              <a:gd name="connsiteY164" fmla="*/ 3709494 h 6858000"/>
              <a:gd name="connsiteX165" fmla="*/ 1510397 w 7467600"/>
              <a:gd name="connsiteY165" fmla="*/ 3684705 h 6858000"/>
              <a:gd name="connsiteX166" fmla="*/ 1146550 w 7467600"/>
              <a:gd name="connsiteY166" fmla="*/ 3802012 h 6858000"/>
              <a:gd name="connsiteX167" fmla="*/ 698834 w 7467600"/>
              <a:gd name="connsiteY167" fmla="*/ 3952272 h 6858000"/>
              <a:gd name="connsiteX168" fmla="*/ 34256 w 7467600"/>
              <a:gd name="connsiteY168" fmla="*/ 4347603 h 6858000"/>
              <a:gd name="connsiteX169" fmla="*/ 527241 w 7467600"/>
              <a:gd name="connsiteY169" fmla="*/ 4065078 h 6858000"/>
              <a:gd name="connsiteX170" fmla="*/ 1510397 w 7467600"/>
              <a:gd name="connsiteY170" fmla="*/ 3684705 h 6858000"/>
              <a:gd name="connsiteX171" fmla="*/ 1313114 w 7467600"/>
              <a:gd name="connsiteY171" fmla="*/ 3655216 h 6858000"/>
              <a:gd name="connsiteX172" fmla="*/ 1109304 w 7467600"/>
              <a:gd name="connsiteY172" fmla="*/ 3669030 h 6858000"/>
              <a:gd name="connsiteX173" fmla="*/ 8129 w 7467600"/>
              <a:gd name="connsiteY173" fmla="*/ 4330519 h 6858000"/>
              <a:gd name="connsiteX174" fmla="*/ 687572 w 7467600"/>
              <a:gd name="connsiteY174" fmla="*/ 3925629 h 6858000"/>
              <a:gd name="connsiteX175" fmla="*/ 1138365 w 7467600"/>
              <a:gd name="connsiteY175" fmla="*/ 3774515 h 6858000"/>
              <a:gd name="connsiteX176" fmla="*/ 1505579 w 7467600"/>
              <a:gd name="connsiteY176" fmla="*/ 3655526 h 6858000"/>
              <a:gd name="connsiteX177" fmla="*/ 1313114 w 7467600"/>
              <a:gd name="connsiteY177" fmla="*/ 3655216 h 6858000"/>
              <a:gd name="connsiteX178" fmla="*/ 3655073 w 7467600"/>
              <a:gd name="connsiteY178" fmla="*/ 3650884 h 6858000"/>
              <a:gd name="connsiteX179" fmla="*/ 3989938 w 7467600"/>
              <a:gd name="connsiteY179" fmla="*/ 3991685 h 6858000"/>
              <a:gd name="connsiteX180" fmla="*/ 4393907 w 7467600"/>
              <a:gd name="connsiteY180" fmla="*/ 4261258 h 6858000"/>
              <a:gd name="connsiteX181" fmla="*/ 4648051 w 7467600"/>
              <a:gd name="connsiteY181" fmla="*/ 4374051 h 6858000"/>
              <a:gd name="connsiteX182" fmla="*/ 4383389 w 7467600"/>
              <a:gd name="connsiteY182" fmla="*/ 4184369 h 6858000"/>
              <a:gd name="connsiteX183" fmla="*/ 4165508 w 7467600"/>
              <a:gd name="connsiteY183" fmla="*/ 4035196 h 6858000"/>
              <a:gd name="connsiteX184" fmla="*/ 4068162 w 7467600"/>
              <a:gd name="connsiteY184" fmla="*/ 3953394 h 6858000"/>
              <a:gd name="connsiteX185" fmla="*/ 3981416 w 7467600"/>
              <a:gd name="connsiteY185" fmla="*/ 3880482 h 6858000"/>
              <a:gd name="connsiteX186" fmla="*/ 3800147 w 7467600"/>
              <a:gd name="connsiteY186" fmla="*/ 3749872 h 6858000"/>
              <a:gd name="connsiteX187" fmla="*/ 3655073 w 7467600"/>
              <a:gd name="connsiteY187" fmla="*/ 3650884 h 6858000"/>
              <a:gd name="connsiteX188" fmla="*/ 3670252 w 7467600"/>
              <a:gd name="connsiteY188" fmla="*/ 3622798 h 6858000"/>
              <a:gd name="connsiteX189" fmla="*/ 3817258 w 7467600"/>
              <a:gd name="connsiteY189" fmla="*/ 3723577 h 6858000"/>
              <a:gd name="connsiteX190" fmla="*/ 4000461 w 7467600"/>
              <a:gd name="connsiteY190" fmla="*/ 3855966 h 6858000"/>
              <a:gd name="connsiteX191" fmla="*/ 4088180 w 7467600"/>
              <a:gd name="connsiteY191" fmla="*/ 3929774 h 6858000"/>
              <a:gd name="connsiteX192" fmla="*/ 4184555 w 7467600"/>
              <a:gd name="connsiteY192" fmla="*/ 4010683 h 6858000"/>
              <a:gd name="connsiteX193" fmla="*/ 4399563 w 7467600"/>
              <a:gd name="connsiteY193" fmla="*/ 4158106 h 6858000"/>
              <a:gd name="connsiteX194" fmla="*/ 4684469 w 7467600"/>
              <a:gd name="connsiteY194" fmla="*/ 4364680 h 6858000"/>
              <a:gd name="connsiteX195" fmla="*/ 4690271 w 7467600"/>
              <a:gd name="connsiteY195" fmla="*/ 4370034 h 6858000"/>
              <a:gd name="connsiteX196" fmla="*/ 4136093 w 7467600"/>
              <a:gd name="connsiteY196" fmla="*/ 3858466 h 6858000"/>
              <a:gd name="connsiteX197" fmla="*/ 3670252 w 7467600"/>
              <a:gd name="connsiteY197" fmla="*/ 3622798 h 6858000"/>
              <a:gd name="connsiteX198" fmla="*/ 4440129 w 7467600"/>
              <a:gd name="connsiteY198" fmla="*/ 3448571 h 6858000"/>
              <a:gd name="connsiteX199" fmla="*/ 4856525 w 7467600"/>
              <a:gd name="connsiteY199" fmla="*/ 3915351 h 6858000"/>
              <a:gd name="connsiteX200" fmla="*/ 5059055 w 7467600"/>
              <a:gd name="connsiteY200" fmla="*/ 4108918 h 6858000"/>
              <a:gd name="connsiteX201" fmla="*/ 5290070 w 7467600"/>
              <a:gd name="connsiteY201" fmla="*/ 4263619 h 6858000"/>
              <a:gd name="connsiteX202" fmla="*/ 4834991 w 7467600"/>
              <a:gd name="connsiteY202" fmla="*/ 3830985 h 6858000"/>
              <a:gd name="connsiteX203" fmla="*/ 4440129 w 7467600"/>
              <a:gd name="connsiteY203" fmla="*/ 3448571 h 6858000"/>
              <a:gd name="connsiteX204" fmla="*/ 4441737 w 7467600"/>
              <a:gd name="connsiteY204" fmla="*/ 3399734 h 6858000"/>
              <a:gd name="connsiteX205" fmla="*/ 4431236 w 7467600"/>
              <a:gd name="connsiteY205" fmla="*/ 3400954 h 6858000"/>
              <a:gd name="connsiteX206" fmla="*/ 4557150 w 7467600"/>
              <a:gd name="connsiteY206" fmla="*/ 3510023 h 6858000"/>
              <a:gd name="connsiteX207" fmla="*/ 4856936 w 7467600"/>
              <a:gd name="connsiteY207" fmla="*/ 3809146 h 6858000"/>
              <a:gd name="connsiteX208" fmla="*/ 5111996 w 7467600"/>
              <a:gd name="connsiteY208" fmla="*/ 4065759 h 6858000"/>
              <a:gd name="connsiteX209" fmla="*/ 5388878 w 7467600"/>
              <a:gd name="connsiteY209" fmla="*/ 4300185 h 6858000"/>
              <a:gd name="connsiteX210" fmla="*/ 5425556 w 7467600"/>
              <a:gd name="connsiteY210" fmla="*/ 4308967 h 6858000"/>
              <a:gd name="connsiteX211" fmla="*/ 4943646 w 7467600"/>
              <a:gd name="connsiteY211" fmla="*/ 3822916 h 6858000"/>
              <a:gd name="connsiteX212" fmla="*/ 4594837 w 7467600"/>
              <a:gd name="connsiteY212" fmla="*/ 3532274 h 6858000"/>
              <a:gd name="connsiteX213" fmla="*/ 4441737 w 7467600"/>
              <a:gd name="connsiteY213" fmla="*/ 3399734 h 6858000"/>
              <a:gd name="connsiteX214" fmla="*/ 5425834 w 7467600"/>
              <a:gd name="connsiteY214" fmla="*/ 3162785 h 6858000"/>
              <a:gd name="connsiteX215" fmla="*/ 5401644 w 7467600"/>
              <a:gd name="connsiteY215" fmla="*/ 3617847 h 6858000"/>
              <a:gd name="connsiteX216" fmla="*/ 5467256 w 7467600"/>
              <a:gd name="connsiteY216" fmla="*/ 4175494 h 6858000"/>
              <a:gd name="connsiteX217" fmla="*/ 5448069 w 7467600"/>
              <a:gd name="connsiteY217" fmla="*/ 3567554 h 6858000"/>
              <a:gd name="connsiteX218" fmla="*/ 5425834 w 7467600"/>
              <a:gd name="connsiteY218" fmla="*/ 3162785 h 6858000"/>
              <a:gd name="connsiteX219" fmla="*/ 1318687 w 7467600"/>
              <a:gd name="connsiteY219" fmla="*/ 3113840 h 6858000"/>
              <a:gd name="connsiteX220" fmla="*/ 1066793 w 7467600"/>
              <a:gd name="connsiteY220" fmla="*/ 3212171 h 6858000"/>
              <a:gd name="connsiteX221" fmla="*/ 993319 w 7467600"/>
              <a:gd name="connsiteY221" fmla="*/ 3247648 h 6858000"/>
              <a:gd name="connsiteX222" fmla="*/ 853081 w 7467600"/>
              <a:gd name="connsiteY222" fmla="*/ 3312410 h 6858000"/>
              <a:gd name="connsiteX223" fmla="*/ 805957 w 7467600"/>
              <a:gd name="connsiteY223" fmla="*/ 3330443 h 6858000"/>
              <a:gd name="connsiteX224" fmla="*/ 1318687 w 7467600"/>
              <a:gd name="connsiteY224" fmla="*/ 3113840 h 6858000"/>
              <a:gd name="connsiteX225" fmla="*/ 5453702 w 7467600"/>
              <a:gd name="connsiteY225" fmla="*/ 3090882 h 6858000"/>
              <a:gd name="connsiteX226" fmla="*/ 5480135 w 7467600"/>
              <a:gd name="connsiteY226" fmla="*/ 3565802 h 6858000"/>
              <a:gd name="connsiteX227" fmla="*/ 5499023 w 7467600"/>
              <a:gd name="connsiteY227" fmla="*/ 4166310 h 6858000"/>
              <a:gd name="connsiteX228" fmla="*/ 5547022 w 7467600"/>
              <a:gd name="connsiteY228" fmla="*/ 3607838 h 6858000"/>
              <a:gd name="connsiteX229" fmla="*/ 5515964 w 7467600"/>
              <a:gd name="connsiteY229" fmla="*/ 3378541 h 6858000"/>
              <a:gd name="connsiteX230" fmla="*/ 5453702 w 7467600"/>
              <a:gd name="connsiteY230" fmla="*/ 3090882 h 6858000"/>
              <a:gd name="connsiteX231" fmla="*/ 1238695 w 7467600"/>
              <a:gd name="connsiteY231" fmla="*/ 3076820 h 6858000"/>
              <a:gd name="connsiteX232" fmla="*/ 716371 w 7467600"/>
              <a:gd name="connsiteY232" fmla="*/ 3293249 h 6858000"/>
              <a:gd name="connsiteX233" fmla="*/ 579522 w 7467600"/>
              <a:gd name="connsiteY233" fmla="*/ 3371759 h 6858000"/>
              <a:gd name="connsiteX234" fmla="*/ 600288 w 7467600"/>
              <a:gd name="connsiteY234" fmla="*/ 3365555 h 6858000"/>
              <a:gd name="connsiteX235" fmla="*/ 840692 w 7467600"/>
              <a:gd name="connsiteY235" fmla="*/ 3284921 h 6858000"/>
              <a:gd name="connsiteX236" fmla="*/ 979248 w 7467600"/>
              <a:gd name="connsiteY236" fmla="*/ 3221003 h 6858000"/>
              <a:gd name="connsiteX237" fmla="*/ 1053282 w 7467600"/>
              <a:gd name="connsiteY237" fmla="*/ 3185247 h 6858000"/>
              <a:gd name="connsiteX238" fmla="*/ 1320603 w 7467600"/>
              <a:gd name="connsiteY238" fmla="*/ 3081281 h 6858000"/>
              <a:gd name="connsiteX239" fmla="*/ 1238695 w 7467600"/>
              <a:gd name="connsiteY239" fmla="*/ 3076820 h 6858000"/>
              <a:gd name="connsiteX240" fmla="*/ 5425627 w 7467600"/>
              <a:gd name="connsiteY240" fmla="*/ 2954192 h 6858000"/>
              <a:gd name="connsiteX241" fmla="*/ 5470770 w 7467600"/>
              <a:gd name="connsiteY241" fmla="*/ 3005435 h 6858000"/>
              <a:gd name="connsiteX242" fmla="*/ 5519779 w 7467600"/>
              <a:gd name="connsiteY242" fmla="*/ 4359223 h 6858000"/>
              <a:gd name="connsiteX243" fmla="*/ 5520293 w 7467600"/>
              <a:gd name="connsiteY243" fmla="*/ 4360602 h 6858000"/>
              <a:gd name="connsiteX244" fmla="*/ 5767221 w 7467600"/>
              <a:gd name="connsiteY244" fmla="*/ 4665564 h 6858000"/>
              <a:gd name="connsiteX245" fmla="*/ 6937169 w 7467600"/>
              <a:gd name="connsiteY245" fmla="*/ 4815941 h 6858000"/>
              <a:gd name="connsiteX246" fmla="*/ 6953922 w 7467600"/>
              <a:gd name="connsiteY246" fmla="*/ 4890068 h 6858000"/>
              <a:gd name="connsiteX247" fmla="*/ 6071359 w 7467600"/>
              <a:gd name="connsiteY247" fmla="*/ 4770770 h 6858000"/>
              <a:gd name="connsiteX248" fmla="*/ 6038839 w 7467600"/>
              <a:gd name="connsiteY248" fmla="*/ 4764474 h 6858000"/>
              <a:gd name="connsiteX249" fmla="*/ 6038706 w 7467600"/>
              <a:gd name="connsiteY249" fmla="*/ 4763847 h 6858000"/>
              <a:gd name="connsiteX250" fmla="*/ 6037784 w 7467600"/>
              <a:gd name="connsiteY250" fmla="*/ 4764270 h 6858000"/>
              <a:gd name="connsiteX251" fmla="*/ 6038839 w 7467600"/>
              <a:gd name="connsiteY251" fmla="*/ 4764474 h 6858000"/>
              <a:gd name="connsiteX252" fmla="*/ 6040338 w 7467600"/>
              <a:gd name="connsiteY252" fmla="*/ 4771418 h 6858000"/>
              <a:gd name="connsiteX253" fmla="*/ 6024488 w 7467600"/>
              <a:gd name="connsiteY253" fmla="*/ 4809903 h 6858000"/>
              <a:gd name="connsiteX254" fmla="*/ 5599771 w 7467600"/>
              <a:gd name="connsiteY254" fmla="*/ 5509652 h 6858000"/>
              <a:gd name="connsiteX255" fmla="*/ 5548843 w 7467600"/>
              <a:gd name="connsiteY255" fmla="*/ 5563845 h 6858000"/>
              <a:gd name="connsiteX256" fmla="*/ 5940952 w 7467600"/>
              <a:gd name="connsiteY256" fmla="*/ 6250028 h 6858000"/>
              <a:gd name="connsiteX257" fmla="*/ 6043441 w 7467600"/>
              <a:gd name="connsiteY257" fmla="*/ 6665847 h 6858000"/>
              <a:gd name="connsiteX258" fmla="*/ 6093432 w 7467600"/>
              <a:gd name="connsiteY258" fmla="*/ 6858000 h 6858000"/>
              <a:gd name="connsiteX259" fmla="*/ 6034344 w 7467600"/>
              <a:gd name="connsiteY259" fmla="*/ 6858000 h 6858000"/>
              <a:gd name="connsiteX260" fmla="*/ 6026679 w 7467600"/>
              <a:gd name="connsiteY260" fmla="*/ 6836959 h 6858000"/>
              <a:gd name="connsiteX261" fmla="*/ 5800441 w 7467600"/>
              <a:gd name="connsiteY261" fmla="*/ 6335286 h 6858000"/>
              <a:gd name="connsiteX262" fmla="*/ 5526562 w 7467600"/>
              <a:gd name="connsiteY262" fmla="*/ 5705388 h 6858000"/>
              <a:gd name="connsiteX263" fmla="*/ 5519640 w 7467600"/>
              <a:gd name="connsiteY263" fmla="*/ 5683774 h 6858000"/>
              <a:gd name="connsiteX264" fmla="*/ 5844559 w 7467600"/>
              <a:gd name="connsiteY264" fmla="*/ 6553349 h 6858000"/>
              <a:gd name="connsiteX265" fmla="*/ 5975994 w 7467600"/>
              <a:gd name="connsiteY265" fmla="*/ 6858000 h 6858000"/>
              <a:gd name="connsiteX266" fmla="*/ 5898547 w 7467600"/>
              <a:gd name="connsiteY266" fmla="*/ 6858000 h 6858000"/>
              <a:gd name="connsiteX267" fmla="*/ 5682041 w 7467600"/>
              <a:gd name="connsiteY267" fmla="*/ 6355860 h 6858000"/>
              <a:gd name="connsiteX268" fmla="*/ 5461758 w 7467600"/>
              <a:gd name="connsiteY268" fmla="*/ 5820220 h 6858000"/>
              <a:gd name="connsiteX269" fmla="*/ 5237282 w 7467600"/>
              <a:gd name="connsiteY269" fmla="*/ 6579086 h 6858000"/>
              <a:gd name="connsiteX270" fmla="*/ 5115009 w 7467600"/>
              <a:gd name="connsiteY270" fmla="*/ 6858000 h 6858000"/>
              <a:gd name="connsiteX271" fmla="*/ 5028074 w 7467600"/>
              <a:gd name="connsiteY271" fmla="*/ 6858000 h 6858000"/>
              <a:gd name="connsiteX272" fmla="*/ 5079508 w 7467600"/>
              <a:gd name="connsiteY272" fmla="*/ 6749074 h 6858000"/>
              <a:gd name="connsiteX273" fmla="*/ 5371846 w 7467600"/>
              <a:gd name="connsiteY273" fmla="*/ 5924413 h 6858000"/>
              <a:gd name="connsiteX274" fmla="*/ 5270512 w 7467600"/>
              <a:gd name="connsiteY274" fmla="*/ 6138975 h 6858000"/>
              <a:gd name="connsiteX275" fmla="*/ 5062409 w 7467600"/>
              <a:gd name="connsiteY275" fmla="*/ 6653544 h 6858000"/>
              <a:gd name="connsiteX276" fmla="*/ 5036628 w 7467600"/>
              <a:gd name="connsiteY276" fmla="*/ 6754247 h 6858000"/>
              <a:gd name="connsiteX277" fmla="*/ 5009112 w 7467600"/>
              <a:gd name="connsiteY277" fmla="*/ 6858000 h 6858000"/>
              <a:gd name="connsiteX278" fmla="*/ 4976679 w 7467600"/>
              <a:gd name="connsiteY278" fmla="*/ 6858000 h 6858000"/>
              <a:gd name="connsiteX279" fmla="*/ 5006537 w 7467600"/>
              <a:gd name="connsiteY279" fmla="*/ 6747068 h 6858000"/>
              <a:gd name="connsiteX280" fmla="*/ 5032723 w 7467600"/>
              <a:gd name="connsiteY280" fmla="*/ 6644957 h 6858000"/>
              <a:gd name="connsiteX281" fmla="*/ 5242949 w 7467600"/>
              <a:gd name="connsiteY281" fmla="*/ 6125175 h 6858000"/>
              <a:gd name="connsiteX282" fmla="*/ 5286321 w 7467600"/>
              <a:gd name="connsiteY282" fmla="*/ 6033555 h 6858000"/>
              <a:gd name="connsiteX283" fmla="*/ 5008210 w 7467600"/>
              <a:gd name="connsiteY283" fmla="*/ 6649194 h 6858000"/>
              <a:gd name="connsiteX284" fmla="*/ 4986321 w 7467600"/>
              <a:gd name="connsiteY284" fmla="*/ 6765687 h 6858000"/>
              <a:gd name="connsiteX285" fmla="*/ 4973474 w 7467600"/>
              <a:gd name="connsiteY285" fmla="*/ 6858000 h 6858000"/>
              <a:gd name="connsiteX286" fmla="*/ 4907178 w 7467600"/>
              <a:gd name="connsiteY286" fmla="*/ 6858000 h 6858000"/>
              <a:gd name="connsiteX287" fmla="*/ 4910810 w 7467600"/>
              <a:gd name="connsiteY287" fmla="*/ 6829660 h 6858000"/>
              <a:gd name="connsiteX288" fmla="*/ 4987461 w 7467600"/>
              <a:gd name="connsiteY288" fmla="*/ 6432994 h 6858000"/>
              <a:gd name="connsiteX289" fmla="*/ 5179262 w 7467600"/>
              <a:gd name="connsiteY289" fmla="*/ 6035044 h 6858000"/>
              <a:gd name="connsiteX290" fmla="*/ 4689678 w 7467600"/>
              <a:gd name="connsiteY290" fmla="*/ 6440241 h 6858000"/>
              <a:gd name="connsiteX291" fmla="*/ 4477543 w 7467600"/>
              <a:gd name="connsiteY291" fmla="*/ 6674836 h 6858000"/>
              <a:gd name="connsiteX292" fmla="*/ 4329957 w 7467600"/>
              <a:gd name="connsiteY292" fmla="*/ 6858000 h 6858000"/>
              <a:gd name="connsiteX293" fmla="*/ 4218595 w 7467600"/>
              <a:gd name="connsiteY293" fmla="*/ 6858000 h 6858000"/>
              <a:gd name="connsiteX294" fmla="*/ 4368888 w 7467600"/>
              <a:gd name="connsiteY294" fmla="*/ 6668412 h 6858000"/>
              <a:gd name="connsiteX295" fmla="*/ 4563091 w 7467600"/>
              <a:gd name="connsiteY295" fmla="*/ 6442508 h 6858000"/>
              <a:gd name="connsiteX296" fmla="*/ 5387324 w 7467600"/>
              <a:gd name="connsiteY296" fmla="*/ 5705830 h 6858000"/>
              <a:gd name="connsiteX297" fmla="*/ 5073620 w 7467600"/>
              <a:gd name="connsiteY297" fmla="*/ 5955437 h 6858000"/>
              <a:gd name="connsiteX298" fmla="*/ 4689789 w 7467600"/>
              <a:gd name="connsiteY298" fmla="*/ 6268382 h 6858000"/>
              <a:gd name="connsiteX299" fmla="*/ 4418722 w 7467600"/>
              <a:gd name="connsiteY299" fmla="*/ 6570886 h 6858000"/>
              <a:gd name="connsiteX300" fmla="*/ 4214944 w 7467600"/>
              <a:gd name="connsiteY300" fmla="*/ 6858000 h 6858000"/>
              <a:gd name="connsiteX301" fmla="*/ 4177898 w 7467600"/>
              <a:gd name="connsiteY301" fmla="*/ 6858000 h 6858000"/>
              <a:gd name="connsiteX302" fmla="*/ 4391597 w 7467600"/>
              <a:gd name="connsiteY302" fmla="*/ 6556370 h 6858000"/>
              <a:gd name="connsiteX303" fmla="*/ 4668889 w 7467600"/>
              <a:gd name="connsiteY303" fmla="*/ 6246399 h 6858000"/>
              <a:gd name="connsiteX304" fmla="*/ 5055427 w 7467600"/>
              <a:gd name="connsiteY304" fmla="*/ 5931476 h 6858000"/>
              <a:gd name="connsiteX305" fmla="*/ 5371814 w 7467600"/>
              <a:gd name="connsiteY305" fmla="*/ 5678975 h 6858000"/>
              <a:gd name="connsiteX306" fmla="*/ 4987918 w 7467600"/>
              <a:gd name="connsiteY306" fmla="*/ 5838701 h 6858000"/>
              <a:gd name="connsiteX307" fmla="*/ 4317146 w 7467600"/>
              <a:gd name="connsiteY307" fmla="*/ 6587716 h 6858000"/>
              <a:gd name="connsiteX308" fmla="*/ 4171627 w 7467600"/>
              <a:gd name="connsiteY308" fmla="*/ 6858000 h 6858000"/>
              <a:gd name="connsiteX309" fmla="*/ 4081585 w 7467600"/>
              <a:gd name="connsiteY309" fmla="*/ 6858000 h 6858000"/>
              <a:gd name="connsiteX310" fmla="*/ 4238603 w 7467600"/>
              <a:gd name="connsiteY310" fmla="*/ 6559341 h 6858000"/>
              <a:gd name="connsiteX311" fmla="*/ 4778333 w 7467600"/>
              <a:gd name="connsiteY311" fmla="*/ 5873626 h 6858000"/>
              <a:gd name="connsiteX312" fmla="*/ 5414185 w 7467600"/>
              <a:gd name="connsiteY312" fmla="*/ 5573882 h 6858000"/>
              <a:gd name="connsiteX313" fmla="*/ 5959648 w 7467600"/>
              <a:gd name="connsiteY313" fmla="*/ 4760797 h 6858000"/>
              <a:gd name="connsiteX314" fmla="*/ 5355019 w 7467600"/>
              <a:gd name="connsiteY314" fmla="*/ 4734672 h 6858000"/>
              <a:gd name="connsiteX315" fmla="*/ 5083565 w 7467600"/>
              <a:gd name="connsiteY315" fmla="*/ 5179121 h 6858000"/>
              <a:gd name="connsiteX316" fmla="*/ 4713577 w 7467600"/>
              <a:gd name="connsiteY316" fmla="*/ 5616803 h 6858000"/>
              <a:gd name="connsiteX317" fmla="*/ 3989559 w 7467600"/>
              <a:gd name="connsiteY317" fmla="*/ 6145945 h 6858000"/>
              <a:gd name="connsiteX318" fmla="*/ 3939824 w 7467600"/>
              <a:gd name="connsiteY318" fmla="*/ 6066900 h 6858000"/>
              <a:gd name="connsiteX319" fmla="*/ 4584537 w 7467600"/>
              <a:gd name="connsiteY319" fmla="*/ 5324826 h 6858000"/>
              <a:gd name="connsiteX320" fmla="*/ 5037105 w 7467600"/>
              <a:gd name="connsiteY320" fmla="*/ 5088765 h 6858000"/>
              <a:gd name="connsiteX321" fmla="*/ 5039930 w 7467600"/>
              <a:gd name="connsiteY321" fmla="*/ 5089585 h 6858000"/>
              <a:gd name="connsiteX322" fmla="*/ 5263764 w 7467600"/>
              <a:gd name="connsiteY322" fmla="*/ 4735525 h 6858000"/>
              <a:gd name="connsiteX323" fmla="*/ 4086300 w 7467600"/>
              <a:gd name="connsiteY323" fmla="*/ 4884599 h 6858000"/>
              <a:gd name="connsiteX324" fmla="*/ 4085485 w 7467600"/>
              <a:gd name="connsiteY324" fmla="*/ 4899070 h 6858000"/>
              <a:gd name="connsiteX325" fmla="*/ 3871915 w 7467600"/>
              <a:gd name="connsiteY325" fmla="*/ 5253645 h 6858000"/>
              <a:gd name="connsiteX326" fmla="*/ 3799374 w 7467600"/>
              <a:gd name="connsiteY326" fmla="*/ 5466127 h 6858000"/>
              <a:gd name="connsiteX327" fmla="*/ 3498850 w 7467600"/>
              <a:gd name="connsiteY327" fmla="*/ 6661888 h 6858000"/>
              <a:gd name="connsiteX328" fmla="*/ 3399216 w 7467600"/>
              <a:gd name="connsiteY328" fmla="*/ 6858000 h 6858000"/>
              <a:gd name="connsiteX329" fmla="*/ 3303688 w 7467600"/>
              <a:gd name="connsiteY329" fmla="*/ 6858000 h 6858000"/>
              <a:gd name="connsiteX330" fmla="*/ 3391774 w 7467600"/>
              <a:gd name="connsiteY330" fmla="*/ 6697181 h 6858000"/>
              <a:gd name="connsiteX331" fmla="*/ 3735540 w 7467600"/>
              <a:gd name="connsiteY331" fmla="*/ 5546923 h 6858000"/>
              <a:gd name="connsiteX332" fmla="*/ 3729438 w 7467600"/>
              <a:gd name="connsiteY332" fmla="*/ 5569058 h 6858000"/>
              <a:gd name="connsiteX333" fmla="*/ 3707782 w 7467600"/>
              <a:gd name="connsiteY333" fmla="*/ 5644908 h 6858000"/>
              <a:gd name="connsiteX334" fmla="*/ 3583827 w 7467600"/>
              <a:gd name="connsiteY334" fmla="*/ 6039215 h 6858000"/>
              <a:gd name="connsiteX335" fmla="*/ 3547861 w 7467600"/>
              <a:gd name="connsiteY335" fmla="*/ 6129609 h 6858000"/>
              <a:gd name="connsiteX336" fmla="*/ 3490905 w 7467600"/>
              <a:gd name="connsiteY336" fmla="*/ 6277660 h 6858000"/>
              <a:gd name="connsiteX337" fmla="*/ 3455859 w 7467600"/>
              <a:gd name="connsiteY337" fmla="*/ 6391301 h 6858000"/>
              <a:gd name="connsiteX338" fmla="*/ 3429112 w 7467600"/>
              <a:gd name="connsiteY338" fmla="*/ 6479469 h 6858000"/>
              <a:gd name="connsiteX339" fmla="*/ 3304862 w 7467600"/>
              <a:gd name="connsiteY339" fmla="*/ 6796476 h 6858000"/>
              <a:gd name="connsiteX340" fmla="*/ 3276071 w 7467600"/>
              <a:gd name="connsiteY340" fmla="*/ 6858000 h 6858000"/>
              <a:gd name="connsiteX341" fmla="*/ 3240805 w 7467600"/>
              <a:gd name="connsiteY341" fmla="*/ 6858000 h 6858000"/>
              <a:gd name="connsiteX342" fmla="*/ 3275917 w 7467600"/>
              <a:gd name="connsiteY342" fmla="*/ 6783192 h 6858000"/>
              <a:gd name="connsiteX343" fmla="*/ 3399358 w 7467600"/>
              <a:gd name="connsiteY343" fmla="*/ 6469011 h 6858000"/>
              <a:gd name="connsiteX344" fmla="*/ 3425650 w 7467600"/>
              <a:gd name="connsiteY344" fmla="*/ 6381333 h 6858000"/>
              <a:gd name="connsiteX345" fmla="*/ 3460661 w 7467600"/>
              <a:gd name="connsiteY345" fmla="*/ 6266763 h 6858000"/>
              <a:gd name="connsiteX346" fmla="*/ 3518021 w 7467600"/>
              <a:gd name="connsiteY346" fmla="*/ 6117298 h 6858000"/>
              <a:gd name="connsiteX347" fmla="*/ 3554035 w 7467600"/>
              <a:gd name="connsiteY347" fmla="*/ 6027832 h 6858000"/>
              <a:gd name="connsiteX348" fmla="*/ 3677174 w 7467600"/>
              <a:gd name="connsiteY348" fmla="*/ 5636351 h 6858000"/>
              <a:gd name="connsiteX349" fmla="*/ 3698819 w 7467600"/>
              <a:gd name="connsiteY349" fmla="*/ 5560503 h 6858000"/>
              <a:gd name="connsiteX350" fmla="*/ 3702094 w 7467600"/>
              <a:gd name="connsiteY350" fmla="*/ 5549194 h 6858000"/>
              <a:gd name="connsiteX351" fmla="*/ 3398355 w 7467600"/>
              <a:gd name="connsiteY351" fmla="*/ 6094603 h 6858000"/>
              <a:gd name="connsiteX352" fmla="*/ 3193941 w 7467600"/>
              <a:gd name="connsiteY352" fmla="*/ 6798775 h 6858000"/>
              <a:gd name="connsiteX353" fmla="*/ 3184140 w 7467600"/>
              <a:gd name="connsiteY353" fmla="*/ 6858000 h 6858000"/>
              <a:gd name="connsiteX354" fmla="*/ 3099978 w 7467600"/>
              <a:gd name="connsiteY354" fmla="*/ 6858000 h 6858000"/>
              <a:gd name="connsiteX355" fmla="*/ 3101556 w 7467600"/>
              <a:gd name="connsiteY355" fmla="*/ 6843337 h 6858000"/>
              <a:gd name="connsiteX356" fmla="*/ 3370162 w 7467600"/>
              <a:gd name="connsiteY356" fmla="*/ 5785550 h 6858000"/>
              <a:gd name="connsiteX357" fmla="*/ 3746477 w 7467600"/>
              <a:gd name="connsiteY357" fmla="*/ 5377889 h 6858000"/>
              <a:gd name="connsiteX358" fmla="*/ 3863399 w 7467600"/>
              <a:gd name="connsiteY358" fmla="*/ 5087257 h 6858000"/>
              <a:gd name="connsiteX359" fmla="*/ 3968712 w 7467600"/>
              <a:gd name="connsiteY359" fmla="*/ 4913989 h 6858000"/>
              <a:gd name="connsiteX360" fmla="*/ 2792390 w 7467600"/>
              <a:gd name="connsiteY360" fmla="*/ 5382974 h 6858000"/>
              <a:gd name="connsiteX361" fmla="*/ 2714982 w 7467600"/>
              <a:gd name="connsiteY361" fmla="*/ 5427051 h 6858000"/>
              <a:gd name="connsiteX362" fmla="*/ 2813361 w 7467600"/>
              <a:gd name="connsiteY362" fmla="*/ 6023912 h 6858000"/>
              <a:gd name="connsiteX363" fmla="*/ 2688430 w 7467600"/>
              <a:gd name="connsiteY363" fmla="*/ 6801564 h 6858000"/>
              <a:gd name="connsiteX364" fmla="*/ 2629626 w 7467600"/>
              <a:gd name="connsiteY364" fmla="*/ 6763394 h 6858000"/>
              <a:gd name="connsiteX365" fmla="*/ 2565328 w 7467600"/>
              <a:gd name="connsiteY365" fmla="*/ 5516399 h 6858000"/>
              <a:gd name="connsiteX366" fmla="*/ 1922999 w 7467600"/>
              <a:gd name="connsiteY366" fmla="*/ 5980343 h 6858000"/>
              <a:gd name="connsiteX367" fmla="*/ 1950261 w 7467600"/>
              <a:gd name="connsiteY367" fmla="*/ 6405858 h 6858000"/>
              <a:gd name="connsiteX368" fmla="*/ 2365554 w 7467600"/>
              <a:gd name="connsiteY368" fmla="*/ 6759107 h 6858000"/>
              <a:gd name="connsiteX369" fmla="*/ 2424142 w 7467600"/>
              <a:gd name="connsiteY369" fmla="*/ 6858000 h 6858000"/>
              <a:gd name="connsiteX370" fmla="*/ 2395994 w 7467600"/>
              <a:gd name="connsiteY370" fmla="*/ 6858000 h 6858000"/>
              <a:gd name="connsiteX371" fmla="*/ 2392863 w 7467600"/>
              <a:gd name="connsiteY371" fmla="*/ 6852964 h 6858000"/>
              <a:gd name="connsiteX372" fmla="*/ 2017589 w 7467600"/>
              <a:gd name="connsiteY372" fmla="*/ 6493982 h 6858000"/>
              <a:gd name="connsiteX373" fmla="*/ 2147336 w 7467600"/>
              <a:gd name="connsiteY373" fmla="*/ 6594052 h 6858000"/>
              <a:gd name="connsiteX374" fmla="*/ 2207047 w 7467600"/>
              <a:gd name="connsiteY374" fmla="*/ 6654540 h 6858000"/>
              <a:gd name="connsiteX375" fmla="*/ 2299106 w 7467600"/>
              <a:gd name="connsiteY375" fmla="*/ 6778931 h 6858000"/>
              <a:gd name="connsiteX376" fmla="*/ 2314430 w 7467600"/>
              <a:gd name="connsiteY376" fmla="*/ 6801144 h 6858000"/>
              <a:gd name="connsiteX377" fmla="*/ 2352406 w 7467600"/>
              <a:gd name="connsiteY377" fmla="*/ 6858000 h 6858000"/>
              <a:gd name="connsiteX378" fmla="*/ 2314492 w 7467600"/>
              <a:gd name="connsiteY378" fmla="*/ 6858000 h 6858000"/>
              <a:gd name="connsiteX379" fmla="*/ 2288095 w 7467600"/>
              <a:gd name="connsiteY379" fmla="*/ 6818030 h 6858000"/>
              <a:gd name="connsiteX380" fmla="*/ 2272768 w 7467600"/>
              <a:gd name="connsiteY380" fmla="*/ 6795822 h 6858000"/>
              <a:gd name="connsiteX381" fmla="*/ 2182715 w 7467600"/>
              <a:gd name="connsiteY381" fmla="*/ 6675071 h 6858000"/>
              <a:gd name="connsiteX382" fmla="*/ 2032061 w 7467600"/>
              <a:gd name="connsiteY382" fmla="*/ 6541380 h 6858000"/>
              <a:gd name="connsiteX383" fmla="*/ 2257220 w 7467600"/>
              <a:gd name="connsiteY383" fmla="*/ 6826257 h 6858000"/>
              <a:gd name="connsiteX384" fmla="*/ 2281324 w 7467600"/>
              <a:gd name="connsiteY384" fmla="*/ 6858000 h 6858000"/>
              <a:gd name="connsiteX385" fmla="*/ 2242860 w 7467600"/>
              <a:gd name="connsiteY385" fmla="*/ 6858000 h 6858000"/>
              <a:gd name="connsiteX386" fmla="*/ 2232818 w 7467600"/>
              <a:gd name="connsiteY386" fmla="*/ 6844926 h 6858000"/>
              <a:gd name="connsiteX387" fmla="*/ 1990172 w 7467600"/>
              <a:gd name="connsiteY387" fmla="*/ 6542121 h 6858000"/>
              <a:gd name="connsiteX388" fmla="*/ 2124090 w 7467600"/>
              <a:gd name="connsiteY388" fmla="*/ 6761017 h 6858000"/>
              <a:gd name="connsiteX389" fmla="*/ 2200380 w 7467600"/>
              <a:gd name="connsiteY389" fmla="*/ 6858000 h 6858000"/>
              <a:gd name="connsiteX390" fmla="*/ 2147507 w 7467600"/>
              <a:gd name="connsiteY390" fmla="*/ 6858000 h 6858000"/>
              <a:gd name="connsiteX391" fmla="*/ 2070668 w 7467600"/>
              <a:gd name="connsiteY391" fmla="*/ 6761520 h 6858000"/>
              <a:gd name="connsiteX392" fmla="*/ 1975142 w 7467600"/>
              <a:gd name="connsiteY392" fmla="*/ 6585570 h 6858000"/>
              <a:gd name="connsiteX393" fmla="*/ 2050035 w 7467600"/>
              <a:gd name="connsiteY393" fmla="*/ 6813345 h 6858000"/>
              <a:gd name="connsiteX394" fmla="*/ 2063025 w 7467600"/>
              <a:gd name="connsiteY394" fmla="*/ 6858000 h 6858000"/>
              <a:gd name="connsiteX395" fmla="*/ 2021675 w 7467600"/>
              <a:gd name="connsiteY395" fmla="*/ 6858000 h 6858000"/>
              <a:gd name="connsiteX396" fmla="*/ 2019308 w 7467600"/>
              <a:gd name="connsiteY396" fmla="*/ 6847118 h 6858000"/>
              <a:gd name="connsiteX397" fmla="*/ 1938835 w 7467600"/>
              <a:gd name="connsiteY397" fmla="*/ 6551160 h 6858000"/>
              <a:gd name="connsiteX398" fmla="*/ 1953230 w 7467600"/>
              <a:gd name="connsiteY398" fmla="*/ 6759699 h 6858000"/>
              <a:gd name="connsiteX399" fmla="*/ 1956763 w 7467600"/>
              <a:gd name="connsiteY399" fmla="*/ 6778191 h 6858000"/>
              <a:gd name="connsiteX400" fmla="*/ 1967925 w 7467600"/>
              <a:gd name="connsiteY400" fmla="*/ 6858000 h 6858000"/>
              <a:gd name="connsiteX401" fmla="*/ 1936622 w 7467600"/>
              <a:gd name="connsiteY401" fmla="*/ 6858000 h 6858000"/>
              <a:gd name="connsiteX402" fmla="*/ 1926261 w 7467600"/>
              <a:gd name="connsiteY402" fmla="*/ 6784064 h 6858000"/>
              <a:gd name="connsiteX403" fmla="*/ 1922724 w 7467600"/>
              <a:gd name="connsiteY403" fmla="*/ 6765577 h 6858000"/>
              <a:gd name="connsiteX404" fmla="*/ 1904650 w 7467600"/>
              <a:gd name="connsiteY404" fmla="*/ 6639616 h 6858000"/>
              <a:gd name="connsiteX405" fmla="*/ 1885273 w 7467600"/>
              <a:gd name="connsiteY405" fmla="*/ 6858000 h 6858000"/>
              <a:gd name="connsiteX406" fmla="*/ 1854363 w 7467600"/>
              <a:gd name="connsiteY406" fmla="*/ 6858000 h 6858000"/>
              <a:gd name="connsiteX407" fmla="*/ 1880391 w 7467600"/>
              <a:gd name="connsiteY407" fmla="*/ 6603796 h 6858000"/>
              <a:gd name="connsiteX408" fmla="*/ 1818273 w 7467600"/>
              <a:gd name="connsiteY408" fmla="*/ 6715729 h 6858000"/>
              <a:gd name="connsiteX409" fmla="*/ 1794691 w 7467600"/>
              <a:gd name="connsiteY409" fmla="*/ 6843239 h 6858000"/>
              <a:gd name="connsiteX410" fmla="*/ 1794914 w 7467600"/>
              <a:gd name="connsiteY410" fmla="*/ 6858000 h 6858000"/>
              <a:gd name="connsiteX411" fmla="*/ 1746128 w 7467600"/>
              <a:gd name="connsiteY411" fmla="*/ 6858000 h 6858000"/>
              <a:gd name="connsiteX412" fmla="*/ 1753934 w 7467600"/>
              <a:gd name="connsiteY412" fmla="*/ 6724796 h 6858000"/>
              <a:gd name="connsiteX413" fmla="*/ 1792053 w 7467600"/>
              <a:gd name="connsiteY413" fmla="*/ 6572396 h 6858000"/>
              <a:gd name="connsiteX414" fmla="*/ 1862248 w 7467600"/>
              <a:gd name="connsiteY414" fmla="*/ 6266397 h 6858000"/>
              <a:gd name="connsiteX415" fmla="*/ 1862250 w 7467600"/>
              <a:gd name="connsiteY415" fmla="*/ 6033531 h 6858000"/>
              <a:gd name="connsiteX416" fmla="*/ 1211999 w 7467600"/>
              <a:gd name="connsiteY416" fmla="*/ 6683610 h 6858000"/>
              <a:gd name="connsiteX417" fmla="*/ 1213266 w 7467600"/>
              <a:gd name="connsiteY417" fmla="*/ 6691947 h 6858000"/>
              <a:gd name="connsiteX418" fmla="*/ 1203370 w 7467600"/>
              <a:gd name="connsiteY418" fmla="*/ 6850676 h 6858000"/>
              <a:gd name="connsiteX419" fmla="*/ 1203671 w 7467600"/>
              <a:gd name="connsiteY419" fmla="*/ 6858000 h 6858000"/>
              <a:gd name="connsiteX420" fmla="*/ 1143180 w 7467600"/>
              <a:gd name="connsiteY420" fmla="*/ 6858000 h 6858000"/>
              <a:gd name="connsiteX421" fmla="*/ 1142176 w 7467600"/>
              <a:gd name="connsiteY421" fmla="*/ 6766045 h 6858000"/>
              <a:gd name="connsiteX422" fmla="*/ 1067484 w 7467600"/>
              <a:gd name="connsiteY422" fmla="*/ 6858000 h 6858000"/>
              <a:gd name="connsiteX423" fmla="*/ 953928 w 7467600"/>
              <a:gd name="connsiteY423" fmla="*/ 6858000 h 6858000"/>
              <a:gd name="connsiteX424" fmla="*/ 959715 w 7467600"/>
              <a:gd name="connsiteY424" fmla="*/ 6850185 h 6858000"/>
              <a:gd name="connsiteX425" fmla="*/ 1483788 w 7467600"/>
              <a:gd name="connsiteY425" fmla="*/ 6259174 h 6858000"/>
              <a:gd name="connsiteX426" fmla="*/ 1100671 w 7467600"/>
              <a:gd name="connsiteY426" fmla="*/ 6252137 h 6858000"/>
              <a:gd name="connsiteX427" fmla="*/ 1090144 w 7467600"/>
              <a:gd name="connsiteY427" fmla="*/ 6256748 h 6858000"/>
              <a:gd name="connsiteX428" fmla="*/ 1095872 w 7467600"/>
              <a:gd name="connsiteY428" fmla="*/ 6271892 h 6858000"/>
              <a:gd name="connsiteX429" fmla="*/ 262785 w 7467600"/>
              <a:gd name="connsiteY429" fmla="*/ 6845450 h 6858000"/>
              <a:gd name="connsiteX430" fmla="*/ 209968 w 7467600"/>
              <a:gd name="connsiteY430" fmla="*/ 6770713 h 6858000"/>
              <a:gd name="connsiteX431" fmla="*/ 873460 w 7467600"/>
              <a:gd name="connsiteY431" fmla="*/ 6253768 h 6858000"/>
              <a:gd name="connsiteX432" fmla="*/ 192686 w 7467600"/>
              <a:gd name="connsiteY432" fmla="*/ 5849257 h 6858000"/>
              <a:gd name="connsiteX433" fmla="*/ 4696 w 7467600"/>
              <a:gd name="connsiteY433" fmla="*/ 5697668 h 6858000"/>
              <a:gd name="connsiteX434" fmla="*/ 0 w 7467600"/>
              <a:gd name="connsiteY434" fmla="*/ 5689984 h 6858000"/>
              <a:gd name="connsiteX435" fmla="*/ 0 w 7467600"/>
              <a:gd name="connsiteY435" fmla="*/ 5513472 h 6858000"/>
              <a:gd name="connsiteX436" fmla="*/ 174101 w 7467600"/>
              <a:gd name="connsiteY436" fmla="*/ 5620277 h 6858000"/>
              <a:gd name="connsiteX437" fmla="*/ 891800 w 7467600"/>
              <a:gd name="connsiteY437" fmla="*/ 6036935 h 6858000"/>
              <a:gd name="connsiteX438" fmla="*/ 1072219 w 7467600"/>
              <a:gd name="connsiteY438" fmla="*/ 6169443 h 6858000"/>
              <a:gd name="connsiteX439" fmla="*/ 1074117 w 7467600"/>
              <a:gd name="connsiteY439" fmla="*/ 6170301 h 6858000"/>
              <a:gd name="connsiteX440" fmla="*/ 1083114 w 7467600"/>
              <a:gd name="connsiteY440" fmla="*/ 6174131 h 6858000"/>
              <a:gd name="connsiteX441" fmla="*/ 1543010 w 7467600"/>
              <a:gd name="connsiteY441" fmla="*/ 6191140 h 6858000"/>
              <a:gd name="connsiteX442" fmla="*/ 1551080 w 7467600"/>
              <a:gd name="connsiteY442" fmla="*/ 6195006 h 6858000"/>
              <a:gd name="connsiteX443" fmla="*/ 2345443 w 7467600"/>
              <a:gd name="connsiteY443" fmla="*/ 5549882 h 6858000"/>
              <a:gd name="connsiteX444" fmla="*/ 1721499 w 7467600"/>
              <a:gd name="connsiteY444" fmla="*/ 5599969 h 6858000"/>
              <a:gd name="connsiteX445" fmla="*/ 767716 w 7467600"/>
              <a:gd name="connsiteY445" fmla="*/ 5472768 h 6858000"/>
              <a:gd name="connsiteX446" fmla="*/ 722147 w 7467600"/>
              <a:gd name="connsiteY446" fmla="*/ 5393091 h 6858000"/>
              <a:gd name="connsiteX447" fmla="*/ 1485552 w 7467600"/>
              <a:gd name="connsiteY447" fmla="*/ 5313202 h 6858000"/>
              <a:gd name="connsiteX448" fmla="*/ 2143004 w 7467600"/>
              <a:gd name="connsiteY448" fmla="*/ 5402420 h 6858000"/>
              <a:gd name="connsiteX449" fmla="*/ 1933391 w 7467600"/>
              <a:gd name="connsiteY449" fmla="*/ 5156971 h 6858000"/>
              <a:gd name="connsiteX450" fmla="*/ 1827118 w 7467600"/>
              <a:gd name="connsiteY450" fmla="*/ 4968410 h 6858000"/>
              <a:gd name="connsiteX451" fmla="*/ 1837349 w 7467600"/>
              <a:gd name="connsiteY451" fmla="*/ 4956357 h 6858000"/>
              <a:gd name="connsiteX452" fmla="*/ 2162835 w 7467600"/>
              <a:gd name="connsiteY452" fmla="*/ 5187853 h 6858000"/>
              <a:gd name="connsiteX453" fmla="*/ 2257167 w 7467600"/>
              <a:gd name="connsiteY453" fmla="*/ 5462123 h 6858000"/>
              <a:gd name="connsiteX454" fmla="*/ 2261598 w 7467600"/>
              <a:gd name="connsiteY454" fmla="*/ 5467998 h 6858000"/>
              <a:gd name="connsiteX455" fmla="*/ 2437177 w 7467600"/>
              <a:gd name="connsiteY455" fmla="*/ 5479608 h 6858000"/>
              <a:gd name="connsiteX456" fmla="*/ 2445247 w 7467600"/>
              <a:gd name="connsiteY456" fmla="*/ 5483476 h 6858000"/>
              <a:gd name="connsiteX457" fmla="*/ 2743626 w 7467600"/>
              <a:gd name="connsiteY457" fmla="*/ 5304819 h 6858000"/>
              <a:gd name="connsiteX458" fmla="*/ 3048102 w 7467600"/>
              <a:gd name="connsiteY458" fmla="*/ 5150595 h 6858000"/>
              <a:gd name="connsiteX459" fmla="*/ 1799414 w 7467600"/>
              <a:gd name="connsiteY459" fmla="*/ 4694732 h 6858000"/>
              <a:gd name="connsiteX460" fmla="*/ 1771735 w 7467600"/>
              <a:gd name="connsiteY460" fmla="*/ 4619929 h 6858000"/>
              <a:gd name="connsiteX461" fmla="*/ 3104273 w 7467600"/>
              <a:gd name="connsiteY461" fmla="*/ 5076159 h 6858000"/>
              <a:gd name="connsiteX462" fmla="*/ 3113245 w 7467600"/>
              <a:gd name="connsiteY462" fmla="*/ 5090705 h 6858000"/>
              <a:gd name="connsiteX463" fmla="*/ 3126294 w 7467600"/>
              <a:gd name="connsiteY463" fmla="*/ 5114400 h 6858000"/>
              <a:gd name="connsiteX464" fmla="*/ 3937433 w 7467600"/>
              <a:gd name="connsiteY464" fmla="*/ 4830473 h 6858000"/>
              <a:gd name="connsiteX465" fmla="*/ 3590475 w 7467600"/>
              <a:gd name="connsiteY465" fmla="*/ 4597974 h 6858000"/>
              <a:gd name="connsiteX466" fmla="*/ 3100264 w 7467600"/>
              <a:gd name="connsiteY466" fmla="*/ 4579845 h 6858000"/>
              <a:gd name="connsiteX467" fmla="*/ 2183576 w 7467600"/>
              <a:gd name="connsiteY467" fmla="*/ 4227150 h 6858000"/>
              <a:gd name="connsiteX468" fmla="*/ 2151029 w 7467600"/>
              <a:gd name="connsiteY468" fmla="*/ 4146947 h 6858000"/>
              <a:gd name="connsiteX469" fmla="*/ 3563434 w 7467600"/>
              <a:gd name="connsiteY469" fmla="*/ 4469115 h 6858000"/>
              <a:gd name="connsiteX470" fmla="*/ 3177952 w 7467600"/>
              <a:gd name="connsiteY470" fmla="*/ 3657386 h 6858000"/>
              <a:gd name="connsiteX471" fmla="*/ 3189263 w 7467600"/>
              <a:gd name="connsiteY471" fmla="*/ 3625726 h 6858000"/>
              <a:gd name="connsiteX472" fmla="*/ 3560912 w 7467600"/>
              <a:gd name="connsiteY472" fmla="*/ 4079863 h 6858000"/>
              <a:gd name="connsiteX473" fmla="*/ 3626636 w 7467600"/>
              <a:gd name="connsiteY473" fmla="*/ 4512230 h 6858000"/>
              <a:gd name="connsiteX474" fmla="*/ 3653088 w 7467600"/>
              <a:gd name="connsiteY474" fmla="*/ 4521417 h 6858000"/>
              <a:gd name="connsiteX475" fmla="*/ 3988128 w 7467600"/>
              <a:gd name="connsiteY475" fmla="*/ 4817267 h 6858000"/>
              <a:gd name="connsiteX476" fmla="*/ 4830582 w 7467600"/>
              <a:gd name="connsiteY476" fmla="*/ 4676000 h 6858000"/>
              <a:gd name="connsiteX477" fmla="*/ 4830100 w 7467600"/>
              <a:gd name="connsiteY477" fmla="*/ 4675554 h 6858000"/>
              <a:gd name="connsiteX478" fmla="*/ 4036318 w 7467600"/>
              <a:gd name="connsiteY478" fmla="*/ 4147013 h 6858000"/>
              <a:gd name="connsiteX479" fmla="*/ 3432098 w 7467600"/>
              <a:gd name="connsiteY479" fmla="*/ 3537312 h 6858000"/>
              <a:gd name="connsiteX480" fmla="*/ 3446761 w 7467600"/>
              <a:gd name="connsiteY480" fmla="*/ 3461278 h 6858000"/>
              <a:gd name="connsiteX481" fmla="*/ 4419733 w 7467600"/>
              <a:gd name="connsiteY481" fmla="*/ 3963555 h 6858000"/>
              <a:gd name="connsiteX482" fmla="*/ 4781371 w 7467600"/>
              <a:gd name="connsiteY482" fmla="*/ 4458604 h 6858000"/>
              <a:gd name="connsiteX483" fmla="*/ 4780440 w 7467600"/>
              <a:gd name="connsiteY483" fmla="*/ 4470290 h 6858000"/>
              <a:gd name="connsiteX484" fmla="*/ 4898954 w 7467600"/>
              <a:gd name="connsiteY484" fmla="*/ 4662092 h 6858000"/>
              <a:gd name="connsiteX485" fmla="*/ 4900699 w 7467600"/>
              <a:gd name="connsiteY485" fmla="*/ 4670867 h 6858000"/>
              <a:gd name="connsiteX486" fmla="*/ 5714511 w 7467600"/>
              <a:gd name="connsiteY486" fmla="*/ 4663483 h 6858000"/>
              <a:gd name="connsiteX487" fmla="*/ 5464793 w 7467600"/>
              <a:gd name="connsiteY487" fmla="*/ 4393556 h 6858000"/>
              <a:gd name="connsiteX488" fmla="*/ 5461897 w 7467600"/>
              <a:gd name="connsiteY488" fmla="*/ 4390879 h 6858000"/>
              <a:gd name="connsiteX489" fmla="*/ 4294126 w 7467600"/>
              <a:gd name="connsiteY489" fmla="*/ 3303048 h 6858000"/>
              <a:gd name="connsiteX490" fmla="*/ 4305321 w 7467600"/>
              <a:gd name="connsiteY490" fmla="*/ 3256953 h 6858000"/>
              <a:gd name="connsiteX491" fmla="*/ 4949299 w 7467600"/>
              <a:gd name="connsiteY491" fmla="*/ 3766336 h 6858000"/>
              <a:gd name="connsiteX492" fmla="*/ 5291452 w 7467600"/>
              <a:gd name="connsiteY492" fmla="*/ 4076801 h 6858000"/>
              <a:gd name="connsiteX493" fmla="*/ 5434998 w 7467600"/>
              <a:gd name="connsiteY493" fmla="*/ 4254100 h 6858000"/>
              <a:gd name="connsiteX494" fmla="*/ 5351015 w 7467600"/>
              <a:gd name="connsiteY494" fmla="*/ 3760989 h 6858000"/>
              <a:gd name="connsiteX495" fmla="*/ 5413780 w 7467600"/>
              <a:gd name="connsiteY495" fmla="*/ 2966265 h 6858000"/>
              <a:gd name="connsiteX496" fmla="*/ 5425627 w 7467600"/>
              <a:gd name="connsiteY496" fmla="*/ 2954192 h 6858000"/>
              <a:gd name="connsiteX497" fmla="*/ 6604735 w 7467600"/>
              <a:gd name="connsiteY497" fmla="*/ 2041381 h 6858000"/>
              <a:gd name="connsiteX498" fmla="*/ 7204487 w 7467600"/>
              <a:gd name="connsiteY498" fmla="*/ 2742112 h 6858000"/>
              <a:gd name="connsiteX499" fmla="*/ 7131592 w 7467600"/>
              <a:gd name="connsiteY499" fmla="*/ 2672096 h 6858000"/>
              <a:gd name="connsiteX500" fmla="*/ 6996344 w 7467600"/>
              <a:gd name="connsiteY500" fmla="*/ 2518310 h 6858000"/>
              <a:gd name="connsiteX501" fmla="*/ 6735495 w 7467600"/>
              <a:gd name="connsiteY501" fmla="*/ 2196890 h 6858000"/>
              <a:gd name="connsiteX502" fmla="*/ 6721901 w 7467600"/>
              <a:gd name="connsiteY502" fmla="*/ 2179274 h 6858000"/>
              <a:gd name="connsiteX503" fmla="*/ 6604735 w 7467600"/>
              <a:gd name="connsiteY503" fmla="*/ 2041381 h 6858000"/>
              <a:gd name="connsiteX504" fmla="*/ 6591670 w 7467600"/>
              <a:gd name="connsiteY504" fmla="*/ 1988277 h 6858000"/>
              <a:gd name="connsiteX505" fmla="*/ 6747349 w 7467600"/>
              <a:gd name="connsiteY505" fmla="*/ 2160069 h 6858000"/>
              <a:gd name="connsiteX506" fmla="*/ 6760943 w 7467600"/>
              <a:gd name="connsiteY506" fmla="*/ 2177686 h 6858000"/>
              <a:gd name="connsiteX507" fmla="*/ 7021065 w 7467600"/>
              <a:gd name="connsiteY507" fmla="*/ 2498102 h 6858000"/>
              <a:gd name="connsiteX508" fmla="*/ 7155223 w 7467600"/>
              <a:gd name="connsiteY508" fmla="*/ 2650386 h 6858000"/>
              <a:gd name="connsiteX509" fmla="*/ 7203167 w 7467600"/>
              <a:gd name="connsiteY509" fmla="*/ 2697288 h 6858000"/>
              <a:gd name="connsiteX510" fmla="*/ 6937703 w 7467600"/>
              <a:gd name="connsiteY510" fmla="*/ 2321981 h 6858000"/>
              <a:gd name="connsiteX511" fmla="*/ 6591670 w 7467600"/>
              <a:gd name="connsiteY511" fmla="*/ 1988277 h 6858000"/>
              <a:gd name="connsiteX512" fmla="*/ 5798671 w 7467600"/>
              <a:gd name="connsiteY512" fmla="*/ 1981601 h 6858000"/>
              <a:gd name="connsiteX513" fmla="*/ 5754709 w 7467600"/>
              <a:gd name="connsiteY513" fmla="*/ 2071454 h 6858000"/>
              <a:gd name="connsiteX514" fmla="*/ 5763044 w 7467600"/>
              <a:gd name="connsiteY514" fmla="*/ 2842206 h 6858000"/>
              <a:gd name="connsiteX515" fmla="*/ 5764974 w 7467600"/>
              <a:gd name="connsiteY515" fmla="*/ 2799609 h 6858000"/>
              <a:gd name="connsiteX516" fmla="*/ 5767665 w 7467600"/>
              <a:gd name="connsiteY516" fmla="*/ 2666409 h 6858000"/>
              <a:gd name="connsiteX517" fmla="*/ 5763055 w 7467600"/>
              <a:gd name="connsiteY517" fmla="*/ 2579705 h 6858000"/>
              <a:gd name="connsiteX518" fmla="*/ 5758079 w 7467600"/>
              <a:gd name="connsiteY518" fmla="*/ 2492508 h 6858000"/>
              <a:gd name="connsiteX519" fmla="*/ 5779325 w 7467600"/>
              <a:gd name="connsiteY519" fmla="*/ 2197069 h 6858000"/>
              <a:gd name="connsiteX520" fmla="*/ 5798671 w 7467600"/>
              <a:gd name="connsiteY520" fmla="*/ 1981601 h 6858000"/>
              <a:gd name="connsiteX521" fmla="*/ 5829202 w 7467600"/>
              <a:gd name="connsiteY521" fmla="*/ 1971679 h 6858000"/>
              <a:gd name="connsiteX522" fmla="*/ 5809558 w 7467600"/>
              <a:gd name="connsiteY522" fmla="*/ 2198043 h 6858000"/>
              <a:gd name="connsiteX523" fmla="*/ 5788653 w 7467600"/>
              <a:gd name="connsiteY523" fmla="*/ 2489430 h 6858000"/>
              <a:gd name="connsiteX524" fmla="*/ 5793439 w 7467600"/>
              <a:gd name="connsiteY524" fmla="*/ 2575235 h 6858000"/>
              <a:gd name="connsiteX525" fmla="*/ 5796837 w 7467600"/>
              <a:gd name="connsiteY525" fmla="*/ 2637633 h 6858000"/>
              <a:gd name="connsiteX526" fmla="*/ 5818614 w 7467600"/>
              <a:gd name="connsiteY526" fmla="*/ 2473055 h 6858000"/>
              <a:gd name="connsiteX527" fmla="*/ 5829202 w 7467600"/>
              <a:gd name="connsiteY527" fmla="*/ 1971679 h 6858000"/>
              <a:gd name="connsiteX528" fmla="*/ 5911389 w 7467600"/>
              <a:gd name="connsiteY528" fmla="*/ 1898371 h 6858000"/>
              <a:gd name="connsiteX529" fmla="*/ 6237627 w 7467600"/>
              <a:gd name="connsiteY529" fmla="*/ 2231921 h 6858000"/>
              <a:gd name="connsiteX530" fmla="*/ 5911389 w 7467600"/>
              <a:gd name="connsiteY530" fmla="*/ 1898371 h 6858000"/>
              <a:gd name="connsiteX531" fmla="*/ 6944437 w 7467600"/>
              <a:gd name="connsiteY531" fmla="*/ 1575402 h 6858000"/>
              <a:gd name="connsiteX532" fmla="*/ 6304730 w 7467600"/>
              <a:gd name="connsiteY532" fmla="*/ 1766654 h 6858000"/>
              <a:gd name="connsiteX533" fmla="*/ 6944437 w 7467600"/>
              <a:gd name="connsiteY533" fmla="*/ 1575402 h 6858000"/>
              <a:gd name="connsiteX534" fmla="*/ 7019523 w 7467600"/>
              <a:gd name="connsiteY534" fmla="*/ 1519450 h 6858000"/>
              <a:gd name="connsiteX535" fmla="*/ 6298091 w 7467600"/>
              <a:gd name="connsiteY535" fmla="*/ 1737122 h 6858000"/>
              <a:gd name="connsiteX536" fmla="*/ 7019523 w 7467600"/>
              <a:gd name="connsiteY536" fmla="*/ 1519450 h 6858000"/>
              <a:gd name="connsiteX537" fmla="*/ 2399523 w 7467600"/>
              <a:gd name="connsiteY537" fmla="*/ 1428234 h 6858000"/>
              <a:gd name="connsiteX538" fmla="*/ 2224982 w 7467600"/>
              <a:gd name="connsiteY538" fmla="*/ 1826201 h 6858000"/>
              <a:gd name="connsiteX539" fmla="*/ 2096099 w 7467600"/>
              <a:gd name="connsiteY539" fmla="*/ 2345900 h 6858000"/>
              <a:gd name="connsiteX540" fmla="*/ 2283317 w 7467600"/>
              <a:gd name="connsiteY540" fmla="*/ 1796925 h 6858000"/>
              <a:gd name="connsiteX541" fmla="*/ 2399523 w 7467600"/>
              <a:gd name="connsiteY541" fmla="*/ 1428234 h 6858000"/>
              <a:gd name="connsiteX542" fmla="*/ 2448558 w 7467600"/>
              <a:gd name="connsiteY542" fmla="*/ 1373435 h 6858000"/>
              <a:gd name="connsiteX543" fmla="*/ 2312521 w 7467600"/>
              <a:gd name="connsiteY543" fmla="*/ 1806140 h 6858000"/>
              <a:gd name="connsiteX544" fmla="*/ 2127533 w 7467600"/>
              <a:gd name="connsiteY544" fmla="*/ 2348380 h 6858000"/>
              <a:gd name="connsiteX545" fmla="*/ 2358080 w 7467600"/>
              <a:gd name="connsiteY545" fmla="*/ 1866134 h 6858000"/>
              <a:gd name="connsiteX546" fmla="*/ 2407436 w 7467600"/>
              <a:gd name="connsiteY546" fmla="*/ 1651070 h 6858000"/>
              <a:gd name="connsiteX547" fmla="*/ 2448558 w 7467600"/>
              <a:gd name="connsiteY547" fmla="*/ 1373435 h 6858000"/>
              <a:gd name="connsiteX548" fmla="*/ 278707 w 7467600"/>
              <a:gd name="connsiteY548" fmla="*/ 1352270 h 6858000"/>
              <a:gd name="connsiteX549" fmla="*/ 321570 w 7467600"/>
              <a:gd name="connsiteY549" fmla="*/ 1861610 h 6858000"/>
              <a:gd name="connsiteX550" fmla="*/ 294281 w 7467600"/>
              <a:gd name="connsiteY550" fmla="*/ 1440658 h 6858000"/>
              <a:gd name="connsiteX551" fmla="*/ 278707 w 7467600"/>
              <a:gd name="connsiteY551" fmla="*/ 1352270 h 6858000"/>
              <a:gd name="connsiteX552" fmla="*/ 1423821 w 7467600"/>
              <a:gd name="connsiteY552" fmla="*/ 1351958 h 6858000"/>
              <a:gd name="connsiteX553" fmla="*/ 1638521 w 7467600"/>
              <a:gd name="connsiteY553" fmla="*/ 1908470 h 6858000"/>
              <a:gd name="connsiteX554" fmla="*/ 1754199 w 7467600"/>
              <a:gd name="connsiteY554" fmla="*/ 2149284 h 6858000"/>
              <a:gd name="connsiteX555" fmla="*/ 1908359 w 7467600"/>
              <a:gd name="connsiteY555" fmla="*/ 2364988 h 6858000"/>
              <a:gd name="connsiteX556" fmla="*/ 1647661 w 7467600"/>
              <a:gd name="connsiteY556" fmla="*/ 1825945 h 6858000"/>
              <a:gd name="connsiteX557" fmla="*/ 1423821 w 7467600"/>
              <a:gd name="connsiteY557" fmla="*/ 1351958 h 6858000"/>
              <a:gd name="connsiteX558" fmla="*/ 1431890 w 7467600"/>
              <a:gd name="connsiteY558" fmla="*/ 1306475 h 6858000"/>
              <a:gd name="connsiteX559" fmla="*/ 1507597 w 7467600"/>
              <a:gd name="connsiteY559" fmla="*/ 1446132 h 6858000"/>
              <a:gd name="connsiteX560" fmla="*/ 1674586 w 7467600"/>
              <a:gd name="connsiteY560" fmla="*/ 1813832 h 6858000"/>
              <a:gd name="connsiteX561" fmla="*/ 1815950 w 7467600"/>
              <a:gd name="connsiteY561" fmla="*/ 2128564 h 6858000"/>
              <a:gd name="connsiteX562" fmla="*/ 1984242 w 7467600"/>
              <a:gd name="connsiteY562" fmla="*/ 2430829 h 6858000"/>
              <a:gd name="connsiteX563" fmla="*/ 2014023 w 7467600"/>
              <a:gd name="connsiteY563" fmla="*/ 2450995 h 6858000"/>
              <a:gd name="connsiteX564" fmla="*/ 1747337 w 7467600"/>
              <a:gd name="connsiteY564" fmla="*/ 1855264 h 6858000"/>
              <a:gd name="connsiteX565" fmla="*/ 1533749 w 7467600"/>
              <a:gd name="connsiteY565" fmla="*/ 1478656 h 6858000"/>
              <a:gd name="connsiteX566" fmla="*/ 1431890 w 7467600"/>
              <a:gd name="connsiteY566" fmla="*/ 1306475 h 6858000"/>
              <a:gd name="connsiteX567" fmla="*/ 5052692 w 7467600"/>
              <a:gd name="connsiteY567" fmla="*/ 1292994 h 6858000"/>
              <a:gd name="connsiteX568" fmla="*/ 5200661 w 7467600"/>
              <a:gd name="connsiteY568" fmla="*/ 1635186 h 6858000"/>
              <a:gd name="connsiteX569" fmla="*/ 5297138 w 7467600"/>
              <a:gd name="connsiteY569" fmla="*/ 1906351 h 6858000"/>
              <a:gd name="connsiteX570" fmla="*/ 5052692 w 7467600"/>
              <a:gd name="connsiteY570" fmla="*/ 1292994 h 6858000"/>
              <a:gd name="connsiteX571" fmla="*/ 5009948 w 7467600"/>
              <a:gd name="connsiteY571" fmla="*/ 1273619 h 6858000"/>
              <a:gd name="connsiteX572" fmla="*/ 5121777 w 7467600"/>
              <a:gd name="connsiteY572" fmla="*/ 1654213 h 6858000"/>
              <a:gd name="connsiteX573" fmla="*/ 5293545 w 7467600"/>
              <a:gd name="connsiteY573" fmla="*/ 2072247 h 6858000"/>
              <a:gd name="connsiteX574" fmla="*/ 5294042 w 7467600"/>
              <a:gd name="connsiteY574" fmla="*/ 2065019 h 6858000"/>
              <a:gd name="connsiteX575" fmla="*/ 5171936 w 7467600"/>
              <a:gd name="connsiteY575" fmla="*/ 1647613 h 6858000"/>
              <a:gd name="connsiteX576" fmla="*/ 5009948 w 7467600"/>
              <a:gd name="connsiteY576" fmla="*/ 1273619 h 6858000"/>
              <a:gd name="connsiteX577" fmla="*/ 655236 w 7467600"/>
              <a:gd name="connsiteY577" fmla="*/ 1268632 h 6858000"/>
              <a:gd name="connsiteX578" fmla="*/ 839521 w 7467600"/>
              <a:gd name="connsiteY578" fmla="*/ 1685315 h 6858000"/>
              <a:gd name="connsiteX579" fmla="*/ 1109416 w 7467600"/>
              <a:gd name="connsiteY579" fmla="*/ 2061663 h 6858000"/>
              <a:gd name="connsiteX580" fmla="*/ 1298300 w 7467600"/>
              <a:gd name="connsiteY580" fmla="*/ 2247742 h 6858000"/>
              <a:gd name="connsiteX581" fmla="*/ 1125871 w 7467600"/>
              <a:gd name="connsiteY581" fmla="*/ 1989513 h 6858000"/>
              <a:gd name="connsiteX582" fmla="*/ 981574 w 7467600"/>
              <a:gd name="connsiteY582" fmla="*/ 1783157 h 6858000"/>
              <a:gd name="connsiteX583" fmla="*/ 922198 w 7467600"/>
              <a:gd name="connsiteY583" fmla="*/ 1677437 h 6858000"/>
              <a:gd name="connsiteX584" fmla="*/ 869293 w 7467600"/>
              <a:gd name="connsiteY584" fmla="*/ 1583214 h 6858000"/>
              <a:gd name="connsiteX585" fmla="*/ 751431 w 7467600"/>
              <a:gd name="connsiteY585" fmla="*/ 1405731 h 6858000"/>
              <a:gd name="connsiteX586" fmla="*/ 655236 w 7467600"/>
              <a:gd name="connsiteY586" fmla="*/ 1268632 h 6858000"/>
              <a:gd name="connsiteX587" fmla="*/ 6516292 w 7467600"/>
              <a:gd name="connsiteY587" fmla="*/ 1263064 h 6858000"/>
              <a:gd name="connsiteX588" fmla="*/ 5736320 w 7467600"/>
              <a:gd name="connsiteY588" fmla="*/ 1501803 h 6858000"/>
              <a:gd name="connsiteX589" fmla="*/ 6516292 w 7467600"/>
              <a:gd name="connsiteY589" fmla="*/ 1263064 h 6858000"/>
              <a:gd name="connsiteX590" fmla="*/ 291466 w 7467600"/>
              <a:gd name="connsiteY590" fmla="*/ 1250369 h 6858000"/>
              <a:gd name="connsiteX591" fmla="*/ 323180 w 7467600"/>
              <a:gd name="connsiteY591" fmla="*/ 1435283 h 6858000"/>
              <a:gd name="connsiteX592" fmla="*/ 349381 w 7467600"/>
              <a:gd name="connsiteY592" fmla="*/ 1875041 h 6858000"/>
              <a:gd name="connsiteX593" fmla="*/ 374363 w 7467600"/>
              <a:gd name="connsiteY593" fmla="*/ 1506494 h 6858000"/>
              <a:gd name="connsiteX594" fmla="*/ 302168 w 7467600"/>
              <a:gd name="connsiteY594" fmla="*/ 1274495 h 6858000"/>
              <a:gd name="connsiteX595" fmla="*/ 291466 w 7467600"/>
              <a:gd name="connsiteY595" fmla="*/ 1250369 h 6858000"/>
              <a:gd name="connsiteX596" fmla="*/ 678222 w 7467600"/>
              <a:gd name="connsiteY596" fmla="*/ 1248670 h 6858000"/>
              <a:gd name="connsiteX597" fmla="*/ 775536 w 7467600"/>
              <a:gd name="connsiteY597" fmla="*/ 1388015 h 6858000"/>
              <a:gd name="connsiteX598" fmla="*/ 894529 w 7467600"/>
              <a:gd name="connsiteY598" fmla="*/ 1567739 h 6858000"/>
              <a:gd name="connsiteX599" fmla="*/ 948000 w 7467600"/>
              <a:gd name="connsiteY599" fmla="*/ 1663088 h 6858000"/>
              <a:gd name="connsiteX600" fmla="*/ 1006812 w 7467600"/>
              <a:gd name="connsiteY600" fmla="*/ 1767683 h 6858000"/>
              <a:gd name="connsiteX601" fmla="*/ 1149133 w 7467600"/>
              <a:gd name="connsiteY601" fmla="*/ 1971513 h 6858000"/>
              <a:gd name="connsiteX602" fmla="*/ 1333952 w 7467600"/>
              <a:gd name="connsiteY602" fmla="*/ 2251620 h 6858000"/>
              <a:gd name="connsiteX603" fmla="*/ 1337329 w 7467600"/>
              <a:gd name="connsiteY603" fmla="*/ 2258350 h 6858000"/>
              <a:gd name="connsiteX604" fmla="*/ 1014726 w 7467600"/>
              <a:gd name="connsiteY604" fmla="*/ 1615556 h 6858000"/>
              <a:gd name="connsiteX605" fmla="*/ 678222 w 7467600"/>
              <a:gd name="connsiteY605" fmla="*/ 1248670 h 6858000"/>
              <a:gd name="connsiteX606" fmla="*/ 6691602 w 7467600"/>
              <a:gd name="connsiteY606" fmla="*/ 1140573 h 6858000"/>
              <a:gd name="connsiteX607" fmla="*/ 6571100 w 7467600"/>
              <a:gd name="connsiteY607" fmla="*/ 1183662 h 6858000"/>
              <a:gd name="connsiteX608" fmla="*/ 6241687 w 7467600"/>
              <a:gd name="connsiteY608" fmla="*/ 1257600 h 6858000"/>
              <a:gd name="connsiteX609" fmla="*/ 5693009 w 7467600"/>
              <a:gd name="connsiteY609" fmla="*/ 1478256 h 6858000"/>
              <a:gd name="connsiteX610" fmla="*/ 6548420 w 7467600"/>
              <a:gd name="connsiteY610" fmla="*/ 1214599 h 6858000"/>
              <a:gd name="connsiteX611" fmla="*/ 6605473 w 7467600"/>
              <a:gd name="connsiteY611" fmla="*/ 1184686 h 6858000"/>
              <a:gd name="connsiteX612" fmla="*/ 6691602 w 7467600"/>
              <a:gd name="connsiteY612" fmla="*/ 1140573 h 6858000"/>
              <a:gd name="connsiteX613" fmla="*/ 4002475 w 7467600"/>
              <a:gd name="connsiteY613" fmla="*/ 1037802 h 6858000"/>
              <a:gd name="connsiteX614" fmla="*/ 4000324 w 7467600"/>
              <a:gd name="connsiteY614" fmla="*/ 1039362 h 6858000"/>
              <a:gd name="connsiteX615" fmla="*/ 4002862 w 7467600"/>
              <a:gd name="connsiteY615" fmla="*/ 1042866 h 6858000"/>
              <a:gd name="connsiteX616" fmla="*/ 4002475 w 7467600"/>
              <a:gd name="connsiteY616" fmla="*/ 1037802 h 6858000"/>
              <a:gd name="connsiteX617" fmla="*/ 506322 w 7467600"/>
              <a:gd name="connsiteY617" fmla="*/ 1020997 h 6858000"/>
              <a:gd name="connsiteX618" fmla="*/ 533068 w 7467600"/>
              <a:gd name="connsiteY618" fmla="*/ 1029409 h 6858000"/>
              <a:gd name="connsiteX619" fmla="*/ 1232525 w 7467600"/>
              <a:gd name="connsiteY619" fmla="*/ 1804675 h 6858000"/>
              <a:gd name="connsiteX620" fmla="*/ 1388858 w 7467600"/>
              <a:gd name="connsiteY620" fmla="*/ 2368011 h 6858000"/>
              <a:gd name="connsiteX621" fmla="*/ 1384098 w 7467600"/>
              <a:gd name="connsiteY621" fmla="*/ 2378125 h 6858000"/>
              <a:gd name="connsiteX622" fmla="*/ 1425393 w 7467600"/>
              <a:gd name="connsiteY622" fmla="*/ 2589124 h 6858000"/>
              <a:gd name="connsiteX623" fmla="*/ 1424001 w 7467600"/>
              <a:gd name="connsiteY623" fmla="*/ 2597541 h 6858000"/>
              <a:gd name="connsiteX624" fmla="*/ 2152729 w 7467600"/>
              <a:gd name="connsiteY624" fmla="*/ 2864487 h 6858000"/>
              <a:gd name="connsiteX625" fmla="*/ 2020609 w 7467600"/>
              <a:gd name="connsiteY625" fmla="*/ 2539671 h 6858000"/>
              <a:gd name="connsiteX626" fmla="*/ 2018920 w 7467600"/>
              <a:gd name="connsiteY626" fmla="*/ 2536309 h 6858000"/>
              <a:gd name="connsiteX627" fmla="*/ 1342441 w 7467600"/>
              <a:gd name="connsiteY627" fmla="*/ 1173017 h 6858000"/>
              <a:gd name="connsiteX628" fmla="*/ 1367925 w 7467600"/>
              <a:gd name="connsiteY628" fmla="*/ 1135648 h 6858000"/>
              <a:gd name="connsiteX629" fmla="*/ 1771401 w 7467600"/>
              <a:gd name="connsiteY629" fmla="*/ 1806673 h 6858000"/>
              <a:gd name="connsiteX630" fmla="*/ 1972385 w 7467600"/>
              <a:gd name="connsiteY630" fmla="*/ 2198735 h 6858000"/>
              <a:gd name="connsiteX631" fmla="*/ 2040892 w 7467600"/>
              <a:gd name="connsiteY631" fmla="*/ 2405205 h 6858000"/>
              <a:gd name="connsiteX632" fmla="*/ 2131689 w 7467600"/>
              <a:gd name="connsiteY632" fmla="*/ 1936926 h 6858000"/>
              <a:gd name="connsiteX633" fmla="*/ 2454820 w 7467600"/>
              <a:gd name="connsiteY633" fmla="*/ 1248808 h 6858000"/>
              <a:gd name="connsiteX634" fmla="*/ 2492512 w 7467600"/>
              <a:gd name="connsiteY634" fmla="*/ 1302920 h 6858000"/>
              <a:gd name="connsiteX635" fmla="*/ 2081216 w 7467600"/>
              <a:gd name="connsiteY635" fmla="*/ 2527513 h 6858000"/>
              <a:gd name="connsiteX636" fmla="*/ 2081211 w 7467600"/>
              <a:gd name="connsiteY636" fmla="*/ 2528916 h 6858000"/>
              <a:gd name="connsiteX637" fmla="*/ 2199067 w 7467600"/>
              <a:gd name="connsiteY637" fmla="*/ 2884061 h 6858000"/>
              <a:gd name="connsiteX638" fmla="*/ 3192586 w 7467600"/>
              <a:gd name="connsiteY638" fmla="*/ 3411496 h 6858000"/>
              <a:gd name="connsiteX639" fmla="*/ 3182620 w 7467600"/>
              <a:gd name="connsiteY639" fmla="*/ 3483279 h 6858000"/>
              <a:gd name="connsiteX640" fmla="*/ 2435119 w 7467600"/>
              <a:gd name="connsiteY640" fmla="*/ 3080173 h 6858000"/>
              <a:gd name="connsiteX641" fmla="*/ 2410152 w 7467600"/>
              <a:gd name="connsiteY641" fmla="*/ 3063751 h 6858000"/>
              <a:gd name="connsiteX642" fmla="*/ 2408099 w 7467600"/>
              <a:gd name="connsiteY642" fmla="*/ 3064403 h 6858000"/>
              <a:gd name="connsiteX643" fmla="*/ 2407218 w 7467600"/>
              <a:gd name="connsiteY643" fmla="*/ 3070324 h 6858000"/>
              <a:gd name="connsiteX644" fmla="*/ 2380138 w 7467600"/>
              <a:gd name="connsiteY644" fmla="*/ 3099341 h 6858000"/>
              <a:gd name="connsiteX645" fmla="*/ 1765923 w 7467600"/>
              <a:gd name="connsiteY645" fmla="*/ 3581043 h 6858000"/>
              <a:gd name="connsiteX646" fmla="*/ 1702258 w 7467600"/>
              <a:gd name="connsiteY646" fmla="*/ 3612286 h 6858000"/>
              <a:gd name="connsiteX647" fmla="*/ 1538370 w 7467600"/>
              <a:gd name="connsiteY647" fmla="*/ 3811804 h 6858000"/>
              <a:gd name="connsiteX648" fmla="*/ 542867 w 7467600"/>
              <a:gd name="connsiteY648" fmla="*/ 4944092 h 6858000"/>
              <a:gd name="connsiteX649" fmla="*/ 515800 w 7467600"/>
              <a:gd name="connsiteY649" fmla="*/ 4862180 h 6858000"/>
              <a:gd name="connsiteX650" fmla="*/ 909145 w 7467600"/>
              <a:gd name="connsiteY650" fmla="*/ 4199225 h 6858000"/>
              <a:gd name="connsiteX651" fmla="*/ 1214067 w 7467600"/>
              <a:gd name="connsiteY651" fmla="*/ 3908561 h 6858000"/>
              <a:gd name="connsiteX652" fmla="*/ 640967 w 7467600"/>
              <a:gd name="connsiteY652" fmla="*/ 4105601 h 6858000"/>
              <a:gd name="connsiteX653" fmla="*/ 112563 w 7467600"/>
              <a:gd name="connsiteY653" fmla="*/ 4396952 h 6858000"/>
              <a:gd name="connsiteX654" fmla="*/ 0 w 7467600"/>
              <a:gd name="connsiteY654" fmla="*/ 4466006 h 6858000"/>
              <a:gd name="connsiteX655" fmla="*/ 0 w 7467600"/>
              <a:gd name="connsiteY655" fmla="*/ 4233763 h 6858000"/>
              <a:gd name="connsiteX656" fmla="*/ 36881 w 7467600"/>
              <a:gd name="connsiteY656" fmla="*/ 4200118 h 6858000"/>
              <a:gd name="connsiteX657" fmla="*/ 910534 w 7467600"/>
              <a:gd name="connsiteY657" fmla="*/ 3629753 h 6858000"/>
              <a:gd name="connsiteX658" fmla="*/ 1578717 w 7467600"/>
              <a:gd name="connsiteY658" fmla="*/ 3575982 h 6858000"/>
              <a:gd name="connsiteX659" fmla="*/ 2338780 w 7467600"/>
              <a:gd name="connsiteY659" fmla="*/ 3033725 h 6858000"/>
              <a:gd name="connsiteX660" fmla="*/ 1807991 w 7467600"/>
              <a:gd name="connsiteY660" fmla="*/ 2807184 h 6858000"/>
              <a:gd name="connsiteX661" fmla="*/ 1416358 w 7467600"/>
              <a:gd name="connsiteY661" fmla="*/ 3112571 h 6858000"/>
              <a:gd name="connsiteX662" fmla="*/ 939066 w 7467600"/>
              <a:gd name="connsiteY662" fmla="*/ 3378798 h 6858000"/>
              <a:gd name="connsiteX663" fmla="*/ 115099 w 7467600"/>
              <a:gd name="connsiteY663" fmla="*/ 3607650 h 6858000"/>
              <a:gd name="connsiteX664" fmla="*/ 97284 w 7467600"/>
              <a:gd name="connsiteY664" fmla="*/ 3520393 h 6858000"/>
              <a:gd name="connsiteX665" fmla="*/ 922050 w 7467600"/>
              <a:gd name="connsiteY665" fmla="*/ 3074867 h 6858000"/>
              <a:gd name="connsiteX666" fmla="*/ 1405265 w 7467600"/>
              <a:gd name="connsiteY666" fmla="*/ 3016319 h 6858000"/>
              <a:gd name="connsiteX667" fmla="*/ 1407512 w 7467600"/>
              <a:gd name="connsiteY667" fmla="*/ 3018001 h 6858000"/>
              <a:gd name="connsiteX668" fmla="*/ 1726266 w 7467600"/>
              <a:gd name="connsiteY668" fmla="*/ 2777274 h 6858000"/>
              <a:gd name="connsiteX669" fmla="*/ 625390 w 7467600"/>
              <a:gd name="connsiteY669" fmla="*/ 2514541 h 6858000"/>
              <a:gd name="connsiteX670" fmla="*/ 619799 w 7467600"/>
              <a:gd name="connsiteY670" fmla="*/ 2527180 h 6858000"/>
              <a:gd name="connsiteX671" fmla="*/ 310030 w 7467600"/>
              <a:gd name="connsiteY671" fmla="*/ 2771818 h 6858000"/>
              <a:gd name="connsiteX672" fmla="*/ 173877 w 7467600"/>
              <a:gd name="connsiteY672" fmla="*/ 2937056 h 6858000"/>
              <a:gd name="connsiteX673" fmla="*/ 77889 w 7467600"/>
              <a:gd name="connsiteY673" fmla="*/ 3138440 h 6858000"/>
              <a:gd name="connsiteX674" fmla="*/ 0 w 7467600"/>
              <a:gd name="connsiteY674" fmla="*/ 3271395 h 6858000"/>
              <a:gd name="connsiteX675" fmla="*/ 0 w 7467600"/>
              <a:gd name="connsiteY675" fmla="*/ 3153002 h 6858000"/>
              <a:gd name="connsiteX676" fmla="*/ 2386 w 7467600"/>
              <a:gd name="connsiteY676" fmla="*/ 3149203 h 6858000"/>
              <a:gd name="connsiteX677" fmla="*/ 89753 w 7467600"/>
              <a:gd name="connsiteY677" fmla="*/ 2987702 h 6858000"/>
              <a:gd name="connsiteX678" fmla="*/ 76869 w 7467600"/>
              <a:gd name="connsiteY678" fmla="*/ 3005404 h 6858000"/>
              <a:gd name="connsiteX679" fmla="*/ 32049 w 7467600"/>
              <a:gd name="connsiteY679" fmla="*/ 3065814 h 6858000"/>
              <a:gd name="connsiteX680" fmla="*/ 0 w 7467600"/>
              <a:gd name="connsiteY680" fmla="*/ 3108744 h 6858000"/>
              <a:gd name="connsiteX681" fmla="*/ 0 w 7467600"/>
              <a:gd name="connsiteY681" fmla="*/ 3058059 h 6858000"/>
              <a:gd name="connsiteX682" fmla="*/ 7610 w 7467600"/>
              <a:gd name="connsiteY682" fmla="*/ 3047889 h 6858000"/>
              <a:gd name="connsiteX683" fmla="*/ 52419 w 7467600"/>
              <a:gd name="connsiteY683" fmla="*/ 2987479 h 6858000"/>
              <a:gd name="connsiteX684" fmla="*/ 59142 w 7467600"/>
              <a:gd name="connsiteY684" fmla="*/ 2978488 h 6858000"/>
              <a:gd name="connsiteX685" fmla="*/ 0 w 7467600"/>
              <a:gd name="connsiteY685" fmla="*/ 3015334 h 6858000"/>
              <a:gd name="connsiteX686" fmla="*/ 0 w 7467600"/>
              <a:gd name="connsiteY686" fmla="*/ 2914286 h 6858000"/>
              <a:gd name="connsiteX687" fmla="*/ 36383 w 7467600"/>
              <a:gd name="connsiteY687" fmla="*/ 2901128 h 6858000"/>
              <a:gd name="connsiteX688" fmla="*/ 156329 w 7467600"/>
              <a:gd name="connsiteY688" fmla="*/ 2840533 h 6858000"/>
              <a:gd name="connsiteX689" fmla="*/ 358355 w 7467600"/>
              <a:gd name="connsiteY689" fmla="*/ 2620471 h 6858000"/>
              <a:gd name="connsiteX690" fmla="*/ 510577 w 7467600"/>
              <a:gd name="connsiteY690" fmla="*/ 2501244 h 6858000"/>
              <a:gd name="connsiteX691" fmla="*/ 211967 w 7467600"/>
              <a:gd name="connsiteY691" fmla="*/ 2479171 h 6858000"/>
              <a:gd name="connsiteX692" fmla="*/ 0 w 7467600"/>
              <a:gd name="connsiteY692" fmla="*/ 2476398 h 6858000"/>
              <a:gd name="connsiteX693" fmla="*/ 0 w 7467600"/>
              <a:gd name="connsiteY693" fmla="*/ 2389189 h 6858000"/>
              <a:gd name="connsiteX694" fmla="*/ 103062 w 7467600"/>
              <a:gd name="connsiteY694" fmla="*/ 2389518 h 6858000"/>
              <a:gd name="connsiteX695" fmla="*/ 510734 w 7467600"/>
              <a:gd name="connsiteY695" fmla="*/ 2416201 h 6858000"/>
              <a:gd name="connsiteX696" fmla="*/ 279257 w 7467600"/>
              <a:gd name="connsiteY696" fmla="*/ 2092102 h 6858000"/>
              <a:gd name="connsiteX697" fmla="*/ 65265 w 7467600"/>
              <a:gd name="connsiteY697" fmla="*/ 2006049 h 6858000"/>
              <a:gd name="connsiteX698" fmla="*/ 0 w 7467600"/>
              <a:gd name="connsiteY698" fmla="*/ 1982532 h 6858000"/>
              <a:gd name="connsiteX699" fmla="*/ 0 w 7467600"/>
              <a:gd name="connsiteY699" fmla="*/ 1912789 h 6858000"/>
              <a:gd name="connsiteX700" fmla="*/ 97460 w 7467600"/>
              <a:gd name="connsiteY700" fmla="*/ 1953725 h 6858000"/>
              <a:gd name="connsiteX701" fmla="*/ 221272 w 7467600"/>
              <a:gd name="connsiteY701" fmla="*/ 1980766 h 6858000"/>
              <a:gd name="connsiteX702" fmla="*/ 116765 w 7467600"/>
              <a:gd name="connsiteY702" fmla="*/ 1911033 h 6858000"/>
              <a:gd name="connsiteX703" fmla="*/ 16405 w 7467600"/>
              <a:gd name="connsiteY703" fmla="*/ 1803412 h 6858000"/>
              <a:gd name="connsiteX704" fmla="*/ 0 w 7467600"/>
              <a:gd name="connsiteY704" fmla="*/ 1784777 h 6858000"/>
              <a:gd name="connsiteX705" fmla="*/ 0 w 7467600"/>
              <a:gd name="connsiteY705" fmla="*/ 1740082 h 6858000"/>
              <a:gd name="connsiteX706" fmla="*/ 39394 w 7467600"/>
              <a:gd name="connsiteY706" fmla="*/ 1784856 h 6858000"/>
              <a:gd name="connsiteX707" fmla="*/ 135813 w 7467600"/>
              <a:gd name="connsiteY707" fmla="*/ 1888838 h 6858000"/>
              <a:gd name="connsiteX708" fmla="*/ 242575 w 7467600"/>
              <a:gd name="connsiteY708" fmla="*/ 1958841 h 6858000"/>
              <a:gd name="connsiteX709" fmla="*/ 82197 w 7467600"/>
              <a:gd name="connsiteY709" fmla="*/ 1754826 h 6858000"/>
              <a:gd name="connsiteX710" fmla="*/ 0 w 7467600"/>
              <a:gd name="connsiteY710" fmla="*/ 1679650 h 6858000"/>
              <a:gd name="connsiteX711" fmla="*/ 0 w 7467600"/>
              <a:gd name="connsiteY711" fmla="*/ 1602463 h 6858000"/>
              <a:gd name="connsiteX712" fmla="*/ 84689 w 7467600"/>
              <a:gd name="connsiteY712" fmla="*/ 1677442 h 6858000"/>
              <a:gd name="connsiteX713" fmla="*/ 298437 w 7467600"/>
              <a:gd name="connsiteY713" fmla="*/ 1968019 h 6858000"/>
              <a:gd name="connsiteX714" fmla="*/ 227269 w 7467600"/>
              <a:gd name="connsiteY714" fmla="*/ 1114064 h 6858000"/>
              <a:gd name="connsiteX715" fmla="*/ 248003 w 7467600"/>
              <a:gd name="connsiteY715" fmla="*/ 1089613 h 6858000"/>
              <a:gd name="connsiteX716" fmla="*/ 427020 w 7467600"/>
              <a:gd name="connsiteY716" fmla="*/ 1619803 h 6858000"/>
              <a:gd name="connsiteX717" fmla="*/ 340345 w 7467600"/>
              <a:gd name="connsiteY717" fmla="*/ 2027739 h 6858000"/>
              <a:gd name="connsiteX718" fmla="*/ 360865 w 7467600"/>
              <a:gd name="connsiteY718" fmla="*/ 2044827 h 6858000"/>
              <a:gd name="connsiteX719" fmla="*/ 560414 w 7467600"/>
              <a:gd name="connsiteY719" fmla="*/ 2421457 h 6858000"/>
              <a:gd name="connsiteX720" fmla="*/ 1359703 w 7467600"/>
              <a:gd name="connsiteY720" fmla="*/ 2578554 h 6858000"/>
              <a:gd name="connsiteX721" fmla="*/ 1359422 w 7467600"/>
              <a:gd name="connsiteY721" fmla="*/ 2577994 h 6858000"/>
              <a:gd name="connsiteX722" fmla="*/ 828701 w 7467600"/>
              <a:gd name="connsiteY722" fmla="*/ 1839520 h 6858000"/>
              <a:gd name="connsiteX723" fmla="*/ 494427 w 7467600"/>
              <a:gd name="connsiteY723" fmla="*/ 1092333 h 6858000"/>
              <a:gd name="connsiteX724" fmla="*/ 506322 w 7467600"/>
              <a:gd name="connsiteY724" fmla="*/ 1020997 h 6858000"/>
              <a:gd name="connsiteX725" fmla="*/ 4570198 w 7467600"/>
              <a:gd name="connsiteY725" fmla="*/ 978081 h 6858000"/>
              <a:gd name="connsiteX726" fmla="*/ 4523691 w 7467600"/>
              <a:gd name="connsiteY726" fmla="*/ 1127776 h 6858000"/>
              <a:gd name="connsiteX727" fmla="*/ 4509875 w 7467600"/>
              <a:gd name="connsiteY727" fmla="*/ 1167552 h 6858000"/>
              <a:gd name="connsiteX728" fmla="*/ 4478168 w 7467600"/>
              <a:gd name="connsiteY728" fmla="*/ 1260735 h 6858000"/>
              <a:gd name="connsiteX729" fmla="*/ 4409309 w 7467600"/>
              <a:gd name="connsiteY729" fmla="*/ 1666996 h 6858000"/>
              <a:gd name="connsiteX730" fmla="*/ 4370031 w 7467600"/>
              <a:gd name="connsiteY730" fmla="*/ 1955666 h 6858000"/>
              <a:gd name="connsiteX731" fmla="*/ 4570198 w 7467600"/>
              <a:gd name="connsiteY731" fmla="*/ 978081 h 6858000"/>
              <a:gd name="connsiteX732" fmla="*/ 4557898 w 7467600"/>
              <a:gd name="connsiteY732" fmla="*/ 900011 h 6858000"/>
              <a:gd name="connsiteX733" fmla="*/ 4344840 w 7467600"/>
              <a:gd name="connsiteY733" fmla="*/ 1922038 h 6858000"/>
              <a:gd name="connsiteX734" fmla="*/ 4378710 w 7467600"/>
              <a:gd name="connsiteY734" fmla="*/ 1665516 h 6858000"/>
              <a:gd name="connsiteX735" fmla="*/ 4448798 w 7467600"/>
              <a:gd name="connsiteY735" fmla="*/ 1253024 h 6858000"/>
              <a:gd name="connsiteX736" fmla="*/ 4480315 w 7467600"/>
              <a:gd name="connsiteY736" fmla="*/ 1158454 h 6858000"/>
              <a:gd name="connsiteX737" fmla="*/ 4494133 w 7467600"/>
              <a:gd name="connsiteY737" fmla="*/ 1118676 h 6858000"/>
              <a:gd name="connsiteX738" fmla="*/ 4557898 w 7467600"/>
              <a:gd name="connsiteY738" fmla="*/ 900011 h 6858000"/>
              <a:gd name="connsiteX739" fmla="*/ 5870151 w 7467600"/>
              <a:gd name="connsiteY739" fmla="*/ 898890 h 6858000"/>
              <a:gd name="connsiteX740" fmla="*/ 5861335 w 7467600"/>
              <a:gd name="connsiteY740" fmla="*/ 899177 h 6858000"/>
              <a:gd name="connsiteX741" fmla="*/ 5843702 w 7467600"/>
              <a:gd name="connsiteY741" fmla="*/ 899748 h 6858000"/>
              <a:gd name="connsiteX742" fmla="*/ 5651107 w 7467600"/>
              <a:gd name="connsiteY742" fmla="*/ 920306 h 6858000"/>
              <a:gd name="connsiteX743" fmla="*/ 5459407 w 7467600"/>
              <a:gd name="connsiteY743" fmla="*/ 940975 h 6858000"/>
              <a:gd name="connsiteX744" fmla="*/ 5374846 w 7467600"/>
              <a:gd name="connsiteY744" fmla="*/ 941988 h 6858000"/>
              <a:gd name="connsiteX745" fmla="*/ 5256105 w 7467600"/>
              <a:gd name="connsiteY745" fmla="*/ 945632 h 6858000"/>
              <a:gd name="connsiteX746" fmla="*/ 5107071 w 7467600"/>
              <a:gd name="connsiteY746" fmla="*/ 969720 h 6858000"/>
              <a:gd name="connsiteX747" fmla="*/ 4998681 w 7467600"/>
              <a:gd name="connsiteY747" fmla="*/ 988771 h 6858000"/>
              <a:gd name="connsiteX748" fmla="*/ 5870151 w 7467600"/>
              <a:gd name="connsiteY748" fmla="*/ 898890 h 6858000"/>
              <a:gd name="connsiteX749" fmla="*/ 5504425 w 7467600"/>
              <a:gd name="connsiteY749" fmla="*/ 848067 h 6858000"/>
              <a:gd name="connsiteX750" fmla="*/ 4968849 w 7467600"/>
              <a:gd name="connsiteY750" fmla="*/ 962318 h 6858000"/>
              <a:gd name="connsiteX751" fmla="*/ 5104039 w 7467600"/>
              <a:gd name="connsiteY751" fmla="*/ 940634 h 6858000"/>
              <a:gd name="connsiteX752" fmla="*/ 5256311 w 7467600"/>
              <a:gd name="connsiteY752" fmla="*/ 916490 h 6858000"/>
              <a:gd name="connsiteX753" fmla="*/ 5377381 w 7467600"/>
              <a:gd name="connsiteY753" fmla="*/ 912671 h 6858000"/>
              <a:gd name="connsiteX754" fmla="*/ 5460148 w 7467600"/>
              <a:gd name="connsiteY754" fmla="*/ 911442 h 6858000"/>
              <a:gd name="connsiteX755" fmla="*/ 5648971 w 7467600"/>
              <a:gd name="connsiteY755" fmla="*/ 891331 h 6858000"/>
              <a:gd name="connsiteX756" fmla="*/ 5844807 w 7467600"/>
              <a:gd name="connsiteY756" fmla="*/ 870718 h 6858000"/>
              <a:gd name="connsiteX757" fmla="*/ 5862975 w 7467600"/>
              <a:gd name="connsiteY757" fmla="*/ 869756 h 6858000"/>
              <a:gd name="connsiteX758" fmla="*/ 5920887 w 7467600"/>
              <a:gd name="connsiteY758" fmla="*/ 865929 h 6858000"/>
              <a:gd name="connsiteX759" fmla="*/ 5504425 w 7467600"/>
              <a:gd name="connsiteY759" fmla="*/ 848067 h 6858000"/>
              <a:gd name="connsiteX760" fmla="*/ 3607114 w 7467600"/>
              <a:gd name="connsiteY760" fmla="*/ 467441 h 6858000"/>
              <a:gd name="connsiteX761" fmla="*/ 3296242 w 7467600"/>
              <a:gd name="connsiteY761" fmla="*/ 807991 h 6858000"/>
              <a:gd name="connsiteX762" fmla="*/ 3174674 w 7467600"/>
              <a:gd name="connsiteY762" fmla="*/ 919759 h 6858000"/>
              <a:gd name="connsiteX763" fmla="*/ 3042978 w 7467600"/>
              <a:gd name="connsiteY763" fmla="*/ 1054894 h 6858000"/>
              <a:gd name="connsiteX764" fmla="*/ 2968914 w 7467600"/>
              <a:gd name="connsiteY764" fmla="*/ 1133756 h 6858000"/>
              <a:gd name="connsiteX765" fmla="*/ 3103823 w 7467600"/>
              <a:gd name="connsiteY765" fmla="*/ 1026814 h 6858000"/>
              <a:gd name="connsiteX766" fmla="*/ 3607114 w 7467600"/>
              <a:gd name="connsiteY766" fmla="*/ 467441 h 6858000"/>
              <a:gd name="connsiteX767" fmla="*/ 3744487 w 7467600"/>
              <a:gd name="connsiteY767" fmla="*/ 383136 h 6858000"/>
              <a:gd name="connsiteX768" fmla="*/ 3970213 w 7467600"/>
              <a:gd name="connsiteY768" fmla="*/ 995559 h 6858000"/>
              <a:gd name="connsiteX769" fmla="*/ 3744487 w 7467600"/>
              <a:gd name="connsiteY769" fmla="*/ 383136 h 6858000"/>
              <a:gd name="connsiteX770" fmla="*/ 3624562 w 7467600"/>
              <a:gd name="connsiteY770" fmla="*/ 367041 h 6858000"/>
              <a:gd name="connsiteX771" fmla="*/ 3489712 w 7467600"/>
              <a:gd name="connsiteY771" fmla="*/ 485386 h 6858000"/>
              <a:gd name="connsiteX772" fmla="*/ 3182994 w 7467600"/>
              <a:gd name="connsiteY772" fmla="*/ 828265 h 6858000"/>
              <a:gd name="connsiteX773" fmla="*/ 2892114 w 7467600"/>
              <a:gd name="connsiteY773" fmla="*/ 1172635 h 6858000"/>
              <a:gd name="connsiteX774" fmla="*/ 3021459 w 7467600"/>
              <a:gd name="connsiteY774" fmla="*/ 1035385 h 6858000"/>
              <a:gd name="connsiteX775" fmla="*/ 3153873 w 7467600"/>
              <a:gd name="connsiteY775" fmla="*/ 898971 h 6858000"/>
              <a:gd name="connsiteX776" fmla="*/ 3276511 w 7467600"/>
              <a:gd name="connsiteY776" fmla="*/ 786423 h 6858000"/>
              <a:gd name="connsiteX777" fmla="*/ 3584154 w 7467600"/>
              <a:gd name="connsiteY777" fmla="*/ 448218 h 6858000"/>
              <a:gd name="connsiteX778" fmla="*/ 3624562 w 7467600"/>
              <a:gd name="connsiteY778" fmla="*/ 367041 h 6858000"/>
              <a:gd name="connsiteX779" fmla="*/ 3766672 w 7467600"/>
              <a:gd name="connsiteY779" fmla="*/ 359429 h 6858000"/>
              <a:gd name="connsiteX780" fmla="*/ 3996338 w 7467600"/>
              <a:gd name="connsiteY780" fmla="*/ 968237 h 6858000"/>
              <a:gd name="connsiteX781" fmla="*/ 3766672 w 7467600"/>
              <a:gd name="connsiteY781" fmla="*/ 359429 h 6858000"/>
              <a:gd name="connsiteX782" fmla="*/ 5805386 w 7467600"/>
              <a:gd name="connsiteY782" fmla="*/ 239240 h 6858000"/>
              <a:gd name="connsiteX783" fmla="*/ 5736947 w 7467600"/>
              <a:gd name="connsiteY783" fmla="*/ 261367 h 6858000"/>
              <a:gd name="connsiteX784" fmla="*/ 5427012 w 7467600"/>
              <a:gd name="connsiteY784" fmla="*/ 311272 h 6858000"/>
              <a:gd name="connsiteX785" fmla="*/ 5147818 w 7467600"/>
              <a:gd name="connsiteY785" fmla="*/ 322112 h 6858000"/>
              <a:gd name="connsiteX786" fmla="*/ 5060854 w 7467600"/>
              <a:gd name="connsiteY786" fmla="*/ 311882 h 6858000"/>
              <a:gd name="connsiteX787" fmla="*/ 4945989 w 7467600"/>
              <a:gd name="connsiteY787" fmla="*/ 300516 h 6858000"/>
              <a:gd name="connsiteX788" fmla="*/ 5410479 w 7467600"/>
              <a:gd name="connsiteY788" fmla="*/ 348434 h 6858000"/>
              <a:gd name="connsiteX789" fmla="*/ 5805386 w 7467600"/>
              <a:gd name="connsiteY789" fmla="*/ 239240 h 6858000"/>
              <a:gd name="connsiteX790" fmla="*/ 5905192 w 7467600"/>
              <a:gd name="connsiteY790" fmla="*/ 163079 h 6858000"/>
              <a:gd name="connsiteX791" fmla="*/ 5865655 w 7467600"/>
              <a:gd name="connsiteY791" fmla="*/ 171901 h 6858000"/>
              <a:gd name="connsiteX792" fmla="*/ 5259740 w 7467600"/>
              <a:gd name="connsiteY792" fmla="*/ 257013 h 6858000"/>
              <a:gd name="connsiteX793" fmla="*/ 5208466 w 7467600"/>
              <a:gd name="connsiteY793" fmla="*/ 257550 h 6858000"/>
              <a:gd name="connsiteX794" fmla="*/ 4980204 w 7467600"/>
              <a:gd name="connsiteY794" fmla="*/ 271903 h 6858000"/>
              <a:gd name="connsiteX795" fmla="*/ 5068068 w 7467600"/>
              <a:gd name="connsiteY795" fmla="*/ 282244 h 6858000"/>
              <a:gd name="connsiteX796" fmla="*/ 5153231 w 7467600"/>
              <a:gd name="connsiteY796" fmla="*/ 292240 h 6858000"/>
              <a:gd name="connsiteX797" fmla="*/ 5426491 w 7467600"/>
              <a:gd name="connsiteY797" fmla="*/ 281128 h 6858000"/>
              <a:gd name="connsiteX798" fmla="*/ 5731212 w 7467600"/>
              <a:gd name="connsiteY798" fmla="*/ 231951 h 6858000"/>
              <a:gd name="connsiteX799" fmla="*/ 5905192 w 7467600"/>
              <a:gd name="connsiteY799" fmla="*/ 163079 h 6858000"/>
              <a:gd name="connsiteX800" fmla="*/ 5944437 w 7467600"/>
              <a:gd name="connsiteY800" fmla="*/ 113829 h 6858000"/>
              <a:gd name="connsiteX801" fmla="*/ 5825032 w 7467600"/>
              <a:gd name="connsiteY801" fmla="*/ 146405 h 6858000"/>
              <a:gd name="connsiteX802" fmla="*/ 4955599 w 7467600"/>
              <a:gd name="connsiteY802" fmla="*/ 247008 h 6858000"/>
              <a:gd name="connsiteX803" fmla="*/ 5210104 w 7467600"/>
              <a:gd name="connsiteY803" fmla="*/ 228123 h 6858000"/>
              <a:gd name="connsiteX804" fmla="*/ 5261015 w 7467600"/>
              <a:gd name="connsiteY804" fmla="*/ 227087 h 6858000"/>
              <a:gd name="connsiteX805" fmla="*/ 5861181 w 7467600"/>
              <a:gd name="connsiteY805" fmla="*/ 143093 h 6858000"/>
              <a:gd name="connsiteX806" fmla="*/ 5961252 w 7467600"/>
              <a:gd name="connsiteY806" fmla="*/ 114820 h 6858000"/>
              <a:gd name="connsiteX807" fmla="*/ 5944437 w 7467600"/>
              <a:gd name="connsiteY807" fmla="*/ 113829 h 6858000"/>
              <a:gd name="connsiteX808" fmla="*/ 3882765 w 7467600"/>
              <a:gd name="connsiteY808" fmla="*/ 0 h 6858000"/>
              <a:gd name="connsiteX809" fmla="*/ 3995099 w 7467600"/>
              <a:gd name="connsiteY809" fmla="*/ 0 h 6858000"/>
              <a:gd name="connsiteX810" fmla="*/ 4163818 w 7467600"/>
              <a:gd name="connsiteY810" fmla="*/ 234104 h 6858000"/>
              <a:gd name="connsiteX811" fmla="*/ 4172099 w 7467600"/>
              <a:gd name="connsiteY811" fmla="*/ 234207 h 6858000"/>
              <a:gd name="connsiteX812" fmla="*/ 4784282 w 7467600"/>
              <a:gd name="connsiteY812" fmla="*/ 276561 h 6858000"/>
              <a:gd name="connsiteX813" fmla="*/ 4801687 w 7467600"/>
              <a:gd name="connsiteY813" fmla="*/ 267764 h 6858000"/>
              <a:gd name="connsiteX814" fmla="*/ 6082788 w 7467600"/>
              <a:gd name="connsiteY814" fmla="*/ 64119 h 6858000"/>
              <a:gd name="connsiteX815" fmla="*/ 6099442 w 7467600"/>
              <a:gd name="connsiteY815" fmla="*/ 82568 h 6858000"/>
              <a:gd name="connsiteX816" fmla="*/ 4804137 w 7467600"/>
              <a:gd name="connsiteY816" fmla="*/ 320931 h 6858000"/>
              <a:gd name="connsiteX817" fmla="*/ 4227047 w 7467600"/>
              <a:gd name="connsiteY817" fmla="*/ 313415 h 6858000"/>
              <a:gd name="connsiteX818" fmla="*/ 4346041 w 7467600"/>
              <a:gd name="connsiteY818" fmla="*/ 456086 h 6858000"/>
              <a:gd name="connsiteX819" fmla="*/ 4870967 w 7467600"/>
              <a:gd name="connsiteY819" fmla="*/ 963061 h 6858000"/>
              <a:gd name="connsiteX820" fmla="*/ 4889647 w 7467600"/>
              <a:gd name="connsiteY820" fmla="*/ 957147 h 6858000"/>
              <a:gd name="connsiteX821" fmla="*/ 5422504 w 7467600"/>
              <a:gd name="connsiteY821" fmla="*/ 805191 h 6858000"/>
              <a:gd name="connsiteX822" fmla="*/ 6087656 w 7467600"/>
              <a:gd name="connsiteY822" fmla="*/ 826703 h 6858000"/>
              <a:gd name="connsiteX823" fmla="*/ 6058717 w 7467600"/>
              <a:gd name="connsiteY823" fmla="*/ 865992 h 6858000"/>
              <a:gd name="connsiteX824" fmla="*/ 4974153 w 7467600"/>
              <a:gd name="connsiteY824" fmla="*/ 1045456 h 6858000"/>
              <a:gd name="connsiteX825" fmla="*/ 5627835 w 7467600"/>
              <a:gd name="connsiteY825" fmla="*/ 1472077 h 6858000"/>
              <a:gd name="connsiteX826" fmla="*/ 5629817 w 7467600"/>
              <a:gd name="connsiteY826" fmla="*/ 1471412 h 6858000"/>
              <a:gd name="connsiteX827" fmla="*/ 5634124 w 7467600"/>
              <a:gd name="connsiteY827" fmla="*/ 1470572 h 6858000"/>
              <a:gd name="connsiteX828" fmla="*/ 5755832 w 7467600"/>
              <a:gd name="connsiteY828" fmla="*/ 1383886 h 6858000"/>
              <a:gd name="connsiteX829" fmla="*/ 6014186 w 7467600"/>
              <a:gd name="connsiteY829" fmla="*/ 1279799 h 6858000"/>
              <a:gd name="connsiteX830" fmla="*/ 6901619 w 7467600"/>
              <a:gd name="connsiteY830" fmla="*/ 1047874 h 6858000"/>
              <a:gd name="connsiteX831" fmla="*/ 6931566 w 7467600"/>
              <a:gd name="connsiteY831" fmla="*/ 1062034 h 6858000"/>
              <a:gd name="connsiteX832" fmla="*/ 5790982 w 7467600"/>
              <a:gd name="connsiteY832" fmla="*/ 1561380 h 6858000"/>
              <a:gd name="connsiteX833" fmla="*/ 6188971 w 7467600"/>
              <a:gd name="connsiteY833" fmla="*/ 1755168 h 6858000"/>
              <a:gd name="connsiteX834" fmla="*/ 6202446 w 7467600"/>
              <a:gd name="connsiteY834" fmla="*/ 1752268 h 6858000"/>
              <a:gd name="connsiteX835" fmla="*/ 7179560 w 7467600"/>
              <a:gd name="connsiteY835" fmla="*/ 1467551 h 6858000"/>
              <a:gd name="connsiteX836" fmla="*/ 7158730 w 7467600"/>
              <a:gd name="connsiteY836" fmla="*/ 1507835 h 6858000"/>
              <a:gd name="connsiteX837" fmla="*/ 6326959 w 7467600"/>
              <a:gd name="connsiteY837" fmla="*/ 1817686 h 6858000"/>
              <a:gd name="connsiteX838" fmla="*/ 6537433 w 7467600"/>
              <a:gd name="connsiteY838" fmla="*/ 1907790 h 6858000"/>
              <a:gd name="connsiteX839" fmla="*/ 6550221 w 7467600"/>
              <a:gd name="connsiteY839" fmla="*/ 1910729 h 6858000"/>
              <a:gd name="connsiteX840" fmla="*/ 6964438 w 7467600"/>
              <a:gd name="connsiteY840" fmla="*/ 2209505 h 6858000"/>
              <a:gd name="connsiteX841" fmla="*/ 7367862 w 7467600"/>
              <a:gd name="connsiteY841" fmla="*/ 2806833 h 6858000"/>
              <a:gd name="connsiteX842" fmla="*/ 7364329 w 7467600"/>
              <a:gd name="connsiteY842" fmla="*/ 2826907 h 6858000"/>
              <a:gd name="connsiteX843" fmla="*/ 7290545 w 7467600"/>
              <a:gd name="connsiteY843" fmla="*/ 2850663 h 6858000"/>
              <a:gd name="connsiteX844" fmla="*/ 6472036 w 7467600"/>
              <a:gd name="connsiteY844" fmla="*/ 1959003 h 6858000"/>
              <a:gd name="connsiteX845" fmla="*/ 5792897 w 7467600"/>
              <a:gd name="connsiteY845" fmla="*/ 1647747 h 6858000"/>
              <a:gd name="connsiteX846" fmla="*/ 5842751 w 7467600"/>
              <a:gd name="connsiteY846" fmla="*/ 1816112 h 6858000"/>
              <a:gd name="connsiteX847" fmla="*/ 5847424 w 7467600"/>
              <a:gd name="connsiteY847" fmla="*/ 1815776 h 6858000"/>
              <a:gd name="connsiteX848" fmla="*/ 6399821 w 7467600"/>
              <a:gd name="connsiteY848" fmla="*/ 2344799 h 6858000"/>
              <a:gd name="connsiteX849" fmla="*/ 6323232 w 7467600"/>
              <a:gd name="connsiteY849" fmla="*/ 2389634 h 6858000"/>
              <a:gd name="connsiteX850" fmla="*/ 5942958 w 7467600"/>
              <a:gd name="connsiteY850" fmla="*/ 2077708 h 6858000"/>
              <a:gd name="connsiteX851" fmla="*/ 5921559 w 7467600"/>
              <a:gd name="connsiteY851" fmla="*/ 2378596 h 6858000"/>
              <a:gd name="connsiteX852" fmla="*/ 5817651 w 7467600"/>
              <a:gd name="connsiteY852" fmla="*/ 3023919 h 6858000"/>
              <a:gd name="connsiteX853" fmla="*/ 5729634 w 7467600"/>
              <a:gd name="connsiteY853" fmla="*/ 3051849 h 6858000"/>
              <a:gd name="connsiteX854" fmla="*/ 5611018 w 7467600"/>
              <a:gd name="connsiteY854" fmla="*/ 2316769 h 6858000"/>
              <a:gd name="connsiteX855" fmla="*/ 5687608 w 7467600"/>
              <a:gd name="connsiteY855" fmla="*/ 2039972 h 6858000"/>
              <a:gd name="connsiteX856" fmla="*/ 5657554 w 7467600"/>
              <a:gd name="connsiteY856" fmla="*/ 1576445 h 6858000"/>
              <a:gd name="connsiteX857" fmla="*/ 5150475 w 7467600"/>
              <a:gd name="connsiteY857" fmla="*/ 1274012 h 6858000"/>
              <a:gd name="connsiteX858" fmla="*/ 5349142 w 7467600"/>
              <a:gd name="connsiteY858" fmla="*/ 2204405 h 6858000"/>
              <a:gd name="connsiteX859" fmla="*/ 5262214 w 7467600"/>
              <a:gd name="connsiteY859" fmla="*/ 2233836 h 6858000"/>
              <a:gd name="connsiteX860" fmla="*/ 4981539 w 7467600"/>
              <a:gd name="connsiteY860" fmla="*/ 1542201 h 6858000"/>
              <a:gd name="connsiteX861" fmla="*/ 4958461 w 7467600"/>
              <a:gd name="connsiteY861" fmla="*/ 1136957 h 6858000"/>
              <a:gd name="connsiteX862" fmla="*/ 4655015 w 7467600"/>
              <a:gd name="connsiteY862" fmla="*/ 891426 h 6858000"/>
              <a:gd name="connsiteX863" fmla="*/ 4348002 w 7467600"/>
              <a:gd name="connsiteY863" fmla="*/ 2205895 h 6858000"/>
              <a:gd name="connsiteX864" fmla="*/ 4262250 w 7467600"/>
              <a:gd name="connsiteY864" fmla="*/ 2219972 h 6858000"/>
              <a:gd name="connsiteX865" fmla="*/ 4550611 w 7467600"/>
              <a:gd name="connsiteY865" fmla="*/ 817540 h 6858000"/>
              <a:gd name="connsiteX866" fmla="*/ 4564418 w 7467600"/>
              <a:gd name="connsiteY866" fmla="*/ 808293 h 6858000"/>
              <a:gd name="connsiteX867" fmla="*/ 4266388 w 7467600"/>
              <a:gd name="connsiteY867" fmla="*/ 500083 h 6858000"/>
              <a:gd name="connsiteX868" fmla="*/ 4032842 w 7467600"/>
              <a:gd name="connsiteY868" fmla="*/ 211809 h 6858000"/>
              <a:gd name="connsiteX869" fmla="*/ 3882765 w 7467600"/>
              <a:gd name="connsiteY869" fmla="*/ 0 h 6858000"/>
              <a:gd name="connsiteX870" fmla="*/ 3721337 w 7467600"/>
              <a:gd name="connsiteY870" fmla="*/ 0 h 6858000"/>
              <a:gd name="connsiteX871" fmla="*/ 3797544 w 7467600"/>
              <a:gd name="connsiteY871" fmla="*/ 0 h 6858000"/>
              <a:gd name="connsiteX872" fmla="*/ 3775734 w 7467600"/>
              <a:gd name="connsiteY872" fmla="*/ 95131 h 6858000"/>
              <a:gd name="connsiteX873" fmla="*/ 3724807 w 7467600"/>
              <a:gd name="connsiteY873" fmla="*/ 272257 h 6858000"/>
              <a:gd name="connsiteX874" fmla="*/ 3726844 w 7467600"/>
              <a:gd name="connsiteY874" fmla="*/ 282988 h 6858000"/>
              <a:gd name="connsiteX875" fmla="*/ 3742664 w 7467600"/>
              <a:gd name="connsiteY875" fmla="*/ 279918 h 6858000"/>
              <a:gd name="connsiteX876" fmla="*/ 4103910 w 7467600"/>
              <a:gd name="connsiteY876" fmla="*/ 1161917 h 6858000"/>
              <a:gd name="connsiteX877" fmla="*/ 4020269 w 7467600"/>
              <a:gd name="connsiteY877" fmla="*/ 1200406 h 6858000"/>
              <a:gd name="connsiteX878" fmla="*/ 3674882 w 7467600"/>
              <a:gd name="connsiteY878" fmla="*/ 488524 h 6858000"/>
              <a:gd name="connsiteX879" fmla="*/ 3132682 w 7467600"/>
              <a:gd name="connsiteY879" fmla="*/ 1072284 h 6858000"/>
              <a:gd name="connsiteX880" fmla="*/ 2716346 w 7467600"/>
              <a:gd name="connsiteY880" fmla="*/ 1276376 h 6858000"/>
              <a:gd name="connsiteX881" fmla="*/ 2716772 w 7467600"/>
              <a:gd name="connsiteY881" fmla="*/ 1255462 h 6858000"/>
              <a:gd name="connsiteX882" fmla="*/ 3471096 w 7467600"/>
              <a:gd name="connsiteY882" fmla="*/ 437072 h 6858000"/>
              <a:gd name="connsiteX883" fmla="*/ 3639057 w 7467600"/>
              <a:gd name="connsiteY883" fmla="*/ 286334 h 6858000"/>
              <a:gd name="connsiteX884" fmla="*/ 3640309 w 7467600"/>
              <a:gd name="connsiteY884" fmla="*/ 284664 h 6858000"/>
              <a:gd name="connsiteX885" fmla="*/ 3646022 w 7467600"/>
              <a:gd name="connsiteY885" fmla="*/ 276711 h 6858000"/>
              <a:gd name="connsiteX886" fmla="*/ 3707943 w 7467600"/>
              <a:gd name="connsiteY886" fmla="*/ 65958 h 6858000"/>
              <a:gd name="connsiteX887" fmla="*/ 3721337 w 7467600"/>
              <a:gd name="connsiteY887" fmla="*/ 0 h 6858000"/>
              <a:gd name="connsiteX888" fmla="*/ 2867960 w 7467600"/>
              <a:gd name="connsiteY888" fmla="*/ 0 h 6858000"/>
              <a:gd name="connsiteX889" fmla="*/ 2926351 w 7467600"/>
              <a:gd name="connsiteY889" fmla="*/ 0 h 6858000"/>
              <a:gd name="connsiteX890" fmla="*/ 2902823 w 7467600"/>
              <a:gd name="connsiteY890" fmla="*/ 262929 h 6858000"/>
              <a:gd name="connsiteX891" fmla="*/ 2940663 w 7467600"/>
              <a:gd name="connsiteY891" fmla="*/ 140884 h 6858000"/>
              <a:gd name="connsiteX892" fmla="*/ 2947039 w 7467600"/>
              <a:gd name="connsiteY892" fmla="*/ 122524 h 6858000"/>
              <a:gd name="connsiteX893" fmla="*/ 2984316 w 7467600"/>
              <a:gd name="connsiteY893" fmla="*/ 0 h 6858000"/>
              <a:gd name="connsiteX894" fmla="*/ 3016114 w 7467600"/>
              <a:gd name="connsiteY894" fmla="*/ 0 h 6858000"/>
              <a:gd name="connsiteX895" fmla="*/ 2979949 w 7467600"/>
              <a:gd name="connsiteY895" fmla="*/ 119274 h 6858000"/>
              <a:gd name="connsiteX896" fmla="*/ 3023879 w 7467600"/>
              <a:gd name="connsiteY896" fmla="*/ 0 h 6858000"/>
              <a:gd name="connsiteX897" fmla="*/ 3105400 w 7467600"/>
              <a:gd name="connsiteY897" fmla="*/ 0 h 6858000"/>
              <a:gd name="connsiteX898" fmla="*/ 3094669 w 7467600"/>
              <a:gd name="connsiteY898" fmla="*/ 30308 h 6858000"/>
              <a:gd name="connsiteX899" fmla="*/ 2901945 w 7467600"/>
              <a:gd name="connsiteY899" fmla="*/ 466538 h 6858000"/>
              <a:gd name="connsiteX900" fmla="*/ 2815209 w 7467600"/>
              <a:gd name="connsiteY900" fmla="*/ 497361 h 6858000"/>
              <a:gd name="connsiteX901" fmla="*/ 2844845 w 7467600"/>
              <a:gd name="connsiteY901" fmla="*/ 127638 h 6858000"/>
              <a:gd name="connsiteX902" fmla="*/ 2867960 w 7467600"/>
              <a:gd name="connsiteY902" fmla="*/ 0 h 6858000"/>
              <a:gd name="connsiteX903" fmla="*/ 1057230 w 7467600"/>
              <a:gd name="connsiteY903" fmla="*/ 0 h 6858000"/>
              <a:gd name="connsiteX904" fmla="*/ 1111003 w 7467600"/>
              <a:gd name="connsiteY904" fmla="*/ 0 h 6858000"/>
              <a:gd name="connsiteX905" fmla="*/ 1125553 w 7467600"/>
              <a:gd name="connsiteY905" fmla="*/ 52588 h 6858000"/>
              <a:gd name="connsiteX906" fmla="*/ 1304276 w 7467600"/>
              <a:gd name="connsiteY906" fmla="*/ 476275 h 6858000"/>
              <a:gd name="connsiteX907" fmla="*/ 1492066 w 7467600"/>
              <a:gd name="connsiteY907" fmla="*/ 886333 h 6858000"/>
              <a:gd name="connsiteX908" fmla="*/ 1423698 w 7467600"/>
              <a:gd name="connsiteY908" fmla="*/ 710817 h 6858000"/>
              <a:gd name="connsiteX909" fmla="*/ 1357609 w 7467600"/>
              <a:gd name="connsiteY909" fmla="*/ 532892 h 6858000"/>
              <a:gd name="connsiteX910" fmla="*/ 1309550 w 7467600"/>
              <a:gd name="connsiteY910" fmla="*/ 374031 h 6858000"/>
              <a:gd name="connsiteX911" fmla="*/ 1193673 w 7467600"/>
              <a:gd name="connsiteY911" fmla="*/ 49533 h 6858000"/>
              <a:gd name="connsiteX912" fmla="*/ 1164391 w 7467600"/>
              <a:gd name="connsiteY912" fmla="*/ 0 h 6858000"/>
              <a:gd name="connsiteX913" fmla="*/ 1200666 w 7467600"/>
              <a:gd name="connsiteY913" fmla="*/ 0 h 6858000"/>
              <a:gd name="connsiteX914" fmla="*/ 1223408 w 7467600"/>
              <a:gd name="connsiteY914" fmla="*/ 38996 h 6858000"/>
              <a:gd name="connsiteX915" fmla="*/ 1339635 w 7467600"/>
              <a:gd name="connsiteY915" fmla="*/ 365517 h 6858000"/>
              <a:gd name="connsiteX916" fmla="*/ 1387469 w 7467600"/>
              <a:gd name="connsiteY916" fmla="*/ 523079 h 6858000"/>
              <a:gd name="connsiteX917" fmla="*/ 1452685 w 7467600"/>
              <a:gd name="connsiteY917" fmla="*/ 699806 h 6858000"/>
              <a:gd name="connsiteX918" fmla="*/ 1492092 w 7467600"/>
              <a:gd name="connsiteY918" fmla="*/ 800424 h 6858000"/>
              <a:gd name="connsiteX919" fmla="*/ 1455302 w 7467600"/>
              <a:gd name="connsiteY919" fmla="*/ 632913 h 6858000"/>
              <a:gd name="connsiteX920" fmla="*/ 1222336 w 7467600"/>
              <a:gd name="connsiteY920" fmla="*/ 9480 h 6858000"/>
              <a:gd name="connsiteX921" fmla="*/ 1214634 w 7467600"/>
              <a:gd name="connsiteY921" fmla="*/ 0 h 6858000"/>
              <a:gd name="connsiteX922" fmla="*/ 1289827 w 7467600"/>
              <a:gd name="connsiteY922" fmla="*/ 0 h 6858000"/>
              <a:gd name="connsiteX923" fmla="*/ 1321076 w 7467600"/>
              <a:gd name="connsiteY923" fmla="*/ 59722 h 6858000"/>
              <a:gd name="connsiteX924" fmla="*/ 1512579 w 7467600"/>
              <a:gd name="connsiteY924" fmla="*/ 626441 h 6858000"/>
              <a:gd name="connsiteX925" fmla="*/ 1506076 w 7467600"/>
              <a:gd name="connsiteY925" fmla="*/ 1089289 h 6858000"/>
              <a:gd name="connsiteX926" fmla="*/ 1486346 w 7467600"/>
              <a:gd name="connsiteY926" fmla="*/ 1079919 h 6858000"/>
              <a:gd name="connsiteX927" fmla="*/ 1070511 w 7467600"/>
              <a:gd name="connsiteY927" fmla="*/ 48609 h 6858000"/>
              <a:gd name="connsiteX928" fmla="*/ 1057230 w 7467600"/>
              <a:gd name="connsiteY928" fmla="*/ 0 h 6858000"/>
              <a:gd name="connsiteX929" fmla="*/ 43151 w 7467600"/>
              <a:gd name="connsiteY929" fmla="*/ 0 h 6858000"/>
              <a:gd name="connsiteX930" fmla="*/ 95283 w 7467600"/>
              <a:gd name="connsiteY930" fmla="*/ 0 h 6858000"/>
              <a:gd name="connsiteX931" fmla="*/ 300708 w 7467600"/>
              <a:gd name="connsiteY931" fmla="*/ 154571 h 6858000"/>
              <a:gd name="connsiteX932" fmla="*/ 530414 w 7467600"/>
              <a:gd name="connsiteY932" fmla="*/ 354673 h 6858000"/>
              <a:gd name="connsiteX933" fmla="*/ 333785 w 7467600"/>
              <a:gd name="connsiteY933" fmla="*/ 161564 h 6858000"/>
              <a:gd name="connsiteX934" fmla="*/ 147005 w 7467600"/>
              <a:gd name="connsiteY934" fmla="*/ 0 h 6858000"/>
              <a:gd name="connsiteX935" fmla="*/ 272509 w 7467600"/>
              <a:gd name="connsiteY935" fmla="*/ 0 h 6858000"/>
              <a:gd name="connsiteX936" fmla="*/ 326276 w 7467600"/>
              <a:gd name="connsiteY936" fmla="*/ 45847 h 6858000"/>
              <a:gd name="connsiteX937" fmla="*/ 823759 w 7467600"/>
              <a:gd name="connsiteY937" fmla="*/ 574145 h 6858000"/>
              <a:gd name="connsiteX938" fmla="*/ 811254 w 7467600"/>
              <a:gd name="connsiteY938" fmla="*/ 665546 h 6858000"/>
              <a:gd name="connsiteX939" fmla="*/ 154042 w 7467600"/>
              <a:gd name="connsiteY939" fmla="*/ 261522 h 6858000"/>
              <a:gd name="connsiteX940" fmla="*/ 13550 w 7467600"/>
              <a:gd name="connsiteY940" fmla="*/ 158423 h 6858000"/>
              <a:gd name="connsiteX941" fmla="*/ 0 w 7467600"/>
              <a:gd name="connsiteY941" fmla="*/ 146618 h 6858000"/>
              <a:gd name="connsiteX942" fmla="*/ 0 w 7467600"/>
              <a:gd name="connsiteY942" fmla="*/ 59161 h 6858000"/>
              <a:gd name="connsiteX943" fmla="*/ 45427 w 7467600"/>
              <a:gd name="connsiteY943" fmla="*/ 101078 h 6858000"/>
              <a:gd name="connsiteX944" fmla="*/ 630103 w 7467600"/>
              <a:gd name="connsiteY944" fmla="*/ 485885 h 6858000"/>
              <a:gd name="connsiteX945" fmla="*/ 532040 w 7467600"/>
              <a:gd name="connsiteY945" fmla="*/ 399359 h 6858000"/>
              <a:gd name="connsiteX946" fmla="*/ 517618 w 7467600"/>
              <a:gd name="connsiteY946" fmla="*/ 385726 h 6858000"/>
              <a:gd name="connsiteX947" fmla="*/ 285074 w 7467600"/>
              <a:gd name="connsiteY947" fmla="*/ 182755 h 6858000"/>
              <a:gd name="connsiteX948" fmla="*/ 43151 w 7467600"/>
              <a:gd name="connsiteY948"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67600 w 7467600"/>
              <a:gd name="connsiteY4" fmla="*/ 6767913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1019354 w 7467600"/>
              <a:gd name="connsiteY16" fmla="*/ 6315006 h 6858000"/>
              <a:gd name="connsiteX17" fmla="*/ 441046 w 7467600"/>
              <a:gd name="connsiteY17" fmla="*/ 6691153 h 6858000"/>
              <a:gd name="connsiteX18" fmla="*/ 1019354 w 7467600"/>
              <a:gd name="connsiteY18" fmla="*/ 6315006 h 6858000"/>
              <a:gd name="connsiteX19" fmla="*/ 991680 w 7467600"/>
              <a:gd name="connsiteY19" fmla="*/ 6298413 h 6858000"/>
              <a:gd name="connsiteX20" fmla="*/ 409060 w 7467600"/>
              <a:gd name="connsiteY20" fmla="*/ 6671470 h 6858000"/>
              <a:gd name="connsiteX21" fmla="*/ 991680 w 7467600"/>
              <a:gd name="connsiteY21" fmla="*/ 6298413 h 6858000"/>
              <a:gd name="connsiteX22" fmla="*/ 103333 w 7467600"/>
              <a:gd name="connsiteY22" fmla="*/ 5699602 h 6858000"/>
              <a:gd name="connsiteX23" fmla="*/ 233938 w 7467600"/>
              <a:gd name="connsiteY23" fmla="*/ 5809416 h 6858000"/>
              <a:gd name="connsiteX24" fmla="*/ 883580 w 7467600"/>
              <a:gd name="connsiteY24" fmla="*/ 6180710 h 6858000"/>
              <a:gd name="connsiteX25" fmla="*/ 487337 w 7467600"/>
              <a:gd name="connsiteY25" fmla="*/ 5950182 h 6858000"/>
              <a:gd name="connsiteX26" fmla="*/ 354051 w 7467600"/>
              <a:gd name="connsiteY26" fmla="*/ 5854912 h 6858000"/>
              <a:gd name="connsiteX27" fmla="*/ 195436 w 7467600"/>
              <a:gd name="connsiteY27" fmla="*/ 5755068 h 6858000"/>
              <a:gd name="connsiteX28" fmla="*/ 103333 w 7467600"/>
              <a:gd name="connsiteY28" fmla="*/ 5699602 h 6858000"/>
              <a:gd name="connsiteX29" fmla="*/ 5539432 w 7467600"/>
              <a:gd name="connsiteY29" fmla="*/ 5642928 h 6858000"/>
              <a:gd name="connsiteX30" fmla="*/ 5555462 w 7467600"/>
              <a:gd name="connsiteY30" fmla="*/ 5694454 h 6858000"/>
              <a:gd name="connsiteX31" fmla="*/ 5828270 w 7467600"/>
              <a:gd name="connsiteY31" fmla="*/ 6320663 h 6858000"/>
              <a:gd name="connsiteX32" fmla="*/ 5947416 w 7467600"/>
              <a:gd name="connsiteY32" fmla="*/ 6574846 h 6858000"/>
              <a:gd name="connsiteX33" fmla="*/ 5539432 w 7467600"/>
              <a:gd name="connsiteY33" fmla="*/ 5642928 h 6858000"/>
              <a:gd name="connsiteX34" fmla="*/ 51253 w 7467600"/>
              <a:gd name="connsiteY34" fmla="*/ 5631825 h 6858000"/>
              <a:gd name="connsiteX35" fmla="*/ 211622 w 7467600"/>
              <a:gd name="connsiteY35" fmla="*/ 5728803 h 6858000"/>
              <a:gd name="connsiteX36" fmla="*/ 371652 w 7467600"/>
              <a:gd name="connsiteY36" fmla="*/ 5829062 h 6858000"/>
              <a:gd name="connsiteX37" fmla="*/ 505903 w 7467600"/>
              <a:gd name="connsiteY37" fmla="*/ 5925221 h 6858000"/>
              <a:gd name="connsiteX38" fmla="*/ 899240 w 7467600"/>
              <a:gd name="connsiteY38" fmla="*/ 6153068 h 6858000"/>
              <a:gd name="connsiteX39" fmla="*/ 988114 w 7467600"/>
              <a:gd name="connsiteY39" fmla="*/ 6174204 h 6858000"/>
              <a:gd name="connsiteX40" fmla="*/ 845971 w 7467600"/>
              <a:gd name="connsiteY40" fmla="*/ 6067177 h 6858000"/>
              <a:gd name="connsiteX41" fmla="*/ 448057 w 7467600"/>
              <a:gd name="connsiteY41" fmla="*/ 5841376 h 6858000"/>
              <a:gd name="connsiteX42" fmla="*/ 51253 w 7467600"/>
              <a:gd name="connsiteY42" fmla="*/ 5631825 h 6858000"/>
              <a:gd name="connsiteX43" fmla="*/ 2606687 w 7467600"/>
              <a:gd name="connsiteY43" fmla="*/ 5630718 h 6858000"/>
              <a:gd name="connsiteX44" fmla="*/ 2645658 w 7467600"/>
              <a:gd name="connsiteY44" fmla="*/ 6640259 h 6858000"/>
              <a:gd name="connsiteX45" fmla="*/ 2606687 w 7467600"/>
              <a:gd name="connsiteY45" fmla="*/ 5630718 h 6858000"/>
              <a:gd name="connsiteX46" fmla="*/ 3642057 w 7467600"/>
              <a:gd name="connsiteY46" fmla="*/ 5573487 h 6858000"/>
              <a:gd name="connsiteX47" fmla="*/ 3632981 w 7467600"/>
              <a:gd name="connsiteY47" fmla="*/ 5579437 h 6858000"/>
              <a:gd name="connsiteX48" fmla="*/ 3382436 w 7467600"/>
              <a:gd name="connsiteY48" fmla="*/ 5952726 h 6858000"/>
              <a:gd name="connsiteX49" fmla="*/ 3191929 w 7467600"/>
              <a:gd name="connsiteY49" fmla="*/ 6662669 h 6858000"/>
              <a:gd name="connsiteX50" fmla="*/ 3369898 w 7467600"/>
              <a:gd name="connsiteY50" fmla="*/ 6081771 h 6858000"/>
              <a:gd name="connsiteX51" fmla="*/ 3642057 w 7467600"/>
              <a:gd name="connsiteY51" fmla="*/ 5573487 h 6858000"/>
              <a:gd name="connsiteX52" fmla="*/ 2650666 w 7467600"/>
              <a:gd name="connsiteY52" fmla="*/ 5530686 h 6858000"/>
              <a:gd name="connsiteX53" fmla="*/ 2650249 w 7467600"/>
              <a:gd name="connsiteY53" fmla="*/ 5532101 h 6858000"/>
              <a:gd name="connsiteX54" fmla="*/ 2663808 w 7467600"/>
              <a:gd name="connsiteY54" fmla="*/ 6535215 h 6858000"/>
              <a:gd name="connsiteX55" fmla="*/ 2665418 w 7467600"/>
              <a:gd name="connsiteY55" fmla="*/ 6132756 h 6858000"/>
              <a:gd name="connsiteX56" fmla="*/ 2650666 w 7467600"/>
              <a:gd name="connsiteY56" fmla="*/ 5530686 h 6858000"/>
              <a:gd name="connsiteX57" fmla="*/ 2680277 w 7467600"/>
              <a:gd name="connsiteY57" fmla="*/ 5479204 h 6858000"/>
              <a:gd name="connsiteX58" fmla="*/ 2678972 w 7467600"/>
              <a:gd name="connsiteY58" fmla="*/ 5481582 h 6858000"/>
              <a:gd name="connsiteX59" fmla="*/ 2696666 w 7467600"/>
              <a:gd name="connsiteY59" fmla="*/ 6133836 h 6858000"/>
              <a:gd name="connsiteX60" fmla="*/ 2695769 w 7467600"/>
              <a:gd name="connsiteY60" fmla="*/ 6390955 h 6858000"/>
              <a:gd name="connsiteX61" fmla="*/ 2739893 w 7467600"/>
              <a:gd name="connsiteY61" fmla="*/ 6108357 h 6858000"/>
              <a:gd name="connsiteX62" fmla="*/ 2680277 w 7467600"/>
              <a:gd name="connsiteY62" fmla="*/ 5479204 h 6858000"/>
              <a:gd name="connsiteX63" fmla="*/ 1132195 w 7467600"/>
              <a:gd name="connsiteY63" fmla="*/ 5467980 h 6858000"/>
              <a:gd name="connsiteX64" fmla="*/ 1679056 w 7467600"/>
              <a:gd name="connsiteY64" fmla="*/ 5516907 h 6858000"/>
              <a:gd name="connsiteX65" fmla="*/ 2128648 w 7467600"/>
              <a:gd name="connsiteY65" fmla="*/ 5474249 h 6858000"/>
              <a:gd name="connsiteX66" fmla="*/ 1825619 w 7467600"/>
              <a:gd name="connsiteY66" fmla="*/ 5478447 h 6858000"/>
              <a:gd name="connsiteX67" fmla="*/ 1737798 w 7467600"/>
              <a:gd name="connsiteY67" fmla="*/ 5483353 h 6858000"/>
              <a:gd name="connsiteX68" fmla="*/ 1132195 w 7467600"/>
              <a:gd name="connsiteY68" fmla="*/ 5467980 h 6858000"/>
              <a:gd name="connsiteX69" fmla="*/ 1456157 w 7467600"/>
              <a:gd name="connsiteY69" fmla="*/ 5371404 h 6858000"/>
              <a:gd name="connsiteX70" fmla="*/ 1244432 w 7467600"/>
              <a:gd name="connsiteY70" fmla="*/ 5385601 h 6858000"/>
              <a:gd name="connsiteX71" fmla="*/ 973990 w 7467600"/>
              <a:gd name="connsiteY71" fmla="*/ 5424940 h 6858000"/>
              <a:gd name="connsiteX72" fmla="*/ 1103809 w 7467600"/>
              <a:gd name="connsiteY72" fmla="*/ 5433720 h 6858000"/>
              <a:gd name="connsiteX73" fmla="*/ 1123454 w 7467600"/>
              <a:gd name="connsiteY73" fmla="*/ 5435727 h 6858000"/>
              <a:gd name="connsiteX74" fmla="*/ 1737017 w 7467600"/>
              <a:gd name="connsiteY74" fmla="*/ 5452183 h 6858000"/>
              <a:gd name="connsiteX75" fmla="*/ 1824397 w 7467600"/>
              <a:gd name="connsiteY75" fmla="*/ 5447757 h 6858000"/>
              <a:gd name="connsiteX76" fmla="*/ 2070059 w 7467600"/>
              <a:gd name="connsiteY76" fmla="*/ 5441660 h 6858000"/>
              <a:gd name="connsiteX77" fmla="*/ 1456157 w 7467600"/>
              <a:gd name="connsiteY77" fmla="*/ 5371404 h 6858000"/>
              <a:gd name="connsiteX78" fmla="*/ 4988186 w 7467600"/>
              <a:gd name="connsiteY78" fmla="*/ 5216467 h 6858000"/>
              <a:gd name="connsiteX79" fmla="*/ 4777334 w 7467600"/>
              <a:gd name="connsiteY79" fmla="*/ 5406072 h 6858000"/>
              <a:gd name="connsiteX80" fmla="*/ 4718341 w 7467600"/>
              <a:gd name="connsiteY80" fmla="*/ 5468043 h 6858000"/>
              <a:gd name="connsiteX81" fmla="*/ 4604655 w 7467600"/>
              <a:gd name="connsiteY81" fmla="*/ 5583434 h 6858000"/>
              <a:gd name="connsiteX82" fmla="*/ 4565074 w 7467600"/>
              <a:gd name="connsiteY82" fmla="*/ 5618550 h 6858000"/>
              <a:gd name="connsiteX83" fmla="*/ 4988186 w 7467600"/>
              <a:gd name="connsiteY83" fmla="*/ 5216467 h 6858000"/>
              <a:gd name="connsiteX84" fmla="*/ 4978032 w 7467600"/>
              <a:gd name="connsiteY84" fmla="*/ 5183809 h 6858000"/>
              <a:gd name="connsiteX85" fmla="*/ 4463413 w 7467600"/>
              <a:gd name="connsiteY85" fmla="*/ 5615162 h 6858000"/>
              <a:gd name="connsiteX86" fmla="*/ 4358134 w 7467600"/>
              <a:gd name="connsiteY86" fmla="*/ 5742791 h 6858000"/>
              <a:gd name="connsiteX87" fmla="*/ 4376219 w 7467600"/>
              <a:gd name="connsiteY87" fmla="*/ 5729027 h 6858000"/>
              <a:gd name="connsiteX88" fmla="*/ 4582340 w 7467600"/>
              <a:gd name="connsiteY88" fmla="*/ 5561037 h 6858000"/>
              <a:gd name="connsiteX89" fmla="*/ 4694684 w 7467600"/>
              <a:gd name="connsiteY89" fmla="*/ 5447098 h 6858000"/>
              <a:gd name="connsiteX90" fmla="*/ 4754123 w 7467600"/>
              <a:gd name="connsiteY90" fmla="*/ 5384643 h 6858000"/>
              <a:gd name="connsiteX91" fmla="*/ 4978032 w 7467600"/>
              <a:gd name="connsiteY91" fmla="*/ 5183809 h 6858000"/>
              <a:gd name="connsiteX92" fmla="*/ 1903353 w 7467600"/>
              <a:gd name="connsiteY92" fmla="*/ 5044827 h 6858000"/>
              <a:gd name="connsiteX93" fmla="*/ 1936931 w 7467600"/>
              <a:gd name="connsiteY93" fmla="*/ 5093954 h 6858000"/>
              <a:gd name="connsiteX94" fmla="*/ 2195868 w 7467600"/>
              <a:gd name="connsiteY94" fmla="*/ 5396574 h 6858000"/>
              <a:gd name="connsiteX95" fmla="*/ 2088852 w 7467600"/>
              <a:gd name="connsiteY95" fmla="*/ 5166123 h 6858000"/>
              <a:gd name="connsiteX96" fmla="*/ 1958241 w 7467600"/>
              <a:gd name="connsiteY96" fmla="*/ 5067955 h 6858000"/>
              <a:gd name="connsiteX97" fmla="*/ 1903353 w 7467600"/>
              <a:gd name="connsiteY97" fmla="*/ 5044827 h 6858000"/>
              <a:gd name="connsiteX98" fmla="*/ 1979378 w 7467600"/>
              <a:gd name="connsiteY98" fmla="*/ 4769504 h 6858000"/>
              <a:gd name="connsiteX99" fmla="*/ 2882120 w 7467600"/>
              <a:gd name="connsiteY99" fmla="*/ 5064547 h 6858000"/>
              <a:gd name="connsiteX100" fmla="*/ 2793103 w 7467600"/>
              <a:gd name="connsiteY100" fmla="*/ 5039699 h 6858000"/>
              <a:gd name="connsiteX101" fmla="*/ 2770041 w 7467600"/>
              <a:gd name="connsiteY101" fmla="*/ 5033634 h 6858000"/>
              <a:gd name="connsiteX102" fmla="*/ 1979378 w 7467600"/>
              <a:gd name="connsiteY102" fmla="*/ 4769504 h 6858000"/>
              <a:gd name="connsiteX103" fmla="*/ 1927410 w 7467600"/>
              <a:gd name="connsiteY103" fmla="*/ 4716164 h 6858000"/>
              <a:gd name="connsiteX104" fmla="*/ 1959587 w 7467600"/>
              <a:gd name="connsiteY104" fmla="*/ 4728849 h 6858000"/>
              <a:gd name="connsiteX105" fmla="*/ 2777707 w 7467600"/>
              <a:gd name="connsiteY105" fmla="*/ 5003991 h 6858000"/>
              <a:gd name="connsiteX106" fmla="*/ 2800768 w 7467600"/>
              <a:gd name="connsiteY106" fmla="*/ 5010056 h 6858000"/>
              <a:gd name="connsiteX107" fmla="*/ 2879408 w 7467600"/>
              <a:gd name="connsiteY107" fmla="*/ 5031590 h 6858000"/>
              <a:gd name="connsiteX108" fmla="*/ 2862295 w 7467600"/>
              <a:gd name="connsiteY108" fmla="*/ 5022958 h 6858000"/>
              <a:gd name="connsiteX109" fmla="*/ 2813343 w 7467600"/>
              <a:gd name="connsiteY109" fmla="*/ 4998369 h 6858000"/>
              <a:gd name="connsiteX110" fmla="*/ 2646245 w 7467600"/>
              <a:gd name="connsiteY110" fmla="*/ 4930999 h 6858000"/>
              <a:gd name="connsiteX111" fmla="*/ 1999243 w 7467600"/>
              <a:gd name="connsiteY111" fmla="*/ 4730524 h 6858000"/>
              <a:gd name="connsiteX112" fmla="*/ 1979527 w 7467600"/>
              <a:gd name="connsiteY112" fmla="*/ 4726651 h 6858000"/>
              <a:gd name="connsiteX113" fmla="*/ 1927410 w 7467600"/>
              <a:gd name="connsiteY113" fmla="*/ 4716164 h 6858000"/>
              <a:gd name="connsiteX114" fmla="*/ 1997014 w 7467600"/>
              <a:gd name="connsiteY114" fmla="*/ 4698007 h 6858000"/>
              <a:gd name="connsiteX115" fmla="*/ 2005458 w 7467600"/>
              <a:gd name="connsiteY115" fmla="*/ 4699540 h 6858000"/>
              <a:gd name="connsiteX116" fmla="*/ 2657186 w 7467600"/>
              <a:gd name="connsiteY116" fmla="*/ 4901687 h 6858000"/>
              <a:gd name="connsiteX117" fmla="*/ 2826662 w 7467600"/>
              <a:gd name="connsiteY117" fmla="*/ 4970362 h 6858000"/>
              <a:gd name="connsiteX118" fmla="*/ 2876100 w 7467600"/>
              <a:gd name="connsiteY118" fmla="*/ 4995397 h 6858000"/>
              <a:gd name="connsiteX119" fmla="*/ 3042600 w 7467600"/>
              <a:gd name="connsiteY119" fmla="*/ 5059532 h 6858000"/>
              <a:gd name="connsiteX120" fmla="*/ 1997014 w 7467600"/>
              <a:gd name="connsiteY120" fmla="*/ 4698007 h 6858000"/>
              <a:gd name="connsiteX121" fmla="*/ 2305292 w 7467600"/>
              <a:gd name="connsiteY121" fmla="*/ 4219492 h 6858000"/>
              <a:gd name="connsiteX122" fmla="*/ 3360922 w 7467600"/>
              <a:gd name="connsiteY122" fmla="*/ 4529373 h 6858000"/>
              <a:gd name="connsiteX123" fmla="*/ 3492420 w 7467600"/>
              <a:gd name="connsiteY123" fmla="*/ 4510145 h 6858000"/>
              <a:gd name="connsiteX124" fmla="*/ 3364086 w 7467600"/>
              <a:gd name="connsiteY124" fmla="*/ 4480340 h 6858000"/>
              <a:gd name="connsiteX125" fmla="*/ 3225818 w 7467600"/>
              <a:gd name="connsiteY125" fmla="*/ 4411822 h 6858000"/>
              <a:gd name="connsiteX126" fmla="*/ 3129696 w 7467600"/>
              <a:gd name="connsiteY126" fmla="*/ 4360704 h 6858000"/>
              <a:gd name="connsiteX127" fmla="*/ 2814545 w 7467600"/>
              <a:gd name="connsiteY127" fmla="*/ 4282955 h 6858000"/>
              <a:gd name="connsiteX128" fmla="*/ 2305292 w 7467600"/>
              <a:gd name="connsiteY128" fmla="*/ 4219492 h 6858000"/>
              <a:gd name="connsiteX129" fmla="*/ 2626982 w 7467600"/>
              <a:gd name="connsiteY129" fmla="*/ 4206450 h 6858000"/>
              <a:gd name="connsiteX130" fmla="*/ 2490617 w 7467600"/>
              <a:gd name="connsiteY130" fmla="*/ 4206951 h 6858000"/>
              <a:gd name="connsiteX131" fmla="*/ 2819869 w 7467600"/>
              <a:gd name="connsiteY131" fmla="*/ 4252936 h 6858000"/>
              <a:gd name="connsiteX132" fmla="*/ 3143018 w 7467600"/>
              <a:gd name="connsiteY132" fmla="*/ 4332698 h 6858000"/>
              <a:gd name="connsiteX133" fmla="*/ 3241520 w 7467600"/>
              <a:gd name="connsiteY133" fmla="*/ 4385112 h 6858000"/>
              <a:gd name="connsiteX134" fmla="*/ 3374575 w 7467600"/>
              <a:gd name="connsiteY134" fmla="*/ 4451517 h 6858000"/>
              <a:gd name="connsiteX135" fmla="*/ 3505221 w 7467600"/>
              <a:gd name="connsiteY135" fmla="*/ 4480757 h 6858000"/>
              <a:gd name="connsiteX136" fmla="*/ 2626982 w 7467600"/>
              <a:gd name="connsiteY136" fmla="*/ 4206450 h 6858000"/>
              <a:gd name="connsiteX137" fmla="*/ 1310106 w 7467600"/>
              <a:gd name="connsiteY137" fmla="*/ 3943217 h 6858000"/>
              <a:gd name="connsiteX138" fmla="*/ 854994 w 7467600"/>
              <a:gd name="connsiteY138" fmla="*/ 4399136 h 6858000"/>
              <a:gd name="connsiteX139" fmla="*/ 742462 w 7467600"/>
              <a:gd name="connsiteY139" fmla="*/ 4594648 h 6858000"/>
              <a:gd name="connsiteX140" fmla="*/ 820602 w 7467600"/>
              <a:gd name="connsiteY140" fmla="*/ 4485915 h 6858000"/>
              <a:gd name="connsiteX141" fmla="*/ 878295 w 7467600"/>
              <a:gd name="connsiteY141" fmla="*/ 4403594 h 6858000"/>
              <a:gd name="connsiteX142" fmla="*/ 1240607 w 7467600"/>
              <a:gd name="connsiteY142" fmla="*/ 4010401 h 6858000"/>
              <a:gd name="connsiteX143" fmla="*/ 1310106 w 7467600"/>
              <a:gd name="connsiteY143" fmla="*/ 3943217 h 6858000"/>
              <a:gd name="connsiteX144" fmla="*/ 1423113 w 7467600"/>
              <a:gd name="connsiteY144" fmla="*/ 3874565 h 6858000"/>
              <a:gd name="connsiteX145" fmla="*/ 1260565 w 7467600"/>
              <a:gd name="connsiteY145" fmla="*/ 4031982 h 6858000"/>
              <a:gd name="connsiteX146" fmla="*/ 901900 w 7467600"/>
              <a:gd name="connsiteY146" fmla="*/ 4421236 h 6858000"/>
              <a:gd name="connsiteX147" fmla="*/ 845044 w 7467600"/>
              <a:gd name="connsiteY147" fmla="*/ 4502436 h 6858000"/>
              <a:gd name="connsiteX148" fmla="*/ 685926 w 7467600"/>
              <a:gd name="connsiteY148" fmla="*/ 4703069 h 6858000"/>
              <a:gd name="connsiteX149" fmla="*/ 684248 w 7467600"/>
              <a:gd name="connsiteY149" fmla="*/ 4706721 h 6858000"/>
              <a:gd name="connsiteX150" fmla="*/ 1423113 w 7467600"/>
              <a:gd name="connsiteY150" fmla="*/ 3874565 h 6858000"/>
              <a:gd name="connsiteX151" fmla="*/ 3316479 w 7467600"/>
              <a:gd name="connsiteY151" fmla="*/ 3872136 h 6858000"/>
              <a:gd name="connsiteX152" fmla="*/ 3546806 w 7467600"/>
              <a:gd name="connsiteY152" fmla="*/ 4356139 h 6858000"/>
              <a:gd name="connsiteX153" fmla="*/ 3364433 w 7467600"/>
              <a:gd name="connsiteY153" fmla="*/ 3953121 h 6858000"/>
              <a:gd name="connsiteX154" fmla="*/ 3316479 w 7467600"/>
              <a:gd name="connsiteY154" fmla="*/ 3872136 h 6858000"/>
              <a:gd name="connsiteX155" fmla="*/ 3291335 w 7467600"/>
              <a:gd name="connsiteY155" fmla="*/ 3767420 h 6858000"/>
              <a:gd name="connsiteX156" fmla="*/ 3390805 w 7467600"/>
              <a:gd name="connsiteY156" fmla="*/ 3937163 h 6858000"/>
              <a:gd name="connsiteX157" fmla="*/ 3579062 w 7467600"/>
              <a:gd name="connsiteY157" fmla="*/ 4359040 h 6858000"/>
              <a:gd name="connsiteX158" fmla="*/ 3467355 w 7467600"/>
              <a:gd name="connsiteY158" fmla="*/ 3988130 h 6858000"/>
              <a:gd name="connsiteX159" fmla="*/ 3310753 w 7467600"/>
              <a:gd name="connsiteY159" fmla="*/ 3787140 h 6858000"/>
              <a:gd name="connsiteX160" fmla="*/ 3291335 w 7467600"/>
              <a:gd name="connsiteY160" fmla="*/ 3767420 h 6858000"/>
              <a:gd name="connsiteX161" fmla="*/ 1635889 w 7467600"/>
              <a:gd name="connsiteY161" fmla="*/ 3709494 h 6858000"/>
              <a:gd name="connsiteX162" fmla="*/ 1634800 w 7467600"/>
              <a:gd name="connsiteY162" fmla="*/ 3731111 h 6858000"/>
              <a:gd name="connsiteX163" fmla="*/ 1635889 w 7467600"/>
              <a:gd name="connsiteY163" fmla="*/ 3709494 h 6858000"/>
              <a:gd name="connsiteX164" fmla="*/ 1510397 w 7467600"/>
              <a:gd name="connsiteY164" fmla="*/ 3684705 h 6858000"/>
              <a:gd name="connsiteX165" fmla="*/ 1146550 w 7467600"/>
              <a:gd name="connsiteY165" fmla="*/ 3802012 h 6858000"/>
              <a:gd name="connsiteX166" fmla="*/ 698834 w 7467600"/>
              <a:gd name="connsiteY166" fmla="*/ 3952272 h 6858000"/>
              <a:gd name="connsiteX167" fmla="*/ 34256 w 7467600"/>
              <a:gd name="connsiteY167" fmla="*/ 4347603 h 6858000"/>
              <a:gd name="connsiteX168" fmla="*/ 527241 w 7467600"/>
              <a:gd name="connsiteY168" fmla="*/ 4065078 h 6858000"/>
              <a:gd name="connsiteX169" fmla="*/ 1510397 w 7467600"/>
              <a:gd name="connsiteY169" fmla="*/ 3684705 h 6858000"/>
              <a:gd name="connsiteX170" fmla="*/ 1313114 w 7467600"/>
              <a:gd name="connsiteY170" fmla="*/ 3655216 h 6858000"/>
              <a:gd name="connsiteX171" fmla="*/ 1109304 w 7467600"/>
              <a:gd name="connsiteY171" fmla="*/ 3669030 h 6858000"/>
              <a:gd name="connsiteX172" fmla="*/ 8129 w 7467600"/>
              <a:gd name="connsiteY172" fmla="*/ 4330519 h 6858000"/>
              <a:gd name="connsiteX173" fmla="*/ 687572 w 7467600"/>
              <a:gd name="connsiteY173" fmla="*/ 3925629 h 6858000"/>
              <a:gd name="connsiteX174" fmla="*/ 1138365 w 7467600"/>
              <a:gd name="connsiteY174" fmla="*/ 3774515 h 6858000"/>
              <a:gd name="connsiteX175" fmla="*/ 1505579 w 7467600"/>
              <a:gd name="connsiteY175" fmla="*/ 3655526 h 6858000"/>
              <a:gd name="connsiteX176" fmla="*/ 1313114 w 7467600"/>
              <a:gd name="connsiteY176" fmla="*/ 3655216 h 6858000"/>
              <a:gd name="connsiteX177" fmla="*/ 3655073 w 7467600"/>
              <a:gd name="connsiteY177" fmla="*/ 3650884 h 6858000"/>
              <a:gd name="connsiteX178" fmla="*/ 3989938 w 7467600"/>
              <a:gd name="connsiteY178" fmla="*/ 3991685 h 6858000"/>
              <a:gd name="connsiteX179" fmla="*/ 4393907 w 7467600"/>
              <a:gd name="connsiteY179" fmla="*/ 4261258 h 6858000"/>
              <a:gd name="connsiteX180" fmla="*/ 4648051 w 7467600"/>
              <a:gd name="connsiteY180" fmla="*/ 4374051 h 6858000"/>
              <a:gd name="connsiteX181" fmla="*/ 4383389 w 7467600"/>
              <a:gd name="connsiteY181" fmla="*/ 4184369 h 6858000"/>
              <a:gd name="connsiteX182" fmla="*/ 4165508 w 7467600"/>
              <a:gd name="connsiteY182" fmla="*/ 4035196 h 6858000"/>
              <a:gd name="connsiteX183" fmla="*/ 4068162 w 7467600"/>
              <a:gd name="connsiteY183" fmla="*/ 3953394 h 6858000"/>
              <a:gd name="connsiteX184" fmla="*/ 3981416 w 7467600"/>
              <a:gd name="connsiteY184" fmla="*/ 3880482 h 6858000"/>
              <a:gd name="connsiteX185" fmla="*/ 3800147 w 7467600"/>
              <a:gd name="connsiteY185" fmla="*/ 3749872 h 6858000"/>
              <a:gd name="connsiteX186" fmla="*/ 3655073 w 7467600"/>
              <a:gd name="connsiteY186" fmla="*/ 3650884 h 6858000"/>
              <a:gd name="connsiteX187" fmla="*/ 3670252 w 7467600"/>
              <a:gd name="connsiteY187" fmla="*/ 3622798 h 6858000"/>
              <a:gd name="connsiteX188" fmla="*/ 3817258 w 7467600"/>
              <a:gd name="connsiteY188" fmla="*/ 3723577 h 6858000"/>
              <a:gd name="connsiteX189" fmla="*/ 4000461 w 7467600"/>
              <a:gd name="connsiteY189" fmla="*/ 3855966 h 6858000"/>
              <a:gd name="connsiteX190" fmla="*/ 4088180 w 7467600"/>
              <a:gd name="connsiteY190" fmla="*/ 3929774 h 6858000"/>
              <a:gd name="connsiteX191" fmla="*/ 4184555 w 7467600"/>
              <a:gd name="connsiteY191" fmla="*/ 4010683 h 6858000"/>
              <a:gd name="connsiteX192" fmla="*/ 4399563 w 7467600"/>
              <a:gd name="connsiteY192" fmla="*/ 4158106 h 6858000"/>
              <a:gd name="connsiteX193" fmla="*/ 4684469 w 7467600"/>
              <a:gd name="connsiteY193" fmla="*/ 4364680 h 6858000"/>
              <a:gd name="connsiteX194" fmla="*/ 4690271 w 7467600"/>
              <a:gd name="connsiteY194" fmla="*/ 4370034 h 6858000"/>
              <a:gd name="connsiteX195" fmla="*/ 4136093 w 7467600"/>
              <a:gd name="connsiteY195" fmla="*/ 3858466 h 6858000"/>
              <a:gd name="connsiteX196" fmla="*/ 3670252 w 7467600"/>
              <a:gd name="connsiteY196" fmla="*/ 3622798 h 6858000"/>
              <a:gd name="connsiteX197" fmla="*/ 4440129 w 7467600"/>
              <a:gd name="connsiteY197" fmla="*/ 3448571 h 6858000"/>
              <a:gd name="connsiteX198" fmla="*/ 4856525 w 7467600"/>
              <a:gd name="connsiteY198" fmla="*/ 3915351 h 6858000"/>
              <a:gd name="connsiteX199" fmla="*/ 5059055 w 7467600"/>
              <a:gd name="connsiteY199" fmla="*/ 4108918 h 6858000"/>
              <a:gd name="connsiteX200" fmla="*/ 5290070 w 7467600"/>
              <a:gd name="connsiteY200" fmla="*/ 4263619 h 6858000"/>
              <a:gd name="connsiteX201" fmla="*/ 4834991 w 7467600"/>
              <a:gd name="connsiteY201" fmla="*/ 3830985 h 6858000"/>
              <a:gd name="connsiteX202" fmla="*/ 4440129 w 7467600"/>
              <a:gd name="connsiteY202" fmla="*/ 3448571 h 6858000"/>
              <a:gd name="connsiteX203" fmla="*/ 4441737 w 7467600"/>
              <a:gd name="connsiteY203" fmla="*/ 3399734 h 6858000"/>
              <a:gd name="connsiteX204" fmla="*/ 4431236 w 7467600"/>
              <a:gd name="connsiteY204" fmla="*/ 3400954 h 6858000"/>
              <a:gd name="connsiteX205" fmla="*/ 4557150 w 7467600"/>
              <a:gd name="connsiteY205" fmla="*/ 3510023 h 6858000"/>
              <a:gd name="connsiteX206" fmla="*/ 4856936 w 7467600"/>
              <a:gd name="connsiteY206" fmla="*/ 3809146 h 6858000"/>
              <a:gd name="connsiteX207" fmla="*/ 5111996 w 7467600"/>
              <a:gd name="connsiteY207" fmla="*/ 4065759 h 6858000"/>
              <a:gd name="connsiteX208" fmla="*/ 5388878 w 7467600"/>
              <a:gd name="connsiteY208" fmla="*/ 4300185 h 6858000"/>
              <a:gd name="connsiteX209" fmla="*/ 5425556 w 7467600"/>
              <a:gd name="connsiteY209" fmla="*/ 4308967 h 6858000"/>
              <a:gd name="connsiteX210" fmla="*/ 4943646 w 7467600"/>
              <a:gd name="connsiteY210" fmla="*/ 3822916 h 6858000"/>
              <a:gd name="connsiteX211" fmla="*/ 4594837 w 7467600"/>
              <a:gd name="connsiteY211" fmla="*/ 3532274 h 6858000"/>
              <a:gd name="connsiteX212" fmla="*/ 4441737 w 7467600"/>
              <a:gd name="connsiteY212" fmla="*/ 3399734 h 6858000"/>
              <a:gd name="connsiteX213" fmla="*/ 5425834 w 7467600"/>
              <a:gd name="connsiteY213" fmla="*/ 3162785 h 6858000"/>
              <a:gd name="connsiteX214" fmla="*/ 5401644 w 7467600"/>
              <a:gd name="connsiteY214" fmla="*/ 3617847 h 6858000"/>
              <a:gd name="connsiteX215" fmla="*/ 5467256 w 7467600"/>
              <a:gd name="connsiteY215" fmla="*/ 4175494 h 6858000"/>
              <a:gd name="connsiteX216" fmla="*/ 5448069 w 7467600"/>
              <a:gd name="connsiteY216" fmla="*/ 3567554 h 6858000"/>
              <a:gd name="connsiteX217" fmla="*/ 5425834 w 7467600"/>
              <a:gd name="connsiteY217" fmla="*/ 3162785 h 6858000"/>
              <a:gd name="connsiteX218" fmla="*/ 1318687 w 7467600"/>
              <a:gd name="connsiteY218" fmla="*/ 3113840 h 6858000"/>
              <a:gd name="connsiteX219" fmla="*/ 1066793 w 7467600"/>
              <a:gd name="connsiteY219" fmla="*/ 3212171 h 6858000"/>
              <a:gd name="connsiteX220" fmla="*/ 993319 w 7467600"/>
              <a:gd name="connsiteY220" fmla="*/ 3247648 h 6858000"/>
              <a:gd name="connsiteX221" fmla="*/ 853081 w 7467600"/>
              <a:gd name="connsiteY221" fmla="*/ 3312410 h 6858000"/>
              <a:gd name="connsiteX222" fmla="*/ 805957 w 7467600"/>
              <a:gd name="connsiteY222" fmla="*/ 3330443 h 6858000"/>
              <a:gd name="connsiteX223" fmla="*/ 1318687 w 7467600"/>
              <a:gd name="connsiteY223" fmla="*/ 3113840 h 6858000"/>
              <a:gd name="connsiteX224" fmla="*/ 5453702 w 7467600"/>
              <a:gd name="connsiteY224" fmla="*/ 3090882 h 6858000"/>
              <a:gd name="connsiteX225" fmla="*/ 5480135 w 7467600"/>
              <a:gd name="connsiteY225" fmla="*/ 3565802 h 6858000"/>
              <a:gd name="connsiteX226" fmla="*/ 5499023 w 7467600"/>
              <a:gd name="connsiteY226" fmla="*/ 4166310 h 6858000"/>
              <a:gd name="connsiteX227" fmla="*/ 5547022 w 7467600"/>
              <a:gd name="connsiteY227" fmla="*/ 3607838 h 6858000"/>
              <a:gd name="connsiteX228" fmla="*/ 5515964 w 7467600"/>
              <a:gd name="connsiteY228" fmla="*/ 3378541 h 6858000"/>
              <a:gd name="connsiteX229" fmla="*/ 5453702 w 7467600"/>
              <a:gd name="connsiteY229" fmla="*/ 3090882 h 6858000"/>
              <a:gd name="connsiteX230" fmla="*/ 1238695 w 7467600"/>
              <a:gd name="connsiteY230" fmla="*/ 3076820 h 6858000"/>
              <a:gd name="connsiteX231" fmla="*/ 716371 w 7467600"/>
              <a:gd name="connsiteY231" fmla="*/ 3293249 h 6858000"/>
              <a:gd name="connsiteX232" fmla="*/ 579522 w 7467600"/>
              <a:gd name="connsiteY232" fmla="*/ 3371759 h 6858000"/>
              <a:gd name="connsiteX233" fmla="*/ 600288 w 7467600"/>
              <a:gd name="connsiteY233" fmla="*/ 3365555 h 6858000"/>
              <a:gd name="connsiteX234" fmla="*/ 840692 w 7467600"/>
              <a:gd name="connsiteY234" fmla="*/ 3284921 h 6858000"/>
              <a:gd name="connsiteX235" fmla="*/ 979248 w 7467600"/>
              <a:gd name="connsiteY235" fmla="*/ 3221003 h 6858000"/>
              <a:gd name="connsiteX236" fmla="*/ 1053282 w 7467600"/>
              <a:gd name="connsiteY236" fmla="*/ 3185247 h 6858000"/>
              <a:gd name="connsiteX237" fmla="*/ 1320603 w 7467600"/>
              <a:gd name="connsiteY237" fmla="*/ 3081281 h 6858000"/>
              <a:gd name="connsiteX238" fmla="*/ 1238695 w 7467600"/>
              <a:gd name="connsiteY238" fmla="*/ 3076820 h 6858000"/>
              <a:gd name="connsiteX239" fmla="*/ 5425627 w 7467600"/>
              <a:gd name="connsiteY239" fmla="*/ 2954192 h 6858000"/>
              <a:gd name="connsiteX240" fmla="*/ 5470770 w 7467600"/>
              <a:gd name="connsiteY240" fmla="*/ 3005435 h 6858000"/>
              <a:gd name="connsiteX241" fmla="*/ 5519779 w 7467600"/>
              <a:gd name="connsiteY241" fmla="*/ 4359223 h 6858000"/>
              <a:gd name="connsiteX242" fmla="*/ 5520293 w 7467600"/>
              <a:gd name="connsiteY242" fmla="*/ 4360602 h 6858000"/>
              <a:gd name="connsiteX243" fmla="*/ 5767221 w 7467600"/>
              <a:gd name="connsiteY243" fmla="*/ 4665564 h 6858000"/>
              <a:gd name="connsiteX244" fmla="*/ 6937169 w 7467600"/>
              <a:gd name="connsiteY244" fmla="*/ 4815941 h 6858000"/>
              <a:gd name="connsiteX245" fmla="*/ 6953922 w 7467600"/>
              <a:gd name="connsiteY245" fmla="*/ 4890068 h 6858000"/>
              <a:gd name="connsiteX246" fmla="*/ 6071359 w 7467600"/>
              <a:gd name="connsiteY246" fmla="*/ 4770770 h 6858000"/>
              <a:gd name="connsiteX247" fmla="*/ 6038839 w 7467600"/>
              <a:gd name="connsiteY247" fmla="*/ 4764474 h 6858000"/>
              <a:gd name="connsiteX248" fmla="*/ 6038706 w 7467600"/>
              <a:gd name="connsiteY248" fmla="*/ 4763847 h 6858000"/>
              <a:gd name="connsiteX249" fmla="*/ 6037784 w 7467600"/>
              <a:gd name="connsiteY249" fmla="*/ 4764270 h 6858000"/>
              <a:gd name="connsiteX250" fmla="*/ 6038839 w 7467600"/>
              <a:gd name="connsiteY250" fmla="*/ 4764474 h 6858000"/>
              <a:gd name="connsiteX251" fmla="*/ 6040338 w 7467600"/>
              <a:gd name="connsiteY251" fmla="*/ 4771418 h 6858000"/>
              <a:gd name="connsiteX252" fmla="*/ 6024488 w 7467600"/>
              <a:gd name="connsiteY252" fmla="*/ 4809903 h 6858000"/>
              <a:gd name="connsiteX253" fmla="*/ 5599771 w 7467600"/>
              <a:gd name="connsiteY253" fmla="*/ 5509652 h 6858000"/>
              <a:gd name="connsiteX254" fmla="*/ 5548843 w 7467600"/>
              <a:gd name="connsiteY254" fmla="*/ 5563845 h 6858000"/>
              <a:gd name="connsiteX255" fmla="*/ 5940952 w 7467600"/>
              <a:gd name="connsiteY255" fmla="*/ 6250028 h 6858000"/>
              <a:gd name="connsiteX256" fmla="*/ 6043441 w 7467600"/>
              <a:gd name="connsiteY256" fmla="*/ 6665847 h 6858000"/>
              <a:gd name="connsiteX257" fmla="*/ 6093432 w 7467600"/>
              <a:gd name="connsiteY257" fmla="*/ 6858000 h 6858000"/>
              <a:gd name="connsiteX258" fmla="*/ 6034344 w 7467600"/>
              <a:gd name="connsiteY258" fmla="*/ 6858000 h 6858000"/>
              <a:gd name="connsiteX259" fmla="*/ 6026679 w 7467600"/>
              <a:gd name="connsiteY259" fmla="*/ 6836959 h 6858000"/>
              <a:gd name="connsiteX260" fmla="*/ 5800441 w 7467600"/>
              <a:gd name="connsiteY260" fmla="*/ 6335286 h 6858000"/>
              <a:gd name="connsiteX261" fmla="*/ 5526562 w 7467600"/>
              <a:gd name="connsiteY261" fmla="*/ 5705388 h 6858000"/>
              <a:gd name="connsiteX262" fmla="*/ 5519640 w 7467600"/>
              <a:gd name="connsiteY262" fmla="*/ 5683774 h 6858000"/>
              <a:gd name="connsiteX263" fmla="*/ 5844559 w 7467600"/>
              <a:gd name="connsiteY263" fmla="*/ 6553349 h 6858000"/>
              <a:gd name="connsiteX264" fmla="*/ 5975994 w 7467600"/>
              <a:gd name="connsiteY264" fmla="*/ 6858000 h 6858000"/>
              <a:gd name="connsiteX265" fmla="*/ 5898547 w 7467600"/>
              <a:gd name="connsiteY265" fmla="*/ 6858000 h 6858000"/>
              <a:gd name="connsiteX266" fmla="*/ 5682041 w 7467600"/>
              <a:gd name="connsiteY266" fmla="*/ 6355860 h 6858000"/>
              <a:gd name="connsiteX267" fmla="*/ 5461758 w 7467600"/>
              <a:gd name="connsiteY267" fmla="*/ 5820220 h 6858000"/>
              <a:gd name="connsiteX268" fmla="*/ 5237282 w 7467600"/>
              <a:gd name="connsiteY268" fmla="*/ 6579086 h 6858000"/>
              <a:gd name="connsiteX269" fmla="*/ 5115009 w 7467600"/>
              <a:gd name="connsiteY269" fmla="*/ 6858000 h 6858000"/>
              <a:gd name="connsiteX270" fmla="*/ 5028074 w 7467600"/>
              <a:gd name="connsiteY270" fmla="*/ 6858000 h 6858000"/>
              <a:gd name="connsiteX271" fmla="*/ 5079508 w 7467600"/>
              <a:gd name="connsiteY271" fmla="*/ 6749074 h 6858000"/>
              <a:gd name="connsiteX272" fmla="*/ 5371846 w 7467600"/>
              <a:gd name="connsiteY272" fmla="*/ 5924413 h 6858000"/>
              <a:gd name="connsiteX273" fmla="*/ 5270512 w 7467600"/>
              <a:gd name="connsiteY273" fmla="*/ 6138975 h 6858000"/>
              <a:gd name="connsiteX274" fmla="*/ 5062409 w 7467600"/>
              <a:gd name="connsiteY274" fmla="*/ 6653544 h 6858000"/>
              <a:gd name="connsiteX275" fmla="*/ 5036628 w 7467600"/>
              <a:gd name="connsiteY275" fmla="*/ 6754247 h 6858000"/>
              <a:gd name="connsiteX276" fmla="*/ 5009112 w 7467600"/>
              <a:gd name="connsiteY276" fmla="*/ 6858000 h 6858000"/>
              <a:gd name="connsiteX277" fmla="*/ 4976679 w 7467600"/>
              <a:gd name="connsiteY277" fmla="*/ 6858000 h 6858000"/>
              <a:gd name="connsiteX278" fmla="*/ 5006537 w 7467600"/>
              <a:gd name="connsiteY278" fmla="*/ 6747068 h 6858000"/>
              <a:gd name="connsiteX279" fmla="*/ 5032723 w 7467600"/>
              <a:gd name="connsiteY279" fmla="*/ 6644957 h 6858000"/>
              <a:gd name="connsiteX280" fmla="*/ 5242949 w 7467600"/>
              <a:gd name="connsiteY280" fmla="*/ 6125175 h 6858000"/>
              <a:gd name="connsiteX281" fmla="*/ 5286321 w 7467600"/>
              <a:gd name="connsiteY281" fmla="*/ 6033555 h 6858000"/>
              <a:gd name="connsiteX282" fmla="*/ 5008210 w 7467600"/>
              <a:gd name="connsiteY282" fmla="*/ 6649194 h 6858000"/>
              <a:gd name="connsiteX283" fmla="*/ 4986321 w 7467600"/>
              <a:gd name="connsiteY283" fmla="*/ 6765687 h 6858000"/>
              <a:gd name="connsiteX284" fmla="*/ 4973474 w 7467600"/>
              <a:gd name="connsiteY284" fmla="*/ 6858000 h 6858000"/>
              <a:gd name="connsiteX285" fmla="*/ 4907178 w 7467600"/>
              <a:gd name="connsiteY285" fmla="*/ 6858000 h 6858000"/>
              <a:gd name="connsiteX286" fmla="*/ 4910810 w 7467600"/>
              <a:gd name="connsiteY286" fmla="*/ 6829660 h 6858000"/>
              <a:gd name="connsiteX287" fmla="*/ 4987461 w 7467600"/>
              <a:gd name="connsiteY287" fmla="*/ 6432994 h 6858000"/>
              <a:gd name="connsiteX288" fmla="*/ 5179262 w 7467600"/>
              <a:gd name="connsiteY288" fmla="*/ 6035044 h 6858000"/>
              <a:gd name="connsiteX289" fmla="*/ 4689678 w 7467600"/>
              <a:gd name="connsiteY289" fmla="*/ 6440241 h 6858000"/>
              <a:gd name="connsiteX290" fmla="*/ 4477543 w 7467600"/>
              <a:gd name="connsiteY290" fmla="*/ 6674836 h 6858000"/>
              <a:gd name="connsiteX291" fmla="*/ 4329957 w 7467600"/>
              <a:gd name="connsiteY291" fmla="*/ 6858000 h 6858000"/>
              <a:gd name="connsiteX292" fmla="*/ 4218595 w 7467600"/>
              <a:gd name="connsiteY292" fmla="*/ 6858000 h 6858000"/>
              <a:gd name="connsiteX293" fmla="*/ 4368888 w 7467600"/>
              <a:gd name="connsiteY293" fmla="*/ 6668412 h 6858000"/>
              <a:gd name="connsiteX294" fmla="*/ 4563091 w 7467600"/>
              <a:gd name="connsiteY294" fmla="*/ 6442508 h 6858000"/>
              <a:gd name="connsiteX295" fmla="*/ 5387324 w 7467600"/>
              <a:gd name="connsiteY295" fmla="*/ 5705830 h 6858000"/>
              <a:gd name="connsiteX296" fmla="*/ 5073620 w 7467600"/>
              <a:gd name="connsiteY296" fmla="*/ 5955437 h 6858000"/>
              <a:gd name="connsiteX297" fmla="*/ 4689789 w 7467600"/>
              <a:gd name="connsiteY297" fmla="*/ 6268382 h 6858000"/>
              <a:gd name="connsiteX298" fmla="*/ 4418722 w 7467600"/>
              <a:gd name="connsiteY298" fmla="*/ 6570886 h 6858000"/>
              <a:gd name="connsiteX299" fmla="*/ 4214944 w 7467600"/>
              <a:gd name="connsiteY299" fmla="*/ 6858000 h 6858000"/>
              <a:gd name="connsiteX300" fmla="*/ 4177898 w 7467600"/>
              <a:gd name="connsiteY300" fmla="*/ 6858000 h 6858000"/>
              <a:gd name="connsiteX301" fmla="*/ 4391597 w 7467600"/>
              <a:gd name="connsiteY301" fmla="*/ 6556370 h 6858000"/>
              <a:gd name="connsiteX302" fmla="*/ 4668889 w 7467600"/>
              <a:gd name="connsiteY302" fmla="*/ 6246399 h 6858000"/>
              <a:gd name="connsiteX303" fmla="*/ 5055427 w 7467600"/>
              <a:gd name="connsiteY303" fmla="*/ 5931476 h 6858000"/>
              <a:gd name="connsiteX304" fmla="*/ 5371814 w 7467600"/>
              <a:gd name="connsiteY304" fmla="*/ 5678975 h 6858000"/>
              <a:gd name="connsiteX305" fmla="*/ 4987918 w 7467600"/>
              <a:gd name="connsiteY305" fmla="*/ 5838701 h 6858000"/>
              <a:gd name="connsiteX306" fmla="*/ 4317146 w 7467600"/>
              <a:gd name="connsiteY306" fmla="*/ 6587716 h 6858000"/>
              <a:gd name="connsiteX307" fmla="*/ 4171627 w 7467600"/>
              <a:gd name="connsiteY307" fmla="*/ 6858000 h 6858000"/>
              <a:gd name="connsiteX308" fmla="*/ 4081585 w 7467600"/>
              <a:gd name="connsiteY308" fmla="*/ 6858000 h 6858000"/>
              <a:gd name="connsiteX309" fmla="*/ 4238603 w 7467600"/>
              <a:gd name="connsiteY309" fmla="*/ 6559341 h 6858000"/>
              <a:gd name="connsiteX310" fmla="*/ 4778333 w 7467600"/>
              <a:gd name="connsiteY310" fmla="*/ 5873626 h 6858000"/>
              <a:gd name="connsiteX311" fmla="*/ 5414185 w 7467600"/>
              <a:gd name="connsiteY311" fmla="*/ 5573882 h 6858000"/>
              <a:gd name="connsiteX312" fmla="*/ 5959648 w 7467600"/>
              <a:gd name="connsiteY312" fmla="*/ 4760797 h 6858000"/>
              <a:gd name="connsiteX313" fmla="*/ 5355019 w 7467600"/>
              <a:gd name="connsiteY313" fmla="*/ 4734672 h 6858000"/>
              <a:gd name="connsiteX314" fmla="*/ 5083565 w 7467600"/>
              <a:gd name="connsiteY314" fmla="*/ 5179121 h 6858000"/>
              <a:gd name="connsiteX315" fmla="*/ 4713577 w 7467600"/>
              <a:gd name="connsiteY315" fmla="*/ 5616803 h 6858000"/>
              <a:gd name="connsiteX316" fmla="*/ 3989559 w 7467600"/>
              <a:gd name="connsiteY316" fmla="*/ 6145945 h 6858000"/>
              <a:gd name="connsiteX317" fmla="*/ 3939824 w 7467600"/>
              <a:gd name="connsiteY317" fmla="*/ 6066900 h 6858000"/>
              <a:gd name="connsiteX318" fmla="*/ 4584537 w 7467600"/>
              <a:gd name="connsiteY318" fmla="*/ 5324826 h 6858000"/>
              <a:gd name="connsiteX319" fmla="*/ 5037105 w 7467600"/>
              <a:gd name="connsiteY319" fmla="*/ 5088765 h 6858000"/>
              <a:gd name="connsiteX320" fmla="*/ 5039930 w 7467600"/>
              <a:gd name="connsiteY320" fmla="*/ 5089585 h 6858000"/>
              <a:gd name="connsiteX321" fmla="*/ 5263764 w 7467600"/>
              <a:gd name="connsiteY321" fmla="*/ 4735525 h 6858000"/>
              <a:gd name="connsiteX322" fmla="*/ 4086300 w 7467600"/>
              <a:gd name="connsiteY322" fmla="*/ 4884599 h 6858000"/>
              <a:gd name="connsiteX323" fmla="*/ 4085485 w 7467600"/>
              <a:gd name="connsiteY323" fmla="*/ 4899070 h 6858000"/>
              <a:gd name="connsiteX324" fmla="*/ 3871915 w 7467600"/>
              <a:gd name="connsiteY324" fmla="*/ 5253645 h 6858000"/>
              <a:gd name="connsiteX325" fmla="*/ 3799374 w 7467600"/>
              <a:gd name="connsiteY325" fmla="*/ 5466127 h 6858000"/>
              <a:gd name="connsiteX326" fmla="*/ 3498850 w 7467600"/>
              <a:gd name="connsiteY326" fmla="*/ 6661888 h 6858000"/>
              <a:gd name="connsiteX327" fmla="*/ 3399216 w 7467600"/>
              <a:gd name="connsiteY327" fmla="*/ 6858000 h 6858000"/>
              <a:gd name="connsiteX328" fmla="*/ 3303688 w 7467600"/>
              <a:gd name="connsiteY328" fmla="*/ 6858000 h 6858000"/>
              <a:gd name="connsiteX329" fmla="*/ 3391774 w 7467600"/>
              <a:gd name="connsiteY329" fmla="*/ 6697181 h 6858000"/>
              <a:gd name="connsiteX330" fmla="*/ 3735540 w 7467600"/>
              <a:gd name="connsiteY330" fmla="*/ 5546923 h 6858000"/>
              <a:gd name="connsiteX331" fmla="*/ 3729438 w 7467600"/>
              <a:gd name="connsiteY331" fmla="*/ 5569058 h 6858000"/>
              <a:gd name="connsiteX332" fmla="*/ 3707782 w 7467600"/>
              <a:gd name="connsiteY332" fmla="*/ 5644908 h 6858000"/>
              <a:gd name="connsiteX333" fmla="*/ 3583827 w 7467600"/>
              <a:gd name="connsiteY333" fmla="*/ 6039215 h 6858000"/>
              <a:gd name="connsiteX334" fmla="*/ 3547861 w 7467600"/>
              <a:gd name="connsiteY334" fmla="*/ 6129609 h 6858000"/>
              <a:gd name="connsiteX335" fmla="*/ 3490905 w 7467600"/>
              <a:gd name="connsiteY335" fmla="*/ 6277660 h 6858000"/>
              <a:gd name="connsiteX336" fmla="*/ 3455859 w 7467600"/>
              <a:gd name="connsiteY336" fmla="*/ 6391301 h 6858000"/>
              <a:gd name="connsiteX337" fmla="*/ 3429112 w 7467600"/>
              <a:gd name="connsiteY337" fmla="*/ 6479469 h 6858000"/>
              <a:gd name="connsiteX338" fmla="*/ 3304862 w 7467600"/>
              <a:gd name="connsiteY338" fmla="*/ 6796476 h 6858000"/>
              <a:gd name="connsiteX339" fmla="*/ 3276071 w 7467600"/>
              <a:gd name="connsiteY339" fmla="*/ 6858000 h 6858000"/>
              <a:gd name="connsiteX340" fmla="*/ 3240805 w 7467600"/>
              <a:gd name="connsiteY340" fmla="*/ 6858000 h 6858000"/>
              <a:gd name="connsiteX341" fmla="*/ 3275917 w 7467600"/>
              <a:gd name="connsiteY341" fmla="*/ 6783192 h 6858000"/>
              <a:gd name="connsiteX342" fmla="*/ 3399358 w 7467600"/>
              <a:gd name="connsiteY342" fmla="*/ 6469011 h 6858000"/>
              <a:gd name="connsiteX343" fmla="*/ 3425650 w 7467600"/>
              <a:gd name="connsiteY343" fmla="*/ 6381333 h 6858000"/>
              <a:gd name="connsiteX344" fmla="*/ 3460661 w 7467600"/>
              <a:gd name="connsiteY344" fmla="*/ 6266763 h 6858000"/>
              <a:gd name="connsiteX345" fmla="*/ 3518021 w 7467600"/>
              <a:gd name="connsiteY345" fmla="*/ 6117298 h 6858000"/>
              <a:gd name="connsiteX346" fmla="*/ 3554035 w 7467600"/>
              <a:gd name="connsiteY346" fmla="*/ 6027832 h 6858000"/>
              <a:gd name="connsiteX347" fmla="*/ 3677174 w 7467600"/>
              <a:gd name="connsiteY347" fmla="*/ 5636351 h 6858000"/>
              <a:gd name="connsiteX348" fmla="*/ 3698819 w 7467600"/>
              <a:gd name="connsiteY348" fmla="*/ 5560503 h 6858000"/>
              <a:gd name="connsiteX349" fmla="*/ 3702094 w 7467600"/>
              <a:gd name="connsiteY349" fmla="*/ 5549194 h 6858000"/>
              <a:gd name="connsiteX350" fmla="*/ 3398355 w 7467600"/>
              <a:gd name="connsiteY350" fmla="*/ 6094603 h 6858000"/>
              <a:gd name="connsiteX351" fmla="*/ 3193941 w 7467600"/>
              <a:gd name="connsiteY351" fmla="*/ 6798775 h 6858000"/>
              <a:gd name="connsiteX352" fmla="*/ 3184140 w 7467600"/>
              <a:gd name="connsiteY352" fmla="*/ 6858000 h 6858000"/>
              <a:gd name="connsiteX353" fmla="*/ 3099978 w 7467600"/>
              <a:gd name="connsiteY353" fmla="*/ 6858000 h 6858000"/>
              <a:gd name="connsiteX354" fmla="*/ 3101556 w 7467600"/>
              <a:gd name="connsiteY354" fmla="*/ 6843337 h 6858000"/>
              <a:gd name="connsiteX355" fmla="*/ 3370162 w 7467600"/>
              <a:gd name="connsiteY355" fmla="*/ 5785550 h 6858000"/>
              <a:gd name="connsiteX356" fmla="*/ 3746477 w 7467600"/>
              <a:gd name="connsiteY356" fmla="*/ 5377889 h 6858000"/>
              <a:gd name="connsiteX357" fmla="*/ 3863399 w 7467600"/>
              <a:gd name="connsiteY357" fmla="*/ 5087257 h 6858000"/>
              <a:gd name="connsiteX358" fmla="*/ 3968712 w 7467600"/>
              <a:gd name="connsiteY358" fmla="*/ 4913989 h 6858000"/>
              <a:gd name="connsiteX359" fmla="*/ 2792390 w 7467600"/>
              <a:gd name="connsiteY359" fmla="*/ 5382974 h 6858000"/>
              <a:gd name="connsiteX360" fmla="*/ 2714982 w 7467600"/>
              <a:gd name="connsiteY360" fmla="*/ 5427051 h 6858000"/>
              <a:gd name="connsiteX361" fmla="*/ 2813361 w 7467600"/>
              <a:gd name="connsiteY361" fmla="*/ 6023912 h 6858000"/>
              <a:gd name="connsiteX362" fmla="*/ 2688430 w 7467600"/>
              <a:gd name="connsiteY362" fmla="*/ 6801564 h 6858000"/>
              <a:gd name="connsiteX363" fmla="*/ 2629626 w 7467600"/>
              <a:gd name="connsiteY363" fmla="*/ 6763394 h 6858000"/>
              <a:gd name="connsiteX364" fmla="*/ 2565328 w 7467600"/>
              <a:gd name="connsiteY364" fmla="*/ 5516399 h 6858000"/>
              <a:gd name="connsiteX365" fmla="*/ 1922999 w 7467600"/>
              <a:gd name="connsiteY365" fmla="*/ 5980343 h 6858000"/>
              <a:gd name="connsiteX366" fmla="*/ 1950261 w 7467600"/>
              <a:gd name="connsiteY366" fmla="*/ 6405858 h 6858000"/>
              <a:gd name="connsiteX367" fmla="*/ 2365554 w 7467600"/>
              <a:gd name="connsiteY367" fmla="*/ 6759107 h 6858000"/>
              <a:gd name="connsiteX368" fmla="*/ 2424142 w 7467600"/>
              <a:gd name="connsiteY368" fmla="*/ 6858000 h 6858000"/>
              <a:gd name="connsiteX369" fmla="*/ 2395994 w 7467600"/>
              <a:gd name="connsiteY369" fmla="*/ 6858000 h 6858000"/>
              <a:gd name="connsiteX370" fmla="*/ 2392863 w 7467600"/>
              <a:gd name="connsiteY370" fmla="*/ 6852964 h 6858000"/>
              <a:gd name="connsiteX371" fmla="*/ 2017589 w 7467600"/>
              <a:gd name="connsiteY371" fmla="*/ 6493982 h 6858000"/>
              <a:gd name="connsiteX372" fmla="*/ 2147336 w 7467600"/>
              <a:gd name="connsiteY372" fmla="*/ 6594052 h 6858000"/>
              <a:gd name="connsiteX373" fmla="*/ 2207047 w 7467600"/>
              <a:gd name="connsiteY373" fmla="*/ 6654540 h 6858000"/>
              <a:gd name="connsiteX374" fmla="*/ 2299106 w 7467600"/>
              <a:gd name="connsiteY374" fmla="*/ 6778931 h 6858000"/>
              <a:gd name="connsiteX375" fmla="*/ 2314430 w 7467600"/>
              <a:gd name="connsiteY375" fmla="*/ 6801144 h 6858000"/>
              <a:gd name="connsiteX376" fmla="*/ 2352406 w 7467600"/>
              <a:gd name="connsiteY376" fmla="*/ 6858000 h 6858000"/>
              <a:gd name="connsiteX377" fmla="*/ 2314492 w 7467600"/>
              <a:gd name="connsiteY377" fmla="*/ 6858000 h 6858000"/>
              <a:gd name="connsiteX378" fmla="*/ 2288095 w 7467600"/>
              <a:gd name="connsiteY378" fmla="*/ 6818030 h 6858000"/>
              <a:gd name="connsiteX379" fmla="*/ 2272768 w 7467600"/>
              <a:gd name="connsiteY379" fmla="*/ 6795822 h 6858000"/>
              <a:gd name="connsiteX380" fmla="*/ 2182715 w 7467600"/>
              <a:gd name="connsiteY380" fmla="*/ 6675071 h 6858000"/>
              <a:gd name="connsiteX381" fmla="*/ 2032061 w 7467600"/>
              <a:gd name="connsiteY381" fmla="*/ 6541380 h 6858000"/>
              <a:gd name="connsiteX382" fmla="*/ 2257220 w 7467600"/>
              <a:gd name="connsiteY382" fmla="*/ 6826257 h 6858000"/>
              <a:gd name="connsiteX383" fmla="*/ 2281324 w 7467600"/>
              <a:gd name="connsiteY383" fmla="*/ 6858000 h 6858000"/>
              <a:gd name="connsiteX384" fmla="*/ 2242860 w 7467600"/>
              <a:gd name="connsiteY384" fmla="*/ 6858000 h 6858000"/>
              <a:gd name="connsiteX385" fmla="*/ 2232818 w 7467600"/>
              <a:gd name="connsiteY385" fmla="*/ 6844926 h 6858000"/>
              <a:gd name="connsiteX386" fmla="*/ 1990172 w 7467600"/>
              <a:gd name="connsiteY386" fmla="*/ 6542121 h 6858000"/>
              <a:gd name="connsiteX387" fmla="*/ 2124090 w 7467600"/>
              <a:gd name="connsiteY387" fmla="*/ 6761017 h 6858000"/>
              <a:gd name="connsiteX388" fmla="*/ 2200380 w 7467600"/>
              <a:gd name="connsiteY388" fmla="*/ 6858000 h 6858000"/>
              <a:gd name="connsiteX389" fmla="*/ 2147507 w 7467600"/>
              <a:gd name="connsiteY389" fmla="*/ 6858000 h 6858000"/>
              <a:gd name="connsiteX390" fmla="*/ 2070668 w 7467600"/>
              <a:gd name="connsiteY390" fmla="*/ 6761520 h 6858000"/>
              <a:gd name="connsiteX391" fmla="*/ 1975142 w 7467600"/>
              <a:gd name="connsiteY391" fmla="*/ 6585570 h 6858000"/>
              <a:gd name="connsiteX392" fmla="*/ 2050035 w 7467600"/>
              <a:gd name="connsiteY392" fmla="*/ 6813345 h 6858000"/>
              <a:gd name="connsiteX393" fmla="*/ 2063025 w 7467600"/>
              <a:gd name="connsiteY393" fmla="*/ 6858000 h 6858000"/>
              <a:gd name="connsiteX394" fmla="*/ 2021675 w 7467600"/>
              <a:gd name="connsiteY394" fmla="*/ 6858000 h 6858000"/>
              <a:gd name="connsiteX395" fmla="*/ 2019308 w 7467600"/>
              <a:gd name="connsiteY395" fmla="*/ 6847118 h 6858000"/>
              <a:gd name="connsiteX396" fmla="*/ 1938835 w 7467600"/>
              <a:gd name="connsiteY396" fmla="*/ 6551160 h 6858000"/>
              <a:gd name="connsiteX397" fmla="*/ 1953230 w 7467600"/>
              <a:gd name="connsiteY397" fmla="*/ 6759699 h 6858000"/>
              <a:gd name="connsiteX398" fmla="*/ 1956763 w 7467600"/>
              <a:gd name="connsiteY398" fmla="*/ 6778191 h 6858000"/>
              <a:gd name="connsiteX399" fmla="*/ 1967925 w 7467600"/>
              <a:gd name="connsiteY399" fmla="*/ 6858000 h 6858000"/>
              <a:gd name="connsiteX400" fmla="*/ 1936622 w 7467600"/>
              <a:gd name="connsiteY400" fmla="*/ 6858000 h 6858000"/>
              <a:gd name="connsiteX401" fmla="*/ 1926261 w 7467600"/>
              <a:gd name="connsiteY401" fmla="*/ 6784064 h 6858000"/>
              <a:gd name="connsiteX402" fmla="*/ 1922724 w 7467600"/>
              <a:gd name="connsiteY402" fmla="*/ 6765577 h 6858000"/>
              <a:gd name="connsiteX403" fmla="*/ 1904650 w 7467600"/>
              <a:gd name="connsiteY403" fmla="*/ 6639616 h 6858000"/>
              <a:gd name="connsiteX404" fmla="*/ 1885273 w 7467600"/>
              <a:gd name="connsiteY404" fmla="*/ 6858000 h 6858000"/>
              <a:gd name="connsiteX405" fmla="*/ 1854363 w 7467600"/>
              <a:gd name="connsiteY405" fmla="*/ 6858000 h 6858000"/>
              <a:gd name="connsiteX406" fmla="*/ 1880391 w 7467600"/>
              <a:gd name="connsiteY406" fmla="*/ 6603796 h 6858000"/>
              <a:gd name="connsiteX407" fmla="*/ 1818273 w 7467600"/>
              <a:gd name="connsiteY407" fmla="*/ 6715729 h 6858000"/>
              <a:gd name="connsiteX408" fmla="*/ 1794691 w 7467600"/>
              <a:gd name="connsiteY408" fmla="*/ 6843239 h 6858000"/>
              <a:gd name="connsiteX409" fmla="*/ 1794914 w 7467600"/>
              <a:gd name="connsiteY409" fmla="*/ 6858000 h 6858000"/>
              <a:gd name="connsiteX410" fmla="*/ 1746128 w 7467600"/>
              <a:gd name="connsiteY410" fmla="*/ 6858000 h 6858000"/>
              <a:gd name="connsiteX411" fmla="*/ 1753934 w 7467600"/>
              <a:gd name="connsiteY411" fmla="*/ 6724796 h 6858000"/>
              <a:gd name="connsiteX412" fmla="*/ 1792053 w 7467600"/>
              <a:gd name="connsiteY412" fmla="*/ 6572396 h 6858000"/>
              <a:gd name="connsiteX413" fmla="*/ 1862248 w 7467600"/>
              <a:gd name="connsiteY413" fmla="*/ 6266397 h 6858000"/>
              <a:gd name="connsiteX414" fmla="*/ 1862250 w 7467600"/>
              <a:gd name="connsiteY414" fmla="*/ 6033531 h 6858000"/>
              <a:gd name="connsiteX415" fmla="*/ 1211999 w 7467600"/>
              <a:gd name="connsiteY415" fmla="*/ 6683610 h 6858000"/>
              <a:gd name="connsiteX416" fmla="*/ 1213266 w 7467600"/>
              <a:gd name="connsiteY416" fmla="*/ 6691947 h 6858000"/>
              <a:gd name="connsiteX417" fmla="*/ 1203370 w 7467600"/>
              <a:gd name="connsiteY417" fmla="*/ 6850676 h 6858000"/>
              <a:gd name="connsiteX418" fmla="*/ 1203671 w 7467600"/>
              <a:gd name="connsiteY418" fmla="*/ 6858000 h 6858000"/>
              <a:gd name="connsiteX419" fmla="*/ 1143180 w 7467600"/>
              <a:gd name="connsiteY419" fmla="*/ 6858000 h 6858000"/>
              <a:gd name="connsiteX420" fmla="*/ 1142176 w 7467600"/>
              <a:gd name="connsiteY420" fmla="*/ 6766045 h 6858000"/>
              <a:gd name="connsiteX421" fmla="*/ 1067484 w 7467600"/>
              <a:gd name="connsiteY421" fmla="*/ 6858000 h 6858000"/>
              <a:gd name="connsiteX422" fmla="*/ 953928 w 7467600"/>
              <a:gd name="connsiteY422" fmla="*/ 6858000 h 6858000"/>
              <a:gd name="connsiteX423" fmla="*/ 959715 w 7467600"/>
              <a:gd name="connsiteY423" fmla="*/ 6850185 h 6858000"/>
              <a:gd name="connsiteX424" fmla="*/ 1483788 w 7467600"/>
              <a:gd name="connsiteY424" fmla="*/ 6259174 h 6858000"/>
              <a:gd name="connsiteX425" fmla="*/ 1100671 w 7467600"/>
              <a:gd name="connsiteY425" fmla="*/ 6252137 h 6858000"/>
              <a:gd name="connsiteX426" fmla="*/ 1090144 w 7467600"/>
              <a:gd name="connsiteY426" fmla="*/ 6256748 h 6858000"/>
              <a:gd name="connsiteX427" fmla="*/ 1095872 w 7467600"/>
              <a:gd name="connsiteY427" fmla="*/ 6271892 h 6858000"/>
              <a:gd name="connsiteX428" fmla="*/ 262785 w 7467600"/>
              <a:gd name="connsiteY428" fmla="*/ 6845450 h 6858000"/>
              <a:gd name="connsiteX429" fmla="*/ 209968 w 7467600"/>
              <a:gd name="connsiteY429" fmla="*/ 6770713 h 6858000"/>
              <a:gd name="connsiteX430" fmla="*/ 873460 w 7467600"/>
              <a:gd name="connsiteY430" fmla="*/ 6253768 h 6858000"/>
              <a:gd name="connsiteX431" fmla="*/ 192686 w 7467600"/>
              <a:gd name="connsiteY431" fmla="*/ 5849257 h 6858000"/>
              <a:gd name="connsiteX432" fmla="*/ 4696 w 7467600"/>
              <a:gd name="connsiteY432" fmla="*/ 5697668 h 6858000"/>
              <a:gd name="connsiteX433" fmla="*/ 0 w 7467600"/>
              <a:gd name="connsiteY433" fmla="*/ 5689984 h 6858000"/>
              <a:gd name="connsiteX434" fmla="*/ 0 w 7467600"/>
              <a:gd name="connsiteY434" fmla="*/ 5513472 h 6858000"/>
              <a:gd name="connsiteX435" fmla="*/ 174101 w 7467600"/>
              <a:gd name="connsiteY435" fmla="*/ 5620277 h 6858000"/>
              <a:gd name="connsiteX436" fmla="*/ 891800 w 7467600"/>
              <a:gd name="connsiteY436" fmla="*/ 6036935 h 6858000"/>
              <a:gd name="connsiteX437" fmla="*/ 1072219 w 7467600"/>
              <a:gd name="connsiteY437" fmla="*/ 6169443 h 6858000"/>
              <a:gd name="connsiteX438" fmla="*/ 1074117 w 7467600"/>
              <a:gd name="connsiteY438" fmla="*/ 6170301 h 6858000"/>
              <a:gd name="connsiteX439" fmla="*/ 1083114 w 7467600"/>
              <a:gd name="connsiteY439" fmla="*/ 6174131 h 6858000"/>
              <a:gd name="connsiteX440" fmla="*/ 1543010 w 7467600"/>
              <a:gd name="connsiteY440" fmla="*/ 6191140 h 6858000"/>
              <a:gd name="connsiteX441" fmla="*/ 1551080 w 7467600"/>
              <a:gd name="connsiteY441" fmla="*/ 6195006 h 6858000"/>
              <a:gd name="connsiteX442" fmla="*/ 2345443 w 7467600"/>
              <a:gd name="connsiteY442" fmla="*/ 5549882 h 6858000"/>
              <a:gd name="connsiteX443" fmla="*/ 1721499 w 7467600"/>
              <a:gd name="connsiteY443" fmla="*/ 5599969 h 6858000"/>
              <a:gd name="connsiteX444" fmla="*/ 767716 w 7467600"/>
              <a:gd name="connsiteY444" fmla="*/ 5472768 h 6858000"/>
              <a:gd name="connsiteX445" fmla="*/ 722147 w 7467600"/>
              <a:gd name="connsiteY445" fmla="*/ 5393091 h 6858000"/>
              <a:gd name="connsiteX446" fmla="*/ 1485552 w 7467600"/>
              <a:gd name="connsiteY446" fmla="*/ 5313202 h 6858000"/>
              <a:gd name="connsiteX447" fmla="*/ 2143004 w 7467600"/>
              <a:gd name="connsiteY447" fmla="*/ 5402420 h 6858000"/>
              <a:gd name="connsiteX448" fmla="*/ 1933391 w 7467600"/>
              <a:gd name="connsiteY448" fmla="*/ 5156971 h 6858000"/>
              <a:gd name="connsiteX449" fmla="*/ 1827118 w 7467600"/>
              <a:gd name="connsiteY449" fmla="*/ 4968410 h 6858000"/>
              <a:gd name="connsiteX450" fmla="*/ 1837349 w 7467600"/>
              <a:gd name="connsiteY450" fmla="*/ 4956357 h 6858000"/>
              <a:gd name="connsiteX451" fmla="*/ 2162835 w 7467600"/>
              <a:gd name="connsiteY451" fmla="*/ 5187853 h 6858000"/>
              <a:gd name="connsiteX452" fmla="*/ 2257167 w 7467600"/>
              <a:gd name="connsiteY452" fmla="*/ 5462123 h 6858000"/>
              <a:gd name="connsiteX453" fmla="*/ 2261598 w 7467600"/>
              <a:gd name="connsiteY453" fmla="*/ 5467998 h 6858000"/>
              <a:gd name="connsiteX454" fmla="*/ 2437177 w 7467600"/>
              <a:gd name="connsiteY454" fmla="*/ 5479608 h 6858000"/>
              <a:gd name="connsiteX455" fmla="*/ 2445247 w 7467600"/>
              <a:gd name="connsiteY455" fmla="*/ 5483476 h 6858000"/>
              <a:gd name="connsiteX456" fmla="*/ 2743626 w 7467600"/>
              <a:gd name="connsiteY456" fmla="*/ 5304819 h 6858000"/>
              <a:gd name="connsiteX457" fmla="*/ 3048102 w 7467600"/>
              <a:gd name="connsiteY457" fmla="*/ 5150595 h 6858000"/>
              <a:gd name="connsiteX458" fmla="*/ 1799414 w 7467600"/>
              <a:gd name="connsiteY458" fmla="*/ 4694732 h 6858000"/>
              <a:gd name="connsiteX459" fmla="*/ 1771735 w 7467600"/>
              <a:gd name="connsiteY459" fmla="*/ 4619929 h 6858000"/>
              <a:gd name="connsiteX460" fmla="*/ 3104273 w 7467600"/>
              <a:gd name="connsiteY460" fmla="*/ 5076159 h 6858000"/>
              <a:gd name="connsiteX461" fmla="*/ 3113245 w 7467600"/>
              <a:gd name="connsiteY461" fmla="*/ 5090705 h 6858000"/>
              <a:gd name="connsiteX462" fmla="*/ 3126294 w 7467600"/>
              <a:gd name="connsiteY462" fmla="*/ 5114400 h 6858000"/>
              <a:gd name="connsiteX463" fmla="*/ 3937433 w 7467600"/>
              <a:gd name="connsiteY463" fmla="*/ 4830473 h 6858000"/>
              <a:gd name="connsiteX464" fmla="*/ 3590475 w 7467600"/>
              <a:gd name="connsiteY464" fmla="*/ 4597974 h 6858000"/>
              <a:gd name="connsiteX465" fmla="*/ 3100264 w 7467600"/>
              <a:gd name="connsiteY465" fmla="*/ 4579845 h 6858000"/>
              <a:gd name="connsiteX466" fmla="*/ 2183576 w 7467600"/>
              <a:gd name="connsiteY466" fmla="*/ 4227150 h 6858000"/>
              <a:gd name="connsiteX467" fmla="*/ 2151029 w 7467600"/>
              <a:gd name="connsiteY467" fmla="*/ 4146947 h 6858000"/>
              <a:gd name="connsiteX468" fmla="*/ 3563434 w 7467600"/>
              <a:gd name="connsiteY468" fmla="*/ 4469115 h 6858000"/>
              <a:gd name="connsiteX469" fmla="*/ 3177952 w 7467600"/>
              <a:gd name="connsiteY469" fmla="*/ 3657386 h 6858000"/>
              <a:gd name="connsiteX470" fmla="*/ 3189263 w 7467600"/>
              <a:gd name="connsiteY470" fmla="*/ 3625726 h 6858000"/>
              <a:gd name="connsiteX471" fmla="*/ 3560912 w 7467600"/>
              <a:gd name="connsiteY471" fmla="*/ 4079863 h 6858000"/>
              <a:gd name="connsiteX472" fmla="*/ 3626636 w 7467600"/>
              <a:gd name="connsiteY472" fmla="*/ 4512230 h 6858000"/>
              <a:gd name="connsiteX473" fmla="*/ 3653088 w 7467600"/>
              <a:gd name="connsiteY473" fmla="*/ 4521417 h 6858000"/>
              <a:gd name="connsiteX474" fmla="*/ 3988128 w 7467600"/>
              <a:gd name="connsiteY474" fmla="*/ 4817267 h 6858000"/>
              <a:gd name="connsiteX475" fmla="*/ 4830582 w 7467600"/>
              <a:gd name="connsiteY475" fmla="*/ 4676000 h 6858000"/>
              <a:gd name="connsiteX476" fmla="*/ 4830100 w 7467600"/>
              <a:gd name="connsiteY476" fmla="*/ 4675554 h 6858000"/>
              <a:gd name="connsiteX477" fmla="*/ 4036318 w 7467600"/>
              <a:gd name="connsiteY477" fmla="*/ 4147013 h 6858000"/>
              <a:gd name="connsiteX478" fmla="*/ 3432098 w 7467600"/>
              <a:gd name="connsiteY478" fmla="*/ 3537312 h 6858000"/>
              <a:gd name="connsiteX479" fmla="*/ 3446761 w 7467600"/>
              <a:gd name="connsiteY479" fmla="*/ 3461278 h 6858000"/>
              <a:gd name="connsiteX480" fmla="*/ 4419733 w 7467600"/>
              <a:gd name="connsiteY480" fmla="*/ 3963555 h 6858000"/>
              <a:gd name="connsiteX481" fmla="*/ 4781371 w 7467600"/>
              <a:gd name="connsiteY481" fmla="*/ 4458604 h 6858000"/>
              <a:gd name="connsiteX482" fmla="*/ 4780440 w 7467600"/>
              <a:gd name="connsiteY482" fmla="*/ 4470290 h 6858000"/>
              <a:gd name="connsiteX483" fmla="*/ 4898954 w 7467600"/>
              <a:gd name="connsiteY483" fmla="*/ 4662092 h 6858000"/>
              <a:gd name="connsiteX484" fmla="*/ 4900699 w 7467600"/>
              <a:gd name="connsiteY484" fmla="*/ 4670867 h 6858000"/>
              <a:gd name="connsiteX485" fmla="*/ 5714511 w 7467600"/>
              <a:gd name="connsiteY485" fmla="*/ 4663483 h 6858000"/>
              <a:gd name="connsiteX486" fmla="*/ 5464793 w 7467600"/>
              <a:gd name="connsiteY486" fmla="*/ 4393556 h 6858000"/>
              <a:gd name="connsiteX487" fmla="*/ 5461897 w 7467600"/>
              <a:gd name="connsiteY487" fmla="*/ 4390879 h 6858000"/>
              <a:gd name="connsiteX488" fmla="*/ 4294126 w 7467600"/>
              <a:gd name="connsiteY488" fmla="*/ 3303048 h 6858000"/>
              <a:gd name="connsiteX489" fmla="*/ 4305321 w 7467600"/>
              <a:gd name="connsiteY489" fmla="*/ 3256953 h 6858000"/>
              <a:gd name="connsiteX490" fmla="*/ 4949299 w 7467600"/>
              <a:gd name="connsiteY490" fmla="*/ 3766336 h 6858000"/>
              <a:gd name="connsiteX491" fmla="*/ 5291452 w 7467600"/>
              <a:gd name="connsiteY491" fmla="*/ 4076801 h 6858000"/>
              <a:gd name="connsiteX492" fmla="*/ 5434998 w 7467600"/>
              <a:gd name="connsiteY492" fmla="*/ 4254100 h 6858000"/>
              <a:gd name="connsiteX493" fmla="*/ 5351015 w 7467600"/>
              <a:gd name="connsiteY493" fmla="*/ 3760989 h 6858000"/>
              <a:gd name="connsiteX494" fmla="*/ 5413780 w 7467600"/>
              <a:gd name="connsiteY494" fmla="*/ 2966265 h 6858000"/>
              <a:gd name="connsiteX495" fmla="*/ 5425627 w 7467600"/>
              <a:gd name="connsiteY495" fmla="*/ 2954192 h 6858000"/>
              <a:gd name="connsiteX496" fmla="*/ 6604735 w 7467600"/>
              <a:gd name="connsiteY496" fmla="*/ 2041381 h 6858000"/>
              <a:gd name="connsiteX497" fmla="*/ 7204487 w 7467600"/>
              <a:gd name="connsiteY497" fmla="*/ 2742112 h 6858000"/>
              <a:gd name="connsiteX498" fmla="*/ 7131592 w 7467600"/>
              <a:gd name="connsiteY498" fmla="*/ 2672096 h 6858000"/>
              <a:gd name="connsiteX499" fmla="*/ 6996344 w 7467600"/>
              <a:gd name="connsiteY499" fmla="*/ 2518310 h 6858000"/>
              <a:gd name="connsiteX500" fmla="*/ 6735495 w 7467600"/>
              <a:gd name="connsiteY500" fmla="*/ 2196890 h 6858000"/>
              <a:gd name="connsiteX501" fmla="*/ 6721901 w 7467600"/>
              <a:gd name="connsiteY501" fmla="*/ 2179274 h 6858000"/>
              <a:gd name="connsiteX502" fmla="*/ 6604735 w 7467600"/>
              <a:gd name="connsiteY502" fmla="*/ 2041381 h 6858000"/>
              <a:gd name="connsiteX503" fmla="*/ 6591670 w 7467600"/>
              <a:gd name="connsiteY503" fmla="*/ 1988277 h 6858000"/>
              <a:gd name="connsiteX504" fmla="*/ 6747349 w 7467600"/>
              <a:gd name="connsiteY504" fmla="*/ 2160069 h 6858000"/>
              <a:gd name="connsiteX505" fmla="*/ 6760943 w 7467600"/>
              <a:gd name="connsiteY505" fmla="*/ 2177686 h 6858000"/>
              <a:gd name="connsiteX506" fmla="*/ 7021065 w 7467600"/>
              <a:gd name="connsiteY506" fmla="*/ 2498102 h 6858000"/>
              <a:gd name="connsiteX507" fmla="*/ 7155223 w 7467600"/>
              <a:gd name="connsiteY507" fmla="*/ 2650386 h 6858000"/>
              <a:gd name="connsiteX508" fmla="*/ 7203167 w 7467600"/>
              <a:gd name="connsiteY508" fmla="*/ 2697288 h 6858000"/>
              <a:gd name="connsiteX509" fmla="*/ 6937703 w 7467600"/>
              <a:gd name="connsiteY509" fmla="*/ 2321981 h 6858000"/>
              <a:gd name="connsiteX510" fmla="*/ 6591670 w 7467600"/>
              <a:gd name="connsiteY510" fmla="*/ 1988277 h 6858000"/>
              <a:gd name="connsiteX511" fmla="*/ 5798671 w 7467600"/>
              <a:gd name="connsiteY511" fmla="*/ 1981601 h 6858000"/>
              <a:gd name="connsiteX512" fmla="*/ 5754709 w 7467600"/>
              <a:gd name="connsiteY512" fmla="*/ 2071454 h 6858000"/>
              <a:gd name="connsiteX513" fmla="*/ 5763044 w 7467600"/>
              <a:gd name="connsiteY513" fmla="*/ 2842206 h 6858000"/>
              <a:gd name="connsiteX514" fmla="*/ 5764974 w 7467600"/>
              <a:gd name="connsiteY514" fmla="*/ 2799609 h 6858000"/>
              <a:gd name="connsiteX515" fmla="*/ 5767665 w 7467600"/>
              <a:gd name="connsiteY515" fmla="*/ 2666409 h 6858000"/>
              <a:gd name="connsiteX516" fmla="*/ 5763055 w 7467600"/>
              <a:gd name="connsiteY516" fmla="*/ 2579705 h 6858000"/>
              <a:gd name="connsiteX517" fmla="*/ 5758079 w 7467600"/>
              <a:gd name="connsiteY517" fmla="*/ 2492508 h 6858000"/>
              <a:gd name="connsiteX518" fmla="*/ 5779325 w 7467600"/>
              <a:gd name="connsiteY518" fmla="*/ 2197069 h 6858000"/>
              <a:gd name="connsiteX519" fmla="*/ 5798671 w 7467600"/>
              <a:gd name="connsiteY519" fmla="*/ 1981601 h 6858000"/>
              <a:gd name="connsiteX520" fmla="*/ 5829202 w 7467600"/>
              <a:gd name="connsiteY520" fmla="*/ 1971679 h 6858000"/>
              <a:gd name="connsiteX521" fmla="*/ 5809558 w 7467600"/>
              <a:gd name="connsiteY521" fmla="*/ 2198043 h 6858000"/>
              <a:gd name="connsiteX522" fmla="*/ 5788653 w 7467600"/>
              <a:gd name="connsiteY522" fmla="*/ 2489430 h 6858000"/>
              <a:gd name="connsiteX523" fmla="*/ 5793439 w 7467600"/>
              <a:gd name="connsiteY523" fmla="*/ 2575235 h 6858000"/>
              <a:gd name="connsiteX524" fmla="*/ 5796837 w 7467600"/>
              <a:gd name="connsiteY524" fmla="*/ 2637633 h 6858000"/>
              <a:gd name="connsiteX525" fmla="*/ 5818614 w 7467600"/>
              <a:gd name="connsiteY525" fmla="*/ 2473055 h 6858000"/>
              <a:gd name="connsiteX526" fmla="*/ 5829202 w 7467600"/>
              <a:gd name="connsiteY526" fmla="*/ 1971679 h 6858000"/>
              <a:gd name="connsiteX527" fmla="*/ 5911389 w 7467600"/>
              <a:gd name="connsiteY527" fmla="*/ 1898371 h 6858000"/>
              <a:gd name="connsiteX528" fmla="*/ 6237627 w 7467600"/>
              <a:gd name="connsiteY528" fmla="*/ 2231921 h 6858000"/>
              <a:gd name="connsiteX529" fmla="*/ 5911389 w 7467600"/>
              <a:gd name="connsiteY529" fmla="*/ 1898371 h 6858000"/>
              <a:gd name="connsiteX530" fmla="*/ 6944437 w 7467600"/>
              <a:gd name="connsiteY530" fmla="*/ 1575402 h 6858000"/>
              <a:gd name="connsiteX531" fmla="*/ 6304730 w 7467600"/>
              <a:gd name="connsiteY531" fmla="*/ 1766654 h 6858000"/>
              <a:gd name="connsiteX532" fmla="*/ 6944437 w 7467600"/>
              <a:gd name="connsiteY532" fmla="*/ 1575402 h 6858000"/>
              <a:gd name="connsiteX533" fmla="*/ 7019523 w 7467600"/>
              <a:gd name="connsiteY533" fmla="*/ 1519450 h 6858000"/>
              <a:gd name="connsiteX534" fmla="*/ 6298091 w 7467600"/>
              <a:gd name="connsiteY534" fmla="*/ 1737122 h 6858000"/>
              <a:gd name="connsiteX535" fmla="*/ 7019523 w 7467600"/>
              <a:gd name="connsiteY535" fmla="*/ 1519450 h 6858000"/>
              <a:gd name="connsiteX536" fmla="*/ 2399523 w 7467600"/>
              <a:gd name="connsiteY536" fmla="*/ 1428234 h 6858000"/>
              <a:gd name="connsiteX537" fmla="*/ 2224982 w 7467600"/>
              <a:gd name="connsiteY537" fmla="*/ 1826201 h 6858000"/>
              <a:gd name="connsiteX538" fmla="*/ 2096099 w 7467600"/>
              <a:gd name="connsiteY538" fmla="*/ 2345900 h 6858000"/>
              <a:gd name="connsiteX539" fmla="*/ 2283317 w 7467600"/>
              <a:gd name="connsiteY539" fmla="*/ 1796925 h 6858000"/>
              <a:gd name="connsiteX540" fmla="*/ 2399523 w 7467600"/>
              <a:gd name="connsiteY540" fmla="*/ 1428234 h 6858000"/>
              <a:gd name="connsiteX541" fmla="*/ 2448558 w 7467600"/>
              <a:gd name="connsiteY541" fmla="*/ 1373435 h 6858000"/>
              <a:gd name="connsiteX542" fmla="*/ 2312521 w 7467600"/>
              <a:gd name="connsiteY542" fmla="*/ 1806140 h 6858000"/>
              <a:gd name="connsiteX543" fmla="*/ 2127533 w 7467600"/>
              <a:gd name="connsiteY543" fmla="*/ 2348380 h 6858000"/>
              <a:gd name="connsiteX544" fmla="*/ 2358080 w 7467600"/>
              <a:gd name="connsiteY544" fmla="*/ 1866134 h 6858000"/>
              <a:gd name="connsiteX545" fmla="*/ 2407436 w 7467600"/>
              <a:gd name="connsiteY545" fmla="*/ 1651070 h 6858000"/>
              <a:gd name="connsiteX546" fmla="*/ 2448558 w 7467600"/>
              <a:gd name="connsiteY546" fmla="*/ 1373435 h 6858000"/>
              <a:gd name="connsiteX547" fmla="*/ 278707 w 7467600"/>
              <a:gd name="connsiteY547" fmla="*/ 1352270 h 6858000"/>
              <a:gd name="connsiteX548" fmla="*/ 321570 w 7467600"/>
              <a:gd name="connsiteY548" fmla="*/ 1861610 h 6858000"/>
              <a:gd name="connsiteX549" fmla="*/ 294281 w 7467600"/>
              <a:gd name="connsiteY549" fmla="*/ 1440658 h 6858000"/>
              <a:gd name="connsiteX550" fmla="*/ 278707 w 7467600"/>
              <a:gd name="connsiteY550" fmla="*/ 1352270 h 6858000"/>
              <a:gd name="connsiteX551" fmla="*/ 1423821 w 7467600"/>
              <a:gd name="connsiteY551" fmla="*/ 1351958 h 6858000"/>
              <a:gd name="connsiteX552" fmla="*/ 1638521 w 7467600"/>
              <a:gd name="connsiteY552" fmla="*/ 1908470 h 6858000"/>
              <a:gd name="connsiteX553" fmla="*/ 1754199 w 7467600"/>
              <a:gd name="connsiteY553" fmla="*/ 2149284 h 6858000"/>
              <a:gd name="connsiteX554" fmla="*/ 1908359 w 7467600"/>
              <a:gd name="connsiteY554" fmla="*/ 2364988 h 6858000"/>
              <a:gd name="connsiteX555" fmla="*/ 1647661 w 7467600"/>
              <a:gd name="connsiteY555" fmla="*/ 1825945 h 6858000"/>
              <a:gd name="connsiteX556" fmla="*/ 1423821 w 7467600"/>
              <a:gd name="connsiteY556" fmla="*/ 1351958 h 6858000"/>
              <a:gd name="connsiteX557" fmla="*/ 1431890 w 7467600"/>
              <a:gd name="connsiteY557" fmla="*/ 1306475 h 6858000"/>
              <a:gd name="connsiteX558" fmla="*/ 1507597 w 7467600"/>
              <a:gd name="connsiteY558" fmla="*/ 1446132 h 6858000"/>
              <a:gd name="connsiteX559" fmla="*/ 1674586 w 7467600"/>
              <a:gd name="connsiteY559" fmla="*/ 1813832 h 6858000"/>
              <a:gd name="connsiteX560" fmla="*/ 1815950 w 7467600"/>
              <a:gd name="connsiteY560" fmla="*/ 2128564 h 6858000"/>
              <a:gd name="connsiteX561" fmla="*/ 1984242 w 7467600"/>
              <a:gd name="connsiteY561" fmla="*/ 2430829 h 6858000"/>
              <a:gd name="connsiteX562" fmla="*/ 2014023 w 7467600"/>
              <a:gd name="connsiteY562" fmla="*/ 2450995 h 6858000"/>
              <a:gd name="connsiteX563" fmla="*/ 1747337 w 7467600"/>
              <a:gd name="connsiteY563" fmla="*/ 1855264 h 6858000"/>
              <a:gd name="connsiteX564" fmla="*/ 1533749 w 7467600"/>
              <a:gd name="connsiteY564" fmla="*/ 1478656 h 6858000"/>
              <a:gd name="connsiteX565" fmla="*/ 1431890 w 7467600"/>
              <a:gd name="connsiteY565" fmla="*/ 1306475 h 6858000"/>
              <a:gd name="connsiteX566" fmla="*/ 5052692 w 7467600"/>
              <a:gd name="connsiteY566" fmla="*/ 1292994 h 6858000"/>
              <a:gd name="connsiteX567" fmla="*/ 5200661 w 7467600"/>
              <a:gd name="connsiteY567" fmla="*/ 1635186 h 6858000"/>
              <a:gd name="connsiteX568" fmla="*/ 5297138 w 7467600"/>
              <a:gd name="connsiteY568" fmla="*/ 1906351 h 6858000"/>
              <a:gd name="connsiteX569" fmla="*/ 5052692 w 7467600"/>
              <a:gd name="connsiteY569" fmla="*/ 1292994 h 6858000"/>
              <a:gd name="connsiteX570" fmla="*/ 5009948 w 7467600"/>
              <a:gd name="connsiteY570" fmla="*/ 1273619 h 6858000"/>
              <a:gd name="connsiteX571" fmla="*/ 5121777 w 7467600"/>
              <a:gd name="connsiteY571" fmla="*/ 1654213 h 6858000"/>
              <a:gd name="connsiteX572" fmla="*/ 5293545 w 7467600"/>
              <a:gd name="connsiteY572" fmla="*/ 2072247 h 6858000"/>
              <a:gd name="connsiteX573" fmla="*/ 5294042 w 7467600"/>
              <a:gd name="connsiteY573" fmla="*/ 2065019 h 6858000"/>
              <a:gd name="connsiteX574" fmla="*/ 5171936 w 7467600"/>
              <a:gd name="connsiteY574" fmla="*/ 1647613 h 6858000"/>
              <a:gd name="connsiteX575" fmla="*/ 5009948 w 7467600"/>
              <a:gd name="connsiteY575" fmla="*/ 1273619 h 6858000"/>
              <a:gd name="connsiteX576" fmla="*/ 655236 w 7467600"/>
              <a:gd name="connsiteY576" fmla="*/ 1268632 h 6858000"/>
              <a:gd name="connsiteX577" fmla="*/ 839521 w 7467600"/>
              <a:gd name="connsiteY577" fmla="*/ 1685315 h 6858000"/>
              <a:gd name="connsiteX578" fmla="*/ 1109416 w 7467600"/>
              <a:gd name="connsiteY578" fmla="*/ 2061663 h 6858000"/>
              <a:gd name="connsiteX579" fmla="*/ 1298300 w 7467600"/>
              <a:gd name="connsiteY579" fmla="*/ 2247742 h 6858000"/>
              <a:gd name="connsiteX580" fmla="*/ 1125871 w 7467600"/>
              <a:gd name="connsiteY580" fmla="*/ 1989513 h 6858000"/>
              <a:gd name="connsiteX581" fmla="*/ 981574 w 7467600"/>
              <a:gd name="connsiteY581" fmla="*/ 1783157 h 6858000"/>
              <a:gd name="connsiteX582" fmla="*/ 922198 w 7467600"/>
              <a:gd name="connsiteY582" fmla="*/ 1677437 h 6858000"/>
              <a:gd name="connsiteX583" fmla="*/ 869293 w 7467600"/>
              <a:gd name="connsiteY583" fmla="*/ 1583214 h 6858000"/>
              <a:gd name="connsiteX584" fmla="*/ 751431 w 7467600"/>
              <a:gd name="connsiteY584" fmla="*/ 1405731 h 6858000"/>
              <a:gd name="connsiteX585" fmla="*/ 655236 w 7467600"/>
              <a:gd name="connsiteY585" fmla="*/ 1268632 h 6858000"/>
              <a:gd name="connsiteX586" fmla="*/ 6516292 w 7467600"/>
              <a:gd name="connsiteY586" fmla="*/ 1263064 h 6858000"/>
              <a:gd name="connsiteX587" fmla="*/ 5736320 w 7467600"/>
              <a:gd name="connsiteY587" fmla="*/ 1501803 h 6858000"/>
              <a:gd name="connsiteX588" fmla="*/ 6516292 w 7467600"/>
              <a:gd name="connsiteY588" fmla="*/ 1263064 h 6858000"/>
              <a:gd name="connsiteX589" fmla="*/ 291466 w 7467600"/>
              <a:gd name="connsiteY589" fmla="*/ 1250369 h 6858000"/>
              <a:gd name="connsiteX590" fmla="*/ 323180 w 7467600"/>
              <a:gd name="connsiteY590" fmla="*/ 1435283 h 6858000"/>
              <a:gd name="connsiteX591" fmla="*/ 349381 w 7467600"/>
              <a:gd name="connsiteY591" fmla="*/ 1875041 h 6858000"/>
              <a:gd name="connsiteX592" fmla="*/ 374363 w 7467600"/>
              <a:gd name="connsiteY592" fmla="*/ 1506494 h 6858000"/>
              <a:gd name="connsiteX593" fmla="*/ 302168 w 7467600"/>
              <a:gd name="connsiteY593" fmla="*/ 1274495 h 6858000"/>
              <a:gd name="connsiteX594" fmla="*/ 291466 w 7467600"/>
              <a:gd name="connsiteY594" fmla="*/ 1250369 h 6858000"/>
              <a:gd name="connsiteX595" fmla="*/ 678222 w 7467600"/>
              <a:gd name="connsiteY595" fmla="*/ 1248670 h 6858000"/>
              <a:gd name="connsiteX596" fmla="*/ 775536 w 7467600"/>
              <a:gd name="connsiteY596" fmla="*/ 1388015 h 6858000"/>
              <a:gd name="connsiteX597" fmla="*/ 894529 w 7467600"/>
              <a:gd name="connsiteY597" fmla="*/ 1567739 h 6858000"/>
              <a:gd name="connsiteX598" fmla="*/ 948000 w 7467600"/>
              <a:gd name="connsiteY598" fmla="*/ 1663088 h 6858000"/>
              <a:gd name="connsiteX599" fmla="*/ 1006812 w 7467600"/>
              <a:gd name="connsiteY599" fmla="*/ 1767683 h 6858000"/>
              <a:gd name="connsiteX600" fmla="*/ 1149133 w 7467600"/>
              <a:gd name="connsiteY600" fmla="*/ 1971513 h 6858000"/>
              <a:gd name="connsiteX601" fmla="*/ 1333952 w 7467600"/>
              <a:gd name="connsiteY601" fmla="*/ 2251620 h 6858000"/>
              <a:gd name="connsiteX602" fmla="*/ 1337329 w 7467600"/>
              <a:gd name="connsiteY602" fmla="*/ 2258350 h 6858000"/>
              <a:gd name="connsiteX603" fmla="*/ 1014726 w 7467600"/>
              <a:gd name="connsiteY603" fmla="*/ 1615556 h 6858000"/>
              <a:gd name="connsiteX604" fmla="*/ 678222 w 7467600"/>
              <a:gd name="connsiteY604" fmla="*/ 1248670 h 6858000"/>
              <a:gd name="connsiteX605" fmla="*/ 6691602 w 7467600"/>
              <a:gd name="connsiteY605" fmla="*/ 1140573 h 6858000"/>
              <a:gd name="connsiteX606" fmla="*/ 6571100 w 7467600"/>
              <a:gd name="connsiteY606" fmla="*/ 1183662 h 6858000"/>
              <a:gd name="connsiteX607" fmla="*/ 6241687 w 7467600"/>
              <a:gd name="connsiteY607" fmla="*/ 1257600 h 6858000"/>
              <a:gd name="connsiteX608" fmla="*/ 5693009 w 7467600"/>
              <a:gd name="connsiteY608" fmla="*/ 1478256 h 6858000"/>
              <a:gd name="connsiteX609" fmla="*/ 6548420 w 7467600"/>
              <a:gd name="connsiteY609" fmla="*/ 1214599 h 6858000"/>
              <a:gd name="connsiteX610" fmla="*/ 6605473 w 7467600"/>
              <a:gd name="connsiteY610" fmla="*/ 1184686 h 6858000"/>
              <a:gd name="connsiteX611" fmla="*/ 6691602 w 7467600"/>
              <a:gd name="connsiteY611" fmla="*/ 1140573 h 6858000"/>
              <a:gd name="connsiteX612" fmla="*/ 4002475 w 7467600"/>
              <a:gd name="connsiteY612" fmla="*/ 1037802 h 6858000"/>
              <a:gd name="connsiteX613" fmla="*/ 4000324 w 7467600"/>
              <a:gd name="connsiteY613" fmla="*/ 1039362 h 6858000"/>
              <a:gd name="connsiteX614" fmla="*/ 4002862 w 7467600"/>
              <a:gd name="connsiteY614" fmla="*/ 1042866 h 6858000"/>
              <a:gd name="connsiteX615" fmla="*/ 4002475 w 7467600"/>
              <a:gd name="connsiteY615" fmla="*/ 1037802 h 6858000"/>
              <a:gd name="connsiteX616" fmla="*/ 506322 w 7467600"/>
              <a:gd name="connsiteY616" fmla="*/ 1020997 h 6858000"/>
              <a:gd name="connsiteX617" fmla="*/ 533068 w 7467600"/>
              <a:gd name="connsiteY617" fmla="*/ 1029409 h 6858000"/>
              <a:gd name="connsiteX618" fmla="*/ 1232525 w 7467600"/>
              <a:gd name="connsiteY618" fmla="*/ 1804675 h 6858000"/>
              <a:gd name="connsiteX619" fmla="*/ 1388858 w 7467600"/>
              <a:gd name="connsiteY619" fmla="*/ 2368011 h 6858000"/>
              <a:gd name="connsiteX620" fmla="*/ 1384098 w 7467600"/>
              <a:gd name="connsiteY620" fmla="*/ 2378125 h 6858000"/>
              <a:gd name="connsiteX621" fmla="*/ 1425393 w 7467600"/>
              <a:gd name="connsiteY621" fmla="*/ 2589124 h 6858000"/>
              <a:gd name="connsiteX622" fmla="*/ 1424001 w 7467600"/>
              <a:gd name="connsiteY622" fmla="*/ 2597541 h 6858000"/>
              <a:gd name="connsiteX623" fmla="*/ 2152729 w 7467600"/>
              <a:gd name="connsiteY623" fmla="*/ 2864487 h 6858000"/>
              <a:gd name="connsiteX624" fmla="*/ 2020609 w 7467600"/>
              <a:gd name="connsiteY624" fmla="*/ 2539671 h 6858000"/>
              <a:gd name="connsiteX625" fmla="*/ 2018920 w 7467600"/>
              <a:gd name="connsiteY625" fmla="*/ 2536309 h 6858000"/>
              <a:gd name="connsiteX626" fmla="*/ 1342441 w 7467600"/>
              <a:gd name="connsiteY626" fmla="*/ 1173017 h 6858000"/>
              <a:gd name="connsiteX627" fmla="*/ 1367925 w 7467600"/>
              <a:gd name="connsiteY627" fmla="*/ 1135648 h 6858000"/>
              <a:gd name="connsiteX628" fmla="*/ 1771401 w 7467600"/>
              <a:gd name="connsiteY628" fmla="*/ 1806673 h 6858000"/>
              <a:gd name="connsiteX629" fmla="*/ 1972385 w 7467600"/>
              <a:gd name="connsiteY629" fmla="*/ 2198735 h 6858000"/>
              <a:gd name="connsiteX630" fmla="*/ 2040892 w 7467600"/>
              <a:gd name="connsiteY630" fmla="*/ 2405205 h 6858000"/>
              <a:gd name="connsiteX631" fmla="*/ 2131689 w 7467600"/>
              <a:gd name="connsiteY631" fmla="*/ 1936926 h 6858000"/>
              <a:gd name="connsiteX632" fmla="*/ 2454820 w 7467600"/>
              <a:gd name="connsiteY632" fmla="*/ 1248808 h 6858000"/>
              <a:gd name="connsiteX633" fmla="*/ 2492512 w 7467600"/>
              <a:gd name="connsiteY633" fmla="*/ 1302920 h 6858000"/>
              <a:gd name="connsiteX634" fmla="*/ 2081216 w 7467600"/>
              <a:gd name="connsiteY634" fmla="*/ 2527513 h 6858000"/>
              <a:gd name="connsiteX635" fmla="*/ 2081211 w 7467600"/>
              <a:gd name="connsiteY635" fmla="*/ 2528916 h 6858000"/>
              <a:gd name="connsiteX636" fmla="*/ 2199067 w 7467600"/>
              <a:gd name="connsiteY636" fmla="*/ 2884061 h 6858000"/>
              <a:gd name="connsiteX637" fmla="*/ 3192586 w 7467600"/>
              <a:gd name="connsiteY637" fmla="*/ 3411496 h 6858000"/>
              <a:gd name="connsiteX638" fmla="*/ 3182620 w 7467600"/>
              <a:gd name="connsiteY638" fmla="*/ 3483279 h 6858000"/>
              <a:gd name="connsiteX639" fmla="*/ 2435119 w 7467600"/>
              <a:gd name="connsiteY639" fmla="*/ 3080173 h 6858000"/>
              <a:gd name="connsiteX640" fmla="*/ 2410152 w 7467600"/>
              <a:gd name="connsiteY640" fmla="*/ 3063751 h 6858000"/>
              <a:gd name="connsiteX641" fmla="*/ 2408099 w 7467600"/>
              <a:gd name="connsiteY641" fmla="*/ 3064403 h 6858000"/>
              <a:gd name="connsiteX642" fmla="*/ 2407218 w 7467600"/>
              <a:gd name="connsiteY642" fmla="*/ 3070324 h 6858000"/>
              <a:gd name="connsiteX643" fmla="*/ 2380138 w 7467600"/>
              <a:gd name="connsiteY643" fmla="*/ 3099341 h 6858000"/>
              <a:gd name="connsiteX644" fmla="*/ 1765923 w 7467600"/>
              <a:gd name="connsiteY644" fmla="*/ 3581043 h 6858000"/>
              <a:gd name="connsiteX645" fmla="*/ 1702258 w 7467600"/>
              <a:gd name="connsiteY645" fmla="*/ 3612286 h 6858000"/>
              <a:gd name="connsiteX646" fmla="*/ 1538370 w 7467600"/>
              <a:gd name="connsiteY646" fmla="*/ 3811804 h 6858000"/>
              <a:gd name="connsiteX647" fmla="*/ 542867 w 7467600"/>
              <a:gd name="connsiteY647" fmla="*/ 4944092 h 6858000"/>
              <a:gd name="connsiteX648" fmla="*/ 515800 w 7467600"/>
              <a:gd name="connsiteY648" fmla="*/ 4862180 h 6858000"/>
              <a:gd name="connsiteX649" fmla="*/ 909145 w 7467600"/>
              <a:gd name="connsiteY649" fmla="*/ 4199225 h 6858000"/>
              <a:gd name="connsiteX650" fmla="*/ 1214067 w 7467600"/>
              <a:gd name="connsiteY650" fmla="*/ 3908561 h 6858000"/>
              <a:gd name="connsiteX651" fmla="*/ 640967 w 7467600"/>
              <a:gd name="connsiteY651" fmla="*/ 4105601 h 6858000"/>
              <a:gd name="connsiteX652" fmla="*/ 112563 w 7467600"/>
              <a:gd name="connsiteY652" fmla="*/ 4396952 h 6858000"/>
              <a:gd name="connsiteX653" fmla="*/ 0 w 7467600"/>
              <a:gd name="connsiteY653" fmla="*/ 4466006 h 6858000"/>
              <a:gd name="connsiteX654" fmla="*/ 0 w 7467600"/>
              <a:gd name="connsiteY654" fmla="*/ 4233763 h 6858000"/>
              <a:gd name="connsiteX655" fmla="*/ 36881 w 7467600"/>
              <a:gd name="connsiteY655" fmla="*/ 4200118 h 6858000"/>
              <a:gd name="connsiteX656" fmla="*/ 910534 w 7467600"/>
              <a:gd name="connsiteY656" fmla="*/ 3629753 h 6858000"/>
              <a:gd name="connsiteX657" fmla="*/ 1578717 w 7467600"/>
              <a:gd name="connsiteY657" fmla="*/ 3575982 h 6858000"/>
              <a:gd name="connsiteX658" fmla="*/ 2338780 w 7467600"/>
              <a:gd name="connsiteY658" fmla="*/ 3033725 h 6858000"/>
              <a:gd name="connsiteX659" fmla="*/ 1807991 w 7467600"/>
              <a:gd name="connsiteY659" fmla="*/ 2807184 h 6858000"/>
              <a:gd name="connsiteX660" fmla="*/ 1416358 w 7467600"/>
              <a:gd name="connsiteY660" fmla="*/ 3112571 h 6858000"/>
              <a:gd name="connsiteX661" fmla="*/ 939066 w 7467600"/>
              <a:gd name="connsiteY661" fmla="*/ 3378798 h 6858000"/>
              <a:gd name="connsiteX662" fmla="*/ 115099 w 7467600"/>
              <a:gd name="connsiteY662" fmla="*/ 3607650 h 6858000"/>
              <a:gd name="connsiteX663" fmla="*/ 97284 w 7467600"/>
              <a:gd name="connsiteY663" fmla="*/ 3520393 h 6858000"/>
              <a:gd name="connsiteX664" fmla="*/ 922050 w 7467600"/>
              <a:gd name="connsiteY664" fmla="*/ 3074867 h 6858000"/>
              <a:gd name="connsiteX665" fmla="*/ 1405265 w 7467600"/>
              <a:gd name="connsiteY665" fmla="*/ 3016319 h 6858000"/>
              <a:gd name="connsiteX666" fmla="*/ 1407512 w 7467600"/>
              <a:gd name="connsiteY666" fmla="*/ 3018001 h 6858000"/>
              <a:gd name="connsiteX667" fmla="*/ 1726266 w 7467600"/>
              <a:gd name="connsiteY667" fmla="*/ 2777274 h 6858000"/>
              <a:gd name="connsiteX668" fmla="*/ 625390 w 7467600"/>
              <a:gd name="connsiteY668" fmla="*/ 2514541 h 6858000"/>
              <a:gd name="connsiteX669" fmla="*/ 619799 w 7467600"/>
              <a:gd name="connsiteY669" fmla="*/ 2527180 h 6858000"/>
              <a:gd name="connsiteX670" fmla="*/ 310030 w 7467600"/>
              <a:gd name="connsiteY670" fmla="*/ 2771818 h 6858000"/>
              <a:gd name="connsiteX671" fmla="*/ 173877 w 7467600"/>
              <a:gd name="connsiteY671" fmla="*/ 2937056 h 6858000"/>
              <a:gd name="connsiteX672" fmla="*/ 77889 w 7467600"/>
              <a:gd name="connsiteY672" fmla="*/ 3138440 h 6858000"/>
              <a:gd name="connsiteX673" fmla="*/ 0 w 7467600"/>
              <a:gd name="connsiteY673" fmla="*/ 3271395 h 6858000"/>
              <a:gd name="connsiteX674" fmla="*/ 0 w 7467600"/>
              <a:gd name="connsiteY674" fmla="*/ 3153002 h 6858000"/>
              <a:gd name="connsiteX675" fmla="*/ 2386 w 7467600"/>
              <a:gd name="connsiteY675" fmla="*/ 3149203 h 6858000"/>
              <a:gd name="connsiteX676" fmla="*/ 89753 w 7467600"/>
              <a:gd name="connsiteY676" fmla="*/ 2987702 h 6858000"/>
              <a:gd name="connsiteX677" fmla="*/ 76869 w 7467600"/>
              <a:gd name="connsiteY677" fmla="*/ 3005404 h 6858000"/>
              <a:gd name="connsiteX678" fmla="*/ 32049 w 7467600"/>
              <a:gd name="connsiteY678" fmla="*/ 3065814 h 6858000"/>
              <a:gd name="connsiteX679" fmla="*/ 0 w 7467600"/>
              <a:gd name="connsiteY679" fmla="*/ 3108744 h 6858000"/>
              <a:gd name="connsiteX680" fmla="*/ 0 w 7467600"/>
              <a:gd name="connsiteY680" fmla="*/ 3058059 h 6858000"/>
              <a:gd name="connsiteX681" fmla="*/ 7610 w 7467600"/>
              <a:gd name="connsiteY681" fmla="*/ 3047889 h 6858000"/>
              <a:gd name="connsiteX682" fmla="*/ 52419 w 7467600"/>
              <a:gd name="connsiteY682" fmla="*/ 2987479 h 6858000"/>
              <a:gd name="connsiteX683" fmla="*/ 59142 w 7467600"/>
              <a:gd name="connsiteY683" fmla="*/ 2978488 h 6858000"/>
              <a:gd name="connsiteX684" fmla="*/ 0 w 7467600"/>
              <a:gd name="connsiteY684" fmla="*/ 3015334 h 6858000"/>
              <a:gd name="connsiteX685" fmla="*/ 0 w 7467600"/>
              <a:gd name="connsiteY685" fmla="*/ 2914286 h 6858000"/>
              <a:gd name="connsiteX686" fmla="*/ 36383 w 7467600"/>
              <a:gd name="connsiteY686" fmla="*/ 2901128 h 6858000"/>
              <a:gd name="connsiteX687" fmla="*/ 156329 w 7467600"/>
              <a:gd name="connsiteY687" fmla="*/ 2840533 h 6858000"/>
              <a:gd name="connsiteX688" fmla="*/ 358355 w 7467600"/>
              <a:gd name="connsiteY688" fmla="*/ 2620471 h 6858000"/>
              <a:gd name="connsiteX689" fmla="*/ 510577 w 7467600"/>
              <a:gd name="connsiteY689" fmla="*/ 2501244 h 6858000"/>
              <a:gd name="connsiteX690" fmla="*/ 211967 w 7467600"/>
              <a:gd name="connsiteY690" fmla="*/ 2479171 h 6858000"/>
              <a:gd name="connsiteX691" fmla="*/ 0 w 7467600"/>
              <a:gd name="connsiteY691" fmla="*/ 2476398 h 6858000"/>
              <a:gd name="connsiteX692" fmla="*/ 0 w 7467600"/>
              <a:gd name="connsiteY692" fmla="*/ 2389189 h 6858000"/>
              <a:gd name="connsiteX693" fmla="*/ 103062 w 7467600"/>
              <a:gd name="connsiteY693" fmla="*/ 2389518 h 6858000"/>
              <a:gd name="connsiteX694" fmla="*/ 510734 w 7467600"/>
              <a:gd name="connsiteY694" fmla="*/ 2416201 h 6858000"/>
              <a:gd name="connsiteX695" fmla="*/ 279257 w 7467600"/>
              <a:gd name="connsiteY695" fmla="*/ 2092102 h 6858000"/>
              <a:gd name="connsiteX696" fmla="*/ 65265 w 7467600"/>
              <a:gd name="connsiteY696" fmla="*/ 2006049 h 6858000"/>
              <a:gd name="connsiteX697" fmla="*/ 0 w 7467600"/>
              <a:gd name="connsiteY697" fmla="*/ 1982532 h 6858000"/>
              <a:gd name="connsiteX698" fmla="*/ 0 w 7467600"/>
              <a:gd name="connsiteY698" fmla="*/ 1912789 h 6858000"/>
              <a:gd name="connsiteX699" fmla="*/ 97460 w 7467600"/>
              <a:gd name="connsiteY699" fmla="*/ 1953725 h 6858000"/>
              <a:gd name="connsiteX700" fmla="*/ 221272 w 7467600"/>
              <a:gd name="connsiteY700" fmla="*/ 1980766 h 6858000"/>
              <a:gd name="connsiteX701" fmla="*/ 116765 w 7467600"/>
              <a:gd name="connsiteY701" fmla="*/ 1911033 h 6858000"/>
              <a:gd name="connsiteX702" fmla="*/ 16405 w 7467600"/>
              <a:gd name="connsiteY702" fmla="*/ 1803412 h 6858000"/>
              <a:gd name="connsiteX703" fmla="*/ 0 w 7467600"/>
              <a:gd name="connsiteY703" fmla="*/ 1784777 h 6858000"/>
              <a:gd name="connsiteX704" fmla="*/ 0 w 7467600"/>
              <a:gd name="connsiteY704" fmla="*/ 1740082 h 6858000"/>
              <a:gd name="connsiteX705" fmla="*/ 39394 w 7467600"/>
              <a:gd name="connsiteY705" fmla="*/ 1784856 h 6858000"/>
              <a:gd name="connsiteX706" fmla="*/ 135813 w 7467600"/>
              <a:gd name="connsiteY706" fmla="*/ 1888838 h 6858000"/>
              <a:gd name="connsiteX707" fmla="*/ 242575 w 7467600"/>
              <a:gd name="connsiteY707" fmla="*/ 1958841 h 6858000"/>
              <a:gd name="connsiteX708" fmla="*/ 82197 w 7467600"/>
              <a:gd name="connsiteY708" fmla="*/ 1754826 h 6858000"/>
              <a:gd name="connsiteX709" fmla="*/ 0 w 7467600"/>
              <a:gd name="connsiteY709" fmla="*/ 1679650 h 6858000"/>
              <a:gd name="connsiteX710" fmla="*/ 0 w 7467600"/>
              <a:gd name="connsiteY710" fmla="*/ 1602463 h 6858000"/>
              <a:gd name="connsiteX711" fmla="*/ 84689 w 7467600"/>
              <a:gd name="connsiteY711" fmla="*/ 1677442 h 6858000"/>
              <a:gd name="connsiteX712" fmla="*/ 298437 w 7467600"/>
              <a:gd name="connsiteY712" fmla="*/ 1968019 h 6858000"/>
              <a:gd name="connsiteX713" fmla="*/ 227269 w 7467600"/>
              <a:gd name="connsiteY713" fmla="*/ 1114064 h 6858000"/>
              <a:gd name="connsiteX714" fmla="*/ 248003 w 7467600"/>
              <a:gd name="connsiteY714" fmla="*/ 1089613 h 6858000"/>
              <a:gd name="connsiteX715" fmla="*/ 427020 w 7467600"/>
              <a:gd name="connsiteY715" fmla="*/ 1619803 h 6858000"/>
              <a:gd name="connsiteX716" fmla="*/ 340345 w 7467600"/>
              <a:gd name="connsiteY716" fmla="*/ 2027739 h 6858000"/>
              <a:gd name="connsiteX717" fmla="*/ 360865 w 7467600"/>
              <a:gd name="connsiteY717" fmla="*/ 2044827 h 6858000"/>
              <a:gd name="connsiteX718" fmla="*/ 560414 w 7467600"/>
              <a:gd name="connsiteY718" fmla="*/ 2421457 h 6858000"/>
              <a:gd name="connsiteX719" fmla="*/ 1359703 w 7467600"/>
              <a:gd name="connsiteY719" fmla="*/ 2578554 h 6858000"/>
              <a:gd name="connsiteX720" fmla="*/ 1359422 w 7467600"/>
              <a:gd name="connsiteY720" fmla="*/ 2577994 h 6858000"/>
              <a:gd name="connsiteX721" fmla="*/ 828701 w 7467600"/>
              <a:gd name="connsiteY721" fmla="*/ 1839520 h 6858000"/>
              <a:gd name="connsiteX722" fmla="*/ 494427 w 7467600"/>
              <a:gd name="connsiteY722" fmla="*/ 1092333 h 6858000"/>
              <a:gd name="connsiteX723" fmla="*/ 506322 w 7467600"/>
              <a:gd name="connsiteY723" fmla="*/ 1020997 h 6858000"/>
              <a:gd name="connsiteX724" fmla="*/ 4570198 w 7467600"/>
              <a:gd name="connsiteY724" fmla="*/ 978081 h 6858000"/>
              <a:gd name="connsiteX725" fmla="*/ 4523691 w 7467600"/>
              <a:gd name="connsiteY725" fmla="*/ 1127776 h 6858000"/>
              <a:gd name="connsiteX726" fmla="*/ 4509875 w 7467600"/>
              <a:gd name="connsiteY726" fmla="*/ 1167552 h 6858000"/>
              <a:gd name="connsiteX727" fmla="*/ 4478168 w 7467600"/>
              <a:gd name="connsiteY727" fmla="*/ 1260735 h 6858000"/>
              <a:gd name="connsiteX728" fmla="*/ 4409309 w 7467600"/>
              <a:gd name="connsiteY728" fmla="*/ 1666996 h 6858000"/>
              <a:gd name="connsiteX729" fmla="*/ 4370031 w 7467600"/>
              <a:gd name="connsiteY729" fmla="*/ 1955666 h 6858000"/>
              <a:gd name="connsiteX730" fmla="*/ 4570198 w 7467600"/>
              <a:gd name="connsiteY730" fmla="*/ 978081 h 6858000"/>
              <a:gd name="connsiteX731" fmla="*/ 4557898 w 7467600"/>
              <a:gd name="connsiteY731" fmla="*/ 900011 h 6858000"/>
              <a:gd name="connsiteX732" fmla="*/ 4344840 w 7467600"/>
              <a:gd name="connsiteY732" fmla="*/ 1922038 h 6858000"/>
              <a:gd name="connsiteX733" fmla="*/ 4378710 w 7467600"/>
              <a:gd name="connsiteY733" fmla="*/ 1665516 h 6858000"/>
              <a:gd name="connsiteX734" fmla="*/ 4448798 w 7467600"/>
              <a:gd name="connsiteY734" fmla="*/ 1253024 h 6858000"/>
              <a:gd name="connsiteX735" fmla="*/ 4480315 w 7467600"/>
              <a:gd name="connsiteY735" fmla="*/ 1158454 h 6858000"/>
              <a:gd name="connsiteX736" fmla="*/ 4494133 w 7467600"/>
              <a:gd name="connsiteY736" fmla="*/ 1118676 h 6858000"/>
              <a:gd name="connsiteX737" fmla="*/ 4557898 w 7467600"/>
              <a:gd name="connsiteY737" fmla="*/ 900011 h 6858000"/>
              <a:gd name="connsiteX738" fmla="*/ 5870151 w 7467600"/>
              <a:gd name="connsiteY738" fmla="*/ 898890 h 6858000"/>
              <a:gd name="connsiteX739" fmla="*/ 5861335 w 7467600"/>
              <a:gd name="connsiteY739" fmla="*/ 899177 h 6858000"/>
              <a:gd name="connsiteX740" fmla="*/ 5843702 w 7467600"/>
              <a:gd name="connsiteY740" fmla="*/ 899748 h 6858000"/>
              <a:gd name="connsiteX741" fmla="*/ 5651107 w 7467600"/>
              <a:gd name="connsiteY741" fmla="*/ 920306 h 6858000"/>
              <a:gd name="connsiteX742" fmla="*/ 5459407 w 7467600"/>
              <a:gd name="connsiteY742" fmla="*/ 940975 h 6858000"/>
              <a:gd name="connsiteX743" fmla="*/ 5374846 w 7467600"/>
              <a:gd name="connsiteY743" fmla="*/ 941988 h 6858000"/>
              <a:gd name="connsiteX744" fmla="*/ 5256105 w 7467600"/>
              <a:gd name="connsiteY744" fmla="*/ 945632 h 6858000"/>
              <a:gd name="connsiteX745" fmla="*/ 5107071 w 7467600"/>
              <a:gd name="connsiteY745" fmla="*/ 969720 h 6858000"/>
              <a:gd name="connsiteX746" fmla="*/ 4998681 w 7467600"/>
              <a:gd name="connsiteY746" fmla="*/ 988771 h 6858000"/>
              <a:gd name="connsiteX747" fmla="*/ 5870151 w 7467600"/>
              <a:gd name="connsiteY747" fmla="*/ 898890 h 6858000"/>
              <a:gd name="connsiteX748" fmla="*/ 5504425 w 7467600"/>
              <a:gd name="connsiteY748" fmla="*/ 848067 h 6858000"/>
              <a:gd name="connsiteX749" fmla="*/ 4968849 w 7467600"/>
              <a:gd name="connsiteY749" fmla="*/ 962318 h 6858000"/>
              <a:gd name="connsiteX750" fmla="*/ 5104039 w 7467600"/>
              <a:gd name="connsiteY750" fmla="*/ 940634 h 6858000"/>
              <a:gd name="connsiteX751" fmla="*/ 5256311 w 7467600"/>
              <a:gd name="connsiteY751" fmla="*/ 916490 h 6858000"/>
              <a:gd name="connsiteX752" fmla="*/ 5377381 w 7467600"/>
              <a:gd name="connsiteY752" fmla="*/ 912671 h 6858000"/>
              <a:gd name="connsiteX753" fmla="*/ 5460148 w 7467600"/>
              <a:gd name="connsiteY753" fmla="*/ 911442 h 6858000"/>
              <a:gd name="connsiteX754" fmla="*/ 5648971 w 7467600"/>
              <a:gd name="connsiteY754" fmla="*/ 891331 h 6858000"/>
              <a:gd name="connsiteX755" fmla="*/ 5844807 w 7467600"/>
              <a:gd name="connsiteY755" fmla="*/ 870718 h 6858000"/>
              <a:gd name="connsiteX756" fmla="*/ 5862975 w 7467600"/>
              <a:gd name="connsiteY756" fmla="*/ 869756 h 6858000"/>
              <a:gd name="connsiteX757" fmla="*/ 5920887 w 7467600"/>
              <a:gd name="connsiteY757" fmla="*/ 865929 h 6858000"/>
              <a:gd name="connsiteX758" fmla="*/ 5504425 w 7467600"/>
              <a:gd name="connsiteY758" fmla="*/ 848067 h 6858000"/>
              <a:gd name="connsiteX759" fmla="*/ 3607114 w 7467600"/>
              <a:gd name="connsiteY759" fmla="*/ 467441 h 6858000"/>
              <a:gd name="connsiteX760" fmla="*/ 3296242 w 7467600"/>
              <a:gd name="connsiteY760" fmla="*/ 807991 h 6858000"/>
              <a:gd name="connsiteX761" fmla="*/ 3174674 w 7467600"/>
              <a:gd name="connsiteY761" fmla="*/ 919759 h 6858000"/>
              <a:gd name="connsiteX762" fmla="*/ 3042978 w 7467600"/>
              <a:gd name="connsiteY762" fmla="*/ 1054894 h 6858000"/>
              <a:gd name="connsiteX763" fmla="*/ 2968914 w 7467600"/>
              <a:gd name="connsiteY763" fmla="*/ 1133756 h 6858000"/>
              <a:gd name="connsiteX764" fmla="*/ 3103823 w 7467600"/>
              <a:gd name="connsiteY764" fmla="*/ 1026814 h 6858000"/>
              <a:gd name="connsiteX765" fmla="*/ 3607114 w 7467600"/>
              <a:gd name="connsiteY765" fmla="*/ 467441 h 6858000"/>
              <a:gd name="connsiteX766" fmla="*/ 3744487 w 7467600"/>
              <a:gd name="connsiteY766" fmla="*/ 383136 h 6858000"/>
              <a:gd name="connsiteX767" fmla="*/ 3970213 w 7467600"/>
              <a:gd name="connsiteY767" fmla="*/ 995559 h 6858000"/>
              <a:gd name="connsiteX768" fmla="*/ 3744487 w 7467600"/>
              <a:gd name="connsiteY768" fmla="*/ 383136 h 6858000"/>
              <a:gd name="connsiteX769" fmla="*/ 3624562 w 7467600"/>
              <a:gd name="connsiteY769" fmla="*/ 367041 h 6858000"/>
              <a:gd name="connsiteX770" fmla="*/ 3489712 w 7467600"/>
              <a:gd name="connsiteY770" fmla="*/ 485386 h 6858000"/>
              <a:gd name="connsiteX771" fmla="*/ 3182994 w 7467600"/>
              <a:gd name="connsiteY771" fmla="*/ 828265 h 6858000"/>
              <a:gd name="connsiteX772" fmla="*/ 2892114 w 7467600"/>
              <a:gd name="connsiteY772" fmla="*/ 1172635 h 6858000"/>
              <a:gd name="connsiteX773" fmla="*/ 3021459 w 7467600"/>
              <a:gd name="connsiteY773" fmla="*/ 1035385 h 6858000"/>
              <a:gd name="connsiteX774" fmla="*/ 3153873 w 7467600"/>
              <a:gd name="connsiteY774" fmla="*/ 898971 h 6858000"/>
              <a:gd name="connsiteX775" fmla="*/ 3276511 w 7467600"/>
              <a:gd name="connsiteY775" fmla="*/ 786423 h 6858000"/>
              <a:gd name="connsiteX776" fmla="*/ 3584154 w 7467600"/>
              <a:gd name="connsiteY776" fmla="*/ 448218 h 6858000"/>
              <a:gd name="connsiteX777" fmla="*/ 3624562 w 7467600"/>
              <a:gd name="connsiteY777" fmla="*/ 367041 h 6858000"/>
              <a:gd name="connsiteX778" fmla="*/ 3766672 w 7467600"/>
              <a:gd name="connsiteY778" fmla="*/ 359429 h 6858000"/>
              <a:gd name="connsiteX779" fmla="*/ 3996338 w 7467600"/>
              <a:gd name="connsiteY779" fmla="*/ 968237 h 6858000"/>
              <a:gd name="connsiteX780" fmla="*/ 3766672 w 7467600"/>
              <a:gd name="connsiteY780" fmla="*/ 359429 h 6858000"/>
              <a:gd name="connsiteX781" fmla="*/ 5805386 w 7467600"/>
              <a:gd name="connsiteY781" fmla="*/ 239240 h 6858000"/>
              <a:gd name="connsiteX782" fmla="*/ 5736947 w 7467600"/>
              <a:gd name="connsiteY782" fmla="*/ 261367 h 6858000"/>
              <a:gd name="connsiteX783" fmla="*/ 5427012 w 7467600"/>
              <a:gd name="connsiteY783" fmla="*/ 311272 h 6858000"/>
              <a:gd name="connsiteX784" fmla="*/ 5147818 w 7467600"/>
              <a:gd name="connsiteY784" fmla="*/ 322112 h 6858000"/>
              <a:gd name="connsiteX785" fmla="*/ 5060854 w 7467600"/>
              <a:gd name="connsiteY785" fmla="*/ 311882 h 6858000"/>
              <a:gd name="connsiteX786" fmla="*/ 4945989 w 7467600"/>
              <a:gd name="connsiteY786" fmla="*/ 300516 h 6858000"/>
              <a:gd name="connsiteX787" fmla="*/ 5410479 w 7467600"/>
              <a:gd name="connsiteY787" fmla="*/ 348434 h 6858000"/>
              <a:gd name="connsiteX788" fmla="*/ 5805386 w 7467600"/>
              <a:gd name="connsiteY788" fmla="*/ 239240 h 6858000"/>
              <a:gd name="connsiteX789" fmla="*/ 5905192 w 7467600"/>
              <a:gd name="connsiteY789" fmla="*/ 163079 h 6858000"/>
              <a:gd name="connsiteX790" fmla="*/ 5865655 w 7467600"/>
              <a:gd name="connsiteY790" fmla="*/ 171901 h 6858000"/>
              <a:gd name="connsiteX791" fmla="*/ 5259740 w 7467600"/>
              <a:gd name="connsiteY791" fmla="*/ 257013 h 6858000"/>
              <a:gd name="connsiteX792" fmla="*/ 5208466 w 7467600"/>
              <a:gd name="connsiteY792" fmla="*/ 257550 h 6858000"/>
              <a:gd name="connsiteX793" fmla="*/ 4980204 w 7467600"/>
              <a:gd name="connsiteY793" fmla="*/ 271903 h 6858000"/>
              <a:gd name="connsiteX794" fmla="*/ 5068068 w 7467600"/>
              <a:gd name="connsiteY794" fmla="*/ 282244 h 6858000"/>
              <a:gd name="connsiteX795" fmla="*/ 5153231 w 7467600"/>
              <a:gd name="connsiteY795" fmla="*/ 292240 h 6858000"/>
              <a:gd name="connsiteX796" fmla="*/ 5426491 w 7467600"/>
              <a:gd name="connsiteY796" fmla="*/ 281128 h 6858000"/>
              <a:gd name="connsiteX797" fmla="*/ 5731212 w 7467600"/>
              <a:gd name="connsiteY797" fmla="*/ 231951 h 6858000"/>
              <a:gd name="connsiteX798" fmla="*/ 5905192 w 7467600"/>
              <a:gd name="connsiteY798" fmla="*/ 163079 h 6858000"/>
              <a:gd name="connsiteX799" fmla="*/ 5944437 w 7467600"/>
              <a:gd name="connsiteY799" fmla="*/ 113829 h 6858000"/>
              <a:gd name="connsiteX800" fmla="*/ 5825032 w 7467600"/>
              <a:gd name="connsiteY800" fmla="*/ 146405 h 6858000"/>
              <a:gd name="connsiteX801" fmla="*/ 4955599 w 7467600"/>
              <a:gd name="connsiteY801" fmla="*/ 247008 h 6858000"/>
              <a:gd name="connsiteX802" fmla="*/ 5210104 w 7467600"/>
              <a:gd name="connsiteY802" fmla="*/ 228123 h 6858000"/>
              <a:gd name="connsiteX803" fmla="*/ 5261015 w 7467600"/>
              <a:gd name="connsiteY803" fmla="*/ 227087 h 6858000"/>
              <a:gd name="connsiteX804" fmla="*/ 5861181 w 7467600"/>
              <a:gd name="connsiteY804" fmla="*/ 143093 h 6858000"/>
              <a:gd name="connsiteX805" fmla="*/ 5961252 w 7467600"/>
              <a:gd name="connsiteY805" fmla="*/ 114820 h 6858000"/>
              <a:gd name="connsiteX806" fmla="*/ 5944437 w 7467600"/>
              <a:gd name="connsiteY806" fmla="*/ 113829 h 6858000"/>
              <a:gd name="connsiteX807" fmla="*/ 3882765 w 7467600"/>
              <a:gd name="connsiteY807" fmla="*/ 0 h 6858000"/>
              <a:gd name="connsiteX808" fmla="*/ 3995099 w 7467600"/>
              <a:gd name="connsiteY808" fmla="*/ 0 h 6858000"/>
              <a:gd name="connsiteX809" fmla="*/ 4163818 w 7467600"/>
              <a:gd name="connsiteY809" fmla="*/ 234104 h 6858000"/>
              <a:gd name="connsiteX810" fmla="*/ 4172099 w 7467600"/>
              <a:gd name="connsiteY810" fmla="*/ 234207 h 6858000"/>
              <a:gd name="connsiteX811" fmla="*/ 4784282 w 7467600"/>
              <a:gd name="connsiteY811" fmla="*/ 276561 h 6858000"/>
              <a:gd name="connsiteX812" fmla="*/ 4801687 w 7467600"/>
              <a:gd name="connsiteY812" fmla="*/ 267764 h 6858000"/>
              <a:gd name="connsiteX813" fmla="*/ 6082788 w 7467600"/>
              <a:gd name="connsiteY813" fmla="*/ 64119 h 6858000"/>
              <a:gd name="connsiteX814" fmla="*/ 6099442 w 7467600"/>
              <a:gd name="connsiteY814" fmla="*/ 82568 h 6858000"/>
              <a:gd name="connsiteX815" fmla="*/ 4804137 w 7467600"/>
              <a:gd name="connsiteY815" fmla="*/ 320931 h 6858000"/>
              <a:gd name="connsiteX816" fmla="*/ 4227047 w 7467600"/>
              <a:gd name="connsiteY816" fmla="*/ 313415 h 6858000"/>
              <a:gd name="connsiteX817" fmla="*/ 4346041 w 7467600"/>
              <a:gd name="connsiteY817" fmla="*/ 456086 h 6858000"/>
              <a:gd name="connsiteX818" fmla="*/ 4870967 w 7467600"/>
              <a:gd name="connsiteY818" fmla="*/ 963061 h 6858000"/>
              <a:gd name="connsiteX819" fmla="*/ 4889647 w 7467600"/>
              <a:gd name="connsiteY819" fmla="*/ 957147 h 6858000"/>
              <a:gd name="connsiteX820" fmla="*/ 5422504 w 7467600"/>
              <a:gd name="connsiteY820" fmla="*/ 805191 h 6858000"/>
              <a:gd name="connsiteX821" fmla="*/ 6087656 w 7467600"/>
              <a:gd name="connsiteY821" fmla="*/ 826703 h 6858000"/>
              <a:gd name="connsiteX822" fmla="*/ 6058717 w 7467600"/>
              <a:gd name="connsiteY822" fmla="*/ 865992 h 6858000"/>
              <a:gd name="connsiteX823" fmla="*/ 4974153 w 7467600"/>
              <a:gd name="connsiteY823" fmla="*/ 1045456 h 6858000"/>
              <a:gd name="connsiteX824" fmla="*/ 5627835 w 7467600"/>
              <a:gd name="connsiteY824" fmla="*/ 1472077 h 6858000"/>
              <a:gd name="connsiteX825" fmla="*/ 5629817 w 7467600"/>
              <a:gd name="connsiteY825" fmla="*/ 1471412 h 6858000"/>
              <a:gd name="connsiteX826" fmla="*/ 5634124 w 7467600"/>
              <a:gd name="connsiteY826" fmla="*/ 1470572 h 6858000"/>
              <a:gd name="connsiteX827" fmla="*/ 5755832 w 7467600"/>
              <a:gd name="connsiteY827" fmla="*/ 1383886 h 6858000"/>
              <a:gd name="connsiteX828" fmla="*/ 6014186 w 7467600"/>
              <a:gd name="connsiteY828" fmla="*/ 1279799 h 6858000"/>
              <a:gd name="connsiteX829" fmla="*/ 6901619 w 7467600"/>
              <a:gd name="connsiteY829" fmla="*/ 1047874 h 6858000"/>
              <a:gd name="connsiteX830" fmla="*/ 6931566 w 7467600"/>
              <a:gd name="connsiteY830" fmla="*/ 1062034 h 6858000"/>
              <a:gd name="connsiteX831" fmla="*/ 5790982 w 7467600"/>
              <a:gd name="connsiteY831" fmla="*/ 1561380 h 6858000"/>
              <a:gd name="connsiteX832" fmla="*/ 6188971 w 7467600"/>
              <a:gd name="connsiteY832" fmla="*/ 1755168 h 6858000"/>
              <a:gd name="connsiteX833" fmla="*/ 6202446 w 7467600"/>
              <a:gd name="connsiteY833" fmla="*/ 1752268 h 6858000"/>
              <a:gd name="connsiteX834" fmla="*/ 7179560 w 7467600"/>
              <a:gd name="connsiteY834" fmla="*/ 1467551 h 6858000"/>
              <a:gd name="connsiteX835" fmla="*/ 7158730 w 7467600"/>
              <a:gd name="connsiteY835" fmla="*/ 1507835 h 6858000"/>
              <a:gd name="connsiteX836" fmla="*/ 6326959 w 7467600"/>
              <a:gd name="connsiteY836" fmla="*/ 1817686 h 6858000"/>
              <a:gd name="connsiteX837" fmla="*/ 6537433 w 7467600"/>
              <a:gd name="connsiteY837" fmla="*/ 1907790 h 6858000"/>
              <a:gd name="connsiteX838" fmla="*/ 6550221 w 7467600"/>
              <a:gd name="connsiteY838" fmla="*/ 1910729 h 6858000"/>
              <a:gd name="connsiteX839" fmla="*/ 6964438 w 7467600"/>
              <a:gd name="connsiteY839" fmla="*/ 2209505 h 6858000"/>
              <a:gd name="connsiteX840" fmla="*/ 7367862 w 7467600"/>
              <a:gd name="connsiteY840" fmla="*/ 2806833 h 6858000"/>
              <a:gd name="connsiteX841" fmla="*/ 7364329 w 7467600"/>
              <a:gd name="connsiteY841" fmla="*/ 2826907 h 6858000"/>
              <a:gd name="connsiteX842" fmla="*/ 7290545 w 7467600"/>
              <a:gd name="connsiteY842" fmla="*/ 2850663 h 6858000"/>
              <a:gd name="connsiteX843" fmla="*/ 6472036 w 7467600"/>
              <a:gd name="connsiteY843" fmla="*/ 1959003 h 6858000"/>
              <a:gd name="connsiteX844" fmla="*/ 5792897 w 7467600"/>
              <a:gd name="connsiteY844" fmla="*/ 1647747 h 6858000"/>
              <a:gd name="connsiteX845" fmla="*/ 5842751 w 7467600"/>
              <a:gd name="connsiteY845" fmla="*/ 1816112 h 6858000"/>
              <a:gd name="connsiteX846" fmla="*/ 5847424 w 7467600"/>
              <a:gd name="connsiteY846" fmla="*/ 1815776 h 6858000"/>
              <a:gd name="connsiteX847" fmla="*/ 6399821 w 7467600"/>
              <a:gd name="connsiteY847" fmla="*/ 2344799 h 6858000"/>
              <a:gd name="connsiteX848" fmla="*/ 6323232 w 7467600"/>
              <a:gd name="connsiteY848" fmla="*/ 2389634 h 6858000"/>
              <a:gd name="connsiteX849" fmla="*/ 5942958 w 7467600"/>
              <a:gd name="connsiteY849" fmla="*/ 2077708 h 6858000"/>
              <a:gd name="connsiteX850" fmla="*/ 5921559 w 7467600"/>
              <a:gd name="connsiteY850" fmla="*/ 2378596 h 6858000"/>
              <a:gd name="connsiteX851" fmla="*/ 5817651 w 7467600"/>
              <a:gd name="connsiteY851" fmla="*/ 3023919 h 6858000"/>
              <a:gd name="connsiteX852" fmla="*/ 5729634 w 7467600"/>
              <a:gd name="connsiteY852" fmla="*/ 3051849 h 6858000"/>
              <a:gd name="connsiteX853" fmla="*/ 5611018 w 7467600"/>
              <a:gd name="connsiteY853" fmla="*/ 2316769 h 6858000"/>
              <a:gd name="connsiteX854" fmla="*/ 5687608 w 7467600"/>
              <a:gd name="connsiteY854" fmla="*/ 2039972 h 6858000"/>
              <a:gd name="connsiteX855" fmla="*/ 5657554 w 7467600"/>
              <a:gd name="connsiteY855" fmla="*/ 1576445 h 6858000"/>
              <a:gd name="connsiteX856" fmla="*/ 5150475 w 7467600"/>
              <a:gd name="connsiteY856" fmla="*/ 1274012 h 6858000"/>
              <a:gd name="connsiteX857" fmla="*/ 5349142 w 7467600"/>
              <a:gd name="connsiteY857" fmla="*/ 2204405 h 6858000"/>
              <a:gd name="connsiteX858" fmla="*/ 5262214 w 7467600"/>
              <a:gd name="connsiteY858" fmla="*/ 2233836 h 6858000"/>
              <a:gd name="connsiteX859" fmla="*/ 4981539 w 7467600"/>
              <a:gd name="connsiteY859" fmla="*/ 1542201 h 6858000"/>
              <a:gd name="connsiteX860" fmla="*/ 4958461 w 7467600"/>
              <a:gd name="connsiteY860" fmla="*/ 1136957 h 6858000"/>
              <a:gd name="connsiteX861" fmla="*/ 4655015 w 7467600"/>
              <a:gd name="connsiteY861" fmla="*/ 891426 h 6858000"/>
              <a:gd name="connsiteX862" fmla="*/ 4348002 w 7467600"/>
              <a:gd name="connsiteY862" fmla="*/ 2205895 h 6858000"/>
              <a:gd name="connsiteX863" fmla="*/ 4262250 w 7467600"/>
              <a:gd name="connsiteY863" fmla="*/ 2219972 h 6858000"/>
              <a:gd name="connsiteX864" fmla="*/ 4550611 w 7467600"/>
              <a:gd name="connsiteY864" fmla="*/ 817540 h 6858000"/>
              <a:gd name="connsiteX865" fmla="*/ 4564418 w 7467600"/>
              <a:gd name="connsiteY865" fmla="*/ 808293 h 6858000"/>
              <a:gd name="connsiteX866" fmla="*/ 4266388 w 7467600"/>
              <a:gd name="connsiteY866" fmla="*/ 500083 h 6858000"/>
              <a:gd name="connsiteX867" fmla="*/ 4032842 w 7467600"/>
              <a:gd name="connsiteY867" fmla="*/ 211809 h 6858000"/>
              <a:gd name="connsiteX868" fmla="*/ 3882765 w 7467600"/>
              <a:gd name="connsiteY868" fmla="*/ 0 h 6858000"/>
              <a:gd name="connsiteX869" fmla="*/ 3721337 w 7467600"/>
              <a:gd name="connsiteY869" fmla="*/ 0 h 6858000"/>
              <a:gd name="connsiteX870" fmla="*/ 3797544 w 7467600"/>
              <a:gd name="connsiteY870" fmla="*/ 0 h 6858000"/>
              <a:gd name="connsiteX871" fmla="*/ 3775734 w 7467600"/>
              <a:gd name="connsiteY871" fmla="*/ 95131 h 6858000"/>
              <a:gd name="connsiteX872" fmla="*/ 3724807 w 7467600"/>
              <a:gd name="connsiteY872" fmla="*/ 272257 h 6858000"/>
              <a:gd name="connsiteX873" fmla="*/ 3726844 w 7467600"/>
              <a:gd name="connsiteY873" fmla="*/ 282988 h 6858000"/>
              <a:gd name="connsiteX874" fmla="*/ 3742664 w 7467600"/>
              <a:gd name="connsiteY874" fmla="*/ 279918 h 6858000"/>
              <a:gd name="connsiteX875" fmla="*/ 4103910 w 7467600"/>
              <a:gd name="connsiteY875" fmla="*/ 1161917 h 6858000"/>
              <a:gd name="connsiteX876" fmla="*/ 4020269 w 7467600"/>
              <a:gd name="connsiteY876" fmla="*/ 1200406 h 6858000"/>
              <a:gd name="connsiteX877" fmla="*/ 3674882 w 7467600"/>
              <a:gd name="connsiteY877" fmla="*/ 488524 h 6858000"/>
              <a:gd name="connsiteX878" fmla="*/ 3132682 w 7467600"/>
              <a:gd name="connsiteY878" fmla="*/ 1072284 h 6858000"/>
              <a:gd name="connsiteX879" fmla="*/ 2716346 w 7467600"/>
              <a:gd name="connsiteY879" fmla="*/ 1276376 h 6858000"/>
              <a:gd name="connsiteX880" fmla="*/ 2716772 w 7467600"/>
              <a:gd name="connsiteY880" fmla="*/ 1255462 h 6858000"/>
              <a:gd name="connsiteX881" fmla="*/ 3471096 w 7467600"/>
              <a:gd name="connsiteY881" fmla="*/ 437072 h 6858000"/>
              <a:gd name="connsiteX882" fmla="*/ 3639057 w 7467600"/>
              <a:gd name="connsiteY882" fmla="*/ 286334 h 6858000"/>
              <a:gd name="connsiteX883" fmla="*/ 3640309 w 7467600"/>
              <a:gd name="connsiteY883" fmla="*/ 284664 h 6858000"/>
              <a:gd name="connsiteX884" fmla="*/ 3646022 w 7467600"/>
              <a:gd name="connsiteY884" fmla="*/ 276711 h 6858000"/>
              <a:gd name="connsiteX885" fmla="*/ 3707943 w 7467600"/>
              <a:gd name="connsiteY885" fmla="*/ 65958 h 6858000"/>
              <a:gd name="connsiteX886" fmla="*/ 3721337 w 7467600"/>
              <a:gd name="connsiteY886" fmla="*/ 0 h 6858000"/>
              <a:gd name="connsiteX887" fmla="*/ 2867960 w 7467600"/>
              <a:gd name="connsiteY887" fmla="*/ 0 h 6858000"/>
              <a:gd name="connsiteX888" fmla="*/ 2926351 w 7467600"/>
              <a:gd name="connsiteY888" fmla="*/ 0 h 6858000"/>
              <a:gd name="connsiteX889" fmla="*/ 2902823 w 7467600"/>
              <a:gd name="connsiteY889" fmla="*/ 262929 h 6858000"/>
              <a:gd name="connsiteX890" fmla="*/ 2940663 w 7467600"/>
              <a:gd name="connsiteY890" fmla="*/ 140884 h 6858000"/>
              <a:gd name="connsiteX891" fmla="*/ 2947039 w 7467600"/>
              <a:gd name="connsiteY891" fmla="*/ 122524 h 6858000"/>
              <a:gd name="connsiteX892" fmla="*/ 2984316 w 7467600"/>
              <a:gd name="connsiteY892" fmla="*/ 0 h 6858000"/>
              <a:gd name="connsiteX893" fmla="*/ 3016114 w 7467600"/>
              <a:gd name="connsiteY893" fmla="*/ 0 h 6858000"/>
              <a:gd name="connsiteX894" fmla="*/ 2979949 w 7467600"/>
              <a:gd name="connsiteY894" fmla="*/ 119274 h 6858000"/>
              <a:gd name="connsiteX895" fmla="*/ 3023879 w 7467600"/>
              <a:gd name="connsiteY895" fmla="*/ 0 h 6858000"/>
              <a:gd name="connsiteX896" fmla="*/ 3105400 w 7467600"/>
              <a:gd name="connsiteY896" fmla="*/ 0 h 6858000"/>
              <a:gd name="connsiteX897" fmla="*/ 3094669 w 7467600"/>
              <a:gd name="connsiteY897" fmla="*/ 30308 h 6858000"/>
              <a:gd name="connsiteX898" fmla="*/ 2901945 w 7467600"/>
              <a:gd name="connsiteY898" fmla="*/ 466538 h 6858000"/>
              <a:gd name="connsiteX899" fmla="*/ 2815209 w 7467600"/>
              <a:gd name="connsiteY899" fmla="*/ 497361 h 6858000"/>
              <a:gd name="connsiteX900" fmla="*/ 2844845 w 7467600"/>
              <a:gd name="connsiteY900" fmla="*/ 127638 h 6858000"/>
              <a:gd name="connsiteX901" fmla="*/ 2867960 w 7467600"/>
              <a:gd name="connsiteY901" fmla="*/ 0 h 6858000"/>
              <a:gd name="connsiteX902" fmla="*/ 1057230 w 7467600"/>
              <a:gd name="connsiteY902" fmla="*/ 0 h 6858000"/>
              <a:gd name="connsiteX903" fmla="*/ 1111003 w 7467600"/>
              <a:gd name="connsiteY903" fmla="*/ 0 h 6858000"/>
              <a:gd name="connsiteX904" fmla="*/ 1125553 w 7467600"/>
              <a:gd name="connsiteY904" fmla="*/ 52588 h 6858000"/>
              <a:gd name="connsiteX905" fmla="*/ 1304276 w 7467600"/>
              <a:gd name="connsiteY905" fmla="*/ 476275 h 6858000"/>
              <a:gd name="connsiteX906" fmla="*/ 1492066 w 7467600"/>
              <a:gd name="connsiteY906" fmla="*/ 886333 h 6858000"/>
              <a:gd name="connsiteX907" fmla="*/ 1423698 w 7467600"/>
              <a:gd name="connsiteY907" fmla="*/ 710817 h 6858000"/>
              <a:gd name="connsiteX908" fmla="*/ 1357609 w 7467600"/>
              <a:gd name="connsiteY908" fmla="*/ 532892 h 6858000"/>
              <a:gd name="connsiteX909" fmla="*/ 1309550 w 7467600"/>
              <a:gd name="connsiteY909" fmla="*/ 374031 h 6858000"/>
              <a:gd name="connsiteX910" fmla="*/ 1193673 w 7467600"/>
              <a:gd name="connsiteY910" fmla="*/ 49533 h 6858000"/>
              <a:gd name="connsiteX911" fmla="*/ 1164391 w 7467600"/>
              <a:gd name="connsiteY911" fmla="*/ 0 h 6858000"/>
              <a:gd name="connsiteX912" fmla="*/ 1200666 w 7467600"/>
              <a:gd name="connsiteY912" fmla="*/ 0 h 6858000"/>
              <a:gd name="connsiteX913" fmla="*/ 1223408 w 7467600"/>
              <a:gd name="connsiteY913" fmla="*/ 38996 h 6858000"/>
              <a:gd name="connsiteX914" fmla="*/ 1339635 w 7467600"/>
              <a:gd name="connsiteY914" fmla="*/ 365517 h 6858000"/>
              <a:gd name="connsiteX915" fmla="*/ 1387469 w 7467600"/>
              <a:gd name="connsiteY915" fmla="*/ 523079 h 6858000"/>
              <a:gd name="connsiteX916" fmla="*/ 1452685 w 7467600"/>
              <a:gd name="connsiteY916" fmla="*/ 699806 h 6858000"/>
              <a:gd name="connsiteX917" fmla="*/ 1492092 w 7467600"/>
              <a:gd name="connsiteY917" fmla="*/ 800424 h 6858000"/>
              <a:gd name="connsiteX918" fmla="*/ 1455302 w 7467600"/>
              <a:gd name="connsiteY918" fmla="*/ 632913 h 6858000"/>
              <a:gd name="connsiteX919" fmla="*/ 1222336 w 7467600"/>
              <a:gd name="connsiteY919" fmla="*/ 9480 h 6858000"/>
              <a:gd name="connsiteX920" fmla="*/ 1214634 w 7467600"/>
              <a:gd name="connsiteY920" fmla="*/ 0 h 6858000"/>
              <a:gd name="connsiteX921" fmla="*/ 1289827 w 7467600"/>
              <a:gd name="connsiteY921" fmla="*/ 0 h 6858000"/>
              <a:gd name="connsiteX922" fmla="*/ 1321076 w 7467600"/>
              <a:gd name="connsiteY922" fmla="*/ 59722 h 6858000"/>
              <a:gd name="connsiteX923" fmla="*/ 1512579 w 7467600"/>
              <a:gd name="connsiteY923" fmla="*/ 626441 h 6858000"/>
              <a:gd name="connsiteX924" fmla="*/ 1506076 w 7467600"/>
              <a:gd name="connsiteY924" fmla="*/ 1089289 h 6858000"/>
              <a:gd name="connsiteX925" fmla="*/ 1486346 w 7467600"/>
              <a:gd name="connsiteY925" fmla="*/ 1079919 h 6858000"/>
              <a:gd name="connsiteX926" fmla="*/ 1070511 w 7467600"/>
              <a:gd name="connsiteY926" fmla="*/ 48609 h 6858000"/>
              <a:gd name="connsiteX927" fmla="*/ 1057230 w 7467600"/>
              <a:gd name="connsiteY927" fmla="*/ 0 h 6858000"/>
              <a:gd name="connsiteX928" fmla="*/ 43151 w 7467600"/>
              <a:gd name="connsiteY928" fmla="*/ 0 h 6858000"/>
              <a:gd name="connsiteX929" fmla="*/ 95283 w 7467600"/>
              <a:gd name="connsiteY929" fmla="*/ 0 h 6858000"/>
              <a:gd name="connsiteX930" fmla="*/ 300708 w 7467600"/>
              <a:gd name="connsiteY930" fmla="*/ 154571 h 6858000"/>
              <a:gd name="connsiteX931" fmla="*/ 530414 w 7467600"/>
              <a:gd name="connsiteY931" fmla="*/ 354673 h 6858000"/>
              <a:gd name="connsiteX932" fmla="*/ 333785 w 7467600"/>
              <a:gd name="connsiteY932" fmla="*/ 161564 h 6858000"/>
              <a:gd name="connsiteX933" fmla="*/ 147005 w 7467600"/>
              <a:gd name="connsiteY933" fmla="*/ 0 h 6858000"/>
              <a:gd name="connsiteX934" fmla="*/ 272509 w 7467600"/>
              <a:gd name="connsiteY934" fmla="*/ 0 h 6858000"/>
              <a:gd name="connsiteX935" fmla="*/ 326276 w 7467600"/>
              <a:gd name="connsiteY935" fmla="*/ 45847 h 6858000"/>
              <a:gd name="connsiteX936" fmla="*/ 823759 w 7467600"/>
              <a:gd name="connsiteY936" fmla="*/ 574145 h 6858000"/>
              <a:gd name="connsiteX937" fmla="*/ 811254 w 7467600"/>
              <a:gd name="connsiteY937" fmla="*/ 665546 h 6858000"/>
              <a:gd name="connsiteX938" fmla="*/ 154042 w 7467600"/>
              <a:gd name="connsiteY938" fmla="*/ 261522 h 6858000"/>
              <a:gd name="connsiteX939" fmla="*/ 13550 w 7467600"/>
              <a:gd name="connsiteY939" fmla="*/ 158423 h 6858000"/>
              <a:gd name="connsiteX940" fmla="*/ 0 w 7467600"/>
              <a:gd name="connsiteY940" fmla="*/ 146618 h 6858000"/>
              <a:gd name="connsiteX941" fmla="*/ 0 w 7467600"/>
              <a:gd name="connsiteY941" fmla="*/ 59161 h 6858000"/>
              <a:gd name="connsiteX942" fmla="*/ 45427 w 7467600"/>
              <a:gd name="connsiteY942" fmla="*/ 101078 h 6858000"/>
              <a:gd name="connsiteX943" fmla="*/ 630103 w 7467600"/>
              <a:gd name="connsiteY943" fmla="*/ 485885 h 6858000"/>
              <a:gd name="connsiteX944" fmla="*/ 532040 w 7467600"/>
              <a:gd name="connsiteY944" fmla="*/ 399359 h 6858000"/>
              <a:gd name="connsiteX945" fmla="*/ 517618 w 7467600"/>
              <a:gd name="connsiteY945" fmla="*/ 385726 h 6858000"/>
              <a:gd name="connsiteX946" fmla="*/ 285074 w 7467600"/>
              <a:gd name="connsiteY946" fmla="*/ 182755 h 6858000"/>
              <a:gd name="connsiteX947" fmla="*/ 43151 w 7467600"/>
              <a:gd name="connsiteY947"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67600 w 7467600"/>
              <a:gd name="connsiteY4" fmla="*/ 6736157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1019354 w 7467600"/>
              <a:gd name="connsiteY15" fmla="*/ 6315006 h 6858000"/>
              <a:gd name="connsiteX16" fmla="*/ 441046 w 7467600"/>
              <a:gd name="connsiteY16" fmla="*/ 6691153 h 6858000"/>
              <a:gd name="connsiteX17" fmla="*/ 1019354 w 7467600"/>
              <a:gd name="connsiteY17" fmla="*/ 6315006 h 6858000"/>
              <a:gd name="connsiteX18" fmla="*/ 991680 w 7467600"/>
              <a:gd name="connsiteY18" fmla="*/ 6298413 h 6858000"/>
              <a:gd name="connsiteX19" fmla="*/ 409060 w 7467600"/>
              <a:gd name="connsiteY19" fmla="*/ 6671470 h 6858000"/>
              <a:gd name="connsiteX20" fmla="*/ 991680 w 7467600"/>
              <a:gd name="connsiteY20" fmla="*/ 6298413 h 6858000"/>
              <a:gd name="connsiteX21" fmla="*/ 103333 w 7467600"/>
              <a:gd name="connsiteY21" fmla="*/ 5699602 h 6858000"/>
              <a:gd name="connsiteX22" fmla="*/ 233938 w 7467600"/>
              <a:gd name="connsiteY22" fmla="*/ 5809416 h 6858000"/>
              <a:gd name="connsiteX23" fmla="*/ 883580 w 7467600"/>
              <a:gd name="connsiteY23" fmla="*/ 6180710 h 6858000"/>
              <a:gd name="connsiteX24" fmla="*/ 487337 w 7467600"/>
              <a:gd name="connsiteY24" fmla="*/ 5950182 h 6858000"/>
              <a:gd name="connsiteX25" fmla="*/ 354051 w 7467600"/>
              <a:gd name="connsiteY25" fmla="*/ 5854912 h 6858000"/>
              <a:gd name="connsiteX26" fmla="*/ 195436 w 7467600"/>
              <a:gd name="connsiteY26" fmla="*/ 5755068 h 6858000"/>
              <a:gd name="connsiteX27" fmla="*/ 103333 w 7467600"/>
              <a:gd name="connsiteY27" fmla="*/ 5699602 h 6858000"/>
              <a:gd name="connsiteX28" fmla="*/ 5539432 w 7467600"/>
              <a:gd name="connsiteY28" fmla="*/ 5642928 h 6858000"/>
              <a:gd name="connsiteX29" fmla="*/ 5555462 w 7467600"/>
              <a:gd name="connsiteY29" fmla="*/ 5694454 h 6858000"/>
              <a:gd name="connsiteX30" fmla="*/ 5828270 w 7467600"/>
              <a:gd name="connsiteY30" fmla="*/ 6320663 h 6858000"/>
              <a:gd name="connsiteX31" fmla="*/ 5947416 w 7467600"/>
              <a:gd name="connsiteY31" fmla="*/ 6574846 h 6858000"/>
              <a:gd name="connsiteX32" fmla="*/ 5539432 w 7467600"/>
              <a:gd name="connsiteY32" fmla="*/ 5642928 h 6858000"/>
              <a:gd name="connsiteX33" fmla="*/ 51253 w 7467600"/>
              <a:gd name="connsiteY33" fmla="*/ 5631825 h 6858000"/>
              <a:gd name="connsiteX34" fmla="*/ 211622 w 7467600"/>
              <a:gd name="connsiteY34" fmla="*/ 5728803 h 6858000"/>
              <a:gd name="connsiteX35" fmla="*/ 371652 w 7467600"/>
              <a:gd name="connsiteY35" fmla="*/ 5829062 h 6858000"/>
              <a:gd name="connsiteX36" fmla="*/ 505903 w 7467600"/>
              <a:gd name="connsiteY36" fmla="*/ 5925221 h 6858000"/>
              <a:gd name="connsiteX37" fmla="*/ 899240 w 7467600"/>
              <a:gd name="connsiteY37" fmla="*/ 6153068 h 6858000"/>
              <a:gd name="connsiteX38" fmla="*/ 988114 w 7467600"/>
              <a:gd name="connsiteY38" fmla="*/ 6174204 h 6858000"/>
              <a:gd name="connsiteX39" fmla="*/ 845971 w 7467600"/>
              <a:gd name="connsiteY39" fmla="*/ 6067177 h 6858000"/>
              <a:gd name="connsiteX40" fmla="*/ 448057 w 7467600"/>
              <a:gd name="connsiteY40" fmla="*/ 5841376 h 6858000"/>
              <a:gd name="connsiteX41" fmla="*/ 51253 w 7467600"/>
              <a:gd name="connsiteY41" fmla="*/ 5631825 h 6858000"/>
              <a:gd name="connsiteX42" fmla="*/ 2606687 w 7467600"/>
              <a:gd name="connsiteY42" fmla="*/ 5630718 h 6858000"/>
              <a:gd name="connsiteX43" fmla="*/ 2645658 w 7467600"/>
              <a:gd name="connsiteY43" fmla="*/ 6640259 h 6858000"/>
              <a:gd name="connsiteX44" fmla="*/ 2606687 w 7467600"/>
              <a:gd name="connsiteY44" fmla="*/ 5630718 h 6858000"/>
              <a:gd name="connsiteX45" fmla="*/ 3642057 w 7467600"/>
              <a:gd name="connsiteY45" fmla="*/ 5573487 h 6858000"/>
              <a:gd name="connsiteX46" fmla="*/ 3632981 w 7467600"/>
              <a:gd name="connsiteY46" fmla="*/ 5579437 h 6858000"/>
              <a:gd name="connsiteX47" fmla="*/ 3382436 w 7467600"/>
              <a:gd name="connsiteY47" fmla="*/ 5952726 h 6858000"/>
              <a:gd name="connsiteX48" fmla="*/ 3191929 w 7467600"/>
              <a:gd name="connsiteY48" fmla="*/ 6662669 h 6858000"/>
              <a:gd name="connsiteX49" fmla="*/ 3369898 w 7467600"/>
              <a:gd name="connsiteY49" fmla="*/ 6081771 h 6858000"/>
              <a:gd name="connsiteX50" fmla="*/ 3642057 w 7467600"/>
              <a:gd name="connsiteY50" fmla="*/ 5573487 h 6858000"/>
              <a:gd name="connsiteX51" fmla="*/ 2650666 w 7467600"/>
              <a:gd name="connsiteY51" fmla="*/ 5530686 h 6858000"/>
              <a:gd name="connsiteX52" fmla="*/ 2650249 w 7467600"/>
              <a:gd name="connsiteY52" fmla="*/ 5532101 h 6858000"/>
              <a:gd name="connsiteX53" fmla="*/ 2663808 w 7467600"/>
              <a:gd name="connsiteY53" fmla="*/ 6535215 h 6858000"/>
              <a:gd name="connsiteX54" fmla="*/ 2665418 w 7467600"/>
              <a:gd name="connsiteY54" fmla="*/ 6132756 h 6858000"/>
              <a:gd name="connsiteX55" fmla="*/ 2650666 w 7467600"/>
              <a:gd name="connsiteY55" fmla="*/ 5530686 h 6858000"/>
              <a:gd name="connsiteX56" fmla="*/ 2680277 w 7467600"/>
              <a:gd name="connsiteY56" fmla="*/ 5479204 h 6858000"/>
              <a:gd name="connsiteX57" fmla="*/ 2678972 w 7467600"/>
              <a:gd name="connsiteY57" fmla="*/ 5481582 h 6858000"/>
              <a:gd name="connsiteX58" fmla="*/ 2696666 w 7467600"/>
              <a:gd name="connsiteY58" fmla="*/ 6133836 h 6858000"/>
              <a:gd name="connsiteX59" fmla="*/ 2695769 w 7467600"/>
              <a:gd name="connsiteY59" fmla="*/ 6390955 h 6858000"/>
              <a:gd name="connsiteX60" fmla="*/ 2739893 w 7467600"/>
              <a:gd name="connsiteY60" fmla="*/ 6108357 h 6858000"/>
              <a:gd name="connsiteX61" fmla="*/ 2680277 w 7467600"/>
              <a:gd name="connsiteY61" fmla="*/ 5479204 h 6858000"/>
              <a:gd name="connsiteX62" fmla="*/ 1132195 w 7467600"/>
              <a:gd name="connsiteY62" fmla="*/ 5467980 h 6858000"/>
              <a:gd name="connsiteX63" fmla="*/ 1679056 w 7467600"/>
              <a:gd name="connsiteY63" fmla="*/ 5516907 h 6858000"/>
              <a:gd name="connsiteX64" fmla="*/ 2128648 w 7467600"/>
              <a:gd name="connsiteY64" fmla="*/ 5474249 h 6858000"/>
              <a:gd name="connsiteX65" fmla="*/ 1825619 w 7467600"/>
              <a:gd name="connsiteY65" fmla="*/ 5478447 h 6858000"/>
              <a:gd name="connsiteX66" fmla="*/ 1737798 w 7467600"/>
              <a:gd name="connsiteY66" fmla="*/ 5483353 h 6858000"/>
              <a:gd name="connsiteX67" fmla="*/ 1132195 w 7467600"/>
              <a:gd name="connsiteY67" fmla="*/ 5467980 h 6858000"/>
              <a:gd name="connsiteX68" fmla="*/ 1456157 w 7467600"/>
              <a:gd name="connsiteY68" fmla="*/ 5371404 h 6858000"/>
              <a:gd name="connsiteX69" fmla="*/ 1244432 w 7467600"/>
              <a:gd name="connsiteY69" fmla="*/ 5385601 h 6858000"/>
              <a:gd name="connsiteX70" fmla="*/ 973990 w 7467600"/>
              <a:gd name="connsiteY70" fmla="*/ 5424940 h 6858000"/>
              <a:gd name="connsiteX71" fmla="*/ 1103809 w 7467600"/>
              <a:gd name="connsiteY71" fmla="*/ 5433720 h 6858000"/>
              <a:gd name="connsiteX72" fmla="*/ 1123454 w 7467600"/>
              <a:gd name="connsiteY72" fmla="*/ 5435727 h 6858000"/>
              <a:gd name="connsiteX73" fmla="*/ 1737017 w 7467600"/>
              <a:gd name="connsiteY73" fmla="*/ 5452183 h 6858000"/>
              <a:gd name="connsiteX74" fmla="*/ 1824397 w 7467600"/>
              <a:gd name="connsiteY74" fmla="*/ 5447757 h 6858000"/>
              <a:gd name="connsiteX75" fmla="*/ 2070059 w 7467600"/>
              <a:gd name="connsiteY75" fmla="*/ 5441660 h 6858000"/>
              <a:gd name="connsiteX76" fmla="*/ 1456157 w 7467600"/>
              <a:gd name="connsiteY76" fmla="*/ 5371404 h 6858000"/>
              <a:gd name="connsiteX77" fmla="*/ 4988186 w 7467600"/>
              <a:gd name="connsiteY77" fmla="*/ 5216467 h 6858000"/>
              <a:gd name="connsiteX78" fmla="*/ 4777334 w 7467600"/>
              <a:gd name="connsiteY78" fmla="*/ 5406072 h 6858000"/>
              <a:gd name="connsiteX79" fmla="*/ 4718341 w 7467600"/>
              <a:gd name="connsiteY79" fmla="*/ 5468043 h 6858000"/>
              <a:gd name="connsiteX80" fmla="*/ 4604655 w 7467600"/>
              <a:gd name="connsiteY80" fmla="*/ 5583434 h 6858000"/>
              <a:gd name="connsiteX81" fmla="*/ 4565074 w 7467600"/>
              <a:gd name="connsiteY81" fmla="*/ 5618550 h 6858000"/>
              <a:gd name="connsiteX82" fmla="*/ 4988186 w 7467600"/>
              <a:gd name="connsiteY82" fmla="*/ 5216467 h 6858000"/>
              <a:gd name="connsiteX83" fmla="*/ 4978032 w 7467600"/>
              <a:gd name="connsiteY83" fmla="*/ 5183809 h 6858000"/>
              <a:gd name="connsiteX84" fmla="*/ 4463413 w 7467600"/>
              <a:gd name="connsiteY84" fmla="*/ 5615162 h 6858000"/>
              <a:gd name="connsiteX85" fmla="*/ 4358134 w 7467600"/>
              <a:gd name="connsiteY85" fmla="*/ 5742791 h 6858000"/>
              <a:gd name="connsiteX86" fmla="*/ 4376219 w 7467600"/>
              <a:gd name="connsiteY86" fmla="*/ 5729027 h 6858000"/>
              <a:gd name="connsiteX87" fmla="*/ 4582340 w 7467600"/>
              <a:gd name="connsiteY87" fmla="*/ 5561037 h 6858000"/>
              <a:gd name="connsiteX88" fmla="*/ 4694684 w 7467600"/>
              <a:gd name="connsiteY88" fmla="*/ 5447098 h 6858000"/>
              <a:gd name="connsiteX89" fmla="*/ 4754123 w 7467600"/>
              <a:gd name="connsiteY89" fmla="*/ 5384643 h 6858000"/>
              <a:gd name="connsiteX90" fmla="*/ 4978032 w 7467600"/>
              <a:gd name="connsiteY90" fmla="*/ 5183809 h 6858000"/>
              <a:gd name="connsiteX91" fmla="*/ 1903353 w 7467600"/>
              <a:gd name="connsiteY91" fmla="*/ 5044827 h 6858000"/>
              <a:gd name="connsiteX92" fmla="*/ 1936931 w 7467600"/>
              <a:gd name="connsiteY92" fmla="*/ 5093954 h 6858000"/>
              <a:gd name="connsiteX93" fmla="*/ 2195868 w 7467600"/>
              <a:gd name="connsiteY93" fmla="*/ 5396574 h 6858000"/>
              <a:gd name="connsiteX94" fmla="*/ 2088852 w 7467600"/>
              <a:gd name="connsiteY94" fmla="*/ 5166123 h 6858000"/>
              <a:gd name="connsiteX95" fmla="*/ 1958241 w 7467600"/>
              <a:gd name="connsiteY95" fmla="*/ 5067955 h 6858000"/>
              <a:gd name="connsiteX96" fmla="*/ 1903353 w 7467600"/>
              <a:gd name="connsiteY96" fmla="*/ 5044827 h 6858000"/>
              <a:gd name="connsiteX97" fmla="*/ 1979378 w 7467600"/>
              <a:gd name="connsiteY97" fmla="*/ 4769504 h 6858000"/>
              <a:gd name="connsiteX98" fmla="*/ 2882120 w 7467600"/>
              <a:gd name="connsiteY98" fmla="*/ 5064547 h 6858000"/>
              <a:gd name="connsiteX99" fmla="*/ 2793103 w 7467600"/>
              <a:gd name="connsiteY99" fmla="*/ 5039699 h 6858000"/>
              <a:gd name="connsiteX100" fmla="*/ 2770041 w 7467600"/>
              <a:gd name="connsiteY100" fmla="*/ 5033634 h 6858000"/>
              <a:gd name="connsiteX101" fmla="*/ 1979378 w 7467600"/>
              <a:gd name="connsiteY101" fmla="*/ 4769504 h 6858000"/>
              <a:gd name="connsiteX102" fmla="*/ 1927410 w 7467600"/>
              <a:gd name="connsiteY102" fmla="*/ 4716164 h 6858000"/>
              <a:gd name="connsiteX103" fmla="*/ 1959587 w 7467600"/>
              <a:gd name="connsiteY103" fmla="*/ 4728849 h 6858000"/>
              <a:gd name="connsiteX104" fmla="*/ 2777707 w 7467600"/>
              <a:gd name="connsiteY104" fmla="*/ 5003991 h 6858000"/>
              <a:gd name="connsiteX105" fmla="*/ 2800768 w 7467600"/>
              <a:gd name="connsiteY105" fmla="*/ 5010056 h 6858000"/>
              <a:gd name="connsiteX106" fmla="*/ 2879408 w 7467600"/>
              <a:gd name="connsiteY106" fmla="*/ 5031590 h 6858000"/>
              <a:gd name="connsiteX107" fmla="*/ 2862295 w 7467600"/>
              <a:gd name="connsiteY107" fmla="*/ 5022958 h 6858000"/>
              <a:gd name="connsiteX108" fmla="*/ 2813343 w 7467600"/>
              <a:gd name="connsiteY108" fmla="*/ 4998369 h 6858000"/>
              <a:gd name="connsiteX109" fmla="*/ 2646245 w 7467600"/>
              <a:gd name="connsiteY109" fmla="*/ 4930999 h 6858000"/>
              <a:gd name="connsiteX110" fmla="*/ 1999243 w 7467600"/>
              <a:gd name="connsiteY110" fmla="*/ 4730524 h 6858000"/>
              <a:gd name="connsiteX111" fmla="*/ 1979527 w 7467600"/>
              <a:gd name="connsiteY111" fmla="*/ 4726651 h 6858000"/>
              <a:gd name="connsiteX112" fmla="*/ 1927410 w 7467600"/>
              <a:gd name="connsiteY112" fmla="*/ 4716164 h 6858000"/>
              <a:gd name="connsiteX113" fmla="*/ 1997014 w 7467600"/>
              <a:gd name="connsiteY113" fmla="*/ 4698007 h 6858000"/>
              <a:gd name="connsiteX114" fmla="*/ 2005458 w 7467600"/>
              <a:gd name="connsiteY114" fmla="*/ 4699540 h 6858000"/>
              <a:gd name="connsiteX115" fmla="*/ 2657186 w 7467600"/>
              <a:gd name="connsiteY115" fmla="*/ 4901687 h 6858000"/>
              <a:gd name="connsiteX116" fmla="*/ 2826662 w 7467600"/>
              <a:gd name="connsiteY116" fmla="*/ 4970362 h 6858000"/>
              <a:gd name="connsiteX117" fmla="*/ 2876100 w 7467600"/>
              <a:gd name="connsiteY117" fmla="*/ 4995397 h 6858000"/>
              <a:gd name="connsiteX118" fmla="*/ 3042600 w 7467600"/>
              <a:gd name="connsiteY118" fmla="*/ 5059532 h 6858000"/>
              <a:gd name="connsiteX119" fmla="*/ 1997014 w 7467600"/>
              <a:gd name="connsiteY119" fmla="*/ 4698007 h 6858000"/>
              <a:gd name="connsiteX120" fmla="*/ 2305292 w 7467600"/>
              <a:gd name="connsiteY120" fmla="*/ 4219492 h 6858000"/>
              <a:gd name="connsiteX121" fmla="*/ 3360922 w 7467600"/>
              <a:gd name="connsiteY121" fmla="*/ 4529373 h 6858000"/>
              <a:gd name="connsiteX122" fmla="*/ 3492420 w 7467600"/>
              <a:gd name="connsiteY122" fmla="*/ 4510145 h 6858000"/>
              <a:gd name="connsiteX123" fmla="*/ 3364086 w 7467600"/>
              <a:gd name="connsiteY123" fmla="*/ 4480340 h 6858000"/>
              <a:gd name="connsiteX124" fmla="*/ 3225818 w 7467600"/>
              <a:gd name="connsiteY124" fmla="*/ 4411822 h 6858000"/>
              <a:gd name="connsiteX125" fmla="*/ 3129696 w 7467600"/>
              <a:gd name="connsiteY125" fmla="*/ 4360704 h 6858000"/>
              <a:gd name="connsiteX126" fmla="*/ 2814545 w 7467600"/>
              <a:gd name="connsiteY126" fmla="*/ 4282955 h 6858000"/>
              <a:gd name="connsiteX127" fmla="*/ 2305292 w 7467600"/>
              <a:gd name="connsiteY127" fmla="*/ 4219492 h 6858000"/>
              <a:gd name="connsiteX128" fmla="*/ 2626982 w 7467600"/>
              <a:gd name="connsiteY128" fmla="*/ 4206450 h 6858000"/>
              <a:gd name="connsiteX129" fmla="*/ 2490617 w 7467600"/>
              <a:gd name="connsiteY129" fmla="*/ 4206951 h 6858000"/>
              <a:gd name="connsiteX130" fmla="*/ 2819869 w 7467600"/>
              <a:gd name="connsiteY130" fmla="*/ 4252936 h 6858000"/>
              <a:gd name="connsiteX131" fmla="*/ 3143018 w 7467600"/>
              <a:gd name="connsiteY131" fmla="*/ 4332698 h 6858000"/>
              <a:gd name="connsiteX132" fmla="*/ 3241520 w 7467600"/>
              <a:gd name="connsiteY132" fmla="*/ 4385112 h 6858000"/>
              <a:gd name="connsiteX133" fmla="*/ 3374575 w 7467600"/>
              <a:gd name="connsiteY133" fmla="*/ 4451517 h 6858000"/>
              <a:gd name="connsiteX134" fmla="*/ 3505221 w 7467600"/>
              <a:gd name="connsiteY134" fmla="*/ 4480757 h 6858000"/>
              <a:gd name="connsiteX135" fmla="*/ 2626982 w 7467600"/>
              <a:gd name="connsiteY135" fmla="*/ 4206450 h 6858000"/>
              <a:gd name="connsiteX136" fmla="*/ 1310106 w 7467600"/>
              <a:gd name="connsiteY136" fmla="*/ 3943217 h 6858000"/>
              <a:gd name="connsiteX137" fmla="*/ 854994 w 7467600"/>
              <a:gd name="connsiteY137" fmla="*/ 4399136 h 6858000"/>
              <a:gd name="connsiteX138" fmla="*/ 742462 w 7467600"/>
              <a:gd name="connsiteY138" fmla="*/ 4594648 h 6858000"/>
              <a:gd name="connsiteX139" fmla="*/ 820602 w 7467600"/>
              <a:gd name="connsiteY139" fmla="*/ 4485915 h 6858000"/>
              <a:gd name="connsiteX140" fmla="*/ 878295 w 7467600"/>
              <a:gd name="connsiteY140" fmla="*/ 4403594 h 6858000"/>
              <a:gd name="connsiteX141" fmla="*/ 1240607 w 7467600"/>
              <a:gd name="connsiteY141" fmla="*/ 4010401 h 6858000"/>
              <a:gd name="connsiteX142" fmla="*/ 1310106 w 7467600"/>
              <a:gd name="connsiteY142" fmla="*/ 3943217 h 6858000"/>
              <a:gd name="connsiteX143" fmla="*/ 1423113 w 7467600"/>
              <a:gd name="connsiteY143" fmla="*/ 3874565 h 6858000"/>
              <a:gd name="connsiteX144" fmla="*/ 1260565 w 7467600"/>
              <a:gd name="connsiteY144" fmla="*/ 4031982 h 6858000"/>
              <a:gd name="connsiteX145" fmla="*/ 901900 w 7467600"/>
              <a:gd name="connsiteY145" fmla="*/ 4421236 h 6858000"/>
              <a:gd name="connsiteX146" fmla="*/ 845044 w 7467600"/>
              <a:gd name="connsiteY146" fmla="*/ 4502436 h 6858000"/>
              <a:gd name="connsiteX147" fmla="*/ 685926 w 7467600"/>
              <a:gd name="connsiteY147" fmla="*/ 4703069 h 6858000"/>
              <a:gd name="connsiteX148" fmla="*/ 684248 w 7467600"/>
              <a:gd name="connsiteY148" fmla="*/ 4706721 h 6858000"/>
              <a:gd name="connsiteX149" fmla="*/ 1423113 w 7467600"/>
              <a:gd name="connsiteY149" fmla="*/ 3874565 h 6858000"/>
              <a:gd name="connsiteX150" fmla="*/ 3316479 w 7467600"/>
              <a:gd name="connsiteY150" fmla="*/ 3872136 h 6858000"/>
              <a:gd name="connsiteX151" fmla="*/ 3546806 w 7467600"/>
              <a:gd name="connsiteY151" fmla="*/ 4356139 h 6858000"/>
              <a:gd name="connsiteX152" fmla="*/ 3364433 w 7467600"/>
              <a:gd name="connsiteY152" fmla="*/ 3953121 h 6858000"/>
              <a:gd name="connsiteX153" fmla="*/ 3316479 w 7467600"/>
              <a:gd name="connsiteY153" fmla="*/ 3872136 h 6858000"/>
              <a:gd name="connsiteX154" fmla="*/ 3291335 w 7467600"/>
              <a:gd name="connsiteY154" fmla="*/ 3767420 h 6858000"/>
              <a:gd name="connsiteX155" fmla="*/ 3390805 w 7467600"/>
              <a:gd name="connsiteY155" fmla="*/ 3937163 h 6858000"/>
              <a:gd name="connsiteX156" fmla="*/ 3579062 w 7467600"/>
              <a:gd name="connsiteY156" fmla="*/ 4359040 h 6858000"/>
              <a:gd name="connsiteX157" fmla="*/ 3467355 w 7467600"/>
              <a:gd name="connsiteY157" fmla="*/ 3988130 h 6858000"/>
              <a:gd name="connsiteX158" fmla="*/ 3310753 w 7467600"/>
              <a:gd name="connsiteY158" fmla="*/ 3787140 h 6858000"/>
              <a:gd name="connsiteX159" fmla="*/ 3291335 w 7467600"/>
              <a:gd name="connsiteY159" fmla="*/ 3767420 h 6858000"/>
              <a:gd name="connsiteX160" fmla="*/ 1635889 w 7467600"/>
              <a:gd name="connsiteY160" fmla="*/ 3709494 h 6858000"/>
              <a:gd name="connsiteX161" fmla="*/ 1634800 w 7467600"/>
              <a:gd name="connsiteY161" fmla="*/ 3731111 h 6858000"/>
              <a:gd name="connsiteX162" fmla="*/ 1635889 w 7467600"/>
              <a:gd name="connsiteY162" fmla="*/ 3709494 h 6858000"/>
              <a:gd name="connsiteX163" fmla="*/ 1510397 w 7467600"/>
              <a:gd name="connsiteY163" fmla="*/ 3684705 h 6858000"/>
              <a:gd name="connsiteX164" fmla="*/ 1146550 w 7467600"/>
              <a:gd name="connsiteY164" fmla="*/ 3802012 h 6858000"/>
              <a:gd name="connsiteX165" fmla="*/ 698834 w 7467600"/>
              <a:gd name="connsiteY165" fmla="*/ 3952272 h 6858000"/>
              <a:gd name="connsiteX166" fmla="*/ 34256 w 7467600"/>
              <a:gd name="connsiteY166" fmla="*/ 4347603 h 6858000"/>
              <a:gd name="connsiteX167" fmla="*/ 527241 w 7467600"/>
              <a:gd name="connsiteY167" fmla="*/ 4065078 h 6858000"/>
              <a:gd name="connsiteX168" fmla="*/ 1510397 w 7467600"/>
              <a:gd name="connsiteY168" fmla="*/ 3684705 h 6858000"/>
              <a:gd name="connsiteX169" fmla="*/ 1313114 w 7467600"/>
              <a:gd name="connsiteY169" fmla="*/ 3655216 h 6858000"/>
              <a:gd name="connsiteX170" fmla="*/ 1109304 w 7467600"/>
              <a:gd name="connsiteY170" fmla="*/ 3669030 h 6858000"/>
              <a:gd name="connsiteX171" fmla="*/ 8129 w 7467600"/>
              <a:gd name="connsiteY171" fmla="*/ 4330519 h 6858000"/>
              <a:gd name="connsiteX172" fmla="*/ 687572 w 7467600"/>
              <a:gd name="connsiteY172" fmla="*/ 3925629 h 6858000"/>
              <a:gd name="connsiteX173" fmla="*/ 1138365 w 7467600"/>
              <a:gd name="connsiteY173" fmla="*/ 3774515 h 6858000"/>
              <a:gd name="connsiteX174" fmla="*/ 1505579 w 7467600"/>
              <a:gd name="connsiteY174" fmla="*/ 3655526 h 6858000"/>
              <a:gd name="connsiteX175" fmla="*/ 1313114 w 7467600"/>
              <a:gd name="connsiteY175" fmla="*/ 3655216 h 6858000"/>
              <a:gd name="connsiteX176" fmla="*/ 3655073 w 7467600"/>
              <a:gd name="connsiteY176" fmla="*/ 3650884 h 6858000"/>
              <a:gd name="connsiteX177" fmla="*/ 3989938 w 7467600"/>
              <a:gd name="connsiteY177" fmla="*/ 3991685 h 6858000"/>
              <a:gd name="connsiteX178" fmla="*/ 4393907 w 7467600"/>
              <a:gd name="connsiteY178" fmla="*/ 4261258 h 6858000"/>
              <a:gd name="connsiteX179" fmla="*/ 4648051 w 7467600"/>
              <a:gd name="connsiteY179" fmla="*/ 4374051 h 6858000"/>
              <a:gd name="connsiteX180" fmla="*/ 4383389 w 7467600"/>
              <a:gd name="connsiteY180" fmla="*/ 4184369 h 6858000"/>
              <a:gd name="connsiteX181" fmla="*/ 4165508 w 7467600"/>
              <a:gd name="connsiteY181" fmla="*/ 4035196 h 6858000"/>
              <a:gd name="connsiteX182" fmla="*/ 4068162 w 7467600"/>
              <a:gd name="connsiteY182" fmla="*/ 3953394 h 6858000"/>
              <a:gd name="connsiteX183" fmla="*/ 3981416 w 7467600"/>
              <a:gd name="connsiteY183" fmla="*/ 3880482 h 6858000"/>
              <a:gd name="connsiteX184" fmla="*/ 3800147 w 7467600"/>
              <a:gd name="connsiteY184" fmla="*/ 3749872 h 6858000"/>
              <a:gd name="connsiteX185" fmla="*/ 3655073 w 7467600"/>
              <a:gd name="connsiteY185" fmla="*/ 3650884 h 6858000"/>
              <a:gd name="connsiteX186" fmla="*/ 3670252 w 7467600"/>
              <a:gd name="connsiteY186" fmla="*/ 3622798 h 6858000"/>
              <a:gd name="connsiteX187" fmla="*/ 3817258 w 7467600"/>
              <a:gd name="connsiteY187" fmla="*/ 3723577 h 6858000"/>
              <a:gd name="connsiteX188" fmla="*/ 4000461 w 7467600"/>
              <a:gd name="connsiteY188" fmla="*/ 3855966 h 6858000"/>
              <a:gd name="connsiteX189" fmla="*/ 4088180 w 7467600"/>
              <a:gd name="connsiteY189" fmla="*/ 3929774 h 6858000"/>
              <a:gd name="connsiteX190" fmla="*/ 4184555 w 7467600"/>
              <a:gd name="connsiteY190" fmla="*/ 4010683 h 6858000"/>
              <a:gd name="connsiteX191" fmla="*/ 4399563 w 7467600"/>
              <a:gd name="connsiteY191" fmla="*/ 4158106 h 6858000"/>
              <a:gd name="connsiteX192" fmla="*/ 4684469 w 7467600"/>
              <a:gd name="connsiteY192" fmla="*/ 4364680 h 6858000"/>
              <a:gd name="connsiteX193" fmla="*/ 4690271 w 7467600"/>
              <a:gd name="connsiteY193" fmla="*/ 4370034 h 6858000"/>
              <a:gd name="connsiteX194" fmla="*/ 4136093 w 7467600"/>
              <a:gd name="connsiteY194" fmla="*/ 3858466 h 6858000"/>
              <a:gd name="connsiteX195" fmla="*/ 3670252 w 7467600"/>
              <a:gd name="connsiteY195" fmla="*/ 3622798 h 6858000"/>
              <a:gd name="connsiteX196" fmla="*/ 4440129 w 7467600"/>
              <a:gd name="connsiteY196" fmla="*/ 3448571 h 6858000"/>
              <a:gd name="connsiteX197" fmla="*/ 4856525 w 7467600"/>
              <a:gd name="connsiteY197" fmla="*/ 3915351 h 6858000"/>
              <a:gd name="connsiteX198" fmla="*/ 5059055 w 7467600"/>
              <a:gd name="connsiteY198" fmla="*/ 4108918 h 6858000"/>
              <a:gd name="connsiteX199" fmla="*/ 5290070 w 7467600"/>
              <a:gd name="connsiteY199" fmla="*/ 4263619 h 6858000"/>
              <a:gd name="connsiteX200" fmla="*/ 4834991 w 7467600"/>
              <a:gd name="connsiteY200" fmla="*/ 3830985 h 6858000"/>
              <a:gd name="connsiteX201" fmla="*/ 4440129 w 7467600"/>
              <a:gd name="connsiteY201" fmla="*/ 3448571 h 6858000"/>
              <a:gd name="connsiteX202" fmla="*/ 4441737 w 7467600"/>
              <a:gd name="connsiteY202" fmla="*/ 3399734 h 6858000"/>
              <a:gd name="connsiteX203" fmla="*/ 4431236 w 7467600"/>
              <a:gd name="connsiteY203" fmla="*/ 3400954 h 6858000"/>
              <a:gd name="connsiteX204" fmla="*/ 4557150 w 7467600"/>
              <a:gd name="connsiteY204" fmla="*/ 3510023 h 6858000"/>
              <a:gd name="connsiteX205" fmla="*/ 4856936 w 7467600"/>
              <a:gd name="connsiteY205" fmla="*/ 3809146 h 6858000"/>
              <a:gd name="connsiteX206" fmla="*/ 5111996 w 7467600"/>
              <a:gd name="connsiteY206" fmla="*/ 4065759 h 6858000"/>
              <a:gd name="connsiteX207" fmla="*/ 5388878 w 7467600"/>
              <a:gd name="connsiteY207" fmla="*/ 4300185 h 6858000"/>
              <a:gd name="connsiteX208" fmla="*/ 5425556 w 7467600"/>
              <a:gd name="connsiteY208" fmla="*/ 4308967 h 6858000"/>
              <a:gd name="connsiteX209" fmla="*/ 4943646 w 7467600"/>
              <a:gd name="connsiteY209" fmla="*/ 3822916 h 6858000"/>
              <a:gd name="connsiteX210" fmla="*/ 4594837 w 7467600"/>
              <a:gd name="connsiteY210" fmla="*/ 3532274 h 6858000"/>
              <a:gd name="connsiteX211" fmla="*/ 4441737 w 7467600"/>
              <a:gd name="connsiteY211" fmla="*/ 3399734 h 6858000"/>
              <a:gd name="connsiteX212" fmla="*/ 5425834 w 7467600"/>
              <a:gd name="connsiteY212" fmla="*/ 3162785 h 6858000"/>
              <a:gd name="connsiteX213" fmla="*/ 5401644 w 7467600"/>
              <a:gd name="connsiteY213" fmla="*/ 3617847 h 6858000"/>
              <a:gd name="connsiteX214" fmla="*/ 5467256 w 7467600"/>
              <a:gd name="connsiteY214" fmla="*/ 4175494 h 6858000"/>
              <a:gd name="connsiteX215" fmla="*/ 5448069 w 7467600"/>
              <a:gd name="connsiteY215" fmla="*/ 3567554 h 6858000"/>
              <a:gd name="connsiteX216" fmla="*/ 5425834 w 7467600"/>
              <a:gd name="connsiteY216" fmla="*/ 3162785 h 6858000"/>
              <a:gd name="connsiteX217" fmla="*/ 1318687 w 7467600"/>
              <a:gd name="connsiteY217" fmla="*/ 3113840 h 6858000"/>
              <a:gd name="connsiteX218" fmla="*/ 1066793 w 7467600"/>
              <a:gd name="connsiteY218" fmla="*/ 3212171 h 6858000"/>
              <a:gd name="connsiteX219" fmla="*/ 993319 w 7467600"/>
              <a:gd name="connsiteY219" fmla="*/ 3247648 h 6858000"/>
              <a:gd name="connsiteX220" fmla="*/ 853081 w 7467600"/>
              <a:gd name="connsiteY220" fmla="*/ 3312410 h 6858000"/>
              <a:gd name="connsiteX221" fmla="*/ 805957 w 7467600"/>
              <a:gd name="connsiteY221" fmla="*/ 3330443 h 6858000"/>
              <a:gd name="connsiteX222" fmla="*/ 1318687 w 7467600"/>
              <a:gd name="connsiteY222" fmla="*/ 3113840 h 6858000"/>
              <a:gd name="connsiteX223" fmla="*/ 5453702 w 7467600"/>
              <a:gd name="connsiteY223" fmla="*/ 3090882 h 6858000"/>
              <a:gd name="connsiteX224" fmla="*/ 5480135 w 7467600"/>
              <a:gd name="connsiteY224" fmla="*/ 3565802 h 6858000"/>
              <a:gd name="connsiteX225" fmla="*/ 5499023 w 7467600"/>
              <a:gd name="connsiteY225" fmla="*/ 4166310 h 6858000"/>
              <a:gd name="connsiteX226" fmla="*/ 5547022 w 7467600"/>
              <a:gd name="connsiteY226" fmla="*/ 3607838 h 6858000"/>
              <a:gd name="connsiteX227" fmla="*/ 5515964 w 7467600"/>
              <a:gd name="connsiteY227" fmla="*/ 3378541 h 6858000"/>
              <a:gd name="connsiteX228" fmla="*/ 5453702 w 7467600"/>
              <a:gd name="connsiteY228" fmla="*/ 3090882 h 6858000"/>
              <a:gd name="connsiteX229" fmla="*/ 1238695 w 7467600"/>
              <a:gd name="connsiteY229" fmla="*/ 3076820 h 6858000"/>
              <a:gd name="connsiteX230" fmla="*/ 716371 w 7467600"/>
              <a:gd name="connsiteY230" fmla="*/ 3293249 h 6858000"/>
              <a:gd name="connsiteX231" fmla="*/ 579522 w 7467600"/>
              <a:gd name="connsiteY231" fmla="*/ 3371759 h 6858000"/>
              <a:gd name="connsiteX232" fmla="*/ 600288 w 7467600"/>
              <a:gd name="connsiteY232" fmla="*/ 3365555 h 6858000"/>
              <a:gd name="connsiteX233" fmla="*/ 840692 w 7467600"/>
              <a:gd name="connsiteY233" fmla="*/ 3284921 h 6858000"/>
              <a:gd name="connsiteX234" fmla="*/ 979248 w 7467600"/>
              <a:gd name="connsiteY234" fmla="*/ 3221003 h 6858000"/>
              <a:gd name="connsiteX235" fmla="*/ 1053282 w 7467600"/>
              <a:gd name="connsiteY235" fmla="*/ 3185247 h 6858000"/>
              <a:gd name="connsiteX236" fmla="*/ 1320603 w 7467600"/>
              <a:gd name="connsiteY236" fmla="*/ 3081281 h 6858000"/>
              <a:gd name="connsiteX237" fmla="*/ 1238695 w 7467600"/>
              <a:gd name="connsiteY237" fmla="*/ 3076820 h 6858000"/>
              <a:gd name="connsiteX238" fmla="*/ 5425627 w 7467600"/>
              <a:gd name="connsiteY238" fmla="*/ 2954192 h 6858000"/>
              <a:gd name="connsiteX239" fmla="*/ 5470770 w 7467600"/>
              <a:gd name="connsiteY239" fmla="*/ 3005435 h 6858000"/>
              <a:gd name="connsiteX240" fmla="*/ 5519779 w 7467600"/>
              <a:gd name="connsiteY240" fmla="*/ 4359223 h 6858000"/>
              <a:gd name="connsiteX241" fmla="*/ 5520293 w 7467600"/>
              <a:gd name="connsiteY241" fmla="*/ 4360602 h 6858000"/>
              <a:gd name="connsiteX242" fmla="*/ 5767221 w 7467600"/>
              <a:gd name="connsiteY242" fmla="*/ 4665564 h 6858000"/>
              <a:gd name="connsiteX243" fmla="*/ 6937169 w 7467600"/>
              <a:gd name="connsiteY243" fmla="*/ 4815941 h 6858000"/>
              <a:gd name="connsiteX244" fmla="*/ 6953922 w 7467600"/>
              <a:gd name="connsiteY244" fmla="*/ 4890068 h 6858000"/>
              <a:gd name="connsiteX245" fmla="*/ 6071359 w 7467600"/>
              <a:gd name="connsiteY245" fmla="*/ 4770770 h 6858000"/>
              <a:gd name="connsiteX246" fmla="*/ 6038839 w 7467600"/>
              <a:gd name="connsiteY246" fmla="*/ 4764474 h 6858000"/>
              <a:gd name="connsiteX247" fmla="*/ 6038706 w 7467600"/>
              <a:gd name="connsiteY247" fmla="*/ 4763847 h 6858000"/>
              <a:gd name="connsiteX248" fmla="*/ 6037784 w 7467600"/>
              <a:gd name="connsiteY248" fmla="*/ 4764270 h 6858000"/>
              <a:gd name="connsiteX249" fmla="*/ 6038839 w 7467600"/>
              <a:gd name="connsiteY249" fmla="*/ 4764474 h 6858000"/>
              <a:gd name="connsiteX250" fmla="*/ 6040338 w 7467600"/>
              <a:gd name="connsiteY250" fmla="*/ 4771418 h 6858000"/>
              <a:gd name="connsiteX251" fmla="*/ 6024488 w 7467600"/>
              <a:gd name="connsiteY251" fmla="*/ 4809903 h 6858000"/>
              <a:gd name="connsiteX252" fmla="*/ 5599771 w 7467600"/>
              <a:gd name="connsiteY252" fmla="*/ 5509652 h 6858000"/>
              <a:gd name="connsiteX253" fmla="*/ 5548843 w 7467600"/>
              <a:gd name="connsiteY253" fmla="*/ 5563845 h 6858000"/>
              <a:gd name="connsiteX254" fmla="*/ 5940952 w 7467600"/>
              <a:gd name="connsiteY254" fmla="*/ 6250028 h 6858000"/>
              <a:gd name="connsiteX255" fmla="*/ 6043441 w 7467600"/>
              <a:gd name="connsiteY255" fmla="*/ 6665847 h 6858000"/>
              <a:gd name="connsiteX256" fmla="*/ 6093432 w 7467600"/>
              <a:gd name="connsiteY256" fmla="*/ 6858000 h 6858000"/>
              <a:gd name="connsiteX257" fmla="*/ 6034344 w 7467600"/>
              <a:gd name="connsiteY257" fmla="*/ 6858000 h 6858000"/>
              <a:gd name="connsiteX258" fmla="*/ 6026679 w 7467600"/>
              <a:gd name="connsiteY258" fmla="*/ 6836959 h 6858000"/>
              <a:gd name="connsiteX259" fmla="*/ 5800441 w 7467600"/>
              <a:gd name="connsiteY259" fmla="*/ 6335286 h 6858000"/>
              <a:gd name="connsiteX260" fmla="*/ 5526562 w 7467600"/>
              <a:gd name="connsiteY260" fmla="*/ 5705388 h 6858000"/>
              <a:gd name="connsiteX261" fmla="*/ 5519640 w 7467600"/>
              <a:gd name="connsiteY261" fmla="*/ 5683774 h 6858000"/>
              <a:gd name="connsiteX262" fmla="*/ 5844559 w 7467600"/>
              <a:gd name="connsiteY262" fmla="*/ 6553349 h 6858000"/>
              <a:gd name="connsiteX263" fmla="*/ 5975994 w 7467600"/>
              <a:gd name="connsiteY263" fmla="*/ 6858000 h 6858000"/>
              <a:gd name="connsiteX264" fmla="*/ 5898547 w 7467600"/>
              <a:gd name="connsiteY264" fmla="*/ 6858000 h 6858000"/>
              <a:gd name="connsiteX265" fmla="*/ 5682041 w 7467600"/>
              <a:gd name="connsiteY265" fmla="*/ 6355860 h 6858000"/>
              <a:gd name="connsiteX266" fmla="*/ 5461758 w 7467600"/>
              <a:gd name="connsiteY266" fmla="*/ 5820220 h 6858000"/>
              <a:gd name="connsiteX267" fmla="*/ 5237282 w 7467600"/>
              <a:gd name="connsiteY267" fmla="*/ 6579086 h 6858000"/>
              <a:gd name="connsiteX268" fmla="*/ 5115009 w 7467600"/>
              <a:gd name="connsiteY268" fmla="*/ 6858000 h 6858000"/>
              <a:gd name="connsiteX269" fmla="*/ 5028074 w 7467600"/>
              <a:gd name="connsiteY269" fmla="*/ 6858000 h 6858000"/>
              <a:gd name="connsiteX270" fmla="*/ 5079508 w 7467600"/>
              <a:gd name="connsiteY270" fmla="*/ 6749074 h 6858000"/>
              <a:gd name="connsiteX271" fmla="*/ 5371846 w 7467600"/>
              <a:gd name="connsiteY271" fmla="*/ 5924413 h 6858000"/>
              <a:gd name="connsiteX272" fmla="*/ 5270512 w 7467600"/>
              <a:gd name="connsiteY272" fmla="*/ 6138975 h 6858000"/>
              <a:gd name="connsiteX273" fmla="*/ 5062409 w 7467600"/>
              <a:gd name="connsiteY273" fmla="*/ 6653544 h 6858000"/>
              <a:gd name="connsiteX274" fmla="*/ 5036628 w 7467600"/>
              <a:gd name="connsiteY274" fmla="*/ 6754247 h 6858000"/>
              <a:gd name="connsiteX275" fmla="*/ 5009112 w 7467600"/>
              <a:gd name="connsiteY275" fmla="*/ 6858000 h 6858000"/>
              <a:gd name="connsiteX276" fmla="*/ 4976679 w 7467600"/>
              <a:gd name="connsiteY276" fmla="*/ 6858000 h 6858000"/>
              <a:gd name="connsiteX277" fmla="*/ 5006537 w 7467600"/>
              <a:gd name="connsiteY277" fmla="*/ 6747068 h 6858000"/>
              <a:gd name="connsiteX278" fmla="*/ 5032723 w 7467600"/>
              <a:gd name="connsiteY278" fmla="*/ 6644957 h 6858000"/>
              <a:gd name="connsiteX279" fmla="*/ 5242949 w 7467600"/>
              <a:gd name="connsiteY279" fmla="*/ 6125175 h 6858000"/>
              <a:gd name="connsiteX280" fmla="*/ 5286321 w 7467600"/>
              <a:gd name="connsiteY280" fmla="*/ 6033555 h 6858000"/>
              <a:gd name="connsiteX281" fmla="*/ 5008210 w 7467600"/>
              <a:gd name="connsiteY281" fmla="*/ 6649194 h 6858000"/>
              <a:gd name="connsiteX282" fmla="*/ 4986321 w 7467600"/>
              <a:gd name="connsiteY282" fmla="*/ 6765687 h 6858000"/>
              <a:gd name="connsiteX283" fmla="*/ 4973474 w 7467600"/>
              <a:gd name="connsiteY283" fmla="*/ 6858000 h 6858000"/>
              <a:gd name="connsiteX284" fmla="*/ 4907178 w 7467600"/>
              <a:gd name="connsiteY284" fmla="*/ 6858000 h 6858000"/>
              <a:gd name="connsiteX285" fmla="*/ 4910810 w 7467600"/>
              <a:gd name="connsiteY285" fmla="*/ 6829660 h 6858000"/>
              <a:gd name="connsiteX286" fmla="*/ 4987461 w 7467600"/>
              <a:gd name="connsiteY286" fmla="*/ 6432994 h 6858000"/>
              <a:gd name="connsiteX287" fmla="*/ 5179262 w 7467600"/>
              <a:gd name="connsiteY287" fmla="*/ 6035044 h 6858000"/>
              <a:gd name="connsiteX288" fmla="*/ 4689678 w 7467600"/>
              <a:gd name="connsiteY288" fmla="*/ 6440241 h 6858000"/>
              <a:gd name="connsiteX289" fmla="*/ 4477543 w 7467600"/>
              <a:gd name="connsiteY289" fmla="*/ 6674836 h 6858000"/>
              <a:gd name="connsiteX290" fmla="*/ 4329957 w 7467600"/>
              <a:gd name="connsiteY290" fmla="*/ 6858000 h 6858000"/>
              <a:gd name="connsiteX291" fmla="*/ 4218595 w 7467600"/>
              <a:gd name="connsiteY291" fmla="*/ 6858000 h 6858000"/>
              <a:gd name="connsiteX292" fmla="*/ 4368888 w 7467600"/>
              <a:gd name="connsiteY292" fmla="*/ 6668412 h 6858000"/>
              <a:gd name="connsiteX293" fmla="*/ 4563091 w 7467600"/>
              <a:gd name="connsiteY293" fmla="*/ 6442508 h 6858000"/>
              <a:gd name="connsiteX294" fmla="*/ 5387324 w 7467600"/>
              <a:gd name="connsiteY294" fmla="*/ 5705830 h 6858000"/>
              <a:gd name="connsiteX295" fmla="*/ 5073620 w 7467600"/>
              <a:gd name="connsiteY295" fmla="*/ 5955437 h 6858000"/>
              <a:gd name="connsiteX296" fmla="*/ 4689789 w 7467600"/>
              <a:gd name="connsiteY296" fmla="*/ 6268382 h 6858000"/>
              <a:gd name="connsiteX297" fmla="*/ 4418722 w 7467600"/>
              <a:gd name="connsiteY297" fmla="*/ 6570886 h 6858000"/>
              <a:gd name="connsiteX298" fmla="*/ 4214944 w 7467600"/>
              <a:gd name="connsiteY298" fmla="*/ 6858000 h 6858000"/>
              <a:gd name="connsiteX299" fmla="*/ 4177898 w 7467600"/>
              <a:gd name="connsiteY299" fmla="*/ 6858000 h 6858000"/>
              <a:gd name="connsiteX300" fmla="*/ 4391597 w 7467600"/>
              <a:gd name="connsiteY300" fmla="*/ 6556370 h 6858000"/>
              <a:gd name="connsiteX301" fmla="*/ 4668889 w 7467600"/>
              <a:gd name="connsiteY301" fmla="*/ 6246399 h 6858000"/>
              <a:gd name="connsiteX302" fmla="*/ 5055427 w 7467600"/>
              <a:gd name="connsiteY302" fmla="*/ 5931476 h 6858000"/>
              <a:gd name="connsiteX303" fmla="*/ 5371814 w 7467600"/>
              <a:gd name="connsiteY303" fmla="*/ 5678975 h 6858000"/>
              <a:gd name="connsiteX304" fmla="*/ 4987918 w 7467600"/>
              <a:gd name="connsiteY304" fmla="*/ 5838701 h 6858000"/>
              <a:gd name="connsiteX305" fmla="*/ 4317146 w 7467600"/>
              <a:gd name="connsiteY305" fmla="*/ 6587716 h 6858000"/>
              <a:gd name="connsiteX306" fmla="*/ 4171627 w 7467600"/>
              <a:gd name="connsiteY306" fmla="*/ 6858000 h 6858000"/>
              <a:gd name="connsiteX307" fmla="*/ 4081585 w 7467600"/>
              <a:gd name="connsiteY307" fmla="*/ 6858000 h 6858000"/>
              <a:gd name="connsiteX308" fmla="*/ 4238603 w 7467600"/>
              <a:gd name="connsiteY308" fmla="*/ 6559341 h 6858000"/>
              <a:gd name="connsiteX309" fmla="*/ 4778333 w 7467600"/>
              <a:gd name="connsiteY309" fmla="*/ 5873626 h 6858000"/>
              <a:gd name="connsiteX310" fmla="*/ 5414185 w 7467600"/>
              <a:gd name="connsiteY310" fmla="*/ 5573882 h 6858000"/>
              <a:gd name="connsiteX311" fmla="*/ 5959648 w 7467600"/>
              <a:gd name="connsiteY311" fmla="*/ 4760797 h 6858000"/>
              <a:gd name="connsiteX312" fmla="*/ 5355019 w 7467600"/>
              <a:gd name="connsiteY312" fmla="*/ 4734672 h 6858000"/>
              <a:gd name="connsiteX313" fmla="*/ 5083565 w 7467600"/>
              <a:gd name="connsiteY313" fmla="*/ 5179121 h 6858000"/>
              <a:gd name="connsiteX314" fmla="*/ 4713577 w 7467600"/>
              <a:gd name="connsiteY314" fmla="*/ 5616803 h 6858000"/>
              <a:gd name="connsiteX315" fmla="*/ 3989559 w 7467600"/>
              <a:gd name="connsiteY315" fmla="*/ 6145945 h 6858000"/>
              <a:gd name="connsiteX316" fmla="*/ 3939824 w 7467600"/>
              <a:gd name="connsiteY316" fmla="*/ 6066900 h 6858000"/>
              <a:gd name="connsiteX317" fmla="*/ 4584537 w 7467600"/>
              <a:gd name="connsiteY317" fmla="*/ 5324826 h 6858000"/>
              <a:gd name="connsiteX318" fmla="*/ 5037105 w 7467600"/>
              <a:gd name="connsiteY318" fmla="*/ 5088765 h 6858000"/>
              <a:gd name="connsiteX319" fmla="*/ 5039930 w 7467600"/>
              <a:gd name="connsiteY319" fmla="*/ 5089585 h 6858000"/>
              <a:gd name="connsiteX320" fmla="*/ 5263764 w 7467600"/>
              <a:gd name="connsiteY320" fmla="*/ 4735525 h 6858000"/>
              <a:gd name="connsiteX321" fmla="*/ 4086300 w 7467600"/>
              <a:gd name="connsiteY321" fmla="*/ 4884599 h 6858000"/>
              <a:gd name="connsiteX322" fmla="*/ 4085485 w 7467600"/>
              <a:gd name="connsiteY322" fmla="*/ 4899070 h 6858000"/>
              <a:gd name="connsiteX323" fmla="*/ 3871915 w 7467600"/>
              <a:gd name="connsiteY323" fmla="*/ 5253645 h 6858000"/>
              <a:gd name="connsiteX324" fmla="*/ 3799374 w 7467600"/>
              <a:gd name="connsiteY324" fmla="*/ 5466127 h 6858000"/>
              <a:gd name="connsiteX325" fmla="*/ 3498850 w 7467600"/>
              <a:gd name="connsiteY325" fmla="*/ 6661888 h 6858000"/>
              <a:gd name="connsiteX326" fmla="*/ 3399216 w 7467600"/>
              <a:gd name="connsiteY326" fmla="*/ 6858000 h 6858000"/>
              <a:gd name="connsiteX327" fmla="*/ 3303688 w 7467600"/>
              <a:gd name="connsiteY327" fmla="*/ 6858000 h 6858000"/>
              <a:gd name="connsiteX328" fmla="*/ 3391774 w 7467600"/>
              <a:gd name="connsiteY328" fmla="*/ 6697181 h 6858000"/>
              <a:gd name="connsiteX329" fmla="*/ 3735540 w 7467600"/>
              <a:gd name="connsiteY329" fmla="*/ 5546923 h 6858000"/>
              <a:gd name="connsiteX330" fmla="*/ 3729438 w 7467600"/>
              <a:gd name="connsiteY330" fmla="*/ 5569058 h 6858000"/>
              <a:gd name="connsiteX331" fmla="*/ 3707782 w 7467600"/>
              <a:gd name="connsiteY331" fmla="*/ 5644908 h 6858000"/>
              <a:gd name="connsiteX332" fmla="*/ 3583827 w 7467600"/>
              <a:gd name="connsiteY332" fmla="*/ 6039215 h 6858000"/>
              <a:gd name="connsiteX333" fmla="*/ 3547861 w 7467600"/>
              <a:gd name="connsiteY333" fmla="*/ 6129609 h 6858000"/>
              <a:gd name="connsiteX334" fmla="*/ 3490905 w 7467600"/>
              <a:gd name="connsiteY334" fmla="*/ 6277660 h 6858000"/>
              <a:gd name="connsiteX335" fmla="*/ 3455859 w 7467600"/>
              <a:gd name="connsiteY335" fmla="*/ 6391301 h 6858000"/>
              <a:gd name="connsiteX336" fmla="*/ 3429112 w 7467600"/>
              <a:gd name="connsiteY336" fmla="*/ 6479469 h 6858000"/>
              <a:gd name="connsiteX337" fmla="*/ 3304862 w 7467600"/>
              <a:gd name="connsiteY337" fmla="*/ 6796476 h 6858000"/>
              <a:gd name="connsiteX338" fmla="*/ 3276071 w 7467600"/>
              <a:gd name="connsiteY338" fmla="*/ 6858000 h 6858000"/>
              <a:gd name="connsiteX339" fmla="*/ 3240805 w 7467600"/>
              <a:gd name="connsiteY339" fmla="*/ 6858000 h 6858000"/>
              <a:gd name="connsiteX340" fmla="*/ 3275917 w 7467600"/>
              <a:gd name="connsiteY340" fmla="*/ 6783192 h 6858000"/>
              <a:gd name="connsiteX341" fmla="*/ 3399358 w 7467600"/>
              <a:gd name="connsiteY341" fmla="*/ 6469011 h 6858000"/>
              <a:gd name="connsiteX342" fmla="*/ 3425650 w 7467600"/>
              <a:gd name="connsiteY342" fmla="*/ 6381333 h 6858000"/>
              <a:gd name="connsiteX343" fmla="*/ 3460661 w 7467600"/>
              <a:gd name="connsiteY343" fmla="*/ 6266763 h 6858000"/>
              <a:gd name="connsiteX344" fmla="*/ 3518021 w 7467600"/>
              <a:gd name="connsiteY344" fmla="*/ 6117298 h 6858000"/>
              <a:gd name="connsiteX345" fmla="*/ 3554035 w 7467600"/>
              <a:gd name="connsiteY345" fmla="*/ 6027832 h 6858000"/>
              <a:gd name="connsiteX346" fmla="*/ 3677174 w 7467600"/>
              <a:gd name="connsiteY346" fmla="*/ 5636351 h 6858000"/>
              <a:gd name="connsiteX347" fmla="*/ 3698819 w 7467600"/>
              <a:gd name="connsiteY347" fmla="*/ 5560503 h 6858000"/>
              <a:gd name="connsiteX348" fmla="*/ 3702094 w 7467600"/>
              <a:gd name="connsiteY348" fmla="*/ 5549194 h 6858000"/>
              <a:gd name="connsiteX349" fmla="*/ 3398355 w 7467600"/>
              <a:gd name="connsiteY349" fmla="*/ 6094603 h 6858000"/>
              <a:gd name="connsiteX350" fmla="*/ 3193941 w 7467600"/>
              <a:gd name="connsiteY350" fmla="*/ 6798775 h 6858000"/>
              <a:gd name="connsiteX351" fmla="*/ 3184140 w 7467600"/>
              <a:gd name="connsiteY351" fmla="*/ 6858000 h 6858000"/>
              <a:gd name="connsiteX352" fmla="*/ 3099978 w 7467600"/>
              <a:gd name="connsiteY352" fmla="*/ 6858000 h 6858000"/>
              <a:gd name="connsiteX353" fmla="*/ 3101556 w 7467600"/>
              <a:gd name="connsiteY353" fmla="*/ 6843337 h 6858000"/>
              <a:gd name="connsiteX354" fmla="*/ 3370162 w 7467600"/>
              <a:gd name="connsiteY354" fmla="*/ 5785550 h 6858000"/>
              <a:gd name="connsiteX355" fmla="*/ 3746477 w 7467600"/>
              <a:gd name="connsiteY355" fmla="*/ 5377889 h 6858000"/>
              <a:gd name="connsiteX356" fmla="*/ 3863399 w 7467600"/>
              <a:gd name="connsiteY356" fmla="*/ 5087257 h 6858000"/>
              <a:gd name="connsiteX357" fmla="*/ 3968712 w 7467600"/>
              <a:gd name="connsiteY357" fmla="*/ 4913989 h 6858000"/>
              <a:gd name="connsiteX358" fmla="*/ 2792390 w 7467600"/>
              <a:gd name="connsiteY358" fmla="*/ 5382974 h 6858000"/>
              <a:gd name="connsiteX359" fmla="*/ 2714982 w 7467600"/>
              <a:gd name="connsiteY359" fmla="*/ 5427051 h 6858000"/>
              <a:gd name="connsiteX360" fmla="*/ 2813361 w 7467600"/>
              <a:gd name="connsiteY360" fmla="*/ 6023912 h 6858000"/>
              <a:gd name="connsiteX361" fmla="*/ 2688430 w 7467600"/>
              <a:gd name="connsiteY361" fmla="*/ 6801564 h 6858000"/>
              <a:gd name="connsiteX362" fmla="*/ 2629626 w 7467600"/>
              <a:gd name="connsiteY362" fmla="*/ 6763394 h 6858000"/>
              <a:gd name="connsiteX363" fmla="*/ 2565328 w 7467600"/>
              <a:gd name="connsiteY363" fmla="*/ 5516399 h 6858000"/>
              <a:gd name="connsiteX364" fmla="*/ 1922999 w 7467600"/>
              <a:gd name="connsiteY364" fmla="*/ 5980343 h 6858000"/>
              <a:gd name="connsiteX365" fmla="*/ 1950261 w 7467600"/>
              <a:gd name="connsiteY365" fmla="*/ 6405858 h 6858000"/>
              <a:gd name="connsiteX366" fmla="*/ 2365554 w 7467600"/>
              <a:gd name="connsiteY366" fmla="*/ 6759107 h 6858000"/>
              <a:gd name="connsiteX367" fmla="*/ 2424142 w 7467600"/>
              <a:gd name="connsiteY367" fmla="*/ 6858000 h 6858000"/>
              <a:gd name="connsiteX368" fmla="*/ 2395994 w 7467600"/>
              <a:gd name="connsiteY368" fmla="*/ 6858000 h 6858000"/>
              <a:gd name="connsiteX369" fmla="*/ 2392863 w 7467600"/>
              <a:gd name="connsiteY369" fmla="*/ 6852964 h 6858000"/>
              <a:gd name="connsiteX370" fmla="*/ 2017589 w 7467600"/>
              <a:gd name="connsiteY370" fmla="*/ 6493982 h 6858000"/>
              <a:gd name="connsiteX371" fmla="*/ 2147336 w 7467600"/>
              <a:gd name="connsiteY371" fmla="*/ 6594052 h 6858000"/>
              <a:gd name="connsiteX372" fmla="*/ 2207047 w 7467600"/>
              <a:gd name="connsiteY372" fmla="*/ 6654540 h 6858000"/>
              <a:gd name="connsiteX373" fmla="*/ 2299106 w 7467600"/>
              <a:gd name="connsiteY373" fmla="*/ 6778931 h 6858000"/>
              <a:gd name="connsiteX374" fmla="*/ 2314430 w 7467600"/>
              <a:gd name="connsiteY374" fmla="*/ 6801144 h 6858000"/>
              <a:gd name="connsiteX375" fmla="*/ 2352406 w 7467600"/>
              <a:gd name="connsiteY375" fmla="*/ 6858000 h 6858000"/>
              <a:gd name="connsiteX376" fmla="*/ 2314492 w 7467600"/>
              <a:gd name="connsiteY376" fmla="*/ 6858000 h 6858000"/>
              <a:gd name="connsiteX377" fmla="*/ 2288095 w 7467600"/>
              <a:gd name="connsiteY377" fmla="*/ 6818030 h 6858000"/>
              <a:gd name="connsiteX378" fmla="*/ 2272768 w 7467600"/>
              <a:gd name="connsiteY378" fmla="*/ 6795822 h 6858000"/>
              <a:gd name="connsiteX379" fmla="*/ 2182715 w 7467600"/>
              <a:gd name="connsiteY379" fmla="*/ 6675071 h 6858000"/>
              <a:gd name="connsiteX380" fmla="*/ 2032061 w 7467600"/>
              <a:gd name="connsiteY380" fmla="*/ 6541380 h 6858000"/>
              <a:gd name="connsiteX381" fmla="*/ 2257220 w 7467600"/>
              <a:gd name="connsiteY381" fmla="*/ 6826257 h 6858000"/>
              <a:gd name="connsiteX382" fmla="*/ 2281324 w 7467600"/>
              <a:gd name="connsiteY382" fmla="*/ 6858000 h 6858000"/>
              <a:gd name="connsiteX383" fmla="*/ 2242860 w 7467600"/>
              <a:gd name="connsiteY383" fmla="*/ 6858000 h 6858000"/>
              <a:gd name="connsiteX384" fmla="*/ 2232818 w 7467600"/>
              <a:gd name="connsiteY384" fmla="*/ 6844926 h 6858000"/>
              <a:gd name="connsiteX385" fmla="*/ 1990172 w 7467600"/>
              <a:gd name="connsiteY385" fmla="*/ 6542121 h 6858000"/>
              <a:gd name="connsiteX386" fmla="*/ 2124090 w 7467600"/>
              <a:gd name="connsiteY386" fmla="*/ 6761017 h 6858000"/>
              <a:gd name="connsiteX387" fmla="*/ 2200380 w 7467600"/>
              <a:gd name="connsiteY387" fmla="*/ 6858000 h 6858000"/>
              <a:gd name="connsiteX388" fmla="*/ 2147507 w 7467600"/>
              <a:gd name="connsiteY388" fmla="*/ 6858000 h 6858000"/>
              <a:gd name="connsiteX389" fmla="*/ 2070668 w 7467600"/>
              <a:gd name="connsiteY389" fmla="*/ 6761520 h 6858000"/>
              <a:gd name="connsiteX390" fmla="*/ 1975142 w 7467600"/>
              <a:gd name="connsiteY390" fmla="*/ 6585570 h 6858000"/>
              <a:gd name="connsiteX391" fmla="*/ 2050035 w 7467600"/>
              <a:gd name="connsiteY391" fmla="*/ 6813345 h 6858000"/>
              <a:gd name="connsiteX392" fmla="*/ 2063025 w 7467600"/>
              <a:gd name="connsiteY392" fmla="*/ 6858000 h 6858000"/>
              <a:gd name="connsiteX393" fmla="*/ 2021675 w 7467600"/>
              <a:gd name="connsiteY393" fmla="*/ 6858000 h 6858000"/>
              <a:gd name="connsiteX394" fmla="*/ 2019308 w 7467600"/>
              <a:gd name="connsiteY394" fmla="*/ 6847118 h 6858000"/>
              <a:gd name="connsiteX395" fmla="*/ 1938835 w 7467600"/>
              <a:gd name="connsiteY395" fmla="*/ 6551160 h 6858000"/>
              <a:gd name="connsiteX396" fmla="*/ 1953230 w 7467600"/>
              <a:gd name="connsiteY396" fmla="*/ 6759699 h 6858000"/>
              <a:gd name="connsiteX397" fmla="*/ 1956763 w 7467600"/>
              <a:gd name="connsiteY397" fmla="*/ 6778191 h 6858000"/>
              <a:gd name="connsiteX398" fmla="*/ 1967925 w 7467600"/>
              <a:gd name="connsiteY398" fmla="*/ 6858000 h 6858000"/>
              <a:gd name="connsiteX399" fmla="*/ 1936622 w 7467600"/>
              <a:gd name="connsiteY399" fmla="*/ 6858000 h 6858000"/>
              <a:gd name="connsiteX400" fmla="*/ 1926261 w 7467600"/>
              <a:gd name="connsiteY400" fmla="*/ 6784064 h 6858000"/>
              <a:gd name="connsiteX401" fmla="*/ 1922724 w 7467600"/>
              <a:gd name="connsiteY401" fmla="*/ 6765577 h 6858000"/>
              <a:gd name="connsiteX402" fmla="*/ 1904650 w 7467600"/>
              <a:gd name="connsiteY402" fmla="*/ 6639616 h 6858000"/>
              <a:gd name="connsiteX403" fmla="*/ 1885273 w 7467600"/>
              <a:gd name="connsiteY403" fmla="*/ 6858000 h 6858000"/>
              <a:gd name="connsiteX404" fmla="*/ 1854363 w 7467600"/>
              <a:gd name="connsiteY404" fmla="*/ 6858000 h 6858000"/>
              <a:gd name="connsiteX405" fmla="*/ 1880391 w 7467600"/>
              <a:gd name="connsiteY405" fmla="*/ 6603796 h 6858000"/>
              <a:gd name="connsiteX406" fmla="*/ 1818273 w 7467600"/>
              <a:gd name="connsiteY406" fmla="*/ 6715729 h 6858000"/>
              <a:gd name="connsiteX407" fmla="*/ 1794691 w 7467600"/>
              <a:gd name="connsiteY407" fmla="*/ 6843239 h 6858000"/>
              <a:gd name="connsiteX408" fmla="*/ 1794914 w 7467600"/>
              <a:gd name="connsiteY408" fmla="*/ 6858000 h 6858000"/>
              <a:gd name="connsiteX409" fmla="*/ 1746128 w 7467600"/>
              <a:gd name="connsiteY409" fmla="*/ 6858000 h 6858000"/>
              <a:gd name="connsiteX410" fmla="*/ 1753934 w 7467600"/>
              <a:gd name="connsiteY410" fmla="*/ 6724796 h 6858000"/>
              <a:gd name="connsiteX411" fmla="*/ 1792053 w 7467600"/>
              <a:gd name="connsiteY411" fmla="*/ 6572396 h 6858000"/>
              <a:gd name="connsiteX412" fmla="*/ 1862248 w 7467600"/>
              <a:gd name="connsiteY412" fmla="*/ 6266397 h 6858000"/>
              <a:gd name="connsiteX413" fmla="*/ 1862250 w 7467600"/>
              <a:gd name="connsiteY413" fmla="*/ 6033531 h 6858000"/>
              <a:gd name="connsiteX414" fmla="*/ 1211999 w 7467600"/>
              <a:gd name="connsiteY414" fmla="*/ 6683610 h 6858000"/>
              <a:gd name="connsiteX415" fmla="*/ 1213266 w 7467600"/>
              <a:gd name="connsiteY415" fmla="*/ 6691947 h 6858000"/>
              <a:gd name="connsiteX416" fmla="*/ 1203370 w 7467600"/>
              <a:gd name="connsiteY416" fmla="*/ 6850676 h 6858000"/>
              <a:gd name="connsiteX417" fmla="*/ 1203671 w 7467600"/>
              <a:gd name="connsiteY417" fmla="*/ 6858000 h 6858000"/>
              <a:gd name="connsiteX418" fmla="*/ 1143180 w 7467600"/>
              <a:gd name="connsiteY418" fmla="*/ 6858000 h 6858000"/>
              <a:gd name="connsiteX419" fmla="*/ 1142176 w 7467600"/>
              <a:gd name="connsiteY419" fmla="*/ 6766045 h 6858000"/>
              <a:gd name="connsiteX420" fmla="*/ 1067484 w 7467600"/>
              <a:gd name="connsiteY420" fmla="*/ 6858000 h 6858000"/>
              <a:gd name="connsiteX421" fmla="*/ 953928 w 7467600"/>
              <a:gd name="connsiteY421" fmla="*/ 6858000 h 6858000"/>
              <a:gd name="connsiteX422" fmla="*/ 959715 w 7467600"/>
              <a:gd name="connsiteY422" fmla="*/ 6850185 h 6858000"/>
              <a:gd name="connsiteX423" fmla="*/ 1483788 w 7467600"/>
              <a:gd name="connsiteY423" fmla="*/ 6259174 h 6858000"/>
              <a:gd name="connsiteX424" fmla="*/ 1100671 w 7467600"/>
              <a:gd name="connsiteY424" fmla="*/ 6252137 h 6858000"/>
              <a:gd name="connsiteX425" fmla="*/ 1090144 w 7467600"/>
              <a:gd name="connsiteY425" fmla="*/ 6256748 h 6858000"/>
              <a:gd name="connsiteX426" fmla="*/ 1095872 w 7467600"/>
              <a:gd name="connsiteY426" fmla="*/ 6271892 h 6858000"/>
              <a:gd name="connsiteX427" fmla="*/ 262785 w 7467600"/>
              <a:gd name="connsiteY427" fmla="*/ 6845450 h 6858000"/>
              <a:gd name="connsiteX428" fmla="*/ 209968 w 7467600"/>
              <a:gd name="connsiteY428" fmla="*/ 6770713 h 6858000"/>
              <a:gd name="connsiteX429" fmla="*/ 873460 w 7467600"/>
              <a:gd name="connsiteY429" fmla="*/ 6253768 h 6858000"/>
              <a:gd name="connsiteX430" fmla="*/ 192686 w 7467600"/>
              <a:gd name="connsiteY430" fmla="*/ 5849257 h 6858000"/>
              <a:gd name="connsiteX431" fmla="*/ 4696 w 7467600"/>
              <a:gd name="connsiteY431" fmla="*/ 5697668 h 6858000"/>
              <a:gd name="connsiteX432" fmla="*/ 0 w 7467600"/>
              <a:gd name="connsiteY432" fmla="*/ 5689984 h 6858000"/>
              <a:gd name="connsiteX433" fmla="*/ 0 w 7467600"/>
              <a:gd name="connsiteY433" fmla="*/ 5513472 h 6858000"/>
              <a:gd name="connsiteX434" fmla="*/ 174101 w 7467600"/>
              <a:gd name="connsiteY434" fmla="*/ 5620277 h 6858000"/>
              <a:gd name="connsiteX435" fmla="*/ 891800 w 7467600"/>
              <a:gd name="connsiteY435" fmla="*/ 6036935 h 6858000"/>
              <a:gd name="connsiteX436" fmla="*/ 1072219 w 7467600"/>
              <a:gd name="connsiteY436" fmla="*/ 6169443 h 6858000"/>
              <a:gd name="connsiteX437" fmla="*/ 1074117 w 7467600"/>
              <a:gd name="connsiteY437" fmla="*/ 6170301 h 6858000"/>
              <a:gd name="connsiteX438" fmla="*/ 1083114 w 7467600"/>
              <a:gd name="connsiteY438" fmla="*/ 6174131 h 6858000"/>
              <a:gd name="connsiteX439" fmla="*/ 1543010 w 7467600"/>
              <a:gd name="connsiteY439" fmla="*/ 6191140 h 6858000"/>
              <a:gd name="connsiteX440" fmla="*/ 1551080 w 7467600"/>
              <a:gd name="connsiteY440" fmla="*/ 6195006 h 6858000"/>
              <a:gd name="connsiteX441" fmla="*/ 2345443 w 7467600"/>
              <a:gd name="connsiteY441" fmla="*/ 5549882 h 6858000"/>
              <a:gd name="connsiteX442" fmla="*/ 1721499 w 7467600"/>
              <a:gd name="connsiteY442" fmla="*/ 5599969 h 6858000"/>
              <a:gd name="connsiteX443" fmla="*/ 767716 w 7467600"/>
              <a:gd name="connsiteY443" fmla="*/ 5472768 h 6858000"/>
              <a:gd name="connsiteX444" fmla="*/ 722147 w 7467600"/>
              <a:gd name="connsiteY444" fmla="*/ 5393091 h 6858000"/>
              <a:gd name="connsiteX445" fmla="*/ 1485552 w 7467600"/>
              <a:gd name="connsiteY445" fmla="*/ 5313202 h 6858000"/>
              <a:gd name="connsiteX446" fmla="*/ 2143004 w 7467600"/>
              <a:gd name="connsiteY446" fmla="*/ 5402420 h 6858000"/>
              <a:gd name="connsiteX447" fmla="*/ 1933391 w 7467600"/>
              <a:gd name="connsiteY447" fmla="*/ 5156971 h 6858000"/>
              <a:gd name="connsiteX448" fmla="*/ 1827118 w 7467600"/>
              <a:gd name="connsiteY448" fmla="*/ 4968410 h 6858000"/>
              <a:gd name="connsiteX449" fmla="*/ 1837349 w 7467600"/>
              <a:gd name="connsiteY449" fmla="*/ 4956357 h 6858000"/>
              <a:gd name="connsiteX450" fmla="*/ 2162835 w 7467600"/>
              <a:gd name="connsiteY450" fmla="*/ 5187853 h 6858000"/>
              <a:gd name="connsiteX451" fmla="*/ 2257167 w 7467600"/>
              <a:gd name="connsiteY451" fmla="*/ 5462123 h 6858000"/>
              <a:gd name="connsiteX452" fmla="*/ 2261598 w 7467600"/>
              <a:gd name="connsiteY452" fmla="*/ 5467998 h 6858000"/>
              <a:gd name="connsiteX453" fmla="*/ 2437177 w 7467600"/>
              <a:gd name="connsiteY453" fmla="*/ 5479608 h 6858000"/>
              <a:gd name="connsiteX454" fmla="*/ 2445247 w 7467600"/>
              <a:gd name="connsiteY454" fmla="*/ 5483476 h 6858000"/>
              <a:gd name="connsiteX455" fmla="*/ 2743626 w 7467600"/>
              <a:gd name="connsiteY455" fmla="*/ 5304819 h 6858000"/>
              <a:gd name="connsiteX456" fmla="*/ 3048102 w 7467600"/>
              <a:gd name="connsiteY456" fmla="*/ 5150595 h 6858000"/>
              <a:gd name="connsiteX457" fmla="*/ 1799414 w 7467600"/>
              <a:gd name="connsiteY457" fmla="*/ 4694732 h 6858000"/>
              <a:gd name="connsiteX458" fmla="*/ 1771735 w 7467600"/>
              <a:gd name="connsiteY458" fmla="*/ 4619929 h 6858000"/>
              <a:gd name="connsiteX459" fmla="*/ 3104273 w 7467600"/>
              <a:gd name="connsiteY459" fmla="*/ 5076159 h 6858000"/>
              <a:gd name="connsiteX460" fmla="*/ 3113245 w 7467600"/>
              <a:gd name="connsiteY460" fmla="*/ 5090705 h 6858000"/>
              <a:gd name="connsiteX461" fmla="*/ 3126294 w 7467600"/>
              <a:gd name="connsiteY461" fmla="*/ 5114400 h 6858000"/>
              <a:gd name="connsiteX462" fmla="*/ 3937433 w 7467600"/>
              <a:gd name="connsiteY462" fmla="*/ 4830473 h 6858000"/>
              <a:gd name="connsiteX463" fmla="*/ 3590475 w 7467600"/>
              <a:gd name="connsiteY463" fmla="*/ 4597974 h 6858000"/>
              <a:gd name="connsiteX464" fmla="*/ 3100264 w 7467600"/>
              <a:gd name="connsiteY464" fmla="*/ 4579845 h 6858000"/>
              <a:gd name="connsiteX465" fmla="*/ 2183576 w 7467600"/>
              <a:gd name="connsiteY465" fmla="*/ 4227150 h 6858000"/>
              <a:gd name="connsiteX466" fmla="*/ 2151029 w 7467600"/>
              <a:gd name="connsiteY466" fmla="*/ 4146947 h 6858000"/>
              <a:gd name="connsiteX467" fmla="*/ 3563434 w 7467600"/>
              <a:gd name="connsiteY467" fmla="*/ 4469115 h 6858000"/>
              <a:gd name="connsiteX468" fmla="*/ 3177952 w 7467600"/>
              <a:gd name="connsiteY468" fmla="*/ 3657386 h 6858000"/>
              <a:gd name="connsiteX469" fmla="*/ 3189263 w 7467600"/>
              <a:gd name="connsiteY469" fmla="*/ 3625726 h 6858000"/>
              <a:gd name="connsiteX470" fmla="*/ 3560912 w 7467600"/>
              <a:gd name="connsiteY470" fmla="*/ 4079863 h 6858000"/>
              <a:gd name="connsiteX471" fmla="*/ 3626636 w 7467600"/>
              <a:gd name="connsiteY471" fmla="*/ 4512230 h 6858000"/>
              <a:gd name="connsiteX472" fmla="*/ 3653088 w 7467600"/>
              <a:gd name="connsiteY472" fmla="*/ 4521417 h 6858000"/>
              <a:gd name="connsiteX473" fmla="*/ 3988128 w 7467600"/>
              <a:gd name="connsiteY473" fmla="*/ 4817267 h 6858000"/>
              <a:gd name="connsiteX474" fmla="*/ 4830582 w 7467600"/>
              <a:gd name="connsiteY474" fmla="*/ 4676000 h 6858000"/>
              <a:gd name="connsiteX475" fmla="*/ 4830100 w 7467600"/>
              <a:gd name="connsiteY475" fmla="*/ 4675554 h 6858000"/>
              <a:gd name="connsiteX476" fmla="*/ 4036318 w 7467600"/>
              <a:gd name="connsiteY476" fmla="*/ 4147013 h 6858000"/>
              <a:gd name="connsiteX477" fmla="*/ 3432098 w 7467600"/>
              <a:gd name="connsiteY477" fmla="*/ 3537312 h 6858000"/>
              <a:gd name="connsiteX478" fmla="*/ 3446761 w 7467600"/>
              <a:gd name="connsiteY478" fmla="*/ 3461278 h 6858000"/>
              <a:gd name="connsiteX479" fmla="*/ 4419733 w 7467600"/>
              <a:gd name="connsiteY479" fmla="*/ 3963555 h 6858000"/>
              <a:gd name="connsiteX480" fmla="*/ 4781371 w 7467600"/>
              <a:gd name="connsiteY480" fmla="*/ 4458604 h 6858000"/>
              <a:gd name="connsiteX481" fmla="*/ 4780440 w 7467600"/>
              <a:gd name="connsiteY481" fmla="*/ 4470290 h 6858000"/>
              <a:gd name="connsiteX482" fmla="*/ 4898954 w 7467600"/>
              <a:gd name="connsiteY482" fmla="*/ 4662092 h 6858000"/>
              <a:gd name="connsiteX483" fmla="*/ 4900699 w 7467600"/>
              <a:gd name="connsiteY483" fmla="*/ 4670867 h 6858000"/>
              <a:gd name="connsiteX484" fmla="*/ 5714511 w 7467600"/>
              <a:gd name="connsiteY484" fmla="*/ 4663483 h 6858000"/>
              <a:gd name="connsiteX485" fmla="*/ 5464793 w 7467600"/>
              <a:gd name="connsiteY485" fmla="*/ 4393556 h 6858000"/>
              <a:gd name="connsiteX486" fmla="*/ 5461897 w 7467600"/>
              <a:gd name="connsiteY486" fmla="*/ 4390879 h 6858000"/>
              <a:gd name="connsiteX487" fmla="*/ 4294126 w 7467600"/>
              <a:gd name="connsiteY487" fmla="*/ 3303048 h 6858000"/>
              <a:gd name="connsiteX488" fmla="*/ 4305321 w 7467600"/>
              <a:gd name="connsiteY488" fmla="*/ 3256953 h 6858000"/>
              <a:gd name="connsiteX489" fmla="*/ 4949299 w 7467600"/>
              <a:gd name="connsiteY489" fmla="*/ 3766336 h 6858000"/>
              <a:gd name="connsiteX490" fmla="*/ 5291452 w 7467600"/>
              <a:gd name="connsiteY490" fmla="*/ 4076801 h 6858000"/>
              <a:gd name="connsiteX491" fmla="*/ 5434998 w 7467600"/>
              <a:gd name="connsiteY491" fmla="*/ 4254100 h 6858000"/>
              <a:gd name="connsiteX492" fmla="*/ 5351015 w 7467600"/>
              <a:gd name="connsiteY492" fmla="*/ 3760989 h 6858000"/>
              <a:gd name="connsiteX493" fmla="*/ 5413780 w 7467600"/>
              <a:gd name="connsiteY493" fmla="*/ 2966265 h 6858000"/>
              <a:gd name="connsiteX494" fmla="*/ 5425627 w 7467600"/>
              <a:gd name="connsiteY494" fmla="*/ 2954192 h 6858000"/>
              <a:gd name="connsiteX495" fmla="*/ 6604735 w 7467600"/>
              <a:gd name="connsiteY495" fmla="*/ 2041381 h 6858000"/>
              <a:gd name="connsiteX496" fmla="*/ 7204487 w 7467600"/>
              <a:gd name="connsiteY496" fmla="*/ 2742112 h 6858000"/>
              <a:gd name="connsiteX497" fmla="*/ 7131592 w 7467600"/>
              <a:gd name="connsiteY497" fmla="*/ 2672096 h 6858000"/>
              <a:gd name="connsiteX498" fmla="*/ 6996344 w 7467600"/>
              <a:gd name="connsiteY498" fmla="*/ 2518310 h 6858000"/>
              <a:gd name="connsiteX499" fmla="*/ 6735495 w 7467600"/>
              <a:gd name="connsiteY499" fmla="*/ 2196890 h 6858000"/>
              <a:gd name="connsiteX500" fmla="*/ 6721901 w 7467600"/>
              <a:gd name="connsiteY500" fmla="*/ 2179274 h 6858000"/>
              <a:gd name="connsiteX501" fmla="*/ 6604735 w 7467600"/>
              <a:gd name="connsiteY501" fmla="*/ 2041381 h 6858000"/>
              <a:gd name="connsiteX502" fmla="*/ 6591670 w 7467600"/>
              <a:gd name="connsiteY502" fmla="*/ 1988277 h 6858000"/>
              <a:gd name="connsiteX503" fmla="*/ 6747349 w 7467600"/>
              <a:gd name="connsiteY503" fmla="*/ 2160069 h 6858000"/>
              <a:gd name="connsiteX504" fmla="*/ 6760943 w 7467600"/>
              <a:gd name="connsiteY504" fmla="*/ 2177686 h 6858000"/>
              <a:gd name="connsiteX505" fmla="*/ 7021065 w 7467600"/>
              <a:gd name="connsiteY505" fmla="*/ 2498102 h 6858000"/>
              <a:gd name="connsiteX506" fmla="*/ 7155223 w 7467600"/>
              <a:gd name="connsiteY506" fmla="*/ 2650386 h 6858000"/>
              <a:gd name="connsiteX507" fmla="*/ 7203167 w 7467600"/>
              <a:gd name="connsiteY507" fmla="*/ 2697288 h 6858000"/>
              <a:gd name="connsiteX508" fmla="*/ 6937703 w 7467600"/>
              <a:gd name="connsiteY508" fmla="*/ 2321981 h 6858000"/>
              <a:gd name="connsiteX509" fmla="*/ 6591670 w 7467600"/>
              <a:gd name="connsiteY509" fmla="*/ 1988277 h 6858000"/>
              <a:gd name="connsiteX510" fmla="*/ 5798671 w 7467600"/>
              <a:gd name="connsiteY510" fmla="*/ 1981601 h 6858000"/>
              <a:gd name="connsiteX511" fmla="*/ 5754709 w 7467600"/>
              <a:gd name="connsiteY511" fmla="*/ 2071454 h 6858000"/>
              <a:gd name="connsiteX512" fmla="*/ 5763044 w 7467600"/>
              <a:gd name="connsiteY512" fmla="*/ 2842206 h 6858000"/>
              <a:gd name="connsiteX513" fmla="*/ 5764974 w 7467600"/>
              <a:gd name="connsiteY513" fmla="*/ 2799609 h 6858000"/>
              <a:gd name="connsiteX514" fmla="*/ 5767665 w 7467600"/>
              <a:gd name="connsiteY514" fmla="*/ 2666409 h 6858000"/>
              <a:gd name="connsiteX515" fmla="*/ 5763055 w 7467600"/>
              <a:gd name="connsiteY515" fmla="*/ 2579705 h 6858000"/>
              <a:gd name="connsiteX516" fmla="*/ 5758079 w 7467600"/>
              <a:gd name="connsiteY516" fmla="*/ 2492508 h 6858000"/>
              <a:gd name="connsiteX517" fmla="*/ 5779325 w 7467600"/>
              <a:gd name="connsiteY517" fmla="*/ 2197069 h 6858000"/>
              <a:gd name="connsiteX518" fmla="*/ 5798671 w 7467600"/>
              <a:gd name="connsiteY518" fmla="*/ 1981601 h 6858000"/>
              <a:gd name="connsiteX519" fmla="*/ 5829202 w 7467600"/>
              <a:gd name="connsiteY519" fmla="*/ 1971679 h 6858000"/>
              <a:gd name="connsiteX520" fmla="*/ 5809558 w 7467600"/>
              <a:gd name="connsiteY520" fmla="*/ 2198043 h 6858000"/>
              <a:gd name="connsiteX521" fmla="*/ 5788653 w 7467600"/>
              <a:gd name="connsiteY521" fmla="*/ 2489430 h 6858000"/>
              <a:gd name="connsiteX522" fmla="*/ 5793439 w 7467600"/>
              <a:gd name="connsiteY522" fmla="*/ 2575235 h 6858000"/>
              <a:gd name="connsiteX523" fmla="*/ 5796837 w 7467600"/>
              <a:gd name="connsiteY523" fmla="*/ 2637633 h 6858000"/>
              <a:gd name="connsiteX524" fmla="*/ 5818614 w 7467600"/>
              <a:gd name="connsiteY524" fmla="*/ 2473055 h 6858000"/>
              <a:gd name="connsiteX525" fmla="*/ 5829202 w 7467600"/>
              <a:gd name="connsiteY525" fmla="*/ 1971679 h 6858000"/>
              <a:gd name="connsiteX526" fmla="*/ 5911389 w 7467600"/>
              <a:gd name="connsiteY526" fmla="*/ 1898371 h 6858000"/>
              <a:gd name="connsiteX527" fmla="*/ 6237627 w 7467600"/>
              <a:gd name="connsiteY527" fmla="*/ 2231921 h 6858000"/>
              <a:gd name="connsiteX528" fmla="*/ 5911389 w 7467600"/>
              <a:gd name="connsiteY528" fmla="*/ 1898371 h 6858000"/>
              <a:gd name="connsiteX529" fmla="*/ 6944437 w 7467600"/>
              <a:gd name="connsiteY529" fmla="*/ 1575402 h 6858000"/>
              <a:gd name="connsiteX530" fmla="*/ 6304730 w 7467600"/>
              <a:gd name="connsiteY530" fmla="*/ 1766654 h 6858000"/>
              <a:gd name="connsiteX531" fmla="*/ 6944437 w 7467600"/>
              <a:gd name="connsiteY531" fmla="*/ 1575402 h 6858000"/>
              <a:gd name="connsiteX532" fmla="*/ 7019523 w 7467600"/>
              <a:gd name="connsiteY532" fmla="*/ 1519450 h 6858000"/>
              <a:gd name="connsiteX533" fmla="*/ 6298091 w 7467600"/>
              <a:gd name="connsiteY533" fmla="*/ 1737122 h 6858000"/>
              <a:gd name="connsiteX534" fmla="*/ 7019523 w 7467600"/>
              <a:gd name="connsiteY534" fmla="*/ 1519450 h 6858000"/>
              <a:gd name="connsiteX535" fmla="*/ 2399523 w 7467600"/>
              <a:gd name="connsiteY535" fmla="*/ 1428234 h 6858000"/>
              <a:gd name="connsiteX536" fmla="*/ 2224982 w 7467600"/>
              <a:gd name="connsiteY536" fmla="*/ 1826201 h 6858000"/>
              <a:gd name="connsiteX537" fmla="*/ 2096099 w 7467600"/>
              <a:gd name="connsiteY537" fmla="*/ 2345900 h 6858000"/>
              <a:gd name="connsiteX538" fmla="*/ 2283317 w 7467600"/>
              <a:gd name="connsiteY538" fmla="*/ 1796925 h 6858000"/>
              <a:gd name="connsiteX539" fmla="*/ 2399523 w 7467600"/>
              <a:gd name="connsiteY539" fmla="*/ 1428234 h 6858000"/>
              <a:gd name="connsiteX540" fmla="*/ 2448558 w 7467600"/>
              <a:gd name="connsiteY540" fmla="*/ 1373435 h 6858000"/>
              <a:gd name="connsiteX541" fmla="*/ 2312521 w 7467600"/>
              <a:gd name="connsiteY541" fmla="*/ 1806140 h 6858000"/>
              <a:gd name="connsiteX542" fmla="*/ 2127533 w 7467600"/>
              <a:gd name="connsiteY542" fmla="*/ 2348380 h 6858000"/>
              <a:gd name="connsiteX543" fmla="*/ 2358080 w 7467600"/>
              <a:gd name="connsiteY543" fmla="*/ 1866134 h 6858000"/>
              <a:gd name="connsiteX544" fmla="*/ 2407436 w 7467600"/>
              <a:gd name="connsiteY544" fmla="*/ 1651070 h 6858000"/>
              <a:gd name="connsiteX545" fmla="*/ 2448558 w 7467600"/>
              <a:gd name="connsiteY545" fmla="*/ 1373435 h 6858000"/>
              <a:gd name="connsiteX546" fmla="*/ 278707 w 7467600"/>
              <a:gd name="connsiteY546" fmla="*/ 1352270 h 6858000"/>
              <a:gd name="connsiteX547" fmla="*/ 321570 w 7467600"/>
              <a:gd name="connsiteY547" fmla="*/ 1861610 h 6858000"/>
              <a:gd name="connsiteX548" fmla="*/ 294281 w 7467600"/>
              <a:gd name="connsiteY548" fmla="*/ 1440658 h 6858000"/>
              <a:gd name="connsiteX549" fmla="*/ 278707 w 7467600"/>
              <a:gd name="connsiteY549" fmla="*/ 1352270 h 6858000"/>
              <a:gd name="connsiteX550" fmla="*/ 1423821 w 7467600"/>
              <a:gd name="connsiteY550" fmla="*/ 1351958 h 6858000"/>
              <a:gd name="connsiteX551" fmla="*/ 1638521 w 7467600"/>
              <a:gd name="connsiteY551" fmla="*/ 1908470 h 6858000"/>
              <a:gd name="connsiteX552" fmla="*/ 1754199 w 7467600"/>
              <a:gd name="connsiteY552" fmla="*/ 2149284 h 6858000"/>
              <a:gd name="connsiteX553" fmla="*/ 1908359 w 7467600"/>
              <a:gd name="connsiteY553" fmla="*/ 2364988 h 6858000"/>
              <a:gd name="connsiteX554" fmla="*/ 1647661 w 7467600"/>
              <a:gd name="connsiteY554" fmla="*/ 1825945 h 6858000"/>
              <a:gd name="connsiteX555" fmla="*/ 1423821 w 7467600"/>
              <a:gd name="connsiteY555" fmla="*/ 1351958 h 6858000"/>
              <a:gd name="connsiteX556" fmla="*/ 1431890 w 7467600"/>
              <a:gd name="connsiteY556" fmla="*/ 1306475 h 6858000"/>
              <a:gd name="connsiteX557" fmla="*/ 1507597 w 7467600"/>
              <a:gd name="connsiteY557" fmla="*/ 1446132 h 6858000"/>
              <a:gd name="connsiteX558" fmla="*/ 1674586 w 7467600"/>
              <a:gd name="connsiteY558" fmla="*/ 1813832 h 6858000"/>
              <a:gd name="connsiteX559" fmla="*/ 1815950 w 7467600"/>
              <a:gd name="connsiteY559" fmla="*/ 2128564 h 6858000"/>
              <a:gd name="connsiteX560" fmla="*/ 1984242 w 7467600"/>
              <a:gd name="connsiteY560" fmla="*/ 2430829 h 6858000"/>
              <a:gd name="connsiteX561" fmla="*/ 2014023 w 7467600"/>
              <a:gd name="connsiteY561" fmla="*/ 2450995 h 6858000"/>
              <a:gd name="connsiteX562" fmla="*/ 1747337 w 7467600"/>
              <a:gd name="connsiteY562" fmla="*/ 1855264 h 6858000"/>
              <a:gd name="connsiteX563" fmla="*/ 1533749 w 7467600"/>
              <a:gd name="connsiteY563" fmla="*/ 1478656 h 6858000"/>
              <a:gd name="connsiteX564" fmla="*/ 1431890 w 7467600"/>
              <a:gd name="connsiteY564" fmla="*/ 1306475 h 6858000"/>
              <a:gd name="connsiteX565" fmla="*/ 5052692 w 7467600"/>
              <a:gd name="connsiteY565" fmla="*/ 1292994 h 6858000"/>
              <a:gd name="connsiteX566" fmla="*/ 5200661 w 7467600"/>
              <a:gd name="connsiteY566" fmla="*/ 1635186 h 6858000"/>
              <a:gd name="connsiteX567" fmla="*/ 5297138 w 7467600"/>
              <a:gd name="connsiteY567" fmla="*/ 1906351 h 6858000"/>
              <a:gd name="connsiteX568" fmla="*/ 5052692 w 7467600"/>
              <a:gd name="connsiteY568" fmla="*/ 1292994 h 6858000"/>
              <a:gd name="connsiteX569" fmla="*/ 5009948 w 7467600"/>
              <a:gd name="connsiteY569" fmla="*/ 1273619 h 6858000"/>
              <a:gd name="connsiteX570" fmla="*/ 5121777 w 7467600"/>
              <a:gd name="connsiteY570" fmla="*/ 1654213 h 6858000"/>
              <a:gd name="connsiteX571" fmla="*/ 5293545 w 7467600"/>
              <a:gd name="connsiteY571" fmla="*/ 2072247 h 6858000"/>
              <a:gd name="connsiteX572" fmla="*/ 5294042 w 7467600"/>
              <a:gd name="connsiteY572" fmla="*/ 2065019 h 6858000"/>
              <a:gd name="connsiteX573" fmla="*/ 5171936 w 7467600"/>
              <a:gd name="connsiteY573" fmla="*/ 1647613 h 6858000"/>
              <a:gd name="connsiteX574" fmla="*/ 5009948 w 7467600"/>
              <a:gd name="connsiteY574" fmla="*/ 1273619 h 6858000"/>
              <a:gd name="connsiteX575" fmla="*/ 655236 w 7467600"/>
              <a:gd name="connsiteY575" fmla="*/ 1268632 h 6858000"/>
              <a:gd name="connsiteX576" fmla="*/ 839521 w 7467600"/>
              <a:gd name="connsiteY576" fmla="*/ 1685315 h 6858000"/>
              <a:gd name="connsiteX577" fmla="*/ 1109416 w 7467600"/>
              <a:gd name="connsiteY577" fmla="*/ 2061663 h 6858000"/>
              <a:gd name="connsiteX578" fmla="*/ 1298300 w 7467600"/>
              <a:gd name="connsiteY578" fmla="*/ 2247742 h 6858000"/>
              <a:gd name="connsiteX579" fmla="*/ 1125871 w 7467600"/>
              <a:gd name="connsiteY579" fmla="*/ 1989513 h 6858000"/>
              <a:gd name="connsiteX580" fmla="*/ 981574 w 7467600"/>
              <a:gd name="connsiteY580" fmla="*/ 1783157 h 6858000"/>
              <a:gd name="connsiteX581" fmla="*/ 922198 w 7467600"/>
              <a:gd name="connsiteY581" fmla="*/ 1677437 h 6858000"/>
              <a:gd name="connsiteX582" fmla="*/ 869293 w 7467600"/>
              <a:gd name="connsiteY582" fmla="*/ 1583214 h 6858000"/>
              <a:gd name="connsiteX583" fmla="*/ 751431 w 7467600"/>
              <a:gd name="connsiteY583" fmla="*/ 1405731 h 6858000"/>
              <a:gd name="connsiteX584" fmla="*/ 655236 w 7467600"/>
              <a:gd name="connsiteY584" fmla="*/ 1268632 h 6858000"/>
              <a:gd name="connsiteX585" fmla="*/ 6516292 w 7467600"/>
              <a:gd name="connsiteY585" fmla="*/ 1263064 h 6858000"/>
              <a:gd name="connsiteX586" fmla="*/ 5736320 w 7467600"/>
              <a:gd name="connsiteY586" fmla="*/ 1501803 h 6858000"/>
              <a:gd name="connsiteX587" fmla="*/ 6516292 w 7467600"/>
              <a:gd name="connsiteY587" fmla="*/ 1263064 h 6858000"/>
              <a:gd name="connsiteX588" fmla="*/ 291466 w 7467600"/>
              <a:gd name="connsiteY588" fmla="*/ 1250369 h 6858000"/>
              <a:gd name="connsiteX589" fmla="*/ 323180 w 7467600"/>
              <a:gd name="connsiteY589" fmla="*/ 1435283 h 6858000"/>
              <a:gd name="connsiteX590" fmla="*/ 349381 w 7467600"/>
              <a:gd name="connsiteY590" fmla="*/ 1875041 h 6858000"/>
              <a:gd name="connsiteX591" fmla="*/ 374363 w 7467600"/>
              <a:gd name="connsiteY591" fmla="*/ 1506494 h 6858000"/>
              <a:gd name="connsiteX592" fmla="*/ 302168 w 7467600"/>
              <a:gd name="connsiteY592" fmla="*/ 1274495 h 6858000"/>
              <a:gd name="connsiteX593" fmla="*/ 291466 w 7467600"/>
              <a:gd name="connsiteY593" fmla="*/ 1250369 h 6858000"/>
              <a:gd name="connsiteX594" fmla="*/ 678222 w 7467600"/>
              <a:gd name="connsiteY594" fmla="*/ 1248670 h 6858000"/>
              <a:gd name="connsiteX595" fmla="*/ 775536 w 7467600"/>
              <a:gd name="connsiteY595" fmla="*/ 1388015 h 6858000"/>
              <a:gd name="connsiteX596" fmla="*/ 894529 w 7467600"/>
              <a:gd name="connsiteY596" fmla="*/ 1567739 h 6858000"/>
              <a:gd name="connsiteX597" fmla="*/ 948000 w 7467600"/>
              <a:gd name="connsiteY597" fmla="*/ 1663088 h 6858000"/>
              <a:gd name="connsiteX598" fmla="*/ 1006812 w 7467600"/>
              <a:gd name="connsiteY598" fmla="*/ 1767683 h 6858000"/>
              <a:gd name="connsiteX599" fmla="*/ 1149133 w 7467600"/>
              <a:gd name="connsiteY599" fmla="*/ 1971513 h 6858000"/>
              <a:gd name="connsiteX600" fmla="*/ 1333952 w 7467600"/>
              <a:gd name="connsiteY600" fmla="*/ 2251620 h 6858000"/>
              <a:gd name="connsiteX601" fmla="*/ 1337329 w 7467600"/>
              <a:gd name="connsiteY601" fmla="*/ 2258350 h 6858000"/>
              <a:gd name="connsiteX602" fmla="*/ 1014726 w 7467600"/>
              <a:gd name="connsiteY602" fmla="*/ 1615556 h 6858000"/>
              <a:gd name="connsiteX603" fmla="*/ 678222 w 7467600"/>
              <a:gd name="connsiteY603" fmla="*/ 1248670 h 6858000"/>
              <a:gd name="connsiteX604" fmla="*/ 6691602 w 7467600"/>
              <a:gd name="connsiteY604" fmla="*/ 1140573 h 6858000"/>
              <a:gd name="connsiteX605" fmla="*/ 6571100 w 7467600"/>
              <a:gd name="connsiteY605" fmla="*/ 1183662 h 6858000"/>
              <a:gd name="connsiteX606" fmla="*/ 6241687 w 7467600"/>
              <a:gd name="connsiteY606" fmla="*/ 1257600 h 6858000"/>
              <a:gd name="connsiteX607" fmla="*/ 5693009 w 7467600"/>
              <a:gd name="connsiteY607" fmla="*/ 1478256 h 6858000"/>
              <a:gd name="connsiteX608" fmla="*/ 6548420 w 7467600"/>
              <a:gd name="connsiteY608" fmla="*/ 1214599 h 6858000"/>
              <a:gd name="connsiteX609" fmla="*/ 6605473 w 7467600"/>
              <a:gd name="connsiteY609" fmla="*/ 1184686 h 6858000"/>
              <a:gd name="connsiteX610" fmla="*/ 6691602 w 7467600"/>
              <a:gd name="connsiteY610" fmla="*/ 1140573 h 6858000"/>
              <a:gd name="connsiteX611" fmla="*/ 4002475 w 7467600"/>
              <a:gd name="connsiteY611" fmla="*/ 1037802 h 6858000"/>
              <a:gd name="connsiteX612" fmla="*/ 4000324 w 7467600"/>
              <a:gd name="connsiteY612" fmla="*/ 1039362 h 6858000"/>
              <a:gd name="connsiteX613" fmla="*/ 4002862 w 7467600"/>
              <a:gd name="connsiteY613" fmla="*/ 1042866 h 6858000"/>
              <a:gd name="connsiteX614" fmla="*/ 4002475 w 7467600"/>
              <a:gd name="connsiteY614" fmla="*/ 1037802 h 6858000"/>
              <a:gd name="connsiteX615" fmla="*/ 506322 w 7467600"/>
              <a:gd name="connsiteY615" fmla="*/ 1020997 h 6858000"/>
              <a:gd name="connsiteX616" fmla="*/ 533068 w 7467600"/>
              <a:gd name="connsiteY616" fmla="*/ 1029409 h 6858000"/>
              <a:gd name="connsiteX617" fmla="*/ 1232525 w 7467600"/>
              <a:gd name="connsiteY617" fmla="*/ 1804675 h 6858000"/>
              <a:gd name="connsiteX618" fmla="*/ 1388858 w 7467600"/>
              <a:gd name="connsiteY618" fmla="*/ 2368011 h 6858000"/>
              <a:gd name="connsiteX619" fmla="*/ 1384098 w 7467600"/>
              <a:gd name="connsiteY619" fmla="*/ 2378125 h 6858000"/>
              <a:gd name="connsiteX620" fmla="*/ 1425393 w 7467600"/>
              <a:gd name="connsiteY620" fmla="*/ 2589124 h 6858000"/>
              <a:gd name="connsiteX621" fmla="*/ 1424001 w 7467600"/>
              <a:gd name="connsiteY621" fmla="*/ 2597541 h 6858000"/>
              <a:gd name="connsiteX622" fmla="*/ 2152729 w 7467600"/>
              <a:gd name="connsiteY622" fmla="*/ 2864487 h 6858000"/>
              <a:gd name="connsiteX623" fmla="*/ 2020609 w 7467600"/>
              <a:gd name="connsiteY623" fmla="*/ 2539671 h 6858000"/>
              <a:gd name="connsiteX624" fmla="*/ 2018920 w 7467600"/>
              <a:gd name="connsiteY624" fmla="*/ 2536309 h 6858000"/>
              <a:gd name="connsiteX625" fmla="*/ 1342441 w 7467600"/>
              <a:gd name="connsiteY625" fmla="*/ 1173017 h 6858000"/>
              <a:gd name="connsiteX626" fmla="*/ 1367925 w 7467600"/>
              <a:gd name="connsiteY626" fmla="*/ 1135648 h 6858000"/>
              <a:gd name="connsiteX627" fmla="*/ 1771401 w 7467600"/>
              <a:gd name="connsiteY627" fmla="*/ 1806673 h 6858000"/>
              <a:gd name="connsiteX628" fmla="*/ 1972385 w 7467600"/>
              <a:gd name="connsiteY628" fmla="*/ 2198735 h 6858000"/>
              <a:gd name="connsiteX629" fmla="*/ 2040892 w 7467600"/>
              <a:gd name="connsiteY629" fmla="*/ 2405205 h 6858000"/>
              <a:gd name="connsiteX630" fmla="*/ 2131689 w 7467600"/>
              <a:gd name="connsiteY630" fmla="*/ 1936926 h 6858000"/>
              <a:gd name="connsiteX631" fmla="*/ 2454820 w 7467600"/>
              <a:gd name="connsiteY631" fmla="*/ 1248808 h 6858000"/>
              <a:gd name="connsiteX632" fmla="*/ 2492512 w 7467600"/>
              <a:gd name="connsiteY632" fmla="*/ 1302920 h 6858000"/>
              <a:gd name="connsiteX633" fmla="*/ 2081216 w 7467600"/>
              <a:gd name="connsiteY633" fmla="*/ 2527513 h 6858000"/>
              <a:gd name="connsiteX634" fmla="*/ 2081211 w 7467600"/>
              <a:gd name="connsiteY634" fmla="*/ 2528916 h 6858000"/>
              <a:gd name="connsiteX635" fmla="*/ 2199067 w 7467600"/>
              <a:gd name="connsiteY635" fmla="*/ 2884061 h 6858000"/>
              <a:gd name="connsiteX636" fmla="*/ 3192586 w 7467600"/>
              <a:gd name="connsiteY636" fmla="*/ 3411496 h 6858000"/>
              <a:gd name="connsiteX637" fmla="*/ 3182620 w 7467600"/>
              <a:gd name="connsiteY637" fmla="*/ 3483279 h 6858000"/>
              <a:gd name="connsiteX638" fmla="*/ 2435119 w 7467600"/>
              <a:gd name="connsiteY638" fmla="*/ 3080173 h 6858000"/>
              <a:gd name="connsiteX639" fmla="*/ 2410152 w 7467600"/>
              <a:gd name="connsiteY639" fmla="*/ 3063751 h 6858000"/>
              <a:gd name="connsiteX640" fmla="*/ 2408099 w 7467600"/>
              <a:gd name="connsiteY640" fmla="*/ 3064403 h 6858000"/>
              <a:gd name="connsiteX641" fmla="*/ 2407218 w 7467600"/>
              <a:gd name="connsiteY641" fmla="*/ 3070324 h 6858000"/>
              <a:gd name="connsiteX642" fmla="*/ 2380138 w 7467600"/>
              <a:gd name="connsiteY642" fmla="*/ 3099341 h 6858000"/>
              <a:gd name="connsiteX643" fmla="*/ 1765923 w 7467600"/>
              <a:gd name="connsiteY643" fmla="*/ 3581043 h 6858000"/>
              <a:gd name="connsiteX644" fmla="*/ 1702258 w 7467600"/>
              <a:gd name="connsiteY644" fmla="*/ 3612286 h 6858000"/>
              <a:gd name="connsiteX645" fmla="*/ 1538370 w 7467600"/>
              <a:gd name="connsiteY645" fmla="*/ 3811804 h 6858000"/>
              <a:gd name="connsiteX646" fmla="*/ 542867 w 7467600"/>
              <a:gd name="connsiteY646" fmla="*/ 4944092 h 6858000"/>
              <a:gd name="connsiteX647" fmla="*/ 515800 w 7467600"/>
              <a:gd name="connsiteY647" fmla="*/ 4862180 h 6858000"/>
              <a:gd name="connsiteX648" fmla="*/ 909145 w 7467600"/>
              <a:gd name="connsiteY648" fmla="*/ 4199225 h 6858000"/>
              <a:gd name="connsiteX649" fmla="*/ 1214067 w 7467600"/>
              <a:gd name="connsiteY649" fmla="*/ 3908561 h 6858000"/>
              <a:gd name="connsiteX650" fmla="*/ 640967 w 7467600"/>
              <a:gd name="connsiteY650" fmla="*/ 4105601 h 6858000"/>
              <a:gd name="connsiteX651" fmla="*/ 112563 w 7467600"/>
              <a:gd name="connsiteY651" fmla="*/ 4396952 h 6858000"/>
              <a:gd name="connsiteX652" fmla="*/ 0 w 7467600"/>
              <a:gd name="connsiteY652" fmla="*/ 4466006 h 6858000"/>
              <a:gd name="connsiteX653" fmla="*/ 0 w 7467600"/>
              <a:gd name="connsiteY653" fmla="*/ 4233763 h 6858000"/>
              <a:gd name="connsiteX654" fmla="*/ 36881 w 7467600"/>
              <a:gd name="connsiteY654" fmla="*/ 4200118 h 6858000"/>
              <a:gd name="connsiteX655" fmla="*/ 910534 w 7467600"/>
              <a:gd name="connsiteY655" fmla="*/ 3629753 h 6858000"/>
              <a:gd name="connsiteX656" fmla="*/ 1578717 w 7467600"/>
              <a:gd name="connsiteY656" fmla="*/ 3575982 h 6858000"/>
              <a:gd name="connsiteX657" fmla="*/ 2338780 w 7467600"/>
              <a:gd name="connsiteY657" fmla="*/ 3033725 h 6858000"/>
              <a:gd name="connsiteX658" fmla="*/ 1807991 w 7467600"/>
              <a:gd name="connsiteY658" fmla="*/ 2807184 h 6858000"/>
              <a:gd name="connsiteX659" fmla="*/ 1416358 w 7467600"/>
              <a:gd name="connsiteY659" fmla="*/ 3112571 h 6858000"/>
              <a:gd name="connsiteX660" fmla="*/ 939066 w 7467600"/>
              <a:gd name="connsiteY660" fmla="*/ 3378798 h 6858000"/>
              <a:gd name="connsiteX661" fmla="*/ 115099 w 7467600"/>
              <a:gd name="connsiteY661" fmla="*/ 3607650 h 6858000"/>
              <a:gd name="connsiteX662" fmla="*/ 97284 w 7467600"/>
              <a:gd name="connsiteY662" fmla="*/ 3520393 h 6858000"/>
              <a:gd name="connsiteX663" fmla="*/ 922050 w 7467600"/>
              <a:gd name="connsiteY663" fmla="*/ 3074867 h 6858000"/>
              <a:gd name="connsiteX664" fmla="*/ 1405265 w 7467600"/>
              <a:gd name="connsiteY664" fmla="*/ 3016319 h 6858000"/>
              <a:gd name="connsiteX665" fmla="*/ 1407512 w 7467600"/>
              <a:gd name="connsiteY665" fmla="*/ 3018001 h 6858000"/>
              <a:gd name="connsiteX666" fmla="*/ 1726266 w 7467600"/>
              <a:gd name="connsiteY666" fmla="*/ 2777274 h 6858000"/>
              <a:gd name="connsiteX667" fmla="*/ 625390 w 7467600"/>
              <a:gd name="connsiteY667" fmla="*/ 2514541 h 6858000"/>
              <a:gd name="connsiteX668" fmla="*/ 619799 w 7467600"/>
              <a:gd name="connsiteY668" fmla="*/ 2527180 h 6858000"/>
              <a:gd name="connsiteX669" fmla="*/ 310030 w 7467600"/>
              <a:gd name="connsiteY669" fmla="*/ 2771818 h 6858000"/>
              <a:gd name="connsiteX670" fmla="*/ 173877 w 7467600"/>
              <a:gd name="connsiteY670" fmla="*/ 2937056 h 6858000"/>
              <a:gd name="connsiteX671" fmla="*/ 77889 w 7467600"/>
              <a:gd name="connsiteY671" fmla="*/ 3138440 h 6858000"/>
              <a:gd name="connsiteX672" fmla="*/ 0 w 7467600"/>
              <a:gd name="connsiteY672" fmla="*/ 3271395 h 6858000"/>
              <a:gd name="connsiteX673" fmla="*/ 0 w 7467600"/>
              <a:gd name="connsiteY673" fmla="*/ 3153002 h 6858000"/>
              <a:gd name="connsiteX674" fmla="*/ 2386 w 7467600"/>
              <a:gd name="connsiteY674" fmla="*/ 3149203 h 6858000"/>
              <a:gd name="connsiteX675" fmla="*/ 89753 w 7467600"/>
              <a:gd name="connsiteY675" fmla="*/ 2987702 h 6858000"/>
              <a:gd name="connsiteX676" fmla="*/ 76869 w 7467600"/>
              <a:gd name="connsiteY676" fmla="*/ 3005404 h 6858000"/>
              <a:gd name="connsiteX677" fmla="*/ 32049 w 7467600"/>
              <a:gd name="connsiteY677" fmla="*/ 3065814 h 6858000"/>
              <a:gd name="connsiteX678" fmla="*/ 0 w 7467600"/>
              <a:gd name="connsiteY678" fmla="*/ 3108744 h 6858000"/>
              <a:gd name="connsiteX679" fmla="*/ 0 w 7467600"/>
              <a:gd name="connsiteY679" fmla="*/ 3058059 h 6858000"/>
              <a:gd name="connsiteX680" fmla="*/ 7610 w 7467600"/>
              <a:gd name="connsiteY680" fmla="*/ 3047889 h 6858000"/>
              <a:gd name="connsiteX681" fmla="*/ 52419 w 7467600"/>
              <a:gd name="connsiteY681" fmla="*/ 2987479 h 6858000"/>
              <a:gd name="connsiteX682" fmla="*/ 59142 w 7467600"/>
              <a:gd name="connsiteY682" fmla="*/ 2978488 h 6858000"/>
              <a:gd name="connsiteX683" fmla="*/ 0 w 7467600"/>
              <a:gd name="connsiteY683" fmla="*/ 3015334 h 6858000"/>
              <a:gd name="connsiteX684" fmla="*/ 0 w 7467600"/>
              <a:gd name="connsiteY684" fmla="*/ 2914286 h 6858000"/>
              <a:gd name="connsiteX685" fmla="*/ 36383 w 7467600"/>
              <a:gd name="connsiteY685" fmla="*/ 2901128 h 6858000"/>
              <a:gd name="connsiteX686" fmla="*/ 156329 w 7467600"/>
              <a:gd name="connsiteY686" fmla="*/ 2840533 h 6858000"/>
              <a:gd name="connsiteX687" fmla="*/ 358355 w 7467600"/>
              <a:gd name="connsiteY687" fmla="*/ 2620471 h 6858000"/>
              <a:gd name="connsiteX688" fmla="*/ 510577 w 7467600"/>
              <a:gd name="connsiteY688" fmla="*/ 2501244 h 6858000"/>
              <a:gd name="connsiteX689" fmla="*/ 211967 w 7467600"/>
              <a:gd name="connsiteY689" fmla="*/ 2479171 h 6858000"/>
              <a:gd name="connsiteX690" fmla="*/ 0 w 7467600"/>
              <a:gd name="connsiteY690" fmla="*/ 2476398 h 6858000"/>
              <a:gd name="connsiteX691" fmla="*/ 0 w 7467600"/>
              <a:gd name="connsiteY691" fmla="*/ 2389189 h 6858000"/>
              <a:gd name="connsiteX692" fmla="*/ 103062 w 7467600"/>
              <a:gd name="connsiteY692" fmla="*/ 2389518 h 6858000"/>
              <a:gd name="connsiteX693" fmla="*/ 510734 w 7467600"/>
              <a:gd name="connsiteY693" fmla="*/ 2416201 h 6858000"/>
              <a:gd name="connsiteX694" fmla="*/ 279257 w 7467600"/>
              <a:gd name="connsiteY694" fmla="*/ 2092102 h 6858000"/>
              <a:gd name="connsiteX695" fmla="*/ 65265 w 7467600"/>
              <a:gd name="connsiteY695" fmla="*/ 2006049 h 6858000"/>
              <a:gd name="connsiteX696" fmla="*/ 0 w 7467600"/>
              <a:gd name="connsiteY696" fmla="*/ 1982532 h 6858000"/>
              <a:gd name="connsiteX697" fmla="*/ 0 w 7467600"/>
              <a:gd name="connsiteY697" fmla="*/ 1912789 h 6858000"/>
              <a:gd name="connsiteX698" fmla="*/ 97460 w 7467600"/>
              <a:gd name="connsiteY698" fmla="*/ 1953725 h 6858000"/>
              <a:gd name="connsiteX699" fmla="*/ 221272 w 7467600"/>
              <a:gd name="connsiteY699" fmla="*/ 1980766 h 6858000"/>
              <a:gd name="connsiteX700" fmla="*/ 116765 w 7467600"/>
              <a:gd name="connsiteY700" fmla="*/ 1911033 h 6858000"/>
              <a:gd name="connsiteX701" fmla="*/ 16405 w 7467600"/>
              <a:gd name="connsiteY701" fmla="*/ 1803412 h 6858000"/>
              <a:gd name="connsiteX702" fmla="*/ 0 w 7467600"/>
              <a:gd name="connsiteY702" fmla="*/ 1784777 h 6858000"/>
              <a:gd name="connsiteX703" fmla="*/ 0 w 7467600"/>
              <a:gd name="connsiteY703" fmla="*/ 1740082 h 6858000"/>
              <a:gd name="connsiteX704" fmla="*/ 39394 w 7467600"/>
              <a:gd name="connsiteY704" fmla="*/ 1784856 h 6858000"/>
              <a:gd name="connsiteX705" fmla="*/ 135813 w 7467600"/>
              <a:gd name="connsiteY705" fmla="*/ 1888838 h 6858000"/>
              <a:gd name="connsiteX706" fmla="*/ 242575 w 7467600"/>
              <a:gd name="connsiteY706" fmla="*/ 1958841 h 6858000"/>
              <a:gd name="connsiteX707" fmla="*/ 82197 w 7467600"/>
              <a:gd name="connsiteY707" fmla="*/ 1754826 h 6858000"/>
              <a:gd name="connsiteX708" fmla="*/ 0 w 7467600"/>
              <a:gd name="connsiteY708" fmla="*/ 1679650 h 6858000"/>
              <a:gd name="connsiteX709" fmla="*/ 0 w 7467600"/>
              <a:gd name="connsiteY709" fmla="*/ 1602463 h 6858000"/>
              <a:gd name="connsiteX710" fmla="*/ 84689 w 7467600"/>
              <a:gd name="connsiteY710" fmla="*/ 1677442 h 6858000"/>
              <a:gd name="connsiteX711" fmla="*/ 298437 w 7467600"/>
              <a:gd name="connsiteY711" fmla="*/ 1968019 h 6858000"/>
              <a:gd name="connsiteX712" fmla="*/ 227269 w 7467600"/>
              <a:gd name="connsiteY712" fmla="*/ 1114064 h 6858000"/>
              <a:gd name="connsiteX713" fmla="*/ 248003 w 7467600"/>
              <a:gd name="connsiteY713" fmla="*/ 1089613 h 6858000"/>
              <a:gd name="connsiteX714" fmla="*/ 427020 w 7467600"/>
              <a:gd name="connsiteY714" fmla="*/ 1619803 h 6858000"/>
              <a:gd name="connsiteX715" fmla="*/ 340345 w 7467600"/>
              <a:gd name="connsiteY715" fmla="*/ 2027739 h 6858000"/>
              <a:gd name="connsiteX716" fmla="*/ 360865 w 7467600"/>
              <a:gd name="connsiteY716" fmla="*/ 2044827 h 6858000"/>
              <a:gd name="connsiteX717" fmla="*/ 560414 w 7467600"/>
              <a:gd name="connsiteY717" fmla="*/ 2421457 h 6858000"/>
              <a:gd name="connsiteX718" fmla="*/ 1359703 w 7467600"/>
              <a:gd name="connsiteY718" fmla="*/ 2578554 h 6858000"/>
              <a:gd name="connsiteX719" fmla="*/ 1359422 w 7467600"/>
              <a:gd name="connsiteY719" fmla="*/ 2577994 h 6858000"/>
              <a:gd name="connsiteX720" fmla="*/ 828701 w 7467600"/>
              <a:gd name="connsiteY720" fmla="*/ 1839520 h 6858000"/>
              <a:gd name="connsiteX721" fmla="*/ 494427 w 7467600"/>
              <a:gd name="connsiteY721" fmla="*/ 1092333 h 6858000"/>
              <a:gd name="connsiteX722" fmla="*/ 506322 w 7467600"/>
              <a:gd name="connsiteY722" fmla="*/ 1020997 h 6858000"/>
              <a:gd name="connsiteX723" fmla="*/ 4570198 w 7467600"/>
              <a:gd name="connsiteY723" fmla="*/ 978081 h 6858000"/>
              <a:gd name="connsiteX724" fmla="*/ 4523691 w 7467600"/>
              <a:gd name="connsiteY724" fmla="*/ 1127776 h 6858000"/>
              <a:gd name="connsiteX725" fmla="*/ 4509875 w 7467600"/>
              <a:gd name="connsiteY725" fmla="*/ 1167552 h 6858000"/>
              <a:gd name="connsiteX726" fmla="*/ 4478168 w 7467600"/>
              <a:gd name="connsiteY726" fmla="*/ 1260735 h 6858000"/>
              <a:gd name="connsiteX727" fmla="*/ 4409309 w 7467600"/>
              <a:gd name="connsiteY727" fmla="*/ 1666996 h 6858000"/>
              <a:gd name="connsiteX728" fmla="*/ 4370031 w 7467600"/>
              <a:gd name="connsiteY728" fmla="*/ 1955666 h 6858000"/>
              <a:gd name="connsiteX729" fmla="*/ 4570198 w 7467600"/>
              <a:gd name="connsiteY729" fmla="*/ 978081 h 6858000"/>
              <a:gd name="connsiteX730" fmla="*/ 4557898 w 7467600"/>
              <a:gd name="connsiteY730" fmla="*/ 900011 h 6858000"/>
              <a:gd name="connsiteX731" fmla="*/ 4344840 w 7467600"/>
              <a:gd name="connsiteY731" fmla="*/ 1922038 h 6858000"/>
              <a:gd name="connsiteX732" fmla="*/ 4378710 w 7467600"/>
              <a:gd name="connsiteY732" fmla="*/ 1665516 h 6858000"/>
              <a:gd name="connsiteX733" fmla="*/ 4448798 w 7467600"/>
              <a:gd name="connsiteY733" fmla="*/ 1253024 h 6858000"/>
              <a:gd name="connsiteX734" fmla="*/ 4480315 w 7467600"/>
              <a:gd name="connsiteY734" fmla="*/ 1158454 h 6858000"/>
              <a:gd name="connsiteX735" fmla="*/ 4494133 w 7467600"/>
              <a:gd name="connsiteY735" fmla="*/ 1118676 h 6858000"/>
              <a:gd name="connsiteX736" fmla="*/ 4557898 w 7467600"/>
              <a:gd name="connsiteY736" fmla="*/ 900011 h 6858000"/>
              <a:gd name="connsiteX737" fmla="*/ 5870151 w 7467600"/>
              <a:gd name="connsiteY737" fmla="*/ 898890 h 6858000"/>
              <a:gd name="connsiteX738" fmla="*/ 5861335 w 7467600"/>
              <a:gd name="connsiteY738" fmla="*/ 899177 h 6858000"/>
              <a:gd name="connsiteX739" fmla="*/ 5843702 w 7467600"/>
              <a:gd name="connsiteY739" fmla="*/ 899748 h 6858000"/>
              <a:gd name="connsiteX740" fmla="*/ 5651107 w 7467600"/>
              <a:gd name="connsiteY740" fmla="*/ 920306 h 6858000"/>
              <a:gd name="connsiteX741" fmla="*/ 5459407 w 7467600"/>
              <a:gd name="connsiteY741" fmla="*/ 940975 h 6858000"/>
              <a:gd name="connsiteX742" fmla="*/ 5374846 w 7467600"/>
              <a:gd name="connsiteY742" fmla="*/ 941988 h 6858000"/>
              <a:gd name="connsiteX743" fmla="*/ 5256105 w 7467600"/>
              <a:gd name="connsiteY743" fmla="*/ 945632 h 6858000"/>
              <a:gd name="connsiteX744" fmla="*/ 5107071 w 7467600"/>
              <a:gd name="connsiteY744" fmla="*/ 969720 h 6858000"/>
              <a:gd name="connsiteX745" fmla="*/ 4998681 w 7467600"/>
              <a:gd name="connsiteY745" fmla="*/ 988771 h 6858000"/>
              <a:gd name="connsiteX746" fmla="*/ 5870151 w 7467600"/>
              <a:gd name="connsiteY746" fmla="*/ 898890 h 6858000"/>
              <a:gd name="connsiteX747" fmla="*/ 5504425 w 7467600"/>
              <a:gd name="connsiteY747" fmla="*/ 848067 h 6858000"/>
              <a:gd name="connsiteX748" fmla="*/ 4968849 w 7467600"/>
              <a:gd name="connsiteY748" fmla="*/ 962318 h 6858000"/>
              <a:gd name="connsiteX749" fmla="*/ 5104039 w 7467600"/>
              <a:gd name="connsiteY749" fmla="*/ 940634 h 6858000"/>
              <a:gd name="connsiteX750" fmla="*/ 5256311 w 7467600"/>
              <a:gd name="connsiteY750" fmla="*/ 916490 h 6858000"/>
              <a:gd name="connsiteX751" fmla="*/ 5377381 w 7467600"/>
              <a:gd name="connsiteY751" fmla="*/ 912671 h 6858000"/>
              <a:gd name="connsiteX752" fmla="*/ 5460148 w 7467600"/>
              <a:gd name="connsiteY752" fmla="*/ 911442 h 6858000"/>
              <a:gd name="connsiteX753" fmla="*/ 5648971 w 7467600"/>
              <a:gd name="connsiteY753" fmla="*/ 891331 h 6858000"/>
              <a:gd name="connsiteX754" fmla="*/ 5844807 w 7467600"/>
              <a:gd name="connsiteY754" fmla="*/ 870718 h 6858000"/>
              <a:gd name="connsiteX755" fmla="*/ 5862975 w 7467600"/>
              <a:gd name="connsiteY755" fmla="*/ 869756 h 6858000"/>
              <a:gd name="connsiteX756" fmla="*/ 5920887 w 7467600"/>
              <a:gd name="connsiteY756" fmla="*/ 865929 h 6858000"/>
              <a:gd name="connsiteX757" fmla="*/ 5504425 w 7467600"/>
              <a:gd name="connsiteY757" fmla="*/ 848067 h 6858000"/>
              <a:gd name="connsiteX758" fmla="*/ 3607114 w 7467600"/>
              <a:gd name="connsiteY758" fmla="*/ 467441 h 6858000"/>
              <a:gd name="connsiteX759" fmla="*/ 3296242 w 7467600"/>
              <a:gd name="connsiteY759" fmla="*/ 807991 h 6858000"/>
              <a:gd name="connsiteX760" fmla="*/ 3174674 w 7467600"/>
              <a:gd name="connsiteY760" fmla="*/ 919759 h 6858000"/>
              <a:gd name="connsiteX761" fmla="*/ 3042978 w 7467600"/>
              <a:gd name="connsiteY761" fmla="*/ 1054894 h 6858000"/>
              <a:gd name="connsiteX762" fmla="*/ 2968914 w 7467600"/>
              <a:gd name="connsiteY762" fmla="*/ 1133756 h 6858000"/>
              <a:gd name="connsiteX763" fmla="*/ 3103823 w 7467600"/>
              <a:gd name="connsiteY763" fmla="*/ 1026814 h 6858000"/>
              <a:gd name="connsiteX764" fmla="*/ 3607114 w 7467600"/>
              <a:gd name="connsiteY764" fmla="*/ 467441 h 6858000"/>
              <a:gd name="connsiteX765" fmla="*/ 3744487 w 7467600"/>
              <a:gd name="connsiteY765" fmla="*/ 383136 h 6858000"/>
              <a:gd name="connsiteX766" fmla="*/ 3970213 w 7467600"/>
              <a:gd name="connsiteY766" fmla="*/ 995559 h 6858000"/>
              <a:gd name="connsiteX767" fmla="*/ 3744487 w 7467600"/>
              <a:gd name="connsiteY767" fmla="*/ 383136 h 6858000"/>
              <a:gd name="connsiteX768" fmla="*/ 3624562 w 7467600"/>
              <a:gd name="connsiteY768" fmla="*/ 367041 h 6858000"/>
              <a:gd name="connsiteX769" fmla="*/ 3489712 w 7467600"/>
              <a:gd name="connsiteY769" fmla="*/ 485386 h 6858000"/>
              <a:gd name="connsiteX770" fmla="*/ 3182994 w 7467600"/>
              <a:gd name="connsiteY770" fmla="*/ 828265 h 6858000"/>
              <a:gd name="connsiteX771" fmla="*/ 2892114 w 7467600"/>
              <a:gd name="connsiteY771" fmla="*/ 1172635 h 6858000"/>
              <a:gd name="connsiteX772" fmla="*/ 3021459 w 7467600"/>
              <a:gd name="connsiteY772" fmla="*/ 1035385 h 6858000"/>
              <a:gd name="connsiteX773" fmla="*/ 3153873 w 7467600"/>
              <a:gd name="connsiteY773" fmla="*/ 898971 h 6858000"/>
              <a:gd name="connsiteX774" fmla="*/ 3276511 w 7467600"/>
              <a:gd name="connsiteY774" fmla="*/ 786423 h 6858000"/>
              <a:gd name="connsiteX775" fmla="*/ 3584154 w 7467600"/>
              <a:gd name="connsiteY775" fmla="*/ 448218 h 6858000"/>
              <a:gd name="connsiteX776" fmla="*/ 3624562 w 7467600"/>
              <a:gd name="connsiteY776" fmla="*/ 367041 h 6858000"/>
              <a:gd name="connsiteX777" fmla="*/ 3766672 w 7467600"/>
              <a:gd name="connsiteY777" fmla="*/ 359429 h 6858000"/>
              <a:gd name="connsiteX778" fmla="*/ 3996338 w 7467600"/>
              <a:gd name="connsiteY778" fmla="*/ 968237 h 6858000"/>
              <a:gd name="connsiteX779" fmla="*/ 3766672 w 7467600"/>
              <a:gd name="connsiteY779" fmla="*/ 359429 h 6858000"/>
              <a:gd name="connsiteX780" fmla="*/ 5805386 w 7467600"/>
              <a:gd name="connsiteY780" fmla="*/ 239240 h 6858000"/>
              <a:gd name="connsiteX781" fmla="*/ 5736947 w 7467600"/>
              <a:gd name="connsiteY781" fmla="*/ 261367 h 6858000"/>
              <a:gd name="connsiteX782" fmla="*/ 5427012 w 7467600"/>
              <a:gd name="connsiteY782" fmla="*/ 311272 h 6858000"/>
              <a:gd name="connsiteX783" fmla="*/ 5147818 w 7467600"/>
              <a:gd name="connsiteY783" fmla="*/ 322112 h 6858000"/>
              <a:gd name="connsiteX784" fmla="*/ 5060854 w 7467600"/>
              <a:gd name="connsiteY784" fmla="*/ 311882 h 6858000"/>
              <a:gd name="connsiteX785" fmla="*/ 4945989 w 7467600"/>
              <a:gd name="connsiteY785" fmla="*/ 300516 h 6858000"/>
              <a:gd name="connsiteX786" fmla="*/ 5410479 w 7467600"/>
              <a:gd name="connsiteY786" fmla="*/ 348434 h 6858000"/>
              <a:gd name="connsiteX787" fmla="*/ 5805386 w 7467600"/>
              <a:gd name="connsiteY787" fmla="*/ 239240 h 6858000"/>
              <a:gd name="connsiteX788" fmla="*/ 5905192 w 7467600"/>
              <a:gd name="connsiteY788" fmla="*/ 163079 h 6858000"/>
              <a:gd name="connsiteX789" fmla="*/ 5865655 w 7467600"/>
              <a:gd name="connsiteY789" fmla="*/ 171901 h 6858000"/>
              <a:gd name="connsiteX790" fmla="*/ 5259740 w 7467600"/>
              <a:gd name="connsiteY790" fmla="*/ 257013 h 6858000"/>
              <a:gd name="connsiteX791" fmla="*/ 5208466 w 7467600"/>
              <a:gd name="connsiteY791" fmla="*/ 257550 h 6858000"/>
              <a:gd name="connsiteX792" fmla="*/ 4980204 w 7467600"/>
              <a:gd name="connsiteY792" fmla="*/ 271903 h 6858000"/>
              <a:gd name="connsiteX793" fmla="*/ 5068068 w 7467600"/>
              <a:gd name="connsiteY793" fmla="*/ 282244 h 6858000"/>
              <a:gd name="connsiteX794" fmla="*/ 5153231 w 7467600"/>
              <a:gd name="connsiteY794" fmla="*/ 292240 h 6858000"/>
              <a:gd name="connsiteX795" fmla="*/ 5426491 w 7467600"/>
              <a:gd name="connsiteY795" fmla="*/ 281128 h 6858000"/>
              <a:gd name="connsiteX796" fmla="*/ 5731212 w 7467600"/>
              <a:gd name="connsiteY796" fmla="*/ 231951 h 6858000"/>
              <a:gd name="connsiteX797" fmla="*/ 5905192 w 7467600"/>
              <a:gd name="connsiteY797" fmla="*/ 163079 h 6858000"/>
              <a:gd name="connsiteX798" fmla="*/ 5944437 w 7467600"/>
              <a:gd name="connsiteY798" fmla="*/ 113829 h 6858000"/>
              <a:gd name="connsiteX799" fmla="*/ 5825032 w 7467600"/>
              <a:gd name="connsiteY799" fmla="*/ 146405 h 6858000"/>
              <a:gd name="connsiteX800" fmla="*/ 4955599 w 7467600"/>
              <a:gd name="connsiteY800" fmla="*/ 247008 h 6858000"/>
              <a:gd name="connsiteX801" fmla="*/ 5210104 w 7467600"/>
              <a:gd name="connsiteY801" fmla="*/ 228123 h 6858000"/>
              <a:gd name="connsiteX802" fmla="*/ 5261015 w 7467600"/>
              <a:gd name="connsiteY802" fmla="*/ 227087 h 6858000"/>
              <a:gd name="connsiteX803" fmla="*/ 5861181 w 7467600"/>
              <a:gd name="connsiteY803" fmla="*/ 143093 h 6858000"/>
              <a:gd name="connsiteX804" fmla="*/ 5961252 w 7467600"/>
              <a:gd name="connsiteY804" fmla="*/ 114820 h 6858000"/>
              <a:gd name="connsiteX805" fmla="*/ 5944437 w 7467600"/>
              <a:gd name="connsiteY805" fmla="*/ 113829 h 6858000"/>
              <a:gd name="connsiteX806" fmla="*/ 3882765 w 7467600"/>
              <a:gd name="connsiteY806" fmla="*/ 0 h 6858000"/>
              <a:gd name="connsiteX807" fmla="*/ 3995099 w 7467600"/>
              <a:gd name="connsiteY807" fmla="*/ 0 h 6858000"/>
              <a:gd name="connsiteX808" fmla="*/ 4163818 w 7467600"/>
              <a:gd name="connsiteY808" fmla="*/ 234104 h 6858000"/>
              <a:gd name="connsiteX809" fmla="*/ 4172099 w 7467600"/>
              <a:gd name="connsiteY809" fmla="*/ 234207 h 6858000"/>
              <a:gd name="connsiteX810" fmla="*/ 4784282 w 7467600"/>
              <a:gd name="connsiteY810" fmla="*/ 276561 h 6858000"/>
              <a:gd name="connsiteX811" fmla="*/ 4801687 w 7467600"/>
              <a:gd name="connsiteY811" fmla="*/ 267764 h 6858000"/>
              <a:gd name="connsiteX812" fmla="*/ 6082788 w 7467600"/>
              <a:gd name="connsiteY812" fmla="*/ 64119 h 6858000"/>
              <a:gd name="connsiteX813" fmla="*/ 6099442 w 7467600"/>
              <a:gd name="connsiteY813" fmla="*/ 82568 h 6858000"/>
              <a:gd name="connsiteX814" fmla="*/ 4804137 w 7467600"/>
              <a:gd name="connsiteY814" fmla="*/ 320931 h 6858000"/>
              <a:gd name="connsiteX815" fmla="*/ 4227047 w 7467600"/>
              <a:gd name="connsiteY815" fmla="*/ 313415 h 6858000"/>
              <a:gd name="connsiteX816" fmla="*/ 4346041 w 7467600"/>
              <a:gd name="connsiteY816" fmla="*/ 456086 h 6858000"/>
              <a:gd name="connsiteX817" fmla="*/ 4870967 w 7467600"/>
              <a:gd name="connsiteY817" fmla="*/ 963061 h 6858000"/>
              <a:gd name="connsiteX818" fmla="*/ 4889647 w 7467600"/>
              <a:gd name="connsiteY818" fmla="*/ 957147 h 6858000"/>
              <a:gd name="connsiteX819" fmla="*/ 5422504 w 7467600"/>
              <a:gd name="connsiteY819" fmla="*/ 805191 h 6858000"/>
              <a:gd name="connsiteX820" fmla="*/ 6087656 w 7467600"/>
              <a:gd name="connsiteY820" fmla="*/ 826703 h 6858000"/>
              <a:gd name="connsiteX821" fmla="*/ 6058717 w 7467600"/>
              <a:gd name="connsiteY821" fmla="*/ 865992 h 6858000"/>
              <a:gd name="connsiteX822" fmla="*/ 4974153 w 7467600"/>
              <a:gd name="connsiteY822" fmla="*/ 1045456 h 6858000"/>
              <a:gd name="connsiteX823" fmla="*/ 5627835 w 7467600"/>
              <a:gd name="connsiteY823" fmla="*/ 1472077 h 6858000"/>
              <a:gd name="connsiteX824" fmla="*/ 5629817 w 7467600"/>
              <a:gd name="connsiteY824" fmla="*/ 1471412 h 6858000"/>
              <a:gd name="connsiteX825" fmla="*/ 5634124 w 7467600"/>
              <a:gd name="connsiteY825" fmla="*/ 1470572 h 6858000"/>
              <a:gd name="connsiteX826" fmla="*/ 5755832 w 7467600"/>
              <a:gd name="connsiteY826" fmla="*/ 1383886 h 6858000"/>
              <a:gd name="connsiteX827" fmla="*/ 6014186 w 7467600"/>
              <a:gd name="connsiteY827" fmla="*/ 1279799 h 6858000"/>
              <a:gd name="connsiteX828" fmla="*/ 6901619 w 7467600"/>
              <a:gd name="connsiteY828" fmla="*/ 1047874 h 6858000"/>
              <a:gd name="connsiteX829" fmla="*/ 6931566 w 7467600"/>
              <a:gd name="connsiteY829" fmla="*/ 1062034 h 6858000"/>
              <a:gd name="connsiteX830" fmla="*/ 5790982 w 7467600"/>
              <a:gd name="connsiteY830" fmla="*/ 1561380 h 6858000"/>
              <a:gd name="connsiteX831" fmla="*/ 6188971 w 7467600"/>
              <a:gd name="connsiteY831" fmla="*/ 1755168 h 6858000"/>
              <a:gd name="connsiteX832" fmla="*/ 6202446 w 7467600"/>
              <a:gd name="connsiteY832" fmla="*/ 1752268 h 6858000"/>
              <a:gd name="connsiteX833" fmla="*/ 7179560 w 7467600"/>
              <a:gd name="connsiteY833" fmla="*/ 1467551 h 6858000"/>
              <a:gd name="connsiteX834" fmla="*/ 7158730 w 7467600"/>
              <a:gd name="connsiteY834" fmla="*/ 1507835 h 6858000"/>
              <a:gd name="connsiteX835" fmla="*/ 6326959 w 7467600"/>
              <a:gd name="connsiteY835" fmla="*/ 1817686 h 6858000"/>
              <a:gd name="connsiteX836" fmla="*/ 6537433 w 7467600"/>
              <a:gd name="connsiteY836" fmla="*/ 1907790 h 6858000"/>
              <a:gd name="connsiteX837" fmla="*/ 6550221 w 7467600"/>
              <a:gd name="connsiteY837" fmla="*/ 1910729 h 6858000"/>
              <a:gd name="connsiteX838" fmla="*/ 6964438 w 7467600"/>
              <a:gd name="connsiteY838" fmla="*/ 2209505 h 6858000"/>
              <a:gd name="connsiteX839" fmla="*/ 7367862 w 7467600"/>
              <a:gd name="connsiteY839" fmla="*/ 2806833 h 6858000"/>
              <a:gd name="connsiteX840" fmla="*/ 7364329 w 7467600"/>
              <a:gd name="connsiteY840" fmla="*/ 2826907 h 6858000"/>
              <a:gd name="connsiteX841" fmla="*/ 7290545 w 7467600"/>
              <a:gd name="connsiteY841" fmla="*/ 2850663 h 6858000"/>
              <a:gd name="connsiteX842" fmla="*/ 6472036 w 7467600"/>
              <a:gd name="connsiteY842" fmla="*/ 1959003 h 6858000"/>
              <a:gd name="connsiteX843" fmla="*/ 5792897 w 7467600"/>
              <a:gd name="connsiteY843" fmla="*/ 1647747 h 6858000"/>
              <a:gd name="connsiteX844" fmla="*/ 5842751 w 7467600"/>
              <a:gd name="connsiteY844" fmla="*/ 1816112 h 6858000"/>
              <a:gd name="connsiteX845" fmla="*/ 5847424 w 7467600"/>
              <a:gd name="connsiteY845" fmla="*/ 1815776 h 6858000"/>
              <a:gd name="connsiteX846" fmla="*/ 6399821 w 7467600"/>
              <a:gd name="connsiteY846" fmla="*/ 2344799 h 6858000"/>
              <a:gd name="connsiteX847" fmla="*/ 6323232 w 7467600"/>
              <a:gd name="connsiteY847" fmla="*/ 2389634 h 6858000"/>
              <a:gd name="connsiteX848" fmla="*/ 5942958 w 7467600"/>
              <a:gd name="connsiteY848" fmla="*/ 2077708 h 6858000"/>
              <a:gd name="connsiteX849" fmla="*/ 5921559 w 7467600"/>
              <a:gd name="connsiteY849" fmla="*/ 2378596 h 6858000"/>
              <a:gd name="connsiteX850" fmla="*/ 5817651 w 7467600"/>
              <a:gd name="connsiteY850" fmla="*/ 3023919 h 6858000"/>
              <a:gd name="connsiteX851" fmla="*/ 5729634 w 7467600"/>
              <a:gd name="connsiteY851" fmla="*/ 3051849 h 6858000"/>
              <a:gd name="connsiteX852" fmla="*/ 5611018 w 7467600"/>
              <a:gd name="connsiteY852" fmla="*/ 2316769 h 6858000"/>
              <a:gd name="connsiteX853" fmla="*/ 5687608 w 7467600"/>
              <a:gd name="connsiteY853" fmla="*/ 2039972 h 6858000"/>
              <a:gd name="connsiteX854" fmla="*/ 5657554 w 7467600"/>
              <a:gd name="connsiteY854" fmla="*/ 1576445 h 6858000"/>
              <a:gd name="connsiteX855" fmla="*/ 5150475 w 7467600"/>
              <a:gd name="connsiteY855" fmla="*/ 1274012 h 6858000"/>
              <a:gd name="connsiteX856" fmla="*/ 5349142 w 7467600"/>
              <a:gd name="connsiteY856" fmla="*/ 2204405 h 6858000"/>
              <a:gd name="connsiteX857" fmla="*/ 5262214 w 7467600"/>
              <a:gd name="connsiteY857" fmla="*/ 2233836 h 6858000"/>
              <a:gd name="connsiteX858" fmla="*/ 4981539 w 7467600"/>
              <a:gd name="connsiteY858" fmla="*/ 1542201 h 6858000"/>
              <a:gd name="connsiteX859" fmla="*/ 4958461 w 7467600"/>
              <a:gd name="connsiteY859" fmla="*/ 1136957 h 6858000"/>
              <a:gd name="connsiteX860" fmla="*/ 4655015 w 7467600"/>
              <a:gd name="connsiteY860" fmla="*/ 891426 h 6858000"/>
              <a:gd name="connsiteX861" fmla="*/ 4348002 w 7467600"/>
              <a:gd name="connsiteY861" fmla="*/ 2205895 h 6858000"/>
              <a:gd name="connsiteX862" fmla="*/ 4262250 w 7467600"/>
              <a:gd name="connsiteY862" fmla="*/ 2219972 h 6858000"/>
              <a:gd name="connsiteX863" fmla="*/ 4550611 w 7467600"/>
              <a:gd name="connsiteY863" fmla="*/ 817540 h 6858000"/>
              <a:gd name="connsiteX864" fmla="*/ 4564418 w 7467600"/>
              <a:gd name="connsiteY864" fmla="*/ 808293 h 6858000"/>
              <a:gd name="connsiteX865" fmla="*/ 4266388 w 7467600"/>
              <a:gd name="connsiteY865" fmla="*/ 500083 h 6858000"/>
              <a:gd name="connsiteX866" fmla="*/ 4032842 w 7467600"/>
              <a:gd name="connsiteY866" fmla="*/ 211809 h 6858000"/>
              <a:gd name="connsiteX867" fmla="*/ 3882765 w 7467600"/>
              <a:gd name="connsiteY867" fmla="*/ 0 h 6858000"/>
              <a:gd name="connsiteX868" fmla="*/ 3721337 w 7467600"/>
              <a:gd name="connsiteY868" fmla="*/ 0 h 6858000"/>
              <a:gd name="connsiteX869" fmla="*/ 3797544 w 7467600"/>
              <a:gd name="connsiteY869" fmla="*/ 0 h 6858000"/>
              <a:gd name="connsiteX870" fmla="*/ 3775734 w 7467600"/>
              <a:gd name="connsiteY870" fmla="*/ 95131 h 6858000"/>
              <a:gd name="connsiteX871" fmla="*/ 3724807 w 7467600"/>
              <a:gd name="connsiteY871" fmla="*/ 272257 h 6858000"/>
              <a:gd name="connsiteX872" fmla="*/ 3726844 w 7467600"/>
              <a:gd name="connsiteY872" fmla="*/ 282988 h 6858000"/>
              <a:gd name="connsiteX873" fmla="*/ 3742664 w 7467600"/>
              <a:gd name="connsiteY873" fmla="*/ 279918 h 6858000"/>
              <a:gd name="connsiteX874" fmla="*/ 4103910 w 7467600"/>
              <a:gd name="connsiteY874" fmla="*/ 1161917 h 6858000"/>
              <a:gd name="connsiteX875" fmla="*/ 4020269 w 7467600"/>
              <a:gd name="connsiteY875" fmla="*/ 1200406 h 6858000"/>
              <a:gd name="connsiteX876" fmla="*/ 3674882 w 7467600"/>
              <a:gd name="connsiteY876" fmla="*/ 488524 h 6858000"/>
              <a:gd name="connsiteX877" fmla="*/ 3132682 w 7467600"/>
              <a:gd name="connsiteY877" fmla="*/ 1072284 h 6858000"/>
              <a:gd name="connsiteX878" fmla="*/ 2716346 w 7467600"/>
              <a:gd name="connsiteY878" fmla="*/ 1276376 h 6858000"/>
              <a:gd name="connsiteX879" fmla="*/ 2716772 w 7467600"/>
              <a:gd name="connsiteY879" fmla="*/ 1255462 h 6858000"/>
              <a:gd name="connsiteX880" fmla="*/ 3471096 w 7467600"/>
              <a:gd name="connsiteY880" fmla="*/ 437072 h 6858000"/>
              <a:gd name="connsiteX881" fmla="*/ 3639057 w 7467600"/>
              <a:gd name="connsiteY881" fmla="*/ 286334 h 6858000"/>
              <a:gd name="connsiteX882" fmla="*/ 3640309 w 7467600"/>
              <a:gd name="connsiteY882" fmla="*/ 284664 h 6858000"/>
              <a:gd name="connsiteX883" fmla="*/ 3646022 w 7467600"/>
              <a:gd name="connsiteY883" fmla="*/ 276711 h 6858000"/>
              <a:gd name="connsiteX884" fmla="*/ 3707943 w 7467600"/>
              <a:gd name="connsiteY884" fmla="*/ 65958 h 6858000"/>
              <a:gd name="connsiteX885" fmla="*/ 3721337 w 7467600"/>
              <a:gd name="connsiteY885" fmla="*/ 0 h 6858000"/>
              <a:gd name="connsiteX886" fmla="*/ 2867960 w 7467600"/>
              <a:gd name="connsiteY886" fmla="*/ 0 h 6858000"/>
              <a:gd name="connsiteX887" fmla="*/ 2926351 w 7467600"/>
              <a:gd name="connsiteY887" fmla="*/ 0 h 6858000"/>
              <a:gd name="connsiteX888" fmla="*/ 2902823 w 7467600"/>
              <a:gd name="connsiteY888" fmla="*/ 262929 h 6858000"/>
              <a:gd name="connsiteX889" fmla="*/ 2940663 w 7467600"/>
              <a:gd name="connsiteY889" fmla="*/ 140884 h 6858000"/>
              <a:gd name="connsiteX890" fmla="*/ 2947039 w 7467600"/>
              <a:gd name="connsiteY890" fmla="*/ 122524 h 6858000"/>
              <a:gd name="connsiteX891" fmla="*/ 2984316 w 7467600"/>
              <a:gd name="connsiteY891" fmla="*/ 0 h 6858000"/>
              <a:gd name="connsiteX892" fmla="*/ 3016114 w 7467600"/>
              <a:gd name="connsiteY892" fmla="*/ 0 h 6858000"/>
              <a:gd name="connsiteX893" fmla="*/ 2979949 w 7467600"/>
              <a:gd name="connsiteY893" fmla="*/ 119274 h 6858000"/>
              <a:gd name="connsiteX894" fmla="*/ 3023879 w 7467600"/>
              <a:gd name="connsiteY894" fmla="*/ 0 h 6858000"/>
              <a:gd name="connsiteX895" fmla="*/ 3105400 w 7467600"/>
              <a:gd name="connsiteY895" fmla="*/ 0 h 6858000"/>
              <a:gd name="connsiteX896" fmla="*/ 3094669 w 7467600"/>
              <a:gd name="connsiteY896" fmla="*/ 30308 h 6858000"/>
              <a:gd name="connsiteX897" fmla="*/ 2901945 w 7467600"/>
              <a:gd name="connsiteY897" fmla="*/ 466538 h 6858000"/>
              <a:gd name="connsiteX898" fmla="*/ 2815209 w 7467600"/>
              <a:gd name="connsiteY898" fmla="*/ 497361 h 6858000"/>
              <a:gd name="connsiteX899" fmla="*/ 2844845 w 7467600"/>
              <a:gd name="connsiteY899" fmla="*/ 127638 h 6858000"/>
              <a:gd name="connsiteX900" fmla="*/ 2867960 w 7467600"/>
              <a:gd name="connsiteY900" fmla="*/ 0 h 6858000"/>
              <a:gd name="connsiteX901" fmla="*/ 1057230 w 7467600"/>
              <a:gd name="connsiteY901" fmla="*/ 0 h 6858000"/>
              <a:gd name="connsiteX902" fmla="*/ 1111003 w 7467600"/>
              <a:gd name="connsiteY902" fmla="*/ 0 h 6858000"/>
              <a:gd name="connsiteX903" fmla="*/ 1125553 w 7467600"/>
              <a:gd name="connsiteY903" fmla="*/ 52588 h 6858000"/>
              <a:gd name="connsiteX904" fmla="*/ 1304276 w 7467600"/>
              <a:gd name="connsiteY904" fmla="*/ 476275 h 6858000"/>
              <a:gd name="connsiteX905" fmla="*/ 1492066 w 7467600"/>
              <a:gd name="connsiteY905" fmla="*/ 886333 h 6858000"/>
              <a:gd name="connsiteX906" fmla="*/ 1423698 w 7467600"/>
              <a:gd name="connsiteY906" fmla="*/ 710817 h 6858000"/>
              <a:gd name="connsiteX907" fmla="*/ 1357609 w 7467600"/>
              <a:gd name="connsiteY907" fmla="*/ 532892 h 6858000"/>
              <a:gd name="connsiteX908" fmla="*/ 1309550 w 7467600"/>
              <a:gd name="connsiteY908" fmla="*/ 374031 h 6858000"/>
              <a:gd name="connsiteX909" fmla="*/ 1193673 w 7467600"/>
              <a:gd name="connsiteY909" fmla="*/ 49533 h 6858000"/>
              <a:gd name="connsiteX910" fmla="*/ 1164391 w 7467600"/>
              <a:gd name="connsiteY910" fmla="*/ 0 h 6858000"/>
              <a:gd name="connsiteX911" fmla="*/ 1200666 w 7467600"/>
              <a:gd name="connsiteY911" fmla="*/ 0 h 6858000"/>
              <a:gd name="connsiteX912" fmla="*/ 1223408 w 7467600"/>
              <a:gd name="connsiteY912" fmla="*/ 38996 h 6858000"/>
              <a:gd name="connsiteX913" fmla="*/ 1339635 w 7467600"/>
              <a:gd name="connsiteY913" fmla="*/ 365517 h 6858000"/>
              <a:gd name="connsiteX914" fmla="*/ 1387469 w 7467600"/>
              <a:gd name="connsiteY914" fmla="*/ 523079 h 6858000"/>
              <a:gd name="connsiteX915" fmla="*/ 1452685 w 7467600"/>
              <a:gd name="connsiteY915" fmla="*/ 699806 h 6858000"/>
              <a:gd name="connsiteX916" fmla="*/ 1492092 w 7467600"/>
              <a:gd name="connsiteY916" fmla="*/ 800424 h 6858000"/>
              <a:gd name="connsiteX917" fmla="*/ 1455302 w 7467600"/>
              <a:gd name="connsiteY917" fmla="*/ 632913 h 6858000"/>
              <a:gd name="connsiteX918" fmla="*/ 1222336 w 7467600"/>
              <a:gd name="connsiteY918" fmla="*/ 9480 h 6858000"/>
              <a:gd name="connsiteX919" fmla="*/ 1214634 w 7467600"/>
              <a:gd name="connsiteY919" fmla="*/ 0 h 6858000"/>
              <a:gd name="connsiteX920" fmla="*/ 1289827 w 7467600"/>
              <a:gd name="connsiteY920" fmla="*/ 0 h 6858000"/>
              <a:gd name="connsiteX921" fmla="*/ 1321076 w 7467600"/>
              <a:gd name="connsiteY921" fmla="*/ 59722 h 6858000"/>
              <a:gd name="connsiteX922" fmla="*/ 1512579 w 7467600"/>
              <a:gd name="connsiteY922" fmla="*/ 626441 h 6858000"/>
              <a:gd name="connsiteX923" fmla="*/ 1506076 w 7467600"/>
              <a:gd name="connsiteY923" fmla="*/ 1089289 h 6858000"/>
              <a:gd name="connsiteX924" fmla="*/ 1486346 w 7467600"/>
              <a:gd name="connsiteY924" fmla="*/ 1079919 h 6858000"/>
              <a:gd name="connsiteX925" fmla="*/ 1070511 w 7467600"/>
              <a:gd name="connsiteY925" fmla="*/ 48609 h 6858000"/>
              <a:gd name="connsiteX926" fmla="*/ 1057230 w 7467600"/>
              <a:gd name="connsiteY926" fmla="*/ 0 h 6858000"/>
              <a:gd name="connsiteX927" fmla="*/ 43151 w 7467600"/>
              <a:gd name="connsiteY927" fmla="*/ 0 h 6858000"/>
              <a:gd name="connsiteX928" fmla="*/ 95283 w 7467600"/>
              <a:gd name="connsiteY928" fmla="*/ 0 h 6858000"/>
              <a:gd name="connsiteX929" fmla="*/ 300708 w 7467600"/>
              <a:gd name="connsiteY929" fmla="*/ 154571 h 6858000"/>
              <a:gd name="connsiteX930" fmla="*/ 530414 w 7467600"/>
              <a:gd name="connsiteY930" fmla="*/ 354673 h 6858000"/>
              <a:gd name="connsiteX931" fmla="*/ 333785 w 7467600"/>
              <a:gd name="connsiteY931" fmla="*/ 161564 h 6858000"/>
              <a:gd name="connsiteX932" fmla="*/ 147005 w 7467600"/>
              <a:gd name="connsiteY932" fmla="*/ 0 h 6858000"/>
              <a:gd name="connsiteX933" fmla="*/ 272509 w 7467600"/>
              <a:gd name="connsiteY933" fmla="*/ 0 h 6858000"/>
              <a:gd name="connsiteX934" fmla="*/ 326276 w 7467600"/>
              <a:gd name="connsiteY934" fmla="*/ 45847 h 6858000"/>
              <a:gd name="connsiteX935" fmla="*/ 823759 w 7467600"/>
              <a:gd name="connsiteY935" fmla="*/ 574145 h 6858000"/>
              <a:gd name="connsiteX936" fmla="*/ 811254 w 7467600"/>
              <a:gd name="connsiteY936" fmla="*/ 665546 h 6858000"/>
              <a:gd name="connsiteX937" fmla="*/ 154042 w 7467600"/>
              <a:gd name="connsiteY937" fmla="*/ 261522 h 6858000"/>
              <a:gd name="connsiteX938" fmla="*/ 13550 w 7467600"/>
              <a:gd name="connsiteY938" fmla="*/ 158423 h 6858000"/>
              <a:gd name="connsiteX939" fmla="*/ 0 w 7467600"/>
              <a:gd name="connsiteY939" fmla="*/ 146618 h 6858000"/>
              <a:gd name="connsiteX940" fmla="*/ 0 w 7467600"/>
              <a:gd name="connsiteY940" fmla="*/ 59161 h 6858000"/>
              <a:gd name="connsiteX941" fmla="*/ 45427 w 7467600"/>
              <a:gd name="connsiteY941" fmla="*/ 101078 h 6858000"/>
              <a:gd name="connsiteX942" fmla="*/ 630103 w 7467600"/>
              <a:gd name="connsiteY942" fmla="*/ 485885 h 6858000"/>
              <a:gd name="connsiteX943" fmla="*/ 532040 w 7467600"/>
              <a:gd name="connsiteY943" fmla="*/ 399359 h 6858000"/>
              <a:gd name="connsiteX944" fmla="*/ 517618 w 7467600"/>
              <a:gd name="connsiteY944" fmla="*/ 385726 h 6858000"/>
              <a:gd name="connsiteX945" fmla="*/ 285074 w 7467600"/>
              <a:gd name="connsiteY945" fmla="*/ 182755 h 6858000"/>
              <a:gd name="connsiteX946" fmla="*/ 43151 w 7467600"/>
              <a:gd name="connsiteY946"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34024 w 7467600"/>
              <a:gd name="connsiteY4" fmla="*/ 6722130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1019354 w 7467600"/>
              <a:gd name="connsiteY14" fmla="*/ 6315006 h 6858000"/>
              <a:gd name="connsiteX15" fmla="*/ 441046 w 7467600"/>
              <a:gd name="connsiteY15" fmla="*/ 6691153 h 6858000"/>
              <a:gd name="connsiteX16" fmla="*/ 1019354 w 7467600"/>
              <a:gd name="connsiteY16" fmla="*/ 6315006 h 6858000"/>
              <a:gd name="connsiteX17" fmla="*/ 991680 w 7467600"/>
              <a:gd name="connsiteY17" fmla="*/ 6298413 h 6858000"/>
              <a:gd name="connsiteX18" fmla="*/ 409060 w 7467600"/>
              <a:gd name="connsiteY18" fmla="*/ 6671470 h 6858000"/>
              <a:gd name="connsiteX19" fmla="*/ 991680 w 7467600"/>
              <a:gd name="connsiteY19" fmla="*/ 6298413 h 6858000"/>
              <a:gd name="connsiteX20" fmla="*/ 103333 w 7467600"/>
              <a:gd name="connsiteY20" fmla="*/ 5699602 h 6858000"/>
              <a:gd name="connsiteX21" fmla="*/ 233938 w 7467600"/>
              <a:gd name="connsiteY21" fmla="*/ 5809416 h 6858000"/>
              <a:gd name="connsiteX22" fmla="*/ 883580 w 7467600"/>
              <a:gd name="connsiteY22" fmla="*/ 6180710 h 6858000"/>
              <a:gd name="connsiteX23" fmla="*/ 487337 w 7467600"/>
              <a:gd name="connsiteY23" fmla="*/ 5950182 h 6858000"/>
              <a:gd name="connsiteX24" fmla="*/ 354051 w 7467600"/>
              <a:gd name="connsiteY24" fmla="*/ 5854912 h 6858000"/>
              <a:gd name="connsiteX25" fmla="*/ 195436 w 7467600"/>
              <a:gd name="connsiteY25" fmla="*/ 5755068 h 6858000"/>
              <a:gd name="connsiteX26" fmla="*/ 103333 w 7467600"/>
              <a:gd name="connsiteY26" fmla="*/ 5699602 h 6858000"/>
              <a:gd name="connsiteX27" fmla="*/ 5539432 w 7467600"/>
              <a:gd name="connsiteY27" fmla="*/ 5642928 h 6858000"/>
              <a:gd name="connsiteX28" fmla="*/ 5555462 w 7467600"/>
              <a:gd name="connsiteY28" fmla="*/ 5694454 h 6858000"/>
              <a:gd name="connsiteX29" fmla="*/ 5828270 w 7467600"/>
              <a:gd name="connsiteY29" fmla="*/ 6320663 h 6858000"/>
              <a:gd name="connsiteX30" fmla="*/ 5947416 w 7467600"/>
              <a:gd name="connsiteY30" fmla="*/ 6574846 h 6858000"/>
              <a:gd name="connsiteX31" fmla="*/ 5539432 w 7467600"/>
              <a:gd name="connsiteY31" fmla="*/ 5642928 h 6858000"/>
              <a:gd name="connsiteX32" fmla="*/ 51253 w 7467600"/>
              <a:gd name="connsiteY32" fmla="*/ 5631825 h 6858000"/>
              <a:gd name="connsiteX33" fmla="*/ 211622 w 7467600"/>
              <a:gd name="connsiteY33" fmla="*/ 5728803 h 6858000"/>
              <a:gd name="connsiteX34" fmla="*/ 371652 w 7467600"/>
              <a:gd name="connsiteY34" fmla="*/ 5829062 h 6858000"/>
              <a:gd name="connsiteX35" fmla="*/ 505903 w 7467600"/>
              <a:gd name="connsiteY35" fmla="*/ 5925221 h 6858000"/>
              <a:gd name="connsiteX36" fmla="*/ 899240 w 7467600"/>
              <a:gd name="connsiteY36" fmla="*/ 6153068 h 6858000"/>
              <a:gd name="connsiteX37" fmla="*/ 988114 w 7467600"/>
              <a:gd name="connsiteY37" fmla="*/ 6174204 h 6858000"/>
              <a:gd name="connsiteX38" fmla="*/ 845971 w 7467600"/>
              <a:gd name="connsiteY38" fmla="*/ 6067177 h 6858000"/>
              <a:gd name="connsiteX39" fmla="*/ 448057 w 7467600"/>
              <a:gd name="connsiteY39" fmla="*/ 5841376 h 6858000"/>
              <a:gd name="connsiteX40" fmla="*/ 51253 w 7467600"/>
              <a:gd name="connsiteY40" fmla="*/ 5631825 h 6858000"/>
              <a:gd name="connsiteX41" fmla="*/ 2606687 w 7467600"/>
              <a:gd name="connsiteY41" fmla="*/ 5630718 h 6858000"/>
              <a:gd name="connsiteX42" fmla="*/ 2645658 w 7467600"/>
              <a:gd name="connsiteY42" fmla="*/ 6640259 h 6858000"/>
              <a:gd name="connsiteX43" fmla="*/ 2606687 w 7467600"/>
              <a:gd name="connsiteY43" fmla="*/ 5630718 h 6858000"/>
              <a:gd name="connsiteX44" fmla="*/ 3642057 w 7467600"/>
              <a:gd name="connsiteY44" fmla="*/ 5573487 h 6858000"/>
              <a:gd name="connsiteX45" fmla="*/ 3632981 w 7467600"/>
              <a:gd name="connsiteY45" fmla="*/ 5579437 h 6858000"/>
              <a:gd name="connsiteX46" fmla="*/ 3382436 w 7467600"/>
              <a:gd name="connsiteY46" fmla="*/ 5952726 h 6858000"/>
              <a:gd name="connsiteX47" fmla="*/ 3191929 w 7467600"/>
              <a:gd name="connsiteY47" fmla="*/ 6662669 h 6858000"/>
              <a:gd name="connsiteX48" fmla="*/ 3369898 w 7467600"/>
              <a:gd name="connsiteY48" fmla="*/ 6081771 h 6858000"/>
              <a:gd name="connsiteX49" fmla="*/ 3642057 w 7467600"/>
              <a:gd name="connsiteY49" fmla="*/ 5573487 h 6858000"/>
              <a:gd name="connsiteX50" fmla="*/ 2650666 w 7467600"/>
              <a:gd name="connsiteY50" fmla="*/ 5530686 h 6858000"/>
              <a:gd name="connsiteX51" fmla="*/ 2650249 w 7467600"/>
              <a:gd name="connsiteY51" fmla="*/ 5532101 h 6858000"/>
              <a:gd name="connsiteX52" fmla="*/ 2663808 w 7467600"/>
              <a:gd name="connsiteY52" fmla="*/ 6535215 h 6858000"/>
              <a:gd name="connsiteX53" fmla="*/ 2665418 w 7467600"/>
              <a:gd name="connsiteY53" fmla="*/ 6132756 h 6858000"/>
              <a:gd name="connsiteX54" fmla="*/ 2650666 w 7467600"/>
              <a:gd name="connsiteY54" fmla="*/ 5530686 h 6858000"/>
              <a:gd name="connsiteX55" fmla="*/ 2680277 w 7467600"/>
              <a:gd name="connsiteY55" fmla="*/ 5479204 h 6858000"/>
              <a:gd name="connsiteX56" fmla="*/ 2678972 w 7467600"/>
              <a:gd name="connsiteY56" fmla="*/ 5481582 h 6858000"/>
              <a:gd name="connsiteX57" fmla="*/ 2696666 w 7467600"/>
              <a:gd name="connsiteY57" fmla="*/ 6133836 h 6858000"/>
              <a:gd name="connsiteX58" fmla="*/ 2695769 w 7467600"/>
              <a:gd name="connsiteY58" fmla="*/ 6390955 h 6858000"/>
              <a:gd name="connsiteX59" fmla="*/ 2739893 w 7467600"/>
              <a:gd name="connsiteY59" fmla="*/ 6108357 h 6858000"/>
              <a:gd name="connsiteX60" fmla="*/ 2680277 w 7467600"/>
              <a:gd name="connsiteY60" fmla="*/ 5479204 h 6858000"/>
              <a:gd name="connsiteX61" fmla="*/ 1132195 w 7467600"/>
              <a:gd name="connsiteY61" fmla="*/ 5467980 h 6858000"/>
              <a:gd name="connsiteX62" fmla="*/ 1679056 w 7467600"/>
              <a:gd name="connsiteY62" fmla="*/ 5516907 h 6858000"/>
              <a:gd name="connsiteX63" fmla="*/ 2128648 w 7467600"/>
              <a:gd name="connsiteY63" fmla="*/ 5474249 h 6858000"/>
              <a:gd name="connsiteX64" fmla="*/ 1825619 w 7467600"/>
              <a:gd name="connsiteY64" fmla="*/ 5478447 h 6858000"/>
              <a:gd name="connsiteX65" fmla="*/ 1737798 w 7467600"/>
              <a:gd name="connsiteY65" fmla="*/ 5483353 h 6858000"/>
              <a:gd name="connsiteX66" fmla="*/ 1132195 w 7467600"/>
              <a:gd name="connsiteY66" fmla="*/ 5467980 h 6858000"/>
              <a:gd name="connsiteX67" fmla="*/ 1456157 w 7467600"/>
              <a:gd name="connsiteY67" fmla="*/ 5371404 h 6858000"/>
              <a:gd name="connsiteX68" fmla="*/ 1244432 w 7467600"/>
              <a:gd name="connsiteY68" fmla="*/ 5385601 h 6858000"/>
              <a:gd name="connsiteX69" fmla="*/ 973990 w 7467600"/>
              <a:gd name="connsiteY69" fmla="*/ 5424940 h 6858000"/>
              <a:gd name="connsiteX70" fmla="*/ 1103809 w 7467600"/>
              <a:gd name="connsiteY70" fmla="*/ 5433720 h 6858000"/>
              <a:gd name="connsiteX71" fmla="*/ 1123454 w 7467600"/>
              <a:gd name="connsiteY71" fmla="*/ 5435727 h 6858000"/>
              <a:gd name="connsiteX72" fmla="*/ 1737017 w 7467600"/>
              <a:gd name="connsiteY72" fmla="*/ 5452183 h 6858000"/>
              <a:gd name="connsiteX73" fmla="*/ 1824397 w 7467600"/>
              <a:gd name="connsiteY73" fmla="*/ 5447757 h 6858000"/>
              <a:gd name="connsiteX74" fmla="*/ 2070059 w 7467600"/>
              <a:gd name="connsiteY74" fmla="*/ 5441660 h 6858000"/>
              <a:gd name="connsiteX75" fmla="*/ 1456157 w 7467600"/>
              <a:gd name="connsiteY75" fmla="*/ 5371404 h 6858000"/>
              <a:gd name="connsiteX76" fmla="*/ 4988186 w 7467600"/>
              <a:gd name="connsiteY76" fmla="*/ 5216467 h 6858000"/>
              <a:gd name="connsiteX77" fmla="*/ 4777334 w 7467600"/>
              <a:gd name="connsiteY77" fmla="*/ 5406072 h 6858000"/>
              <a:gd name="connsiteX78" fmla="*/ 4718341 w 7467600"/>
              <a:gd name="connsiteY78" fmla="*/ 5468043 h 6858000"/>
              <a:gd name="connsiteX79" fmla="*/ 4604655 w 7467600"/>
              <a:gd name="connsiteY79" fmla="*/ 5583434 h 6858000"/>
              <a:gd name="connsiteX80" fmla="*/ 4565074 w 7467600"/>
              <a:gd name="connsiteY80" fmla="*/ 5618550 h 6858000"/>
              <a:gd name="connsiteX81" fmla="*/ 4988186 w 7467600"/>
              <a:gd name="connsiteY81" fmla="*/ 5216467 h 6858000"/>
              <a:gd name="connsiteX82" fmla="*/ 4978032 w 7467600"/>
              <a:gd name="connsiteY82" fmla="*/ 5183809 h 6858000"/>
              <a:gd name="connsiteX83" fmla="*/ 4463413 w 7467600"/>
              <a:gd name="connsiteY83" fmla="*/ 5615162 h 6858000"/>
              <a:gd name="connsiteX84" fmla="*/ 4358134 w 7467600"/>
              <a:gd name="connsiteY84" fmla="*/ 5742791 h 6858000"/>
              <a:gd name="connsiteX85" fmla="*/ 4376219 w 7467600"/>
              <a:gd name="connsiteY85" fmla="*/ 5729027 h 6858000"/>
              <a:gd name="connsiteX86" fmla="*/ 4582340 w 7467600"/>
              <a:gd name="connsiteY86" fmla="*/ 5561037 h 6858000"/>
              <a:gd name="connsiteX87" fmla="*/ 4694684 w 7467600"/>
              <a:gd name="connsiteY87" fmla="*/ 5447098 h 6858000"/>
              <a:gd name="connsiteX88" fmla="*/ 4754123 w 7467600"/>
              <a:gd name="connsiteY88" fmla="*/ 5384643 h 6858000"/>
              <a:gd name="connsiteX89" fmla="*/ 4978032 w 7467600"/>
              <a:gd name="connsiteY89" fmla="*/ 5183809 h 6858000"/>
              <a:gd name="connsiteX90" fmla="*/ 1903353 w 7467600"/>
              <a:gd name="connsiteY90" fmla="*/ 5044827 h 6858000"/>
              <a:gd name="connsiteX91" fmla="*/ 1936931 w 7467600"/>
              <a:gd name="connsiteY91" fmla="*/ 5093954 h 6858000"/>
              <a:gd name="connsiteX92" fmla="*/ 2195868 w 7467600"/>
              <a:gd name="connsiteY92" fmla="*/ 5396574 h 6858000"/>
              <a:gd name="connsiteX93" fmla="*/ 2088852 w 7467600"/>
              <a:gd name="connsiteY93" fmla="*/ 5166123 h 6858000"/>
              <a:gd name="connsiteX94" fmla="*/ 1958241 w 7467600"/>
              <a:gd name="connsiteY94" fmla="*/ 5067955 h 6858000"/>
              <a:gd name="connsiteX95" fmla="*/ 1903353 w 7467600"/>
              <a:gd name="connsiteY95" fmla="*/ 5044827 h 6858000"/>
              <a:gd name="connsiteX96" fmla="*/ 1979378 w 7467600"/>
              <a:gd name="connsiteY96" fmla="*/ 4769504 h 6858000"/>
              <a:gd name="connsiteX97" fmla="*/ 2882120 w 7467600"/>
              <a:gd name="connsiteY97" fmla="*/ 5064547 h 6858000"/>
              <a:gd name="connsiteX98" fmla="*/ 2793103 w 7467600"/>
              <a:gd name="connsiteY98" fmla="*/ 5039699 h 6858000"/>
              <a:gd name="connsiteX99" fmla="*/ 2770041 w 7467600"/>
              <a:gd name="connsiteY99" fmla="*/ 5033634 h 6858000"/>
              <a:gd name="connsiteX100" fmla="*/ 1979378 w 7467600"/>
              <a:gd name="connsiteY100" fmla="*/ 4769504 h 6858000"/>
              <a:gd name="connsiteX101" fmla="*/ 1927410 w 7467600"/>
              <a:gd name="connsiteY101" fmla="*/ 4716164 h 6858000"/>
              <a:gd name="connsiteX102" fmla="*/ 1959587 w 7467600"/>
              <a:gd name="connsiteY102" fmla="*/ 4728849 h 6858000"/>
              <a:gd name="connsiteX103" fmla="*/ 2777707 w 7467600"/>
              <a:gd name="connsiteY103" fmla="*/ 5003991 h 6858000"/>
              <a:gd name="connsiteX104" fmla="*/ 2800768 w 7467600"/>
              <a:gd name="connsiteY104" fmla="*/ 5010056 h 6858000"/>
              <a:gd name="connsiteX105" fmla="*/ 2879408 w 7467600"/>
              <a:gd name="connsiteY105" fmla="*/ 5031590 h 6858000"/>
              <a:gd name="connsiteX106" fmla="*/ 2862295 w 7467600"/>
              <a:gd name="connsiteY106" fmla="*/ 5022958 h 6858000"/>
              <a:gd name="connsiteX107" fmla="*/ 2813343 w 7467600"/>
              <a:gd name="connsiteY107" fmla="*/ 4998369 h 6858000"/>
              <a:gd name="connsiteX108" fmla="*/ 2646245 w 7467600"/>
              <a:gd name="connsiteY108" fmla="*/ 4930999 h 6858000"/>
              <a:gd name="connsiteX109" fmla="*/ 1999243 w 7467600"/>
              <a:gd name="connsiteY109" fmla="*/ 4730524 h 6858000"/>
              <a:gd name="connsiteX110" fmla="*/ 1979527 w 7467600"/>
              <a:gd name="connsiteY110" fmla="*/ 4726651 h 6858000"/>
              <a:gd name="connsiteX111" fmla="*/ 1927410 w 7467600"/>
              <a:gd name="connsiteY111" fmla="*/ 4716164 h 6858000"/>
              <a:gd name="connsiteX112" fmla="*/ 1997014 w 7467600"/>
              <a:gd name="connsiteY112" fmla="*/ 4698007 h 6858000"/>
              <a:gd name="connsiteX113" fmla="*/ 2005458 w 7467600"/>
              <a:gd name="connsiteY113" fmla="*/ 4699540 h 6858000"/>
              <a:gd name="connsiteX114" fmla="*/ 2657186 w 7467600"/>
              <a:gd name="connsiteY114" fmla="*/ 4901687 h 6858000"/>
              <a:gd name="connsiteX115" fmla="*/ 2826662 w 7467600"/>
              <a:gd name="connsiteY115" fmla="*/ 4970362 h 6858000"/>
              <a:gd name="connsiteX116" fmla="*/ 2876100 w 7467600"/>
              <a:gd name="connsiteY116" fmla="*/ 4995397 h 6858000"/>
              <a:gd name="connsiteX117" fmla="*/ 3042600 w 7467600"/>
              <a:gd name="connsiteY117" fmla="*/ 5059532 h 6858000"/>
              <a:gd name="connsiteX118" fmla="*/ 1997014 w 7467600"/>
              <a:gd name="connsiteY118" fmla="*/ 4698007 h 6858000"/>
              <a:gd name="connsiteX119" fmla="*/ 2305292 w 7467600"/>
              <a:gd name="connsiteY119" fmla="*/ 4219492 h 6858000"/>
              <a:gd name="connsiteX120" fmla="*/ 3360922 w 7467600"/>
              <a:gd name="connsiteY120" fmla="*/ 4529373 h 6858000"/>
              <a:gd name="connsiteX121" fmla="*/ 3492420 w 7467600"/>
              <a:gd name="connsiteY121" fmla="*/ 4510145 h 6858000"/>
              <a:gd name="connsiteX122" fmla="*/ 3364086 w 7467600"/>
              <a:gd name="connsiteY122" fmla="*/ 4480340 h 6858000"/>
              <a:gd name="connsiteX123" fmla="*/ 3225818 w 7467600"/>
              <a:gd name="connsiteY123" fmla="*/ 4411822 h 6858000"/>
              <a:gd name="connsiteX124" fmla="*/ 3129696 w 7467600"/>
              <a:gd name="connsiteY124" fmla="*/ 4360704 h 6858000"/>
              <a:gd name="connsiteX125" fmla="*/ 2814545 w 7467600"/>
              <a:gd name="connsiteY125" fmla="*/ 4282955 h 6858000"/>
              <a:gd name="connsiteX126" fmla="*/ 2305292 w 7467600"/>
              <a:gd name="connsiteY126" fmla="*/ 4219492 h 6858000"/>
              <a:gd name="connsiteX127" fmla="*/ 2626982 w 7467600"/>
              <a:gd name="connsiteY127" fmla="*/ 4206450 h 6858000"/>
              <a:gd name="connsiteX128" fmla="*/ 2490617 w 7467600"/>
              <a:gd name="connsiteY128" fmla="*/ 4206951 h 6858000"/>
              <a:gd name="connsiteX129" fmla="*/ 2819869 w 7467600"/>
              <a:gd name="connsiteY129" fmla="*/ 4252936 h 6858000"/>
              <a:gd name="connsiteX130" fmla="*/ 3143018 w 7467600"/>
              <a:gd name="connsiteY130" fmla="*/ 4332698 h 6858000"/>
              <a:gd name="connsiteX131" fmla="*/ 3241520 w 7467600"/>
              <a:gd name="connsiteY131" fmla="*/ 4385112 h 6858000"/>
              <a:gd name="connsiteX132" fmla="*/ 3374575 w 7467600"/>
              <a:gd name="connsiteY132" fmla="*/ 4451517 h 6858000"/>
              <a:gd name="connsiteX133" fmla="*/ 3505221 w 7467600"/>
              <a:gd name="connsiteY133" fmla="*/ 4480757 h 6858000"/>
              <a:gd name="connsiteX134" fmla="*/ 2626982 w 7467600"/>
              <a:gd name="connsiteY134" fmla="*/ 4206450 h 6858000"/>
              <a:gd name="connsiteX135" fmla="*/ 1310106 w 7467600"/>
              <a:gd name="connsiteY135" fmla="*/ 3943217 h 6858000"/>
              <a:gd name="connsiteX136" fmla="*/ 854994 w 7467600"/>
              <a:gd name="connsiteY136" fmla="*/ 4399136 h 6858000"/>
              <a:gd name="connsiteX137" fmla="*/ 742462 w 7467600"/>
              <a:gd name="connsiteY137" fmla="*/ 4594648 h 6858000"/>
              <a:gd name="connsiteX138" fmla="*/ 820602 w 7467600"/>
              <a:gd name="connsiteY138" fmla="*/ 4485915 h 6858000"/>
              <a:gd name="connsiteX139" fmla="*/ 878295 w 7467600"/>
              <a:gd name="connsiteY139" fmla="*/ 4403594 h 6858000"/>
              <a:gd name="connsiteX140" fmla="*/ 1240607 w 7467600"/>
              <a:gd name="connsiteY140" fmla="*/ 4010401 h 6858000"/>
              <a:gd name="connsiteX141" fmla="*/ 1310106 w 7467600"/>
              <a:gd name="connsiteY141" fmla="*/ 3943217 h 6858000"/>
              <a:gd name="connsiteX142" fmla="*/ 1423113 w 7467600"/>
              <a:gd name="connsiteY142" fmla="*/ 3874565 h 6858000"/>
              <a:gd name="connsiteX143" fmla="*/ 1260565 w 7467600"/>
              <a:gd name="connsiteY143" fmla="*/ 4031982 h 6858000"/>
              <a:gd name="connsiteX144" fmla="*/ 901900 w 7467600"/>
              <a:gd name="connsiteY144" fmla="*/ 4421236 h 6858000"/>
              <a:gd name="connsiteX145" fmla="*/ 845044 w 7467600"/>
              <a:gd name="connsiteY145" fmla="*/ 4502436 h 6858000"/>
              <a:gd name="connsiteX146" fmla="*/ 685926 w 7467600"/>
              <a:gd name="connsiteY146" fmla="*/ 4703069 h 6858000"/>
              <a:gd name="connsiteX147" fmla="*/ 684248 w 7467600"/>
              <a:gd name="connsiteY147" fmla="*/ 4706721 h 6858000"/>
              <a:gd name="connsiteX148" fmla="*/ 1423113 w 7467600"/>
              <a:gd name="connsiteY148" fmla="*/ 3874565 h 6858000"/>
              <a:gd name="connsiteX149" fmla="*/ 3316479 w 7467600"/>
              <a:gd name="connsiteY149" fmla="*/ 3872136 h 6858000"/>
              <a:gd name="connsiteX150" fmla="*/ 3546806 w 7467600"/>
              <a:gd name="connsiteY150" fmla="*/ 4356139 h 6858000"/>
              <a:gd name="connsiteX151" fmla="*/ 3364433 w 7467600"/>
              <a:gd name="connsiteY151" fmla="*/ 3953121 h 6858000"/>
              <a:gd name="connsiteX152" fmla="*/ 3316479 w 7467600"/>
              <a:gd name="connsiteY152" fmla="*/ 3872136 h 6858000"/>
              <a:gd name="connsiteX153" fmla="*/ 3291335 w 7467600"/>
              <a:gd name="connsiteY153" fmla="*/ 3767420 h 6858000"/>
              <a:gd name="connsiteX154" fmla="*/ 3390805 w 7467600"/>
              <a:gd name="connsiteY154" fmla="*/ 3937163 h 6858000"/>
              <a:gd name="connsiteX155" fmla="*/ 3579062 w 7467600"/>
              <a:gd name="connsiteY155" fmla="*/ 4359040 h 6858000"/>
              <a:gd name="connsiteX156" fmla="*/ 3467355 w 7467600"/>
              <a:gd name="connsiteY156" fmla="*/ 3988130 h 6858000"/>
              <a:gd name="connsiteX157" fmla="*/ 3310753 w 7467600"/>
              <a:gd name="connsiteY157" fmla="*/ 3787140 h 6858000"/>
              <a:gd name="connsiteX158" fmla="*/ 3291335 w 7467600"/>
              <a:gd name="connsiteY158" fmla="*/ 3767420 h 6858000"/>
              <a:gd name="connsiteX159" fmla="*/ 1635889 w 7467600"/>
              <a:gd name="connsiteY159" fmla="*/ 3709494 h 6858000"/>
              <a:gd name="connsiteX160" fmla="*/ 1634800 w 7467600"/>
              <a:gd name="connsiteY160" fmla="*/ 3731111 h 6858000"/>
              <a:gd name="connsiteX161" fmla="*/ 1635889 w 7467600"/>
              <a:gd name="connsiteY161" fmla="*/ 3709494 h 6858000"/>
              <a:gd name="connsiteX162" fmla="*/ 1510397 w 7467600"/>
              <a:gd name="connsiteY162" fmla="*/ 3684705 h 6858000"/>
              <a:gd name="connsiteX163" fmla="*/ 1146550 w 7467600"/>
              <a:gd name="connsiteY163" fmla="*/ 3802012 h 6858000"/>
              <a:gd name="connsiteX164" fmla="*/ 698834 w 7467600"/>
              <a:gd name="connsiteY164" fmla="*/ 3952272 h 6858000"/>
              <a:gd name="connsiteX165" fmla="*/ 34256 w 7467600"/>
              <a:gd name="connsiteY165" fmla="*/ 4347603 h 6858000"/>
              <a:gd name="connsiteX166" fmla="*/ 527241 w 7467600"/>
              <a:gd name="connsiteY166" fmla="*/ 4065078 h 6858000"/>
              <a:gd name="connsiteX167" fmla="*/ 1510397 w 7467600"/>
              <a:gd name="connsiteY167" fmla="*/ 3684705 h 6858000"/>
              <a:gd name="connsiteX168" fmla="*/ 1313114 w 7467600"/>
              <a:gd name="connsiteY168" fmla="*/ 3655216 h 6858000"/>
              <a:gd name="connsiteX169" fmla="*/ 1109304 w 7467600"/>
              <a:gd name="connsiteY169" fmla="*/ 3669030 h 6858000"/>
              <a:gd name="connsiteX170" fmla="*/ 8129 w 7467600"/>
              <a:gd name="connsiteY170" fmla="*/ 4330519 h 6858000"/>
              <a:gd name="connsiteX171" fmla="*/ 687572 w 7467600"/>
              <a:gd name="connsiteY171" fmla="*/ 3925629 h 6858000"/>
              <a:gd name="connsiteX172" fmla="*/ 1138365 w 7467600"/>
              <a:gd name="connsiteY172" fmla="*/ 3774515 h 6858000"/>
              <a:gd name="connsiteX173" fmla="*/ 1505579 w 7467600"/>
              <a:gd name="connsiteY173" fmla="*/ 3655526 h 6858000"/>
              <a:gd name="connsiteX174" fmla="*/ 1313114 w 7467600"/>
              <a:gd name="connsiteY174" fmla="*/ 3655216 h 6858000"/>
              <a:gd name="connsiteX175" fmla="*/ 3655073 w 7467600"/>
              <a:gd name="connsiteY175" fmla="*/ 3650884 h 6858000"/>
              <a:gd name="connsiteX176" fmla="*/ 3989938 w 7467600"/>
              <a:gd name="connsiteY176" fmla="*/ 3991685 h 6858000"/>
              <a:gd name="connsiteX177" fmla="*/ 4393907 w 7467600"/>
              <a:gd name="connsiteY177" fmla="*/ 4261258 h 6858000"/>
              <a:gd name="connsiteX178" fmla="*/ 4648051 w 7467600"/>
              <a:gd name="connsiteY178" fmla="*/ 4374051 h 6858000"/>
              <a:gd name="connsiteX179" fmla="*/ 4383389 w 7467600"/>
              <a:gd name="connsiteY179" fmla="*/ 4184369 h 6858000"/>
              <a:gd name="connsiteX180" fmla="*/ 4165508 w 7467600"/>
              <a:gd name="connsiteY180" fmla="*/ 4035196 h 6858000"/>
              <a:gd name="connsiteX181" fmla="*/ 4068162 w 7467600"/>
              <a:gd name="connsiteY181" fmla="*/ 3953394 h 6858000"/>
              <a:gd name="connsiteX182" fmla="*/ 3981416 w 7467600"/>
              <a:gd name="connsiteY182" fmla="*/ 3880482 h 6858000"/>
              <a:gd name="connsiteX183" fmla="*/ 3800147 w 7467600"/>
              <a:gd name="connsiteY183" fmla="*/ 3749872 h 6858000"/>
              <a:gd name="connsiteX184" fmla="*/ 3655073 w 7467600"/>
              <a:gd name="connsiteY184" fmla="*/ 3650884 h 6858000"/>
              <a:gd name="connsiteX185" fmla="*/ 3670252 w 7467600"/>
              <a:gd name="connsiteY185" fmla="*/ 3622798 h 6858000"/>
              <a:gd name="connsiteX186" fmla="*/ 3817258 w 7467600"/>
              <a:gd name="connsiteY186" fmla="*/ 3723577 h 6858000"/>
              <a:gd name="connsiteX187" fmla="*/ 4000461 w 7467600"/>
              <a:gd name="connsiteY187" fmla="*/ 3855966 h 6858000"/>
              <a:gd name="connsiteX188" fmla="*/ 4088180 w 7467600"/>
              <a:gd name="connsiteY188" fmla="*/ 3929774 h 6858000"/>
              <a:gd name="connsiteX189" fmla="*/ 4184555 w 7467600"/>
              <a:gd name="connsiteY189" fmla="*/ 4010683 h 6858000"/>
              <a:gd name="connsiteX190" fmla="*/ 4399563 w 7467600"/>
              <a:gd name="connsiteY190" fmla="*/ 4158106 h 6858000"/>
              <a:gd name="connsiteX191" fmla="*/ 4684469 w 7467600"/>
              <a:gd name="connsiteY191" fmla="*/ 4364680 h 6858000"/>
              <a:gd name="connsiteX192" fmla="*/ 4690271 w 7467600"/>
              <a:gd name="connsiteY192" fmla="*/ 4370034 h 6858000"/>
              <a:gd name="connsiteX193" fmla="*/ 4136093 w 7467600"/>
              <a:gd name="connsiteY193" fmla="*/ 3858466 h 6858000"/>
              <a:gd name="connsiteX194" fmla="*/ 3670252 w 7467600"/>
              <a:gd name="connsiteY194" fmla="*/ 3622798 h 6858000"/>
              <a:gd name="connsiteX195" fmla="*/ 4440129 w 7467600"/>
              <a:gd name="connsiteY195" fmla="*/ 3448571 h 6858000"/>
              <a:gd name="connsiteX196" fmla="*/ 4856525 w 7467600"/>
              <a:gd name="connsiteY196" fmla="*/ 3915351 h 6858000"/>
              <a:gd name="connsiteX197" fmla="*/ 5059055 w 7467600"/>
              <a:gd name="connsiteY197" fmla="*/ 4108918 h 6858000"/>
              <a:gd name="connsiteX198" fmla="*/ 5290070 w 7467600"/>
              <a:gd name="connsiteY198" fmla="*/ 4263619 h 6858000"/>
              <a:gd name="connsiteX199" fmla="*/ 4834991 w 7467600"/>
              <a:gd name="connsiteY199" fmla="*/ 3830985 h 6858000"/>
              <a:gd name="connsiteX200" fmla="*/ 4440129 w 7467600"/>
              <a:gd name="connsiteY200" fmla="*/ 3448571 h 6858000"/>
              <a:gd name="connsiteX201" fmla="*/ 4441737 w 7467600"/>
              <a:gd name="connsiteY201" fmla="*/ 3399734 h 6858000"/>
              <a:gd name="connsiteX202" fmla="*/ 4431236 w 7467600"/>
              <a:gd name="connsiteY202" fmla="*/ 3400954 h 6858000"/>
              <a:gd name="connsiteX203" fmla="*/ 4557150 w 7467600"/>
              <a:gd name="connsiteY203" fmla="*/ 3510023 h 6858000"/>
              <a:gd name="connsiteX204" fmla="*/ 4856936 w 7467600"/>
              <a:gd name="connsiteY204" fmla="*/ 3809146 h 6858000"/>
              <a:gd name="connsiteX205" fmla="*/ 5111996 w 7467600"/>
              <a:gd name="connsiteY205" fmla="*/ 4065759 h 6858000"/>
              <a:gd name="connsiteX206" fmla="*/ 5388878 w 7467600"/>
              <a:gd name="connsiteY206" fmla="*/ 4300185 h 6858000"/>
              <a:gd name="connsiteX207" fmla="*/ 5425556 w 7467600"/>
              <a:gd name="connsiteY207" fmla="*/ 4308967 h 6858000"/>
              <a:gd name="connsiteX208" fmla="*/ 4943646 w 7467600"/>
              <a:gd name="connsiteY208" fmla="*/ 3822916 h 6858000"/>
              <a:gd name="connsiteX209" fmla="*/ 4594837 w 7467600"/>
              <a:gd name="connsiteY209" fmla="*/ 3532274 h 6858000"/>
              <a:gd name="connsiteX210" fmla="*/ 4441737 w 7467600"/>
              <a:gd name="connsiteY210" fmla="*/ 3399734 h 6858000"/>
              <a:gd name="connsiteX211" fmla="*/ 5425834 w 7467600"/>
              <a:gd name="connsiteY211" fmla="*/ 3162785 h 6858000"/>
              <a:gd name="connsiteX212" fmla="*/ 5401644 w 7467600"/>
              <a:gd name="connsiteY212" fmla="*/ 3617847 h 6858000"/>
              <a:gd name="connsiteX213" fmla="*/ 5467256 w 7467600"/>
              <a:gd name="connsiteY213" fmla="*/ 4175494 h 6858000"/>
              <a:gd name="connsiteX214" fmla="*/ 5448069 w 7467600"/>
              <a:gd name="connsiteY214" fmla="*/ 3567554 h 6858000"/>
              <a:gd name="connsiteX215" fmla="*/ 5425834 w 7467600"/>
              <a:gd name="connsiteY215" fmla="*/ 3162785 h 6858000"/>
              <a:gd name="connsiteX216" fmla="*/ 1318687 w 7467600"/>
              <a:gd name="connsiteY216" fmla="*/ 3113840 h 6858000"/>
              <a:gd name="connsiteX217" fmla="*/ 1066793 w 7467600"/>
              <a:gd name="connsiteY217" fmla="*/ 3212171 h 6858000"/>
              <a:gd name="connsiteX218" fmla="*/ 993319 w 7467600"/>
              <a:gd name="connsiteY218" fmla="*/ 3247648 h 6858000"/>
              <a:gd name="connsiteX219" fmla="*/ 853081 w 7467600"/>
              <a:gd name="connsiteY219" fmla="*/ 3312410 h 6858000"/>
              <a:gd name="connsiteX220" fmla="*/ 805957 w 7467600"/>
              <a:gd name="connsiteY220" fmla="*/ 3330443 h 6858000"/>
              <a:gd name="connsiteX221" fmla="*/ 1318687 w 7467600"/>
              <a:gd name="connsiteY221" fmla="*/ 3113840 h 6858000"/>
              <a:gd name="connsiteX222" fmla="*/ 5453702 w 7467600"/>
              <a:gd name="connsiteY222" fmla="*/ 3090882 h 6858000"/>
              <a:gd name="connsiteX223" fmla="*/ 5480135 w 7467600"/>
              <a:gd name="connsiteY223" fmla="*/ 3565802 h 6858000"/>
              <a:gd name="connsiteX224" fmla="*/ 5499023 w 7467600"/>
              <a:gd name="connsiteY224" fmla="*/ 4166310 h 6858000"/>
              <a:gd name="connsiteX225" fmla="*/ 5547022 w 7467600"/>
              <a:gd name="connsiteY225" fmla="*/ 3607838 h 6858000"/>
              <a:gd name="connsiteX226" fmla="*/ 5515964 w 7467600"/>
              <a:gd name="connsiteY226" fmla="*/ 3378541 h 6858000"/>
              <a:gd name="connsiteX227" fmla="*/ 5453702 w 7467600"/>
              <a:gd name="connsiteY227" fmla="*/ 3090882 h 6858000"/>
              <a:gd name="connsiteX228" fmla="*/ 1238695 w 7467600"/>
              <a:gd name="connsiteY228" fmla="*/ 3076820 h 6858000"/>
              <a:gd name="connsiteX229" fmla="*/ 716371 w 7467600"/>
              <a:gd name="connsiteY229" fmla="*/ 3293249 h 6858000"/>
              <a:gd name="connsiteX230" fmla="*/ 579522 w 7467600"/>
              <a:gd name="connsiteY230" fmla="*/ 3371759 h 6858000"/>
              <a:gd name="connsiteX231" fmla="*/ 600288 w 7467600"/>
              <a:gd name="connsiteY231" fmla="*/ 3365555 h 6858000"/>
              <a:gd name="connsiteX232" fmla="*/ 840692 w 7467600"/>
              <a:gd name="connsiteY232" fmla="*/ 3284921 h 6858000"/>
              <a:gd name="connsiteX233" fmla="*/ 979248 w 7467600"/>
              <a:gd name="connsiteY233" fmla="*/ 3221003 h 6858000"/>
              <a:gd name="connsiteX234" fmla="*/ 1053282 w 7467600"/>
              <a:gd name="connsiteY234" fmla="*/ 3185247 h 6858000"/>
              <a:gd name="connsiteX235" fmla="*/ 1320603 w 7467600"/>
              <a:gd name="connsiteY235" fmla="*/ 3081281 h 6858000"/>
              <a:gd name="connsiteX236" fmla="*/ 1238695 w 7467600"/>
              <a:gd name="connsiteY236" fmla="*/ 3076820 h 6858000"/>
              <a:gd name="connsiteX237" fmla="*/ 5425627 w 7467600"/>
              <a:gd name="connsiteY237" fmla="*/ 2954192 h 6858000"/>
              <a:gd name="connsiteX238" fmla="*/ 5470770 w 7467600"/>
              <a:gd name="connsiteY238" fmla="*/ 3005435 h 6858000"/>
              <a:gd name="connsiteX239" fmla="*/ 5519779 w 7467600"/>
              <a:gd name="connsiteY239" fmla="*/ 4359223 h 6858000"/>
              <a:gd name="connsiteX240" fmla="*/ 5520293 w 7467600"/>
              <a:gd name="connsiteY240" fmla="*/ 4360602 h 6858000"/>
              <a:gd name="connsiteX241" fmla="*/ 5767221 w 7467600"/>
              <a:gd name="connsiteY241" fmla="*/ 4665564 h 6858000"/>
              <a:gd name="connsiteX242" fmla="*/ 6937169 w 7467600"/>
              <a:gd name="connsiteY242" fmla="*/ 4815941 h 6858000"/>
              <a:gd name="connsiteX243" fmla="*/ 6953922 w 7467600"/>
              <a:gd name="connsiteY243" fmla="*/ 4890068 h 6858000"/>
              <a:gd name="connsiteX244" fmla="*/ 6071359 w 7467600"/>
              <a:gd name="connsiteY244" fmla="*/ 4770770 h 6858000"/>
              <a:gd name="connsiteX245" fmla="*/ 6038839 w 7467600"/>
              <a:gd name="connsiteY245" fmla="*/ 4764474 h 6858000"/>
              <a:gd name="connsiteX246" fmla="*/ 6038706 w 7467600"/>
              <a:gd name="connsiteY246" fmla="*/ 4763847 h 6858000"/>
              <a:gd name="connsiteX247" fmla="*/ 6037784 w 7467600"/>
              <a:gd name="connsiteY247" fmla="*/ 4764270 h 6858000"/>
              <a:gd name="connsiteX248" fmla="*/ 6038839 w 7467600"/>
              <a:gd name="connsiteY248" fmla="*/ 4764474 h 6858000"/>
              <a:gd name="connsiteX249" fmla="*/ 6040338 w 7467600"/>
              <a:gd name="connsiteY249" fmla="*/ 4771418 h 6858000"/>
              <a:gd name="connsiteX250" fmla="*/ 6024488 w 7467600"/>
              <a:gd name="connsiteY250" fmla="*/ 4809903 h 6858000"/>
              <a:gd name="connsiteX251" fmla="*/ 5599771 w 7467600"/>
              <a:gd name="connsiteY251" fmla="*/ 5509652 h 6858000"/>
              <a:gd name="connsiteX252" fmla="*/ 5548843 w 7467600"/>
              <a:gd name="connsiteY252" fmla="*/ 5563845 h 6858000"/>
              <a:gd name="connsiteX253" fmla="*/ 5940952 w 7467600"/>
              <a:gd name="connsiteY253" fmla="*/ 6250028 h 6858000"/>
              <a:gd name="connsiteX254" fmla="*/ 6043441 w 7467600"/>
              <a:gd name="connsiteY254" fmla="*/ 6665847 h 6858000"/>
              <a:gd name="connsiteX255" fmla="*/ 6093432 w 7467600"/>
              <a:gd name="connsiteY255" fmla="*/ 6858000 h 6858000"/>
              <a:gd name="connsiteX256" fmla="*/ 6034344 w 7467600"/>
              <a:gd name="connsiteY256" fmla="*/ 6858000 h 6858000"/>
              <a:gd name="connsiteX257" fmla="*/ 6026679 w 7467600"/>
              <a:gd name="connsiteY257" fmla="*/ 6836959 h 6858000"/>
              <a:gd name="connsiteX258" fmla="*/ 5800441 w 7467600"/>
              <a:gd name="connsiteY258" fmla="*/ 6335286 h 6858000"/>
              <a:gd name="connsiteX259" fmla="*/ 5526562 w 7467600"/>
              <a:gd name="connsiteY259" fmla="*/ 5705388 h 6858000"/>
              <a:gd name="connsiteX260" fmla="*/ 5519640 w 7467600"/>
              <a:gd name="connsiteY260" fmla="*/ 5683774 h 6858000"/>
              <a:gd name="connsiteX261" fmla="*/ 5844559 w 7467600"/>
              <a:gd name="connsiteY261" fmla="*/ 6553349 h 6858000"/>
              <a:gd name="connsiteX262" fmla="*/ 5975994 w 7467600"/>
              <a:gd name="connsiteY262" fmla="*/ 6858000 h 6858000"/>
              <a:gd name="connsiteX263" fmla="*/ 5898547 w 7467600"/>
              <a:gd name="connsiteY263" fmla="*/ 6858000 h 6858000"/>
              <a:gd name="connsiteX264" fmla="*/ 5682041 w 7467600"/>
              <a:gd name="connsiteY264" fmla="*/ 6355860 h 6858000"/>
              <a:gd name="connsiteX265" fmla="*/ 5461758 w 7467600"/>
              <a:gd name="connsiteY265" fmla="*/ 5820220 h 6858000"/>
              <a:gd name="connsiteX266" fmla="*/ 5237282 w 7467600"/>
              <a:gd name="connsiteY266" fmla="*/ 6579086 h 6858000"/>
              <a:gd name="connsiteX267" fmla="*/ 5115009 w 7467600"/>
              <a:gd name="connsiteY267" fmla="*/ 6858000 h 6858000"/>
              <a:gd name="connsiteX268" fmla="*/ 5028074 w 7467600"/>
              <a:gd name="connsiteY268" fmla="*/ 6858000 h 6858000"/>
              <a:gd name="connsiteX269" fmla="*/ 5079508 w 7467600"/>
              <a:gd name="connsiteY269" fmla="*/ 6749074 h 6858000"/>
              <a:gd name="connsiteX270" fmla="*/ 5371846 w 7467600"/>
              <a:gd name="connsiteY270" fmla="*/ 5924413 h 6858000"/>
              <a:gd name="connsiteX271" fmla="*/ 5270512 w 7467600"/>
              <a:gd name="connsiteY271" fmla="*/ 6138975 h 6858000"/>
              <a:gd name="connsiteX272" fmla="*/ 5062409 w 7467600"/>
              <a:gd name="connsiteY272" fmla="*/ 6653544 h 6858000"/>
              <a:gd name="connsiteX273" fmla="*/ 5036628 w 7467600"/>
              <a:gd name="connsiteY273" fmla="*/ 6754247 h 6858000"/>
              <a:gd name="connsiteX274" fmla="*/ 5009112 w 7467600"/>
              <a:gd name="connsiteY274" fmla="*/ 6858000 h 6858000"/>
              <a:gd name="connsiteX275" fmla="*/ 4976679 w 7467600"/>
              <a:gd name="connsiteY275" fmla="*/ 6858000 h 6858000"/>
              <a:gd name="connsiteX276" fmla="*/ 5006537 w 7467600"/>
              <a:gd name="connsiteY276" fmla="*/ 6747068 h 6858000"/>
              <a:gd name="connsiteX277" fmla="*/ 5032723 w 7467600"/>
              <a:gd name="connsiteY277" fmla="*/ 6644957 h 6858000"/>
              <a:gd name="connsiteX278" fmla="*/ 5242949 w 7467600"/>
              <a:gd name="connsiteY278" fmla="*/ 6125175 h 6858000"/>
              <a:gd name="connsiteX279" fmla="*/ 5286321 w 7467600"/>
              <a:gd name="connsiteY279" fmla="*/ 6033555 h 6858000"/>
              <a:gd name="connsiteX280" fmla="*/ 5008210 w 7467600"/>
              <a:gd name="connsiteY280" fmla="*/ 6649194 h 6858000"/>
              <a:gd name="connsiteX281" fmla="*/ 4986321 w 7467600"/>
              <a:gd name="connsiteY281" fmla="*/ 6765687 h 6858000"/>
              <a:gd name="connsiteX282" fmla="*/ 4973474 w 7467600"/>
              <a:gd name="connsiteY282" fmla="*/ 6858000 h 6858000"/>
              <a:gd name="connsiteX283" fmla="*/ 4907178 w 7467600"/>
              <a:gd name="connsiteY283" fmla="*/ 6858000 h 6858000"/>
              <a:gd name="connsiteX284" fmla="*/ 4910810 w 7467600"/>
              <a:gd name="connsiteY284" fmla="*/ 6829660 h 6858000"/>
              <a:gd name="connsiteX285" fmla="*/ 4987461 w 7467600"/>
              <a:gd name="connsiteY285" fmla="*/ 6432994 h 6858000"/>
              <a:gd name="connsiteX286" fmla="*/ 5179262 w 7467600"/>
              <a:gd name="connsiteY286" fmla="*/ 6035044 h 6858000"/>
              <a:gd name="connsiteX287" fmla="*/ 4689678 w 7467600"/>
              <a:gd name="connsiteY287" fmla="*/ 6440241 h 6858000"/>
              <a:gd name="connsiteX288" fmla="*/ 4477543 w 7467600"/>
              <a:gd name="connsiteY288" fmla="*/ 6674836 h 6858000"/>
              <a:gd name="connsiteX289" fmla="*/ 4329957 w 7467600"/>
              <a:gd name="connsiteY289" fmla="*/ 6858000 h 6858000"/>
              <a:gd name="connsiteX290" fmla="*/ 4218595 w 7467600"/>
              <a:gd name="connsiteY290" fmla="*/ 6858000 h 6858000"/>
              <a:gd name="connsiteX291" fmla="*/ 4368888 w 7467600"/>
              <a:gd name="connsiteY291" fmla="*/ 6668412 h 6858000"/>
              <a:gd name="connsiteX292" fmla="*/ 4563091 w 7467600"/>
              <a:gd name="connsiteY292" fmla="*/ 6442508 h 6858000"/>
              <a:gd name="connsiteX293" fmla="*/ 5387324 w 7467600"/>
              <a:gd name="connsiteY293" fmla="*/ 5705830 h 6858000"/>
              <a:gd name="connsiteX294" fmla="*/ 5073620 w 7467600"/>
              <a:gd name="connsiteY294" fmla="*/ 5955437 h 6858000"/>
              <a:gd name="connsiteX295" fmla="*/ 4689789 w 7467600"/>
              <a:gd name="connsiteY295" fmla="*/ 6268382 h 6858000"/>
              <a:gd name="connsiteX296" fmla="*/ 4418722 w 7467600"/>
              <a:gd name="connsiteY296" fmla="*/ 6570886 h 6858000"/>
              <a:gd name="connsiteX297" fmla="*/ 4214944 w 7467600"/>
              <a:gd name="connsiteY297" fmla="*/ 6858000 h 6858000"/>
              <a:gd name="connsiteX298" fmla="*/ 4177898 w 7467600"/>
              <a:gd name="connsiteY298" fmla="*/ 6858000 h 6858000"/>
              <a:gd name="connsiteX299" fmla="*/ 4391597 w 7467600"/>
              <a:gd name="connsiteY299" fmla="*/ 6556370 h 6858000"/>
              <a:gd name="connsiteX300" fmla="*/ 4668889 w 7467600"/>
              <a:gd name="connsiteY300" fmla="*/ 6246399 h 6858000"/>
              <a:gd name="connsiteX301" fmla="*/ 5055427 w 7467600"/>
              <a:gd name="connsiteY301" fmla="*/ 5931476 h 6858000"/>
              <a:gd name="connsiteX302" fmla="*/ 5371814 w 7467600"/>
              <a:gd name="connsiteY302" fmla="*/ 5678975 h 6858000"/>
              <a:gd name="connsiteX303" fmla="*/ 4987918 w 7467600"/>
              <a:gd name="connsiteY303" fmla="*/ 5838701 h 6858000"/>
              <a:gd name="connsiteX304" fmla="*/ 4317146 w 7467600"/>
              <a:gd name="connsiteY304" fmla="*/ 6587716 h 6858000"/>
              <a:gd name="connsiteX305" fmla="*/ 4171627 w 7467600"/>
              <a:gd name="connsiteY305" fmla="*/ 6858000 h 6858000"/>
              <a:gd name="connsiteX306" fmla="*/ 4081585 w 7467600"/>
              <a:gd name="connsiteY306" fmla="*/ 6858000 h 6858000"/>
              <a:gd name="connsiteX307" fmla="*/ 4238603 w 7467600"/>
              <a:gd name="connsiteY307" fmla="*/ 6559341 h 6858000"/>
              <a:gd name="connsiteX308" fmla="*/ 4778333 w 7467600"/>
              <a:gd name="connsiteY308" fmla="*/ 5873626 h 6858000"/>
              <a:gd name="connsiteX309" fmla="*/ 5414185 w 7467600"/>
              <a:gd name="connsiteY309" fmla="*/ 5573882 h 6858000"/>
              <a:gd name="connsiteX310" fmla="*/ 5959648 w 7467600"/>
              <a:gd name="connsiteY310" fmla="*/ 4760797 h 6858000"/>
              <a:gd name="connsiteX311" fmla="*/ 5355019 w 7467600"/>
              <a:gd name="connsiteY311" fmla="*/ 4734672 h 6858000"/>
              <a:gd name="connsiteX312" fmla="*/ 5083565 w 7467600"/>
              <a:gd name="connsiteY312" fmla="*/ 5179121 h 6858000"/>
              <a:gd name="connsiteX313" fmla="*/ 4713577 w 7467600"/>
              <a:gd name="connsiteY313" fmla="*/ 5616803 h 6858000"/>
              <a:gd name="connsiteX314" fmla="*/ 3989559 w 7467600"/>
              <a:gd name="connsiteY314" fmla="*/ 6145945 h 6858000"/>
              <a:gd name="connsiteX315" fmla="*/ 3939824 w 7467600"/>
              <a:gd name="connsiteY315" fmla="*/ 6066900 h 6858000"/>
              <a:gd name="connsiteX316" fmla="*/ 4584537 w 7467600"/>
              <a:gd name="connsiteY316" fmla="*/ 5324826 h 6858000"/>
              <a:gd name="connsiteX317" fmla="*/ 5037105 w 7467600"/>
              <a:gd name="connsiteY317" fmla="*/ 5088765 h 6858000"/>
              <a:gd name="connsiteX318" fmla="*/ 5039930 w 7467600"/>
              <a:gd name="connsiteY318" fmla="*/ 5089585 h 6858000"/>
              <a:gd name="connsiteX319" fmla="*/ 5263764 w 7467600"/>
              <a:gd name="connsiteY319" fmla="*/ 4735525 h 6858000"/>
              <a:gd name="connsiteX320" fmla="*/ 4086300 w 7467600"/>
              <a:gd name="connsiteY320" fmla="*/ 4884599 h 6858000"/>
              <a:gd name="connsiteX321" fmla="*/ 4085485 w 7467600"/>
              <a:gd name="connsiteY321" fmla="*/ 4899070 h 6858000"/>
              <a:gd name="connsiteX322" fmla="*/ 3871915 w 7467600"/>
              <a:gd name="connsiteY322" fmla="*/ 5253645 h 6858000"/>
              <a:gd name="connsiteX323" fmla="*/ 3799374 w 7467600"/>
              <a:gd name="connsiteY323" fmla="*/ 5466127 h 6858000"/>
              <a:gd name="connsiteX324" fmla="*/ 3498850 w 7467600"/>
              <a:gd name="connsiteY324" fmla="*/ 6661888 h 6858000"/>
              <a:gd name="connsiteX325" fmla="*/ 3399216 w 7467600"/>
              <a:gd name="connsiteY325" fmla="*/ 6858000 h 6858000"/>
              <a:gd name="connsiteX326" fmla="*/ 3303688 w 7467600"/>
              <a:gd name="connsiteY326" fmla="*/ 6858000 h 6858000"/>
              <a:gd name="connsiteX327" fmla="*/ 3391774 w 7467600"/>
              <a:gd name="connsiteY327" fmla="*/ 6697181 h 6858000"/>
              <a:gd name="connsiteX328" fmla="*/ 3735540 w 7467600"/>
              <a:gd name="connsiteY328" fmla="*/ 5546923 h 6858000"/>
              <a:gd name="connsiteX329" fmla="*/ 3729438 w 7467600"/>
              <a:gd name="connsiteY329" fmla="*/ 5569058 h 6858000"/>
              <a:gd name="connsiteX330" fmla="*/ 3707782 w 7467600"/>
              <a:gd name="connsiteY330" fmla="*/ 5644908 h 6858000"/>
              <a:gd name="connsiteX331" fmla="*/ 3583827 w 7467600"/>
              <a:gd name="connsiteY331" fmla="*/ 6039215 h 6858000"/>
              <a:gd name="connsiteX332" fmla="*/ 3547861 w 7467600"/>
              <a:gd name="connsiteY332" fmla="*/ 6129609 h 6858000"/>
              <a:gd name="connsiteX333" fmla="*/ 3490905 w 7467600"/>
              <a:gd name="connsiteY333" fmla="*/ 6277660 h 6858000"/>
              <a:gd name="connsiteX334" fmla="*/ 3455859 w 7467600"/>
              <a:gd name="connsiteY334" fmla="*/ 6391301 h 6858000"/>
              <a:gd name="connsiteX335" fmla="*/ 3429112 w 7467600"/>
              <a:gd name="connsiteY335" fmla="*/ 6479469 h 6858000"/>
              <a:gd name="connsiteX336" fmla="*/ 3304862 w 7467600"/>
              <a:gd name="connsiteY336" fmla="*/ 6796476 h 6858000"/>
              <a:gd name="connsiteX337" fmla="*/ 3276071 w 7467600"/>
              <a:gd name="connsiteY337" fmla="*/ 6858000 h 6858000"/>
              <a:gd name="connsiteX338" fmla="*/ 3240805 w 7467600"/>
              <a:gd name="connsiteY338" fmla="*/ 6858000 h 6858000"/>
              <a:gd name="connsiteX339" fmla="*/ 3275917 w 7467600"/>
              <a:gd name="connsiteY339" fmla="*/ 6783192 h 6858000"/>
              <a:gd name="connsiteX340" fmla="*/ 3399358 w 7467600"/>
              <a:gd name="connsiteY340" fmla="*/ 6469011 h 6858000"/>
              <a:gd name="connsiteX341" fmla="*/ 3425650 w 7467600"/>
              <a:gd name="connsiteY341" fmla="*/ 6381333 h 6858000"/>
              <a:gd name="connsiteX342" fmla="*/ 3460661 w 7467600"/>
              <a:gd name="connsiteY342" fmla="*/ 6266763 h 6858000"/>
              <a:gd name="connsiteX343" fmla="*/ 3518021 w 7467600"/>
              <a:gd name="connsiteY343" fmla="*/ 6117298 h 6858000"/>
              <a:gd name="connsiteX344" fmla="*/ 3554035 w 7467600"/>
              <a:gd name="connsiteY344" fmla="*/ 6027832 h 6858000"/>
              <a:gd name="connsiteX345" fmla="*/ 3677174 w 7467600"/>
              <a:gd name="connsiteY345" fmla="*/ 5636351 h 6858000"/>
              <a:gd name="connsiteX346" fmla="*/ 3698819 w 7467600"/>
              <a:gd name="connsiteY346" fmla="*/ 5560503 h 6858000"/>
              <a:gd name="connsiteX347" fmla="*/ 3702094 w 7467600"/>
              <a:gd name="connsiteY347" fmla="*/ 5549194 h 6858000"/>
              <a:gd name="connsiteX348" fmla="*/ 3398355 w 7467600"/>
              <a:gd name="connsiteY348" fmla="*/ 6094603 h 6858000"/>
              <a:gd name="connsiteX349" fmla="*/ 3193941 w 7467600"/>
              <a:gd name="connsiteY349" fmla="*/ 6798775 h 6858000"/>
              <a:gd name="connsiteX350" fmla="*/ 3184140 w 7467600"/>
              <a:gd name="connsiteY350" fmla="*/ 6858000 h 6858000"/>
              <a:gd name="connsiteX351" fmla="*/ 3099978 w 7467600"/>
              <a:gd name="connsiteY351" fmla="*/ 6858000 h 6858000"/>
              <a:gd name="connsiteX352" fmla="*/ 3101556 w 7467600"/>
              <a:gd name="connsiteY352" fmla="*/ 6843337 h 6858000"/>
              <a:gd name="connsiteX353" fmla="*/ 3370162 w 7467600"/>
              <a:gd name="connsiteY353" fmla="*/ 5785550 h 6858000"/>
              <a:gd name="connsiteX354" fmla="*/ 3746477 w 7467600"/>
              <a:gd name="connsiteY354" fmla="*/ 5377889 h 6858000"/>
              <a:gd name="connsiteX355" fmla="*/ 3863399 w 7467600"/>
              <a:gd name="connsiteY355" fmla="*/ 5087257 h 6858000"/>
              <a:gd name="connsiteX356" fmla="*/ 3968712 w 7467600"/>
              <a:gd name="connsiteY356" fmla="*/ 4913989 h 6858000"/>
              <a:gd name="connsiteX357" fmla="*/ 2792390 w 7467600"/>
              <a:gd name="connsiteY357" fmla="*/ 5382974 h 6858000"/>
              <a:gd name="connsiteX358" fmla="*/ 2714982 w 7467600"/>
              <a:gd name="connsiteY358" fmla="*/ 5427051 h 6858000"/>
              <a:gd name="connsiteX359" fmla="*/ 2813361 w 7467600"/>
              <a:gd name="connsiteY359" fmla="*/ 6023912 h 6858000"/>
              <a:gd name="connsiteX360" fmla="*/ 2688430 w 7467600"/>
              <a:gd name="connsiteY360" fmla="*/ 6801564 h 6858000"/>
              <a:gd name="connsiteX361" fmla="*/ 2629626 w 7467600"/>
              <a:gd name="connsiteY361" fmla="*/ 6763394 h 6858000"/>
              <a:gd name="connsiteX362" fmla="*/ 2565328 w 7467600"/>
              <a:gd name="connsiteY362" fmla="*/ 5516399 h 6858000"/>
              <a:gd name="connsiteX363" fmla="*/ 1922999 w 7467600"/>
              <a:gd name="connsiteY363" fmla="*/ 5980343 h 6858000"/>
              <a:gd name="connsiteX364" fmla="*/ 1950261 w 7467600"/>
              <a:gd name="connsiteY364" fmla="*/ 6405858 h 6858000"/>
              <a:gd name="connsiteX365" fmla="*/ 2365554 w 7467600"/>
              <a:gd name="connsiteY365" fmla="*/ 6759107 h 6858000"/>
              <a:gd name="connsiteX366" fmla="*/ 2424142 w 7467600"/>
              <a:gd name="connsiteY366" fmla="*/ 6858000 h 6858000"/>
              <a:gd name="connsiteX367" fmla="*/ 2395994 w 7467600"/>
              <a:gd name="connsiteY367" fmla="*/ 6858000 h 6858000"/>
              <a:gd name="connsiteX368" fmla="*/ 2392863 w 7467600"/>
              <a:gd name="connsiteY368" fmla="*/ 6852964 h 6858000"/>
              <a:gd name="connsiteX369" fmla="*/ 2017589 w 7467600"/>
              <a:gd name="connsiteY369" fmla="*/ 6493982 h 6858000"/>
              <a:gd name="connsiteX370" fmla="*/ 2147336 w 7467600"/>
              <a:gd name="connsiteY370" fmla="*/ 6594052 h 6858000"/>
              <a:gd name="connsiteX371" fmla="*/ 2207047 w 7467600"/>
              <a:gd name="connsiteY371" fmla="*/ 6654540 h 6858000"/>
              <a:gd name="connsiteX372" fmla="*/ 2299106 w 7467600"/>
              <a:gd name="connsiteY372" fmla="*/ 6778931 h 6858000"/>
              <a:gd name="connsiteX373" fmla="*/ 2314430 w 7467600"/>
              <a:gd name="connsiteY373" fmla="*/ 6801144 h 6858000"/>
              <a:gd name="connsiteX374" fmla="*/ 2352406 w 7467600"/>
              <a:gd name="connsiteY374" fmla="*/ 6858000 h 6858000"/>
              <a:gd name="connsiteX375" fmla="*/ 2314492 w 7467600"/>
              <a:gd name="connsiteY375" fmla="*/ 6858000 h 6858000"/>
              <a:gd name="connsiteX376" fmla="*/ 2288095 w 7467600"/>
              <a:gd name="connsiteY376" fmla="*/ 6818030 h 6858000"/>
              <a:gd name="connsiteX377" fmla="*/ 2272768 w 7467600"/>
              <a:gd name="connsiteY377" fmla="*/ 6795822 h 6858000"/>
              <a:gd name="connsiteX378" fmla="*/ 2182715 w 7467600"/>
              <a:gd name="connsiteY378" fmla="*/ 6675071 h 6858000"/>
              <a:gd name="connsiteX379" fmla="*/ 2032061 w 7467600"/>
              <a:gd name="connsiteY379" fmla="*/ 6541380 h 6858000"/>
              <a:gd name="connsiteX380" fmla="*/ 2257220 w 7467600"/>
              <a:gd name="connsiteY380" fmla="*/ 6826257 h 6858000"/>
              <a:gd name="connsiteX381" fmla="*/ 2281324 w 7467600"/>
              <a:gd name="connsiteY381" fmla="*/ 6858000 h 6858000"/>
              <a:gd name="connsiteX382" fmla="*/ 2242860 w 7467600"/>
              <a:gd name="connsiteY382" fmla="*/ 6858000 h 6858000"/>
              <a:gd name="connsiteX383" fmla="*/ 2232818 w 7467600"/>
              <a:gd name="connsiteY383" fmla="*/ 6844926 h 6858000"/>
              <a:gd name="connsiteX384" fmla="*/ 1990172 w 7467600"/>
              <a:gd name="connsiteY384" fmla="*/ 6542121 h 6858000"/>
              <a:gd name="connsiteX385" fmla="*/ 2124090 w 7467600"/>
              <a:gd name="connsiteY385" fmla="*/ 6761017 h 6858000"/>
              <a:gd name="connsiteX386" fmla="*/ 2200380 w 7467600"/>
              <a:gd name="connsiteY386" fmla="*/ 6858000 h 6858000"/>
              <a:gd name="connsiteX387" fmla="*/ 2147507 w 7467600"/>
              <a:gd name="connsiteY387" fmla="*/ 6858000 h 6858000"/>
              <a:gd name="connsiteX388" fmla="*/ 2070668 w 7467600"/>
              <a:gd name="connsiteY388" fmla="*/ 6761520 h 6858000"/>
              <a:gd name="connsiteX389" fmla="*/ 1975142 w 7467600"/>
              <a:gd name="connsiteY389" fmla="*/ 6585570 h 6858000"/>
              <a:gd name="connsiteX390" fmla="*/ 2050035 w 7467600"/>
              <a:gd name="connsiteY390" fmla="*/ 6813345 h 6858000"/>
              <a:gd name="connsiteX391" fmla="*/ 2063025 w 7467600"/>
              <a:gd name="connsiteY391" fmla="*/ 6858000 h 6858000"/>
              <a:gd name="connsiteX392" fmla="*/ 2021675 w 7467600"/>
              <a:gd name="connsiteY392" fmla="*/ 6858000 h 6858000"/>
              <a:gd name="connsiteX393" fmla="*/ 2019308 w 7467600"/>
              <a:gd name="connsiteY393" fmla="*/ 6847118 h 6858000"/>
              <a:gd name="connsiteX394" fmla="*/ 1938835 w 7467600"/>
              <a:gd name="connsiteY394" fmla="*/ 6551160 h 6858000"/>
              <a:gd name="connsiteX395" fmla="*/ 1953230 w 7467600"/>
              <a:gd name="connsiteY395" fmla="*/ 6759699 h 6858000"/>
              <a:gd name="connsiteX396" fmla="*/ 1956763 w 7467600"/>
              <a:gd name="connsiteY396" fmla="*/ 6778191 h 6858000"/>
              <a:gd name="connsiteX397" fmla="*/ 1967925 w 7467600"/>
              <a:gd name="connsiteY397" fmla="*/ 6858000 h 6858000"/>
              <a:gd name="connsiteX398" fmla="*/ 1936622 w 7467600"/>
              <a:gd name="connsiteY398" fmla="*/ 6858000 h 6858000"/>
              <a:gd name="connsiteX399" fmla="*/ 1926261 w 7467600"/>
              <a:gd name="connsiteY399" fmla="*/ 6784064 h 6858000"/>
              <a:gd name="connsiteX400" fmla="*/ 1922724 w 7467600"/>
              <a:gd name="connsiteY400" fmla="*/ 6765577 h 6858000"/>
              <a:gd name="connsiteX401" fmla="*/ 1904650 w 7467600"/>
              <a:gd name="connsiteY401" fmla="*/ 6639616 h 6858000"/>
              <a:gd name="connsiteX402" fmla="*/ 1885273 w 7467600"/>
              <a:gd name="connsiteY402" fmla="*/ 6858000 h 6858000"/>
              <a:gd name="connsiteX403" fmla="*/ 1854363 w 7467600"/>
              <a:gd name="connsiteY403" fmla="*/ 6858000 h 6858000"/>
              <a:gd name="connsiteX404" fmla="*/ 1880391 w 7467600"/>
              <a:gd name="connsiteY404" fmla="*/ 6603796 h 6858000"/>
              <a:gd name="connsiteX405" fmla="*/ 1818273 w 7467600"/>
              <a:gd name="connsiteY405" fmla="*/ 6715729 h 6858000"/>
              <a:gd name="connsiteX406" fmla="*/ 1794691 w 7467600"/>
              <a:gd name="connsiteY406" fmla="*/ 6843239 h 6858000"/>
              <a:gd name="connsiteX407" fmla="*/ 1794914 w 7467600"/>
              <a:gd name="connsiteY407" fmla="*/ 6858000 h 6858000"/>
              <a:gd name="connsiteX408" fmla="*/ 1746128 w 7467600"/>
              <a:gd name="connsiteY408" fmla="*/ 6858000 h 6858000"/>
              <a:gd name="connsiteX409" fmla="*/ 1753934 w 7467600"/>
              <a:gd name="connsiteY409" fmla="*/ 6724796 h 6858000"/>
              <a:gd name="connsiteX410" fmla="*/ 1792053 w 7467600"/>
              <a:gd name="connsiteY410" fmla="*/ 6572396 h 6858000"/>
              <a:gd name="connsiteX411" fmla="*/ 1862248 w 7467600"/>
              <a:gd name="connsiteY411" fmla="*/ 6266397 h 6858000"/>
              <a:gd name="connsiteX412" fmla="*/ 1862250 w 7467600"/>
              <a:gd name="connsiteY412" fmla="*/ 6033531 h 6858000"/>
              <a:gd name="connsiteX413" fmla="*/ 1211999 w 7467600"/>
              <a:gd name="connsiteY413" fmla="*/ 6683610 h 6858000"/>
              <a:gd name="connsiteX414" fmla="*/ 1213266 w 7467600"/>
              <a:gd name="connsiteY414" fmla="*/ 6691947 h 6858000"/>
              <a:gd name="connsiteX415" fmla="*/ 1203370 w 7467600"/>
              <a:gd name="connsiteY415" fmla="*/ 6850676 h 6858000"/>
              <a:gd name="connsiteX416" fmla="*/ 1203671 w 7467600"/>
              <a:gd name="connsiteY416" fmla="*/ 6858000 h 6858000"/>
              <a:gd name="connsiteX417" fmla="*/ 1143180 w 7467600"/>
              <a:gd name="connsiteY417" fmla="*/ 6858000 h 6858000"/>
              <a:gd name="connsiteX418" fmla="*/ 1142176 w 7467600"/>
              <a:gd name="connsiteY418" fmla="*/ 6766045 h 6858000"/>
              <a:gd name="connsiteX419" fmla="*/ 1067484 w 7467600"/>
              <a:gd name="connsiteY419" fmla="*/ 6858000 h 6858000"/>
              <a:gd name="connsiteX420" fmla="*/ 953928 w 7467600"/>
              <a:gd name="connsiteY420" fmla="*/ 6858000 h 6858000"/>
              <a:gd name="connsiteX421" fmla="*/ 959715 w 7467600"/>
              <a:gd name="connsiteY421" fmla="*/ 6850185 h 6858000"/>
              <a:gd name="connsiteX422" fmla="*/ 1483788 w 7467600"/>
              <a:gd name="connsiteY422" fmla="*/ 6259174 h 6858000"/>
              <a:gd name="connsiteX423" fmla="*/ 1100671 w 7467600"/>
              <a:gd name="connsiteY423" fmla="*/ 6252137 h 6858000"/>
              <a:gd name="connsiteX424" fmla="*/ 1090144 w 7467600"/>
              <a:gd name="connsiteY424" fmla="*/ 6256748 h 6858000"/>
              <a:gd name="connsiteX425" fmla="*/ 1095872 w 7467600"/>
              <a:gd name="connsiteY425" fmla="*/ 6271892 h 6858000"/>
              <a:gd name="connsiteX426" fmla="*/ 262785 w 7467600"/>
              <a:gd name="connsiteY426" fmla="*/ 6845450 h 6858000"/>
              <a:gd name="connsiteX427" fmla="*/ 209968 w 7467600"/>
              <a:gd name="connsiteY427" fmla="*/ 6770713 h 6858000"/>
              <a:gd name="connsiteX428" fmla="*/ 873460 w 7467600"/>
              <a:gd name="connsiteY428" fmla="*/ 6253768 h 6858000"/>
              <a:gd name="connsiteX429" fmla="*/ 192686 w 7467600"/>
              <a:gd name="connsiteY429" fmla="*/ 5849257 h 6858000"/>
              <a:gd name="connsiteX430" fmla="*/ 4696 w 7467600"/>
              <a:gd name="connsiteY430" fmla="*/ 5697668 h 6858000"/>
              <a:gd name="connsiteX431" fmla="*/ 0 w 7467600"/>
              <a:gd name="connsiteY431" fmla="*/ 5689984 h 6858000"/>
              <a:gd name="connsiteX432" fmla="*/ 0 w 7467600"/>
              <a:gd name="connsiteY432" fmla="*/ 5513472 h 6858000"/>
              <a:gd name="connsiteX433" fmla="*/ 174101 w 7467600"/>
              <a:gd name="connsiteY433" fmla="*/ 5620277 h 6858000"/>
              <a:gd name="connsiteX434" fmla="*/ 891800 w 7467600"/>
              <a:gd name="connsiteY434" fmla="*/ 6036935 h 6858000"/>
              <a:gd name="connsiteX435" fmla="*/ 1072219 w 7467600"/>
              <a:gd name="connsiteY435" fmla="*/ 6169443 h 6858000"/>
              <a:gd name="connsiteX436" fmla="*/ 1074117 w 7467600"/>
              <a:gd name="connsiteY436" fmla="*/ 6170301 h 6858000"/>
              <a:gd name="connsiteX437" fmla="*/ 1083114 w 7467600"/>
              <a:gd name="connsiteY437" fmla="*/ 6174131 h 6858000"/>
              <a:gd name="connsiteX438" fmla="*/ 1543010 w 7467600"/>
              <a:gd name="connsiteY438" fmla="*/ 6191140 h 6858000"/>
              <a:gd name="connsiteX439" fmla="*/ 1551080 w 7467600"/>
              <a:gd name="connsiteY439" fmla="*/ 6195006 h 6858000"/>
              <a:gd name="connsiteX440" fmla="*/ 2345443 w 7467600"/>
              <a:gd name="connsiteY440" fmla="*/ 5549882 h 6858000"/>
              <a:gd name="connsiteX441" fmla="*/ 1721499 w 7467600"/>
              <a:gd name="connsiteY441" fmla="*/ 5599969 h 6858000"/>
              <a:gd name="connsiteX442" fmla="*/ 767716 w 7467600"/>
              <a:gd name="connsiteY442" fmla="*/ 5472768 h 6858000"/>
              <a:gd name="connsiteX443" fmla="*/ 722147 w 7467600"/>
              <a:gd name="connsiteY443" fmla="*/ 5393091 h 6858000"/>
              <a:gd name="connsiteX444" fmla="*/ 1485552 w 7467600"/>
              <a:gd name="connsiteY444" fmla="*/ 5313202 h 6858000"/>
              <a:gd name="connsiteX445" fmla="*/ 2143004 w 7467600"/>
              <a:gd name="connsiteY445" fmla="*/ 5402420 h 6858000"/>
              <a:gd name="connsiteX446" fmla="*/ 1933391 w 7467600"/>
              <a:gd name="connsiteY446" fmla="*/ 5156971 h 6858000"/>
              <a:gd name="connsiteX447" fmla="*/ 1827118 w 7467600"/>
              <a:gd name="connsiteY447" fmla="*/ 4968410 h 6858000"/>
              <a:gd name="connsiteX448" fmla="*/ 1837349 w 7467600"/>
              <a:gd name="connsiteY448" fmla="*/ 4956357 h 6858000"/>
              <a:gd name="connsiteX449" fmla="*/ 2162835 w 7467600"/>
              <a:gd name="connsiteY449" fmla="*/ 5187853 h 6858000"/>
              <a:gd name="connsiteX450" fmla="*/ 2257167 w 7467600"/>
              <a:gd name="connsiteY450" fmla="*/ 5462123 h 6858000"/>
              <a:gd name="connsiteX451" fmla="*/ 2261598 w 7467600"/>
              <a:gd name="connsiteY451" fmla="*/ 5467998 h 6858000"/>
              <a:gd name="connsiteX452" fmla="*/ 2437177 w 7467600"/>
              <a:gd name="connsiteY452" fmla="*/ 5479608 h 6858000"/>
              <a:gd name="connsiteX453" fmla="*/ 2445247 w 7467600"/>
              <a:gd name="connsiteY453" fmla="*/ 5483476 h 6858000"/>
              <a:gd name="connsiteX454" fmla="*/ 2743626 w 7467600"/>
              <a:gd name="connsiteY454" fmla="*/ 5304819 h 6858000"/>
              <a:gd name="connsiteX455" fmla="*/ 3048102 w 7467600"/>
              <a:gd name="connsiteY455" fmla="*/ 5150595 h 6858000"/>
              <a:gd name="connsiteX456" fmla="*/ 1799414 w 7467600"/>
              <a:gd name="connsiteY456" fmla="*/ 4694732 h 6858000"/>
              <a:gd name="connsiteX457" fmla="*/ 1771735 w 7467600"/>
              <a:gd name="connsiteY457" fmla="*/ 4619929 h 6858000"/>
              <a:gd name="connsiteX458" fmla="*/ 3104273 w 7467600"/>
              <a:gd name="connsiteY458" fmla="*/ 5076159 h 6858000"/>
              <a:gd name="connsiteX459" fmla="*/ 3113245 w 7467600"/>
              <a:gd name="connsiteY459" fmla="*/ 5090705 h 6858000"/>
              <a:gd name="connsiteX460" fmla="*/ 3126294 w 7467600"/>
              <a:gd name="connsiteY460" fmla="*/ 5114400 h 6858000"/>
              <a:gd name="connsiteX461" fmla="*/ 3937433 w 7467600"/>
              <a:gd name="connsiteY461" fmla="*/ 4830473 h 6858000"/>
              <a:gd name="connsiteX462" fmla="*/ 3590475 w 7467600"/>
              <a:gd name="connsiteY462" fmla="*/ 4597974 h 6858000"/>
              <a:gd name="connsiteX463" fmla="*/ 3100264 w 7467600"/>
              <a:gd name="connsiteY463" fmla="*/ 4579845 h 6858000"/>
              <a:gd name="connsiteX464" fmla="*/ 2183576 w 7467600"/>
              <a:gd name="connsiteY464" fmla="*/ 4227150 h 6858000"/>
              <a:gd name="connsiteX465" fmla="*/ 2151029 w 7467600"/>
              <a:gd name="connsiteY465" fmla="*/ 4146947 h 6858000"/>
              <a:gd name="connsiteX466" fmla="*/ 3563434 w 7467600"/>
              <a:gd name="connsiteY466" fmla="*/ 4469115 h 6858000"/>
              <a:gd name="connsiteX467" fmla="*/ 3177952 w 7467600"/>
              <a:gd name="connsiteY467" fmla="*/ 3657386 h 6858000"/>
              <a:gd name="connsiteX468" fmla="*/ 3189263 w 7467600"/>
              <a:gd name="connsiteY468" fmla="*/ 3625726 h 6858000"/>
              <a:gd name="connsiteX469" fmla="*/ 3560912 w 7467600"/>
              <a:gd name="connsiteY469" fmla="*/ 4079863 h 6858000"/>
              <a:gd name="connsiteX470" fmla="*/ 3626636 w 7467600"/>
              <a:gd name="connsiteY470" fmla="*/ 4512230 h 6858000"/>
              <a:gd name="connsiteX471" fmla="*/ 3653088 w 7467600"/>
              <a:gd name="connsiteY471" fmla="*/ 4521417 h 6858000"/>
              <a:gd name="connsiteX472" fmla="*/ 3988128 w 7467600"/>
              <a:gd name="connsiteY472" fmla="*/ 4817267 h 6858000"/>
              <a:gd name="connsiteX473" fmla="*/ 4830582 w 7467600"/>
              <a:gd name="connsiteY473" fmla="*/ 4676000 h 6858000"/>
              <a:gd name="connsiteX474" fmla="*/ 4830100 w 7467600"/>
              <a:gd name="connsiteY474" fmla="*/ 4675554 h 6858000"/>
              <a:gd name="connsiteX475" fmla="*/ 4036318 w 7467600"/>
              <a:gd name="connsiteY475" fmla="*/ 4147013 h 6858000"/>
              <a:gd name="connsiteX476" fmla="*/ 3432098 w 7467600"/>
              <a:gd name="connsiteY476" fmla="*/ 3537312 h 6858000"/>
              <a:gd name="connsiteX477" fmla="*/ 3446761 w 7467600"/>
              <a:gd name="connsiteY477" fmla="*/ 3461278 h 6858000"/>
              <a:gd name="connsiteX478" fmla="*/ 4419733 w 7467600"/>
              <a:gd name="connsiteY478" fmla="*/ 3963555 h 6858000"/>
              <a:gd name="connsiteX479" fmla="*/ 4781371 w 7467600"/>
              <a:gd name="connsiteY479" fmla="*/ 4458604 h 6858000"/>
              <a:gd name="connsiteX480" fmla="*/ 4780440 w 7467600"/>
              <a:gd name="connsiteY480" fmla="*/ 4470290 h 6858000"/>
              <a:gd name="connsiteX481" fmla="*/ 4898954 w 7467600"/>
              <a:gd name="connsiteY481" fmla="*/ 4662092 h 6858000"/>
              <a:gd name="connsiteX482" fmla="*/ 4900699 w 7467600"/>
              <a:gd name="connsiteY482" fmla="*/ 4670867 h 6858000"/>
              <a:gd name="connsiteX483" fmla="*/ 5714511 w 7467600"/>
              <a:gd name="connsiteY483" fmla="*/ 4663483 h 6858000"/>
              <a:gd name="connsiteX484" fmla="*/ 5464793 w 7467600"/>
              <a:gd name="connsiteY484" fmla="*/ 4393556 h 6858000"/>
              <a:gd name="connsiteX485" fmla="*/ 5461897 w 7467600"/>
              <a:gd name="connsiteY485" fmla="*/ 4390879 h 6858000"/>
              <a:gd name="connsiteX486" fmla="*/ 4294126 w 7467600"/>
              <a:gd name="connsiteY486" fmla="*/ 3303048 h 6858000"/>
              <a:gd name="connsiteX487" fmla="*/ 4305321 w 7467600"/>
              <a:gd name="connsiteY487" fmla="*/ 3256953 h 6858000"/>
              <a:gd name="connsiteX488" fmla="*/ 4949299 w 7467600"/>
              <a:gd name="connsiteY488" fmla="*/ 3766336 h 6858000"/>
              <a:gd name="connsiteX489" fmla="*/ 5291452 w 7467600"/>
              <a:gd name="connsiteY489" fmla="*/ 4076801 h 6858000"/>
              <a:gd name="connsiteX490" fmla="*/ 5434998 w 7467600"/>
              <a:gd name="connsiteY490" fmla="*/ 4254100 h 6858000"/>
              <a:gd name="connsiteX491" fmla="*/ 5351015 w 7467600"/>
              <a:gd name="connsiteY491" fmla="*/ 3760989 h 6858000"/>
              <a:gd name="connsiteX492" fmla="*/ 5413780 w 7467600"/>
              <a:gd name="connsiteY492" fmla="*/ 2966265 h 6858000"/>
              <a:gd name="connsiteX493" fmla="*/ 5425627 w 7467600"/>
              <a:gd name="connsiteY493" fmla="*/ 2954192 h 6858000"/>
              <a:gd name="connsiteX494" fmla="*/ 6604735 w 7467600"/>
              <a:gd name="connsiteY494" fmla="*/ 2041381 h 6858000"/>
              <a:gd name="connsiteX495" fmla="*/ 7204487 w 7467600"/>
              <a:gd name="connsiteY495" fmla="*/ 2742112 h 6858000"/>
              <a:gd name="connsiteX496" fmla="*/ 7131592 w 7467600"/>
              <a:gd name="connsiteY496" fmla="*/ 2672096 h 6858000"/>
              <a:gd name="connsiteX497" fmla="*/ 6996344 w 7467600"/>
              <a:gd name="connsiteY497" fmla="*/ 2518310 h 6858000"/>
              <a:gd name="connsiteX498" fmla="*/ 6735495 w 7467600"/>
              <a:gd name="connsiteY498" fmla="*/ 2196890 h 6858000"/>
              <a:gd name="connsiteX499" fmla="*/ 6721901 w 7467600"/>
              <a:gd name="connsiteY499" fmla="*/ 2179274 h 6858000"/>
              <a:gd name="connsiteX500" fmla="*/ 6604735 w 7467600"/>
              <a:gd name="connsiteY500" fmla="*/ 2041381 h 6858000"/>
              <a:gd name="connsiteX501" fmla="*/ 6591670 w 7467600"/>
              <a:gd name="connsiteY501" fmla="*/ 1988277 h 6858000"/>
              <a:gd name="connsiteX502" fmla="*/ 6747349 w 7467600"/>
              <a:gd name="connsiteY502" fmla="*/ 2160069 h 6858000"/>
              <a:gd name="connsiteX503" fmla="*/ 6760943 w 7467600"/>
              <a:gd name="connsiteY503" fmla="*/ 2177686 h 6858000"/>
              <a:gd name="connsiteX504" fmla="*/ 7021065 w 7467600"/>
              <a:gd name="connsiteY504" fmla="*/ 2498102 h 6858000"/>
              <a:gd name="connsiteX505" fmla="*/ 7155223 w 7467600"/>
              <a:gd name="connsiteY505" fmla="*/ 2650386 h 6858000"/>
              <a:gd name="connsiteX506" fmla="*/ 7203167 w 7467600"/>
              <a:gd name="connsiteY506" fmla="*/ 2697288 h 6858000"/>
              <a:gd name="connsiteX507" fmla="*/ 6937703 w 7467600"/>
              <a:gd name="connsiteY507" fmla="*/ 2321981 h 6858000"/>
              <a:gd name="connsiteX508" fmla="*/ 6591670 w 7467600"/>
              <a:gd name="connsiteY508" fmla="*/ 1988277 h 6858000"/>
              <a:gd name="connsiteX509" fmla="*/ 5798671 w 7467600"/>
              <a:gd name="connsiteY509" fmla="*/ 1981601 h 6858000"/>
              <a:gd name="connsiteX510" fmla="*/ 5754709 w 7467600"/>
              <a:gd name="connsiteY510" fmla="*/ 2071454 h 6858000"/>
              <a:gd name="connsiteX511" fmla="*/ 5763044 w 7467600"/>
              <a:gd name="connsiteY511" fmla="*/ 2842206 h 6858000"/>
              <a:gd name="connsiteX512" fmla="*/ 5764974 w 7467600"/>
              <a:gd name="connsiteY512" fmla="*/ 2799609 h 6858000"/>
              <a:gd name="connsiteX513" fmla="*/ 5767665 w 7467600"/>
              <a:gd name="connsiteY513" fmla="*/ 2666409 h 6858000"/>
              <a:gd name="connsiteX514" fmla="*/ 5763055 w 7467600"/>
              <a:gd name="connsiteY514" fmla="*/ 2579705 h 6858000"/>
              <a:gd name="connsiteX515" fmla="*/ 5758079 w 7467600"/>
              <a:gd name="connsiteY515" fmla="*/ 2492508 h 6858000"/>
              <a:gd name="connsiteX516" fmla="*/ 5779325 w 7467600"/>
              <a:gd name="connsiteY516" fmla="*/ 2197069 h 6858000"/>
              <a:gd name="connsiteX517" fmla="*/ 5798671 w 7467600"/>
              <a:gd name="connsiteY517" fmla="*/ 1981601 h 6858000"/>
              <a:gd name="connsiteX518" fmla="*/ 5829202 w 7467600"/>
              <a:gd name="connsiteY518" fmla="*/ 1971679 h 6858000"/>
              <a:gd name="connsiteX519" fmla="*/ 5809558 w 7467600"/>
              <a:gd name="connsiteY519" fmla="*/ 2198043 h 6858000"/>
              <a:gd name="connsiteX520" fmla="*/ 5788653 w 7467600"/>
              <a:gd name="connsiteY520" fmla="*/ 2489430 h 6858000"/>
              <a:gd name="connsiteX521" fmla="*/ 5793439 w 7467600"/>
              <a:gd name="connsiteY521" fmla="*/ 2575235 h 6858000"/>
              <a:gd name="connsiteX522" fmla="*/ 5796837 w 7467600"/>
              <a:gd name="connsiteY522" fmla="*/ 2637633 h 6858000"/>
              <a:gd name="connsiteX523" fmla="*/ 5818614 w 7467600"/>
              <a:gd name="connsiteY523" fmla="*/ 2473055 h 6858000"/>
              <a:gd name="connsiteX524" fmla="*/ 5829202 w 7467600"/>
              <a:gd name="connsiteY524" fmla="*/ 1971679 h 6858000"/>
              <a:gd name="connsiteX525" fmla="*/ 5911389 w 7467600"/>
              <a:gd name="connsiteY525" fmla="*/ 1898371 h 6858000"/>
              <a:gd name="connsiteX526" fmla="*/ 6237627 w 7467600"/>
              <a:gd name="connsiteY526" fmla="*/ 2231921 h 6858000"/>
              <a:gd name="connsiteX527" fmla="*/ 5911389 w 7467600"/>
              <a:gd name="connsiteY527" fmla="*/ 1898371 h 6858000"/>
              <a:gd name="connsiteX528" fmla="*/ 6944437 w 7467600"/>
              <a:gd name="connsiteY528" fmla="*/ 1575402 h 6858000"/>
              <a:gd name="connsiteX529" fmla="*/ 6304730 w 7467600"/>
              <a:gd name="connsiteY529" fmla="*/ 1766654 h 6858000"/>
              <a:gd name="connsiteX530" fmla="*/ 6944437 w 7467600"/>
              <a:gd name="connsiteY530" fmla="*/ 1575402 h 6858000"/>
              <a:gd name="connsiteX531" fmla="*/ 7019523 w 7467600"/>
              <a:gd name="connsiteY531" fmla="*/ 1519450 h 6858000"/>
              <a:gd name="connsiteX532" fmla="*/ 6298091 w 7467600"/>
              <a:gd name="connsiteY532" fmla="*/ 1737122 h 6858000"/>
              <a:gd name="connsiteX533" fmla="*/ 7019523 w 7467600"/>
              <a:gd name="connsiteY533" fmla="*/ 1519450 h 6858000"/>
              <a:gd name="connsiteX534" fmla="*/ 2399523 w 7467600"/>
              <a:gd name="connsiteY534" fmla="*/ 1428234 h 6858000"/>
              <a:gd name="connsiteX535" fmla="*/ 2224982 w 7467600"/>
              <a:gd name="connsiteY535" fmla="*/ 1826201 h 6858000"/>
              <a:gd name="connsiteX536" fmla="*/ 2096099 w 7467600"/>
              <a:gd name="connsiteY536" fmla="*/ 2345900 h 6858000"/>
              <a:gd name="connsiteX537" fmla="*/ 2283317 w 7467600"/>
              <a:gd name="connsiteY537" fmla="*/ 1796925 h 6858000"/>
              <a:gd name="connsiteX538" fmla="*/ 2399523 w 7467600"/>
              <a:gd name="connsiteY538" fmla="*/ 1428234 h 6858000"/>
              <a:gd name="connsiteX539" fmla="*/ 2448558 w 7467600"/>
              <a:gd name="connsiteY539" fmla="*/ 1373435 h 6858000"/>
              <a:gd name="connsiteX540" fmla="*/ 2312521 w 7467600"/>
              <a:gd name="connsiteY540" fmla="*/ 1806140 h 6858000"/>
              <a:gd name="connsiteX541" fmla="*/ 2127533 w 7467600"/>
              <a:gd name="connsiteY541" fmla="*/ 2348380 h 6858000"/>
              <a:gd name="connsiteX542" fmla="*/ 2358080 w 7467600"/>
              <a:gd name="connsiteY542" fmla="*/ 1866134 h 6858000"/>
              <a:gd name="connsiteX543" fmla="*/ 2407436 w 7467600"/>
              <a:gd name="connsiteY543" fmla="*/ 1651070 h 6858000"/>
              <a:gd name="connsiteX544" fmla="*/ 2448558 w 7467600"/>
              <a:gd name="connsiteY544" fmla="*/ 1373435 h 6858000"/>
              <a:gd name="connsiteX545" fmla="*/ 278707 w 7467600"/>
              <a:gd name="connsiteY545" fmla="*/ 1352270 h 6858000"/>
              <a:gd name="connsiteX546" fmla="*/ 321570 w 7467600"/>
              <a:gd name="connsiteY546" fmla="*/ 1861610 h 6858000"/>
              <a:gd name="connsiteX547" fmla="*/ 294281 w 7467600"/>
              <a:gd name="connsiteY547" fmla="*/ 1440658 h 6858000"/>
              <a:gd name="connsiteX548" fmla="*/ 278707 w 7467600"/>
              <a:gd name="connsiteY548" fmla="*/ 1352270 h 6858000"/>
              <a:gd name="connsiteX549" fmla="*/ 1423821 w 7467600"/>
              <a:gd name="connsiteY549" fmla="*/ 1351958 h 6858000"/>
              <a:gd name="connsiteX550" fmla="*/ 1638521 w 7467600"/>
              <a:gd name="connsiteY550" fmla="*/ 1908470 h 6858000"/>
              <a:gd name="connsiteX551" fmla="*/ 1754199 w 7467600"/>
              <a:gd name="connsiteY551" fmla="*/ 2149284 h 6858000"/>
              <a:gd name="connsiteX552" fmla="*/ 1908359 w 7467600"/>
              <a:gd name="connsiteY552" fmla="*/ 2364988 h 6858000"/>
              <a:gd name="connsiteX553" fmla="*/ 1647661 w 7467600"/>
              <a:gd name="connsiteY553" fmla="*/ 1825945 h 6858000"/>
              <a:gd name="connsiteX554" fmla="*/ 1423821 w 7467600"/>
              <a:gd name="connsiteY554" fmla="*/ 1351958 h 6858000"/>
              <a:gd name="connsiteX555" fmla="*/ 1431890 w 7467600"/>
              <a:gd name="connsiteY555" fmla="*/ 1306475 h 6858000"/>
              <a:gd name="connsiteX556" fmla="*/ 1507597 w 7467600"/>
              <a:gd name="connsiteY556" fmla="*/ 1446132 h 6858000"/>
              <a:gd name="connsiteX557" fmla="*/ 1674586 w 7467600"/>
              <a:gd name="connsiteY557" fmla="*/ 1813832 h 6858000"/>
              <a:gd name="connsiteX558" fmla="*/ 1815950 w 7467600"/>
              <a:gd name="connsiteY558" fmla="*/ 2128564 h 6858000"/>
              <a:gd name="connsiteX559" fmla="*/ 1984242 w 7467600"/>
              <a:gd name="connsiteY559" fmla="*/ 2430829 h 6858000"/>
              <a:gd name="connsiteX560" fmla="*/ 2014023 w 7467600"/>
              <a:gd name="connsiteY560" fmla="*/ 2450995 h 6858000"/>
              <a:gd name="connsiteX561" fmla="*/ 1747337 w 7467600"/>
              <a:gd name="connsiteY561" fmla="*/ 1855264 h 6858000"/>
              <a:gd name="connsiteX562" fmla="*/ 1533749 w 7467600"/>
              <a:gd name="connsiteY562" fmla="*/ 1478656 h 6858000"/>
              <a:gd name="connsiteX563" fmla="*/ 1431890 w 7467600"/>
              <a:gd name="connsiteY563" fmla="*/ 1306475 h 6858000"/>
              <a:gd name="connsiteX564" fmla="*/ 5052692 w 7467600"/>
              <a:gd name="connsiteY564" fmla="*/ 1292994 h 6858000"/>
              <a:gd name="connsiteX565" fmla="*/ 5200661 w 7467600"/>
              <a:gd name="connsiteY565" fmla="*/ 1635186 h 6858000"/>
              <a:gd name="connsiteX566" fmla="*/ 5297138 w 7467600"/>
              <a:gd name="connsiteY566" fmla="*/ 1906351 h 6858000"/>
              <a:gd name="connsiteX567" fmla="*/ 5052692 w 7467600"/>
              <a:gd name="connsiteY567" fmla="*/ 1292994 h 6858000"/>
              <a:gd name="connsiteX568" fmla="*/ 5009948 w 7467600"/>
              <a:gd name="connsiteY568" fmla="*/ 1273619 h 6858000"/>
              <a:gd name="connsiteX569" fmla="*/ 5121777 w 7467600"/>
              <a:gd name="connsiteY569" fmla="*/ 1654213 h 6858000"/>
              <a:gd name="connsiteX570" fmla="*/ 5293545 w 7467600"/>
              <a:gd name="connsiteY570" fmla="*/ 2072247 h 6858000"/>
              <a:gd name="connsiteX571" fmla="*/ 5294042 w 7467600"/>
              <a:gd name="connsiteY571" fmla="*/ 2065019 h 6858000"/>
              <a:gd name="connsiteX572" fmla="*/ 5171936 w 7467600"/>
              <a:gd name="connsiteY572" fmla="*/ 1647613 h 6858000"/>
              <a:gd name="connsiteX573" fmla="*/ 5009948 w 7467600"/>
              <a:gd name="connsiteY573" fmla="*/ 1273619 h 6858000"/>
              <a:gd name="connsiteX574" fmla="*/ 655236 w 7467600"/>
              <a:gd name="connsiteY574" fmla="*/ 1268632 h 6858000"/>
              <a:gd name="connsiteX575" fmla="*/ 839521 w 7467600"/>
              <a:gd name="connsiteY575" fmla="*/ 1685315 h 6858000"/>
              <a:gd name="connsiteX576" fmla="*/ 1109416 w 7467600"/>
              <a:gd name="connsiteY576" fmla="*/ 2061663 h 6858000"/>
              <a:gd name="connsiteX577" fmla="*/ 1298300 w 7467600"/>
              <a:gd name="connsiteY577" fmla="*/ 2247742 h 6858000"/>
              <a:gd name="connsiteX578" fmla="*/ 1125871 w 7467600"/>
              <a:gd name="connsiteY578" fmla="*/ 1989513 h 6858000"/>
              <a:gd name="connsiteX579" fmla="*/ 981574 w 7467600"/>
              <a:gd name="connsiteY579" fmla="*/ 1783157 h 6858000"/>
              <a:gd name="connsiteX580" fmla="*/ 922198 w 7467600"/>
              <a:gd name="connsiteY580" fmla="*/ 1677437 h 6858000"/>
              <a:gd name="connsiteX581" fmla="*/ 869293 w 7467600"/>
              <a:gd name="connsiteY581" fmla="*/ 1583214 h 6858000"/>
              <a:gd name="connsiteX582" fmla="*/ 751431 w 7467600"/>
              <a:gd name="connsiteY582" fmla="*/ 1405731 h 6858000"/>
              <a:gd name="connsiteX583" fmla="*/ 655236 w 7467600"/>
              <a:gd name="connsiteY583" fmla="*/ 1268632 h 6858000"/>
              <a:gd name="connsiteX584" fmla="*/ 6516292 w 7467600"/>
              <a:gd name="connsiteY584" fmla="*/ 1263064 h 6858000"/>
              <a:gd name="connsiteX585" fmla="*/ 5736320 w 7467600"/>
              <a:gd name="connsiteY585" fmla="*/ 1501803 h 6858000"/>
              <a:gd name="connsiteX586" fmla="*/ 6516292 w 7467600"/>
              <a:gd name="connsiteY586" fmla="*/ 1263064 h 6858000"/>
              <a:gd name="connsiteX587" fmla="*/ 291466 w 7467600"/>
              <a:gd name="connsiteY587" fmla="*/ 1250369 h 6858000"/>
              <a:gd name="connsiteX588" fmla="*/ 323180 w 7467600"/>
              <a:gd name="connsiteY588" fmla="*/ 1435283 h 6858000"/>
              <a:gd name="connsiteX589" fmla="*/ 349381 w 7467600"/>
              <a:gd name="connsiteY589" fmla="*/ 1875041 h 6858000"/>
              <a:gd name="connsiteX590" fmla="*/ 374363 w 7467600"/>
              <a:gd name="connsiteY590" fmla="*/ 1506494 h 6858000"/>
              <a:gd name="connsiteX591" fmla="*/ 302168 w 7467600"/>
              <a:gd name="connsiteY591" fmla="*/ 1274495 h 6858000"/>
              <a:gd name="connsiteX592" fmla="*/ 291466 w 7467600"/>
              <a:gd name="connsiteY592" fmla="*/ 1250369 h 6858000"/>
              <a:gd name="connsiteX593" fmla="*/ 678222 w 7467600"/>
              <a:gd name="connsiteY593" fmla="*/ 1248670 h 6858000"/>
              <a:gd name="connsiteX594" fmla="*/ 775536 w 7467600"/>
              <a:gd name="connsiteY594" fmla="*/ 1388015 h 6858000"/>
              <a:gd name="connsiteX595" fmla="*/ 894529 w 7467600"/>
              <a:gd name="connsiteY595" fmla="*/ 1567739 h 6858000"/>
              <a:gd name="connsiteX596" fmla="*/ 948000 w 7467600"/>
              <a:gd name="connsiteY596" fmla="*/ 1663088 h 6858000"/>
              <a:gd name="connsiteX597" fmla="*/ 1006812 w 7467600"/>
              <a:gd name="connsiteY597" fmla="*/ 1767683 h 6858000"/>
              <a:gd name="connsiteX598" fmla="*/ 1149133 w 7467600"/>
              <a:gd name="connsiteY598" fmla="*/ 1971513 h 6858000"/>
              <a:gd name="connsiteX599" fmla="*/ 1333952 w 7467600"/>
              <a:gd name="connsiteY599" fmla="*/ 2251620 h 6858000"/>
              <a:gd name="connsiteX600" fmla="*/ 1337329 w 7467600"/>
              <a:gd name="connsiteY600" fmla="*/ 2258350 h 6858000"/>
              <a:gd name="connsiteX601" fmla="*/ 1014726 w 7467600"/>
              <a:gd name="connsiteY601" fmla="*/ 1615556 h 6858000"/>
              <a:gd name="connsiteX602" fmla="*/ 678222 w 7467600"/>
              <a:gd name="connsiteY602" fmla="*/ 1248670 h 6858000"/>
              <a:gd name="connsiteX603" fmla="*/ 6691602 w 7467600"/>
              <a:gd name="connsiteY603" fmla="*/ 1140573 h 6858000"/>
              <a:gd name="connsiteX604" fmla="*/ 6571100 w 7467600"/>
              <a:gd name="connsiteY604" fmla="*/ 1183662 h 6858000"/>
              <a:gd name="connsiteX605" fmla="*/ 6241687 w 7467600"/>
              <a:gd name="connsiteY605" fmla="*/ 1257600 h 6858000"/>
              <a:gd name="connsiteX606" fmla="*/ 5693009 w 7467600"/>
              <a:gd name="connsiteY606" fmla="*/ 1478256 h 6858000"/>
              <a:gd name="connsiteX607" fmla="*/ 6548420 w 7467600"/>
              <a:gd name="connsiteY607" fmla="*/ 1214599 h 6858000"/>
              <a:gd name="connsiteX608" fmla="*/ 6605473 w 7467600"/>
              <a:gd name="connsiteY608" fmla="*/ 1184686 h 6858000"/>
              <a:gd name="connsiteX609" fmla="*/ 6691602 w 7467600"/>
              <a:gd name="connsiteY609" fmla="*/ 1140573 h 6858000"/>
              <a:gd name="connsiteX610" fmla="*/ 4002475 w 7467600"/>
              <a:gd name="connsiteY610" fmla="*/ 1037802 h 6858000"/>
              <a:gd name="connsiteX611" fmla="*/ 4000324 w 7467600"/>
              <a:gd name="connsiteY611" fmla="*/ 1039362 h 6858000"/>
              <a:gd name="connsiteX612" fmla="*/ 4002862 w 7467600"/>
              <a:gd name="connsiteY612" fmla="*/ 1042866 h 6858000"/>
              <a:gd name="connsiteX613" fmla="*/ 4002475 w 7467600"/>
              <a:gd name="connsiteY613" fmla="*/ 1037802 h 6858000"/>
              <a:gd name="connsiteX614" fmla="*/ 506322 w 7467600"/>
              <a:gd name="connsiteY614" fmla="*/ 1020997 h 6858000"/>
              <a:gd name="connsiteX615" fmla="*/ 533068 w 7467600"/>
              <a:gd name="connsiteY615" fmla="*/ 1029409 h 6858000"/>
              <a:gd name="connsiteX616" fmla="*/ 1232525 w 7467600"/>
              <a:gd name="connsiteY616" fmla="*/ 1804675 h 6858000"/>
              <a:gd name="connsiteX617" fmla="*/ 1388858 w 7467600"/>
              <a:gd name="connsiteY617" fmla="*/ 2368011 h 6858000"/>
              <a:gd name="connsiteX618" fmla="*/ 1384098 w 7467600"/>
              <a:gd name="connsiteY618" fmla="*/ 2378125 h 6858000"/>
              <a:gd name="connsiteX619" fmla="*/ 1425393 w 7467600"/>
              <a:gd name="connsiteY619" fmla="*/ 2589124 h 6858000"/>
              <a:gd name="connsiteX620" fmla="*/ 1424001 w 7467600"/>
              <a:gd name="connsiteY620" fmla="*/ 2597541 h 6858000"/>
              <a:gd name="connsiteX621" fmla="*/ 2152729 w 7467600"/>
              <a:gd name="connsiteY621" fmla="*/ 2864487 h 6858000"/>
              <a:gd name="connsiteX622" fmla="*/ 2020609 w 7467600"/>
              <a:gd name="connsiteY622" fmla="*/ 2539671 h 6858000"/>
              <a:gd name="connsiteX623" fmla="*/ 2018920 w 7467600"/>
              <a:gd name="connsiteY623" fmla="*/ 2536309 h 6858000"/>
              <a:gd name="connsiteX624" fmla="*/ 1342441 w 7467600"/>
              <a:gd name="connsiteY624" fmla="*/ 1173017 h 6858000"/>
              <a:gd name="connsiteX625" fmla="*/ 1367925 w 7467600"/>
              <a:gd name="connsiteY625" fmla="*/ 1135648 h 6858000"/>
              <a:gd name="connsiteX626" fmla="*/ 1771401 w 7467600"/>
              <a:gd name="connsiteY626" fmla="*/ 1806673 h 6858000"/>
              <a:gd name="connsiteX627" fmla="*/ 1972385 w 7467600"/>
              <a:gd name="connsiteY627" fmla="*/ 2198735 h 6858000"/>
              <a:gd name="connsiteX628" fmla="*/ 2040892 w 7467600"/>
              <a:gd name="connsiteY628" fmla="*/ 2405205 h 6858000"/>
              <a:gd name="connsiteX629" fmla="*/ 2131689 w 7467600"/>
              <a:gd name="connsiteY629" fmla="*/ 1936926 h 6858000"/>
              <a:gd name="connsiteX630" fmla="*/ 2454820 w 7467600"/>
              <a:gd name="connsiteY630" fmla="*/ 1248808 h 6858000"/>
              <a:gd name="connsiteX631" fmla="*/ 2492512 w 7467600"/>
              <a:gd name="connsiteY631" fmla="*/ 1302920 h 6858000"/>
              <a:gd name="connsiteX632" fmla="*/ 2081216 w 7467600"/>
              <a:gd name="connsiteY632" fmla="*/ 2527513 h 6858000"/>
              <a:gd name="connsiteX633" fmla="*/ 2081211 w 7467600"/>
              <a:gd name="connsiteY633" fmla="*/ 2528916 h 6858000"/>
              <a:gd name="connsiteX634" fmla="*/ 2199067 w 7467600"/>
              <a:gd name="connsiteY634" fmla="*/ 2884061 h 6858000"/>
              <a:gd name="connsiteX635" fmla="*/ 3192586 w 7467600"/>
              <a:gd name="connsiteY635" fmla="*/ 3411496 h 6858000"/>
              <a:gd name="connsiteX636" fmla="*/ 3182620 w 7467600"/>
              <a:gd name="connsiteY636" fmla="*/ 3483279 h 6858000"/>
              <a:gd name="connsiteX637" fmla="*/ 2435119 w 7467600"/>
              <a:gd name="connsiteY637" fmla="*/ 3080173 h 6858000"/>
              <a:gd name="connsiteX638" fmla="*/ 2410152 w 7467600"/>
              <a:gd name="connsiteY638" fmla="*/ 3063751 h 6858000"/>
              <a:gd name="connsiteX639" fmla="*/ 2408099 w 7467600"/>
              <a:gd name="connsiteY639" fmla="*/ 3064403 h 6858000"/>
              <a:gd name="connsiteX640" fmla="*/ 2407218 w 7467600"/>
              <a:gd name="connsiteY640" fmla="*/ 3070324 h 6858000"/>
              <a:gd name="connsiteX641" fmla="*/ 2380138 w 7467600"/>
              <a:gd name="connsiteY641" fmla="*/ 3099341 h 6858000"/>
              <a:gd name="connsiteX642" fmla="*/ 1765923 w 7467600"/>
              <a:gd name="connsiteY642" fmla="*/ 3581043 h 6858000"/>
              <a:gd name="connsiteX643" fmla="*/ 1702258 w 7467600"/>
              <a:gd name="connsiteY643" fmla="*/ 3612286 h 6858000"/>
              <a:gd name="connsiteX644" fmla="*/ 1538370 w 7467600"/>
              <a:gd name="connsiteY644" fmla="*/ 3811804 h 6858000"/>
              <a:gd name="connsiteX645" fmla="*/ 542867 w 7467600"/>
              <a:gd name="connsiteY645" fmla="*/ 4944092 h 6858000"/>
              <a:gd name="connsiteX646" fmla="*/ 515800 w 7467600"/>
              <a:gd name="connsiteY646" fmla="*/ 4862180 h 6858000"/>
              <a:gd name="connsiteX647" fmla="*/ 909145 w 7467600"/>
              <a:gd name="connsiteY647" fmla="*/ 4199225 h 6858000"/>
              <a:gd name="connsiteX648" fmla="*/ 1214067 w 7467600"/>
              <a:gd name="connsiteY648" fmla="*/ 3908561 h 6858000"/>
              <a:gd name="connsiteX649" fmla="*/ 640967 w 7467600"/>
              <a:gd name="connsiteY649" fmla="*/ 4105601 h 6858000"/>
              <a:gd name="connsiteX650" fmla="*/ 112563 w 7467600"/>
              <a:gd name="connsiteY650" fmla="*/ 4396952 h 6858000"/>
              <a:gd name="connsiteX651" fmla="*/ 0 w 7467600"/>
              <a:gd name="connsiteY651" fmla="*/ 4466006 h 6858000"/>
              <a:gd name="connsiteX652" fmla="*/ 0 w 7467600"/>
              <a:gd name="connsiteY652" fmla="*/ 4233763 h 6858000"/>
              <a:gd name="connsiteX653" fmla="*/ 36881 w 7467600"/>
              <a:gd name="connsiteY653" fmla="*/ 4200118 h 6858000"/>
              <a:gd name="connsiteX654" fmla="*/ 910534 w 7467600"/>
              <a:gd name="connsiteY654" fmla="*/ 3629753 h 6858000"/>
              <a:gd name="connsiteX655" fmla="*/ 1578717 w 7467600"/>
              <a:gd name="connsiteY655" fmla="*/ 3575982 h 6858000"/>
              <a:gd name="connsiteX656" fmla="*/ 2338780 w 7467600"/>
              <a:gd name="connsiteY656" fmla="*/ 3033725 h 6858000"/>
              <a:gd name="connsiteX657" fmla="*/ 1807991 w 7467600"/>
              <a:gd name="connsiteY657" fmla="*/ 2807184 h 6858000"/>
              <a:gd name="connsiteX658" fmla="*/ 1416358 w 7467600"/>
              <a:gd name="connsiteY658" fmla="*/ 3112571 h 6858000"/>
              <a:gd name="connsiteX659" fmla="*/ 939066 w 7467600"/>
              <a:gd name="connsiteY659" fmla="*/ 3378798 h 6858000"/>
              <a:gd name="connsiteX660" fmla="*/ 115099 w 7467600"/>
              <a:gd name="connsiteY660" fmla="*/ 3607650 h 6858000"/>
              <a:gd name="connsiteX661" fmla="*/ 97284 w 7467600"/>
              <a:gd name="connsiteY661" fmla="*/ 3520393 h 6858000"/>
              <a:gd name="connsiteX662" fmla="*/ 922050 w 7467600"/>
              <a:gd name="connsiteY662" fmla="*/ 3074867 h 6858000"/>
              <a:gd name="connsiteX663" fmla="*/ 1405265 w 7467600"/>
              <a:gd name="connsiteY663" fmla="*/ 3016319 h 6858000"/>
              <a:gd name="connsiteX664" fmla="*/ 1407512 w 7467600"/>
              <a:gd name="connsiteY664" fmla="*/ 3018001 h 6858000"/>
              <a:gd name="connsiteX665" fmla="*/ 1726266 w 7467600"/>
              <a:gd name="connsiteY665" fmla="*/ 2777274 h 6858000"/>
              <a:gd name="connsiteX666" fmla="*/ 625390 w 7467600"/>
              <a:gd name="connsiteY666" fmla="*/ 2514541 h 6858000"/>
              <a:gd name="connsiteX667" fmla="*/ 619799 w 7467600"/>
              <a:gd name="connsiteY667" fmla="*/ 2527180 h 6858000"/>
              <a:gd name="connsiteX668" fmla="*/ 310030 w 7467600"/>
              <a:gd name="connsiteY668" fmla="*/ 2771818 h 6858000"/>
              <a:gd name="connsiteX669" fmla="*/ 173877 w 7467600"/>
              <a:gd name="connsiteY669" fmla="*/ 2937056 h 6858000"/>
              <a:gd name="connsiteX670" fmla="*/ 77889 w 7467600"/>
              <a:gd name="connsiteY670" fmla="*/ 3138440 h 6858000"/>
              <a:gd name="connsiteX671" fmla="*/ 0 w 7467600"/>
              <a:gd name="connsiteY671" fmla="*/ 3271395 h 6858000"/>
              <a:gd name="connsiteX672" fmla="*/ 0 w 7467600"/>
              <a:gd name="connsiteY672" fmla="*/ 3153002 h 6858000"/>
              <a:gd name="connsiteX673" fmla="*/ 2386 w 7467600"/>
              <a:gd name="connsiteY673" fmla="*/ 3149203 h 6858000"/>
              <a:gd name="connsiteX674" fmla="*/ 89753 w 7467600"/>
              <a:gd name="connsiteY674" fmla="*/ 2987702 h 6858000"/>
              <a:gd name="connsiteX675" fmla="*/ 76869 w 7467600"/>
              <a:gd name="connsiteY675" fmla="*/ 3005404 h 6858000"/>
              <a:gd name="connsiteX676" fmla="*/ 32049 w 7467600"/>
              <a:gd name="connsiteY676" fmla="*/ 3065814 h 6858000"/>
              <a:gd name="connsiteX677" fmla="*/ 0 w 7467600"/>
              <a:gd name="connsiteY677" fmla="*/ 3108744 h 6858000"/>
              <a:gd name="connsiteX678" fmla="*/ 0 w 7467600"/>
              <a:gd name="connsiteY678" fmla="*/ 3058059 h 6858000"/>
              <a:gd name="connsiteX679" fmla="*/ 7610 w 7467600"/>
              <a:gd name="connsiteY679" fmla="*/ 3047889 h 6858000"/>
              <a:gd name="connsiteX680" fmla="*/ 52419 w 7467600"/>
              <a:gd name="connsiteY680" fmla="*/ 2987479 h 6858000"/>
              <a:gd name="connsiteX681" fmla="*/ 59142 w 7467600"/>
              <a:gd name="connsiteY681" fmla="*/ 2978488 h 6858000"/>
              <a:gd name="connsiteX682" fmla="*/ 0 w 7467600"/>
              <a:gd name="connsiteY682" fmla="*/ 3015334 h 6858000"/>
              <a:gd name="connsiteX683" fmla="*/ 0 w 7467600"/>
              <a:gd name="connsiteY683" fmla="*/ 2914286 h 6858000"/>
              <a:gd name="connsiteX684" fmla="*/ 36383 w 7467600"/>
              <a:gd name="connsiteY684" fmla="*/ 2901128 h 6858000"/>
              <a:gd name="connsiteX685" fmla="*/ 156329 w 7467600"/>
              <a:gd name="connsiteY685" fmla="*/ 2840533 h 6858000"/>
              <a:gd name="connsiteX686" fmla="*/ 358355 w 7467600"/>
              <a:gd name="connsiteY686" fmla="*/ 2620471 h 6858000"/>
              <a:gd name="connsiteX687" fmla="*/ 510577 w 7467600"/>
              <a:gd name="connsiteY687" fmla="*/ 2501244 h 6858000"/>
              <a:gd name="connsiteX688" fmla="*/ 211967 w 7467600"/>
              <a:gd name="connsiteY688" fmla="*/ 2479171 h 6858000"/>
              <a:gd name="connsiteX689" fmla="*/ 0 w 7467600"/>
              <a:gd name="connsiteY689" fmla="*/ 2476398 h 6858000"/>
              <a:gd name="connsiteX690" fmla="*/ 0 w 7467600"/>
              <a:gd name="connsiteY690" fmla="*/ 2389189 h 6858000"/>
              <a:gd name="connsiteX691" fmla="*/ 103062 w 7467600"/>
              <a:gd name="connsiteY691" fmla="*/ 2389518 h 6858000"/>
              <a:gd name="connsiteX692" fmla="*/ 510734 w 7467600"/>
              <a:gd name="connsiteY692" fmla="*/ 2416201 h 6858000"/>
              <a:gd name="connsiteX693" fmla="*/ 279257 w 7467600"/>
              <a:gd name="connsiteY693" fmla="*/ 2092102 h 6858000"/>
              <a:gd name="connsiteX694" fmla="*/ 65265 w 7467600"/>
              <a:gd name="connsiteY694" fmla="*/ 2006049 h 6858000"/>
              <a:gd name="connsiteX695" fmla="*/ 0 w 7467600"/>
              <a:gd name="connsiteY695" fmla="*/ 1982532 h 6858000"/>
              <a:gd name="connsiteX696" fmla="*/ 0 w 7467600"/>
              <a:gd name="connsiteY696" fmla="*/ 1912789 h 6858000"/>
              <a:gd name="connsiteX697" fmla="*/ 97460 w 7467600"/>
              <a:gd name="connsiteY697" fmla="*/ 1953725 h 6858000"/>
              <a:gd name="connsiteX698" fmla="*/ 221272 w 7467600"/>
              <a:gd name="connsiteY698" fmla="*/ 1980766 h 6858000"/>
              <a:gd name="connsiteX699" fmla="*/ 116765 w 7467600"/>
              <a:gd name="connsiteY699" fmla="*/ 1911033 h 6858000"/>
              <a:gd name="connsiteX700" fmla="*/ 16405 w 7467600"/>
              <a:gd name="connsiteY700" fmla="*/ 1803412 h 6858000"/>
              <a:gd name="connsiteX701" fmla="*/ 0 w 7467600"/>
              <a:gd name="connsiteY701" fmla="*/ 1784777 h 6858000"/>
              <a:gd name="connsiteX702" fmla="*/ 0 w 7467600"/>
              <a:gd name="connsiteY702" fmla="*/ 1740082 h 6858000"/>
              <a:gd name="connsiteX703" fmla="*/ 39394 w 7467600"/>
              <a:gd name="connsiteY703" fmla="*/ 1784856 h 6858000"/>
              <a:gd name="connsiteX704" fmla="*/ 135813 w 7467600"/>
              <a:gd name="connsiteY704" fmla="*/ 1888838 h 6858000"/>
              <a:gd name="connsiteX705" fmla="*/ 242575 w 7467600"/>
              <a:gd name="connsiteY705" fmla="*/ 1958841 h 6858000"/>
              <a:gd name="connsiteX706" fmla="*/ 82197 w 7467600"/>
              <a:gd name="connsiteY706" fmla="*/ 1754826 h 6858000"/>
              <a:gd name="connsiteX707" fmla="*/ 0 w 7467600"/>
              <a:gd name="connsiteY707" fmla="*/ 1679650 h 6858000"/>
              <a:gd name="connsiteX708" fmla="*/ 0 w 7467600"/>
              <a:gd name="connsiteY708" fmla="*/ 1602463 h 6858000"/>
              <a:gd name="connsiteX709" fmla="*/ 84689 w 7467600"/>
              <a:gd name="connsiteY709" fmla="*/ 1677442 h 6858000"/>
              <a:gd name="connsiteX710" fmla="*/ 298437 w 7467600"/>
              <a:gd name="connsiteY710" fmla="*/ 1968019 h 6858000"/>
              <a:gd name="connsiteX711" fmla="*/ 227269 w 7467600"/>
              <a:gd name="connsiteY711" fmla="*/ 1114064 h 6858000"/>
              <a:gd name="connsiteX712" fmla="*/ 248003 w 7467600"/>
              <a:gd name="connsiteY712" fmla="*/ 1089613 h 6858000"/>
              <a:gd name="connsiteX713" fmla="*/ 427020 w 7467600"/>
              <a:gd name="connsiteY713" fmla="*/ 1619803 h 6858000"/>
              <a:gd name="connsiteX714" fmla="*/ 340345 w 7467600"/>
              <a:gd name="connsiteY714" fmla="*/ 2027739 h 6858000"/>
              <a:gd name="connsiteX715" fmla="*/ 360865 w 7467600"/>
              <a:gd name="connsiteY715" fmla="*/ 2044827 h 6858000"/>
              <a:gd name="connsiteX716" fmla="*/ 560414 w 7467600"/>
              <a:gd name="connsiteY716" fmla="*/ 2421457 h 6858000"/>
              <a:gd name="connsiteX717" fmla="*/ 1359703 w 7467600"/>
              <a:gd name="connsiteY717" fmla="*/ 2578554 h 6858000"/>
              <a:gd name="connsiteX718" fmla="*/ 1359422 w 7467600"/>
              <a:gd name="connsiteY718" fmla="*/ 2577994 h 6858000"/>
              <a:gd name="connsiteX719" fmla="*/ 828701 w 7467600"/>
              <a:gd name="connsiteY719" fmla="*/ 1839520 h 6858000"/>
              <a:gd name="connsiteX720" fmla="*/ 494427 w 7467600"/>
              <a:gd name="connsiteY720" fmla="*/ 1092333 h 6858000"/>
              <a:gd name="connsiteX721" fmla="*/ 506322 w 7467600"/>
              <a:gd name="connsiteY721" fmla="*/ 1020997 h 6858000"/>
              <a:gd name="connsiteX722" fmla="*/ 4570198 w 7467600"/>
              <a:gd name="connsiteY722" fmla="*/ 978081 h 6858000"/>
              <a:gd name="connsiteX723" fmla="*/ 4523691 w 7467600"/>
              <a:gd name="connsiteY723" fmla="*/ 1127776 h 6858000"/>
              <a:gd name="connsiteX724" fmla="*/ 4509875 w 7467600"/>
              <a:gd name="connsiteY724" fmla="*/ 1167552 h 6858000"/>
              <a:gd name="connsiteX725" fmla="*/ 4478168 w 7467600"/>
              <a:gd name="connsiteY725" fmla="*/ 1260735 h 6858000"/>
              <a:gd name="connsiteX726" fmla="*/ 4409309 w 7467600"/>
              <a:gd name="connsiteY726" fmla="*/ 1666996 h 6858000"/>
              <a:gd name="connsiteX727" fmla="*/ 4370031 w 7467600"/>
              <a:gd name="connsiteY727" fmla="*/ 1955666 h 6858000"/>
              <a:gd name="connsiteX728" fmla="*/ 4570198 w 7467600"/>
              <a:gd name="connsiteY728" fmla="*/ 978081 h 6858000"/>
              <a:gd name="connsiteX729" fmla="*/ 4557898 w 7467600"/>
              <a:gd name="connsiteY729" fmla="*/ 900011 h 6858000"/>
              <a:gd name="connsiteX730" fmla="*/ 4344840 w 7467600"/>
              <a:gd name="connsiteY730" fmla="*/ 1922038 h 6858000"/>
              <a:gd name="connsiteX731" fmla="*/ 4378710 w 7467600"/>
              <a:gd name="connsiteY731" fmla="*/ 1665516 h 6858000"/>
              <a:gd name="connsiteX732" fmla="*/ 4448798 w 7467600"/>
              <a:gd name="connsiteY732" fmla="*/ 1253024 h 6858000"/>
              <a:gd name="connsiteX733" fmla="*/ 4480315 w 7467600"/>
              <a:gd name="connsiteY733" fmla="*/ 1158454 h 6858000"/>
              <a:gd name="connsiteX734" fmla="*/ 4494133 w 7467600"/>
              <a:gd name="connsiteY734" fmla="*/ 1118676 h 6858000"/>
              <a:gd name="connsiteX735" fmla="*/ 4557898 w 7467600"/>
              <a:gd name="connsiteY735" fmla="*/ 900011 h 6858000"/>
              <a:gd name="connsiteX736" fmla="*/ 5870151 w 7467600"/>
              <a:gd name="connsiteY736" fmla="*/ 898890 h 6858000"/>
              <a:gd name="connsiteX737" fmla="*/ 5861335 w 7467600"/>
              <a:gd name="connsiteY737" fmla="*/ 899177 h 6858000"/>
              <a:gd name="connsiteX738" fmla="*/ 5843702 w 7467600"/>
              <a:gd name="connsiteY738" fmla="*/ 899748 h 6858000"/>
              <a:gd name="connsiteX739" fmla="*/ 5651107 w 7467600"/>
              <a:gd name="connsiteY739" fmla="*/ 920306 h 6858000"/>
              <a:gd name="connsiteX740" fmla="*/ 5459407 w 7467600"/>
              <a:gd name="connsiteY740" fmla="*/ 940975 h 6858000"/>
              <a:gd name="connsiteX741" fmla="*/ 5374846 w 7467600"/>
              <a:gd name="connsiteY741" fmla="*/ 941988 h 6858000"/>
              <a:gd name="connsiteX742" fmla="*/ 5256105 w 7467600"/>
              <a:gd name="connsiteY742" fmla="*/ 945632 h 6858000"/>
              <a:gd name="connsiteX743" fmla="*/ 5107071 w 7467600"/>
              <a:gd name="connsiteY743" fmla="*/ 969720 h 6858000"/>
              <a:gd name="connsiteX744" fmla="*/ 4998681 w 7467600"/>
              <a:gd name="connsiteY744" fmla="*/ 988771 h 6858000"/>
              <a:gd name="connsiteX745" fmla="*/ 5870151 w 7467600"/>
              <a:gd name="connsiteY745" fmla="*/ 898890 h 6858000"/>
              <a:gd name="connsiteX746" fmla="*/ 5504425 w 7467600"/>
              <a:gd name="connsiteY746" fmla="*/ 848067 h 6858000"/>
              <a:gd name="connsiteX747" fmla="*/ 4968849 w 7467600"/>
              <a:gd name="connsiteY747" fmla="*/ 962318 h 6858000"/>
              <a:gd name="connsiteX748" fmla="*/ 5104039 w 7467600"/>
              <a:gd name="connsiteY748" fmla="*/ 940634 h 6858000"/>
              <a:gd name="connsiteX749" fmla="*/ 5256311 w 7467600"/>
              <a:gd name="connsiteY749" fmla="*/ 916490 h 6858000"/>
              <a:gd name="connsiteX750" fmla="*/ 5377381 w 7467600"/>
              <a:gd name="connsiteY750" fmla="*/ 912671 h 6858000"/>
              <a:gd name="connsiteX751" fmla="*/ 5460148 w 7467600"/>
              <a:gd name="connsiteY751" fmla="*/ 911442 h 6858000"/>
              <a:gd name="connsiteX752" fmla="*/ 5648971 w 7467600"/>
              <a:gd name="connsiteY752" fmla="*/ 891331 h 6858000"/>
              <a:gd name="connsiteX753" fmla="*/ 5844807 w 7467600"/>
              <a:gd name="connsiteY753" fmla="*/ 870718 h 6858000"/>
              <a:gd name="connsiteX754" fmla="*/ 5862975 w 7467600"/>
              <a:gd name="connsiteY754" fmla="*/ 869756 h 6858000"/>
              <a:gd name="connsiteX755" fmla="*/ 5920887 w 7467600"/>
              <a:gd name="connsiteY755" fmla="*/ 865929 h 6858000"/>
              <a:gd name="connsiteX756" fmla="*/ 5504425 w 7467600"/>
              <a:gd name="connsiteY756" fmla="*/ 848067 h 6858000"/>
              <a:gd name="connsiteX757" fmla="*/ 3607114 w 7467600"/>
              <a:gd name="connsiteY757" fmla="*/ 467441 h 6858000"/>
              <a:gd name="connsiteX758" fmla="*/ 3296242 w 7467600"/>
              <a:gd name="connsiteY758" fmla="*/ 807991 h 6858000"/>
              <a:gd name="connsiteX759" fmla="*/ 3174674 w 7467600"/>
              <a:gd name="connsiteY759" fmla="*/ 919759 h 6858000"/>
              <a:gd name="connsiteX760" fmla="*/ 3042978 w 7467600"/>
              <a:gd name="connsiteY760" fmla="*/ 1054894 h 6858000"/>
              <a:gd name="connsiteX761" fmla="*/ 2968914 w 7467600"/>
              <a:gd name="connsiteY761" fmla="*/ 1133756 h 6858000"/>
              <a:gd name="connsiteX762" fmla="*/ 3103823 w 7467600"/>
              <a:gd name="connsiteY762" fmla="*/ 1026814 h 6858000"/>
              <a:gd name="connsiteX763" fmla="*/ 3607114 w 7467600"/>
              <a:gd name="connsiteY763" fmla="*/ 467441 h 6858000"/>
              <a:gd name="connsiteX764" fmla="*/ 3744487 w 7467600"/>
              <a:gd name="connsiteY764" fmla="*/ 383136 h 6858000"/>
              <a:gd name="connsiteX765" fmla="*/ 3970213 w 7467600"/>
              <a:gd name="connsiteY765" fmla="*/ 995559 h 6858000"/>
              <a:gd name="connsiteX766" fmla="*/ 3744487 w 7467600"/>
              <a:gd name="connsiteY766" fmla="*/ 383136 h 6858000"/>
              <a:gd name="connsiteX767" fmla="*/ 3624562 w 7467600"/>
              <a:gd name="connsiteY767" fmla="*/ 367041 h 6858000"/>
              <a:gd name="connsiteX768" fmla="*/ 3489712 w 7467600"/>
              <a:gd name="connsiteY768" fmla="*/ 485386 h 6858000"/>
              <a:gd name="connsiteX769" fmla="*/ 3182994 w 7467600"/>
              <a:gd name="connsiteY769" fmla="*/ 828265 h 6858000"/>
              <a:gd name="connsiteX770" fmla="*/ 2892114 w 7467600"/>
              <a:gd name="connsiteY770" fmla="*/ 1172635 h 6858000"/>
              <a:gd name="connsiteX771" fmla="*/ 3021459 w 7467600"/>
              <a:gd name="connsiteY771" fmla="*/ 1035385 h 6858000"/>
              <a:gd name="connsiteX772" fmla="*/ 3153873 w 7467600"/>
              <a:gd name="connsiteY772" fmla="*/ 898971 h 6858000"/>
              <a:gd name="connsiteX773" fmla="*/ 3276511 w 7467600"/>
              <a:gd name="connsiteY773" fmla="*/ 786423 h 6858000"/>
              <a:gd name="connsiteX774" fmla="*/ 3584154 w 7467600"/>
              <a:gd name="connsiteY774" fmla="*/ 448218 h 6858000"/>
              <a:gd name="connsiteX775" fmla="*/ 3624562 w 7467600"/>
              <a:gd name="connsiteY775" fmla="*/ 367041 h 6858000"/>
              <a:gd name="connsiteX776" fmla="*/ 3766672 w 7467600"/>
              <a:gd name="connsiteY776" fmla="*/ 359429 h 6858000"/>
              <a:gd name="connsiteX777" fmla="*/ 3996338 w 7467600"/>
              <a:gd name="connsiteY777" fmla="*/ 968237 h 6858000"/>
              <a:gd name="connsiteX778" fmla="*/ 3766672 w 7467600"/>
              <a:gd name="connsiteY778" fmla="*/ 359429 h 6858000"/>
              <a:gd name="connsiteX779" fmla="*/ 5805386 w 7467600"/>
              <a:gd name="connsiteY779" fmla="*/ 239240 h 6858000"/>
              <a:gd name="connsiteX780" fmla="*/ 5736947 w 7467600"/>
              <a:gd name="connsiteY780" fmla="*/ 261367 h 6858000"/>
              <a:gd name="connsiteX781" fmla="*/ 5427012 w 7467600"/>
              <a:gd name="connsiteY781" fmla="*/ 311272 h 6858000"/>
              <a:gd name="connsiteX782" fmla="*/ 5147818 w 7467600"/>
              <a:gd name="connsiteY782" fmla="*/ 322112 h 6858000"/>
              <a:gd name="connsiteX783" fmla="*/ 5060854 w 7467600"/>
              <a:gd name="connsiteY783" fmla="*/ 311882 h 6858000"/>
              <a:gd name="connsiteX784" fmla="*/ 4945989 w 7467600"/>
              <a:gd name="connsiteY784" fmla="*/ 300516 h 6858000"/>
              <a:gd name="connsiteX785" fmla="*/ 5410479 w 7467600"/>
              <a:gd name="connsiteY785" fmla="*/ 348434 h 6858000"/>
              <a:gd name="connsiteX786" fmla="*/ 5805386 w 7467600"/>
              <a:gd name="connsiteY786" fmla="*/ 239240 h 6858000"/>
              <a:gd name="connsiteX787" fmla="*/ 5905192 w 7467600"/>
              <a:gd name="connsiteY787" fmla="*/ 163079 h 6858000"/>
              <a:gd name="connsiteX788" fmla="*/ 5865655 w 7467600"/>
              <a:gd name="connsiteY788" fmla="*/ 171901 h 6858000"/>
              <a:gd name="connsiteX789" fmla="*/ 5259740 w 7467600"/>
              <a:gd name="connsiteY789" fmla="*/ 257013 h 6858000"/>
              <a:gd name="connsiteX790" fmla="*/ 5208466 w 7467600"/>
              <a:gd name="connsiteY790" fmla="*/ 257550 h 6858000"/>
              <a:gd name="connsiteX791" fmla="*/ 4980204 w 7467600"/>
              <a:gd name="connsiteY791" fmla="*/ 271903 h 6858000"/>
              <a:gd name="connsiteX792" fmla="*/ 5068068 w 7467600"/>
              <a:gd name="connsiteY792" fmla="*/ 282244 h 6858000"/>
              <a:gd name="connsiteX793" fmla="*/ 5153231 w 7467600"/>
              <a:gd name="connsiteY793" fmla="*/ 292240 h 6858000"/>
              <a:gd name="connsiteX794" fmla="*/ 5426491 w 7467600"/>
              <a:gd name="connsiteY794" fmla="*/ 281128 h 6858000"/>
              <a:gd name="connsiteX795" fmla="*/ 5731212 w 7467600"/>
              <a:gd name="connsiteY795" fmla="*/ 231951 h 6858000"/>
              <a:gd name="connsiteX796" fmla="*/ 5905192 w 7467600"/>
              <a:gd name="connsiteY796" fmla="*/ 163079 h 6858000"/>
              <a:gd name="connsiteX797" fmla="*/ 5944437 w 7467600"/>
              <a:gd name="connsiteY797" fmla="*/ 113829 h 6858000"/>
              <a:gd name="connsiteX798" fmla="*/ 5825032 w 7467600"/>
              <a:gd name="connsiteY798" fmla="*/ 146405 h 6858000"/>
              <a:gd name="connsiteX799" fmla="*/ 4955599 w 7467600"/>
              <a:gd name="connsiteY799" fmla="*/ 247008 h 6858000"/>
              <a:gd name="connsiteX800" fmla="*/ 5210104 w 7467600"/>
              <a:gd name="connsiteY800" fmla="*/ 228123 h 6858000"/>
              <a:gd name="connsiteX801" fmla="*/ 5261015 w 7467600"/>
              <a:gd name="connsiteY801" fmla="*/ 227087 h 6858000"/>
              <a:gd name="connsiteX802" fmla="*/ 5861181 w 7467600"/>
              <a:gd name="connsiteY802" fmla="*/ 143093 h 6858000"/>
              <a:gd name="connsiteX803" fmla="*/ 5961252 w 7467600"/>
              <a:gd name="connsiteY803" fmla="*/ 114820 h 6858000"/>
              <a:gd name="connsiteX804" fmla="*/ 5944437 w 7467600"/>
              <a:gd name="connsiteY804" fmla="*/ 113829 h 6858000"/>
              <a:gd name="connsiteX805" fmla="*/ 3882765 w 7467600"/>
              <a:gd name="connsiteY805" fmla="*/ 0 h 6858000"/>
              <a:gd name="connsiteX806" fmla="*/ 3995099 w 7467600"/>
              <a:gd name="connsiteY806" fmla="*/ 0 h 6858000"/>
              <a:gd name="connsiteX807" fmla="*/ 4163818 w 7467600"/>
              <a:gd name="connsiteY807" fmla="*/ 234104 h 6858000"/>
              <a:gd name="connsiteX808" fmla="*/ 4172099 w 7467600"/>
              <a:gd name="connsiteY808" fmla="*/ 234207 h 6858000"/>
              <a:gd name="connsiteX809" fmla="*/ 4784282 w 7467600"/>
              <a:gd name="connsiteY809" fmla="*/ 276561 h 6858000"/>
              <a:gd name="connsiteX810" fmla="*/ 4801687 w 7467600"/>
              <a:gd name="connsiteY810" fmla="*/ 267764 h 6858000"/>
              <a:gd name="connsiteX811" fmla="*/ 6082788 w 7467600"/>
              <a:gd name="connsiteY811" fmla="*/ 64119 h 6858000"/>
              <a:gd name="connsiteX812" fmla="*/ 6099442 w 7467600"/>
              <a:gd name="connsiteY812" fmla="*/ 82568 h 6858000"/>
              <a:gd name="connsiteX813" fmla="*/ 4804137 w 7467600"/>
              <a:gd name="connsiteY813" fmla="*/ 320931 h 6858000"/>
              <a:gd name="connsiteX814" fmla="*/ 4227047 w 7467600"/>
              <a:gd name="connsiteY814" fmla="*/ 313415 h 6858000"/>
              <a:gd name="connsiteX815" fmla="*/ 4346041 w 7467600"/>
              <a:gd name="connsiteY815" fmla="*/ 456086 h 6858000"/>
              <a:gd name="connsiteX816" fmla="*/ 4870967 w 7467600"/>
              <a:gd name="connsiteY816" fmla="*/ 963061 h 6858000"/>
              <a:gd name="connsiteX817" fmla="*/ 4889647 w 7467600"/>
              <a:gd name="connsiteY817" fmla="*/ 957147 h 6858000"/>
              <a:gd name="connsiteX818" fmla="*/ 5422504 w 7467600"/>
              <a:gd name="connsiteY818" fmla="*/ 805191 h 6858000"/>
              <a:gd name="connsiteX819" fmla="*/ 6087656 w 7467600"/>
              <a:gd name="connsiteY819" fmla="*/ 826703 h 6858000"/>
              <a:gd name="connsiteX820" fmla="*/ 6058717 w 7467600"/>
              <a:gd name="connsiteY820" fmla="*/ 865992 h 6858000"/>
              <a:gd name="connsiteX821" fmla="*/ 4974153 w 7467600"/>
              <a:gd name="connsiteY821" fmla="*/ 1045456 h 6858000"/>
              <a:gd name="connsiteX822" fmla="*/ 5627835 w 7467600"/>
              <a:gd name="connsiteY822" fmla="*/ 1472077 h 6858000"/>
              <a:gd name="connsiteX823" fmla="*/ 5629817 w 7467600"/>
              <a:gd name="connsiteY823" fmla="*/ 1471412 h 6858000"/>
              <a:gd name="connsiteX824" fmla="*/ 5634124 w 7467600"/>
              <a:gd name="connsiteY824" fmla="*/ 1470572 h 6858000"/>
              <a:gd name="connsiteX825" fmla="*/ 5755832 w 7467600"/>
              <a:gd name="connsiteY825" fmla="*/ 1383886 h 6858000"/>
              <a:gd name="connsiteX826" fmla="*/ 6014186 w 7467600"/>
              <a:gd name="connsiteY826" fmla="*/ 1279799 h 6858000"/>
              <a:gd name="connsiteX827" fmla="*/ 6901619 w 7467600"/>
              <a:gd name="connsiteY827" fmla="*/ 1047874 h 6858000"/>
              <a:gd name="connsiteX828" fmla="*/ 6931566 w 7467600"/>
              <a:gd name="connsiteY828" fmla="*/ 1062034 h 6858000"/>
              <a:gd name="connsiteX829" fmla="*/ 5790982 w 7467600"/>
              <a:gd name="connsiteY829" fmla="*/ 1561380 h 6858000"/>
              <a:gd name="connsiteX830" fmla="*/ 6188971 w 7467600"/>
              <a:gd name="connsiteY830" fmla="*/ 1755168 h 6858000"/>
              <a:gd name="connsiteX831" fmla="*/ 6202446 w 7467600"/>
              <a:gd name="connsiteY831" fmla="*/ 1752268 h 6858000"/>
              <a:gd name="connsiteX832" fmla="*/ 7179560 w 7467600"/>
              <a:gd name="connsiteY832" fmla="*/ 1467551 h 6858000"/>
              <a:gd name="connsiteX833" fmla="*/ 7158730 w 7467600"/>
              <a:gd name="connsiteY833" fmla="*/ 1507835 h 6858000"/>
              <a:gd name="connsiteX834" fmla="*/ 6326959 w 7467600"/>
              <a:gd name="connsiteY834" fmla="*/ 1817686 h 6858000"/>
              <a:gd name="connsiteX835" fmla="*/ 6537433 w 7467600"/>
              <a:gd name="connsiteY835" fmla="*/ 1907790 h 6858000"/>
              <a:gd name="connsiteX836" fmla="*/ 6550221 w 7467600"/>
              <a:gd name="connsiteY836" fmla="*/ 1910729 h 6858000"/>
              <a:gd name="connsiteX837" fmla="*/ 6964438 w 7467600"/>
              <a:gd name="connsiteY837" fmla="*/ 2209505 h 6858000"/>
              <a:gd name="connsiteX838" fmla="*/ 7367862 w 7467600"/>
              <a:gd name="connsiteY838" fmla="*/ 2806833 h 6858000"/>
              <a:gd name="connsiteX839" fmla="*/ 7364329 w 7467600"/>
              <a:gd name="connsiteY839" fmla="*/ 2826907 h 6858000"/>
              <a:gd name="connsiteX840" fmla="*/ 7290545 w 7467600"/>
              <a:gd name="connsiteY840" fmla="*/ 2850663 h 6858000"/>
              <a:gd name="connsiteX841" fmla="*/ 6472036 w 7467600"/>
              <a:gd name="connsiteY841" fmla="*/ 1959003 h 6858000"/>
              <a:gd name="connsiteX842" fmla="*/ 5792897 w 7467600"/>
              <a:gd name="connsiteY842" fmla="*/ 1647747 h 6858000"/>
              <a:gd name="connsiteX843" fmla="*/ 5842751 w 7467600"/>
              <a:gd name="connsiteY843" fmla="*/ 1816112 h 6858000"/>
              <a:gd name="connsiteX844" fmla="*/ 5847424 w 7467600"/>
              <a:gd name="connsiteY844" fmla="*/ 1815776 h 6858000"/>
              <a:gd name="connsiteX845" fmla="*/ 6399821 w 7467600"/>
              <a:gd name="connsiteY845" fmla="*/ 2344799 h 6858000"/>
              <a:gd name="connsiteX846" fmla="*/ 6323232 w 7467600"/>
              <a:gd name="connsiteY846" fmla="*/ 2389634 h 6858000"/>
              <a:gd name="connsiteX847" fmla="*/ 5942958 w 7467600"/>
              <a:gd name="connsiteY847" fmla="*/ 2077708 h 6858000"/>
              <a:gd name="connsiteX848" fmla="*/ 5921559 w 7467600"/>
              <a:gd name="connsiteY848" fmla="*/ 2378596 h 6858000"/>
              <a:gd name="connsiteX849" fmla="*/ 5817651 w 7467600"/>
              <a:gd name="connsiteY849" fmla="*/ 3023919 h 6858000"/>
              <a:gd name="connsiteX850" fmla="*/ 5729634 w 7467600"/>
              <a:gd name="connsiteY850" fmla="*/ 3051849 h 6858000"/>
              <a:gd name="connsiteX851" fmla="*/ 5611018 w 7467600"/>
              <a:gd name="connsiteY851" fmla="*/ 2316769 h 6858000"/>
              <a:gd name="connsiteX852" fmla="*/ 5687608 w 7467600"/>
              <a:gd name="connsiteY852" fmla="*/ 2039972 h 6858000"/>
              <a:gd name="connsiteX853" fmla="*/ 5657554 w 7467600"/>
              <a:gd name="connsiteY853" fmla="*/ 1576445 h 6858000"/>
              <a:gd name="connsiteX854" fmla="*/ 5150475 w 7467600"/>
              <a:gd name="connsiteY854" fmla="*/ 1274012 h 6858000"/>
              <a:gd name="connsiteX855" fmla="*/ 5349142 w 7467600"/>
              <a:gd name="connsiteY855" fmla="*/ 2204405 h 6858000"/>
              <a:gd name="connsiteX856" fmla="*/ 5262214 w 7467600"/>
              <a:gd name="connsiteY856" fmla="*/ 2233836 h 6858000"/>
              <a:gd name="connsiteX857" fmla="*/ 4981539 w 7467600"/>
              <a:gd name="connsiteY857" fmla="*/ 1542201 h 6858000"/>
              <a:gd name="connsiteX858" fmla="*/ 4958461 w 7467600"/>
              <a:gd name="connsiteY858" fmla="*/ 1136957 h 6858000"/>
              <a:gd name="connsiteX859" fmla="*/ 4655015 w 7467600"/>
              <a:gd name="connsiteY859" fmla="*/ 891426 h 6858000"/>
              <a:gd name="connsiteX860" fmla="*/ 4348002 w 7467600"/>
              <a:gd name="connsiteY860" fmla="*/ 2205895 h 6858000"/>
              <a:gd name="connsiteX861" fmla="*/ 4262250 w 7467600"/>
              <a:gd name="connsiteY861" fmla="*/ 2219972 h 6858000"/>
              <a:gd name="connsiteX862" fmla="*/ 4550611 w 7467600"/>
              <a:gd name="connsiteY862" fmla="*/ 817540 h 6858000"/>
              <a:gd name="connsiteX863" fmla="*/ 4564418 w 7467600"/>
              <a:gd name="connsiteY863" fmla="*/ 808293 h 6858000"/>
              <a:gd name="connsiteX864" fmla="*/ 4266388 w 7467600"/>
              <a:gd name="connsiteY864" fmla="*/ 500083 h 6858000"/>
              <a:gd name="connsiteX865" fmla="*/ 4032842 w 7467600"/>
              <a:gd name="connsiteY865" fmla="*/ 211809 h 6858000"/>
              <a:gd name="connsiteX866" fmla="*/ 3882765 w 7467600"/>
              <a:gd name="connsiteY866" fmla="*/ 0 h 6858000"/>
              <a:gd name="connsiteX867" fmla="*/ 3721337 w 7467600"/>
              <a:gd name="connsiteY867" fmla="*/ 0 h 6858000"/>
              <a:gd name="connsiteX868" fmla="*/ 3797544 w 7467600"/>
              <a:gd name="connsiteY868" fmla="*/ 0 h 6858000"/>
              <a:gd name="connsiteX869" fmla="*/ 3775734 w 7467600"/>
              <a:gd name="connsiteY869" fmla="*/ 95131 h 6858000"/>
              <a:gd name="connsiteX870" fmla="*/ 3724807 w 7467600"/>
              <a:gd name="connsiteY870" fmla="*/ 272257 h 6858000"/>
              <a:gd name="connsiteX871" fmla="*/ 3726844 w 7467600"/>
              <a:gd name="connsiteY871" fmla="*/ 282988 h 6858000"/>
              <a:gd name="connsiteX872" fmla="*/ 3742664 w 7467600"/>
              <a:gd name="connsiteY872" fmla="*/ 279918 h 6858000"/>
              <a:gd name="connsiteX873" fmla="*/ 4103910 w 7467600"/>
              <a:gd name="connsiteY873" fmla="*/ 1161917 h 6858000"/>
              <a:gd name="connsiteX874" fmla="*/ 4020269 w 7467600"/>
              <a:gd name="connsiteY874" fmla="*/ 1200406 h 6858000"/>
              <a:gd name="connsiteX875" fmla="*/ 3674882 w 7467600"/>
              <a:gd name="connsiteY875" fmla="*/ 488524 h 6858000"/>
              <a:gd name="connsiteX876" fmla="*/ 3132682 w 7467600"/>
              <a:gd name="connsiteY876" fmla="*/ 1072284 h 6858000"/>
              <a:gd name="connsiteX877" fmla="*/ 2716346 w 7467600"/>
              <a:gd name="connsiteY877" fmla="*/ 1276376 h 6858000"/>
              <a:gd name="connsiteX878" fmla="*/ 2716772 w 7467600"/>
              <a:gd name="connsiteY878" fmla="*/ 1255462 h 6858000"/>
              <a:gd name="connsiteX879" fmla="*/ 3471096 w 7467600"/>
              <a:gd name="connsiteY879" fmla="*/ 437072 h 6858000"/>
              <a:gd name="connsiteX880" fmla="*/ 3639057 w 7467600"/>
              <a:gd name="connsiteY880" fmla="*/ 286334 h 6858000"/>
              <a:gd name="connsiteX881" fmla="*/ 3640309 w 7467600"/>
              <a:gd name="connsiteY881" fmla="*/ 284664 h 6858000"/>
              <a:gd name="connsiteX882" fmla="*/ 3646022 w 7467600"/>
              <a:gd name="connsiteY882" fmla="*/ 276711 h 6858000"/>
              <a:gd name="connsiteX883" fmla="*/ 3707943 w 7467600"/>
              <a:gd name="connsiteY883" fmla="*/ 65958 h 6858000"/>
              <a:gd name="connsiteX884" fmla="*/ 3721337 w 7467600"/>
              <a:gd name="connsiteY884" fmla="*/ 0 h 6858000"/>
              <a:gd name="connsiteX885" fmla="*/ 2867960 w 7467600"/>
              <a:gd name="connsiteY885" fmla="*/ 0 h 6858000"/>
              <a:gd name="connsiteX886" fmla="*/ 2926351 w 7467600"/>
              <a:gd name="connsiteY886" fmla="*/ 0 h 6858000"/>
              <a:gd name="connsiteX887" fmla="*/ 2902823 w 7467600"/>
              <a:gd name="connsiteY887" fmla="*/ 262929 h 6858000"/>
              <a:gd name="connsiteX888" fmla="*/ 2940663 w 7467600"/>
              <a:gd name="connsiteY888" fmla="*/ 140884 h 6858000"/>
              <a:gd name="connsiteX889" fmla="*/ 2947039 w 7467600"/>
              <a:gd name="connsiteY889" fmla="*/ 122524 h 6858000"/>
              <a:gd name="connsiteX890" fmla="*/ 2984316 w 7467600"/>
              <a:gd name="connsiteY890" fmla="*/ 0 h 6858000"/>
              <a:gd name="connsiteX891" fmla="*/ 3016114 w 7467600"/>
              <a:gd name="connsiteY891" fmla="*/ 0 h 6858000"/>
              <a:gd name="connsiteX892" fmla="*/ 2979949 w 7467600"/>
              <a:gd name="connsiteY892" fmla="*/ 119274 h 6858000"/>
              <a:gd name="connsiteX893" fmla="*/ 3023879 w 7467600"/>
              <a:gd name="connsiteY893" fmla="*/ 0 h 6858000"/>
              <a:gd name="connsiteX894" fmla="*/ 3105400 w 7467600"/>
              <a:gd name="connsiteY894" fmla="*/ 0 h 6858000"/>
              <a:gd name="connsiteX895" fmla="*/ 3094669 w 7467600"/>
              <a:gd name="connsiteY895" fmla="*/ 30308 h 6858000"/>
              <a:gd name="connsiteX896" fmla="*/ 2901945 w 7467600"/>
              <a:gd name="connsiteY896" fmla="*/ 466538 h 6858000"/>
              <a:gd name="connsiteX897" fmla="*/ 2815209 w 7467600"/>
              <a:gd name="connsiteY897" fmla="*/ 497361 h 6858000"/>
              <a:gd name="connsiteX898" fmla="*/ 2844845 w 7467600"/>
              <a:gd name="connsiteY898" fmla="*/ 127638 h 6858000"/>
              <a:gd name="connsiteX899" fmla="*/ 2867960 w 7467600"/>
              <a:gd name="connsiteY899" fmla="*/ 0 h 6858000"/>
              <a:gd name="connsiteX900" fmla="*/ 1057230 w 7467600"/>
              <a:gd name="connsiteY900" fmla="*/ 0 h 6858000"/>
              <a:gd name="connsiteX901" fmla="*/ 1111003 w 7467600"/>
              <a:gd name="connsiteY901" fmla="*/ 0 h 6858000"/>
              <a:gd name="connsiteX902" fmla="*/ 1125553 w 7467600"/>
              <a:gd name="connsiteY902" fmla="*/ 52588 h 6858000"/>
              <a:gd name="connsiteX903" fmla="*/ 1304276 w 7467600"/>
              <a:gd name="connsiteY903" fmla="*/ 476275 h 6858000"/>
              <a:gd name="connsiteX904" fmla="*/ 1492066 w 7467600"/>
              <a:gd name="connsiteY904" fmla="*/ 886333 h 6858000"/>
              <a:gd name="connsiteX905" fmla="*/ 1423698 w 7467600"/>
              <a:gd name="connsiteY905" fmla="*/ 710817 h 6858000"/>
              <a:gd name="connsiteX906" fmla="*/ 1357609 w 7467600"/>
              <a:gd name="connsiteY906" fmla="*/ 532892 h 6858000"/>
              <a:gd name="connsiteX907" fmla="*/ 1309550 w 7467600"/>
              <a:gd name="connsiteY907" fmla="*/ 374031 h 6858000"/>
              <a:gd name="connsiteX908" fmla="*/ 1193673 w 7467600"/>
              <a:gd name="connsiteY908" fmla="*/ 49533 h 6858000"/>
              <a:gd name="connsiteX909" fmla="*/ 1164391 w 7467600"/>
              <a:gd name="connsiteY909" fmla="*/ 0 h 6858000"/>
              <a:gd name="connsiteX910" fmla="*/ 1200666 w 7467600"/>
              <a:gd name="connsiteY910" fmla="*/ 0 h 6858000"/>
              <a:gd name="connsiteX911" fmla="*/ 1223408 w 7467600"/>
              <a:gd name="connsiteY911" fmla="*/ 38996 h 6858000"/>
              <a:gd name="connsiteX912" fmla="*/ 1339635 w 7467600"/>
              <a:gd name="connsiteY912" fmla="*/ 365517 h 6858000"/>
              <a:gd name="connsiteX913" fmla="*/ 1387469 w 7467600"/>
              <a:gd name="connsiteY913" fmla="*/ 523079 h 6858000"/>
              <a:gd name="connsiteX914" fmla="*/ 1452685 w 7467600"/>
              <a:gd name="connsiteY914" fmla="*/ 699806 h 6858000"/>
              <a:gd name="connsiteX915" fmla="*/ 1492092 w 7467600"/>
              <a:gd name="connsiteY915" fmla="*/ 800424 h 6858000"/>
              <a:gd name="connsiteX916" fmla="*/ 1455302 w 7467600"/>
              <a:gd name="connsiteY916" fmla="*/ 632913 h 6858000"/>
              <a:gd name="connsiteX917" fmla="*/ 1222336 w 7467600"/>
              <a:gd name="connsiteY917" fmla="*/ 9480 h 6858000"/>
              <a:gd name="connsiteX918" fmla="*/ 1214634 w 7467600"/>
              <a:gd name="connsiteY918" fmla="*/ 0 h 6858000"/>
              <a:gd name="connsiteX919" fmla="*/ 1289827 w 7467600"/>
              <a:gd name="connsiteY919" fmla="*/ 0 h 6858000"/>
              <a:gd name="connsiteX920" fmla="*/ 1321076 w 7467600"/>
              <a:gd name="connsiteY920" fmla="*/ 59722 h 6858000"/>
              <a:gd name="connsiteX921" fmla="*/ 1512579 w 7467600"/>
              <a:gd name="connsiteY921" fmla="*/ 626441 h 6858000"/>
              <a:gd name="connsiteX922" fmla="*/ 1506076 w 7467600"/>
              <a:gd name="connsiteY922" fmla="*/ 1089289 h 6858000"/>
              <a:gd name="connsiteX923" fmla="*/ 1486346 w 7467600"/>
              <a:gd name="connsiteY923" fmla="*/ 1079919 h 6858000"/>
              <a:gd name="connsiteX924" fmla="*/ 1070511 w 7467600"/>
              <a:gd name="connsiteY924" fmla="*/ 48609 h 6858000"/>
              <a:gd name="connsiteX925" fmla="*/ 1057230 w 7467600"/>
              <a:gd name="connsiteY925" fmla="*/ 0 h 6858000"/>
              <a:gd name="connsiteX926" fmla="*/ 43151 w 7467600"/>
              <a:gd name="connsiteY926" fmla="*/ 0 h 6858000"/>
              <a:gd name="connsiteX927" fmla="*/ 95283 w 7467600"/>
              <a:gd name="connsiteY927" fmla="*/ 0 h 6858000"/>
              <a:gd name="connsiteX928" fmla="*/ 300708 w 7467600"/>
              <a:gd name="connsiteY928" fmla="*/ 154571 h 6858000"/>
              <a:gd name="connsiteX929" fmla="*/ 530414 w 7467600"/>
              <a:gd name="connsiteY929" fmla="*/ 354673 h 6858000"/>
              <a:gd name="connsiteX930" fmla="*/ 333785 w 7467600"/>
              <a:gd name="connsiteY930" fmla="*/ 161564 h 6858000"/>
              <a:gd name="connsiteX931" fmla="*/ 147005 w 7467600"/>
              <a:gd name="connsiteY931" fmla="*/ 0 h 6858000"/>
              <a:gd name="connsiteX932" fmla="*/ 272509 w 7467600"/>
              <a:gd name="connsiteY932" fmla="*/ 0 h 6858000"/>
              <a:gd name="connsiteX933" fmla="*/ 326276 w 7467600"/>
              <a:gd name="connsiteY933" fmla="*/ 45847 h 6858000"/>
              <a:gd name="connsiteX934" fmla="*/ 823759 w 7467600"/>
              <a:gd name="connsiteY934" fmla="*/ 574145 h 6858000"/>
              <a:gd name="connsiteX935" fmla="*/ 811254 w 7467600"/>
              <a:gd name="connsiteY935" fmla="*/ 665546 h 6858000"/>
              <a:gd name="connsiteX936" fmla="*/ 154042 w 7467600"/>
              <a:gd name="connsiteY936" fmla="*/ 261522 h 6858000"/>
              <a:gd name="connsiteX937" fmla="*/ 13550 w 7467600"/>
              <a:gd name="connsiteY937" fmla="*/ 158423 h 6858000"/>
              <a:gd name="connsiteX938" fmla="*/ 0 w 7467600"/>
              <a:gd name="connsiteY938" fmla="*/ 146618 h 6858000"/>
              <a:gd name="connsiteX939" fmla="*/ 0 w 7467600"/>
              <a:gd name="connsiteY939" fmla="*/ 59161 h 6858000"/>
              <a:gd name="connsiteX940" fmla="*/ 45427 w 7467600"/>
              <a:gd name="connsiteY940" fmla="*/ 101078 h 6858000"/>
              <a:gd name="connsiteX941" fmla="*/ 630103 w 7467600"/>
              <a:gd name="connsiteY941" fmla="*/ 485885 h 6858000"/>
              <a:gd name="connsiteX942" fmla="*/ 532040 w 7467600"/>
              <a:gd name="connsiteY942" fmla="*/ 399359 h 6858000"/>
              <a:gd name="connsiteX943" fmla="*/ 517618 w 7467600"/>
              <a:gd name="connsiteY943" fmla="*/ 385726 h 6858000"/>
              <a:gd name="connsiteX944" fmla="*/ 285074 w 7467600"/>
              <a:gd name="connsiteY944" fmla="*/ 182755 h 6858000"/>
              <a:gd name="connsiteX945" fmla="*/ 43151 w 7467600"/>
              <a:gd name="connsiteY945"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289862 w 7467600"/>
              <a:gd name="connsiteY4" fmla="*/ 6659827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1019354 w 7467600"/>
              <a:gd name="connsiteY13" fmla="*/ 6315006 h 6858000"/>
              <a:gd name="connsiteX14" fmla="*/ 441046 w 7467600"/>
              <a:gd name="connsiteY14" fmla="*/ 6691153 h 6858000"/>
              <a:gd name="connsiteX15" fmla="*/ 1019354 w 7467600"/>
              <a:gd name="connsiteY15" fmla="*/ 6315006 h 6858000"/>
              <a:gd name="connsiteX16" fmla="*/ 991680 w 7467600"/>
              <a:gd name="connsiteY16" fmla="*/ 6298413 h 6858000"/>
              <a:gd name="connsiteX17" fmla="*/ 409060 w 7467600"/>
              <a:gd name="connsiteY17" fmla="*/ 6671470 h 6858000"/>
              <a:gd name="connsiteX18" fmla="*/ 991680 w 7467600"/>
              <a:gd name="connsiteY18" fmla="*/ 6298413 h 6858000"/>
              <a:gd name="connsiteX19" fmla="*/ 103333 w 7467600"/>
              <a:gd name="connsiteY19" fmla="*/ 5699602 h 6858000"/>
              <a:gd name="connsiteX20" fmla="*/ 233938 w 7467600"/>
              <a:gd name="connsiteY20" fmla="*/ 5809416 h 6858000"/>
              <a:gd name="connsiteX21" fmla="*/ 883580 w 7467600"/>
              <a:gd name="connsiteY21" fmla="*/ 6180710 h 6858000"/>
              <a:gd name="connsiteX22" fmla="*/ 487337 w 7467600"/>
              <a:gd name="connsiteY22" fmla="*/ 5950182 h 6858000"/>
              <a:gd name="connsiteX23" fmla="*/ 354051 w 7467600"/>
              <a:gd name="connsiteY23" fmla="*/ 5854912 h 6858000"/>
              <a:gd name="connsiteX24" fmla="*/ 195436 w 7467600"/>
              <a:gd name="connsiteY24" fmla="*/ 5755068 h 6858000"/>
              <a:gd name="connsiteX25" fmla="*/ 103333 w 7467600"/>
              <a:gd name="connsiteY25" fmla="*/ 5699602 h 6858000"/>
              <a:gd name="connsiteX26" fmla="*/ 5539432 w 7467600"/>
              <a:gd name="connsiteY26" fmla="*/ 5642928 h 6858000"/>
              <a:gd name="connsiteX27" fmla="*/ 5555462 w 7467600"/>
              <a:gd name="connsiteY27" fmla="*/ 5694454 h 6858000"/>
              <a:gd name="connsiteX28" fmla="*/ 5828270 w 7467600"/>
              <a:gd name="connsiteY28" fmla="*/ 6320663 h 6858000"/>
              <a:gd name="connsiteX29" fmla="*/ 5947416 w 7467600"/>
              <a:gd name="connsiteY29" fmla="*/ 6574846 h 6858000"/>
              <a:gd name="connsiteX30" fmla="*/ 5539432 w 7467600"/>
              <a:gd name="connsiteY30" fmla="*/ 5642928 h 6858000"/>
              <a:gd name="connsiteX31" fmla="*/ 51253 w 7467600"/>
              <a:gd name="connsiteY31" fmla="*/ 5631825 h 6858000"/>
              <a:gd name="connsiteX32" fmla="*/ 211622 w 7467600"/>
              <a:gd name="connsiteY32" fmla="*/ 5728803 h 6858000"/>
              <a:gd name="connsiteX33" fmla="*/ 371652 w 7467600"/>
              <a:gd name="connsiteY33" fmla="*/ 5829062 h 6858000"/>
              <a:gd name="connsiteX34" fmla="*/ 505903 w 7467600"/>
              <a:gd name="connsiteY34" fmla="*/ 5925221 h 6858000"/>
              <a:gd name="connsiteX35" fmla="*/ 899240 w 7467600"/>
              <a:gd name="connsiteY35" fmla="*/ 6153068 h 6858000"/>
              <a:gd name="connsiteX36" fmla="*/ 988114 w 7467600"/>
              <a:gd name="connsiteY36" fmla="*/ 6174204 h 6858000"/>
              <a:gd name="connsiteX37" fmla="*/ 845971 w 7467600"/>
              <a:gd name="connsiteY37" fmla="*/ 6067177 h 6858000"/>
              <a:gd name="connsiteX38" fmla="*/ 448057 w 7467600"/>
              <a:gd name="connsiteY38" fmla="*/ 5841376 h 6858000"/>
              <a:gd name="connsiteX39" fmla="*/ 51253 w 7467600"/>
              <a:gd name="connsiteY39" fmla="*/ 5631825 h 6858000"/>
              <a:gd name="connsiteX40" fmla="*/ 2606687 w 7467600"/>
              <a:gd name="connsiteY40" fmla="*/ 5630718 h 6858000"/>
              <a:gd name="connsiteX41" fmla="*/ 2645658 w 7467600"/>
              <a:gd name="connsiteY41" fmla="*/ 6640259 h 6858000"/>
              <a:gd name="connsiteX42" fmla="*/ 2606687 w 7467600"/>
              <a:gd name="connsiteY42" fmla="*/ 5630718 h 6858000"/>
              <a:gd name="connsiteX43" fmla="*/ 3642057 w 7467600"/>
              <a:gd name="connsiteY43" fmla="*/ 5573487 h 6858000"/>
              <a:gd name="connsiteX44" fmla="*/ 3632981 w 7467600"/>
              <a:gd name="connsiteY44" fmla="*/ 5579437 h 6858000"/>
              <a:gd name="connsiteX45" fmla="*/ 3382436 w 7467600"/>
              <a:gd name="connsiteY45" fmla="*/ 5952726 h 6858000"/>
              <a:gd name="connsiteX46" fmla="*/ 3191929 w 7467600"/>
              <a:gd name="connsiteY46" fmla="*/ 6662669 h 6858000"/>
              <a:gd name="connsiteX47" fmla="*/ 3369898 w 7467600"/>
              <a:gd name="connsiteY47" fmla="*/ 6081771 h 6858000"/>
              <a:gd name="connsiteX48" fmla="*/ 3642057 w 7467600"/>
              <a:gd name="connsiteY48" fmla="*/ 5573487 h 6858000"/>
              <a:gd name="connsiteX49" fmla="*/ 2650666 w 7467600"/>
              <a:gd name="connsiteY49" fmla="*/ 5530686 h 6858000"/>
              <a:gd name="connsiteX50" fmla="*/ 2650249 w 7467600"/>
              <a:gd name="connsiteY50" fmla="*/ 5532101 h 6858000"/>
              <a:gd name="connsiteX51" fmla="*/ 2663808 w 7467600"/>
              <a:gd name="connsiteY51" fmla="*/ 6535215 h 6858000"/>
              <a:gd name="connsiteX52" fmla="*/ 2665418 w 7467600"/>
              <a:gd name="connsiteY52" fmla="*/ 6132756 h 6858000"/>
              <a:gd name="connsiteX53" fmla="*/ 2650666 w 7467600"/>
              <a:gd name="connsiteY53" fmla="*/ 5530686 h 6858000"/>
              <a:gd name="connsiteX54" fmla="*/ 2680277 w 7467600"/>
              <a:gd name="connsiteY54" fmla="*/ 5479204 h 6858000"/>
              <a:gd name="connsiteX55" fmla="*/ 2678972 w 7467600"/>
              <a:gd name="connsiteY55" fmla="*/ 5481582 h 6858000"/>
              <a:gd name="connsiteX56" fmla="*/ 2696666 w 7467600"/>
              <a:gd name="connsiteY56" fmla="*/ 6133836 h 6858000"/>
              <a:gd name="connsiteX57" fmla="*/ 2695769 w 7467600"/>
              <a:gd name="connsiteY57" fmla="*/ 6390955 h 6858000"/>
              <a:gd name="connsiteX58" fmla="*/ 2739893 w 7467600"/>
              <a:gd name="connsiteY58" fmla="*/ 6108357 h 6858000"/>
              <a:gd name="connsiteX59" fmla="*/ 2680277 w 7467600"/>
              <a:gd name="connsiteY59" fmla="*/ 5479204 h 6858000"/>
              <a:gd name="connsiteX60" fmla="*/ 1132195 w 7467600"/>
              <a:gd name="connsiteY60" fmla="*/ 5467980 h 6858000"/>
              <a:gd name="connsiteX61" fmla="*/ 1679056 w 7467600"/>
              <a:gd name="connsiteY61" fmla="*/ 5516907 h 6858000"/>
              <a:gd name="connsiteX62" fmla="*/ 2128648 w 7467600"/>
              <a:gd name="connsiteY62" fmla="*/ 5474249 h 6858000"/>
              <a:gd name="connsiteX63" fmla="*/ 1825619 w 7467600"/>
              <a:gd name="connsiteY63" fmla="*/ 5478447 h 6858000"/>
              <a:gd name="connsiteX64" fmla="*/ 1737798 w 7467600"/>
              <a:gd name="connsiteY64" fmla="*/ 5483353 h 6858000"/>
              <a:gd name="connsiteX65" fmla="*/ 1132195 w 7467600"/>
              <a:gd name="connsiteY65" fmla="*/ 5467980 h 6858000"/>
              <a:gd name="connsiteX66" fmla="*/ 1456157 w 7467600"/>
              <a:gd name="connsiteY66" fmla="*/ 5371404 h 6858000"/>
              <a:gd name="connsiteX67" fmla="*/ 1244432 w 7467600"/>
              <a:gd name="connsiteY67" fmla="*/ 5385601 h 6858000"/>
              <a:gd name="connsiteX68" fmla="*/ 973990 w 7467600"/>
              <a:gd name="connsiteY68" fmla="*/ 5424940 h 6858000"/>
              <a:gd name="connsiteX69" fmla="*/ 1103809 w 7467600"/>
              <a:gd name="connsiteY69" fmla="*/ 5433720 h 6858000"/>
              <a:gd name="connsiteX70" fmla="*/ 1123454 w 7467600"/>
              <a:gd name="connsiteY70" fmla="*/ 5435727 h 6858000"/>
              <a:gd name="connsiteX71" fmla="*/ 1737017 w 7467600"/>
              <a:gd name="connsiteY71" fmla="*/ 5452183 h 6858000"/>
              <a:gd name="connsiteX72" fmla="*/ 1824397 w 7467600"/>
              <a:gd name="connsiteY72" fmla="*/ 5447757 h 6858000"/>
              <a:gd name="connsiteX73" fmla="*/ 2070059 w 7467600"/>
              <a:gd name="connsiteY73" fmla="*/ 5441660 h 6858000"/>
              <a:gd name="connsiteX74" fmla="*/ 1456157 w 7467600"/>
              <a:gd name="connsiteY74" fmla="*/ 5371404 h 6858000"/>
              <a:gd name="connsiteX75" fmla="*/ 4988186 w 7467600"/>
              <a:gd name="connsiteY75" fmla="*/ 5216467 h 6858000"/>
              <a:gd name="connsiteX76" fmla="*/ 4777334 w 7467600"/>
              <a:gd name="connsiteY76" fmla="*/ 5406072 h 6858000"/>
              <a:gd name="connsiteX77" fmla="*/ 4718341 w 7467600"/>
              <a:gd name="connsiteY77" fmla="*/ 5468043 h 6858000"/>
              <a:gd name="connsiteX78" fmla="*/ 4604655 w 7467600"/>
              <a:gd name="connsiteY78" fmla="*/ 5583434 h 6858000"/>
              <a:gd name="connsiteX79" fmla="*/ 4565074 w 7467600"/>
              <a:gd name="connsiteY79" fmla="*/ 5618550 h 6858000"/>
              <a:gd name="connsiteX80" fmla="*/ 4988186 w 7467600"/>
              <a:gd name="connsiteY80" fmla="*/ 5216467 h 6858000"/>
              <a:gd name="connsiteX81" fmla="*/ 4978032 w 7467600"/>
              <a:gd name="connsiteY81" fmla="*/ 5183809 h 6858000"/>
              <a:gd name="connsiteX82" fmla="*/ 4463413 w 7467600"/>
              <a:gd name="connsiteY82" fmla="*/ 5615162 h 6858000"/>
              <a:gd name="connsiteX83" fmla="*/ 4358134 w 7467600"/>
              <a:gd name="connsiteY83" fmla="*/ 5742791 h 6858000"/>
              <a:gd name="connsiteX84" fmla="*/ 4376219 w 7467600"/>
              <a:gd name="connsiteY84" fmla="*/ 5729027 h 6858000"/>
              <a:gd name="connsiteX85" fmla="*/ 4582340 w 7467600"/>
              <a:gd name="connsiteY85" fmla="*/ 5561037 h 6858000"/>
              <a:gd name="connsiteX86" fmla="*/ 4694684 w 7467600"/>
              <a:gd name="connsiteY86" fmla="*/ 5447098 h 6858000"/>
              <a:gd name="connsiteX87" fmla="*/ 4754123 w 7467600"/>
              <a:gd name="connsiteY87" fmla="*/ 5384643 h 6858000"/>
              <a:gd name="connsiteX88" fmla="*/ 4978032 w 7467600"/>
              <a:gd name="connsiteY88" fmla="*/ 5183809 h 6858000"/>
              <a:gd name="connsiteX89" fmla="*/ 1903353 w 7467600"/>
              <a:gd name="connsiteY89" fmla="*/ 5044827 h 6858000"/>
              <a:gd name="connsiteX90" fmla="*/ 1936931 w 7467600"/>
              <a:gd name="connsiteY90" fmla="*/ 5093954 h 6858000"/>
              <a:gd name="connsiteX91" fmla="*/ 2195868 w 7467600"/>
              <a:gd name="connsiteY91" fmla="*/ 5396574 h 6858000"/>
              <a:gd name="connsiteX92" fmla="*/ 2088852 w 7467600"/>
              <a:gd name="connsiteY92" fmla="*/ 5166123 h 6858000"/>
              <a:gd name="connsiteX93" fmla="*/ 1958241 w 7467600"/>
              <a:gd name="connsiteY93" fmla="*/ 5067955 h 6858000"/>
              <a:gd name="connsiteX94" fmla="*/ 1903353 w 7467600"/>
              <a:gd name="connsiteY94" fmla="*/ 5044827 h 6858000"/>
              <a:gd name="connsiteX95" fmla="*/ 1979378 w 7467600"/>
              <a:gd name="connsiteY95" fmla="*/ 4769504 h 6858000"/>
              <a:gd name="connsiteX96" fmla="*/ 2882120 w 7467600"/>
              <a:gd name="connsiteY96" fmla="*/ 5064547 h 6858000"/>
              <a:gd name="connsiteX97" fmla="*/ 2793103 w 7467600"/>
              <a:gd name="connsiteY97" fmla="*/ 5039699 h 6858000"/>
              <a:gd name="connsiteX98" fmla="*/ 2770041 w 7467600"/>
              <a:gd name="connsiteY98" fmla="*/ 5033634 h 6858000"/>
              <a:gd name="connsiteX99" fmla="*/ 1979378 w 7467600"/>
              <a:gd name="connsiteY99" fmla="*/ 4769504 h 6858000"/>
              <a:gd name="connsiteX100" fmla="*/ 1927410 w 7467600"/>
              <a:gd name="connsiteY100" fmla="*/ 4716164 h 6858000"/>
              <a:gd name="connsiteX101" fmla="*/ 1959587 w 7467600"/>
              <a:gd name="connsiteY101" fmla="*/ 4728849 h 6858000"/>
              <a:gd name="connsiteX102" fmla="*/ 2777707 w 7467600"/>
              <a:gd name="connsiteY102" fmla="*/ 5003991 h 6858000"/>
              <a:gd name="connsiteX103" fmla="*/ 2800768 w 7467600"/>
              <a:gd name="connsiteY103" fmla="*/ 5010056 h 6858000"/>
              <a:gd name="connsiteX104" fmla="*/ 2879408 w 7467600"/>
              <a:gd name="connsiteY104" fmla="*/ 5031590 h 6858000"/>
              <a:gd name="connsiteX105" fmla="*/ 2862295 w 7467600"/>
              <a:gd name="connsiteY105" fmla="*/ 5022958 h 6858000"/>
              <a:gd name="connsiteX106" fmla="*/ 2813343 w 7467600"/>
              <a:gd name="connsiteY106" fmla="*/ 4998369 h 6858000"/>
              <a:gd name="connsiteX107" fmla="*/ 2646245 w 7467600"/>
              <a:gd name="connsiteY107" fmla="*/ 4930999 h 6858000"/>
              <a:gd name="connsiteX108" fmla="*/ 1999243 w 7467600"/>
              <a:gd name="connsiteY108" fmla="*/ 4730524 h 6858000"/>
              <a:gd name="connsiteX109" fmla="*/ 1979527 w 7467600"/>
              <a:gd name="connsiteY109" fmla="*/ 4726651 h 6858000"/>
              <a:gd name="connsiteX110" fmla="*/ 1927410 w 7467600"/>
              <a:gd name="connsiteY110" fmla="*/ 4716164 h 6858000"/>
              <a:gd name="connsiteX111" fmla="*/ 1997014 w 7467600"/>
              <a:gd name="connsiteY111" fmla="*/ 4698007 h 6858000"/>
              <a:gd name="connsiteX112" fmla="*/ 2005458 w 7467600"/>
              <a:gd name="connsiteY112" fmla="*/ 4699540 h 6858000"/>
              <a:gd name="connsiteX113" fmla="*/ 2657186 w 7467600"/>
              <a:gd name="connsiteY113" fmla="*/ 4901687 h 6858000"/>
              <a:gd name="connsiteX114" fmla="*/ 2826662 w 7467600"/>
              <a:gd name="connsiteY114" fmla="*/ 4970362 h 6858000"/>
              <a:gd name="connsiteX115" fmla="*/ 2876100 w 7467600"/>
              <a:gd name="connsiteY115" fmla="*/ 4995397 h 6858000"/>
              <a:gd name="connsiteX116" fmla="*/ 3042600 w 7467600"/>
              <a:gd name="connsiteY116" fmla="*/ 5059532 h 6858000"/>
              <a:gd name="connsiteX117" fmla="*/ 1997014 w 7467600"/>
              <a:gd name="connsiteY117" fmla="*/ 4698007 h 6858000"/>
              <a:gd name="connsiteX118" fmla="*/ 2305292 w 7467600"/>
              <a:gd name="connsiteY118" fmla="*/ 4219492 h 6858000"/>
              <a:gd name="connsiteX119" fmla="*/ 3360922 w 7467600"/>
              <a:gd name="connsiteY119" fmla="*/ 4529373 h 6858000"/>
              <a:gd name="connsiteX120" fmla="*/ 3492420 w 7467600"/>
              <a:gd name="connsiteY120" fmla="*/ 4510145 h 6858000"/>
              <a:gd name="connsiteX121" fmla="*/ 3364086 w 7467600"/>
              <a:gd name="connsiteY121" fmla="*/ 4480340 h 6858000"/>
              <a:gd name="connsiteX122" fmla="*/ 3225818 w 7467600"/>
              <a:gd name="connsiteY122" fmla="*/ 4411822 h 6858000"/>
              <a:gd name="connsiteX123" fmla="*/ 3129696 w 7467600"/>
              <a:gd name="connsiteY123" fmla="*/ 4360704 h 6858000"/>
              <a:gd name="connsiteX124" fmla="*/ 2814545 w 7467600"/>
              <a:gd name="connsiteY124" fmla="*/ 4282955 h 6858000"/>
              <a:gd name="connsiteX125" fmla="*/ 2305292 w 7467600"/>
              <a:gd name="connsiteY125" fmla="*/ 4219492 h 6858000"/>
              <a:gd name="connsiteX126" fmla="*/ 2626982 w 7467600"/>
              <a:gd name="connsiteY126" fmla="*/ 4206450 h 6858000"/>
              <a:gd name="connsiteX127" fmla="*/ 2490617 w 7467600"/>
              <a:gd name="connsiteY127" fmla="*/ 4206951 h 6858000"/>
              <a:gd name="connsiteX128" fmla="*/ 2819869 w 7467600"/>
              <a:gd name="connsiteY128" fmla="*/ 4252936 h 6858000"/>
              <a:gd name="connsiteX129" fmla="*/ 3143018 w 7467600"/>
              <a:gd name="connsiteY129" fmla="*/ 4332698 h 6858000"/>
              <a:gd name="connsiteX130" fmla="*/ 3241520 w 7467600"/>
              <a:gd name="connsiteY130" fmla="*/ 4385112 h 6858000"/>
              <a:gd name="connsiteX131" fmla="*/ 3374575 w 7467600"/>
              <a:gd name="connsiteY131" fmla="*/ 4451517 h 6858000"/>
              <a:gd name="connsiteX132" fmla="*/ 3505221 w 7467600"/>
              <a:gd name="connsiteY132" fmla="*/ 4480757 h 6858000"/>
              <a:gd name="connsiteX133" fmla="*/ 2626982 w 7467600"/>
              <a:gd name="connsiteY133" fmla="*/ 4206450 h 6858000"/>
              <a:gd name="connsiteX134" fmla="*/ 1310106 w 7467600"/>
              <a:gd name="connsiteY134" fmla="*/ 3943217 h 6858000"/>
              <a:gd name="connsiteX135" fmla="*/ 854994 w 7467600"/>
              <a:gd name="connsiteY135" fmla="*/ 4399136 h 6858000"/>
              <a:gd name="connsiteX136" fmla="*/ 742462 w 7467600"/>
              <a:gd name="connsiteY136" fmla="*/ 4594648 h 6858000"/>
              <a:gd name="connsiteX137" fmla="*/ 820602 w 7467600"/>
              <a:gd name="connsiteY137" fmla="*/ 4485915 h 6858000"/>
              <a:gd name="connsiteX138" fmla="*/ 878295 w 7467600"/>
              <a:gd name="connsiteY138" fmla="*/ 4403594 h 6858000"/>
              <a:gd name="connsiteX139" fmla="*/ 1240607 w 7467600"/>
              <a:gd name="connsiteY139" fmla="*/ 4010401 h 6858000"/>
              <a:gd name="connsiteX140" fmla="*/ 1310106 w 7467600"/>
              <a:gd name="connsiteY140" fmla="*/ 3943217 h 6858000"/>
              <a:gd name="connsiteX141" fmla="*/ 1423113 w 7467600"/>
              <a:gd name="connsiteY141" fmla="*/ 3874565 h 6858000"/>
              <a:gd name="connsiteX142" fmla="*/ 1260565 w 7467600"/>
              <a:gd name="connsiteY142" fmla="*/ 4031982 h 6858000"/>
              <a:gd name="connsiteX143" fmla="*/ 901900 w 7467600"/>
              <a:gd name="connsiteY143" fmla="*/ 4421236 h 6858000"/>
              <a:gd name="connsiteX144" fmla="*/ 845044 w 7467600"/>
              <a:gd name="connsiteY144" fmla="*/ 4502436 h 6858000"/>
              <a:gd name="connsiteX145" fmla="*/ 685926 w 7467600"/>
              <a:gd name="connsiteY145" fmla="*/ 4703069 h 6858000"/>
              <a:gd name="connsiteX146" fmla="*/ 684248 w 7467600"/>
              <a:gd name="connsiteY146" fmla="*/ 4706721 h 6858000"/>
              <a:gd name="connsiteX147" fmla="*/ 1423113 w 7467600"/>
              <a:gd name="connsiteY147" fmla="*/ 3874565 h 6858000"/>
              <a:gd name="connsiteX148" fmla="*/ 3316479 w 7467600"/>
              <a:gd name="connsiteY148" fmla="*/ 3872136 h 6858000"/>
              <a:gd name="connsiteX149" fmla="*/ 3546806 w 7467600"/>
              <a:gd name="connsiteY149" fmla="*/ 4356139 h 6858000"/>
              <a:gd name="connsiteX150" fmla="*/ 3364433 w 7467600"/>
              <a:gd name="connsiteY150" fmla="*/ 3953121 h 6858000"/>
              <a:gd name="connsiteX151" fmla="*/ 3316479 w 7467600"/>
              <a:gd name="connsiteY151" fmla="*/ 3872136 h 6858000"/>
              <a:gd name="connsiteX152" fmla="*/ 3291335 w 7467600"/>
              <a:gd name="connsiteY152" fmla="*/ 3767420 h 6858000"/>
              <a:gd name="connsiteX153" fmla="*/ 3390805 w 7467600"/>
              <a:gd name="connsiteY153" fmla="*/ 3937163 h 6858000"/>
              <a:gd name="connsiteX154" fmla="*/ 3579062 w 7467600"/>
              <a:gd name="connsiteY154" fmla="*/ 4359040 h 6858000"/>
              <a:gd name="connsiteX155" fmla="*/ 3467355 w 7467600"/>
              <a:gd name="connsiteY155" fmla="*/ 3988130 h 6858000"/>
              <a:gd name="connsiteX156" fmla="*/ 3310753 w 7467600"/>
              <a:gd name="connsiteY156" fmla="*/ 3787140 h 6858000"/>
              <a:gd name="connsiteX157" fmla="*/ 3291335 w 7467600"/>
              <a:gd name="connsiteY157" fmla="*/ 3767420 h 6858000"/>
              <a:gd name="connsiteX158" fmla="*/ 1635889 w 7467600"/>
              <a:gd name="connsiteY158" fmla="*/ 3709494 h 6858000"/>
              <a:gd name="connsiteX159" fmla="*/ 1634800 w 7467600"/>
              <a:gd name="connsiteY159" fmla="*/ 3731111 h 6858000"/>
              <a:gd name="connsiteX160" fmla="*/ 1635889 w 7467600"/>
              <a:gd name="connsiteY160" fmla="*/ 3709494 h 6858000"/>
              <a:gd name="connsiteX161" fmla="*/ 1510397 w 7467600"/>
              <a:gd name="connsiteY161" fmla="*/ 3684705 h 6858000"/>
              <a:gd name="connsiteX162" fmla="*/ 1146550 w 7467600"/>
              <a:gd name="connsiteY162" fmla="*/ 3802012 h 6858000"/>
              <a:gd name="connsiteX163" fmla="*/ 698834 w 7467600"/>
              <a:gd name="connsiteY163" fmla="*/ 3952272 h 6858000"/>
              <a:gd name="connsiteX164" fmla="*/ 34256 w 7467600"/>
              <a:gd name="connsiteY164" fmla="*/ 4347603 h 6858000"/>
              <a:gd name="connsiteX165" fmla="*/ 527241 w 7467600"/>
              <a:gd name="connsiteY165" fmla="*/ 4065078 h 6858000"/>
              <a:gd name="connsiteX166" fmla="*/ 1510397 w 7467600"/>
              <a:gd name="connsiteY166" fmla="*/ 3684705 h 6858000"/>
              <a:gd name="connsiteX167" fmla="*/ 1313114 w 7467600"/>
              <a:gd name="connsiteY167" fmla="*/ 3655216 h 6858000"/>
              <a:gd name="connsiteX168" fmla="*/ 1109304 w 7467600"/>
              <a:gd name="connsiteY168" fmla="*/ 3669030 h 6858000"/>
              <a:gd name="connsiteX169" fmla="*/ 8129 w 7467600"/>
              <a:gd name="connsiteY169" fmla="*/ 4330519 h 6858000"/>
              <a:gd name="connsiteX170" fmla="*/ 687572 w 7467600"/>
              <a:gd name="connsiteY170" fmla="*/ 3925629 h 6858000"/>
              <a:gd name="connsiteX171" fmla="*/ 1138365 w 7467600"/>
              <a:gd name="connsiteY171" fmla="*/ 3774515 h 6858000"/>
              <a:gd name="connsiteX172" fmla="*/ 1505579 w 7467600"/>
              <a:gd name="connsiteY172" fmla="*/ 3655526 h 6858000"/>
              <a:gd name="connsiteX173" fmla="*/ 1313114 w 7467600"/>
              <a:gd name="connsiteY173" fmla="*/ 3655216 h 6858000"/>
              <a:gd name="connsiteX174" fmla="*/ 3655073 w 7467600"/>
              <a:gd name="connsiteY174" fmla="*/ 3650884 h 6858000"/>
              <a:gd name="connsiteX175" fmla="*/ 3989938 w 7467600"/>
              <a:gd name="connsiteY175" fmla="*/ 3991685 h 6858000"/>
              <a:gd name="connsiteX176" fmla="*/ 4393907 w 7467600"/>
              <a:gd name="connsiteY176" fmla="*/ 4261258 h 6858000"/>
              <a:gd name="connsiteX177" fmla="*/ 4648051 w 7467600"/>
              <a:gd name="connsiteY177" fmla="*/ 4374051 h 6858000"/>
              <a:gd name="connsiteX178" fmla="*/ 4383389 w 7467600"/>
              <a:gd name="connsiteY178" fmla="*/ 4184369 h 6858000"/>
              <a:gd name="connsiteX179" fmla="*/ 4165508 w 7467600"/>
              <a:gd name="connsiteY179" fmla="*/ 4035196 h 6858000"/>
              <a:gd name="connsiteX180" fmla="*/ 4068162 w 7467600"/>
              <a:gd name="connsiteY180" fmla="*/ 3953394 h 6858000"/>
              <a:gd name="connsiteX181" fmla="*/ 3981416 w 7467600"/>
              <a:gd name="connsiteY181" fmla="*/ 3880482 h 6858000"/>
              <a:gd name="connsiteX182" fmla="*/ 3800147 w 7467600"/>
              <a:gd name="connsiteY182" fmla="*/ 3749872 h 6858000"/>
              <a:gd name="connsiteX183" fmla="*/ 3655073 w 7467600"/>
              <a:gd name="connsiteY183" fmla="*/ 3650884 h 6858000"/>
              <a:gd name="connsiteX184" fmla="*/ 3670252 w 7467600"/>
              <a:gd name="connsiteY184" fmla="*/ 3622798 h 6858000"/>
              <a:gd name="connsiteX185" fmla="*/ 3817258 w 7467600"/>
              <a:gd name="connsiteY185" fmla="*/ 3723577 h 6858000"/>
              <a:gd name="connsiteX186" fmla="*/ 4000461 w 7467600"/>
              <a:gd name="connsiteY186" fmla="*/ 3855966 h 6858000"/>
              <a:gd name="connsiteX187" fmla="*/ 4088180 w 7467600"/>
              <a:gd name="connsiteY187" fmla="*/ 3929774 h 6858000"/>
              <a:gd name="connsiteX188" fmla="*/ 4184555 w 7467600"/>
              <a:gd name="connsiteY188" fmla="*/ 4010683 h 6858000"/>
              <a:gd name="connsiteX189" fmla="*/ 4399563 w 7467600"/>
              <a:gd name="connsiteY189" fmla="*/ 4158106 h 6858000"/>
              <a:gd name="connsiteX190" fmla="*/ 4684469 w 7467600"/>
              <a:gd name="connsiteY190" fmla="*/ 4364680 h 6858000"/>
              <a:gd name="connsiteX191" fmla="*/ 4690271 w 7467600"/>
              <a:gd name="connsiteY191" fmla="*/ 4370034 h 6858000"/>
              <a:gd name="connsiteX192" fmla="*/ 4136093 w 7467600"/>
              <a:gd name="connsiteY192" fmla="*/ 3858466 h 6858000"/>
              <a:gd name="connsiteX193" fmla="*/ 3670252 w 7467600"/>
              <a:gd name="connsiteY193" fmla="*/ 3622798 h 6858000"/>
              <a:gd name="connsiteX194" fmla="*/ 4440129 w 7467600"/>
              <a:gd name="connsiteY194" fmla="*/ 3448571 h 6858000"/>
              <a:gd name="connsiteX195" fmla="*/ 4856525 w 7467600"/>
              <a:gd name="connsiteY195" fmla="*/ 3915351 h 6858000"/>
              <a:gd name="connsiteX196" fmla="*/ 5059055 w 7467600"/>
              <a:gd name="connsiteY196" fmla="*/ 4108918 h 6858000"/>
              <a:gd name="connsiteX197" fmla="*/ 5290070 w 7467600"/>
              <a:gd name="connsiteY197" fmla="*/ 4263619 h 6858000"/>
              <a:gd name="connsiteX198" fmla="*/ 4834991 w 7467600"/>
              <a:gd name="connsiteY198" fmla="*/ 3830985 h 6858000"/>
              <a:gd name="connsiteX199" fmla="*/ 4440129 w 7467600"/>
              <a:gd name="connsiteY199" fmla="*/ 3448571 h 6858000"/>
              <a:gd name="connsiteX200" fmla="*/ 4441737 w 7467600"/>
              <a:gd name="connsiteY200" fmla="*/ 3399734 h 6858000"/>
              <a:gd name="connsiteX201" fmla="*/ 4431236 w 7467600"/>
              <a:gd name="connsiteY201" fmla="*/ 3400954 h 6858000"/>
              <a:gd name="connsiteX202" fmla="*/ 4557150 w 7467600"/>
              <a:gd name="connsiteY202" fmla="*/ 3510023 h 6858000"/>
              <a:gd name="connsiteX203" fmla="*/ 4856936 w 7467600"/>
              <a:gd name="connsiteY203" fmla="*/ 3809146 h 6858000"/>
              <a:gd name="connsiteX204" fmla="*/ 5111996 w 7467600"/>
              <a:gd name="connsiteY204" fmla="*/ 4065759 h 6858000"/>
              <a:gd name="connsiteX205" fmla="*/ 5388878 w 7467600"/>
              <a:gd name="connsiteY205" fmla="*/ 4300185 h 6858000"/>
              <a:gd name="connsiteX206" fmla="*/ 5425556 w 7467600"/>
              <a:gd name="connsiteY206" fmla="*/ 4308967 h 6858000"/>
              <a:gd name="connsiteX207" fmla="*/ 4943646 w 7467600"/>
              <a:gd name="connsiteY207" fmla="*/ 3822916 h 6858000"/>
              <a:gd name="connsiteX208" fmla="*/ 4594837 w 7467600"/>
              <a:gd name="connsiteY208" fmla="*/ 3532274 h 6858000"/>
              <a:gd name="connsiteX209" fmla="*/ 4441737 w 7467600"/>
              <a:gd name="connsiteY209" fmla="*/ 3399734 h 6858000"/>
              <a:gd name="connsiteX210" fmla="*/ 5425834 w 7467600"/>
              <a:gd name="connsiteY210" fmla="*/ 3162785 h 6858000"/>
              <a:gd name="connsiteX211" fmla="*/ 5401644 w 7467600"/>
              <a:gd name="connsiteY211" fmla="*/ 3617847 h 6858000"/>
              <a:gd name="connsiteX212" fmla="*/ 5467256 w 7467600"/>
              <a:gd name="connsiteY212" fmla="*/ 4175494 h 6858000"/>
              <a:gd name="connsiteX213" fmla="*/ 5448069 w 7467600"/>
              <a:gd name="connsiteY213" fmla="*/ 3567554 h 6858000"/>
              <a:gd name="connsiteX214" fmla="*/ 5425834 w 7467600"/>
              <a:gd name="connsiteY214" fmla="*/ 3162785 h 6858000"/>
              <a:gd name="connsiteX215" fmla="*/ 1318687 w 7467600"/>
              <a:gd name="connsiteY215" fmla="*/ 3113840 h 6858000"/>
              <a:gd name="connsiteX216" fmla="*/ 1066793 w 7467600"/>
              <a:gd name="connsiteY216" fmla="*/ 3212171 h 6858000"/>
              <a:gd name="connsiteX217" fmla="*/ 993319 w 7467600"/>
              <a:gd name="connsiteY217" fmla="*/ 3247648 h 6858000"/>
              <a:gd name="connsiteX218" fmla="*/ 853081 w 7467600"/>
              <a:gd name="connsiteY218" fmla="*/ 3312410 h 6858000"/>
              <a:gd name="connsiteX219" fmla="*/ 805957 w 7467600"/>
              <a:gd name="connsiteY219" fmla="*/ 3330443 h 6858000"/>
              <a:gd name="connsiteX220" fmla="*/ 1318687 w 7467600"/>
              <a:gd name="connsiteY220" fmla="*/ 3113840 h 6858000"/>
              <a:gd name="connsiteX221" fmla="*/ 5453702 w 7467600"/>
              <a:gd name="connsiteY221" fmla="*/ 3090882 h 6858000"/>
              <a:gd name="connsiteX222" fmla="*/ 5480135 w 7467600"/>
              <a:gd name="connsiteY222" fmla="*/ 3565802 h 6858000"/>
              <a:gd name="connsiteX223" fmla="*/ 5499023 w 7467600"/>
              <a:gd name="connsiteY223" fmla="*/ 4166310 h 6858000"/>
              <a:gd name="connsiteX224" fmla="*/ 5547022 w 7467600"/>
              <a:gd name="connsiteY224" fmla="*/ 3607838 h 6858000"/>
              <a:gd name="connsiteX225" fmla="*/ 5515964 w 7467600"/>
              <a:gd name="connsiteY225" fmla="*/ 3378541 h 6858000"/>
              <a:gd name="connsiteX226" fmla="*/ 5453702 w 7467600"/>
              <a:gd name="connsiteY226" fmla="*/ 3090882 h 6858000"/>
              <a:gd name="connsiteX227" fmla="*/ 1238695 w 7467600"/>
              <a:gd name="connsiteY227" fmla="*/ 3076820 h 6858000"/>
              <a:gd name="connsiteX228" fmla="*/ 716371 w 7467600"/>
              <a:gd name="connsiteY228" fmla="*/ 3293249 h 6858000"/>
              <a:gd name="connsiteX229" fmla="*/ 579522 w 7467600"/>
              <a:gd name="connsiteY229" fmla="*/ 3371759 h 6858000"/>
              <a:gd name="connsiteX230" fmla="*/ 600288 w 7467600"/>
              <a:gd name="connsiteY230" fmla="*/ 3365555 h 6858000"/>
              <a:gd name="connsiteX231" fmla="*/ 840692 w 7467600"/>
              <a:gd name="connsiteY231" fmla="*/ 3284921 h 6858000"/>
              <a:gd name="connsiteX232" fmla="*/ 979248 w 7467600"/>
              <a:gd name="connsiteY232" fmla="*/ 3221003 h 6858000"/>
              <a:gd name="connsiteX233" fmla="*/ 1053282 w 7467600"/>
              <a:gd name="connsiteY233" fmla="*/ 3185247 h 6858000"/>
              <a:gd name="connsiteX234" fmla="*/ 1320603 w 7467600"/>
              <a:gd name="connsiteY234" fmla="*/ 3081281 h 6858000"/>
              <a:gd name="connsiteX235" fmla="*/ 1238695 w 7467600"/>
              <a:gd name="connsiteY235" fmla="*/ 3076820 h 6858000"/>
              <a:gd name="connsiteX236" fmla="*/ 5425627 w 7467600"/>
              <a:gd name="connsiteY236" fmla="*/ 2954192 h 6858000"/>
              <a:gd name="connsiteX237" fmla="*/ 5470770 w 7467600"/>
              <a:gd name="connsiteY237" fmla="*/ 3005435 h 6858000"/>
              <a:gd name="connsiteX238" fmla="*/ 5519779 w 7467600"/>
              <a:gd name="connsiteY238" fmla="*/ 4359223 h 6858000"/>
              <a:gd name="connsiteX239" fmla="*/ 5520293 w 7467600"/>
              <a:gd name="connsiteY239" fmla="*/ 4360602 h 6858000"/>
              <a:gd name="connsiteX240" fmla="*/ 5767221 w 7467600"/>
              <a:gd name="connsiteY240" fmla="*/ 4665564 h 6858000"/>
              <a:gd name="connsiteX241" fmla="*/ 6937169 w 7467600"/>
              <a:gd name="connsiteY241" fmla="*/ 4815941 h 6858000"/>
              <a:gd name="connsiteX242" fmla="*/ 6953922 w 7467600"/>
              <a:gd name="connsiteY242" fmla="*/ 4890068 h 6858000"/>
              <a:gd name="connsiteX243" fmla="*/ 6071359 w 7467600"/>
              <a:gd name="connsiteY243" fmla="*/ 4770770 h 6858000"/>
              <a:gd name="connsiteX244" fmla="*/ 6038839 w 7467600"/>
              <a:gd name="connsiteY244" fmla="*/ 4764474 h 6858000"/>
              <a:gd name="connsiteX245" fmla="*/ 6038706 w 7467600"/>
              <a:gd name="connsiteY245" fmla="*/ 4763847 h 6858000"/>
              <a:gd name="connsiteX246" fmla="*/ 6037784 w 7467600"/>
              <a:gd name="connsiteY246" fmla="*/ 4764270 h 6858000"/>
              <a:gd name="connsiteX247" fmla="*/ 6038839 w 7467600"/>
              <a:gd name="connsiteY247" fmla="*/ 4764474 h 6858000"/>
              <a:gd name="connsiteX248" fmla="*/ 6040338 w 7467600"/>
              <a:gd name="connsiteY248" fmla="*/ 4771418 h 6858000"/>
              <a:gd name="connsiteX249" fmla="*/ 6024488 w 7467600"/>
              <a:gd name="connsiteY249" fmla="*/ 4809903 h 6858000"/>
              <a:gd name="connsiteX250" fmla="*/ 5599771 w 7467600"/>
              <a:gd name="connsiteY250" fmla="*/ 5509652 h 6858000"/>
              <a:gd name="connsiteX251" fmla="*/ 5548843 w 7467600"/>
              <a:gd name="connsiteY251" fmla="*/ 5563845 h 6858000"/>
              <a:gd name="connsiteX252" fmla="*/ 5940952 w 7467600"/>
              <a:gd name="connsiteY252" fmla="*/ 6250028 h 6858000"/>
              <a:gd name="connsiteX253" fmla="*/ 6043441 w 7467600"/>
              <a:gd name="connsiteY253" fmla="*/ 6665847 h 6858000"/>
              <a:gd name="connsiteX254" fmla="*/ 6093432 w 7467600"/>
              <a:gd name="connsiteY254" fmla="*/ 6858000 h 6858000"/>
              <a:gd name="connsiteX255" fmla="*/ 6034344 w 7467600"/>
              <a:gd name="connsiteY255" fmla="*/ 6858000 h 6858000"/>
              <a:gd name="connsiteX256" fmla="*/ 6026679 w 7467600"/>
              <a:gd name="connsiteY256" fmla="*/ 6836959 h 6858000"/>
              <a:gd name="connsiteX257" fmla="*/ 5800441 w 7467600"/>
              <a:gd name="connsiteY257" fmla="*/ 6335286 h 6858000"/>
              <a:gd name="connsiteX258" fmla="*/ 5526562 w 7467600"/>
              <a:gd name="connsiteY258" fmla="*/ 5705388 h 6858000"/>
              <a:gd name="connsiteX259" fmla="*/ 5519640 w 7467600"/>
              <a:gd name="connsiteY259" fmla="*/ 5683774 h 6858000"/>
              <a:gd name="connsiteX260" fmla="*/ 5844559 w 7467600"/>
              <a:gd name="connsiteY260" fmla="*/ 6553349 h 6858000"/>
              <a:gd name="connsiteX261" fmla="*/ 5975994 w 7467600"/>
              <a:gd name="connsiteY261" fmla="*/ 6858000 h 6858000"/>
              <a:gd name="connsiteX262" fmla="*/ 5898547 w 7467600"/>
              <a:gd name="connsiteY262" fmla="*/ 6858000 h 6858000"/>
              <a:gd name="connsiteX263" fmla="*/ 5682041 w 7467600"/>
              <a:gd name="connsiteY263" fmla="*/ 6355860 h 6858000"/>
              <a:gd name="connsiteX264" fmla="*/ 5461758 w 7467600"/>
              <a:gd name="connsiteY264" fmla="*/ 5820220 h 6858000"/>
              <a:gd name="connsiteX265" fmla="*/ 5237282 w 7467600"/>
              <a:gd name="connsiteY265" fmla="*/ 6579086 h 6858000"/>
              <a:gd name="connsiteX266" fmla="*/ 5115009 w 7467600"/>
              <a:gd name="connsiteY266" fmla="*/ 6858000 h 6858000"/>
              <a:gd name="connsiteX267" fmla="*/ 5028074 w 7467600"/>
              <a:gd name="connsiteY267" fmla="*/ 6858000 h 6858000"/>
              <a:gd name="connsiteX268" fmla="*/ 5079508 w 7467600"/>
              <a:gd name="connsiteY268" fmla="*/ 6749074 h 6858000"/>
              <a:gd name="connsiteX269" fmla="*/ 5371846 w 7467600"/>
              <a:gd name="connsiteY269" fmla="*/ 5924413 h 6858000"/>
              <a:gd name="connsiteX270" fmla="*/ 5270512 w 7467600"/>
              <a:gd name="connsiteY270" fmla="*/ 6138975 h 6858000"/>
              <a:gd name="connsiteX271" fmla="*/ 5062409 w 7467600"/>
              <a:gd name="connsiteY271" fmla="*/ 6653544 h 6858000"/>
              <a:gd name="connsiteX272" fmla="*/ 5036628 w 7467600"/>
              <a:gd name="connsiteY272" fmla="*/ 6754247 h 6858000"/>
              <a:gd name="connsiteX273" fmla="*/ 5009112 w 7467600"/>
              <a:gd name="connsiteY273" fmla="*/ 6858000 h 6858000"/>
              <a:gd name="connsiteX274" fmla="*/ 4976679 w 7467600"/>
              <a:gd name="connsiteY274" fmla="*/ 6858000 h 6858000"/>
              <a:gd name="connsiteX275" fmla="*/ 5006537 w 7467600"/>
              <a:gd name="connsiteY275" fmla="*/ 6747068 h 6858000"/>
              <a:gd name="connsiteX276" fmla="*/ 5032723 w 7467600"/>
              <a:gd name="connsiteY276" fmla="*/ 6644957 h 6858000"/>
              <a:gd name="connsiteX277" fmla="*/ 5242949 w 7467600"/>
              <a:gd name="connsiteY277" fmla="*/ 6125175 h 6858000"/>
              <a:gd name="connsiteX278" fmla="*/ 5286321 w 7467600"/>
              <a:gd name="connsiteY278" fmla="*/ 6033555 h 6858000"/>
              <a:gd name="connsiteX279" fmla="*/ 5008210 w 7467600"/>
              <a:gd name="connsiteY279" fmla="*/ 6649194 h 6858000"/>
              <a:gd name="connsiteX280" fmla="*/ 4986321 w 7467600"/>
              <a:gd name="connsiteY280" fmla="*/ 6765687 h 6858000"/>
              <a:gd name="connsiteX281" fmla="*/ 4973474 w 7467600"/>
              <a:gd name="connsiteY281" fmla="*/ 6858000 h 6858000"/>
              <a:gd name="connsiteX282" fmla="*/ 4907178 w 7467600"/>
              <a:gd name="connsiteY282" fmla="*/ 6858000 h 6858000"/>
              <a:gd name="connsiteX283" fmla="*/ 4910810 w 7467600"/>
              <a:gd name="connsiteY283" fmla="*/ 6829660 h 6858000"/>
              <a:gd name="connsiteX284" fmla="*/ 4987461 w 7467600"/>
              <a:gd name="connsiteY284" fmla="*/ 6432994 h 6858000"/>
              <a:gd name="connsiteX285" fmla="*/ 5179262 w 7467600"/>
              <a:gd name="connsiteY285" fmla="*/ 6035044 h 6858000"/>
              <a:gd name="connsiteX286" fmla="*/ 4689678 w 7467600"/>
              <a:gd name="connsiteY286" fmla="*/ 6440241 h 6858000"/>
              <a:gd name="connsiteX287" fmla="*/ 4477543 w 7467600"/>
              <a:gd name="connsiteY287" fmla="*/ 6674836 h 6858000"/>
              <a:gd name="connsiteX288" fmla="*/ 4329957 w 7467600"/>
              <a:gd name="connsiteY288" fmla="*/ 6858000 h 6858000"/>
              <a:gd name="connsiteX289" fmla="*/ 4218595 w 7467600"/>
              <a:gd name="connsiteY289" fmla="*/ 6858000 h 6858000"/>
              <a:gd name="connsiteX290" fmla="*/ 4368888 w 7467600"/>
              <a:gd name="connsiteY290" fmla="*/ 6668412 h 6858000"/>
              <a:gd name="connsiteX291" fmla="*/ 4563091 w 7467600"/>
              <a:gd name="connsiteY291" fmla="*/ 6442508 h 6858000"/>
              <a:gd name="connsiteX292" fmla="*/ 5387324 w 7467600"/>
              <a:gd name="connsiteY292" fmla="*/ 5705830 h 6858000"/>
              <a:gd name="connsiteX293" fmla="*/ 5073620 w 7467600"/>
              <a:gd name="connsiteY293" fmla="*/ 5955437 h 6858000"/>
              <a:gd name="connsiteX294" fmla="*/ 4689789 w 7467600"/>
              <a:gd name="connsiteY294" fmla="*/ 6268382 h 6858000"/>
              <a:gd name="connsiteX295" fmla="*/ 4418722 w 7467600"/>
              <a:gd name="connsiteY295" fmla="*/ 6570886 h 6858000"/>
              <a:gd name="connsiteX296" fmla="*/ 4214944 w 7467600"/>
              <a:gd name="connsiteY296" fmla="*/ 6858000 h 6858000"/>
              <a:gd name="connsiteX297" fmla="*/ 4177898 w 7467600"/>
              <a:gd name="connsiteY297" fmla="*/ 6858000 h 6858000"/>
              <a:gd name="connsiteX298" fmla="*/ 4391597 w 7467600"/>
              <a:gd name="connsiteY298" fmla="*/ 6556370 h 6858000"/>
              <a:gd name="connsiteX299" fmla="*/ 4668889 w 7467600"/>
              <a:gd name="connsiteY299" fmla="*/ 6246399 h 6858000"/>
              <a:gd name="connsiteX300" fmla="*/ 5055427 w 7467600"/>
              <a:gd name="connsiteY300" fmla="*/ 5931476 h 6858000"/>
              <a:gd name="connsiteX301" fmla="*/ 5371814 w 7467600"/>
              <a:gd name="connsiteY301" fmla="*/ 5678975 h 6858000"/>
              <a:gd name="connsiteX302" fmla="*/ 4987918 w 7467600"/>
              <a:gd name="connsiteY302" fmla="*/ 5838701 h 6858000"/>
              <a:gd name="connsiteX303" fmla="*/ 4317146 w 7467600"/>
              <a:gd name="connsiteY303" fmla="*/ 6587716 h 6858000"/>
              <a:gd name="connsiteX304" fmla="*/ 4171627 w 7467600"/>
              <a:gd name="connsiteY304" fmla="*/ 6858000 h 6858000"/>
              <a:gd name="connsiteX305" fmla="*/ 4081585 w 7467600"/>
              <a:gd name="connsiteY305" fmla="*/ 6858000 h 6858000"/>
              <a:gd name="connsiteX306" fmla="*/ 4238603 w 7467600"/>
              <a:gd name="connsiteY306" fmla="*/ 6559341 h 6858000"/>
              <a:gd name="connsiteX307" fmla="*/ 4778333 w 7467600"/>
              <a:gd name="connsiteY307" fmla="*/ 5873626 h 6858000"/>
              <a:gd name="connsiteX308" fmla="*/ 5414185 w 7467600"/>
              <a:gd name="connsiteY308" fmla="*/ 5573882 h 6858000"/>
              <a:gd name="connsiteX309" fmla="*/ 5959648 w 7467600"/>
              <a:gd name="connsiteY309" fmla="*/ 4760797 h 6858000"/>
              <a:gd name="connsiteX310" fmla="*/ 5355019 w 7467600"/>
              <a:gd name="connsiteY310" fmla="*/ 4734672 h 6858000"/>
              <a:gd name="connsiteX311" fmla="*/ 5083565 w 7467600"/>
              <a:gd name="connsiteY311" fmla="*/ 5179121 h 6858000"/>
              <a:gd name="connsiteX312" fmla="*/ 4713577 w 7467600"/>
              <a:gd name="connsiteY312" fmla="*/ 5616803 h 6858000"/>
              <a:gd name="connsiteX313" fmla="*/ 3989559 w 7467600"/>
              <a:gd name="connsiteY313" fmla="*/ 6145945 h 6858000"/>
              <a:gd name="connsiteX314" fmla="*/ 3939824 w 7467600"/>
              <a:gd name="connsiteY314" fmla="*/ 6066900 h 6858000"/>
              <a:gd name="connsiteX315" fmla="*/ 4584537 w 7467600"/>
              <a:gd name="connsiteY315" fmla="*/ 5324826 h 6858000"/>
              <a:gd name="connsiteX316" fmla="*/ 5037105 w 7467600"/>
              <a:gd name="connsiteY316" fmla="*/ 5088765 h 6858000"/>
              <a:gd name="connsiteX317" fmla="*/ 5039930 w 7467600"/>
              <a:gd name="connsiteY317" fmla="*/ 5089585 h 6858000"/>
              <a:gd name="connsiteX318" fmla="*/ 5263764 w 7467600"/>
              <a:gd name="connsiteY318" fmla="*/ 4735525 h 6858000"/>
              <a:gd name="connsiteX319" fmla="*/ 4086300 w 7467600"/>
              <a:gd name="connsiteY319" fmla="*/ 4884599 h 6858000"/>
              <a:gd name="connsiteX320" fmla="*/ 4085485 w 7467600"/>
              <a:gd name="connsiteY320" fmla="*/ 4899070 h 6858000"/>
              <a:gd name="connsiteX321" fmla="*/ 3871915 w 7467600"/>
              <a:gd name="connsiteY321" fmla="*/ 5253645 h 6858000"/>
              <a:gd name="connsiteX322" fmla="*/ 3799374 w 7467600"/>
              <a:gd name="connsiteY322" fmla="*/ 5466127 h 6858000"/>
              <a:gd name="connsiteX323" fmla="*/ 3498850 w 7467600"/>
              <a:gd name="connsiteY323" fmla="*/ 6661888 h 6858000"/>
              <a:gd name="connsiteX324" fmla="*/ 3399216 w 7467600"/>
              <a:gd name="connsiteY324" fmla="*/ 6858000 h 6858000"/>
              <a:gd name="connsiteX325" fmla="*/ 3303688 w 7467600"/>
              <a:gd name="connsiteY325" fmla="*/ 6858000 h 6858000"/>
              <a:gd name="connsiteX326" fmla="*/ 3391774 w 7467600"/>
              <a:gd name="connsiteY326" fmla="*/ 6697181 h 6858000"/>
              <a:gd name="connsiteX327" fmla="*/ 3735540 w 7467600"/>
              <a:gd name="connsiteY327" fmla="*/ 5546923 h 6858000"/>
              <a:gd name="connsiteX328" fmla="*/ 3729438 w 7467600"/>
              <a:gd name="connsiteY328" fmla="*/ 5569058 h 6858000"/>
              <a:gd name="connsiteX329" fmla="*/ 3707782 w 7467600"/>
              <a:gd name="connsiteY329" fmla="*/ 5644908 h 6858000"/>
              <a:gd name="connsiteX330" fmla="*/ 3583827 w 7467600"/>
              <a:gd name="connsiteY330" fmla="*/ 6039215 h 6858000"/>
              <a:gd name="connsiteX331" fmla="*/ 3547861 w 7467600"/>
              <a:gd name="connsiteY331" fmla="*/ 6129609 h 6858000"/>
              <a:gd name="connsiteX332" fmla="*/ 3490905 w 7467600"/>
              <a:gd name="connsiteY332" fmla="*/ 6277660 h 6858000"/>
              <a:gd name="connsiteX333" fmla="*/ 3455859 w 7467600"/>
              <a:gd name="connsiteY333" fmla="*/ 6391301 h 6858000"/>
              <a:gd name="connsiteX334" fmla="*/ 3429112 w 7467600"/>
              <a:gd name="connsiteY334" fmla="*/ 6479469 h 6858000"/>
              <a:gd name="connsiteX335" fmla="*/ 3304862 w 7467600"/>
              <a:gd name="connsiteY335" fmla="*/ 6796476 h 6858000"/>
              <a:gd name="connsiteX336" fmla="*/ 3276071 w 7467600"/>
              <a:gd name="connsiteY336" fmla="*/ 6858000 h 6858000"/>
              <a:gd name="connsiteX337" fmla="*/ 3240805 w 7467600"/>
              <a:gd name="connsiteY337" fmla="*/ 6858000 h 6858000"/>
              <a:gd name="connsiteX338" fmla="*/ 3275917 w 7467600"/>
              <a:gd name="connsiteY338" fmla="*/ 6783192 h 6858000"/>
              <a:gd name="connsiteX339" fmla="*/ 3399358 w 7467600"/>
              <a:gd name="connsiteY339" fmla="*/ 6469011 h 6858000"/>
              <a:gd name="connsiteX340" fmla="*/ 3425650 w 7467600"/>
              <a:gd name="connsiteY340" fmla="*/ 6381333 h 6858000"/>
              <a:gd name="connsiteX341" fmla="*/ 3460661 w 7467600"/>
              <a:gd name="connsiteY341" fmla="*/ 6266763 h 6858000"/>
              <a:gd name="connsiteX342" fmla="*/ 3518021 w 7467600"/>
              <a:gd name="connsiteY342" fmla="*/ 6117298 h 6858000"/>
              <a:gd name="connsiteX343" fmla="*/ 3554035 w 7467600"/>
              <a:gd name="connsiteY343" fmla="*/ 6027832 h 6858000"/>
              <a:gd name="connsiteX344" fmla="*/ 3677174 w 7467600"/>
              <a:gd name="connsiteY344" fmla="*/ 5636351 h 6858000"/>
              <a:gd name="connsiteX345" fmla="*/ 3698819 w 7467600"/>
              <a:gd name="connsiteY345" fmla="*/ 5560503 h 6858000"/>
              <a:gd name="connsiteX346" fmla="*/ 3702094 w 7467600"/>
              <a:gd name="connsiteY346" fmla="*/ 5549194 h 6858000"/>
              <a:gd name="connsiteX347" fmla="*/ 3398355 w 7467600"/>
              <a:gd name="connsiteY347" fmla="*/ 6094603 h 6858000"/>
              <a:gd name="connsiteX348" fmla="*/ 3193941 w 7467600"/>
              <a:gd name="connsiteY348" fmla="*/ 6798775 h 6858000"/>
              <a:gd name="connsiteX349" fmla="*/ 3184140 w 7467600"/>
              <a:gd name="connsiteY349" fmla="*/ 6858000 h 6858000"/>
              <a:gd name="connsiteX350" fmla="*/ 3099978 w 7467600"/>
              <a:gd name="connsiteY350" fmla="*/ 6858000 h 6858000"/>
              <a:gd name="connsiteX351" fmla="*/ 3101556 w 7467600"/>
              <a:gd name="connsiteY351" fmla="*/ 6843337 h 6858000"/>
              <a:gd name="connsiteX352" fmla="*/ 3370162 w 7467600"/>
              <a:gd name="connsiteY352" fmla="*/ 5785550 h 6858000"/>
              <a:gd name="connsiteX353" fmla="*/ 3746477 w 7467600"/>
              <a:gd name="connsiteY353" fmla="*/ 5377889 h 6858000"/>
              <a:gd name="connsiteX354" fmla="*/ 3863399 w 7467600"/>
              <a:gd name="connsiteY354" fmla="*/ 5087257 h 6858000"/>
              <a:gd name="connsiteX355" fmla="*/ 3968712 w 7467600"/>
              <a:gd name="connsiteY355" fmla="*/ 4913989 h 6858000"/>
              <a:gd name="connsiteX356" fmla="*/ 2792390 w 7467600"/>
              <a:gd name="connsiteY356" fmla="*/ 5382974 h 6858000"/>
              <a:gd name="connsiteX357" fmla="*/ 2714982 w 7467600"/>
              <a:gd name="connsiteY357" fmla="*/ 5427051 h 6858000"/>
              <a:gd name="connsiteX358" fmla="*/ 2813361 w 7467600"/>
              <a:gd name="connsiteY358" fmla="*/ 6023912 h 6858000"/>
              <a:gd name="connsiteX359" fmla="*/ 2688430 w 7467600"/>
              <a:gd name="connsiteY359" fmla="*/ 6801564 h 6858000"/>
              <a:gd name="connsiteX360" fmla="*/ 2629626 w 7467600"/>
              <a:gd name="connsiteY360" fmla="*/ 6763394 h 6858000"/>
              <a:gd name="connsiteX361" fmla="*/ 2565328 w 7467600"/>
              <a:gd name="connsiteY361" fmla="*/ 5516399 h 6858000"/>
              <a:gd name="connsiteX362" fmla="*/ 1922999 w 7467600"/>
              <a:gd name="connsiteY362" fmla="*/ 5980343 h 6858000"/>
              <a:gd name="connsiteX363" fmla="*/ 1950261 w 7467600"/>
              <a:gd name="connsiteY363" fmla="*/ 6405858 h 6858000"/>
              <a:gd name="connsiteX364" fmla="*/ 2365554 w 7467600"/>
              <a:gd name="connsiteY364" fmla="*/ 6759107 h 6858000"/>
              <a:gd name="connsiteX365" fmla="*/ 2424142 w 7467600"/>
              <a:gd name="connsiteY365" fmla="*/ 6858000 h 6858000"/>
              <a:gd name="connsiteX366" fmla="*/ 2395994 w 7467600"/>
              <a:gd name="connsiteY366" fmla="*/ 6858000 h 6858000"/>
              <a:gd name="connsiteX367" fmla="*/ 2392863 w 7467600"/>
              <a:gd name="connsiteY367" fmla="*/ 6852964 h 6858000"/>
              <a:gd name="connsiteX368" fmla="*/ 2017589 w 7467600"/>
              <a:gd name="connsiteY368" fmla="*/ 6493982 h 6858000"/>
              <a:gd name="connsiteX369" fmla="*/ 2147336 w 7467600"/>
              <a:gd name="connsiteY369" fmla="*/ 6594052 h 6858000"/>
              <a:gd name="connsiteX370" fmla="*/ 2207047 w 7467600"/>
              <a:gd name="connsiteY370" fmla="*/ 6654540 h 6858000"/>
              <a:gd name="connsiteX371" fmla="*/ 2299106 w 7467600"/>
              <a:gd name="connsiteY371" fmla="*/ 6778931 h 6858000"/>
              <a:gd name="connsiteX372" fmla="*/ 2314430 w 7467600"/>
              <a:gd name="connsiteY372" fmla="*/ 6801144 h 6858000"/>
              <a:gd name="connsiteX373" fmla="*/ 2352406 w 7467600"/>
              <a:gd name="connsiteY373" fmla="*/ 6858000 h 6858000"/>
              <a:gd name="connsiteX374" fmla="*/ 2314492 w 7467600"/>
              <a:gd name="connsiteY374" fmla="*/ 6858000 h 6858000"/>
              <a:gd name="connsiteX375" fmla="*/ 2288095 w 7467600"/>
              <a:gd name="connsiteY375" fmla="*/ 6818030 h 6858000"/>
              <a:gd name="connsiteX376" fmla="*/ 2272768 w 7467600"/>
              <a:gd name="connsiteY376" fmla="*/ 6795822 h 6858000"/>
              <a:gd name="connsiteX377" fmla="*/ 2182715 w 7467600"/>
              <a:gd name="connsiteY377" fmla="*/ 6675071 h 6858000"/>
              <a:gd name="connsiteX378" fmla="*/ 2032061 w 7467600"/>
              <a:gd name="connsiteY378" fmla="*/ 6541380 h 6858000"/>
              <a:gd name="connsiteX379" fmla="*/ 2257220 w 7467600"/>
              <a:gd name="connsiteY379" fmla="*/ 6826257 h 6858000"/>
              <a:gd name="connsiteX380" fmla="*/ 2281324 w 7467600"/>
              <a:gd name="connsiteY380" fmla="*/ 6858000 h 6858000"/>
              <a:gd name="connsiteX381" fmla="*/ 2242860 w 7467600"/>
              <a:gd name="connsiteY381" fmla="*/ 6858000 h 6858000"/>
              <a:gd name="connsiteX382" fmla="*/ 2232818 w 7467600"/>
              <a:gd name="connsiteY382" fmla="*/ 6844926 h 6858000"/>
              <a:gd name="connsiteX383" fmla="*/ 1990172 w 7467600"/>
              <a:gd name="connsiteY383" fmla="*/ 6542121 h 6858000"/>
              <a:gd name="connsiteX384" fmla="*/ 2124090 w 7467600"/>
              <a:gd name="connsiteY384" fmla="*/ 6761017 h 6858000"/>
              <a:gd name="connsiteX385" fmla="*/ 2200380 w 7467600"/>
              <a:gd name="connsiteY385" fmla="*/ 6858000 h 6858000"/>
              <a:gd name="connsiteX386" fmla="*/ 2147507 w 7467600"/>
              <a:gd name="connsiteY386" fmla="*/ 6858000 h 6858000"/>
              <a:gd name="connsiteX387" fmla="*/ 2070668 w 7467600"/>
              <a:gd name="connsiteY387" fmla="*/ 6761520 h 6858000"/>
              <a:gd name="connsiteX388" fmla="*/ 1975142 w 7467600"/>
              <a:gd name="connsiteY388" fmla="*/ 6585570 h 6858000"/>
              <a:gd name="connsiteX389" fmla="*/ 2050035 w 7467600"/>
              <a:gd name="connsiteY389" fmla="*/ 6813345 h 6858000"/>
              <a:gd name="connsiteX390" fmla="*/ 2063025 w 7467600"/>
              <a:gd name="connsiteY390" fmla="*/ 6858000 h 6858000"/>
              <a:gd name="connsiteX391" fmla="*/ 2021675 w 7467600"/>
              <a:gd name="connsiteY391" fmla="*/ 6858000 h 6858000"/>
              <a:gd name="connsiteX392" fmla="*/ 2019308 w 7467600"/>
              <a:gd name="connsiteY392" fmla="*/ 6847118 h 6858000"/>
              <a:gd name="connsiteX393" fmla="*/ 1938835 w 7467600"/>
              <a:gd name="connsiteY393" fmla="*/ 6551160 h 6858000"/>
              <a:gd name="connsiteX394" fmla="*/ 1953230 w 7467600"/>
              <a:gd name="connsiteY394" fmla="*/ 6759699 h 6858000"/>
              <a:gd name="connsiteX395" fmla="*/ 1956763 w 7467600"/>
              <a:gd name="connsiteY395" fmla="*/ 6778191 h 6858000"/>
              <a:gd name="connsiteX396" fmla="*/ 1967925 w 7467600"/>
              <a:gd name="connsiteY396" fmla="*/ 6858000 h 6858000"/>
              <a:gd name="connsiteX397" fmla="*/ 1936622 w 7467600"/>
              <a:gd name="connsiteY397" fmla="*/ 6858000 h 6858000"/>
              <a:gd name="connsiteX398" fmla="*/ 1926261 w 7467600"/>
              <a:gd name="connsiteY398" fmla="*/ 6784064 h 6858000"/>
              <a:gd name="connsiteX399" fmla="*/ 1922724 w 7467600"/>
              <a:gd name="connsiteY399" fmla="*/ 6765577 h 6858000"/>
              <a:gd name="connsiteX400" fmla="*/ 1904650 w 7467600"/>
              <a:gd name="connsiteY400" fmla="*/ 6639616 h 6858000"/>
              <a:gd name="connsiteX401" fmla="*/ 1885273 w 7467600"/>
              <a:gd name="connsiteY401" fmla="*/ 6858000 h 6858000"/>
              <a:gd name="connsiteX402" fmla="*/ 1854363 w 7467600"/>
              <a:gd name="connsiteY402" fmla="*/ 6858000 h 6858000"/>
              <a:gd name="connsiteX403" fmla="*/ 1880391 w 7467600"/>
              <a:gd name="connsiteY403" fmla="*/ 6603796 h 6858000"/>
              <a:gd name="connsiteX404" fmla="*/ 1818273 w 7467600"/>
              <a:gd name="connsiteY404" fmla="*/ 6715729 h 6858000"/>
              <a:gd name="connsiteX405" fmla="*/ 1794691 w 7467600"/>
              <a:gd name="connsiteY405" fmla="*/ 6843239 h 6858000"/>
              <a:gd name="connsiteX406" fmla="*/ 1794914 w 7467600"/>
              <a:gd name="connsiteY406" fmla="*/ 6858000 h 6858000"/>
              <a:gd name="connsiteX407" fmla="*/ 1746128 w 7467600"/>
              <a:gd name="connsiteY407" fmla="*/ 6858000 h 6858000"/>
              <a:gd name="connsiteX408" fmla="*/ 1753934 w 7467600"/>
              <a:gd name="connsiteY408" fmla="*/ 6724796 h 6858000"/>
              <a:gd name="connsiteX409" fmla="*/ 1792053 w 7467600"/>
              <a:gd name="connsiteY409" fmla="*/ 6572396 h 6858000"/>
              <a:gd name="connsiteX410" fmla="*/ 1862248 w 7467600"/>
              <a:gd name="connsiteY410" fmla="*/ 6266397 h 6858000"/>
              <a:gd name="connsiteX411" fmla="*/ 1862250 w 7467600"/>
              <a:gd name="connsiteY411" fmla="*/ 6033531 h 6858000"/>
              <a:gd name="connsiteX412" fmla="*/ 1211999 w 7467600"/>
              <a:gd name="connsiteY412" fmla="*/ 6683610 h 6858000"/>
              <a:gd name="connsiteX413" fmla="*/ 1213266 w 7467600"/>
              <a:gd name="connsiteY413" fmla="*/ 6691947 h 6858000"/>
              <a:gd name="connsiteX414" fmla="*/ 1203370 w 7467600"/>
              <a:gd name="connsiteY414" fmla="*/ 6850676 h 6858000"/>
              <a:gd name="connsiteX415" fmla="*/ 1203671 w 7467600"/>
              <a:gd name="connsiteY415" fmla="*/ 6858000 h 6858000"/>
              <a:gd name="connsiteX416" fmla="*/ 1143180 w 7467600"/>
              <a:gd name="connsiteY416" fmla="*/ 6858000 h 6858000"/>
              <a:gd name="connsiteX417" fmla="*/ 1142176 w 7467600"/>
              <a:gd name="connsiteY417" fmla="*/ 6766045 h 6858000"/>
              <a:gd name="connsiteX418" fmla="*/ 1067484 w 7467600"/>
              <a:gd name="connsiteY418" fmla="*/ 6858000 h 6858000"/>
              <a:gd name="connsiteX419" fmla="*/ 953928 w 7467600"/>
              <a:gd name="connsiteY419" fmla="*/ 6858000 h 6858000"/>
              <a:gd name="connsiteX420" fmla="*/ 959715 w 7467600"/>
              <a:gd name="connsiteY420" fmla="*/ 6850185 h 6858000"/>
              <a:gd name="connsiteX421" fmla="*/ 1483788 w 7467600"/>
              <a:gd name="connsiteY421" fmla="*/ 6259174 h 6858000"/>
              <a:gd name="connsiteX422" fmla="*/ 1100671 w 7467600"/>
              <a:gd name="connsiteY422" fmla="*/ 6252137 h 6858000"/>
              <a:gd name="connsiteX423" fmla="*/ 1090144 w 7467600"/>
              <a:gd name="connsiteY423" fmla="*/ 6256748 h 6858000"/>
              <a:gd name="connsiteX424" fmla="*/ 1095872 w 7467600"/>
              <a:gd name="connsiteY424" fmla="*/ 6271892 h 6858000"/>
              <a:gd name="connsiteX425" fmla="*/ 262785 w 7467600"/>
              <a:gd name="connsiteY425" fmla="*/ 6845450 h 6858000"/>
              <a:gd name="connsiteX426" fmla="*/ 209968 w 7467600"/>
              <a:gd name="connsiteY426" fmla="*/ 6770713 h 6858000"/>
              <a:gd name="connsiteX427" fmla="*/ 873460 w 7467600"/>
              <a:gd name="connsiteY427" fmla="*/ 6253768 h 6858000"/>
              <a:gd name="connsiteX428" fmla="*/ 192686 w 7467600"/>
              <a:gd name="connsiteY428" fmla="*/ 5849257 h 6858000"/>
              <a:gd name="connsiteX429" fmla="*/ 4696 w 7467600"/>
              <a:gd name="connsiteY429" fmla="*/ 5697668 h 6858000"/>
              <a:gd name="connsiteX430" fmla="*/ 0 w 7467600"/>
              <a:gd name="connsiteY430" fmla="*/ 5689984 h 6858000"/>
              <a:gd name="connsiteX431" fmla="*/ 0 w 7467600"/>
              <a:gd name="connsiteY431" fmla="*/ 5513472 h 6858000"/>
              <a:gd name="connsiteX432" fmla="*/ 174101 w 7467600"/>
              <a:gd name="connsiteY432" fmla="*/ 5620277 h 6858000"/>
              <a:gd name="connsiteX433" fmla="*/ 891800 w 7467600"/>
              <a:gd name="connsiteY433" fmla="*/ 6036935 h 6858000"/>
              <a:gd name="connsiteX434" fmla="*/ 1072219 w 7467600"/>
              <a:gd name="connsiteY434" fmla="*/ 6169443 h 6858000"/>
              <a:gd name="connsiteX435" fmla="*/ 1074117 w 7467600"/>
              <a:gd name="connsiteY435" fmla="*/ 6170301 h 6858000"/>
              <a:gd name="connsiteX436" fmla="*/ 1083114 w 7467600"/>
              <a:gd name="connsiteY436" fmla="*/ 6174131 h 6858000"/>
              <a:gd name="connsiteX437" fmla="*/ 1543010 w 7467600"/>
              <a:gd name="connsiteY437" fmla="*/ 6191140 h 6858000"/>
              <a:gd name="connsiteX438" fmla="*/ 1551080 w 7467600"/>
              <a:gd name="connsiteY438" fmla="*/ 6195006 h 6858000"/>
              <a:gd name="connsiteX439" fmla="*/ 2345443 w 7467600"/>
              <a:gd name="connsiteY439" fmla="*/ 5549882 h 6858000"/>
              <a:gd name="connsiteX440" fmla="*/ 1721499 w 7467600"/>
              <a:gd name="connsiteY440" fmla="*/ 5599969 h 6858000"/>
              <a:gd name="connsiteX441" fmla="*/ 767716 w 7467600"/>
              <a:gd name="connsiteY441" fmla="*/ 5472768 h 6858000"/>
              <a:gd name="connsiteX442" fmla="*/ 722147 w 7467600"/>
              <a:gd name="connsiteY442" fmla="*/ 5393091 h 6858000"/>
              <a:gd name="connsiteX443" fmla="*/ 1485552 w 7467600"/>
              <a:gd name="connsiteY443" fmla="*/ 5313202 h 6858000"/>
              <a:gd name="connsiteX444" fmla="*/ 2143004 w 7467600"/>
              <a:gd name="connsiteY444" fmla="*/ 5402420 h 6858000"/>
              <a:gd name="connsiteX445" fmla="*/ 1933391 w 7467600"/>
              <a:gd name="connsiteY445" fmla="*/ 5156971 h 6858000"/>
              <a:gd name="connsiteX446" fmla="*/ 1827118 w 7467600"/>
              <a:gd name="connsiteY446" fmla="*/ 4968410 h 6858000"/>
              <a:gd name="connsiteX447" fmla="*/ 1837349 w 7467600"/>
              <a:gd name="connsiteY447" fmla="*/ 4956357 h 6858000"/>
              <a:gd name="connsiteX448" fmla="*/ 2162835 w 7467600"/>
              <a:gd name="connsiteY448" fmla="*/ 5187853 h 6858000"/>
              <a:gd name="connsiteX449" fmla="*/ 2257167 w 7467600"/>
              <a:gd name="connsiteY449" fmla="*/ 5462123 h 6858000"/>
              <a:gd name="connsiteX450" fmla="*/ 2261598 w 7467600"/>
              <a:gd name="connsiteY450" fmla="*/ 5467998 h 6858000"/>
              <a:gd name="connsiteX451" fmla="*/ 2437177 w 7467600"/>
              <a:gd name="connsiteY451" fmla="*/ 5479608 h 6858000"/>
              <a:gd name="connsiteX452" fmla="*/ 2445247 w 7467600"/>
              <a:gd name="connsiteY452" fmla="*/ 5483476 h 6858000"/>
              <a:gd name="connsiteX453" fmla="*/ 2743626 w 7467600"/>
              <a:gd name="connsiteY453" fmla="*/ 5304819 h 6858000"/>
              <a:gd name="connsiteX454" fmla="*/ 3048102 w 7467600"/>
              <a:gd name="connsiteY454" fmla="*/ 5150595 h 6858000"/>
              <a:gd name="connsiteX455" fmla="*/ 1799414 w 7467600"/>
              <a:gd name="connsiteY455" fmla="*/ 4694732 h 6858000"/>
              <a:gd name="connsiteX456" fmla="*/ 1771735 w 7467600"/>
              <a:gd name="connsiteY456" fmla="*/ 4619929 h 6858000"/>
              <a:gd name="connsiteX457" fmla="*/ 3104273 w 7467600"/>
              <a:gd name="connsiteY457" fmla="*/ 5076159 h 6858000"/>
              <a:gd name="connsiteX458" fmla="*/ 3113245 w 7467600"/>
              <a:gd name="connsiteY458" fmla="*/ 5090705 h 6858000"/>
              <a:gd name="connsiteX459" fmla="*/ 3126294 w 7467600"/>
              <a:gd name="connsiteY459" fmla="*/ 5114400 h 6858000"/>
              <a:gd name="connsiteX460" fmla="*/ 3937433 w 7467600"/>
              <a:gd name="connsiteY460" fmla="*/ 4830473 h 6858000"/>
              <a:gd name="connsiteX461" fmla="*/ 3590475 w 7467600"/>
              <a:gd name="connsiteY461" fmla="*/ 4597974 h 6858000"/>
              <a:gd name="connsiteX462" fmla="*/ 3100264 w 7467600"/>
              <a:gd name="connsiteY462" fmla="*/ 4579845 h 6858000"/>
              <a:gd name="connsiteX463" fmla="*/ 2183576 w 7467600"/>
              <a:gd name="connsiteY463" fmla="*/ 4227150 h 6858000"/>
              <a:gd name="connsiteX464" fmla="*/ 2151029 w 7467600"/>
              <a:gd name="connsiteY464" fmla="*/ 4146947 h 6858000"/>
              <a:gd name="connsiteX465" fmla="*/ 3563434 w 7467600"/>
              <a:gd name="connsiteY465" fmla="*/ 4469115 h 6858000"/>
              <a:gd name="connsiteX466" fmla="*/ 3177952 w 7467600"/>
              <a:gd name="connsiteY466" fmla="*/ 3657386 h 6858000"/>
              <a:gd name="connsiteX467" fmla="*/ 3189263 w 7467600"/>
              <a:gd name="connsiteY467" fmla="*/ 3625726 h 6858000"/>
              <a:gd name="connsiteX468" fmla="*/ 3560912 w 7467600"/>
              <a:gd name="connsiteY468" fmla="*/ 4079863 h 6858000"/>
              <a:gd name="connsiteX469" fmla="*/ 3626636 w 7467600"/>
              <a:gd name="connsiteY469" fmla="*/ 4512230 h 6858000"/>
              <a:gd name="connsiteX470" fmla="*/ 3653088 w 7467600"/>
              <a:gd name="connsiteY470" fmla="*/ 4521417 h 6858000"/>
              <a:gd name="connsiteX471" fmla="*/ 3988128 w 7467600"/>
              <a:gd name="connsiteY471" fmla="*/ 4817267 h 6858000"/>
              <a:gd name="connsiteX472" fmla="*/ 4830582 w 7467600"/>
              <a:gd name="connsiteY472" fmla="*/ 4676000 h 6858000"/>
              <a:gd name="connsiteX473" fmla="*/ 4830100 w 7467600"/>
              <a:gd name="connsiteY473" fmla="*/ 4675554 h 6858000"/>
              <a:gd name="connsiteX474" fmla="*/ 4036318 w 7467600"/>
              <a:gd name="connsiteY474" fmla="*/ 4147013 h 6858000"/>
              <a:gd name="connsiteX475" fmla="*/ 3432098 w 7467600"/>
              <a:gd name="connsiteY475" fmla="*/ 3537312 h 6858000"/>
              <a:gd name="connsiteX476" fmla="*/ 3446761 w 7467600"/>
              <a:gd name="connsiteY476" fmla="*/ 3461278 h 6858000"/>
              <a:gd name="connsiteX477" fmla="*/ 4419733 w 7467600"/>
              <a:gd name="connsiteY477" fmla="*/ 3963555 h 6858000"/>
              <a:gd name="connsiteX478" fmla="*/ 4781371 w 7467600"/>
              <a:gd name="connsiteY478" fmla="*/ 4458604 h 6858000"/>
              <a:gd name="connsiteX479" fmla="*/ 4780440 w 7467600"/>
              <a:gd name="connsiteY479" fmla="*/ 4470290 h 6858000"/>
              <a:gd name="connsiteX480" fmla="*/ 4898954 w 7467600"/>
              <a:gd name="connsiteY480" fmla="*/ 4662092 h 6858000"/>
              <a:gd name="connsiteX481" fmla="*/ 4900699 w 7467600"/>
              <a:gd name="connsiteY481" fmla="*/ 4670867 h 6858000"/>
              <a:gd name="connsiteX482" fmla="*/ 5714511 w 7467600"/>
              <a:gd name="connsiteY482" fmla="*/ 4663483 h 6858000"/>
              <a:gd name="connsiteX483" fmla="*/ 5464793 w 7467600"/>
              <a:gd name="connsiteY483" fmla="*/ 4393556 h 6858000"/>
              <a:gd name="connsiteX484" fmla="*/ 5461897 w 7467600"/>
              <a:gd name="connsiteY484" fmla="*/ 4390879 h 6858000"/>
              <a:gd name="connsiteX485" fmla="*/ 4294126 w 7467600"/>
              <a:gd name="connsiteY485" fmla="*/ 3303048 h 6858000"/>
              <a:gd name="connsiteX486" fmla="*/ 4305321 w 7467600"/>
              <a:gd name="connsiteY486" fmla="*/ 3256953 h 6858000"/>
              <a:gd name="connsiteX487" fmla="*/ 4949299 w 7467600"/>
              <a:gd name="connsiteY487" fmla="*/ 3766336 h 6858000"/>
              <a:gd name="connsiteX488" fmla="*/ 5291452 w 7467600"/>
              <a:gd name="connsiteY488" fmla="*/ 4076801 h 6858000"/>
              <a:gd name="connsiteX489" fmla="*/ 5434998 w 7467600"/>
              <a:gd name="connsiteY489" fmla="*/ 4254100 h 6858000"/>
              <a:gd name="connsiteX490" fmla="*/ 5351015 w 7467600"/>
              <a:gd name="connsiteY490" fmla="*/ 3760989 h 6858000"/>
              <a:gd name="connsiteX491" fmla="*/ 5413780 w 7467600"/>
              <a:gd name="connsiteY491" fmla="*/ 2966265 h 6858000"/>
              <a:gd name="connsiteX492" fmla="*/ 5425627 w 7467600"/>
              <a:gd name="connsiteY492" fmla="*/ 2954192 h 6858000"/>
              <a:gd name="connsiteX493" fmla="*/ 6604735 w 7467600"/>
              <a:gd name="connsiteY493" fmla="*/ 2041381 h 6858000"/>
              <a:gd name="connsiteX494" fmla="*/ 7204487 w 7467600"/>
              <a:gd name="connsiteY494" fmla="*/ 2742112 h 6858000"/>
              <a:gd name="connsiteX495" fmla="*/ 7131592 w 7467600"/>
              <a:gd name="connsiteY495" fmla="*/ 2672096 h 6858000"/>
              <a:gd name="connsiteX496" fmla="*/ 6996344 w 7467600"/>
              <a:gd name="connsiteY496" fmla="*/ 2518310 h 6858000"/>
              <a:gd name="connsiteX497" fmla="*/ 6735495 w 7467600"/>
              <a:gd name="connsiteY497" fmla="*/ 2196890 h 6858000"/>
              <a:gd name="connsiteX498" fmla="*/ 6721901 w 7467600"/>
              <a:gd name="connsiteY498" fmla="*/ 2179274 h 6858000"/>
              <a:gd name="connsiteX499" fmla="*/ 6604735 w 7467600"/>
              <a:gd name="connsiteY499" fmla="*/ 2041381 h 6858000"/>
              <a:gd name="connsiteX500" fmla="*/ 6591670 w 7467600"/>
              <a:gd name="connsiteY500" fmla="*/ 1988277 h 6858000"/>
              <a:gd name="connsiteX501" fmla="*/ 6747349 w 7467600"/>
              <a:gd name="connsiteY501" fmla="*/ 2160069 h 6858000"/>
              <a:gd name="connsiteX502" fmla="*/ 6760943 w 7467600"/>
              <a:gd name="connsiteY502" fmla="*/ 2177686 h 6858000"/>
              <a:gd name="connsiteX503" fmla="*/ 7021065 w 7467600"/>
              <a:gd name="connsiteY503" fmla="*/ 2498102 h 6858000"/>
              <a:gd name="connsiteX504" fmla="*/ 7155223 w 7467600"/>
              <a:gd name="connsiteY504" fmla="*/ 2650386 h 6858000"/>
              <a:gd name="connsiteX505" fmla="*/ 7203167 w 7467600"/>
              <a:gd name="connsiteY505" fmla="*/ 2697288 h 6858000"/>
              <a:gd name="connsiteX506" fmla="*/ 6937703 w 7467600"/>
              <a:gd name="connsiteY506" fmla="*/ 2321981 h 6858000"/>
              <a:gd name="connsiteX507" fmla="*/ 6591670 w 7467600"/>
              <a:gd name="connsiteY507" fmla="*/ 1988277 h 6858000"/>
              <a:gd name="connsiteX508" fmla="*/ 5798671 w 7467600"/>
              <a:gd name="connsiteY508" fmla="*/ 1981601 h 6858000"/>
              <a:gd name="connsiteX509" fmla="*/ 5754709 w 7467600"/>
              <a:gd name="connsiteY509" fmla="*/ 2071454 h 6858000"/>
              <a:gd name="connsiteX510" fmla="*/ 5763044 w 7467600"/>
              <a:gd name="connsiteY510" fmla="*/ 2842206 h 6858000"/>
              <a:gd name="connsiteX511" fmla="*/ 5764974 w 7467600"/>
              <a:gd name="connsiteY511" fmla="*/ 2799609 h 6858000"/>
              <a:gd name="connsiteX512" fmla="*/ 5767665 w 7467600"/>
              <a:gd name="connsiteY512" fmla="*/ 2666409 h 6858000"/>
              <a:gd name="connsiteX513" fmla="*/ 5763055 w 7467600"/>
              <a:gd name="connsiteY513" fmla="*/ 2579705 h 6858000"/>
              <a:gd name="connsiteX514" fmla="*/ 5758079 w 7467600"/>
              <a:gd name="connsiteY514" fmla="*/ 2492508 h 6858000"/>
              <a:gd name="connsiteX515" fmla="*/ 5779325 w 7467600"/>
              <a:gd name="connsiteY515" fmla="*/ 2197069 h 6858000"/>
              <a:gd name="connsiteX516" fmla="*/ 5798671 w 7467600"/>
              <a:gd name="connsiteY516" fmla="*/ 1981601 h 6858000"/>
              <a:gd name="connsiteX517" fmla="*/ 5829202 w 7467600"/>
              <a:gd name="connsiteY517" fmla="*/ 1971679 h 6858000"/>
              <a:gd name="connsiteX518" fmla="*/ 5809558 w 7467600"/>
              <a:gd name="connsiteY518" fmla="*/ 2198043 h 6858000"/>
              <a:gd name="connsiteX519" fmla="*/ 5788653 w 7467600"/>
              <a:gd name="connsiteY519" fmla="*/ 2489430 h 6858000"/>
              <a:gd name="connsiteX520" fmla="*/ 5793439 w 7467600"/>
              <a:gd name="connsiteY520" fmla="*/ 2575235 h 6858000"/>
              <a:gd name="connsiteX521" fmla="*/ 5796837 w 7467600"/>
              <a:gd name="connsiteY521" fmla="*/ 2637633 h 6858000"/>
              <a:gd name="connsiteX522" fmla="*/ 5818614 w 7467600"/>
              <a:gd name="connsiteY522" fmla="*/ 2473055 h 6858000"/>
              <a:gd name="connsiteX523" fmla="*/ 5829202 w 7467600"/>
              <a:gd name="connsiteY523" fmla="*/ 1971679 h 6858000"/>
              <a:gd name="connsiteX524" fmla="*/ 5911389 w 7467600"/>
              <a:gd name="connsiteY524" fmla="*/ 1898371 h 6858000"/>
              <a:gd name="connsiteX525" fmla="*/ 6237627 w 7467600"/>
              <a:gd name="connsiteY525" fmla="*/ 2231921 h 6858000"/>
              <a:gd name="connsiteX526" fmla="*/ 5911389 w 7467600"/>
              <a:gd name="connsiteY526" fmla="*/ 1898371 h 6858000"/>
              <a:gd name="connsiteX527" fmla="*/ 6944437 w 7467600"/>
              <a:gd name="connsiteY527" fmla="*/ 1575402 h 6858000"/>
              <a:gd name="connsiteX528" fmla="*/ 6304730 w 7467600"/>
              <a:gd name="connsiteY528" fmla="*/ 1766654 h 6858000"/>
              <a:gd name="connsiteX529" fmla="*/ 6944437 w 7467600"/>
              <a:gd name="connsiteY529" fmla="*/ 1575402 h 6858000"/>
              <a:gd name="connsiteX530" fmla="*/ 7019523 w 7467600"/>
              <a:gd name="connsiteY530" fmla="*/ 1519450 h 6858000"/>
              <a:gd name="connsiteX531" fmla="*/ 6298091 w 7467600"/>
              <a:gd name="connsiteY531" fmla="*/ 1737122 h 6858000"/>
              <a:gd name="connsiteX532" fmla="*/ 7019523 w 7467600"/>
              <a:gd name="connsiteY532" fmla="*/ 1519450 h 6858000"/>
              <a:gd name="connsiteX533" fmla="*/ 2399523 w 7467600"/>
              <a:gd name="connsiteY533" fmla="*/ 1428234 h 6858000"/>
              <a:gd name="connsiteX534" fmla="*/ 2224982 w 7467600"/>
              <a:gd name="connsiteY534" fmla="*/ 1826201 h 6858000"/>
              <a:gd name="connsiteX535" fmla="*/ 2096099 w 7467600"/>
              <a:gd name="connsiteY535" fmla="*/ 2345900 h 6858000"/>
              <a:gd name="connsiteX536" fmla="*/ 2283317 w 7467600"/>
              <a:gd name="connsiteY536" fmla="*/ 1796925 h 6858000"/>
              <a:gd name="connsiteX537" fmla="*/ 2399523 w 7467600"/>
              <a:gd name="connsiteY537" fmla="*/ 1428234 h 6858000"/>
              <a:gd name="connsiteX538" fmla="*/ 2448558 w 7467600"/>
              <a:gd name="connsiteY538" fmla="*/ 1373435 h 6858000"/>
              <a:gd name="connsiteX539" fmla="*/ 2312521 w 7467600"/>
              <a:gd name="connsiteY539" fmla="*/ 1806140 h 6858000"/>
              <a:gd name="connsiteX540" fmla="*/ 2127533 w 7467600"/>
              <a:gd name="connsiteY540" fmla="*/ 2348380 h 6858000"/>
              <a:gd name="connsiteX541" fmla="*/ 2358080 w 7467600"/>
              <a:gd name="connsiteY541" fmla="*/ 1866134 h 6858000"/>
              <a:gd name="connsiteX542" fmla="*/ 2407436 w 7467600"/>
              <a:gd name="connsiteY542" fmla="*/ 1651070 h 6858000"/>
              <a:gd name="connsiteX543" fmla="*/ 2448558 w 7467600"/>
              <a:gd name="connsiteY543" fmla="*/ 1373435 h 6858000"/>
              <a:gd name="connsiteX544" fmla="*/ 278707 w 7467600"/>
              <a:gd name="connsiteY544" fmla="*/ 1352270 h 6858000"/>
              <a:gd name="connsiteX545" fmla="*/ 321570 w 7467600"/>
              <a:gd name="connsiteY545" fmla="*/ 1861610 h 6858000"/>
              <a:gd name="connsiteX546" fmla="*/ 294281 w 7467600"/>
              <a:gd name="connsiteY546" fmla="*/ 1440658 h 6858000"/>
              <a:gd name="connsiteX547" fmla="*/ 278707 w 7467600"/>
              <a:gd name="connsiteY547" fmla="*/ 1352270 h 6858000"/>
              <a:gd name="connsiteX548" fmla="*/ 1423821 w 7467600"/>
              <a:gd name="connsiteY548" fmla="*/ 1351958 h 6858000"/>
              <a:gd name="connsiteX549" fmla="*/ 1638521 w 7467600"/>
              <a:gd name="connsiteY549" fmla="*/ 1908470 h 6858000"/>
              <a:gd name="connsiteX550" fmla="*/ 1754199 w 7467600"/>
              <a:gd name="connsiteY550" fmla="*/ 2149284 h 6858000"/>
              <a:gd name="connsiteX551" fmla="*/ 1908359 w 7467600"/>
              <a:gd name="connsiteY551" fmla="*/ 2364988 h 6858000"/>
              <a:gd name="connsiteX552" fmla="*/ 1647661 w 7467600"/>
              <a:gd name="connsiteY552" fmla="*/ 1825945 h 6858000"/>
              <a:gd name="connsiteX553" fmla="*/ 1423821 w 7467600"/>
              <a:gd name="connsiteY553" fmla="*/ 1351958 h 6858000"/>
              <a:gd name="connsiteX554" fmla="*/ 1431890 w 7467600"/>
              <a:gd name="connsiteY554" fmla="*/ 1306475 h 6858000"/>
              <a:gd name="connsiteX555" fmla="*/ 1507597 w 7467600"/>
              <a:gd name="connsiteY555" fmla="*/ 1446132 h 6858000"/>
              <a:gd name="connsiteX556" fmla="*/ 1674586 w 7467600"/>
              <a:gd name="connsiteY556" fmla="*/ 1813832 h 6858000"/>
              <a:gd name="connsiteX557" fmla="*/ 1815950 w 7467600"/>
              <a:gd name="connsiteY557" fmla="*/ 2128564 h 6858000"/>
              <a:gd name="connsiteX558" fmla="*/ 1984242 w 7467600"/>
              <a:gd name="connsiteY558" fmla="*/ 2430829 h 6858000"/>
              <a:gd name="connsiteX559" fmla="*/ 2014023 w 7467600"/>
              <a:gd name="connsiteY559" fmla="*/ 2450995 h 6858000"/>
              <a:gd name="connsiteX560" fmla="*/ 1747337 w 7467600"/>
              <a:gd name="connsiteY560" fmla="*/ 1855264 h 6858000"/>
              <a:gd name="connsiteX561" fmla="*/ 1533749 w 7467600"/>
              <a:gd name="connsiteY561" fmla="*/ 1478656 h 6858000"/>
              <a:gd name="connsiteX562" fmla="*/ 1431890 w 7467600"/>
              <a:gd name="connsiteY562" fmla="*/ 1306475 h 6858000"/>
              <a:gd name="connsiteX563" fmla="*/ 5052692 w 7467600"/>
              <a:gd name="connsiteY563" fmla="*/ 1292994 h 6858000"/>
              <a:gd name="connsiteX564" fmla="*/ 5200661 w 7467600"/>
              <a:gd name="connsiteY564" fmla="*/ 1635186 h 6858000"/>
              <a:gd name="connsiteX565" fmla="*/ 5297138 w 7467600"/>
              <a:gd name="connsiteY565" fmla="*/ 1906351 h 6858000"/>
              <a:gd name="connsiteX566" fmla="*/ 5052692 w 7467600"/>
              <a:gd name="connsiteY566" fmla="*/ 1292994 h 6858000"/>
              <a:gd name="connsiteX567" fmla="*/ 5009948 w 7467600"/>
              <a:gd name="connsiteY567" fmla="*/ 1273619 h 6858000"/>
              <a:gd name="connsiteX568" fmla="*/ 5121777 w 7467600"/>
              <a:gd name="connsiteY568" fmla="*/ 1654213 h 6858000"/>
              <a:gd name="connsiteX569" fmla="*/ 5293545 w 7467600"/>
              <a:gd name="connsiteY569" fmla="*/ 2072247 h 6858000"/>
              <a:gd name="connsiteX570" fmla="*/ 5294042 w 7467600"/>
              <a:gd name="connsiteY570" fmla="*/ 2065019 h 6858000"/>
              <a:gd name="connsiteX571" fmla="*/ 5171936 w 7467600"/>
              <a:gd name="connsiteY571" fmla="*/ 1647613 h 6858000"/>
              <a:gd name="connsiteX572" fmla="*/ 5009948 w 7467600"/>
              <a:gd name="connsiteY572" fmla="*/ 1273619 h 6858000"/>
              <a:gd name="connsiteX573" fmla="*/ 655236 w 7467600"/>
              <a:gd name="connsiteY573" fmla="*/ 1268632 h 6858000"/>
              <a:gd name="connsiteX574" fmla="*/ 839521 w 7467600"/>
              <a:gd name="connsiteY574" fmla="*/ 1685315 h 6858000"/>
              <a:gd name="connsiteX575" fmla="*/ 1109416 w 7467600"/>
              <a:gd name="connsiteY575" fmla="*/ 2061663 h 6858000"/>
              <a:gd name="connsiteX576" fmla="*/ 1298300 w 7467600"/>
              <a:gd name="connsiteY576" fmla="*/ 2247742 h 6858000"/>
              <a:gd name="connsiteX577" fmla="*/ 1125871 w 7467600"/>
              <a:gd name="connsiteY577" fmla="*/ 1989513 h 6858000"/>
              <a:gd name="connsiteX578" fmla="*/ 981574 w 7467600"/>
              <a:gd name="connsiteY578" fmla="*/ 1783157 h 6858000"/>
              <a:gd name="connsiteX579" fmla="*/ 922198 w 7467600"/>
              <a:gd name="connsiteY579" fmla="*/ 1677437 h 6858000"/>
              <a:gd name="connsiteX580" fmla="*/ 869293 w 7467600"/>
              <a:gd name="connsiteY580" fmla="*/ 1583214 h 6858000"/>
              <a:gd name="connsiteX581" fmla="*/ 751431 w 7467600"/>
              <a:gd name="connsiteY581" fmla="*/ 1405731 h 6858000"/>
              <a:gd name="connsiteX582" fmla="*/ 655236 w 7467600"/>
              <a:gd name="connsiteY582" fmla="*/ 1268632 h 6858000"/>
              <a:gd name="connsiteX583" fmla="*/ 6516292 w 7467600"/>
              <a:gd name="connsiteY583" fmla="*/ 1263064 h 6858000"/>
              <a:gd name="connsiteX584" fmla="*/ 5736320 w 7467600"/>
              <a:gd name="connsiteY584" fmla="*/ 1501803 h 6858000"/>
              <a:gd name="connsiteX585" fmla="*/ 6516292 w 7467600"/>
              <a:gd name="connsiteY585" fmla="*/ 1263064 h 6858000"/>
              <a:gd name="connsiteX586" fmla="*/ 291466 w 7467600"/>
              <a:gd name="connsiteY586" fmla="*/ 1250369 h 6858000"/>
              <a:gd name="connsiteX587" fmla="*/ 323180 w 7467600"/>
              <a:gd name="connsiteY587" fmla="*/ 1435283 h 6858000"/>
              <a:gd name="connsiteX588" fmla="*/ 349381 w 7467600"/>
              <a:gd name="connsiteY588" fmla="*/ 1875041 h 6858000"/>
              <a:gd name="connsiteX589" fmla="*/ 374363 w 7467600"/>
              <a:gd name="connsiteY589" fmla="*/ 1506494 h 6858000"/>
              <a:gd name="connsiteX590" fmla="*/ 302168 w 7467600"/>
              <a:gd name="connsiteY590" fmla="*/ 1274495 h 6858000"/>
              <a:gd name="connsiteX591" fmla="*/ 291466 w 7467600"/>
              <a:gd name="connsiteY591" fmla="*/ 1250369 h 6858000"/>
              <a:gd name="connsiteX592" fmla="*/ 678222 w 7467600"/>
              <a:gd name="connsiteY592" fmla="*/ 1248670 h 6858000"/>
              <a:gd name="connsiteX593" fmla="*/ 775536 w 7467600"/>
              <a:gd name="connsiteY593" fmla="*/ 1388015 h 6858000"/>
              <a:gd name="connsiteX594" fmla="*/ 894529 w 7467600"/>
              <a:gd name="connsiteY594" fmla="*/ 1567739 h 6858000"/>
              <a:gd name="connsiteX595" fmla="*/ 948000 w 7467600"/>
              <a:gd name="connsiteY595" fmla="*/ 1663088 h 6858000"/>
              <a:gd name="connsiteX596" fmla="*/ 1006812 w 7467600"/>
              <a:gd name="connsiteY596" fmla="*/ 1767683 h 6858000"/>
              <a:gd name="connsiteX597" fmla="*/ 1149133 w 7467600"/>
              <a:gd name="connsiteY597" fmla="*/ 1971513 h 6858000"/>
              <a:gd name="connsiteX598" fmla="*/ 1333952 w 7467600"/>
              <a:gd name="connsiteY598" fmla="*/ 2251620 h 6858000"/>
              <a:gd name="connsiteX599" fmla="*/ 1337329 w 7467600"/>
              <a:gd name="connsiteY599" fmla="*/ 2258350 h 6858000"/>
              <a:gd name="connsiteX600" fmla="*/ 1014726 w 7467600"/>
              <a:gd name="connsiteY600" fmla="*/ 1615556 h 6858000"/>
              <a:gd name="connsiteX601" fmla="*/ 678222 w 7467600"/>
              <a:gd name="connsiteY601" fmla="*/ 1248670 h 6858000"/>
              <a:gd name="connsiteX602" fmla="*/ 6691602 w 7467600"/>
              <a:gd name="connsiteY602" fmla="*/ 1140573 h 6858000"/>
              <a:gd name="connsiteX603" fmla="*/ 6571100 w 7467600"/>
              <a:gd name="connsiteY603" fmla="*/ 1183662 h 6858000"/>
              <a:gd name="connsiteX604" fmla="*/ 6241687 w 7467600"/>
              <a:gd name="connsiteY604" fmla="*/ 1257600 h 6858000"/>
              <a:gd name="connsiteX605" fmla="*/ 5693009 w 7467600"/>
              <a:gd name="connsiteY605" fmla="*/ 1478256 h 6858000"/>
              <a:gd name="connsiteX606" fmla="*/ 6548420 w 7467600"/>
              <a:gd name="connsiteY606" fmla="*/ 1214599 h 6858000"/>
              <a:gd name="connsiteX607" fmla="*/ 6605473 w 7467600"/>
              <a:gd name="connsiteY607" fmla="*/ 1184686 h 6858000"/>
              <a:gd name="connsiteX608" fmla="*/ 6691602 w 7467600"/>
              <a:gd name="connsiteY608" fmla="*/ 1140573 h 6858000"/>
              <a:gd name="connsiteX609" fmla="*/ 4002475 w 7467600"/>
              <a:gd name="connsiteY609" fmla="*/ 1037802 h 6858000"/>
              <a:gd name="connsiteX610" fmla="*/ 4000324 w 7467600"/>
              <a:gd name="connsiteY610" fmla="*/ 1039362 h 6858000"/>
              <a:gd name="connsiteX611" fmla="*/ 4002862 w 7467600"/>
              <a:gd name="connsiteY611" fmla="*/ 1042866 h 6858000"/>
              <a:gd name="connsiteX612" fmla="*/ 4002475 w 7467600"/>
              <a:gd name="connsiteY612" fmla="*/ 1037802 h 6858000"/>
              <a:gd name="connsiteX613" fmla="*/ 506322 w 7467600"/>
              <a:gd name="connsiteY613" fmla="*/ 1020997 h 6858000"/>
              <a:gd name="connsiteX614" fmla="*/ 533068 w 7467600"/>
              <a:gd name="connsiteY614" fmla="*/ 1029409 h 6858000"/>
              <a:gd name="connsiteX615" fmla="*/ 1232525 w 7467600"/>
              <a:gd name="connsiteY615" fmla="*/ 1804675 h 6858000"/>
              <a:gd name="connsiteX616" fmla="*/ 1388858 w 7467600"/>
              <a:gd name="connsiteY616" fmla="*/ 2368011 h 6858000"/>
              <a:gd name="connsiteX617" fmla="*/ 1384098 w 7467600"/>
              <a:gd name="connsiteY617" fmla="*/ 2378125 h 6858000"/>
              <a:gd name="connsiteX618" fmla="*/ 1425393 w 7467600"/>
              <a:gd name="connsiteY618" fmla="*/ 2589124 h 6858000"/>
              <a:gd name="connsiteX619" fmla="*/ 1424001 w 7467600"/>
              <a:gd name="connsiteY619" fmla="*/ 2597541 h 6858000"/>
              <a:gd name="connsiteX620" fmla="*/ 2152729 w 7467600"/>
              <a:gd name="connsiteY620" fmla="*/ 2864487 h 6858000"/>
              <a:gd name="connsiteX621" fmla="*/ 2020609 w 7467600"/>
              <a:gd name="connsiteY621" fmla="*/ 2539671 h 6858000"/>
              <a:gd name="connsiteX622" fmla="*/ 2018920 w 7467600"/>
              <a:gd name="connsiteY622" fmla="*/ 2536309 h 6858000"/>
              <a:gd name="connsiteX623" fmla="*/ 1342441 w 7467600"/>
              <a:gd name="connsiteY623" fmla="*/ 1173017 h 6858000"/>
              <a:gd name="connsiteX624" fmla="*/ 1367925 w 7467600"/>
              <a:gd name="connsiteY624" fmla="*/ 1135648 h 6858000"/>
              <a:gd name="connsiteX625" fmla="*/ 1771401 w 7467600"/>
              <a:gd name="connsiteY625" fmla="*/ 1806673 h 6858000"/>
              <a:gd name="connsiteX626" fmla="*/ 1972385 w 7467600"/>
              <a:gd name="connsiteY626" fmla="*/ 2198735 h 6858000"/>
              <a:gd name="connsiteX627" fmla="*/ 2040892 w 7467600"/>
              <a:gd name="connsiteY627" fmla="*/ 2405205 h 6858000"/>
              <a:gd name="connsiteX628" fmla="*/ 2131689 w 7467600"/>
              <a:gd name="connsiteY628" fmla="*/ 1936926 h 6858000"/>
              <a:gd name="connsiteX629" fmla="*/ 2454820 w 7467600"/>
              <a:gd name="connsiteY629" fmla="*/ 1248808 h 6858000"/>
              <a:gd name="connsiteX630" fmla="*/ 2492512 w 7467600"/>
              <a:gd name="connsiteY630" fmla="*/ 1302920 h 6858000"/>
              <a:gd name="connsiteX631" fmla="*/ 2081216 w 7467600"/>
              <a:gd name="connsiteY631" fmla="*/ 2527513 h 6858000"/>
              <a:gd name="connsiteX632" fmla="*/ 2081211 w 7467600"/>
              <a:gd name="connsiteY632" fmla="*/ 2528916 h 6858000"/>
              <a:gd name="connsiteX633" fmla="*/ 2199067 w 7467600"/>
              <a:gd name="connsiteY633" fmla="*/ 2884061 h 6858000"/>
              <a:gd name="connsiteX634" fmla="*/ 3192586 w 7467600"/>
              <a:gd name="connsiteY634" fmla="*/ 3411496 h 6858000"/>
              <a:gd name="connsiteX635" fmla="*/ 3182620 w 7467600"/>
              <a:gd name="connsiteY635" fmla="*/ 3483279 h 6858000"/>
              <a:gd name="connsiteX636" fmla="*/ 2435119 w 7467600"/>
              <a:gd name="connsiteY636" fmla="*/ 3080173 h 6858000"/>
              <a:gd name="connsiteX637" fmla="*/ 2410152 w 7467600"/>
              <a:gd name="connsiteY637" fmla="*/ 3063751 h 6858000"/>
              <a:gd name="connsiteX638" fmla="*/ 2408099 w 7467600"/>
              <a:gd name="connsiteY638" fmla="*/ 3064403 h 6858000"/>
              <a:gd name="connsiteX639" fmla="*/ 2407218 w 7467600"/>
              <a:gd name="connsiteY639" fmla="*/ 3070324 h 6858000"/>
              <a:gd name="connsiteX640" fmla="*/ 2380138 w 7467600"/>
              <a:gd name="connsiteY640" fmla="*/ 3099341 h 6858000"/>
              <a:gd name="connsiteX641" fmla="*/ 1765923 w 7467600"/>
              <a:gd name="connsiteY641" fmla="*/ 3581043 h 6858000"/>
              <a:gd name="connsiteX642" fmla="*/ 1702258 w 7467600"/>
              <a:gd name="connsiteY642" fmla="*/ 3612286 h 6858000"/>
              <a:gd name="connsiteX643" fmla="*/ 1538370 w 7467600"/>
              <a:gd name="connsiteY643" fmla="*/ 3811804 h 6858000"/>
              <a:gd name="connsiteX644" fmla="*/ 542867 w 7467600"/>
              <a:gd name="connsiteY644" fmla="*/ 4944092 h 6858000"/>
              <a:gd name="connsiteX645" fmla="*/ 515800 w 7467600"/>
              <a:gd name="connsiteY645" fmla="*/ 4862180 h 6858000"/>
              <a:gd name="connsiteX646" fmla="*/ 909145 w 7467600"/>
              <a:gd name="connsiteY646" fmla="*/ 4199225 h 6858000"/>
              <a:gd name="connsiteX647" fmla="*/ 1214067 w 7467600"/>
              <a:gd name="connsiteY647" fmla="*/ 3908561 h 6858000"/>
              <a:gd name="connsiteX648" fmla="*/ 640967 w 7467600"/>
              <a:gd name="connsiteY648" fmla="*/ 4105601 h 6858000"/>
              <a:gd name="connsiteX649" fmla="*/ 112563 w 7467600"/>
              <a:gd name="connsiteY649" fmla="*/ 4396952 h 6858000"/>
              <a:gd name="connsiteX650" fmla="*/ 0 w 7467600"/>
              <a:gd name="connsiteY650" fmla="*/ 4466006 h 6858000"/>
              <a:gd name="connsiteX651" fmla="*/ 0 w 7467600"/>
              <a:gd name="connsiteY651" fmla="*/ 4233763 h 6858000"/>
              <a:gd name="connsiteX652" fmla="*/ 36881 w 7467600"/>
              <a:gd name="connsiteY652" fmla="*/ 4200118 h 6858000"/>
              <a:gd name="connsiteX653" fmla="*/ 910534 w 7467600"/>
              <a:gd name="connsiteY653" fmla="*/ 3629753 h 6858000"/>
              <a:gd name="connsiteX654" fmla="*/ 1578717 w 7467600"/>
              <a:gd name="connsiteY654" fmla="*/ 3575982 h 6858000"/>
              <a:gd name="connsiteX655" fmla="*/ 2338780 w 7467600"/>
              <a:gd name="connsiteY655" fmla="*/ 3033725 h 6858000"/>
              <a:gd name="connsiteX656" fmla="*/ 1807991 w 7467600"/>
              <a:gd name="connsiteY656" fmla="*/ 2807184 h 6858000"/>
              <a:gd name="connsiteX657" fmla="*/ 1416358 w 7467600"/>
              <a:gd name="connsiteY657" fmla="*/ 3112571 h 6858000"/>
              <a:gd name="connsiteX658" fmla="*/ 939066 w 7467600"/>
              <a:gd name="connsiteY658" fmla="*/ 3378798 h 6858000"/>
              <a:gd name="connsiteX659" fmla="*/ 115099 w 7467600"/>
              <a:gd name="connsiteY659" fmla="*/ 3607650 h 6858000"/>
              <a:gd name="connsiteX660" fmla="*/ 97284 w 7467600"/>
              <a:gd name="connsiteY660" fmla="*/ 3520393 h 6858000"/>
              <a:gd name="connsiteX661" fmla="*/ 922050 w 7467600"/>
              <a:gd name="connsiteY661" fmla="*/ 3074867 h 6858000"/>
              <a:gd name="connsiteX662" fmla="*/ 1405265 w 7467600"/>
              <a:gd name="connsiteY662" fmla="*/ 3016319 h 6858000"/>
              <a:gd name="connsiteX663" fmla="*/ 1407512 w 7467600"/>
              <a:gd name="connsiteY663" fmla="*/ 3018001 h 6858000"/>
              <a:gd name="connsiteX664" fmla="*/ 1726266 w 7467600"/>
              <a:gd name="connsiteY664" fmla="*/ 2777274 h 6858000"/>
              <a:gd name="connsiteX665" fmla="*/ 625390 w 7467600"/>
              <a:gd name="connsiteY665" fmla="*/ 2514541 h 6858000"/>
              <a:gd name="connsiteX666" fmla="*/ 619799 w 7467600"/>
              <a:gd name="connsiteY666" fmla="*/ 2527180 h 6858000"/>
              <a:gd name="connsiteX667" fmla="*/ 310030 w 7467600"/>
              <a:gd name="connsiteY667" fmla="*/ 2771818 h 6858000"/>
              <a:gd name="connsiteX668" fmla="*/ 173877 w 7467600"/>
              <a:gd name="connsiteY668" fmla="*/ 2937056 h 6858000"/>
              <a:gd name="connsiteX669" fmla="*/ 77889 w 7467600"/>
              <a:gd name="connsiteY669" fmla="*/ 3138440 h 6858000"/>
              <a:gd name="connsiteX670" fmla="*/ 0 w 7467600"/>
              <a:gd name="connsiteY670" fmla="*/ 3271395 h 6858000"/>
              <a:gd name="connsiteX671" fmla="*/ 0 w 7467600"/>
              <a:gd name="connsiteY671" fmla="*/ 3153002 h 6858000"/>
              <a:gd name="connsiteX672" fmla="*/ 2386 w 7467600"/>
              <a:gd name="connsiteY672" fmla="*/ 3149203 h 6858000"/>
              <a:gd name="connsiteX673" fmla="*/ 89753 w 7467600"/>
              <a:gd name="connsiteY673" fmla="*/ 2987702 h 6858000"/>
              <a:gd name="connsiteX674" fmla="*/ 76869 w 7467600"/>
              <a:gd name="connsiteY674" fmla="*/ 3005404 h 6858000"/>
              <a:gd name="connsiteX675" fmla="*/ 32049 w 7467600"/>
              <a:gd name="connsiteY675" fmla="*/ 3065814 h 6858000"/>
              <a:gd name="connsiteX676" fmla="*/ 0 w 7467600"/>
              <a:gd name="connsiteY676" fmla="*/ 3108744 h 6858000"/>
              <a:gd name="connsiteX677" fmla="*/ 0 w 7467600"/>
              <a:gd name="connsiteY677" fmla="*/ 3058059 h 6858000"/>
              <a:gd name="connsiteX678" fmla="*/ 7610 w 7467600"/>
              <a:gd name="connsiteY678" fmla="*/ 3047889 h 6858000"/>
              <a:gd name="connsiteX679" fmla="*/ 52419 w 7467600"/>
              <a:gd name="connsiteY679" fmla="*/ 2987479 h 6858000"/>
              <a:gd name="connsiteX680" fmla="*/ 59142 w 7467600"/>
              <a:gd name="connsiteY680" fmla="*/ 2978488 h 6858000"/>
              <a:gd name="connsiteX681" fmla="*/ 0 w 7467600"/>
              <a:gd name="connsiteY681" fmla="*/ 3015334 h 6858000"/>
              <a:gd name="connsiteX682" fmla="*/ 0 w 7467600"/>
              <a:gd name="connsiteY682" fmla="*/ 2914286 h 6858000"/>
              <a:gd name="connsiteX683" fmla="*/ 36383 w 7467600"/>
              <a:gd name="connsiteY683" fmla="*/ 2901128 h 6858000"/>
              <a:gd name="connsiteX684" fmla="*/ 156329 w 7467600"/>
              <a:gd name="connsiteY684" fmla="*/ 2840533 h 6858000"/>
              <a:gd name="connsiteX685" fmla="*/ 358355 w 7467600"/>
              <a:gd name="connsiteY685" fmla="*/ 2620471 h 6858000"/>
              <a:gd name="connsiteX686" fmla="*/ 510577 w 7467600"/>
              <a:gd name="connsiteY686" fmla="*/ 2501244 h 6858000"/>
              <a:gd name="connsiteX687" fmla="*/ 211967 w 7467600"/>
              <a:gd name="connsiteY687" fmla="*/ 2479171 h 6858000"/>
              <a:gd name="connsiteX688" fmla="*/ 0 w 7467600"/>
              <a:gd name="connsiteY688" fmla="*/ 2476398 h 6858000"/>
              <a:gd name="connsiteX689" fmla="*/ 0 w 7467600"/>
              <a:gd name="connsiteY689" fmla="*/ 2389189 h 6858000"/>
              <a:gd name="connsiteX690" fmla="*/ 103062 w 7467600"/>
              <a:gd name="connsiteY690" fmla="*/ 2389518 h 6858000"/>
              <a:gd name="connsiteX691" fmla="*/ 510734 w 7467600"/>
              <a:gd name="connsiteY691" fmla="*/ 2416201 h 6858000"/>
              <a:gd name="connsiteX692" fmla="*/ 279257 w 7467600"/>
              <a:gd name="connsiteY692" fmla="*/ 2092102 h 6858000"/>
              <a:gd name="connsiteX693" fmla="*/ 65265 w 7467600"/>
              <a:gd name="connsiteY693" fmla="*/ 2006049 h 6858000"/>
              <a:gd name="connsiteX694" fmla="*/ 0 w 7467600"/>
              <a:gd name="connsiteY694" fmla="*/ 1982532 h 6858000"/>
              <a:gd name="connsiteX695" fmla="*/ 0 w 7467600"/>
              <a:gd name="connsiteY695" fmla="*/ 1912789 h 6858000"/>
              <a:gd name="connsiteX696" fmla="*/ 97460 w 7467600"/>
              <a:gd name="connsiteY696" fmla="*/ 1953725 h 6858000"/>
              <a:gd name="connsiteX697" fmla="*/ 221272 w 7467600"/>
              <a:gd name="connsiteY697" fmla="*/ 1980766 h 6858000"/>
              <a:gd name="connsiteX698" fmla="*/ 116765 w 7467600"/>
              <a:gd name="connsiteY698" fmla="*/ 1911033 h 6858000"/>
              <a:gd name="connsiteX699" fmla="*/ 16405 w 7467600"/>
              <a:gd name="connsiteY699" fmla="*/ 1803412 h 6858000"/>
              <a:gd name="connsiteX700" fmla="*/ 0 w 7467600"/>
              <a:gd name="connsiteY700" fmla="*/ 1784777 h 6858000"/>
              <a:gd name="connsiteX701" fmla="*/ 0 w 7467600"/>
              <a:gd name="connsiteY701" fmla="*/ 1740082 h 6858000"/>
              <a:gd name="connsiteX702" fmla="*/ 39394 w 7467600"/>
              <a:gd name="connsiteY702" fmla="*/ 1784856 h 6858000"/>
              <a:gd name="connsiteX703" fmla="*/ 135813 w 7467600"/>
              <a:gd name="connsiteY703" fmla="*/ 1888838 h 6858000"/>
              <a:gd name="connsiteX704" fmla="*/ 242575 w 7467600"/>
              <a:gd name="connsiteY704" fmla="*/ 1958841 h 6858000"/>
              <a:gd name="connsiteX705" fmla="*/ 82197 w 7467600"/>
              <a:gd name="connsiteY705" fmla="*/ 1754826 h 6858000"/>
              <a:gd name="connsiteX706" fmla="*/ 0 w 7467600"/>
              <a:gd name="connsiteY706" fmla="*/ 1679650 h 6858000"/>
              <a:gd name="connsiteX707" fmla="*/ 0 w 7467600"/>
              <a:gd name="connsiteY707" fmla="*/ 1602463 h 6858000"/>
              <a:gd name="connsiteX708" fmla="*/ 84689 w 7467600"/>
              <a:gd name="connsiteY708" fmla="*/ 1677442 h 6858000"/>
              <a:gd name="connsiteX709" fmla="*/ 298437 w 7467600"/>
              <a:gd name="connsiteY709" fmla="*/ 1968019 h 6858000"/>
              <a:gd name="connsiteX710" fmla="*/ 227269 w 7467600"/>
              <a:gd name="connsiteY710" fmla="*/ 1114064 h 6858000"/>
              <a:gd name="connsiteX711" fmla="*/ 248003 w 7467600"/>
              <a:gd name="connsiteY711" fmla="*/ 1089613 h 6858000"/>
              <a:gd name="connsiteX712" fmla="*/ 427020 w 7467600"/>
              <a:gd name="connsiteY712" fmla="*/ 1619803 h 6858000"/>
              <a:gd name="connsiteX713" fmla="*/ 340345 w 7467600"/>
              <a:gd name="connsiteY713" fmla="*/ 2027739 h 6858000"/>
              <a:gd name="connsiteX714" fmla="*/ 360865 w 7467600"/>
              <a:gd name="connsiteY714" fmla="*/ 2044827 h 6858000"/>
              <a:gd name="connsiteX715" fmla="*/ 560414 w 7467600"/>
              <a:gd name="connsiteY715" fmla="*/ 2421457 h 6858000"/>
              <a:gd name="connsiteX716" fmla="*/ 1359703 w 7467600"/>
              <a:gd name="connsiteY716" fmla="*/ 2578554 h 6858000"/>
              <a:gd name="connsiteX717" fmla="*/ 1359422 w 7467600"/>
              <a:gd name="connsiteY717" fmla="*/ 2577994 h 6858000"/>
              <a:gd name="connsiteX718" fmla="*/ 828701 w 7467600"/>
              <a:gd name="connsiteY718" fmla="*/ 1839520 h 6858000"/>
              <a:gd name="connsiteX719" fmla="*/ 494427 w 7467600"/>
              <a:gd name="connsiteY719" fmla="*/ 1092333 h 6858000"/>
              <a:gd name="connsiteX720" fmla="*/ 506322 w 7467600"/>
              <a:gd name="connsiteY720" fmla="*/ 1020997 h 6858000"/>
              <a:gd name="connsiteX721" fmla="*/ 4570198 w 7467600"/>
              <a:gd name="connsiteY721" fmla="*/ 978081 h 6858000"/>
              <a:gd name="connsiteX722" fmla="*/ 4523691 w 7467600"/>
              <a:gd name="connsiteY722" fmla="*/ 1127776 h 6858000"/>
              <a:gd name="connsiteX723" fmla="*/ 4509875 w 7467600"/>
              <a:gd name="connsiteY723" fmla="*/ 1167552 h 6858000"/>
              <a:gd name="connsiteX724" fmla="*/ 4478168 w 7467600"/>
              <a:gd name="connsiteY724" fmla="*/ 1260735 h 6858000"/>
              <a:gd name="connsiteX725" fmla="*/ 4409309 w 7467600"/>
              <a:gd name="connsiteY725" fmla="*/ 1666996 h 6858000"/>
              <a:gd name="connsiteX726" fmla="*/ 4370031 w 7467600"/>
              <a:gd name="connsiteY726" fmla="*/ 1955666 h 6858000"/>
              <a:gd name="connsiteX727" fmla="*/ 4570198 w 7467600"/>
              <a:gd name="connsiteY727" fmla="*/ 978081 h 6858000"/>
              <a:gd name="connsiteX728" fmla="*/ 4557898 w 7467600"/>
              <a:gd name="connsiteY728" fmla="*/ 900011 h 6858000"/>
              <a:gd name="connsiteX729" fmla="*/ 4344840 w 7467600"/>
              <a:gd name="connsiteY729" fmla="*/ 1922038 h 6858000"/>
              <a:gd name="connsiteX730" fmla="*/ 4378710 w 7467600"/>
              <a:gd name="connsiteY730" fmla="*/ 1665516 h 6858000"/>
              <a:gd name="connsiteX731" fmla="*/ 4448798 w 7467600"/>
              <a:gd name="connsiteY731" fmla="*/ 1253024 h 6858000"/>
              <a:gd name="connsiteX732" fmla="*/ 4480315 w 7467600"/>
              <a:gd name="connsiteY732" fmla="*/ 1158454 h 6858000"/>
              <a:gd name="connsiteX733" fmla="*/ 4494133 w 7467600"/>
              <a:gd name="connsiteY733" fmla="*/ 1118676 h 6858000"/>
              <a:gd name="connsiteX734" fmla="*/ 4557898 w 7467600"/>
              <a:gd name="connsiteY734" fmla="*/ 900011 h 6858000"/>
              <a:gd name="connsiteX735" fmla="*/ 5870151 w 7467600"/>
              <a:gd name="connsiteY735" fmla="*/ 898890 h 6858000"/>
              <a:gd name="connsiteX736" fmla="*/ 5861335 w 7467600"/>
              <a:gd name="connsiteY736" fmla="*/ 899177 h 6858000"/>
              <a:gd name="connsiteX737" fmla="*/ 5843702 w 7467600"/>
              <a:gd name="connsiteY737" fmla="*/ 899748 h 6858000"/>
              <a:gd name="connsiteX738" fmla="*/ 5651107 w 7467600"/>
              <a:gd name="connsiteY738" fmla="*/ 920306 h 6858000"/>
              <a:gd name="connsiteX739" fmla="*/ 5459407 w 7467600"/>
              <a:gd name="connsiteY739" fmla="*/ 940975 h 6858000"/>
              <a:gd name="connsiteX740" fmla="*/ 5374846 w 7467600"/>
              <a:gd name="connsiteY740" fmla="*/ 941988 h 6858000"/>
              <a:gd name="connsiteX741" fmla="*/ 5256105 w 7467600"/>
              <a:gd name="connsiteY741" fmla="*/ 945632 h 6858000"/>
              <a:gd name="connsiteX742" fmla="*/ 5107071 w 7467600"/>
              <a:gd name="connsiteY742" fmla="*/ 969720 h 6858000"/>
              <a:gd name="connsiteX743" fmla="*/ 4998681 w 7467600"/>
              <a:gd name="connsiteY743" fmla="*/ 988771 h 6858000"/>
              <a:gd name="connsiteX744" fmla="*/ 5870151 w 7467600"/>
              <a:gd name="connsiteY744" fmla="*/ 898890 h 6858000"/>
              <a:gd name="connsiteX745" fmla="*/ 5504425 w 7467600"/>
              <a:gd name="connsiteY745" fmla="*/ 848067 h 6858000"/>
              <a:gd name="connsiteX746" fmla="*/ 4968849 w 7467600"/>
              <a:gd name="connsiteY746" fmla="*/ 962318 h 6858000"/>
              <a:gd name="connsiteX747" fmla="*/ 5104039 w 7467600"/>
              <a:gd name="connsiteY747" fmla="*/ 940634 h 6858000"/>
              <a:gd name="connsiteX748" fmla="*/ 5256311 w 7467600"/>
              <a:gd name="connsiteY748" fmla="*/ 916490 h 6858000"/>
              <a:gd name="connsiteX749" fmla="*/ 5377381 w 7467600"/>
              <a:gd name="connsiteY749" fmla="*/ 912671 h 6858000"/>
              <a:gd name="connsiteX750" fmla="*/ 5460148 w 7467600"/>
              <a:gd name="connsiteY750" fmla="*/ 911442 h 6858000"/>
              <a:gd name="connsiteX751" fmla="*/ 5648971 w 7467600"/>
              <a:gd name="connsiteY751" fmla="*/ 891331 h 6858000"/>
              <a:gd name="connsiteX752" fmla="*/ 5844807 w 7467600"/>
              <a:gd name="connsiteY752" fmla="*/ 870718 h 6858000"/>
              <a:gd name="connsiteX753" fmla="*/ 5862975 w 7467600"/>
              <a:gd name="connsiteY753" fmla="*/ 869756 h 6858000"/>
              <a:gd name="connsiteX754" fmla="*/ 5920887 w 7467600"/>
              <a:gd name="connsiteY754" fmla="*/ 865929 h 6858000"/>
              <a:gd name="connsiteX755" fmla="*/ 5504425 w 7467600"/>
              <a:gd name="connsiteY755" fmla="*/ 848067 h 6858000"/>
              <a:gd name="connsiteX756" fmla="*/ 3607114 w 7467600"/>
              <a:gd name="connsiteY756" fmla="*/ 467441 h 6858000"/>
              <a:gd name="connsiteX757" fmla="*/ 3296242 w 7467600"/>
              <a:gd name="connsiteY757" fmla="*/ 807991 h 6858000"/>
              <a:gd name="connsiteX758" fmla="*/ 3174674 w 7467600"/>
              <a:gd name="connsiteY758" fmla="*/ 919759 h 6858000"/>
              <a:gd name="connsiteX759" fmla="*/ 3042978 w 7467600"/>
              <a:gd name="connsiteY759" fmla="*/ 1054894 h 6858000"/>
              <a:gd name="connsiteX760" fmla="*/ 2968914 w 7467600"/>
              <a:gd name="connsiteY760" fmla="*/ 1133756 h 6858000"/>
              <a:gd name="connsiteX761" fmla="*/ 3103823 w 7467600"/>
              <a:gd name="connsiteY761" fmla="*/ 1026814 h 6858000"/>
              <a:gd name="connsiteX762" fmla="*/ 3607114 w 7467600"/>
              <a:gd name="connsiteY762" fmla="*/ 467441 h 6858000"/>
              <a:gd name="connsiteX763" fmla="*/ 3744487 w 7467600"/>
              <a:gd name="connsiteY763" fmla="*/ 383136 h 6858000"/>
              <a:gd name="connsiteX764" fmla="*/ 3970213 w 7467600"/>
              <a:gd name="connsiteY764" fmla="*/ 995559 h 6858000"/>
              <a:gd name="connsiteX765" fmla="*/ 3744487 w 7467600"/>
              <a:gd name="connsiteY765" fmla="*/ 383136 h 6858000"/>
              <a:gd name="connsiteX766" fmla="*/ 3624562 w 7467600"/>
              <a:gd name="connsiteY766" fmla="*/ 367041 h 6858000"/>
              <a:gd name="connsiteX767" fmla="*/ 3489712 w 7467600"/>
              <a:gd name="connsiteY767" fmla="*/ 485386 h 6858000"/>
              <a:gd name="connsiteX768" fmla="*/ 3182994 w 7467600"/>
              <a:gd name="connsiteY768" fmla="*/ 828265 h 6858000"/>
              <a:gd name="connsiteX769" fmla="*/ 2892114 w 7467600"/>
              <a:gd name="connsiteY769" fmla="*/ 1172635 h 6858000"/>
              <a:gd name="connsiteX770" fmla="*/ 3021459 w 7467600"/>
              <a:gd name="connsiteY770" fmla="*/ 1035385 h 6858000"/>
              <a:gd name="connsiteX771" fmla="*/ 3153873 w 7467600"/>
              <a:gd name="connsiteY771" fmla="*/ 898971 h 6858000"/>
              <a:gd name="connsiteX772" fmla="*/ 3276511 w 7467600"/>
              <a:gd name="connsiteY772" fmla="*/ 786423 h 6858000"/>
              <a:gd name="connsiteX773" fmla="*/ 3584154 w 7467600"/>
              <a:gd name="connsiteY773" fmla="*/ 448218 h 6858000"/>
              <a:gd name="connsiteX774" fmla="*/ 3624562 w 7467600"/>
              <a:gd name="connsiteY774" fmla="*/ 367041 h 6858000"/>
              <a:gd name="connsiteX775" fmla="*/ 3766672 w 7467600"/>
              <a:gd name="connsiteY775" fmla="*/ 359429 h 6858000"/>
              <a:gd name="connsiteX776" fmla="*/ 3996338 w 7467600"/>
              <a:gd name="connsiteY776" fmla="*/ 968237 h 6858000"/>
              <a:gd name="connsiteX777" fmla="*/ 3766672 w 7467600"/>
              <a:gd name="connsiteY777" fmla="*/ 359429 h 6858000"/>
              <a:gd name="connsiteX778" fmla="*/ 5805386 w 7467600"/>
              <a:gd name="connsiteY778" fmla="*/ 239240 h 6858000"/>
              <a:gd name="connsiteX779" fmla="*/ 5736947 w 7467600"/>
              <a:gd name="connsiteY779" fmla="*/ 261367 h 6858000"/>
              <a:gd name="connsiteX780" fmla="*/ 5427012 w 7467600"/>
              <a:gd name="connsiteY780" fmla="*/ 311272 h 6858000"/>
              <a:gd name="connsiteX781" fmla="*/ 5147818 w 7467600"/>
              <a:gd name="connsiteY781" fmla="*/ 322112 h 6858000"/>
              <a:gd name="connsiteX782" fmla="*/ 5060854 w 7467600"/>
              <a:gd name="connsiteY782" fmla="*/ 311882 h 6858000"/>
              <a:gd name="connsiteX783" fmla="*/ 4945989 w 7467600"/>
              <a:gd name="connsiteY783" fmla="*/ 300516 h 6858000"/>
              <a:gd name="connsiteX784" fmla="*/ 5410479 w 7467600"/>
              <a:gd name="connsiteY784" fmla="*/ 348434 h 6858000"/>
              <a:gd name="connsiteX785" fmla="*/ 5805386 w 7467600"/>
              <a:gd name="connsiteY785" fmla="*/ 239240 h 6858000"/>
              <a:gd name="connsiteX786" fmla="*/ 5905192 w 7467600"/>
              <a:gd name="connsiteY786" fmla="*/ 163079 h 6858000"/>
              <a:gd name="connsiteX787" fmla="*/ 5865655 w 7467600"/>
              <a:gd name="connsiteY787" fmla="*/ 171901 h 6858000"/>
              <a:gd name="connsiteX788" fmla="*/ 5259740 w 7467600"/>
              <a:gd name="connsiteY788" fmla="*/ 257013 h 6858000"/>
              <a:gd name="connsiteX789" fmla="*/ 5208466 w 7467600"/>
              <a:gd name="connsiteY789" fmla="*/ 257550 h 6858000"/>
              <a:gd name="connsiteX790" fmla="*/ 4980204 w 7467600"/>
              <a:gd name="connsiteY790" fmla="*/ 271903 h 6858000"/>
              <a:gd name="connsiteX791" fmla="*/ 5068068 w 7467600"/>
              <a:gd name="connsiteY791" fmla="*/ 282244 h 6858000"/>
              <a:gd name="connsiteX792" fmla="*/ 5153231 w 7467600"/>
              <a:gd name="connsiteY792" fmla="*/ 292240 h 6858000"/>
              <a:gd name="connsiteX793" fmla="*/ 5426491 w 7467600"/>
              <a:gd name="connsiteY793" fmla="*/ 281128 h 6858000"/>
              <a:gd name="connsiteX794" fmla="*/ 5731212 w 7467600"/>
              <a:gd name="connsiteY794" fmla="*/ 231951 h 6858000"/>
              <a:gd name="connsiteX795" fmla="*/ 5905192 w 7467600"/>
              <a:gd name="connsiteY795" fmla="*/ 163079 h 6858000"/>
              <a:gd name="connsiteX796" fmla="*/ 5944437 w 7467600"/>
              <a:gd name="connsiteY796" fmla="*/ 113829 h 6858000"/>
              <a:gd name="connsiteX797" fmla="*/ 5825032 w 7467600"/>
              <a:gd name="connsiteY797" fmla="*/ 146405 h 6858000"/>
              <a:gd name="connsiteX798" fmla="*/ 4955599 w 7467600"/>
              <a:gd name="connsiteY798" fmla="*/ 247008 h 6858000"/>
              <a:gd name="connsiteX799" fmla="*/ 5210104 w 7467600"/>
              <a:gd name="connsiteY799" fmla="*/ 228123 h 6858000"/>
              <a:gd name="connsiteX800" fmla="*/ 5261015 w 7467600"/>
              <a:gd name="connsiteY800" fmla="*/ 227087 h 6858000"/>
              <a:gd name="connsiteX801" fmla="*/ 5861181 w 7467600"/>
              <a:gd name="connsiteY801" fmla="*/ 143093 h 6858000"/>
              <a:gd name="connsiteX802" fmla="*/ 5961252 w 7467600"/>
              <a:gd name="connsiteY802" fmla="*/ 114820 h 6858000"/>
              <a:gd name="connsiteX803" fmla="*/ 5944437 w 7467600"/>
              <a:gd name="connsiteY803" fmla="*/ 113829 h 6858000"/>
              <a:gd name="connsiteX804" fmla="*/ 3882765 w 7467600"/>
              <a:gd name="connsiteY804" fmla="*/ 0 h 6858000"/>
              <a:gd name="connsiteX805" fmla="*/ 3995099 w 7467600"/>
              <a:gd name="connsiteY805" fmla="*/ 0 h 6858000"/>
              <a:gd name="connsiteX806" fmla="*/ 4163818 w 7467600"/>
              <a:gd name="connsiteY806" fmla="*/ 234104 h 6858000"/>
              <a:gd name="connsiteX807" fmla="*/ 4172099 w 7467600"/>
              <a:gd name="connsiteY807" fmla="*/ 234207 h 6858000"/>
              <a:gd name="connsiteX808" fmla="*/ 4784282 w 7467600"/>
              <a:gd name="connsiteY808" fmla="*/ 276561 h 6858000"/>
              <a:gd name="connsiteX809" fmla="*/ 4801687 w 7467600"/>
              <a:gd name="connsiteY809" fmla="*/ 267764 h 6858000"/>
              <a:gd name="connsiteX810" fmla="*/ 6082788 w 7467600"/>
              <a:gd name="connsiteY810" fmla="*/ 64119 h 6858000"/>
              <a:gd name="connsiteX811" fmla="*/ 6099442 w 7467600"/>
              <a:gd name="connsiteY811" fmla="*/ 82568 h 6858000"/>
              <a:gd name="connsiteX812" fmla="*/ 4804137 w 7467600"/>
              <a:gd name="connsiteY812" fmla="*/ 320931 h 6858000"/>
              <a:gd name="connsiteX813" fmla="*/ 4227047 w 7467600"/>
              <a:gd name="connsiteY813" fmla="*/ 313415 h 6858000"/>
              <a:gd name="connsiteX814" fmla="*/ 4346041 w 7467600"/>
              <a:gd name="connsiteY814" fmla="*/ 456086 h 6858000"/>
              <a:gd name="connsiteX815" fmla="*/ 4870967 w 7467600"/>
              <a:gd name="connsiteY815" fmla="*/ 963061 h 6858000"/>
              <a:gd name="connsiteX816" fmla="*/ 4889647 w 7467600"/>
              <a:gd name="connsiteY816" fmla="*/ 957147 h 6858000"/>
              <a:gd name="connsiteX817" fmla="*/ 5422504 w 7467600"/>
              <a:gd name="connsiteY817" fmla="*/ 805191 h 6858000"/>
              <a:gd name="connsiteX818" fmla="*/ 6087656 w 7467600"/>
              <a:gd name="connsiteY818" fmla="*/ 826703 h 6858000"/>
              <a:gd name="connsiteX819" fmla="*/ 6058717 w 7467600"/>
              <a:gd name="connsiteY819" fmla="*/ 865992 h 6858000"/>
              <a:gd name="connsiteX820" fmla="*/ 4974153 w 7467600"/>
              <a:gd name="connsiteY820" fmla="*/ 1045456 h 6858000"/>
              <a:gd name="connsiteX821" fmla="*/ 5627835 w 7467600"/>
              <a:gd name="connsiteY821" fmla="*/ 1472077 h 6858000"/>
              <a:gd name="connsiteX822" fmla="*/ 5629817 w 7467600"/>
              <a:gd name="connsiteY822" fmla="*/ 1471412 h 6858000"/>
              <a:gd name="connsiteX823" fmla="*/ 5634124 w 7467600"/>
              <a:gd name="connsiteY823" fmla="*/ 1470572 h 6858000"/>
              <a:gd name="connsiteX824" fmla="*/ 5755832 w 7467600"/>
              <a:gd name="connsiteY824" fmla="*/ 1383886 h 6858000"/>
              <a:gd name="connsiteX825" fmla="*/ 6014186 w 7467600"/>
              <a:gd name="connsiteY825" fmla="*/ 1279799 h 6858000"/>
              <a:gd name="connsiteX826" fmla="*/ 6901619 w 7467600"/>
              <a:gd name="connsiteY826" fmla="*/ 1047874 h 6858000"/>
              <a:gd name="connsiteX827" fmla="*/ 6931566 w 7467600"/>
              <a:gd name="connsiteY827" fmla="*/ 1062034 h 6858000"/>
              <a:gd name="connsiteX828" fmla="*/ 5790982 w 7467600"/>
              <a:gd name="connsiteY828" fmla="*/ 1561380 h 6858000"/>
              <a:gd name="connsiteX829" fmla="*/ 6188971 w 7467600"/>
              <a:gd name="connsiteY829" fmla="*/ 1755168 h 6858000"/>
              <a:gd name="connsiteX830" fmla="*/ 6202446 w 7467600"/>
              <a:gd name="connsiteY830" fmla="*/ 1752268 h 6858000"/>
              <a:gd name="connsiteX831" fmla="*/ 7179560 w 7467600"/>
              <a:gd name="connsiteY831" fmla="*/ 1467551 h 6858000"/>
              <a:gd name="connsiteX832" fmla="*/ 7158730 w 7467600"/>
              <a:gd name="connsiteY832" fmla="*/ 1507835 h 6858000"/>
              <a:gd name="connsiteX833" fmla="*/ 6326959 w 7467600"/>
              <a:gd name="connsiteY833" fmla="*/ 1817686 h 6858000"/>
              <a:gd name="connsiteX834" fmla="*/ 6537433 w 7467600"/>
              <a:gd name="connsiteY834" fmla="*/ 1907790 h 6858000"/>
              <a:gd name="connsiteX835" fmla="*/ 6550221 w 7467600"/>
              <a:gd name="connsiteY835" fmla="*/ 1910729 h 6858000"/>
              <a:gd name="connsiteX836" fmla="*/ 6964438 w 7467600"/>
              <a:gd name="connsiteY836" fmla="*/ 2209505 h 6858000"/>
              <a:gd name="connsiteX837" fmla="*/ 7367862 w 7467600"/>
              <a:gd name="connsiteY837" fmla="*/ 2806833 h 6858000"/>
              <a:gd name="connsiteX838" fmla="*/ 7364329 w 7467600"/>
              <a:gd name="connsiteY838" fmla="*/ 2826907 h 6858000"/>
              <a:gd name="connsiteX839" fmla="*/ 7290545 w 7467600"/>
              <a:gd name="connsiteY839" fmla="*/ 2850663 h 6858000"/>
              <a:gd name="connsiteX840" fmla="*/ 6472036 w 7467600"/>
              <a:gd name="connsiteY840" fmla="*/ 1959003 h 6858000"/>
              <a:gd name="connsiteX841" fmla="*/ 5792897 w 7467600"/>
              <a:gd name="connsiteY841" fmla="*/ 1647747 h 6858000"/>
              <a:gd name="connsiteX842" fmla="*/ 5842751 w 7467600"/>
              <a:gd name="connsiteY842" fmla="*/ 1816112 h 6858000"/>
              <a:gd name="connsiteX843" fmla="*/ 5847424 w 7467600"/>
              <a:gd name="connsiteY843" fmla="*/ 1815776 h 6858000"/>
              <a:gd name="connsiteX844" fmla="*/ 6399821 w 7467600"/>
              <a:gd name="connsiteY844" fmla="*/ 2344799 h 6858000"/>
              <a:gd name="connsiteX845" fmla="*/ 6323232 w 7467600"/>
              <a:gd name="connsiteY845" fmla="*/ 2389634 h 6858000"/>
              <a:gd name="connsiteX846" fmla="*/ 5942958 w 7467600"/>
              <a:gd name="connsiteY846" fmla="*/ 2077708 h 6858000"/>
              <a:gd name="connsiteX847" fmla="*/ 5921559 w 7467600"/>
              <a:gd name="connsiteY847" fmla="*/ 2378596 h 6858000"/>
              <a:gd name="connsiteX848" fmla="*/ 5817651 w 7467600"/>
              <a:gd name="connsiteY848" fmla="*/ 3023919 h 6858000"/>
              <a:gd name="connsiteX849" fmla="*/ 5729634 w 7467600"/>
              <a:gd name="connsiteY849" fmla="*/ 3051849 h 6858000"/>
              <a:gd name="connsiteX850" fmla="*/ 5611018 w 7467600"/>
              <a:gd name="connsiteY850" fmla="*/ 2316769 h 6858000"/>
              <a:gd name="connsiteX851" fmla="*/ 5687608 w 7467600"/>
              <a:gd name="connsiteY851" fmla="*/ 2039972 h 6858000"/>
              <a:gd name="connsiteX852" fmla="*/ 5657554 w 7467600"/>
              <a:gd name="connsiteY852" fmla="*/ 1576445 h 6858000"/>
              <a:gd name="connsiteX853" fmla="*/ 5150475 w 7467600"/>
              <a:gd name="connsiteY853" fmla="*/ 1274012 h 6858000"/>
              <a:gd name="connsiteX854" fmla="*/ 5349142 w 7467600"/>
              <a:gd name="connsiteY854" fmla="*/ 2204405 h 6858000"/>
              <a:gd name="connsiteX855" fmla="*/ 5262214 w 7467600"/>
              <a:gd name="connsiteY855" fmla="*/ 2233836 h 6858000"/>
              <a:gd name="connsiteX856" fmla="*/ 4981539 w 7467600"/>
              <a:gd name="connsiteY856" fmla="*/ 1542201 h 6858000"/>
              <a:gd name="connsiteX857" fmla="*/ 4958461 w 7467600"/>
              <a:gd name="connsiteY857" fmla="*/ 1136957 h 6858000"/>
              <a:gd name="connsiteX858" fmla="*/ 4655015 w 7467600"/>
              <a:gd name="connsiteY858" fmla="*/ 891426 h 6858000"/>
              <a:gd name="connsiteX859" fmla="*/ 4348002 w 7467600"/>
              <a:gd name="connsiteY859" fmla="*/ 2205895 h 6858000"/>
              <a:gd name="connsiteX860" fmla="*/ 4262250 w 7467600"/>
              <a:gd name="connsiteY860" fmla="*/ 2219972 h 6858000"/>
              <a:gd name="connsiteX861" fmla="*/ 4550611 w 7467600"/>
              <a:gd name="connsiteY861" fmla="*/ 817540 h 6858000"/>
              <a:gd name="connsiteX862" fmla="*/ 4564418 w 7467600"/>
              <a:gd name="connsiteY862" fmla="*/ 808293 h 6858000"/>
              <a:gd name="connsiteX863" fmla="*/ 4266388 w 7467600"/>
              <a:gd name="connsiteY863" fmla="*/ 500083 h 6858000"/>
              <a:gd name="connsiteX864" fmla="*/ 4032842 w 7467600"/>
              <a:gd name="connsiteY864" fmla="*/ 211809 h 6858000"/>
              <a:gd name="connsiteX865" fmla="*/ 3882765 w 7467600"/>
              <a:gd name="connsiteY865" fmla="*/ 0 h 6858000"/>
              <a:gd name="connsiteX866" fmla="*/ 3721337 w 7467600"/>
              <a:gd name="connsiteY866" fmla="*/ 0 h 6858000"/>
              <a:gd name="connsiteX867" fmla="*/ 3797544 w 7467600"/>
              <a:gd name="connsiteY867" fmla="*/ 0 h 6858000"/>
              <a:gd name="connsiteX868" fmla="*/ 3775734 w 7467600"/>
              <a:gd name="connsiteY868" fmla="*/ 95131 h 6858000"/>
              <a:gd name="connsiteX869" fmla="*/ 3724807 w 7467600"/>
              <a:gd name="connsiteY869" fmla="*/ 272257 h 6858000"/>
              <a:gd name="connsiteX870" fmla="*/ 3726844 w 7467600"/>
              <a:gd name="connsiteY870" fmla="*/ 282988 h 6858000"/>
              <a:gd name="connsiteX871" fmla="*/ 3742664 w 7467600"/>
              <a:gd name="connsiteY871" fmla="*/ 279918 h 6858000"/>
              <a:gd name="connsiteX872" fmla="*/ 4103910 w 7467600"/>
              <a:gd name="connsiteY872" fmla="*/ 1161917 h 6858000"/>
              <a:gd name="connsiteX873" fmla="*/ 4020269 w 7467600"/>
              <a:gd name="connsiteY873" fmla="*/ 1200406 h 6858000"/>
              <a:gd name="connsiteX874" fmla="*/ 3674882 w 7467600"/>
              <a:gd name="connsiteY874" fmla="*/ 488524 h 6858000"/>
              <a:gd name="connsiteX875" fmla="*/ 3132682 w 7467600"/>
              <a:gd name="connsiteY875" fmla="*/ 1072284 h 6858000"/>
              <a:gd name="connsiteX876" fmla="*/ 2716346 w 7467600"/>
              <a:gd name="connsiteY876" fmla="*/ 1276376 h 6858000"/>
              <a:gd name="connsiteX877" fmla="*/ 2716772 w 7467600"/>
              <a:gd name="connsiteY877" fmla="*/ 1255462 h 6858000"/>
              <a:gd name="connsiteX878" fmla="*/ 3471096 w 7467600"/>
              <a:gd name="connsiteY878" fmla="*/ 437072 h 6858000"/>
              <a:gd name="connsiteX879" fmla="*/ 3639057 w 7467600"/>
              <a:gd name="connsiteY879" fmla="*/ 286334 h 6858000"/>
              <a:gd name="connsiteX880" fmla="*/ 3640309 w 7467600"/>
              <a:gd name="connsiteY880" fmla="*/ 284664 h 6858000"/>
              <a:gd name="connsiteX881" fmla="*/ 3646022 w 7467600"/>
              <a:gd name="connsiteY881" fmla="*/ 276711 h 6858000"/>
              <a:gd name="connsiteX882" fmla="*/ 3707943 w 7467600"/>
              <a:gd name="connsiteY882" fmla="*/ 65958 h 6858000"/>
              <a:gd name="connsiteX883" fmla="*/ 3721337 w 7467600"/>
              <a:gd name="connsiteY883" fmla="*/ 0 h 6858000"/>
              <a:gd name="connsiteX884" fmla="*/ 2867960 w 7467600"/>
              <a:gd name="connsiteY884" fmla="*/ 0 h 6858000"/>
              <a:gd name="connsiteX885" fmla="*/ 2926351 w 7467600"/>
              <a:gd name="connsiteY885" fmla="*/ 0 h 6858000"/>
              <a:gd name="connsiteX886" fmla="*/ 2902823 w 7467600"/>
              <a:gd name="connsiteY886" fmla="*/ 262929 h 6858000"/>
              <a:gd name="connsiteX887" fmla="*/ 2940663 w 7467600"/>
              <a:gd name="connsiteY887" fmla="*/ 140884 h 6858000"/>
              <a:gd name="connsiteX888" fmla="*/ 2947039 w 7467600"/>
              <a:gd name="connsiteY888" fmla="*/ 122524 h 6858000"/>
              <a:gd name="connsiteX889" fmla="*/ 2984316 w 7467600"/>
              <a:gd name="connsiteY889" fmla="*/ 0 h 6858000"/>
              <a:gd name="connsiteX890" fmla="*/ 3016114 w 7467600"/>
              <a:gd name="connsiteY890" fmla="*/ 0 h 6858000"/>
              <a:gd name="connsiteX891" fmla="*/ 2979949 w 7467600"/>
              <a:gd name="connsiteY891" fmla="*/ 119274 h 6858000"/>
              <a:gd name="connsiteX892" fmla="*/ 3023879 w 7467600"/>
              <a:gd name="connsiteY892" fmla="*/ 0 h 6858000"/>
              <a:gd name="connsiteX893" fmla="*/ 3105400 w 7467600"/>
              <a:gd name="connsiteY893" fmla="*/ 0 h 6858000"/>
              <a:gd name="connsiteX894" fmla="*/ 3094669 w 7467600"/>
              <a:gd name="connsiteY894" fmla="*/ 30308 h 6858000"/>
              <a:gd name="connsiteX895" fmla="*/ 2901945 w 7467600"/>
              <a:gd name="connsiteY895" fmla="*/ 466538 h 6858000"/>
              <a:gd name="connsiteX896" fmla="*/ 2815209 w 7467600"/>
              <a:gd name="connsiteY896" fmla="*/ 497361 h 6858000"/>
              <a:gd name="connsiteX897" fmla="*/ 2844845 w 7467600"/>
              <a:gd name="connsiteY897" fmla="*/ 127638 h 6858000"/>
              <a:gd name="connsiteX898" fmla="*/ 2867960 w 7467600"/>
              <a:gd name="connsiteY898" fmla="*/ 0 h 6858000"/>
              <a:gd name="connsiteX899" fmla="*/ 1057230 w 7467600"/>
              <a:gd name="connsiteY899" fmla="*/ 0 h 6858000"/>
              <a:gd name="connsiteX900" fmla="*/ 1111003 w 7467600"/>
              <a:gd name="connsiteY900" fmla="*/ 0 h 6858000"/>
              <a:gd name="connsiteX901" fmla="*/ 1125553 w 7467600"/>
              <a:gd name="connsiteY901" fmla="*/ 52588 h 6858000"/>
              <a:gd name="connsiteX902" fmla="*/ 1304276 w 7467600"/>
              <a:gd name="connsiteY902" fmla="*/ 476275 h 6858000"/>
              <a:gd name="connsiteX903" fmla="*/ 1492066 w 7467600"/>
              <a:gd name="connsiteY903" fmla="*/ 886333 h 6858000"/>
              <a:gd name="connsiteX904" fmla="*/ 1423698 w 7467600"/>
              <a:gd name="connsiteY904" fmla="*/ 710817 h 6858000"/>
              <a:gd name="connsiteX905" fmla="*/ 1357609 w 7467600"/>
              <a:gd name="connsiteY905" fmla="*/ 532892 h 6858000"/>
              <a:gd name="connsiteX906" fmla="*/ 1309550 w 7467600"/>
              <a:gd name="connsiteY906" fmla="*/ 374031 h 6858000"/>
              <a:gd name="connsiteX907" fmla="*/ 1193673 w 7467600"/>
              <a:gd name="connsiteY907" fmla="*/ 49533 h 6858000"/>
              <a:gd name="connsiteX908" fmla="*/ 1164391 w 7467600"/>
              <a:gd name="connsiteY908" fmla="*/ 0 h 6858000"/>
              <a:gd name="connsiteX909" fmla="*/ 1200666 w 7467600"/>
              <a:gd name="connsiteY909" fmla="*/ 0 h 6858000"/>
              <a:gd name="connsiteX910" fmla="*/ 1223408 w 7467600"/>
              <a:gd name="connsiteY910" fmla="*/ 38996 h 6858000"/>
              <a:gd name="connsiteX911" fmla="*/ 1339635 w 7467600"/>
              <a:gd name="connsiteY911" fmla="*/ 365517 h 6858000"/>
              <a:gd name="connsiteX912" fmla="*/ 1387469 w 7467600"/>
              <a:gd name="connsiteY912" fmla="*/ 523079 h 6858000"/>
              <a:gd name="connsiteX913" fmla="*/ 1452685 w 7467600"/>
              <a:gd name="connsiteY913" fmla="*/ 699806 h 6858000"/>
              <a:gd name="connsiteX914" fmla="*/ 1492092 w 7467600"/>
              <a:gd name="connsiteY914" fmla="*/ 800424 h 6858000"/>
              <a:gd name="connsiteX915" fmla="*/ 1455302 w 7467600"/>
              <a:gd name="connsiteY915" fmla="*/ 632913 h 6858000"/>
              <a:gd name="connsiteX916" fmla="*/ 1222336 w 7467600"/>
              <a:gd name="connsiteY916" fmla="*/ 9480 h 6858000"/>
              <a:gd name="connsiteX917" fmla="*/ 1214634 w 7467600"/>
              <a:gd name="connsiteY917" fmla="*/ 0 h 6858000"/>
              <a:gd name="connsiteX918" fmla="*/ 1289827 w 7467600"/>
              <a:gd name="connsiteY918" fmla="*/ 0 h 6858000"/>
              <a:gd name="connsiteX919" fmla="*/ 1321076 w 7467600"/>
              <a:gd name="connsiteY919" fmla="*/ 59722 h 6858000"/>
              <a:gd name="connsiteX920" fmla="*/ 1512579 w 7467600"/>
              <a:gd name="connsiteY920" fmla="*/ 626441 h 6858000"/>
              <a:gd name="connsiteX921" fmla="*/ 1506076 w 7467600"/>
              <a:gd name="connsiteY921" fmla="*/ 1089289 h 6858000"/>
              <a:gd name="connsiteX922" fmla="*/ 1486346 w 7467600"/>
              <a:gd name="connsiteY922" fmla="*/ 1079919 h 6858000"/>
              <a:gd name="connsiteX923" fmla="*/ 1070511 w 7467600"/>
              <a:gd name="connsiteY923" fmla="*/ 48609 h 6858000"/>
              <a:gd name="connsiteX924" fmla="*/ 1057230 w 7467600"/>
              <a:gd name="connsiteY924" fmla="*/ 0 h 6858000"/>
              <a:gd name="connsiteX925" fmla="*/ 43151 w 7467600"/>
              <a:gd name="connsiteY925" fmla="*/ 0 h 6858000"/>
              <a:gd name="connsiteX926" fmla="*/ 95283 w 7467600"/>
              <a:gd name="connsiteY926" fmla="*/ 0 h 6858000"/>
              <a:gd name="connsiteX927" fmla="*/ 300708 w 7467600"/>
              <a:gd name="connsiteY927" fmla="*/ 154571 h 6858000"/>
              <a:gd name="connsiteX928" fmla="*/ 530414 w 7467600"/>
              <a:gd name="connsiteY928" fmla="*/ 354673 h 6858000"/>
              <a:gd name="connsiteX929" fmla="*/ 333785 w 7467600"/>
              <a:gd name="connsiteY929" fmla="*/ 161564 h 6858000"/>
              <a:gd name="connsiteX930" fmla="*/ 147005 w 7467600"/>
              <a:gd name="connsiteY930" fmla="*/ 0 h 6858000"/>
              <a:gd name="connsiteX931" fmla="*/ 272509 w 7467600"/>
              <a:gd name="connsiteY931" fmla="*/ 0 h 6858000"/>
              <a:gd name="connsiteX932" fmla="*/ 326276 w 7467600"/>
              <a:gd name="connsiteY932" fmla="*/ 45847 h 6858000"/>
              <a:gd name="connsiteX933" fmla="*/ 823759 w 7467600"/>
              <a:gd name="connsiteY933" fmla="*/ 574145 h 6858000"/>
              <a:gd name="connsiteX934" fmla="*/ 811254 w 7467600"/>
              <a:gd name="connsiteY934" fmla="*/ 665546 h 6858000"/>
              <a:gd name="connsiteX935" fmla="*/ 154042 w 7467600"/>
              <a:gd name="connsiteY935" fmla="*/ 261522 h 6858000"/>
              <a:gd name="connsiteX936" fmla="*/ 13550 w 7467600"/>
              <a:gd name="connsiteY936" fmla="*/ 158423 h 6858000"/>
              <a:gd name="connsiteX937" fmla="*/ 0 w 7467600"/>
              <a:gd name="connsiteY937" fmla="*/ 146618 h 6858000"/>
              <a:gd name="connsiteX938" fmla="*/ 0 w 7467600"/>
              <a:gd name="connsiteY938" fmla="*/ 59161 h 6858000"/>
              <a:gd name="connsiteX939" fmla="*/ 45427 w 7467600"/>
              <a:gd name="connsiteY939" fmla="*/ 101078 h 6858000"/>
              <a:gd name="connsiteX940" fmla="*/ 630103 w 7467600"/>
              <a:gd name="connsiteY940" fmla="*/ 485885 h 6858000"/>
              <a:gd name="connsiteX941" fmla="*/ 532040 w 7467600"/>
              <a:gd name="connsiteY941" fmla="*/ 399359 h 6858000"/>
              <a:gd name="connsiteX942" fmla="*/ 517618 w 7467600"/>
              <a:gd name="connsiteY942" fmla="*/ 385726 h 6858000"/>
              <a:gd name="connsiteX943" fmla="*/ 285074 w 7467600"/>
              <a:gd name="connsiteY943" fmla="*/ 182755 h 6858000"/>
              <a:gd name="connsiteX944" fmla="*/ 43151 w 7467600"/>
              <a:gd name="connsiteY944"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289862 w 7467600"/>
              <a:gd name="connsiteY4" fmla="*/ 6659827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289862 w 7467600"/>
              <a:gd name="connsiteY11" fmla="*/ 6659827 h 6858000"/>
              <a:gd name="connsiteX12" fmla="*/ 1019354 w 7467600"/>
              <a:gd name="connsiteY12" fmla="*/ 6315006 h 6858000"/>
              <a:gd name="connsiteX13" fmla="*/ 441046 w 7467600"/>
              <a:gd name="connsiteY13" fmla="*/ 6691153 h 6858000"/>
              <a:gd name="connsiteX14" fmla="*/ 1019354 w 7467600"/>
              <a:gd name="connsiteY14" fmla="*/ 6315006 h 6858000"/>
              <a:gd name="connsiteX15" fmla="*/ 991680 w 7467600"/>
              <a:gd name="connsiteY15" fmla="*/ 6298413 h 6858000"/>
              <a:gd name="connsiteX16" fmla="*/ 409060 w 7467600"/>
              <a:gd name="connsiteY16" fmla="*/ 6671470 h 6858000"/>
              <a:gd name="connsiteX17" fmla="*/ 991680 w 7467600"/>
              <a:gd name="connsiteY17" fmla="*/ 6298413 h 6858000"/>
              <a:gd name="connsiteX18" fmla="*/ 103333 w 7467600"/>
              <a:gd name="connsiteY18" fmla="*/ 5699602 h 6858000"/>
              <a:gd name="connsiteX19" fmla="*/ 233938 w 7467600"/>
              <a:gd name="connsiteY19" fmla="*/ 5809416 h 6858000"/>
              <a:gd name="connsiteX20" fmla="*/ 883580 w 7467600"/>
              <a:gd name="connsiteY20" fmla="*/ 6180710 h 6858000"/>
              <a:gd name="connsiteX21" fmla="*/ 487337 w 7467600"/>
              <a:gd name="connsiteY21" fmla="*/ 5950182 h 6858000"/>
              <a:gd name="connsiteX22" fmla="*/ 354051 w 7467600"/>
              <a:gd name="connsiteY22" fmla="*/ 5854912 h 6858000"/>
              <a:gd name="connsiteX23" fmla="*/ 195436 w 7467600"/>
              <a:gd name="connsiteY23" fmla="*/ 5755068 h 6858000"/>
              <a:gd name="connsiteX24" fmla="*/ 103333 w 7467600"/>
              <a:gd name="connsiteY24" fmla="*/ 5699602 h 6858000"/>
              <a:gd name="connsiteX25" fmla="*/ 5539432 w 7467600"/>
              <a:gd name="connsiteY25" fmla="*/ 5642928 h 6858000"/>
              <a:gd name="connsiteX26" fmla="*/ 5555462 w 7467600"/>
              <a:gd name="connsiteY26" fmla="*/ 5694454 h 6858000"/>
              <a:gd name="connsiteX27" fmla="*/ 5828270 w 7467600"/>
              <a:gd name="connsiteY27" fmla="*/ 6320663 h 6858000"/>
              <a:gd name="connsiteX28" fmla="*/ 5947416 w 7467600"/>
              <a:gd name="connsiteY28" fmla="*/ 6574846 h 6858000"/>
              <a:gd name="connsiteX29" fmla="*/ 5539432 w 7467600"/>
              <a:gd name="connsiteY29" fmla="*/ 5642928 h 6858000"/>
              <a:gd name="connsiteX30" fmla="*/ 51253 w 7467600"/>
              <a:gd name="connsiteY30" fmla="*/ 5631825 h 6858000"/>
              <a:gd name="connsiteX31" fmla="*/ 211622 w 7467600"/>
              <a:gd name="connsiteY31" fmla="*/ 5728803 h 6858000"/>
              <a:gd name="connsiteX32" fmla="*/ 371652 w 7467600"/>
              <a:gd name="connsiteY32" fmla="*/ 5829062 h 6858000"/>
              <a:gd name="connsiteX33" fmla="*/ 505903 w 7467600"/>
              <a:gd name="connsiteY33" fmla="*/ 5925221 h 6858000"/>
              <a:gd name="connsiteX34" fmla="*/ 899240 w 7467600"/>
              <a:gd name="connsiteY34" fmla="*/ 6153068 h 6858000"/>
              <a:gd name="connsiteX35" fmla="*/ 988114 w 7467600"/>
              <a:gd name="connsiteY35" fmla="*/ 6174204 h 6858000"/>
              <a:gd name="connsiteX36" fmla="*/ 845971 w 7467600"/>
              <a:gd name="connsiteY36" fmla="*/ 6067177 h 6858000"/>
              <a:gd name="connsiteX37" fmla="*/ 448057 w 7467600"/>
              <a:gd name="connsiteY37" fmla="*/ 5841376 h 6858000"/>
              <a:gd name="connsiteX38" fmla="*/ 51253 w 7467600"/>
              <a:gd name="connsiteY38" fmla="*/ 5631825 h 6858000"/>
              <a:gd name="connsiteX39" fmla="*/ 2606687 w 7467600"/>
              <a:gd name="connsiteY39" fmla="*/ 5630718 h 6858000"/>
              <a:gd name="connsiteX40" fmla="*/ 2645658 w 7467600"/>
              <a:gd name="connsiteY40" fmla="*/ 6640259 h 6858000"/>
              <a:gd name="connsiteX41" fmla="*/ 2606687 w 7467600"/>
              <a:gd name="connsiteY41" fmla="*/ 5630718 h 6858000"/>
              <a:gd name="connsiteX42" fmla="*/ 3642057 w 7467600"/>
              <a:gd name="connsiteY42" fmla="*/ 5573487 h 6858000"/>
              <a:gd name="connsiteX43" fmla="*/ 3632981 w 7467600"/>
              <a:gd name="connsiteY43" fmla="*/ 5579437 h 6858000"/>
              <a:gd name="connsiteX44" fmla="*/ 3382436 w 7467600"/>
              <a:gd name="connsiteY44" fmla="*/ 5952726 h 6858000"/>
              <a:gd name="connsiteX45" fmla="*/ 3191929 w 7467600"/>
              <a:gd name="connsiteY45" fmla="*/ 6662669 h 6858000"/>
              <a:gd name="connsiteX46" fmla="*/ 3369898 w 7467600"/>
              <a:gd name="connsiteY46" fmla="*/ 6081771 h 6858000"/>
              <a:gd name="connsiteX47" fmla="*/ 3642057 w 7467600"/>
              <a:gd name="connsiteY47" fmla="*/ 5573487 h 6858000"/>
              <a:gd name="connsiteX48" fmla="*/ 2650666 w 7467600"/>
              <a:gd name="connsiteY48" fmla="*/ 5530686 h 6858000"/>
              <a:gd name="connsiteX49" fmla="*/ 2650249 w 7467600"/>
              <a:gd name="connsiteY49" fmla="*/ 5532101 h 6858000"/>
              <a:gd name="connsiteX50" fmla="*/ 2663808 w 7467600"/>
              <a:gd name="connsiteY50" fmla="*/ 6535215 h 6858000"/>
              <a:gd name="connsiteX51" fmla="*/ 2665418 w 7467600"/>
              <a:gd name="connsiteY51" fmla="*/ 6132756 h 6858000"/>
              <a:gd name="connsiteX52" fmla="*/ 2650666 w 7467600"/>
              <a:gd name="connsiteY52" fmla="*/ 5530686 h 6858000"/>
              <a:gd name="connsiteX53" fmla="*/ 2680277 w 7467600"/>
              <a:gd name="connsiteY53" fmla="*/ 5479204 h 6858000"/>
              <a:gd name="connsiteX54" fmla="*/ 2678972 w 7467600"/>
              <a:gd name="connsiteY54" fmla="*/ 5481582 h 6858000"/>
              <a:gd name="connsiteX55" fmla="*/ 2696666 w 7467600"/>
              <a:gd name="connsiteY55" fmla="*/ 6133836 h 6858000"/>
              <a:gd name="connsiteX56" fmla="*/ 2695769 w 7467600"/>
              <a:gd name="connsiteY56" fmla="*/ 6390955 h 6858000"/>
              <a:gd name="connsiteX57" fmla="*/ 2739893 w 7467600"/>
              <a:gd name="connsiteY57" fmla="*/ 6108357 h 6858000"/>
              <a:gd name="connsiteX58" fmla="*/ 2680277 w 7467600"/>
              <a:gd name="connsiteY58" fmla="*/ 5479204 h 6858000"/>
              <a:gd name="connsiteX59" fmla="*/ 1132195 w 7467600"/>
              <a:gd name="connsiteY59" fmla="*/ 5467980 h 6858000"/>
              <a:gd name="connsiteX60" fmla="*/ 1679056 w 7467600"/>
              <a:gd name="connsiteY60" fmla="*/ 5516907 h 6858000"/>
              <a:gd name="connsiteX61" fmla="*/ 2128648 w 7467600"/>
              <a:gd name="connsiteY61" fmla="*/ 5474249 h 6858000"/>
              <a:gd name="connsiteX62" fmla="*/ 1825619 w 7467600"/>
              <a:gd name="connsiteY62" fmla="*/ 5478447 h 6858000"/>
              <a:gd name="connsiteX63" fmla="*/ 1737798 w 7467600"/>
              <a:gd name="connsiteY63" fmla="*/ 5483353 h 6858000"/>
              <a:gd name="connsiteX64" fmla="*/ 1132195 w 7467600"/>
              <a:gd name="connsiteY64" fmla="*/ 5467980 h 6858000"/>
              <a:gd name="connsiteX65" fmla="*/ 1456157 w 7467600"/>
              <a:gd name="connsiteY65" fmla="*/ 5371404 h 6858000"/>
              <a:gd name="connsiteX66" fmla="*/ 1244432 w 7467600"/>
              <a:gd name="connsiteY66" fmla="*/ 5385601 h 6858000"/>
              <a:gd name="connsiteX67" fmla="*/ 973990 w 7467600"/>
              <a:gd name="connsiteY67" fmla="*/ 5424940 h 6858000"/>
              <a:gd name="connsiteX68" fmla="*/ 1103809 w 7467600"/>
              <a:gd name="connsiteY68" fmla="*/ 5433720 h 6858000"/>
              <a:gd name="connsiteX69" fmla="*/ 1123454 w 7467600"/>
              <a:gd name="connsiteY69" fmla="*/ 5435727 h 6858000"/>
              <a:gd name="connsiteX70" fmla="*/ 1737017 w 7467600"/>
              <a:gd name="connsiteY70" fmla="*/ 5452183 h 6858000"/>
              <a:gd name="connsiteX71" fmla="*/ 1824397 w 7467600"/>
              <a:gd name="connsiteY71" fmla="*/ 5447757 h 6858000"/>
              <a:gd name="connsiteX72" fmla="*/ 2070059 w 7467600"/>
              <a:gd name="connsiteY72" fmla="*/ 5441660 h 6858000"/>
              <a:gd name="connsiteX73" fmla="*/ 1456157 w 7467600"/>
              <a:gd name="connsiteY73" fmla="*/ 5371404 h 6858000"/>
              <a:gd name="connsiteX74" fmla="*/ 4988186 w 7467600"/>
              <a:gd name="connsiteY74" fmla="*/ 5216467 h 6858000"/>
              <a:gd name="connsiteX75" fmla="*/ 4777334 w 7467600"/>
              <a:gd name="connsiteY75" fmla="*/ 5406072 h 6858000"/>
              <a:gd name="connsiteX76" fmla="*/ 4718341 w 7467600"/>
              <a:gd name="connsiteY76" fmla="*/ 5468043 h 6858000"/>
              <a:gd name="connsiteX77" fmla="*/ 4604655 w 7467600"/>
              <a:gd name="connsiteY77" fmla="*/ 5583434 h 6858000"/>
              <a:gd name="connsiteX78" fmla="*/ 4565074 w 7467600"/>
              <a:gd name="connsiteY78" fmla="*/ 5618550 h 6858000"/>
              <a:gd name="connsiteX79" fmla="*/ 4988186 w 7467600"/>
              <a:gd name="connsiteY79" fmla="*/ 5216467 h 6858000"/>
              <a:gd name="connsiteX80" fmla="*/ 4978032 w 7467600"/>
              <a:gd name="connsiteY80" fmla="*/ 5183809 h 6858000"/>
              <a:gd name="connsiteX81" fmla="*/ 4463413 w 7467600"/>
              <a:gd name="connsiteY81" fmla="*/ 5615162 h 6858000"/>
              <a:gd name="connsiteX82" fmla="*/ 4358134 w 7467600"/>
              <a:gd name="connsiteY82" fmla="*/ 5742791 h 6858000"/>
              <a:gd name="connsiteX83" fmla="*/ 4376219 w 7467600"/>
              <a:gd name="connsiteY83" fmla="*/ 5729027 h 6858000"/>
              <a:gd name="connsiteX84" fmla="*/ 4582340 w 7467600"/>
              <a:gd name="connsiteY84" fmla="*/ 5561037 h 6858000"/>
              <a:gd name="connsiteX85" fmla="*/ 4694684 w 7467600"/>
              <a:gd name="connsiteY85" fmla="*/ 5447098 h 6858000"/>
              <a:gd name="connsiteX86" fmla="*/ 4754123 w 7467600"/>
              <a:gd name="connsiteY86" fmla="*/ 5384643 h 6858000"/>
              <a:gd name="connsiteX87" fmla="*/ 4978032 w 7467600"/>
              <a:gd name="connsiteY87" fmla="*/ 5183809 h 6858000"/>
              <a:gd name="connsiteX88" fmla="*/ 1903353 w 7467600"/>
              <a:gd name="connsiteY88" fmla="*/ 5044827 h 6858000"/>
              <a:gd name="connsiteX89" fmla="*/ 1936931 w 7467600"/>
              <a:gd name="connsiteY89" fmla="*/ 5093954 h 6858000"/>
              <a:gd name="connsiteX90" fmla="*/ 2195868 w 7467600"/>
              <a:gd name="connsiteY90" fmla="*/ 5396574 h 6858000"/>
              <a:gd name="connsiteX91" fmla="*/ 2088852 w 7467600"/>
              <a:gd name="connsiteY91" fmla="*/ 5166123 h 6858000"/>
              <a:gd name="connsiteX92" fmla="*/ 1958241 w 7467600"/>
              <a:gd name="connsiteY92" fmla="*/ 5067955 h 6858000"/>
              <a:gd name="connsiteX93" fmla="*/ 1903353 w 7467600"/>
              <a:gd name="connsiteY93" fmla="*/ 5044827 h 6858000"/>
              <a:gd name="connsiteX94" fmla="*/ 1979378 w 7467600"/>
              <a:gd name="connsiteY94" fmla="*/ 4769504 h 6858000"/>
              <a:gd name="connsiteX95" fmla="*/ 2882120 w 7467600"/>
              <a:gd name="connsiteY95" fmla="*/ 5064547 h 6858000"/>
              <a:gd name="connsiteX96" fmla="*/ 2793103 w 7467600"/>
              <a:gd name="connsiteY96" fmla="*/ 5039699 h 6858000"/>
              <a:gd name="connsiteX97" fmla="*/ 2770041 w 7467600"/>
              <a:gd name="connsiteY97" fmla="*/ 5033634 h 6858000"/>
              <a:gd name="connsiteX98" fmla="*/ 1979378 w 7467600"/>
              <a:gd name="connsiteY98" fmla="*/ 4769504 h 6858000"/>
              <a:gd name="connsiteX99" fmla="*/ 1927410 w 7467600"/>
              <a:gd name="connsiteY99" fmla="*/ 4716164 h 6858000"/>
              <a:gd name="connsiteX100" fmla="*/ 1959587 w 7467600"/>
              <a:gd name="connsiteY100" fmla="*/ 4728849 h 6858000"/>
              <a:gd name="connsiteX101" fmla="*/ 2777707 w 7467600"/>
              <a:gd name="connsiteY101" fmla="*/ 5003991 h 6858000"/>
              <a:gd name="connsiteX102" fmla="*/ 2800768 w 7467600"/>
              <a:gd name="connsiteY102" fmla="*/ 5010056 h 6858000"/>
              <a:gd name="connsiteX103" fmla="*/ 2879408 w 7467600"/>
              <a:gd name="connsiteY103" fmla="*/ 5031590 h 6858000"/>
              <a:gd name="connsiteX104" fmla="*/ 2862295 w 7467600"/>
              <a:gd name="connsiteY104" fmla="*/ 5022958 h 6858000"/>
              <a:gd name="connsiteX105" fmla="*/ 2813343 w 7467600"/>
              <a:gd name="connsiteY105" fmla="*/ 4998369 h 6858000"/>
              <a:gd name="connsiteX106" fmla="*/ 2646245 w 7467600"/>
              <a:gd name="connsiteY106" fmla="*/ 4930999 h 6858000"/>
              <a:gd name="connsiteX107" fmla="*/ 1999243 w 7467600"/>
              <a:gd name="connsiteY107" fmla="*/ 4730524 h 6858000"/>
              <a:gd name="connsiteX108" fmla="*/ 1979527 w 7467600"/>
              <a:gd name="connsiteY108" fmla="*/ 4726651 h 6858000"/>
              <a:gd name="connsiteX109" fmla="*/ 1927410 w 7467600"/>
              <a:gd name="connsiteY109" fmla="*/ 4716164 h 6858000"/>
              <a:gd name="connsiteX110" fmla="*/ 1997014 w 7467600"/>
              <a:gd name="connsiteY110" fmla="*/ 4698007 h 6858000"/>
              <a:gd name="connsiteX111" fmla="*/ 2005458 w 7467600"/>
              <a:gd name="connsiteY111" fmla="*/ 4699540 h 6858000"/>
              <a:gd name="connsiteX112" fmla="*/ 2657186 w 7467600"/>
              <a:gd name="connsiteY112" fmla="*/ 4901687 h 6858000"/>
              <a:gd name="connsiteX113" fmla="*/ 2826662 w 7467600"/>
              <a:gd name="connsiteY113" fmla="*/ 4970362 h 6858000"/>
              <a:gd name="connsiteX114" fmla="*/ 2876100 w 7467600"/>
              <a:gd name="connsiteY114" fmla="*/ 4995397 h 6858000"/>
              <a:gd name="connsiteX115" fmla="*/ 3042600 w 7467600"/>
              <a:gd name="connsiteY115" fmla="*/ 5059532 h 6858000"/>
              <a:gd name="connsiteX116" fmla="*/ 1997014 w 7467600"/>
              <a:gd name="connsiteY116" fmla="*/ 4698007 h 6858000"/>
              <a:gd name="connsiteX117" fmla="*/ 2305292 w 7467600"/>
              <a:gd name="connsiteY117" fmla="*/ 4219492 h 6858000"/>
              <a:gd name="connsiteX118" fmla="*/ 3360922 w 7467600"/>
              <a:gd name="connsiteY118" fmla="*/ 4529373 h 6858000"/>
              <a:gd name="connsiteX119" fmla="*/ 3492420 w 7467600"/>
              <a:gd name="connsiteY119" fmla="*/ 4510145 h 6858000"/>
              <a:gd name="connsiteX120" fmla="*/ 3364086 w 7467600"/>
              <a:gd name="connsiteY120" fmla="*/ 4480340 h 6858000"/>
              <a:gd name="connsiteX121" fmla="*/ 3225818 w 7467600"/>
              <a:gd name="connsiteY121" fmla="*/ 4411822 h 6858000"/>
              <a:gd name="connsiteX122" fmla="*/ 3129696 w 7467600"/>
              <a:gd name="connsiteY122" fmla="*/ 4360704 h 6858000"/>
              <a:gd name="connsiteX123" fmla="*/ 2814545 w 7467600"/>
              <a:gd name="connsiteY123" fmla="*/ 4282955 h 6858000"/>
              <a:gd name="connsiteX124" fmla="*/ 2305292 w 7467600"/>
              <a:gd name="connsiteY124" fmla="*/ 4219492 h 6858000"/>
              <a:gd name="connsiteX125" fmla="*/ 2626982 w 7467600"/>
              <a:gd name="connsiteY125" fmla="*/ 4206450 h 6858000"/>
              <a:gd name="connsiteX126" fmla="*/ 2490617 w 7467600"/>
              <a:gd name="connsiteY126" fmla="*/ 4206951 h 6858000"/>
              <a:gd name="connsiteX127" fmla="*/ 2819869 w 7467600"/>
              <a:gd name="connsiteY127" fmla="*/ 4252936 h 6858000"/>
              <a:gd name="connsiteX128" fmla="*/ 3143018 w 7467600"/>
              <a:gd name="connsiteY128" fmla="*/ 4332698 h 6858000"/>
              <a:gd name="connsiteX129" fmla="*/ 3241520 w 7467600"/>
              <a:gd name="connsiteY129" fmla="*/ 4385112 h 6858000"/>
              <a:gd name="connsiteX130" fmla="*/ 3374575 w 7467600"/>
              <a:gd name="connsiteY130" fmla="*/ 4451517 h 6858000"/>
              <a:gd name="connsiteX131" fmla="*/ 3505221 w 7467600"/>
              <a:gd name="connsiteY131" fmla="*/ 4480757 h 6858000"/>
              <a:gd name="connsiteX132" fmla="*/ 2626982 w 7467600"/>
              <a:gd name="connsiteY132" fmla="*/ 4206450 h 6858000"/>
              <a:gd name="connsiteX133" fmla="*/ 1310106 w 7467600"/>
              <a:gd name="connsiteY133" fmla="*/ 3943217 h 6858000"/>
              <a:gd name="connsiteX134" fmla="*/ 854994 w 7467600"/>
              <a:gd name="connsiteY134" fmla="*/ 4399136 h 6858000"/>
              <a:gd name="connsiteX135" fmla="*/ 742462 w 7467600"/>
              <a:gd name="connsiteY135" fmla="*/ 4594648 h 6858000"/>
              <a:gd name="connsiteX136" fmla="*/ 820602 w 7467600"/>
              <a:gd name="connsiteY136" fmla="*/ 4485915 h 6858000"/>
              <a:gd name="connsiteX137" fmla="*/ 878295 w 7467600"/>
              <a:gd name="connsiteY137" fmla="*/ 4403594 h 6858000"/>
              <a:gd name="connsiteX138" fmla="*/ 1240607 w 7467600"/>
              <a:gd name="connsiteY138" fmla="*/ 4010401 h 6858000"/>
              <a:gd name="connsiteX139" fmla="*/ 1310106 w 7467600"/>
              <a:gd name="connsiteY139" fmla="*/ 3943217 h 6858000"/>
              <a:gd name="connsiteX140" fmla="*/ 1423113 w 7467600"/>
              <a:gd name="connsiteY140" fmla="*/ 3874565 h 6858000"/>
              <a:gd name="connsiteX141" fmla="*/ 1260565 w 7467600"/>
              <a:gd name="connsiteY141" fmla="*/ 4031982 h 6858000"/>
              <a:gd name="connsiteX142" fmla="*/ 901900 w 7467600"/>
              <a:gd name="connsiteY142" fmla="*/ 4421236 h 6858000"/>
              <a:gd name="connsiteX143" fmla="*/ 845044 w 7467600"/>
              <a:gd name="connsiteY143" fmla="*/ 4502436 h 6858000"/>
              <a:gd name="connsiteX144" fmla="*/ 685926 w 7467600"/>
              <a:gd name="connsiteY144" fmla="*/ 4703069 h 6858000"/>
              <a:gd name="connsiteX145" fmla="*/ 684248 w 7467600"/>
              <a:gd name="connsiteY145" fmla="*/ 4706721 h 6858000"/>
              <a:gd name="connsiteX146" fmla="*/ 1423113 w 7467600"/>
              <a:gd name="connsiteY146" fmla="*/ 3874565 h 6858000"/>
              <a:gd name="connsiteX147" fmla="*/ 3316479 w 7467600"/>
              <a:gd name="connsiteY147" fmla="*/ 3872136 h 6858000"/>
              <a:gd name="connsiteX148" fmla="*/ 3546806 w 7467600"/>
              <a:gd name="connsiteY148" fmla="*/ 4356139 h 6858000"/>
              <a:gd name="connsiteX149" fmla="*/ 3364433 w 7467600"/>
              <a:gd name="connsiteY149" fmla="*/ 3953121 h 6858000"/>
              <a:gd name="connsiteX150" fmla="*/ 3316479 w 7467600"/>
              <a:gd name="connsiteY150" fmla="*/ 3872136 h 6858000"/>
              <a:gd name="connsiteX151" fmla="*/ 3291335 w 7467600"/>
              <a:gd name="connsiteY151" fmla="*/ 3767420 h 6858000"/>
              <a:gd name="connsiteX152" fmla="*/ 3390805 w 7467600"/>
              <a:gd name="connsiteY152" fmla="*/ 3937163 h 6858000"/>
              <a:gd name="connsiteX153" fmla="*/ 3579062 w 7467600"/>
              <a:gd name="connsiteY153" fmla="*/ 4359040 h 6858000"/>
              <a:gd name="connsiteX154" fmla="*/ 3467355 w 7467600"/>
              <a:gd name="connsiteY154" fmla="*/ 3988130 h 6858000"/>
              <a:gd name="connsiteX155" fmla="*/ 3310753 w 7467600"/>
              <a:gd name="connsiteY155" fmla="*/ 3787140 h 6858000"/>
              <a:gd name="connsiteX156" fmla="*/ 3291335 w 7467600"/>
              <a:gd name="connsiteY156" fmla="*/ 3767420 h 6858000"/>
              <a:gd name="connsiteX157" fmla="*/ 1635889 w 7467600"/>
              <a:gd name="connsiteY157" fmla="*/ 3709494 h 6858000"/>
              <a:gd name="connsiteX158" fmla="*/ 1634800 w 7467600"/>
              <a:gd name="connsiteY158" fmla="*/ 3731111 h 6858000"/>
              <a:gd name="connsiteX159" fmla="*/ 1635889 w 7467600"/>
              <a:gd name="connsiteY159" fmla="*/ 3709494 h 6858000"/>
              <a:gd name="connsiteX160" fmla="*/ 1510397 w 7467600"/>
              <a:gd name="connsiteY160" fmla="*/ 3684705 h 6858000"/>
              <a:gd name="connsiteX161" fmla="*/ 1146550 w 7467600"/>
              <a:gd name="connsiteY161" fmla="*/ 3802012 h 6858000"/>
              <a:gd name="connsiteX162" fmla="*/ 698834 w 7467600"/>
              <a:gd name="connsiteY162" fmla="*/ 3952272 h 6858000"/>
              <a:gd name="connsiteX163" fmla="*/ 34256 w 7467600"/>
              <a:gd name="connsiteY163" fmla="*/ 4347603 h 6858000"/>
              <a:gd name="connsiteX164" fmla="*/ 527241 w 7467600"/>
              <a:gd name="connsiteY164" fmla="*/ 4065078 h 6858000"/>
              <a:gd name="connsiteX165" fmla="*/ 1510397 w 7467600"/>
              <a:gd name="connsiteY165" fmla="*/ 3684705 h 6858000"/>
              <a:gd name="connsiteX166" fmla="*/ 1313114 w 7467600"/>
              <a:gd name="connsiteY166" fmla="*/ 3655216 h 6858000"/>
              <a:gd name="connsiteX167" fmla="*/ 1109304 w 7467600"/>
              <a:gd name="connsiteY167" fmla="*/ 3669030 h 6858000"/>
              <a:gd name="connsiteX168" fmla="*/ 8129 w 7467600"/>
              <a:gd name="connsiteY168" fmla="*/ 4330519 h 6858000"/>
              <a:gd name="connsiteX169" fmla="*/ 687572 w 7467600"/>
              <a:gd name="connsiteY169" fmla="*/ 3925629 h 6858000"/>
              <a:gd name="connsiteX170" fmla="*/ 1138365 w 7467600"/>
              <a:gd name="connsiteY170" fmla="*/ 3774515 h 6858000"/>
              <a:gd name="connsiteX171" fmla="*/ 1505579 w 7467600"/>
              <a:gd name="connsiteY171" fmla="*/ 3655526 h 6858000"/>
              <a:gd name="connsiteX172" fmla="*/ 1313114 w 7467600"/>
              <a:gd name="connsiteY172" fmla="*/ 3655216 h 6858000"/>
              <a:gd name="connsiteX173" fmla="*/ 3655073 w 7467600"/>
              <a:gd name="connsiteY173" fmla="*/ 3650884 h 6858000"/>
              <a:gd name="connsiteX174" fmla="*/ 3989938 w 7467600"/>
              <a:gd name="connsiteY174" fmla="*/ 3991685 h 6858000"/>
              <a:gd name="connsiteX175" fmla="*/ 4393907 w 7467600"/>
              <a:gd name="connsiteY175" fmla="*/ 4261258 h 6858000"/>
              <a:gd name="connsiteX176" fmla="*/ 4648051 w 7467600"/>
              <a:gd name="connsiteY176" fmla="*/ 4374051 h 6858000"/>
              <a:gd name="connsiteX177" fmla="*/ 4383389 w 7467600"/>
              <a:gd name="connsiteY177" fmla="*/ 4184369 h 6858000"/>
              <a:gd name="connsiteX178" fmla="*/ 4165508 w 7467600"/>
              <a:gd name="connsiteY178" fmla="*/ 4035196 h 6858000"/>
              <a:gd name="connsiteX179" fmla="*/ 4068162 w 7467600"/>
              <a:gd name="connsiteY179" fmla="*/ 3953394 h 6858000"/>
              <a:gd name="connsiteX180" fmla="*/ 3981416 w 7467600"/>
              <a:gd name="connsiteY180" fmla="*/ 3880482 h 6858000"/>
              <a:gd name="connsiteX181" fmla="*/ 3800147 w 7467600"/>
              <a:gd name="connsiteY181" fmla="*/ 3749872 h 6858000"/>
              <a:gd name="connsiteX182" fmla="*/ 3655073 w 7467600"/>
              <a:gd name="connsiteY182" fmla="*/ 3650884 h 6858000"/>
              <a:gd name="connsiteX183" fmla="*/ 3670252 w 7467600"/>
              <a:gd name="connsiteY183" fmla="*/ 3622798 h 6858000"/>
              <a:gd name="connsiteX184" fmla="*/ 3817258 w 7467600"/>
              <a:gd name="connsiteY184" fmla="*/ 3723577 h 6858000"/>
              <a:gd name="connsiteX185" fmla="*/ 4000461 w 7467600"/>
              <a:gd name="connsiteY185" fmla="*/ 3855966 h 6858000"/>
              <a:gd name="connsiteX186" fmla="*/ 4088180 w 7467600"/>
              <a:gd name="connsiteY186" fmla="*/ 3929774 h 6858000"/>
              <a:gd name="connsiteX187" fmla="*/ 4184555 w 7467600"/>
              <a:gd name="connsiteY187" fmla="*/ 4010683 h 6858000"/>
              <a:gd name="connsiteX188" fmla="*/ 4399563 w 7467600"/>
              <a:gd name="connsiteY188" fmla="*/ 4158106 h 6858000"/>
              <a:gd name="connsiteX189" fmla="*/ 4684469 w 7467600"/>
              <a:gd name="connsiteY189" fmla="*/ 4364680 h 6858000"/>
              <a:gd name="connsiteX190" fmla="*/ 4690271 w 7467600"/>
              <a:gd name="connsiteY190" fmla="*/ 4370034 h 6858000"/>
              <a:gd name="connsiteX191" fmla="*/ 4136093 w 7467600"/>
              <a:gd name="connsiteY191" fmla="*/ 3858466 h 6858000"/>
              <a:gd name="connsiteX192" fmla="*/ 3670252 w 7467600"/>
              <a:gd name="connsiteY192" fmla="*/ 3622798 h 6858000"/>
              <a:gd name="connsiteX193" fmla="*/ 4440129 w 7467600"/>
              <a:gd name="connsiteY193" fmla="*/ 3448571 h 6858000"/>
              <a:gd name="connsiteX194" fmla="*/ 4856525 w 7467600"/>
              <a:gd name="connsiteY194" fmla="*/ 3915351 h 6858000"/>
              <a:gd name="connsiteX195" fmla="*/ 5059055 w 7467600"/>
              <a:gd name="connsiteY195" fmla="*/ 4108918 h 6858000"/>
              <a:gd name="connsiteX196" fmla="*/ 5290070 w 7467600"/>
              <a:gd name="connsiteY196" fmla="*/ 4263619 h 6858000"/>
              <a:gd name="connsiteX197" fmla="*/ 4834991 w 7467600"/>
              <a:gd name="connsiteY197" fmla="*/ 3830985 h 6858000"/>
              <a:gd name="connsiteX198" fmla="*/ 4440129 w 7467600"/>
              <a:gd name="connsiteY198" fmla="*/ 3448571 h 6858000"/>
              <a:gd name="connsiteX199" fmla="*/ 4441737 w 7467600"/>
              <a:gd name="connsiteY199" fmla="*/ 3399734 h 6858000"/>
              <a:gd name="connsiteX200" fmla="*/ 4431236 w 7467600"/>
              <a:gd name="connsiteY200" fmla="*/ 3400954 h 6858000"/>
              <a:gd name="connsiteX201" fmla="*/ 4557150 w 7467600"/>
              <a:gd name="connsiteY201" fmla="*/ 3510023 h 6858000"/>
              <a:gd name="connsiteX202" fmla="*/ 4856936 w 7467600"/>
              <a:gd name="connsiteY202" fmla="*/ 3809146 h 6858000"/>
              <a:gd name="connsiteX203" fmla="*/ 5111996 w 7467600"/>
              <a:gd name="connsiteY203" fmla="*/ 4065759 h 6858000"/>
              <a:gd name="connsiteX204" fmla="*/ 5388878 w 7467600"/>
              <a:gd name="connsiteY204" fmla="*/ 4300185 h 6858000"/>
              <a:gd name="connsiteX205" fmla="*/ 5425556 w 7467600"/>
              <a:gd name="connsiteY205" fmla="*/ 4308967 h 6858000"/>
              <a:gd name="connsiteX206" fmla="*/ 4943646 w 7467600"/>
              <a:gd name="connsiteY206" fmla="*/ 3822916 h 6858000"/>
              <a:gd name="connsiteX207" fmla="*/ 4594837 w 7467600"/>
              <a:gd name="connsiteY207" fmla="*/ 3532274 h 6858000"/>
              <a:gd name="connsiteX208" fmla="*/ 4441737 w 7467600"/>
              <a:gd name="connsiteY208" fmla="*/ 3399734 h 6858000"/>
              <a:gd name="connsiteX209" fmla="*/ 5425834 w 7467600"/>
              <a:gd name="connsiteY209" fmla="*/ 3162785 h 6858000"/>
              <a:gd name="connsiteX210" fmla="*/ 5401644 w 7467600"/>
              <a:gd name="connsiteY210" fmla="*/ 3617847 h 6858000"/>
              <a:gd name="connsiteX211" fmla="*/ 5467256 w 7467600"/>
              <a:gd name="connsiteY211" fmla="*/ 4175494 h 6858000"/>
              <a:gd name="connsiteX212" fmla="*/ 5448069 w 7467600"/>
              <a:gd name="connsiteY212" fmla="*/ 3567554 h 6858000"/>
              <a:gd name="connsiteX213" fmla="*/ 5425834 w 7467600"/>
              <a:gd name="connsiteY213" fmla="*/ 3162785 h 6858000"/>
              <a:gd name="connsiteX214" fmla="*/ 1318687 w 7467600"/>
              <a:gd name="connsiteY214" fmla="*/ 3113840 h 6858000"/>
              <a:gd name="connsiteX215" fmla="*/ 1066793 w 7467600"/>
              <a:gd name="connsiteY215" fmla="*/ 3212171 h 6858000"/>
              <a:gd name="connsiteX216" fmla="*/ 993319 w 7467600"/>
              <a:gd name="connsiteY216" fmla="*/ 3247648 h 6858000"/>
              <a:gd name="connsiteX217" fmla="*/ 853081 w 7467600"/>
              <a:gd name="connsiteY217" fmla="*/ 3312410 h 6858000"/>
              <a:gd name="connsiteX218" fmla="*/ 805957 w 7467600"/>
              <a:gd name="connsiteY218" fmla="*/ 3330443 h 6858000"/>
              <a:gd name="connsiteX219" fmla="*/ 1318687 w 7467600"/>
              <a:gd name="connsiteY219" fmla="*/ 3113840 h 6858000"/>
              <a:gd name="connsiteX220" fmla="*/ 5453702 w 7467600"/>
              <a:gd name="connsiteY220" fmla="*/ 3090882 h 6858000"/>
              <a:gd name="connsiteX221" fmla="*/ 5480135 w 7467600"/>
              <a:gd name="connsiteY221" fmla="*/ 3565802 h 6858000"/>
              <a:gd name="connsiteX222" fmla="*/ 5499023 w 7467600"/>
              <a:gd name="connsiteY222" fmla="*/ 4166310 h 6858000"/>
              <a:gd name="connsiteX223" fmla="*/ 5547022 w 7467600"/>
              <a:gd name="connsiteY223" fmla="*/ 3607838 h 6858000"/>
              <a:gd name="connsiteX224" fmla="*/ 5515964 w 7467600"/>
              <a:gd name="connsiteY224" fmla="*/ 3378541 h 6858000"/>
              <a:gd name="connsiteX225" fmla="*/ 5453702 w 7467600"/>
              <a:gd name="connsiteY225" fmla="*/ 3090882 h 6858000"/>
              <a:gd name="connsiteX226" fmla="*/ 1238695 w 7467600"/>
              <a:gd name="connsiteY226" fmla="*/ 3076820 h 6858000"/>
              <a:gd name="connsiteX227" fmla="*/ 716371 w 7467600"/>
              <a:gd name="connsiteY227" fmla="*/ 3293249 h 6858000"/>
              <a:gd name="connsiteX228" fmla="*/ 579522 w 7467600"/>
              <a:gd name="connsiteY228" fmla="*/ 3371759 h 6858000"/>
              <a:gd name="connsiteX229" fmla="*/ 600288 w 7467600"/>
              <a:gd name="connsiteY229" fmla="*/ 3365555 h 6858000"/>
              <a:gd name="connsiteX230" fmla="*/ 840692 w 7467600"/>
              <a:gd name="connsiteY230" fmla="*/ 3284921 h 6858000"/>
              <a:gd name="connsiteX231" fmla="*/ 979248 w 7467600"/>
              <a:gd name="connsiteY231" fmla="*/ 3221003 h 6858000"/>
              <a:gd name="connsiteX232" fmla="*/ 1053282 w 7467600"/>
              <a:gd name="connsiteY232" fmla="*/ 3185247 h 6858000"/>
              <a:gd name="connsiteX233" fmla="*/ 1320603 w 7467600"/>
              <a:gd name="connsiteY233" fmla="*/ 3081281 h 6858000"/>
              <a:gd name="connsiteX234" fmla="*/ 1238695 w 7467600"/>
              <a:gd name="connsiteY234" fmla="*/ 3076820 h 6858000"/>
              <a:gd name="connsiteX235" fmla="*/ 5425627 w 7467600"/>
              <a:gd name="connsiteY235" fmla="*/ 2954192 h 6858000"/>
              <a:gd name="connsiteX236" fmla="*/ 5470770 w 7467600"/>
              <a:gd name="connsiteY236" fmla="*/ 3005435 h 6858000"/>
              <a:gd name="connsiteX237" fmla="*/ 5519779 w 7467600"/>
              <a:gd name="connsiteY237" fmla="*/ 4359223 h 6858000"/>
              <a:gd name="connsiteX238" fmla="*/ 5520293 w 7467600"/>
              <a:gd name="connsiteY238" fmla="*/ 4360602 h 6858000"/>
              <a:gd name="connsiteX239" fmla="*/ 5767221 w 7467600"/>
              <a:gd name="connsiteY239" fmla="*/ 4665564 h 6858000"/>
              <a:gd name="connsiteX240" fmla="*/ 6937169 w 7467600"/>
              <a:gd name="connsiteY240" fmla="*/ 4815941 h 6858000"/>
              <a:gd name="connsiteX241" fmla="*/ 6953922 w 7467600"/>
              <a:gd name="connsiteY241" fmla="*/ 4890068 h 6858000"/>
              <a:gd name="connsiteX242" fmla="*/ 6071359 w 7467600"/>
              <a:gd name="connsiteY242" fmla="*/ 4770770 h 6858000"/>
              <a:gd name="connsiteX243" fmla="*/ 6038839 w 7467600"/>
              <a:gd name="connsiteY243" fmla="*/ 4764474 h 6858000"/>
              <a:gd name="connsiteX244" fmla="*/ 6038706 w 7467600"/>
              <a:gd name="connsiteY244" fmla="*/ 4763847 h 6858000"/>
              <a:gd name="connsiteX245" fmla="*/ 6037784 w 7467600"/>
              <a:gd name="connsiteY245" fmla="*/ 4764270 h 6858000"/>
              <a:gd name="connsiteX246" fmla="*/ 6038839 w 7467600"/>
              <a:gd name="connsiteY246" fmla="*/ 4764474 h 6858000"/>
              <a:gd name="connsiteX247" fmla="*/ 6040338 w 7467600"/>
              <a:gd name="connsiteY247" fmla="*/ 4771418 h 6858000"/>
              <a:gd name="connsiteX248" fmla="*/ 6024488 w 7467600"/>
              <a:gd name="connsiteY248" fmla="*/ 4809903 h 6858000"/>
              <a:gd name="connsiteX249" fmla="*/ 5599771 w 7467600"/>
              <a:gd name="connsiteY249" fmla="*/ 5509652 h 6858000"/>
              <a:gd name="connsiteX250" fmla="*/ 5548843 w 7467600"/>
              <a:gd name="connsiteY250" fmla="*/ 5563845 h 6858000"/>
              <a:gd name="connsiteX251" fmla="*/ 5940952 w 7467600"/>
              <a:gd name="connsiteY251" fmla="*/ 6250028 h 6858000"/>
              <a:gd name="connsiteX252" fmla="*/ 6043441 w 7467600"/>
              <a:gd name="connsiteY252" fmla="*/ 6665847 h 6858000"/>
              <a:gd name="connsiteX253" fmla="*/ 6093432 w 7467600"/>
              <a:gd name="connsiteY253" fmla="*/ 6858000 h 6858000"/>
              <a:gd name="connsiteX254" fmla="*/ 6034344 w 7467600"/>
              <a:gd name="connsiteY254" fmla="*/ 6858000 h 6858000"/>
              <a:gd name="connsiteX255" fmla="*/ 6026679 w 7467600"/>
              <a:gd name="connsiteY255" fmla="*/ 6836959 h 6858000"/>
              <a:gd name="connsiteX256" fmla="*/ 5800441 w 7467600"/>
              <a:gd name="connsiteY256" fmla="*/ 6335286 h 6858000"/>
              <a:gd name="connsiteX257" fmla="*/ 5526562 w 7467600"/>
              <a:gd name="connsiteY257" fmla="*/ 5705388 h 6858000"/>
              <a:gd name="connsiteX258" fmla="*/ 5519640 w 7467600"/>
              <a:gd name="connsiteY258" fmla="*/ 5683774 h 6858000"/>
              <a:gd name="connsiteX259" fmla="*/ 5844559 w 7467600"/>
              <a:gd name="connsiteY259" fmla="*/ 6553349 h 6858000"/>
              <a:gd name="connsiteX260" fmla="*/ 5975994 w 7467600"/>
              <a:gd name="connsiteY260" fmla="*/ 6858000 h 6858000"/>
              <a:gd name="connsiteX261" fmla="*/ 5898547 w 7467600"/>
              <a:gd name="connsiteY261" fmla="*/ 6858000 h 6858000"/>
              <a:gd name="connsiteX262" fmla="*/ 5682041 w 7467600"/>
              <a:gd name="connsiteY262" fmla="*/ 6355860 h 6858000"/>
              <a:gd name="connsiteX263" fmla="*/ 5461758 w 7467600"/>
              <a:gd name="connsiteY263" fmla="*/ 5820220 h 6858000"/>
              <a:gd name="connsiteX264" fmla="*/ 5237282 w 7467600"/>
              <a:gd name="connsiteY264" fmla="*/ 6579086 h 6858000"/>
              <a:gd name="connsiteX265" fmla="*/ 5115009 w 7467600"/>
              <a:gd name="connsiteY265" fmla="*/ 6858000 h 6858000"/>
              <a:gd name="connsiteX266" fmla="*/ 5028074 w 7467600"/>
              <a:gd name="connsiteY266" fmla="*/ 6858000 h 6858000"/>
              <a:gd name="connsiteX267" fmla="*/ 5079508 w 7467600"/>
              <a:gd name="connsiteY267" fmla="*/ 6749074 h 6858000"/>
              <a:gd name="connsiteX268" fmla="*/ 5371846 w 7467600"/>
              <a:gd name="connsiteY268" fmla="*/ 5924413 h 6858000"/>
              <a:gd name="connsiteX269" fmla="*/ 5270512 w 7467600"/>
              <a:gd name="connsiteY269" fmla="*/ 6138975 h 6858000"/>
              <a:gd name="connsiteX270" fmla="*/ 5062409 w 7467600"/>
              <a:gd name="connsiteY270" fmla="*/ 6653544 h 6858000"/>
              <a:gd name="connsiteX271" fmla="*/ 5036628 w 7467600"/>
              <a:gd name="connsiteY271" fmla="*/ 6754247 h 6858000"/>
              <a:gd name="connsiteX272" fmla="*/ 5009112 w 7467600"/>
              <a:gd name="connsiteY272" fmla="*/ 6858000 h 6858000"/>
              <a:gd name="connsiteX273" fmla="*/ 4976679 w 7467600"/>
              <a:gd name="connsiteY273" fmla="*/ 6858000 h 6858000"/>
              <a:gd name="connsiteX274" fmla="*/ 5006537 w 7467600"/>
              <a:gd name="connsiteY274" fmla="*/ 6747068 h 6858000"/>
              <a:gd name="connsiteX275" fmla="*/ 5032723 w 7467600"/>
              <a:gd name="connsiteY275" fmla="*/ 6644957 h 6858000"/>
              <a:gd name="connsiteX276" fmla="*/ 5242949 w 7467600"/>
              <a:gd name="connsiteY276" fmla="*/ 6125175 h 6858000"/>
              <a:gd name="connsiteX277" fmla="*/ 5286321 w 7467600"/>
              <a:gd name="connsiteY277" fmla="*/ 6033555 h 6858000"/>
              <a:gd name="connsiteX278" fmla="*/ 5008210 w 7467600"/>
              <a:gd name="connsiteY278" fmla="*/ 6649194 h 6858000"/>
              <a:gd name="connsiteX279" fmla="*/ 4986321 w 7467600"/>
              <a:gd name="connsiteY279" fmla="*/ 6765687 h 6858000"/>
              <a:gd name="connsiteX280" fmla="*/ 4973474 w 7467600"/>
              <a:gd name="connsiteY280" fmla="*/ 6858000 h 6858000"/>
              <a:gd name="connsiteX281" fmla="*/ 4907178 w 7467600"/>
              <a:gd name="connsiteY281" fmla="*/ 6858000 h 6858000"/>
              <a:gd name="connsiteX282" fmla="*/ 4910810 w 7467600"/>
              <a:gd name="connsiteY282" fmla="*/ 6829660 h 6858000"/>
              <a:gd name="connsiteX283" fmla="*/ 4987461 w 7467600"/>
              <a:gd name="connsiteY283" fmla="*/ 6432994 h 6858000"/>
              <a:gd name="connsiteX284" fmla="*/ 5179262 w 7467600"/>
              <a:gd name="connsiteY284" fmla="*/ 6035044 h 6858000"/>
              <a:gd name="connsiteX285" fmla="*/ 4689678 w 7467600"/>
              <a:gd name="connsiteY285" fmla="*/ 6440241 h 6858000"/>
              <a:gd name="connsiteX286" fmla="*/ 4477543 w 7467600"/>
              <a:gd name="connsiteY286" fmla="*/ 6674836 h 6858000"/>
              <a:gd name="connsiteX287" fmla="*/ 4329957 w 7467600"/>
              <a:gd name="connsiteY287" fmla="*/ 6858000 h 6858000"/>
              <a:gd name="connsiteX288" fmla="*/ 4218595 w 7467600"/>
              <a:gd name="connsiteY288" fmla="*/ 6858000 h 6858000"/>
              <a:gd name="connsiteX289" fmla="*/ 4368888 w 7467600"/>
              <a:gd name="connsiteY289" fmla="*/ 6668412 h 6858000"/>
              <a:gd name="connsiteX290" fmla="*/ 4563091 w 7467600"/>
              <a:gd name="connsiteY290" fmla="*/ 6442508 h 6858000"/>
              <a:gd name="connsiteX291" fmla="*/ 5387324 w 7467600"/>
              <a:gd name="connsiteY291" fmla="*/ 5705830 h 6858000"/>
              <a:gd name="connsiteX292" fmla="*/ 5073620 w 7467600"/>
              <a:gd name="connsiteY292" fmla="*/ 5955437 h 6858000"/>
              <a:gd name="connsiteX293" fmla="*/ 4689789 w 7467600"/>
              <a:gd name="connsiteY293" fmla="*/ 6268382 h 6858000"/>
              <a:gd name="connsiteX294" fmla="*/ 4418722 w 7467600"/>
              <a:gd name="connsiteY294" fmla="*/ 6570886 h 6858000"/>
              <a:gd name="connsiteX295" fmla="*/ 4214944 w 7467600"/>
              <a:gd name="connsiteY295" fmla="*/ 6858000 h 6858000"/>
              <a:gd name="connsiteX296" fmla="*/ 4177898 w 7467600"/>
              <a:gd name="connsiteY296" fmla="*/ 6858000 h 6858000"/>
              <a:gd name="connsiteX297" fmla="*/ 4391597 w 7467600"/>
              <a:gd name="connsiteY297" fmla="*/ 6556370 h 6858000"/>
              <a:gd name="connsiteX298" fmla="*/ 4668889 w 7467600"/>
              <a:gd name="connsiteY298" fmla="*/ 6246399 h 6858000"/>
              <a:gd name="connsiteX299" fmla="*/ 5055427 w 7467600"/>
              <a:gd name="connsiteY299" fmla="*/ 5931476 h 6858000"/>
              <a:gd name="connsiteX300" fmla="*/ 5371814 w 7467600"/>
              <a:gd name="connsiteY300" fmla="*/ 5678975 h 6858000"/>
              <a:gd name="connsiteX301" fmla="*/ 4987918 w 7467600"/>
              <a:gd name="connsiteY301" fmla="*/ 5838701 h 6858000"/>
              <a:gd name="connsiteX302" fmla="*/ 4317146 w 7467600"/>
              <a:gd name="connsiteY302" fmla="*/ 6587716 h 6858000"/>
              <a:gd name="connsiteX303" fmla="*/ 4171627 w 7467600"/>
              <a:gd name="connsiteY303" fmla="*/ 6858000 h 6858000"/>
              <a:gd name="connsiteX304" fmla="*/ 4081585 w 7467600"/>
              <a:gd name="connsiteY304" fmla="*/ 6858000 h 6858000"/>
              <a:gd name="connsiteX305" fmla="*/ 4238603 w 7467600"/>
              <a:gd name="connsiteY305" fmla="*/ 6559341 h 6858000"/>
              <a:gd name="connsiteX306" fmla="*/ 4778333 w 7467600"/>
              <a:gd name="connsiteY306" fmla="*/ 5873626 h 6858000"/>
              <a:gd name="connsiteX307" fmla="*/ 5414185 w 7467600"/>
              <a:gd name="connsiteY307" fmla="*/ 5573882 h 6858000"/>
              <a:gd name="connsiteX308" fmla="*/ 5959648 w 7467600"/>
              <a:gd name="connsiteY308" fmla="*/ 4760797 h 6858000"/>
              <a:gd name="connsiteX309" fmla="*/ 5355019 w 7467600"/>
              <a:gd name="connsiteY309" fmla="*/ 4734672 h 6858000"/>
              <a:gd name="connsiteX310" fmla="*/ 5083565 w 7467600"/>
              <a:gd name="connsiteY310" fmla="*/ 5179121 h 6858000"/>
              <a:gd name="connsiteX311" fmla="*/ 4713577 w 7467600"/>
              <a:gd name="connsiteY311" fmla="*/ 5616803 h 6858000"/>
              <a:gd name="connsiteX312" fmla="*/ 3989559 w 7467600"/>
              <a:gd name="connsiteY312" fmla="*/ 6145945 h 6858000"/>
              <a:gd name="connsiteX313" fmla="*/ 3939824 w 7467600"/>
              <a:gd name="connsiteY313" fmla="*/ 6066900 h 6858000"/>
              <a:gd name="connsiteX314" fmla="*/ 4584537 w 7467600"/>
              <a:gd name="connsiteY314" fmla="*/ 5324826 h 6858000"/>
              <a:gd name="connsiteX315" fmla="*/ 5037105 w 7467600"/>
              <a:gd name="connsiteY315" fmla="*/ 5088765 h 6858000"/>
              <a:gd name="connsiteX316" fmla="*/ 5039930 w 7467600"/>
              <a:gd name="connsiteY316" fmla="*/ 5089585 h 6858000"/>
              <a:gd name="connsiteX317" fmla="*/ 5263764 w 7467600"/>
              <a:gd name="connsiteY317" fmla="*/ 4735525 h 6858000"/>
              <a:gd name="connsiteX318" fmla="*/ 4086300 w 7467600"/>
              <a:gd name="connsiteY318" fmla="*/ 4884599 h 6858000"/>
              <a:gd name="connsiteX319" fmla="*/ 4085485 w 7467600"/>
              <a:gd name="connsiteY319" fmla="*/ 4899070 h 6858000"/>
              <a:gd name="connsiteX320" fmla="*/ 3871915 w 7467600"/>
              <a:gd name="connsiteY320" fmla="*/ 5253645 h 6858000"/>
              <a:gd name="connsiteX321" fmla="*/ 3799374 w 7467600"/>
              <a:gd name="connsiteY321" fmla="*/ 5466127 h 6858000"/>
              <a:gd name="connsiteX322" fmla="*/ 3498850 w 7467600"/>
              <a:gd name="connsiteY322" fmla="*/ 6661888 h 6858000"/>
              <a:gd name="connsiteX323" fmla="*/ 3399216 w 7467600"/>
              <a:gd name="connsiteY323" fmla="*/ 6858000 h 6858000"/>
              <a:gd name="connsiteX324" fmla="*/ 3303688 w 7467600"/>
              <a:gd name="connsiteY324" fmla="*/ 6858000 h 6858000"/>
              <a:gd name="connsiteX325" fmla="*/ 3391774 w 7467600"/>
              <a:gd name="connsiteY325" fmla="*/ 6697181 h 6858000"/>
              <a:gd name="connsiteX326" fmla="*/ 3735540 w 7467600"/>
              <a:gd name="connsiteY326" fmla="*/ 5546923 h 6858000"/>
              <a:gd name="connsiteX327" fmla="*/ 3729438 w 7467600"/>
              <a:gd name="connsiteY327" fmla="*/ 5569058 h 6858000"/>
              <a:gd name="connsiteX328" fmla="*/ 3707782 w 7467600"/>
              <a:gd name="connsiteY328" fmla="*/ 5644908 h 6858000"/>
              <a:gd name="connsiteX329" fmla="*/ 3583827 w 7467600"/>
              <a:gd name="connsiteY329" fmla="*/ 6039215 h 6858000"/>
              <a:gd name="connsiteX330" fmla="*/ 3547861 w 7467600"/>
              <a:gd name="connsiteY330" fmla="*/ 6129609 h 6858000"/>
              <a:gd name="connsiteX331" fmla="*/ 3490905 w 7467600"/>
              <a:gd name="connsiteY331" fmla="*/ 6277660 h 6858000"/>
              <a:gd name="connsiteX332" fmla="*/ 3455859 w 7467600"/>
              <a:gd name="connsiteY332" fmla="*/ 6391301 h 6858000"/>
              <a:gd name="connsiteX333" fmla="*/ 3429112 w 7467600"/>
              <a:gd name="connsiteY333" fmla="*/ 6479469 h 6858000"/>
              <a:gd name="connsiteX334" fmla="*/ 3304862 w 7467600"/>
              <a:gd name="connsiteY334" fmla="*/ 6796476 h 6858000"/>
              <a:gd name="connsiteX335" fmla="*/ 3276071 w 7467600"/>
              <a:gd name="connsiteY335" fmla="*/ 6858000 h 6858000"/>
              <a:gd name="connsiteX336" fmla="*/ 3240805 w 7467600"/>
              <a:gd name="connsiteY336" fmla="*/ 6858000 h 6858000"/>
              <a:gd name="connsiteX337" fmla="*/ 3275917 w 7467600"/>
              <a:gd name="connsiteY337" fmla="*/ 6783192 h 6858000"/>
              <a:gd name="connsiteX338" fmla="*/ 3399358 w 7467600"/>
              <a:gd name="connsiteY338" fmla="*/ 6469011 h 6858000"/>
              <a:gd name="connsiteX339" fmla="*/ 3425650 w 7467600"/>
              <a:gd name="connsiteY339" fmla="*/ 6381333 h 6858000"/>
              <a:gd name="connsiteX340" fmla="*/ 3460661 w 7467600"/>
              <a:gd name="connsiteY340" fmla="*/ 6266763 h 6858000"/>
              <a:gd name="connsiteX341" fmla="*/ 3518021 w 7467600"/>
              <a:gd name="connsiteY341" fmla="*/ 6117298 h 6858000"/>
              <a:gd name="connsiteX342" fmla="*/ 3554035 w 7467600"/>
              <a:gd name="connsiteY342" fmla="*/ 6027832 h 6858000"/>
              <a:gd name="connsiteX343" fmla="*/ 3677174 w 7467600"/>
              <a:gd name="connsiteY343" fmla="*/ 5636351 h 6858000"/>
              <a:gd name="connsiteX344" fmla="*/ 3698819 w 7467600"/>
              <a:gd name="connsiteY344" fmla="*/ 5560503 h 6858000"/>
              <a:gd name="connsiteX345" fmla="*/ 3702094 w 7467600"/>
              <a:gd name="connsiteY345" fmla="*/ 5549194 h 6858000"/>
              <a:gd name="connsiteX346" fmla="*/ 3398355 w 7467600"/>
              <a:gd name="connsiteY346" fmla="*/ 6094603 h 6858000"/>
              <a:gd name="connsiteX347" fmla="*/ 3193941 w 7467600"/>
              <a:gd name="connsiteY347" fmla="*/ 6798775 h 6858000"/>
              <a:gd name="connsiteX348" fmla="*/ 3184140 w 7467600"/>
              <a:gd name="connsiteY348" fmla="*/ 6858000 h 6858000"/>
              <a:gd name="connsiteX349" fmla="*/ 3099978 w 7467600"/>
              <a:gd name="connsiteY349" fmla="*/ 6858000 h 6858000"/>
              <a:gd name="connsiteX350" fmla="*/ 3101556 w 7467600"/>
              <a:gd name="connsiteY350" fmla="*/ 6843337 h 6858000"/>
              <a:gd name="connsiteX351" fmla="*/ 3370162 w 7467600"/>
              <a:gd name="connsiteY351" fmla="*/ 5785550 h 6858000"/>
              <a:gd name="connsiteX352" fmla="*/ 3746477 w 7467600"/>
              <a:gd name="connsiteY352" fmla="*/ 5377889 h 6858000"/>
              <a:gd name="connsiteX353" fmla="*/ 3863399 w 7467600"/>
              <a:gd name="connsiteY353" fmla="*/ 5087257 h 6858000"/>
              <a:gd name="connsiteX354" fmla="*/ 3968712 w 7467600"/>
              <a:gd name="connsiteY354" fmla="*/ 4913989 h 6858000"/>
              <a:gd name="connsiteX355" fmla="*/ 2792390 w 7467600"/>
              <a:gd name="connsiteY355" fmla="*/ 5382974 h 6858000"/>
              <a:gd name="connsiteX356" fmla="*/ 2714982 w 7467600"/>
              <a:gd name="connsiteY356" fmla="*/ 5427051 h 6858000"/>
              <a:gd name="connsiteX357" fmla="*/ 2813361 w 7467600"/>
              <a:gd name="connsiteY357" fmla="*/ 6023912 h 6858000"/>
              <a:gd name="connsiteX358" fmla="*/ 2688430 w 7467600"/>
              <a:gd name="connsiteY358" fmla="*/ 6801564 h 6858000"/>
              <a:gd name="connsiteX359" fmla="*/ 2629626 w 7467600"/>
              <a:gd name="connsiteY359" fmla="*/ 6763394 h 6858000"/>
              <a:gd name="connsiteX360" fmla="*/ 2565328 w 7467600"/>
              <a:gd name="connsiteY360" fmla="*/ 5516399 h 6858000"/>
              <a:gd name="connsiteX361" fmla="*/ 1922999 w 7467600"/>
              <a:gd name="connsiteY361" fmla="*/ 5980343 h 6858000"/>
              <a:gd name="connsiteX362" fmla="*/ 1950261 w 7467600"/>
              <a:gd name="connsiteY362" fmla="*/ 6405858 h 6858000"/>
              <a:gd name="connsiteX363" fmla="*/ 2365554 w 7467600"/>
              <a:gd name="connsiteY363" fmla="*/ 6759107 h 6858000"/>
              <a:gd name="connsiteX364" fmla="*/ 2424142 w 7467600"/>
              <a:gd name="connsiteY364" fmla="*/ 6858000 h 6858000"/>
              <a:gd name="connsiteX365" fmla="*/ 2395994 w 7467600"/>
              <a:gd name="connsiteY365" fmla="*/ 6858000 h 6858000"/>
              <a:gd name="connsiteX366" fmla="*/ 2392863 w 7467600"/>
              <a:gd name="connsiteY366" fmla="*/ 6852964 h 6858000"/>
              <a:gd name="connsiteX367" fmla="*/ 2017589 w 7467600"/>
              <a:gd name="connsiteY367" fmla="*/ 6493982 h 6858000"/>
              <a:gd name="connsiteX368" fmla="*/ 2147336 w 7467600"/>
              <a:gd name="connsiteY368" fmla="*/ 6594052 h 6858000"/>
              <a:gd name="connsiteX369" fmla="*/ 2207047 w 7467600"/>
              <a:gd name="connsiteY369" fmla="*/ 6654540 h 6858000"/>
              <a:gd name="connsiteX370" fmla="*/ 2299106 w 7467600"/>
              <a:gd name="connsiteY370" fmla="*/ 6778931 h 6858000"/>
              <a:gd name="connsiteX371" fmla="*/ 2314430 w 7467600"/>
              <a:gd name="connsiteY371" fmla="*/ 6801144 h 6858000"/>
              <a:gd name="connsiteX372" fmla="*/ 2352406 w 7467600"/>
              <a:gd name="connsiteY372" fmla="*/ 6858000 h 6858000"/>
              <a:gd name="connsiteX373" fmla="*/ 2314492 w 7467600"/>
              <a:gd name="connsiteY373" fmla="*/ 6858000 h 6858000"/>
              <a:gd name="connsiteX374" fmla="*/ 2288095 w 7467600"/>
              <a:gd name="connsiteY374" fmla="*/ 6818030 h 6858000"/>
              <a:gd name="connsiteX375" fmla="*/ 2272768 w 7467600"/>
              <a:gd name="connsiteY375" fmla="*/ 6795822 h 6858000"/>
              <a:gd name="connsiteX376" fmla="*/ 2182715 w 7467600"/>
              <a:gd name="connsiteY376" fmla="*/ 6675071 h 6858000"/>
              <a:gd name="connsiteX377" fmla="*/ 2032061 w 7467600"/>
              <a:gd name="connsiteY377" fmla="*/ 6541380 h 6858000"/>
              <a:gd name="connsiteX378" fmla="*/ 2257220 w 7467600"/>
              <a:gd name="connsiteY378" fmla="*/ 6826257 h 6858000"/>
              <a:gd name="connsiteX379" fmla="*/ 2281324 w 7467600"/>
              <a:gd name="connsiteY379" fmla="*/ 6858000 h 6858000"/>
              <a:gd name="connsiteX380" fmla="*/ 2242860 w 7467600"/>
              <a:gd name="connsiteY380" fmla="*/ 6858000 h 6858000"/>
              <a:gd name="connsiteX381" fmla="*/ 2232818 w 7467600"/>
              <a:gd name="connsiteY381" fmla="*/ 6844926 h 6858000"/>
              <a:gd name="connsiteX382" fmla="*/ 1990172 w 7467600"/>
              <a:gd name="connsiteY382" fmla="*/ 6542121 h 6858000"/>
              <a:gd name="connsiteX383" fmla="*/ 2124090 w 7467600"/>
              <a:gd name="connsiteY383" fmla="*/ 6761017 h 6858000"/>
              <a:gd name="connsiteX384" fmla="*/ 2200380 w 7467600"/>
              <a:gd name="connsiteY384" fmla="*/ 6858000 h 6858000"/>
              <a:gd name="connsiteX385" fmla="*/ 2147507 w 7467600"/>
              <a:gd name="connsiteY385" fmla="*/ 6858000 h 6858000"/>
              <a:gd name="connsiteX386" fmla="*/ 2070668 w 7467600"/>
              <a:gd name="connsiteY386" fmla="*/ 6761520 h 6858000"/>
              <a:gd name="connsiteX387" fmla="*/ 1975142 w 7467600"/>
              <a:gd name="connsiteY387" fmla="*/ 6585570 h 6858000"/>
              <a:gd name="connsiteX388" fmla="*/ 2050035 w 7467600"/>
              <a:gd name="connsiteY388" fmla="*/ 6813345 h 6858000"/>
              <a:gd name="connsiteX389" fmla="*/ 2063025 w 7467600"/>
              <a:gd name="connsiteY389" fmla="*/ 6858000 h 6858000"/>
              <a:gd name="connsiteX390" fmla="*/ 2021675 w 7467600"/>
              <a:gd name="connsiteY390" fmla="*/ 6858000 h 6858000"/>
              <a:gd name="connsiteX391" fmla="*/ 2019308 w 7467600"/>
              <a:gd name="connsiteY391" fmla="*/ 6847118 h 6858000"/>
              <a:gd name="connsiteX392" fmla="*/ 1938835 w 7467600"/>
              <a:gd name="connsiteY392" fmla="*/ 6551160 h 6858000"/>
              <a:gd name="connsiteX393" fmla="*/ 1953230 w 7467600"/>
              <a:gd name="connsiteY393" fmla="*/ 6759699 h 6858000"/>
              <a:gd name="connsiteX394" fmla="*/ 1956763 w 7467600"/>
              <a:gd name="connsiteY394" fmla="*/ 6778191 h 6858000"/>
              <a:gd name="connsiteX395" fmla="*/ 1967925 w 7467600"/>
              <a:gd name="connsiteY395" fmla="*/ 6858000 h 6858000"/>
              <a:gd name="connsiteX396" fmla="*/ 1936622 w 7467600"/>
              <a:gd name="connsiteY396" fmla="*/ 6858000 h 6858000"/>
              <a:gd name="connsiteX397" fmla="*/ 1926261 w 7467600"/>
              <a:gd name="connsiteY397" fmla="*/ 6784064 h 6858000"/>
              <a:gd name="connsiteX398" fmla="*/ 1922724 w 7467600"/>
              <a:gd name="connsiteY398" fmla="*/ 6765577 h 6858000"/>
              <a:gd name="connsiteX399" fmla="*/ 1904650 w 7467600"/>
              <a:gd name="connsiteY399" fmla="*/ 6639616 h 6858000"/>
              <a:gd name="connsiteX400" fmla="*/ 1885273 w 7467600"/>
              <a:gd name="connsiteY400" fmla="*/ 6858000 h 6858000"/>
              <a:gd name="connsiteX401" fmla="*/ 1854363 w 7467600"/>
              <a:gd name="connsiteY401" fmla="*/ 6858000 h 6858000"/>
              <a:gd name="connsiteX402" fmla="*/ 1880391 w 7467600"/>
              <a:gd name="connsiteY402" fmla="*/ 6603796 h 6858000"/>
              <a:gd name="connsiteX403" fmla="*/ 1818273 w 7467600"/>
              <a:gd name="connsiteY403" fmla="*/ 6715729 h 6858000"/>
              <a:gd name="connsiteX404" fmla="*/ 1794691 w 7467600"/>
              <a:gd name="connsiteY404" fmla="*/ 6843239 h 6858000"/>
              <a:gd name="connsiteX405" fmla="*/ 1794914 w 7467600"/>
              <a:gd name="connsiteY405" fmla="*/ 6858000 h 6858000"/>
              <a:gd name="connsiteX406" fmla="*/ 1746128 w 7467600"/>
              <a:gd name="connsiteY406" fmla="*/ 6858000 h 6858000"/>
              <a:gd name="connsiteX407" fmla="*/ 1753934 w 7467600"/>
              <a:gd name="connsiteY407" fmla="*/ 6724796 h 6858000"/>
              <a:gd name="connsiteX408" fmla="*/ 1792053 w 7467600"/>
              <a:gd name="connsiteY408" fmla="*/ 6572396 h 6858000"/>
              <a:gd name="connsiteX409" fmla="*/ 1862248 w 7467600"/>
              <a:gd name="connsiteY409" fmla="*/ 6266397 h 6858000"/>
              <a:gd name="connsiteX410" fmla="*/ 1862250 w 7467600"/>
              <a:gd name="connsiteY410" fmla="*/ 6033531 h 6858000"/>
              <a:gd name="connsiteX411" fmla="*/ 1211999 w 7467600"/>
              <a:gd name="connsiteY411" fmla="*/ 6683610 h 6858000"/>
              <a:gd name="connsiteX412" fmla="*/ 1213266 w 7467600"/>
              <a:gd name="connsiteY412" fmla="*/ 6691947 h 6858000"/>
              <a:gd name="connsiteX413" fmla="*/ 1203370 w 7467600"/>
              <a:gd name="connsiteY413" fmla="*/ 6850676 h 6858000"/>
              <a:gd name="connsiteX414" fmla="*/ 1203671 w 7467600"/>
              <a:gd name="connsiteY414" fmla="*/ 6858000 h 6858000"/>
              <a:gd name="connsiteX415" fmla="*/ 1143180 w 7467600"/>
              <a:gd name="connsiteY415" fmla="*/ 6858000 h 6858000"/>
              <a:gd name="connsiteX416" fmla="*/ 1142176 w 7467600"/>
              <a:gd name="connsiteY416" fmla="*/ 6766045 h 6858000"/>
              <a:gd name="connsiteX417" fmla="*/ 1067484 w 7467600"/>
              <a:gd name="connsiteY417" fmla="*/ 6858000 h 6858000"/>
              <a:gd name="connsiteX418" fmla="*/ 953928 w 7467600"/>
              <a:gd name="connsiteY418" fmla="*/ 6858000 h 6858000"/>
              <a:gd name="connsiteX419" fmla="*/ 959715 w 7467600"/>
              <a:gd name="connsiteY419" fmla="*/ 6850185 h 6858000"/>
              <a:gd name="connsiteX420" fmla="*/ 1483788 w 7467600"/>
              <a:gd name="connsiteY420" fmla="*/ 6259174 h 6858000"/>
              <a:gd name="connsiteX421" fmla="*/ 1100671 w 7467600"/>
              <a:gd name="connsiteY421" fmla="*/ 6252137 h 6858000"/>
              <a:gd name="connsiteX422" fmla="*/ 1090144 w 7467600"/>
              <a:gd name="connsiteY422" fmla="*/ 6256748 h 6858000"/>
              <a:gd name="connsiteX423" fmla="*/ 1095872 w 7467600"/>
              <a:gd name="connsiteY423" fmla="*/ 6271892 h 6858000"/>
              <a:gd name="connsiteX424" fmla="*/ 262785 w 7467600"/>
              <a:gd name="connsiteY424" fmla="*/ 6845450 h 6858000"/>
              <a:gd name="connsiteX425" fmla="*/ 209968 w 7467600"/>
              <a:gd name="connsiteY425" fmla="*/ 6770713 h 6858000"/>
              <a:gd name="connsiteX426" fmla="*/ 873460 w 7467600"/>
              <a:gd name="connsiteY426" fmla="*/ 6253768 h 6858000"/>
              <a:gd name="connsiteX427" fmla="*/ 192686 w 7467600"/>
              <a:gd name="connsiteY427" fmla="*/ 5849257 h 6858000"/>
              <a:gd name="connsiteX428" fmla="*/ 4696 w 7467600"/>
              <a:gd name="connsiteY428" fmla="*/ 5697668 h 6858000"/>
              <a:gd name="connsiteX429" fmla="*/ 0 w 7467600"/>
              <a:gd name="connsiteY429" fmla="*/ 5689984 h 6858000"/>
              <a:gd name="connsiteX430" fmla="*/ 0 w 7467600"/>
              <a:gd name="connsiteY430" fmla="*/ 5513472 h 6858000"/>
              <a:gd name="connsiteX431" fmla="*/ 174101 w 7467600"/>
              <a:gd name="connsiteY431" fmla="*/ 5620277 h 6858000"/>
              <a:gd name="connsiteX432" fmla="*/ 891800 w 7467600"/>
              <a:gd name="connsiteY432" fmla="*/ 6036935 h 6858000"/>
              <a:gd name="connsiteX433" fmla="*/ 1072219 w 7467600"/>
              <a:gd name="connsiteY433" fmla="*/ 6169443 h 6858000"/>
              <a:gd name="connsiteX434" fmla="*/ 1074117 w 7467600"/>
              <a:gd name="connsiteY434" fmla="*/ 6170301 h 6858000"/>
              <a:gd name="connsiteX435" fmla="*/ 1083114 w 7467600"/>
              <a:gd name="connsiteY435" fmla="*/ 6174131 h 6858000"/>
              <a:gd name="connsiteX436" fmla="*/ 1543010 w 7467600"/>
              <a:gd name="connsiteY436" fmla="*/ 6191140 h 6858000"/>
              <a:gd name="connsiteX437" fmla="*/ 1551080 w 7467600"/>
              <a:gd name="connsiteY437" fmla="*/ 6195006 h 6858000"/>
              <a:gd name="connsiteX438" fmla="*/ 2345443 w 7467600"/>
              <a:gd name="connsiteY438" fmla="*/ 5549882 h 6858000"/>
              <a:gd name="connsiteX439" fmla="*/ 1721499 w 7467600"/>
              <a:gd name="connsiteY439" fmla="*/ 5599969 h 6858000"/>
              <a:gd name="connsiteX440" fmla="*/ 767716 w 7467600"/>
              <a:gd name="connsiteY440" fmla="*/ 5472768 h 6858000"/>
              <a:gd name="connsiteX441" fmla="*/ 722147 w 7467600"/>
              <a:gd name="connsiteY441" fmla="*/ 5393091 h 6858000"/>
              <a:gd name="connsiteX442" fmla="*/ 1485552 w 7467600"/>
              <a:gd name="connsiteY442" fmla="*/ 5313202 h 6858000"/>
              <a:gd name="connsiteX443" fmla="*/ 2143004 w 7467600"/>
              <a:gd name="connsiteY443" fmla="*/ 5402420 h 6858000"/>
              <a:gd name="connsiteX444" fmla="*/ 1933391 w 7467600"/>
              <a:gd name="connsiteY444" fmla="*/ 5156971 h 6858000"/>
              <a:gd name="connsiteX445" fmla="*/ 1827118 w 7467600"/>
              <a:gd name="connsiteY445" fmla="*/ 4968410 h 6858000"/>
              <a:gd name="connsiteX446" fmla="*/ 1837349 w 7467600"/>
              <a:gd name="connsiteY446" fmla="*/ 4956357 h 6858000"/>
              <a:gd name="connsiteX447" fmla="*/ 2162835 w 7467600"/>
              <a:gd name="connsiteY447" fmla="*/ 5187853 h 6858000"/>
              <a:gd name="connsiteX448" fmla="*/ 2257167 w 7467600"/>
              <a:gd name="connsiteY448" fmla="*/ 5462123 h 6858000"/>
              <a:gd name="connsiteX449" fmla="*/ 2261598 w 7467600"/>
              <a:gd name="connsiteY449" fmla="*/ 5467998 h 6858000"/>
              <a:gd name="connsiteX450" fmla="*/ 2437177 w 7467600"/>
              <a:gd name="connsiteY450" fmla="*/ 5479608 h 6858000"/>
              <a:gd name="connsiteX451" fmla="*/ 2445247 w 7467600"/>
              <a:gd name="connsiteY451" fmla="*/ 5483476 h 6858000"/>
              <a:gd name="connsiteX452" fmla="*/ 2743626 w 7467600"/>
              <a:gd name="connsiteY452" fmla="*/ 5304819 h 6858000"/>
              <a:gd name="connsiteX453" fmla="*/ 3048102 w 7467600"/>
              <a:gd name="connsiteY453" fmla="*/ 5150595 h 6858000"/>
              <a:gd name="connsiteX454" fmla="*/ 1799414 w 7467600"/>
              <a:gd name="connsiteY454" fmla="*/ 4694732 h 6858000"/>
              <a:gd name="connsiteX455" fmla="*/ 1771735 w 7467600"/>
              <a:gd name="connsiteY455" fmla="*/ 4619929 h 6858000"/>
              <a:gd name="connsiteX456" fmla="*/ 3104273 w 7467600"/>
              <a:gd name="connsiteY456" fmla="*/ 5076159 h 6858000"/>
              <a:gd name="connsiteX457" fmla="*/ 3113245 w 7467600"/>
              <a:gd name="connsiteY457" fmla="*/ 5090705 h 6858000"/>
              <a:gd name="connsiteX458" fmla="*/ 3126294 w 7467600"/>
              <a:gd name="connsiteY458" fmla="*/ 5114400 h 6858000"/>
              <a:gd name="connsiteX459" fmla="*/ 3937433 w 7467600"/>
              <a:gd name="connsiteY459" fmla="*/ 4830473 h 6858000"/>
              <a:gd name="connsiteX460" fmla="*/ 3590475 w 7467600"/>
              <a:gd name="connsiteY460" fmla="*/ 4597974 h 6858000"/>
              <a:gd name="connsiteX461" fmla="*/ 3100264 w 7467600"/>
              <a:gd name="connsiteY461" fmla="*/ 4579845 h 6858000"/>
              <a:gd name="connsiteX462" fmla="*/ 2183576 w 7467600"/>
              <a:gd name="connsiteY462" fmla="*/ 4227150 h 6858000"/>
              <a:gd name="connsiteX463" fmla="*/ 2151029 w 7467600"/>
              <a:gd name="connsiteY463" fmla="*/ 4146947 h 6858000"/>
              <a:gd name="connsiteX464" fmla="*/ 3563434 w 7467600"/>
              <a:gd name="connsiteY464" fmla="*/ 4469115 h 6858000"/>
              <a:gd name="connsiteX465" fmla="*/ 3177952 w 7467600"/>
              <a:gd name="connsiteY465" fmla="*/ 3657386 h 6858000"/>
              <a:gd name="connsiteX466" fmla="*/ 3189263 w 7467600"/>
              <a:gd name="connsiteY466" fmla="*/ 3625726 h 6858000"/>
              <a:gd name="connsiteX467" fmla="*/ 3560912 w 7467600"/>
              <a:gd name="connsiteY467" fmla="*/ 4079863 h 6858000"/>
              <a:gd name="connsiteX468" fmla="*/ 3626636 w 7467600"/>
              <a:gd name="connsiteY468" fmla="*/ 4512230 h 6858000"/>
              <a:gd name="connsiteX469" fmla="*/ 3653088 w 7467600"/>
              <a:gd name="connsiteY469" fmla="*/ 4521417 h 6858000"/>
              <a:gd name="connsiteX470" fmla="*/ 3988128 w 7467600"/>
              <a:gd name="connsiteY470" fmla="*/ 4817267 h 6858000"/>
              <a:gd name="connsiteX471" fmla="*/ 4830582 w 7467600"/>
              <a:gd name="connsiteY471" fmla="*/ 4676000 h 6858000"/>
              <a:gd name="connsiteX472" fmla="*/ 4830100 w 7467600"/>
              <a:gd name="connsiteY472" fmla="*/ 4675554 h 6858000"/>
              <a:gd name="connsiteX473" fmla="*/ 4036318 w 7467600"/>
              <a:gd name="connsiteY473" fmla="*/ 4147013 h 6858000"/>
              <a:gd name="connsiteX474" fmla="*/ 3432098 w 7467600"/>
              <a:gd name="connsiteY474" fmla="*/ 3537312 h 6858000"/>
              <a:gd name="connsiteX475" fmla="*/ 3446761 w 7467600"/>
              <a:gd name="connsiteY475" fmla="*/ 3461278 h 6858000"/>
              <a:gd name="connsiteX476" fmla="*/ 4419733 w 7467600"/>
              <a:gd name="connsiteY476" fmla="*/ 3963555 h 6858000"/>
              <a:gd name="connsiteX477" fmla="*/ 4781371 w 7467600"/>
              <a:gd name="connsiteY477" fmla="*/ 4458604 h 6858000"/>
              <a:gd name="connsiteX478" fmla="*/ 4780440 w 7467600"/>
              <a:gd name="connsiteY478" fmla="*/ 4470290 h 6858000"/>
              <a:gd name="connsiteX479" fmla="*/ 4898954 w 7467600"/>
              <a:gd name="connsiteY479" fmla="*/ 4662092 h 6858000"/>
              <a:gd name="connsiteX480" fmla="*/ 4900699 w 7467600"/>
              <a:gd name="connsiteY480" fmla="*/ 4670867 h 6858000"/>
              <a:gd name="connsiteX481" fmla="*/ 5714511 w 7467600"/>
              <a:gd name="connsiteY481" fmla="*/ 4663483 h 6858000"/>
              <a:gd name="connsiteX482" fmla="*/ 5464793 w 7467600"/>
              <a:gd name="connsiteY482" fmla="*/ 4393556 h 6858000"/>
              <a:gd name="connsiteX483" fmla="*/ 5461897 w 7467600"/>
              <a:gd name="connsiteY483" fmla="*/ 4390879 h 6858000"/>
              <a:gd name="connsiteX484" fmla="*/ 4294126 w 7467600"/>
              <a:gd name="connsiteY484" fmla="*/ 3303048 h 6858000"/>
              <a:gd name="connsiteX485" fmla="*/ 4305321 w 7467600"/>
              <a:gd name="connsiteY485" fmla="*/ 3256953 h 6858000"/>
              <a:gd name="connsiteX486" fmla="*/ 4949299 w 7467600"/>
              <a:gd name="connsiteY486" fmla="*/ 3766336 h 6858000"/>
              <a:gd name="connsiteX487" fmla="*/ 5291452 w 7467600"/>
              <a:gd name="connsiteY487" fmla="*/ 4076801 h 6858000"/>
              <a:gd name="connsiteX488" fmla="*/ 5434998 w 7467600"/>
              <a:gd name="connsiteY488" fmla="*/ 4254100 h 6858000"/>
              <a:gd name="connsiteX489" fmla="*/ 5351015 w 7467600"/>
              <a:gd name="connsiteY489" fmla="*/ 3760989 h 6858000"/>
              <a:gd name="connsiteX490" fmla="*/ 5413780 w 7467600"/>
              <a:gd name="connsiteY490" fmla="*/ 2966265 h 6858000"/>
              <a:gd name="connsiteX491" fmla="*/ 5425627 w 7467600"/>
              <a:gd name="connsiteY491" fmla="*/ 2954192 h 6858000"/>
              <a:gd name="connsiteX492" fmla="*/ 6604735 w 7467600"/>
              <a:gd name="connsiteY492" fmla="*/ 2041381 h 6858000"/>
              <a:gd name="connsiteX493" fmla="*/ 7204487 w 7467600"/>
              <a:gd name="connsiteY493" fmla="*/ 2742112 h 6858000"/>
              <a:gd name="connsiteX494" fmla="*/ 7131592 w 7467600"/>
              <a:gd name="connsiteY494" fmla="*/ 2672096 h 6858000"/>
              <a:gd name="connsiteX495" fmla="*/ 6996344 w 7467600"/>
              <a:gd name="connsiteY495" fmla="*/ 2518310 h 6858000"/>
              <a:gd name="connsiteX496" fmla="*/ 6735495 w 7467600"/>
              <a:gd name="connsiteY496" fmla="*/ 2196890 h 6858000"/>
              <a:gd name="connsiteX497" fmla="*/ 6721901 w 7467600"/>
              <a:gd name="connsiteY497" fmla="*/ 2179274 h 6858000"/>
              <a:gd name="connsiteX498" fmla="*/ 6604735 w 7467600"/>
              <a:gd name="connsiteY498" fmla="*/ 2041381 h 6858000"/>
              <a:gd name="connsiteX499" fmla="*/ 6591670 w 7467600"/>
              <a:gd name="connsiteY499" fmla="*/ 1988277 h 6858000"/>
              <a:gd name="connsiteX500" fmla="*/ 6747349 w 7467600"/>
              <a:gd name="connsiteY500" fmla="*/ 2160069 h 6858000"/>
              <a:gd name="connsiteX501" fmla="*/ 6760943 w 7467600"/>
              <a:gd name="connsiteY501" fmla="*/ 2177686 h 6858000"/>
              <a:gd name="connsiteX502" fmla="*/ 7021065 w 7467600"/>
              <a:gd name="connsiteY502" fmla="*/ 2498102 h 6858000"/>
              <a:gd name="connsiteX503" fmla="*/ 7155223 w 7467600"/>
              <a:gd name="connsiteY503" fmla="*/ 2650386 h 6858000"/>
              <a:gd name="connsiteX504" fmla="*/ 7203167 w 7467600"/>
              <a:gd name="connsiteY504" fmla="*/ 2697288 h 6858000"/>
              <a:gd name="connsiteX505" fmla="*/ 6937703 w 7467600"/>
              <a:gd name="connsiteY505" fmla="*/ 2321981 h 6858000"/>
              <a:gd name="connsiteX506" fmla="*/ 6591670 w 7467600"/>
              <a:gd name="connsiteY506" fmla="*/ 1988277 h 6858000"/>
              <a:gd name="connsiteX507" fmla="*/ 5798671 w 7467600"/>
              <a:gd name="connsiteY507" fmla="*/ 1981601 h 6858000"/>
              <a:gd name="connsiteX508" fmla="*/ 5754709 w 7467600"/>
              <a:gd name="connsiteY508" fmla="*/ 2071454 h 6858000"/>
              <a:gd name="connsiteX509" fmla="*/ 5763044 w 7467600"/>
              <a:gd name="connsiteY509" fmla="*/ 2842206 h 6858000"/>
              <a:gd name="connsiteX510" fmla="*/ 5764974 w 7467600"/>
              <a:gd name="connsiteY510" fmla="*/ 2799609 h 6858000"/>
              <a:gd name="connsiteX511" fmla="*/ 5767665 w 7467600"/>
              <a:gd name="connsiteY511" fmla="*/ 2666409 h 6858000"/>
              <a:gd name="connsiteX512" fmla="*/ 5763055 w 7467600"/>
              <a:gd name="connsiteY512" fmla="*/ 2579705 h 6858000"/>
              <a:gd name="connsiteX513" fmla="*/ 5758079 w 7467600"/>
              <a:gd name="connsiteY513" fmla="*/ 2492508 h 6858000"/>
              <a:gd name="connsiteX514" fmla="*/ 5779325 w 7467600"/>
              <a:gd name="connsiteY514" fmla="*/ 2197069 h 6858000"/>
              <a:gd name="connsiteX515" fmla="*/ 5798671 w 7467600"/>
              <a:gd name="connsiteY515" fmla="*/ 1981601 h 6858000"/>
              <a:gd name="connsiteX516" fmla="*/ 5829202 w 7467600"/>
              <a:gd name="connsiteY516" fmla="*/ 1971679 h 6858000"/>
              <a:gd name="connsiteX517" fmla="*/ 5809558 w 7467600"/>
              <a:gd name="connsiteY517" fmla="*/ 2198043 h 6858000"/>
              <a:gd name="connsiteX518" fmla="*/ 5788653 w 7467600"/>
              <a:gd name="connsiteY518" fmla="*/ 2489430 h 6858000"/>
              <a:gd name="connsiteX519" fmla="*/ 5793439 w 7467600"/>
              <a:gd name="connsiteY519" fmla="*/ 2575235 h 6858000"/>
              <a:gd name="connsiteX520" fmla="*/ 5796837 w 7467600"/>
              <a:gd name="connsiteY520" fmla="*/ 2637633 h 6858000"/>
              <a:gd name="connsiteX521" fmla="*/ 5818614 w 7467600"/>
              <a:gd name="connsiteY521" fmla="*/ 2473055 h 6858000"/>
              <a:gd name="connsiteX522" fmla="*/ 5829202 w 7467600"/>
              <a:gd name="connsiteY522" fmla="*/ 1971679 h 6858000"/>
              <a:gd name="connsiteX523" fmla="*/ 5911389 w 7467600"/>
              <a:gd name="connsiteY523" fmla="*/ 1898371 h 6858000"/>
              <a:gd name="connsiteX524" fmla="*/ 6237627 w 7467600"/>
              <a:gd name="connsiteY524" fmla="*/ 2231921 h 6858000"/>
              <a:gd name="connsiteX525" fmla="*/ 5911389 w 7467600"/>
              <a:gd name="connsiteY525" fmla="*/ 1898371 h 6858000"/>
              <a:gd name="connsiteX526" fmla="*/ 6944437 w 7467600"/>
              <a:gd name="connsiteY526" fmla="*/ 1575402 h 6858000"/>
              <a:gd name="connsiteX527" fmla="*/ 6304730 w 7467600"/>
              <a:gd name="connsiteY527" fmla="*/ 1766654 h 6858000"/>
              <a:gd name="connsiteX528" fmla="*/ 6944437 w 7467600"/>
              <a:gd name="connsiteY528" fmla="*/ 1575402 h 6858000"/>
              <a:gd name="connsiteX529" fmla="*/ 7019523 w 7467600"/>
              <a:gd name="connsiteY529" fmla="*/ 1519450 h 6858000"/>
              <a:gd name="connsiteX530" fmla="*/ 6298091 w 7467600"/>
              <a:gd name="connsiteY530" fmla="*/ 1737122 h 6858000"/>
              <a:gd name="connsiteX531" fmla="*/ 7019523 w 7467600"/>
              <a:gd name="connsiteY531" fmla="*/ 1519450 h 6858000"/>
              <a:gd name="connsiteX532" fmla="*/ 2399523 w 7467600"/>
              <a:gd name="connsiteY532" fmla="*/ 1428234 h 6858000"/>
              <a:gd name="connsiteX533" fmla="*/ 2224982 w 7467600"/>
              <a:gd name="connsiteY533" fmla="*/ 1826201 h 6858000"/>
              <a:gd name="connsiteX534" fmla="*/ 2096099 w 7467600"/>
              <a:gd name="connsiteY534" fmla="*/ 2345900 h 6858000"/>
              <a:gd name="connsiteX535" fmla="*/ 2283317 w 7467600"/>
              <a:gd name="connsiteY535" fmla="*/ 1796925 h 6858000"/>
              <a:gd name="connsiteX536" fmla="*/ 2399523 w 7467600"/>
              <a:gd name="connsiteY536" fmla="*/ 1428234 h 6858000"/>
              <a:gd name="connsiteX537" fmla="*/ 2448558 w 7467600"/>
              <a:gd name="connsiteY537" fmla="*/ 1373435 h 6858000"/>
              <a:gd name="connsiteX538" fmla="*/ 2312521 w 7467600"/>
              <a:gd name="connsiteY538" fmla="*/ 1806140 h 6858000"/>
              <a:gd name="connsiteX539" fmla="*/ 2127533 w 7467600"/>
              <a:gd name="connsiteY539" fmla="*/ 2348380 h 6858000"/>
              <a:gd name="connsiteX540" fmla="*/ 2358080 w 7467600"/>
              <a:gd name="connsiteY540" fmla="*/ 1866134 h 6858000"/>
              <a:gd name="connsiteX541" fmla="*/ 2407436 w 7467600"/>
              <a:gd name="connsiteY541" fmla="*/ 1651070 h 6858000"/>
              <a:gd name="connsiteX542" fmla="*/ 2448558 w 7467600"/>
              <a:gd name="connsiteY542" fmla="*/ 1373435 h 6858000"/>
              <a:gd name="connsiteX543" fmla="*/ 278707 w 7467600"/>
              <a:gd name="connsiteY543" fmla="*/ 1352270 h 6858000"/>
              <a:gd name="connsiteX544" fmla="*/ 321570 w 7467600"/>
              <a:gd name="connsiteY544" fmla="*/ 1861610 h 6858000"/>
              <a:gd name="connsiteX545" fmla="*/ 294281 w 7467600"/>
              <a:gd name="connsiteY545" fmla="*/ 1440658 h 6858000"/>
              <a:gd name="connsiteX546" fmla="*/ 278707 w 7467600"/>
              <a:gd name="connsiteY546" fmla="*/ 1352270 h 6858000"/>
              <a:gd name="connsiteX547" fmla="*/ 1423821 w 7467600"/>
              <a:gd name="connsiteY547" fmla="*/ 1351958 h 6858000"/>
              <a:gd name="connsiteX548" fmla="*/ 1638521 w 7467600"/>
              <a:gd name="connsiteY548" fmla="*/ 1908470 h 6858000"/>
              <a:gd name="connsiteX549" fmla="*/ 1754199 w 7467600"/>
              <a:gd name="connsiteY549" fmla="*/ 2149284 h 6858000"/>
              <a:gd name="connsiteX550" fmla="*/ 1908359 w 7467600"/>
              <a:gd name="connsiteY550" fmla="*/ 2364988 h 6858000"/>
              <a:gd name="connsiteX551" fmla="*/ 1647661 w 7467600"/>
              <a:gd name="connsiteY551" fmla="*/ 1825945 h 6858000"/>
              <a:gd name="connsiteX552" fmla="*/ 1423821 w 7467600"/>
              <a:gd name="connsiteY552" fmla="*/ 1351958 h 6858000"/>
              <a:gd name="connsiteX553" fmla="*/ 1431890 w 7467600"/>
              <a:gd name="connsiteY553" fmla="*/ 1306475 h 6858000"/>
              <a:gd name="connsiteX554" fmla="*/ 1507597 w 7467600"/>
              <a:gd name="connsiteY554" fmla="*/ 1446132 h 6858000"/>
              <a:gd name="connsiteX555" fmla="*/ 1674586 w 7467600"/>
              <a:gd name="connsiteY555" fmla="*/ 1813832 h 6858000"/>
              <a:gd name="connsiteX556" fmla="*/ 1815950 w 7467600"/>
              <a:gd name="connsiteY556" fmla="*/ 2128564 h 6858000"/>
              <a:gd name="connsiteX557" fmla="*/ 1984242 w 7467600"/>
              <a:gd name="connsiteY557" fmla="*/ 2430829 h 6858000"/>
              <a:gd name="connsiteX558" fmla="*/ 2014023 w 7467600"/>
              <a:gd name="connsiteY558" fmla="*/ 2450995 h 6858000"/>
              <a:gd name="connsiteX559" fmla="*/ 1747337 w 7467600"/>
              <a:gd name="connsiteY559" fmla="*/ 1855264 h 6858000"/>
              <a:gd name="connsiteX560" fmla="*/ 1533749 w 7467600"/>
              <a:gd name="connsiteY560" fmla="*/ 1478656 h 6858000"/>
              <a:gd name="connsiteX561" fmla="*/ 1431890 w 7467600"/>
              <a:gd name="connsiteY561" fmla="*/ 1306475 h 6858000"/>
              <a:gd name="connsiteX562" fmla="*/ 5052692 w 7467600"/>
              <a:gd name="connsiteY562" fmla="*/ 1292994 h 6858000"/>
              <a:gd name="connsiteX563" fmla="*/ 5200661 w 7467600"/>
              <a:gd name="connsiteY563" fmla="*/ 1635186 h 6858000"/>
              <a:gd name="connsiteX564" fmla="*/ 5297138 w 7467600"/>
              <a:gd name="connsiteY564" fmla="*/ 1906351 h 6858000"/>
              <a:gd name="connsiteX565" fmla="*/ 5052692 w 7467600"/>
              <a:gd name="connsiteY565" fmla="*/ 1292994 h 6858000"/>
              <a:gd name="connsiteX566" fmla="*/ 5009948 w 7467600"/>
              <a:gd name="connsiteY566" fmla="*/ 1273619 h 6858000"/>
              <a:gd name="connsiteX567" fmla="*/ 5121777 w 7467600"/>
              <a:gd name="connsiteY567" fmla="*/ 1654213 h 6858000"/>
              <a:gd name="connsiteX568" fmla="*/ 5293545 w 7467600"/>
              <a:gd name="connsiteY568" fmla="*/ 2072247 h 6858000"/>
              <a:gd name="connsiteX569" fmla="*/ 5294042 w 7467600"/>
              <a:gd name="connsiteY569" fmla="*/ 2065019 h 6858000"/>
              <a:gd name="connsiteX570" fmla="*/ 5171936 w 7467600"/>
              <a:gd name="connsiteY570" fmla="*/ 1647613 h 6858000"/>
              <a:gd name="connsiteX571" fmla="*/ 5009948 w 7467600"/>
              <a:gd name="connsiteY571" fmla="*/ 1273619 h 6858000"/>
              <a:gd name="connsiteX572" fmla="*/ 655236 w 7467600"/>
              <a:gd name="connsiteY572" fmla="*/ 1268632 h 6858000"/>
              <a:gd name="connsiteX573" fmla="*/ 839521 w 7467600"/>
              <a:gd name="connsiteY573" fmla="*/ 1685315 h 6858000"/>
              <a:gd name="connsiteX574" fmla="*/ 1109416 w 7467600"/>
              <a:gd name="connsiteY574" fmla="*/ 2061663 h 6858000"/>
              <a:gd name="connsiteX575" fmla="*/ 1298300 w 7467600"/>
              <a:gd name="connsiteY575" fmla="*/ 2247742 h 6858000"/>
              <a:gd name="connsiteX576" fmla="*/ 1125871 w 7467600"/>
              <a:gd name="connsiteY576" fmla="*/ 1989513 h 6858000"/>
              <a:gd name="connsiteX577" fmla="*/ 981574 w 7467600"/>
              <a:gd name="connsiteY577" fmla="*/ 1783157 h 6858000"/>
              <a:gd name="connsiteX578" fmla="*/ 922198 w 7467600"/>
              <a:gd name="connsiteY578" fmla="*/ 1677437 h 6858000"/>
              <a:gd name="connsiteX579" fmla="*/ 869293 w 7467600"/>
              <a:gd name="connsiteY579" fmla="*/ 1583214 h 6858000"/>
              <a:gd name="connsiteX580" fmla="*/ 751431 w 7467600"/>
              <a:gd name="connsiteY580" fmla="*/ 1405731 h 6858000"/>
              <a:gd name="connsiteX581" fmla="*/ 655236 w 7467600"/>
              <a:gd name="connsiteY581" fmla="*/ 1268632 h 6858000"/>
              <a:gd name="connsiteX582" fmla="*/ 6516292 w 7467600"/>
              <a:gd name="connsiteY582" fmla="*/ 1263064 h 6858000"/>
              <a:gd name="connsiteX583" fmla="*/ 5736320 w 7467600"/>
              <a:gd name="connsiteY583" fmla="*/ 1501803 h 6858000"/>
              <a:gd name="connsiteX584" fmla="*/ 6516292 w 7467600"/>
              <a:gd name="connsiteY584" fmla="*/ 1263064 h 6858000"/>
              <a:gd name="connsiteX585" fmla="*/ 291466 w 7467600"/>
              <a:gd name="connsiteY585" fmla="*/ 1250369 h 6858000"/>
              <a:gd name="connsiteX586" fmla="*/ 323180 w 7467600"/>
              <a:gd name="connsiteY586" fmla="*/ 1435283 h 6858000"/>
              <a:gd name="connsiteX587" fmla="*/ 349381 w 7467600"/>
              <a:gd name="connsiteY587" fmla="*/ 1875041 h 6858000"/>
              <a:gd name="connsiteX588" fmla="*/ 374363 w 7467600"/>
              <a:gd name="connsiteY588" fmla="*/ 1506494 h 6858000"/>
              <a:gd name="connsiteX589" fmla="*/ 302168 w 7467600"/>
              <a:gd name="connsiteY589" fmla="*/ 1274495 h 6858000"/>
              <a:gd name="connsiteX590" fmla="*/ 291466 w 7467600"/>
              <a:gd name="connsiteY590" fmla="*/ 1250369 h 6858000"/>
              <a:gd name="connsiteX591" fmla="*/ 678222 w 7467600"/>
              <a:gd name="connsiteY591" fmla="*/ 1248670 h 6858000"/>
              <a:gd name="connsiteX592" fmla="*/ 775536 w 7467600"/>
              <a:gd name="connsiteY592" fmla="*/ 1388015 h 6858000"/>
              <a:gd name="connsiteX593" fmla="*/ 894529 w 7467600"/>
              <a:gd name="connsiteY593" fmla="*/ 1567739 h 6858000"/>
              <a:gd name="connsiteX594" fmla="*/ 948000 w 7467600"/>
              <a:gd name="connsiteY594" fmla="*/ 1663088 h 6858000"/>
              <a:gd name="connsiteX595" fmla="*/ 1006812 w 7467600"/>
              <a:gd name="connsiteY595" fmla="*/ 1767683 h 6858000"/>
              <a:gd name="connsiteX596" fmla="*/ 1149133 w 7467600"/>
              <a:gd name="connsiteY596" fmla="*/ 1971513 h 6858000"/>
              <a:gd name="connsiteX597" fmla="*/ 1333952 w 7467600"/>
              <a:gd name="connsiteY597" fmla="*/ 2251620 h 6858000"/>
              <a:gd name="connsiteX598" fmla="*/ 1337329 w 7467600"/>
              <a:gd name="connsiteY598" fmla="*/ 2258350 h 6858000"/>
              <a:gd name="connsiteX599" fmla="*/ 1014726 w 7467600"/>
              <a:gd name="connsiteY599" fmla="*/ 1615556 h 6858000"/>
              <a:gd name="connsiteX600" fmla="*/ 678222 w 7467600"/>
              <a:gd name="connsiteY600" fmla="*/ 1248670 h 6858000"/>
              <a:gd name="connsiteX601" fmla="*/ 6691602 w 7467600"/>
              <a:gd name="connsiteY601" fmla="*/ 1140573 h 6858000"/>
              <a:gd name="connsiteX602" fmla="*/ 6571100 w 7467600"/>
              <a:gd name="connsiteY602" fmla="*/ 1183662 h 6858000"/>
              <a:gd name="connsiteX603" fmla="*/ 6241687 w 7467600"/>
              <a:gd name="connsiteY603" fmla="*/ 1257600 h 6858000"/>
              <a:gd name="connsiteX604" fmla="*/ 5693009 w 7467600"/>
              <a:gd name="connsiteY604" fmla="*/ 1478256 h 6858000"/>
              <a:gd name="connsiteX605" fmla="*/ 6548420 w 7467600"/>
              <a:gd name="connsiteY605" fmla="*/ 1214599 h 6858000"/>
              <a:gd name="connsiteX606" fmla="*/ 6605473 w 7467600"/>
              <a:gd name="connsiteY606" fmla="*/ 1184686 h 6858000"/>
              <a:gd name="connsiteX607" fmla="*/ 6691602 w 7467600"/>
              <a:gd name="connsiteY607" fmla="*/ 1140573 h 6858000"/>
              <a:gd name="connsiteX608" fmla="*/ 4002475 w 7467600"/>
              <a:gd name="connsiteY608" fmla="*/ 1037802 h 6858000"/>
              <a:gd name="connsiteX609" fmla="*/ 4000324 w 7467600"/>
              <a:gd name="connsiteY609" fmla="*/ 1039362 h 6858000"/>
              <a:gd name="connsiteX610" fmla="*/ 4002862 w 7467600"/>
              <a:gd name="connsiteY610" fmla="*/ 1042866 h 6858000"/>
              <a:gd name="connsiteX611" fmla="*/ 4002475 w 7467600"/>
              <a:gd name="connsiteY611" fmla="*/ 1037802 h 6858000"/>
              <a:gd name="connsiteX612" fmla="*/ 506322 w 7467600"/>
              <a:gd name="connsiteY612" fmla="*/ 1020997 h 6858000"/>
              <a:gd name="connsiteX613" fmla="*/ 533068 w 7467600"/>
              <a:gd name="connsiteY613" fmla="*/ 1029409 h 6858000"/>
              <a:gd name="connsiteX614" fmla="*/ 1232525 w 7467600"/>
              <a:gd name="connsiteY614" fmla="*/ 1804675 h 6858000"/>
              <a:gd name="connsiteX615" fmla="*/ 1388858 w 7467600"/>
              <a:gd name="connsiteY615" fmla="*/ 2368011 h 6858000"/>
              <a:gd name="connsiteX616" fmla="*/ 1384098 w 7467600"/>
              <a:gd name="connsiteY616" fmla="*/ 2378125 h 6858000"/>
              <a:gd name="connsiteX617" fmla="*/ 1425393 w 7467600"/>
              <a:gd name="connsiteY617" fmla="*/ 2589124 h 6858000"/>
              <a:gd name="connsiteX618" fmla="*/ 1424001 w 7467600"/>
              <a:gd name="connsiteY618" fmla="*/ 2597541 h 6858000"/>
              <a:gd name="connsiteX619" fmla="*/ 2152729 w 7467600"/>
              <a:gd name="connsiteY619" fmla="*/ 2864487 h 6858000"/>
              <a:gd name="connsiteX620" fmla="*/ 2020609 w 7467600"/>
              <a:gd name="connsiteY620" fmla="*/ 2539671 h 6858000"/>
              <a:gd name="connsiteX621" fmla="*/ 2018920 w 7467600"/>
              <a:gd name="connsiteY621" fmla="*/ 2536309 h 6858000"/>
              <a:gd name="connsiteX622" fmla="*/ 1342441 w 7467600"/>
              <a:gd name="connsiteY622" fmla="*/ 1173017 h 6858000"/>
              <a:gd name="connsiteX623" fmla="*/ 1367925 w 7467600"/>
              <a:gd name="connsiteY623" fmla="*/ 1135648 h 6858000"/>
              <a:gd name="connsiteX624" fmla="*/ 1771401 w 7467600"/>
              <a:gd name="connsiteY624" fmla="*/ 1806673 h 6858000"/>
              <a:gd name="connsiteX625" fmla="*/ 1972385 w 7467600"/>
              <a:gd name="connsiteY625" fmla="*/ 2198735 h 6858000"/>
              <a:gd name="connsiteX626" fmla="*/ 2040892 w 7467600"/>
              <a:gd name="connsiteY626" fmla="*/ 2405205 h 6858000"/>
              <a:gd name="connsiteX627" fmla="*/ 2131689 w 7467600"/>
              <a:gd name="connsiteY627" fmla="*/ 1936926 h 6858000"/>
              <a:gd name="connsiteX628" fmla="*/ 2454820 w 7467600"/>
              <a:gd name="connsiteY628" fmla="*/ 1248808 h 6858000"/>
              <a:gd name="connsiteX629" fmla="*/ 2492512 w 7467600"/>
              <a:gd name="connsiteY629" fmla="*/ 1302920 h 6858000"/>
              <a:gd name="connsiteX630" fmla="*/ 2081216 w 7467600"/>
              <a:gd name="connsiteY630" fmla="*/ 2527513 h 6858000"/>
              <a:gd name="connsiteX631" fmla="*/ 2081211 w 7467600"/>
              <a:gd name="connsiteY631" fmla="*/ 2528916 h 6858000"/>
              <a:gd name="connsiteX632" fmla="*/ 2199067 w 7467600"/>
              <a:gd name="connsiteY632" fmla="*/ 2884061 h 6858000"/>
              <a:gd name="connsiteX633" fmla="*/ 3192586 w 7467600"/>
              <a:gd name="connsiteY633" fmla="*/ 3411496 h 6858000"/>
              <a:gd name="connsiteX634" fmla="*/ 3182620 w 7467600"/>
              <a:gd name="connsiteY634" fmla="*/ 3483279 h 6858000"/>
              <a:gd name="connsiteX635" fmla="*/ 2435119 w 7467600"/>
              <a:gd name="connsiteY635" fmla="*/ 3080173 h 6858000"/>
              <a:gd name="connsiteX636" fmla="*/ 2410152 w 7467600"/>
              <a:gd name="connsiteY636" fmla="*/ 3063751 h 6858000"/>
              <a:gd name="connsiteX637" fmla="*/ 2408099 w 7467600"/>
              <a:gd name="connsiteY637" fmla="*/ 3064403 h 6858000"/>
              <a:gd name="connsiteX638" fmla="*/ 2407218 w 7467600"/>
              <a:gd name="connsiteY638" fmla="*/ 3070324 h 6858000"/>
              <a:gd name="connsiteX639" fmla="*/ 2380138 w 7467600"/>
              <a:gd name="connsiteY639" fmla="*/ 3099341 h 6858000"/>
              <a:gd name="connsiteX640" fmla="*/ 1765923 w 7467600"/>
              <a:gd name="connsiteY640" fmla="*/ 3581043 h 6858000"/>
              <a:gd name="connsiteX641" fmla="*/ 1702258 w 7467600"/>
              <a:gd name="connsiteY641" fmla="*/ 3612286 h 6858000"/>
              <a:gd name="connsiteX642" fmla="*/ 1538370 w 7467600"/>
              <a:gd name="connsiteY642" fmla="*/ 3811804 h 6858000"/>
              <a:gd name="connsiteX643" fmla="*/ 542867 w 7467600"/>
              <a:gd name="connsiteY643" fmla="*/ 4944092 h 6858000"/>
              <a:gd name="connsiteX644" fmla="*/ 515800 w 7467600"/>
              <a:gd name="connsiteY644" fmla="*/ 4862180 h 6858000"/>
              <a:gd name="connsiteX645" fmla="*/ 909145 w 7467600"/>
              <a:gd name="connsiteY645" fmla="*/ 4199225 h 6858000"/>
              <a:gd name="connsiteX646" fmla="*/ 1214067 w 7467600"/>
              <a:gd name="connsiteY646" fmla="*/ 3908561 h 6858000"/>
              <a:gd name="connsiteX647" fmla="*/ 640967 w 7467600"/>
              <a:gd name="connsiteY647" fmla="*/ 4105601 h 6858000"/>
              <a:gd name="connsiteX648" fmla="*/ 112563 w 7467600"/>
              <a:gd name="connsiteY648" fmla="*/ 4396952 h 6858000"/>
              <a:gd name="connsiteX649" fmla="*/ 0 w 7467600"/>
              <a:gd name="connsiteY649" fmla="*/ 4466006 h 6858000"/>
              <a:gd name="connsiteX650" fmla="*/ 0 w 7467600"/>
              <a:gd name="connsiteY650" fmla="*/ 4233763 h 6858000"/>
              <a:gd name="connsiteX651" fmla="*/ 36881 w 7467600"/>
              <a:gd name="connsiteY651" fmla="*/ 4200118 h 6858000"/>
              <a:gd name="connsiteX652" fmla="*/ 910534 w 7467600"/>
              <a:gd name="connsiteY652" fmla="*/ 3629753 h 6858000"/>
              <a:gd name="connsiteX653" fmla="*/ 1578717 w 7467600"/>
              <a:gd name="connsiteY653" fmla="*/ 3575982 h 6858000"/>
              <a:gd name="connsiteX654" fmla="*/ 2338780 w 7467600"/>
              <a:gd name="connsiteY654" fmla="*/ 3033725 h 6858000"/>
              <a:gd name="connsiteX655" fmla="*/ 1807991 w 7467600"/>
              <a:gd name="connsiteY655" fmla="*/ 2807184 h 6858000"/>
              <a:gd name="connsiteX656" fmla="*/ 1416358 w 7467600"/>
              <a:gd name="connsiteY656" fmla="*/ 3112571 h 6858000"/>
              <a:gd name="connsiteX657" fmla="*/ 939066 w 7467600"/>
              <a:gd name="connsiteY657" fmla="*/ 3378798 h 6858000"/>
              <a:gd name="connsiteX658" fmla="*/ 115099 w 7467600"/>
              <a:gd name="connsiteY658" fmla="*/ 3607650 h 6858000"/>
              <a:gd name="connsiteX659" fmla="*/ 97284 w 7467600"/>
              <a:gd name="connsiteY659" fmla="*/ 3520393 h 6858000"/>
              <a:gd name="connsiteX660" fmla="*/ 922050 w 7467600"/>
              <a:gd name="connsiteY660" fmla="*/ 3074867 h 6858000"/>
              <a:gd name="connsiteX661" fmla="*/ 1405265 w 7467600"/>
              <a:gd name="connsiteY661" fmla="*/ 3016319 h 6858000"/>
              <a:gd name="connsiteX662" fmla="*/ 1407512 w 7467600"/>
              <a:gd name="connsiteY662" fmla="*/ 3018001 h 6858000"/>
              <a:gd name="connsiteX663" fmla="*/ 1726266 w 7467600"/>
              <a:gd name="connsiteY663" fmla="*/ 2777274 h 6858000"/>
              <a:gd name="connsiteX664" fmla="*/ 625390 w 7467600"/>
              <a:gd name="connsiteY664" fmla="*/ 2514541 h 6858000"/>
              <a:gd name="connsiteX665" fmla="*/ 619799 w 7467600"/>
              <a:gd name="connsiteY665" fmla="*/ 2527180 h 6858000"/>
              <a:gd name="connsiteX666" fmla="*/ 310030 w 7467600"/>
              <a:gd name="connsiteY666" fmla="*/ 2771818 h 6858000"/>
              <a:gd name="connsiteX667" fmla="*/ 173877 w 7467600"/>
              <a:gd name="connsiteY667" fmla="*/ 2937056 h 6858000"/>
              <a:gd name="connsiteX668" fmla="*/ 77889 w 7467600"/>
              <a:gd name="connsiteY668" fmla="*/ 3138440 h 6858000"/>
              <a:gd name="connsiteX669" fmla="*/ 0 w 7467600"/>
              <a:gd name="connsiteY669" fmla="*/ 3271395 h 6858000"/>
              <a:gd name="connsiteX670" fmla="*/ 0 w 7467600"/>
              <a:gd name="connsiteY670" fmla="*/ 3153002 h 6858000"/>
              <a:gd name="connsiteX671" fmla="*/ 2386 w 7467600"/>
              <a:gd name="connsiteY671" fmla="*/ 3149203 h 6858000"/>
              <a:gd name="connsiteX672" fmla="*/ 89753 w 7467600"/>
              <a:gd name="connsiteY672" fmla="*/ 2987702 h 6858000"/>
              <a:gd name="connsiteX673" fmla="*/ 76869 w 7467600"/>
              <a:gd name="connsiteY673" fmla="*/ 3005404 h 6858000"/>
              <a:gd name="connsiteX674" fmla="*/ 32049 w 7467600"/>
              <a:gd name="connsiteY674" fmla="*/ 3065814 h 6858000"/>
              <a:gd name="connsiteX675" fmla="*/ 0 w 7467600"/>
              <a:gd name="connsiteY675" fmla="*/ 3108744 h 6858000"/>
              <a:gd name="connsiteX676" fmla="*/ 0 w 7467600"/>
              <a:gd name="connsiteY676" fmla="*/ 3058059 h 6858000"/>
              <a:gd name="connsiteX677" fmla="*/ 7610 w 7467600"/>
              <a:gd name="connsiteY677" fmla="*/ 3047889 h 6858000"/>
              <a:gd name="connsiteX678" fmla="*/ 52419 w 7467600"/>
              <a:gd name="connsiteY678" fmla="*/ 2987479 h 6858000"/>
              <a:gd name="connsiteX679" fmla="*/ 59142 w 7467600"/>
              <a:gd name="connsiteY679" fmla="*/ 2978488 h 6858000"/>
              <a:gd name="connsiteX680" fmla="*/ 0 w 7467600"/>
              <a:gd name="connsiteY680" fmla="*/ 3015334 h 6858000"/>
              <a:gd name="connsiteX681" fmla="*/ 0 w 7467600"/>
              <a:gd name="connsiteY681" fmla="*/ 2914286 h 6858000"/>
              <a:gd name="connsiteX682" fmla="*/ 36383 w 7467600"/>
              <a:gd name="connsiteY682" fmla="*/ 2901128 h 6858000"/>
              <a:gd name="connsiteX683" fmla="*/ 156329 w 7467600"/>
              <a:gd name="connsiteY683" fmla="*/ 2840533 h 6858000"/>
              <a:gd name="connsiteX684" fmla="*/ 358355 w 7467600"/>
              <a:gd name="connsiteY684" fmla="*/ 2620471 h 6858000"/>
              <a:gd name="connsiteX685" fmla="*/ 510577 w 7467600"/>
              <a:gd name="connsiteY685" fmla="*/ 2501244 h 6858000"/>
              <a:gd name="connsiteX686" fmla="*/ 211967 w 7467600"/>
              <a:gd name="connsiteY686" fmla="*/ 2479171 h 6858000"/>
              <a:gd name="connsiteX687" fmla="*/ 0 w 7467600"/>
              <a:gd name="connsiteY687" fmla="*/ 2476398 h 6858000"/>
              <a:gd name="connsiteX688" fmla="*/ 0 w 7467600"/>
              <a:gd name="connsiteY688" fmla="*/ 2389189 h 6858000"/>
              <a:gd name="connsiteX689" fmla="*/ 103062 w 7467600"/>
              <a:gd name="connsiteY689" fmla="*/ 2389518 h 6858000"/>
              <a:gd name="connsiteX690" fmla="*/ 510734 w 7467600"/>
              <a:gd name="connsiteY690" fmla="*/ 2416201 h 6858000"/>
              <a:gd name="connsiteX691" fmla="*/ 279257 w 7467600"/>
              <a:gd name="connsiteY691" fmla="*/ 2092102 h 6858000"/>
              <a:gd name="connsiteX692" fmla="*/ 65265 w 7467600"/>
              <a:gd name="connsiteY692" fmla="*/ 2006049 h 6858000"/>
              <a:gd name="connsiteX693" fmla="*/ 0 w 7467600"/>
              <a:gd name="connsiteY693" fmla="*/ 1982532 h 6858000"/>
              <a:gd name="connsiteX694" fmla="*/ 0 w 7467600"/>
              <a:gd name="connsiteY694" fmla="*/ 1912789 h 6858000"/>
              <a:gd name="connsiteX695" fmla="*/ 97460 w 7467600"/>
              <a:gd name="connsiteY695" fmla="*/ 1953725 h 6858000"/>
              <a:gd name="connsiteX696" fmla="*/ 221272 w 7467600"/>
              <a:gd name="connsiteY696" fmla="*/ 1980766 h 6858000"/>
              <a:gd name="connsiteX697" fmla="*/ 116765 w 7467600"/>
              <a:gd name="connsiteY697" fmla="*/ 1911033 h 6858000"/>
              <a:gd name="connsiteX698" fmla="*/ 16405 w 7467600"/>
              <a:gd name="connsiteY698" fmla="*/ 1803412 h 6858000"/>
              <a:gd name="connsiteX699" fmla="*/ 0 w 7467600"/>
              <a:gd name="connsiteY699" fmla="*/ 1784777 h 6858000"/>
              <a:gd name="connsiteX700" fmla="*/ 0 w 7467600"/>
              <a:gd name="connsiteY700" fmla="*/ 1740082 h 6858000"/>
              <a:gd name="connsiteX701" fmla="*/ 39394 w 7467600"/>
              <a:gd name="connsiteY701" fmla="*/ 1784856 h 6858000"/>
              <a:gd name="connsiteX702" fmla="*/ 135813 w 7467600"/>
              <a:gd name="connsiteY702" fmla="*/ 1888838 h 6858000"/>
              <a:gd name="connsiteX703" fmla="*/ 242575 w 7467600"/>
              <a:gd name="connsiteY703" fmla="*/ 1958841 h 6858000"/>
              <a:gd name="connsiteX704" fmla="*/ 82197 w 7467600"/>
              <a:gd name="connsiteY704" fmla="*/ 1754826 h 6858000"/>
              <a:gd name="connsiteX705" fmla="*/ 0 w 7467600"/>
              <a:gd name="connsiteY705" fmla="*/ 1679650 h 6858000"/>
              <a:gd name="connsiteX706" fmla="*/ 0 w 7467600"/>
              <a:gd name="connsiteY706" fmla="*/ 1602463 h 6858000"/>
              <a:gd name="connsiteX707" fmla="*/ 84689 w 7467600"/>
              <a:gd name="connsiteY707" fmla="*/ 1677442 h 6858000"/>
              <a:gd name="connsiteX708" fmla="*/ 298437 w 7467600"/>
              <a:gd name="connsiteY708" fmla="*/ 1968019 h 6858000"/>
              <a:gd name="connsiteX709" fmla="*/ 227269 w 7467600"/>
              <a:gd name="connsiteY709" fmla="*/ 1114064 h 6858000"/>
              <a:gd name="connsiteX710" fmla="*/ 248003 w 7467600"/>
              <a:gd name="connsiteY710" fmla="*/ 1089613 h 6858000"/>
              <a:gd name="connsiteX711" fmla="*/ 427020 w 7467600"/>
              <a:gd name="connsiteY711" fmla="*/ 1619803 h 6858000"/>
              <a:gd name="connsiteX712" fmla="*/ 340345 w 7467600"/>
              <a:gd name="connsiteY712" fmla="*/ 2027739 h 6858000"/>
              <a:gd name="connsiteX713" fmla="*/ 360865 w 7467600"/>
              <a:gd name="connsiteY713" fmla="*/ 2044827 h 6858000"/>
              <a:gd name="connsiteX714" fmla="*/ 560414 w 7467600"/>
              <a:gd name="connsiteY714" fmla="*/ 2421457 h 6858000"/>
              <a:gd name="connsiteX715" fmla="*/ 1359703 w 7467600"/>
              <a:gd name="connsiteY715" fmla="*/ 2578554 h 6858000"/>
              <a:gd name="connsiteX716" fmla="*/ 1359422 w 7467600"/>
              <a:gd name="connsiteY716" fmla="*/ 2577994 h 6858000"/>
              <a:gd name="connsiteX717" fmla="*/ 828701 w 7467600"/>
              <a:gd name="connsiteY717" fmla="*/ 1839520 h 6858000"/>
              <a:gd name="connsiteX718" fmla="*/ 494427 w 7467600"/>
              <a:gd name="connsiteY718" fmla="*/ 1092333 h 6858000"/>
              <a:gd name="connsiteX719" fmla="*/ 506322 w 7467600"/>
              <a:gd name="connsiteY719" fmla="*/ 1020997 h 6858000"/>
              <a:gd name="connsiteX720" fmla="*/ 4570198 w 7467600"/>
              <a:gd name="connsiteY720" fmla="*/ 978081 h 6858000"/>
              <a:gd name="connsiteX721" fmla="*/ 4523691 w 7467600"/>
              <a:gd name="connsiteY721" fmla="*/ 1127776 h 6858000"/>
              <a:gd name="connsiteX722" fmla="*/ 4509875 w 7467600"/>
              <a:gd name="connsiteY722" fmla="*/ 1167552 h 6858000"/>
              <a:gd name="connsiteX723" fmla="*/ 4478168 w 7467600"/>
              <a:gd name="connsiteY723" fmla="*/ 1260735 h 6858000"/>
              <a:gd name="connsiteX724" fmla="*/ 4409309 w 7467600"/>
              <a:gd name="connsiteY724" fmla="*/ 1666996 h 6858000"/>
              <a:gd name="connsiteX725" fmla="*/ 4370031 w 7467600"/>
              <a:gd name="connsiteY725" fmla="*/ 1955666 h 6858000"/>
              <a:gd name="connsiteX726" fmla="*/ 4570198 w 7467600"/>
              <a:gd name="connsiteY726" fmla="*/ 978081 h 6858000"/>
              <a:gd name="connsiteX727" fmla="*/ 4557898 w 7467600"/>
              <a:gd name="connsiteY727" fmla="*/ 900011 h 6858000"/>
              <a:gd name="connsiteX728" fmla="*/ 4344840 w 7467600"/>
              <a:gd name="connsiteY728" fmla="*/ 1922038 h 6858000"/>
              <a:gd name="connsiteX729" fmla="*/ 4378710 w 7467600"/>
              <a:gd name="connsiteY729" fmla="*/ 1665516 h 6858000"/>
              <a:gd name="connsiteX730" fmla="*/ 4448798 w 7467600"/>
              <a:gd name="connsiteY730" fmla="*/ 1253024 h 6858000"/>
              <a:gd name="connsiteX731" fmla="*/ 4480315 w 7467600"/>
              <a:gd name="connsiteY731" fmla="*/ 1158454 h 6858000"/>
              <a:gd name="connsiteX732" fmla="*/ 4494133 w 7467600"/>
              <a:gd name="connsiteY732" fmla="*/ 1118676 h 6858000"/>
              <a:gd name="connsiteX733" fmla="*/ 4557898 w 7467600"/>
              <a:gd name="connsiteY733" fmla="*/ 900011 h 6858000"/>
              <a:gd name="connsiteX734" fmla="*/ 5870151 w 7467600"/>
              <a:gd name="connsiteY734" fmla="*/ 898890 h 6858000"/>
              <a:gd name="connsiteX735" fmla="*/ 5861335 w 7467600"/>
              <a:gd name="connsiteY735" fmla="*/ 899177 h 6858000"/>
              <a:gd name="connsiteX736" fmla="*/ 5843702 w 7467600"/>
              <a:gd name="connsiteY736" fmla="*/ 899748 h 6858000"/>
              <a:gd name="connsiteX737" fmla="*/ 5651107 w 7467600"/>
              <a:gd name="connsiteY737" fmla="*/ 920306 h 6858000"/>
              <a:gd name="connsiteX738" fmla="*/ 5459407 w 7467600"/>
              <a:gd name="connsiteY738" fmla="*/ 940975 h 6858000"/>
              <a:gd name="connsiteX739" fmla="*/ 5374846 w 7467600"/>
              <a:gd name="connsiteY739" fmla="*/ 941988 h 6858000"/>
              <a:gd name="connsiteX740" fmla="*/ 5256105 w 7467600"/>
              <a:gd name="connsiteY740" fmla="*/ 945632 h 6858000"/>
              <a:gd name="connsiteX741" fmla="*/ 5107071 w 7467600"/>
              <a:gd name="connsiteY741" fmla="*/ 969720 h 6858000"/>
              <a:gd name="connsiteX742" fmla="*/ 4998681 w 7467600"/>
              <a:gd name="connsiteY742" fmla="*/ 988771 h 6858000"/>
              <a:gd name="connsiteX743" fmla="*/ 5870151 w 7467600"/>
              <a:gd name="connsiteY743" fmla="*/ 898890 h 6858000"/>
              <a:gd name="connsiteX744" fmla="*/ 5504425 w 7467600"/>
              <a:gd name="connsiteY744" fmla="*/ 848067 h 6858000"/>
              <a:gd name="connsiteX745" fmla="*/ 4968849 w 7467600"/>
              <a:gd name="connsiteY745" fmla="*/ 962318 h 6858000"/>
              <a:gd name="connsiteX746" fmla="*/ 5104039 w 7467600"/>
              <a:gd name="connsiteY746" fmla="*/ 940634 h 6858000"/>
              <a:gd name="connsiteX747" fmla="*/ 5256311 w 7467600"/>
              <a:gd name="connsiteY747" fmla="*/ 916490 h 6858000"/>
              <a:gd name="connsiteX748" fmla="*/ 5377381 w 7467600"/>
              <a:gd name="connsiteY748" fmla="*/ 912671 h 6858000"/>
              <a:gd name="connsiteX749" fmla="*/ 5460148 w 7467600"/>
              <a:gd name="connsiteY749" fmla="*/ 911442 h 6858000"/>
              <a:gd name="connsiteX750" fmla="*/ 5648971 w 7467600"/>
              <a:gd name="connsiteY750" fmla="*/ 891331 h 6858000"/>
              <a:gd name="connsiteX751" fmla="*/ 5844807 w 7467600"/>
              <a:gd name="connsiteY751" fmla="*/ 870718 h 6858000"/>
              <a:gd name="connsiteX752" fmla="*/ 5862975 w 7467600"/>
              <a:gd name="connsiteY752" fmla="*/ 869756 h 6858000"/>
              <a:gd name="connsiteX753" fmla="*/ 5920887 w 7467600"/>
              <a:gd name="connsiteY753" fmla="*/ 865929 h 6858000"/>
              <a:gd name="connsiteX754" fmla="*/ 5504425 w 7467600"/>
              <a:gd name="connsiteY754" fmla="*/ 848067 h 6858000"/>
              <a:gd name="connsiteX755" fmla="*/ 3607114 w 7467600"/>
              <a:gd name="connsiteY755" fmla="*/ 467441 h 6858000"/>
              <a:gd name="connsiteX756" fmla="*/ 3296242 w 7467600"/>
              <a:gd name="connsiteY756" fmla="*/ 807991 h 6858000"/>
              <a:gd name="connsiteX757" fmla="*/ 3174674 w 7467600"/>
              <a:gd name="connsiteY757" fmla="*/ 919759 h 6858000"/>
              <a:gd name="connsiteX758" fmla="*/ 3042978 w 7467600"/>
              <a:gd name="connsiteY758" fmla="*/ 1054894 h 6858000"/>
              <a:gd name="connsiteX759" fmla="*/ 2968914 w 7467600"/>
              <a:gd name="connsiteY759" fmla="*/ 1133756 h 6858000"/>
              <a:gd name="connsiteX760" fmla="*/ 3103823 w 7467600"/>
              <a:gd name="connsiteY760" fmla="*/ 1026814 h 6858000"/>
              <a:gd name="connsiteX761" fmla="*/ 3607114 w 7467600"/>
              <a:gd name="connsiteY761" fmla="*/ 467441 h 6858000"/>
              <a:gd name="connsiteX762" fmla="*/ 3744487 w 7467600"/>
              <a:gd name="connsiteY762" fmla="*/ 383136 h 6858000"/>
              <a:gd name="connsiteX763" fmla="*/ 3970213 w 7467600"/>
              <a:gd name="connsiteY763" fmla="*/ 995559 h 6858000"/>
              <a:gd name="connsiteX764" fmla="*/ 3744487 w 7467600"/>
              <a:gd name="connsiteY764" fmla="*/ 383136 h 6858000"/>
              <a:gd name="connsiteX765" fmla="*/ 3624562 w 7467600"/>
              <a:gd name="connsiteY765" fmla="*/ 367041 h 6858000"/>
              <a:gd name="connsiteX766" fmla="*/ 3489712 w 7467600"/>
              <a:gd name="connsiteY766" fmla="*/ 485386 h 6858000"/>
              <a:gd name="connsiteX767" fmla="*/ 3182994 w 7467600"/>
              <a:gd name="connsiteY767" fmla="*/ 828265 h 6858000"/>
              <a:gd name="connsiteX768" fmla="*/ 2892114 w 7467600"/>
              <a:gd name="connsiteY768" fmla="*/ 1172635 h 6858000"/>
              <a:gd name="connsiteX769" fmla="*/ 3021459 w 7467600"/>
              <a:gd name="connsiteY769" fmla="*/ 1035385 h 6858000"/>
              <a:gd name="connsiteX770" fmla="*/ 3153873 w 7467600"/>
              <a:gd name="connsiteY770" fmla="*/ 898971 h 6858000"/>
              <a:gd name="connsiteX771" fmla="*/ 3276511 w 7467600"/>
              <a:gd name="connsiteY771" fmla="*/ 786423 h 6858000"/>
              <a:gd name="connsiteX772" fmla="*/ 3584154 w 7467600"/>
              <a:gd name="connsiteY772" fmla="*/ 448218 h 6858000"/>
              <a:gd name="connsiteX773" fmla="*/ 3624562 w 7467600"/>
              <a:gd name="connsiteY773" fmla="*/ 367041 h 6858000"/>
              <a:gd name="connsiteX774" fmla="*/ 3766672 w 7467600"/>
              <a:gd name="connsiteY774" fmla="*/ 359429 h 6858000"/>
              <a:gd name="connsiteX775" fmla="*/ 3996338 w 7467600"/>
              <a:gd name="connsiteY775" fmla="*/ 968237 h 6858000"/>
              <a:gd name="connsiteX776" fmla="*/ 3766672 w 7467600"/>
              <a:gd name="connsiteY776" fmla="*/ 359429 h 6858000"/>
              <a:gd name="connsiteX777" fmla="*/ 5805386 w 7467600"/>
              <a:gd name="connsiteY777" fmla="*/ 239240 h 6858000"/>
              <a:gd name="connsiteX778" fmla="*/ 5736947 w 7467600"/>
              <a:gd name="connsiteY778" fmla="*/ 261367 h 6858000"/>
              <a:gd name="connsiteX779" fmla="*/ 5427012 w 7467600"/>
              <a:gd name="connsiteY779" fmla="*/ 311272 h 6858000"/>
              <a:gd name="connsiteX780" fmla="*/ 5147818 w 7467600"/>
              <a:gd name="connsiteY780" fmla="*/ 322112 h 6858000"/>
              <a:gd name="connsiteX781" fmla="*/ 5060854 w 7467600"/>
              <a:gd name="connsiteY781" fmla="*/ 311882 h 6858000"/>
              <a:gd name="connsiteX782" fmla="*/ 4945989 w 7467600"/>
              <a:gd name="connsiteY782" fmla="*/ 300516 h 6858000"/>
              <a:gd name="connsiteX783" fmla="*/ 5410479 w 7467600"/>
              <a:gd name="connsiteY783" fmla="*/ 348434 h 6858000"/>
              <a:gd name="connsiteX784" fmla="*/ 5805386 w 7467600"/>
              <a:gd name="connsiteY784" fmla="*/ 239240 h 6858000"/>
              <a:gd name="connsiteX785" fmla="*/ 5905192 w 7467600"/>
              <a:gd name="connsiteY785" fmla="*/ 163079 h 6858000"/>
              <a:gd name="connsiteX786" fmla="*/ 5865655 w 7467600"/>
              <a:gd name="connsiteY786" fmla="*/ 171901 h 6858000"/>
              <a:gd name="connsiteX787" fmla="*/ 5259740 w 7467600"/>
              <a:gd name="connsiteY787" fmla="*/ 257013 h 6858000"/>
              <a:gd name="connsiteX788" fmla="*/ 5208466 w 7467600"/>
              <a:gd name="connsiteY788" fmla="*/ 257550 h 6858000"/>
              <a:gd name="connsiteX789" fmla="*/ 4980204 w 7467600"/>
              <a:gd name="connsiteY789" fmla="*/ 271903 h 6858000"/>
              <a:gd name="connsiteX790" fmla="*/ 5068068 w 7467600"/>
              <a:gd name="connsiteY790" fmla="*/ 282244 h 6858000"/>
              <a:gd name="connsiteX791" fmla="*/ 5153231 w 7467600"/>
              <a:gd name="connsiteY791" fmla="*/ 292240 h 6858000"/>
              <a:gd name="connsiteX792" fmla="*/ 5426491 w 7467600"/>
              <a:gd name="connsiteY792" fmla="*/ 281128 h 6858000"/>
              <a:gd name="connsiteX793" fmla="*/ 5731212 w 7467600"/>
              <a:gd name="connsiteY793" fmla="*/ 231951 h 6858000"/>
              <a:gd name="connsiteX794" fmla="*/ 5905192 w 7467600"/>
              <a:gd name="connsiteY794" fmla="*/ 163079 h 6858000"/>
              <a:gd name="connsiteX795" fmla="*/ 5944437 w 7467600"/>
              <a:gd name="connsiteY795" fmla="*/ 113829 h 6858000"/>
              <a:gd name="connsiteX796" fmla="*/ 5825032 w 7467600"/>
              <a:gd name="connsiteY796" fmla="*/ 146405 h 6858000"/>
              <a:gd name="connsiteX797" fmla="*/ 4955599 w 7467600"/>
              <a:gd name="connsiteY797" fmla="*/ 247008 h 6858000"/>
              <a:gd name="connsiteX798" fmla="*/ 5210104 w 7467600"/>
              <a:gd name="connsiteY798" fmla="*/ 228123 h 6858000"/>
              <a:gd name="connsiteX799" fmla="*/ 5261015 w 7467600"/>
              <a:gd name="connsiteY799" fmla="*/ 227087 h 6858000"/>
              <a:gd name="connsiteX800" fmla="*/ 5861181 w 7467600"/>
              <a:gd name="connsiteY800" fmla="*/ 143093 h 6858000"/>
              <a:gd name="connsiteX801" fmla="*/ 5961252 w 7467600"/>
              <a:gd name="connsiteY801" fmla="*/ 114820 h 6858000"/>
              <a:gd name="connsiteX802" fmla="*/ 5944437 w 7467600"/>
              <a:gd name="connsiteY802" fmla="*/ 113829 h 6858000"/>
              <a:gd name="connsiteX803" fmla="*/ 3882765 w 7467600"/>
              <a:gd name="connsiteY803" fmla="*/ 0 h 6858000"/>
              <a:gd name="connsiteX804" fmla="*/ 3995099 w 7467600"/>
              <a:gd name="connsiteY804" fmla="*/ 0 h 6858000"/>
              <a:gd name="connsiteX805" fmla="*/ 4163818 w 7467600"/>
              <a:gd name="connsiteY805" fmla="*/ 234104 h 6858000"/>
              <a:gd name="connsiteX806" fmla="*/ 4172099 w 7467600"/>
              <a:gd name="connsiteY806" fmla="*/ 234207 h 6858000"/>
              <a:gd name="connsiteX807" fmla="*/ 4784282 w 7467600"/>
              <a:gd name="connsiteY807" fmla="*/ 276561 h 6858000"/>
              <a:gd name="connsiteX808" fmla="*/ 4801687 w 7467600"/>
              <a:gd name="connsiteY808" fmla="*/ 267764 h 6858000"/>
              <a:gd name="connsiteX809" fmla="*/ 6082788 w 7467600"/>
              <a:gd name="connsiteY809" fmla="*/ 64119 h 6858000"/>
              <a:gd name="connsiteX810" fmla="*/ 6099442 w 7467600"/>
              <a:gd name="connsiteY810" fmla="*/ 82568 h 6858000"/>
              <a:gd name="connsiteX811" fmla="*/ 4804137 w 7467600"/>
              <a:gd name="connsiteY811" fmla="*/ 320931 h 6858000"/>
              <a:gd name="connsiteX812" fmla="*/ 4227047 w 7467600"/>
              <a:gd name="connsiteY812" fmla="*/ 313415 h 6858000"/>
              <a:gd name="connsiteX813" fmla="*/ 4346041 w 7467600"/>
              <a:gd name="connsiteY813" fmla="*/ 456086 h 6858000"/>
              <a:gd name="connsiteX814" fmla="*/ 4870967 w 7467600"/>
              <a:gd name="connsiteY814" fmla="*/ 963061 h 6858000"/>
              <a:gd name="connsiteX815" fmla="*/ 4889647 w 7467600"/>
              <a:gd name="connsiteY815" fmla="*/ 957147 h 6858000"/>
              <a:gd name="connsiteX816" fmla="*/ 5422504 w 7467600"/>
              <a:gd name="connsiteY816" fmla="*/ 805191 h 6858000"/>
              <a:gd name="connsiteX817" fmla="*/ 6087656 w 7467600"/>
              <a:gd name="connsiteY817" fmla="*/ 826703 h 6858000"/>
              <a:gd name="connsiteX818" fmla="*/ 6058717 w 7467600"/>
              <a:gd name="connsiteY818" fmla="*/ 865992 h 6858000"/>
              <a:gd name="connsiteX819" fmla="*/ 4974153 w 7467600"/>
              <a:gd name="connsiteY819" fmla="*/ 1045456 h 6858000"/>
              <a:gd name="connsiteX820" fmla="*/ 5627835 w 7467600"/>
              <a:gd name="connsiteY820" fmla="*/ 1472077 h 6858000"/>
              <a:gd name="connsiteX821" fmla="*/ 5629817 w 7467600"/>
              <a:gd name="connsiteY821" fmla="*/ 1471412 h 6858000"/>
              <a:gd name="connsiteX822" fmla="*/ 5634124 w 7467600"/>
              <a:gd name="connsiteY822" fmla="*/ 1470572 h 6858000"/>
              <a:gd name="connsiteX823" fmla="*/ 5755832 w 7467600"/>
              <a:gd name="connsiteY823" fmla="*/ 1383886 h 6858000"/>
              <a:gd name="connsiteX824" fmla="*/ 6014186 w 7467600"/>
              <a:gd name="connsiteY824" fmla="*/ 1279799 h 6858000"/>
              <a:gd name="connsiteX825" fmla="*/ 6901619 w 7467600"/>
              <a:gd name="connsiteY825" fmla="*/ 1047874 h 6858000"/>
              <a:gd name="connsiteX826" fmla="*/ 6931566 w 7467600"/>
              <a:gd name="connsiteY826" fmla="*/ 1062034 h 6858000"/>
              <a:gd name="connsiteX827" fmla="*/ 5790982 w 7467600"/>
              <a:gd name="connsiteY827" fmla="*/ 1561380 h 6858000"/>
              <a:gd name="connsiteX828" fmla="*/ 6188971 w 7467600"/>
              <a:gd name="connsiteY828" fmla="*/ 1755168 h 6858000"/>
              <a:gd name="connsiteX829" fmla="*/ 6202446 w 7467600"/>
              <a:gd name="connsiteY829" fmla="*/ 1752268 h 6858000"/>
              <a:gd name="connsiteX830" fmla="*/ 7179560 w 7467600"/>
              <a:gd name="connsiteY830" fmla="*/ 1467551 h 6858000"/>
              <a:gd name="connsiteX831" fmla="*/ 7158730 w 7467600"/>
              <a:gd name="connsiteY831" fmla="*/ 1507835 h 6858000"/>
              <a:gd name="connsiteX832" fmla="*/ 6326959 w 7467600"/>
              <a:gd name="connsiteY832" fmla="*/ 1817686 h 6858000"/>
              <a:gd name="connsiteX833" fmla="*/ 6537433 w 7467600"/>
              <a:gd name="connsiteY833" fmla="*/ 1907790 h 6858000"/>
              <a:gd name="connsiteX834" fmla="*/ 6550221 w 7467600"/>
              <a:gd name="connsiteY834" fmla="*/ 1910729 h 6858000"/>
              <a:gd name="connsiteX835" fmla="*/ 6964438 w 7467600"/>
              <a:gd name="connsiteY835" fmla="*/ 2209505 h 6858000"/>
              <a:gd name="connsiteX836" fmla="*/ 7367862 w 7467600"/>
              <a:gd name="connsiteY836" fmla="*/ 2806833 h 6858000"/>
              <a:gd name="connsiteX837" fmla="*/ 7364329 w 7467600"/>
              <a:gd name="connsiteY837" fmla="*/ 2826907 h 6858000"/>
              <a:gd name="connsiteX838" fmla="*/ 7290545 w 7467600"/>
              <a:gd name="connsiteY838" fmla="*/ 2850663 h 6858000"/>
              <a:gd name="connsiteX839" fmla="*/ 6472036 w 7467600"/>
              <a:gd name="connsiteY839" fmla="*/ 1959003 h 6858000"/>
              <a:gd name="connsiteX840" fmla="*/ 5792897 w 7467600"/>
              <a:gd name="connsiteY840" fmla="*/ 1647747 h 6858000"/>
              <a:gd name="connsiteX841" fmla="*/ 5842751 w 7467600"/>
              <a:gd name="connsiteY841" fmla="*/ 1816112 h 6858000"/>
              <a:gd name="connsiteX842" fmla="*/ 5847424 w 7467600"/>
              <a:gd name="connsiteY842" fmla="*/ 1815776 h 6858000"/>
              <a:gd name="connsiteX843" fmla="*/ 6399821 w 7467600"/>
              <a:gd name="connsiteY843" fmla="*/ 2344799 h 6858000"/>
              <a:gd name="connsiteX844" fmla="*/ 6323232 w 7467600"/>
              <a:gd name="connsiteY844" fmla="*/ 2389634 h 6858000"/>
              <a:gd name="connsiteX845" fmla="*/ 5942958 w 7467600"/>
              <a:gd name="connsiteY845" fmla="*/ 2077708 h 6858000"/>
              <a:gd name="connsiteX846" fmla="*/ 5921559 w 7467600"/>
              <a:gd name="connsiteY846" fmla="*/ 2378596 h 6858000"/>
              <a:gd name="connsiteX847" fmla="*/ 5817651 w 7467600"/>
              <a:gd name="connsiteY847" fmla="*/ 3023919 h 6858000"/>
              <a:gd name="connsiteX848" fmla="*/ 5729634 w 7467600"/>
              <a:gd name="connsiteY848" fmla="*/ 3051849 h 6858000"/>
              <a:gd name="connsiteX849" fmla="*/ 5611018 w 7467600"/>
              <a:gd name="connsiteY849" fmla="*/ 2316769 h 6858000"/>
              <a:gd name="connsiteX850" fmla="*/ 5687608 w 7467600"/>
              <a:gd name="connsiteY850" fmla="*/ 2039972 h 6858000"/>
              <a:gd name="connsiteX851" fmla="*/ 5657554 w 7467600"/>
              <a:gd name="connsiteY851" fmla="*/ 1576445 h 6858000"/>
              <a:gd name="connsiteX852" fmla="*/ 5150475 w 7467600"/>
              <a:gd name="connsiteY852" fmla="*/ 1274012 h 6858000"/>
              <a:gd name="connsiteX853" fmla="*/ 5349142 w 7467600"/>
              <a:gd name="connsiteY853" fmla="*/ 2204405 h 6858000"/>
              <a:gd name="connsiteX854" fmla="*/ 5262214 w 7467600"/>
              <a:gd name="connsiteY854" fmla="*/ 2233836 h 6858000"/>
              <a:gd name="connsiteX855" fmla="*/ 4981539 w 7467600"/>
              <a:gd name="connsiteY855" fmla="*/ 1542201 h 6858000"/>
              <a:gd name="connsiteX856" fmla="*/ 4958461 w 7467600"/>
              <a:gd name="connsiteY856" fmla="*/ 1136957 h 6858000"/>
              <a:gd name="connsiteX857" fmla="*/ 4655015 w 7467600"/>
              <a:gd name="connsiteY857" fmla="*/ 891426 h 6858000"/>
              <a:gd name="connsiteX858" fmla="*/ 4348002 w 7467600"/>
              <a:gd name="connsiteY858" fmla="*/ 2205895 h 6858000"/>
              <a:gd name="connsiteX859" fmla="*/ 4262250 w 7467600"/>
              <a:gd name="connsiteY859" fmla="*/ 2219972 h 6858000"/>
              <a:gd name="connsiteX860" fmla="*/ 4550611 w 7467600"/>
              <a:gd name="connsiteY860" fmla="*/ 817540 h 6858000"/>
              <a:gd name="connsiteX861" fmla="*/ 4564418 w 7467600"/>
              <a:gd name="connsiteY861" fmla="*/ 808293 h 6858000"/>
              <a:gd name="connsiteX862" fmla="*/ 4266388 w 7467600"/>
              <a:gd name="connsiteY862" fmla="*/ 500083 h 6858000"/>
              <a:gd name="connsiteX863" fmla="*/ 4032842 w 7467600"/>
              <a:gd name="connsiteY863" fmla="*/ 211809 h 6858000"/>
              <a:gd name="connsiteX864" fmla="*/ 3882765 w 7467600"/>
              <a:gd name="connsiteY864" fmla="*/ 0 h 6858000"/>
              <a:gd name="connsiteX865" fmla="*/ 3721337 w 7467600"/>
              <a:gd name="connsiteY865" fmla="*/ 0 h 6858000"/>
              <a:gd name="connsiteX866" fmla="*/ 3797544 w 7467600"/>
              <a:gd name="connsiteY866" fmla="*/ 0 h 6858000"/>
              <a:gd name="connsiteX867" fmla="*/ 3775734 w 7467600"/>
              <a:gd name="connsiteY867" fmla="*/ 95131 h 6858000"/>
              <a:gd name="connsiteX868" fmla="*/ 3724807 w 7467600"/>
              <a:gd name="connsiteY868" fmla="*/ 272257 h 6858000"/>
              <a:gd name="connsiteX869" fmla="*/ 3726844 w 7467600"/>
              <a:gd name="connsiteY869" fmla="*/ 282988 h 6858000"/>
              <a:gd name="connsiteX870" fmla="*/ 3742664 w 7467600"/>
              <a:gd name="connsiteY870" fmla="*/ 279918 h 6858000"/>
              <a:gd name="connsiteX871" fmla="*/ 4103910 w 7467600"/>
              <a:gd name="connsiteY871" fmla="*/ 1161917 h 6858000"/>
              <a:gd name="connsiteX872" fmla="*/ 4020269 w 7467600"/>
              <a:gd name="connsiteY872" fmla="*/ 1200406 h 6858000"/>
              <a:gd name="connsiteX873" fmla="*/ 3674882 w 7467600"/>
              <a:gd name="connsiteY873" fmla="*/ 488524 h 6858000"/>
              <a:gd name="connsiteX874" fmla="*/ 3132682 w 7467600"/>
              <a:gd name="connsiteY874" fmla="*/ 1072284 h 6858000"/>
              <a:gd name="connsiteX875" fmla="*/ 2716346 w 7467600"/>
              <a:gd name="connsiteY875" fmla="*/ 1276376 h 6858000"/>
              <a:gd name="connsiteX876" fmla="*/ 2716772 w 7467600"/>
              <a:gd name="connsiteY876" fmla="*/ 1255462 h 6858000"/>
              <a:gd name="connsiteX877" fmla="*/ 3471096 w 7467600"/>
              <a:gd name="connsiteY877" fmla="*/ 437072 h 6858000"/>
              <a:gd name="connsiteX878" fmla="*/ 3639057 w 7467600"/>
              <a:gd name="connsiteY878" fmla="*/ 286334 h 6858000"/>
              <a:gd name="connsiteX879" fmla="*/ 3640309 w 7467600"/>
              <a:gd name="connsiteY879" fmla="*/ 284664 h 6858000"/>
              <a:gd name="connsiteX880" fmla="*/ 3646022 w 7467600"/>
              <a:gd name="connsiteY880" fmla="*/ 276711 h 6858000"/>
              <a:gd name="connsiteX881" fmla="*/ 3707943 w 7467600"/>
              <a:gd name="connsiteY881" fmla="*/ 65958 h 6858000"/>
              <a:gd name="connsiteX882" fmla="*/ 3721337 w 7467600"/>
              <a:gd name="connsiteY882" fmla="*/ 0 h 6858000"/>
              <a:gd name="connsiteX883" fmla="*/ 2867960 w 7467600"/>
              <a:gd name="connsiteY883" fmla="*/ 0 h 6858000"/>
              <a:gd name="connsiteX884" fmla="*/ 2926351 w 7467600"/>
              <a:gd name="connsiteY884" fmla="*/ 0 h 6858000"/>
              <a:gd name="connsiteX885" fmla="*/ 2902823 w 7467600"/>
              <a:gd name="connsiteY885" fmla="*/ 262929 h 6858000"/>
              <a:gd name="connsiteX886" fmla="*/ 2940663 w 7467600"/>
              <a:gd name="connsiteY886" fmla="*/ 140884 h 6858000"/>
              <a:gd name="connsiteX887" fmla="*/ 2947039 w 7467600"/>
              <a:gd name="connsiteY887" fmla="*/ 122524 h 6858000"/>
              <a:gd name="connsiteX888" fmla="*/ 2984316 w 7467600"/>
              <a:gd name="connsiteY888" fmla="*/ 0 h 6858000"/>
              <a:gd name="connsiteX889" fmla="*/ 3016114 w 7467600"/>
              <a:gd name="connsiteY889" fmla="*/ 0 h 6858000"/>
              <a:gd name="connsiteX890" fmla="*/ 2979949 w 7467600"/>
              <a:gd name="connsiteY890" fmla="*/ 119274 h 6858000"/>
              <a:gd name="connsiteX891" fmla="*/ 3023879 w 7467600"/>
              <a:gd name="connsiteY891" fmla="*/ 0 h 6858000"/>
              <a:gd name="connsiteX892" fmla="*/ 3105400 w 7467600"/>
              <a:gd name="connsiteY892" fmla="*/ 0 h 6858000"/>
              <a:gd name="connsiteX893" fmla="*/ 3094669 w 7467600"/>
              <a:gd name="connsiteY893" fmla="*/ 30308 h 6858000"/>
              <a:gd name="connsiteX894" fmla="*/ 2901945 w 7467600"/>
              <a:gd name="connsiteY894" fmla="*/ 466538 h 6858000"/>
              <a:gd name="connsiteX895" fmla="*/ 2815209 w 7467600"/>
              <a:gd name="connsiteY895" fmla="*/ 497361 h 6858000"/>
              <a:gd name="connsiteX896" fmla="*/ 2844845 w 7467600"/>
              <a:gd name="connsiteY896" fmla="*/ 127638 h 6858000"/>
              <a:gd name="connsiteX897" fmla="*/ 2867960 w 7467600"/>
              <a:gd name="connsiteY897" fmla="*/ 0 h 6858000"/>
              <a:gd name="connsiteX898" fmla="*/ 1057230 w 7467600"/>
              <a:gd name="connsiteY898" fmla="*/ 0 h 6858000"/>
              <a:gd name="connsiteX899" fmla="*/ 1111003 w 7467600"/>
              <a:gd name="connsiteY899" fmla="*/ 0 h 6858000"/>
              <a:gd name="connsiteX900" fmla="*/ 1125553 w 7467600"/>
              <a:gd name="connsiteY900" fmla="*/ 52588 h 6858000"/>
              <a:gd name="connsiteX901" fmla="*/ 1304276 w 7467600"/>
              <a:gd name="connsiteY901" fmla="*/ 476275 h 6858000"/>
              <a:gd name="connsiteX902" fmla="*/ 1492066 w 7467600"/>
              <a:gd name="connsiteY902" fmla="*/ 886333 h 6858000"/>
              <a:gd name="connsiteX903" fmla="*/ 1423698 w 7467600"/>
              <a:gd name="connsiteY903" fmla="*/ 710817 h 6858000"/>
              <a:gd name="connsiteX904" fmla="*/ 1357609 w 7467600"/>
              <a:gd name="connsiteY904" fmla="*/ 532892 h 6858000"/>
              <a:gd name="connsiteX905" fmla="*/ 1309550 w 7467600"/>
              <a:gd name="connsiteY905" fmla="*/ 374031 h 6858000"/>
              <a:gd name="connsiteX906" fmla="*/ 1193673 w 7467600"/>
              <a:gd name="connsiteY906" fmla="*/ 49533 h 6858000"/>
              <a:gd name="connsiteX907" fmla="*/ 1164391 w 7467600"/>
              <a:gd name="connsiteY907" fmla="*/ 0 h 6858000"/>
              <a:gd name="connsiteX908" fmla="*/ 1200666 w 7467600"/>
              <a:gd name="connsiteY908" fmla="*/ 0 h 6858000"/>
              <a:gd name="connsiteX909" fmla="*/ 1223408 w 7467600"/>
              <a:gd name="connsiteY909" fmla="*/ 38996 h 6858000"/>
              <a:gd name="connsiteX910" fmla="*/ 1339635 w 7467600"/>
              <a:gd name="connsiteY910" fmla="*/ 365517 h 6858000"/>
              <a:gd name="connsiteX911" fmla="*/ 1387469 w 7467600"/>
              <a:gd name="connsiteY911" fmla="*/ 523079 h 6858000"/>
              <a:gd name="connsiteX912" fmla="*/ 1452685 w 7467600"/>
              <a:gd name="connsiteY912" fmla="*/ 699806 h 6858000"/>
              <a:gd name="connsiteX913" fmla="*/ 1492092 w 7467600"/>
              <a:gd name="connsiteY913" fmla="*/ 800424 h 6858000"/>
              <a:gd name="connsiteX914" fmla="*/ 1455302 w 7467600"/>
              <a:gd name="connsiteY914" fmla="*/ 632913 h 6858000"/>
              <a:gd name="connsiteX915" fmla="*/ 1222336 w 7467600"/>
              <a:gd name="connsiteY915" fmla="*/ 9480 h 6858000"/>
              <a:gd name="connsiteX916" fmla="*/ 1214634 w 7467600"/>
              <a:gd name="connsiteY916" fmla="*/ 0 h 6858000"/>
              <a:gd name="connsiteX917" fmla="*/ 1289827 w 7467600"/>
              <a:gd name="connsiteY917" fmla="*/ 0 h 6858000"/>
              <a:gd name="connsiteX918" fmla="*/ 1321076 w 7467600"/>
              <a:gd name="connsiteY918" fmla="*/ 59722 h 6858000"/>
              <a:gd name="connsiteX919" fmla="*/ 1512579 w 7467600"/>
              <a:gd name="connsiteY919" fmla="*/ 626441 h 6858000"/>
              <a:gd name="connsiteX920" fmla="*/ 1506076 w 7467600"/>
              <a:gd name="connsiteY920" fmla="*/ 1089289 h 6858000"/>
              <a:gd name="connsiteX921" fmla="*/ 1486346 w 7467600"/>
              <a:gd name="connsiteY921" fmla="*/ 1079919 h 6858000"/>
              <a:gd name="connsiteX922" fmla="*/ 1070511 w 7467600"/>
              <a:gd name="connsiteY922" fmla="*/ 48609 h 6858000"/>
              <a:gd name="connsiteX923" fmla="*/ 1057230 w 7467600"/>
              <a:gd name="connsiteY923" fmla="*/ 0 h 6858000"/>
              <a:gd name="connsiteX924" fmla="*/ 43151 w 7467600"/>
              <a:gd name="connsiteY924" fmla="*/ 0 h 6858000"/>
              <a:gd name="connsiteX925" fmla="*/ 95283 w 7467600"/>
              <a:gd name="connsiteY925" fmla="*/ 0 h 6858000"/>
              <a:gd name="connsiteX926" fmla="*/ 300708 w 7467600"/>
              <a:gd name="connsiteY926" fmla="*/ 154571 h 6858000"/>
              <a:gd name="connsiteX927" fmla="*/ 530414 w 7467600"/>
              <a:gd name="connsiteY927" fmla="*/ 354673 h 6858000"/>
              <a:gd name="connsiteX928" fmla="*/ 333785 w 7467600"/>
              <a:gd name="connsiteY928" fmla="*/ 161564 h 6858000"/>
              <a:gd name="connsiteX929" fmla="*/ 147005 w 7467600"/>
              <a:gd name="connsiteY929" fmla="*/ 0 h 6858000"/>
              <a:gd name="connsiteX930" fmla="*/ 272509 w 7467600"/>
              <a:gd name="connsiteY930" fmla="*/ 0 h 6858000"/>
              <a:gd name="connsiteX931" fmla="*/ 326276 w 7467600"/>
              <a:gd name="connsiteY931" fmla="*/ 45847 h 6858000"/>
              <a:gd name="connsiteX932" fmla="*/ 823759 w 7467600"/>
              <a:gd name="connsiteY932" fmla="*/ 574145 h 6858000"/>
              <a:gd name="connsiteX933" fmla="*/ 811254 w 7467600"/>
              <a:gd name="connsiteY933" fmla="*/ 665546 h 6858000"/>
              <a:gd name="connsiteX934" fmla="*/ 154042 w 7467600"/>
              <a:gd name="connsiteY934" fmla="*/ 261522 h 6858000"/>
              <a:gd name="connsiteX935" fmla="*/ 13550 w 7467600"/>
              <a:gd name="connsiteY935" fmla="*/ 158423 h 6858000"/>
              <a:gd name="connsiteX936" fmla="*/ 0 w 7467600"/>
              <a:gd name="connsiteY936" fmla="*/ 146618 h 6858000"/>
              <a:gd name="connsiteX937" fmla="*/ 0 w 7467600"/>
              <a:gd name="connsiteY937" fmla="*/ 59161 h 6858000"/>
              <a:gd name="connsiteX938" fmla="*/ 45427 w 7467600"/>
              <a:gd name="connsiteY938" fmla="*/ 101078 h 6858000"/>
              <a:gd name="connsiteX939" fmla="*/ 630103 w 7467600"/>
              <a:gd name="connsiteY939" fmla="*/ 485885 h 6858000"/>
              <a:gd name="connsiteX940" fmla="*/ 532040 w 7467600"/>
              <a:gd name="connsiteY940" fmla="*/ 399359 h 6858000"/>
              <a:gd name="connsiteX941" fmla="*/ 517618 w 7467600"/>
              <a:gd name="connsiteY941" fmla="*/ 385726 h 6858000"/>
              <a:gd name="connsiteX942" fmla="*/ 285074 w 7467600"/>
              <a:gd name="connsiteY942" fmla="*/ 182755 h 6858000"/>
              <a:gd name="connsiteX943" fmla="*/ 43151 w 7467600"/>
              <a:gd name="connsiteY943"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289862 w 7467600"/>
              <a:gd name="connsiteY4" fmla="*/ 6659827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289862 w 7467600"/>
              <a:gd name="connsiteY10" fmla="*/ 6659827 h 6858000"/>
              <a:gd name="connsiteX11" fmla="*/ 1019354 w 7467600"/>
              <a:gd name="connsiteY11" fmla="*/ 6315006 h 6858000"/>
              <a:gd name="connsiteX12" fmla="*/ 441046 w 7467600"/>
              <a:gd name="connsiteY12" fmla="*/ 6691153 h 6858000"/>
              <a:gd name="connsiteX13" fmla="*/ 1019354 w 7467600"/>
              <a:gd name="connsiteY13" fmla="*/ 6315006 h 6858000"/>
              <a:gd name="connsiteX14" fmla="*/ 991680 w 7467600"/>
              <a:gd name="connsiteY14" fmla="*/ 6298413 h 6858000"/>
              <a:gd name="connsiteX15" fmla="*/ 409060 w 7467600"/>
              <a:gd name="connsiteY15" fmla="*/ 6671470 h 6858000"/>
              <a:gd name="connsiteX16" fmla="*/ 991680 w 7467600"/>
              <a:gd name="connsiteY16" fmla="*/ 6298413 h 6858000"/>
              <a:gd name="connsiteX17" fmla="*/ 103333 w 7467600"/>
              <a:gd name="connsiteY17" fmla="*/ 5699602 h 6858000"/>
              <a:gd name="connsiteX18" fmla="*/ 233938 w 7467600"/>
              <a:gd name="connsiteY18" fmla="*/ 5809416 h 6858000"/>
              <a:gd name="connsiteX19" fmla="*/ 883580 w 7467600"/>
              <a:gd name="connsiteY19" fmla="*/ 6180710 h 6858000"/>
              <a:gd name="connsiteX20" fmla="*/ 487337 w 7467600"/>
              <a:gd name="connsiteY20" fmla="*/ 5950182 h 6858000"/>
              <a:gd name="connsiteX21" fmla="*/ 354051 w 7467600"/>
              <a:gd name="connsiteY21" fmla="*/ 5854912 h 6858000"/>
              <a:gd name="connsiteX22" fmla="*/ 195436 w 7467600"/>
              <a:gd name="connsiteY22" fmla="*/ 5755068 h 6858000"/>
              <a:gd name="connsiteX23" fmla="*/ 103333 w 7467600"/>
              <a:gd name="connsiteY23" fmla="*/ 5699602 h 6858000"/>
              <a:gd name="connsiteX24" fmla="*/ 5539432 w 7467600"/>
              <a:gd name="connsiteY24" fmla="*/ 5642928 h 6858000"/>
              <a:gd name="connsiteX25" fmla="*/ 5555462 w 7467600"/>
              <a:gd name="connsiteY25" fmla="*/ 5694454 h 6858000"/>
              <a:gd name="connsiteX26" fmla="*/ 5828270 w 7467600"/>
              <a:gd name="connsiteY26" fmla="*/ 6320663 h 6858000"/>
              <a:gd name="connsiteX27" fmla="*/ 5947416 w 7467600"/>
              <a:gd name="connsiteY27" fmla="*/ 6574846 h 6858000"/>
              <a:gd name="connsiteX28" fmla="*/ 5539432 w 7467600"/>
              <a:gd name="connsiteY28" fmla="*/ 5642928 h 6858000"/>
              <a:gd name="connsiteX29" fmla="*/ 51253 w 7467600"/>
              <a:gd name="connsiteY29" fmla="*/ 5631825 h 6858000"/>
              <a:gd name="connsiteX30" fmla="*/ 211622 w 7467600"/>
              <a:gd name="connsiteY30" fmla="*/ 5728803 h 6858000"/>
              <a:gd name="connsiteX31" fmla="*/ 371652 w 7467600"/>
              <a:gd name="connsiteY31" fmla="*/ 5829062 h 6858000"/>
              <a:gd name="connsiteX32" fmla="*/ 505903 w 7467600"/>
              <a:gd name="connsiteY32" fmla="*/ 5925221 h 6858000"/>
              <a:gd name="connsiteX33" fmla="*/ 899240 w 7467600"/>
              <a:gd name="connsiteY33" fmla="*/ 6153068 h 6858000"/>
              <a:gd name="connsiteX34" fmla="*/ 988114 w 7467600"/>
              <a:gd name="connsiteY34" fmla="*/ 6174204 h 6858000"/>
              <a:gd name="connsiteX35" fmla="*/ 845971 w 7467600"/>
              <a:gd name="connsiteY35" fmla="*/ 6067177 h 6858000"/>
              <a:gd name="connsiteX36" fmla="*/ 448057 w 7467600"/>
              <a:gd name="connsiteY36" fmla="*/ 5841376 h 6858000"/>
              <a:gd name="connsiteX37" fmla="*/ 51253 w 7467600"/>
              <a:gd name="connsiteY37" fmla="*/ 5631825 h 6858000"/>
              <a:gd name="connsiteX38" fmla="*/ 2606687 w 7467600"/>
              <a:gd name="connsiteY38" fmla="*/ 5630718 h 6858000"/>
              <a:gd name="connsiteX39" fmla="*/ 2645658 w 7467600"/>
              <a:gd name="connsiteY39" fmla="*/ 6640259 h 6858000"/>
              <a:gd name="connsiteX40" fmla="*/ 2606687 w 7467600"/>
              <a:gd name="connsiteY40" fmla="*/ 5630718 h 6858000"/>
              <a:gd name="connsiteX41" fmla="*/ 3642057 w 7467600"/>
              <a:gd name="connsiteY41" fmla="*/ 5573487 h 6858000"/>
              <a:gd name="connsiteX42" fmla="*/ 3632981 w 7467600"/>
              <a:gd name="connsiteY42" fmla="*/ 5579437 h 6858000"/>
              <a:gd name="connsiteX43" fmla="*/ 3382436 w 7467600"/>
              <a:gd name="connsiteY43" fmla="*/ 5952726 h 6858000"/>
              <a:gd name="connsiteX44" fmla="*/ 3191929 w 7467600"/>
              <a:gd name="connsiteY44" fmla="*/ 6662669 h 6858000"/>
              <a:gd name="connsiteX45" fmla="*/ 3369898 w 7467600"/>
              <a:gd name="connsiteY45" fmla="*/ 6081771 h 6858000"/>
              <a:gd name="connsiteX46" fmla="*/ 3642057 w 7467600"/>
              <a:gd name="connsiteY46" fmla="*/ 5573487 h 6858000"/>
              <a:gd name="connsiteX47" fmla="*/ 2650666 w 7467600"/>
              <a:gd name="connsiteY47" fmla="*/ 5530686 h 6858000"/>
              <a:gd name="connsiteX48" fmla="*/ 2650249 w 7467600"/>
              <a:gd name="connsiteY48" fmla="*/ 5532101 h 6858000"/>
              <a:gd name="connsiteX49" fmla="*/ 2663808 w 7467600"/>
              <a:gd name="connsiteY49" fmla="*/ 6535215 h 6858000"/>
              <a:gd name="connsiteX50" fmla="*/ 2665418 w 7467600"/>
              <a:gd name="connsiteY50" fmla="*/ 6132756 h 6858000"/>
              <a:gd name="connsiteX51" fmla="*/ 2650666 w 7467600"/>
              <a:gd name="connsiteY51" fmla="*/ 5530686 h 6858000"/>
              <a:gd name="connsiteX52" fmla="*/ 2680277 w 7467600"/>
              <a:gd name="connsiteY52" fmla="*/ 5479204 h 6858000"/>
              <a:gd name="connsiteX53" fmla="*/ 2678972 w 7467600"/>
              <a:gd name="connsiteY53" fmla="*/ 5481582 h 6858000"/>
              <a:gd name="connsiteX54" fmla="*/ 2696666 w 7467600"/>
              <a:gd name="connsiteY54" fmla="*/ 6133836 h 6858000"/>
              <a:gd name="connsiteX55" fmla="*/ 2695769 w 7467600"/>
              <a:gd name="connsiteY55" fmla="*/ 6390955 h 6858000"/>
              <a:gd name="connsiteX56" fmla="*/ 2739893 w 7467600"/>
              <a:gd name="connsiteY56" fmla="*/ 6108357 h 6858000"/>
              <a:gd name="connsiteX57" fmla="*/ 2680277 w 7467600"/>
              <a:gd name="connsiteY57" fmla="*/ 5479204 h 6858000"/>
              <a:gd name="connsiteX58" fmla="*/ 1132195 w 7467600"/>
              <a:gd name="connsiteY58" fmla="*/ 5467980 h 6858000"/>
              <a:gd name="connsiteX59" fmla="*/ 1679056 w 7467600"/>
              <a:gd name="connsiteY59" fmla="*/ 5516907 h 6858000"/>
              <a:gd name="connsiteX60" fmla="*/ 2128648 w 7467600"/>
              <a:gd name="connsiteY60" fmla="*/ 5474249 h 6858000"/>
              <a:gd name="connsiteX61" fmla="*/ 1825619 w 7467600"/>
              <a:gd name="connsiteY61" fmla="*/ 5478447 h 6858000"/>
              <a:gd name="connsiteX62" fmla="*/ 1737798 w 7467600"/>
              <a:gd name="connsiteY62" fmla="*/ 5483353 h 6858000"/>
              <a:gd name="connsiteX63" fmla="*/ 1132195 w 7467600"/>
              <a:gd name="connsiteY63" fmla="*/ 5467980 h 6858000"/>
              <a:gd name="connsiteX64" fmla="*/ 1456157 w 7467600"/>
              <a:gd name="connsiteY64" fmla="*/ 5371404 h 6858000"/>
              <a:gd name="connsiteX65" fmla="*/ 1244432 w 7467600"/>
              <a:gd name="connsiteY65" fmla="*/ 5385601 h 6858000"/>
              <a:gd name="connsiteX66" fmla="*/ 973990 w 7467600"/>
              <a:gd name="connsiteY66" fmla="*/ 5424940 h 6858000"/>
              <a:gd name="connsiteX67" fmla="*/ 1103809 w 7467600"/>
              <a:gd name="connsiteY67" fmla="*/ 5433720 h 6858000"/>
              <a:gd name="connsiteX68" fmla="*/ 1123454 w 7467600"/>
              <a:gd name="connsiteY68" fmla="*/ 5435727 h 6858000"/>
              <a:gd name="connsiteX69" fmla="*/ 1737017 w 7467600"/>
              <a:gd name="connsiteY69" fmla="*/ 5452183 h 6858000"/>
              <a:gd name="connsiteX70" fmla="*/ 1824397 w 7467600"/>
              <a:gd name="connsiteY70" fmla="*/ 5447757 h 6858000"/>
              <a:gd name="connsiteX71" fmla="*/ 2070059 w 7467600"/>
              <a:gd name="connsiteY71" fmla="*/ 5441660 h 6858000"/>
              <a:gd name="connsiteX72" fmla="*/ 1456157 w 7467600"/>
              <a:gd name="connsiteY72" fmla="*/ 5371404 h 6858000"/>
              <a:gd name="connsiteX73" fmla="*/ 4988186 w 7467600"/>
              <a:gd name="connsiteY73" fmla="*/ 5216467 h 6858000"/>
              <a:gd name="connsiteX74" fmla="*/ 4777334 w 7467600"/>
              <a:gd name="connsiteY74" fmla="*/ 5406072 h 6858000"/>
              <a:gd name="connsiteX75" fmla="*/ 4718341 w 7467600"/>
              <a:gd name="connsiteY75" fmla="*/ 5468043 h 6858000"/>
              <a:gd name="connsiteX76" fmla="*/ 4604655 w 7467600"/>
              <a:gd name="connsiteY76" fmla="*/ 5583434 h 6858000"/>
              <a:gd name="connsiteX77" fmla="*/ 4565074 w 7467600"/>
              <a:gd name="connsiteY77" fmla="*/ 5618550 h 6858000"/>
              <a:gd name="connsiteX78" fmla="*/ 4988186 w 7467600"/>
              <a:gd name="connsiteY78" fmla="*/ 5216467 h 6858000"/>
              <a:gd name="connsiteX79" fmla="*/ 4978032 w 7467600"/>
              <a:gd name="connsiteY79" fmla="*/ 5183809 h 6858000"/>
              <a:gd name="connsiteX80" fmla="*/ 4463413 w 7467600"/>
              <a:gd name="connsiteY80" fmla="*/ 5615162 h 6858000"/>
              <a:gd name="connsiteX81" fmla="*/ 4358134 w 7467600"/>
              <a:gd name="connsiteY81" fmla="*/ 5742791 h 6858000"/>
              <a:gd name="connsiteX82" fmla="*/ 4376219 w 7467600"/>
              <a:gd name="connsiteY82" fmla="*/ 5729027 h 6858000"/>
              <a:gd name="connsiteX83" fmla="*/ 4582340 w 7467600"/>
              <a:gd name="connsiteY83" fmla="*/ 5561037 h 6858000"/>
              <a:gd name="connsiteX84" fmla="*/ 4694684 w 7467600"/>
              <a:gd name="connsiteY84" fmla="*/ 5447098 h 6858000"/>
              <a:gd name="connsiteX85" fmla="*/ 4754123 w 7467600"/>
              <a:gd name="connsiteY85" fmla="*/ 5384643 h 6858000"/>
              <a:gd name="connsiteX86" fmla="*/ 4978032 w 7467600"/>
              <a:gd name="connsiteY86" fmla="*/ 5183809 h 6858000"/>
              <a:gd name="connsiteX87" fmla="*/ 1903353 w 7467600"/>
              <a:gd name="connsiteY87" fmla="*/ 5044827 h 6858000"/>
              <a:gd name="connsiteX88" fmla="*/ 1936931 w 7467600"/>
              <a:gd name="connsiteY88" fmla="*/ 5093954 h 6858000"/>
              <a:gd name="connsiteX89" fmla="*/ 2195868 w 7467600"/>
              <a:gd name="connsiteY89" fmla="*/ 5396574 h 6858000"/>
              <a:gd name="connsiteX90" fmla="*/ 2088852 w 7467600"/>
              <a:gd name="connsiteY90" fmla="*/ 5166123 h 6858000"/>
              <a:gd name="connsiteX91" fmla="*/ 1958241 w 7467600"/>
              <a:gd name="connsiteY91" fmla="*/ 5067955 h 6858000"/>
              <a:gd name="connsiteX92" fmla="*/ 1903353 w 7467600"/>
              <a:gd name="connsiteY92" fmla="*/ 5044827 h 6858000"/>
              <a:gd name="connsiteX93" fmla="*/ 1979378 w 7467600"/>
              <a:gd name="connsiteY93" fmla="*/ 4769504 h 6858000"/>
              <a:gd name="connsiteX94" fmla="*/ 2882120 w 7467600"/>
              <a:gd name="connsiteY94" fmla="*/ 5064547 h 6858000"/>
              <a:gd name="connsiteX95" fmla="*/ 2793103 w 7467600"/>
              <a:gd name="connsiteY95" fmla="*/ 5039699 h 6858000"/>
              <a:gd name="connsiteX96" fmla="*/ 2770041 w 7467600"/>
              <a:gd name="connsiteY96" fmla="*/ 5033634 h 6858000"/>
              <a:gd name="connsiteX97" fmla="*/ 1979378 w 7467600"/>
              <a:gd name="connsiteY97" fmla="*/ 4769504 h 6858000"/>
              <a:gd name="connsiteX98" fmla="*/ 1927410 w 7467600"/>
              <a:gd name="connsiteY98" fmla="*/ 4716164 h 6858000"/>
              <a:gd name="connsiteX99" fmla="*/ 1959587 w 7467600"/>
              <a:gd name="connsiteY99" fmla="*/ 4728849 h 6858000"/>
              <a:gd name="connsiteX100" fmla="*/ 2777707 w 7467600"/>
              <a:gd name="connsiteY100" fmla="*/ 5003991 h 6858000"/>
              <a:gd name="connsiteX101" fmla="*/ 2800768 w 7467600"/>
              <a:gd name="connsiteY101" fmla="*/ 5010056 h 6858000"/>
              <a:gd name="connsiteX102" fmla="*/ 2879408 w 7467600"/>
              <a:gd name="connsiteY102" fmla="*/ 5031590 h 6858000"/>
              <a:gd name="connsiteX103" fmla="*/ 2862295 w 7467600"/>
              <a:gd name="connsiteY103" fmla="*/ 5022958 h 6858000"/>
              <a:gd name="connsiteX104" fmla="*/ 2813343 w 7467600"/>
              <a:gd name="connsiteY104" fmla="*/ 4998369 h 6858000"/>
              <a:gd name="connsiteX105" fmla="*/ 2646245 w 7467600"/>
              <a:gd name="connsiteY105" fmla="*/ 4930999 h 6858000"/>
              <a:gd name="connsiteX106" fmla="*/ 1999243 w 7467600"/>
              <a:gd name="connsiteY106" fmla="*/ 4730524 h 6858000"/>
              <a:gd name="connsiteX107" fmla="*/ 1979527 w 7467600"/>
              <a:gd name="connsiteY107" fmla="*/ 4726651 h 6858000"/>
              <a:gd name="connsiteX108" fmla="*/ 1927410 w 7467600"/>
              <a:gd name="connsiteY108" fmla="*/ 4716164 h 6858000"/>
              <a:gd name="connsiteX109" fmla="*/ 1997014 w 7467600"/>
              <a:gd name="connsiteY109" fmla="*/ 4698007 h 6858000"/>
              <a:gd name="connsiteX110" fmla="*/ 2005458 w 7467600"/>
              <a:gd name="connsiteY110" fmla="*/ 4699540 h 6858000"/>
              <a:gd name="connsiteX111" fmla="*/ 2657186 w 7467600"/>
              <a:gd name="connsiteY111" fmla="*/ 4901687 h 6858000"/>
              <a:gd name="connsiteX112" fmla="*/ 2826662 w 7467600"/>
              <a:gd name="connsiteY112" fmla="*/ 4970362 h 6858000"/>
              <a:gd name="connsiteX113" fmla="*/ 2876100 w 7467600"/>
              <a:gd name="connsiteY113" fmla="*/ 4995397 h 6858000"/>
              <a:gd name="connsiteX114" fmla="*/ 3042600 w 7467600"/>
              <a:gd name="connsiteY114" fmla="*/ 5059532 h 6858000"/>
              <a:gd name="connsiteX115" fmla="*/ 1997014 w 7467600"/>
              <a:gd name="connsiteY115" fmla="*/ 4698007 h 6858000"/>
              <a:gd name="connsiteX116" fmla="*/ 2305292 w 7467600"/>
              <a:gd name="connsiteY116" fmla="*/ 4219492 h 6858000"/>
              <a:gd name="connsiteX117" fmla="*/ 3360922 w 7467600"/>
              <a:gd name="connsiteY117" fmla="*/ 4529373 h 6858000"/>
              <a:gd name="connsiteX118" fmla="*/ 3492420 w 7467600"/>
              <a:gd name="connsiteY118" fmla="*/ 4510145 h 6858000"/>
              <a:gd name="connsiteX119" fmla="*/ 3364086 w 7467600"/>
              <a:gd name="connsiteY119" fmla="*/ 4480340 h 6858000"/>
              <a:gd name="connsiteX120" fmla="*/ 3225818 w 7467600"/>
              <a:gd name="connsiteY120" fmla="*/ 4411822 h 6858000"/>
              <a:gd name="connsiteX121" fmla="*/ 3129696 w 7467600"/>
              <a:gd name="connsiteY121" fmla="*/ 4360704 h 6858000"/>
              <a:gd name="connsiteX122" fmla="*/ 2814545 w 7467600"/>
              <a:gd name="connsiteY122" fmla="*/ 4282955 h 6858000"/>
              <a:gd name="connsiteX123" fmla="*/ 2305292 w 7467600"/>
              <a:gd name="connsiteY123" fmla="*/ 4219492 h 6858000"/>
              <a:gd name="connsiteX124" fmla="*/ 2626982 w 7467600"/>
              <a:gd name="connsiteY124" fmla="*/ 4206450 h 6858000"/>
              <a:gd name="connsiteX125" fmla="*/ 2490617 w 7467600"/>
              <a:gd name="connsiteY125" fmla="*/ 4206951 h 6858000"/>
              <a:gd name="connsiteX126" fmla="*/ 2819869 w 7467600"/>
              <a:gd name="connsiteY126" fmla="*/ 4252936 h 6858000"/>
              <a:gd name="connsiteX127" fmla="*/ 3143018 w 7467600"/>
              <a:gd name="connsiteY127" fmla="*/ 4332698 h 6858000"/>
              <a:gd name="connsiteX128" fmla="*/ 3241520 w 7467600"/>
              <a:gd name="connsiteY128" fmla="*/ 4385112 h 6858000"/>
              <a:gd name="connsiteX129" fmla="*/ 3374575 w 7467600"/>
              <a:gd name="connsiteY129" fmla="*/ 4451517 h 6858000"/>
              <a:gd name="connsiteX130" fmla="*/ 3505221 w 7467600"/>
              <a:gd name="connsiteY130" fmla="*/ 4480757 h 6858000"/>
              <a:gd name="connsiteX131" fmla="*/ 2626982 w 7467600"/>
              <a:gd name="connsiteY131" fmla="*/ 4206450 h 6858000"/>
              <a:gd name="connsiteX132" fmla="*/ 1310106 w 7467600"/>
              <a:gd name="connsiteY132" fmla="*/ 3943217 h 6858000"/>
              <a:gd name="connsiteX133" fmla="*/ 854994 w 7467600"/>
              <a:gd name="connsiteY133" fmla="*/ 4399136 h 6858000"/>
              <a:gd name="connsiteX134" fmla="*/ 742462 w 7467600"/>
              <a:gd name="connsiteY134" fmla="*/ 4594648 h 6858000"/>
              <a:gd name="connsiteX135" fmla="*/ 820602 w 7467600"/>
              <a:gd name="connsiteY135" fmla="*/ 4485915 h 6858000"/>
              <a:gd name="connsiteX136" fmla="*/ 878295 w 7467600"/>
              <a:gd name="connsiteY136" fmla="*/ 4403594 h 6858000"/>
              <a:gd name="connsiteX137" fmla="*/ 1240607 w 7467600"/>
              <a:gd name="connsiteY137" fmla="*/ 4010401 h 6858000"/>
              <a:gd name="connsiteX138" fmla="*/ 1310106 w 7467600"/>
              <a:gd name="connsiteY138" fmla="*/ 3943217 h 6858000"/>
              <a:gd name="connsiteX139" fmla="*/ 1423113 w 7467600"/>
              <a:gd name="connsiteY139" fmla="*/ 3874565 h 6858000"/>
              <a:gd name="connsiteX140" fmla="*/ 1260565 w 7467600"/>
              <a:gd name="connsiteY140" fmla="*/ 4031982 h 6858000"/>
              <a:gd name="connsiteX141" fmla="*/ 901900 w 7467600"/>
              <a:gd name="connsiteY141" fmla="*/ 4421236 h 6858000"/>
              <a:gd name="connsiteX142" fmla="*/ 845044 w 7467600"/>
              <a:gd name="connsiteY142" fmla="*/ 4502436 h 6858000"/>
              <a:gd name="connsiteX143" fmla="*/ 685926 w 7467600"/>
              <a:gd name="connsiteY143" fmla="*/ 4703069 h 6858000"/>
              <a:gd name="connsiteX144" fmla="*/ 684248 w 7467600"/>
              <a:gd name="connsiteY144" fmla="*/ 4706721 h 6858000"/>
              <a:gd name="connsiteX145" fmla="*/ 1423113 w 7467600"/>
              <a:gd name="connsiteY145" fmla="*/ 3874565 h 6858000"/>
              <a:gd name="connsiteX146" fmla="*/ 3316479 w 7467600"/>
              <a:gd name="connsiteY146" fmla="*/ 3872136 h 6858000"/>
              <a:gd name="connsiteX147" fmla="*/ 3546806 w 7467600"/>
              <a:gd name="connsiteY147" fmla="*/ 4356139 h 6858000"/>
              <a:gd name="connsiteX148" fmla="*/ 3364433 w 7467600"/>
              <a:gd name="connsiteY148" fmla="*/ 3953121 h 6858000"/>
              <a:gd name="connsiteX149" fmla="*/ 3316479 w 7467600"/>
              <a:gd name="connsiteY149" fmla="*/ 3872136 h 6858000"/>
              <a:gd name="connsiteX150" fmla="*/ 3291335 w 7467600"/>
              <a:gd name="connsiteY150" fmla="*/ 3767420 h 6858000"/>
              <a:gd name="connsiteX151" fmla="*/ 3390805 w 7467600"/>
              <a:gd name="connsiteY151" fmla="*/ 3937163 h 6858000"/>
              <a:gd name="connsiteX152" fmla="*/ 3579062 w 7467600"/>
              <a:gd name="connsiteY152" fmla="*/ 4359040 h 6858000"/>
              <a:gd name="connsiteX153" fmla="*/ 3467355 w 7467600"/>
              <a:gd name="connsiteY153" fmla="*/ 3988130 h 6858000"/>
              <a:gd name="connsiteX154" fmla="*/ 3310753 w 7467600"/>
              <a:gd name="connsiteY154" fmla="*/ 3787140 h 6858000"/>
              <a:gd name="connsiteX155" fmla="*/ 3291335 w 7467600"/>
              <a:gd name="connsiteY155" fmla="*/ 3767420 h 6858000"/>
              <a:gd name="connsiteX156" fmla="*/ 1635889 w 7467600"/>
              <a:gd name="connsiteY156" fmla="*/ 3709494 h 6858000"/>
              <a:gd name="connsiteX157" fmla="*/ 1634800 w 7467600"/>
              <a:gd name="connsiteY157" fmla="*/ 3731111 h 6858000"/>
              <a:gd name="connsiteX158" fmla="*/ 1635889 w 7467600"/>
              <a:gd name="connsiteY158" fmla="*/ 3709494 h 6858000"/>
              <a:gd name="connsiteX159" fmla="*/ 1510397 w 7467600"/>
              <a:gd name="connsiteY159" fmla="*/ 3684705 h 6858000"/>
              <a:gd name="connsiteX160" fmla="*/ 1146550 w 7467600"/>
              <a:gd name="connsiteY160" fmla="*/ 3802012 h 6858000"/>
              <a:gd name="connsiteX161" fmla="*/ 698834 w 7467600"/>
              <a:gd name="connsiteY161" fmla="*/ 3952272 h 6858000"/>
              <a:gd name="connsiteX162" fmla="*/ 34256 w 7467600"/>
              <a:gd name="connsiteY162" fmla="*/ 4347603 h 6858000"/>
              <a:gd name="connsiteX163" fmla="*/ 527241 w 7467600"/>
              <a:gd name="connsiteY163" fmla="*/ 4065078 h 6858000"/>
              <a:gd name="connsiteX164" fmla="*/ 1510397 w 7467600"/>
              <a:gd name="connsiteY164" fmla="*/ 3684705 h 6858000"/>
              <a:gd name="connsiteX165" fmla="*/ 1313114 w 7467600"/>
              <a:gd name="connsiteY165" fmla="*/ 3655216 h 6858000"/>
              <a:gd name="connsiteX166" fmla="*/ 1109304 w 7467600"/>
              <a:gd name="connsiteY166" fmla="*/ 3669030 h 6858000"/>
              <a:gd name="connsiteX167" fmla="*/ 8129 w 7467600"/>
              <a:gd name="connsiteY167" fmla="*/ 4330519 h 6858000"/>
              <a:gd name="connsiteX168" fmla="*/ 687572 w 7467600"/>
              <a:gd name="connsiteY168" fmla="*/ 3925629 h 6858000"/>
              <a:gd name="connsiteX169" fmla="*/ 1138365 w 7467600"/>
              <a:gd name="connsiteY169" fmla="*/ 3774515 h 6858000"/>
              <a:gd name="connsiteX170" fmla="*/ 1505579 w 7467600"/>
              <a:gd name="connsiteY170" fmla="*/ 3655526 h 6858000"/>
              <a:gd name="connsiteX171" fmla="*/ 1313114 w 7467600"/>
              <a:gd name="connsiteY171" fmla="*/ 3655216 h 6858000"/>
              <a:gd name="connsiteX172" fmla="*/ 3655073 w 7467600"/>
              <a:gd name="connsiteY172" fmla="*/ 3650884 h 6858000"/>
              <a:gd name="connsiteX173" fmla="*/ 3989938 w 7467600"/>
              <a:gd name="connsiteY173" fmla="*/ 3991685 h 6858000"/>
              <a:gd name="connsiteX174" fmla="*/ 4393907 w 7467600"/>
              <a:gd name="connsiteY174" fmla="*/ 4261258 h 6858000"/>
              <a:gd name="connsiteX175" fmla="*/ 4648051 w 7467600"/>
              <a:gd name="connsiteY175" fmla="*/ 4374051 h 6858000"/>
              <a:gd name="connsiteX176" fmla="*/ 4383389 w 7467600"/>
              <a:gd name="connsiteY176" fmla="*/ 4184369 h 6858000"/>
              <a:gd name="connsiteX177" fmla="*/ 4165508 w 7467600"/>
              <a:gd name="connsiteY177" fmla="*/ 4035196 h 6858000"/>
              <a:gd name="connsiteX178" fmla="*/ 4068162 w 7467600"/>
              <a:gd name="connsiteY178" fmla="*/ 3953394 h 6858000"/>
              <a:gd name="connsiteX179" fmla="*/ 3981416 w 7467600"/>
              <a:gd name="connsiteY179" fmla="*/ 3880482 h 6858000"/>
              <a:gd name="connsiteX180" fmla="*/ 3800147 w 7467600"/>
              <a:gd name="connsiteY180" fmla="*/ 3749872 h 6858000"/>
              <a:gd name="connsiteX181" fmla="*/ 3655073 w 7467600"/>
              <a:gd name="connsiteY181" fmla="*/ 3650884 h 6858000"/>
              <a:gd name="connsiteX182" fmla="*/ 3670252 w 7467600"/>
              <a:gd name="connsiteY182" fmla="*/ 3622798 h 6858000"/>
              <a:gd name="connsiteX183" fmla="*/ 3817258 w 7467600"/>
              <a:gd name="connsiteY183" fmla="*/ 3723577 h 6858000"/>
              <a:gd name="connsiteX184" fmla="*/ 4000461 w 7467600"/>
              <a:gd name="connsiteY184" fmla="*/ 3855966 h 6858000"/>
              <a:gd name="connsiteX185" fmla="*/ 4088180 w 7467600"/>
              <a:gd name="connsiteY185" fmla="*/ 3929774 h 6858000"/>
              <a:gd name="connsiteX186" fmla="*/ 4184555 w 7467600"/>
              <a:gd name="connsiteY186" fmla="*/ 4010683 h 6858000"/>
              <a:gd name="connsiteX187" fmla="*/ 4399563 w 7467600"/>
              <a:gd name="connsiteY187" fmla="*/ 4158106 h 6858000"/>
              <a:gd name="connsiteX188" fmla="*/ 4684469 w 7467600"/>
              <a:gd name="connsiteY188" fmla="*/ 4364680 h 6858000"/>
              <a:gd name="connsiteX189" fmla="*/ 4690271 w 7467600"/>
              <a:gd name="connsiteY189" fmla="*/ 4370034 h 6858000"/>
              <a:gd name="connsiteX190" fmla="*/ 4136093 w 7467600"/>
              <a:gd name="connsiteY190" fmla="*/ 3858466 h 6858000"/>
              <a:gd name="connsiteX191" fmla="*/ 3670252 w 7467600"/>
              <a:gd name="connsiteY191" fmla="*/ 3622798 h 6858000"/>
              <a:gd name="connsiteX192" fmla="*/ 4440129 w 7467600"/>
              <a:gd name="connsiteY192" fmla="*/ 3448571 h 6858000"/>
              <a:gd name="connsiteX193" fmla="*/ 4856525 w 7467600"/>
              <a:gd name="connsiteY193" fmla="*/ 3915351 h 6858000"/>
              <a:gd name="connsiteX194" fmla="*/ 5059055 w 7467600"/>
              <a:gd name="connsiteY194" fmla="*/ 4108918 h 6858000"/>
              <a:gd name="connsiteX195" fmla="*/ 5290070 w 7467600"/>
              <a:gd name="connsiteY195" fmla="*/ 4263619 h 6858000"/>
              <a:gd name="connsiteX196" fmla="*/ 4834991 w 7467600"/>
              <a:gd name="connsiteY196" fmla="*/ 3830985 h 6858000"/>
              <a:gd name="connsiteX197" fmla="*/ 4440129 w 7467600"/>
              <a:gd name="connsiteY197" fmla="*/ 3448571 h 6858000"/>
              <a:gd name="connsiteX198" fmla="*/ 4441737 w 7467600"/>
              <a:gd name="connsiteY198" fmla="*/ 3399734 h 6858000"/>
              <a:gd name="connsiteX199" fmla="*/ 4431236 w 7467600"/>
              <a:gd name="connsiteY199" fmla="*/ 3400954 h 6858000"/>
              <a:gd name="connsiteX200" fmla="*/ 4557150 w 7467600"/>
              <a:gd name="connsiteY200" fmla="*/ 3510023 h 6858000"/>
              <a:gd name="connsiteX201" fmla="*/ 4856936 w 7467600"/>
              <a:gd name="connsiteY201" fmla="*/ 3809146 h 6858000"/>
              <a:gd name="connsiteX202" fmla="*/ 5111996 w 7467600"/>
              <a:gd name="connsiteY202" fmla="*/ 4065759 h 6858000"/>
              <a:gd name="connsiteX203" fmla="*/ 5388878 w 7467600"/>
              <a:gd name="connsiteY203" fmla="*/ 4300185 h 6858000"/>
              <a:gd name="connsiteX204" fmla="*/ 5425556 w 7467600"/>
              <a:gd name="connsiteY204" fmla="*/ 4308967 h 6858000"/>
              <a:gd name="connsiteX205" fmla="*/ 4943646 w 7467600"/>
              <a:gd name="connsiteY205" fmla="*/ 3822916 h 6858000"/>
              <a:gd name="connsiteX206" fmla="*/ 4594837 w 7467600"/>
              <a:gd name="connsiteY206" fmla="*/ 3532274 h 6858000"/>
              <a:gd name="connsiteX207" fmla="*/ 4441737 w 7467600"/>
              <a:gd name="connsiteY207" fmla="*/ 3399734 h 6858000"/>
              <a:gd name="connsiteX208" fmla="*/ 5425834 w 7467600"/>
              <a:gd name="connsiteY208" fmla="*/ 3162785 h 6858000"/>
              <a:gd name="connsiteX209" fmla="*/ 5401644 w 7467600"/>
              <a:gd name="connsiteY209" fmla="*/ 3617847 h 6858000"/>
              <a:gd name="connsiteX210" fmla="*/ 5467256 w 7467600"/>
              <a:gd name="connsiteY210" fmla="*/ 4175494 h 6858000"/>
              <a:gd name="connsiteX211" fmla="*/ 5448069 w 7467600"/>
              <a:gd name="connsiteY211" fmla="*/ 3567554 h 6858000"/>
              <a:gd name="connsiteX212" fmla="*/ 5425834 w 7467600"/>
              <a:gd name="connsiteY212" fmla="*/ 3162785 h 6858000"/>
              <a:gd name="connsiteX213" fmla="*/ 1318687 w 7467600"/>
              <a:gd name="connsiteY213" fmla="*/ 3113840 h 6858000"/>
              <a:gd name="connsiteX214" fmla="*/ 1066793 w 7467600"/>
              <a:gd name="connsiteY214" fmla="*/ 3212171 h 6858000"/>
              <a:gd name="connsiteX215" fmla="*/ 993319 w 7467600"/>
              <a:gd name="connsiteY215" fmla="*/ 3247648 h 6858000"/>
              <a:gd name="connsiteX216" fmla="*/ 853081 w 7467600"/>
              <a:gd name="connsiteY216" fmla="*/ 3312410 h 6858000"/>
              <a:gd name="connsiteX217" fmla="*/ 805957 w 7467600"/>
              <a:gd name="connsiteY217" fmla="*/ 3330443 h 6858000"/>
              <a:gd name="connsiteX218" fmla="*/ 1318687 w 7467600"/>
              <a:gd name="connsiteY218" fmla="*/ 3113840 h 6858000"/>
              <a:gd name="connsiteX219" fmla="*/ 5453702 w 7467600"/>
              <a:gd name="connsiteY219" fmla="*/ 3090882 h 6858000"/>
              <a:gd name="connsiteX220" fmla="*/ 5480135 w 7467600"/>
              <a:gd name="connsiteY220" fmla="*/ 3565802 h 6858000"/>
              <a:gd name="connsiteX221" fmla="*/ 5499023 w 7467600"/>
              <a:gd name="connsiteY221" fmla="*/ 4166310 h 6858000"/>
              <a:gd name="connsiteX222" fmla="*/ 5547022 w 7467600"/>
              <a:gd name="connsiteY222" fmla="*/ 3607838 h 6858000"/>
              <a:gd name="connsiteX223" fmla="*/ 5515964 w 7467600"/>
              <a:gd name="connsiteY223" fmla="*/ 3378541 h 6858000"/>
              <a:gd name="connsiteX224" fmla="*/ 5453702 w 7467600"/>
              <a:gd name="connsiteY224" fmla="*/ 3090882 h 6858000"/>
              <a:gd name="connsiteX225" fmla="*/ 1238695 w 7467600"/>
              <a:gd name="connsiteY225" fmla="*/ 3076820 h 6858000"/>
              <a:gd name="connsiteX226" fmla="*/ 716371 w 7467600"/>
              <a:gd name="connsiteY226" fmla="*/ 3293249 h 6858000"/>
              <a:gd name="connsiteX227" fmla="*/ 579522 w 7467600"/>
              <a:gd name="connsiteY227" fmla="*/ 3371759 h 6858000"/>
              <a:gd name="connsiteX228" fmla="*/ 600288 w 7467600"/>
              <a:gd name="connsiteY228" fmla="*/ 3365555 h 6858000"/>
              <a:gd name="connsiteX229" fmla="*/ 840692 w 7467600"/>
              <a:gd name="connsiteY229" fmla="*/ 3284921 h 6858000"/>
              <a:gd name="connsiteX230" fmla="*/ 979248 w 7467600"/>
              <a:gd name="connsiteY230" fmla="*/ 3221003 h 6858000"/>
              <a:gd name="connsiteX231" fmla="*/ 1053282 w 7467600"/>
              <a:gd name="connsiteY231" fmla="*/ 3185247 h 6858000"/>
              <a:gd name="connsiteX232" fmla="*/ 1320603 w 7467600"/>
              <a:gd name="connsiteY232" fmla="*/ 3081281 h 6858000"/>
              <a:gd name="connsiteX233" fmla="*/ 1238695 w 7467600"/>
              <a:gd name="connsiteY233" fmla="*/ 3076820 h 6858000"/>
              <a:gd name="connsiteX234" fmla="*/ 5425627 w 7467600"/>
              <a:gd name="connsiteY234" fmla="*/ 2954192 h 6858000"/>
              <a:gd name="connsiteX235" fmla="*/ 5470770 w 7467600"/>
              <a:gd name="connsiteY235" fmla="*/ 3005435 h 6858000"/>
              <a:gd name="connsiteX236" fmla="*/ 5519779 w 7467600"/>
              <a:gd name="connsiteY236" fmla="*/ 4359223 h 6858000"/>
              <a:gd name="connsiteX237" fmla="*/ 5520293 w 7467600"/>
              <a:gd name="connsiteY237" fmla="*/ 4360602 h 6858000"/>
              <a:gd name="connsiteX238" fmla="*/ 5767221 w 7467600"/>
              <a:gd name="connsiteY238" fmla="*/ 4665564 h 6858000"/>
              <a:gd name="connsiteX239" fmla="*/ 6937169 w 7467600"/>
              <a:gd name="connsiteY239" fmla="*/ 4815941 h 6858000"/>
              <a:gd name="connsiteX240" fmla="*/ 6953922 w 7467600"/>
              <a:gd name="connsiteY240" fmla="*/ 4890068 h 6858000"/>
              <a:gd name="connsiteX241" fmla="*/ 6071359 w 7467600"/>
              <a:gd name="connsiteY241" fmla="*/ 4770770 h 6858000"/>
              <a:gd name="connsiteX242" fmla="*/ 6038839 w 7467600"/>
              <a:gd name="connsiteY242" fmla="*/ 4764474 h 6858000"/>
              <a:gd name="connsiteX243" fmla="*/ 6038706 w 7467600"/>
              <a:gd name="connsiteY243" fmla="*/ 4763847 h 6858000"/>
              <a:gd name="connsiteX244" fmla="*/ 6037784 w 7467600"/>
              <a:gd name="connsiteY244" fmla="*/ 4764270 h 6858000"/>
              <a:gd name="connsiteX245" fmla="*/ 6038839 w 7467600"/>
              <a:gd name="connsiteY245" fmla="*/ 4764474 h 6858000"/>
              <a:gd name="connsiteX246" fmla="*/ 6040338 w 7467600"/>
              <a:gd name="connsiteY246" fmla="*/ 4771418 h 6858000"/>
              <a:gd name="connsiteX247" fmla="*/ 6024488 w 7467600"/>
              <a:gd name="connsiteY247" fmla="*/ 4809903 h 6858000"/>
              <a:gd name="connsiteX248" fmla="*/ 5599771 w 7467600"/>
              <a:gd name="connsiteY248" fmla="*/ 5509652 h 6858000"/>
              <a:gd name="connsiteX249" fmla="*/ 5548843 w 7467600"/>
              <a:gd name="connsiteY249" fmla="*/ 5563845 h 6858000"/>
              <a:gd name="connsiteX250" fmla="*/ 5940952 w 7467600"/>
              <a:gd name="connsiteY250" fmla="*/ 6250028 h 6858000"/>
              <a:gd name="connsiteX251" fmla="*/ 6043441 w 7467600"/>
              <a:gd name="connsiteY251" fmla="*/ 6665847 h 6858000"/>
              <a:gd name="connsiteX252" fmla="*/ 6093432 w 7467600"/>
              <a:gd name="connsiteY252" fmla="*/ 6858000 h 6858000"/>
              <a:gd name="connsiteX253" fmla="*/ 6034344 w 7467600"/>
              <a:gd name="connsiteY253" fmla="*/ 6858000 h 6858000"/>
              <a:gd name="connsiteX254" fmla="*/ 6026679 w 7467600"/>
              <a:gd name="connsiteY254" fmla="*/ 6836959 h 6858000"/>
              <a:gd name="connsiteX255" fmla="*/ 5800441 w 7467600"/>
              <a:gd name="connsiteY255" fmla="*/ 6335286 h 6858000"/>
              <a:gd name="connsiteX256" fmla="*/ 5526562 w 7467600"/>
              <a:gd name="connsiteY256" fmla="*/ 5705388 h 6858000"/>
              <a:gd name="connsiteX257" fmla="*/ 5519640 w 7467600"/>
              <a:gd name="connsiteY257" fmla="*/ 5683774 h 6858000"/>
              <a:gd name="connsiteX258" fmla="*/ 5844559 w 7467600"/>
              <a:gd name="connsiteY258" fmla="*/ 6553349 h 6858000"/>
              <a:gd name="connsiteX259" fmla="*/ 5975994 w 7467600"/>
              <a:gd name="connsiteY259" fmla="*/ 6858000 h 6858000"/>
              <a:gd name="connsiteX260" fmla="*/ 5898547 w 7467600"/>
              <a:gd name="connsiteY260" fmla="*/ 6858000 h 6858000"/>
              <a:gd name="connsiteX261" fmla="*/ 5682041 w 7467600"/>
              <a:gd name="connsiteY261" fmla="*/ 6355860 h 6858000"/>
              <a:gd name="connsiteX262" fmla="*/ 5461758 w 7467600"/>
              <a:gd name="connsiteY262" fmla="*/ 5820220 h 6858000"/>
              <a:gd name="connsiteX263" fmla="*/ 5237282 w 7467600"/>
              <a:gd name="connsiteY263" fmla="*/ 6579086 h 6858000"/>
              <a:gd name="connsiteX264" fmla="*/ 5115009 w 7467600"/>
              <a:gd name="connsiteY264" fmla="*/ 6858000 h 6858000"/>
              <a:gd name="connsiteX265" fmla="*/ 5028074 w 7467600"/>
              <a:gd name="connsiteY265" fmla="*/ 6858000 h 6858000"/>
              <a:gd name="connsiteX266" fmla="*/ 5079508 w 7467600"/>
              <a:gd name="connsiteY266" fmla="*/ 6749074 h 6858000"/>
              <a:gd name="connsiteX267" fmla="*/ 5371846 w 7467600"/>
              <a:gd name="connsiteY267" fmla="*/ 5924413 h 6858000"/>
              <a:gd name="connsiteX268" fmla="*/ 5270512 w 7467600"/>
              <a:gd name="connsiteY268" fmla="*/ 6138975 h 6858000"/>
              <a:gd name="connsiteX269" fmla="*/ 5062409 w 7467600"/>
              <a:gd name="connsiteY269" fmla="*/ 6653544 h 6858000"/>
              <a:gd name="connsiteX270" fmla="*/ 5036628 w 7467600"/>
              <a:gd name="connsiteY270" fmla="*/ 6754247 h 6858000"/>
              <a:gd name="connsiteX271" fmla="*/ 5009112 w 7467600"/>
              <a:gd name="connsiteY271" fmla="*/ 6858000 h 6858000"/>
              <a:gd name="connsiteX272" fmla="*/ 4976679 w 7467600"/>
              <a:gd name="connsiteY272" fmla="*/ 6858000 h 6858000"/>
              <a:gd name="connsiteX273" fmla="*/ 5006537 w 7467600"/>
              <a:gd name="connsiteY273" fmla="*/ 6747068 h 6858000"/>
              <a:gd name="connsiteX274" fmla="*/ 5032723 w 7467600"/>
              <a:gd name="connsiteY274" fmla="*/ 6644957 h 6858000"/>
              <a:gd name="connsiteX275" fmla="*/ 5242949 w 7467600"/>
              <a:gd name="connsiteY275" fmla="*/ 6125175 h 6858000"/>
              <a:gd name="connsiteX276" fmla="*/ 5286321 w 7467600"/>
              <a:gd name="connsiteY276" fmla="*/ 6033555 h 6858000"/>
              <a:gd name="connsiteX277" fmla="*/ 5008210 w 7467600"/>
              <a:gd name="connsiteY277" fmla="*/ 6649194 h 6858000"/>
              <a:gd name="connsiteX278" fmla="*/ 4986321 w 7467600"/>
              <a:gd name="connsiteY278" fmla="*/ 6765687 h 6858000"/>
              <a:gd name="connsiteX279" fmla="*/ 4973474 w 7467600"/>
              <a:gd name="connsiteY279" fmla="*/ 6858000 h 6858000"/>
              <a:gd name="connsiteX280" fmla="*/ 4907178 w 7467600"/>
              <a:gd name="connsiteY280" fmla="*/ 6858000 h 6858000"/>
              <a:gd name="connsiteX281" fmla="*/ 4910810 w 7467600"/>
              <a:gd name="connsiteY281" fmla="*/ 6829660 h 6858000"/>
              <a:gd name="connsiteX282" fmla="*/ 4987461 w 7467600"/>
              <a:gd name="connsiteY282" fmla="*/ 6432994 h 6858000"/>
              <a:gd name="connsiteX283" fmla="*/ 5179262 w 7467600"/>
              <a:gd name="connsiteY283" fmla="*/ 6035044 h 6858000"/>
              <a:gd name="connsiteX284" fmla="*/ 4689678 w 7467600"/>
              <a:gd name="connsiteY284" fmla="*/ 6440241 h 6858000"/>
              <a:gd name="connsiteX285" fmla="*/ 4477543 w 7467600"/>
              <a:gd name="connsiteY285" fmla="*/ 6674836 h 6858000"/>
              <a:gd name="connsiteX286" fmla="*/ 4329957 w 7467600"/>
              <a:gd name="connsiteY286" fmla="*/ 6858000 h 6858000"/>
              <a:gd name="connsiteX287" fmla="*/ 4218595 w 7467600"/>
              <a:gd name="connsiteY287" fmla="*/ 6858000 h 6858000"/>
              <a:gd name="connsiteX288" fmla="*/ 4368888 w 7467600"/>
              <a:gd name="connsiteY288" fmla="*/ 6668412 h 6858000"/>
              <a:gd name="connsiteX289" fmla="*/ 4563091 w 7467600"/>
              <a:gd name="connsiteY289" fmla="*/ 6442508 h 6858000"/>
              <a:gd name="connsiteX290" fmla="*/ 5387324 w 7467600"/>
              <a:gd name="connsiteY290" fmla="*/ 5705830 h 6858000"/>
              <a:gd name="connsiteX291" fmla="*/ 5073620 w 7467600"/>
              <a:gd name="connsiteY291" fmla="*/ 5955437 h 6858000"/>
              <a:gd name="connsiteX292" fmla="*/ 4689789 w 7467600"/>
              <a:gd name="connsiteY292" fmla="*/ 6268382 h 6858000"/>
              <a:gd name="connsiteX293" fmla="*/ 4418722 w 7467600"/>
              <a:gd name="connsiteY293" fmla="*/ 6570886 h 6858000"/>
              <a:gd name="connsiteX294" fmla="*/ 4214944 w 7467600"/>
              <a:gd name="connsiteY294" fmla="*/ 6858000 h 6858000"/>
              <a:gd name="connsiteX295" fmla="*/ 4177898 w 7467600"/>
              <a:gd name="connsiteY295" fmla="*/ 6858000 h 6858000"/>
              <a:gd name="connsiteX296" fmla="*/ 4391597 w 7467600"/>
              <a:gd name="connsiteY296" fmla="*/ 6556370 h 6858000"/>
              <a:gd name="connsiteX297" fmla="*/ 4668889 w 7467600"/>
              <a:gd name="connsiteY297" fmla="*/ 6246399 h 6858000"/>
              <a:gd name="connsiteX298" fmla="*/ 5055427 w 7467600"/>
              <a:gd name="connsiteY298" fmla="*/ 5931476 h 6858000"/>
              <a:gd name="connsiteX299" fmla="*/ 5371814 w 7467600"/>
              <a:gd name="connsiteY299" fmla="*/ 5678975 h 6858000"/>
              <a:gd name="connsiteX300" fmla="*/ 4987918 w 7467600"/>
              <a:gd name="connsiteY300" fmla="*/ 5838701 h 6858000"/>
              <a:gd name="connsiteX301" fmla="*/ 4317146 w 7467600"/>
              <a:gd name="connsiteY301" fmla="*/ 6587716 h 6858000"/>
              <a:gd name="connsiteX302" fmla="*/ 4171627 w 7467600"/>
              <a:gd name="connsiteY302" fmla="*/ 6858000 h 6858000"/>
              <a:gd name="connsiteX303" fmla="*/ 4081585 w 7467600"/>
              <a:gd name="connsiteY303" fmla="*/ 6858000 h 6858000"/>
              <a:gd name="connsiteX304" fmla="*/ 4238603 w 7467600"/>
              <a:gd name="connsiteY304" fmla="*/ 6559341 h 6858000"/>
              <a:gd name="connsiteX305" fmla="*/ 4778333 w 7467600"/>
              <a:gd name="connsiteY305" fmla="*/ 5873626 h 6858000"/>
              <a:gd name="connsiteX306" fmla="*/ 5414185 w 7467600"/>
              <a:gd name="connsiteY306" fmla="*/ 5573882 h 6858000"/>
              <a:gd name="connsiteX307" fmla="*/ 5959648 w 7467600"/>
              <a:gd name="connsiteY307" fmla="*/ 4760797 h 6858000"/>
              <a:gd name="connsiteX308" fmla="*/ 5355019 w 7467600"/>
              <a:gd name="connsiteY308" fmla="*/ 4734672 h 6858000"/>
              <a:gd name="connsiteX309" fmla="*/ 5083565 w 7467600"/>
              <a:gd name="connsiteY309" fmla="*/ 5179121 h 6858000"/>
              <a:gd name="connsiteX310" fmla="*/ 4713577 w 7467600"/>
              <a:gd name="connsiteY310" fmla="*/ 5616803 h 6858000"/>
              <a:gd name="connsiteX311" fmla="*/ 3989559 w 7467600"/>
              <a:gd name="connsiteY311" fmla="*/ 6145945 h 6858000"/>
              <a:gd name="connsiteX312" fmla="*/ 3939824 w 7467600"/>
              <a:gd name="connsiteY312" fmla="*/ 6066900 h 6858000"/>
              <a:gd name="connsiteX313" fmla="*/ 4584537 w 7467600"/>
              <a:gd name="connsiteY313" fmla="*/ 5324826 h 6858000"/>
              <a:gd name="connsiteX314" fmla="*/ 5037105 w 7467600"/>
              <a:gd name="connsiteY314" fmla="*/ 5088765 h 6858000"/>
              <a:gd name="connsiteX315" fmla="*/ 5039930 w 7467600"/>
              <a:gd name="connsiteY315" fmla="*/ 5089585 h 6858000"/>
              <a:gd name="connsiteX316" fmla="*/ 5263764 w 7467600"/>
              <a:gd name="connsiteY316" fmla="*/ 4735525 h 6858000"/>
              <a:gd name="connsiteX317" fmla="*/ 4086300 w 7467600"/>
              <a:gd name="connsiteY317" fmla="*/ 4884599 h 6858000"/>
              <a:gd name="connsiteX318" fmla="*/ 4085485 w 7467600"/>
              <a:gd name="connsiteY318" fmla="*/ 4899070 h 6858000"/>
              <a:gd name="connsiteX319" fmla="*/ 3871915 w 7467600"/>
              <a:gd name="connsiteY319" fmla="*/ 5253645 h 6858000"/>
              <a:gd name="connsiteX320" fmla="*/ 3799374 w 7467600"/>
              <a:gd name="connsiteY320" fmla="*/ 5466127 h 6858000"/>
              <a:gd name="connsiteX321" fmla="*/ 3498850 w 7467600"/>
              <a:gd name="connsiteY321" fmla="*/ 6661888 h 6858000"/>
              <a:gd name="connsiteX322" fmla="*/ 3399216 w 7467600"/>
              <a:gd name="connsiteY322" fmla="*/ 6858000 h 6858000"/>
              <a:gd name="connsiteX323" fmla="*/ 3303688 w 7467600"/>
              <a:gd name="connsiteY323" fmla="*/ 6858000 h 6858000"/>
              <a:gd name="connsiteX324" fmla="*/ 3391774 w 7467600"/>
              <a:gd name="connsiteY324" fmla="*/ 6697181 h 6858000"/>
              <a:gd name="connsiteX325" fmla="*/ 3735540 w 7467600"/>
              <a:gd name="connsiteY325" fmla="*/ 5546923 h 6858000"/>
              <a:gd name="connsiteX326" fmla="*/ 3729438 w 7467600"/>
              <a:gd name="connsiteY326" fmla="*/ 5569058 h 6858000"/>
              <a:gd name="connsiteX327" fmla="*/ 3707782 w 7467600"/>
              <a:gd name="connsiteY327" fmla="*/ 5644908 h 6858000"/>
              <a:gd name="connsiteX328" fmla="*/ 3583827 w 7467600"/>
              <a:gd name="connsiteY328" fmla="*/ 6039215 h 6858000"/>
              <a:gd name="connsiteX329" fmla="*/ 3547861 w 7467600"/>
              <a:gd name="connsiteY329" fmla="*/ 6129609 h 6858000"/>
              <a:gd name="connsiteX330" fmla="*/ 3490905 w 7467600"/>
              <a:gd name="connsiteY330" fmla="*/ 6277660 h 6858000"/>
              <a:gd name="connsiteX331" fmla="*/ 3455859 w 7467600"/>
              <a:gd name="connsiteY331" fmla="*/ 6391301 h 6858000"/>
              <a:gd name="connsiteX332" fmla="*/ 3429112 w 7467600"/>
              <a:gd name="connsiteY332" fmla="*/ 6479469 h 6858000"/>
              <a:gd name="connsiteX333" fmla="*/ 3304862 w 7467600"/>
              <a:gd name="connsiteY333" fmla="*/ 6796476 h 6858000"/>
              <a:gd name="connsiteX334" fmla="*/ 3276071 w 7467600"/>
              <a:gd name="connsiteY334" fmla="*/ 6858000 h 6858000"/>
              <a:gd name="connsiteX335" fmla="*/ 3240805 w 7467600"/>
              <a:gd name="connsiteY335" fmla="*/ 6858000 h 6858000"/>
              <a:gd name="connsiteX336" fmla="*/ 3275917 w 7467600"/>
              <a:gd name="connsiteY336" fmla="*/ 6783192 h 6858000"/>
              <a:gd name="connsiteX337" fmla="*/ 3399358 w 7467600"/>
              <a:gd name="connsiteY337" fmla="*/ 6469011 h 6858000"/>
              <a:gd name="connsiteX338" fmla="*/ 3425650 w 7467600"/>
              <a:gd name="connsiteY338" fmla="*/ 6381333 h 6858000"/>
              <a:gd name="connsiteX339" fmla="*/ 3460661 w 7467600"/>
              <a:gd name="connsiteY339" fmla="*/ 6266763 h 6858000"/>
              <a:gd name="connsiteX340" fmla="*/ 3518021 w 7467600"/>
              <a:gd name="connsiteY340" fmla="*/ 6117298 h 6858000"/>
              <a:gd name="connsiteX341" fmla="*/ 3554035 w 7467600"/>
              <a:gd name="connsiteY341" fmla="*/ 6027832 h 6858000"/>
              <a:gd name="connsiteX342" fmla="*/ 3677174 w 7467600"/>
              <a:gd name="connsiteY342" fmla="*/ 5636351 h 6858000"/>
              <a:gd name="connsiteX343" fmla="*/ 3698819 w 7467600"/>
              <a:gd name="connsiteY343" fmla="*/ 5560503 h 6858000"/>
              <a:gd name="connsiteX344" fmla="*/ 3702094 w 7467600"/>
              <a:gd name="connsiteY344" fmla="*/ 5549194 h 6858000"/>
              <a:gd name="connsiteX345" fmla="*/ 3398355 w 7467600"/>
              <a:gd name="connsiteY345" fmla="*/ 6094603 h 6858000"/>
              <a:gd name="connsiteX346" fmla="*/ 3193941 w 7467600"/>
              <a:gd name="connsiteY346" fmla="*/ 6798775 h 6858000"/>
              <a:gd name="connsiteX347" fmla="*/ 3184140 w 7467600"/>
              <a:gd name="connsiteY347" fmla="*/ 6858000 h 6858000"/>
              <a:gd name="connsiteX348" fmla="*/ 3099978 w 7467600"/>
              <a:gd name="connsiteY348" fmla="*/ 6858000 h 6858000"/>
              <a:gd name="connsiteX349" fmla="*/ 3101556 w 7467600"/>
              <a:gd name="connsiteY349" fmla="*/ 6843337 h 6858000"/>
              <a:gd name="connsiteX350" fmla="*/ 3370162 w 7467600"/>
              <a:gd name="connsiteY350" fmla="*/ 5785550 h 6858000"/>
              <a:gd name="connsiteX351" fmla="*/ 3746477 w 7467600"/>
              <a:gd name="connsiteY351" fmla="*/ 5377889 h 6858000"/>
              <a:gd name="connsiteX352" fmla="*/ 3863399 w 7467600"/>
              <a:gd name="connsiteY352" fmla="*/ 5087257 h 6858000"/>
              <a:gd name="connsiteX353" fmla="*/ 3968712 w 7467600"/>
              <a:gd name="connsiteY353" fmla="*/ 4913989 h 6858000"/>
              <a:gd name="connsiteX354" fmla="*/ 2792390 w 7467600"/>
              <a:gd name="connsiteY354" fmla="*/ 5382974 h 6858000"/>
              <a:gd name="connsiteX355" fmla="*/ 2714982 w 7467600"/>
              <a:gd name="connsiteY355" fmla="*/ 5427051 h 6858000"/>
              <a:gd name="connsiteX356" fmla="*/ 2813361 w 7467600"/>
              <a:gd name="connsiteY356" fmla="*/ 6023912 h 6858000"/>
              <a:gd name="connsiteX357" fmla="*/ 2688430 w 7467600"/>
              <a:gd name="connsiteY357" fmla="*/ 6801564 h 6858000"/>
              <a:gd name="connsiteX358" fmla="*/ 2629626 w 7467600"/>
              <a:gd name="connsiteY358" fmla="*/ 6763394 h 6858000"/>
              <a:gd name="connsiteX359" fmla="*/ 2565328 w 7467600"/>
              <a:gd name="connsiteY359" fmla="*/ 5516399 h 6858000"/>
              <a:gd name="connsiteX360" fmla="*/ 1922999 w 7467600"/>
              <a:gd name="connsiteY360" fmla="*/ 5980343 h 6858000"/>
              <a:gd name="connsiteX361" fmla="*/ 1950261 w 7467600"/>
              <a:gd name="connsiteY361" fmla="*/ 6405858 h 6858000"/>
              <a:gd name="connsiteX362" fmla="*/ 2365554 w 7467600"/>
              <a:gd name="connsiteY362" fmla="*/ 6759107 h 6858000"/>
              <a:gd name="connsiteX363" fmla="*/ 2424142 w 7467600"/>
              <a:gd name="connsiteY363" fmla="*/ 6858000 h 6858000"/>
              <a:gd name="connsiteX364" fmla="*/ 2395994 w 7467600"/>
              <a:gd name="connsiteY364" fmla="*/ 6858000 h 6858000"/>
              <a:gd name="connsiteX365" fmla="*/ 2392863 w 7467600"/>
              <a:gd name="connsiteY365" fmla="*/ 6852964 h 6858000"/>
              <a:gd name="connsiteX366" fmla="*/ 2017589 w 7467600"/>
              <a:gd name="connsiteY366" fmla="*/ 6493982 h 6858000"/>
              <a:gd name="connsiteX367" fmla="*/ 2147336 w 7467600"/>
              <a:gd name="connsiteY367" fmla="*/ 6594052 h 6858000"/>
              <a:gd name="connsiteX368" fmla="*/ 2207047 w 7467600"/>
              <a:gd name="connsiteY368" fmla="*/ 6654540 h 6858000"/>
              <a:gd name="connsiteX369" fmla="*/ 2299106 w 7467600"/>
              <a:gd name="connsiteY369" fmla="*/ 6778931 h 6858000"/>
              <a:gd name="connsiteX370" fmla="*/ 2314430 w 7467600"/>
              <a:gd name="connsiteY370" fmla="*/ 6801144 h 6858000"/>
              <a:gd name="connsiteX371" fmla="*/ 2352406 w 7467600"/>
              <a:gd name="connsiteY371" fmla="*/ 6858000 h 6858000"/>
              <a:gd name="connsiteX372" fmla="*/ 2314492 w 7467600"/>
              <a:gd name="connsiteY372" fmla="*/ 6858000 h 6858000"/>
              <a:gd name="connsiteX373" fmla="*/ 2288095 w 7467600"/>
              <a:gd name="connsiteY373" fmla="*/ 6818030 h 6858000"/>
              <a:gd name="connsiteX374" fmla="*/ 2272768 w 7467600"/>
              <a:gd name="connsiteY374" fmla="*/ 6795822 h 6858000"/>
              <a:gd name="connsiteX375" fmla="*/ 2182715 w 7467600"/>
              <a:gd name="connsiteY375" fmla="*/ 6675071 h 6858000"/>
              <a:gd name="connsiteX376" fmla="*/ 2032061 w 7467600"/>
              <a:gd name="connsiteY376" fmla="*/ 6541380 h 6858000"/>
              <a:gd name="connsiteX377" fmla="*/ 2257220 w 7467600"/>
              <a:gd name="connsiteY377" fmla="*/ 6826257 h 6858000"/>
              <a:gd name="connsiteX378" fmla="*/ 2281324 w 7467600"/>
              <a:gd name="connsiteY378" fmla="*/ 6858000 h 6858000"/>
              <a:gd name="connsiteX379" fmla="*/ 2242860 w 7467600"/>
              <a:gd name="connsiteY379" fmla="*/ 6858000 h 6858000"/>
              <a:gd name="connsiteX380" fmla="*/ 2232818 w 7467600"/>
              <a:gd name="connsiteY380" fmla="*/ 6844926 h 6858000"/>
              <a:gd name="connsiteX381" fmla="*/ 1990172 w 7467600"/>
              <a:gd name="connsiteY381" fmla="*/ 6542121 h 6858000"/>
              <a:gd name="connsiteX382" fmla="*/ 2124090 w 7467600"/>
              <a:gd name="connsiteY382" fmla="*/ 6761017 h 6858000"/>
              <a:gd name="connsiteX383" fmla="*/ 2200380 w 7467600"/>
              <a:gd name="connsiteY383" fmla="*/ 6858000 h 6858000"/>
              <a:gd name="connsiteX384" fmla="*/ 2147507 w 7467600"/>
              <a:gd name="connsiteY384" fmla="*/ 6858000 h 6858000"/>
              <a:gd name="connsiteX385" fmla="*/ 2070668 w 7467600"/>
              <a:gd name="connsiteY385" fmla="*/ 6761520 h 6858000"/>
              <a:gd name="connsiteX386" fmla="*/ 1975142 w 7467600"/>
              <a:gd name="connsiteY386" fmla="*/ 6585570 h 6858000"/>
              <a:gd name="connsiteX387" fmla="*/ 2050035 w 7467600"/>
              <a:gd name="connsiteY387" fmla="*/ 6813345 h 6858000"/>
              <a:gd name="connsiteX388" fmla="*/ 2063025 w 7467600"/>
              <a:gd name="connsiteY388" fmla="*/ 6858000 h 6858000"/>
              <a:gd name="connsiteX389" fmla="*/ 2021675 w 7467600"/>
              <a:gd name="connsiteY389" fmla="*/ 6858000 h 6858000"/>
              <a:gd name="connsiteX390" fmla="*/ 2019308 w 7467600"/>
              <a:gd name="connsiteY390" fmla="*/ 6847118 h 6858000"/>
              <a:gd name="connsiteX391" fmla="*/ 1938835 w 7467600"/>
              <a:gd name="connsiteY391" fmla="*/ 6551160 h 6858000"/>
              <a:gd name="connsiteX392" fmla="*/ 1953230 w 7467600"/>
              <a:gd name="connsiteY392" fmla="*/ 6759699 h 6858000"/>
              <a:gd name="connsiteX393" fmla="*/ 1956763 w 7467600"/>
              <a:gd name="connsiteY393" fmla="*/ 6778191 h 6858000"/>
              <a:gd name="connsiteX394" fmla="*/ 1967925 w 7467600"/>
              <a:gd name="connsiteY394" fmla="*/ 6858000 h 6858000"/>
              <a:gd name="connsiteX395" fmla="*/ 1936622 w 7467600"/>
              <a:gd name="connsiteY395" fmla="*/ 6858000 h 6858000"/>
              <a:gd name="connsiteX396" fmla="*/ 1926261 w 7467600"/>
              <a:gd name="connsiteY396" fmla="*/ 6784064 h 6858000"/>
              <a:gd name="connsiteX397" fmla="*/ 1922724 w 7467600"/>
              <a:gd name="connsiteY397" fmla="*/ 6765577 h 6858000"/>
              <a:gd name="connsiteX398" fmla="*/ 1904650 w 7467600"/>
              <a:gd name="connsiteY398" fmla="*/ 6639616 h 6858000"/>
              <a:gd name="connsiteX399" fmla="*/ 1885273 w 7467600"/>
              <a:gd name="connsiteY399" fmla="*/ 6858000 h 6858000"/>
              <a:gd name="connsiteX400" fmla="*/ 1854363 w 7467600"/>
              <a:gd name="connsiteY400" fmla="*/ 6858000 h 6858000"/>
              <a:gd name="connsiteX401" fmla="*/ 1880391 w 7467600"/>
              <a:gd name="connsiteY401" fmla="*/ 6603796 h 6858000"/>
              <a:gd name="connsiteX402" fmla="*/ 1818273 w 7467600"/>
              <a:gd name="connsiteY402" fmla="*/ 6715729 h 6858000"/>
              <a:gd name="connsiteX403" fmla="*/ 1794691 w 7467600"/>
              <a:gd name="connsiteY403" fmla="*/ 6843239 h 6858000"/>
              <a:gd name="connsiteX404" fmla="*/ 1794914 w 7467600"/>
              <a:gd name="connsiteY404" fmla="*/ 6858000 h 6858000"/>
              <a:gd name="connsiteX405" fmla="*/ 1746128 w 7467600"/>
              <a:gd name="connsiteY405" fmla="*/ 6858000 h 6858000"/>
              <a:gd name="connsiteX406" fmla="*/ 1753934 w 7467600"/>
              <a:gd name="connsiteY406" fmla="*/ 6724796 h 6858000"/>
              <a:gd name="connsiteX407" fmla="*/ 1792053 w 7467600"/>
              <a:gd name="connsiteY407" fmla="*/ 6572396 h 6858000"/>
              <a:gd name="connsiteX408" fmla="*/ 1862248 w 7467600"/>
              <a:gd name="connsiteY408" fmla="*/ 6266397 h 6858000"/>
              <a:gd name="connsiteX409" fmla="*/ 1862250 w 7467600"/>
              <a:gd name="connsiteY409" fmla="*/ 6033531 h 6858000"/>
              <a:gd name="connsiteX410" fmla="*/ 1211999 w 7467600"/>
              <a:gd name="connsiteY410" fmla="*/ 6683610 h 6858000"/>
              <a:gd name="connsiteX411" fmla="*/ 1213266 w 7467600"/>
              <a:gd name="connsiteY411" fmla="*/ 6691947 h 6858000"/>
              <a:gd name="connsiteX412" fmla="*/ 1203370 w 7467600"/>
              <a:gd name="connsiteY412" fmla="*/ 6850676 h 6858000"/>
              <a:gd name="connsiteX413" fmla="*/ 1203671 w 7467600"/>
              <a:gd name="connsiteY413" fmla="*/ 6858000 h 6858000"/>
              <a:gd name="connsiteX414" fmla="*/ 1143180 w 7467600"/>
              <a:gd name="connsiteY414" fmla="*/ 6858000 h 6858000"/>
              <a:gd name="connsiteX415" fmla="*/ 1142176 w 7467600"/>
              <a:gd name="connsiteY415" fmla="*/ 6766045 h 6858000"/>
              <a:gd name="connsiteX416" fmla="*/ 1067484 w 7467600"/>
              <a:gd name="connsiteY416" fmla="*/ 6858000 h 6858000"/>
              <a:gd name="connsiteX417" fmla="*/ 953928 w 7467600"/>
              <a:gd name="connsiteY417" fmla="*/ 6858000 h 6858000"/>
              <a:gd name="connsiteX418" fmla="*/ 959715 w 7467600"/>
              <a:gd name="connsiteY418" fmla="*/ 6850185 h 6858000"/>
              <a:gd name="connsiteX419" fmla="*/ 1483788 w 7467600"/>
              <a:gd name="connsiteY419" fmla="*/ 6259174 h 6858000"/>
              <a:gd name="connsiteX420" fmla="*/ 1100671 w 7467600"/>
              <a:gd name="connsiteY420" fmla="*/ 6252137 h 6858000"/>
              <a:gd name="connsiteX421" fmla="*/ 1090144 w 7467600"/>
              <a:gd name="connsiteY421" fmla="*/ 6256748 h 6858000"/>
              <a:gd name="connsiteX422" fmla="*/ 1095872 w 7467600"/>
              <a:gd name="connsiteY422" fmla="*/ 6271892 h 6858000"/>
              <a:gd name="connsiteX423" fmla="*/ 262785 w 7467600"/>
              <a:gd name="connsiteY423" fmla="*/ 6845450 h 6858000"/>
              <a:gd name="connsiteX424" fmla="*/ 209968 w 7467600"/>
              <a:gd name="connsiteY424" fmla="*/ 6770713 h 6858000"/>
              <a:gd name="connsiteX425" fmla="*/ 873460 w 7467600"/>
              <a:gd name="connsiteY425" fmla="*/ 6253768 h 6858000"/>
              <a:gd name="connsiteX426" fmla="*/ 192686 w 7467600"/>
              <a:gd name="connsiteY426" fmla="*/ 5849257 h 6858000"/>
              <a:gd name="connsiteX427" fmla="*/ 4696 w 7467600"/>
              <a:gd name="connsiteY427" fmla="*/ 5697668 h 6858000"/>
              <a:gd name="connsiteX428" fmla="*/ 0 w 7467600"/>
              <a:gd name="connsiteY428" fmla="*/ 5689984 h 6858000"/>
              <a:gd name="connsiteX429" fmla="*/ 0 w 7467600"/>
              <a:gd name="connsiteY429" fmla="*/ 5513472 h 6858000"/>
              <a:gd name="connsiteX430" fmla="*/ 174101 w 7467600"/>
              <a:gd name="connsiteY430" fmla="*/ 5620277 h 6858000"/>
              <a:gd name="connsiteX431" fmla="*/ 891800 w 7467600"/>
              <a:gd name="connsiteY431" fmla="*/ 6036935 h 6858000"/>
              <a:gd name="connsiteX432" fmla="*/ 1072219 w 7467600"/>
              <a:gd name="connsiteY432" fmla="*/ 6169443 h 6858000"/>
              <a:gd name="connsiteX433" fmla="*/ 1074117 w 7467600"/>
              <a:gd name="connsiteY433" fmla="*/ 6170301 h 6858000"/>
              <a:gd name="connsiteX434" fmla="*/ 1083114 w 7467600"/>
              <a:gd name="connsiteY434" fmla="*/ 6174131 h 6858000"/>
              <a:gd name="connsiteX435" fmla="*/ 1543010 w 7467600"/>
              <a:gd name="connsiteY435" fmla="*/ 6191140 h 6858000"/>
              <a:gd name="connsiteX436" fmla="*/ 1551080 w 7467600"/>
              <a:gd name="connsiteY436" fmla="*/ 6195006 h 6858000"/>
              <a:gd name="connsiteX437" fmla="*/ 2345443 w 7467600"/>
              <a:gd name="connsiteY437" fmla="*/ 5549882 h 6858000"/>
              <a:gd name="connsiteX438" fmla="*/ 1721499 w 7467600"/>
              <a:gd name="connsiteY438" fmla="*/ 5599969 h 6858000"/>
              <a:gd name="connsiteX439" fmla="*/ 767716 w 7467600"/>
              <a:gd name="connsiteY439" fmla="*/ 5472768 h 6858000"/>
              <a:gd name="connsiteX440" fmla="*/ 722147 w 7467600"/>
              <a:gd name="connsiteY440" fmla="*/ 5393091 h 6858000"/>
              <a:gd name="connsiteX441" fmla="*/ 1485552 w 7467600"/>
              <a:gd name="connsiteY441" fmla="*/ 5313202 h 6858000"/>
              <a:gd name="connsiteX442" fmla="*/ 2143004 w 7467600"/>
              <a:gd name="connsiteY442" fmla="*/ 5402420 h 6858000"/>
              <a:gd name="connsiteX443" fmla="*/ 1933391 w 7467600"/>
              <a:gd name="connsiteY443" fmla="*/ 5156971 h 6858000"/>
              <a:gd name="connsiteX444" fmla="*/ 1827118 w 7467600"/>
              <a:gd name="connsiteY444" fmla="*/ 4968410 h 6858000"/>
              <a:gd name="connsiteX445" fmla="*/ 1837349 w 7467600"/>
              <a:gd name="connsiteY445" fmla="*/ 4956357 h 6858000"/>
              <a:gd name="connsiteX446" fmla="*/ 2162835 w 7467600"/>
              <a:gd name="connsiteY446" fmla="*/ 5187853 h 6858000"/>
              <a:gd name="connsiteX447" fmla="*/ 2257167 w 7467600"/>
              <a:gd name="connsiteY447" fmla="*/ 5462123 h 6858000"/>
              <a:gd name="connsiteX448" fmla="*/ 2261598 w 7467600"/>
              <a:gd name="connsiteY448" fmla="*/ 5467998 h 6858000"/>
              <a:gd name="connsiteX449" fmla="*/ 2437177 w 7467600"/>
              <a:gd name="connsiteY449" fmla="*/ 5479608 h 6858000"/>
              <a:gd name="connsiteX450" fmla="*/ 2445247 w 7467600"/>
              <a:gd name="connsiteY450" fmla="*/ 5483476 h 6858000"/>
              <a:gd name="connsiteX451" fmla="*/ 2743626 w 7467600"/>
              <a:gd name="connsiteY451" fmla="*/ 5304819 h 6858000"/>
              <a:gd name="connsiteX452" fmla="*/ 3048102 w 7467600"/>
              <a:gd name="connsiteY452" fmla="*/ 5150595 h 6858000"/>
              <a:gd name="connsiteX453" fmla="*/ 1799414 w 7467600"/>
              <a:gd name="connsiteY453" fmla="*/ 4694732 h 6858000"/>
              <a:gd name="connsiteX454" fmla="*/ 1771735 w 7467600"/>
              <a:gd name="connsiteY454" fmla="*/ 4619929 h 6858000"/>
              <a:gd name="connsiteX455" fmla="*/ 3104273 w 7467600"/>
              <a:gd name="connsiteY455" fmla="*/ 5076159 h 6858000"/>
              <a:gd name="connsiteX456" fmla="*/ 3113245 w 7467600"/>
              <a:gd name="connsiteY456" fmla="*/ 5090705 h 6858000"/>
              <a:gd name="connsiteX457" fmla="*/ 3126294 w 7467600"/>
              <a:gd name="connsiteY457" fmla="*/ 5114400 h 6858000"/>
              <a:gd name="connsiteX458" fmla="*/ 3937433 w 7467600"/>
              <a:gd name="connsiteY458" fmla="*/ 4830473 h 6858000"/>
              <a:gd name="connsiteX459" fmla="*/ 3590475 w 7467600"/>
              <a:gd name="connsiteY459" fmla="*/ 4597974 h 6858000"/>
              <a:gd name="connsiteX460" fmla="*/ 3100264 w 7467600"/>
              <a:gd name="connsiteY460" fmla="*/ 4579845 h 6858000"/>
              <a:gd name="connsiteX461" fmla="*/ 2183576 w 7467600"/>
              <a:gd name="connsiteY461" fmla="*/ 4227150 h 6858000"/>
              <a:gd name="connsiteX462" fmla="*/ 2151029 w 7467600"/>
              <a:gd name="connsiteY462" fmla="*/ 4146947 h 6858000"/>
              <a:gd name="connsiteX463" fmla="*/ 3563434 w 7467600"/>
              <a:gd name="connsiteY463" fmla="*/ 4469115 h 6858000"/>
              <a:gd name="connsiteX464" fmla="*/ 3177952 w 7467600"/>
              <a:gd name="connsiteY464" fmla="*/ 3657386 h 6858000"/>
              <a:gd name="connsiteX465" fmla="*/ 3189263 w 7467600"/>
              <a:gd name="connsiteY465" fmla="*/ 3625726 h 6858000"/>
              <a:gd name="connsiteX466" fmla="*/ 3560912 w 7467600"/>
              <a:gd name="connsiteY466" fmla="*/ 4079863 h 6858000"/>
              <a:gd name="connsiteX467" fmla="*/ 3626636 w 7467600"/>
              <a:gd name="connsiteY467" fmla="*/ 4512230 h 6858000"/>
              <a:gd name="connsiteX468" fmla="*/ 3653088 w 7467600"/>
              <a:gd name="connsiteY468" fmla="*/ 4521417 h 6858000"/>
              <a:gd name="connsiteX469" fmla="*/ 3988128 w 7467600"/>
              <a:gd name="connsiteY469" fmla="*/ 4817267 h 6858000"/>
              <a:gd name="connsiteX470" fmla="*/ 4830582 w 7467600"/>
              <a:gd name="connsiteY470" fmla="*/ 4676000 h 6858000"/>
              <a:gd name="connsiteX471" fmla="*/ 4830100 w 7467600"/>
              <a:gd name="connsiteY471" fmla="*/ 4675554 h 6858000"/>
              <a:gd name="connsiteX472" fmla="*/ 4036318 w 7467600"/>
              <a:gd name="connsiteY472" fmla="*/ 4147013 h 6858000"/>
              <a:gd name="connsiteX473" fmla="*/ 3432098 w 7467600"/>
              <a:gd name="connsiteY473" fmla="*/ 3537312 h 6858000"/>
              <a:gd name="connsiteX474" fmla="*/ 3446761 w 7467600"/>
              <a:gd name="connsiteY474" fmla="*/ 3461278 h 6858000"/>
              <a:gd name="connsiteX475" fmla="*/ 4419733 w 7467600"/>
              <a:gd name="connsiteY475" fmla="*/ 3963555 h 6858000"/>
              <a:gd name="connsiteX476" fmla="*/ 4781371 w 7467600"/>
              <a:gd name="connsiteY476" fmla="*/ 4458604 h 6858000"/>
              <a:gd name="connsiteX477" fmla="*/ 4780440 w 7467600"/>
              <a:gd name="connsiteY477" fmla="*/ 4470290 h 6858000"/>
              <a:gd name="connsiteX478" fmla="*/ 4898954 w 7467600"/>
              <a:gd name="connsiteY478" fmla="*/ 4662092 h 6858000"/>
              <a:gd name="connsiteX479" fmla="*/ 4900699 w 7467600"/>
              <a:gd name="connsiteY479" fmla="*/ 4670867 h 6858000"/>
              <a:gd name="connsiteX480" fmla="*/ 5714511 w 7467600"/>
              <a:gd name="connsiteY480" fmla="*/ 4663483 h 6858000"/>
              <a:gd name="connsiteX481" fmla="*/ 5464793 w 7467600"/>
              <a:gd name="connsiteY481" fmla="*/ 4393556 h 6858000"/>
              <a:gd name="connsiteX482" fmla="*/ 5461897 w 7467600"/>
              <a:gd name="connsiteY482" fmla="*/ 4390879 h 6858000"/>
              <a:gd name="connsiteX483" fmla="*/ 4294126 w 7467600"/>
              <a:gd name="connsiteY483" fmla="*/ 3303048 h 6858000"/>
              <a:gd name="connsiteX484" fmla="*/ 4305321 w 7467600"/>
              <a:gd name="connsiteY484" fmla="*/ 3256953 h 6858000"/>
              <a:gd name="connsiteX485" fmla="*/ 4949299 w 7467600"/>
              <a:gd name="connsiteY485" fmla="*/ 3766336 h 6858000"/>
              <a:gd name="connsiteX486" fmla="*/ 5291452 w 7467600"/>
              <a:gd name="connsiteY486" fmla="*/ 4076801 h 6858000"/>
              <a:gd name="connsiteX487" fmla="*/ 5434998 w 7467600"/>
              <a:gd name="connsiteY487" fmla="*/ 4254100 h 6858000"/>
              <a:gd name="connsiteX488" fmla="*/ 5351015 w 7467600"/>
              <a:gd name="connsiteY488" fmla="*/ 3760989 h 6858000"/>
              <a:gd name="connsiteX489" fmla="*/ 5413780 w 7467600"/>
              <a:gd name="connsiteY489" fmla="*/ 2966265 h 6858000"/>
              <a:gd name="connsiteX490" fmla="*/ 5425627 w 7467600"/>
              <a:gd name="connsiteY490" fmla="*/ 2954192 h 6858000"/>
              <a:gd name="connsiteX491" fmla="*/ 6604735 w 7467600"/>
              <a:gd name="connsiteY491" fmla="*/ 2041381 h 6858000"/>
              <a:gd name="connsiteX492" fmla="*/ 7204487 w 7467600"/>
              <a:gd name="connsiteY492" fmla="*/ 2742112 h 6858000"/>
              <a:gd name="connsiteX493" fmla="*/ 7131592 w 7467600"/>
              <a:gd name="connsiteY493" fmla="*/ 2672096 h 6858000"/>
              <a:gd name="connsiteX494" fmla="*/ 6996344 w 7467600"/>
              <a:gd name="connsiteY494" fmla="*/ 2518310 h 6858000"/>
              <a:gd name="connsiteX495" fmla="*/ 6735495 w 7467600"/>
              <a:gd name="connsiteY495" fmla="*/ 2196890 h 6858000"/>
              <a:gd name="connsiteX496" fmla="*/ 6721901 w 7467600"/>
              <a:gd name="connsiteY496" fmla="*/ 2179274 h 6858000"/>
              <a:gd name="connsiteX497" fmla="*/ 6604735 w 7467600"/>
              <a:gd name="connsiteY497" fmla="*/ 2041381 h 6858000"/>
              <a:gd name="connsiteX498" fmla="*/ 6591670 w 7467600"/>
              <a:gd name="connsiteY498" fmla="*/ 1988277 h 6858000"/>
              <a:gd name="connsiteX499" fmla="*/ 6747349 w 7467600"/>
              <a:gd name="connsiteY499" fmla="*/ 2160069 h 6858000"/>
              <a:gd name="connsiteX500" fmla="*/ 6760943 w 7467600"/>
              <a:gd name="connsiteY500" fmla="*/ 2177686 h 6858000"/>
              <a:gd name="connsiteX501" fmla="*/ 7021065 w 7467600"/>
              <a:gd name="connsiteY501" fmla="*/ 2498102 h 6858000"/>
              <a:gd name="connsiteX502" fmla="*/ 7155223 w 7467600"/>
              <a:gd name="connsiteY502" fmla="*/ 2650386 h 6858000"/>
              <a:gd name="connsiteX503" fmla="*/ 7203167 w 7467600"/>
              <a:gd name="connsiteY503" fmla="*/ 2697288 h 6858000"/>
              <a:gd name="connsiteX504" fmla="*/ 6937703 w 7467600"/>
              <a:gd name="connsiteY504" fmla="*/ 2321981 h 6858000"/>
              <a:gd name="connsiteX505" fmla="*/ 6591670 w 7467600"/>
              <a:gd name="connsiteY505" fmla="*/ 1988277 h 6858000"/>
              <a:gd name="connsiteX506" fmla="*/ 5798671 w 7467600"/>
              <a:gd name="connsiteY506" fmla="*/ 1981601 h 6858000"/>
              <a:gd name="connsiteX507" fmla="*/ 5754709 w 7467600"/>
              <a:gd name="connsiteY507" fmla="*/ 2071454 h 6858000"/>
              <a:gd name="connsiteX508" fmla="*/ 5763044 w 7467600"/>
              <a:gd name="connsiteY508" fmla="*/ 2842206 h 6858000"/>
              <a:gd name="connsiteX509" fmla="*/ 5764974 w 7467600"/>
              <a:gd name="connsiteY509" fmla="*/ 2799609 h 6858000"/>
              <a:gd name="connsiteX510" fmla="*/ 5767665 w 7467600"/>
              <a:gd name="connsiteY510" fmla="*/ 2666409 h 6858000"/>
              <a:gd name="connsiteX511" fmla="*/ 5763055 w 7467600"/>
              <a:gd name="connsiteY511" fmla="*/ 2579705 h 6858000"/>
              <a:gd name="connsiteX512" fmla="*/ 5758079 w 7467600"/>
              <a:gd name="connsiteY512" fmla="*/ 2492508 h 6858000"/>
              <a:gd name="connsiteX513" fmla="*/ 5779325 w 7467600"/>
              <a:gd name="connsiteY513" fmla="*/ 2197069 h 6858000"/>
              <a:gd name="connsiteX514" fmla="*/ 5798671 w 7467600"/>
              <a:gd name="connsiteY514" fmla="*/ 1981601 h 6858000"/>
              <a:gd name="connsiteX515" fmla="*/ 5829202 w 7467600"/>
              <a:gd name="connsiteY515" fmla="*/ 1971679 h 6858000"/>
              <a:gd name="connsiteX516" fmla="*/ 5809558 w 7467600"/>
              <a:gd name="connsiteY516" fmla="*/ 2198043 h 6858000"/>
              <a:gd name="connsiteX517" fmla="*/ 5788653 w 7467600"/>
              <a:gd name="connsiteY517" fmla="*/ 2489430 h 6858000"/>
              <a:gd name="connsiteX518" fmla="*/ 5793439 w 7467600"/>
              <a:gd name="connsiteY518" fmla="*/ 2575235 h 6858000"/>
              <a:gd name="connsiteX519" fmla="*/ 5796837 w 7467600"/>
              <a:gd name="connsiteY519" fmla="*/ 2637633 h 6858000"/>
              <a:gd name="connsiteX520" fmla="*/ 5818614 w 7467600"/>
              <a:gd name="connsiteY520" fmla="*/ 2473055 h 6858000"/>
              <a:gd name="connsiteX521" fmla="*/ 5829202 w 7467600"/>
              <a:gd name="connsiteY521" fmla="*/ 1971679 h 6858000"/>
              <a:gd name="connsiteX522" fmla="*/ 5911389 w 7467600"/>
              <a:gd name="connsiteY522" fmla="*/ 1898371 h 6858000"/>
              <a:gd name="connsiteX523" fmla="*/ 6237627 w 7467600"/>
              <a:gd name="connsiteY523" fmla="*/ 2231921 h 6858000"/>
              <a:gd name="connsiteX524" fmla="*/ 5911389 w 7467600"/>
              <a:gd name="connsiteY524" fmla="*/ 1898371 h 6858000"/>
              <a:gd name="connsiteX525" fmla="*/ 6944437 w 7467600"/>
              <a:gd name="connsiteY525" fmla="*/ 1575402 h 6858000"/>
              <a:gd name="connsiteX526" fmla="*/ 6304730 w 7467600"/>
              <a:gd name="connsiteY526" fmla="*/ 1766654 h 6858000"/>
              <a:gd name="connsiteX527" fmla="*/ 6944437 w 7467600"/>
              <a:gd name="connsiteY527" fmla="*/ 1575402 h 6858000"/>
              <a:gd name="connsiteX528" fmla="*/ 7019523 w 7467600"/>
              <a:gd name="connsiteY528" fmla="*/ 1519450 h 6858000"/>
              <a:gd name="connsiteX529" fmla="*/ 6298091 w 7467600"/>
              <a:gd name="connsiteY529" fmla="*/ 1737122 h 6858000"/>
              <a:gd name="connsiteX530" fmla="*/ 7019523 w 7467600"/>
              <a:gd name="connsiteY530" fmla="*/ 1519450 h 6858000"/>
              <a:gd name="connsiteX531" fmla="*/ 2399523 w 7467600"/>
              <a:gd name="connsiteY531" fmla="*/ 1428234 h 6858000"/>
              <a:gd name="connsiteX532" fmla="*/ 2224982 w 7467600"/>
              <a:gd name="connsiteY532" fmla="*/ 1826201 h 6858000"/>
              <a:gd name="connsiteX533" fmla="*/ 2096099 w 7467600"/>
              <a:gd name="connsiteY533" fmla="*/ 2345900 h 6858000"/>
              <a:gd name="connsiteX534" fmla="*/ 2283317 w 7467600"/>
              <a:gd name="connsiteY534" fmla="*/ 1796925 h 6858000"/>
              <a:gd name="connsiteX535" fmla="*/ 2399523 w 7467600"/>
              <a:gd name="connsiteY535" fmla="*/ 1428234 h 6858000"/>
              <a:gd name="connsiteX536" fmla="*/ 2448558 w 7467600"/>
              <a:gd name="connsiteY536" fmla="*/ 1373435 h 6858000"/>
              <a:gd name="connsiteX537" fmla="*/ 2312521 w 7467600"/>
              <a:gd name="connsiteY537" fmla="*/ 1806140 h 6858000"/>
              <a:gd name="connsiteX538" fmla="*/ 2127533 w 7467600"/>
              <a:gd name="connsiteY538" fmla="*/ 2348380 h 6858000"/>
              <a:gd name="connsiteX539" fmla="*/ 2358080 w 7467600"/>
              <a:gd name="connsiteY539" fmla="*/ 1866134 h 6858000"/>
              <a:gd name="connsiteX540" fmla="*/ 2407436 w 7467600"/>
              <a:gd name="connsiteY540" fmla="*/ 1651070 h 6858000"/>
              <a:gd name="connsiteX541" fmla="*/ 2448558 w 7467600"/>
              <a:gd name="connsiteY541" fmla="*/ 1373435 h 6858000"/>
              <a:gd name="connsiteX542" fmla="*/ 278707 w 7467600"/>
              <a:gd name="connsiteY542" fmla="*/ 1352270 h 6858000"/>
              <a:gd name="connsiteX543" fmla="*/ 321570 w 7467600"/>
              <a:gd name="connsiteY543" fmla="*/ 1861610 h 6858000"/>
              <a:gd name="connsiteX544" fmla="*/ 294281 w 7467600"/>
              <a:gd name="connsiteY544" fmla="*/ 1440658 h 6858000"/>
              <a:gd name="connsiteX545" fmla="*/ 278707 w 7467600"/>
              <a:gd name="connsiteY545" fmla="*/ 1352270 h 6858000"/>
              <a:gd name="connsiteX546" fmla="*/ 1423821 w 7467600"/>
              <a:gd name="connsiteY546" fmla="*/ 1351958 h 6858000"/>
              <a:gd name="connsiteX547" fmla="*/ 1638521 w 7467600"/>
              <a:gd name="connsiteY547" fmla="*/ 1908470 h 6858000"/>
              <a:gd name="connsiteX548" fmla="*/ 1754199 w 7467600"/>
              <a:gd name="connsiteY548" fmla="*/ 2149284 h 6858000"/>
              <a:gd name="connsiteX549" fmla="*/ 1908359 w 7467600"/>
              <a:gd name="connsiteY549" fmla="*/ 2364988 h 6858000"/>
              <a:gd name="connsiteX550" fmla="*/ 1647661 w 7467600"/>
              <a:gd name="connsiteY550" fmla="*/ 1825945 h 6858000"/>
              <a:gd name="connsiteX551" fmla="*/ 1423821 w 7467600"/>
              <a:gd name="connsiteY551" fmla="*/ 1351958 h 6858000"/>
              <a:gd name="connsiteX552" fmla="*/ 1431890 w 7467600"/>
              <a:gd name="connsiteY552" fmla="*/ 1306475 h 6858000"/>
              <a:gd name="connsiteX553" fmla="*/ 1507597 w 7467600"/>
              <a:gd name="connsiteY553" fmla="*/ 1446132 h 6858000"/>
              <a:gd name="connsiteX554" fmla="*/ 1674586 w 7467600"/>
              <a:gd name="connsiteY554" fmla="*/ 1813832 h 6858000"/>
              <a:gd name="connsiteX555" fmla="*/ 1815950 w 7467600"/>
              <a:gd name="connsiteY555" fmla="*/ 2128564 h 6858000"/>
              <a:gd name="connsiteX556" fmla="*/ 1984242 w 7467600"/>
              <a:gd name="connsiteY556" fmla="*/ 2430829 h 6858000"/>
              <a:gd name="connsiteX557" fmla="*/ 2014023 w 7467600"/>
              <a:gd name="connsiteY557" fmla="*/ 2450995 h 6858000"/>
              <a:gd name="connsiteX558" fmla="*/ 1747337 w 7467600"/>
              <a:gd name="connsiteY558" fmla="*/ 1855264 h 6858000"/>
              <a:gd name="connsiteX559" fmla="*/ 1533749 w 7467600"/>
              <a:gd name="connsiteY559" fmla="*/ 1478656 h 6858000"/>
              <a:gd name="connsiteX560" fmla="*/ 1431890 w 7467600"/>
              <a:gd name="connsiteY560" fmla="*/ 1306475 h 6858000"/>
              <a:gd name="connsiteX561" fmla="*/ 5052692 w 7467600"/>
              <a:gd name="connsiteY561" fmla="*/ 1292994 h 6858000"/>
              <a:gd name="connsiteX562" fmla="*/ 5200661 w 7467600"/>
              <a:gd name="connsiteY562" fmla="*/ 1635186 h 6858000"/>
              <a:gd name="connsiteX563" fmla="*/ 5297138 w 7467600"/>
              <a:gd name="connsiteY563" fmla="*/ 1906351 h 6858000"/>
              <a:gd name="connsiteX564" fmla="*/ 5052692 w 7467600"/>
              <a:gd name="connsiteY564" fmla="*/ 1292994 h 6858000"/>
              <a:gd name="connsiteX565" fmla="*/ 5009948 w 7467600"/>
              <a:gd name="connsiteY565" fmla="*/ 1273619 h 6858000"/>
              <a:gd name="connsiteX566" fmla="*/ 5121777 w 7467600"/>
              <a:gd name="connsiteY566" fmla="*/ 1654213 h 6858000"/>
              <a:gd name="connsiteX567" fmla="*/ 5293545 w 7467600"/>
              <a:gd name="connsiteY567" fmla="*/ 2072247 h 6858000"/>
              <a:gd name="connsiteX568" fmla="*/ 5294042 w 7467600"/>
              <a:gd name="connsiteY568" fmla="*/ 2065019 h 6858000"/>
              <a:gd name="connsiteX569" fmla="*/ 5171936 w 7467600"/>
              <a:gd name="connsiteY569" fmla="*/ 1647613 h 6858000"/>
              <a:gd name="connsiteX570" fmla="*/ 5009948 w 7467600"/>
              <a:gd name="connsiteY570" fmla="*/ 1273619 h 6858000"/>
              <a:gd name="connsiteX571" fmla="*/ 655236 w 7467600"/>
              <a:gd name="connsiteY571" fmla="*/ 1268632 h 6858000"/>
              <a:gd name="connsiteX572" fmla="*/ 839521 w 7467600"/>
              <a:gd name="connsiteY572" fmla="*/ 1685315 h 6858000"/>
              <a:gd name="connsiteX573" fmla="*/ 1109416 w 7467600"/>
              <a:gd name="connsiteY573" fmla="*/ 2061663 h 6858000"/>
              <a:gd name="connsiteX574" fmla="*/ 1298300 w 7467600"/>
              <a:gd name="connsiteY574" fmla="*/ 2247742 h 6858000"/>
              <a:gd name="connsiteX575" fmla="*/ 1125871 w 7467600"/>
              <a:gd name="connsiteY575" fmla="*/ 1989513 h 6858000"/>
              <a:gd name="connsiteX576" fmla="*/ 981574 w 7467600"/>
              <a:gd name="connsiteY576" fmla="*/ 1783157 h 6858000"/>
              <a:gd name="connsiteX577" fmla="*/ 922198 w 7467600"/>
              <a:gd name="connsiteY577" fmla="*/ 1677437 h 6858000"/>
              <a:gd name="connsiteX578" fmla="*/ 869293 w 7467600"/>
              <a:gd name="connsiteY578" fmla="*/ 1583214 h 6858000"/>
              <a:gd name="connsiteX579" fmla="*/ 751431 w 7467600"/>
              <a:gd name="connsiteY579" fmla="*/ 1405731 h 6858000"/>
              <a:gd name="connsiteX580" fmla="*/ 655236 w 7467600"/>
              <a:gd name="connsiteY580" fmla="*/ 1268632 h 6858000"/>
              <a:gd name="connsiteX581" fmla="*/ 6516292 w 7467600"/>
              <a:gd name="connsiteY581" fmla="*/ 1263064 h 6858000"/>
              <a:gd name="connsiteX582" fmla="*/ 5736320 w 7467600"/>
              <a:gd name="connsiteY582" fmla="*/ 1501803 h 6858000"/>
              <a:gd name="connsiteX583" fmla="*/ 6516292 w 7467600"/>
              <a:gd name="connsiteY583" fmla="*/ 1263064 h 6858000"/>
              <a:gd name="connsiteX584" fmla="*/ 291466 w 7467600"/>
              <a:gd name="connsiteY584" fmla="*/ 1250369 h 6858000"/>
              <a:gd name="connsiteX585" fmla="*/ 323180 w 7467600"/>
              <a:gd name="connsiteY585" fmla="*/ 1435283 h 6858000"/>
              <a:gd name="connsiteX586" fmla="*/ 349381 w 7467600"/>
              <a:gd name="connsiteY586" fmla="*/ 1875041 h 6858000"/>
              <a:gd name="connsiteX587" fmla="*/ 374363 w 7467600"/>
              <a:gd name="connsiteY587" fmla="*/ 1506494 h 6858000"/>
              <a:gd name="connsiteX588" fmla="*/ 302168 w 7467600"/>
              <a:gd name="connsiteY588" fmla="*/ 1274495 h 6858000"/>
              <a:gd name="connsiteX589" fmla="*/ 291466 w 7467600"/>
              <a:gd name="connsiteY589" fmla="*/ 1250369 h 6858000"/>
              <a:gd name="connsiteX590" fmla="*/ 678222 w 7467600"/>
              <a:gd name="connsiteY590" fmla="*/ 1248670 h 6858000"/>
              <a:gd name="connsiteX591" fmla="*/ 775536 w 7467600"/>
              <a:gd name="connsiteY591" fmla="*/ 1388015 h 6858000"/>
              <a:gd name="connsiteX592" fmla="*/ 894529 w 7467600"/>
              <a:gd name="connsiteY592" fmla="*/ 1567739 h 6858000"/>
              <a:gd name="connsiteX593" fmla="*/ 948000 w 7467600"/>
              <a:gd name="connsiteY593" fmla="*/ 1663088 h 6858000"/>
              <a:gd name="connsiteX594" fmla="*/ 1006812 w 7467600"/>
              <a:gd name="connsiteY594" fmla="*/ 1767683 h 6858000"/>
              <a:gd name="connsiteX595" fmla="*/ 1149133 w 7467600"/>
              <a:gd name="connsiteY595" fmla="*/ 1971513 h 6858000"/>
              <a:gd name="connsiteX596" fmla="*/ 1333952 w 7467600"/>
              <a:gd name="connsiteY596" fmla="*/ 2251620 h 6858000"/>
              <a:gd name="connsiteX597" fmla="*/ 1337329 w 7467600"/>
              <a:gd name="connsiteY597" fmla="*/ 2258350 h 6858000"/>
              <a:gd name="connsiteX598" fmla="*/ 1014726 w 7467600"/>
              <a:gd name="connsiteY598" fmla="*/ 1615556 h 6858000"/>
              <a:gd name="connsiteX599" fmla="*/ 678222 w 7467600"/>
              <a:gd name="connsiteY599" fmla="*/ 1248670 h 6858000"/>
              <a:gd name="connsiteX600" fmla="*/ 6691602 w 7467600"/>
              <a:gd name="connsiteY600" fmla="*/ 1140573 h 6858000"/>
              <a:gd name="connsiteX601" fmla="*/ 6571100 w 7467600"/>
              <a:gd name="connsiteY601" fmla="*/ 1183662 h 6858000"/>
              <a:gd name="connsiteX602" fmla="*/ 6241687 w 7467600"/>
              <a:gd name="connsiteY602" fmla="*/ 1257600 h 6858000"/>
              <a:gd name="connsiteX603" fmla="*/ 5693009 w 7467600"/>
              <a:gd name="connsiteY603" fmla="*/ 1478256 h 6858000"/>
              <a:gd name="connsiteX604" fmla="*/ 6548420 w 7467600"/>
              <a:gd name="connsiteY604" fmla="*/ 1214599 h 6858000"/>
              <a:gd name="connsiteX605" fmla="*/ 6605473 w 7467600"/>
              <a:gd name="connsiteY605" fmla="*/ 1184686 h 6858000"/>
              <a:gd name="connsiteX606" fmla="*/ 6691602 w 7467600"/>
              <a:gd name="connsiteY606" fmla="*/ 1140573 h 6858000"/>
              <a:gd name="connsiteX607" fmla="*/ 4002475 w 7467600"/>
              <a:gd name="connsiteY607" fmla="*/ 1037802 h 6858000"/>
              <a:gd name="connsiteX608" fmla="*/ 4000324 w 7467600"/>
              <a:gd name="connsiteY608" fmla="*/ 1039362 h 6858000"/>
              <a:gd name="connsiteX609" fmla="*/ 4002862 w 7467600"/>
              <a:gd name="connsiteY609" fmla="*/ 1042866 h 6858000"/>
              <a:gd name="connsiteX610" fmla="*/ 4002475 w 7467600"/>
              <a:gd name="connsiteY610" fmla="*/ 1037802 h 6858000"/>
              <a:gd name="connsiteX611" fmla="*/ 506322 w 7467600"/>
              <a:gd name="connsiteY611" fmla="*/ 1020997 h 6858000"/>
              <a:gd name="connsiteX612" fmla="*/ 533068 w 7467600"/>
              <a:gd name="connsiteY612" fmla="*/ 1029409 h 6858000"/>
              <a:gd name="connsiteX613" fmla="*/ 1232525 w 7467600"/>
              <a:gd name="connsiteY613" fmla="*/ 1804675 h 6858000"/>
              <a:gd name="connsiteX614" fmla="*/ 1388858 w 7467600"/>
              <a:gd name="connsiteY614" fmla="*/ 2368011 h 6858000"/>
              <a:gd name="connsiteX615" fmla="*/ 1384098 w 7467600"/>
              <a:gd name="connsiteY615" fmla="*/ 2378125 h 6858000"/>
              <a:gd name="connsiteX616" fmla="*/ 1425393 w 7467600"/>
              <a:gd name="connsiteY616" fmla="*/ 2589124 h 6858000"/>
              <a:gd name="connsiteX617" fmla="*/ 1424001 w 7467600"/>
              <a:gd name="connsiteY617" fmla="*/ 2597541 h 6858000"/>
              <a:gd name="connsiteX618" fmla="*/ 2152729 w 7467600"/>
              <a:gd name="connsiteY618" fmla="*/ 2864487 h 6858000"/>
              <a:gd name="connsiteX619" fmla="*/ 2020609 w 7467600"/>
              <a:gd name="connsiteY619" fmla="*/ 2539671 h 6858000"/>
              <a:gd name="connsiteX620" fmla="*/ 2018920 w 7467600"/>
              <a:gd name="connsiteY620" fmla="*/ 2536309 h 6858000"/>
              <a:gd name="connsiteX621" fmla="*/ 1342441 w 7467600"/>
              <a:gd name="connsiteY621" fmla="*/ 1173017 h 6858000"/>
              <a:gd name="connsiteX622" fmla="*/ 1367925 w 7467600"/>
              <a:gd name="connsiteY622" fmla="*/ 1135648 h 6858000"/>
              <a:gd name="connsiteX623" fmla="*/ 1771401 w 7467600"/>
              <a:gd name="connsiteY623" fmla="*/ 1806673 h 6858000"/>
              <a:gd name="connsiteX624" fmla="*/ 1972385 w 7467600"/>
              <a:gd name="connsiteY624" fmla="*/ 2198735 h 6858000"/>
              <a:gd name="connsiteX625" fmla="*/ 2040892 w 7467600"/>
              <a:gd name="connsiteY625" fmla="*/ 2405205 h 6858000"/>
              <a:gd name="connsiteX626" fmla="*/ 2131689 w 7467600"/>
              <a:gd name="connsiteY626" fmla="*/ 1936926 h 6858000"/>
              <a:gd name="connsiteX627" fmla="*/ 2454820 w 7467600"/>
              <a:gd name="connsiteY627" fmla="*/ 1248808 h 6858000"/>
              <a:gd name="connsiteX628" fmla="*/ 2492512 w 7467600"/>
              <a:gd name="connsiteY628" fmla="*/ 1302920 h 6858000"/>
              <a:gd name="connsiteX629" fmla="*/ 2081216 w 7467600"/>
              <a:gd name="connsiteY629" fmla="*/ 2527513 h 6858000"/>
              <a:gd name="connsiteX630" fmla="*/ 2081211 w 7467600"/>
              <a:gd name="connsiteY630" fmla="*/ 2528916 h 6858000"/>
              <a:gd name="connsiteX631" fmla="*/ 2199067 w 7467600"/>
              <a:gd name="connsiteY631" fmla="*/ 2884061 h 6858000"/>
              <a:gd name="connsiteX632" fmla="*/ 3192586 w 7467600"/>
              <a:gd name="connsiteY632" fmla="*/ 3411496 h 6858000"/>
              <a:gd name="connsiteX633" fmla="*/ 3182620 w 7467600"/>
              <a:gd name="connsiteY633" fmla="*/ 3483279 h 6858000"/>
              <a:gd name="connsiteX634" fmla="*/ 2435119 w 7467600"/>
              <a:gd name="connsiteY634" fmla="*/ 3080173 h 6858000"/>
              <a:gd name="connsiteX635" fmla="*/ 2410152 w 7467600"/>
              <a:gd name="connsiteY635" fmla="*/ 3063751 h 6858000"/>
              <a:gd name="connsiteX636" fmla="*/ 2408099 w 7467600"/>
              <a:gd name="connsiteY636" fmla="*/ 3064403 h 6858000"/>
              <a:gd name="connsiteX637" fmla="*/ 2407218 w 7467600"/>
              <a:gd name="connsiteY637" fmla="*/ 3070324 h 6858000"/>
              <a:gd name="connsiteX638" fmla="*/ 2380138 w 7467600"/>
              <a:gd name="connsiteY638" fmla="*/ 3099341 h 6858000"/>
              <a:gd name="connsiteX639" fmla="*/ 1765923 w 7467600"/>
              <a:gd name="connsiteY639" fmla="*/ 3581043 h 6858000"/>
              <a:gd name="connsiteX640" fmla="*/ 1702258 w 7467600"/>
              <a:gd name="connsiteY640" fmla="*/ 3612286 h 6858000"/>
              <a:gd name="connsiteX641" fmla="*/ 1538370 w 7467600"/>
              <a:gd name="connsiteY641" fmla="*/ 3811804 h 6858000"/>
              <a:gd name="connsiteX642" fmla="*/ 542867 w 7467600"/>
              <a:gd name="connsiteY642" fmla="*/ 4944092 h 6858000"/>
              <a:gd name="connsiteX643" fmla="*/ 515800 w 7467600"/>
              <a:gd name="connsiteY643" fmla="*/ 4862180 h 6858000"/>
              <a:gd name="connsiteX644" fmla="*/ 909145 w 7467600"/>
              <a:gd name="connsiteY644" fmla="*/ 4199225 h 6858000"/>
              <a:gd name="connsiteX645" fmla="*/ 1214067 w 7467600"/>
              <a:gd name="connsiteY645" fmla="*/ 3908561 h 6858000"/>
              <a:gd name="connsiteX646" fmla="*/ 640967 w 7467600"/>
              <a:gd name="connsiteY646" fmla="*/ 4105601 h 6858000"/>
              <a:gd name="connsiteX647" fmla="*/ 112563 w 7467600"/>
              <a:gd name="connsiteY647" fmla="*/ 4396952 h 6858000"/>
              <a:gd name="connsiteX648" fmla="*/ 0 w 7467600"/>
              <a:gd name="connsiteY648" fmla="*/ 4466006 h 6858000"/>
              <a:gd name="connsiteX649" fmla="*/ 0 w 7467600"/>
              <a:gd name="connsiteY649" fmla="*/ 4233763 h 6858000"/>
              <a:gd name="connsiteX650" fmla="*/ 36881 w 7467600"/>
              <a:gd name="connsiteY650" fmla="*/ 4200118 h 6858000"/>
              <a:gd name="connsiteX651" fmla="*/ 910534 w 7467600"/>
              <a:gd name="connsiteY651" fmla="*/ 3629753 h 6858000"/>
              <a:gd name="connsiteX652" fmla="*/ 1578717 w 7467600"/>
              <a:gd name="connsiteY652" fmla="*/ 3575982 h 6858000"/>
              <a:gd name="connsiteX653" fmla="*/ 2338780 w 7467600"/>
              <a:gd name="connsiteY653" fmla="*/ 3033725 h 6858000"/>
              <a:gd name="connsiteX654" fmla="*/ 1807991 w 7467600"/>
              <a:gd name="connsiteY654" fmla="*/ 2807184 h 6858000"/>
              <a:gd name="connsiteX655" fmla="*/ 1416358 w 7467600"/>
              <a:gd name="connsiteY655" fmla="*/ 3112571 h 6858000"/>
              <a:gd name="connsiteX656" fmla="*/ 939066 w 7467600"/>
              <a:gd name="connsiteY656" fmla="*/ 3378798 h 6858000"/>
              <a:gd name="connsiteX657" fmla="*/ 115099 w 7467600"/>
              <a:gd name="connsiteY657" fmla="*/ 3607650 h 6858000"/>
              <a:gd name="connsiteX658" fmla="*/ 97284 w 7467600"/>
              <a:gd name="connsiteY658" fmla="*/ 3520393 h 6858000"/>
              <a:gd name="connsiteX659" fmla="*/ 922050 w 7467600"/>
              <a:gd name="connsiteY659" fmla="*/ 3074867 h 6858000"/>
              <a:gd name="connsiteX660" fmla="*/ 1405265 w 7467600"/>
              <a:gd name="connsiteY660" fmla="*/ 3016319 h 6858000"/>
              <a:gd name="connsiteX661" fmla="*/ 1407512 w 7467600"/>
              <a:gd name="connsiteY661" fmla="*/ 3018001 h 6858000"/>
              <a:gd name="connsiteX662" fmla="*/ 1726266 w 7467600"/>
              <a:gd name="connsiteY662" fmla="*/ 2777274 h 6858000"/>
              <a:gd name="connsiteX663" fmla="*/ 625390 w 7467600"/>
              <a:gd name="connsiteY663" fmla="*/ 2514541 h 6858000"/>
              <a:gd name="connsiteX664" fmla="*/ 619799 w 7467600"/>
              <a:gd name="connsiteY664" fmla="*/ 2527180 h 6858000"/>
              <a:gd name="connsiteX665" fmla="*/ 310030 w 7467600"/>
              <a:gd name="connsiteY665" fmla="*/ 2771818 h 6858000"/>
              <a:gd name="connsiteX666" fmla="*/ 173877 w 7467600"/>
              <a:gd name="connsiteY666" fmla="*/ 2937056 h 6858000"/>
              <a:gd name="connsiteX667" fmla="*/ 77889 w 7467600"/>
              <a:gd name="connsiteY667" fmla="*/ 3138440 h 6858000"/>
              <a:gd name="connsiteX668" fmla="*/ 0 w 7467600"/>
              <a:gd name="connsiteY668" fmla="*/ 3271395 h 6858000"/>
              <a:gd name="connsiteX669" fmla="*/ 0 w 7467600"/>
              <a:gd name="connsiteY669" fmla="*/ 3153002 h 6858000"/>
              <a:gd name="connsiteX670" fmla="*/ 2386 w 7467600"/>
              <a:gd name="connsiteY670" fmla="*/ 3149203 h 6858000"/>
              <a:gd name="connsiteX671" fmla="*/ 89753 w 7467600"/>
              <a:gd name="connsiteY671" fmla="*/ 2987702 h 6858000"/>
              <a:gd name="connsiteX672" fmla="*/ 76869 w 7467600"/>
              <a:gd name="connsiteY672" fmla="*/ 3005404 h 6858000"/>
              <a:gd name="connsiteX673" fmla="*/ 32049 w 7467600"/>
              <a:gd name="connsiteY673" fmla="*/ 3065814 h 6858000"/>
              <a:gd name="connsiteX674" fmla="*/ 0 w 7467600"/>
              <a:gd name="connsiteY674" fmla="*/ 3108744 h 6858000"/>
              <a:gd name="connsiteX675" fmla="*/ 0 w 7467600"/>
              <a:gd name="connsiteY675" fmla="*/ 3058059 h 6858000"/>
              <a:gd name="connsiteX676" fmla="*/ 7610 w 7467600"/>
              <a:gd name="connsiteY676" fmla="*/ 3047889 h 6858000"/>
              <a:gd name="connsiteX677" fmla="*/ 52419 w 7467600"/>
              <a:gd name="connsiteY677" fmla="*/ 2987479 h 6858000"/>
              <a:gd name="connsiteX678" fmla="*/ 59142 w 7467600"/>
              <a:gd name="connsiteY678" fmla="*/ 2978488 h 6858000"/>
              <a:gd name="connsiteX679" fmla="*/ 0 w 7467600"/>
              <a:gd name="connsiteY679" fmla="*/ 3015334 h 6858000"/>
              <a:gd name="connsiteX680" fmla="*/ 0 w 7467600"/>
              <a:gd name="connsiteY680" fmla="*/ 2914286 h 6858000"/>
              <a:gd name="connsiteX681" fmla="*/ 36383 w 7467600"/>
              <a:gd name="connsiteY681" fmla="*/ 2901128 h 6858000"/>
              <a:gd name="connsiteX682" fmla="*/ 156329 w 7467600"/>
              <a:gd name="connsiteY682" fmla="*/ 2840533 h 6858000"/>
              <a:gd name="connsiteX683" fmla="*/ 358355 w 7467600"/>
              <a:gd name="connsiteY683" fmla="*/ 2620471 h 6858000"/>
              <a:gd name="connsiteX684" fmla="*/ 510577 w 7467600"/>
              <a:gd name="connsiteY684" fmla="*/ 2501244 h 6858000"/>
              <a:gd name="connsiteX685" fmla="*/ 211967 w 7467600"/>
              <a:gd name="connsiteY685" fmla="*/ 2479171 h 6858000"/>
              <a:gd name="connsiteX686" fmla="*/ 0 w 7467600"/>
              <a:gd name="connsiteY686" fmla="*/ 2476398 h 6858000"/>
              <a:gd name="connsiteX687" fmla="*/ 0 w 7467600"/>
              <a:gd name="connsiteY687" fmla="*/ 2389189 h 6858000"/>
              <a:gd name="connsiteX688" fmla="*/ 103062 w 7467600"/>
              <a:gd name="connsiteY688" fmla="*/ 2389518 h 6858000"/>
              <a:gd name="connsiteX689" fmla="*/ 510734 w 7467600"/>
              <a:gd name="connsiteY689" fmla="*/ 2416201 h 6858000"/>
              <a:gd name="connsiteX690" fmla="*/ 279257 w 7467600"/>
              <a:gd name="connsiteY690" fmla="*/ 2092102 h 6858000"/>
              <a:gd name="connsiteX691" fmla="*/ 65265 w 7467600"/>
              <a:gd name="connsiteY691" fmla="*/ 2006049 h 6858000"/>
              <a:gd name="connsiteX692" fmla="*/ 0 w 7467600"/>
              <a:gd name="connsiteY692" fmla="*/ 1982532 h 6858000"/>
              <a:gd name="connsiteX693" fmla="*/ 0 w 7467600"/>
              <a:gd name="connsiteY693" fmla="*/ 1912789 h 6858000"/>
              <a:gd name="connsiteX694" fmla="*/ 97460 w 7467600"/>
              <a:gd name="connsiteY694" fmla="*/ 1953725 h 6858000"/>
              <a:gd name="connsiteX695" fmla="*/ 221272 w 7467600"/>
              <a:gd name="connsiteY695" fmla="*/ 1980766 h 6858000"/>
              <a:gd name="connsiteX696" fmla="*/ 116765 w 7467600"/>
              <a:gd name="connsiteY696" fmla="*/ 1911033 h 6858000"/>
              <a:gd name="connsiteX697" fmla="*/ 16405 w 7467600"/>
              <a:gd name="connsiteY697" fmla="*/ 1803412 h 6858000"/>
              <a:gd name="connsiteX698" fmla="*/ 0 w 7467600"/>
              <a:gd name="connsiteY698" fmla="*/ 1784777 h 6858000"/>
              <a:gd name="connsiteX699" fmla="*/ 0 w 7467600"/>
              <a:gd name="connsiteY699" fmla="*/ 1740082 h 6858000"/>
              <a:gd name="connsiteX700" fmla="*/ 39394 w 7467600"/>
              <a:gd name="connsiteY700" fmla="*/ 1784856 h 6858000"/>
              <a:gd name="connsiteX701" fmla="*/ 135813 w 7467600"/>
              <a:gd name="connsiteY701" fmla="*/ 1888838 h 6858000"/>
              <a:gd name="connsiteX702" fmla="*/ 242575 w 7467600"/>
              <a:gd name="connsiteY702" fmla="*/ 1958841 h 6858000"/>
              <a:gd name="connsiteX703" fmla="*/ 82197 w 7467600"/>
              <a:gd name="connsiteY703" fmla="*/ 1754826 h 6858000"/>
              <a:gd name="connsiteX704" fmla="*/ 0 w 7467600"/>
              <a:gd name="connsiteY704" fmla="*/ 1679650 h 6858000"/>
              <a:gd name="connsiteX705" fmla="*/ 0 w 7467600"/>
              <a:gd name="connsiteY705" fmla="*/ 1602463 h 6858000"/>
              <a:gd name="connsiteX706" fmla="*/ 84689 w 7467600"/>
              <a:gd name="connsiteY706" fmla="*/ 1677442 h 6858000"/>
              <a:gd name="connsiteX707" fmla="*/ 298437 w 7467600"/>
              <a:gd name="connsiteY707" fmla="*/ 1968019 h 6858000"/>
              <a:gd name="connsiteX708" fmla="*/ 227269 w 7467600"/>
              <a:gd name="connsiteY708" fmla="*/ 1114064 h 6858000"/>
              <a:gd name="connsiteX709" fmla="*/ 248003 w 7467600"/>
              <a:gd name="connsiteY709" fmla="*/ 1089613 h 6858000"/>
              <a:gd name="connsiteX710" fmla="*/ 427020 w 7467600"/>
              <a:gd name="connsiteY710" fmla="*/ 1619803 h 6858000"/>
              <a:gd name="connsiteX711" fmla="*/ 340345 w 7467600"/>
              <a:gd name="connsiteY711" fmla="*/ 2027739 h 6858000"/>
              <a:gd name="connsiteX712" fmla="*/ 360865 w 7467600"/>
              <a:gd name="connsiteY712" fmla="*/ 2044827 h 6858000"/>
              <a:gd name="connsiteX713" fmla="*/ 560414 w 7467600"/>
              <a:gd name="connsiteY713" fmla="*/ 2421457 h 6858000"/>
              <a:gd name="connsiteX714" fmla="*/ 1359703 w 7467600"/>
              <a:gd name="connsiteY714" fmla="*/ 2578554 h 6858000"/>
              <a:gd name="connsiteX715" fmla="*/ 1359422 w 7467600"/>
              <a:gd name="connsiteY715" fmla="*/ 2577994 h 6858000"/>
              <a:gd name="connsiteX716" fmla="*/ 828701 w 7467600"/>
              <a:gd name="connsiteY716" fmla="*/ 1839520 h 6858000"/>
              <a:gd name="connsiteX717" fmla="*/ 494427 w 7467600"/>
              <a:gd name="connsiteY717" fmla="*/ 1092333 h 6858000"/>
              <a:gd name="connsiteX718" fmla="*/ 506322 w 7467600"/>
              <a:gd name="connsiteY718" fmla="*/ 1020997 h 6858000"/>
              <a:gd name="connsiteX719" fmla="*/ 4570198 w 7467600"/>
              <a:gd name="connsiteY719" fmla="*/ 978081 h 6858000"/>
              <a:gd name="connsiteX720" fmla="*/ 4523691 w 7467600"/>
              <a:gd name="connsiteY720" fmla="*/ 1127776 h 6858000"/>
              <a:gd name="connsiteX721" fmla="*/ 4509875 w 7467600"/>
              <a:gd name="connsiteY721" fmla="*/ 1167552 h 6858000"/>
              <a:gd name="connsiteX722" fmla="*/ 4478168 w 7467600"/>
              <a:gd name="connsiteY722" fmla="*/ 1260735 h 6858000"/>
              <a:gd name="connsiteX723" fmla="*/ 4409309 w 7467600"/>
              <a:gd name="connsiteY723" fmla="*/ 1666996 h 6858000"/>
              <a:gd name="connsiteX724" fmla="*/ 4370031 w 7467600"/>
              <a:gd name="connsiteY724" fmla="*/ 1955666 h 6858000"/>
              <a:gd name="connsiteX725" fmla="*/ 4570198 w 7467600"/>
              <a:gd name="connsiteY725" fmla="*/ 978081 h 6858000"/>
              <a:gd name="connsiteX726" fmla="*/ 4557898 w 7467600"/>
              <a:gd name="connsiteY726" fmla="*/ 900011 h 6858000"/>
              <a:gd name="connsiteX727" fmla="*/ 4344840 w 7467600"/>
              <a:gd name="connsiteY727" fmla="*/ 1922038 h 6858000"/>
              <a:gd name="connsiteX728" fmla="*/ 4378710 w 7467600"/>
              <a:gd name="connsiteY728" fmla="*/ 1665516 h 6858000"/>
              <a:gd name="connsiteX729" fmla="*/ 4448798 w 7467600"/>
              <a:gd name="connsiteY729" fmla="*/ 1253024 h 6858000"/>
              <a:gd name="connsiteX730" fmla="*/ 4480315 w 7467600"/>
              <a:gd name="connsiteY730" fmla="*/ 1158454 h 6858000"/>
              <a:gd name="connsiteX731" fmla="*/ 4494133 w 7467600"/>
              <a:gd name="connsiteY731" fmla="*/ 1118676 h 6858000"/>
              <a:gd name="connsiteX732" fmla="*/ 4557898 w 7467600"/>
              <a:gd name="connsiteY732" fmla="*/ 900011 h 6858000"/>
              <a:gd name="connsiteX733" fmla="*/ 5870151 w 7467600"/>
              <a:gd name="connsiteY733" fmla="*/ 898890 h 6858000"/>
              <a:gd name="connsiteX734" fmla="*/ 5861335 w 7467600"/>
              <a:gd name="connsiteY734" fmla="*/ 899177 h 6858000"/>
              <a:gd name="connsiteX735" fmla="*/ 5843702 w 7467600"/>
              <a:gd name="connsiteY735" fmla="*/ 899748 h 6858000"/>
              <a:gd name="connsiteX736" fmla="*/ 5651107 w 7467600"/>
              <a:gd name="connsiteY736" fmla="*/ 920306 h 6858000"/>
              <a:gd name="connsiteX737" fmla="*/ 5459407 w 7467600"/>
              <a:gd name="connsiteY737" fmla="*/ 940975 h 6858000"/>
              <a:gd name="connsiteX738" fmla="*/ 5374846 w 7467600"/>
              <a:gd name="connsiteY738" fmla="*/ 941988 h 6858000"/>
              <a:gd name="connsiteX739" fmla="*/ 5256105 w 7467600"/>
              <a:gd name="connsiteY739" fmla="*/ 945632 h 6858000"/>
              <a:gd name="connsiteX740" fmla="*/ 5107071 w 7467600"/>
              <a:gd name="connsiteY740" fmla="*/ 969720 h 6858000"/>
              <a:gd name="connsiteX741" fmla="*/ 4998681 w 7467600"/>
              <a:gd name="connsiteY741" fmla="*/ 988771 h 6858000"/>
              <a:gd name="connsiteX742" fmla="*/ 5870151 w 7467600"/>
              <a:gd name="connsiteY742" fmla="*/ 898890 h 6858000"/>
              <a:gd name="connsiteX743" fmla="*/ 5504425 w 7467600"/>
              <a:gd name="connsiteY743" fmla="*/ 848067 h 6858000"/>
              <a:gd name="connsiteX744" fmla="*/ 4968849 w 7467600"/>
              <a:gd name="connsiteY744" fmla="*/ 962318 h 6858000"/>
              <a:gd name="connsiteX745" fmla="*/ 5104039 w 7467600"/>
              <a:gd name="connsiteY745" fmla="*/ 940634 h 6858000"/>
              <a:gd name="connsiteX746" fmla="*/ 5256311 w 7467600"/>
              <a:gd name="connsiteY746" fmla="*/ 916490 h 6858000"/>
              <a:gd name="connsiteX747" fmla="*/ 5377381 w 7467600"/>
              <a:gd name="connsiteY747" fmla="*/ 912671 h 6858000"/>
              <a:gd name="connsiteX748" fmla="*/ 5460148 w 7467600"/>
              <a:gd name="connsiteY748" fmla="*/ 911442 h 6858000"/>
              <a:gd name="connsiteX749" fmla="*/ 5648971 w 7467600"/>
              <a:gd name="connsiteY749" fmla="*/ 891331 h 6858000"/>
              <a:gd name="connsiteX750" fmla="*/ 5844807 w 7467600"/>
              <a:gd name="connsiteY750" fmla="*/ 870718 h 6858000"/>
              <a:gd name="connsiteX751" fmla="*/ 5862975 w 7467600"/>
              <a:gd name="connsiteY751" fmla="*/ 869756 h 6858000"/>
              <a:gd name="connsiteX752" fmla="*/ 5920887 w 7467600"/>
              <a:gd name="connsiteY752" fmla="*/ 865929 h 6858000"/>
              <a:gd name="connsiteX753" fmla="*/ 5504425 w 7467600"/>
              <a:gd name="connsiteY753" fmla="*/ 848067 h 6858000"/>
              <a:gd name="connsiteX754" fmla="*/ 3607114 w 7467600"/>
              <a:gd name="connsiteY754" fmla="*/ 467441 h 6858000"/>
              <a:gd name="connsiteX755" fmla="*/ 3296242 w 7467600"/>
              <a:gd name="connsiteY755" fmla="*/ 807991 h 6858000"/>
              <a:gd name="connsiteX756" fmla="*/ 3174674 w 7467600"/>
              <a:gd name="connsiteY756" fmla="*/ 919759 h 6858000"/>
              <a:gd name="connsiteX757" fmla="*/ 3042978 w 7467600"/>
              <a:gd name="connsiteY757" fmla="*/ 1054894 h 6858000"/>
              <a:gd name="connsiteX758" fmla="*/ 2968914 w 7467600"/>
              <a:gd name="connsiteY758" fmla="*/ 1133756 h 6858000"/>
              <a:gd name="connsiteX759" fmla="*/ 3103823 w 7467600"/>
              <a:gd name="connsiteY759" fmla="*/ 1026814 h 6858000"/>
              <a:gd name="connsiteX760" fmla="*/ 3607114 w 7467600"/>
              <a:gd name="connsiteY760" fmla="*/ 467441 h 6858000"/>
              <a:gd name="connsiteX761" fmla="*/ 3744487 w 7467600"/>
              <a:gd name="connsiteY761" fmla="*/ 383136 h 6858000"/>
              <a:gd name="connsiteX762" fmla="*/ 3970213 w 7467600"/>
              <a:gd name="connsiteY762" fmla="*/ 995559 h 6858000"/>
              <a:gd name="connsiteX763" fmla="*/ 3744487 w 7467600"/>
              <a:gd name="connsiteY763" fmla="*/ 383136 h 6858000"/>
              <a:gd name="connsiteX764" fmla="*/ 3624562 w 7467600"/>
              <a:gd name="connsiteY764" fmla="*/ 367041 h 6858000"/>
              <a:gd name="connsiteX765" fmla="*/ 3489712 w 7467600"/>
              <a:gd name="connsiteY765" fmla="*/ 485386 h 6858000"/>
              <a:gd name="connsiteX766" fmla="*/ 3182994 w 7467600"/>
              <a:gd name="connsiteY766" fmla="*/ 828265 h 6858000"/>
              <a:gd name="connsiteX767" fmla="*/ 2892114 w 7467600"/>
              <a:gd name="connsiteY767" fmla="*/ 1172635 h 6858000"/>
              <a:gd name="connsiteX768" fmla="*/ 3021459 w 7467600"/>
              <a:gd name="connsiteY768" fmla="*/ 1035385 h 6858000"/>
              <a:gd name="connsiteX769" fmla="*/ 3153873 w 7467600"/>
              <a:gd name="connsiteY769" fmla="*/ 898971 h 6858000"/>
              <a:gd name="connsiteX770" fmla="*/ 3276511 w 7467600"/>
              <a:gd name="connsiteY770" fmla="*/ 786423 h 6858000"/>
              <a:gd name="connsiteX771" fmla="*/ 3584154 w 7467600"/>
              <a:gd name="connsiteY771" fmla="*/ 448218 h 6858000"/>
              <a:gd name="connsiteX772" fmla="*/ 3624562 w 7467600"/>
              <a:gd name="connsiteY772" fmla="*/ 367041 h 6858000"/>
              <a:gd name="connsiteX773" fmla="*/ 3766672 w 7467600"/>
              <a:gd name="connsiteY773" fmla="*/ 359429 h 6858000"/>
              <a:gd name="connsiteX774" fmla="*/ 3996338 w 7467600"/>
              <a:gd name="connsiteY774" fmla="*/ 968237 h 6858000"/>
              <a:gd name="connsiteX775" fmla="*/ 3766672 w 7467600"/>
              <a:gd name="connsiteY775" fmla="*/ 359429 h 6858000"/>
              <a:gd name="connsiteX776" fmla="*/ 5805386 w 7467600"/>
              <a:gd name="connsiteY776" fmla="*/ 239240 h 6858000"/>
              <a:gd name="connsiteX777" fmla="*/ 5736947 w 7467600"/>
              <a:gd name="connsiteY777" fmla="*/ 261367 h 6858000"/>
              <a:gd name="connsiteX778" fmla="*/ 5427012 w 7467600"/>
              <a:gd name="connsiteY778" fmla="*/ 311272 h 6858000"/>
              <a:gd name="connsiteX779" fmla="*/ 5147818 w 7467600"/>
              <a:gd name="connsiteY779" fmla="*/ 322112 h 6858000"/>
              <a:gd name="connsiteX780" fmla="*/ 5060854 w 7467600"/>
              <a:gd name="connsiteY780" fmla="*/ 311882 h 6858000"/>
              <a:gd name="connsiteX781" fmla="*/ 4945989 w 7467600"/>
              <a:gd name="connsiteY781" fmla="*/ 300516 h 6858000"/>
              <a:gd name="connsiteX782" fmla="*/ 5410479 w 7467600"/>
              <a:gd name="connsiteY782" fmla="*/ 348434 h 6858000"/>
              <a:gd name="connsiteX783" fmla="*/ 5805386 w 7467600"/>
              <a:gd name="connsiteY783" fmla="*/ 239240 h 6858000"/>
              <a:gd name="connsiteX784" fmla="*/ 5905192 w 7467600"/>
              <a:gd name="connsiteY784" fmla="*/ 163079 h 6858000"/>
              <a:gd name="connsiteX785" fmla="*/ 5865655 w 7467600"/>
              <a:gd name="connsiteY785" fmla="*/ 171901 h 6858000"/>
              <a:gd name="connsiteX786" fmla="*/ 5259740 w 7467600"/>
              <a:gd name="connsiteY786" fmla="*/ 257013 h 6858000"/>
              <a:gd name="connsiteX787" fmla="*/ 5208466 w 7467600"/>
              <a:gd name="connsiteY787" fmla="*/ 257550 h 6858000"/>
              <a:gd name="connsiteX788" fmla="*/ 4980204 w 7467600"/>
              <a:gd name="connsiteY788" fmla="*/ 271903 h 6858000"/>
              <a:gd name="connsiteX789" fmla="*/ 5068068 w 7467600"/>
              <a:gd name="connsiteY789" fmla="*/ 282244 h 6858000"/>
              <a:gd name="connsiteX790" fmla="*/ 5153231 w 7467600"/>
              <a:gd name="connsiteY790" fmla="*/ 292240 h 6858000"/>
              <a:gd name="connsiteX791" fmla="*/ 5426491 w 7467600"/>
              <a:gd name="connsiteY791" fmla="*/ 281128 h 6858000"/>
              <a:gd name="connsiteX792" fmla="*/ 5731212 w 7467600"/>
              <a:gd name="connsiteY792" fmla="*/ 231951 h 6858000"/>
              <a:gd name="connsiteX793" fmla="*/ 5905192 w 7467600"/>
              <a:gd name="connsiteY793" fmla="*/ 163079 h 6858000"/>
              <a:gd name="connsiteX794" fmla="*/ 5944437 w 7467600"/>
              <a:gd name="connsiteY794" fmla="*/ 113829 h 6858000"/>
              <a:gd name="connsiteX795" fmla="*/ 5825032 w 7467600"/>
              <a:gd name="connsiteY795" fmla="*/ 146405 h 6858000"/>
              <a:gd name="connsiteX796" fmla="*/ 4955599 w 7467600"/>
              <a:gd name="connsiteY796" fmla="*/ 247008 h 6858000"/>
              <a:gd name="connsiteX797" fmla="*/ 5210104 w 7467600"/>
              <a:gd name="connsiteY797" fmla="*/ 228123 h 6858000"/>
              <a:gd name="connsiteX798" fmla="*/ 5261015 w 7467600"/>
              <a:gd name="connsiteY798" fmla="*/ 227087 h 6858000"/>
              <a:gd name="connsiteX799" fmla="*/ 5861181 w 7467600"/>
              <a:gd name="connsiteY799" fmla="*/ 143093 h 6858000"/>
              <a:gd name="connsiteX800" fmla="*/ 5961252 w 7467600"/>
              <a:gd name="connsiteY800" fmla="*/ 114820 h 6858000"/>
              <a:gd name="connsiteX801" fmla="*/ 5944437 w 7467600"/>
              <a:gd name="connsiteY801" fmla="*/ 113829 h 6858000"/>
              <a:gd name="connsiteX802" fmla="*/ 3882765 w 7467600"/>
              <a:gd name="connsiteY802" fmla="*/ 0 h 6858000"/>
              <a:gd name="connsiteX803" fmla="*/ 3995099 w 7467600"/>
              <a:gd name="connsiteY803" fmla="*/ 0 h 6858000"/>
              <a:gd name="connsiteX804" fmla="*/ 4163818 w 7467600"/>
              <a:gd name="connsiteY804" fmla="*/ 234104 h 6858000"/>
              <a:gd name="connsiteX805" fmla="*/ 4172099 w 7467600"/>
              <a:gd name="connsiteY805" fmla="*/ 234207 h 6858000"/>
              <a:gd name="connsiteX806" fmla="*/ 4784282 w 7467600"/>
              <a:gd name="connsiteY806" fmla="*/ 276561 h 6858000"/>
              <a:gd name="connsiteX807" fmla="*/ 4801687 w 7467600"/>
              <a:gd name="connsiteY807" fmla="*/ 267764 h 6858000"/>
              <a:gd name="connsiteX808" fmla="*/ 6082788 w 7467600"/>
              <a:gd name="connsiteY808" fmla="*/ 64119 h 6858000"/>
              <a:gd name="connsiteX809" fmla="*/ 6099442 w 7467600"/>
              <a:gd name="connsiteY809" fmla="*/ 82568 h 6858000"/>
              <a:gd name="connsiteX810" fmla="*/ 4804137 w 7467600"/>
              <a:gd name="connsiteY810" fmla="*/ 320931 h 6858000"/>
              <a:gd name="connsiteX811" fmla="*/ 4227047 w 7467600"/>
              <a:gd name="connsiteY811" fmla="*/ 313415 h 6858000"/>
              <a:gd name="connsiteX812" fmla="*/ 4346041 w 7467600"/>
              <a:gd name="connsiteY812" fmla="*/ 456086 h 6858000"/>
              <a:gd name="connsiteX813" fmla="*/ 4870967 w 7467600"/>
              <a:gd name="connsiteY813" fmla="*/ 963061 h 6858000"/>
              <a:gd name="connsiteX814" fmla="*/ 4889647 w 7467600"/>
              <a:gd name="connsiteY814" fmla="*/ 957147 h 6858000"/>
              <a:gd name="connsiteX815" fmla="*/ 5422504 w 7467600"/>
              <a:gd name="connsiteY815" fmla="*/ 805191 h 6858000"/>
              <a:gd name="connsiteX816" fmla="*/ 6087656 w 7467600"/>
              <a:gd name="connsiteY816" fmla="*/ 826703 h 6858000"/>
              <a:gd name="connsiteX817" fmla="*/ 6058717 w 7467600"/>
              <a:gd name="connsiteY817" fmla="*/ 865992 h 6858000"/>
              <a:gd name="connsiteX818" fmla="*/ 4974153 w 7467600"/>
              <a:gd name="connsiteY818" fmla="*/ 1045456 h 6858000"/>
              <a:gd name="connsiteX819" fmla="*/ 5627835 w 7467600"/>
              <a:gd name="connsiteY819" fmla="*/ 1472077 h 6858000"/>
              <a:gd name="connsiteX820" fmla="*/ 5629817 w 7467600"/>
              <a:gd name="connsiteY820" fmla="*/ 1471412 h 6858000"/>
              <a:gd name="connsiteX821" fmla="*/ 5634124 w 7467600"/>
              <a:gd name="connsiteY821" fmla="*/ 1470572 h 6858000"/>
              <a:gd name="connsiteX822" fmla="*/ 5755832 w 7467600"/>
              <a:gd name="connsiteY822" fmla="*/ 1383886 h 6858000"/>
              <a:gd name="connsiteX823" fmla="*/ 6014186 w 7467600"/>
              <a:gd name="connsiteY823" fmla="*/ 1279799 h 6858000"/>
              <a:gd name="connsiteX824" fmla="*/ 6901619 w 7467600"/>
              <a:gd name="connsiteY824" fmla="*/ 1047874 h 6858000"/>
              <a:gd name="connsiteX825" fmla="*/ 6931566 w 7467600"/>
              <a:gd name="connsiteY825" fmla="*/ 1062034 h 6858000"/>
              <a:gd name="connsiteX826" fmla="*/ 5790982 w 7467600"/>
              <a:gd name="connsiteY826" fmla="*/ 1561380 h 6858000"/>
              <a:gd name="connsiteX827" fmla="*/ 6188971 w 7467600"/>
              <a:gd name="connsiteY827" fmla="*/ 1755168 h 6858000"/>
              <a:gd name="connsiteX828" fmla="*/ 6202446 w 7467600"/>
              <a:gd name="connsiteY828" fmla="*/ 1752268 h 6858000"/>
              <a:gd name="connsiteX829" fmla="*/ 7179560 w 7467600"/>
              <a:gd name="connsiteY829" fmla="*/ 1467551 h 6858000"/>
              <a:gd name="connsiteX830" fmla="*/ 7158730 w 7467600"/>
              <a:gd name="connsiteY830" fmla="*/ 1507835 h 6858000"/>
              <a:gd name="connsiteX831" fmla="*/ 6326959 w 7467600"/>
              <a:gd name="connsiteY831" fmla="*/ 1817686 h 6858000"/>
              <a:gd name="connsiteX832" fmla="*/ 6537433 w 7467600"/>
              <a:gd name="connsiteY832" fmla="*/ 1907790 h 6858000"/>
              <a:gd name="connsiteX833" fmla="*/ 6550221 w 7467600"/>
              <a:gd name="connsiteY833" fmla="*/ 1910729 h 6858000"/>
              <a:gd name="connsiteX834" fmla="*/ 6964438 w 7467600"/>
              <a:gd name="connsiteY834" fmla="*/ 2209505 h 6858000"/>
              <a:gd name="connsiteX835" fmla="*/ 7367862 w 7467600"/>
              <a:gd name="connsiteY835" fmla="*/ 2806833 h 6858000"/>
              <a:gd name="connsiteX836" fmla="*/ 7364329 w 7467600"/>
              <a:gd name="connsiteY836" fmla="*/ 2826907 h 6858000"/>
              <a:gd name="connsiteX837" fmla="*/ 7290545 w 7467600"/>
              <a:gd name="connsiteY837" fmla="*/ 2850663 h 6858000"/>
              <a:gd name="connsiteX838" fmla="*/ 6472036 w 7467600"/>
              <a:gd name="connsiteY838" fmla="*/ 1959003 h 6858000"/>
              <a:gd name="connsiteX839" fmla="*/ 5792897 w 7467600"/>
              <a:gd name="connsiteY839" fmla="*/ 1647747 h 6858000"/>
              <a:gd name="connsiteX840" fmla="*/ 5842751 w 7467600"/>
              <a:gd name="connsiteY840" fmla="*/ 1816112 h 6858000"/>
              <a:gd name="connsiteX841" fmla="*/ 5847424 w 7467600"/>
              <a:gd name="connsiteY841" fmla="*/ 1815776 h 6858000"/>
              <a:gd name="connsiteX842" fmla="*/ 6399821 w 7467600"/>
              <a:gd name="connsiteY842" fmla="*/ 2344799 h 6858000"/>
              <a:gd name="connsiteX843" fmla="*/ 6323232 w 7467600"/>
              <a:gd name="connsiteY843" fmla="*/ 2389634 h 6858000"/>
              <a:gd name="connsiteX844" fmla="*/ 5942958 w 7467600"/>
              <a:gd name="connsiteY844" fmla="*/ 2077708 h 6858000"/>
              <a:gd name="connsiteX845" fmla="*/ 5921559 w 7467600"/>
              <a:gd name="connsiteY845" fmla="*/ 2378596 h 6858000"/>
              <a:gd name="connsiteX846" fmla="*/ 5817651 w 7467600"/>
              <a:gd name="connsiteY846" fmla="*/ 3023919 h 6858000"/>
              <a:gd name="connsiteX847" fmla="*/ 5729634 w 7467600"/>
              <a:gd name="connsiteY847" fmla="*/ 3051849 h 6858000"/>
              <a:gd name="connsiteX848" fmla="*/ 5611018 w 7467600"/>
              <a:gd name="connsiteY848" fmla="*/ 2316769 h 6858000"/>
              <a:gd name="connsiteX849" fmla="*/ 5687608 w 7467600"/>
              <a:gd name="connsiteY849" fmla="*/ 2039972 h 6858000"/>
              <a:gd name="connsiteX850" fmla="*/ 5657554 w 7467600"/>
              <a:gd name="connsiteY850" fmla="*/ 1576445 h 6858000"/>
              <a:gd name="connsiteX851" fmla="*/ 5150475 w 7467600"/>
              <a:gd name="connsiteY851" fmla="*/ 1274012 h 6858000"/>
              <a:gd name="connsiteX852" fmla="*/ 5349142 w 7467600"/>
              <a:gd name="connsiteY852" fmla="*/ 2204405 h 6858000"/>
              <a:gd name="connsiteX853" fmla="*/ 5262214 w 7467600"/>
              <a:gd name="connsiteY853" fmla="*/ 2233836 h 6858000"/>
              <a:gd name="connsiteX854" fmla="*/ 4981539 w 7467600"/>
              <a:gd name="connsiteY854" fmla="*/ 1542201 h 6858000"/>
              <a:gd name="connsiteX855" fmla="*/ 4958461 w 7467600"/>
              <a:gd name="connsiteY855" fmla="*/ 1136957 h 6858000"/>
              <a:gd name="connsiteX856" fmla="*/ 4655015 w 7467600"/>
              <a:gd name="connsiteY856" fmla="*/ 891426 h 6858000"/>
              <a:gd name="connsiteX857" fmla="*/ 4348002 w 7467600"/>
              <a:gd name="connsiteY857" fmla="*/ 2205895 h 6858000"/>
              <a:gd name="connsiteX858" fmla="*/ 4262250 w 7467600"/>
              <a:gd name="connsiteY858" fmla="*/ 2219972 h 6858000"/>
              <a:gd name="connsiteX859" fmla="*/ 4550611 w 7467600"/>
              <a:gd name="connsiteY859" fmla="*/ 817540 h 6858000"/>
              <a:gd name="connsiteX860" fmla="*/ 4564418 w 7467600"/>
              <a:gd name="connsiteY860" fmla="*/ 808293 h 6858000"/>
              <a:gd name="connsiteX861" fmla="*/ 4266388 w 7467600"/>
              <a:gd name="connsiteY861" fmla="*/ 500083 h 6858000"/>
              <a:gd name="connsiteX862" fmla="*/ 4032842 w 7467600"/>
              <a:gd name="connsiteY862" fmla="*/ 211809 h 6858000"/>
              <a:gd name="connsiteX863" fmla="*/ 3882765 w 7467600"/>
              <a:gd name="connsiteY863" fmla="*/ 0 h 6858000"/>
              <a:gd name="connsiteX864" fmla="*/ 3721337 w 7467600"/>
              <a:gd name="connsiteY864" fmla="*/ 0 h 6858000"/>
              <a:gd name="connsiteX865" fmla="*/ 3797544 w 7467600"/>
              <a:gd name="connsiteY865" fmla="*/ 0 h 6858000"/>
              <a:gd name="connsiteX866" fmla="*/ 3775734 w 7467600"/>
              <a:gd name="connsiteY866" fmla="*/ 95131 h 6858000"/>
              <a:gd name="connsiteX867" fmla="*/ 3724807 w 7467600"/>
              <a:gd name="connsiteY867" fmla="*/ 272257 h 6858000"/>
              <a:gd name="connsiteX868" fmla="*/ 3726844 w 7467600"/>
              <a:gd name="connsiteY868" fmla="*/ 282988 h 6858000"/>
              <a:gd name="connsiteX869" fmla="*/ 3742664 w 7467600"/>
              <a:gd name="connsiteY869" fmla="*/ 279918 h 6858000"/>
              <a:gd name="connsiteX870" fmla="*/ 4103910 w 7467600"/>
              <a:gd name="connsiteY870" fmla="*/ 1161917 h 6858000"/>
              <a:gd name="connsiteX871" fmla="*/ 4020269 w 7467600"/>
              <a:gd name="connsiteY871" fmla="*/ 1200406 h 6858000"/>
              <a:gd name="connsiteX872" fmla="*/ 3674882 w 7467600"/>
              <a:gd name="connsiteY872" fmla="*/ 488524 h 6858000"/>
              <a:gd name="connsiteX873" fmla="*/ 3132682 w 7467600"/>
              <a:gd name="connsiteY873" fmla="*/ 1072284 h 6858000"/>
              <a:gd name="connsiteX874" fmla="*/ 2716346 w 7467600"/>
              <a:gd name="connsiteY874" fmla="*/ 1276376 h 6858000"/>
              <a:gd name="connsiteX875" fmla="*/ 2716772 w 7467600"/>
              <a:gd name="connsiteY875" fmla="*/ 1255462 h 6858000"/>
              <a:gd name="connsiteX876" fmla="*/ 3471096 w 7467600"/>
              <a:gd name="connsiteY876" fmla="*/ 437072 h 6858000"/>
              <a:gd name="connsiteX877" fmla="*/ 3639057 w 7467600"/>
              <a:gd name="connsiteY877" fmla="*/ 286334 h 6858000"/>
              <a:gd name="connsiteX878" fmla="*/ 3640309 w 7467600"/>
              <a:gd name="connsiteY878" fmla="*/ 284664 h 6858000"/>
              <a:gd name="connsiteX879" fmla="*/ 3646022 w 7467600"/>
              <a:gd name="connsiteY879" fmla="*/ 276711 h 6858000"/>
              <a:gd name="connsiteX880" fmla="*/ 3707943 w 7467600"/>
              <a:gd name="connsiteY880" fmla="*/ 65958 h 6858000"/>
              <a:gd name="connsiteX881" fmla="*/ 3721337 w 7467600"/>
              <a:gd name="connsiteY881" fmla="*/ 0 h 6858000"/>
              <a:gd name="connsiteX882" fmla="*/ 2867960 w 7467600"/>
              <a:gd name="connsiteY882" fmla="*/ 0 h 6858000"/>
              <a:gd name="connsiteX883" fmla="*/ 2926351 w 7467600"/>
              <a:gd name="connsiteY883" fmla="*/ 0 h 6858000"/>
              <a:gd name="connsiteX884" fmla="*/ 2902823 w 7467600"/>
              <a:gd name="connsiteY884" fmla="*/ 262929 h 6858000"/>
              <a:gd name="connsiteX885" fmla="*/ 2940663 w 7467600"/>
              <a:gd name="connsiteY885" fmla="*/ 140884 h 6858000"/>
              <a:gd name="connsiteX886" fmla="*/ 2947039 w 7467600"/>
              <a:gd name="connsiteY886" fmla="*/ 122524 h 6858000"/>
              <a:gd name="connsiteX887" fmla="*/ 2984316 w 7467600"/>
              <a:gd name="connsiteY887" fmla="*/ 0 h 6858000"/>
              <a:gd name="connsiteX888" fmla="*/ 3016114 w 7467600"/>
              <a:gd name="connsiteY888" fmla="*/ 0 h 6858000"/>
              <a:gd name="connsiteX889" fmla="*/ 2979949 w 7467600"/>
              <a:gd name="connsiteY889" fmla="*/ 119274 h 6858000"/>
              <a:gd name="connsiteX890" fmla="*/ 3023879 w 7467600"/>
              <a:gd name="connsiteY890" fmla="*/ 0 h 6858000"/>
              <a:gd name="connsiteX891" fmla="*/ 3105400 w 7467600"/>
              <a:gd name="connsiteY891" fmla="*/ 0 h 6858000"/>
              <a:gd name="connsiteX892" fmla="*/ 3094669 w 7467600"/>
              <a:gd name="connsiteY892" fmla="*/ 30308 h 6858000"/>
              <a:gd name="connsiteX893" fmla="*/ 2901945 w 7467600"/>
              <a:gd name="connsiteY893" fmla="*/ 466538 h 6858000"/>
              <a:gd name="connsiteX894" fmla="*/ 2815209 w 7467600"/>
              <a:gd name="connsiteY894" fmla="*/ 497361 h 6858000"/>
              <a:gd name="connsiteX895" fmla="*/ 2844845 w 7467600"/>
              <a:gd name="connsiteY895" fmla="*/ 127638 h 6858000"/>
              <a:gd name="connsiteX896" fmla="*/ 2867960 w 7467600"/>
              <a:gd name="connsiteY896" fmla="*/ 0 h 6858000"/>
              <a:gd name="connsiteX897" fmla="*/ 1057230 w 7467600"/>
              <a:gd name="connsiteY897" fmla="*/ 0 h 6858000"/>
              <a:gd name="connsiteX898" fmla="*/ 1111003 w 7467600"/>
              <a:gd name="connsiteY898" fmla="*/ 0 h 6858000"/>
              <a:gd name="connsiteX899" fmla="*/ 1125553 w 7467600"/>
              <a:gd name="connsiteY899" fmla="*/ 52588 h 6858000"/>
              <a:gd name="connsiteX900" fmla="*/ 1304276 w 7467600"/>
              <a:gd name="connsiteY900" fmla="*/ 476275 h 6858000"/>
              <a:gd name="connsiteX901" fmla="*/ 1492066 w 7467600"/>
              <a:gd name="connsiteY901" fmla="*/ 886333 h 6858000"/>
              <a:gd name="connsiteX902" fmla="*/ 1423698 w 7467600"/>
              <a:gd name="connsiteY902" fmla="*/ 710817 h 6858000"/>
              <a:gd name="connsiteX903" fmla="*/ 1357609 w 7467600"/>
              <a:gd name="connsiteY903" fmla="*/ 532892 h 6858000"/>
              <a:gd name="connsiteX904" fmla="*/ 1309550 w 7467600"/>
              <a:gd name="connsiteY904" fmla="*/ 374031 h 6858000"/>
              <a:gd name="connsiteX905" fmla="*/ 1193673 w 7467600"/>
              <a:gd name="connsiteY905" fmla="*/ 49533 h 6858000"/>
              <a:gd name="connsiteX906" fmla="*/ 1164391 w 7467600"/>
              <a:gd name="connsiteY906" fmla="*/ 0 h 6858000"/>
              <a:gd name="connsiteX907" fmla="*/ 1200666 w 7467600"/>
              <a:gd name="connsiteY907" fmla="*/ 0 h 6858000"/>
              <a:gd name="connsiteX908" fmla="*/ 1223408 w 7467600"/>
              <a:gd name="connsiteY908" fmla="*/ 38996 h 6858000"/>
              <a:gd name="connsiteX909" fmla="*/ 1339635 w 7467600"/>
              <a:gd name="connsiteY909" fmla="*/ 365517 h 6858000"/>
              <a:gd name="connsiteX910" fmla="*/ 1387469 w 7467600"/>
              <a:gd name="connsiteY910" fmla="*/ 523079 h 6858000"/>
              <a:gd name="connsiteX911" fmla="*/ 1452685 w 7467600"/>
              <a:gd name="connsiteY911" fmla="*/ 699806 h 6858000"/>
              <a:gd name="connsiteX912" fmla="*/ 1492092 w 7467600"/>
              <a:gd name="connsiteY912" fmla="*/ 800424 h 6858000"/>
              <a:gd name="connsiteX913" fmla="*/ 1455302 w 7467600"/>
              <a:gd name="connsiteY913" fmla="*/ 632913 h 6858000"/>
              <a:gd name="connsiteX914" fmla="*/ 1222336 w 7467600"/>
              <a:gd name="connsiteY914" fmla="*/ 9480 h 6858000"/>
              <a:gd name="connsiteX915" fmla="*/ 1214634 w 7467600"/>
              <a:gd name="connsiteY915" fmla="*/ 0 h 6858000"/>
              <a:gd name="connsiteX916" fmla="*/ 1289827 w 7467600"/>
              <a:gd name="connsiteY916" fmla="*/ 0 h 6858000"/>
              <a:gd name="connsiteX917" fmla="*/ 1321076 w 7467600"/>
              <a:gd name="connsiteY917" fmla="*/ 59722 h 6858000"/>
              <a:gd name="connsiteX918" fmla="*/ 1512579 w 7467600"/>
              <a:gd name="connsiteY918" fmla="*/ 626441 h 6858000"/>
              <a:gd name="connsiteX919" fmla="*/ 1506076 w 7467600"/>
              <a:gd name="connsiteY919" fmla="*/ 1089289 h 6858000"/>
              <a:gd name="connsiteX920" fmla="*/ 1486346 w 7467600"/>
              <a:gd name="connsiteY920" fmla="*/ 1079919 h 6858000"/>
              <a:gd name="connsiteX921" fmla="*/ 1070511 w 7467600"/>
              <a:gd name="connsiteY921" fmla="*/ 48609 h 6858000"/>
              <a:gd name="connsiteX922" fmla="*/ 1057230 w 7467600"/>
              <a:gd name="connsiteY922" fmla="*/ 0 h 6858000"/>
              <a:gd name="connsiteX923" fmla="*/ 43151 w 7467600"/>
              <a:gd name="connsiteY923" fmla="*/ 0 h 6858000"/>
              <a:gd name="connsiteX924" fmla="*/ 95283 w 7467600"/>
              <a:gd name="connsiteY924" fmla="*/ 0 h 6858000"/>
              <a:gd name="connsiteX925" fmla="*/ 300708 w 7467600"/>
              <a:gd name="connsiteY925" fmla="*/ 154571 h 6858000"/>
              <a:gd name="connsiteX926" fmla="*/ 530414 w 7467600"/>
              <a:gd name="connsiteY926" fmla="*/ 354673 h 6858000"/>
              <a:gd name="connsiteX927" fmla="*/ 333785 w 7467600"/>
              <a:gd name="connsiteY927" fmla="*/ 161564 h 6858000"/>
              <a:gd name="connsiteX928" fmla="*/ 147005 w 7467600"/>
              <a:gd name="connsiteY928" fmla="*/ 0 h 6858000"/>
              <a:gd name="connsiteX929" fmla="*/ 272509 w 7467600"/>
              <a:gd name="connsiteY929" fmla="*/ 0 h 6858000"/>
              <a:gd name="connsiteX930" fmla="*/ 326276 w 7467600"/>
              <a:gd name="connsiteY930" fmla="*/ 45847 h 6858000"/>
              <a:gd name="connsiteX931" fmla="*/ 823759 w 7467600"/>
              <a:gd name="connsiteY931" fmla="*/ 574145 h 6858000"/>
              <a:gd name="connsiteX932" fmla="*/ 811254 w 7467600"/>
              <a:gd name="connsiteY932" fmla="*/ 665546 h 6858000"/>
              <a:gd name="connsiteX933" fmla="*/ 154042 w 7467600"/>
              <a:gd name="connsiteY933" fmla="*/ 261522 h 6858000"/>
              <a:gd name="connsiteX934" fmla="*/ 13550 w 7467600"/>
              <a:gd name="connsiteY934" fmla="*/ 158423 h 6858000"/>
              <a:gd name="connsiteX935" fmla="*/ 0 w 7467600"/>
              <a:gd name="connsiteY935" fmla="*/ 146618 h 6858000"/>
              <a:gd name="connsiteX936" fmla="*/ 0 w 7467600"/>
              <a:gd name="connsiteY936" fmla="*/ 59161 h 6858000"/>
              <a:gd name="connsiteX937" fmla="*/ 45427 w 7467600"/>
              <a:gd name="connsiteY937" fmla="*/ 101078 h 6858000"/>
              <a:gd name="connsiteX938" fmla="*/ 630103 w 7467600"/>
              <a:gd name="connsiteY938" fmla="*/ 485885 h 6858000"/>
              <a:gd name="connsiteX939" fmla="*/ 532040 w 7467600"/>
              <a:gd name="connsiteY939" fmla="*/ 399359 h 6858000"/>
              <a:gd name="connsiteX940" fmla="*/ 517618 w 7467600"/>
              <a:gd name="connsiteY940" fmla="*/ 385726 h 6858000"/>
              <a:gd name="connsiteX941" fmla="*/ 285074 w 7467600"/>
              <a:gd name="connsiteY941" fmla="*/ 182755 h 6858000"/>
              <a:gd name="connsiteX942" fmla="*/ 43151 w 7467600"/>
              <a:gd name="connsiteY942"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289862 w 7467600"/>
              <a:gd name="connsiteY4" fmla="*/ 6659827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289862 w 7467600"/>
              <a:gd name="connsiteY9" fmla="*/ 6659827 h 6858000"/>
              <a:gd name="connsiteX10" fmla="*/ 1019354 w 7467600"/>
              <a:gd name="connsiteY10" fmla="*/ 6315006 h 6858000"/>
              <a:gd name="connsiteX11" fmla="*/ 441046 w 7467600"/>
              <a:gd name="connsiteY11" fmla="*/ 6691153 h 6858000"/>
              <a:gd name="connsiteX12" fmla="*/ 1019354 w 7467600"/>
              <a:gd name="connsiteY12" fmla="*/ 6315006 h 6858000"/>
              <a:gd name="connsiteX13" fmla="*/ 991680 w 7467600"/>
              <a:gd name="connsiteY13" fmla="*/ 6298413 h 6858000"/>
              <a:gd name="connsiteX14" fmla="*/ 409060 w 7467600"/>
              <a:gd name="connsiteY14" fmla="*/ 6671470 h 6858000"/>
              <a:gd name="connsiteX15" fmla="*/ 991680 w 7467600"/>
              <a:gd name="connsiteY15" fmla="*/ 6298413 h 6858000"/>
              <a:gd name="connsiteX16" fmla="*/ 103333 w 7467600"/>
              <a:gd name="connsiteY16" fmla="*/ 5699602 h 6858000"/>
              <a:gd name="connsiteX17" fmla="*/ 233938 w 7467600"/>
              <a:gd name="connsiteY17" fmla="*/ 5809416 h 6858000"/>
              <a:gd name="connsiteX18" fmla="*/ 883580 w 7467600"/>
              <a:gd name="connsiteY18" fmla="*/ 6180710 h 6858000"/>
              <a:gd name="connsiteX19" fmla="*/ 487337 w 7467600"/>
              <a:gd name="connsiteY19" fmla="*/ 5950182 h 6858000"/>
              <a:gd name="connsiteX20" fmla="*/ 354051 w 7467600"/>
              <a:gd name="connsiteY20" fmla="*/ 5854912 h 6858000"/>
              <a:gd name="connsiteX21" fmla="*/ 195436 w 7467600"/>
              <a:gd name="connsiteY21" fmla="*/ 5755068 h 6858000"/>
              <a:gd name="connsiteX22" fmla="*/ 103333 w 7467600"/>
              <a:gd name="connsiteY22" fmla="*/ 5699602 h 6858000"/>
              <a:gd name="connsiteX23" fmla="*/ 5539432 w 7467600"/>
              <a:gd name="connsiteY23" fmla="*/ 5642928 h 6858000"/>
              <a:gd name="connsiteX24" fmla="*/ 5555462 w 7467600"/>
              <a:gd name="connsiteY24" fmla="*/ 5694454 h 6858000"/>
              <a:gd name="connsiteX25" fmla="*/ 5828270 w 7467600"/>
              <a:gd name="connsiteY25" fmla="*/ 6320663 h 6858000"/>
              <a:gd name="connsiteX26" fmla="*/ 5947416 w 7467600"/>
              <a:gd name="connsiteY26" fmla="*/ 6574846 h 6858000"/>
              <a:gd name="connsiteX27" fmla="*/ 5539432 w 7467600"/>
              <a:gd name="connsiteY27" fmla="*/ 5642928 h 6858000"/>
              <a:gd name="connsiteX28" fmla="*/ 51253 w 7467600"/>
              <a:gd name="connsiteY28" fmla="*/ 5631825 h 6858000"/>
              <a:gd name="connsiteX29" fmla="*/ 211622 w 7467600"/>
              <a:gd name="connsiteY29" fmla="*/ 5728803 h 6858000"/>
              <a:gd name="connsiteX30" fmla="*/ 371652 w 7467600"/>
              <a:gd name="connsiteY30" fmla="*/ 5829062 h 6858000"/>
              <a:gd name="connsiteX31" fmla="*/ 505903 w 7467600"/>
              <a:gd name="connsiteY31" fmla="*/ 5925221 h 6858000"/>
              <a:gd name="connsiteX32" fmla="*/ 899240 w 7467600"/>
              <a:gd name="connsiteY32" fmla="*/ 6153068 h 6858000"/>
              <a:gd name="connsiteX33" fmla="*/ 988114 w 7467600"/>
              <a:gd name="connsiteY33" fmla="*/ 6174204 h 6858000"/>
              <a:gd name="connsiteX34" fmla="*/ 845971 w 7467600"/>
              <a:gd name="connsiteY34" fmla="*/ 6067177 h 6858000"/>
              <a:gd name="connsiteX35" fmla="*/ 448057 w 7467600"/>
              <a:gd name="connsiteY35" fmla="*/ 5841376 h 6858000"/>
              <a:gd name="connsiteX36" fmla="*/ 51253 w 7467600"/>
              <a:gd name="connsiteY36" fmla="*/ 5631825 h 6858000"/>
              <a:gd name="connsiteX37" fmla="*/ 2606687 w 7467600"/>
              <a:gd name="connsiteY37" fmla="*/ 5630718 h 6858000"/>
              <a:gd name="connsiteX38" fmla="*/ 2645658 w 7467600"/>
              <a:gd name="connsiteY38" fmla="*/ 6640259 h 6858000"/>
              <a:gd name="connsiteX39" fmla="*/ 2606687 w 7467600"/>
              <a:gd name="connsiteY39" fmla="*/ 5630718 h 6858000"/>
              <a:gd name="connsiteX40" fmla="*/ 3642057 w 7467600"/>
              <a:gd name="connsiteY40" fmla="*/ 5573487 h 6858000"/>
              <a:gd name="connsiteX41" fmla="*/ 3632981 w 7467600"/>
              <a:gd name="connsiteY41" fmla="*/ 5579437 h 6858000"/>
              <a:gd name="connsiteX42" fmla="*/ 3382436 w 7467600"/>
              <a:gd name="connsiteY42" fmla="*/ 5952726 h 6858000"/>
              <a:gd name="connsiteX43" fmla="*/ 3191929 w 7467600"/>
              <a:gd name="connsiteY43" fmla="*/ 6662669 h 6858000"/>
              <a:gd name="connsiteX44" fmla="*/ 3369898 w 7467600"/>
              <a:gd name="connsiteY44" fmla="*/ 6081771 h 6858000"/>
              <a:gd name="connsiteX45" fmla="*/ 3642057 w 7467600"/>
              <a:gd name="connsiteY45" fmla="*/ 5573487 h 6858000"/>
              <a:gd name="connsiteX46" fmla="*/ 2650666 w 7467600"/>
              <a:gd name="connsiteY46" fmla="*/ 5530686 h 6858000"/>
              <a:gd name="connsiteX47" fmla="*/ 2650249 w 7467600"/>
              <a:gd name="connsiteY47" fmla="*/ 5532101 h 6858000"/>
              <a:gd name="connsiteX48" fmla="*/ 2663808 w 7467600"/>
              <a:gd name="connsiteY48" fmla="*/ 6535215 h 6858000"/>
              <a:gd name="connsiteX49" fmla="*/ 2665418 w 7467600"/>
              <a:gd name="connsiteY49" fmla="*/ 6132756 h 6858000"/>
              <a:gd name="connsiteX50" fmla="*/ 2650666 w 7467600"/>
              <a:gd name="connsiteY50" fmla="*/ 5530686 h 6858000"/>
              <a:gd name="connsiteX51" fmla="*/ 2680277 w 7467600"/>
              <a:gd name="connsiteY51" fmla="*/ 5479204 h 6858000"/>
              <a:gd name="connsiteX52" fmla="*/ 2678972 w 7467600"/>
              <a:gd name="connsiteY52" fmla="*/ 5481582 h 6858000"/>
              <a:gd name="connsiteX53" fmla="*/ 2696666 w 7467600"/>
              <a:gd name="connsiteY53" fmla="*/ 6133836 h 6858000"/>
              <a:gd name="connsiteX54" fmla="*/ 2695769 w 7467600"/>
              <a:gd name="connsiteY54" fmla="*/ 6390955 h 6858000"/>
              <a:gd name="connsiteX55" fmla="*/ 2739893 w 7467600"/>
              <a:gd name="connsiteY55" fmla="*/ 6108357 h 6858000"/>
              <a:gd name="connsiteX56" fmla="*/ 2680277 w 7467600"/>
              <a:gd name="connsiteY56" fmla="*/ 5479204 h 6858000"/>
              <a:gd name="connsiteX57" fmla="*/ 1132195 w 7467600"/>
              <a:gd name="connsiteY57" fmla="*/ 5467980 h 6858000"/>
              <a:gd name="connsiteX58" fmla="*/ 1679056 w 7467600"/>
              <a:gd name="connsiteY58" fmla="*/ 5516907 h 6858000"/>
              <a:gd name="connsiteX59" fmla="*/ 2128648 w 7467600"/>
              <a:gd name="connsiteY59" fmla="*/ 5474249 h 6858000"/>
              <a:gd name="connsiteX60" fmla="*/ 1825619 w 7467600"/>
              <a:gd name="connsiteY60" fmla="*/ 5478447 h 6858000"/>
              <a:gd name="connsiteX61" fmla="*/ 1737798 w 7467600"/>
              <a:gd name="connsiteY61" fmla="*/ 5483353 h 6858000"/>
              <a:gd name="connsiteX62" fmla="*/ 1132195 w 7467600"/>
              <a:gd name="connsiteY62" fmla="*/ 5467980 h 6858000"/>
              <a:gd name="connsiteX63" fmla="*/ 1456157 w 7467600"/>
              <a:gd name="connsiteY63" fmla="*/ 5371404 h 6858000"/>
              <a:gd name="connsiteX64" fmla="*/ 1244432 w 7467600"/>
              <a:gd name="connsiteY64" fmla="*/ 5385601 h 6858000"/>
              <a:gd name="connsiteX65" fmla="*/ 973990 w 7467600"/>
              <a:gd name="connsiteY65" fmla="*/ 5424940 h 6858000"/>
              <a:gd name="connsiteX66" fmla="*/ 1103809 w 7467600"/>
              <a:gd name="connsiteY66" fmla="*/ 5433720 h 6858000"/>
              <a:gd name="connsiteX67" fmla="*/ 1123454 w 7467600"/>
              <a:gd name="connsiteY67" fmla="*/ 5435727 h 6858000"/>
              <a:gd name="connsiteX68" fmla="*/ 1737017 w 7467600"/>
              <a:gd name="connsiteY68" fmla="*/ 5452183 h 6858000"/>
              <a:gd name="connsiteX69" fmla="*/ 1824397 w 7467600"/>
              <a:gd name="connsiteY69" fmla="*/ 5447757 h 6858000"/>
              <a:gd name="connsiteX70" fmla="*/ 2070059 w 7467600"/>
              <a:gd name="connsiteY70" fmla="*/ 5441660 h 6858000"/>
              <a:gd name="connsiteX71" fmla="*/ 1456157 w 7467600"/>
              <a:gd name="connsiteY71" fmla="*/ 5371404 h 6858000"/>
              <a:gd name="connsiteX72" fmla="*/ 4988186 w 7467600"/>
              <a:gd name="connsiteY72" fmla="*/ 5216467 h 6858000"/>
              <a:gd name="connsiteX73" fmla="*/ 4777334 w 7467600"/>
              <a:gd name="connsiteY73" fmla="*/ 5406072 h 6858000"/>
              <a:gd name="connsiteX74" fmla="*/ 4718341 w 7467600"/>
              <a:gd name="connsiteY74" fmla="*/ 5468043 h 6858000"/>
              <a:gd name="connsiteX75" fmla="*/ 4604655 w 7467600"/>
              <a:gd name="connsiteY75" fmla="*/ 5583434 h 6858000"/>
              <a:gd name="connsiteX76" fmla="*/ 4565074 w 7467600"/>
              <a:gd name="connsiteY76" fmla="*/ 5618550 h 6858000"/>
              <a:gd name="connsiteX77" fmla="*/ 4988186 w 7467600"/>
              <a:gd name="connsiteY77" fmla="*/ 5216467 h 6858000"/>
              <a:gd name="connsiteX78" fmla="*/ 4978032 w 7467600"/>
              <a:gd name="connsiteY78" fmla="*/ 5183809 h 6858000"/>
              <a:gd name="connsiteX79" fmla="*/ 4463413 w 7467600"/>
              <a:gd name="connsiteY79" fmla="*/ 5615162 h 6858000"/>
              <a:gd name="connsiteX80" fmla="*/ 4358134 w 7467600"/>
              <a:gd name="connsiteY80" fmla="*/ 5742791 h 6858000"/>
              <a:gd name="connsiteX81" fmla="*/ 4376219 w 7467600"/>
              <a:gd name="connsiteY81" fmla="*/ 5729027 h 6858000"/>
              <a:gd name="connsiteX82" fmla="*/ 4582340 w 7467600"/>
              <a:gd name="connsiteY82" fmla="*/ 5561037 h 6858000"/>
              <a:gd name="connsiteX83" fmla="*/ 4694684 w 7467600"/>
              <a:gd name="connsiteY83" fmla="*/ 5447098 h 6858000"/>
              <a:gd name="connsiteX84" fmla="*/ 4754123 w 7467600"/>
              <a:gd name="connsiteY84" fmla="*/ 5384643 h 6858000"/>
              <a:gd name="connsiteX85" fmla="*/ 4978032 w 7467600"/>
              <a:gd name="connsiteY85" fmla="*/ 5183809 h 6858000"/>
              <a:gd name="connsiteX86" fmla="*/ 1903353 w 7467600"/>
              <a:gd name="connsiteY86" fmla="*/ 5044827 h 6858000"/>
              <a:gd name="connsiteX87" fmla="*/ 1936931 w 7467600"/>
              <a:gd name="connsiteY87" fmla="*/ 5093954 h 6858000"/>
              <a:gd name="connsiteX88" fmla="*/ 2195868 w 7467600"/>
              <a:gd name="connsiteY88" fmla="*/ 5396574 h 6858000"/>
              <a:gd name="connsiteX89" fmla="*/ 2088852 w 7467600"/>
              <a:gd name="connsiteY89" fmla="*/ 5166123 h 6858000"/>
              <a:gd name="connsiteX90" fmla="*/ 1958241 w 7467600"/>
              <a:gd name="connsiteY90" fmla="*/ 5067955 h 6858000"/>
              <a:gd name="connsiteX91" fmla="*/ 1903353 w 7467600"/>
              <a:gd name="connsiteY91" fmla="*/ 5044827 h 6858000"/>
              <a:gd name="connsiteX92" fmla="*/ 1979378 w 7467600"/>
              <a:gd name="connsiteY92" fmla="*/ 4769504 h 6858000"/>
              <a:gd name="connsiteX93" fmla="*/ 2882120 w 7467600"/>
              <a:gd name="connsiteY93" fmla="*/ 5064547 h 6858000"/>
              <a:gd name="connsiteX94" fmla="*/ 2793103 w 7467600"/>
              <a:gd name="connsiteY94" fmla="*/ 5039699 h 6858000"/>
              <a:gd name="connsiteX95" fmla="*/ 2770041 w 7467600"/>
              <a:gd name="connsiteY95" fmla="*/ 5033634 h 6858000"/>
              <a:gd name="connsiteX96" fmla="*/ 1979378 w 7467600"/>
              <a:gd name="connsiteY96" fmla="*/ 4769504 h 6858000"/>
              <a:gd name="connsiteX97" fmla="*/ 1927410 w 7467600"/>
              <a:gd name="connsiteY97" fmla="*/ 4716164 h 6858000"/>
              <a:gd name="connsiteX98" fmla="*/ 1959587 w 7467600"/>
              <a:gd name="connsiteY98" fmla="*/ 4728849 h 6858000"/>
              <a:gd name="connsiteX99" fmla="*/ 2777707 w 7467600"/>
              <a:gd name="connsiteY99" fmla="*/ 5003991 h 6858000"/>
              <a:gd name="connsiteX100" fmla="*/ 2800768 w 7467600"/>
              <a:gd name="connsiteY100" fmla="*/ 5010056 h 6858000"/>
              <a:gd name="connsiteX101" fmla="*/ 2879408 w 7467600"/>
              <a:gd name="connsiteY101" fmla="*/ 5031590 h 6858000"/>
              <a:gd name="connsiteX102" fmla="*/ 2862295 w 7467600"/>
              <a:gd name="connsiteY102" fmla="*/ 5022958 h 6858000"/>
              <a:gd name="connsiteX103" fmla="*/ 2813343 w 7467600"/>
              <a:gd name="connsiteY103" fmla="*/ 4998369 h 6858000"/>
              <a:gd name="connsiteX104" fmla="*/ 2646245 w 7467600"/>
              <a:gd name="connsiteY104" fmla="*/ 4930999 h 6858000"/>
              <a:gd name="connsiteX105" fmla="*/ 1999243 w 7467600"/>
              <a:gd name="connsiteY105" fmla="*/ 4730524 h 6858000"/>
              <a:gd name="connsiteX106" fmla="*/ 1979527 w 7467600"/>
              <a:gd name="connsiteY106" fmla="*/ 4726651 h 6858000"/>
              <a:gd name="connsiteX107" fmla="*/ 1927410 w 7467600"/>
              <a:gd name="connsiteY107" fmla="*/ 4716164 h 6858000"/>
              <a:gd name="connsiteX108" fmla="*/ 1997014 w 7467600"/>
              <a:gd name="connsiteY108" fmla="*/ 4698007 h 6858000"/>
              <a:gd name="connsiteX109" fmla="*/ 2005458 w 7467600"/>
              <a:gd name="connsiteY109" fmla="*/ 4699540 h 6858000"/>
              <a:gd name="connsiteX110" fmla="*/ 2657186 w 7467600"/>
              <a:gd name="connsiteY110" fmla="*/ 4901687 h 6858000"/>
              <a:gd name="connsiteX111" fmla="*/ 2826662 w 7467600"/>
              <a:gd name="connsiteY111" fmla="*/ 4970362 h 6858000"/>
              <a:gd name="connsiteX112" fmla="*/ 2876100 w 7467600"/>
              <a:gd name="connsiteY112" fmla="*/ 4995397 h 6858000"/>
              <a:gd name="connsiteX113" fmla="*/ 3042600 w 7467600"/>
              <a:gd name="connsiteY113" fmla="*/ 5059532 h 6858000"/>
              <a:gd name="connsiteX114" fmla="*/ 1997014 w 7467600"/>
              <a:gd name="connsiteY114" fmla="*/ 4698007 h 6858000"/>
              <a:gd name="connsiteX115" fmla="*/ 2305292 w 7467600"/>
              <a:gd name="connsiteY115" fmla="*/ 4219492 h 6858000"/>
              <a:gd name="connsiteX116" fmla="*/ 3360922 w 7467600"/>
              <a:gd name="connsiteY116" fmla="*/ 4529373 h 6858000"/>
              <a:gd name="connsiteX117" fmla="*/ 3492420 w 7467600"/>
              <a:gd name="connsiteY117" fmla="*/ 4510145 h 6858000"/>
              <a:gd name="connsiteX118" fmla="*/ 3364086 w 7467600"/>
              <a:gd name="connsiteY118" fmla="*/ 4480340 h 6858000"/>
              <a:gd name="connsiteX119" fmla="*/ 3225818 w 7467600"/>
              <a:gd name="connsiteY119" fmla="*/ 4411822 h 6858000"/>
              <a:gd name="connsiteX120" fmla="*/ 3129696 w 7467600"/>
              <a:gd name="connsiteY120" fmla="*/ 4360704 h 6858000"/>
              <a:gd name="connsiteX121" fmla="*/ 2814545 w 7467600"/>
              <a:gd name="connsiteY121" fmla="*/ 4282955 h 6858000"/>
              <a:gd name="connsiteX122" fmla="*/ 2305292 w 7467600"/>
              <a:gd name="connsiteY122" fmla="*/ 4219492 h 6858000"/>
              <a:gd name="connsiteX123" fmla="*/ 2626982 w 7467600"/>
              <a:gd name="connsiteY123" fmla="*/ 4206450 h 6858000"/>
              <a:gd name="connsiteX124" fmla="*/ 2490617 w 7467600"/>
              <a:gd name="connsiteY124" fmla="*/ 4206951 h 6858000"/>
              <a:gd name="connsiteX125" fmla="*/ 2819869 w 7467600"/>
              <a:gd name="connsiteY125" fmla="*/ 4252936 h 6858000"/>
              <a:gd name="connsiteX126" fmla="*/ 3143018 w 7467600"/>
              <a:gd name="connsiteY126" fmla="*/ 4332698 h 6858000"/>
              <a:gd name="connsiteX127" fmla="*/ 3241520 w 7467600"/>
              <a:gd name="connsiteY127" fmla="*/ 4385112 h 6858000"/>
              <a:gd name="connsiteX128" fmla="*/ 3374575 w 7467600"/>
              <a:gd name="connsiteY128" fmla="*/ 4451517 h 6858000"/>
              <a:gd name="connsiteX129" fmla="*/ 3505221 w 7467600"/>
              <a:gd name="connsiteY129" fmla="*/ 4480757 h 6858000"/>
              <a:gd name="connsiteX130" fmla="*/ 2626982 w 7467600"/>
              <a:gd name="connsiteY130" fmla="*/ 4206450 h 6858000"/>
              <a:gd name="connsiteX131" fmla="*/ 1310106 w 7467600"/>
              <a:gd name="connsiteY131" fmla="*/ 3943217 h 6858000"/>
              <a:gd name="connsiteX132" fmla="*/ 854994 w 7467600"/>
              <a:gd name="connsiteY132" fmla="*/ 4399136 h 6858000"/>
              <a:gd name="connsiteX133" fmla="*/ 742462 w 7467600"/>
              <a:gd name="connsiteY133" fmla="*/ 4594648 h 6858000"/>
              <a:gd name="connsiteX134" fmla="*/ 820602 w 7467600"/>
              <a:gd name="connsiteY134" fmla="*/ 4485915 h 6858000"/>
              <a:gd name="connsiteX135" fmla="*/ 878295 w 7467600"/>
              <a:gd name="connsiteY135" fmla="*/ 4403594 h 6858000"/>
              <a:gd name="connsiteX136" fmla="*/ 1240607 w 7467600"/>
              <a:gd name="connsiteY136" fmla="*/ 4010401 h 6858000"/>
              <a:gd name="connsiteX137" fmla="*/ 1310106 w 7467600"/>
              <a:gd name="connsiteY137" fmla="*/ 3943217 h 6858000"/>
              <a:gd name="connsiteX138" fmla="*/ 1423113 w 7467600"/>
              <a:gd name="connsiteY138" fmla="*/ 3874565 h 6858000"/>
              <a:gd name="connsiteX139" fmla="*/ 1260565 w 7467600"/>
              <a:gd name="connsiteY139" fmla="*/ 4031982 h 6858000"/>
              <a:gd name="connsiteX140" fmla="*/ 901900 w 7467600"/>
              <a:gd name="connsiteY140" fmla="*/ 4421236 h 6858000"/>
              <a:gd name="connsiteX141" fmla="*/ 845044 w 7467600"/>
              <a:gd name="connsiteY141" fmla="*/ 4502436 h 6858000"/>
              <a:gd name="connsiteX142" fmla="*/ 685926 w 7467600"/>
              <a:gd name="connsiteY142" fmla="*/ 4703069 h 6858000"/>
              <a:gd name="connsiteX143" fmla="*/ 684248 w 7467600"/>
              <a:gd name="connsiteY143" fmla="*/ 4706721 h 6858000"/>
              <a:gd name="connsiteX144" fmla="*/ 1423113 w 7467600"/>
              <a:gd name="connsiteY144" fmla="*/ 3874565 h 6858000"/>
              <a:gd name="connsiteX145" fmla="*/ 3316479 w 7467600"/>
              <a:gd name="connsiteY145" fmla="*/ 3872136 h 6858000"/>
              <a:gd name="connsiteX146" fmla="*/ 3546806 w 7467600"/>
              <a:gd name="connsiteY146" fmla="*/ 4356139 h 6858000"/>
              <a:gd name="connsiteX147" fmla="*/ 3364433 w 7467600"/>
              <a:gd name="connsiteY147" fmla="*/ 3953121 h 6858000"/>
              <a:gd name="connsiteX148" fmla="*/ 3316479 w 7467600"/>
              <a:gd name="connsiteY148" fmla="*/ 3872136 h 6858000"/>
              <a:gd name="connsiteX149" fmla="*/ 3291335 w 7467600"/>
              <a:gd name="connsiteY149" fmla="*/ 3767420 h 6858000"/>
              <a:gd name="connsiteX150" fmla="*/ 3390805 w 7467600"/>
              <a:gd name="connsiteY150" fmla="*/ 3937163 h 6858000"/>
              <a:gd name="connsiteX151" fmla="*/ 3579062 w 7467600"/>
              <a:gd name="connsiteY151" fmla="*/ 4359040 h 6858000"/>
              <a:gd name="connsiteX152" fmla="*/ 3467355 w 7467600"/>
              <a:gd name="connsiteY152" fmla="*/ 3988130 h 6858000"/>
              <a:gd name="connsiteX153" fmla="*/ 3310753 w 7467600"/>
              <a:gd name="connsiteY153" fmla="*/ 3787140 h 6858000"/>
              <a:gd name="connsiteX154" fmla="*/ 3291335 w 7467600"/>
              <a:gd name="connsiteY154" fmla="*/ 3767420 h 6858000"/>
              <a:gd name="connsiteX155" fmla="*/ 1635889 w 7467600"/>
              <a:gd name="connsiteY155" fmla="*/ 3709494 h 6858000"/>
              <a:gd name="connsiteX156" fmla="*/ 1634800 w 7467600"/>
              <a:gd name="connsiteY156" fmla="*/ 3731111 h 6858000"/>
              <a:gd name="connsiteX157" fmla="*/ 1635889 w 7467600"/>
              <a:gd name="connsiteY157" fmla="*/ 3709494 h 6858000"/>
              <a:gd name="connsiteX158" fmla="*/ 1510397 w 7467600"/>
              <a:gd name="connsiteY158" fmla="*/ 3684705 h 6858000"/>
              <a:gd name="connsiteX159" fmla="*/ 1146550 w 7467600"/>
              <a:gd name="connsiteY159" fmla="*/ 3802012 h 6858000"/>
              <a:gd name="connsiteX160" fmla="*/ 698834 w 7467600"/>
              <a:gd name="connsiteY160" fmla="*/ 3952272 h 6858000"/>
              <a:gd name="connsiteX161" fmla="*/ 34256 w 7467600"/>
              <a:gd name="connsiteY161" fmla="*/ 4347603 h 6858000"/>
              <a:gd name="connsiteX162" fmla="*/ 527241 w 7467600"/>
              <a:gd name="connsiteY162" fmla="*/ 4065078 h 6858000"/>
              <a:gd name="connsiteX163" fmla="*/ 1510397 w 7467600"/>
              <a:gd name="connsiteY163" fmla="*/ 3684705 h 6858000"/>
              <a:gd name="connsiteX164" fmla="*/ 1313114 w 7467600"/>
              <a:gd name="connsiteY164" fmla="*/ 3655216 h 6858000"/>
              <a:gd name="connsiteX165" fmla="*/ 1109304 w 7467600"/>
              <a:gd name="connsiteY165" fmla="*/ 3669030 h 6858000"/>
              <a:gd name="connsiteX166" fmla="*/ 8129 w 7467600"/>
              <a:gd name="connsiteY166" fmla="*/ 4330519 h 6858000"/>
              <a:gd name="connsiteX167" fmla="*/ 687572 w 7467600"/>
              <a:gd name="connsiteY167" fmla="*/ 3925629 h 6858000"/>
              <a:gd name="connsiteX168" fmla="*/ 1138365 w 7467600"/>
              <a:gd name="connsiteY168" fmla="*/ 3774515 h 6858000"/>
              <a:gd name="connsiteX169" fmla="*/ 1505579 w 7467600"/>
              <a:gd name="connsiteY169" fmla="*/ 3655526 h 6858000"/>
              <a:gd name="connsiteX170" fmla="*/ 1313114 w 7467600"/>
              <a:gd name="connsiteY170" fmla="*/ 3655216 h 6858000"/>
              <a:gd name="connsiteX171" fmla="*/ 3655073 w 7467600"/>
              <a:gd name="connsiteY171" fmla="*/ 3650884 h 6858000"/>
              <a:gd name="connsiteX172" fmla="*/ 3989938 w 7467600"/>
              <a:gd name="connsiteY172" fmla="*/ 3991685 h 6858000"/>
              <a:gd name="connsiteX173" fmla="*/ 4393907 w 7467600"/>
              <a:gd name="connsiteY173" fmla="*/ 4261258 h 6858000"/>
              <a:gd name="connsiteX174" fmla="*/ 4648051 w 7467600"/>
              <a:gd name="connsiteY174" fmla="*/ 4374051 h 6858000"/>
              <a:gd name="connsiteX175" fmla="*/ 4383389 w 7467600"/>
              <a:gd name="connsiteY175" fmla="*/ 4184369 h 6858000"/>
              <a:gd name="connsiteX176" fmla="*/ 4165508 w 7467600"/>
              <a:gd name="connsiteY176" fmla="*/ 4035196 h 6858000"/>
              <a:gd name="connsiteX177" fmla="*/ 4068162 w 7467600"/>
              <a:gd name="connsiteY177" fmla="*/ 3953394 h 6858000"/>
              <a:gd name="connsiteX178" fmla="*/ 3981416 w 7467600"/>
              <a:gd name="connsiteY178" fmla="*/ 3880482 h 6858000"/>
              <a:gd name="connsiteX179" fmla="*/ 3800147 w 7467600"/>
              <a:gd name="connsiteY179" fmla="*/ 3749872 h 6858000"/>
              <a:gd name="connsiteX180" fmla="*/ 3655073 w 7467600"/>
              <a:gd name="connsiteY180" fmla="*/ 3650884 h 6858000"/>
              <a:gd name="connsiteX181" fmla="*/ 3670252 w 7467600"/>
              <a:gd name="connsiteY181" fmla="*/ 3622798 h 6858000"/>
              <a:gd name="connsiteX182" fmla="*/ 3817258 w 7467600"/>
              <a:gd name="connsiteY182" fmla="*/ 3723577 h 6858000"/>
              <a:gd name="connsiteX183" fmla="*/ 4000461 w 7467600"/>
              <a:gd name="connsiteY183" fmla="*/ 3855966 h 6858000"/>
              <a:gd name="connsiteX184" fmla="*/ 4088180 w 7467600"/>
              <a:gd name="connsiteY184" fmla="*/ 3929774 h 6858000"/>
              <a:gd name="connsiteX185" fmla="*/ 4184555 w 7467600"/>
              <a:gd name="connsiteY185" fmla="*/ 4010683 h 6858000"/>
              <a:gd name="connsiteX186" fmla="*/ 4399563 w 7467600"/>
              <a:gd name="connsiteY186" fmla="*/ 4158106 h 6858000"/>
              <a:gd name="connsiteX187" fmla="*/ 4684469 w 7467600"/>
              <a:gd name="connsiteY187" fmla="*/ 4364680 h 6858000"/>
              <a:gd name="connsiteX188" fmla="*/ 4690271 w 7467600"/>
              <a:gd name="connsiteY188" fmla="*/ 4370034 h 6858000"/>
              <a:gd name="connsiteX189" fmla="*/ 4136093 w 7467600"/>
              <a:gd name="connsiteY189" fmla="*/ 3858466 h 6858000"/>
              <a:gd name="connsiteX190" fmla="*/ 3670252 w 7467600"/>
              <a:gd name="connsiteY190" fmla="*/ 3622798 h 6858000"/>
              <a:gd name="connsiteX191" fmla="*/ 4440129 w 7467600"/>
              <a:gd name="connsiteY191" fmla="*/ 3448571 h 6858000"/>
              <a:gd name="connsiteX192" fmla="*/ 4856525 w 7467600"/>
              <a:gd name="connsiteY192" fmla="*/ 3915351 h 6858000"/>
              <a:gd name="connsiteX193" fmla="*/ 5059055 w 7467600"/>
              <a:gd name="connsiteY193" fmla="*/ 4108918 h 6858000"/>
              <a:gd name="connsiteX194" fmla="*/ 5290070 w 7467600"/>
              <a:gd name="connsiteY194" fmla="*/ 4263619 h 6858000"/>
              <a:gd name="connsiteX195" fmla="*/ 4834991 w 7467600"/>
              <a:gd name="connsiteY195" fmla="*/ 3830985 h 6858000"/>
              <a:gd name="connsiteX196" fmla="*/ 4440129 w 7467600"/>
              <a:gd name="connsiteY196" fmla="*/ 3448571 h 6858000"/>
              <a:gd name="connsiteX197" fmla="*/ 4441737 w 7467600"/>
              <a:gd name="connsiteY197" fmla="*/ 3399734 h 6858000"/>
              <a:gd name="connsiteX198" fmla="*/ 4431236 w 7467600"/>
              <a:gd name="connsiteY198" fmla="*/ 3400954 h 6858000"/>
              <a:gd name="connsiteX199" fmla="*/ 4557150 w 7467600"/>
              <a:gd name="connsiteY199" fmla="*/ 3510023 h 6858000"/>
              <a:gd name="connsiteX200" fmla="*/ 4856936 w 7467600"/>
              <a:gd name="connsiteY200" fmla="*/ 3809146 h 6858000"/>
              <a:gd name="connsiteX201" fmla="*/ 5111996 w 7467600"/>
              <a:gd name="connsiteY201" fmla="*/ 4065759 h 6858000"/>
              <a:gd name="connsiteX202" fmla="*/ 5388878 w 7467600"/>
              <a:gd name="connsiteY202" fmla="*/ 4300185 h 6858000"/>
              <a:gd name="connsiteX203" fmla="*/ 5425556 w 7467600"/>
              <a:gd name="connsiteY203" fmla="*/ 4308967 h 6858000"/>
              <a:gd name="connsiteX204" fmla="*/ 4943646 w 7467600"/>
              <a:gd name="connsiteY204" fmla="*/ 3822916 h 6858000"/>
              <a:gd name="connsiteX205" fmla="*/ 4594837 w 7467600"/>
              <a:gd name="connsiteY205" fmla="*/ 3532274 h 6858000"/>
              <a:gd name="connsiteX206" fmla="*/ 4441737 w 7467600"/>
              <a:gd name="connsiteY206" fmla="*/ 3399734 h 6858000"/>
              <a:gd name="connsiteX207" fmla="*/ 5425834 w 7467600"/>
              <a:gd name="connsiteY207" fmla="*/ 3162785 h 6858000"/>
              <a:gd name="connsiteX208" fmla="*/ 5401644 w 7467600"/>
              <a:gd name="connsiteY208" fmla="*/ 3617847 h 6858000"/>
              <a:gd name="connsiteX209" fmla="*/ 5467256 w 7467600"/>
              <a:gd name="connsiteY209" fmla="*/ 4175494 h 6858000"/>
              <a:gd name="connsiteX210" fmla="*/ 5448069 w 7467600"/>
              <a:gd name="connsiteY210" fmla="*/ 3567554 h 6858000"/>
              <a:gd name="connsiteX211" fmla="*/ 5425834 w 7467600"/>
              <a:gd name="connsiteY211" fmla="*/ 3162785 h 6858000"/>
              <a:gd name="connsiteX212" fmla="*/ 1318687 w 7467600"/>
              <a:gd name="connsiteY212" fmla="*/ 3113840 h 6858000"/>
              <a:gd name="connsiteX213" fmla="*/ 1066793 w 7467600"/>
              <a:gd name="connsiteY213" fmla="*/ 3212171 h 6858000"/>
              <a:gd name="connsiteX214" fmla="*/ 993319 w 7467600"/>
              <a:gd name="connsiteY214" fmla="*/ 3247648 h 6858000"/>
              <a:gd name="connsiteX215" fmla="*/ 853081 w 7467600"/>
              <a:gd name="connsiteY215" fmla="*/ 3312410 h 6858000"/>
              <a:gd name="connsiteX216" fmla="*/ 805957 w 7467600"/>
              <a:gd name="connsiteY216" fmla="*/ 3330443 h 6858000"/>
              <a:gd name="connsiteX217" fmla="*/ 1318687 w 7467600"/>
              <a:gd name="connsiteY217" fmla="*/ 3113840 h 6858000"/>
              <a:gd name="connsiteX218" fmla="*/ 5453702 w 7467600"/>
              <a:gd name="connsiteY218" fmla="*/ 3090882 h 6858000"/>
              <a:gd name="connsiteX219" fmla="*/ 5480135 w 7467600"/>
              <a:gd name="connsiteY219" fmla="*/ 3565802 h 6858000"/>
              <a:gd name="connsiteX220" fmla="*/ 5499023 w 7467600"/>
              <a:gd name="connsiteY220" fmla="*/ 4166310 h 6858000"/>
              <a:gd name="connsiteX221" fmla="*/ 5547022 w 7467600"/>
              <a:gd name="connsiteY221" fmla="*/ 3607838 h 6858000"/>
              <a:gd name="connsiteX222" fmla="*/ 5515964 w 7467600"/>
              <a:gd name="connsiteY222" fmla="*/ 3378541 h 6858000"/>
              <a:gd name="connsiteX223" fmla="*/ 5453702 w 7467600"/>
              <a:gd name="connsiteY223" fmla="*/ 3090882 h 6858000"/>
              <a:gd name="connsiteX224" fmla="*/ 1238695 w 7467600"/>
              <a:gd name="connsiteY224" fmla="*/ 3076820 h 6858000"/>
              <a:gd name="connsiteX225" fmla="*/ 716371 w 7467600"/>
              <a:gd name="connsiteY225" fmla="*/ 3293249 h 6858000"/>
              <a:gd name="connsiteX226" fmla="*/ 579522 w 7467600"/>
              <a:gd name="connsiteY226" fmla="*/ 3371759 h 6858000"/>
              <a:gd name="connsiteX227" fmla="*/ 600288 w 7467600"/>
              <a:gd name="connsiteY227" fmla="*/ 3365555 h 6858000"/>
              <a:gd name="connsiteX228" fmla="*/ 840692 w 7467600"/>
              <a:gd name="connsiteY228" fmla="*/ 3284921 h 6858000"/>
              <a:gd name="connsiteX229" fmla="*/ 979248 w 7467600"/>
              <a:gd name="connsiteY229" fmla="*/ 3221003 h 6858000"/>
              <a:gd name="connsiteX230" fmla="*/ 1053282 w 7467600"/>
              <a:gd name="connsiteY230" fmla="*/ 3185247 h 6858000"/>
              <a:gd name="connsiteX231" fmla="*/ 1320603 w 7467600"/>
              <a:gd name="connsiteY231" fmla="*/ 3081281 h 6858000"/>
              <a:gd name="connsiteX232" fmla="*/ 1238695 w 7467600"/>
              <a:gd name="connsiteY232" fmla="*/ 3076820 h 6858000"/>
              <a:gd name="connsiteX233" fmla="*/ 5425627 w 7467600"/>
              <a:gd name="connsiteY233" fmla="*/ 2954192 h 6858000"/>
              <a:gd name="connsiteX234" fmla="*/ 5470770 w 7467600"/>
              <a:gd name="connsiteY234" fmla="*/ 3005435 h 6858000"/>
              <a:gd name="connsiteX235" fmla="*/ 5519779 w 7467600"/>
              <a:gd name="connsiteY235" fmla="*/ 4359223 h 6858000"/>
              <a:gd name="connsiteX236" fmla="*/ 5520293 w 7467600"/>
              <a:gd name="connsiteY236" fmla="*/ 4360602 h 6858000"/>
              <a:gd name="connsiteX237" fmla="*/ 5767221 w 7467600"/>
              <a:gd name="connsiteY237" fmla="*/ 4665564 h 6858000"/>
              <a:gd name="connsiteX238" fmla="*/ 6937169 w 7467600"/>
              <a:gd name="connsiteY238" fmla="*/ 4815941 h 6858000"/>
              <a:gd name="connsiteX239" fmla="*/ 6953922 w 7467600"/>
              <a:gd name="connsiteY239" fmla="*/ 4890068 h 6858000"/>
              <a:gd name="connsiteX240" fmla="*/ 6071359 w 7467600"/>
              <a:gd name="connsiteY240" fmla="*/ 4770770 h 6858000"/>
              <a:gd name="connsiteX241" fmla="*/ 6038839 w 7467600"/>
              <a:gd name="connsiteY241" fmla="*/ 4764474 h 6858000"/>
              <a:gd name="connsiteX242" fmla="*/ 6038706 w 7467600"/>
              <a:gd name="connsiteY242" fmla="*/ 4763847 h 6858000"/>
              <a:gd name="connsiteX243" fmla="*/ 6037784 w 7467600"/>
              <a:gd name="connsiteY243" fmla="*/ 4764270 h 6858000"/>
              <a:gd name="connsiteX244" fmla="*/ 6038839 w 7467600"/>
              <a:gd name="connsiteY244" fmla="*/ 4764474 h 6858000"/>
              <a:gd name="connsiteX245" fmla="*/ 6040338 w 7467600"/>
              <a:gd name="connsiteY245" fmla="*/ 4771418 h 6858000"/>
              <a:gd name="connsiteX246" fmla="*/ 6024488 w 7467600"/>
              <a:gd name="connsiteY246" fmla="*/ 4809903 h 6858000"/>
              <a:gd name="connsiteX247" fmla="*/ 5599771 w 7467600"/>
              <a:gd name="connsiteY247" fmla="*/ 5509652 h 6858000"/>
              <a:gd name="connsiteX248" fmla="*/ 5548843 w 7467600"/>
              <a:gd name="connsiteY248" fmla="*/ 5563845 h 6858000"/>
              <a:gd name="connsiteX249" fmla="*/ 5940952 w 7467600"/>
              <a:gd name="connsiteY249" fmla="*/ 6250028 h 6858000"/>
              <a:gd name="connsiteX250" fmla="*/ 6043441 w 7467600"/>
              <a:gd name="connsiteY250" fmla="*/ 6665847 h 6858000"/>
              <a:gd name="connsiteX251" fmla="*/ 6093432 w 7467600"/>
              <a:gd name="connsiteY251" fmla="*/ 6858000 h 6858000"/>
              <a:gd name="connsiteX252" fmla="*/ 6034344 w 7467600"/>
              <a:gd name="connsiteY252" fmla="*/ 6858000 h 6858000"/>
              <a:gd name="connsiteX253" fmla="*/ 6026679 w 7467600"/>
              <a:gd name="connsiteY253" fmla="*/ 6836959 h 6858000"/>
              <a:gd name="connsiteX254" fmla="*/ 5800441 w 7467600"/>
              <a:gd name="connsiteY254" fmla="*/ 6335286 h 6858000"/>
              <a:gd name="connsiteX255" fmla="*/ 5526562 w 7467600"/>
              <a:gd name="connsiteY255" fmla="*/ 5705388 h 6858000"/>
              <a:gd name="connsiteX256" fmla="*/ 5519640 w 7467600"/>
              <a:gd name="connsiteY256" fmla="*/ 5683774 h 6858000"/>
              <a:gd name="connsiteX257" fmla="*/ 5844559 w 7467600"/>
              <a:gd name="connsiteY257" fmla="*/ 6553349 h 6858000"/>
              <a:gd name="connsiteX258" fmla="*/ 5975994 w 7467600"/>
              <a:gd name="connsiteY258" fmla="*/ 6858000 h 6858000"/>
              <a:gd name="connsiteX259" fmla="*/ 5898547 w 7467600"/>
              <a:gd name="connsiteY259" fmla="*/ 6858000 h 6858000"/>
              <a:gd name="connsiteX260" fmla="*/ 5682041 w 7467600"/>
              <a:gd name="connsiteY260" fmla="*/ 6355860 h 6858000"/>
              <a:gd name="connsiteX261" fmla="*/ 5461758 w 7467600"/>
              <a:gd name="connsiteY261" fmla="*/ 5820220 h 6858000"/>
              <a:gd name="connsiteX262" fmla="*/ 5237282 w 7467600"/>
              <a:gd name="connsiteY262" fmla="*/ 6579086 h 6858000"/>
              <a:gd name="connsiteX263" fmla="*/ 5115009 w 7467600"/>
              <a:gd name="connsiteY263" fmla="*/ 6858000 h 6858000"/>
              <a:gd name="connsiteX264" fmla="*/ 5028074 w 7467600"/>
              <a:gd name="connsiteY264" fmla="*/ 6858000 h 6858000"/>
              <a:gd name="connsiteX265" fmla="*/ 5079508 w 7467600"/>
              <a:gd name="connsiteY265" fmla="*/ 6749074 h 6858000"/>
              <a:gd name="connsiteX266" fmla="*/ 5371846 w 7467600"/>
              <a:gd name="connsiteY266" fmla="*/ 5924413 h 6858000"/>
              <a:gd name="connsiteX267" fmla="*/ 5270512 w 7467600"/>
              <a:gd name="connsiteY267" fmla="*/ 6138975 h 6858000"/>
              <a:gd name="connsiteX268" fmla="*/ 5062409 w 7467600"/>
              <a:gd name="connsiteY268" fmla="*/ 6653544 h 6858000"/>
              <a:gd name="connsiteX269" fmla="*/ 5036628 w 7467600"/>
              <a:gd name="connsiteY269" fmla="*/ 6754247 h 6858000"/>
              <a:gd name="connsiteX270" fmla="*/ 5009112 w 7467600"/>
              <a:gd name="connsiteY270" fmla="*/ 6858000 h 6858000"/>
              <a:gd name="connsiteX271" fmla="*/ 4976679 w 7467600"/>
              <a:gd name="connsiteY271" fmla="*/ 6858000 h 6858000"/>
              <a:gd name="connsiteX272" fmla="*/ 5006537 w 7467600"/>
              <a:gd name="connsiteY272" fmla="*/ 6747068 h 6858000"/>
              <a:gd name="connsiteX273" fmla="*/ 5032723 w 7467600"/>
              <a:gd name="connsiteY273" fmla="*/ 6644957 h 6858000"/>
              <a:gd name="connsiteX274" fmla="*/ 5242949 w 7467600"/>
              <a:gd name="connsiteY274" fmla="*/ 6125175 h 6858000"/>
              <a:gd name="connsiteX275" fmla="*/ 5286321 w 7467600"/>
              <a:gd name="connsiteY275" fmla="*/ 6033555 h 6858000"/>
              <a:gd name="connsiteX276" fmla="*/ 5008210 w 7467600"/>
              <a:gd name="connsiteY276" fmla="*/ 6649194 h 6858000"/>
              <a:gd name="connsiteX277" fmla="*/ 4986321 w 7467600"/>
              <a:gd name="connsiteY277" fmla="*/ 6765687 h 6858000"/>
              <a:gd name="connsiteX278" fmla="*/ 4973474 w 7467600"/>
              <a:gd name="connsiteY278" fmla="*/ 6858000 h 6858000"/>
              <a:gd name="connsiteX279" fmla="*/ 4907178 w 7467600"/>
              <a:gd name="connsiteY279" fmla="*/ 6858000 h 6858000"/>
              <a:gd name="connsiteX280" fmla="*/ 4910810 w 7467600"/>
              <a:gd name="connsiteY280" fmla="*/ 6829660 h 6858000"/>
              <a:gd name="connsiteX281" fmla="*/ 4987461 w 7467600"/>
              <a:gd name="connsiteY281" fmla="*/ 6432994 h 6858000"/>
              <a:gd name="connsiteX282" fmla="*/ 5179262 w 7467600"/>
              <a:gd name="connsiteY282" fmla="*/ 6035044 h 6858000"/>
              <a:gd name="connsiteX283" fmla="*/ 4689678 w 7467600"/>
              <a:gd name="connsiteY283" fmla="*/ 6440241 h 6858000"/>
              <a:gd name="connsiteX284" fmla="*/ 4477543 w 7467600"/>
              <a:gd name="connsiteY284" fmla="*/ 6674836 h 6858000"/>
              <a:gd name="connsiteX285" fmla="*/ 4329957 w 7467600"/>
              <a:gd name="connsiteY285" fmla="*/ 6858000 h 6858000"/>
              <a:gd name="connsiteX286" fmla="*/ 4218595 w 7467600"/>
              <a:gd name="connsiteY286" fmla="*/ 6858000 h 6858000"/>
              <a:gd name="connsiteX287" fmla="*/ 4368888 w 7467600"/>
              <a:gd name="connsiteY287" fmla="*/ 6668412 h 6858000"/>
              <a:gd name="connsiteX288" fmla="*/ 4563091 w 7467600"/>
              <a:gd name="connsiteY288" fmla="*/ 6442508 h 6858000"/>
              <a:gd name="connsiteX289" fmla="*/ 5387324 w 7467600"/>
              <a:gd name="connsiteY289" fmla="*/ 5705830 h 6858000"/>
              <a:gd name="connsiteX290" fmla="*/ 5073620 w 7467600"/>
              <a:gd name="connsiteY290" fmla="*/ 5955437 h 6858000"/>
              <a:gd name="connsiteX291" fmla="*/ 4689789 w 7467600"/>
              <a:gd name="connsiteY291" fmla="*/ 6268382 h 6858000"/>
              <a:gd name="connsiteX292" fmla="*/ 4418722 w 7467600"/>
              <a:gd name="connsiteY292" fmla="*/ 6570886 h 6858000"/>
              <a:gd name="connsiteX293" fmla="*/ 4214944 w 7467600"/>
              <a:gd name="connsiteY293" fmla="*/ 6858000 h 6858000"/>
              <a:gd name="connsiteX294" fmla="*/ 4177898 w 7467600"/>
              <a:gd name="connsiteY294" fmla="*/ 6858000 h 6858000"/>
              <a:gd name="connsiteX295" fmla="*/ 4391597 w 7467600"/>
              <a:gd name="connsiteY295" fmla="*/ 6556370 h 6858000"/>
              <a:gd name="connsiteX296" fmla="*/ 4668889 w 7467600"/>
              <a:gd name="connsiteY296" fmla="*/ 6246399 h 6858000"/>
              <a:gd name="connsiteX297" fmla="*/ 5055427 w 7467600"/>
              <a:gd name="connsiteY297" fmla="*/ 5931476 h 6858000"/>
              <a:gd name="connsiteX298" fmla="*/ 5371814 w 7467600"/>
              <a:gd name="connsiteY298" fmla="*/ 5678975 h 6858000"/>
              <a:gd name="connsiteX299" fmla="*/ 4987918 w 7467600"/>
              <a:gd name="connsiteY299" fmla="*/ 5838701 h 6858000"/>
              <a:gd name="connsiteX300" fmla="*/ 4317146 w 7467600"/>
              <a:gd name="connsiteY300" fmla="*/ 6587716 h 6858000"/>
              <a:gd name="connsiteX301" fmla="*/ 4171627 w 7467600"/>
              <a:gd name="connsiteY301" fmla="*/ 6858000 h 6858000"/>
              <a:gd name="connsiteX302" fmla="*/ 4081585 w 7467600"/>
              <a:gd name="connsiteY302" fmla="*/ 6858000 h 6858000"/>
              <a:gd name="connsiteX303" fmla="*/ 4238603 w 7467600"/>
              <a:gd name="connsiteY303" fmla="*/ 6559341 h 6858000"/>
              <a:gd name="connsiteX304" fmla="*/ 4778333 w 7467600"/>
              <a:gd name="connsiteY304" fmla="*/ 5873626 h 6858000"/>
              <a:gd name="connsiteX305" fmla="*/ 5414185 w 7467600"/>
              <a:gd name="connsiteY305" fmla="*/ 5573882 h 6858000"/>
              <a:gd name="connsiteX306" fmla="*/ 5959648 w 7467600"/>
              <a:gd name="connsiteY306" fmla="*/ 4760797 h 6858000"/>
              <a:gd name="connsiteX307" fmla="*/ 5355019 w 7467600"/>
              <a:gd name="connsiteY307" fmla="*/ 4734672 h 6858000"/>
              <a:gd name="connsiteX308" fmla="*/ 5083565 w 7467600"/>
              <a:gd name="connsiteY308" fmla="*/ 5179121 h 6858000"/>
              <a:gd name="connsiteX309" fmla="*/ 4713577 w 7467600"/>
              <a:gd name="connsiteY309" fmla="*/ 5616803 h 6858000"/>
              <a:gd name="connsiteX310" fmla="*/ 3989559 w 7467600"/>
              <a:gd name="connsiteY310" fmla="*/ 6145945 h 6858000"/>
              <a:gd name="connsiteX311" fmla="*/ 3939824 w 7467600"/>
              <a:gd name="connsiteY311" fmla="*/ 6066900 h 6858000"/>
              <a:gd name="connsiteX312" fmla="*/ 4584537 w 7467600"/>
              <a:gd name="connsiteY312" fmla="*/ 5324826 h 6858000"/>
              <a:gd name="connsiteX313" fmla="*/ 5037105 w 7467600"/>
              <a:gd name="connsiteY313" fmla="*/ 5088765 h 6858000"/>
              <a:gd name="connsiteX314" fmla="*/ 5039930 w 7467600"/>
              <a:gd name="connsiteY314" fmla="*/ 5089585 h 6858000"/>
              <a:gd name="connsiteX315" fmla="*/ 5263764 w 7467600"/>
              <a:gd name="connsiteY315" fmla="*/ 4735525 h 6858000"/>
              <a:gd name="connsiteX316" fmla="*/ 4086300 w 7467600"/>
              <a:gd name="connsiteY316" fmla="*/ 4884599 h 6858000"/>
              <a:gd name="connsiteX317" fmla="*/ 4085485 w 7467600"/>
              <a:gd name="connsiteY317" fmla="*/ 4899070 h 6858000"/>
              <a:gd name="connsiteX318" fmla="*/ 3871915 w 7467600"/>
              <a:gd name="connsiteY318" fmla="*/ 5253645 h 6858000"/>
              <a:gd name="connsiteX319" fmla="*/ 3799374 w 7467600"/>
              <a:gd name="connsiteY319" fmla="*/ 5466127 h 6858000"/>
              <a:gd name="connsiteX320" fmla="*/ 3498850 w 7467600"/>
              <a:gd name="connsiteY320" fmla="*/ 6661888 h 6858000"/>
              <a:gd name="connsiteX321" fmla="*/ 3399216 w 7467600"/>
              <a:gd name="connsiteY321" fmla="*/ 6858000 h 6858000"/>
              <a:gd name="connsiteX322" fmla="*/ 3303688 w 7467600"/>
              <a:gd name="connsiteY322" fmla="*/ 6858000 h 6858000"/>
              <a:gd name="connsiteX323" fmla="*/ 3391774 w 7467600"/>
              <a:gd name="connsiteY323" fmla="*/ 6697181 h 6858000"/>
              <a:gd name="connsiteX324" fmla="*/ 3735540 w 7467600"/>
              <a:gd name="connsiteY324" fmla="*/ 5546923 h 6858000"/>
              <a:gd name="connsiteX325" fmla="*/ 3729438 w 7467600"/>
              <a:gd name="connsiteY325" fmla="*/ 5569058 h 6858000"/>
              <a:gd name="connsiteX326" fmla="*/ 3707782 w 7467600"/>
              <a:gd name="connsiteY326" fmla="*/ 5644908 h 6858000"/>
              <a:gd name="connsiteX327" fmla="*/ 3583827 w 7467600"/>
              <a:gd name="connsiteY327" fmla="*/ 6039215 h 6858000"/>
              <a:gd name="connsiteX328" fmla="*/ 3547861 w 7467600"/>
              <a:gd name="connsiteY328" fmla="*/ 6129609 h 6858000"/>
              <a:gd name="connsiteX329" fmla="*/ 3490905 w 7467600"/>
              <a:gd name="connsiteY329" fmla="*/ 6277660 h 6858000"/>
              <a:gd name="connsiteX330" fmla="*/ 3455859 w 7467600"/>
              <a:gd name="connsiteY330" fmla="*/ 6391301 h 6858000"/>
              <a:gd name="connsiteX331" fmla="*/ 3429112 w 7467600"/>
              <a:gd name="connsiteY331" fmla="*/ 6479469 h 6858000"/>
              <a:gd name="connsiteX332" fmla="*/ 3304862 w 7467600"/>
              <a:gd name="connsiteY332" fmla="*/ 6796476 h 6858000"/>
              <a:gd name="connsiteX333" fmla="*/ 3276071 w 7467600"/>
              <a:gd name="connsiteY333" fmla="*/ 6858000 h 6858000"/>
              <a:gd name="connsiteX334" fmla="*/ 3240805 w 7467600"/>
              <a:gd name="connsiteY334" fmla="*/ 6858000 h 6858000"/>
              <a:gd name="connsiteX335" fmla="*/ 3275917 w 7467600"/>
              <a:gd name="connsiteY335" fmla="*/ 6783192 h 6858000"/>
              <a:gd name="connsiteX336" fmla="*/ 3399358 w 7467600"/>
              <a:gd name="connsiteY336" fmla="*/ 6469011 h 6858000"/>
              <a:gd name="connsiteX337" fmla="*/ 3425650 w 7467600"/>
              <a:gd name="connsiteY337" fmla="*/ 6381333 h 6858000"/>
              <a:gd name="connsiteX338" fmla="*/ 3460661 w 7467600"/>
              <a:gd name="connsiteY338" fmla="*/ 6266763 h 6858000"/>
              <a:gd name="connsiteX339" fmla="*/ 3518021 w 7467600"/>
              <a:gd name="connsiteY339" fmla="*/ 6117298 h 6858000"/>
              <a:gd name="connsiteX340" fmla="*/ 3554035 w 7467600"/>
              <a:gd name="connsiteY340" fmla="*/ 6027832 h 6858000"/>
              <a:gd name="connsiteX341" fmla="*/ 3677174 w 7467600"/>
              <a:gd name="connsiteY341" fmla="*/ 5636351 h 6858000"/>
              <a:gd name="connsiteX342" fmla="*/ 3698819 w 7467600"/>
              <a:gd name="connsiteY342" fmla="*/ 5560503 h 6858000"/>
              <a:gd name="connsiteX343" fmla="*/ 3702094 w 7467600"/>
              <a:gd name="connsiteY343" fmla="*/ 5549194 h 6858000"/>
              <a:gd name="connsiteX344" fmla="*/ 3398355 w 7467600"/>
              <a:gd name="connsiteY344" fmla="*/ 6094603 h 6858000"/>
              <a:gd name="connsiteX345" fmla="*/ 3193941 w 7467600"/>
              <a:gd name="connsiteY345" fmla="*/ 6798775 h 6858000"/>
              <a:gd name="connsiteX346" fmla="*/ 3184140 w 7467600"/>
              <a:gd name="connsiteY346" fmla="*/ 6858000 h 6858000"/>
              <a:gd name="connsiteX347" fmla="*/ 3099978 w 7467600"/>
              <a:gd name="connsiteY347" fmla="*/ 6858000 h 6858000"/>
              <a:gd name="connsiteX348" fmla="*/ 3101556 w 7467600"/>
              <a:gd name="connsiteY348" fmla="*/ 6843337 h 6858000"/>
              <a:gd name="connsiteX349" fmla="*/ 3370162 w 7467600"/>
              <a:gd name="connsiteY349" fmla="*/ 5785550 h 6858000"/>
              <a:gd name="connsiteX350" fmla="*/ 3746477 w 7467600"/>
              <a:gd name="connsiteY350" fmla="*/ 5377889 h 6858000"/>
              <a:gd name="connsiteX351" fmla="*/ 3863399 w 7467600"/>
              <a:gd name="connsiteY351" fmla="*/ 5087257 h 6858000"/>
              <a:gd name="connsiteX352" fmla="*/ 3968712 w 7467600"/>
              <a:gd name="connsiteY352" fmla="*/ 4913989 h 6858000"/>
              <a:gd name="connsiteX353" fmla="*/ 2792390 w 7467600"/>
              <a:gd name="connsiteY353" fmla="*/ 5382974 h 6858000"/>
              <a:gd name="connsiteX354" fmla="*/ 2714982 w 7467600"/>
              <a:gd name="connsiteY354" fmla="*/ 5427051 h 6858000"/>
              <a:gd name="connsiteX355" fmla="*/ 2813361 w 7467600"/>
              <a:gd name="connsiteY355" fmla="*/ 6023912 h 6858000"/>
              <a:gd name="connsiteX356" fmla="*/ 2688430 w 7467600"/>
              <a:gd name="connsiteY356" fmla="*/ 6801564 h 6858000"/>
              <a:gd name="connsiteX357" fmla="*/ 2629626 w 7467600"/>
              <a:gd name="connsiteY357" fmla="*/ 6763394 h 6858000"/>
              <a:gd name="connsiteX358" fmla="*/ 2565328 w 7467600"/>
              <a:gd name="connsiteY358" fmla="*/ 5516399 h 6858000"/>
              <a:gd name="connsiteX359" fmla="*/ 1922999 w 7467600"/>
              <a:gd name="connsiteY359" fmla="*/ 5980343 h 6858000"/>
              <a:gd name="connsiteX360" fmla="*/ 1950261 w 7467600"/>
              <a:gd name="connsiteY360" fmla="*/ 6405858 h 6858000"/>
              <a:gd name="connsiteX361" fmla="*/ 2365554 w 7467600"/>
              <a:gd name="connsiteY361" fmla="*/ 6759107 h 6858000"/>
              <a:gd name="connsiteX362" fmla="*/ 2424142 w 7467600"/>
              <a:gd name="connsiteY362" fmla="*/ 6858000 h 6858000"/>
              <a:gd name="connsiteX363" fmla="*/ 2395994 w 7467600"/>
              <a:gd name="connsiteY363" fmla="*/ 6858000 h 6858000"/>
              <a:gd name="connsiteX364" fmla="*/ 2392863 w 7467600"/>
              <a:gd name="connsiteY364" fmla="*/ 6852964 h 6858000"/>
              <a:gd name="connsiteX365" fmla="*/ 2017589 w 7467600"/>
              <a:gd name="connsiteY365" fmla="*/ 6493982 h 6858000"/>
              <a:gd name="connsiteX366" fmla="*/ 2147336 w 7467600"/>
              <a:gd name="connsiteY366" fmla="*/ 6594052 h 6858000"/>
              <a:gd name="connsiteX367" fmla="*/ 2207047 w 7467600"/>
              <a:gd name="connsiteY367" fmla="*/ 6654540 h 6858000"/>
              <a:gd name="connsiteX368" fmla="*/ 2299106 w 7467600"/>
              <a:gd name="connsiteY368" fmla="*/ 6778931 h 6858000"/>
              <a:gd name="connsiteX369" fmla="*/ 2314430 w 7467600"/>
              <a:gd name="connsiteY369" fmla="*/ 6801144 h 6858000"/>
              <a:gd name="connsiteX370" fmla="*/ 2352406 w 7467600"/>
              <a:gd name="connsiteY370" fmla="*/ 6858000 h 6858000"/>
              <a:gd name="connsiteX371" fmla="*/ 2314492 w 7467600"/>
              <a:gd name="connsiteY371" fmla="*/ 6858000 h 6858000"/>
              <a:gd name="connsiteX372" fmla="*/ 2288095 w 7467600"/>
              <a:gd name="connsiteY372" fmla="*/ 6818030 h 6858000"/>
              <a:gd name="connsiteX373" fmla="*/ 2272768 w 7467600"/>
              <a:gd name="connsiteY373" fmla="*/ 6795822 h 6858000"/>
              <a:gd name="connsiteX374" fmla="*/ 2182715 w 7467600"/>
              <a:gd name="connsiteY374" fmla="*/ 6675071 h 6858000"/>
              <a:gd name="connsiteX375" fmla="*/ 2032061 w 7467600"/>
              <a:gd name="connsiteY375" fmla="*/ 6541380 h 6858000"/>
              <a:gd name="connsiteX376" fmla="*/ 2257220 w 7467600"/>
              <a:gd name="connsiteY376" fmla="*/ 6826257 h 6858000"/>
              <a:gd name="connsiteX377" fmla="*/ 2281324 w 7467600"/>
              <a:gd name="connsiteY377" fmla="*/ 6858000 h 6858000"/>
              <a:gd name="connsiteX378" fmla="*/ 2242860 w 7467600"/>
              <a:gd name="connsiteY378" fmla="*/ 6858000 h 6858000"/>
              <a:gd name="connsiteX379" fmla="*/ 2232818 w 7467600"/>
              <a:gd name="connsiteY379" fmla="*/ 6844926 h 6858000"/>
              <a:gd name="connsiteX380" fmla="*/ 1990172 w 7467600"/>
              <a:gd name="connsiteY380" fmla="*/ 6542121 h 6858000"/>
              <a:gd name="connsiteX381" fmla="*/ 2124090 w 7467600"/>
              <a:gd name="connsiteY381" fmla="*/ 6761017 h 6858000"/>
              <a:gd name="connsiteX382" fmla="*/ 2200380 w 7467600"/>
              <a:gd name="connsiteY382" fmla="*/ 6858000 h 6858000"/>
              <a:gd name="connsiteX383" fmla="*/ 2147507 w 7467600"/>
              <a:gd name="connsiteY383" fmla="*/ 6858000 h 6858000"/>
              <a:gd name="connsiteX384" fmla="*/ 2070668 w 7467600"/>
              <a:gd name="connsiteY384" fmla="*/ 6761520 h 6858000"/>
              <a:gd name="connsiteX385" fmla="*/ 1975142 w 7467600"/>
              <a:gd name="connsiteY385" fmla="*/ 6585570 h 6858000"/>
              <a:gd name="connsiteX386" fmla="*/ 2050035 w 7467600"/>
              <a:gd name="connsiteY386" fmla="*/ 6813345 h 6858000"/>
              <a:gd name="connsiteX387" fmla="*/ 2063025 w 7467600"/>
              <a:gd name="connsiteY387" fmla="*/ 6858000 h 6858000"/>
              <a:gd name="connsiteX388" fmla="*/ 2021675 w 7467600"/>
              <a:gd name="connsiteY388" fmla="*/ 6858000 h 6858000"/>
              <a:gd name="connsiteX389" fmla="*/ 2019308 w 7467600"/>
              <a:gd name="connsiteY389" fmla="*/ 6847118 h 6858000"/>
              <a:gd name="connsiteX390" fmla="*/ 1938835 w 7467600"/>
              <a:gd name="connsiteY390" fmla="*/ 6551160 h 6858000"/>
              <a:gd name="connsiteX391" fmla="*/ 1953230 w 7467600"/>
              <a:gd name="connsiteY391" fmla="*/ 6759699 h 6858000"/>
              <a:gd name="connsiteX392" fmla="*/ 1956763 w 7467600"/>
              <a:gd name="connsiteY392" fmla="*/ 6778191 h 6858000"/>
              <a:gd name="connsiteX393" fmla="*/ 1967925 w 7467600"/>
              <a:gd name="connsiteY393" fmla="*/ 6858000 h 6858000"/>
              <a:gd name="connsiteX394" fmla="*/ 1936622 w 7467600"/>
              <a:gd name="connsiteY394" fmla="*/ 6858000 h 6858000"/>
              <a:gd name="connsiteX395" fmla="*/ 1926261 w 7467600"/>
              <a:gd name="connsiteY395" fmla="*/ 6784064 h 6858000"/>
              <a:gd name="connsiteX396" fmla="*/ 1922724 w 7467600"/>
              <a:gd name="connsiteY396" fmla="*/ 6765577 h 6858000"/>
              <a:gd name="connsiteX397" fmla="*/ 1904650 w 7467600"/>
              <a:gd name="connsiteY397" fmla="*/ 6639616 h 6858000"/>
              <a:gd name="connsiteX398" fmla="*/ 1885273 w 7467600"/>
              <a:gd name="connsiteY398" fmla="*/ 6858000 h 6858000"/>
              <a:gd name="connsiteX399" fmla="*/ 1854363 w 7467600"/>
              <a:gd name="connsiteY399" fmla="*/ 6858000 h 6858000"/>
              <a:gd name="connsiteX400" fmla="*/ 1880391 w 7467600"/>
              <a:gd name="connsiteY400" fmla="*/ 6603796 h 6858000"/>
              <a:gd name="connsiteX401" fmla="*/ 1818273 w 7467600"/>
              <a:gd name="connsiteY401" fmla="*/ 6715729 h 6858000"/>
              <a:gd name="connsiteX402" fmla="*/ 1794691 w 7467600"/>
              <a:gd name="connsiteY402" fmla="*/ 6843239 h 6858000"/>
              <a:gd name="connsiteX403" fmla="*/ 1794914 w 7467600"/>
              <a:gd name="connsiteY403" fmla="*/ 6858000 h 6858000"/>
              <a:gd name="connsiteX404" fmla="*/ 1746128 w 7467600"/>
              <a:gd name="connsiteY404" fmla="*/ 6858000 h 6858000"/>
              <a:gd name="connsiteX405" fmla="*/ 1753934 w 7467600"/>
              <a:gd name="connsiteY405" fmla="*/ 6724796 h 6858000"/>
              <a:gd name="connsiteX406" fmla="*/ 1792053 w 7467600"/>
              <a:gd name="connsiteY406" fmla="*/ 6572396 h 6858000"/>
              <a:gd name="connsiteX407" fmla="*/ 1862248 w 7467600"/>
              <a:gd name="connsiteY407" fmla="*/ 6266397 h 6858000"/>
              <a:gd name="connsiteX408" fmla="*/ 1862250 w 7467600"/>
              <a:gd name="connsiteY408" fmla="*/ 6033531 h 6858000"/>
              <a:gd name="connsiteX409" fmla="*/ 1211999 w 7467600"/>
              <a:gd name="connsiteY409" fmla="*/ 6683610 h 6858000"/>
              <a:gd name="connsiteX410" fmla="*/ 1213266 w 7467600"/>
              <a:gd name="connsiteY410" fmla="*/ 6691947 h 6858000"/>
              <a:gd name="connsiteX411" fmla="*/ 1203370 w 7467600"/>
              <a:gd name="connsiteY411" fmla="*/ 6850676 h 6858000"/>
              <a:gd name="connsiteX412" fmla="*/ 1203671 w 7467600"/>
              <a:gd name="connsiteY412" fmla="*/ 6858000 h 6858000"/>
              <a:gd name="connsiteX413" fmla="*/ 1143180 w 7467600"/>
              <a:gd name="connsiteY413" fmla="*/ 6858000 h 6858000"/>
              <a:gd name="connsiteX414" fmla="*/ 1142176 w 7467600"/>
              <a:gd name="connsiteY414" fmla="*/ 6766045 h 6858000"/>
              <a:gd name="connsiteX415" fmla="*/ 1067484 w 7467600"/>
              <a:gd name="connsiteY415" fmla="*/ 6858000 h 6858000"/>
              <a:gd name="connsiteX416" fmla="*/ 953928 w 7467600"/>
              <a:gd name="connsiteY416" fmla="*/ 6858000 h 6858000"/>
              <a:gd name="connsiteX417" fmla="*/ 959715 w 7467600"/>
              <a:gd name="connsiteY417" fmla="*/ 6850185 h 6858000"/>
              <a:gd name="connsiteX418" fmla="*/ 1483788 w 7467600"/>
              <a:gd name="connsiteY418" fmla="*/ 6259174 h 6858000"/>
              <a:gd name="connsiteX419" fmla="*/ 1100671 w 7467600"/>
              <a:gd name="connsiteY419" fmla="*/ 6252137 h 6858000"/>
              <a:gd name="connsiteX420" fmla="*/ 1090144 w 7467600"/>
              <a:gd name="connsiteY420" fmla="*/ 6256748 h 6858000"/>
              <a:gd name="connsiteX421" fmla="*/ 1095872 w 7467600"/>
              <a:gd name="connsiteY421" fmla="*/ 6271892 h 6858000"/>
              <a:gd name="connsiteX422" fmla="*/ 262785 w 7467600"/>
              <a:gd name="connsiteY422" fmla="*/ 6845450 h 6858000"/>
              <a:gd name="connsiteX423" fmla="*/ 209968 w 7467600"/>
              <a:gd name="connsiteY423" fmla="*/ 6770713 h 6858000"/>
              <a:gd name="connsiteX424" fmla="*/ 873460 w 7467600"/>
              <a:gd name="connsiteY424" fmla="*/ 6253768 h 6858000"/>
              <a:gd name="connsiteX425" fmla="*/ 192686 w 7467600"/>
              <a:gd name="connsiteY425" fmla="*/ 5849257 h 6858000"/>
              <a:gd name="connsiteX426" fmla="*/ 4696 w 7467600"/>
              <a:gd name="connsiteY426" fmla="*/ 5697668 h 6858000"/>
              <a:gd name="connsiteX427" fmla="*/ 0 w 7467600"/>
              <a:gd name="connsiteY427" fmla="*/ 5689984 h 6858000"/>
              <a:gd name="connsiteX428" fmla="*/ 0 w 7467600"/>
              <a:gd name="connsiteY428" fmla="*/ 5513472 h 6858000"/>
              <a:gd name="connsiteX429" fmla="*/ 174101 w 7467600"/>
              <a:gd name="connsiteY429" fmla="*/ 5620277 h 6858000"/>
              <a:gd name="connsiteX430" fmla="*/ 891800 w 7467600"/>
              <a:gd name="connsiteY430" fmla="*/ 6036935 h 6858000"/>
              <a:gd name="connsiteX431" fmla="*/ 1072219 w 7467600"/>
              <a:gd name="connsiteY431" fmla="*/ 6169443 h 6858000"/>
              <a:gd name="connsiteX432" fmla="*/ 1074117 w 7467600"/>
              <a:gd name="connsiteY432" fmla="*/ 6170301 h 6858000"/>
              <a:gd name="connsiteX433" fmla="*/ 1083114 w 7467600"/>
              <a:gd name="connsiteY433" fmla="*/ 6174131 h 6858000"/>
              <a:gd name="connsiteX434" fmla="*/ 1543010 w 7467600"/>
              <a:gd name="connsiteY434" fmla="*/ 6191140 h 6858000"/>
              <a:gd name="connsiteX435" fmla="*/ 1551080 w 7467600"/>
              <a:gd name="connsiteY435" fmla="*/ 6195006 h 6858000"/>
              <a:gd name="connsiteX436" fmla="*/ 2345443 w 7467600"/>
              <a:gd name="connsiteY436" fmla="*/ 5549882 h 6858000"/>
              <a:gd name="connsiteX437" fmla="*/ 1721499 w 7467600"/>
              <a:gd name="connsiteY437" fmla="*/ 5599969 h 6858000"/>
              <a:gd name="connsiteX438" fmla="*/ 767716 w 7467600"/>
              <a:gd name="connsiteY438" fmla="*/ 5472768 h 6858000"/>
              <a:gd name="connsiteX439" fmla="*/ 722147 w 7467600"/>
              <a:gd name="connsiteY439" fmla="*/ 5393091 h 6858000"/>
              <a:gd name="connsiteX440" fmla="*/ 1485552 w 7467600"/>
              <a:gd name="connsiteY440" fmla="*/ 5313202 h 6858000"/>
              <a:gd name="connsiteX441" fmla="*/ 2143004 w 7467600"/>
              <a:gd name="connsiteY441" fmla="*/ 5402420 h 6858000"/>
              <a:gd name="connsiteX442" fmla="*/ 1933391 w 7467600"/>
              <a:gd name="connsiteY442" fmla="*/ 5156971 h 6858000"/>
              <a:gd name="connsiteX443" fmla="*/ 1827118 w 7467600"/>
              <a:gd name="connsiteY443" fmla="*/ 4968410 h 6858000"/>
              <a:gd name="connsiteX444" fmla="*/ 1837349 w 7467600"/>
              <a:gd name="connsiteY444" fmla="*/ 4956357 h 6858000"/>
              <a:gd name="connsiteX445" fmla="*/ 2162835 w 7467600"/>
              <a:gd name="connsiteY445" fmla="*/ 5187853 h 6858000"/>
              <a:gd name="connsiteX446" fmla="*/ 2257167 w 7467600"/>
              <a:gd name="connsiteY446" fmla="*/ 5462123 h 6858000"/>
              <a:gd name="connsiteX447" fmla="*/ 2261598 w 7467600"/>
              <a:gd name="connsiteY447" fmla="*/ 5467998 h 6858000"/>
              <a:gd name="connsiteX448" fmla="*/ 2437177 w 7467600"/>
              <a:gd name="connsiteY448" fmla="*/ 5479608 h 6858000"/>
              <a:gd name="connsiteX449" fmla="*/ 2445247 w 7467600"/>
              <a:gd name="connsiteY449" fmla="*/ 5483476 h 6858000"/>
              <a:gd name="connsiteX450" fmla="*/ 2743626 w 7467600"/>
              <a:gd name="connsiteY450" fmla="*/ 5304819 h 6858000"/>
              <a:gd name="connsiteX451" fmla="*/ 3048102 w 7467600"/>
              <a:gd name="connsiteY451" fmla="*/ 5150595 h 6858000"/>
              <a:gd name="connsiteX452" fmla="*/ 1799414 w 7467600"/>
              <a:gd name="connsiteY452" fmla="*/ 4694732 h 6858000"/>
              <a:gd name="connsiteX453" fmla="*/ 1771735 w 7467600"/>
              <a:gd name="connsiteY453" fmla="*/ 4619929 h 6858000"/>
              <a:gd name="connsiteX454" fmla="*/ 3104273 w 7467600"/>
              <a:gd name="connsiteY454" fmla="*/ 5076159 h 6858000"/>
              <a:gd name="connsiteX455" fmla="*/ 3113245 w 7467600"/>
              <a:gd name="connsiteY455" fmla="*/ 5090705 h 6858000"/>
              <a:gd name="connsiteX456" fmla="*/ 3126294 w 7467600"/>
              <a:gd name="connsiteY456" fmla="*/ 5114400 h 6858000"/>
              <a:gd name="connsiteX457" fmla="*/ 3937433 w 7467600"/>
              <a:gd name="connsiteY457" fmla="*/ 4830473 h 6858000"/>
              <a:gd name="connsiteX458" fmla="*/ 3590475 w 7467600"/>
              <a:gd name="connsiteY458" fmla="*/ 4597974 h 6858000"/>
              <a:gd name="connsiteX459" fmla="*/ 3100264 w 7467600"/>
              <a:gd name="connsiteY459" fmla="*/ 4579845 h 6858000"/>
              <a:gd name="connsiteX460" fmla="*/ 2183576 w 7467600"/>
              <a:gd name="connsiteY460" fmla="*/ 4227150 h 6858000"/>
              <a:gd name="connsiteX461" fmla="*/ 2151029 w 7467600"/>
              <a:gd name="connsiteY461" fmla="*/ 4146947 h 6858000"/>
              <a:gd name="connsiteX462" fmla="*/ 3563434 w 7467600"/>
              <a:gd name="connsiteY462" fmla="*/ 4469115 h 6858000"/>
              <a:gd name="connsiteX463" fmla="*/ 3177952 w 7467600"/>
              <a:gd name="connsiteY463" fmla="*/ 3657386 h 6858000"/>
              <a:gd name="connsiteX464" fmla="*/ 3189263 w 7467600"/>
              <a:gd name="connsiteY464" fmla="*/ 3625726 h 6858000"/>
              <a:gd name="connsiteX465" fmla="*/ 3560912 w 7467600"/>
              <a:gd name="connsiteY465" fmla="*/ 4079863 h 6858000"/>
              <a:gd name="connsiteX466" fmla="*/ 3626636 w 7467600"/>
              <a:gd name="connsiteY466" fmla="*/ 4512230 h 6858000"/>
              <a:gd name="connsiteX467" fmla="*/ 3653088 w 7467600"/>
              <a:gd name="connsiteY467" fmla="*/ 4521417 h 6858000"/>
              <a:gd name="connsiteX468" fmla="*/ 3988128 w 7467600"/>
              <a:gd name="connsiteY468" fmla="*/ 4817267 h 6858000"/>
              <a:gd name="connsiteX469" fmla="*/ 4830582 w 7467600"/>
              <a:gd name="connsiteY469" fmla="*/ 4676000 h 6858000"/>
              <a:gd name="connsiteX470" fmla="*/ 4830100 w 7467600"/>
              <a:gd name="connsiteY470" fmla="*/ 4675554 h 6858000"/>
              <a:gd name="connsiteX471" fmla="*/ 4036318 w 7467600"/>
              <a:gd name="connsiteY471" fmla="*/ 4147013 h 6858000"/>
              <a:gd name="connsiteX472" fmla="*/ 3432098 w 7467600"/>
              <a:gd name="connsiteY472" fmla="*/ 3537312 h 6858000"/>
              <a:gd name="connsiteX473" fmla="*/ 3446761 w 7467600"/>
              <a:gd name="connsiteY473" fmla="*/ 3461278 h 6858000"/>
              <a:gd name="connsiteX474" fmla="*/ 4419733 w 7467600"/>
              <a:gd name="connsiteY474" fmla="*/ 3963555 h 6858000"/>
              <a:gd name="connsiteX475" fmla="*/ 4781371 w 7467600"/>
              <a:gd name="connsiteY475" fmla="*/ 4458604 h 6858000"/>
              <a:gd name="connsiteX476" fmla="*/ 4780440 w 7467600"/>
              <a:gd name="connsiteY476" fmla="*/ 4470290 h 6858000"/>
              <a:gd name="connsiteX477" fmla="*/ 4898954 w 7467600"/>
              <a:gd name="connsiteY477" fmla="*/ 4662092 h 6858000"/>
              <a:gd name="connsiteX478" fmla="*/ 4900699 w 7467600"/>
              <a:gd name="connsiteY478" fmla="*/ 4670867 h 6858000"/>
              <a:gd name="connsiteX479" fmla="*/ 5714511 w 7467600"/>
              <a:gd name="connsiteY479" fmla="*/ 4663483 h 6858000"/>
              <a:gd name="connsiteX480" fmla="*/ 5464793 w 7467600"/>
              <a:gd name="connsiteY480" fmla="*/ 4393556 h 6858000"/>
              <a:gd name="connsiteX481" fmla="*/ 5461897 w 7467600"/>
              <a:gd name="connsiteY481" fmla="*/ 4390879 h 6858000"/>
              <a:gd name="connsiteX482" fmla="*/ 4294126 w 7467600"/>
              <a:gd name="connsiteY482" fmla="*/ 3303048 h 6858000"/>
              <a:gd name="connsiteX483" fmla="*/ 4305321 w 7467600"/>
              <a:gd name="connsiteY483" fmla="*/ 3256953 h 6858000"/>
              <a:gd name="connsiteX484" fmla="*/ 4949299 w 7467600"/>
              <a:gd name="connsiteY484" fmla="*/ 3766336 h 6858000"/>
              <a:gd name="connsiteX485" fmla="*/ 5291452 w 7467600"/>
              <a:gd name="connsiteY485" fmla="*/ 4076801 h 6858000"/>
              <a:gd name="connsiteX486" fmla="*/ 5434998 w 7467600"/>
              <a:gd name="connsiteY486" fmla="*/ 4254100 h 6858000"/>
              <a:gd name="connsiteX487" fmla="*/ 5351015 w 7467600"/>
              <a:gd name="connsiteY487" fmla="*/ 3760989 h 6858000"/>
              <a:gd name="connsiteX488" fmla="*/ 5413780 w 7467600"/>
              <a:gd name="connsiteY488" fmla="*/ 2966265 h 6858000"/>
              <a:gd name="connsiteX489" fmla="*/ 5425627 w 7467600"/>
              <a:gd name="connsiteY489" fmla="*/ 2954192 h 6858000"/>
              <a:gd name="connsiteX490" fmla="*/ 6604735 w 7467600"/>
              <a:gd name="connsiteY490" fmla="*/ 2041381 h 6858000"/>
              <a:gd name="connsiteX491" fmla="*/ 7204487 w 7467600"/>
              <a:gd name="connsiteY491" fmla="*/ 2742112 h 6858000"/>
              <a:gd name="connsiteX492" fmla="*/ 7131592 w 7467600"/>
              <a:gd name="connsiteY492" fmla="*/ 2672096 h 6858000"/>
              <a:gd name="connsiteX493" fmla="*/ 6996344 w 7467600"/>
              <a:gd name="connsiteY493" fmla="*/ 2518310 h 6858000"/>
              <a:gd name="connsiteX494" fmla="*/ 6735495 w 7467600"/>
              <a:gd name="connsiteY494" fmla="*/ 2196890 h 6858000"/>
              <a:gd name="connsiteX495" fmla="*/ 6721901 w 7467600"/>
              <a:gd name="connsiteY495" fmla="*/ 2179274 h 6858000"/>
              <a:gd name="connsiteX496" fmla="*/ 6604735 w 7467600"/>
              <a:gd name="connsiteY496" fmla="*/ 2041381 h 6858000"/>
              <a:gd name="connsiteX497" fmla="*/ 6591670 w 7467600"/>
              <a:gd name="connsiteY497" fmla="*/ 1988277 h 6858000"/>
              <a:gd name="connsiteX498" fmla="*/ 6747349 w 7467600"/>
              <a:gd name="connsiteY498" fmla="*/ 2160069 h 6858000"/>
              <a:gd name="connsiteX499" fmla="*/ 6760943 w 7467600"/>
              <a:gd name="connsiteY499" fmla="*/ 2177686 h 6858000"/>
              <a:gd name="connsiteX500" fmla="*/ 7021065 w 7467600"/>
              <a:gd name="connsiteY500" fmla="*/ 2498102 h 6858000"/>
              <a:gd name="connsiteX501" fmla="*/ 7155223 w 7467600"/>
              <a:gd name="connsiteY501" fmla="*/ 2650386 h 6858000"/>
              <a:gd name="connsiteX502" fmla="*/ 7203167 w 7467600"/>
              <a:gd name="connsiteY502" fmla="*/ 2697288 h 6858000"/>
              <a:gd name="connsiteX503" fmla="*/ 6937703 w 7467600"/>
              <a:gd name="connsiteY503" fmla="*/ 2321981 h 6858000"/>
              <a:gd name="connsiteX504" fmla="*/ 6591670 w 7467600"/>
              <a:gd name="connsiteY504" fmla="*/ 1988277 h 6858000"/>
              <a:gd name="connsiteX505" fmla="*/ 5798671 w 7467600"/>
              <a:gd name="connsiteY505" fmla="*/ 1981601 h 6858000"/>
              <a:gd name="connsiteX506" fmla="*/ 5754709 w 7467600"/>
              <a:gd name="connsiteY506" fmla="*/ 2071454 h 6858000"/>
              <a:gd name="connsiteX507" fmla="*/ 5763044 w 7467600"/>
              <a:gd name="connsiteY507" fmla="*/ 2842206 h 6858000"/>
              <a:gd name="connsiteX508" fmla="*/ 5764974 w 7467600"/>
              <a:gd name="connsiteY508" fmla="*/ 2799609 h 6858000"/>
              <a:gd name="connsiteX509" fmla="*/ 5767665 w 7467600"/>
              <a:gd name="connsiteY509" fmla="*/ 2666409 h 6858000"/>
              <a:gd name="connsiteX510" fmla="*/ 5763055 w 7467600"/>
              <a:gd name="connsiteY510" fmla="*/ 2579705 h 6858000"/>
              <a:gd name="connsiteX511" fmla="*/ 5758079 w 7467600"/>
              <a:gd name="connsiteY511" fmla="*/ 2492508 h 6858000"/>
              <a:gd name="connsiteX512" fmla="*/ 5779325 w 7467600"/>
              <a:gd name="connsiteY512" fmla="*/ 2197069 h 6858000"/>
              <a:gd name="connsiteX513" fmla="*/ 5798671 w 7467600"/>
              <a:gd name="connsiteY513" fmla="*/ 1981601 h 6858000"/>
              <a:gd name="connsiteX514" fmla="*/ 5829202 w 7467600"/>
              <a:gd name="connsiteY514" fmla="*/ 1971679 h 6858000"/>
              <a:gd name="connsiteX515" fmla="*/ 5809558 w 7467600"/>
              <a:gd name="connsiteY515" fmla="*/ 2198043 h 6858000"/>
              <a:gd name="connsiteX516" fmla="*/ 5788653 w 7467600"/>
              <a:gd name="connsiteY516" fmla="*/ 2489430 h 6858000"/>
              <a:gd name="connsiteX517" fmla="*/ 5793439 w 7467600"/>
              <a:gd name="connsiteY517" fmla="*/ 2575235 h 6858000"/>
              <a:gd name="connsiteX518" fmla="*/ 5796837 w 7467600"/>
              <a:gd name="connsiteY518" fmla="*/ 2637633 h 6858000"/>
              <a:gd name="connsiteX519" fmla="*/ 5818614 w 7467600"/>
              <a:gd name="connsiteY519" fmla="*/ 2473055 h 6858000"/>
              <a:gd name="connsiteX520" fmla="*/ 5829202 w 7467600"/>
              <a:gd name="connsiteY520" fmla="*/ 1971679 h 6858000"/>
              <a:gd name="connsiteX521" fmla="*/ 5911389 w 7467600"/>
              <a:gd name="connsiteY521" fmla="*/ 1898371 h 6858000"/>
              <a:gd name="connsiteX522" fmla="*/ 6237627 w 7467600"/>
              <a:gd name="connsiteY522" fmla="*/ 2231921 h 6858000"/>
              <a:gd name="connsiteX523" fmla="*/ 5911389 w 7467600"/>
              <a:gd name="connsiteY523" fmla="*/ 1898371 h 6858000"/>
              <a:gd name="connsiteX524" fmla="*/ 6944437 w 7467600"/>
              <a:gd name="connsiteY524" fmla="*/ 1575402 h 6858000"/>
              <a:gd name="connsiteX525" fmla="*/ 6304730 w 7467600"/>
              <a:gd name="connsiteY525" fmla="*/ 1766654 h 6858000"/>
              <a:gd name="connsiteX526" fmla="*/ 6944437 w 7467600"/>
              <a:gd name="connsiteY526" fmla="*/ 1575402 h 6858000"/>
              <a:gd name="connsiteX527" fmla="*/ 7019523 w 7467600"/>
              <a:gd name="connsiteY527" fmla="*/ 1519450 h 6858000"/>
              <a:gd name="connsiteX528" fmla="*/ 6298091 w 7467600"/>
              <a:gd name="connsiteY528" fmla="*/ 1737122 h 6858000"/>
              <a:gd name="connsiteX529" fmla="*/ 7019523 w 7467600"/>
              <a:gd name="connsiteY529" fmla="*/ 1519450 h 6858000"/>
              <a:gd name="connsiteX530" fmla="*/ 2399523 w 7467600"/>
              <a:gd name="connsiteY530" fmla="*/ 1428234 h 6858000"/>
              <a:gd name="connsiteX531" fmla="*/ 2224982 w 7467600"/>
              <a:gd name="connsiteY531" fmla="*/ 1826201 h 6858000"/>
              <a:gd name="connsiteX532" fmla="*/ 2096099 w 7467600"/>
              <a:gd name="connsiteY532" fmla="*/ 2345900 h 6858000"/>
              <a:gd name="connsiteX533" fmla="*/ 2283317 w 7467600"/>
              <a:gd name="connsiteY533" fmla="*/ 1796925 h 6858000"/>
              <a:gd name="connsiteX534" fmla="*/ 2399523 w 7467600"/>
              <a:gd name="connsiteY534" fmla="*/ 1428234 h 6858000"/>
              <a:gd name="connsiteX535" fmla="*/ 2448558 w 7467600"/>
              <a:gd name="connsiteY535" fmla="*/ 1373435 h 6858000"/>
              <a:gd name="connsiteX536" fmla="*/ 2312521 w 7467600"/>
              <a:gd name="connsiteY536" fmla="*/ 1806140 h 6858000"/>
              <a:gd name="connsiteX537" fmla="*/ 2127533 w 7467600"/>
              <a:gd name="connsiteY537" fmla="*/ 2348380 h 6858000"/>
              <a:gd name="connsiteX538" fmla="*/ 2358080 w 7467600"/>
              <a:gd name="connsiteY538" fmla="*/ 1866134 h 6858000"/>
              <a:gd name="connsiteX539" fmla="*/ 2407436 w 7467600"/>
              <a:gd name="connsiteY539" fmla="*/ 1651070 h 6858000"/>
              <a:gd name="connsiteX540" fmla="*/ 2448558 w 7467600"/>
              <a:gd name="connsiteY540" fmla="*/ 1373435 h 6858000"/>
              <a:gd name="connsiteX541" fmla="*/ 278707 w 7467600"/>
              <a:gd name="connsiteY541" fmla="*/ 1352270 h 6858000"/>
              <a:gd name="connsiteX542" fmla="*/ 321570 w 7467600"/>
              <a:gd name="connsiteY542" fmla="*/ 1861610 h 6858000"/>
              <a:gd name="connsiteX543" fmla="*/ 294281 w 7467600"/>
              <a:gd name="connsiteY543" fmla="*/ 1440658 h 6858000"/>
              <a:gd name="connsiteX544" fmla="*/ 278707 w 7467600"/>
              <a:gd name="connsiteY544" fmla="*/ 1352270 h 6858000"/>
              <a:gd name="connsiteX545" fmla="*/ 1423821 w 7467600"/>
              <a:gd name="connsiteY545" fmla="*/ 1351958 h 6858000"/>
              <a:gd name="connsiteX546" fmla="*/ 1638521 w 7467600"/>
              <a:gd name="connsiteY546" fmla="*/ 1908470 h 6858000"/>
              <a:gd name="connsiteX547" fmla="*/ 1754199 w 7467600"/>
              <a:gd name="connsiteY547" fmla="*/ 2149284 h 6858000"/>
              <a:gd name="connsiteX548" fmla="*/ 1908359 w 7467600"/>
              <a:gd name="connsiteY548" fmla="*/ 2364988 h 6858000"/>
              <a:gd name="connsiteX549" fmla="*/ 1647661 w 7467600"/>
              <a:gd name="connsiteY549" fmla="*/ 1825945 h 6858000"/>
              <a:gd name="connsiteX550" fmla="*/ 1423821 w 7467600"/>
              <a:gd name="connsiteY550" fmla="*/ 1351958 h 6858000"/>
              <a:gd name="connsiteX551" fmla="*/ 1431890 w 7467600"/>
              <a:gd name="connsiteY551" fmla="*/ 1306475 h 6858000"/>
              <a:gd name="connsiteX552" fmla="*/ 1507597 w 7467600"/>
              <a:gd name="connsiteY552" fmla="*/ 1446132 h 6858000"/>
              <a:gd name="connsiteX553" fmla="*/ 1674586 w 7467600"/>
              <a:gd name="connsiteY553" fmla="*/ 1813832 h 6858000"/>
              <a:gd name="connsiteX554" fmla="*/ 1815950 w 7467600"/>
              <a:gd name="connsiteY554" fmla="*/ 2128564 h 6858000"/>
              <a:gd name="connsiteX555" fmla="*/ 1984242 w 7467600"/>
              <a:gd name="connsiteY555" fmla="*/ 2430829 h 6858000"/>
              <a:gd name="connsiteX556" fmla="*/ 2014023 w 7467600"/>
              <a:gd name="connsiteY556" fmla="*/ 2450995 h 6858000"/>
              <a:gd name="connsiteX557" fmla="*/ 1747337 w 7467600"/>
              <a:gd name="connsiteY557" fmla="*/ 1855264 h 6858000"/>
              <a:gd name="connsiteX558" fmla="*/ 1533749 w 7467600"/>
              <a:gd name="connsiteY558" fmla="*/ 1478656 h 6858000"/>
              <a:gd name="connsiteX559" fmla="*/ 1431890 w 7467600"/>
              <a:gd name="connsiteY559" fmla="*/ 1306475 h 6858000"/>
              <a:gd name="connsiteX560" fmla="*/ 5052692 w 7467600"/>
              <a:gd name="connsiteY560" fmla="*/ 1292994 h 6858000"/>
              <a:gd name="connsiteX561" fmla="*/ 5200661 w 7467600"/>
              <a:gd name="connsiteY561" fmla="*/ 1635186 h 6858000"/>
              <a:gd name="connsiteX562" fmla="*/ 5297138 w 7467600"/>
              <a:gd name="connsiteY562" fmla="*/ 1906351 h 6858000"/>
              <a:gd name="connsiteX563" fmla="*/ 5052692 w 7467600"/>
              <a:gd name="connsiteY563" fmla="*/ 1292994 h 6858000"/>
              <a:gd name="connsiteX564" fmla="*/ 5009948 w 7467600"/>
              <a:gd name="connsiteY564" fmla="*/ 1273619 h 6858000"/>
              <a:gd name="connsiteX565" fmla="*/ 5121777 w 7467600"/>
              <a:gd name="connsiteY565" fmla="*/ 1654213 h 6858000"/>
              <a:gd name="connsiteX566" fmla="*/ 5293545 w 7467600"/>
              <a:gd name="connsiteY566" fmla="*/ 2072247 h 6858000"/>
              <a:gd name="connsiteX567" fmla="*/ 5294042 w 7467600"/>
              <a:gd name="connsiteY567" fmla="*/ 2065019 h 6858000"/>
              <a:gd name="connsiteX568" fmla="*/ 5171936 w 7467600"/>
              <a:gd name="connsiteY568" fmla="*/ 1647613 h 6858000"/>
              <a:gd name="connsiteX569" fmla="*/ 5009948 w 7467600"/>
              <a:gd name="connsiteY569" fmla="*/ 1273619 h 6858000"/>
              <a:gd name="connsiteX570" fmla="*/ 655236 w 7467600"/>
              <a:gd name="connsiteY570" fmla="*/ 1268632 h 6858000"/>
              <a:gd name="connsiteX571" fmla="*/ 839521 w 7467600"/>
              <a:gd name="connsiteY571" fmla="*/ 1685315 h 6858000"/>
              <a:gd name="connsiteX572" fmla="*/ 1109416 w 7467600"/>
              <a:gd name="connsiteY572" fmla="*/ 2061663 h 6858000"/>
              <a:gd name="connsiteX573" fmla="*/ 1298300 w 7467600"/>
              <a:gd name="connsiteY573" fmla="*/ 2247742 h 6858000"/>
              <a:gd name="connsiteX574" fmla="*/ 1125871 w 7467600"/>
              <a:gd name="connsiteY574" fmla="*/ 1989513 h 6858000"/>
              <a:gd name="connsiteX575" fmla="*/ 981574 w 7467600"/>
              <a:gd name="connsiteY575" fmla="*/ 1783157 h 6858000"/>
              <a:gd name="connsiteX576" fmla="*/ 922198 w 7467600"/>
              <a:gd name="connsiteY576" fmla="*/ 1677437 h 6858000"/>
              <a:gd name="connsiteX577" fmla="*/ 869293 w 7467600"/>
              <a:gd name="connsiteY577" fmla="*/ 1583214 h 6858000"/>
              <a:gd name="connsiteX578" fmla="*/ 751431 w 7467600"/>
              <a:gd name="connsiteY578" fmla="*/ 1405731 h 6858000"/>
              <a:gd name="connsiteX579" fmla="*/ 655236 w 7467600"/>
              <a:gd name="connsiteY579" fmla="*/ 1268632 h 6858000"/>
              <a:gd name="connsiteX580" fmla="*/ 6516292 w 7467600"/>
              <a:gd name="connsiteY580" fmla="*/ 1263064 h 6858000"/>
              <a:gd name="connsiteX581" fmla="*/ 5736320 w 7467600"/>
              <a:gd name="connsiteY581" fmla="*/ 1501803 h 6858000"/>
              <a:gd name="connsiteX582" fmla="*/ 6516292 w 7467600"/>
              <a:gd name="connsiteY582" fmla="*/ 1263064 h 6858000"/>
              <a:gd name="connsiteX583" fmla="*/ 291466 w 7467600"/>
              <a:gd name="connsiteY583" fmla="*/ 1250369 h 6858000"/>
              <a:gd name="connsiteX584" fmla="*/ 323180 w 7467600"/>
              <a:gd name="connsiteY584" fmla="*/ 1435283 h 6858000"/>
              <a:gd name="connsiteX585" fmla="*/ 349381 w 7467600"/>
              <a:gd name="connsiteY585" fmla="*/ 1875041 h 6858000"/>
              <a:gd name="connsiteX586" fmla="*/ 374363 w 7467600"/>
              <a:gd name="connsiteY586" fmla="*/ 1506494 h 6858000"/>
              <a:gd name="connsiteX587" fmla="*/ 302168 w 7467600"/>
              <a:gd name="connsiteY587" fmla="*/ 1274495 h 6858000"/>
              <a:gd name="connsiteX588" fmla="*/ 291466 w 7467600"/>
              <a:gd name="connsiteY588" fmla="*/ 1250369 h 6858000"/>
              <a:gd name="connsiteX589" fmla="*/ 678222 w 7467600"/>
              <a:gd name="connsiteY589" fmla="*/ 1248670 h 6858000"/>
              <a:gd name="connsiteX590" fmla="*/ 775536 w 7467600"/>
              <a:gd name="connsiteY590" fmla="*/ 1388015 h 6858000"/>
              <a:gd name="connsiteX591" fmla="*/ 894529 w 7467600"/>
              <a:gd name="connsiteY591" fmla="*/ 1567739 h 6858000"/>
              <a:gd name="connsiteX592" fmla="*/ 948000 w 7467600"/>
              <a:gd name="connsiteY592" fmla="*/ 1663088 h 6858000"/>
              <a:gd name="connsiteX593" fmla="*/ 1006812 w 7467600"/>
              <a:gd name="connsiteY593" fmla="*/ 1767683 h 6858000"/>
              <a:gd name="connsiteX594" fmla="*/ 1149133 w 7467600"/>
              <a:gd name="connsiteY594" fmla="*/ 1971513 h 6858000"/>
              <a:gd name="connsiteX595" fmla="*/ 1333952 w 7467600"/>
              <a:gd name="connsiteY595" fmla="*/ 2251620 h 6858000"/>
              <a:gd name="connsiteX596" fmla="*/ 1337329 w 7467600"/>
              <a:gd name="connsiteY596" fmla="*/ 2258350 h 6858000"/>
              <a:gd name="connsiteX597" fmla="*/ 1014726 w 7467600"/>
              <a:gd name="connsiteY597" fmla="*/ 1615556 h 6858000"/>
              <a:gd name="connsiteX598" fmla="*/ 678222 w 7467600"/>
              <a:gd name="connsiteY598" fmla="*/ 1248670 h 6858000"/>
              <a:gd name="connsiteX599" fmla="*/ 6691602 w 7467600"/>
              <a:gd name="connsiteY599" fmla="*/ 1140573 h 6858000"/>
              <a:gd name="connsiteX600" fmla="*/ 6571100 w 7467600"/>
              <a:gd name="connsiteY600" fmla="*/ 1183662 h 6858000"/>
              <a:gd name="connsiteX601" fmla="*/ 6241687 w 7467600"/>
              <a:gd name="connsiteY601" fmla="*/ 1257600 h 6858000"/>
              <a:gd name="connsiteX602" fmla="*/ 5693009 w 7467600"/>
              <a:gd name="connsiteY602" fmla="*/ 1478256 h 6858000"/>
              <a:gd name="connsiteX603" fmla="*/ 6548420 w 7467600"/>
              <a:gd name="connsiteY603" fmla="*/ 1214599 h 6858000"/>
              <a:gd name="connsiteX604" fmla="*/ 6605473 w 7467600"/>
              <a:gd name="connsiteY604" fmla="*/ 1184686 h 6858000"/>
              <a:gd name="connsiteX605" fmla="*/ 6691602 w 7467600"/>
              <a:gd name="connsiteY605" fmla="*/ 1140573 h 6858000"/>
              <a:gd name="connsiteX606" fmla="*/ 4002475 w 7467600"/>
              <a:gd name="connsiteY606" fmla="*/ 1037802 h 6858000"/>
              <a:gd name="connsiteX607" fmla="*/ 4000324 w 7467600"/>
              <a:gd name="connsiteY607" fmla="*/ 1039362 h 6858000"/>
              <a:gd name="connsiteX608" fmla="*/ 4002862 w 7467600"/>
              <a:gd name="connsiteY608" fmla="*/ 1042866 h 6858000"/>
              <a:gd name="connsiteX609" fmla="*/ 4002475 w 7467600"/>
              <a:gd name="connsiteY609" fmla="*/ 1037802 h 6858000"/>
              <a:gd name="connsiteX610" fmla="*/ 506322 w 7467600"/>
              <a:gd name="connsiteY610" fmla="*/ 1020997 h 6858000"/>
              <a:gd name="connsiteX611" fmla="*/ 533068 w 7467600"/>
              <a:gd name="connsiteY611" fmla="*/ 1029409 h 6858000"/>
              <a:gd name="connsiteX612" fmla="*/ 1232525 w 7467600"/>
              <a:gd name="connsiteY612" fmla="*/ 1804675 h 6858000"/>
              <a:gd name="connsiteX613" fmla="*/ 1388858 w 7467600"/>
              <a:gd name="connsiteY613" fmla="*/ 2368011 h 6858000"/>
              <a:gd name="connsiteX614" fmla="*/ 1384098 w 7467600"/>
              <a:gd name="connsiteY614" fmla="*/ 2378125 h 6858000"/>
              <a:gd name="connsiteX615" fmla="*/ 1425393 w 7467600"/>
              <a:gd name="connsiteY615" fmla="*/ 2589124 h 6858000"/>
              <a:gd name="connsiteX616" fmla="*/ 1424001 w 7467600"/>
              <a:gd name="connsiteY616" fmla="*/ 2597541 h 6858000"/>
              <a:gd name="connsiteX617" fmla="*/ 2152729 w 7467600"/>
              <a:gd name="connsiteY617" fmla="*/ 2864487 h 6858000"/>
              <a:gd name="connsiteX618" fmla="*/ 2020609 w 7467600"/>
              <a:gd name="connsiteY618" fmla="*/ 2539671 h 6858000"/>
              <a:gd name="connsiteX619" fmla="*/ 2018920 w 7467600"/>
              <a:gd name="connsiteY619" fmla="*/ 2536309 h 6858000"/>
              <a:gd name="connsiteX620" fmla="*/ 1342441 w 7467600"/>
              <a:gd name="connsiteY620" fmla="*/ 1173017 h 6858000"/>
              <a:gd name="connsiteX621" fmla="*/ 1367925 w 7467600"/>
              <a:gd name="connsiteY621" fmla="*/ 1135648 h 6858000"/>
              <a:gd name="connsiteX622" fmla="*/ 1771401 w 7467600"/>
              <a:gd name="connsiteY622" fmla="*/ 1806673 h 6858000"/>
              <a:gd name="connsiteX623" fmla="*/ 1972385 w 7467600"/>
              <a:gd name="connsiteY623" fmla="*/ 2198735 h 6858000"/>
              <a:gd name="connsiteX624" fmla="*/ 2040892 w 7467600"/>
              <a:gd name="connsiteY624" fmla="*/ 2405205 h 6858000"/>
              <a:gd name="connsiteX625" fmla="*/ 2131689 w 7467600"/>
              <a:gd name="connsiteY625" fmla="*/ 1936926 h 6858000"/>
              <a:gd name="connsiteX626" fmla="*/ 2454820 w 7467600"/>
              <a:gd name="connsiteY626" fmla="*/ 1248808 h 6858000"/>
              <a:gd name="connsiteX627" fmla="*/ 2492512 w 7467600"/>
              <a:gd name="connsiteY627" fmla="*/ 1302920 h 6858000"/>
              <a:gd name="connsiteX628" fmla="*/ 2081216 w 7467600"/>
              <a:gd name="connsiteY628" fmla="*/ 2527513 h 6858000"/>
              <a:gd name="connsiteX629" fmla="*/ 2081211 w 7467600"/>
              <a:gd name="connsiteY629" fmla="*/ 2528916 h 6858000"/>
              <a:gd name="connsiteX630" fmla="*/ 2199067 w 7467600"/>
              <a:gd name="connsiteY630" fmla="*/ 2884061 h 6858000"/>
              <a:gd name="connsiteX631" fmla="*/ 3192586 w 7467600"/>
              <a:gd name="connsiteY631" fmla="*/ 3411496 h 6858000"/>
              <a:gd name="connsiteX632" fmla="*/ 3182620 w 7467600"/>
              <a:gd name="connsiteY632" fmla="*/ 3483279 h 6858000"/>
              <a:gd name="connsiteX633" fmla="*/ 2435119 w 7467600"/>
              <a:gd name="connsiteY633" fmla="*/ 3080173 h 6858000"/>
              <a:gd name="connsiteX634" fmla="*/ 2410152 w 7467600"/>
              <a:gd name="connsiteY634" fmla="*/ 3063751 h 6858000"/>
              <a:gd name="connsiteX635" fmla="*/ 2408099 w 7467600"/>
              <a:gd name="connsiteY635" fmla="*/ 3064403 h 6858000"/>
              <a:gd name="connsiteX636" fmla="*/ 2407218 w 7467600"/>
              <a:gd name="connsiteY636" fmla="*/ 3070324 h 6858000"/>
              <a:gd name="connsiteX637" fmla="*/ 2380138 w 7467600"/>
              <a:gd name="connsiteY637" fmla="*/ 3099341 h 6858000"/>
              <a:gd name="connsiteX638" fmla="*/ 1765923 w 7467600"/>
              <a:gd name="connsiteY638" fmla="*/ 3581043 h 6858000"/>
              <a:gd name="connsiteX639" fmla="*/ 1702258 w 7467600"/>
              <a:gd name="connsiteY639" fmla="*/ 3612286 h 6858000"/>
              <a:gd name="connsiteX640" fmla="*/ 1538370 w 7467600"/>
              <a:gd name="connsiteY640" fmla="*/ 3811804 h 6858000"/>
              <a:gd name="connsiteX641" fmla="*/ 542867 w 7467600"/>
              <a:gd name="connsiteY641" fmla="*/ 4944092 h 6858000"/>
              <a:gd name="connsiteX642" fmla="*/ 515800 w 7467600"/>
              <a:gd name="connsiteY642" fmla="*/ 4862180 h 6858000"/>
              <a:gd name="connsiteX643" fmla="*/ 909145 w 7467600"/>
              <a:gd name="connsiteY643" fmla="*/ 4199225 h 6858000"/>
              <a:gd name="connsiteX644" fmla="*/ 1214067 w 7467600"/>
              <a:gd name="connsiteY644" fmla="*/ 3908561 h 6858000"/>
              <a:gd name="connsiteX645" fmla="*/ 640967 w 7467600"/>
              <a:gd name="connsiteY645" fmla="*/ 4105601 h 6858000"/>
              <a:gd name="connsiteX646" fmla="*/ 112563 w 7467600"/>
              <a:gd name="connsiteY646" fmla="*/ 4396952 h 6858000"/>
              <a:gd name="connsiteX647" fmla="*/ 0 w 7467600"/>
              <a:gd name="connsiteY647" fmla="*/ 4466006 h 6858000"/>
              <a:gd name="connsiteX648" fmla="*/ 0 w 7467600"/>
              <a:gd name="connsiteY648" fmla="*/ 4233763 h 6858000"/>
              <a:gd name="connsiteX649" fmla="*/ 36881 w 7467600"/>
              <a:gd name="connsiteY649" fmla="*/ 4200118 h 6858000"/>
              <a:gd name="connsiteX650" fmla="*/ 910534 w 7467600"/>
              <a:gd name="connsiteY650" fmla="*/ 3629753 h 6858000"/>
              <a:gd name="connsiteX651" fmla="*/ 1578717 w 7467600"/>
              <a:gd name="connsiteY651" fmla="*/ 3575982 h 6858000"/>
              <a:gd name="connsiteX652" fmla="*/ 2338780 w 7467600"/>
              <a:gd name="connsiteY652" fmla="*/ 3033725 h 6858000"/>
              <a:gd name="connsiteX653" fmla="*/ 1807991 w 7467600"/>
              <a:gd name="connsiteY653" fmla="*/ 2807184 h 6858000"/>
              <a:gd name="connsiteX654" fmla="*/ 1416358 w 7467600"/>
              <a:gd name="connsiteY654" fmla="*/ 3112571 h 6858000"/>
              <a:gd name="connsiteX655" fmla="*/ 939066 w 7467600"/>
              <a:gd name="connsiteY655" fmla="*/ 3378798 h 6858000"/>
              <a:gd name="connsiteX656" fmla="*/ 115099 w 7467600"/>
              <a:gd name="connsiteY656" fmla="*/ 3607650 h 6858000"/>
              <a:gd name="connsiteX657" fmla="*/ 97284 w 7467600"/>
              <a:gd name="connsiteY657" fmla="*/ 3520393 h 6858000"/>
              <a:gd name="connsiteX658" fmla="*/ 922050 w 7467600"/>
              <a:gd name="connsiteY658" fmla="*/ 3074867 h 6858000"/>
              <a:gd name="connsiteX659" fmla="*/ 1405265 w 7467600"/>
              <a:gd name="connsiteY659" fmla="*/ 3016319 h 6858000"/>
              <a:gd name="connsiteX660" fmla="*/ 1407512 w 7467600"/>
              <a:gd name="connsiteY660" fmla="*/ 3018001 h 6858000"/>
              <a:gd name="connsiteX661" fmla="*/ 1726266 w 7467600"/>
              <a:gd name="connsiteY661" fmla="*/ 2777274 h 6858000"/>
              <a:gd name="connsiteX662" fmla="*/ 625390 w 7467600"/>
              <a:gd name="connsiteY662" fmla="*/ 2514541 h 6858000"/>
              <a:gd name="connsiteX663" fmla="*/ 619799 w 7467600"/>
              <a:gd name="connsiteY663" fmla="*/ 2527180 h 6858000"/>
              <a:gd name="connsiteX664" fmla="*/ 310030 w 7467600"/>
              <a:gd name="connsiteY664" fmla="*/ 2771818 h 6858000"/>
              <a:gd name="connsiteX665" fmla="*/ 173877 w 7467600"/>
              <a:gd name="connsiteY665" fmla="*/ 2937056 h 6858000"/>
              <a:gd name="connsiteX666" fmla="*/ 77889 w 7467600"/>
              <a:gd name="connsiteY666" fmla="*/ 3138440 h 6858000"/>
              <a:gd name="connsiteX667" fmla="*/ 0 w 7467600"/>
              <a:gd name="connsiteY667" fmla="*/ 3271395 h 6858000"/>
              <a:gd name="connsiteX668" fmla="*/ 0 w 7467600"/>
              <a:gd name="connsiteY668" fmla="*/ 3153002 h 6858000"/>
              <a:gd name="connsiteX669" fmla="*/ 2386 w 7467600"/>
              <a:gd name="connsiteY669" fmla="*/ 3149203 h 6858000"/>
              <a:gd name="connsiteX670" fmla="*/ 89753 w 7467600"/>
              <a:gd name="connsiteY670" fmla="*/ 2987702 h 6858000"/>
              <a:gd name="connsiteX671" fmla="*/ 76869 w 7467600"/>
              <a:gd name="connsiteY671" fmla="*/ 3005404 h 6858000"/>
              <a:gd name="connsiteX672" fmla="*/ 32049 w 7467600"/>
              <a:gd name="connsiteY672" fmla="*/ 3065814 h 6858000"/>
              <a:gd name="connsiteX673" fmla="*/ 0 w 7467600"/>
              <a:gd name="connsiteY673" fmla="*/ 3108744 h 6858000"/>
              <a:gd name="connsiteX674" fmla="*/ 0 w 7467600"/>
              <a:gd name="connsiteY674" fmla="*/ 3058059 h 6858000"/>
              <a:gd name="connsiteX675" fmla="*/ 7610 w 7467600"/>
              <a:gd name="connsiteY675" fmla="*/ 3047889 h 6858000"/>
              <a:gd name="connsiteX676" fmla="*/ 52419 w 7467600"/>
              <a:gd name="connsiteY676" fmla="*/ 2987479 h 6858000"/>
              <a:gd name="connsiteX677" fmla="*/ 59142 w 7467600"/>
              <a:gd name="connsiteY677" fmla="*/ 2978488 h 6858000"/>
              <a:gd name="connsiteX678" fmla="*/ 0 w 7467600"/>
              <a:gd name="connsiteY678" fmla="*/ 3015334 h 6858000"/>
              <a:gd name="connsiteX679" fmla="*/ 0 w 7467600"/>
              <a:gd name="connsiteY679" fmla="*/ 2914286 h 6858000"/>
              <a:gd name="connsiteX680" fmla="*/ 36383 w 7467600"/>
              <a:gd name="connsiteY680" fmla="*/ 2901128 h 6858000"/>
              <a:gd name="connsiteX681" fmla="*/ 156329 w 7467600"/>
              <a:gd name="connsiteY681" fmla="*/ 2840533 h 6858000"/>
              <a:gd name="connsiteX682" fmla="*/ 358355 w 7467600"/>
              <a:gd name="connsiteY682" fmla="*/ 2620471 h 6858000"/>
              <a:gd name="connsiteX683" fmla="*/ 510577 w 7467600"/>
              <a:gd name="connsiteY683" fmla="*/ 2501244 h 6858000"/>
              <a:gd name="connsiteX684" fmla="*/ 211967 w 7467600"/>
              <a:gd name="connsiteY684" fmla="*/ 2479171 h 6858000"/>
              <a:gd name="connsiteX685" fmla="*/ 0 w 7467600"/>
              <a:gd name="connsiteY685" fmla="*/ 2476398 h 6858000"/>
              <a:gd name="connsiteX686" fmla="*/ 0 w 7467600"/>
              <a:gd name="connsiteY686" fmla="*/ 2389189 h 6858000"/>
              <a:gd name="connsiteX687" fmla="*/ 103062 w 7467600"/>
              <a:gd name="connsiteY687" fmla="*/ 2389518 h 6858000"/>
              <a:gd name="connsiteX688" fmla="*/ 510734 w 7467600"/>
              <a:gd name="connsiteY688" fmla="*/ 2416201 h 6858000"/>
              <a:gd name="connsiteX689" fmla="*/ 279257 w 7467600"/>
              <a:gd name="connsiteY689" fmla="*/ 2092102 h 6858000"/>
              <a:gd name="connsiteX690" fmla="*/ 65265 w 7467600"/>
              <a:gd name="connsiteY690" fmla="*/ 2006049 h 6858000"/>
              <a:gd name="connsiteX691" fmla="*/ 0 w 7467600"/>
              <a:gd name="connsiteY691" fmla="*/ 1982532 h 6858000"/>
              <a:gd name="connsiteX692" fmla="*/ 0 w 7467600"/>
              <a:gd name="connsiteY692" fmla="*/ 1912789 h 6858000"/>
              <a:gd name="connsiteX693" fmla="*/ 97460 w 7467600"/>
              <a:gd name="connsiteY693" fmla="*/ 1953725 h 6858000"/>
              <a:gd name="connsiteX694" fmla="*/ 221272 w 7467600"/>
              <a:gd name="connsiteY694" fmla="*/ 1980766 h 6858000"/>
              <a:gd name="connsiteX695" fmla="*/ 116765 w 7467600"/>
              <a:gd name="connsiteY695" fmla="*/ 1911033 h 6858000"/>
              <a:gd name="connsiteX696" fmla="*/ 16405 w 7467600"/>
              <a:gd name="connsiteY696" fmla="*/ 1803412 h 6858000"/>
              <a:gd name="connsiteX697" fmla="*/ 0 w 7467600"/>
              <a:gd name="connsiteY697" fmla="*/ 1784777 h 6858000"/>
              <a:gd name="connsiteX698" fmla="*/ 0 w 7467600"/>
              <a:gd name="connsiteY698" fmla="*/ 1740082 h 6858000"/>
              <a:gd name="connsiteX699" fmla="*/ 39394 w 7467600"/>
              <a:gd name="connsiteY699" fmla="*/ 1784856 h 6858000"/>
              <a:gd name="connsiteX700" fmla="*/ 135813 w 7467600"/>
              <a:gd name="connsiteY700" fmla="*/ 1888838 h 6858000"/>
              <a:gd name="connsiteX701" fmla="*/ 242575 w 7467600"/>
              <a:gd name="connsiteY701" fmla="*/ 1958841 h 6858000"/>
              <a:gd name="connsiteX702" fmla="*/ 82197 w 7467600"/>
              <a:gd name="connsiteY702" fmla="*/ 1754826 h 6858000"/>
              <a:gd name="connsiteX703" fmla="*/ 0 w 7467600"/>
              <a:gd name="connsiteY703" fmla="*/ 1679650 h 6858000"/>
              <a:gd name="connsiteX704" fmla="*/ 0 w 7467600"/>
              <a:gd name="connsiteY704" fmla="*/ 1602463 h 6858000"/>
              <a:gd name="connsiteX705" fmla="*/ 84689 w 7467600"/>
              <a:gd name="connsiteY705" fmla="*/ 1677442 h 6858000"/>
              <a:gd name="connsiteX706" fmla="*/ 298437 w 7467600"/>
              <a:gd name="connsiteY706" fmla="*/ 1968019 h 6858000"/>
              <a:gd name="connsiteX707" fmla="*/ 227269 w 7467600"/>
              <a:gd name="connsiteY707" fmla="*/ 1114064 h 6858000"/>
              <a:gd name="connsiteX708" fmla="*/ 248003 w 7467600"/>
              <a:gd name="connsiteY708" fmla="*/ 1089613 h 6858000"/>
              <a:gd name="connsiteX709" fmla="*/ 427020 w 7467600"/>
              <a:gd name="connsiteY709" fmla="*/ 1619803 h 6858000"/>
              <a:gd name="connsiteX710" fmla="*/ 340345 w 7467600"/>
              <a:gd name="connsiteY710" fmla="*/ 2027739 h 6858000"/>
              <a:gd name="connsiteX711" fmla="*/ 360865 w 7467600"/>
              <a:gd name="connsiteY711" fmla="*/ 2044827 h 6858000"/>
              <a:gd name="connsiteX712" fmla="*/ 560414 w 7467600"/>
              <a:gd name="connsiteY712" fmla="*/ 2421457 h 6858000"/>
              <a:gd name="connsiteX713" fmla="*/ 1359703 w 7467600"/>
              <a:gd name="connsiteY713" fmla="*/ 2578554 h 6858000"/>
              <a:gd name="connsiteX714" fmla="*/ 1359422 w 7467600"/>
              <a:gd name="connsiteY714" fmla="*/ 2577994 h 6858000"/>
              <a:gd name="connsiteX715" fmla="*/ 828701 w 7467600"/>
              <a:gd name="connsiteY715" fmla="*/ 1839520 h 6858000"/>
              <a:gd name="connsiteX716" fmla="*/ 494427 w 7467600"/>
              <a:gd name="connsiteY716" fmla="*/ 1092333 h 6858000"/>
              <a:gd name="connsiteX717" fmla="*/ 506322 w 7467600"/>
              <a:gd name="connsiteY717" fmla="*/ 1020997 h 6858000"/>
              <a:gd name="connsiteX718" fmla="*/ 4570198 w 7467600"/>
              <a:gd name="connsiteY718" fmla="*/ 978081 h 6858000"/>
              <a:gd name="connsiteX719" fmla="*/ 4523691 w 7467600"/>
              <a:gd name="connsiteY719" fmla="*/ 1127776 h 6858000"/>
              <a:gd name="connsiteX720" fmla="*/ 4509875 w 7467600"/>
              <a:gd name="connsiteY720" fmla="*/ 1167552 h 6858000"/>
              <a:gd name="connsiteX721" fmla="*/ 4478168 w 7467600"/>
              <a:gd name="connsiteY721" fmla="*/ 1260735 h 6858000"/>
              <a:gd name="connsiteX722" fmla="*/ 4409309 w 7467600"/>
              <a:gd name="connsiteY722" fmla="*/ 1666996 h 6858000"/>
              <a:gd name="connsiteX723" fmla="*/ 4370031 w 7467600"/>
              <a:gd name="connsiteY723" fmla="*/ 1955666 h 6858000"/>
              <a:gd name="connsiteX724" fmla="*/ 4570198 w 7467600"/>
              <a:gd name="connsiteY724" fmla="*/ 978081 h 6858000"/>
              <a:gd name="connsiteX725" fmla="*/ 4557898 w 7467600"/>
              <a:gd name="connsiteY725" fmla="*/ 900011 h 6858000"/>
              <a:gd name="connsiteX726" fmla="*/ 4344840 w 7467600"/>
              <a:gd name="connsiteY726" fmla="*/ 1922038 h 6858000"/>
              <a:gd name="connsiteX727" fmla="*/ 4378710 w 7467600"/>
              <a:gd name="connsiteY727" fmla="*/ 1665516 h 6858000"/>
              <a:gd name="connsiteX728" fmla="*/ 4448798 w 7467600"/>
              <a:gd name="connsiteY728" fmla="*/ 1253024 h 6858000"/>
              <a:gd name="connsiteX729" fmla="*/ 4480315 w 7467600"/>
              <a:gd name="connsiteY729" fmla="*/ 1158454 h 6858000"/>
              <a:gd name="connsiteX730" fmla="*/ 4494133 w 7467600"/>
              <a:gd name="connsiteY730" fmla="*/ 1118676 h 6858000"/>
              <a:gd name="connsiteX731" fmla="*/ 4557898 w 7467600"/>
              <a:gd name="connsiteY731" fmla="*/ 900011 h 6858000"/>
              <a:gd name="connsiteX732" fmla="*/ 5870151 w 7467600"/>
              <a:gd name="connsiteY732" fmla="*/ 898890 h 6858000"/>
              <a:gd name="connsiteX733" fmla="*/ 5861335 w 7467600"/>
              <a:gd name="connsiteY733" fmla="*/ 899177 h 6858000"/>
              <a:gd name="connsiteX734" fmla="*/ 5843702 w 7467600"/>
              <a:gd name="connsiteY734" fmla="*/ 899748 h 6858000"/>
              <a:gd name="connsiteX735" fmla="*/ 5651107 w 7467600"/>
              <a:gd name="connsiteY735" fmla="*/ 920306 h 6858000"/>
              <a:gd name="connsiteX736" fmla="*/ 5459407 w 7467600"/>
              <a:gd name="connsiteY736" fmla="*/ 940975 h 6858000"/>
              <a:gd name="connsiteX737" fmla="*/ 5374846 w 7467600"/>
              <a:gd name="connsiteY737" fmla="*/ 941988 h 6858000"/>
              <a:gd name="connsiteX738" fmla="*/ 5256105 w 7467600"/>
              <a:gd name="connsiteY738" fmla="*/ 945632 h 6858000"/>
              <a:gd name="connsiteX739" fmla="*/ 5107071 w 7467600"/>
              <a:gd name="connsiteY739" fmla="*/ 969720 h 6858000"/>
              <a:gd name="connsiteX740" fmla="*/ 4998681 w 7467600"/>
              <a:gd name="connsiteY740" fmla="*/ 988771 h 6858000"/>
              <a:gd name="connsiteX741" fmla="*/ 5870151 w 7467600"/>
              <a:gd name="connsiteY741" fmla="*/ 898890 h 6858000"/>
              <a:gd name="connsiteX742" fmla="*/ 5504425 w 7467600"/>
              <a:gd name="connsiteY742" fmla="*/ 848067 h 6858000"/>
              <a:gd name="connsiteX743" fmla="*/ 4968849 w 7467600"/>
              <a:gd name="connsiteY743" fmla="*/ 962318 h 6858000"/>
              <a:gd name="connsiteX744" fmla="*/ 5104039 w 7467600"/>
              <a:gd name="connsiteY744" fmla="*/ 940634 h 6858000"/>
              <a:gd name="connsiteX745" fmla="*/ 5256311 w 7467600"/>
              <a:gd name="connsiteY745" fmla="*/ 916490 h 6858000"/>
              <a:gd name="connsiteX746" fmla="*/ 5377381 w 7467600"/>
              <a:gd name="connsiteY746" fmla="*/ 912671 h 6858000"/>
              <a:gd name="connsiteX747" fmla="*/ 5460148 w 7467600"/>
              <a:gd name="connsiteY747" fmla="*/ 911442 h 6858000"/>
              <a:gd name="connsiteX748" fmla="*/ 5648971 w 7467600"/>
              <a:gd name="connsiteY748" fmla="*/ 891331 h 6858000"/>
              <a:gd name="connsiteX749" fmla="*/ 5844807 w 7467600"/>
              <a:gd name="connsiteY749" fmla="*/ 870718 h 6858000"/>
              <a:gd name="connsiteX750" fmla="*/ 5862975 w 7467600"/>
              <a:gd name="connsiteY750" fmla="*/ 869756 h 6858000"/>
              <a:gd name="connsiteX751" fmla="*/ 5920887 w 7467600"/>
              <a:gd name="connsiteY751" fmla="*/ 865929 h 6858000"/>
              <a:gd name="connsiteX752" fmla="*/ 5504425 w 7467600"/>
              <a:gd name="connsiteY752" fmla="*/ 848067 h 6858000"/>
              <a:gd name="connsiteX753" fmla="*/ 3607114 w 7467600"/>
              <a:gd name="connsiteY753" fmla="*/ 467441 h 6858000"/>
              <a:gd name="connsiteX754" fmla="*/ 3296242 w 7467600"/>
              <a:gd name="connsiteY754" fmla="*/ 807991 h 6858000"/>
              <a:gd name="connsiteX755" fmla="*/ 3174674 w 7467600"/>
              <a:gd name="connsiteY755" fmla="*/ 919759 h 6858000"/>
              <a:gd name="connsiteX756" fmla="*/ 3042978 w 7467600"/>
              <a:gd name="connsiteY756" fmla="*/ 1054894 h 6858000"/>
              <a:gd name="connsiteX757" fmla="*/ 2968914 w 7467600"/>
              <a:gd name="connsiteY757" fmla="*/ 1133756 h 6858000"/>
              <a:gd name="connsiteX758" fmla="*/ 3103823 w 7467600"/>
              <a:gd name="connsiteY758" fmla="*/ 1026814 h 6858000"/>
              <a:gd name="connsiteX759" fmla="*/ 3607114 w 7467600"/>
              <a:gd name="connsiteY759" fmla="*/ 467441 h 6858000"/>
              <a:gd name="connsiteX760" fmla="*/ 3744487 w 7467600"/>
              <a:gd name="connsiteY760" fmla="*/ 383136 h 6858000"/>
              <a:gd name="connsiteX761" fmla="*/ 3970213 w 7467600"/>
              <a:gd name="connsiteY761" fmla="*/ 995559 h 6858000"/>
              <a:gd name="connsiteX762" fmla="*/ 3744487 w 7467600"/>
              <a:gd name="connsiteY762" fmla="*/ 383136 h 6858000"/>
              <a:gd name="connsiteX763" fmla="*/ 3624562 w 7467600"/>
              <a:gd name="connsiteY763" fmla="*/ 367041 h 6858000"/>
              <a:gd name="connsiteX764" fmla="*/ 3489712 w 7467600"/>
              <a:gd name="connsiteY764" fmla="*/ 485386 h 6858000"/>
              <a:gd name="connsiteX765" fmla="*/ 3182994 w 7467600"/>
              <a:gd name="connsiteY765" fmla="*/ 828265 h 6858000"/>
              <a:gd name="connsiteX766" fmla="*/ 2892114 w 7467600"/>
              <a:gd name="connsiteY766" fmla="*/ 1172635 h 6858000"/>
              <a:gd name="connsiteX767" fmla="*/ 3021459 w 7467600"/>
              <a:gd name="connsiteY767" fmla="*/ 1035385 h 6858000"/>
              <a:gd name="connsiteX768" fmla="*/ 3153873 w 7467600"/>
              <a:gd name="connsiteY768" fmla="*/ 898971 h 6858000"/>
              <a:gd name="connsiteX769" fmla="*/ 3276511 w 7467600"/>
              <a:gd name="connsiteY769" fmla="*/ 786423 h 6858000"/>
              <a:gd name="connsiteX770" fmla="*/ 3584154 w 7467600"/>
              <a:gd name="connsiteY770" fmla="*/ 448218 h 6858000"/>
              <a:gd name="connsiteX771" fmla="*/ 3624562 w 7467600"/>
              <a:gd name="connsiteY771" fmla="*/ 367041 h 6858000"/>
              <a:gd name="connsiteX772" fmla="*/ 3766672 w 7467600"/>
              <a:gd name="connsiteY772" fmla="*/ 359429 h 6858000"/>
              <a:gd name="connsiteX773" fmla="*/ 3996338 w 7467600"/>
              <a:gd name="connsiteY773" fmla="*/ 968237 h 6858000"/>
              <a:gd name="connsiteX774" fmla="*/ 3766672 w 7467600"/>
              <a:gd name="connsiteY774" fmla="*/ 359429 h 6858000"/>
              <a:gd name="connsiteX775" fmla="*/ 5805386 w 7467600"/>
              <a:gd name="connsiteY775" fmla="*/ 239240 h 6858000"/>
              <a:gd name="connsiteX776" fmla="*/ 5736947 w 7467600"/>
              <a:gd name="connsiteY776" fmla="*/ 261367 h 6858000"/>
              <a:gd name="connsiteX777" fmla="*/ 5427012 w 7467600"/>
              <a:gd name="connsiteY777" fmla="*/ 311272 h 6858000"/>
              <a:gd name="connsiteX778" fmla="*/ 5147818 w 7467600"/>
              <a:gd name="connsiteY778" fmla="*/ 322112 h 6858000"/>
              <a:gd name="connsiteX779" fmla="*/ 5060854 w 7467600"/>
              <a:gd name="connsiteY779" fmla="*/ 311882 h 6858000"/>
              <a:gd name="connsiteX780" fmla="*/ 4945989 w 7467600"/>
              <a:gd name="connsiteY780" fmla="*/ 300516 h 6858000"/>
              <a:gd name="connsiteX781" fmla="*/ 5410479 w 7467600"/>
              <a:gd name="connsiteY781" fmla="*/ 348434 h 6858000"/>
              <a:gd name="connsiteX782" fmla="*/ 5805386 w 7467600"/>
              <a:gd name="connsiteY782" fmla="*/ 239240 h 6858000"/>
              <a:gd name="connsiteX783" fmla="*/ 5905192 w 7467600"/>
              <a:gd name="connsiteY783" fmla="*/ 163079 h 6858000"/>
              <a:gd name="connsiteX784" fmla="*/ 5865655 w 7467600"/>
              <a:gd name="connsiteY784" fmla="*/ 171901 h 6858000"/>
              <a:gd name="connsiteX785" fmla="*/ 5259740 w 7467600"/>
              <a:gd name="connsiteY785" fmla="*/ 257013 h 6858000"/>
              <a:gd name="connsiteX786" fmla="*/ 5208466 w 7467600"/>
              <a:gd name="connsiteY786" fmla="*/ 257550 h 6858000"/>
              <a:gd name="connsiteX787" fmla="*/ 4980204 w 7467600"/>
              <a:gd name="connsiteY787" fmla="*/ 271903 h 6858000"/>
              <a:gd name="connsiteX788" fmla="*/ 5068068 w 7467600"/>
              <a:gd name="connsiteY788" fmla="*/ 282244 h 6858000"/>
              <a:gd name="connsiteX789" fmla="*/ 5153231 w 7467600"/>
              <a:gd name="connsiteY789" fmla="*/ 292240 h 6858000"/>
              <a:gd name="connsiteX790" fmla="*/ 5426491 w 7467600"/>
              <a:gd name="connsiteY790" fmla="*/ 281128 h 6858000"/>
              <a:gd name="connsiteX791" fmla="*/ 5731212 w 7467600"/>
              <a:gd name="connsiteY791" fmla="*/ 231951 h 6858000"/>
              <a:gd name="connsiteX792" fmla="*/ 5905192 w 7467600"/>
              <a:gd name="connsiteY792" fmla="*/ 163079 h 6858000"/>
              <a:gd name="connsiteX793" fmla="*/ 5944437 w 7467600"/>
              <a:gd name="connsiteY793" fmla="*/ 113829 h 6858000"/>
              <a:gd name="connsiteX794" fmla="*/ 5825032 w 7467600"/>
              <a:gd name="connsiteY794" fmla="*/ 146405 h 6858000"/>
              <a:gd name="connsiteX795" fmla="*/ 4955599 w 7467600"/>
              <a:gd name="connsiteY795" fmla="*/ 247008 h 6858000"/>
              <a:gd name="connsiteX796" fmla="*/ 5210104 w 7467600"/>
              <a:gd name="connsiteY796" fmla="*/ 228123 h 6858000"/>
              <a:gd name="connsiteX797" fmla="*/ 5261015 w 7467600"/>
              <a:gd name="connsiteY797" fmla="*/ 227087 h 6858000"/>
              <a:gd name="connsiteX798" fmla="*/ 5861181 w 7467600"/>
              <a:gd name="connsiteY798" fmla="*/ 143093 h 6858000"/>
              <a:gd name="connsiteX799" fmla="*/ 5961252 w 7467600"/>
              <a:gd name="connsiteY799" fmla="*/ 114820 h 6858000"/>
              <a:gd name="connsiteX800" fmla="*/ 5944437 w 7467600"/>
              <a:gd name="connsiteY800" fmla="*/ 113829 h 6858000"/>
              <a:gd name="connsiteX801" fmla="*/ 3882765 w 7467600"/>
              <a:gd name="connsiteY801" fmla="*/ 0 h 6858000"/>
              <a:gd name="connsiteX802" fmla="*/ 3995099 w 7467600"/>
              <a:gd name="connsiteY802" fmla="*/ 0 h 6858000"/>
              <a:gd name="connsiteX803" fmla="*/ 4163818 w 7467600"/>
              <a:gd name="connsiteY803" fmla="*/ 234104 h 6858000"/>
              <a:gd name="connsiteX804" fmla="*/ 4172099 w 7467600"/>
              <a:gd name="connsiteY804" fmla="*/ 234207 h 6858000"/>
              <a:gd name="connsiteX805" fmla="*/ 4784282 w 7467600"/>
              <a:gd name="connsiteY805" fmla="*/ 276561 h 6858000"/>
              <a:gd name="connsiteX806" fmla="*/ 4801687 w 7467600"/>
              <a:gd name="connsiteY806" fmla="*/ 267764 h 6858000"/>
              <a:gd name="connsiteX807" fmla="*/ 6082788 w 7467600"/>
              <a:gd name="connsiteY807" fmla="*/ 64119 h 6858000"/>
              <a:gd name="connsiteX808" fmla="*/ 6099442 w 7467600"/>
              <a:gd name="connsiteY808" fmla="*/ 82568 h 6858000"/>
              <a:gd name="connsiteX809" fmla="*/ 4804137 w 7467600"/>
              <a:gd name="connsiteY809" fmla="*/ 320931 h 6858000"/>
              <a:gd name="connsiteX810" fmla="*/ 4227047 w 7467600"/>
              <a:gd name="connsiteY810" fmla="*/ 313415 h 6858000"/>
              <a:gd name="connsiteX811" fmla="*/ 4346041 w 7467600"/>
              <a:gd name="connsiteY811" fmla="*/ 456086 h 6858000"/>
              <a:gd name="connsiteX812" fmla="*/ 4870967 w 7467600"/>
              <a:gd name="connsiteY812" fmla="*/ 963061 h 6858000"/>
              <a:gd name="connsiteX813" fmla="*/ 4889647 w 7467600"/>
              <a:gd name="connsiteY813" fmla="*/ 957147 h 6858000"/>
              <a:gd name="connsiteX814" fmla="*/ 5422504 w 7467600"/>
              <a:gd name="connsiteY814" fmla="*/ 805191 h 6858000"/>
              <a:gd name="connsiteX815" fmla="*/ 6087656 w 7467600"/>
              <a:gd name="connsiteY815" fmla="*/ 826703 h 6858000"/>
              <a:gd name="connsiteX816" fmla="*/ 6058717 w 7467600"/>
              <a:gd name="connsiteY816" fmla="*/ 865992 h 6858000"/>
              <a:gd name="connsiteX817" fmla="*/ 4974153 w 7467600"/>
              <a:gd name="connsiteY817" fmla="*/ 1045456 h 6858000"/>
              <a:gd name="connsiteX818" fmla="*/ 5627835 w 7467600"/>
              <a:gd name="connsiteY818" fmla="*/ 1472077 h 6858000"/>
              <a:gd name="connsiteX819" fmla="*/ 5629817 w 7467600"/>
              <a:gd name="connsiteY819" fmla="*/ 1471412 h 6858000"/>
              <a:gd name="connsiteX820" fmla="*/ 5634124 w 7467600"/>
              <a:gd name="connsiteY820" fmla="*/ 1470572 h 6858000"/>
              <a:gd name="connsiteX821" fmla="*/ 5755832 w 7467600"/>
              <a:gd name="connsiteY821" fmla="*/ 1383886 h 6858000"/>
              <a:gd name="connsiteX822" fmla="*/ 6014186 w 7467600"/>
              <a:gd name="connsiteY822" fmla="*/ 1279799 h 6858000"/>
              <a:gd name="connsiteX823" fmla="*/ 6901619 w 7467600"/>
              <a:gd name="connsiteY823" fmla="*/ 1047874 h 6858000"/>
              <a:gd name="connsiteX824" fmla="*/ 6931566 w 7467600"/>
              <a:gd name="connsiteY824" fmla="*/ 1062034 h 6858000"/>
              <a:gd name="connsiteX825" fmla="*/ 5790982 w 7467600"/>
              <a:gd name="connsiteY825" fmla="*/ 1561380 h 6858000"/>
              <a:gd name="connsiteX826" fmla="*/ 6188971 w 7467600"/>
              <a:gd name="connsiteY826" fmla="*/ 1755168 h 6858000"/>
              <a:gd name="connsiteX827" fmla="*/ 6202446 w 7467600"/>
              <a:gd name="connsiteY827" fmla="*/ 1752268 h 6858000"/>
              <a:gd name="connsiteX828" fmla="*/ 7179560 w 7467600"/>
              <a:gd name="connsiteY828" fmla="*/ 1467551 h 6858000"/>
              <a:gd name="connsiteX829" fmla="*/ 7158730 w 7467600"/>
              <a:gd name="connsiteY829" fmla="*/ 1507835 h 6858000"/>
              <a:gd name="connsiteX830" fmla="*/ 6326959 w 7467600"/>
              <a:gd name="connsiteY830" fmla="*/ 1817686 h 6858000"/>
              <a:gd name="connsiteX831" fmla="*/ 6537433 w 7467600"/>
              <a:gd name="connsiteY831" fmla="*/ 1907790 h 6858000"/>
              <a:gd name="connsiteX832" fmla="*/ 6550221 w 7467600"/>
              <a:gd name="connsiteY832" fmla="*/ 1910729 h 6858000"/>
              <a:gd name="connsiteX833" fmla="*/ 6964438 w 7467600"/>
              <a:gd name="connsiteY833" fmla="*/ 2209505 h 6858000"/>
              <a:gd name="connsiteX834" fmla="*/ 7367862 w 7467600"/>
              <a:gd name="connsiteY834" fmla="*/ 2806833 h 6858000"/>
              <a:gd name="connsiteX835" fmla="*/ 7364329 w 7467600"/>
              <a:gd name="connsiteY835" fmla="*/ 2826907 h 6858000"/>
              <a:gd name="connsiteX836" fmla="*/ 7290545 w 7467600"/>
              <a:gd name="connsiteY836" fmla="*/ 2850663 h 6858000"/>
              <a:gd name="connsiteX837" fmla="*/ 6472036 w 7467600"/>
              <a:gd name="connsiteY837" fmla="*/ 1959003 h 6858000"/>
              <a:gd name="connsiteX838" fmla="*/ 5792897 w 7467600"/>
              <a:gd name="connsiteY838" fmla="*/ 1647747 h 6858000"/>
              <a:gd name="connsiteX839" fmla="*/ 5842751 w 7467600"/>
              <a:gd name="connsiteY839" fmla="*/ 1816112 h 6858000"/>
              <a:gd name="connsiteX840" fmla="*/ 5847424 w 7467600"/>
              <a:gd name="connsiteY840" fmla="*/ 1815776 h 6858000"/>
              <a:gd name="connsiteX841" fmla="*/ 6399821 w 7467600"/>
              <a:gd name="connsiteY841" fmla="*/ 2344799 h 6858000"/>
              <a:gd name="connsiteX842" fmla="*/ 6323232 w 7467600"/>
              <a:gd name="connsiteY842" fmla="*/ 2389634 h 6858000"/>
              <a:gd name="connsiteX843" fmla="*/ 5942958 w 7467600"/>
              <a:gd name="connsiteY843" fmla="*/ 2077708 h 6858000"/>
              <a:gd name="connsiteX844" fmla="*/ 5921559 w 7467600"/>
              <a:gd name="connsiteY844" fmla="*/ 2378596 h 6858000"/>
              <a:gd name="connsiteX845" fmla="*/ 5817651 w 7467600"/>
              <a:gd name="connsiteY845" fmla="*/ 3023919 h 6858000"/>
              <a:gd name="connsiteX846" fmla="*/ 5729634 w 7467600"/>
              <a:gd name="connsiteY846" fmla="*/ 3051849 h 6858000"/>
              <a:gd name="connsiteX847" fmla="*/ 5611018 w 7467600"/>
              <a:gd name="connsiteY847" fmla="*/ 2316769 h 6858000"/>
              <a:gd name="connsiteX848" fmla="*/ 5687608 w 7467600"/>
              <a:gd name="connsiteY848" fmla="*/ 2039972 h 6858000"/>
              <a:gd name="connsiteX849" fmla="*/ 5657554 w 7467600"/>
              <a:gd name="connsiteY849" fmla="*/ 1576445 h 6858000"/>
              <a:gd name="connsiteX850" fmla="*/ 5150475 w 7467600"/>
              <a:gd name="connsiteY850" fmla="*/ 1274012 h 6858000"/>
              <a:gd name="connsiteX851" fmla="*/ 5349142 w 7467600"/>
              <a:gd name="connsiteY851" fmla="*/ 2204405 h 6858000"/>
              <a:gd name="connsiteX852" fmla="*/ 5262214 w 7467600"/>
              <a:gd name="connsiteY852" fmla="*/ 2233836 h 6858000"/>
              <a:gd name="connsiteX853" fmla="*/ 4981539 w 7467600"/>
              <a:gd name="connsiteY853" fmla="*/ 1542201 h 6858000"/>
              <a:gd name="connsiteX854" fmla="*/ 4958461 w 7467600"/>
              <a:gd name="connsiteY854" fmla="*/ 1136957 h 6858000"/>
              <a:gd name="connsiteX855" fmla="*/ 4655015 w 7467600"/>
              <a:gd name="connsiteY855" fmla="*/ 891426 h 6858000"/>
              <a:gd name="connsiteX856" fmla="*/ 4348002 w 7467600"/>
              <a:gd name="connsiteY856" fmla="*/ 2205895 h 6858000"/>
              <a:gd name="connsiteX857" fmla="*/ 4262250 w 7467600"/>
              <a:gd name="connsiteY857" fmla="*/ 2219972 h 6858000"/>
              <a:gd name="connsiteX858" fmla="*/ 4550611 w 7467600"/>
              <a:gd name="connsiteY858" fmla="*/ 817540 h 6858000"/>
              <a:gd name="connsiteX859" fmla="*/ 4564418 w 7467600"/>
              <a:gd name="connsiteY859" fmla="*/ 808293 h 6858000"/>
              <a:gd name="connsiteX860" fmla="*/ 4266388 w 7467600"/>
              <a:gd name="connsiteY860" fmla="*/ 500083 h 6858000"/>
              <a:gd name="connsiteX861" fmla="*/ 4032842 w 7467600"/>
              <a:gd name="connsiteY861" fmla="*/ 211809 h 6858000"/>
              <a:gd name="connsiteX862" fmla="*/ 3882765 w 7467600"/>
              <a:gd name="connsiteY862" fmla="*/ 0 h 6858000"/>
              <a:gd name="connsiteX863" fmla="*/ 3721337 w 7467600"/>
              <a:gd name="connsiteY863" fmla="*/ 0 h 6858000"/>
              <a:gd name="connsiteX864" fmla="*/ 3797544 w 7467600"/>
              <a:gd name="connsiteY864" fmla="*/ 0 h 6858000"/>
              <a:gd name="connsiteX865" fmla="*/ 3775734 w 7467600"/>
              <a:gd name="connsiteY865" fmla="*/ 95131 h 6858000"/>
              <a:gd name="connsiteX866" fmla="*/ 3724807 w 7467600"/>
              <a:gd name="connsiteY866" fmla="*/ 272257 h 6858000"/>
              <a:gd name="connsiteX867" fmla="*/ 3726844 w 7467600"/>
              <a:gd name="connsiteY867" fmla="*/ 282988 h 6858000"/>
              <a:gd name="connsiteX868" fmla="*/ 3742664 w 7467600"/>
              <a:gd name="connsiteY868" fmla="*/ 279918 h 6858000"/>
              <a:gd name="connsiteX869" fmla="*/ 4103910 w 7467600"/>
              <a:gd name="connsiteY869" fmla="*/ 1161917 h 6858000"/>
              <a:gd name="connsiteX870" fmla="*/ 4020269 w 7467600"/>
              <a:gd name="connsiteY870" fmla="*/ 1200406 h 6858000"/>
              <a:gd name="connsiteX871" fmla="*/ 3674882 w 7467600"/>
              <a:gd name="connsiteY871" fmla="*/ 488524 h 6858000"/>
              <a:gd name="connsiteX872" fmla="*/ 3132682 w 7467600"/>
              <a:gd name="connsiteY872" fmla="*/ 1072284 h 6858000"/>
              <a:gd name="connsiteX873" fmla="*/ 2716346 w 7467600"/>
              <a:gd name="connsiteY873" fmla="*/ 1276376 h 6858000"/>
              <a:gd name="connsiteX874" fmla="*/ 2716772 w 7467600"/>
              <a:gd name="connsiteY874" fmla="*/ 1255462 h 6858000"/>
              <a:gd name="connsiteX875" fmla="*/ 3471096 w 7467600"/>
              <a:gd name="connsiteY875" fmla="*/ 437072 h 6858000"/>
              <a:gd name="connsiteX876" fmla="*/ 3639057 w 7467600"/>
              <a:gd name="connsiteY876" fmla="*/ 286334 h 6858000"/>
              <a:gd name="connsiteX877" fmla="*/ 3640309 w 7467600"/>
              <a:gd name="connsiteY877" fmla="*/ 284664 h 6858000"/>
              <a:gd name="connsiteX878" fmla="*/ 3646022 w 7467600"/>
              <a:gd name="connsiteY878" fmla="*/ 276711 h 6858000"/>
              <a:gd name="connsiteX879" fmla="*/ 3707943 w 7467600"/>
              <a:gd name="connsiteY879" fmla="*/ 65958 h 6858000"/>
              <a:gd name="connsiteX880" fmla="*/ 3721337 w 7467600"/>
              <a:gd name="connsiteY880" fmla="*/ 0 h 6858000"/>
              <a:gd name="connsiteX881" fmla="*/ 2867960 w 7467600"/>
              <a:gd name="connsiteY881" fmla="*/ 0 h 6858000"/>
              <a:gd name="connsiteX882" fmla="*/ 2926351 w 7467600"/>
              <a:gd name="connsiteY882" fmla="*/ 0 h 6858000"/>
              <a:gd name="connsiteX883" fmla="*/ 2902823 w 7467600"/>
              <a:gd name="connsiteY883" fmla="*/ 262929 h 6858000"/>
              <a:gd name="connsiteX884" fmla="*/ 2940663 w 7467600"/>
              <a:gd name="connsiteY884" fmla="*/ 140884 h 6858000"/>
              <a:gd name="connsiteX885" fmla="*/ 2947039 w 7467600"/>
              <a:gd name="connsiteY885" fmla="*/ 122524 h 6858000"/>
              <a:gd name="connsiteX886" fmla="*/ 2984316 w 7467600"/>
              <a:gd name="connsiteY886" fmla="*/ 0 h 6858000"/>
              <a:gd name="connsiteX887" fmla="*/ 3016114 w 7467600"/>
              <a:gd name="connsiteY887" fmla="*/ 0 h 6858000"/>
              <a:gd name="connsiteX888" fmla="*/ 2979949 w 7467600"/>
              <a:gd name="connsiteY888" fmla="*/ 119274 h 6858000"/>
              <a:gd name="connsiteX889" fmla="*/ 3023879 w 7467600"/>
              <a:gd name="connsiteY889" fmla="*/ 0 h 6858000"/>
              <a:gd name="connsiteX890" fmla="*/ 3105400 w 7467600"/>
              <a:gd name="connsiteY890" fmla="*/ 0 h 6858000"/>
              <a:gd name="connsiteX891" fmla="*/ 3094669 w 7467600"/>
              <a:gd name="connsiteY891" fmla="*/ 30308 h 6858000"/>
              <a:gd name="connsiteX892" fmla="*/ 2901945 w 7467600"/>
              <a:gd name="connsiteY892" fmla="*/ 466538 h 6858000"/>
              <a:gd name="connsiteX893" fmla="*/ 2815209 w 7467600"/>
              <a:gd name="connsiteY893" fmla="*/ 497361 h 6858000"/>
              <a:gd name="connsiteX894" fmla="*/ 2844845 w 7467600"/>
              <a:gd name="connsiteY894" fmla="*/ 127638 h 6858000"/>
              <a:gd name="connsiteX895" fmla="*/ 2867960 w 7467600"/>
              <a:gd name="connsiteY895" fmla="*/ 0 h 6858000"/>
              <a:gd name="connsiteX896" fmla="*/ 1057230 w 7467600"/>
              <a:gd name="connsiteY896" fmla="*/ 0 h 6858000"/>
              <a:gd name="connsiteX897" fmla="*/ 1111003 w 7467600"/>
              <a:gd name="connsiteY897" fmla="*/ 0 h 6858000"/>
              <a:gd name="connsiteX898" fmla="*/ 1125553 w 7467600"/>
              <a:gd name="connsiteY898" fmla="*/ 52588 h 6858000"/>
              <a:gd name="connsiteX899" fmla="*/ 1304276 w 7467600"/>
              <a:gd name="connsiteY899" fmla="*/ 476275 h 6858000"/>
              <a:gd name="connsiteX900" fmla="*/ 1492066 w 7467600"/>
              <a:gd name="connsiteY900" fmla="*/ 886333 h 6858000"/>
              <a:gd name="connsiteX901" fmla="*/ 1423698 w 7467600"/>
              <a:gd name="connsiteY901" fmla="*/ 710817 h 6858000"/>
              <a:gd name="connsiteX902" fmla="*/ 1357609 w 7467600"/>
              <a:gd name="connsiteY902" fmla="*/ 532892 h 6858000"/>
              <a:gd name="connsiteX903" fmla="*/ 1309550 w 7467600"/>
              <a:gd name="connsiteY903" fmla="*/ 374031 h 6858000"/>
              <a:gd name="connsiteX904" fmla="*/ 1193673 w 7467600"/>
              <a:gd name="connsiteY904" fmla="*/ 49533 h 6858000"/>
              <a:gd name="connsiteX905" fmla="*/ 1164391 w 7467600"/>
              <a:gd name="connsiteY905" fmla="*/ 0 h 6858000"/>
              <a:gd name="connsiteX906" fmla="*/ 1200666 w 7467600"/>
              <a:gd name="connsiteY906" fmla="*/ 0 h 6858000"/>
              <a:gd name="connsiteX907" fmla="*/ 1223408 w 7467600"/>
              <a:gd name="connsiteY907" fmla="*/ 38996 h 6858000"/>
              <a:gd name="connsiteX908" fmla="*/ 1339635 w 7467600"/>
              <a:gd name="connsiteY908" fmla="*/ 365517 h 6858000"/>
              <a:gd name="connsiteX909" fmla="*/ 1387469 w 7467600"/>
              <a:gd name="connsiteY909" fmla="*/ 523079 h 6858000"/>
              <a:gd name="connsiteX910" fmla="*/ 1452685 w 7467600"/>
              <a:gd name="connsiteY910" fmla="*/ 699806 h 6858000"/>
              <a:gd name="connsiteX911" fmla="*/ 1492092 w 7467600"/>
              <a:gd name="connsiteY911" fmla="*/ 800424 h 6858000"/>
              <a:gd name="connsiteX912" fmla="*/ 1455302 w 7467600"/>
              <a:gd name="connsiteY912" fmla="*/ 632913 h 6858000"/>
              <a:gd name="connsiteX913" fmla="*/ 1222336 w 7467600"/>
              <a:gd name="connsiteY913" fmla="*/ 9480 h 6858000"/>
              <a:gd name="connsiteX914" fmla="*/ 1214634 w 7467600"/>
              <a:gd name="connsiteY914" fmla="*/ 0 h 6858000"/>
              <a:gd name="connsiteX915" fmla="*/ 1289827 w 7467600"/>
              <a:gd name="connsiteY915" fmla="*/ 0 h 6858000"/>
              <a:gd name="connsiteX916" fmla="*/ 1321076 w 7467600"/>
              <a:gd name="connsiteY916" fmla="*/ 59722 h 6858000"/>
              <a:gd name="connsiteX917" fmla="*/ 1512579 w 7467600"/>
              <a:gd name="connsiteY917" fmla="*/ 626441 h 6858000"/>
              <a:gd name="connsiteX918" fmla="*/ 1506076 w 7467600"/>
              <a:gd name="connsiteY918" fmla="*/ 1089289 h 6858000"/>
              <a:gd name="connsiteX919" fmla="*/ 1486346 w 7467600"/>
              <a:gd name="connsiteY919" fmla="*/ 1079919 h 6858000"/>
              <a:gd name="connsiteX920" fmla="*/ 1070511 w 7467600"/>
              <a:gd name="connsiteY920" fmla="*/ 48609 h 6858000"/>
              <a:gd name="connsiteX921" fmla="*/ 1057230 w 7467600"/>
              <a:gd name="connsiteY921" fmla="*/ 0 h 6858000"/>
              <a:gd name="connsiteX922" fmla="*/ 43151 w 7467600"/>
              <a:gd name="connsiteY922" fmla="*/ 0 h 6858000"/>
              <a:gd name="connsiteX923" fmla="*/ 95283 w 7467600"/>
              <a:gd name="connsiteY923" fmla="*/ 0 h 6858000"/>
              <a:gd name="connsiteX924" fmla="*/ 300708 w 7467600"/>
              <a:gd name="connsiteY924" fmla="*/ 154571 h 6858000"/>
              <a:gd name="connsiteX925" fmla="*/ 530414 w 7467600"/>
              <a:gd name="connsiteY925" fmla="*/ 354673 h 6858000"/>
              <a:gd name="connsiteX926" fmla="*/ 333785 w 7467600"/>
              <a:gd name="connsiteY926" fmla="*/ 161564 h 6858000"/>
              <a:gd name="connsiteX927" fmla="*/ 147005 w 7467600"/>
              <a:gd name="connsiteY927" fmla="*/ 0 h 6858000"/>
              <a:gd name="connsiteX928" fmla="*/ 272509 w 7467600"/>
              <a:gd name="connsiteY928" fmla="*/ 0 h 6858000"/>
              <a:gd name="connsiteX929" fmla="*/ 326276 w 7467600"/>
              <a:gd name="connsiteY929" fmla="*/ 45847 h 6858000"/>
              <a:gd name="connsiteX930" fmla="*/ 823759 w 7467600"/>
              <a:gd name="connsiteY930" fmla="*/ 574145 h 6858000"/>
              <a:gd name="connsiteX931" fmla="*/ 811254 w 7467600"/>
              <a:gd name="connsiteY931" fmla="*/ 665546 h 6858000"/>
              <a:gd name="connsiteX932" fmla="*/ 154042 w 7467600"/>
              <a:gd name="connsiteY932" fmla="*/ 261522 h 6858000"/>
              <a:gd name="connsiteX933" fmla="*/ 13550 w 7467600"/>
              <a:gd name="connsiteY933" fmla="*/ 158423 h 6858000"/>
              <a:gd name="connsiteX934" fmla="*/ 0 w 7467600"/>
              <a:gd name="connsiteY934" fmla="*/ 146618 h 6858000"/>
              <a:gd name="connsiteX935" fmla="*/ 0 w 7467600"/>
              <a:gd name="connsiteY935" fmla="*/ 59161 h 6858000"/>
              <a:gd name="connsiteX936" fmla="*/ 45427 w 7467600"/>
              <a:gd name="connsiteY936" fmla="*/ 101078 h 6858000"/>
              <a:gd name="connsiteX937" fmla="*/ 630103 w 7467600"/>
              <a:gd name="connsiteY937" fmla="*/ 485885 h 6858000"/>
              <a:gd name="connsiteX938" fmla="*/ 532040 w 7467600"/>
              <a:gd name="connsiteY938" fmla="*/ 399359 h 6858000"/>
              <a:gd name="connsiteX939" fmla="*/ 517618 w 7467600"/>
              <a:gd name="connsiteY939" fmla="*/ 385726 h 6858000"/>
              <a:gd name="connsiteX940" fmla="*/ 285074 w 7467600"/>
              <a:gd name="connsiteY940" fmla="*/ 182755 h 6858000"/>
              <a:gd name="connsiteX941" fmla="*/ 43151 w 7467600"/>
              <a:gd name="connsiteY941"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289862 w 7467600"/>
              <a:gd name="connsiteY4" fmla="*/ 6659827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289862 w 7467600"/>
              <a:gd name="connsiteY8" fmla="*/ 6659827 h 6858000"/>
              <a:gd name="connsiteX9" fmla="*/ 1019354 w 7467600"/>
              <a:gd name="connsiteY9" fmla="*/ 6315006 h 6858000"/>
              <a:gd name="connsiteX10" fmla="*/ 441046 w 7467600"/>
              <a:gd name="connsiteY10" fmla="*/ 6691153 h 6858000"/>
              <a:gd name="connsiteX11" fmla="*/ 1019354 w 7467600"/>
              <a:gd name="connsiteY11" fmla="*/ 6315006 h 6858000"/>
              <a:gd name="connsiteX12" fmla="*/ 991680 w 7467600"/>
              <a:gd name="connsiteY12" fmla="*/ 6298413 h 6858000"/>
              <a:gd name="connsiteX13" fmla="*/ 409060 w 7467600"/>
              <a:gd name="connsiteY13" fmla="*/ 6671470 h 6858000"/>
              <a:gd name="connsiteX14" fmla="*/ 991680 w 7467600"/>
              <a:gd name="connsiteY14" fmla="*/ 6298413 h 6858000"/>
              <a:gd name="connsiteX15" fmla="*/ 103333 w 7467600"/>
              <a:gd name="connsiteY15" fmla="*/ 5699602 h 6858000"/>
              <a:gd name="connsiteX16" fmla="*/ 233938 w 7467600"/>
              <a:gd name="connsiteY16" fmla="*/ 5809416 h 6858000"/>
              <a:gd name="connsiteX17" fmla="*/ 883580 w 7467600"/>
              <a:gd name="connsiteY17" fmla="*/ 6180710 h 6858000"/>
              <a:gd name="connsiteX18" fmla="*/ 487337 w 7467600"/>
              <a:gd name="connsiteY18" fmla="*/ 5950182 h 6858000"/>
              <a:gd name="connsiteX19" fmla="*/ 354051 w 7467600"/>
              <a:gd name="connsiteY19" fmla="*/ 5854912 h 6858000"/>
              <a:gd name="connsiteX20" fmla="*/ 195436 w 7467600"/>
              <a:gd name="connsiteY20" fmla="*/ 5755068 h 6858000"/>
              <a:gd name="connsiteX21" fmla="*/ 103333 w 7467600"/>
              <a:gd name="connsiteY21" fmla="*/ 5699602 h 6858000"/>
              <a:gd name="connsiteX22" fmla="*/ 5539432 w 7467600"/>
              <a:gd name="connsiteY22" fmla="*/ 5642928 h 6858000"/>
              <a:gd name="connsiteX23" fmla="*/ 5555462 w 7467600"/>
              <a:gd name="connsiteY23" fmla="*/ 5694454 h 6858000"/>
              <a:gd name="connsiteX24" fmla="*/ 5828270 w 7467600"/>
              <a:gd name="connsiteY24" fmla="*/ 6320663 h 6858000"/>
              <a:gd name="connsiteX25" fmla="*/ 5947416 w 7467600"/>
              <a:gd name="connsiteY25" fmla="*/ 6574846 h 6858000"/>
              <a:gd name="connsiteX26" fmla="*/ 5539432 w 7467600"/>
              <a:gd name="connsiteY26" fmla="*/ 5642928 h 6858000"/>
              <a:gd name="connsiteX27" fmla="*/ 51253 w 7467600"/>
              <a:gd name="connsiteY27" fmla="*/ 5631825 h 6858000"/>
              <a:gd name="connsiteX28" fmla="*/ 211622 w 7467600"/>
              <a:gd name="connsiteY28" fmla="*/ 5728803 h 6858000"/>
              <a:gd name="connsiteX29" fmla="*/ 371652 w 7467600"/>
              <a:gd name="connsiteY29" fmla="*/ 5829062 h 6858000"/>
              <a:gd name="connsiteX30" fmla="*/ 505903 w 7467600"/>
              <a:gd name="connsiteY30" fmla="*/ 5925221 h 6858000"/>
              <a:gd name="connsiteX31" fmla="*/ 899240 w 7467600"/>
              <a:gd name="connsiteY31" fmla="*/ 6153068 h 6858000"/>
              <a:gd name="connsiteX32" fmla="*/ 988114 w 7467600"/>
              <a:gd name="connsiteY32" fmla="*/ 6174204 h 6858000"/>
              <a:gd name="connsiteX33" fmla="*/ 845971 w 7467600"/>
              <a:gd name="connsiteY33" fmla="*/ 6067177 h 6858000"/>
              <a:gd name="connsiteX34" fmla="*/ 448057 w 7467600"/>
              <a:gd name="connsiteY34" fmla="*/ 5841376 h 6858000"/>
              <a:gd name="connsiteX35" fmla="*/ 51253 w 7467600"/>
              <a:gd name="connsiteY35" fmla="*/ 5631825 h 6858000"/>
              <a:gd name="connsiteX36" fmla="*/ 2606687 w 7467600"/>
              <a:gd name="connsiteY36" fmla="*/ 5630718 h 6858000"/>
              <a:gd name="connsiteX37" fmla="*/ 2645658 w 7467600"/>
              <a:gd name="connsiteY37" fmla="*/ 6640259 h 6858000"/>
              <a:gd name="connsiteX38" fmla="*/ 2606687 w 7467600"/>
              <a:gd name="connsiteY38" fmla="*/ 5630718 h 6858000"/>
              <a:gd name="connsiteX39" fmla="*/ 3642057 w 7467600"/>
              <a:gd name="connsiteY39" fmla="*/ 5573487 h 6858000"/>
              <a:gd name="connsiteX40" fmla="*/ 3632981 w 7467600"/>
              <a:gd name="connsiteY40" fmla="*/ 5579437 h 6858000"/>
              <a:gd name="connsiteX41" fmla="*/ 3382436 w 7467600"/>
              <a:gd name="connsiteY41" fmla="*/ 5952726 h 6858000"/>
              <a:gd name="connsiteX42" fmla="*/ 3191929 w 7467600"/>
              <a:gd name="connsiteY42" fmla="*/ 6662669 h 6858000"/>
              <a:gd name="connsiteX43" fmla="*/ 3369898 w 7467600"/>
              <a:gd name="connsiteY43" fmla="*/ 6081771 h 6858000"/>
              <a:gd name="connsiteX44" fmla="*/ 3642057 w 7467600"/>
              <a:gd name="connsiteY44" fmla="*/ 5573487 h 6858000"/>
              <a:gd name="connsiteX45" fmla="*/ 2650666 w 7467600"/>
              <a:gd name="connsiteY45" fmla="*/ 5530686 h 6858000"/>
              <a:gd name="connsiteX46" fmla="*/ 2650249 w 7467600"/>
              <a:gd name="connsiteY46" fmla="*/ 5532101 h 6858000"/>
              <a:gd name="connsiteX47" fmla="*/ 2663808 w 7467600"/>
              <a:gd name="connsiteY47" fmla="*/ 6535215 h 6858000"/>
              <a:gd name="connsiteX48" fmla="*/ 2665418 w 7467600"/>
              <a:gd name="connsiteY48" fmla="*/ 6132756 h 6858000"/>
              <a:gd name="connsiteX49" fmla="*/ 2650666 w 7467600"/>
              <a:gd name="connsiteY49" fmla="*/ 5530686 h 6858000"/>
              <a:gd name="connsiteX50" fmla="*/ 2680277 w 7467600"/>
              <a:gd name="connsiteY50" fmla="*/ 5479204 h 6858000"/>
              <a:gd name="connsiteX51" fmla="*/ 2678972 w 7467600"/>
              <a:gd name="connsiteY51" fmla="*/ 5481582 h 6858000"/>
              <a:gd name="connsiteX52" fmla="*/ 2696666 w 7467600"/>
              <a:gd name="connsiteY52" fmla="*/ 6133836 h 6858000"/>
              <a:gd name="connsiteX53" fmla="*/ 2695769 w 7467600"/>
              <a:gd name="connsiteY53" fmla="*/ 6390955 h 6858000"/>
              <a:gd name="connsiteX54" fmla="*/ 2739893 w 7467600"/>
              <a:gd name="connsiteY54" fmla="*/ 6108357 h 6858000"/>
              <a:gd name="connsiteX55" fmla="*/ 2680277 w 7467600"/>
              <a:gd name="connsiteY55" fmla="*/ 5479204 h 6858000"/>
              <a:gd name="connsiteX56" fmla="*/ 1132195 w 7467600"/>
              <a:gd name="connsiteY56" fmla="*/ 5467980 h 6858000"/>
              <a:gd name="connsiteX57" fmla="*/ 1679056 w 7467600"/>
              <a:gd name="connsiteY57" fmla="*/ 5516907 h 6858000"/>
              <a:gd name="connsiteX58" fmla="*/ 2128648 w 7467600"/>
              <a:gd name="connsiteY58" fmla="*/ 5474249 h 6858000"/>
              <a:gd name="connsiteX59" fmla="*/ 1825619 w 7467600"/>
              <a:gd name="connsiteY59" fmla="*/ 5478447 h 6858000"/>
              <a:gd name="connsiteX60" fmla="*/ 1737798 w 7467600"/>
              <a:gd name="connsiteY60" fmla="*/ 5483353 h 6858000"/>
              <a:gd name="connsiteX61" fmla="*/ 1132195 w 7467600"/>
              <a:gd name="connsiteY61" fmla="*/ 5467980 h 6858000"/>
              <a:gd name="connsiteX62" fmla="*/ 1456157 w 7467600"/>
              <a:gd name="connsiteY62" fmla="*/ 5371404 h 6858000"/>
              <a:gd name="connsiteX63" fmla="*/ 1244432 w 7467600"/>
              <a:gd name="connsiteY63" fmla="*/ 5385601 h 6858000"/>
              <a:gd name="connsiteX64" fmla="*/ 973990 w 7467600"/>
              <a:gd name="connsiteY64" fmla="*/ 5424940 h 6858000"/>
              <a:gd name="connsiteX65" fmla="*/ 1103809 w 7467600"/>
              <a:gd name="connsiteY65" fmla="*/ 5433720 h 6858000"/>
              <a:gd name="connsiteX66" fmla="*/ 1123454 w 7467600"/>
              <a:gd name="connsiteY66" fmla="*/ 5435727 h 6858000"/>
              <a:gd name="connsiteX67" fmla="*/ 1737017 w 7467600"/>
              <a:gd name="connsiteY67" fmla="*/ 5452183 h 6858000"/>
              <a:gd name="connsiteX68" fmla="*/ 1824397 w 7467600"/>
              <a:gd name="connsiteY68" fmla="*/ 5447757 h 6858000"/>
              <a:gd name="connsiteX69" fmla="*/ 2070059 w 7467600"/>
              <a:gd name="connsiteY69" fmla="*/ 5441660 h 6858000"/>
              <a:gd name="connsiteX70" fmla="*/ 1456157 w 7467600"/>
              <a:gd name="connsiteY70" fmla="*/ 5371404 h 6858000"/>
              <a:gd name="connsiteX71" fmla="*/ 4988186 w 7467600"/>
              <a:gd name="connsiteY71" fmla="*/ 5216467 h 6858000"/>
              <a:gd name="connsiteX72" fmla="*/ 4777334 w 7467600"/>
              <a:gd name="connsiteY72" fmla="*/ 5406072 h 6858000"/>
              <a:gd name="connsiteX73" fmla="*/ 4718341 w 7467600"/>
              <a:gd name="connsiteY73" fmla="*/ 5468043 h 6858000"/>
              <a:gd name="connsiteX74" fmla="*/ 4604655 w 7467600"/>
              <a:gd name="connsiteY74" fmla="*/ 5583434 h 6858000"/>
              <a:gd name="connsiteX75" fmla="*/ 4565074 w 7467600"/>
              <a:gd name="connsiteY75" fmla="*/ 5618550 h 6858000"/>
              <a:gd name="connsiteX76" fmla="*/ 4988186 w 7467600"/>
              <a:gd name="connsiteY76" fmla="*/ 5216467 h 6858000"/>
              <a:gd name="connsiteX77" fmla="*/ 4978032 w 7467600"/>
              <a:gd name="connsiteY77" fmla="*/ 5183809 h 6858000"/>
              <a:gd name="connsiteX78" fmla="*/ 4463413 w 7467600"/>
              <a:gd name="connsiteY78" fmla="*/ 5615162 h 6858000"/>
              <a:gd name="connsiteX79" fmla="*/ 4358134 w 7467600"/>
              <a:gd name="connsiteY79" fmla="*/ 5742791 h 6858000"/>
              <a:gd name="connsiteX80" fmla="*/ 4376219 w 7467600"/>
              <a:gd name="connsiteY80" fmla="*/ 5729027 h 6858000"/>
              <a:gd name="connsiteX81" fmla="*/ 4582340 w 7467600"/>
              <a:gd name="connsiteY81" fmla="*/ 5561037 h 6858000"/>
              <a:gd name="connsiteX82" fmla="*/ 4694684 w 7467600"/>
              <a:gd name="connsiteY82" fmla="*/ 5447098 h 6858000"/>
              <a:gd name="connsiteX83" fmla="*/ 4754123 w 7467600"/>
              <a:gd name="connsiteY83" fmla="*/ 5384643 h 6858000"/>
              <a:gd name="connsiteX84" fmla="*/ 4978032 w 7467600"/>
              <a:gd name="connsiteY84" fmla="*/ 5183809 h 6858000"/>
              <a:gd name="connsiteX85" fmla="*/ 1903353 w 7467600"/>
              <a:gd name="connsiteY85" fmla="*/ 5044827 h 6858000"/>
              <a:gd name="connsiteX86" fmla="*/ 1936931 w 7467600"/>
              <a:gd name="connsiteY86" fmla="*/ 5093954 h 6858000"/>
              <a:gd name="connsiteX87" fmla="*/ 2195868 w 7467600"/>
              <a:gd name="connsiteY87" fmla="*/ 5396574 h 6858000"/>
              <a:gd name="connsiteX88" fmla="*/ 2088852 w 7467600"/>
              <a:gd name="connsiteY88" fmla="*/ 5166123 h 6858000"/>
              <a:gd name="connsiteX89" fmla="*/ 1958241 w 7467600"/>
              <a:gd name="connsiteY89" fmla="*/ 5067955 h 6858000"/>
              <a:gd name="connsiteX90" fmla="*/ 1903353 w 7467600"/>
              <a:gd name="connsiteY90" fmla="*/ 5044827 h 6858000"/>
              <a:gd name="connsiteX91" fmla="*/ 1979378 w 7467600"/>
              <a:gd name="connsiteY91" fmla="*/ 4769504 h 6858000"/>
              <a:gd name="connsiteX92" fmla="*/ 2882120 w 7467600"/>
              <a:gd name="connsiteY92" fmla="*/ 5064547 h 6858000"/>
              <a:gd name="connsiteX93" fmla="*/ 2793103 w 7467600"/>
              <a:gd name="connsiteY93" fmla="*/ 5039699 h 6858000"/>
              <a:gd name="connsiteX94" fmla="*/ 2770041 w 7467600"/>
              <a:gd name="connsiteY94" fmla="*/ 5033634 h 6858000"/>
              <a:gd name="connsiteX95" fmla="*/ 1979378 w 7467600"/>
              <a:gd name="connsiteY95" fmla="*/ 4769504 h 6858000"/>
              <a:gd name="connsiteX96" fmla="*/ 1927410 w 7467600"/>
              <a:gd name="connsiteY96" fmla="*/ 4716164 h 6858000"/>
              <a:gd name="connsiteX97" fmla="*/ 1959587 w 7467600"/>
              <a:gd name="connsiteY97" fmla="*/ 4728849 h 6858000"/>
              <a:gd name="connsiteX98" fmla="*/ 2777707 w 7467600"/>
              <a:gd name="connsiteY98" fmla="*/ 5003991 h 6858000"/>
              <a:gd name="connsiteX99" fmla="*/ 2800768 w 7467600"/>
              <a:gd name="connsiteY99" fmla="*/ 5010056 h 6858000"/>
              <a:gd name="connsiteX100" fmla="*/ 2879408 w 7467600"/>
              <a:gd name="connsiteY100" fmla="*/ 5031590 h 6858000"/>
              <a:gd name="connsiteX101" fmla="*/ 2862295 w 7467600"/>
              <a:gd name="connsiteY101" fmla="*/ 5022958 h 6858000"/>
              <a:gd name="connsiteX102" fmla="*/ 2813343 w 7467600"/>
              <a:gd name="connsiteY102" fmla="*/ 4998369 h 6858000"/>
              <a:gd name="connsiteX103" fmla="*/ 2646245 w 7467600"/>
              <a:gd name="connsiteY103" fmla="*/ 4930999 h 6858000"/>
              <a:gd name="connsiteX104" fmla="*/ 1999243 w 7467600"/>
              <a:gd name="connsiteY104" fmla="*/ 4730524 h 6858000"/>
              <a:gd name="connsiteX105" fmla="*/ 1979527 w 7467600"/>
              <a:gd name="connsiteY105" fmla="*/ 4726651 h 6858000"/>
              <a:gd name="connsiteX106" fmla="*/ 1927410 w 7467600"/>
              <a:gd name="connsiteY106" fmla="*/ 4716164 h 6858000"/>
              <a:gd name="connsiteX107" fmla="*/ 1997014 w 7467600"/>
              <a:gd name="connsiteY107" fmla="*/ 4698007 h 6858000"/>
              <a:gd name="connsiteX108" fmla="*/ 2005458 w 7467600"/>
              <a:gd name="connsiteY108" fmla="*/ 4699540 h 6858000"/>
              <a:gd name="connsiteX109" fmla="*/ 2657186 w 7467600"/>
              <a:gd name="connsiteY109" fmla="*/ 4901687 h 6858000"/>
              <a:gd name="connsiteX110" fmla="*/ 2826662 w 7467600"/>
              <a:gd name="connsiteY110" fmla="*/ 4970362 h 6858000"/>
              <a:gd name="connsiteX111" fmla="*/ 2876100 w 7467600"/>
              <a:gd name="connsiteY111" fmla="*/ 4995397 h 6858000"/>
              <a:gd name="connsiteX112" fmla="*/ 3042600 w 7467600"/>
              <a:gd name="connsiteY112" fmla="*/ 5059532 h 6858000"/>
              <a:gd name="connsiteX113" fmla="*/ 1997014 w 7467600"/>
              <a:gd name="connsiteY113" fmla="*/ 4698007 h 6858000"/>
              <a:gd name="connsiteX114" fmla="*/ 2305292 w 7467600"/>
              <a:gd name="connsiteY114" fmla="*/ 4219492 h 6858000"/>
              <a:gd name="connsiteX115" fmla="*/ 3360922 w 7467600"/>
              <a:gd name="connsiteY115" fmla="*/ 4529373 h 6858000"/>
              <a:gd name="connsiteX116" fmla="*/ 3492420 w 7467600"/>
              <a:gd name="connsiteY116" fmla="*/ 4510145 h 6858000"/>
              <a:gd name="connsiteX117" fmla="*/ 3364086 w 7467600"/>
              <a:gd name="connsiteY117" fmla="*/ 4480340 h 6858000"/>
              <a:gd name="connsiteX118" fmla="*/ 3225818 w 7467600"/>
              <a:gd name="connsiteY118" fmla="*/ 4411822 h 6858000"/>
              <a:gd name="connsiteX119" fmla="*/ 3129696 w 7467600"/>
              <a:gd name="connsiteY119" fmla="*/ 4360704 h 6858000"/>
              <a:gd name="connsiteX120" fmla="*/ 2814545 w 7467600"/>
              <a:gd name="connsiteY120" fmla="*/ 4282955 h 6858000"/>
              <a:gd name="connsiteX121" fmla="*/ 2305292 w 7467600"/>
              <a:gd name="connsiteY121" fmla="*/ 4219492 h 6858000"/>
              <a:gd name="connsiteX122" fmla="*/ 2626982 w 7467600"/>
              <a:gd name="connsiteY122" fmla="*/ 4206450 h 6858000"/>
              <a:gd name="connsiteX123" fmla="*/ 2490617 w 7467600"/>
              <a:gd name="connsiteY123" fmla="*/ 4206951 h 6858000"/>
              <a:gd name="connsiteX124" fmla="*/ 2819869 w 7467600"/>
              <a:gd name="connsiteY124" fmla="*/ 4252936 h 6858000"/>
              <a:gd name="connsiteX125" fmla="*/ 3143018 w 7467600"/>
              <a:gd name="connsiteY125" fmla="*/ 4332698 h 6858000"/>
              <a:gd name="connsiteX126" fmla="*/ 3241520 w 7467600"/>
              <a:gd name="connsiteY126" fmla="*/ 4385112 h 6858000"/>
              <a:gd name="connsiteX127" fmla="*/ 3374575 w 7467600"/>
              <a:gd name="connsiteY127" fmla="*/ 4451517 h 6858000"/>
              <a:gd name="connsiteX128" fmla="*/ 3505221 w 7467600"/>
              <a:gd name="connsiteY128" fmla="*/ 4480757 h 6858000"/>
              <a:gd name="connsiteX129" fmla="*/ 2626982 w 7467600"/>
              <a:gd name="connsiteY129" fmla="*/ 4206450 h 6858000"/>
              <a:gd name="connsiteX130" fmla="*/ 1310106 w 7467600"/>
              <a:gd name="connsiteY130" fmla="*/ 3943217 h 6858000"/>
              <a:gd name="connsiteX131" fmla="*/ 854994 w 7467600"/>
              <a:gd name="connsiteY131" fmla="*/ 4399136 h 6858000"/>
              <a:gd name="connsiteX132" fmla="*/ 742462 w 7467600"/>
              <a:gd name="connsiteY132" fmla="*/ 4594648 h 6858000"/>
              <a:gd name="connsiteX133" fmla="*/ 820602 w 7467600"/>
              <a:gd name="connsiteY133" fmla="*/ 4485915 h 6858000"/>
              <a:gd name="connsiteX134" fmla="*/ 878295 w 7467600"/>
              <a:gd name="connsiteY134" fmla="*/ 4403594 h 6858000"/>
              <a:gd name="connsiteX135" fmla="*/ 1240607 w 7467600"/>
              <a:gd name="connsiteY135" fmla="*/ 4010401 h 6858000"/>
              <a:gd name="connsiteX136" fmla="*/ 1310106 w 7467600"/>
              <a:gd name="connsiteY136" fmla="*/ 3943217 h 6858000"/>
              <a:gd name="connsiteX137" fmla="*/ 1423113 w 7467600"/>
              <a:gd name="connsiteY137" fmla="*/ 3874565 h 6858000"/>
              <a:gd name="connsiteX138" fmla="*/ 1260565 w 7467600"/>
              <a:gd name="connsiteY138" fmla="*/ 4031982 h 6858000"/>
              <a:gd name="connsiteX139" fmla="*/ 901900 w 7467600"/>
              <a:gd name="connsiteY139" fmla="*/ 4421236 h 6858000"/>
              <a:gd name="connsiteX140" fmla="*/ 845044 w 7467600"/>
              <a:gd name="connsiteY140" fmla="*/ 4502436 h 6858000"/>
              <a:gd name="connsiteX141" fmla="*/ 685926 w 7467600"/>
              <a:gd name="connsiteY141" fmla="*/ 4703069 h 6858000"/>
              <a:gd name="connsiteX142" fmla="*/ 684248 w 7467600"/>
              <a:gd name="connsiteY142" fmla="*/ 4706721 h 6858000"/>
              <a:gd name="connsiteX143" fmla="*/ 1423113 w 7467600"/>
              <a:gd name="connsiteY143" fmla="*/ 3874565 h 6858000"/>
              <a:gd name="connsiteX144" fmla="*/ 3316479 w 7467600"/>
              <a:gd name="connsiteY144" fmla="*/ 3872136 h 6858000"/>
              <a:gd name="connsiteX145" fmla="*/ 3546806 w 7467600"/>
              <a:gd name="connsiteY145" fmla="*/ 4356139 h 6858000"/>
              <a:gd name="connsiteX146" fmla="*/ 3364433 w 7467600"/>
              <a:gd name="connsiteY146" fmla="*/ 3953121 h 6858000"/>
              <a:gd name="connsiteX147" fmla="*/ 3316479 w 7467600"/>
              <a:gd name="connsiteY147" fmla="*/ 3872136 h 6858000"/>
              <a:gd name="connsiteX148" fmla="*/ 3291335 w 7467600"/>
              <a:gd name="connsiteY148" fmla="*/ 3767420 h 6858000"/>
              <a:gd name="connsiteX149" fmla="*/ 3390805 w 7467600"/>
              <a:gd name="connsiteY149" fmla="*/ 3937163 h 6858000"/>
              <a:gd name="connsiteX150" fmla="*/ 3579062 w 7467600"/>
              <a:gd name="connsiteY150" fmla="*/ 4359040 h 6858000"/>
              <a:gd name="connsiteX151" fmla="*/ 3467355 w 7467600"/>
              <a:gd name="connsiteY151" fmla="*/ 3988130 h 6858000"/>
              <a:gd name="connsiteX152" fmla="*/ 3310753 w 7467600"/>
              <a:gd name="connsiteY152" fmla="*/ 3787140 h 6858000"/>
              <a:gd name="connsiteX153" fmla="*/ 3291335 w 7467600"/>
              <a:gd name="connsiteY153" fmla="*/ 3767420 h 6858000"/>
              <a:gd name="connsiteX154" fmla="*/ 1635889 w 7467600"/>
              <a:gd name="connsiteY154" fmla="*/ 3709494 h 6858000"/>
              <a:gd name="connsiteX155" fmla="*/ 1634800 w 7467600"/>
              <a:gd name="connsiteY155" fmla="*/ 3731111 h 6858000"/>
              <a:gd name="connsiteX156" fmla="*/ 1635889 w 7467600"/>
              <a:gd name="connsiteY156" fmla="*/ 3709494 h 6858000"/>
              <a:gd name="connsiteX157" fmla="*/ 1510397 w 7467600"/>
              <a:gd name="connsiteY157" fmla="*/ 3684705 h 6858000"/>
              <a:gd name="connsiteX158" fmla="*/ 1146550 w 7467600"/>
              <a:gd name="connsiteY158" fmla="*/ 3802012 h 6858000"/>
              <a:gd name="connsiteX159" fmla="*/ 698834 w 7467600"/>
              <a:gd name="connsiteY159" fmla="*/ 3952272 h 6858000"/>
              <a:gd name="connsiteX160" fmla="*/ 34256 w 7467600"/>
              <a:gd name="connsiteY160" fmla="*/ 4347603 h 6858000"/>
              <a:gd name="connsiteX161" fmla="*/ 527241 w 7467600"/>
              <a:gd name="connsiteY161" fmla="*/ 4065078 h 6858000"/>
              <a:gd name="connsiteX162" fmla="*/ 1510397 w 7467600"/>
              <a:gd name="connsiteY162" fmla="*/ 3684705 h 6858000"/>
              <a:gd name="connsiteX163" fmla="*/ 1313114 w 7467600"/>
              <a:gd name="connsiteY163" fmla="*/ 3655216 h 6858000"/>
              <a:gd name="connsiteX164" fmla="*/ 1109304 w 7467600"/>
              <a:gd name="connsiteY164" fmla="*/ 3669030 h 6858000"/>
              <a:gd name="connsiteX165" fmla="*/ 8129 w 7467600"/>
              <a:gd name="connsiteY165" fmla="*/ 4330519 h 6858000"/>
              <a:gd name="connsiteX166" fmla="*/ 687572 w 7467600"/>
              <a:gd name="connsiteY166" fmla="*/ 3925629 h 6858000"/>
              <a:gd name="connsiteX167" fmla="*/ 1138365 w 7467600"/>
              <a:gd name="connsiteY167" fmla="*/ 3774515 h 6858000"/>
              <a:gd name="connsiteX168" fmla="*/ 1505579 w 7467600"/>
              <a:gd name="connsiteY168" fmla="*/ 3655526 h 6858000"/>
              <a:gd name="connsiteX169" fmla="*/ 1313114 w 7467600"/>
              <a:gd name="connsiteY169" fmla="*/ 3655216 h 6858000"/>
              <a:gd name="connsiteX170" fmla="*/ 3655073 w 7467600"/>
              <a:gd name="connsiteY170" fmla="*/ 3650884 h 6858000"/>
              <a:gd name="connsiteX171" fmla="*/ 3989938 w 7467600"/>
              <a:gd name="connsiteY171" fmla="*/ 3991685 h 6858000"/>
              <a:gd name="connsiteX172" fmla="*/ 4393907 w 7467600"/>
              <a:gd name="connsiteY172" fmla="*/ 4261258 h 6858000"/>
              <a:gd name="connsiteX173" fmla="*/ 4648051 w 7467600"/>
              <a:gd name="connsiteY173" fmla="*/ 4374051 h 6858000"/>
              <a:gd name="connsiteX174" fmla="*/ 4383389 w 7467600"/>
              <a:gd name="connsiteY174" fmla="*/ 4184369 h 6858000"/>
              <a:gd name="connsiteX175" fmla="*/ 4165508 w 7467600"/>
              <a:gd name="connsiteY175" fmla="*/ 4035196 h 6858000"/>
              <a:gd name="connsiteX176" fmla="*/ 4068162 w 7467600"/>
              <a:gd name="connsiteY176" fmla="*/ 3953394 h 6858000"/>
              <a:gd name="connsiteX177" fmla="*/ 3981416 w 7467600"/>
              <a:gd name="connsiteY177" fmla="*/ 3880482 h 6858000"/>
              <a:gd name="connsiteX178" fmla="*/ 3800147 w 7467600"/>
              <a:gd name="connsiteY178" fmla="*/ 3749872 h 6858000"/>
              <a:gd name="connsiteX179" fmla="*/ 3655073 w 7467600"/>
              <a:gd name="connsiteY179" fmla="*/ 3650884 h 6858000"/>
              <a:gd name="connsiteX180" fmla="*/ 3670252 w 7467600"/>
              <a:gd name="connsiteY180" fmla="*/ 3622798 h 6858000"/>
              <a:gd name="connsiteX181" fmla="*/ 3817258 w 7467600"/>
              <a:gd name="connsiteY181" fmla="*/ 3723577 h 6858000"/>
              <a:gd name="connsiteX182" fmla="*/ 4000461 w 7467600"/>
              <a:gd name="connsiteY182" fmla="*/ 3855966 h 6858000"/>
              <a:gd name="connsiteX183" fmla="*/ 4088180 w 7467600"/>
              <a:gd name="connsiteY183" fmla="*/ 3929774 h 6858000"/>
              <a:gd name="connsiteX184" fmla="*/ 4184555 w 7467600"/>
              <a:gd name="connsiteY184" fmla="*/ 4010683 h 6858000"/>
              <a:gd name="connsiteX185" fmla="*/ 4399563 w 7467600"/>
              <a:gd name="connsiteY185" fmla="*/ 4158106 h 6858000"/>
              <a:gd name="connsiteX186" fmla="*/ 4684469 w 7467600"/>
              <a:gd name="connsiteY186" fmla="*/ 4364680 h 6858000"/>
              <a:gd name="connsiteX187" fmla="*/ 4690271 w 7467600"/>
              <a:gd name="connsiteY187" fmla="*/ 4370034 h 6858000"/>
              <a:gd name="connsiteX188" fmla="*/ 4136093 w 7467600"/>
              <a:gd name="connsiteY188" fmla="*/ 3858466 h 6858000"/>
              <a:gd name="connsiteX189" fmla="*/ 3670252 w 7467600"/>
              <a:gd name="connsiteY189" fmla="*/ 3622798 h 6858000"/>
              <a:gd name="connsiteX190" fmla="*/ 4440129 w 7467600"/>
              <a:gd name="connsiteY190" fmla="*/ 3448571 h 6858000"/>
              <a:gd name="connsiteX191" fmla="*/ 4856525 w 7467600"/>
              <a:gd name="connsiteY191" fmla="*/ 3915351 h 6858000"/>
              <a:gd name="connsiteX192" fmla="*/ 5059055 w 7467600"/>
              <a:gd name="connsiteY192" fmla="*/ 4108918 h 6858000"/>
              <a:gd name="connsiteX193" fmla="*/ 5290070 w 7467600"/>
              <a:gd name="connsiteY193" fmla="*/ 4263619 h 6858000"/>
              <a:gd name="connsiteX194" fmla="*/ 4834991 w 7467600"/>
              <a:gd name="connsiteY194" fmla="*/ 3830985 h 6858000"/>
              <a:gd name="connsiteX195" fmla="*/ 4440129 w 7467600"/>
              <a:gd name="connsiteY195" fmla="*/ 3448571 h 6858000"/>
              <a:gd name="connsiteX196" fmla="*/ 4441737 w 7467600"/>
              <a:gd name="connsiteY196" fmla="*/ 3399734 h 6858000"/>
              <a:gd name="connsiteX197" fmla="*/ 4431236 w 7467600"/>
              <a:gd name="connsiteY197" fmla="*/ 3400954 h 6858000"/>
              <a:gd name="connsiteX198" fmla="*/ 4557150 w 7467600"/>
              <a:gd name="connsiteY198" fmla="*/ 3510023 h 6858000"/>
              <a:gd name="connsiteX199" fmla="*/ 4856936 w 7467600"/>
              <a:gd name="connsiteY199" fmla="*/ 3809146 h 6858000"/>
              <a:gd name="connsiteX200" fmla="*/ 5111996 w 7467600"/>
              <a:gd name="connsiteY200" fmla="*/ 4065759 h 6858000"/>
              <a:gd name="connsiteX201" fmla="*/ 5388878 w 7467600"/>
              <a:gd name="connsiteY201" fmla="*/ 4300185 h 6858000"/>
              <a:gd name="connsiteX202" fmla="*/ 5425556 w 7467600"/>
              <a:gd name="connsiteY202" fmla="*/ 4308967 h 6858000"/>
              <a:gd name="connsiteX203" fmla="*/ 4943646 w 7467600"/>
              <a:gd name="connsiteY203" fmla="*/ 3822916 h 6858000"/>
              <a:gd name="connsiteX204" fmla="*/ 4594837 w 7467600"/>
              <a:gd name="connsiteY204" fmla="*/ 3532274 h 6858000"/>
              <a:gd name="connsiteX205" fmla="*/ 4441737 w 7467600"/>
              <a:gd name="connsiteY205" fmla="*/ 3399734 h 6858000"/>
              <a:gd name="connsiteX206" fmla="*/ 5425834 w 7467600"/>
              <a:gd name="connsiteY206" fmla="*/ 3162785 h 6858000"/>
              <a:gd name="connsiteX207" fmla="*/ 5401644 w 7467600"/>
              <a:gd name="connsiteY207" fmla="*/ 3617847 h 6858000"/>
              <a:gd name="connsiteX208" fmla="*/ 5467256 w 7467600"/>
              <a:gd name="connsiteY208" fmla="*/ 4175494 h 6858000"/>
              <a:gd name="connsiteX209" fmla="*/ 5448069 w 7467600"/>
              <a:gd name="connsiteY209" fmla="*/ 3567554 h 6858000"/>
              <a:gd name="connsiteX210" fmla="*/ 5425834 w 7467600"/>
              <a:gd name="connsiteY210" fmla="*/ 3162785 h 6858000"/>
              <a:gd name="connsiteX211" fmla="*/ 1318687 w 7467600"/>
              <a:gd name="connsiteY211" fmla="*/ 3113840 h 6858000"/>
              <a:gd name="connsiteX212" fmla="*/ 1066793 w 7467600"/>
              <a:gd name="connsiteY212" fmla="*/ 3212171 h 6858000"/>
              <a:gd name="connsiteX213" fmla="*/ 993319 w 7467600"/>
              <a:gd name="connsiteY213" fmla="*/ 3247648 h 6858000"/>
              <a:gd name="connsiteX214" fmla="*/ 853081 w 7467600"/>
              <a:gd name="connsiteY214" fmla="*/ 3312410 h 6858000"/>
              <a:gd name="connsiteX215" fmla="*/ 805957 w 7467600"/>
              <a:gd name="connsiteY215" fmla="*/ 3330443 h 6858000"/>
              <a:gd name="connsiteX216" fmla="*/ 1318687 w 7467600"/>
              <a:gd name="connsiteY216" fmla="*/ 3113840 h 6858000"/>
              <a:gd name="connsiteX217" fmla="*/ 5453702 w 7467600"/>
              <a:gd name="connsiteY217" fmla="*/ 3090882 h 6858000"/>
              <a:gd name="connsiteX218" fmla="*/ 5480135 w 7467600"/>
              <a:gd name="connsiteY218" fmla="*/ 3565802 h 6858000"/>
              <a:gd name="connsiteX219" fmla="*/ 5499023 w 7467600"/>
              <a:gd name="connsiteY219" fmla="*/ 4166310 h 6858000"/>
              <a:gd name="connsiteX220" fmla="*/ 5547022 w 7467600"/>
              <a:gd name="connsiteY220" fmla="*/ 3607838 h 6858000"/>
              <a:gd name="connsiteX221" fmla="*/ 5515964 w 7467600"/>
              <a:gd name="connsiteY221" fmla="*/ 3378541 h 6858000"/>
              <a:gd name="connsiteX222" fmla="*/ 5453702 w 7467600"/>
              <a:gd name="connsiteY222" fmla="*/ 3090882 h 6858000"/>
              <a:gd name="connsiteX223" fmla="*/ 1238695 w 7467600"/>
              <a:gd name="connsiteY223" fmla="*/ 3076820 h 6858000"/>
              <a:gd name="connsiteX224" fmla="*/ 716371 w 7467600"/>
              <a:gd name="connsiteY224" fmla="*/ 3293249 h 6858000"/>
              <a:gd name="connsiteX225" fmla="*/ 579522 w 7467600"/>
              <a:gd name="connsiteY225" fmla="*/ 3371759 h 6858000"/>
              <a:gd name="connsiteX226" fmla="*/ 600288 w 7467600"/>
              <a:gd name="connsiteY226" fmla="*/ 3365555 h 6858000"/>
              <a:gd name="connsiteX227" fmla="*/ 840692 w 7467600"/>
              <a:gd name="connsiteY227" fmla="*/ 3284921 h 6858000"/>
              <a:gd name="connsiteX228" fmla="*/ 979248 w 7467600"/>
              <a:gd name="connsiteY228" fmla="*/ 3221003 h 6858000"/>
              <a:gd name="connsiteX229" fmla="*/ 1053282 w 7467600"/>
              <a:gd name="connsiteY229" fmla="*/ 3185247 h 6858000"/>
              <a:gd name="connsiteX230" fmla="*/ 1320603 w 7467600"/>
              <a:gd name="connsiteY230" fmla="*/ 3081281 h 6858000"/>
              <a:gd name="connsiteX231" fmla="*/ 1238695 w 7467600"/>
              <a:gd name="connsiteY231" fmla="*/ 3076820 h 6858000"/>
              <a:gd name="connsiteX232" fmla="*/ 5425627 w 7467600"/>
              <a:gd name="connsiteY232" fmla="*/ 2954192 h 6858000"/>
              <a:gd name="connsiteX233" fmla="*/ 5470770 w 7467600"/>
              <a:gd name="connsiteY233" fmla="*/ 3005435 h 6858000"/>
              <a:gd name="connsiteX234" fmla="*/ 5519779 w 7467600"/>
              <a:gd name="connsiteY234" fmla="*/ 4359223 h 6858000"/>
              <a:gd name="connsiteX235" fmla="*/ 5520293 w 7467600"/>
              <a:gd name="connsiteY235" fmla="*/ 4360602 h 6858000"/>
              <a:gd name="connsiteX236" fmla="*/ 5767221 w 7467600"/>
              <a:gd name="connsiteY236" fmla="*/ 4665564 h 6858000"/>
              <a:gd name="connsiteX237" fmla="*/ 6937169 w 7467600"/>
              <a:gd name="connsiteY237" fmla="*/ 4815941 h 6858000"/>
              <a:gd name="connsiteX238" fmla="*/ 6953922 w 7467600"/>
              <a:gd name="connsiteY238" fmla="*/ 4890068 h 6858000"/>
              <a:gd name="connsiteX239" fmla="*/ 6071359 w 7467600"/>
              <a:gd name="connsiteY239" fmla="*/ 4770770 h 6858000"/>
              <a:gd name="connsiteX240" fmla="*/ 6038839 w 7467600"/>
              <a:gd name="connsiteY240" fmla="*/ 4764474 h 6858000"/>
              <a:gd name="connsiteX241" fmla="*/ 6038706 w 7467600"/>
              <a:gd name="connsiteY241" fmla="*/ 4763847 h 6858000"/>
              <a:gd name="connsiteX242" fmla="*/ 6037784 w 7467600"/>
              <a:gd name="connsiteY242" fmla="*/ 4764270 h 6858000"/>
              <a:gd name="connsiteX243" fmla="*/ 6038839 w 7467600"/>
              <a:gd name="connsiteY243" fmla="*/ 4764474 h 6858000"/>
              <a:gd name="connsiteX244" fmla="*/ 6040338 w 7467600"/>
              <a:gd name="connsiteY244" fmla="*/ 4771418 h 6858000"/>
              <a:gd name="connsiteX245" fmla="*/ 6024488 w 7467600"/>
              <a:gd name="connsiteY245" fmla="*/ 4809903 h 6858000"/>
              <a:gd name="connsiteX246" fmla="*/ 5599771 w 7467600"/>
              <a:gd name="connsiteY246" fmla="*/ 5509652 h 6858000"/>
              <a:gd name="connsiteX247" fmla="*/ 5548843 w 7467600"/>
              <a:gd name="connsiteY247" fmla="*/ 5563845 h 6858000"/>
              <a:gd name="connsiteX248" fmla="*/ 5940952 w 7467600"/>
              <a:gd name="connsiteY248" fmla="*/ 6250028 h 6858000"/>
              <a:gd name="connsiteX249" fmla="*/ 6043441 w 7467600"/>
              <a:gd name="connsiteY249" fmla="*/ 6665847 h 6858000"/>
              <a:gd name="connsiteX250" fmla="*/ 6093432 w 7467600"/>
              <a:gd name="connsiteY250" fmla="*/ 6858000 h 6858000"/>
              <a:gd name="connsiteX251" fmla="*/ 6034344 w 7467600"/>
              <a:gd name="connsiteY251" fmla="*/ 6858000 h 6858000"/>
              <a:gd name="connsiteX252" fmla="*/ 6026679 w 7467600"/>
              <a:gd name="connsiteY252" fmla="*/ 6836959 h 6858000"/>
              <a:gd name="connsiteX253" fmla="*/ 5800441 w 7467600"/>
              <a:gd name="connsiteY253" fmla="*/ 6335286 h 6858000"/>
              <a:gd name="connsiteX254" fmla="*/ 5526562 w 7467600"/>
              <a:gd name="connsiteY254" fmla="*/ 5705388 h 6858000"/>
              <a:gd name="connsiteX255" fmla="*/ 5519640 w 7467600"/>
              <a:gd name="connsiteY255" fmla="*/ 5683774 h 6858000"/>
              <a:gd name="connsiteX256" fmla="*/ 5844559 w 7467600"/>
              <a:gd name="connsiteY256" fmla="*/ 6553349 h 6858000"/>
              <a:gd name="connsiteX257" fmla="*/ 5975994 w 7467600"/>
              <a:gd name="connsiteY257" fmla="*/ 6858000 h 6858000"/>
              <a:gd name="connsiteX258" fmla="*/ 5898547 w 7467600"/>
              <a:gd name="connsiteY258" fmla="*/ 6858000 h 6858000"/>
              <a:gd name="connsiteX259" fmla="*/ 5682041 w 7467600"/>
              <a:gd name="connsiteY259" fmla="*/ 6355860 h 6858000"/>
              <a:gd name="connsiteX260" fmla="*/ 5461758 w 7467600"/>
              <a:gd name="connsiteY260" fmla="*/ 5820220 h 6858000"/>
              <a:gd name="connsiteX261" fmla="*/ 5237282 w 7467600"/>
              <a:gd name="connsiteY261" fmla="*/ 6579086 h 6858000"/>
              <a:gd name="connsiteX262" fmla="*/ 5115009 w 7467600"/>
              <a:gd name="connsiteY262" fmla="*/ 6858000 h 6858000"/>
              <a:gd name="connsiteX263" fmla="*/ 5028074 w 7467600"/>
              <a:gd name="connsiteY263" fmla="*/ 6858000 h 6858000"/>
              <a:gd name="connsiteX264" fmla="*/ 5079508 w 7467600"/>
              <a:gd name="connsiteY264" fmla="*/ 6749074 h 6858000"/>
              <a:gd name="connsiteX265" fmla="*/ 5371846 w 7467600"/>
              <a:gd name="connsiteY265" fmla="*/ 5924413 h 6858000"/>
              <a:gd name="connsiteX266" fmla="*/ 5270512 w 7467600"/>
              <a:gd name="connsiteY266" fmla="*/ 6138975 h 6858000"/>
              <a:gd name="connsiteX267" fmla="*/ 5062409 w 7467600"/>
              <a:gd name="connsiteY267" fmla="*/ 6653544 h 6858000"/>
              <a:gd name="connsiteX268" fmla="*/ 5036628 w 7467600"/>
              <a:gd name="connsiteY268" fmla="*/ 6754247 h 6858000"/>
              <a:gd name="connsiteX269" fmla="*/ 5009112 w 7467600"/>
              <a:gd name="connsiteY269" fmla="*/ 6858000 h 6858000"/>
              <a:gd name="connsiteX270" fmla="*/ 4976679 w 7467600"/>
              <a:gd name="connsiteY270" fmla="*/ 6858000 h 6858000"/>
              <a:gd name="connsiteX271" fmla="*/ 5006537 w 7467600"/>
              <a:gd name="connsiteY271" fmla="*/ 6747068 h 6858000"/>
              <a:gd name="connsiteX272" fmla="*/ 5032723 w 7467600"/>
              <a:gd name="connsiteY272" fmla="*/ 6644957 h 6858000"/>
              <a:gd name="connsiteX273" fmla="*/ 5242949 w 7467600"/>
              <a:gd name="connsiteY273" fmla="*/ 6125175 h 6858000"/>
              <a:gd name="connsiteX274" fmla="*/ 5286321 w 7467600"/>
              <a:gd name="connsiteY274" fmla="*/ 6033555 h 6858000"/>
              <a:gd name="connsiteX275" fmla="*/ 5008210 w 7467600"/>
              <a:gd name="connsiteY275" fmla="*/ 6649194 h 6858000"/>
              <a:gd name="connsiteX276" fmla="*/ 4986321 w 7467600"/>
              <a:gd name="connsiteY276" fmla="*/ 6765687 h 6858000"/>
              <a:gd name="connsiteX277" fmla="*/ 4973474 w 7467600"/>
              <a:gd name="connsiteY277" fmla="*/ 6858000 h 6858000"/>
              <a:gd name="connsiteX278" fmla="*/ 4907178 w 7467600"/>
              <a:gd name="connsiteY278" fmla="*/ 6858000 h 6858000"/>
              <a:gd name="connsiteX279" fmla="*/ 4910810 w 7467600"/>
              <a:gd name="connsiteY279" fmla="*/ 6829660 h 6858000"/>
              <a:gd name="connsiteX280" fmla="*/ 4987461 w 7467600"/>
              <a:gd name="connsiteY280" fmla="*/ 6432994 h 6858000"/>
              <a:gd name="connsiteX281" fmla="*/ 5179262 w 7467600"/>
              <a:gd name="connsiteY281" fmla="*/ 6035044 h 6858000"/>
              <a:gd name="connsiteX282" fmla="*/ 4689678 w 7467600"/>
              <a:gd name="connsiteY282" fmla="*/ 6440241 h 6858000"/>
              <a:gd name="connsiteX283" fmla="*/ 4477543 w 7467600"/>
              <a:gd name="connsiteY283" fmla="*/ 6674836 h 6858000"/>
              <a:gd name="connsiteX284" fmla="*/ 4329957 w 7467600"/>
              <a:gd name="connsiteY284" fmla="*/ 6858000 h 6858000"/>
              <a:gd name="connsiteX285" fmla="*/ 4218595 w 7467600"/>
              <a:gd name="connsiteY285" fmla="*/ 6858000 h 6858000"/>
              <a:gd name="connsiteX286" fmla="*/ 4368888 w 7467600"/>
              <a:gd name="connsiteY286" fmla="*/ 6668412 h 6858000"/>
              <a:gd name="connsiteX287" fmla="*/ 4563091 w 7467600"/>
              <a:gd name="connsiteY287" fmla="*/ 6442508 h 6858000"/>
              <a:gd name="connsiteX288" fmla="*/ 5387324 w 7467600"/>
              <a:gd name="connsiteY288" fmla="*/ 5705830 h 6858000"/>
              <a:gd name="connsiteX289" fmla="*/ 5073620 w 7467600"/>
              <a:gd name="connsiteY289" fmla="*/ 5955437 h 6858000"/>
              <a:gd name="connsiteX290" fmla="*/ 4689789 w 7467600"/>
              <a:gd name="connsiteY290" fmla="*/ 6268382 h 6858000"/>
              <a:gd name="connsiteX291" fmla="*/ 4418722 w 7467600"/>
              <a:gd name="connsiteY291" fmla="*/ 6570886 h 6858000"/>
              <a:gd name="connsiteX292" fmla="*/ 4214944 w 7467600"/>
              <a:gd name="connsiteY292" fmla="*/ 6858000 h 6858000"/>
              <a:gd name="connsiteX293" fmla="*/ 4177898 w 7467600"/>
              <a:gd name="connsiteY293" fmla="*/ 6858000 h 6858000"/>
              <a:gd name="connsiteX294" fmla="*/ 4391597 w 7467600"/>
              <a:gd name="connsiteY294" fmla="*/ 6556370 h 6858000"/>
              <a:gd name="connsiteX295" fmla="*/ 4668889 w 7467600"/>
              <a:gd name="connsiteY295" fmla="*/ 6246399 h 6858000"/>
              <a:gd name="connsiteX296" fmla="*/ 5055427 w 7467600"/>
              <a:gd name="connsiteY296" fmla="*/ 5931476 h 6858000"/>
              <a:gd name="connsiteX297" fmla="*/ 5371814 w 7467600"/>
              <a:gd name="connsiteY297" fmla="*/ 5678975 h 6858000"/>
              <a:gd name="connsiteX298" fmla="*/ 4987918 w 7467600"/>
              <a:gd name="connsiteY298" fmla="*/ 5838701 h 6858000"/>
              <a:gd name="connsiteX299" fmla="*/ 4317146 w 7467600"/>
              <a:gd name="connsiteY299" fmla="*/ 6587716 h 6858000"/>
              <a:gd name="connsiteX300" fmla="*/ 4171627 w 7467600"/>
              <a:gd name="connsiteY300" fmla="*/ 6858000 h 6858000"/>
              <a:gd name="connsiteX301" fmla="*/ 4081585 w 7467600"/>
              <a:gd name="connsiteY301" fmla="*/ 6858000 h 6858000"/>
              <a:gd name="connsiteX302" fmla="*/ 4238603 w 7467600"/>
              <a:gd name="connsiteY302" fmla="*/ 6559341 h 6858000"/>
              <a:gd name="connsiteX303" fmla="*/ 4778333 w 7467600"/>
              <a:gd name="connsiteY303" fmla="*/ 5873626 h 6858000"/>
              <a:gd name="connsiteX304" fmla="*/ 5414185 w 7467600"/>
              <a:gd name="connsiteY304" fmla="*/ 5573882 h 6858000"/>
              <a:gd name="connsiteX305" fmla="*/ 5959648 w 7467600"/>
              <a:gd name="connsiteY305" fmla="*/ 4760797 h 6858000"/>
              <a:gd name="connsiteX306" fmla="*/ 5355019 w 7467600"/>
              <a:gd name="connsiteY306" fmla="*/ 4734672 h 6858000"/>
              <a:gd name="connsiteX307" fmla="*/ 5083565 w 7467600"/>
              <a:gd name="connsiteY307" fmla="*/ 5179121 h 6858000"/>
              <a:gd name="connsiteX308" fmla="*/ 4713577 w 7467600"/>
              <a:gd name="connsiteY308" fmla="*/ 5616803 h 6858000"/>
              <a:gd name="connsiteX309" fmla="*/ 3989559 w 7467600"/>
              <a:gd name="connsiteY309" fmla="*/ 6145945 h 6858000"/>
              <a:gd name="connsiteX310" fmla="*/ 3939824 w 7467600"/>
              <a:gd name="connsiteY310" fmla="*/ 6066900 h 6858000"/>
              <a:gd name="connsiteX311" fmla="*/ 4584537 w 7467600"/>
              <a:gd name="connsiteY311" fmla="*/ 5324826 h 6858000"/>
              <a:gd name="connsiteX312" fmla="*/ 5037105 w 7467600"/>
              <a:gd name="connsiteY312" fmla="*/ 5088765 h 6858000"/>
              <a:gd name="connsiteX313" fmla="*/ 5039930 w 7467600"/>
              <a:gd name="connsiteY313" fmla="*/ 5089585 h 6858000"/>
              <a:gd name="connsiteX314" fmla="*/ 5263764 w 7467600"/>
              <a:gd name="connsiteY314" fmla="*/ 4735525 h 6858000"/>
              <a:gd name="connsiteX315" fmla="*/ 4086300 w 7467600"/>
              <a:gd name="connsiteY315" fmla="*/ 4884599 h 6858000"/>
              <a:gd name="connsiteX316" fmla="*/ 4085485 w 7467600"/>
              <a:gd name="connsiteY316" fmla="*/ 4899070 h 6858000"/>
              <a:gd name="connsiteX317" fmla="*/ 3871915 w 7467600"/>
              <a:gd name="connsiteY317" fmla="*/ 5253645 h 6858000"/>
              <a:gd name="connsiteX318" fmla="*/ 3799374 w 7467600"/>
              <a:gd name="connsiteY318" fmla="*/ 5466127 h 6858000"/>
              <a:gd name="connsiteX319" fmla="*/ 3498850 w 7467600"/>
              <a:gd name="connsiteY319" fmla="*/ 6661888 h 6858000"/>
              <a:gd name="connsiteX320" fmla="*/ 3399216 w 7467600"/>
              <a:gd name="connsiteY320" fmla="*/ 6858000 h 6858000"/>
              <a:gd name="connsiteX321" fmla="*/ 3303688 w 7467600"/>
              <a:gd name="connsiteY321" fmla="*/ 6858000 h 6858000"/>
              <a:gd name="connsiteX322" fmla="*/ 3391774 w 7467600"/>
              <a:gd name="connsiteY322" fmla="*/ 6697181 h 6858000"/>
              <a:gd name="connsiteX323" fmla="*/ 3735540 w 7467600"/>
              <a:gd name="connsiteY323" fmla="*/ 5546923 h 6858000"/>
              <a:gd name="connsiteX324" fmla="*/ 3729438 w 7467600"/>
              <a:gd name="connsiteY324" fmla="*/ 5569058 h 6858000"/>
              <a:gd name="connsiteX325" fmla="*/ 3707782 w 7467600"/>
              <a:gd name="connsiteY325" fmla="*/ 5644908 h 6858000"/>
              <a:gd name="connsiteX326" fmla="*/ 3583827 w 7467600"/>
              <a:gd name="connsiteY326" fmla="*/ 6039215 h 6858000"/>
              <a:gd name="connsiteX327" fmla="*/ 3547861 w 7467600"/>
              <a:gd name="connsiteY327" fmla="*/ 6129609 h 6858000"/>
              <a:gd name="connsiteX328" fmla="*/ 3490905 w 7467600"/>
              <a:gd name="connsiteY328" fmla="*/ 6277660 h 6858000"/>
              <a:gd name="connsiteX329" fmla="*/ 3455859 w 7467600"/>
              <a:gd name="connsiteY329" fmla="*/ 6391301 h 6858000"/>
              <a:gd name="connsiteX330" fmla="*/ 3429112 w 7467600"/>
              <a:gd name="connsiteY330" fmla="*/ 6479469 h 6858000"/>
              <a:gd name="connsiteX331" fmla="*/ 3304862 w 7467600"/>
              <a:gd name="connsiteY331" fmla="*/ 6796476 h 6858000"/>
              <a:gd name="connsiteX332" fmla="*/ 3276071 w 7467600"/>
              <a:gd name="connsiteY332" fmla="*/ 6858000 h 6858000"/>
              <a:gd name="connsiteX333" fmla="*/ 3240805 w 7467600"/>
              <a:gd name="connsiteY333" fmla="*/ 6858000 h 6858000"/>
              <a:gd name="connsiteX334" fmla="*/ 3275917 w 7467600"/>
              <a:gd name="connsiteY334" fmla="*/ 6783192 h 6858000"/>
              <a:gd name="connsiteX335" fmla="*/ 3399358 w 7467600"/>
              <a:gd name="connsiteY335" fmla="*/ 6469011 h 6858000"/>
              <a:gd name="connsiteX336" fmla="*/ 3425650 w 7467600"/>
              <a:gd name="connsiteY336" fmla="*/ 6381333 h 6858000"/>
              <a:gd name="connsiteX337" fmla="*/ 3460661 w 7467600"/>
              <a:gd name="connsiteY337" fmla="*/ 6266763 h 6858000"/>
              <a:gd name="connsiteX338" fmla="*/ 3518021 w 7467600"/>
              <a:gd name="connsiteY338" fmla="*/ 6117298 h 6858000"/>
              <a:gd name="connsiteX339" fmla="*/ 3554035 w 7467600"/>
              <a:gd name="connsiteY339" fmla="*/ 6027832 h 6858000"/>
              <a:gd name="connsiteX340" fmla="*/ 3677174 w 7467600"/>
              <a:gd name="connsiteY340" fmla="*/ 5636351 h 6858000"/>
              <a:gd name="connsiteX341" fmla="*/ 3698819 w 7467600"/>
              <a:gd name="connsiteY341" fmla="*/ 5560503 h 6858000"/>
              <a:gd name="connsiteX342" fmla="*/ 3702094 w 7467600"/>
              <a:gd name="connsiteY342" fmla="*/ 5549194 h 6858000"/>
              <a:gd name="connsiteX343" fmla="*/ 3398355 w 7467600"/>
              <a:gd name="connsiteY343" fmla="*/ 6094603 h 6858000"/>
              <a:gd name="connsiteX344" fmla="*/ 3193941 w 7467600"/>
              <a:gd name="connsiteY344" fmla="*/ 6798775 h 6858000"/>
              <a:gd name="connsiteX345" fmla="*/ 3184140 w 7467600"/>
              <a:gd name="connsiteY345" fmla="*/ 6858000 h 6858000"/>
              <a:gd name="connsiteX346" fmla="*/ 3099978 w 7467600"/>
              <a:gd name="connsiteY346" fmla="*/ 6858000 h 6858000"/>
              <a:gd name="connsiteX347" fmla="*/ 3101556 w 7467600"/>
              <a:gd name="connsiteY347" fmla="*/ 6843337 h 6858000"/>
              <a:gd name="connsiteX348" fmla="*/ 3370162 w 7467600"/>
              <a:gd name="connsiteY348" fmla="*/ 5785550 h 6858000"/>
              <a:gd name="connsiteX349" fmla="*/ 3746477 w 7467600"/>
              <a:gd name="connsiteY349" fmla="*/ 5377889 h 6858000"/>
              <a:gd name="connsiteX350" fmla="*/ 3863399 w 7467600"/>
              <a:gd name="connsiteY350" fmla="*/ 5087257 h 6858000"/>
              <a:gd name="connsiteX351" fmla="*/ 3968712 w 7467600"/>
              <a:gd name="connsiteY351" fmla="*/ 4913989 h 6858000"/>
              <a:gd name="connsiteX352" fmla="*/ 2792390 w 7467600"/>
              <a:gd name="connsiteY352" fmla="*/ 5382974 h 6858000"/>
              <a:gd name="connsiteX353" fmla="*/ 2714982 w 7467600"/>
              <a:gd name="connsiteY353" fmla="*/ 5427051 h 6858000"/>
              <a:gd name="connsiteX354" fmla="*/ 2813361 w 7467600"/>
              <a:gd name="connsiteY354" fmla="*/ 6023912 h 6858000"/>
              <a:gd name="connsiteX355" fmla="*/ 2688430 w 7467600"/>
              <a:gd name="connsiteY355" fmla="*/ 6801564 h 6858000"/>
              <a:gd name="connsiteX356" fmla="*/ 2629626 w 7467600"/>
              <a:gd name="connsiteY356" fmla="*/ 6763394 h 6858000"/>
              <a:gd name="connsiteX357" fmla="*/ 2565328 w 7467600"/>
              <a:gd name="connsiteY357" fmla="*/ 5516399 h 6858000"/>
              <a:gd name="connsiteX358" fmla="*/ 1922999 w 7467600"/>
              <a:gd name="connsiteY358" fmla="*/ 5980343 h 6858000"/>
              <a:gd name="connsiteX359" fmla="*/ 1950261 w 7467600"/>
              <a:gd name="connsiteY359" fmla="*/ 6405858 h 6858000"/>
              <a:gd name="connsiteX360" fmla="*/ 2365554 w 7467600"/>
              <a:gd name="connsiteY360" fmla="*/ 6759107 h 6858000"/>
              <a:gd name="connsiteX361" fmla="*/ 2424142 w 7467600"/>
              <a:gd name="connsiteY361" fmla="*/ 6858000 h 6858000"/>
              <a:gd name="connsiteX362" fmla="*/ 2395994 w 7467600"/>
              <a:gd name="connsiteY362" fmla="*/ 6858000 h 6858000"/>
              <a:gd name="connsiteX363" fmla="*/ 2392863 w 7467600"/>
              <a:gd name="connsiteY363" fmla="*/ 6852964 h 6858000"/>
              <a:gd name="connsiteX364" fmla="*/ 2017589 w 7467600"/>
              <a:gd name="connsiteY364" fmla="*/ 6493982 h 6858000"/>
              <a:gd name="connsiteX365" fmla="*/ 2147336 w 7467600"/>
              <a:gd name="connsiteY365" fmla="*/ 6594052 h 6858000"/>
              <a:gd name="connsiteX366" fmla="*/ 2207047 w 7467600"/>
              <a:gd name="connsiteY366" fmla="*/ 6654540 h 6858000"/>
              <a:gd name="connsiteX367" fmla="*/ 2299106 w 7467600"/>
              <a:gd name="connsiteY367" fmla="*/ 6778931 h 6858000"/>
              <a:gd name="connsiteX368" fmla="*/ 2314430 w 7467600"/>
              <a:gd name="connsiteY368" fmla="*/ 6801144 h 6858000"/>
              <a:gd name="connsiteX369" fmla="*/ 2352406 w 7467600"/>
              <a:gd name="connsiteY369" fmla="*/ 6858000 h 6858000"/>
              <a:gd name="connsiteX370" fmla="*/ 2314492 w 7467600"/>
              <a:gd name="connsiteY370" fmla="*/ 6858000 h 6858000"/>
              <a:gd name="connsiteX371" fmla="*/ 2288095 w 7467600"/>
              <a:gd name="connsiteY371" fmla="*/ 6818030 h 6858000"/>
              <a:gd name="connsiteX372" fmla="*/ 2272768 w 7467600"/>
              <a:gd name="connsiteY372" fmla="*/ 6795822 h 6858000"/>
              <a:gd name="connsiteX373" fmla="*/ 2182715 w 7467600"/>
              <a:gd name="connsiteY373" fmla="*/ 6675071 h 6858000"/>
              <a:gd name="connsiteX374" fmla="*/ 2032061 w 7467600"/>
              <a:gd name="connsiteY374" fmla="*/ 6541380 h 6858000"/>
              <a:gd name="connsiteX375" fmla="*/ 2257220 w 7467600"/>
              <a:gd name="connsiteY375" fmla="*/ 6826257 h 6858000"/>
              <a:gd name="connsiteX376" fmla="*/ 2281324 w 7467600"/>
              <a:gd name="connsiteY376" fmla="*/ 6858000 h 6858000"/>
              <a:gd name="connsiteX377" fmla="*/ 2242860 w 7467600"/>
              <a:gd name="connsiteY377" fmla="*/ 6858000 h 6858000"/>
              <a:gd name="connsiteX378" fmla="*/ 2232818 w 7467600"/>
              <a:gd name="connsiteY378" fmla="*/ 6844926 h 6858000"/>
              <a:gd name="connsiteX379" fmla="*/ 1990172 w 7467600"/>
              <a:gd name="connsiteY379" fmla="*/ 6542121 h 6858000"/>
              <a:gd name="connsiteX380" fmla="*/ 2124090 w 7467600"/>
              <a:gd name="connsiteY380" fmla="*/ 6761017 h 6858000"/>
              <a:gd name="connsiteX381" fmla="*/ 2200380 w 7467600"/>
              <a:gd name="connsiteY381" fmla="*/ 6858000 h 6858000"/>
              <a:gd name="connsiteX382" fmla="*/ 2147507 w 7467600"/>
              <a:gd name="connsiteY382" fmla="*/ 6858000 h 6858000"/>
              <a:gd name="connsiteX383" fmla="*/ 2070668 w 7467600"/>
              <a:gd name="connsiteY383" fmla="*/ 6761520 h 6858000"/>
              <a:gd name="connsiteX384" fmla="*/ 1975142 w 7467600"/>
              <a:gd name="connsiteY384" fmla="*/ 6585570 h 6858000"/>
              <a:gd name="connsiteX385" fmla="*/ 2050035 w 7467600"/>
              <a:gd name="connsiteY385" fmla="*/ 6813345 h 6858000"/>
              <a:gd name="connsiteX386" fmla="*/ 2063025 w 7467600"/>
              <a:gd name="connsiteY386" fmla="*/ 6858000 h 6858000"/>
              <a:gd name="connsiteX387" fmla="*/ 2021675 w 7467600"/>
              <a:gd name="connsiteY387" fmla="*/ 6858000 h 6858000"/>
              <a:gd name="connsiteX388" fmla="*/ 2019308 w 7467600"/>
              <a:gd name="connsiteY388" fmla="*/ 6847118 h 6858000"/>
              <a:gd name="connsiteX389" fmla="*/ 1938835 w 7467600"/>
              <a:gd name="connsiteY389" fmla="*/ 6551160 h 6858000"/>
              <a:gd name="connsiteX390" fmla="*/ 1953230 w 7467600"/>
              <a:gd name="connsiteY390" fmla="*/ 6759699 h 6858000"/>
              <a:gd name="connsiteX391" fmla="*/ 1956763 w 7467600"/>
              <a:gd name="connsiteY391" fmla="*/ 6778191 h 6858000"/>
              <a:gd name="connsiteX392" fmla="*/ 1967925 w 7467600"/>
              <a:gd name="connsiteY392" fmla="*/ 6858000 h 6858000"/>
              <a:gd name="connsiteX393" fmla="*/ 1936622 w 7467600"/>
              <a:gd name="connsiteY393" fmla="*/ 6858000 h 6858000"/>
              <a:gd name="connsiteX394" fmla="*/ 1926261 w 7467600"/>
              <a:gd name="connsiteY394" fmla="*/ 6784064 h 6858000"/>
              <a:gd name="connsiteX395" fmla="*/ 1922724 w 7467600"/>
              <a:gd name="connsiteY395" fmla="*/ 6765577 h 6858000"/>
              <a:gd name="connsiteX396" fmla="*/ 1904650 w 7467600"/>
              <a:gd name="connsiteY396" fmla="*/ 6639616 h 6858000"/>
              <a:gd name="connsiteX397" fmla="*/ 1885273 w 7467600"/>
              <a:gd name="connsiteY397" fmla="*/ 6858000 h 6858000"/>
              <a:gd name="connsiteX398" fmla="*/ 1854363 w 7467600"/>
              <a:gd name="connsiteY398" fmla="*/ 6858000 h 6858000"/>
              <a:gd name="connsiteX399" fmla="*/ 1880391 w 7467600"/>
              <a:gd name="connsiteY399" fmla="*/ 6603796 h 6858000"/>
              <a:gd name="connsiteX400" fmla="*/ 1818273 w 7467600"/>
              <a:gd name="connsiteY400" fmla="*/ 6715729 h 6858000"/>
              <a:gd name="connsiteX401" fmla="*/ 1794691 w 7467600"/>
              <a:gd name="connsiteY401" fmla="*/ 6843239 h 6858000"/>
              <a:gd name="connsiteX402" fmla="*/ 1794914 w 7467600"/>
              <a:gd name="connsiteY402" fmla="*/ 6858000 h 6858000"/>
              <a:gd name="connsiteX403" fmla="*/ 1746128 w 7467600"/>
              <a:gd name="connsiteY403" fmla="*/ 6858000 h 6858000"/>
              <a:gd name="connsiteX404" fmla="*/ 1753934 w 7467600"/>
              <a:gd name="connsiteY404" fmla="*/ 6724796 h 6858000"/>
              <a:gd name="connsiteX405" fmla="*/ 1792053 w 7467600"/>
              <a:gd name="connsiteY405" fmla="*/ 6572396 h 6858000"/>
              <a:gd name="connsiteX406" fmla="*/ 1862248 w 7467600"/>
              <a:gd name="connsiteY406" fmla="*/ 6266397 h 6858000"/>
              <a:gd name="connsiteX407" fmla="*/ 1862250 w 7467600"/>
              <a:gd name="connsiteY407" fmla="*/ 6033531 h 6858000"/>
              <a:gd name="connsiteX408" fmla="*/ 1211999 w 7467600"/>
              <a:gd name="connsiteY408" fmla="*/ 6683610 h 6858000"/>
              <a:gd name="connsiteX409" fmla="*/ 1213266 w 7467600"/>
              <a:gd name="connsiteY409" fmla="*/ 6691947 h 6858000"/>
              <a:gd name="connsiteX410" fmla="*/ 1203370 w 7467600"/>
              <a:gd name="connsiteY410" fmla="*/ 6850676 h 6858000"/>
              <a:gd name="connsiteX411" fmla="*/ 1203671 w 7467600"/>
              <a:gd name="connsiteY411" fmla="*/ 6858000 h 6858000"/>
              <a:gd name="connsiteX412" fmla="*/ 1143180 w 7467600"/>
              <a:gd name="connsiteY412" fmla="*/ 6858000 h 6858000"/>
              <a:gd name="connsiteX413" fmla="*/ 1142176 w 7467600"/>
              <a:gd name="connsiteY413" fmla="*/ 6766045 h 6858000"/>
              <a:gd name="connsiteX414" fmla="*/ 1067484 w 7467600"/>
              <a:gd name="connsiteY414" fmla="*/ 6858000 h 6858000"/>
              <a:gd name="connsiteX415" fmla="*/ 953928 w 7467600"/>
              <a:gd name="connsiteY415" fmla="*/ 6858000 h 6858000"/>
              <a:gd name="connsiteX416" fmla="*/ 959715 w 7467600"/>
              <a:gd name="connsiteY416" fmla="*/ 6850185 h 6858000"/>
              <a:gd name="connsiteX417" fmla="*/ 1483788 w 7467600"/>
              <a:gd name="connsiteY417" fmla="*/ 6259174 h 6858000"/>
              <a:gd name="connsiteX418" fmla="*/ 1100671 w 7467600"/>
              <a:gd name="connsiteY418" fmla="*/ 6252137 h 6858000"/>
              <a:gd name="connsiteX419" fmla="*/ 1090144 w 7467600"/>
              <a:gd name="connsiteY419" fmla="*/ 6256748 h 6858000"/>
              <a:gd name="connsiteX420" fmla="*/ 1095872 w 7467600"/>
              <a:gd name="connsiteY420" fmla="*/ 6271892 h 6858000"/>
              <a:gd name="connsiteX421" fmla="*/ 262785 w 7467600"/>
              <a:gd name="connsiteY421" fmla="*/ 6845450 h 6858000"/>
              <a:gd name="connsiteX422" fmla="*/ 209968 w 7467600"/>
              <a:gd name="connsiteY422" fmla="*/ 6770713 h 6858000"/>
              <a:gd name="connsiteX423" fmla="*/ 873460 w 7467600"/>
              <a:gd name="connsiteY423" fmla="*/ 6253768 h 6858000"/>
              <a:gd name="connsiteX424" fmla="*/ 192686 w 7467600"/>
              <a:gd name="connsiteY424" fmla="*/ 5849257 h 6858000"/>
              <a:gd name="connsiteX425" fmla="*/ 4696 w 7467600"/>
              <a:gd name="connsiteY425" fmla="*/ 5697668 h 6858000"/>
              <a:gd name="connsiteX426" fmla="*/ 0 w 7467600"/>
              <a:gd name="connsiteY426" fmla="*/ 5689984 h 6858000"/>
              <a:gd name="connsiteX427" fmla="*/ 0 w 7467600"/>
              <a:gd name="connsiteY427" fmla="*/ 5513472 h 6858000"/>
              <a:gd name="connsiteX428" fmla="*/ 174101 w 7467600"/>
              <a:gd name="connsiteY428" fmla="*/ 5620277 h 6858000"/>
              <a:gd name="connsiteX429" fmla="*/ 891800 w 7467600"/>
              <a:gd name="connsiteY429" fmla="*/ 6036935 h 6858000"/>
              <a:gd name="connsiteX430" fmla="*/ 1072219 w 7467600"/>
              <a:gd name="connsiteY430" fmla="*/ 6169443 h 6858000"/>
              <a:gd name="connsiteX431" fmla="*/ 1074117 w 7467600"/>
              <a:gd name="connsiteY431" fmla="*/ 6170301 h 6858000"/>
              <a:gd name="connsiteX432" fmla="*/ 1083114 w 7467600"/>
              <a:gd name="connsiteY432" fmla="*/ 6174131 h 6858000"/>
              <a:gd name="connsiteX433" fmla="*/ 1543010 w 7467600"/>
              <a:gd name="connsiteY433" fmla="*/ 6191140 h 6858000"/>
              <a:gd name="connsiteX434" fmla="*/ 1551080 w 7467600"/>
              <a:gd name="connsiteY434" fmla="*/ 6195006 h 6858000"/>
              <a:gd name="connsiteX435" fmla="*/ 2345443 w 7467600"/>
              <a:gd name="connsiteY435" fmla="*/ 5549882 h 6858000"/>
              <a:gd name="connsiteX436" fmla="*/ 1721499 w 7467600"/>
              <a:gd name="connsiteY436" fmla="*/ 5599969 h 6858000"/>
              <a:gd name="connsiteX437" fmla="*/ 767716 w 7467600"/>
              <a:gd name="connsiteY437" fmla="*/ 5472768 h 6858000"/>
              <a:gd name="connsiteX438" fmla="*/ 722147 w 7467600"/>
              <a:gd name="connsiteY438" fmla="*/ 5393091 h 6858000"/>
              <a:gd name="connsiteX439" fmla="*/ 1485552 w 7467600"/>
              <a:gd name="connsiteY439" fmla="*/ 5313202 h 6858000"/>
              <a:gd name="connsiteX440" fmla="*/ 2143004 w 7467600"/>
              <a:gd name="connsiteY440" fmla="*/ 5402420 h 6858000"/>
              <a:gd name="connsiteX441" fmla="*/ 1933391 w 7467600"/>
              <a:gd name="connsiteY441" fmla="*/ 5156971 h 6858000"/>
              <a:gd name="connsiteX442" fmla="*/ 1827118 w 7467600"/>
              <a:gd name="connsiteY442" fmla="*/ 4968410 h 6858000"/>
              <a:gd name="connsiteX443" fmla="*/ 1837349 w 7467600"/>
              <a:gd name="connsiteY443" fmla="*/ 4956357 h 6858000"/>
              <a:gd name="connsiteX444" fmla="*/ 2162835 w 7467600"/>
              <a:gd name="connsiteY444" fmla="*/ 5187853 h 6858000"/>
              <a:gd name="connsiteX445" fmla="*/ 2257167 w 7467600"/>
              <a:gd name="connsiteY445" fmla="*/ 5462123 h 6858000"/>
              <a:gd name="connsiteX446" fmla="*/ 2261598 w 7467600"/>
              <a:gd name="connsiteY446" fmla="*/ 5467998 h 6858000"/>
              <a:gd name="connsiteX447" fmla="*/ 2437177 w 7467600"/>
              <a:gd name="connsiteY447" fmla="*/ 5479608 h 6858000"/>
              <a:gd name="connsiteX448" fmla="*/ 2445247 w 7467600"/>
              <a:gd name="connsiteY448" fmla="*/ 5483476 h 6858000"/>
              <a:gd name="connsiteX449" fmla="*/ 2743626 w 7467600"/>
              <a:gd name="connsiteY449" fmla="*/ 5304819 h 6858000"/>
              <a:gd name="connsiteX450" fmla="*/ 3048102 w 7467600"/>
              <a:gd name="connsiteY450" fmla="*/ 5150595 h 6858000"/>
              <a:gd name="connsiteX451" fmla="*/ 1799414 w 7467600"/>
              <a:gd name="connsiteY451" fmla="*/ 4694732 h 6858000"/>
              <a:gd name="connsiteX452" fmla="*/ 1771735 w 7467600"/>
              <a:gd name="connsiteY452" fmla="*/ 4619929 h 6858000"/>
              <a:gd name="connsiteX453" fmla="*/ 3104273 w 7467600"/>
              <a:gd name="connsiteY453" fmla="*/ 5076159 h 6858000"/>
              <a:gd name="connsiteX454" fmla="*/ 3113245 w 7467600"/>
              <a:gd name="connsiteY454" fmla="*/ 5090705 h 6858000"/>
              <a:gd name="connsiteX455" fmla="*/ 3126294 w 7467600"/>
              <a:gd name="connsiteY455" fmla="*/ 5114400 h 6858000"/>
              <a:gd name="connsiteX456" fmla="*/ 3937433 w 7467600"/>
              <a:gd name="connsiteY456" fmla="*/ 4830473 h 6858000"/>
              <a:gd name="connsiteX457" fmla="*/ 3590475 w 7467600"/>
              <a:gd name="connsiteY457" fmla="*/ 4597974 h 6858000"/>
              <a:gd name="connsiteX458" fmla="*/ 3100264 w 7467600"/>
              <a:gd name="connsiteY458" fmla="*/ 4579845 h 6858000"/>
              <a:gd name="connsiteX459" fmla="*/ 2183576 w 7467600"/>
              <a:gd name="connsiteY459" fmla="*/ 4227150 h 6858000"/>
              <a:gd name="connsiteX460" fmla="*/ 2151029 w 7467600"/>
              <a:gd name="connsiteY460" fmla="*/ 4146947 h 6858000"/>
              <a:gd name="connsiteX461" fmla="*/ 3563434 w 7467600"/>
              <a:gd name="connsiteY461" fmla="*/ 4469115 h 6858000"/>
              <a:gd name="connsiteX462" fmla="*/ 3177952 w 7467600"/>
              <a:gd name="connsiteY462" fmla="*/ 3657386 h 6858000"/>
              <a:gd name="connsiteX463" fmla="*/ 3189263 w 7467600"/>
              <a:gd name="connsiteY463" fmla="*/ 3625726 h 6858000"/>
              <a:gd name="connsiteX464" fmla="*/ 3560912 w 7467600"/>
              <a:gd name="connsiteY464" fmla="*/ 4079863 h 6858000"/>
              <a:gd name="connsiteX465" fmla="*/ 3626636 w 7467600"/>
              <a:gd name="connsiteY465" fmla="*/ 4512230 h 6858000"/>
              <a:gd name="connsiteX466" fmla="*/ 3653088 w 7467600"/>
              <a:gd name="connsiteY466" fmla="*/ 4521417 h 6858000"/>
              <a:gd name="connsiteX467" fmla="*/ 3988128 w 7467600"/>
              <a:gd name="connsiteY467" fmla="*/ 4817267 h 6858000"/>
              <a:gd name="connsiteX468" fmla="*/ 4830582 w 7467600"/>
              <a:gd name="connsiteY468" fmla="*/ 4676000 h 6858000"/>
              <a:gd name="connsiteX469" fmla="*/ 4830100 w 7467600"/>
              <a:gd name="connsiteY469" fmla="*/ 4675554 h 6858000"/>
              <a:gd name="connsiteX470" fmla="*/ 4036318 w 7467600"/>
              <a:gd name="connsiteY470" fmla="*/ 4147013 h 6858000"/>
              <a:gd name="connsiteX471" fmla="*/ 3432098 w 7467600"/>
              <a:gd name="connsiteY471" fmla="*/ 3537312 h 6858000"/>
              <a:gd name="connsiteX472" fmla="*/ 3446761 w 7467600"/>
              <a:gd name="connsiteY472" fmla="*/ 3461278 h 6858000"/>
              <a:gd name="connsiteX473" fmla="*/ 4419733 w 7467600"/>
              <a:gd name="connsiteY473" fmla="*/ 3963555 h 6858000"/>
              <a:gd name="connsiteX474" fmla="*/ 4781371 w 7467600"/>
              <a:gd name="connsiteY474" fmla="*/ 4458604 h 6858000"/>
              <a:gd name="connsiteX475" fmla="*/ 4780440 w 7467600"/>
              <a:gd name="connsiteY475" fmla="*/ 4470290 h 6858000"/>
              <a:gd name="connsiteX476" fmla="*/ 4898954 w 7467600"/>
              <a:gd name="connsiteY476" fmla="*/ 4662092 h 6858000"/>
              <a:gd name="connsiteX477" fmla="*/ 4900699 w 7467600"/>
              <a:gd name="connsiteY477" fmla="*/ 4670867 h 6858000"/>
              <a:gd name="connsiteX478" fmla="*/ 5714511 w 7467600"/>
              <a:gd name="connsiteY478" fmla="*/ 4663483 h 6858000"/>
              <a:gd name="connsiteX479" fmla="*/ 5464793 w 7467600"/>
              <a:gd name="connsiteY479" fmla="*/ 4393556 h 6858000"/>
              <a:gd name="connsiteX480" fmla="*/ 5461897 w 7467600"/>
              <a:gd name="connsiteY480" fmla="*/ 4390879 h 6858000"/>
              <a:gd name="connsiteX481" fmla="*/ 4294126 w 7467600"/>
              <a:gd name="connsiteY481" fmla="*/ 3303048 h 6858000"/>
              <a:gd name="connsiteX482" fmla="*/ 4305321 w 7467600"/>
              <a:gd name="connsiteY482" fmla="*/ 3256953 h 6858000"/>
              <a:gd name="connsiteX483" fmla="*/ 4949299 w 7467600"/>
              <a:gd name="connsiteY483" fmla="*/ 3766336 h 6858000"/>
              <a:gd name="connsiteX484" fmla="*/ 5291452 w 7467600"/>
              <a:gd name="connsiteY484" fmla="*/ 4076801 h 6858000"/>
              <a:gd name="connsiteX485" fmla="*/ 5434998 w 7467600"/>
              <a:gd name="connsiteY485" fmla="*/ 4254100 h 6858000"/>
              <a:gd name="connsiteX486" fmla="*/ 5351015 w 7467600"/>
              <a:gd name="connsiteY486" fmla="*/ 3760989 h 6858000"/>
              <a:gd name="connsiteX487" fmla="*/ 5413780 w 7467600"/>
              <a:gd name="connsiteY487" fmla="*/ 2966265 h 6858000"/>
              <a:gd name="connsiteX488" fmla="*/ 5425627 w 7467600"/>
              <a:gd name="connsiteY488" fmla="*/ 2954192 h 6858000"/>
              <a:gd name="connsiteX489" fmla="*/ 6604735 w 7467600"/>
              <a:gd name="connsiteY489" fmla="*/ 2041381 h 6858000"/>
              <a:gd name="connsiteX490" fmla="*/ 7204487 w 7467600"/>
              <a:gd name="connsiteY490" fmla="*/ 2742112 h 6858000"/>
              <a:gd name="connsiteX491" fmla="*/ 7131592 w 7467600"/>
              <a:gd name="connsiteY491" fmla="*/ 2672096 h 6858000"/>
              <a:gd name="connsiteX492" fmla="*/ 6996344 w 7467600"/>
              <a:gd name="connsiteY492" fmla="*/ 2518310 h 6858000"/>
              <a:gd name="connsiteX493" fmla="*/ 6735495 w 7467600"/>
              <a:gd name="connsiteY493" fmla="*/ 2196890 h 6858000"/>
              <a:gd name="connsiteX494" fmla="*/ 6721901 w 7467600"/>
              <a:gd name="connsiteY494" fmla="*/ 2179274 h 6858000"/>
              <a:gd name="connsiteX495" fmla="*/ 6604735 w 7467600"/>
              <a:gd name="connsiteY495" fmla="*/ 2041381 h 6858000"/>
              <a:gd name="connsiteX496" fmla="*/ 6591670 w 7467600"/>
              <a:gd name="connsiteY496" fmla="*/ 1988277 h 6858000"/>
              <a:gd name="connsiteX497" fmla="*/ 6747349 w 7467600"/>
              <a:gd name="connsiteY497" fmla="*/ 2160069 h 6858000"/>
              <a:gd name="connsiteX498" fmla="*/ 6760943 w 7467600"/>
              <a:gd name="connsiteY498" fmla="*/ 2177686 h 6858000"/>
              <a:gd name="connsiteX499" fmla="*/ 7021065 w 7467600"/>
              <a:gd name="connsiteY499" fmla="*/ 2498102 h 6858000"/>
              <a:gd name="connsiteX500" fmla="*/ 7155223 w 7467600"/>
              <a:gd name="connsiteY500" fmla="*/ 2650386 h 6858000"/>
              <a:gd name="connsiteX501" fmla="*/ 7203167 w 7467600"/>
              <a:gd name="connsiteY501" fmla="*/ 2697288 h 6858000"/>
              <a:gd name="connsiteX502" fmla="*/ 6937703 w 7467600"/>
              <a:gd name="connsiteY502" fmla="*/ 2321981 h 6858000"/>
              <a:gd name="connsiteX503" fmla="*/ 6591670 w 7467600"/>
              <a:gd name="connsiteY503" fmla="*/ 1988277 h 6858000"/>
              <a:gd name="connsiteX504" fmla="*/ 5798671 w 7467600"/>
              <a:gd name="connsiteY504" fmla="*/ 1981601 h 6858000"/>
              <a:gd name="connsiteX505" fmla="*/ 5754709 w 7467600"/>
              <a:gd name="connsiteY505" fmla="*/ 2071454 h 6858000"/>
              <a:gd name="connsiteX506" fmla="*/ 5763044 w 7467600"/>
              <a:gd name="connsiteY506" fmla="*/ 2842206 h 6858000"/>
              <a:gd name="connsiteX507" fmla="*/ 5764974 w 7467600"/>
              <a:gd name="connsiteY507" fmla="*/ 2799609 h 6858000"/>
              <a:gd name="connsiteX508" fmla="*/ 5767665 w 7467600"/>
              <a:gd name="connsiteY508" fmla="*/ 2666409 h 6858000"/>
              <a:gd name="connsiteX509" fmla="*/ 5763055 w 7467600"/>
              <a:gd name="connsiteY509" fmla="*/ 2579705 h 6858000"/>
              <a:gd name="connsiteX510" fmla="*/ 5758079 w 7467600"/>
              <a:gd name="connsiteY510" fmla="*/ 2492508 h 6858000"/>
              <a:gd name="connsiteX511" fmla="*/ 5779325 w 7467600"/>
              <a:gd name="connsiteY511" fmla="*/ 2197069 h 6858000"/>
              <a:gd name="connsiteX512" fmla="*/ 5798671 w 7467600"/>
              <a:gd name="connsiteY512" fmla="*/ 1981601 h 6858000"/>
              <a:gd name="connsiteX513" fmla="*/ 5829202 w 7467600"/>
              <a:gd name="connsiteY513" fmla="*/ 1971679 h 6858000"/>
              <a:gd name="connsiteX514" fmla="*/ 5809558 w 7467600"/>
              <a:gd name="connsiteY514" fmla="*/ 2198043 h 6858000"/>
              <a:gd name="connsiteX515" fmla="*/ 5788653 w 7467600"/>
              <a:gd name="connsiteY515" fmla="*/ 2489430 h 6858000"/>
              <a:gd name="connsiteX516" fmla="*/ 5793439 w 7467600"/>
              <a:gd name="connsiteY516" fmla="*/ 2575235 h 6858000"/>
              <a:gd name="connsiteX517" fmla="*/ 5796837 w 7467600"/>
              <a:gd name="connsiteY517" fmla="*/ 2637633 h 6858000"/>
              <a:gd name="connsiteX518" fmla="*/ 5818614 w 7467600"/>
              <a:gd name="connsiteY518" fmla="*/ 2473055 h 6858000"/>
              <a:gd name="connsiteX519" fmla="*/ 5829202 w 7467600"/>
              <a:gd name="connsiteY519" fmla="*/ 1971679 h 6858000"/>
              <a:gd name="connsiteX520" fmla="*/ 5911389 w 7467600"/>
              <a:gd name="connsiteY520" fmla="*/ 1898371 h 6858000"/>
              <a:gd name="connsiteX521" fmla="*/ 6237627 w 7467600"/>
              <a:gd name="connsiteY521" fmla="*/ 2231921 h 6858000"/>
              <a:gd name="connsiteX522" fmla="*/ 5911389 w 7467600"/>
              <a:gd name="connsiteY522" fmla="*/ 1898371 h 6858000"/>
              <a:gd name="connsiteX523" fmla="*/ 6944437 w 7467600"/>
              <a:gd name="connsiteY523" fmla="*/ 1575402 h 6858000"/>
              <a:gd name="connsiteX524" fmla="*/ 6304730 w 7467600"/>
              <a:gd name="connsiteY524" fmla="*/ 1766654 h 6858000"/>
              <a:gd name="connsiteX525" fmla="*/ 6944437 w 7467600"/>
              <a:gd name="connsiteY525" fmla="*/ 1575402 h 6858000"/>
              <a:gd name="connsiteX526" fmla="*/ 7019523 w 7467600"/>
              <a:gd name="connsiteY526" fmla="*/ 1519450 h 6858000"/>
              <a:gd name="connsiteX527" fmla="*/ 6298091 w 7467600"/>
              <a:gd name="connsiteY527" fmla="*/ 1737122 h 6858000"/>
              <a:gd name="connsiteX528" fmla="*/ 7019523 w 7467600"/>
              <a:gd name="connsiteY528" fmla="*/ 1519450 h 6858000"/>
              <a:gd name="connsiteX529" fmla="*/ 2399523 w 7467600"/>
              <a:gd name="connsiteY529" fmla="*/ 1428234 h 6858000"/>
              <a:gd name="connsiteX530" fmla="*/ 2224982 w 7467600"/>
              <a:gd name="connsiteY530" fmla="*/ 1826201 h 6858000"/>
              <a:gd name="connsiteX531" fmla="*/ 2096099 w 7467600"/>
              <a:gd name="connsiteY531" fmla="*/ 2345900 h 6858000"/>
              <a:gd name="connsiteX532" fmla="*/ 2283317 w 7467600"/>
              <a:gd name="connsiteY532" fmla="*/ 1796925 h 6858000"/>
              <a:gd name="connsiteX533" fmla="*/ 2399523 w 7467600"/>
              <a:gd name="connsiteY533" fmla="*/ 1428234 h 6858000"/>
              <a:gd name="connsiteX534" fmla="*/ 2448558 w 7467600"/>
              <a:gd name="connsiteY534" fmla="*/ 1373435 h 6858000"/>
              <a:gd name="connsiteX535" fmla="*/ 2312521 w 7467600"/>
              <a:gd name="connsiteY535" fmla="*/ 1806140 h 6858000"/>
              <a:gd name="connsiteX536" fmla="*/ 2127533 w 7467600"/>
              <a:gd name="connsiteY536" fmla="*/ 2348380 h 6858000"/>
              <a:gd name="connsiteX537" fmla="*/ 2358080 w 7467600"/>
              <a:gd name="connsiteY537" fmla="*/ 1866134 h 6858000"/>
              <a:gd name="connsiteX538" fmla="*/ 2407436 w 7467600"/>
              <a:gd name="connsiteY538" fmla="*/ 1651070 h 6858000"/>
              <a:gd name="connsiteX539" fmla="*/ 2448558 w 7467600"/>
              <a:gd name="connsiteY539" fmla="*/ 1373435 h 6858000"/>
              <a:gd name="connsiteX540" fmla="*/ 278707 w 7467600"/>
              <a:gd name="connsiteY540" fmla="*/ 1352270 h 6858000"/>
              <a:gd name="connsiteX541" fmla="*/ 321570 w 7467600"/>
              <a:gd name="connsiteY541" fmla="*/ 1861610 h 6858000"/>
              <a:gd name="connsiteX542" fmla="*/ 294281 w 7467600"/>
              <a:gd name="connsiteY542" fmla="*/ 1440658 h 6858000"/>
              <a:gd name="connsiteX543" fmla="*/ 278707 w 7467600"/>
              <a:gd name="connsiteY543" fmla="*/ 1352270 h 6858000"/>
              <a:gd name="connsiteX544" fmla="*/ 1423821 w 7467600"/>
              <a:gd name="connsiteY544" fmla="*/ 1351958 h 6858000"/>
              <a:gd name="connsiteX545" fmla="*/ 1638521 w 7467600"/>
              <a:gd name="connsiteY545" fmla="*/ 1908470 h 6858000"/>
              <a:gd name="connsiteX546" fmla="*/ 1754199 w 7467600"/>
              <a:gd name="connsiteY546" fmla="*/ 2149284 h 6858000"/>
              <a:gd name="connsiteX547" fmla="*/ 1908359 w 7467600"/>
              <a:gd name="connsiteY547" fmla="*/ 2364988 h 6858000"/>
              <a:gd name="connsiteX548" fmla="*/ 1647661 w 7467600"/>
              <a:gd name="connsiteY548" fmla="*/ 1825945 h 6858000"/>
              <a:gd name="connsiteX549" fmla="*/ 1423821 w 7467600"/>
              <a:gd name="connsiteY549" fmla="*/ 1351958 h 6858000"/>
              <a:gd name="connsiteX550" fmla="*/ 1431890 w 7467600"/>
              <a:gd name="connsiteY550" fmla="*/ 1306475 h 6858000"/>
              <a:gd name="connsiteX551" fmla="*/ 1507597 w 7467600"/>
              <a:gd name="connsiteY551" fmla="*/ 1446132 h 6858000"/>
              <a:gd name="connsiteX552" fmla="*/ 1674586 w 7467600"/>
              <a:gd name="connsiteY552" fmla="*/ 1813832 h 6858000"/>
              <a:gd name="connsiteX553" fmla="*/ 1815950 w 7467600"/>
              <a:gd name="connsiteY553" fmla="*/ 2128564 h 6858000"/>
              <a:gd name="connsiteX554" fmla="*/ 1984242 w 7467600"/>
              <a:gd name="connsiteY554" fmla="*/ 2430829 h 6858000"/>
              <a:gd name="connsiteX555" fmla="*/ 2014023 w 7467600"/>
              <a:gd name="connsiteY555" fmla="*/ 2450995 h 6858000"/>
              <a:gd name="connsiteX556" fmla="*/ 1747337 w 7467600"/>
              <a:gd name="connsiteY556" fmla="*/ 1855264 h 6858000"/>
              <a:gd name="connsiteX557" fmla="*/ 1533749 w 7467600"/>
              <a:gd name="connsiteY557" fmla="*/ 1478656 h 6858000"/>
              <a:gd name="connsiteX558" fmla="*/ 1431890 w 7467600"/>
              <a:gd name="connsiteY558" fmla="*/ 1306475 h 6858000"/>
              <a:gd name="connsiteX559" fmla="*/ 5052692 w 7467600"/>
              <a:gd name="connsiteY559" fmla="*/ 1292994 h 6858000"/>
              <a:gd name="connsiteX560" fmla="*/ 5200661 w 7467600"/>
              <a:gd name="connsiteY560" fmla="*/ 1635186 h 6858000"/>
              <a:gd name="connsiteX561" fmla="*/ 5297138 w 7467600"/>
              <a:gd name="connsiteY561" fmla="*/ 1906351 h 6858000"/>
              <a:gd name="connsiteX562" fmla="*/ 5052692 w 7467600"/>
              <a:gd name="connsiteY562" fmla="*/ 1292994 h 6858000"/>
              <a:gd name="connsiteX563" fmla="*/ 5009948 w 7467600"/>
              <a:gd name="connsiteY563" fmla="*/ 1273619 h 6858000"/>
              <a:gd name="connsiteX564" fmla="*/ 5121777 w 7467600"/>
              <a:gd name="connsiteY564" fmla="*/ 1654213 h 6858000"/>
              <a:gd name="connsiteX565" fmla="*/ 5293545 w 7467600"/>
              <a:gd name="connsiteY565" fmla="*/ 2072247 h 6858000"/>
              <a:gd name="connsiteX566" fmla="*/ 5294042 w 7467600"/>
              <a:gd name="connsiteY566" fmla="*/ 2065019 h 6858000"/>
              <a:gd name="connsiteX567" fmla="*/ 5171936 w 7467600"/>
              <a:gd name="connsiteY567" fmla="*/ 1647613 h 6858000"/>
              <a:gd name="connsiteX568" fmla="*/ 5009948 w 7467600"/>
              <a:gd name="connsiteY568" fmla="*/ 1273619 h 6858000"/>
              <a:gd name="connsiteX569" fmla="*/ 655236 w 7467600"/>
              <a:gd name="connsiteY569" fmla="*/ 1268632 h 6858000"/>
              <a:gd name="connsiteX570" fmla="*/ 839521 w 7467600"/>
              <a:gd name="connsiteY570" fmla="*/ 1685315 h 6858000"/>
              <a:gd name="connsiteX571" fmla="*/ 1109416 w 7467600"/>
              <a:gd name="connsiteY571" fmla="*/ 2061663 h 6858000"/>
              <a:gd name="connsiteX572" fmla="*/ 1298300 w 7467600"/>
              <a:gd name="connsiteY572" fmla="*/ 2247742 h 6858000"/>
              <a:gd name="connsiteX573" fmla="*/ 1125871 w 7467600"/>
              <a:gd name="connsiteY573" fmla="*/ 1989513 h 6858000"/>
              <a:gd name="connsiteX574" fmla="*/ 981574 w 7467600"/>
              <a:gd name="connsiteY574" fmla="*/ 1783157 h 6858000"/>
              <a:gd name="connsiteX575" fmla="*/ 922198 w 7467600"/>
              <a:gd name="connsiteY575" fmla="*/ 1677437 h 6858000"/>
              <a:gd name="connsiteX576" fmla="*/ 869293 w 7467600"/>
              <a:gd name="connsiteY576" fmla="*/ 1583214 h 6858000"/>
              <a:gd name="connsiteX577" fmla="*/ 751431 w 7467600"/>
              <a:gd name="connsiteY577" fmla="*/ 1405731 h 6858000"/>
              <a:gd name="connsiteX578" fmla="*/ 655236 w 7467600"/>
              <a:gd name="connsiteY578" fmla="*/ 1268632 h 6858000"/>
              <a:gd name="connsiteX579" fmla="*/ 6516292 w 7467600"/>
              <a:gd name="connsiteY579" fmla="*/ 1263064 h 6858000"/>
              <a:gd name="connsiteX580" fmla="*/ 5736320 w 7467600"/>
              <a:gd name="connsiteY580" fmla="*/ 1501803 h 6858000"/>
              <a:gd name="connsiteX581" fmla="*/ 6516292 w 7467600"/>
              <a:gd name="connsiteY581" fmla="*/ 1263064 h 6858000"/>
              <a:gd name="connsiteX582" fmla="*/ 291466 w 7467600"/>
              <a:gd name="connsiteY582" fmla="*/ 1250369 h 6858000"/>
              <a:gd name="connsiteX583" fmla="*/ 323180 w 7467600"/>
              <a:gd name="connsiteY583" fmla="*/ 1435283 h 6858000"/>
              <a:gd name="connsiteX584" fmla="*/ 349381 w 7467600"/>
              <a:gd name="connsiteY584" fmla="*/ 1875041 h 6858000"/>
              <a:gd name="connsiteX585" fmla="*/ 374363 w 7467600"/>
              <a:gd name="connsiteY585" fmla="*/ 1506494 h 6858000"/>
              <a:gd name="connsiteX586" fmla="*/ 302168 w 7467600"/>
              <a:gd name="connsiteY586" fmla="*/ 1274495 h 6858000"/>
              <a:gd name="connsiteX587" fmla="*/ 291466 w 7467600"/>
              <a:gd name="connsiteY587" fmla="*/ 1250369 h 6858000"/>
              <a:gd name="connsiteX588" fmla="*/ 678222 w 7467600"/>
              <a:gd name="connsiteY588" fmla="*/ 1248670 h 6858000"/>
              <a:gd name="connsiteX589" fmla="*/ 775536 w 7467600"/>
              <a:gd name="connsiteY589" fmla="*/ 1388015 h 6858000"/>
              <a:gd name="connsiteX590" fmla="*/ 894529 w 7467600"/>
              <a:gd name="connsiteY590" fmla="*/ 1567739 h 6858000"/>
              <a:gd name="connsiteX591" fmla="*/ 948000 w 7467600"/>
              <a:gd name="connsiteY591" fmla="*/ 1663088 h 6858000"/>
              <a:gd name="connsiteX592" fmla="*/ 1006812 w 7467600"/>
              <a:gd name="connsiteY592" fmla="*/ 1767683 h 6858000"/>
              <a:gd name="connsiteX593" fmla="*/ 1149133 w 7467600"/>
              <a:gd name="connsiteY593" fmla="*/ 1971513 h 6858000"/>
              <a:gd name="connsiteX594" fmla="*/ 1333952 w 7467600"/>
              <a:gd name="connsiteY594" fmla="*/ 2251620 h 6858000"/>
              <a:gd name="connsiteX595" fmla="*/ 1337329 w 7467600"/>
              <a:gd name="connsiteY595" fmla="*/ 2258350 h 6858000"/>
              <a:gd name="connsiteX596" fmla="*/ 1014726 w 7467600"/>
              <a:gd name="connsiteY596" fmla="*/ 1615556 h 6858000"/>
              <a:gd name="connsiteX597" fmla="*/ 678222 w 7467600"/>
              <a:gd name="connsiteY597" fmla="*/ 1248670 h 6858000"/>
              <a:gd name="connsiteX598" fmla="*/ 6691602 w 7467600"/>
              <a:gd name="connsiteY598" fmla="*/ 1140573 h 6858000"/>
              <a:gd name="connsiteX599" fmla="*/ 6571100 w 7467600"/>
              <a:gd name="connsiteY599" fmla="*/ 1183662 h 6858000"/>
              <a:gd name="connsiteX600" fmla="*/ 6241687 w 7467600"/>
              <a:gd name="connsiteY600" fmla="*/ 1257600 h 6858000"/>
              <a:gd name="connsiteX601" fmla="*/ 5693009 w 7467600"/>
              <a:gd name="connsiteY601" fmla="*/ 1478256 h 6858000"/>
              <a:gd name="connsiteX602" fmla="*/ 6548420 w 7467600"/>
              <a:gd name="connsiteY602" fmla="*/ 1214599 h 6858000"/>
              <a:gd name="connsiteX603" fmla="*/ 6605473 w 7467600"/>
              <a:gd name="connsiteY603" fmla="*/ 1184686 h 6858000"/>
              <a:gd name="connsiteX604" fmla="*/ 6691602 w 7467600"/>
              <a:gd name="connsiteY604" fmla="*/ 1140573 h 6858000"/>
              <a:gd name="connsiteX605" fmla="*/ 4002475 w 7467600"/>
              <a:gd name="connsiteY605" fmla="*/ 1037802 h 6858000"/>
              <a:gd name="connsiteX606" fmla="*/ 4000324 w 7467600"/>
              <a:gd name="connsiteY606" fmla="*/ 1039362 h 6858000"/>
              <a:gd name="connsiteX607" fmla="*/ 4002862 w 7467600"/>
              <a:gd name="connsiteY607" fmla="*/ 1042866 h 6858000"/>
              <a:gd name="connsiteX608" fmla="*/ 4002475 w 7467600"/>
              <a:gd name="connsiteY608" fmla="*/ 1037802 h 6858000"/>
              <a:gd name="connsiteX609" fmla="*/ 506322 w 7467600"/>
              <a:gd name="connsiteY609" fmla="*/ 1020997 h 6858000"/>
              <a:gd name="connsiteX610" fmla="*/ 533068 w 7467600"/>
              <a:gd name="connsiteY610" fmla="*/ 1029409 h 6858000"/>
              <a:gd name="connsiteX611" fmla="*/ 1232525 w 7467600"/>
              <a:gd name="connsiteY611" fmla="*/ 1804675 h 6858000"/>
              <a:gd name="connsiteX612" fmla="*/ 1388858 w 7467600"/>
              <a:gd name="connsiteY612" fmla="*/ 2368011 h 6858000"/>
              <a:gd name="connsiteX613" fmla="*/ 1384098 w 7467600"/>
              <a:gd name="connsiteY613" fmla="*/ 2378125 h 6858000"/>
              <a:gd name="connsiteX614" fmla="*/ 1425393 w 7467600"/>
              <a:gd name="connsiteY614" fmla="*/ 2589124 h 6858000"/>
              <a:gd name="connsiteX615" fmla="*/ 1424001 w 7467600"/>
              <a:gd name="connsiteY615" fmla="*/ 2597541 h 6858000"/>
              <a:gd name="connsiteX616" fmla="*/ 2152729 w 7467600"/>
              <a:gd name="connsiteY616" fmla="*/ 2864487 h 6858000"/>
              <a:gd name="connsiteX617" fmla="*/ 2020609 w 7467600"/>
              <a:gd name="connsiteY617" fmla="*/ 2539671 h 6858000"/>
              <a:gd name="connsiteX618" fmla="*/ 2018920 w 7467600"/>
              <a:gd name="connsiteY618" fmla="*/ 2536309 h 6858000"/>
              <a:gd name="connsiteX619" fmla="*/ 1342441 w 7467600"/>
              <a:gd name="connsiteY619" fmla="*/ 1173017 h 6858000"/>
              <a:gd name="connsiteX620" fmla="*/ 1367925 w 7467600"/>
              <a:gd name="connsiteY620" fmla="*/ 1135648 h 6858000"/>
              <a:gd name="connsiteX621" fmla="*/ 1771401 w 7467600"/>
              <a:gd name="connsiteY621" fmla="*/ 1806673 h 6858000"/>
              <a:gd name="connsiteX622" fmla="*/ 1972385 w 7467600"/>
              <a:gd name="connsiteY622" fmla="*/ 2198735 h 6858000"/>
              <a:gd name="connsiteX623" fmla="*/ 2040892 w 7467600"/>
              <a:gd name="connsiteY623" fmla="*/ 2405205 h 6858000"/>
              <a:gd name="connsiteX624" fmla="*/ 2131689 w 7467600"/>
              <a:gd name="connsiteY624" fmla="*/ 1936926 h 6858000"/>
              <a:gd name="connsiteX625" fmla="*/ 2454820 w 7467600"/>
              <a:gd name="connsiteY625" fmla="*/ 1248808 h 6858000"/>
              <a:gd name="connsiteX626" fmla="*/ 2492512 w 7467600"/>
              <a:gd name="connsiteY626" fmla="*/ 1302920 h 6858000"/>
              <a:gd name="connsiteX627" fmla="*/ 2081216 w 7467600"/>
              <a:gd name="connsiteY627" fmla="*/ 2527513 h 6858000"/>
              <a:gd name="connsiteX628" fmla="*/ 2081211 w 7467600"/>
              <a:gd name="connsiteY628" fmla="*/ 2528916 h 6858000"/>
              <a:gd name="connsiteX629" fmla="*/ 2199067 w 7467600"/>
              <a:gd name="connsiteY629" fmla="*/ 2884061 h 6858000"/>
              <a:gd name="connsiteX630" fmla="*/ 3192586 w 7467600"/>
              <a:gd name="connsiteY630" fmla="*/ 3411496 h 6858000"/>
              <a:gd name="connsiteX631" fmla="*/ 3182620 w 7467600"/>
              <a:gd name="connsiteY631" fmla="*/ 3483279 h 6858000"/>
              <a:gd name="connsiteX632" fmla="*/ 2435119 w 7467600"/>
              <a:gd name="connsiteY632" fmla="*/ 3080173 h 6858000"/>
              <a:gd name="connsiteX633" fmla="*/ 2410152 w 7467600"/>
              <a:gd name="connsiteY633" fmla="*/ 3063751 h 6858000"/>
              <a:gd name="connsiteX634" fmla="*/ 2408099 w 7467600"/>
              <a:gd name="connsiteY634" fmla="*/ 3064403 h 6858000"/>
              <a:gd name="connsiteX635" fmla="*/ 2407218 w 7467600"/>
              <a:gd name="connsiteY635" fmla="*/ 3070324 h 6858000"/>
              <a:gd name="connsiteX636" fmla="*/ 2380138 w 7467600"/>
              <a:gd name="connsiteY636" fmla="*/ 3099341 h 6858000"/>
              <a:gd name="connsiteX637" fmla="*/ 1765923 w 7467600"/>
              <a:gd name="connsiteY637" fmla="*/ 3581043 h 6858000"/>
              <a:gd name="connsiteX638" fmla="*/ 1702258 w 7467600"/>
              <a:gd name="connsiteY638" fmla="*/ 3612286 h 6858000"/>
              <a:gd name="connsiteX639" fmla="*/ 1538370 w 7467600"/>
              <a:gd name="connsiteY639" fmla="*/ 3811804 h 6858000"/>
              <a:gd name="connsiteX640" fmla="*/ 542867 w 7467600"/>
              <a:gd name="connsiteY640" fmla="*/ 4944092 h 6858000"/>
              <a:gd name="connsiteX641" fmla="*/ 515800 w 7467600"/>
              <a:gd name="connsiteY641" fmla="*/ 4862180 h 6858000"/>
              <a:gd name="connsiteX642" fmla="*/ 909145 w 7467600"/>
              <a:gd name="connsiteY642" fmla="*/ 4199225 h 6858000"/>
              <a:gd name="connsiteX643" fmla="*/ 1214067 w 7467600"/>
              <a:gd name="connsiteY643" fmla="*/ 3908561 h 6858000"/>
              <a:gd name="connsiteX644" fmla="*/ 640967 w 7467600"/>
              <a:gd name="connsiteY644" fmla="*/ 4105601 h 6858000"/>
              <a:gd name="connsiteX645" fmla="*/ 112563 w 7467600"/>
              <a:gd name="connsiteY645" fmla="*/ 4396952 h 6858000"/>
              <a:gd name="connsiteX646" fmla="*/ 0 w 7467600"/>
              <a:gd name="connsiteY646" fmla="*/ 4466006 h 6858000"/>
              <a:gd name="connsiteX647" fmla="*/ 0 w 7467600"/>
              <a:gd name="connsiteY647" fmla="*/ 4233763 h 6858000"/>
              <a:gd name="connsiteX648" fmla="*/ 36881 w 7467600"/>
              <a:gd name="connsiteY648" fmla="*/ 4200118 h 6858000"/>
              <a:gd name="connsiteX649" fmla="*/ 910534 w 7467600"/>
              <a:gd name="connsiteY649" fmla="*/ 3629753 h 6858000"/>
              <a:gd name="connsiteX650" fmla="*/ 1578717 w 7467600"/>
              <a:gd name="connsiteY650" fmla="*/ 3575982 h 6858000"/>
              <a:gd name="connsiteX651" fmla="*/ 2338780 w 7467600"/>
              <a:gd name="connsiteY651" fmla="*/ 3033725 h 6858000"/>
              <a:gd name="connsiteX652" fmla="*/ 1807991 w 7467600"/>
              <a:gd name="connsiteY652" fmla="*/ 2807184 h 6858000"/>
              <a:gd name="connsiteX653" fmla="*/ 1416358 w 7467600"/>
              <a:gd name="connsiteY653" fmla="*/ 3112571 h 6858000"/>
              <a:gd name="connsiteX654" fmla="*/ 939066 w 7467600"/>
              <a:gd name="connsiteY654" fmla="*/ 3378798 h 6858000"/>
              <a:gd name="connsiteX655" fmla="*/ 115099 w 7467600"/>
              <a:gd name="connsiteY655" fmla="*/ 3607650 h 6858000"/>
              <a:gd name="connsiteX656" fmla="*/ 97284 w 7467600"/>
              <a:gd name="connsiteY656" fmla="*/ 3520393 h 6858000"/>
              <a:gd name="connsiteX657" fmla="*/ 922050 w 7467600"/>
              <a:gd name="connsiteY657" fmla="*/ 3074867 h 6858000"/>
              <a:gd name="connsiteX658" fmla="*/ 1405265 w 7467600"/>
              <a:gd name="connsiteY658" fmla="*/ 3016319 h 6858000"/>
              <a:gd name="connsiteX659" fmla="*/ 1407512 w 7467600"/>
              <a:gd name="connsiteY659" fmla="*/ 3018001 h 6858000"/>
              <a:gd name="connsiteX660" fmla="*/ 1726266 w 7467600"/>
              <a:gd name="connsiteY660" fmla="*/ 2777274 h 6858000"/>
              <a:gd name="connsiteX661" fmla="*/ 625390 w 7467600"/>
              <a:gd name="connsiteY661" fmla="*/ 2514541 h 6858000"/>
              <a:gd name="connsiteX662" fmla="*/ 619799 w 7467600"/>
              <a:gd name="connsiteY662" fmla="*/ 2527180 h 6858000"/>
              <a:gd name="connsiteX663" fmla="*/ 310030 w 7467600"/>
              <a:gd name="connsiteY663" fmla="*/ 2771818 h 6858000"/>
              <a:gd name="connsiteX664" fmla="*/ 173877 w 7467600"/>
              <a:gd name="connsiteY664" fmla="*/ 2937056 h 6858000"/>
              <a:gd name="connsiteX665" fmla="*/ 77889 w 7467600"/>
              <a:gd name="connsiteY665" fmla="*/ 3138440 h 6858000"/>
              <a:gd name="connsiteX666" fmla="*/ 0 w 7467600"/>
              <a:gd name="connsiteY666" fmla="*/ 3271395 h 6858000"/>
              <a:gd name="connsiteX667" fmla="*/ 0 w 7467600"/>
              <a:gd name="connsiteY667" fmla="*/ 3153002 h 6858000"/>
              <a:gd name="connsiteX668" fmla="*/ 2386 w 7467600"/>
              <a:gd name="connsiteY668" fmla="*/ 3149203 h 6858000"/>
              <a:gd name="connsiteX669" fmla="*/ 89753 w 7467600"/>
              <a:gd name="connsiteY669" fmla="*/ 2987702 h 6858000"/>
              <a:gd name="connsiteX670" fmla="*/ 76869 w 7467600"/>
              <a:gd name="connsiteY670" fmla="*/ 3005404 h 6858000"/>
              <a:gd name="connsiteX671" fmla="*/ 32049 w 7467600"/>
              <a:gd name="connsiteY671" fmla="*/ 3065814 h 6858000"/>
              <a:gd name="connsiteX672" fmla="*/ 0 w 7467600"/>
              <a:gd name="connsiteY672" fmla="*/ 3108744 h 6858000"/>
              <a:gd name="connsiteX673" fmla="*/ 0 w 7467600"/>
              <a:gd name="connsiteY673" fmla="*/ 3058059 h 6858000"/>
              <a:gd name="connsiteX674" fmla="*/ 7610 w 7467600"/>
              <a:gd name="connsiteY674" fmla="*/ 3047889 h 6858000"/>
              <a:gd name="connsiteX675" fmla="*/ 52419 w 7467600"/>
              <a:gd name="connsiteY675" fmla="*/ 2987479 h 6858000"/>
              <a:gd name="connsiteX676" fmla="*/ 59142 w 7467600"/>
              <a:gd name="connsiteY676" fmla="*/ 2978488 h 6858000"/>
              <a:gd name="connsiteX677" fmla="*/ 0 w 7467600"/>
              <a:gd name="connsiteY677" fmla="*/ 3015334 h 6858000"/>
              <a:gd name="connsiteX678" fmla="*/ 0 w 7467600"/>
              <a:gd name="connsiteY678" fmla="*/ 2914286 h 6858000"/>
              <a:gd name="connsiteX679" fmla="*/ 36383 w 7467600"/>
              <a:gd name="connsiteY679" fmla="*/ 2901128 h 6858000"/>
              <a:gd name="connsiteX680" fmla="*/ 156329 w 7467600"/>
              <a:gd name="connsiteY680" fmla="*/ 2840533 h 6858000"/>
              <a:gd name="connsiteX681" fmla="*/ 358355 w 7467600"/>
              <a:gd name="connsiteY681" fmla="*/ 2620471 h 6858000"/>
              <a:gd name="connsiteX682" fmla="*/ 510577 w 7467600"/>
              <a:gd name="connsiteY682" fmla="*/ 2501244 h 6858000"/>
              <a:gd name="connsiteX683" fmla="*/ 211967 w 7467600"/>
              <a:gd name="connsiteY683" fmla="*/ 2479171 h 6858000"/>
              <a:gd name="connsiteX684" fmla="*/ 0 w 7467600"/>
              <a:gd name="connsiteY684" fmla="*/ 2476398 h 6858000"/>
              <a:gd name="connsiteX685" fmla="*/ 0 w 7467600"/>
              <a:gd name="connsiteY685" fmla="*/ 2389189 h 6858000"/>
              <a:gd name="connsiteX686" fmla="*/ 103062 w 7467600"/>
              <a:gd name="connsiteY686" fmla="*/ 2389518 h 6858000"/>
              <a:gd name="connsiteX687" fmla="*/ 510734 w 7467600"/>
              <a:gd name="connsiteY687" fmla="*/ 2416201 h 6858000"/>
              <a:gd name="connsiteX688" fmla="*/ 279257 w 7467600"/>
              <a:gd name="connsiteY688" fmla="*/ 2092102 h 6858000"/>
              <a:gd name="connsiteX689" fmla="*/ 65265 w 7467600"/>
              <a:gd name="connsiteY689" fmla="*/ 2006049 h 6858000"/>
              <a:gd name="connsiteX690" fmla="*/ 0 w 7467600"/>
              <a:gd name="connsiteY690" fmla="*/ 1982532 h 6858000"/>
              <a:gd name="connsiteX691" fmla="*/ 0 w 7467600"/>
              <a:gd name="connsiteY691" fmla="*/ 1912789 h 6858000"/>
              <a:gd name="connsiteX692" fmla="*/ 97460 w 7467600"/>
              <a:gd name="connsiteY692" fmla="*/ 1953725 h 6858000"/>
              <a:gd name="connsiteX693" fmla="*/ 221272 w 7467600"/>
              <a:gd name="connsiteY693" fmla="*/ 1980766 h 6858000"/>
              <a:gd name="connsiteX694" fmla="*/ 116765 w 7467600"/>
              <a:gd name="connsiteY694" fmla="*/ 1911033 h 6858000"/>
              <a:gd name="connsiteX695" fmla="*/ 16405 w 7467600"/>
              <a:gd name="connsiteY695" fmla="*/ 1803412 h 6858000"/>
              <a:gd name="connsiteX696" fmla="*/ 0 w 7467600"/>
              <a:gd name="connsiteY696" fmla="*/ 1784777 h 6858000"/>
              <a:gd name="connsiteX697" fmla="*/ 0 w 7467600"/>
              <a:gd name="connsiteY697" fmla="*/ 1740082 h 6858000"/>
              <a:gd name="connsiteX698" fmla="*/ 39394 w 7467600"/>
              <a:gd name="connsiteY698" fmla="*/ 1784856 h 6858000"/>
              <a:gd name="connsiteX699" fmla="*/ 135813 w 7467600"/>
              <a:gd name="connsiteY699" fmla="*/ 1888838 h 6858000"/>
              <a:gd name="connsiteX700" fmla="*/ 242575 w 7467600"/>
              <a:gd name="connsiteY700" fmla="*/ 1958841 h 6858000"/>
              <a:gd name="connsiteX701" fmla="*/ 82197 w 7467600"/>
              <a:gd name="connsiteY701" fmla="*/ 1754826 h 6858000"/>
              <a:gd name="connsiteX702" fmla="*/ 0 w 7467600"/>
              <a:gd name="connsiteY702" fmla="*/ 1679650 h 6858000"/>
              <a:gd name="connsiteX703" fmla="*/ 0 w 7467600"/>
              <a:gd name="connsiteY703" fmla="*/ 1602463 h 6858000"/>
              <a:gd name="connsiteX704" fmla="*/ 84689 w 7467600"/>
              <a:gd name="connsiteY704" fmla="*/ 1677442 h 6858000"/>
              <a:gd name="connsiteX705" fmla="*/ 298437 w 7467600"/>
              <a:gd name="connsiteY705" fmla="*/ 1968019 h 6858000"/>
              <a:gd name="connsiteX706" fmla="*/ 227269 w 7467600"/>
              <a:gd name="connsiteY706" fmla="*/ 1114064 h 6858000"/>
              <a:gd name="connsiteX707" fmla="*/ 248003 w 7467600"/>
              <a:gd name="connsiteY707" fmla="*/ 1089613 h 6858000"/>
              <a:gd name="connsiteX708" fmla="*/ 427020 w 7467600"/>
              <a:gd name="connsiteY708" fmla="*/ 1619803 h 6858000"/>
              <a:gd name="connsiteX709" fmla="*/ 340345 w 7467600"/>
              <a:gd name="connsiteY709" fmla="*/ 2027739 h 6858000"/>
              <a:gd name="connsiteX710" fmla="*/ 360865 w 7467600"/>
              <a:gd name="connsiteY710" fmla="*/ 2044827 h 6858000"/>
              <a:gd name="connsiteX711" fmla="*/ 560414 w 7467600"/>
              <a:gd name="connsiteY711" fmla="*/ 2421457 h 6858000"/>
              <a:gd name="connsiteX712" fmla="*/ 1359703 w 7467600"/>
              <a:gd name="connsiteY712" fmla="*/ 2578554 h 6858000"/>
              <a:gd name="connsiteX713" fmla="*/ 1359422 w 7467600"/>
              <a:gd name="connsiteY713" fmla="*/ 2577994 h 6858000"/>
              <a:gd name="connsiteX714" fmla="*/ 828701 w 7467600"/>
              <a:gd name="connsiteY714" fmla="*/ 1839520 h 6858000"/>
              <a:gd name="connsiteX715" fmla="*/ 494427 w 7467600"/>
              <a:gd name="connsiteY715" fmla="*/ 1092333 h 6858000"/>
              <a:gd name="connsiteX716" fmla="*/ 506322 w 7467600"/>
              <a:gd name="connsiteY716" fmla="*/ 1020997 h 6858000"/>
              <a:gd name="connsiteX717" fmla="*/ 4570198 w 7467600"/>
              <a:gd name="connsiteY717" fmla="*/ 978081 h 6858000"/>
              <a:gd name="connsiteX718" fmla="*/ 4523691 w 7467600"/>
              <a:gd name="connsiteY718" fmla="*/ 1127776 h 6858000"/>
              <a:gd name="connsiteX719" fmla="*/ 4509875 w 7467600"/>
              <a:gd name="connsiteY719" fmla="*/ 1167552 h 6858000"/>
              <a:gd name="connsiteX720" fmla="*/ 4478168 w 7467600"/>
              <a:gd name="connsiteY720" fmla="*/ 1260735 h 6858000"/>
              <a:gd name="connsiteX721" fmla="*/ 4409309 w 7467600"/>
              <a:gd name="connsiteY721" fmla="*/ 1666996 h 6858000"/>
              <a:gd name="connsiteX722" fmla="*/ 4370031 w 7467600"/>
              <a:gd name="connsiteY722" fmla="*/ 1955666 h 6858000"/>
              <a:gd name="connsiteX723" fmla="*/ 4570198 w 7467600"/>
              <a:gd name="connsiteY723" fmla="*/ 978081 h 6858000"/>
              <a:gd name="connsiteX724" fmla="*/ 4557898 w 7467600"/>
              <a:gd name="connsiteY724" fmla="*/ 900011 h 6858000"/>
              <a:gd name="connsiteX725" fmla="*/ 4344840 w 7467600"/>
              <a:gd name="connsiteY725" fmla="*/ 1922038 h 6858000"/>
              <a:gd name="connsiteX726" fmla="*/ 4378710 w 7467600"/>
              <a:gd name="connsiteY726" fmla="*/ 1665516 h 6858000"/>
              <a:gd name="connsiteX727" fmla="*/ 4448798 w 7467600"/>
              <a:gd name="connsiteY727" fmla="*/ 1253024 h 6858000"/>
              <a:gd name="connsiteX728" fmla="*/ 4480315 w 7467600"/>
              <a:gd name="connsiteY728" fmla="*/ 1158454 h 6858000"/>
              <a:gd name="connsiteX729" fmla="*/ 4494133 w 7467600"/>
              <a:gd name="connsiteY729" fmla="*/ 1118676 h 6858000"/>
              <a:gd name="connsiteX730" fmla="*/ 4557898 w 7467600"/>
              <a:gd name="connsiteY730" fmla="*/ 900011 h 6858000"/>
              <a:gd name="connsiteX731" fmla="*/ 5870151 w 7467600"/>
              <a:gd name="connsiteY731" fmla="*/ 898890 h 6858000"/>
              <a:gd name="connsiteX732" fmla="*/ 5861335 w 7467600"/>
              <a:gd name="connsiteY732" fmla="*/ 899177 h 6858000"/>
              <a:gd name="connsiteX733" fmla="*/ 5843702 w 7467600"/>
              <a:gd name="connsiteY733" fmla="*/ 899748 h 6858000"/>
              <a:gd name="connsiteX734" fmla="*/ 5651107 w 7467600"/>
              <a:gd name="connsiteY734" fmla="*/ 920306 h 6858000"/>
              <a:gd name="connsiteX735" fmla="*/ 5459407 w 7467600"/>
              <a:gd name="connsiteY735" fmla="*/ 940975 h 6858000"/>
              <a:gd name="connsiteX736" fmla="*/ 5374846 w 7467600"/>
              <a:gd name="connsiteY736" fmla="*/ 941988 h 6858000"/>
              <a:gd name="connsiteX737" fmla="*/ 5256105 w 7467600"/>
              <a:gd name="connsiteY737" fmla="*/ 945632 h 6858000"/>
              <a:gd name="connsiteX738" fmla="*/ 5107071 w 7467600"/>
              <a:gd name="connsiteY738" fmla="*/ 969720 h 6858000"/>
              <a:gd name="connsiteX739" fmla="*/ 4998681 w 7467600"/>
              <a:gd name="connsiteY739" fmla="*/ 988771 h 6858000"/>
              <a:gd name="connsiteX740" fmla="*/ 5870151 w 7467600"/>
              <a:gd name="connsiteY740" fmla="*/ 898890 h 6858000"/>
              <a:gd name="connsiteX741" fmla="*/ 5504425 w 7467600"/>
              <a:gd name="connsiteY741" fmla="*/ 848067 h 6858000"/>
              <a:gd name="connsiteX742" fmla="*/ 4968849 w 7467600"/>
              <a:gd name="connsiteY742" fmla="*/ 962318 h 6858000"/>
              <a:gd name="connsiteX743" fmla="*/ 5104039 w 7467600"/>
              <a:gd name="connsiteY743" fmla="*/ 940634 h 6858000"/>
              <a:gd name="connsiteX744" fmla="*/ 5256311 w 7467600"/>
              <a:gd name="connsiteY744" fmla="*/ 916490 h 6858000"/>
              <a:gd name="connsiteX745" fmla="*/ 5377381 w 7467600"/>
              <a:gd name="connsiteY745" fmla="*/ 912671 h 6858000"/>
              <a:gd name="connsiteX746" fmla="*/ 5460148 w 7467600"/>
              <a:gd name="connsiteY746" fmla="*/ 911442 h 6858000"/>
              <a:gd name="connsiteX747" fmla="*/ 5648971 w 7467600"/>
              <a:gd name="connsiteY747" fmla="*/ 891331 h 6858000"/>
              <a:gd name="connsiteX748" fmla="*/ 5844807 w 7467600"/>
              <a:gd name="connsiteY748" fmla="*/ 870718 h 6858000"/>
              <a:gd name="connsiteX749" fmla="*/ 5862975 w 7467600"/>
              <a:gd name="connsiteY749" fmla="*/ 869756 h 6858000"/>
              <a:gd name="connsiteX750" fmla="*/ 5920887 w 7467600"/>
              <a:gd name="connsiteY750" fmla="*/ 865929 h 6858000"/>
              <a:gd name="connsiteX751" fmla="*/ 5504425 w 7467600"/>
              <a:gd name="connsiteY751" fmla="*/ 848067 h 6858000"/>
              <a:gd name="connsiteX752" fmla="*/ 3607114 w 7467600"/>
              <a:gd name="connsiteY752" fmla="*/ 467441 h 6858000"/>
              <a:gd name="connsiteX753" fmla="*/ 3296242 w 7467600"/>
              <a:gd name="connsiteY753" fmla="*/ 807991 h 6858000"/>
              <a:gd name="connsiteX754" fmla="*/ 3174674 w 7467600"/>
              <a:gd name="connsiteY754" fmla="*/ 919759 h 6858000"/>
              <a:gd name="connsiteX755" fmla="*/ 3042978 w 7467600"/>
              <a:gd name="connsiteY755" fmla="*/ 1054894 h 6858000"/>
              <a:gd name="connsiteX756" fmla="*/ 2968914 w 7467600"/>
              <a:gd name="connsiteY756" fmla="*/ 1133756 h 6858000"/>
              <a:gd name="connsiteX757" fmla="*/ 3103823 w 7467600"/>
              <a:gd name="connsiteY757" fmla="*/ 1026814 h 6858000"/>
              <a:gd name="connsiteX758" fmla="*/ 3607114 w 7467600"/>
              <a:gd name="connsiteY758" fmla="*/ 467441 h 6858000"/>
              <a:gd name="connsiteX759" fmla="*/ 3744487 w 7467600"/>
              <a:gd name="connsiteY759" fmla="*/ 383136 h 6858000"/>
              <a:gd name="connsiteX760" fmla="*/ 3970213 w 7467600"/>
              <a:gd name="connsiteY760" fmla="*/ 995559 h 6858000"/>
              <a:gd name="connsiteX761" fmla="*/ 3744487 w 7467600"/>
              <a:gd name="connsiteY761" fmla="*/ 383136 h 6858000"/>
              <a:gd name="connsiteX762" fmla="*/ 3624562 w 7467600"/>
              <a:gd name="connsiteY762" fmla="*/ 367041 h 6858000"/>
              <a:gd name="connsiteX763" fmla="*/ 3489712 w 7467600"/>
              <a:gd name="connsiteY763" fmla="*/ 485386 h 6858000"/>
              <a:gd name="connsiteX764" fmla="*/ 3182994 w 7467600"/>
              <a:gd name="connsiteY764" fmla="*/ 828265 h 6858000"/>
              <a:gd name="connsiteX765" fmla="*/ 2892114 w 7467600"/>
              <a:gd name="connsiteY765" fmla="*/ 1172635 h 6858000"/>
              <a:gd name="connsiteX766" fmla="*/ 3021459 w 7467600"/>
              <a:gd name="connsiteY766" fmla="*/ 1035385 h 6858000"/>
              <a:gd name="connsiteX767" fmla="*/ 3153873 w 7467600"/>
              <a:gd name="connsiteY767" fmla="*/ 898971 h 6858000"/>
              <a:gd name="connsiteX768" fmla="*/ 3276511 w 7467600"/>
              <a:gd name="connsiteY768" fmla="*/ 786423 h 6858000"/>
              <a:gd name="connsiteX769" fmla="*/ 3584154 w 7467600"/>
              <a:gd name="connsiteY769" fmla="*/ 448218 h 6858000"/>
              <a:gd name="connsiteX770" fmla="*/ 3624562 w 7467600"/>
              <a:gd name="connsiteY770" fmla="*/ 367041 h 6858000"/>
              <a:gd name="connsiteX771" fmla="*/ 3766672 w 7467600"/>
              <a:gd name="connsiteY771" fmla="*/ 359429 h 6858000"/>
              <a:gd name="connsiteX772" fmla="*/ 3996338 w 7467600"/>
              <a:gd name="connsiteY772" fmla="*/ 968237 h 6858000"/>
              <a:gd name="connsiteX773" fmla="*/ 3766672 w 7467600"/>
              <a:gd name="connsiteY773" fmla="*/ 359429 h 6858000"/>
              <a:gd name="connsiteX774" fmla="*/ 5805386 w 7467600"/>
              <a:gd name="connsiteY774" fmla="*/ 239240 h 6858000"/>
              <a:gd name="connsiteX775" fmla="*/ 5736947 w 7467600"/>
              <a:gd name="connsiteY775" fmla="*/ 261367 h 6858000"/>
              <a:gd name="connsiteX776" fmla="*/ 5427012 w 7467600"/>
              <a:gd name="connsiteY776" fmla="*/ 311272 h 6858000"/>
              <a:gd name="connsiteX777" fmla="*/ 5147818 w 7467600"/>
              <a:gd name="connsiteY777" fmla="*/ 322112 h 6858000"/>
              <a:gd name="connsiteX778" fmla="*/ 5060854 w 7467600"/>
              <a:gd name="connsiteY778" fmla="*/ 311882 h 6858000"/>
              <a:gd name="connsiteX779" fmla="*/ 4945989 w 7467600"/>
              <a:gd name="connsiteY779" fmla="*/ 300516 h 6858000"/>
              <a:gd name="connsiteX780" fmla="*/ 5410479 w 7467600"/>
              <a:gd name="connsiteY780" fmla="*/ 348434 h 6858000"/>
              <a:gd name="connsiteX781" fmla="*/ 5805386 w 7467600"/>
              <a:gd name="connsiteY781" fmla="*/ 239240 h 6858000"/>
              <a:gd name="connsiteX782" fmla="*/ 5905192 w 7467600"/>
              <a:gd name="connsiteY782" fmla="*/ 163079 h 6858000"/>
              <a:gd name="connsiteX783" fmla="*/ 5865655 w 7467600"/>
              <a:gd name="connsiteY783" fmla="*/ 171901 h 6858000"/>
              <a:gd name="connsiteX784" fmla="*/ 5259740 w 7467600"/>
              <a:gd name="connsiteY784" fmla="*/ 257013 h 6858000"/>
              <a:gd name="connsiteX785" fmla="*/ 5208466 w 7467600"/>
              <a:gd name="connsiteY785" fmla="*/ 257550 h 6858000"/>
              <a:gd name="connsiteX786" fmla="*/ 4980204 w 7467600"/>
              <a:gd name="connsiteY786" fmla="*/ 271903 h 6858000"/>
              <a:gd name="connsiteX787" fmla="*/ 5068068 w 7467600"/>
              <a:gd name="connsiteY787" fmla="*/ 282244 h 6858000"/>
              <a:gd name="connsiteX788" fmla="*/ 5153231 w 7467600"/>
              <a:gd name="connsiteY788" fmla="*/ 292240 h 6858000"/>
              <a:gd name="connsiteX789" fmla="*/ 5426491 w 7467600"/>
              <a:gd name="connsiteY789" fmla="*/ 281128 h 6858000"/>
              <a:gd name="connsiteX790" fmla="*/ 5731212 w 7467600"/>
              <a:gd name="connsiteY790" fmla="*/ 231951 h 6858000"/>
              <a:gd name="connsiteX791" fmla="*/ 5905192 w 7467600"/>
              <a:gd name="connsiteY791" fmla="*/ 163079 h 6858000"/>
              <a:gd name="connsiteX792" fmla="*/ 5944437 w 7467600"/>
              <a:gd name="connsiteY792" fmla="*/ 113829 h 6858000"/>
              <a:gd name="connsiteX793" fmla="*/ 5825032 w 7467600"/>
              <a:gd name="connsiteY793" fmla="*/ 146405 h 6858000"/>
              <a:gd name="connsiteX794" fmla="*/ 4955599 w 7467600"/>
              <a:gd name="connsiteY794" fmla="*/ 247008 h 6858000"/>
              <a:gd name="connsiteX795" fmla="*/ 5210104 w 7467600"/>
              <a:gd name="connsiteY795" fmla="*/ 228123 h 6858000"/>
              <a:gd name="connsiteX796" fmla="*/ 5261015 w 7467600"/>
              <a:gd name="connsiteY796" fmla="*/ 227087 h 6858000"/>
              <a:gd name="connsiteX797" fmla="*/ 5861181 w 7467600"/>
              <a:gd name="connsiteY797" fmla="*/ 143093 h 6858000"/>
              <a:gd name="connsiteX798" fmla="*/ 5961252 w 7467600"/>
              <a:gd name="connsiteY798" fmla="*/ 114820 h 6858000"/>
              <a:gd name="connsiteX799" fmla="*/ 5944437 w 7467600"/>
              <a:gd name="connsiteY799" fmla="*/ 113829 h 6858000"/>
              <a:gd name="connsiteX800" fmla="*/ 3882765 w 7467600"/>
              <a:gd name="connsiteY800" fmla="*/ 0 h 6858000"/>
              <a:gd name="connsiteX801" fmla="*/ 3995099 w 7467600"/>
              <a:gd name="connsiteY801" fmla="*/ 0 h 6858000"/>
              <a:gd name="connsiteX802" fmla="*/ 4163818 w 7467600"/>
              <a:gd name="connsiteY802" fmla="*/ 234104 h 6858000"/>
              <a:gd name="connsiteX803" fmla="*/ 4172099 w 7467600"/>
              <a:gd name="connsiteY803" fmla="*/ 234207 h 6858000"/>
              <a:gd name="connsiteX804" fmla="*/ 4784282 w 7467600"/>
              <a:gd name="connsiteY804" fmla="*/ 276561 h 6858000"/>
              <a:gd name="connsiteX805" fmla="*/ 4801687 w 7467600"/>
              <a:gd name="connsiteY805" fmla="*/ 267764 h 6858000"/>
              <a:gd name="connsiteX806" fmla="*/ 6082788 w 7467600"/>
              <a:gd name="connsiteY806" fmla="*/ 64119 h 6858000"/>
              <a:gd name="connsiteX807" fmla="*/ 6099442 w 7467600"/>
              <a:gd name="connsiteY807" fmla="*/ 82568 h 6858000"/>
              <a:gd name="connsiteX808" fmla="*/ 4804137 w 7467600"/>
              <a:gd name="connsiteY808" fmla="*/ 320931 h 6858000"/>
              <a:gd name="connsiteX809" fmla="*/ 4227047 w 7467600"/>
              <a:gd name="connsiteY809" fmla="*/ 313415 h 6858000"/>
              <a:gd name="connsiteX810" fmla="*/ 4346041 w 7467600"/>
              <a:gd name="connsiteY810" fmla="*/ 456086 h 6858000"/>
              <a:gd name="connsiteX811" fmla="*/ 4870967 w 7467600"/>
              <a:gd name="connsiteY811" fmla="*/ 963061 h 6858000"/>
              <a:gd name="connsiteX812" fmla="*/ 4889647 w 7467600"/>
              <a:gd name="connsiteY812" fmla="*/ 957147 h 6858000"/>
              <a:gd name="connsiteX813" fmla="*/ 5422504 w 7467600"/>
              <a:gd name="connsiteY813" fmla="*/ 805191 h 6858000"/>
              <a:gd name="connsiteX814" fmla="*/ 6087656 w 7467600"/>
              <a:gd name="connsiteY814" fmla="*/ 826703 h 6858000"/>
              <a:gd name="connsiteX815" fmla="*/ 6058717 w 7467600"/>
              <a:gd name="connsiteY815" fmla="*/ 865992 h 6858000"/>
              <a:gd name="connsiteX816" fmla="*/ 4974153 w 7467600"/>
              <a:gd name="connsiteY816" fmla="*/ 1045456 h 6858000"/>
              <a:gd name="connsiteX817" fmla="*/ 5627835 w 7467600"/>
              <a:gd name="connsiteY817" fmla="*/ 1472077 h 6858000"/>
              <a:gd name="connsiteX818" fmla="*/ 5629817 w 7467600"/>
              <a:gd name="connsiteY818" fmla="*/ 1471412 h 6858000"/>
              <a:gd name="connsiteX819" fmla="*/ 5634124 w 7467600"/>
              <a:gd name="connsiteY819" fmla="*/ 1470572 h 6858000"/>
              <a:gd name="connsiteX820" fmla="*/ 5755832 w 7467600"/>
              <a:gd name="connsiteY820" fmla="*/ 1383886 h 6858000"/>
              <a:gd name="connsiteX821" fmla="*/ 6014186 w 7467600"/>
              <a:gd name="connsiteY821" fmla="*/ 1279799 h 6858000"/>
              <a:gd name="connsiteX822" fmla="*/ 6901619 w 7467600"/>
              <a:gd name="connsiteY822" fmla="*/ 1047874 h 6858000"/>
              <a:gd name="connsiteX823" fmla="*/ 6931566 w 7467600"/>
              <a:gd name="connsiteY823" fmla="*/ 1062034 h 6858000"/>
              <a:gd name="connsiteX824" fmla="*/ 5790982 w 7467600"/>
              <a:gd name="connsiteY824" fmla="*/ 1561380 h 6858000"/>
              <a:gd name="connsiteX825" fmla="*/ 6188971 w 7467600"/>
              <a:gd name="connsiteY825" fmla="*/ 1755168 h 6858000"/>
              <a:gd name="connsiteX826" fmla="*/ 6202446 w 7467600"/>
              <a:gd name="connsiteY826" fmla="*/ 1752268 h 6858000"/>
              <a:gd name="connsiteX827" fmla="*/ 7179560 w 7467600"/>
              <a:gd name="connsiteY827" fmla="*/ 1467551 h 6858000"/>
              <a:gd name="connsiteX828" fmla="*/ 7158730 w 7467600"/>
              <a:gd name="connsiteY828" fmla="*/ 1507835 h 6858000"/>
              <a:gd name="connsiteX829" fmla="*/ 6326959 w 7467600"/>
              <a:gd name="connsiteY829" fmla="*/ 1817686 h 6858000"/>
              <a:gd name="connsiteX830" fmla="*/ 6537433 w 7467600"/>
              <a:gd name="connsiteY830" fmla="*/ 1907790 h 6858000"/>
              <a:gd name="connsiteX831" fmla="*/ 6550221 w 7467600"/>
              <a:gd name="connsiteY831" fmla="*/ 1910729 h 6858000"/>
              <a:gd name="connsiteX832" fmla="*/ 6964438 w 7467600"/>
              <a:gd name="connsiteY832" fmla="*/ 2209505 h 6858000"/>
              <a:gd name="connsiteX833" fmla="*/ 7367862 w 7467600"/>
              <a:gd name="connsiteY833" fmla="*/ 2806833 h 6858000"/>
              <a:gd name="connsiteX834" fmla="*/ 7364329 w 7467600"/>
              <a:gd name="connsiteY834" fmla="*/ 2826907 h 6858000"/>
              <a:gd name="connsiteX835" fmla="*/ 7290545 w 7467600"/>
              <a:gd name="connsiteY835" fmla="*/ 2850663 h 6858000"/>
              <a:gd name="connsiteX836" fmla="*/ 6472036 w 7467600"/>
              <a:gd name="connsiteY836" fmla="*/ 1959003 h 6858000"/>
              <a:gd name="connsiteX837" fmla="*/ 5792897 w 7467600"/>
              <a:gd name="connsiteY837" fmla="*/ 1647747 h 6858000"/>
              <a:gd name="connsiteX838" fmla="*/ 5842751 w 7467600"/>
              <a:gd name="connsiteY838" fmla="*/ 1816112 h 6858000"/>
              <a:gd name="connsiteX839" fmla="*/ 5847424 w 7467600"/>
              <a:gd name="connsiteY839" fmla="*/ 1815776 h 6858000"/>
              <a:gd name="connsiteX840" fmla="*/ 6399821 w 7467600"/>
              <a:gd name="connsiteY840" fmla="*/ 2344799 h 6858000"/>
              <a:gd name="connsiteX841" fmla="*/ 6323232 w 7467600"/>
              <a:gd name="connsiteY841" fmla="*/ 2389634 h 6858000"/>
              <a:gd name="connsiteX842" fmla="*/ 5942958 w 7467600"/>
              <a:gd name="connsiteY842" fmla="*/ 2077708 h 6858000"/>
              <a:gd name="connsiteX843" fmla="*/ 5921559 w 7467600"/>
              <a:gd name="connsiteY843" fmla="*/ 2378596 h 6858000"/>
              <a:gd name="connsiteX844" fmla="*/ 5817651 w 7467600"/>
              <a:gd name="connsiteY844" fmla="*/ 3023919 h 6858000"/>
              <a:gd name="connsiteX845" fmla="*/ 5729634 w 7467600"/>
              <a:gd name="connsiteY845" fmla="*/ 3051849 h 6858000"/>
              <a:gd name="connsiteX846" fmla="*/ 5611018 w 7467600"/>
              <a:gd name="connsiteY846" fmla="*/ 2316769 h 6858000"/>
              <a:gd name="connsiteX847" fmla="*/ 5687608 w 7467600"/>
              <a:gd name="connsiteY847" fmla="*/ 2039972 h 6858000"/>
              <a:gd name="connsiteX848" fmla="*/ 5657554 w 7467600"/>
              <a:gd name="connsiteY848" fmla="*/ 1576445 h 6858000"/>
              <a:gd name="connsiteX849" fmla="*/ 5150475 w 7467600"/>
              <a:gd name="connsiteY849" fmla="*/ 1274012 h 6858000"/>
              <a:gd name="connsiteX850" fmla="*/ 5349142 w 7467600"/>
              <a:gd name="connsiteY850" fmla="*/ 2204405 h 6858000"/>
              <a:gd name="connsiteX851" fmla="*/ 5262214 w 7467600"/>
              <a:gd name="connsiteY851" fmla="*/ 2233836 h 6858000"/>
              <a:gd name="connsiteX852" fmla="*/ 4981539 w 7467600"/>
              <a:gd name="connsiteY852" fmla="*/ 1542201 h 6858000"/>
              <a:gd name="connsiteX853" fmla="*/ 4958461 w 7467600"/>
              <a:gd name="connsiteY853" fmla="*/ 1136957 h 6858000"/>
              <a:gd name="connsiteX854" fmla="*/ 4655015 w 7467600"/>
              <a:gd name="connsiteY854" fmla="*/ 891426 h 6858000"/>
              <a:gd name="connsiteX855" fmla="*/ 4348002 w 7467600"/>
              <a:gd name="connsiteY855" fmla="*/ 2205895 h 6858000"/>
              <a:gd name="connsiteX856" fmla="*/ 4262250 w 7467600"/>
              <a:gd name="connsiteY856" fmla="*/ 2219972 h 6858000"/>
              <a:gd name="connsiteX857" fmla="*/ 4550611 w 7467600"/>
              <a:gd name="connsiteY857" fmla="*/ 817540 h 6858000"/>
              <a:gd name="connsiteX858" fmla="*/ 4564418 w 7467600"/>
              <a:gd name="connsiteY858" fmla="*/ 808293 h 6858000"/>
              <a:gd name="connsiteX859" fmla="*/ 4266388 w 7467600"/>
              <a:gd name="connsiteY859" fmla="*/ 500083 h 6858000"/>
              <a:gd name="connsiteX860" fmla="*/ 4032842 w 7467600"/>
              <a:gd name="connsiteY860" fmla="*/ 211809 h 6858000"/>
              <a:gd name="connsiteX861" fmla="*/ 3882765 w 7467600"/>
              <a:gd name="connsiteY861" fmla="*/ 0 h 6858000"/>
              <a:gd name="connsiteX862" fmla="*/ 3721337 w 7467600"/>
              <a:gd name="connsiteY862" fmla="*/ 0 h 6858000"/>
              <a:gd name="connsiteX863" fmla="*/ 3797544 w 7467600"/>
              <a:gd name="connsiteY863" fmla="*/ 0 h 6858000"/>
              <a:gd name="connsiteX864" fmla="*/ 3775734 w 7467600"/>
              <a:gd name="connsiteY864" fmla="*/ 95131 h 6858000"/>
              <a:gd name="connsiteX865" fmla="*/ 3724807 w 7467600"/>
              <a:gd name="connsiteY865" fmla="*/ 272257 h 6858000"/>
              <a:gd name="connsiteX866" fmla="*/ 3726844 w 7467600"/>
              <a:gd name="connsiteY866" fmla="*/ 282988 h 6858000"/>
              <a:gd name="connsiteX867" fmla="*/ 3742664 w 7467600"/>
              <a:gd name="connsiteY867" fmla="*/ 279918 h 6858000"/>
              <a:gd name="connsiteX868" fmla="*/ 4103910 w 7467600"/>
              <a:gd name="connsiteY868" fmla="*/ 1161917 h 6858000"/>
              <a:gd name="connsiteX869" fmla="*/ 4020269 w 7467600"/>
              <a:gd name="connsiteY869" fmla="*/ 1200406 h 6858000"/>
              <a:gd name="connsiteX870" fmla="*/ 3674882 w 7467600"/>
              <a:gd name="connsiteY870" fmla="*/ 488524 h 6858000"/>
              <a:gd name="connsiteX871" fmla="*/ 3132682 w 7467600"/>
              <a:gd name="connsiteY871" fmla="*/ 1072284 h 6858000"/>
              <a:gd name="connsiteX872" fmla="*/ 2716346 w 7467600"/>
              <a:gd name="connsiteY872" fmla="*/ 1276376 h 6858000"/>
              <a:gd name="connsiteX873" fmla="*/ 2716772 w 7467600"/>
              <a:gd name="connsiteY873" fmla="*/ 1255462 h 6858000"/>
              <a:gd name="connsiteX874" fmla="*/ 3471096 w 7467600"/>
              <a:gd name="connsiteY874" fmla="*/ 437072 h 6858000"/>
              <a:gd name="connsiteX875" fmla="*/ 3639057 w 7467600"/>
              <a:gd name="connsiteY875" fmla="*/ 286334 h 6858000"/>
              <a:gd name="connsiteX876" fmla="*/ 3640309 w 7467600"/>
              <a:gd name="connsiteY876" fmla="*/ 284664 h 6858000"/>
              <a:gd name="connsiteX877" fmla="*/ 3646022 w 7467600"/>
              <a:gd name="connsiteY877" fmla="*/ 276711 h 6858000"/>
              <a:gd name="connsiteX878" fmla="*/ 3707943 w 7467600"/>
              <a:gd name="connsiteY878" fmla="*/ 65958 h 6858000"/>
              <a:gd name="connsiteX879" fmla="*/ 3721337 w 7467600"/>
              <a:gd name="connsiteY879" fmla="*/ 0 h 6858000"/>
              <a:gd name="connsiteX880" fmla="*/ 2867960 w 7467600"/>
              <a:gd name="connsiteY880" fmla="*/ 0 h 6858000"/>
              <a:gd name="connsiteX881" fmla="*/ 2926351 w 7467600"/>
              <a:gd name="connsiteY881" fmla="*/ 0 h 6858000"/>
              <a:gd name="connsiteX882" fmla="*/ 2902823 w 7467600"/>
              <a:gd name="connsiteY882" fmla="*/ 262929 h 6858000"/>
              <a:gd name="connsiteX883" fmla="*/ 2940663 w 7467600"/>
              <a:gd name="connsiteY883" fmla="*/ 140884 h 6858000"/>
              <a:gd name="connsiteX884" fmla="*/ 2947039 w 7467600"/>
              <a:gd name="connsiteY884" fmla="*/ 122524 h 6858000"/>
              <a:gd name="connsiteX885" fmla="*/ 2984316 w 7467600"/>
              <a:gd name="connsiteY885" fmla="*/ 0 h 6858000"/>
              <a:gd name="connsiteX886" fmla="*/ 3016114 w 7467600"/>
              <a:gd name="connsiteY886" fmla="*/ 0 h 6858000"/>
              <a:gd name="connsiteX887" fmla="*/ 2979949 w 7467600"/>
              <a:gd name="connsiteY887" fmla="*/ 119274 h 6858000"/>
              <a:gd name="connsiteX888" fmla="*/ 3023879 w 7467600"/>
              <a:gd name="connsiteY888" fmla="*/ 0 h 6858000"/>
              <a:gd name="connsiteX889" fmla="*/ 3105400 w 7467600"/>
              <a:gd name="connsiteY889" fmla="*/ 0 h 6858000"/>
              <a:gd name="connsiteX890" fmla="*/ 3094669 w 7467600"/>
              <a:gd name="connsiteY890" fmla="*/ 30308 h 6858000"/>
              <a:gd name="connsiteX891" fmla="*/ 2901945 w 7467600"/>
              <a:gd name="connsiteY891" fmla="*/ 466538 h 6858000"/>
              <a:gd name="connsiteX892" fmla="*/ 2815209 w 7467600"/>
              <a:gd name="connsiteY892" fmla="*/ 497361 h 6858000"/>
              <a:gd name="connsiteX893" fmla="*/ 2844845 w 7467600"/>
              <a:gd name="connsiteY893" fmla="*/ 127638 h 6858000"/>
              <a:gd name="connsiteX894" fmla="*/ 2867960 w 7467600"/>
              <a:gd name="connsiteY894" fmla="*/ 0 h 6858000"/>
              <a:gd name="connsiteX895" fmla="*/ 1057230 w 7467600"/>
              <a:gd name="connsiteY895" fmla="*/ 0 h 6858000"/>
              <a:gd name="connsiteX896" fmla="*/ 1111003 w 7467600"/>
              <a:gd name="connsiteY896" fmla="*/ 0 h 6858000"/>
              <a:gd name="connsiteX897" fmla="*/ 1125553 w 7467600"/>
              <a:gd name="connsiteY897" fmla="*/ 52588 h 6858000"/>
              <a:gd name="connsiteX898" fmla="*/ 1304276 w 7467600"/>
              <a:gd name="connsiteY898" fmla="*/ 476275 h 6858000"/>
              <a:gd name="connsiteX899" fmla="*/ 1492066 w 7467600"/>
              <a:gd name="connsiteY899" fmla="*/ 886333 h 6858000"/>
              <a:gd name="connsiteX900" fmla="*/ 1423698 w 7467600"/>
              <a:gd name="connsiteY900" fmla="*/ 710817 h 6858000"/>
              <a:gd name="connsiteX901" fmla="*/ 1357609 w 7467600"/>
              <a:gd name="connsiteY901" fmla="*/ 532892 h 6858000"/>
              <a:gd name="connsiteX902" fmla="*/ 1309550 w 7467600"/>
              <a:gd name="connsiteY902" fmla="*/ 374031 h 6858000"/>
              <a:gd name="connsiteX903" fmla="*/ 1193673 w 7467600"/>
              <a:gd name="connsiteY903" fmla="*/ 49533 h 6858000"/>
              <a:gd name="connsiteX904" fmla="*/ 1164391 w 7467600"/>
              <a:gd name="connsiteY904" fmla="*/ 0 h 6858000"/>
              <a:gd name="connsiteX905" fmla="*/ 1200666 w 7467600"/>
              <a:gd name="connsiteY905" fmla="*/ 0 h 6858000"/>
              <a:gd name="connsiteX906" fmla="*/ 1223408 w 7467600"/>
              <a:gd name="connsiteY906" fmla="*/ 38996 h 6858000"/>
              <a:gd name="connsiteX907" fmla="*/ 1339635 w 7467600"/>
              <a:gd name="connsiteY907" fmla="*/ 365517 h 6858000"/>
              <a:gd name="connsiteX908" fmla="*/ 1387469 w 7467600"/>
              <a:gd name="connsiteY908" fmla="*/ 523079 h 6858000"/>
              <a:gd name="connsiteX909" fmla="*/ 1452685 w 7467600"/>
              <a:gd name="connsiteY909" fmla="*/ 699806 h 6858000"/>
              <a:gd name="connsiteX910" fmla="*/ 1492092 w 7467600"/>
              <a:gd name="connsiteY910" fmla="*/ 800424 h 6858000"/>
              <a:gd name="connsiteX911" fmla="*/ 1455302 w 7467600"/>
              <a:gd name="connsiteY911" fmla="*/ 632913 h 6858000"/>
              <a:gd name="connsiteX912" fmla="*/ 1222336 w 7467600"/>
              <a:gd name="connsiteY912" fmla="*/ 9480 h 6858000"/>
              <a:gd name="connsiteX913" fmla="*/ 1214634 w 7467600"/>
              <a:gd name="connsiteY913" fmla="*/ 0 h 6858000"/>
              <a:gd name="connsiteX914" fmla="*/ 1289827 w 7467600"/>
              <a:gd name="connsiteY914" fmla="*/ 0 h 6858000"/>
              <a:gd name="connsiteX915" fmla="*/ 1321076 w 7467600"/>
              <a:gd name="connsiteY915" fmla="*/ 59722 h 6858000"/>
              <a:gd name="connsiteX916" fmla="*/ 1512579 w 7467600"/>
              <a:gd name="connsiteY916" fmla="*/ 626441 h 6858000"/>
              <a:gd name="connsiteX917" fmla="*/ 1506076 w 7467600"/>
              <a:gd name="connsiteY917" fmla="*/ 1089289 h 6858000"/>
              <a:gd name="connsiteX918" fmla="*/ 1486346 w 7467600"/>
              <a:gd name="connsiteY918" fmla="*/ 1079919 h 6858000"/>
              <a:gd name="connsiteX919" fmla="*/ 1070511 w 7467600"/>
              <a:gd name="connsiteY919" fmla="*/ 48609 h 6858000"/>
              <a:gd name="connsiteX920" fmla="*/ 1057230 w 7467600"/>
              <a:gd name="connsiteY920" fmla="*/ 0 h 6858000"/>
              <a:gd name="connsiteX921" fmla="*/ 43151 w 7467600"/>
              <a:gd name="connsiteY921" fmla="*/ 0 h 6858000"/>
              <a:gd name="connsiteX922" fmla="*/ 95283 w 7467600"/>
              <a:gd name="connsiteY922" fmla="*/ 0 h 6858000"/>
              <a:gd name="connsiteX923" fmla="*/ 300708 w 7467600"/>
              <a:gd name="connsiteY923" fmla="*/ 154571 h 6858000"/>
              <a:gd name="connsiteX924" fmla="*/ 530414 w 7467600"/>
              <a:gd name="connsiteY924" fmla="*/ 354673 h 6858000"/>
              <a:gd name="connsiteX925" fmla="*/ 333785 w 7467600"/>
              <a:gd name="connsiteY925" fmla="*/ 161564 h 6858000"/>
              <a:gd name="connsiteX926" fmla="*/ 147005 w 7467600"/>
              <a:gd name="connsiteY926" fmla="*/ 0 h 6858000"/>
              <a:gd name="connsiteX927" fmla="*/ 272509 w 7467600"/>
              <a:gd name="connsiteY927" fmla="*/ 0 h 6858000"/>
              <a:gd name="connsiteX928" fmla="*/ 326276 w 7467600"/>
              <a:gd name="connsiteY928" fmla="*/ 45847 h 6858000"/>
              <a:gd name="connsiteX929" fmla="*/ 823759 w 7467600"/>
              <a:gd name="connsiteY929" fmla="*/ 574145 h 6858000"/>
              <a:gd name="connsiteX930" fmla="*/ 811254 w 7467600"/>
              <a:gd name="connsiteY930" fmla="*/ 665546 h 6858000"/>
              <a:gd name="connsiteX931" fmla="*/ 154042 w 7467600"/>
              <a:gd name="connsiteY931" fmla="*/ 261522 h 6858000"/>
              <a:gd name="connsiteX932" fmla="*/ 13550 w 7467600"/>
              <a:gd name="connsiteY932" fmla="*/ 158423 h 6858000"/>
              <a:gd name="connsiteX933" fmla="*/ 0 w 7467600"/>
              <a:gd name="connsiteY933" fmla="*/ 146618 h 6858000"/>
              <a:gd name="connsiteX934" fmla="*/ 0 w 7467600"/>
              <a:gd name="connsiteY934" fmla="*/ 59161 h 6858000"/>
              <a:gd name="connsiteX935" fmla="*/ 45427 w 7467600"/>
              <a:gd name="connsiteY935" fmla="*/ 101078 h 6858000"/>
              <a:gd name="connsiteX936" fmla="*/ 630103 w 7467600"/>
              <a:gd name="connsiteY936" fmla="*/ 485885 h 6858000"/>
              <a:gd name="connsiteX937" fmla="*/ 532040 w 7467600"/>
              <a:gd name="connsiteY937" fmla="*/ 399359 h 6858000"/>
              <a:gd name="connsiteX938" fmla="*/ 517618 w 7467600"/>
              <a:gd name="connsiteY938" fmla="*/ 385726 h 6858000"/>
              <a:gd name="connsiteX939" fmla="*/ 285074 w 7467600"/>
              <a:gd name="connsiteY939" fmla="*/ 182755 h 6858000"/>
              <a:gd name="connsiteX940" fmla="*/ 43151 w 7467600"/>
              <a:gd name="connsiteY940"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67600 w 7467600"/>
              <a:gd name="connsiteY4" fmla="*/ 666857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1019354 w 7467600"/>
              <a:gd name="connsiteY8" fmla="*/ 6315006 h 6858000"/>
              <a:gd name="connsiteX9" fmla="*/ 441046 w 7467600"/>
              <a:gd name="connsiteY9" fmla="*/ 6691153 h 6858000"/>
              <a:gd name="connsiteX10" fmla="*/ 1019354 w 7467600"/>
              <a:gd name="connsiteY10" fmla="*/ 6315006 h 6858000"/>
              <a:gd name="connsiteX11" fmla="*/ 991680 w 7467600"/>
              <a:gd name="connsiteY11" fmla="*/ 6298413 h 6858000"/>
              <a:gd name="connsiteX12" fmla="*/ 409060 w 7467600"/>
              <a:gd name="connsiteY12" fmla="*/ 6671470 h 6858000"/>
              <a:gd name="connsiteX13" fmla="*/ 991680 w 7467600"/>
              <a:gd name="connsiteY13" fmla="*/ 6298413 h 6858000"/>
              <a:gd name="connsiteX14" fmla="*/ 103333 w 7467600"/>
              <a:gd name="connsiteY14" fmla="*/ 5699602 h 6858000"/>
              <a:gd name="connsiteX15" fmla="*/ 233938 w 7467600"/>
              <a:gd name="connsiteY15" fmla="*/ 5809416 h 6858000"/>
              <a:gd name="connsiteX16" fmla="*/ 883580 w 7467600"/>
              <a:gd name="connsiteY16" fmla="*/ 6180710 h 6858000"/>
              <a:gd name="connsiteX17" fmla="*/ 487337 w 7467600"/>
              <a:gd name="connsiteY17" fmla="*/ 5950182 h 6858000"/>
              <a:gd name="connsiteX18" fmla="*/ 354051 w 7467600"/>
              <a:gd name="connsiteY18" fmla="*/ 5854912 h 6858000"/>
              <a:gd name="connsiteX19" fmla="*/ 195436 w 7467600"/>
              <a:gd name="connsiteY19" fmla="*/ 5755068 h 6858000"/>
              <a:gd name="connsiteX20" fmla="*/ 103333 w 7467600"/>
              <a:gd name="connsiteY20" fmla="*/ 5699602 h 6858000"/>
              <a:gd name="connsiteX21" fmla="*/ 5539432 w 7467600"/>
              <a:gd name="connsiteY21" fmla="*/ 5642928 h 6858000"/>
              <a:gd name="connsiteX22" fmla="*/ 5555462 w 7467600"/>
              <a:gd name="connsiteY22" fmla="*/ 5694454 h 6858000"/>
              <a:gd name="connsiteX23" fmla="*/ 5828270 w 7467600"/>
              <a:gd name="connsiteY23" fmla="*/ 6320663 h 6858000"/>
              <a:gd name="connsiteX24" fmla="*/ 5947416 w 7467600"/>
              <a:gd name="connsiteY24" fmla="*/ 6574846 h 6858000"/>
              <a:gd name="connsiteX25" fmla="*/ 5539432 w 7467600"/>
              <a:gd name="connsiteY25" fmla="*/ 5642928 h 6858000"/>
              <a:gd name="connsiteX26" fmla="*/ 51253 w 7467600"/>
              <a:gd name="connsiteY26" fmla="*/ 5631825 h 6858000"/>
              <a:gd name="connsiteX27" fmla="*/ 211622 w 7467600"/>
              <a:gd name="connsiteY27" fmla="*/ 5728803 h 6858000"/>
              <a:gd name="connsiteX28" fmla="*/ 371652 w 7467600"/>
              <a:gd name="connsiteY28" fmla="*/ 5829062 h 6858000"/>
              <a:gd name="connsiteX29" fmla="*/ 505903 w 7467600"/>
              <a:gd name="connsiteY29" fmla="*/ 5925221 h 6858000"/>
              <a:gd name="connsiteX30" fmla="*/ 899240 w 7467600"/>
              <a:gd name="connsiteY30" fmla="*/ 6153068 h 6858000"/>
              <a:gd name="connsiteX31" fmla="*/ 988114 w 7467600"/>
              <a:gd name="connsiteY31" fmla="*/ 6174204 h 6858000"/>
              <a:gd name="connsiteX32" fmla="*/ 845971 w 7467600"/>
              <a:gd name="connsiteY32" fmla="*/ 6067177 h 6858000"/>
              <a:gd name="connsiteX33" fmla="*/ 448057 w 7467600"/>
              <a:gd name="connsiteY33" fmla="*/ 5841376 h 6858000"/>
              <a:gd name="connsiteX34" fmla="*/ 51253 w 7467600"/>
              <a:gd name="connsiteY34" fmla="*/ 5631825 h 6858000"/>
              <a:gd name="connsiteX35" fmla="*/ 2606687 w 7467600"/>
              <a:gd name="connsiteY35" fmla="*/ 5630718 h 6858000"/>
              <a:gd name="connsiteX36" fmla="*/ 2645658 w 7467600"/>
              <a:gd name="connsiteY36" fmla="*/ 6640259 h 6858000"/>
              <a:gd name="connsiteX37" fmla="*/ 2606687 w 7467600"/>
              <a:gd name="connsiteY37" fmla="*/ 5630718 h 6858000"/>
              <a:gd name="connsiteX38" fmla="*/ 3642057 w 7467600"/>
              <a:gd name="connsiteY38" fmla="*/ 5573487 h 6858000"/>
              <a:gd name="connsiteX39" fmla="*/ 3632981 w 7467600"/>
              <a:gd name="connsiteY39" fmla="*/ 5579437 h 6858000"/>
              <a:gd name="connsiteX40" fmla="*/ 3382436 w 7467600"/>
              <a:gd name="connsiteY40" fmla="*/ 5952726 h 6858000"/>
              <a:gd name="connsiteX41" fmla="*/ 3191929 w 7467600"/>
              <a:gd name="connsiteY41" fmla="*/ 6662669 h 6858000"/>
              <a:gd name="connsiteX42" fmla="*/ 3369898 w 7467600"/>
              <a:gd name="connsiteY42" fmla="*/ 6081771 h 6858000"/>
              <a:gd name="connsiteX43" fmla="*/ 3642057 w 7467600"/>
              <a:gd name="connsiteY43" fmla="*/ 5573487 h 6858000"/>
              <a:gd name="connsiteX44" fmla="*/ 2650666 w 7467600"/>
              <a:gd name="connsiteY44" fmla="*/ 5530686 h 6858000"/>
              <a:gd name="connsiteX45" fmla="*/ 2650249 w 7467600"/>
              <a:gd name="connsiteY45" fmla="*/ 5532101 h 6858000"/>
              <a:gd name="connsiteX46" fmla="*/ 2663808 w 7467600"/>
              <a:gd name="connsiteY46" fmla="*/ 6535215 h 6858000"/>
              <a:gd name="connsiteX47" fmla="*/ 2665418 w 7467600"/>
              <a:gd name="connsiteY47" fmla="*/ 6132756 h 6858000"/>
              <a:gd name="connsiteX48" fmla="*/ 2650666 w 7467600"/>
              <a:gd name="connsiteY48" fmla="*/ 5530686 h 6858000"/>
              <a:gd name="connsiteX49" fmla="*/ 2680277 w 7467600"/>
              <a:gd name="connsiteY49" fmla="*/ 5479204 h 6858000"/>
              <a:gd name="connsiteX50" fmla="*/ 2678972 w 7467600"/>
              <a:gd name="connsiteY50" fmla="*/ 5481582 h 6858000"/>
              <a:gd name="connsiteX51" fmla="*/ 2696666 w 7467600"/>
              <a:gd name="connsiteY51" fmla="*/ 6133836 h 6858000"/>
              <a:gd name="connsiteX52" fmla="*/ 2695769 w 7467600"/>
              <a:gd name="connsiteY52" fmla="*/ 6390955 h 6858000"/>
              <a:gd name="connsiteX53" fmla="*/ 2739893 w 7467600"/>
              <a:gd name="connsiteY53" fmla="*/ 6108357 h 6858000"/>
              <a:gd name="connsiteX54" fmla="*/ 2680277 w 7467600"/>
              <a:gd name="connsiteY54" fmla="*/ 5479204 h 6858000"/>
              <a:gd name="connsiteX55" fmla="*/ 1132195 w 7467600"/>
              <a:gd name="connsiteY55" fmla="*/ 5467980 h 6858000"/>
              <a:gd name="connsiteX56" fmla="*/ 1679056 w 7467600"/>
              <a:gd name="connsiteY56" fmla="*/ 5516907 h 6858000"/>
              <a:gd name="connsiteX57" fmla="*/ 2128648 w 7467600"/>
              <a:gd name="connsiteY57" fmla="*/ 5474249 h 6858000"/>
              <a:gd name="connsiteX58" fmla="*/ 1825619 w 7467600"/>
              <a:gd name="connsiteY58" fmla="*/ 5478447 h 6858000"/>
              <a:gd name="connsiteX59" fmla="*/ 1737798 w 7467600"/>
              <a:gd name="connsiteY59" fmla="*/ 5483353 h 6858000"/>
              <a:gd name="connsiteX60" fmla="*/ 1132195 w 7467600"/>
              <a:gd name="connsiteY60" fmla="*/ 5467980 h 6858000"/>
              <a:gd name="connsiteX61" fmla="*/ 1456157 w 7467600"/>
              <a:gd name="connsiteY61" fmla="*/ 5371404 h 6858000"/>
              <a:gd name="connsiteX62" fmla="*/ 1244432 w 7467600"/>
              <a:gd name="connsiteY62" fmla="*/ 5385601 h 6858000"/>
              <a:gd name="connsiteX63" fmla="*/ 973990 w 7467600"/>
              <a:gd name="connsiteY63" fmla="*/ 5424940 h 6858000"/>
              <a:gd name="connsiteX64" fmla="*/ 1103809 w 7467600"/>
              <a:gd name="connsiteY64" fmla="*/ 5433720 h 6858000"/>
              <a:gd name="connsiteX65" fmla="*/ 1123454 w 7467600"/>
              <a:gd name="connsiteY65" fmla="*/ 5435727 h 6858000"/>
              <a:gd name="connsiteX66" fmla="*/ 1737017 w 7467600"/>
              <a:gd name="connsiteY66" fmla="*/ 5452183 h 6858000"/>
              <a:gd name="connsiteX67" fmla="*/ 1824397 w 7467600"/>
              <a:gd name="connsiteY67" fmla="*/ 5447757 h 6858000"/>
              <a:gd name="connsiteX68" fmla="*/ 2070059 w 7467600"/>
              <a:gd name="connsiteY68" fmla="*/ 5441660 h 6858000"/>
              <a:gd name="connsiteX69" fmla="*/ 1456157 w 7467600"/>
              <a:gd name="connsiteY69" fmla="*/ 5371404 h 6858000"/>
              <a:gd name="connsiteX70" fmla="*/ 4988186 w 7467600"/>
              <a:gd name="connsiteY70" fmla="*/ 5216467 h 6858000"/>
              <a:gd name="connsiteX71" fmla="*/ 4777334 w 7467600"/>
              <a:gd name="connsiteY71" fmla="*/ 5406072 h 6858000"/>
              <a:gd name="connsiteX72" fmla="*/ 4718341 w 7467600"/>
              <a:gd name="connsiteY72" fmla="*/ 5468043 h 6858000"/>
              <a:gd name="connsiteX73" fmla="*/ 4604655 w 7467600"/>
              <a:gd name="connsiteY73" fmla="*/ 5583434 h 6858000"/>
              <a:gd name="connsiteX74" fmla="*/ 4565074 w 7467600"/>
              <a:gd name="connsiteY74" fmla="*/ 5618550 h 6858000"/>
              <a:gd name="connsiteX75" fmla="*/ 4988186 w 7467600"/>
              <a:gd name="connsiteY75" fmla="*/ 5216467 h 6858000"/>
              <a:gd name="connsiteX76" fmla="*/ 4978032 w 7467600"/>
              <a:gd name="connsiteY76" fmla="*/ 5183809 h 6858000"/>
              <a:gd name="connsiteX77" fmla="*/ 4463413 w 7467600"/>
              <a:gd name="connsiteY77" fmla="*/ 5615162 h 6858000"/>
              <a:gd name="connsiteX78" fmla="*/ 4358134 w 7467600"/>
              <a:gd name="connsiteY78" fmla="*/ 5742791 h 6858000"/>
              <a:gd name="connsiteX79" fmla="*/ 4376219 w 7467600"/>
              <a:gd name="connsiteY79" fmla="*/ 5729027 h 6858000"/>
              <a:gd name="connsiteX80" fmla="*/ 4582340 w 7467600"/>
              <a:gd name="connsiteY80" fmla="*/ 5561037 h 6858000"/>
              <a:gd name="connsiteX81" fmla="*/ 4694684 w 7467600"/>
              <a:gd name="connsiteY81" fmla="*/ 5447098 h 6858000"/>
              <a:gd name="connsiteX82" fmla="*/ 4754123 w 7467600"/>
              <a:gd name="connsiteY82" fmla="*/ 5384643 h 6858000"/>
              <a:gd name="connsiteX83" fmla="*/ 4978032 w 7467600"/>
              <a:gd name="connsiteY83" fmla="*/ 5183809 h 6858000"/>
              <a:gd name="connsiteX84" fmla="*/ 1903353 w 7467600"/>
              <a:gd name="connsiteY84" fmla="*/ 5044827 h 6858000"/>
              <a:gd name="connsiteX85" fmla="*/ 1936931 w 7467600"/>
              <a:gd name="connsiteY85" fmla="*/ 5093954 h 6858000"/>
              <a:gd name="connsiteX86" fmla="*/ 2195868 w 7467600"/>
              <a:gd name="connsiteY86" fmla="*/ 5396574 h 6858000"/>
              <a:gd name="connsiteX87" fmla="*/ 2088852 w 7467600"/>
              <a:gd name="connsiteY87" fmla="*/ 5166123 h 6858000"/>
              <a:gd name="connsiteX88" fmla="*/ 1958241 w 7467600"/>
              <a:gd name="connsiteY88" fmla="*/ 5067955 h 6858000"/>
              <a:gd name="connsiteX89" fmla="*/ 1903353 w 7467600"/>
              <a:gd name="connsiteY89" fmla="*/ 5044827 h 6858000"/>
              <a:gd name="connsiteX90" fmla="*/ 1979378 w 7467600"/>
              <a:gd name="connsiteY90" fmla="*/ 4769504 h 6858000"/>
              <a:gd name="connsiteX91" fmla="*/ 2882120 w 7467600"/>
              <a:gd name="connsiteY91" fmla="*/ 5064547 h 6858000"/>
              <a:gd name="connsiteX92" fmla="*/ 2793103 w 7467600"/>
              <a:gd name="connsiteY92" fmla="*/ 5039699 h 6858000"/>
              <a:gd name="connsiteX93" fmla="*/ 2770041 w 7467600"/>
              <a:gd name="connsiteY93" fmla="*/ 5033634 h 6858000"/>
              <a:gd name="connsiteX94" fmla="*/ 1979378 w 7467600"/>
              <a:gd name="connsiteY94" fmla="*/ 4769504 h 6858000"/>
              <a:gd name="connsiteX95" fmla="*/ 1927410 w 7467600"/>
              <a:gd name="connsiteY95" fmla="*/ 4716164 h 6858000"/>
              <a:gd name="connsiteX96" fmla="*/ 1959587 w 7467600"/>
              <a:gd name="connsiteY96" fmla="*/ 4728849 h 6858000"/>
              <a:gd name="connsiteX97" fmla="*/ 2777707 w 7467600"/>
              <a:gd name="connsiteY97" fmla="*/ 5003991 h 6858000"/>
              <a:gd name="connsiteX98" fmla="*/ 2800768 w 7467600"/>
              <a:gd name="connsiteY98" fmla="*/ 5010056 h 6858000"/>
              <a:gd name="connsiteX99" fmla="*/ 2879408 w 7467600"/>
              <a:gd name="connsiteY99" fmla="*/ 5031590 h 6858000"/>
              <a:gd name="connsiteX100" fmla="*/ 2862295 w 7467600"/>
              <a:gd name="connsiteY100" fmla="*/ 5022958 h 6858000"/>
              <a:gd name="connsiteX101" fmla="*/ 2813343 w 7467600"/>
              <a:gd name="connsiteY101" fmla="*/ 4998369 h 6858000"/>
              <a:gd name="connsiteX102" fmla="*/ 2646245 w 7467600"/>
              <a:gd name="connsiteY102" fmla="*/ 4930999 h 6858000"/>
              <a:gd name="connsiteX103" fmla="*/ 1999243 w 7467600"/>
              <a:gd name="connsiteY103" fmla="*/ 4730524 h 6858000"/>
              <a:gd name="connsiteX104" fmla="*/ 1979527 w 7467600"/>
              <a:gd name="connsiteY104" fmla="*/ 4726651 h 6858000"/>
              <a:gd name="connsiteX105" fmla="*/ 1927410 w 7467600"/>
              <a:gd name="connsiteY105" fmla="*/ 4716164 h 6858000"/>
              <a:gd name="connsiteX106" fmla="*/ 1997014 w 7467600"/>
              <a:gd name="connsiteY106" fmla="*/ 4698007 h 6858000"/>
              <a:gd name="connsiteX107" fmla="*/ 2005458 w 7467600"/>
              <a:gd name="connsiteY107" fmla="*/ 4699540 h 6858000"/>
              <a:gd name="connsiteX108" fmla="*/ 2657186 w 7467600"/>
              <a:gd name="connsiteY108" fmla="*/ 4901687 h 6858000"/>
              <a:gd name="connsiteX109" fmla="*/ 2826662 w 7467600"/>
              <a:gd name="connsiteY109" fmla="*/ 4970362 h 6858000"/>
              <a:gd name="connsiteX110" fmla="*/ 2876100 w 7467600"/>
              <a:gd name="connsiteY110" fmla="*/ 4995397 h 6858000"/>
              <a:gd name="connsiteX111" fmla="*/ 3042600 w 7467600"/>
              <a:gd name="connsiteY111" fmla="*/ 5059532 h 6858000"/>
              <a:gd name="connsiteX112" fmla="*/ 1997014 w 7467600"/>
              <a:gd name="connsiteY112" fmla="*/ 4698007 h 6858000"/>
              <a:gd name="connsiteX113" fmla="*/ 2305292 w 7467600"/>
              <a:gd name="connsiteY113" fmla="*/ 4219492 h 6858000"/>
              <a:gd name="connsiteX114" fmla="*/ 3360922 w 7467600"/>
              <a:gd name="connsiteY114" fmla="*/ 4529373 h 6858000"/>
              <a:gd name="connsiteX115" fmla="*/ 3492420 w 7467600"/>
              <a:gd name="connsiteY115" fmla="*/ 4510145 h 6858000"/>
              <a:gd name="connsiteX116" fmla="*/ 3364086 w 7467600"/>
              <a:gd name="connsiteY116" fmla="*/ 4480340 h 6858000"/>
              <a:gd name="connsiteX117" fmla="*/ 3225818 w 7467600"/>
              <a:gd name="connsiteY117" fmla="*/ 4411822 h 6858000"/>
              <a:gd name="connsiteX118" fmla="*/ 3129696 w 7467600"/>
              <a:gd name="connsiteY118" fmla="*/ 4360704 h 6858000"/>
              <a:gd name="connsiteX119" fmla="*/ 2814545 w 7467600"/>
              <a:gd name="connsiteY119" fmla="*/ 4282955 h 6858000"/>
              <a:gd name="connsiteX120" fmla="*/ 2305292 w 7467600"/>
              <a:gd name="connsiteY120" fmla="*/ 4219492 h 6858000"/>
              <a:gd name="connsiteX121" fmla="*/ 2626982 w 7467600"/>
              <a:gd name="connsiteY121" fmla="*/ 4206450 h 6858000"/>
              <a:gd name="connsiteX122" fmla="*/ 2490617 w 7467600"/>
              <a:gd name="connsiteY122" fmla="*/ 4206951 h 6858000"/>
              <a:gd name="connsiteX123" fmla="*/ 2819869 w 7467600"/>
              <a:gd name="connsiteY123" fmla="*/ 4252936 h 6858000"/>
              <a:gd name="connsiteX124" fmla="*/ 3143018 w 7467600"/>
              <a:gd name="connsiteY124" fmla="*/ 4332698 h 6858000"/>
              <a:gd name="connsiteX125" fmla="*/ 3241520 w 7467600"/>
              <a:gd name="connsiteY125" fmla="*/ 4385112 h 6858000"/>
              <a:gd name="connsiteX126" fmla="*/ 3374575 w 7467600"/>
              <a:gd name="connsiteY126" fmla="*/ 4451517 h 6858000"/>
              <a:gd name="connsiteX127" fmla="*/ 3505221 w 7467600"/>
              <a:gd name="connsiteY127" fmla="*/ 4480757 h 6858000"/>
              <a:gd name="connsiteX128" fmla="*/ 2626982 w 7467600"/>
              <a:gd name="connsiteY128" fmla="*/ 4206450 h 6858000"/>
              <a:gd name="connsiteX129" fmla="*/ 1310106 w 7467600"/>
              <a:gd name="connsiteY129" fmla="*/ 3943217 h 6858000"/>
              <a:gd name="connsiteX130" fmla="*/ 854994 w 7467600"/>
              <a:gd name="connsiteY130" fmla="*/ 4399136 h 6858000"/>
              <a:gd name="connsiteX131" fmla="*/ 742462 w 7467600"/>
              <a:gd name="connsiteY131" fmla="*/ 4594648 h 6858000"/>
              <a:gd name="connsiteX132" fmla="*/ 820602 w 7467600"/>
              <a:gd name="connsiteY132" fmla="*/ 4485915 h 6858000"/>
              <a:gd name="connsiteX133" fmla="*/ 878295 w 7467600"/>
              <a:gd name="connsiteY133" fmla="*/ 4403594 h 6858000"/>
              <a:gd name="connsiteX134" fmla="*/ 1240607 w 7467600"/>
              <a:gd name="connsiteY134" fmla="*/ 4010401 h 6858000"/>
              <a:gd name="connsiteX135" fmla="*/ 1310106 w 7467600"/>
              <a:gd name="connsiteY135" fmla="*/ 3943217 h 6858000"/>
              <a:gd name="connsiteX136" fmla="*/ 1423113 w 7467600"/>
              <a:gd name="connsiteY136" fmla="*/ 3874565 h 6858000"/>
              <a:gd name="connsiteX137" fmla="*/ 1260565 w 7467600"/>
              <a:gd name="connsiteY137" fmla="*/ 4031982 h 6858000"/>
              <a:gd name="connsiteX138" fmla="*/ 901900 w 7467600"/>
              <a:gd name="connsiteY138" fmla="*/ 4421236 h 6858000"/>
              <a:gd name="connsiteX139" fmla="*/ 845044 w 7467600"/>
              <a:gd name="connsiteY139" fmla="*/ 4502436 h 6858000"/>
              <a:gd name="connsiteX140" fmla="*/ 685926 w 7467600"/>
              <a:gd name="connsiteY140" fmla="*/ 4703069 h 6858000"/>
              <a:gd name="connsiteX141" fmla="*/ 684248 w 7467600"/>
              <a:gd name="connsiteY141" fmla="*/ 4706721 h 6858000"/>
              <a:gd name="connsiteX142" fmla="*/ 1423113 w 7467600"/>
              <a:gd name="connsiteY142" fmla="*/ 3874565 h 6858000"/>
              <a:gd name="connsiteX143" fmla="*/ 3316479 w 7467600"/>
              <a:gd name="connsiteY143" fmla="*/ 3872136 h 6858000"/>
              <a:gd name="connsiteX144" fmla="*/ 3546806 w 7467600"/>
              <a:gd name="connsiteY144" fmla="*/ 4356139 h 6858000"/>
              <a:gd name="connsiteX145" fmla="*/ 3364433 w 7467600"/>
              <a:gd name="connsiteY145" fmla="*/ 3953121 h 6858000"/>
              <a:gd name="connsiteX146" fmla="*/ 3316479 w 7467600"/>
              <a:gd name="connsiteY146" fmla="*/ 3872136 h 6858000"/>
              <a:gd name="connsiteX147" fmla="*/ 3291335 w 7467600"/>
              <a:gd name="connsiteY147" fmla="*/ 3767420 h 6858000"/>
              <a:gd name="connsiteX148" fmla="*/ 3390805 w 7467600"/>
              <a:gd name="connsiteY148" fmla="*/ 3937163 h 6858000"/>
              <a:gd name="connsiteX149" fmla="*/ 3579062 w 7467600"/>
              <a:gd name="connsiteY149" fmla="*/ 4359040 h 6858000"/>
              <a:gd name="connsiteX150" fmla="*/ 3467355 w 7467600"/>
              <a:gd name="connsiteY150" fmla="*/ 3988130 h 6858000"/>
              <a:gd name="connsiteX151" fmla="*/ 3310753 w 7467600"/>
              <a:gd name="connsiteY151" fmla="*/ 3787140 h 6858000"/>
              <a:gd name="connsiteX152" fmla="*/ 3291335 w 7467600"/>
              <a:gd name="connsiteY152" fmla="*/ 3767420 h 6858000"/>
              <a:gd name="connsiteX153" fmla="*/ 1635889 w 7467600"/>
              <a:gd name="connsiteY153" fmla="*/ 3709494 h 6858000"/>
              <a:gd name="connsiteX154" fmla="*/ 1634800 w 7467600"/>
              <a:gd name="connsiteY154" fmla="*/ 3731111 h 6858000"/>
              <a:gd name="connsiteX155" fmla="*/ 1635889 w 7467600"/>
              <a:gd name="connsiteY155" fmla="*/ 3709494 h 6858000"/>
              <a:gd name="connsiteX156" fmla="*/ 1510397 w 7467600"/>
              <a:gd name="connsiteY156" fmla="*/ 3684705 h 6858000"/>
              <a:gd name="connsiteX157" fmla="*/ 1146550 w 7467600"/>
              <a:gd name="connsiteY157" fmla="*/ 3802012 h 6858000"/>
              <a:gd name="connsiteX158" fmla="*/ 698834 w 7467600"/>
              <a:gd name="connsiteY158" fmla="*/ 3952272 h 6858000"/>
              <a:gd name="connsiteX159" fmla="*/ 34256 w 7467600"/>
              <a:gd name="connsiteY159" fmla="*/ 4347603 h 6858000"/>
              <a:gd name="connsiteX160" fmla="*/ 527241 w 7467600"/>
              <a:gd name="connsiteY160" fmla="*/ 4065078 h 6858000"/>
              <a:gd name="connsiteX161" fmla="*/ 1510397 w 7467600"/>
              <a:gd name="connsiteY161" fmla="*/ 3684705 h 6858000"/>
              <a:gd name="connsiteX162" fmla="*/ 1313114 w 7467600"/>
              <a:gd name="connsiteY162" fmla="*/ 3655216 h 6858000"/>
              <a:gd name="connsiteX163" fmla="*/ 1109304 w 7467600"/>
              <a:gd name="connsiteY163" fmla="*/ 3669030 h 6858000"/>
              <a:gd name="connsiteX164" fmla="*/ 8129 w 7467600"/>
              <a:gd name="connsiteY164" fmla="*/ 4330519 h 6858000"/>
              <a:gd name="connsiteX165" fmla="*/ 687572 w 7467600"/>
              <a:gd name="connsiteY165" fmla="*/ 3925629 h 6858000"/>
              <a:gd name="connsiteX166" fmla="*/ 1138365 w 7467600"/>
              <a:gd name="connsiteY166" fmla="*/ 3774515 h 6858000"/>
              <a:gd name="connsiteX167" fmla="*/ 1505579 w 7467600"/>
              <a:gd name="connsiteY167" fmla="*/ 3655526 h 6858000"/>
              <a:gd name="connsiteX168" fmla="*/ 1313114 w 7467600"/>
              <a:gd name="connsiteY168" fmla="*/ 3655216 h 6858000"/>
              <a:gd name="connsiteX169" fmla="*/ 3655073 w 7467600"/>
              <a:gd name="connsiteY169" fmla="*/ 3650884 h 6858000"/>
              <a:gd name="connsiteX170" fmla="*/ 3989938 w 7467600"/>
              <a:gd name="connsiteY170" fmla="*/ 3991685 h 6858000"/>
              <a:gd name="connsiteX171" fmla="*/ 4393907 w 7467600"/>
              <a:gd name="connsiteY171" fmla="*/ 4261258 h 6858000"/>
              <a:gd name="connsiteX172" fmla="*/ 4648051 w 7467600"/>
              <a:gd name="connsiteY172" fmla="*/ 4374051 h 6858000"/>
              <a:gd name="connsiteX173" fmla="*/ 4383389 w 7467600"/>
              <a:gd name="connsiteY173" fmla="*/ 4184369 h 6858000"/>
              <a:gd name="connsiteX174" fmla="*/ 4165508 w 7467600"/>
              <a:gd name="connsiteY174" fmla="*/ 4035196 h 6858000"/>
              <a:gd name="connsiteX175" fmla="*/ 4068162 w 7467600"/>
              <a:gd name="connsiteY175" fmla="*/ 3953394 h 6858000"/>
              <a:gd name="connsiteX176" fmla="*/ 3981416 w 7467600"/>
              <a:gd name="connsiteY176" fmla="*/ 3880482 h 6858000"/>
              <a:gd name="connsiteX177" fmla="*/ 3800147 w 7467600"/>
              <a:gd name="connsiteY177" fmla="*/ 3749872 h 6858000"/>
              <a:gd name="connsiteX178" fmla="*/ 3655073 w 7467600"/>
              <a:gd name="connsiteY178" fmla="*/ 3650884 h 6858000"/>
              <a:gd name="connsiteX179" fmla="*/ 3670252 w 7467600"/>
              <a:gd name="connsiteY179" fmla="*/ 3622798 h 6858000"/>
              <a:gd name="connsiteX180" fmla="*/ 3817258 w 7467600"/>
              <a:gd name="connsiteY180" fmla="*/ 3723577 h 6858000"/>
              <a:gd name="connsiteX181" fmla="*/ 4000461 w 7467600"/>
              <a:gd name="connsiteY181" fmla="*/ 3855966 h 6858000"/>
              <a:gd name="connsiteX182" fmla="*/ 4088180 w 7467600"/>
              <a:gd name="connsiteY182" fmla="*/ 3929774 h 6858000"/>
              <a:gd name="connsiteX183" fmla="*/ 4184555 w 7467600"/>
              <a:gd name="connsiteY183" fmla="*/ 4010683 h 6858000"/>
              <a:gd name="connsiteX184" fmla="*/ 4399563 w 7467600"/>
              <a:gd name="connsiteY184" fmla="*/ 4158106 h 6858000"/>
              <a:gd name="connsiteX185" fmla="*/ 4684469 w 7467600"/>
              <a:gd name="connsiteY185" fmla="*/ 4364680 h 6858000"/>
              <a:gd name="connsiteX186" fmla="*/ 4690271 w 7467600"/>
              <a:gd name="connsiteY186" fmla="*/ 4370034 h 6858000"/>
              <a:gd name="connsiteX187" fmla="*/ 4136093 w 7467600"/>
              <a:gd name="connsiteY187" fmla="*/ 3858466 h 6858000"/>
              <a:gd name="connsiteX188" fmla="*/ 3670252 w 7467600"/>
              <a:gd name="connsiteY188" fmla="*/ 3622798 h 6858000"/>
              <a:gd name="connsiteX189" fmla="*/ 4440129 w 7467600"/>
              <a:gd name="connsiteY189" fmla="*/ 3448571 h 6858000"/>
              <a:gd name="connsiteX190" fmla="*/ 4856525 w 7467600"/>
              <a:gd name="connsiteY190" fmla="*/ 3915351 h 6858000"/>
              <a:gd name="connsiteX191" fmla="*/ 5059055 w 7467600"/>
              <a:gd name="connsiteY191" fmla="*/ 4108918 h 6858000"/>
              <a:gd name="connsiteX192" fmla="*/ 5290070 w 7467600"/>
              <a:gd name="connsiteY192" fmla="*/ 4263619 h 6858000"/>
              <a:gd name="connsiteX193" fmla="*/ 4834991 w 7467600"/>
              <a:gd name="connsiteY193" fmla="*/ 3830985 h 6858000"/>
              <a:gd name="connsiteX194" fmla="*/ 4440129 w 7467600"/>
              <a:gd name="connsiteY194" fmla="*/ 3448571 h 6858000"/>
              <a:gd name="connsiteX195" fmla="*/ 4441737 w 7467600"/>
              <a:gd name="connsiteY195" fmla="*/ 3399734 h 6858000"/>
              <a:gd name="connsiteX196" fmla="*/ 4431236 w 7467600"/>
              <a:gd name="connsiteY196" fmla="*/ 3400954 h 6858000"/>
              <a:gd name="connsiteX197" fmla="*/ 4557150 w 7467600"/>
              <a:gd name="connsiteY197" fmla="*/ 3510023 h 6858000"/>
              <a:gd name="connsiteX198" fmla="*/ 4856936 w 7467600"/>
              <a:gd name="connsiteY198" fmla="*/ 3809146 h 6858000"/>
              <a:gd name="connsiteX199" fmla="*/ 5111996 w 7467600"/>
              <a:gd name="connsiteY199" fmla="*/ 4065759 h 6858000"/>
              <a:gd name="connsiteX200" fmla="*/ 5388878 w 7467600"/>
              <a:gd name="connsiteY200" fmla="*/ 4300185 h 6858000"/>
              <a:gd name="connsiteX201" fmla="*/ 5425556 w 7467600"/>
              <a:gd name="connsiteY201" fmla="*/ 4308967 h 6858000"/>
              <a:gd name="connsiteX202" fmla="*/ 4943646 w 7467600"/>
              <a:gd name="connsiteY202" fmla="*/ 3822916 h 6858000"/>
              <a:gd name="connsiteX203" fmla="*/ 4594837 w 7467600"/>
              <a:gd name="connsiteY203" fmla="*/ 3532274 h 6858000"/>
              <a:gd name="connsiteX204" fmla="*/ 4441737 w 7467600"/>
              <a:gd name="connsiteY204" fmla="*/ 3399734 h 6858000"/>
              <a:gd name="connsiteX205" fmla="*/ 5425834 w 7467600"/>
              <a:gd name="connsiteY205" fmla="*/ 3162785 h 6858000"/>
              <a:gd name="connsiteX206" fmla="*/ 5401644 w 7467600"/>
              <a:gd name="connsiteY206" fmla="*/ 3617847 h 6858000"/>
              <a:gd name="connsiteX207" fmla="*/ 5467256 w 7467600"/>
              <a:gd name="connsiteY207" fmla="*/ 4175494 h 6858000"/>
              <a:gd name="connsiteX208" fmla="*/ 5448069 w 7467600"/>
              <a:gd name="connsiteY208" fmla="*/ 3567554 h 6858000"/>
              <a:gd name="connsiteX209" fmla="*/ 5425834 w 7467600"/>
              <a:gd name="connsiteY209" fmla="*/ 3162785 h 6858000"/>
              <a:gd name="connsiteX210" fmla="*/ 1318687 w 7467600"/>
              <a:gd name="connsiteY210" fmla="*/ 3113840 h 6858000"/>
              <a:gd name="connsiteX211" fmla="*/ 1066793 w 7467600"/>
              <a:gd name="connsiteY211" fmla="*/ 3212171 h 6858000"/>
              <a:gd name="connsiteX212" fmla="*/ 993319 w 7467600"/>
              <a:gd name="connsiteY212" fmla="*/ 3247648 h 6858000"/>
              <a:gd name="connsiteX213" fmla="*/ 853081 w 7467600"/>
              <a:gd name="connsiteY213" fmla="*/ 3312410 h 6858000"/>
              <a:gd name="connsiteX214" fmla="*/ 805957 w 7467600"/>
              <a:gd name="connsiteY214" fmla="*/ 3330443 h 6858000"/>
              <a:gd name="connsiteX215" fmla="*/ 1318687 w 7467600"/>
              <a:gd name="connsiteY215" fmla="*/ 3113840 h 6858000"/>
              <a:gd name="connsiteX216" fmla="*/ 5453702 w 7467600"/>
              <a:gd name="connsiteY216" fmla="*/ 3090882 h 6858000"/>
              <a:gd name="connsiteX217" fmla="*/ 5480135 w 7467600"/>
              <a:gd name="connsiteY217" fmla="*/ 3565802 h 6858000"/>
              <a:gd name="connsiteX218" fmla="*/ 5499023 w 7467600"/>
              <a:gd name="connsiteY218" fmla="*/ 4166310 h 6858000"/>
              <a:gd name="connsiteX219" fmla="*/ 5547022 w 7467600"/>
              <a:gd name="connsiteY219" fmla="*/ 3607838 h 6858000"/>
              <a:gd name="connsiteX220" fmla="*/ 5515964 w 7467600"/>
              <a:gd name="connsiteY220" fmla="*/ 3378541 h 6858000"/>
              <a:gd name="connsiteX221" fmla="*/ 5453702 w 7467600"/>
              <a:gd name="connsiteY221" fmla="*/ 3090882 h 6858000"/>
              <a:gd name="connsiteX222" fmla="*/ 1238695 w 7467600"/>
              <a:gd name="connsiteY222" fmla="*/ 3076820 h 6858000"/>
              <a:gd name="connsiteX223" fmla="*/ 716371 w 7467600"/>
              <a:gd name="connsiteY223" fmla="*/ 3293249 h 6858000"/>
              <a:gd name="connsiteX224" fmla="*/ 579522 w 7467600"/>
              <a:gd name="connsiteY224" fmla="*/ 3371759 h 6858000"/>
              <a:gd name="connsiteX225" fmla="*/ 600288 w 7467600"/>
              <a:gd name="connsiteY225" fmla="*/ 3365555 h 6858000"/>
              <a:gd name="connsiteX226" fmla="*/ 840692 w 7467600"/>
              <a:gd name="connsiteY226" fmla="*/ 3284921 h 6858000"/>
              <a:gd name="connsiteX227" fmla="*/ 979248 w 7467600"/>
              <a:gd name="connsiteY227" fmla="*/ 3221003 h 6858000"/>
              <a:gd name="connsiteX228" fmla="*/ 1053282 w 7467600"/>
              <a:gd name="connsiteY228" fmla="*/ 3185247 h 6858000"/>
              <a:gd name="connsiteX229" fmla="*/ 1320603 w 7467600"/>
              <a:gd name="connsiteY229" fmla="*/ 3081281 h 6858000"/>
              <a:gd name="connsiteX230" fmla="*/ 1238695 w 7467600"/>
              <a:gd name="connsiteY230" fmla="*/ 3076820 h 6858000"/>
              <a:gd name="connsiteX231" fmla="*/ 5425627 w 7467600"/>
              <a:gd name="connsiteY231" fmla="*/ 2954192 h 6858000"/>
              <a:gd name="connsiteX232" fmla="*/ 5470770 w 7467600"/>
              <a:gd name="connsiteY232" fmla="*/ 3005435 h 6858000"/>
              <a:gd name="connsiteX233" fmla="*/ 5519779 w 7467600"/>
              <a:gd name="connsiteY233" fmla="*/ 4359223 h 6858000"/>
              <a:gd name="connsiteX234" fmla="*/ 5520293 w 7467600"/>
              <a:gd name="connsiteY234" fmla="*/ 4360602 h 6858000"/>
              <a:gd name="connsiteX235" fmla="*/ 5767221 w 7467600"/>
              <a:gd name="connsiteY235" fmla="*/ 4665564 h 6858000"/>
              <a:gd name="connsiteX236" fmla="*/ 6937169 w 7467600"/>
              <a:gd name="connsiteY236" fmla="*/ 4815941 h 6858000"/>
              <a:gd name="connsiteX237" fmla="*/ 6953922 w 7467600"/>
              <a:gd name="connsiteY237" fmla="*/ 4890068 h 6858000"/>
              <a:gd name="connsiteX238" fmla="*/ 6071359 w 7467600"/>
              <a:gd name="connsiteY238" fmla="*/ 4770770 h 6858000"/>
              <a:gd name="connsiteX239" fmla="*/ 6038839 w 7467600"/>
              <a:gd name="connsiteY239" fmla="*/ 4764474 h 6858000"/>
              <a:gd name="connsiteX240" fmla="*/ 6038706 w 7467600"/>
              <a:gd name="connsiteY240" fmla="*/ 4763847 h 6858000"/>
              <a:gd name="connsiteX241" fmla="*/ 6037784 w 7467600"/>
              <a:gd name="connsiteY241" fmla="*/ 4764270 h 6858000"/>
              <a:gd name="connsiteX242" fmla="*/ 6038839 w 7467600"/>
              <a:gd name="connsiteY242" fmla="*/ 4764474 h 6858000"/>
              <a:gd name="connsiteX243" fmla="*/ 6040338 w 7467600"/>
              <a:gd name="connsiteY243" fmla="*/ 4771418 h 6858000"/>
              <a:gd name="connsiteX244" fmla="*/ 6024488 w 7467600"/>
              <a:gd name="connsiteY244" fmla="*/ 4809903 h 6858000"/>
              <a:gd name="connsiteX245" fmla="*/ 5599771 w 7467600"/>
              <a:gd name="connsiteY245" fmla="*/ 5509652 h 6858000"/>
              <a:gd name="connsiteX246" fmla="*/ 5548843 w 7467600"/>
              <a:gd name="connsiteY246" fmla="*/ 5563845 h 6858000"/>
              <a:gd name="connsiteX247" fmla="*/ 5940952 w 7467600"/>
              <a:gd name="connsiteY247" fmla="*/ 6250028 h 6858000"/>
              <a:gd name="connsiteX248" fmla="*/ 6043441 w 7467600"/>
              <a:gd name="connsiteY248" fmla="*/ 6665847 h 6858000"/>
              <a:gd name="connsiteX249" fmla="*/ 6093432 w 7467600"/>
              <a:gd name="connsiteY249" fmla="*/ 6858000 h 6858000"/>
              <a:gd name="connsiteX250" fmla="*/ 6034344 w 7467600"/>
              <a:gd name="connsiteY250" fmla="*/ 6858000 h 6858000"/>
              <a:gd name="connsiteX251" fmla="*/ 6026679 w 7467600"/>
              <a:gd name="connsiteY251" fmla="*/ 6836959 h 6858000"/>
              <a:gd name="connsiteX252" fmla="*/ 5800441 w 7467600"/>
              <a:gd name="connsiteY252" fmla="*/ 6335286 h 6858000"/>
              <a:gd name="connsiteX253" fmla="*/ 5526562 w 7467600"/>
              <a:gd name="connsiteY253" fmla="*/ 5705388 h 6858000"/>
              <a:gd name="connsiteX254" fmla="*/ 5519640 w 7467600"/>
              <a:gd name="connsiteY254" fmla="*/ 5683774 h 6858000"/>
              <a:gd name="connsiteX255" fmla="*/ 5844559 w 7467600"/>
              <a:gd name="connsiteY255" fmla="*/ 6553349 h 6858000"/>
              <a:gd name="connsiteX256" fmla="*/ 5975994 w 7467600"/>
              <a:gd name="connsiteY256" fmla="*/ 6858000 h 6858000"/>
              <a:gd name="connsiteX257" fmla="*/ 5898547 w 7467600"/>
              <a:gd name="connsiteY257" fmla="*/ 6858000 h 6858000"/>
              <a:gd name="connsiteX258" fmla="*/ 5682041 w 7467600"/>
              <a:gd name="connsiteY258" fmla="*/ 6355860 h 6858000"/>
              <a:gd name="connsiteX259" fmla="*/ 5461758 w 7467600"/>
              <a:gd name="connsiteY259" fmla="*/ 5820220 h 6858000"/>
              <a:gd name="connsiteX260" fmla="*/ 5237282 w 7467600"/>
              <a:gd name="connsiteY260" fmla="*/ 6579086 h 6858000"/>
              <a:gd name="connsiteX261" fmla="*/ 5115009 w 7467600"/>
              <a:gd name="connsiteY261" fmla="*/ 6858000 h 6858000"/>
              <a:gd name="connsiteX262" fmla="*/ 5028074 w 7467600"/>
              <a:gd name="connsiteY262" fmla="*/ 6858000 h 6858000"/>
              <a:gd name="connsiteX263" fmla="*/ 5079508 w 7467600"/>
              <a:gd name="connsiteY263" fmla="*/ 6749074 h 6858000"/>
              <a:gd name="connsiteX264" fmla="*/ 5371846 w 7467600"/>
              <a:gd name="connsiteY264" fmla="*/ 5924413 h 6858000"/>
              <a:gd name="connsiteX265" fmla="*/ 5270512 w 7467600"/>
              <a:gd name="connsiteY265" fmla="*/ 6138975 h 6858000"/>
              <a:gd name="connsiteX266" fmla="*/ 5062409 w 7467600"/>
              <a:gd name="connsiteY266" fmla="*/ 6653544 h 6858000"/>
              <a:gd name="connsiteX267" fmla="*/ 5036628 w 7467600"/>
              <a:gd name="connsiteY267" fmla="*/ 6754247 h 6858000"/>
              <a:gd name="connsiteX268" fmla="*/ 5009112 w 7467600"/>
              <a:gd name="connsiteY268" fmla="*/ 6858000 h 6858000"/>
              <a:gd name="connsiteX269" fmla="*/ 4976679 w 7467600"/>
              <a:gd name="connsiteY269" fmla="*/ 6858000 h 6858000"/>
              <a:gd name="connsiteX270" fmla="*/ 5006537 w 7467600"/>
              <a:gd name="connsiteY270" fmla="*/ 6747068 h 6858000"/>
              <a:gd name="connsiteX271" fmla="*/ 5032723 w 7467600"/>
              <a:gd name="connsiteY271" fmla="*/ 6644957 h 6858000"/>
              <a:gd name="connsiteX272" fmla="*/ 5242949 w 7467600"/>
              <a:gd name="connsiteY272" fmla="*/ 6125175 h 6858000"/>
              <a:gd name="connsiteX273" fmla="*/ 5286321 w 7467600"/>
              <a:gd name="connsiteY273" fmla="*/ 6033555 h 6858000"/>
              <a:gd name="connsiteX274" fmla="*/ 5008210 w 7467600"/>
              <a:gd name="connsiteY274" fmla="*/ 6649194 h 6858000"/>
              <a:gd name="connsiteX275" fmla="*/ 4986321 w 7467600"/>
              <a:gd name="connsiteY275" fmla="*/ 6765687 h 6858000"/>
              <a:gd name="connsiteX276" fmla="*/ 4973474 w 7467600"/>
              <a:gd name="connsiteY276" fmla="*/ 6858000 h 6858000"/>
              <a:gd name="connsiteX277" fmla="*/ 4907178 w 7467600"/>
              <a:gd name="connsiteY277" fmla="*/ 6858000 h 6858000"/>
              <a:gd name="connsiteX278" fmla="*/ 4910810 w 7467600"/>
              <a:gd name="connsiteY278" fmla="*/ 6829660 h 6858000"/>
              <a:gd name="connsiteX279" fmla="*/ 4987461 w 7467600"/>
              <a:gd name="connsiteY279" fmla="*/ 6432994 h 6858000"/>
              <a:gd name="connsiteX280" fmla="*/ 5179262 w 7467600"/>
              <a:gd name="connsiteY280" fmla="*/ 6035044 h 6858000"/>
              <a:gd name="connsiteX281" fmla="*/ 4689678 w 7467600"/>
              <a:gd name="connsiteY281" fmla="*/ 6440241 h 6858000"/>
              <a:gd name="connsiteX282" fmla="*/ 4477543 w 7467600"/>
              <a:gd name="connsiteY282" fmla="*/ 6674836 h 6858000"/>
              <a:gd name="connsiteX283" fmla="*/ 4329957 w 7467600"/>
              <a:gd name="connsiteY283" fmla="*/ 6858000 h 6858000"/>
              <a:gd name="connsiteX284" fmla="*/ 4218595 w 7467600"/>
              <a:gd name="connsiteY284" fmla="*/ 6858000 h 6858000"/>
              <a:gd name="connsiteX285" fmla="*/ 4368888 w 7467600"/>
              <a:gd name="connsiteY285" fmla="*/ 6668412 h 6858000"/>
              <a:gd name="connsiteX286" fmla="*/ 4563091 w 7467600"/>
              <a:gd name="connsiteY286" fmla="*/ 6442508 h 6858000"/>
              <a:gd name="connsiteX287" fmla="*/ 5387324 w 7467600"/>
              <a:gd name="connsiteY287" fmla="*/ 5705830 h 6858000"/>
              <a:gd name="connsiteX288" fmla="*/ 5073620 w 7467600"/>
              <a:gd name="connsiteY288" fmla="*/ 5955437 h 6858000"/>
              <a:gd name="connsiteX289" fmla="*/ 4689789 w 7467600"/>
              <a:gd name="connsiteY289" fmla="*/ 6268382 h 6858000"/>
              <a:gd name="connsiteX290" fmla="*/ 4418722 w 7467600"/>
              <a:gd name="connsiteY290" fmla="*/ 6570886 h 6858000"/>
              <a:gd name="connsiteX291" fmla="*/ 4214944 w 7467600"/>
              <a:gd name="connsiteY291" fmla="*/ 6858000 h 6858000"/>
              <a:gd name="connsiteX292" fmla="*/ 4177898 w 7467600"/>
              <a:gd name="connsiteY292" fmla="*/ 6858000 h 6858000"/>
              <a:gd name="connsiteX293" fmla="*/ 4391597 w 7467600"/>
              <a:gd name="connsiteY293" fmla="*/ 6556370 h 6858000"/>
              <a:gd name="connsiteX294" fmla="*/ 4668889 w 7467600"/>
              <a:gd name="connsiteY294" fmla="*/ 6246399 h 6858000"/>
              <a:gd name="connsiteX295" fmla="*/ 5055427 w 7467600"/>
              <a:gd name="connsiteY295" fmla="*/ 5931476 h 6858000"/>
              <a:gd name="connsiteX296" fmla="*/ 5371814 w 7467600"/>
              <a:gd name="connsiteY296" fmla="*/ 5678975 h 6858000"/>
              <a:gd name="connsiteX297" fmla="*/ 4987918 w 7467600"/>
              <a:gd name="connsiteY297" fmla="*/ 5838701 h 6858000"/>
              <a:gd name="connsiteX298" fmla="*/ 4317146 w 7467600"/>
              <a:gd name="connsiteY298" fmla="*/ 6587716 h 6858000"/>
              <a:gd name="connsiteX299" fmla="*/ 4171627 w 7467600"/>
              <a:gd name="connsiteY299" fmla="*/ 6858000 h 6858000"/>
              <a:gd name="connsiteX300" fmla="*/ 4081585 w 7467600"/>
              <a:gd name="connsiteY300" fmla="*/ 6858000 h 6858000"/>
              <a:gd name="connsiteX301" fmla="*/ 4238603 w 7467600"/>
              <a:gd name="connsiteY301" fmla="*/ 6559341 h 6858000"/>
              <a:gd name="connsiteX302" fmla="*/ 4778333 w 7467600"/>
              <a:gd name="connsiteY302" fmla="*/ 5873626 h 6858000"/>
              <a:gd name="connsiteX303" fmla="*/ 5414185 w 7467600"/>
              <a:gd name="connsiteY303" fmla="*/ 5573882 h 6858000"/>
              <a:gd name="connsiteX304" fmla="*/ 5959648 w 7467600"/>
              <a:gd name="connsiteY304" fmla="*/ 4760797 h 6858000"/>
              <a:gd name="connsiteX305" fmla="*/ 5355019 w 7467600"/>
              <a:gd name="connsiteY305" fmla="*/ 4734672 h 6858000"/>
              <a:gd name="connsiteX306" fmla="*/ 5083565 w 7467600"/>
              <a:gd name="connsiteY306" fmla="*/ 5179121 h 6858000"/>
              <a:gd name="connsiteX307" fmla="*/ 4713577 w 7467600"/>
              <a:gd name="connsiteY307" fmla="*/ 5616803 h 6858000"/>
              <a:gd name="connsiteX308" fmla="*/ 3989559 w 7467600"/>
              <a:gd name="connsiteY308" fmla="*/ 6145945 h 6858000"/>
              <a:gd name="connsiteX309" fmla="*/ 3939824 w 7467600"/>
              <a:gd name="connsiteY309" fmla="*/ 6066900 h 6858000"/>
              <a:gd name="connsiteX310" fmla="*/ 4584537 w 7467600"/>
              <a:gd name="connsiteY310" fmla="*/ 5324826 h 6858000"/>
              <a:gd name="connsiteX311" fmla="*/ 5037105 w 7467600"/>
              <a:gd name="connsiteY311" fmla="*/ 5088765 h 6858000"/>
              <a:gd name="connsiteX312" fmla="*/ 5039930 w 7467600"/>
              <a:gd name="connsiteY312" fmla="*/ 5089585 h 6858000"/>
              <a:gd name="connsiteX313" fmla="*/ 5263764 w 7467600"/>
              <a:gd name="connsiteY313" fmla="*/ 4735525 h 6858000"/>
              <a:gd name="connsiteX314" fmla="*/ 4086300 w 7467600"/>
              <a:gd name="connsiteY314" fmla="*/ 4884599 h 6858000"/>
              <a:gd name="connsiteX315" fmla="*/ 4085485 w 7467600"/>
              <a:gd name="connsiteY315" fmla="*/ 4899070 h 6858000"/>
              <a:gd name="connsiteX316" fmla="*/ 3871915 w 7467600"/>
              <a:gd name="connsiteY316" fmla="*/ 5253645 h 6858000"/>
              <a:gd name="connsiteX317" fmla="*/ 3799374 w 7467600"/>
              <a:gd name="connsiteY317" fmla="*/ 5466127 h 6858000"/>
              <a:gd name="connsiteX318" fmla="*/ 3498850 w 7467600"/>
              <a:gd name="connsiteY318" fmla="*/ 6661888 h 6858000"/>
              <a:gd name="connsiteX319" fmla="*/ 3399216 w 7467600"/>
              <a:gd name="connsiteY319" fmla="*/ 6858000 h 6858000"/>
              <a:gd name="connsiteX320" fmla="*/ 3303688 w 7467600"/>
              <a:gd name="connsiteY320" fmla="*/ 6858000 h 6858000"/>
              <a:gd name="connsiteX321" fmla="*/ 3391774 w 7467600"/>
              <a:gd name="connsiteY321" fmla="*/ 6697181 h 6858000"/>
              <a:gd name="connsiteX322" fmla="*/ 3735540 w 7467600"/>
              <a:gd name="connsiteY322" fmla="*/ 5546923 h 6858000"/>
              <a:gd name="connsiteX323" fmla="*/ 3729438 w 7467600"/>
              <a:gd name="connsiteY323" fmla="*/ 5569058 h 6858000"/>
              <a:gd name="connsiteX324" fmla="*/ 3707782 w 7467600"/>
              <a:gd name="connsiteY324" fmla="*/ 5644908 h 6858000"/>
              <a:gd name="connsiteX325" fmla="*/ 3583827 w 7467600"/>
              <a:gd name="connsiteY325" fmla="*/ 6039215 h 6858000"/>
              <a:gd name="connsiteX326" fmla="*/ 3547861 w 7467600"/>
              <a:gd name="connsiteY326" fmla="*/ 6129609 h 6858000"/>
              <a:gd name="connsiteX327" fmla="*/ 3490905 w 7467600"/>
              <a:gd name="connsiteY327" fmla="*/ 6277660 h 6858000"/>
              <a:gd name="connsiteX328" fmla="*/ 3455859 w 7467600"/>
              <a:gd name="connsiteY328" fmla="*/ 6391301 h 6858000"/>
              <a:gd name="connsiteX329" fmla="*/ 3429112 w 7467600"/>
              <a:gd name="connsiteY329" fmla="*/ 6479469 h 6858000"/>
              <a:gd name="connsiteX330" fmla="*/ 3304862 w 7467600"/>
              <a:gd name="connsiteY330" fmla="*/ 6796476 h 6858000"/>
              <a:gd name="connsiteX331" fmla="*/ 3276071 w 7467600"/>
              <a:gd name="connsiteY331" fmla="*/ 6858000 h 6858000"/>
              <a:gd name="connsiteX332" fmla="*/ 3240805 w 7467600"/>
              <a:gd name="connsiteY332" fmla="*/ 6858000 h 6858000"/>
              <a:gd name="connsiteX333" fmla="*/ 3275917 w 7467600"/>
              <a:gd name="connsiteY333" fmla="*/ 6783192 h 6858000"/>
              <a:gd name="connsiteX334" fmla="*/ 3399358 w 7467600"/>
              <a:gd name="connsiteY334" fmla="*/ 6469011 h 6858000"/>
              <a:gd name="connsiteX335" fmla="*/ 3425650 w 7467600"/>
              <a:gd name="connsiteY335" fmla="*/ 6381333 h 6858000"/>
              <a:gd name="connsiteX336" fmla="*/ 3460661 w 7467600"/>
              <a:gd name="connsiteY336" fmla="*/ 6266763 h 6858000"/>
              <a:gd name="connsiteX337" fmla="*/ 3518021 w 7467600"/>
              <a:gd name="connsiteY337" fmla="*/ 6117298 h 6858000"/>
              <a:gd name="connsiteX338" fmla="*/ 3554035 w 7467600"/>
              <a:gd name="connsiteY338" fmla="*/ 6027832 h 6858000"/>
              <a:gd name="connsiteX339" fmla="*/ 3677174 w 7467600"/>
              <a:gd name="connsiteY339" fmla="*/ 5636351 h 6858000"/>
              <a:gd name="connsiteX340" fmla="*/ 3698819 w 7467600"/>
              <a:gd name="connsiteY340" fmla="*/ 5560503 h 6858000"/>
              <a:gd name="connsiteX341" fmla="*/ 3702094 w 7467600"/>
              <a:gd name="connsiteY341" fmla="*/ 5549194 h 6858000"/>
              <a:gd name="connsiteX342" fmla="*/ 3398355 w 7467600"/>
              <a:gd name="connsiteY342" fmla="*/ 6094603 h 6858000"/>
              <a:gd name="connsiteX343" fmla="*/ 3193941 w 7467600"/>
              <a:gd name="connsiteY343" fmla="*/ 6798775 h 6858000"/>
              <a:gd name="connsiteX344" fmla="*/ 3184140 w 7467600"/>
              <a:gd name="connsiteY344" fmla="*/ 6858000 h 6858000"/>
              <a:gd name="connsiteX345" fmla="*/ 3099978 w 7467600"/>
              <a:gd name="connsiteY345" fmla="*/ 6858000 h 6858000"/>
              <a:gd name="connsiteX346" fmla="*/ 3101556 w 7467600"/>
              <a:gd name="connsiteY346" fmla="*/ 6843337 h 6858000"/>
              <a:gd name="connsiteX347" fmla="*/ 3370162 w 7467600"/>
              <a:gd name="connsiteY347" fmla="*/ 5785550 h 6858000"/>
              <a:gd name="connsiteX348" fmla="*/ 3746477 w 7467600"/>
              <a:gd name="connsiteY348" fmla="*/ 5377889 h 6858000"/>
              <a:gd name="connsiteX349" fmla="*/ 3863399 w 7467600"/>
              <a:gd name="connsiteY349" fmla="*/ 5087257 h 6858000"/>
              <a:gd name="connsiteX350" fmla="*/ 3968712 w 7467600"/>
              <a:gd name="connsiteY350" fmla="*/ 4913989 h 6858000"/>
              <a:gd name="connsiteX351" fmla="*/ 2792390 w 7467600"/>
              <a:gd name="connsiteY351" fmla="*/ 5382974 h 6858000"/>
              <a:gd name="connsiteX352" fmla="*/ 2714982 w 7467600"/>
              <a:gd name="connsiteY352" fmla="*/ 5427051 h 6858000"/>
              <a:gd name="connsiteX353" fmla="*/ 2813361 w 7467600"/>
              <a:gd name="connsiteY353" fmla="*/ 6023912 h 6858000"/>
              <a:gd name="connsiteX354" fmla="*/ 2688430 w 7467600"/>
              <a:gd name="connsiteY354" fmla="*/ 6801564 h 6858000"/>
              <a:gd name="connsiteX355" fmla="*/ 2629626 w 7467600"/>
              <a:gd name="connsiteY355" fmla="*/ 6763394 h 6858000"/>
              <a:gd name="connsiteX356" fmla="*/ 2565328 w 7467600"/>
              <a:gd name="connsiteY356" fmla="*/ 5516399 h 6858000"/>
              <a:gd name="connsiteX357" fmla="*/ 1922999 w 7467600"/>
              <a:gd name="connsiteY357" fmla="*/ 5980343 h 6858000"/>
              <a:gd name="connsiteX358" fmla="*/ 1950261 w 7467600"/>
              <a:gd name="connsiteY358" fmla="*/ 6405858 h 6858000"/>
              <a:gd name="connsiteX359" fmla="*/ 2365554 w 7467600"/>
              <a:gd name="connsiteY359" fmla="*/ 6759107 h 6858000"/>
              <a:gd name="connsiteX360" fmla="*/ 2424142 w 7467600"/>
              <a:gd name="connsiteY360" fmla="*/ 6858000 h 6858000"/>
              <a:gd name="connsiteX361" fmla="*/ 2395994 w 7467600"/>
              <a:gd name="connsiteY361" fmla="*/ 6858000 h 6858000"/>
              <a:gd name="connsiteX362" fmla="*/ 2392863 w 7467600"/>
              <a:gd name="connsiteY362" fmla="*/ 6852964 h 6858000"/>
              <a:gd name="connsiteX363" fmla="*/ 2017589 w 7467600"/>
              <a:gd name="connsiteY363" fmla="*/ 6493982 h 6858000"/>
              <a:gd name="connsiteX364" fmla="*/ 2147336 w 7467600"/>
              <a:gd name="connsiteY364" fmla="*/ 6594052 h 6858000"/>
              <a:gd name="connsiteX365" fmla="*/ 2207047 w 7467600"/>
              <a:gd name="connsiteY365" fmla="*/ 6654540 h 6858000"/>
              <a:gd name="connsiteX366" fmla="*/ 2299106 w 7467600"/>
              <a:gd name="connsiteY366" fmla="*/ 6778931 h 6858000"/>
              <a:gd name="connsiteX367" fmla="*/ 2314430 w 7467600"/>
              <a:gd name="connsiteY367" fmla="*/ 6801144 h 6858000"/>
              <a:gd name="connsiteX368" fmla="*/ 2352406 w 7467600"/>
              <a:gd name="connsiteY368" fmla="*/ 6858000 h 6858000"/>
              <a:gd name="connsiteX369" fmla="*/ 2314492 w 7467600"/>
              <a:gd name="connsiteY369" fmla="*/ 6858000 h 6858000"/>
              <a:gd name="connsiteX370" fmla="*/ 2288095 w 7467600"/>
              <a:gd name="connsiteY370" fmla="*/ 6818030 h 6858000"/>
              <a:gd name="connsiteX371" fmla="*/ 2272768 w 7467600"/>
              <a:gd name="connsiteY371" fmla="*/ 6795822 h 6858000"/>
              <a:gd name="connsiteX372" fmla="*/ 2182715 w 7467600"/>
              <a:gd name="connsiteY372" fmla="*/ 6675071 h 6858000"/>
              <a:gd name="connsiteX373" fmla="*/ 2032061 w 7467600"/>
              <a:gd name="connsiteY373" fmla="*/ 6541380 h 6858000"/>
              <a:gd name="connsiteX374" fmla="*/ 2257220 w 7467600"/>
              <a:gd name="connsiteY374" fmla="*/ 6826257 h 6858000"/>
              <a:gd name="connsiteX375" fmla="*/ 2281324 w 7467600"/>
              <a:gd name="connsiteY375" fmla="*/ 6858000 h 6858000"/>
              <a:gd name="connsiteX376" fmla="*/ 2242860 w 7467600"/>
              <a:gd name="connsiteY376" fmla="*/ 6858000 h 6858000"/>
              <a:gd name="connsiteX377" fmla="*/ 2232818 w 7467600"/>
              <a:gd name="connsiteY377" fmla="*/ 6844926 h 6858000"/>
              <a:gd name="connsiteX378" fmla="*/ 1990172 w 7467600"/>
              <a:gd name="connsiteY378" fmla="*/ 6542121 h 6858000"/>
              <a:gd name="connsiteX379" fmla="*/ 2124090 w 7467600"/>
              <a:gd name="connsiteY379" fmla="*/ 6761017 h 6858000"/>
              <a:gd name="connsiteX380" fmla="*/ 2200380 w 7467600"/>
              <a:gd name="connsiteY380" fmla="*/ 6858000 h 6858000"/>
              <a:gd name="connsiteX381" fmla="*/ 2147507 w 7467600"/>
              <a:gd name="connsiteY381" fmla="*/ 6858000 h 6858000"/>
              <a:gd name="connsiteX382" fmla="*/ 2070668 w 7467600"/>
              <a:gd name="connsiteY382" fmla="*/ 6761520 h 6858000"/>
              <a:gd name="connsiteX383" fmla="*/ 1975142 w 7467600"/>
              <a:gd name="connsiteY383" fmla="*/ 6585570 h 6858000"/>
              <a:gd name="connsiteX384" fmla="*/ 2050035 w 7467600"/>
              <a:gd name="connsiteY384" fmla="*/ 6813345 h 6858000"/>
              <a:gd name="connsiteX385" fmla="*/ 2063025 w 7467600"/>
              <a:gd name="connsiteY385" fmla="*/ 6858000 h 6858000"/>
              <a:gd name="connsiteX386" fmla="*/ 2021675 w 7467600"/>
              <a:gd name="connsiteY386" fmla="*/ 6858000 h 6858000"/>
              <a:gd name="connsiteX387" fmla="*/ 2019308 w 7467600"/>
              <a:gd name="connsiteY387" fmla="*/ 6847118 h 6858000"/>
              <a:gd name="connsiteX388" fmla="*/ 1938835 w 7467600"/>
              <a:gd name="connsiteY388" fmla="*/ 6551160 h 6858000"/>
              <a:gd name="connsiteX389" fmla="*/ 1953230 w 7467600"/>
              <a:gd name="connsiteY389" fmla="*/ 6759699 h 6858000"/>
              <a:gd name="connsiteX390" fmla="*/ 1956763 w 7467600"/>
              <a:gd name="connsiteY390" fmla="*/ 6778191 h 6858000"/>
              <a:gd name="connsiteX391" fmla="*/ 1967925 w 7467600"/>
              <a:gd name="connsiteY391" fmla="*/ 6858000 h 6858000"/>
              <a:gd name="connsiteX392" fmla="*/ 1936622 w 7467600"/>
              <a:gd name="connsiteY392" fmla="*/ 6858000 h 6858000"/>
              <a:gd name="connsiteX393" fmla="*/ 1926261 w 7467600"/>
              <a:gd name="connsiteY393" fmla="*/ 6784064 h 6858000"/>
              <a:gd name="connsiteX394" fmla="*/ 1922724 w 7467600"/>
              <a:gd name="connsiteY394" fmla="*/ 6765577 h 6858000"/>
              <a:gd name="connsiteX395" fmla="*/ 1904650 w 7467600"/>
              <a:gd name="connsiteY395" fmla="*/ 6639616 h 6858000"/>
              <a:gd name="connsiteX396" fmla="*/ 1885273 w 7467600"/>
              <a:gd name="connsiteY396" fmla="*/ 6858000 h 6858000"/>
              <a:gd name="connsiteX397" fmla="*/ 1854363 w 7467600"/>
              <a:gd name="connsiteY397" fmla="*/ 6858000 h 6858000"/>
              <a:gd name="connsiteX398" fmla="*/ 1880391 w 7467600"/>
              <a:gd name="connsiteY398" fmla="*/ 6603796 h 6858000"/>
              <a:gd name="connsiteX399" fmla="*/ 1818273 w 7467600"/>
              <a:gd name="connsiteY399" fmla="*/ 6715729 h 6858000"/>
              <a:gd name="connsiteX400" fmla="*/ 1794691 w 7467600"/>
              <a:gd name="connsiteY400" fmla="*/ 6843239 h 6858000"/>
              <a:gd name="connsiteX401" fmla="*/ 1794914 w 7467600"/>
              <a:gd name="connsiteY401" fmla="*/ 6858000 h 6858000"/>
              <a:gd name="connsiteX402" fmla="*/ 1746128 w 7467600"/>
              <a:gd name="connsiteY402" fmla="*/ 6858000 h 6858000"/>
              <a:gd name="connsiteX403" fmla="*/ 1753934 w 7467600"/>
              <a:gd name="connsiteY403" fmla="*/ 6724796 h 6858000"/>
              <a:gd name="connsiteX404" fmla="*/ 1792053 w 7467600"/>
              <a:gd name="connsiteY404" fmla="*/ 6572396 h 6858000"/>
              <a:gd name="connsiteX405" fmla="*/ 1862248 w 7467600"/>
              <a:gd name="connsiteY405" fmla="*/ 6266397 h 6858000"/>
              <a:gd name="connsiteX406" fmla="*/ 1862250 w 7467600"/>
              <a:gd name="connsiteY406" fmla="*/ 6033531 h 6858000"/>
              <a:gd name="connsiteX407" fmla="*/ 1211999 w 7467600"/>
              <a:gd name="connsiteY407" fmla="*/ 6683610 h 6858000"/>
              <a:gd name="connsiteX408" fmla="*/ 1213266 w 7467600"/>
              <a:gd name="connsiteY408" fmla="*/ 6691947 h 6858000"/>
              <a:gd name="connsiteX409" fmla="*/ 1203370 w 7467600"/>
              <a:gd name="connsiteY409" fmla="*/ 6850676 h 6858000"/>
              <a:gd name="connsiteX410" fmla="*/ 1203671 w 7467600"/>
              <a:gd name="connsiteY410" fmla="*/ 6858000 h 6858000"/>
              <a:gd name="connsiteX411" fmla="*/ 1143180 w 7467600"/>
              <a:gd name="connsiteY411" fmla="*/ 6858000 h 6858000"/>
              <a:gd name="connsiteX412" fmla="*/ 1142176 w 7467600"/>
              <a:gd name="connsiteY412" fmla="*/ 6766045 h 6858000"/>
              <a:gd name="connsiteX413" fmla="*/ 1067484 w 7467600"/>
              <a:gd name="connsiteY413" fmla="*/ 6858000 h 6858000"/>
              <a:gd name="connsiteX414" fmla="*/ 953928 w 7467600"/>
              <a:gd name="connsiteY414" fmla="*/ 6858000 h 6858000"/>
              <a:gd name="connsiteX415" fmla="*/ 959715 w 7467600"/>
              <a:gd name="connsiteY415" fmla="*/ 6850185 h 6858000"/>
              <a:gd name="connsiteX416" fmla="*/ 1483788 w 7467600"/>
              <a:gd name="connsiteY416" fmla="*/ 6259174 h 6858000"/>
              <a:gd name="connsiteX417" fmla="*/ 1100671 w 7467600"/>
              <a:gd name="connsiteY417" fmla="*/ 6252137 h 6858000"/>
              <a:gd name="connsiteX418" fmla="*/ 1090144 w 7467600"/>
              <a:gd name="connsiteY418" fmla="*/ 6256748 h 6858000"/>
              <a:gd name="connsiteX419" fmla="*/ 1095872 w 7467600"/>
              <a:gd name="connsiteY419" fmla="*/ 6271892 h 6858000"/>
              <a:gd name="connsiteX420" fmla="*/ 262785 w 7467600"/>
              <a:gd name="connsiteY420" fmla="*/ 6845450 h 6858000"/>
              <a:gd name="connsiteX421" fmla="*/ 209968 w 7467600"/>
              <a:gd name="connsiteY421" fmla="*/ 6770713 h 6858000"/>
              <a:gd name="connsiteX422" fmla="*/ 873460 w 7467600"/>
              <a:gd name="connsiteY422" fmla="*/ 6253768 h 6858000"/>
              <a:gd name="connsiteX423" fmla="*/ 192686 w 7467600"/>
              <a:gd name="connsiteY423" fmla="*/ 5849257 h 6858000"/>
              <a:gd name="connsiteX424" fmla="*/ 4696 w 7467600"/>
              <a:gd name="connsiteY424" fmla="*/ 5697668 h 6858000"/>
              <a:gd name="connsiteX425" fmla="*/ 0 w 7467600"/>
              <a:gd name="connsiteY425" fmla="*/ 5689984 h 6858000"/>
              <a:gd name="connsiteX426" fmla="*/ 0 w 7467600"/>
              <a:gd name="connsiteY426" fmla="*/ 5513472 h 6858000"/>
              <a:gd name="connsiteX427" fmla="*/ 174101 w 7467600"/>
              <a:gd name="connsiteY427" fmla="*/ 5620277 h 6858000"/>
              <a:gd name="connsiteX428" fmla="*/ 891800 w 7467600"/>
              <a:gd name="connsiteY428" fmla="*/ 6036935 h 6858000"/>
              <a:gd name="connsiteX429" fmla="*/ 1072219 w 7467600"/>
              <a:gd name="connsiteY429" fmla="*/ 6169443 h 6858000"/>
              <a:gd name="connsiteX430" fmla="*/ 1074117 w 7467600"/>
              <a:gd name="connsiteY430" fmla="*/ 6170301 h 6858000"/>
              <a:gd name="connsiteX431" fmla="*/ 1083114 w 7467600"/>
              <a:gd name="connsiteY431" fmla="*/ 6174131 h 6858000"/>
              <a:gd name="connsiteX432" fmla="*/ 1543010 w 7467600"/>
              <a:gd name="connsiteY432" fmla="*/ 6191140 h 6858000"/>
              <a:gd name="connsiteX433" fmla="*/ 1551080 w 7467600"/>
              <a:gd name="connsiteY433" fmla="*/ 6195006 h 6858000"/>
              <a:gd name="connsiteX434" fmla="*/ 2345443 w 7467600"/>
              <a:gd name="connsiteY434" fmla="*/ 5549882 h 6858000"/>
              <a:gd name="connsiteX435" fmla="*/ 1721499 w 7467600"/>
              <a:gd name="connsiteY435" fmla="*/ 5599969 h 6858000"/>
              <a:gd name="connsiteX436" fmla="*/ 767716 w 7467600"/>
              <a:gd name="connsiteY436" fmla="*/ 5472768 h 6858000"/>
              <a:gd name="connsiteX437" fmla="*/ 722147 w 7467600"/>
              <a:gd name="connsiteY437" fmla="*/ 5393091 h 6858000"/>
              <a:gd name="connsiteX438" fmla="*/ 1485552 w 7467600"/>
              <a:gd name="connsiteY438" fmla="*/ 5313202 h 6858000"/>
              <a:gd name="connsiteX439" fmla="*/ 2143004 w 7467600"/>
              <a:gd name="connsiteY439" fmla="*/ 5402420 h 6858000"/>
              <a:gd name="connsiteX440" fmla="*/ 1933391 w 7467600"/>
              <a:gd name="connsiteY440" fmla="*/ 5156971 h 6858000"/>
              <a:gd name="connsiteX441" fmla="*/ 1827118 w 7467600"/>
              <a:gd name="connsiteY441" fmla="*/ 4968410 h 6858000"/>
              <a:gd name="connsiteX442" fmla="*/ 1837349 w 7467600"/>
              <a:gd name="connsiteY442" fmla="*/ 4956357 h 6858000"/>
              <a:gd name="connsiteX443" fmla="*/ 2162835 w 7467600"/>
              <a:gd name="connsiteY443" fmla="*/ 5187853 h 6858000"/>
              <a:gd name="connsiteX444" fmla="*/ 2257167 w 7467600"/>
              <a:gd name="connsiteY444" fmla="*/ 5462123 h 6858000"/>
              <a:gd name="connsiteX445" fmla="*/ 2261598 w 7467600"/>
              <a:gd name="connsiteY445" fmla="*/ 5467998 h 6858000"/>
              <a:gd name="connsiteX446" fmla="*/ 2437177 w 7467600"/>
              <a:gd name="connsiteY446" fmla="*/ 5479608 h 6858000"/>
              <a:gd name="connsiteX447" fmla="*/ 2445247 w 7467600"/>
              <a:gd name="connsiteY447" fmla="*/ 5483476 h 6858000"/>
              <a:gd name="connsiteX448" fmla="*/ 2743626 w 7467600"/>
              <a:gd name="connsiteY448" fmla="*/ 5304819 h 6858000"/>
              <a:gd name="connsiteX449" fmla="*/ 3048102 w 7467600"/>
              <a:gd name="connsiteY449" fmla="*/ 5150595 h 6858000"/>
              <a:gd name="connsiteX450" fmla="*/ 1799414 w 7467600"/>
              <a:gd name="connsiteY450" fmla="*/ 4694732 h 6858000"/>
              <a:gd name="connsiteX451" fmla="*/ 1771735 w 7467600"/>
              <a:gd name="connsiteY451" fmla="*/ 4619929 h 6858000"/>
              <a:gd name="connsiteX452" fmla="*/ 3104273 w 7467600"/>
              <a:gd name="connsiteY452" fmla="*/ 5076159 h 6858000"/>
              <a:gd name="connsiteX453" fmla="*/ 3113245 w 7467600"/>
              <a:gd name="connsiteY453" fmla="*/ 5090705 h 6858000"/>
              <a:gd name="connsiteX454" fmla="*/ 3126294 w 7467600"/>
              <a:gd name="connsiteY454" fmla="*/ 5114400 h 6858000"/>
              <a:gd name="connsiteX455" fmla="*/ 3937433 w 7467600"/>
              <a:gd name="connsiteY455" fmla="*/ 4830473 h 6858000"/>
              <a:gd name="connsiteX456" fmla="*/ 3590475 w 7467600"/>
              <a:gd name="connsiteY456" fmla="*/ 4597974 h 6858000"/>
              <a:gd name="connsiteX457" fmla="*/ 3100264 w 7467600"/>
              <a:gd name="connsiteY457" fmla="*/ 4579845 h 6858000"/>
              <a:gd name="connsiteX458" fmla="*/ 2183576 w 7467600"/>
              <a:gd name="connsiteY458" fmla="*/ 4227150 h 6858000"/>
              <a:gd name="connsiteX459" fmla="*/ 2151029 w 7467600"/>
              <a:gd name="connsiteY459" fmla="*/ 4146947 h 6858000"/>
              <a:gd name="connsiteX460" fmla="*/ 3563434 w 7467600"/>
              <a:gd name="connsiteY460" fmla="*/ 4469115 h 6858000"/>
              <a:gd name="connsiteX461" fmla="*/ 3177952 w 7467600"/>
              <a:gd name="connsiteY461" fmla="*/ 3657386 h 6858000"/>
              <a:gd name="connsiteX462" fmla="*/ 3189263 w 7467600"/>
              <a:gd name="connsiteY462" fmla="*/ 3625726 h 6858000"/>
              <a:gd name="connsiteX463" fmla="*/ 3560912 w 7467600"/>
              <a:gd name="connsiteY463" fmla="*/ 4079863 h 6858000"/>
              <a:gd name="connsiteX464" fmla="*/ 3626636 w 7467600"/>
              <a:gd name="connsiteY464" fmla="*/ 4512230 h 6858000"/>
              <a:gd name="connsiteX465" fmla="*/ 3653088 w 7467600"/>
              <a:gd name="connsiteY465" fmla="*/ 4521417 h 6858000"/>
              <a:gd name="connsiteX466" fmla="*/ 3988128 w 7467600"/>
              <a:gd name="connsiteY466" fmla="*/ 4817267 h 6858000"/>
              <a:gd name="connsiteX467" fmla="*/ 4830582 w 7467600"/>
              <a:gd name="connsiteY467" fmla="*/ 4676000 h 6858000"/>
              <a:gd name="connsiteX468" fmla="*/ 4830100 w 7467600"/>
              <a:gd name="connsiteY468" fmla="*/ 4675554 h 6858000"/>
              <a:gd name="connsiteX469" fmla="*/ 4036318 w 7467600"/>
              <a:gd name="connsiteY469" fmla="*/ 4147013 h 6858000"/>
              <a:gd name="connsiteX470" fmla="*/ 3432098 w 7467600"/>
              <a:gd name="connsiteY470" fmla="*/ 3537312 h 6858000"/>
              <a:gd name="connsiteX471" fmla="*/ 3446761 w 7467600"/>
              <a:gd name="connsiteY471" fmla="*/ 3461278 h 6858000"/>
              <a:gd name="connsiteX472" fmla="*/ 4419733 w 7467600"/>
              <a:gd name="connsiteY472" fmla="*/ 3963555 h 6858000"/>
              <a:gd name="connsiteX473" fmla="*/ 4781371 w 7467600"/>
              <a:gd name="connsiteY473" fmla="*/ 4458604 h 6858000"/>
              <a:gd name="connsiteX474" fmla="*/ 4780440 w 7467600"/>
              <a:gd name="connsiteY474" fmla="*/ 4470290 h 6858000"/>
              <a:gd name="connsiteX475" fmla="*/ 4898954 w 7467600"/>
              <a:gd name="connsiteY475" fmla="*/ 4662092 h 6858000"/>
              <a:gd name="connsiteX476" fmla="*/ 4900699 w 7467600"/>
              <a:gd name="connsiteY476" fmla="*/ 4670867 h 6858000"/>
              <a:gd name="connsiteX477" fmla="*/ 5714511 w 7467600"/>
              <a:gd name="connsiteY477" fmla="*/ 4663483 h 6858000"/>
              <a:gd name="connsiteX478" fmla="*/ 5464793 w 7467600"/>
              <a:gd name="connsiteY478" fmla="*/ 4393556 h 6858000"/>
              <a:gd name="connsiteX479" fmla="*/ 5461897 w 7467600"/>
              <a:gd name="connsiteY479" fmla="*/ 4390879 h 6858000"/>
              <a:gd name="connsiteX480" fmla="*/ 4294126 w 7467600"/>
              <a:gd name="connsiteY480" fmla="*/ 3303048 h 6858000"/>
              <a:gd name="connsiteX481" fmla="*/ 4305321 w 7467600"/>
              <a:gd name="connsiteY481" fmla="*/ 3256953 h 6858000"/>
              <a:gd name="connsiteX482" fmla="*/ 4949299 w 7467600"/>
              <a:gd name="connsiteY482" fmla="*/ 3766336 h 6858000"/>
              <a:gd name="connsiteX483" fmla="*/ 5291452 w 7467600"/>
              <a:gd name="connsiteY483" fmla="*/ 4076801 h 6858000"/>
              <a:gd name="connsiteX484" fmla="*/ 5434998 w 7467600"/>
              <a:gd name="connsiteY484" fmla="*/ 4254100 h 6858000"/>
              <a:gd name="connsiteX485" fmla="*/ 5351015 w 7467600"/>
              <a:gd name="connsiteY485" fmla="*/ 3760989 h 6858000"/>
              <a:gd name="connsiteX486" fmla="*/ 5413780 w 7467600"/>
              <a:gd name="connsiteY486" fmla="*/ 2966265 h 6858000"/>
              <a:gd name="connsiteX487" fmla="*/ 5425627 w 7467600"/>
              <a:gd name="connsiteY487" fmla="*/ 2954192 h 6858000"/>
              <a:gd name="connsiteX488" fmla="*/ 6604735 w 7467600"/>
              <a:gd name="connsiteY488" fmla="*/ 2041381 h 6858000"/>
              <a:gd name="connsiteX489" fmla="*/ 7204487 w 7467600"/>
              <a:gd name="connsiteY489" fmla="*/ 2742112 h 6858000"/>
              <a:gd name="connsiteX490" fmla="*/ 7131592 w 7467600"/>
              <a:gd name="connsiteY490" fmla="*/ 2672096 h 6858000"/>
              <a:gd name="connsiteX491" fmla="*/ 6996344 w 7467600"/>
              <a:gd name="connsiteY491" fmla="*/ 2518310 h 6858000"/>
              <a:gd name="connsiteX492" fmla="*/ 6735495 w 7467600"/>
              <a:gd name="connsiteY492" fmla="*/ 2196890 h 6858000"/>
              <a:gd name="connsiteX493" fmla="*/ 6721901 w 7467600"/>
              <a:gd name="connsiteY493" fmla="*/ 2179274 h 6858000"/>
              <a:gd name="connsiteX494" fmla="*/ 6604735 w 7467600"/>
              <a:gd name="connsiteY494" fmla="*/ 2041381 h 6858000"/>
              <a:gd name="connsiteX495" fmla="*/ 6591670 w 7467600"/>
              <a:gd name="connsiteY495" fmla="*/ 1988277 h 6858000"/>
              <a:gd name="connsiteX496" fmla="*/ 6747349 w 7467600"/>
              <a:gd name="connsiteY496" fmla="*/ 2160069 h 6858000"/>
              <a:gd name="connsiteX497" fmla="*/ 6760943 w 7467600"/>
              <a:gd name="connsiteY497" fmla="*/ 2177686 h 6858000"/>
              <a:gd name="connsiteX498" fmla="*/ 7021065 w 7467600"/>
              <a:gd name="connsiteY498" fmla="*/ 2498102 h 6858000"/>
              <a:gd name="connsiteX499" fmla="*/ 7155223 w 7467600"/>
              <a:gd name="connsiteY499" fmla="*/ 2650386 h 6858000"/>
              <a:gd name="connsiteX500" fmla="*/ 7203167 w 7467600"/>
              <a:gd name="connsiteY500" fmla="*/ 2697288 h 6858000"/>
              <a:gd name="connsiteX501" fmla="*/ 6937703 w 7467600"/>
              <a:gd name="connsiteY501" fmla="*/ 2321981 h 6858000"/>
              <a:gd name="connsiteX502" fmla="*/ 6591670 w 7467600"/>
              <a:gd name="connsiteY502" fmla="*/ 1988277 h 6858000"/>
              <a:gd name="connsiteX503" fmla="*/ 5798671 w 7467600"/>
              <a:gd name="connsiteY503" fmla="*/ 1981601 h 6858000"/>
              <a:gd name="connsiteX504" fmla="*/ 5754709 w 7467600"/>
              <a:gd name="connsiteY504" fmla="*/ 2071454 h 6858000"/>
              <a:gd name="connsiteX505" fmla="*/ 5763044 w 7467600"/>
              <a:gd name="connsiteY505" fmla="*/ 2842206 h 6858000"/>
              <a:gd name="connsiteX506" fmla="*/ 5764974 w 7467600"/>
              <a:gd name="connsiteY506" fmla="*/ 2799609 h 6858000"/>
              <a:gd name="connsiteX507" fmla="*/ 5767665 w 7467600"/>
              <a:gd name="connsiteY507" fmla="*/ 2666409 h 6858000"/>
              <a:gd name="connsiteX508" fmla="*/ 5763055 w 7467600"/>
              <a:gd name="connsiteY508" fmla="*/ 2579705 h 6858000"/>
              <a:gd name="connsiteX509" fmla="*/ 5758079 w 7467600"/>
              <a:gd name="connsiteY509" fmla="*/ 2492508 h 6858000"/>
              <a:gd name="connsiteX510" fmla="*/ 5779325 w 7467600"/>
              <a:gd name="connsiteY510" fmla="*/ 2197069 h 6858000"/>
              <a:gd name="connsiteX511" fmla="*/ 5798671 w 7467600"/>
              <a:gd name="connsiteY511" fmla="*/ 1981601 h 6858000"/>
              <a:gd name="connsiteX512" fmla="*/ 5829202 w 7467600"/>
              <a:gd name="connsiteY512" fmla="*/ 1971679 h 6858000"/>
              <a:gd name="connsiteX513" fmla="*/ 5809558 w 7467600"/>
              <a:gd name="connsiteY513" fmla="*/ 2198043 h 6858000"/>
              <a:gd name="connsiteX514" fmla="*/ 5788653 w 7467600"/>
              <a:gd name="connsiteY514" fmla="*/ 2489430 h 6858000"/>
              <a:gd name="connsiteX515" fmla="*/ 5793439 w 7467600"/>
              <a:gd name="connsiteY515" fmla="*/ 2575235 h 6858000"/>
              <a:gd name="connsiteX516" fmla="*/ 5796837 w 7467600"/>
              <a:gd name="connsiteY516" fmla="*/ 2637633 h 6858000"/>
              <a:gd name="connsiteX517" fmla="*/ 5818614 w 7467600"/>
              <a:gd name="connsiteY517" fmla="*/ 2473055 h 6858000"/>
              <a:gd name="connsiteX518" fmla="*/ 5829202 w 7467600"/>
              <a:gd name="connsiteY518" fmla="*/ 1971679 h 6858000"/>
              <a:gd name="connsiteX519" fmla="*/ 5911389 w 7467600"/>
              <a:gd name="connsiteY519" fmla="*/ 1898371 h 6858000"/>
              <a:gd name="connsiteX520" fmla="*/ 6237627 w 7467600"/>
              <a:gd name="connsiteY520" fmla="*/ 2231921 h 6858000"/>
              <a:gd name="connsiteX521" fmla="*/ 5911389 w 7467600"/>
              <a:gd name="connsiteY521" fmla="*/ 1898371 h 6858000"/>
              <a:gd name="connsiteX522" fmla="*/ 6944437 w 7467600"/>
              <a:gd name="connsiteY522" fmla="*/ 1575402 h 6858000"/>
              <a:gd name="connsiteX523" fmla="*/ 6304730 w 7467600"/>
              <a:gd name="connsiteY523" fmla="*/ 1766654 h 6858000"/>
              <a:gd name="connsiteX524" fmla="*/ 6944437 w 7467600"/>
              <a:gd name="connsiteY524" fmla="*/ 1575402 h 6858000"/>
              <a:gd name="connsiteX525" fmla="*/ 7019523 w 7467600"/>
              <a:gd name="connsiteY525" fmla="*/ 1519450 h 6858000"/>
              <a:gd name="connsiteX526" fmla="*/ 6298091 w 7467600"/>
              <a:gd name="connsiteY526" fmla="*/ 1737122 h 6858000"/>
              <a:gd name="connsiteX527" fmla="*/ 7019523 w 7467600"/>
              <a:gd name="connsiteY527" fmla="*/ 1519450 h 6858000"/>
              <a:gd name="connsiteX528" fmla="*/ 2399523 w 7467600"/>
              <a:gd name="connsiteY528" fmla="*/ 1428234 h 6858000"/>
              <a:gd name="connsiteX529" fmla="*/ 2224982 w 7467600"/>
              <a:gd name="connsiteY529" fmla="*/ 1826201 h 6858000"/>
              <a:gd name="connsiteX530" fmla="*/ 2096099 w 7467600"/>
              <a:gd name="connsiteY530" fmla="*/ 2345900 h 6858000"/>
              <a:gd name="connsiteX531" fmla="*/ 2283317 w 7467600"/>
              <a:gd name="connsiteY531" fmla="*/ 1796925 h 6858000"/>
              <a:gd name="connsiteX532" fmla="*/ 2399523 w 7467600"/>
              <a:gd name="connsiteY532" fmla="*/ 1428234 h 6858000"/>
              <a:gd name="connsiteX533" fmla="*/ 2448558 w 7467600"/>
              <a:gd name="connsiteY533" fmla="*/ 1373435 h 6858000"/>
              <a:gd name="connsiteX534" fmla="*/ 2312521 w 7467600"/>
              <a:gd name="connsiteY534" fmla="*/ 1806140 h 6858000"/>
              <a:gd name="connsiteX535" fmla="*/ 2127533 w 7467600"/>
              <a:gd name="connsiteY535" fmla="*/ 2348380 h 6858000"/>
              <a:gd name="connsiteX536" fmla="*/ 2358080 w 7467600"/>
              <a:gd name="connsiteY536" fmla="*/ 1866134 h 6858000"/>
              <a:gd name="connsiteX537" fmla="*/ 2407436 w 7467600"/>
              <a:gd name="connsiteY537" fmla="*/ 1651070 h 6858000"/>
              <a:gd name="connsiteX538" fmla="*/ 2448558 w 7467600"/>
              <a:gd name="connsiteY538" fmla="*/ 1373435 h 6858000"/>
              <a:gd name="connsiteX539" fmla="*/ 278707 w 7467600"/>
              <a:gd name="connsiteY539" fmla="*/ 1352270 h 6858000"/>
              <a:gd name="connsiteX540" fmla="*/ 321570 w 7467600"/>
              <a:gd name="connsiteY540" fmla="*/ 1861610 h 6858000"/>
              <a:gd name="connsiteX541" fmla="*/ 294281 w 7467600"/>
              <a:gd name="connsiteY541" fmla="*/ 1440658 h 6858000"/>
              <a:gd name="connsiteX542" fmla="*/ 278707 w 7467600"/>
              <a:gd name="connsiteY542" fmla="*/ 1352270 h 6858000"/>
              <a:gd name="connsiteX543" fmla="*/ 1423821 w 7467600"/>
              <a:gd name="connsiteY543" fmla="*/ 1351958 h 6858000"/>
              <a:gd name="connsiteX544" fmla="*/ 1638521 w 7467600"/>
              <a:gd name="connsiteY544" fmla="*/ 1908470 h 6858000"/>
              <a:gd name="connsiteX545" fmla="*/ 1754199 w 7467600"/>
              <a:gd name="connsiteY545" fmla="*/ 2149284 h 6858000"/>
              <a:gd name="connsiteX546" fmla="*/ 1908359 w 7467600"/>
              <a:gd name="connsiteY546" fmla="*/ 2364988 h 6858000"/>
              <a:gd name="connsiteX547" fmla="*/ 1647661 w 7467600"/>
              <a:gd name="connsiteY547" fmla="*/ 1825945 h 6858000"/>
              <a:gd name="connsiteX548" fmla="*/ 1423821 w 7467600"/>
              <a:gd name="connsiteY548" fmla="*/ 1351958 h 6858000"/>
              <a:gd name="connsiteX549" fmla="*/ 1431890 w 7467600"/>
              <a:gd name="connsiteY549" fmla="*/ 1306475 h 6858000"/>
              <a:gd name="connsiteX550" fmla="*/ 1507597 w 7467600"/>
              <a:gd name="connsiteY550" fmla="*/ 1446132 h 6858000"/>
              <a:gd name="connsiteX551" fmla="*/ 1674586 w 7467600"/>
              <a:gd name="connsiteY551" fmla="*/ 1813832 h 6858000"/>
              <a:gd name="connsiteX552" fmla="*/ 1815950 w 7467600"/>
              <a:gd name="connsiteY552" fmla="*/ 2128564 h 6858000"/>
              <a:gd name="connsiteX553" fmla="*/ 1984242 w 7467600"/>
              <a:gd name="connsiteY553" fmla="*/ 2430829 h 6858000"/>
              <a:gd name="connsiteX554" fmla="*/ 2014023 w 7467600"/>
              <a:gd name="connsiteY554" fmla="*/ 2450995 h 6858000"/>
              <a:gd name="connsiteX555" fmla="*/ 1747337 w 7467600"/>
              <a:gd name="connsiteY555" fmla="*/ 1855264 h 6858000"/>
              <a:gd name="connsiteX556" fmla="*/ 1533749 w 7467600"/>
              <a:gd name="connsiteY556" fmla="*/ 1478656 h 6858000"/>
              <a:gd name="connsiteX557" fmla="*/ 1431890 w 7467600"/>
              <a:gd name="connsiteY557" fmla="*/ 1306475 h 6858000"/>
              <a:gd name="connsiteX558" fmla="*/ 5052692 w 7467600"/>
              <a:gd name="connsiteY558" fmla="*/ 1292994 h 6858000"/>
              <a:gd name="connsiteX559" fmla="*/ 5200661 w 7467600"/>
              <a:gd name="connsiteY559" fmla="*/ 1635186 h 6858000"/>
              <a:gd name="connsiteX560" fmla="*/ 5297138 w 7467600"/>
              <a:gd name="connsiteY560" fmla="*/ 1906351 h 6858000"/>
              <a:gd name="connsiteX561" fmla="*/ 5052692 w 7467600"/>
              <a:gd name="connsiteY561" fmla="*/ 1292994 h 6858000"/>
              <a:gd name="connsiteX562" fmla="*/ 5009948 w 7467600"/>
              <a:gd name="connsiteY562" fmla="*/ 1273619 h 6858000"/>
              <a:gd name="connsiteX563" fmla="*/ 5121777 w 7467600"/>
              <a:gd name="connsiteY563" fmla="*/ 1654213 h 6858000"/>
              <a:gd name="connsiteX564" fmla="*/ 5293545 w 7467600"/>
              <a:gd name="connsiteY564" fmla="*/ 2072247 h 6858000"/>
              <a:gd name="connsiteX565" fmla="*/ 5294042 w 7467600"/>
              <a:gd name="connsiteY565" fmla="*/ 2065019 h 6858000"/>
              <a:gd name="connsiteX566" fmla="*/ 5171936 w 7467600"/>
              <a:gd name="connsiteY566" fmla="*/ 1647613 h 6858000"/>
              <a:gd name="connsiteX567" fmla="*/ 5009948 w 7467600"/>
              <a:gd name="connsiteY567" fmla="*/ 1273619 h 6858000"/>
              <a:gd name="connsiteX568" fmla="*/ 655236 w 7467600"/>
              <a:gd name="connsiteY568" fmla="*/ 1268632 h 6858000"/>
              <a:gd name="connsiteX569" fmla="*/ 839521 w 7467600"/>
              <a:gd name="connsiteY569" fmla="*/ 1685315 h 6858000"/>
              <a:gd name="connsiteX570" fmla="*/ 1109416 w 7467600"/>
              <a:gd name="connsiteY570" fmla="*/ 2061663 h 6858000"/>
              <a:gd name="connsiteX571" fmla="*/ 1298300 w 7467600"/>
              <a:gd name="connsiteY571" fmla="*/ 2247742 h 6858000"/>
              <a:gd name="connsiteX572" fmla="*/ 1125871 w 7467600"/>
              <a:gd name="connsiteY572" fmla="*/ 1989513 h 6858000"/>
              <a:gd name="connsiteX573" fmla="*/ 981574 w 7467600"/>
              <a:gd name="connsiteY573" fmla="*/ 1783157 h 6858000"/>
              <a:gd name="connsiteX574" fmla="*/ 922198 w 7467600"/>
              <a:gd name="connsiteY574" fmla="*/ 1677437 h 6858000"/>
              <a:gd name="connsiteX575" fmla="*/ 869293 w 7467600"/>
              <a:gd name="connsiteY575" fmla="*/ 1583214 h 6858000"/>
              <a:gd name="connsiteX576" fmla="*/ 751431 w 7467600"/>
              <a:gd name="connsiteY576" fmla="*/ 1405731 h 6858000"/>
              <a:gd name="connsiteX577" fmla="*/ 655236 w 7467600"/>
              <a:gd name="connsiteY577" fmla="*/ 1268632 h 6858000"/>
              <a:gd name="connsiteX578" fmla="*/ 6516292 w 7467600"/>
              <a:gd name="connsiteY578" fmla="*/ 1263064 h 6858000"/>
              <a:gd name="connsiteX579" fmla="*/ 5736320 w 7467600"/>
              <a:gd name="connsiteY579" fmla="*/ 1501803 h 6858000"/>
              <a:gd name="connsiteX580" fmla="*/ 6516292 w 7467600"/>
              <a:gd name="connsiteY580" fmla="*/ 1263064 h 6858000"/>
              <a:gd name="connsiteX581" fmla="*/ 291466 w 7467600"/>
              <a:gd name="connsiteY581" fmla="*/ 1250369 h 6858000"/>
              <a:gd name="connsiteX582" fmla="*/ 323180 w 7467600"/>
              <a:gd name="connsiteY582" fmla="*/ 1435283 h 6858000"/>
              <a:gd name="connsiteX583" fmla="*/ 349381 w 7467600"/>
              <a:gd name="connsiteY583" fmla="*/ 1875041 h 6858000"/>
              <a:gd name="connsiteX584" fmla="*/ 374363 w 7467600"/>
              <a:gd name="connsiteY584" fmla="*/ 1506494 h 6858000"/>
              <a:gd name="connsiteX585" fmla="*/ 302168 w 7467600"/>
              <a:gd name="connsiteY585" fmla="*/ 1274495 h 6858000"/>
              <a:gd name="connsiteX586" fmla="*/ 291466 w 7467600"/>
              <a:gd name="connsiteY586" fmla="*/ 1250369 h 6858000"/>
              <a:gd name="connsiteX587" fmla="*/ 678222 w 7467600"/>
              <a:gd name="connsiteY587" fmla="*/ 1248670 h 6858000"/>
              <a:gd name="connsiteX588" fmla="*/ 775536 w 7467600"/>
              <a:gd name="connsiteY588" fmla="*/ 1388015 h 6858000"/>
              <a:gd name="connsiteX589" fmla="*/ 894529 w 7467600"/>
              <a:gd name="connsiteY589" fmla="*/ 1567739 h 6858000"/>
              <a:gd name="connsiteX590" fmla="*/ 948000 w 7467600"/>
              <a:gd name="connsiteY590" fmla="*/ 1663088 h 6858000"/>
              <a:gd name="connsiteX591" fmla="*/ 1006812 w 7467600"/>
              <a:gd name="connsiteY591" fmla="*/ 1767683 h 6858000"/>
              <a:gd name="connsiteX592" fmla="*/ 1149133 w 7467600"/>
              <a:gd name="connsiteY592" fmla="*/ 1971513 h 6858000"/>
              <a:gd name="connsiteX593" fmla="*/ 1333952 w 7467600"/>
              <a:gd name="connsiteY593" fmla="*/ 2251620 h 6858000"/>
              <a:gd name="connsiteX594" fmla="*/ 1337329 w 7467600"/>
              <a:gd name="connsiteY594" fmla="*/ 2258350 h 6858000"/>
              <a:gd name="connsiteX595" fmla="*/ 1014726 w 7467600"/>
              <a:gd name="connsiteY595" fmla="*/ 1615556 h 6858000"/>
              <a:gd name="connsiteX596" fmla="*/ 678222 w 7467600"/>
              <a:gd name="connsiteY596" fmla="*/ 1248670 h 6858000"/>
              <a:gd name="connsiteX597" fmla="*/ 6691602 w 7467600"/>
              <a:gd name="connsiteY597" fmla="*/ 1140573 h 6858000"/>
              <a:gd name="connsiteX598" fmla="*/ 6571100 w 7467600"/>
              <a:gd name="connsiteY598" fmla="*/ 1183662 h 6858000"/>
              <a:gd name="connsiteX599" fmla="*/ 6241687 w 7467600"/>
              <a:gd name="connsiteY599" fmla="*/ 1257600 h 6858000"/>
              <a:gd name="connsiteX600" fmla="*/ 5693009 w 7467600"/>
              <a:gd name="connsiteY600" fmla="*/ 1478256 h 6858000"/>
              <a:gd name="connsiteX601" fmla="*/ 6548420 w 7467600"/>
              <a:gd name="connsiteY601" fmla="*/ 1214599 h 6858000"/>
              <a:gd name="connsiteX602" fmla="*/ 6605473 w 7467600"/>
              <a:gd name="connsiteY602" fmla="*/ 1184686 h 6858000"/>
              <a:gd name="connsiteX603" fmla="*/ 6691602 w 7467600"/>
              <a:gd name="connsiteY603" fmla="*/ 1140573 h 6858000"/>
              <a:gd name="connsiteX604" fmla="*/ 4002475 w 7467600"/>
              <a:gd name="connsiteY604" fmla="*/ 1037802 h 6858000"/>
              <a:gd name="connsiteX605" fmla="*/ 4000324 w 7467600"/>
              <a:gd name="connsiteY605" fmla="*/ 1039362 h 6858000"/>
              <a:gd name="connsiteX606" fmla="*/ 4002862 w 7467600"/>
              <a:gd name="connsiteY606" fmla="*/ 1042866 h 6858000"/>
              <a:gd name="connsiteX607" fmla="*/ 4002475 w 7467600"/>
              <a:gd name="connsiteY607" fmla="*/ 1037802 h 6858000"/>
              <a:gd name="connsiteX608" fmla="*/ 506322 w 7467600"/>
              <a:gd name="connsiteY608" fmla="*/ 1020997 h 6858000"/>
              <a:gd name="connsiteX609" fmla="*/ 533068 w 7467600"/>
              <a:gd name="connsiteY609" fmla="*/ 1029409 h 6858000"/>
              <a:gd name="connsiteX610" fmla="*/ 1232525 w 7467600"/>
              <a:gd name="connsiteY610" fmla="*/ 1804675 h 6858000"/>
              <a:gd name="connsiteX611" fmla="*/ 1388858 w 7467600"/>
              <a:gd name="connsiteY611" fmla="*/ 2368011 h 6858000"/>
              <a:gd name="connsiteX612" fmla="*/ 1384098 w 7467600"/>
              <a:gd name="connsiteY612" fmla="*/ 2378125 h 6858000"/>
              <a:gd name="connsiteX613" fmla="*/ 1425393 w 7467600"/>
              <a:gd name="connsiteY613" fmla="*/ 2589124 h 6858000"/>
              <a:gd name="connsiteX614" fmla="*/ 1424001 w 7467600"/>
              <a:gd name="connsiteY614" fmla="*/ 2597541 h 6858000"/>
              <a:gd name="connsiteX615" fmla="*/ 2152729 w 7467600"/>
              <a:gd name="connsiteY615" fmla="*/ 2864487 h 6858000"/>
              <a:gd name="connsiteX616" fmla="*/ 2020609 w 7467600"/>
              <a:gd name="connsiteY616" fmla="*/ 2539671 h 6858000"/>
              <a:gd name="connsiteX617" fmla="*/ 2018920 w 7467600"/>
              <a:gd name="connsiteY617" fmla="*/ 2536309 h 6858000"/>
              <a:gd name="connsiteX618" fmla="*/ 1342441 w 7467600"/>
              <a:gd name="connsiteY618" fmla="*/ 1173017 h 6858000"/>
              <a:gd name="connsiteX619" fmla="*/ 1367925 w 7467600"/>
              <a:gd name="connsiteY619" fmla="*/ 1135648 h 6858000"/>
              <a:gd name="connsiteX620" fmla="*/ 1771401 w 7467600"/>
              <a:gd name="connsiteY620" fmla="*/ 1806673 h 6858000"/>
              <a:gd name="connsiteX621" fmla="*/ 1972385 w 7467600"/>
              <a:gd name="connsiteY621" fmla="*/ 2198735 h 6858000"/>
              <a:gd name="connsiteX622" fmla="*/ 2040892 w 7467600"/>
              <a:gd name="connsiteY622" fmla="*/ 2405205 h 6858000"/>
              <a:gd name="connsiteX623" fmla="*/ 2131689 w 7467600"/>
              <a:gd name="connsiteY623" fmla="*/ 1936926 h 6858000"/>
              <a:gd name="connsiteX624" fmla="*/ 2454820 w 7467600"/>
              <a:gd name="connsiteY624" fmla="*/ 1248808 h 6858000"/>
              <a:gd name="connsiteX625" fmla="*/ 2492512 w 7467600"/>
              <a:gd name="connsiteY625" fmla="*/ 1302920 h 6858000"/>
              <a:gd name="connsiteX626" fmla="*/ 2081216 w 7467600"/>
              <a:gd name="connsiteY626" fmla="*/ 2527513 h 6858000"/>
              <a:gd name="connsiteX627" fmla="*/ 2081211 w 7467600"/>
              <a:gd name="connsiteY627" fmla="*/ 2528916 h 6858000"/>
              <a:gd name="connsiteX628" fmla="*/ 2199067 w 7467600"/>
              <a:gd name="connsiteY628" fmla="*/ 2884061 h 6858000"/>
              <a:gd name="connsiteX629" fmla="*/ 3192586 w 7467600"/>
              <a:gd name="connsiteY629" fmla="*/ 3411496 h 6858000"/>
              <a:gd name="connsiteX630" fmla="*/ 3182620 w 7467600"/>
              <a:gd name="connsiteY630" fmla="*/ 3483279 h 6858000"/>
              <a:gd name="connsiteX631" fmla="*/ 2435119 w 7467600"/>
              <a:gd name="connsiteY631" fmla="*/ 3080173 h 6858000"/>
              <a:gd name="connsiteX632" fmla="*/ 2410152 w 7467600"/>
              <a:gd name="connsiteY632" fmla="*/ 3063751 h 6858000"/>
              <a:gd name="connsiteX633" fmla="*/ 2408099 w 7467600"/>
              <a:gd name="connsiteY633" fmla="*/ 3064403 h 6858000"/>
              <a:gd name="connsiteX634" fmla="*/ 2407218 w 7467600"/>
              <a:gd name="connsiteY634" fmla="*/ 3070324 h 6858000"/>
              <a:gd name="connsiteX635" fmla="*/ 2380138 w 7467600"/>
              <a:gd name="connsiteY635" fmla="*/ 3099341 h 6858000"/>
              <a:gd name="connsiteX636" fmla="*/ 1765923 w 7467600"/>
              <a:gd name="connsiteY636" fmla="*/ 3581043 h 6858000"/>
              <a:gd name="connsiteX637" fmla="*/ 1702258 w 7467600"/>
              <a:gd name="connsiteY637" fmla="*/ 3612286 h 6858000"/>
              <a:gd name="connsiteX638" fmla="*/ 1538370 w 7467600"/>
              <a:gd name="connsiteY638" fmla="*/ 3811804 h 6858000"/>
              <a:gd name="connsiteX639" fmla="*/ 542867 w 7467600"/>
              <a:gd name="connsiteY639" fmla="*/ 4944092 h 6858000"/>
              <a:gd name="connsiteX640" fmla="*/ 515800 w 7467600"/>
              <a:gd name="connsiteY640" fmla="*/ 4862180 h 6858000"/>
              <a:gd name="connsiteX641" fmla="*/ 909145 w 7467600"/>
              <a:gd name="connsiteY641" fmla="*/ 4199225 h 6858000"/>
              <a:gd name="connsiteX642" fmla="*/ 1214067 w 7467600"/>
              <a:gd name="connsiteY642" fmla="*/ 3908561 h 6858000"/>
              <a:gd name="connsiteX643" fmla="*/ 640967 w 7467600"/>
              <a:gd name="connsiteY643" fmla="*/ 4105601 h 6858000"/>
              <a:gd name="connsiteX644" fmla="*/ 112563 w 7467600"/>
              <a:gd name="connsiteY644" fmla="*/ 4396952 h 6858000"/>
              <a:gd name="connsiteX645" fmla="*/ 0 w 7467600"/>
              <a:gd name="connsiteY645" fmla="*/ 4466006 h 6858000"/>
              <a:gd name="connsiteX646" fmla="*/ 0 w 7467600"/>
              <a:gd name="connsiteY646" fmla="*/ 4233763 h 6858000"/>
              <a:gd name="connsiteX647" fmla="*/ 36881 w 7467600"/>
              <a:gd name="connsiteY647" fmla="*/ 4200118 h 6858000"/>
              <a:gd name="connsiteX648" fmla="*/ 910534 w 7467600"/>
              <a:gd name="connsiteY648" fmla="*/ 3629753 h 6858000"/>
              <a:gd name="connsiteX649" fmla="*/ 1578717 w 7467600"/>
              <a:gd name="connsiteY649" fmla="*/ 3575982 h 6858000"/>
              <a:gd name="connsiteX650" fmla="*/ 2338780 w 7467600"/>
              <a:gd name="connsiteY650" fmla="*/ 3033725 h 6858000"/>
              <a:gd name="connsiteX651" fmla="*/ 1807991 w 7467600"/>
              <a:gd name="connsiteY651" fmla="*/ 2807184 h 6858000"/>
              <a:gd name="connsiteX652" fmla="*/ 1416358 w 7467600"/>
              <a:gd name="connsiteY652" fmla="*/ 3112571 h 6858000"/>
              <a:gd name="connsiteX653" fmla="*/ 939066 w 7467600"/>
              <a:gd name="connsiteY653" fmla="*/ 3378798 h 6858000"/>
              <a:gd name="connsiteX654" fmla="*/ 115099 w 7467600"/>
              <a:gd name="connsiteY654" fmla="*/ 3607650 h 6858000"/>
              <a:gd name="connsiteX655" fmla="*/ 97284 w 7467600"/>
              <a:gd name="connsiteY655" fmla="*/ 3520393 h 6858000"/>
              <a:gd name="connsiteX656" fmla="*/ 922050 w 7467600"/>
              <a:gd name="connsiteY656" fmla="*/ 3074867 h 6858000"/>
              <a:gd name="connsiteX657" fmla="*/ 1405265 w 7467600"/>
              <a:gd name="connsiteY657" fmla="*/ 3016319 h 6858000"/>
              <a:gd name="connsiteX658" fmla="*/ 1407512 w 7467600"/>
              <a:gd name="connsiteY658" fmla="*/ 3018001 h 6858000"/>
              <a:gd name="connsiteX659" fmla="*/ 1726266 w 7467600"/>
              <a:gd name="connsiteY659" fmla="*/ 2777274 h 6858000"/>
              <a:gd name="connsiteX660" fmla="*/ 625390 w 7467600"/>
              <a:gd name="connsiteY660" fmla="*/ 2514541 h 6858000"/>
              <a:gd name="connsiteX661" fmla="*/ 619799 w 7467600"/>
              <a:gd name="connsiteY661" fmla="*/ 2527180 h 6858000"/>
              <a:gd name="connsiteX662" fmla="*/ 310030 w 7467600"/>
              <a:gd name="connsiteY662" fmla="*/ 2771818 h 6858000"/>
              <a:gd name="connsiteX663" fmla="*/ 173877 w 7467600"/>
              <a:gd name="connsiteY663" fmla="*/ 2937056 h 6858000"/>
              <a:gd name="connsiteX664" fmla="*/ 77889 w 7467600"/>
              <a:gd name="connsiteY664" fmla="*/ 3138440 h 6858000"/>
              <a:gd name="connsiteX665" fmla="*/ 0 w 7467600"/>
              <a:gd name="connsiteY665" fmla="*/ 3271395 h 6858000"/>
              <a:gd name="connsiteX666" fmla="*/ 0 w 7467600"/>
              <a:gd name="connsiteY666" fmla="*/ 3153002 h 6858000"/>
              <a:gd name="connsiteX667" fmla="*/ 2386 w 7467600"/>
              <a:gd name="connsiteY667" fmla="*/ 3149203 h 6858000"/>
              <a:gd name="connsiteX668" fmla="*/ 89753 w 7467600"/>
              <a:gd name="connsiteY668" fmla="*/ 2987702 h 6858000"/>
              <a:gd name="connsiteX669" fmla="*/ 76869 w 7467600"/>
              <a:gd name="connsiteY669" fmla="*/ 3005404 h 6858000"/>
              <a:gd name="connsiteX670" fmla="*/ 32049 w 7467600"/>
              <a:gd name="connsiteY670" fmla="*/ 3065814 h 6858000"/>
              <a:gd name="connsiteX671" fmla="*/ 0 w 7467600"/>
              <a:gd name="connsiteY671" fmla="*/ 3108744 h 6858000"/>
              <a:gd name="connsiteX672" fmla="*/ 0 w 7467600"/>
              <a:gd name="connsiteY672" fmla="*/ 3058059 h 6858000"/>
              <a:gd name="connsiteX673" fmla="*/ 7610 w 7467600"/>
              <a:gd name="connsiteY673" fmla="*/ 3047889 h 6858000"/>
              <a:gd name="connsiteX674" fmla="*/ 52419 w 7467600"/>
              <a:gd name="connsiteY674" fmla="*/ 2987479 h 6858000"/>
              <a:gd name="connsiteX675" fmla="*/ 59142 w 7467600"/>
              <a:gd name="connsiteY675" fmla="*/ 2978488 h 6858000"/>
              <a:gd name="connsiteX676" fmla="*/ 0 w 7467600"/>
              <a:gd name="connsiteY676" fmla="*/ 3015334 h 6858000"/>
              <a:gd name="connsiteX677" fmla="*/ 0 w 7467600"/>
              <a:gd name="connsiteY677" fmla="*/ 2914286 h 6858000"/>
              <a:gd name="connsiteX678" fmla="*/ 36383 w 7467600"/>
              <a:gd name="connsiteY678" fmla="*/ 2901128 h 6858000"/>
              <a:gd name="connsiteX679" fmla="*/ 156329 w 7467600"/>
              <a:gd name="connsiteY679" fmla="*/ 2840533 h 6858000"/>
              <a:gd name="connsiteX680" fmla="*/ 358355 w 7467600"/>
              <a:gd name="connsiteY680" fmla="*/ 2620471 h 6858000"/>
              <a:gd name="connsiteX681" fmla="*/ 510577 w 7467600"/>
              <a:gd name="connsiteY681" fmla="*/ 2501244 h 6858000"/>
              <a:gd name="connsiteX682" fmla="*/ 211967 w 7467600"/>
              <a:gd name="connsiteY682" fmla="*/ 2479171 h 6858000"/>
              <a:gd name="connsiteX683" fmla="*/ 0 w 7467600"/>
              <a:gd name="connsiteY683" fmla="*/ 2476398 h 6858000"/>
              <a:gd name="connsiteX684" fmla="*/ 0 w 7467600"/>
              <a:gd name="connsiteY684" fmla="*/ 2389189 h 6858000"/>
              <a:gd name="connsiteX685" fmla="*/ 103062 w 7467600"/>
              <a:gd name="connsiteY685" fmla="*/ 2389518 h 6858000"/>
              <a:gd name="connsiteX686" fmla="*/ 510734 w 7467600"/>
              <a:gd name="connsiteY686" fmla="*/ 2416201 h 6858000"/>
              <a:gd name="connsiteX687" fmla="*/ 279257 w 7467600"/>
              <a:gd name="connsiteY687" fmla="*/ 2092102 h 6858000"/>
              <a:gd name="connsiteX688" fmla="*/ 65265 w 7467600"/>
              <a:gd name="connsiteY688" fmla="*/ 2006049 h 6858000"/>
              <a:gd name="connsiteX689" fmla="*/ 0 w 7467600"/>
              <a:gd name="connsiteY689" fmla="*/ 1982532 h 6858000"/>
              <a:gd name="connsiteX690" fmla="*/ 0 w 7467600"/>
              <a:gd name="connsiteY690" fmla="*/ 1912789 h 6858000"/>
              <a:gd name="connsiteX691" fmla="*/ 97460 w 7467600"/>
              <a:gd name="connsiteY691" fmla="*/ 1953725 h 6858000"/>
              <a:gd name="connsiteX692" fmla="*/ 221272 w 7467600"/>
              <a:gd name="connsiteY692" fmla="*/ 1980766 h 6858000"/>
              <a:gd name="connsiteX693" fmla="*/ 116765 w 7467600"/>
              <a:gd name="connsiteY693" fmla="*/ 1911033 h 6858000"/>
              <a:gd name="connsiteX694" fmla="*/ 16405 w 7467600"/>
              <a:gd name="connsiteY694" fmla="*/ 1803412 h 6858000"/>
              <a:gd name="connsiteX695" fmla="*/ 0 w 7467600"/>
              <a:gd name="connsiteY695" fmla="*/ 1784777 h 6858000"/>
              <a:gd name="connsiteX696" fmla="*/ 0 w 7467600"/>
              <a:gd name="connsiteY696" fmla="*/ 1740082 h 6858000"/>
              <a:gd name="connsiteX697" fmla="*/ 39394 w 7467600"/>
              <a:gd name="connsiteY697" fmla="*/ 1784856 h 6858000"/>
              <a:gd name="connsiteX698" fmla="*/ 135813 w 7467600"/>
              <a:gd name="connsiteY698" fmla="*/ 1888838 h 6858000"/>
              <a:gd name="connsiteX699" fmla="*/ 242575 w 7467600"/>
              <a:gd name="connsiteY699" fmla="*/ 1958841 h 6858000"/>
              <a:gd name="connsiteX700" fmla="*/ 82197 w 7467600"/>
              <a:gd name="connsiteY700" fmla="*/ 1754826 h 6858000"/>
              <a:gd name="connsiteX701" fmla="*/ 0 w 7467600"/>
              <a:gd name="connsiteY701" fmla="*/ 1679650 h 6858000"/>
              <a:gd name="connsiteX702" fmla="*/ 0 w 7467600"/>
              <a:gd name="connsiteY702" fmla="*/ 1602463 h 6858000"/>
              <a:gd name="connsiteX703" fmla="*/ 84689 w 7467600"/>
              <a:gd name="connsiteY703" fmla="*/ 1677442 h 6858000"/>
              <a:gd name="connsiteX704" fmla="*/ 298437 w 7467600"/>
              <a:gd name="connsiteY704" fmla="*/ 1968019 h 6858000"/>
              <a:gd name="connsiteX705" fmla="*/ 227269 w 7467600"/>
              <a:gd name="connsiteY705" fmla="*/ 1114064 h 6858000"/>
              <a:gd name="connsiteX706" fmla="*/ 248003 w 7467600"/>
              <a:gd name="connsiteY706" fmla="*/ 1089613 h 6858000"/>
              <a:gd name="connsiteX707" fmla="*/ 427020 w 7467600"/>
              <a:gd name="connsiteY707" fmla="*/ 1619803 h 6858000"/>
              <a:gd name="connsiteX708" fmla="*/ 340345 w 7467600"/>
              <a:gd name="connsiteY708" fmla="*/ 2027739 h 6858000"/>
              <a:gd name="connsiteX709" fmla="*/ 360865 w 7467600"/>
              <a:gd name="connsiteY709" fmla="*/ 2044827 h 6858000"/>
              <a:gd name="connsiteX710" fmla="*/ 560414 w 7467600"/>
              <a:gd name="connsiteY710" fmla="*/ 2421457 h 6858000"/>
              <a:gd name="connsiteX711" fmla="*/ 1359703 w 7467600"/>
              <a:gd name="connsiteY711" fmla="*/ 2578554 h 6858000"/>
              <a:gd name="connsiteX712" fmla="*/ 1359422 w 7467600"/>
              <a:gd name="connsiteY712" fmla="*/ 2577994 h 6858000"/>
              <a:gd name="connsiteX713" fmla="*/ 828701 w 7467600"/>
              <a:gd name="connsiteY713" fmla="*/ 1839520 h 6858000"/>
              <a:gd name="connsiteX714" fmla="*/ 494427 w 7467600"/>
              <a:gd name="connsiteY714" fmla="*/ 1092333 h 6858000"/>
              <a:gd name="connsiteX715" fmla="*/ 506322 w 7467600"/>
              <a:gd name="connsiteY715" fmla="*/ 1020997 h 6858000"/>
              <a:gd name="connsiteX716" fmla="*/ 4570198 w 7467600"/>
              <a:gd name="connsiteY716" fmla="*/ 978081 h 6858000"/>
              <a:gd name="connsiteX717" fmla="*/ 4523691 w 7467600"/>
              <a:gd name="connsiteY717" fmla="*/ 1127776 h 6858000"/>
              <a:gd name="connsiteX718" fmla="*/ 4509875 w 7467600"/>
              <a:gd name="connsiteY718" fmla="*/ 1167552 h 6858000"/>
              <a:gd name="connsiteX719" fmla="*/ 4478168 w 7467600"/>
              <a:gd name="connsiteY719" fmla="*/ 1260735 h 6858000"/>
              <a:gd name="connsiteX720" fmla="*/ 4409309 w 7467600"/>
              <a:gd name="connsiteY720" fmla="*/ 1666996 h 6858000"/>
              <a:gd name="connsiteX721" fmla="*/ 4370031 w 7467600"/>
              <a:gd name="connsiteY721" fmla="*/ 1955666 h 6858000"/>
              <a:gd name="connsiteX722" fmla="*/ 4570198 w 7467600"/>
              <a:gd name="connsiteY722" fmla="*/ 978081 h 6858000"/>
              <a:gd name="connsiteX723" fmla="*/ 4557898 w 7467600"/>
              <a:gd name="connsiteY723" fmla="*/ 900011 h 6858000"/>
              <a:gd name="connsiteX724" fmla="*/ 4344840 w 7467600"/>
              <a:gd name="connsiteY724" fmla="*/ 1922038 h 6858000"/>
              <a:gd name="connsiteX725" fmla="*/ 4378710 w 7467600"/>
              <a:gd name="connsiteY725" fmla="*/ 1665516 h 6858000"/>
              <a:gd name="connsiteX726" fmla="*/ 4448798 w 7467600"/>
              <a:gd name="connsiteY726" fmla="*/ 1253024 h 6858000"/>
              <a:gd name="connsiteX727" fmla="*/ 4480315 w 7467600"/>
              <a:gd name="connsiteY727" fmla="*/ 1158454 h 6858000"/>
              <a:gd name="connsiteX728" fmla="*/ 4494133 w 7467600"/>
              <a:gd name="connsiteY728" fmla="*/ 1118676 h 6858000"/>
              <a:gd name="connsiteX729" fmla="*/ 4557898 w 7467600"/>
              <a:gd name="connsiteY729" fmla="*/ 900011 h 6858000"/>
              <a:gd name="connsiteX730" fmla="*/ 5870151 w 7467600"/>
              <a:gd name="connsiteY730" fmla="*/ 898890 h 6858000"/>
              <a:gd name="connsiteX731" fmla="*/ 5861335 w 7467600"/>
              <a:gd name="connsiteY731" fmla="*/ 899177 h 6858000"/>
              <a:gd name="connsiteX732" fmla="*/ 5843702 w 7467600"/>
              <a:gd name="connsiteY732" fmla="*/ 899748 h 6858000"/>
              <a:gd name="connsiteX733" fmla="*/ 5651107 w 7467600"/>
              <a:gd name="connsiteY733" fmla="*/ 920306 h 6858000"/>
              <a:gd name="connsiteX734" fmla="*/ 5459407 w 7467600"/>
              <a:gd name="connsiteY734" fmla="*/ 940975 h 6858000"/>
              <a:gd name="connsiteX735" fmla="*/ 5374846 w 7467600"/>
              <a:gd name="connsiteY735" fmla="*/ 941988 h 6858000"/>
              <a:gd name="connsiteX736" fmla="*/ 5256105 w 7467600"/>
              <a:gd name="connsiteY736" fmla="*/ 945632 h 6858000"/>
              <a:gd name="connsiteX737" fmla="*/ 5107071 w 7467600"/>
              <a:gd name="connsiteY737" fmla="*/ 969720 h 6858000"/>
              <a:gd name="connsiteX738" fmla="*/ 4998681 w 7467600"/>
              <a:gd name="connsiteY738" fmla="*/ 988771 h 6858000"/>
              <a:gd name="connsiteX739" fmla="*/ 5870151 w 7467600"/>
              <a:gd name="connsiteY739" fmla="*/ 898890 h 6858000"/>
              <a:gd name="connsiteX740" fmla="*/ 5504425 w 7467600"/>
              <a:gd name="connsiteY740" fmla="*/ 848067 h 6858000"/>
              <a:gd name="connsiteX741" fmla="*/ 4968849 w 7467600"/>
              <a:gd name="connsiteY741" fmla="*/ 962318 h 6858000"/>
              <a:gd name="connsiteX742" fmla="*/ 5104039 w 7467600"/>
              <a:gd name="connsiteY742" fmla="*/ 940634 h 6858000"/>
              <a:gd name="connsiteX743" fmla="*/ 5256311 w 7467600"/>
              <a:gd name="connsiteY743" fmla="*/ 916490 h 6858000"/>
              <a:gd name="connsiteX744" fmla="*/ 5377381 w 7467600"/>
              <a:gd name="connsiteY744" fmla="*/ 912671 h 6858000"/>
              <a:gd name="connsiteX745" fmla="*/ 5460148 w 7467600"/>
              <a:gd name="connsiteY745" fmla="*/ 911442 h 6858000"/>
              <a:gd name="connsiteX746" fmla="*/ 5648971 w 7467600"/>
              <a:gd name="connsiteY746" fmla="*/ 891331 h 6858000"/>
              <a:gd name="connsiteX747" fmla="*/ 5844807 w 7467600"/>
              <a:gd name="connsiteY747" fmla="*/ 870718 h 6858000"/>
              <a:gd name="connsiteX748" fmla="*/ 5862975 w 7467600"/>
              <a:gd name="connsiteY748" fmla="*/ 869756 h 6858000"/>
              <a:gd name="connsiteX749" fmla="*/ 5920887 w 7467600"/>
              <a:gd name="connsiteY749" fmla="*/ 865929 h 6858000"/>
              <a:gd name="connsiteX750" fmla="*/ 5504425 w 7467600"/>
              <a:gd name="connsiteY750" fmla="*/ 848067 h 6858000"/>
              <a:gd name="connsiteX751" fmla="*/ 3607114 w 7467600"/>
              <a:gd name="connsiteY751" fmla="*/ 467441 h 6858000"/>
              <a:gd name="connsiteX752" fmla="*/ 3296242 w 7467600"/>
              <a:gd name="connsiteY752" fmla="*/ 807991 h 6858000"/>
              <a:gd name="connsiteX753" fmla="*/ 3174674 w 7467600"/>
              <a:gd name="connsiteY753" fmla="*/ 919759 h 6858000"/>
              <a:gd name="connsiteX754" fmla="*/ 3042978 w 7467600"/>
              <a:gd name="connsiteY754" fmla="*/ 1054894 h 6858000"/>
              <a:gd name="connsiteX755" fmla="*/ 2968914 w 7467600"/>
              <a:gd name="connsiteY755" fmla="*/ 1133756 h 6858000"/>
              <a:gd name="connsiteX756" fmla="*/ 3103823 w 7467600"/>
              <a:gd name="connsiteY756" fmla="*/ 1026814 h 6858000"/>
              <a:gd name="connsiteX757" fmla="*/ 3607114 w 7467600"/>
              <a:gd name="connsiteY757" fmla="*/ 467441 h 6858000"/>
              <a:gd name="connsiteX758" fmla="*/ 3744487 w 7467600"/>
              <a:gd name="connsiteY758" fmla="*/ 383136 h 6858000"/>
              <a:gd name="connsiteX759" fmla="*/ 3970213 w 7467600"/>
              <a:gd name="connsiteY759" fmla="*/ 995559 h 6858000"/>
              <a:gd name="connsiteX760" fmla="*/ 3744487 w 7467600"/>
              <a:gd name="connsiteY760" fmla="*/ 383136 h 6858000"/>
              <a:gd name="connsiteX761" fmla="*/ 3624562 w 7467600"/>
              <a:gd name="connsiteY761" fmla="*/ 367041 h 6858000"/>
              <a:gd name="connsiteX762" fmla="*/ 3489712 w 7467600"/>
              <a:gd name="connsiteY762" fmla="*/ 485386 h 6858000"/>
              <a:gd name="connsiteX763" fmla="*/ 3182994 w 7467600"/>
              <a:gd name="connsiteY763" fmla="*/ 828265 h 6858000"/>
              <a:gd name="connsiteX764" fmla="*/ 2892114 w 7467600"/>
              <a:gd name="connsiteY764" fmla="*/ 1172635 h 6858000"/>
              <a:gd name="connsiteX765" fmla="*/ 3021459 w 7467600"/>
              <a:gd name="connsiteY765" fmla="*/ 1035385 h 6858000"/>
              <a:gd name="connsiteX766" fmla="*/ 3153873 w 7467600"/>
              <a:gd name="connsiteY766" fmla="*/ 898971 h 6858000"/>
              <a:gd name="connsiteX767" fmla="*/ 3276511 w 7467600"/>
              <a:gd name="connsiteY767" fmla="*/ 786423 h 6858000"/>
              <a:gd name="connsiteX768" fmla="*/ 3584154 w 7467600"/>
              <a:gd name="connsiteY768" fmla="*/ 448218 h 6858000"/>
              <a:gd name="connsiteX769" fmla="*/ 3624562 w 7467600"/>
              <a:gd name="connsiteY769" fmla="*/ 367041 h 6858000"/>
              <a:gd name="connsiteX770" fmla="*/ 3766672 w 7467600"/>
              <a:gd name="connsiteY770" fmla="*/ 359429 h 6858000"/>
              <a:gd name="connsiteX771" fmla="*/ 3996338 w 7467600"/>
              <a:gd name="connsiteY771" fmla="*/ 968237 h 6858000"/>
              <a:gd name="connsiteX772" fmla="*/ 3766672 w 7467600"/>
              <a:gd name="connsiteY772" fmla="*/ 359429 h 6858000"/>
              <a:gd name="connsiteX773" fmla="*/ 5805386 w 7467600"/>
              <a:gd name="connsiteY773" fmla="*/ 239240 h 6858000"/>
              <a:gd name="connsiteX774" fmla="*/ 5736947 w 7467600"/>
              <a:gd name="connsiteY774" fmla="*/ 261367 h 6858000"/>
              <a:gd name="connsiteX775" fmla="*/ 5427012 w 7467600"/>
              <a:gd name="connsiteY775" fmla="*/ 311272 h 6858000"/>
              <a:gd name="connsiteX776" fmla="*/ 5147818 w 7467600"/>
              <a:gd name="connsiteY776" fmla="*/ 322112 h 6858000"/>
              <a:gd name="connsiteX777" fmla="*/ 5060854 w 7467600"/>
              <a:gd name="connsiteY777" fmla="*/ 311882 h 6858000"/>
              <a:gd name="connsiteX778" fmla="*/ 4945989 w 7467600"/>
              <a:gd name="connsiteY778" fmla="*/ 300516 h 6858000"/>
              <a:gd name="connsiteX779" fmla="*/ 5410479 w 7467600"/>
              <a:gd name="connsiteY779" fmla="*/ 348434 h 6858000"/>
              <a:gd name="connsiteX780" fmla="*/ 5805386 w 7467600"/>
              <a:gd name="connsiteY780" fmla="*/ 239240 h 6858000"/>
              <a:gd name="connsiteX781" fmla="*/ 5905192 w 7467600"/>
              <a:gd name="connsiteY781" fmla="*/ 163079 h 6858000"/>
              <a:gd name="connsiteX782" fmla="*/ 5865655 w 7467600"/>
              <a:gd name="connsiteY782" fmla="*/ 171901 h 6858000"/>
              <a:gd name="connsiteX783" fmla="*/ 5259740 w 7467600"/>
              <a:gd name="connsiteY783" fmla="*/ 257013 h 6858000"/>
              <a:gd name="connsiteX784" fmla="*/ 5208466 w 7467600"/>
              <a:gd name="connsiteY784" fmla="*/ 257550 h 6858000"/>
              <a:gd name="connsiteX785" fmla="*/ 4980204 w 7467600"/>
              <a:gd name="connsiteY785" fmla="*/ 271903 h 6858000"/>
              <a:gd name="connsiteX786" fmla="*/ 5068068 w 7467600"/>
              <a:gd name="connsiteY786" fmla="*/ 282244 h 6858000"/>
              <a:gd name="connsiteX787" fmla="*/ 5153231 w 7467600"/>
              <a:gd name="connsiteY787" fmla="*/ 292240 h 6858000"/>
              <a:gd name="connsiteX788" fmla="*/ 5426491 w 7467600"/>
              <a:gd name="connsiteY788" fmla="*/ 281128 h 6858000"/>
              <a:gd name="connsiteX789" fmla="*/ 5731212 w 7467600"/>
              <a:gd name="connsiteY789" fmla="*/ 231951 h 6858000"/>
              <a:gd name="connsiteX790" fmla="*/ 5905192 w 7467600"/>
              <a:gd name="connsiteY790" fmla="*/ 163079 h 6858000"/>
              <a:gd name="connsiteX791" fmla="*/ 5944437 w 7467600"/>
              <a:gd name="connsiteY791" fmla="*/ 113829 h 6858000"/>
              <a:gd name="connsiteX792" fmla="*/ 5825032 w 7467600"/>
              <a:gd name="connsiteY792" fmla="*/ 146405 h 6858000"/>
              <a:gd name="connsiteX793" fmla="*/ 4955599 w 7467600"/>
              <a:gd name="connsiteY793" fmla="*/ 247008 h 6858000"/>
              <a:gd name="connsiteX794" fmla="*/ 5210104 w 7467600"/>
              <a:gd name="connsiteY794" fmla="*/ 228123 h 6858000"/>
              <a:gd name="connsiteX795" fmla="*/ 5261015 w 7467600"/>
              <a:gd name="connsiteY795" fmla="*/ 227087 h 6858000"/>
              <a:gd name="connsiteX796" fmla="*/ 5861181 w 7467600"/>
              <a:gd name="connsiteY796" fmla="*/ 143093 h 6858000"/>
              <a:gd name="connsiteX797" fmla="*/ 5961252 w 7467600"/>
              <a:gd name="connsiteY797" fmla="*/ 114820 h 6858000"/>
              <a:gd name="connsiteX798" fmla="*/ 5944437 w 7467600"/>
              <a:gd name="connsiteY798" fmla="*/ 113829 h 6858000"/>
              <a:gd name="connsiteX799" fmla="*/ 3882765 w 7467600"/>
              <a:gd name="connsiteY799" fmla="*/ 0 h 6858000"/>
              <a:gd name="connsiteX800" fmla="*/ 3995099 w 7467600"/>
              <a:gd name="connsiteY800" fmla="*/ 0 h 6858000"/>
              <a:gd name="connsiteX801" fmla="*/ 4163818 w 7467600"/>
              <a:gd name="connsiteY801" fmla="*/ 234104 h 6858000"/>
              <a:gd name="connsiteX802" fmla="*/ 4172099 w 7467600"/>
              <a:gd name="connsiteY802" fmla="*/ 234207 h 6858000"/>
              <a:gd name="connsiteX803" fmla="*/ 4784282 w 7467600"/>
              <a:gd name="connsiteY803" fmla="*/ 276561 h 6858000"/>
              <a:gd name="connsiteX804" fmla="*/ 4801687 w 7467600"/>
              <a:gd name="connsiteY804" fmla="*/ 267764 h 6858000"/>
              <a:gd name="connsiteX805" fmla="*/ 6082788 w 7467600"/>
              <a:gd name="connsiteY805" fmla="*/ 64119 h 6858000"/>
              <a:gd name="connsiteX806" fmla="*/ 6099442 w 7467600"/>
              <a:gd name="connsiteY806" fmla="*/ 82568 h 6858000"/>
              <a:gd name="connsiteX807" fmla="*/ 4804137 w 7467600"/>
              <a:gd name="connsiteY807" fmla="*/ 320931 h 6858000"/>
              <a:gd name="connsiteX808" fmla="*/ 4227047 w 7467600"/>
              <a:gd name="connsiteY808" fmla="*/ 313415 h 6858000"/>
              <a:gd name="connsiteX809" fmla="*/ 4346041 w 7467600"/>
              <a:gd name="connsiteY809" fmla="*/ 456086 h 6858000"/>
              <a:gd name="connsiteX810" fmla="*/ 4870967 w 7467600"/>
              <a:gd name="connsiteY810" fmla="*/ 963061 h 6858000"/>
              <a:gd name="connsiteX811" fmla="*/ 4889647 w 7467600"/>
              <a:gd name="connsiteY811" fmla="*/ 957147 h 6858000"/>
              <a:gd name="connsiteX812" fmla="*/ 5422504 w 7467600"/>
              <a:gd name="connsiteY812" fmla="*/ 805191 h 6858000"/>
              <a:gd name="connsiteX813" fmla="*/ 6087656 w 7467600"/>
              <a:gd name="connsiteY813" fmla="*/ 826703 h 6858000"/>
              <a:gd name="connsiteX814" fmla="*/ 6058717 w 7467600"/>
              <a:gd name="connsiteY814" fmla="*/ 865992 h 6858000"/>
              <a:gd name="connsiteX815" fmla="*/ 4974153 w 7467600"/>
              <a:gd name="connsiteY815" fmla="*/ 1045456 h 6858000"/>
              <a:gd name="connsiteX816" fmla="*/ 5627835 w 7467600"/>
              <a:gd name="connsiteY816" fmla="*/ 1472077 h 6858000"/>
              <a:gd name="connsiteX817" fmla="*/ 5629817 w 7467600"/>
              <a:gd name="connsiteY817" fmla="*/ 1471412 h 6858000"/>
              <a:gd name="connsiteX818" fmla="*/ 5634124 w 7467600"/>
              <a:gd name="connsiteY818" fmla="*/ 1470572 h 6858000"/>
              <a:gd name="connsiteX819" fmla="*/ 5755832 w 7467600"/>
              <a:gd name="connsiteY819" fmla="*/ 1383886 h 6858000"/>
              <a:gd name="connsiteX820" fmla="*/ 6014186 w 7467600"/>
              <a:gd name="connsiteY820" fmla="*/ 1279799 h 6858000"/>
              <a:gd name="connsiteX821" fmla="*/ 6901619 w 7467600"/>
              <a:gd name="connsiteY821" fmla="*/ 1047874 h 6858000"/>
              <a:gd name="connsiteX822" fmla="*/ 6931566 w 7467600"/>
              <a:gd name="connsiteY822" fmla="*/ 1062034 h 6858000"/>
              <a:gd name="connsiteX823" fmla="*/ 5790982 w 7467600"/>
              <a:gd name="connsiteY823" fmla="*/ 1561380 h 6858000"/>
              <a:gd name="connsiteX824" fmla="*/ 6188971 w 7467600"/>
              <a:gd name="connsiteY824" fmla="*/ 1755168 h 6858000"/>
              <a:gd name="connsiteX825" fmla="*/ 6202446 w 7467600"/>
              <a:gd name="connsiteY825" fmla="*/ 1752268 h 6858000"/>
              <a:gd name="connsiteX826" fmla="*/ 7179560 w 7467600"/>
              <a:gd name="connsiteY826" fmla="*/ 1467551 h 6858000"/>
              <a:gd name="connsiteX827" fmla="*/ 7158730 w 7467600"/>
              <a:gd name="connsiteY827" fmla="*/ 1507835 h 6858000"/>
              <a:gd name="connsiteX828" fmla="*/ 6326959 w 7467600"/>
              <a:gd name="connsiteY828" fmla="*/ 1817686 h 6858000"/>
              <a:gd name="connsiteX829" fmla="*/ 6537433 w 7467600"/>
              <a:gd name="connsiteY829" fmla="*/ 1907790 h 6858000"/>
              <a:gd name="connsiteX830" fmla="*/ 6550221 w 7467600"/>
              <a:gd name="connsiteY830" fmla="*/ 1910729 h 6858000"/>
              <a:gd name="connsiteX831" fmla="*/ 6964438 w 7467600"/>
              <a:gd name="connsiteY831" fmla="*/ 2209505 h 6858000"/>
              <a:gd name="connsiteX832" fmla="*/ 7367862 w 7467600"/>
              <a:gd name="connsiteY832" fmla="*/ 2806833 h 6858000"/>
              <a:gd name="connsiteX833" fmla="*/ 7364329 w 7467600"/>
              <a:gd name="connsiteY833" fmla="*/ 2826907 h 6858000"/>
              <a:gd name="connsiteX834" fmla="*/ 7290545 w 7467600"/>
              <a:gd name="connsiteY834" fmla="*/ 2850663 h 6858000"/>
              <a:gd name="connsiteX835" fmla="*/ 6472036 w 7467600"/>
              <a:gd name="connsiteY835" fmla="*/ 1959003 h 6858000"/>
              <a:gd name="connsiteX836" fmla="*/ 5792897 w 7467600"/>
              <a:gd name="connsiteY836" fmla="*/ 1647747 h 6858000"/>
              <a:gd name="connsiteX837" fmla="*/ 5842751 w 7467600"/>
              <a:gd name="connsiteY837" fmla="*/ 1816112 h 6858000"/>
              <a:gd name="connsiteX838" fmla="*/ 5847424 w 7467600"/>
              <a:gd name="connsiteY838" fmla="*/ 1815776 h 6858000"/>
              <a:gd name="connsiteX839" fmla="*/ 6399821 w 7467600"/>
              <a:gd name="connsiteY839" fmla="*/ 2344799 h 6858000"/>
              <a:gd name="connsiteX840" fmla="*/ 6323232 w 7467600"/>
              <a:gd name="connsiteY840" fmla="*/ 2389634 h 6858000"/>
              <a:gd name="connsiteX841" fmla="*/ 5942958 w 7467600"/>
              <a:gd name="connsiteY841" fmla="*/ 2077708 h 6858000"/>
              <a:gd name="connsiteX842" fmla="*/ 5921559 w 7467600"/>
              <a:gd name="connsiteY842" fmla="*/ 2378596 h 6858000"/>
              <a:gd name="connsiteX843" fmla="*/ 5817651 w 7467600"/>
              <a:gd name="connsiteY843" fmla="*/ 3023919 h 6858000"/>
              <a:gd name="connsiteX844" fmla="*/ 5729634 w 7467600"/>
              <a:gd name="connsiteY844" fmla="*/ 3051849 h 6858000"/>
              <a:gd name="connsiteX845" fmla="*/ 5611018 w 7467600"/>
              <a:gd name="connsiteY845" fmla="*/ 2316769 h 6858000"/>
              <a:gd name="connsiteX846" fmla="*/ 5687608 w 7467600"/>
              <a:gd name="connsiteY846" fmla="*/ 2039972 h 6858000"/>
              <a:gd name="connsiteX847" fmla="*/ 5657554 w 7467600"/>
              <a:gd name="connsiteY847" fmla="*/ 1576445 h 6858000"/>
              <a:gd name="connsiteX848" fmla="*/ 5150475 w 7467600"/>
              <a:gd name="connsiteY848" fmla="*/ 1274012 h 6858000"/>
              <a:gd name="connsiteX849" fmla="*/ 5349142 w 7467600"/>
              <a:gd name="connsiteY849" fmla="*/ 2204405 h 6858000"/>
              <a:gd name="connsiteX850" fmla="*/ 5262214 w 7467600"/>
              <a:gd name="connsiteY850" fmla="*/ 2233836 h 6858000"/>
              <a:gd name="connsiteX851" fmla="*/ 4981539 w 7467600"/>
              <a:gd name="connsiteY851" fmla="*/ 1542201 h 6858000"/>
              <a:gd name="connsiteX852" fmla="*/ 4958461 w 7467600"/>
              <a:gd name="connsiteY852" fmla="*/ 1136957 h 6858000"/>
              <a:gd name="connsiteX853" fmla="*/ 4655015 w 7467600"/>
              <a:gd name="connsiteY853" fmla="*/ 891426 h 6858000"/>
              <a:gd name="connsiteX854" fmla="*/ 4348002 w 7467600"/>
              <a:gd name="connsiteY854" fmla="*/ 2205895 h 6858000"/>
              <a:gd name="connsiteX855" fmla="*/ 4262250 w 7467600"/>
              <a:gd name="connsiteY855" fmla="*/ 2219972 h 6858000"/>
              <a:gd name="connsiteX856" fmla="*/ 4550611 w 7467600"/>
              <a:gd name="connsiteY856" fmla="*/ 817540 h 6858000"/>
              <a:gd name="connsiteX857" fmla="*/ 4564418 w 7467600"/>
              <a:gd name="connsiteY857" fmla="*/ 808293 h 6858000"/>
              <a:gd name="connsiteX858" fmla="*/ 4266388 w 7467600"/>
              <a:gd name="connsiteY858" fmla="*/ 500083 h 6858000"/>
              <a:gd name="connsiteX859" fmla="*/ 4032842 w 7467600"/>
              <a:gd name="connsiteY859" fmla="*/ 211809 h 6858000"/>
              <a:gd name="connsiteX860" fmla="*/ 3882765 w 7467600"/>
              <a:gd name="connsiteY860" fmla="*/ 0 h 6858000"/>
              <a:gd name="connsiteX861" fmla="*/ 3721337 w 7467600"/>
              <a:gd name="connsiteY861" fmla="*/ 0 h 6858000"/>
              <a:gd name="connsiteX862" fmla="*/ 3797544 w 7467600"/>
              <a:gd name="connsiteY862" fmla="*/ 0 h 6858000"/>
              <a:gd name="connsiteX863" fmla="*/ 3775734 w 7467600"/>
              <a:gd name="connsiteY863" fmla="*/ 95131 h 6858000"/>
              <a:gd name="connsiteX864" fmla="*/ 3724807 w 7467600"/>
              <a:gd name="connsiteY864" fmla="*/ 272257 h 6858000"/>
              <a:gd name="connsiteX865" fmla="*/ 3726844 w 7467600"/>
              <a:gd name="connsiteY865" fmla="*/ 282988 h 6858000"/>
              <a:gd name="connsiteX866" fmla="*/ 3742664 w 7467600"/>
              <a:gd name="connsiteY866" fmla="*/ 279918 h 6858000"/>
              <a:gd name="connsiteX867" fmla="*/ 4103910 w 7467600"/>
              <a:gd name="connsiteY867" fmla="*/ 1161917 h 6858000"/>
              <a:gd name="connsiteX868" fmla="*/ 4020269 w 7467600"/>
              <a:gd name="connsiteY868" fmla="*/ 1200406 h 6858000"/>
              <a:gd name="connsiteX869" fmla="*/ 3674882 w 7467600"/>
              <a:gd name="connsiteY869" fmla="*/ 488524 h 6858000"/>
              <a:gd name="connsiteX870" fmla="*/ 3132682 w 7467600"/>
              <a:gd name="connsiteY870" fmla="*/ 1072284 h 6858000"/>
              <a:gd name="connsiteX871" fmla="*/ 2716346 w 7467600"/>
              <a:gd name="connsiteY871" fmla="*/ 1276376 h 6858000"/>
              <a:gd name="connsiteX872" fmla="*/ 2716772 w 7467600"/>
              <a:gd name="connsiteY872" fmla="*/ 1255462 h 6858000"/>
              <a:gd name="connsiteX873" fmla="*/ 3471096 w 7467600"/>
              <a:gd name="connsiteY873" fmla="*/ 437072 h 6858000"/>
              <a:gd name="connsiteX874" fmla="*/ 3639057 w 7467600"/>
              <a:gd name="connsiteY874" fmla="*/ 286334 h 6858000"/>
              <a:gd name="connsiteX875" fmla="*/ 3640309 w 7467600"/>
              <a:gd name="connsiteY875" fmla="*/ 284664 h 6858000"/>
              <a:gd name="connsiteX876" fmla="*/ 3646022 w 7467600"/>
              <a:gd name="connsiteY876" fmla="*/ 276711 h 6858000"/>
              <a:gd name="connsiteX877" fmla="*/ 3707943 w 7467600"/>
              <a:gd name="connsiteY877" fmla="*/ 65958 h 6858000"/>
              <a:gd name="connsiteX878" fmla="*/ 3721337 w 7467600"/>
              <a:gd name="connsiteY878" fmla="*/ 0 h 6858000"/>
              <a:gd name="connsiteX879" fmla="*/ 2867960 w 7467600"/>
              <a:gd name="connsiteY879" fmla="*/ 0 h 6858000"/>
              <a:gd name="connsiteX880" fmla="*/ 2926351 w 7467600"/>
              <a:gd name="connsiteY880" fmla="*/ 0 h 6858000"/>
              <a:gd name="connsiteX881" fmla="*/ 2902823 w 7467600"/>
              <a:gd name="connsiteY881" fmla="*/ 262929 h 6858000"/>
              <a:gd name="connsiteX882" fmla="*/ 2940663 w 7467600"/>
              <a:gd name="connsiteY882" fmla="*/ 140884 h 6858000"/>
              <a:gd name="connsiteX883" fmla="*/ 2947039 w 7467600"/>
              <a:gd name="connsiteY883" fmla="*/ 122524 h 6858000"/>
              <a:gd name="connsiteX884" fmla="*/ 2984316 w 7467600"/>
              <a:gd name="connsiteY884" fmla="*/ 0 h 6858000"/>
              <a:gd name="connsiteX885" fmla="*/ 3016114 w 7467600"/>
              <a:gd name="connsiteY885" fmla="*/ 0 h 6858000"/>
              <a:gd name="connsiteX886" fmla="*/ 2979949 w 7467600"/>
              <a:gd name="connsiteY886" fmla="*/ 119274 h 6858000"/>
              <a:gd name="connsiteX887" fmla="*/ 3023879 w 7467600"/>
              <a:gd name="connsiteY887" fmla="*/ 0 h 6858000"/>
              <a:gd name="connsiteX888" fmla="*/ 3105400 w 7467600"/>
              <a:gd name="connsiteY888" fmla="*/ 0 h 6858000"/>
              <a:gd name="connsiteX889" fmla="*/ 3094669 w 7467600"/>
              <a:gd name="connsiteY889" fmla="*/ 30308 h 6858000"/>
              <a:gd name="connsiteX890" fmla="*/ 2901945 w 7467600"/>
              <a:gd name="connsiteY890" fmla="*/ 466538 h 6858000"/>
              <a:gd name="connsiteX891" fmla="*/ 2815209 w 7467600"/>
              <a:gd name="connsiteY891" fmla="*/ 497361 h 6858000"/>
              <a:gd name="connsiteX892" fmla="*/ 2844845 w 7467600"/>
              <a:gd name="connsiteY892" fmla="*/ 127638 h 6858000"/>
              <a:gd name="connsiteX893" fmla="*/ 2867960 w 7467600"/>
              <a:gd name="connsiteY893" fmla="*/ 0 h 6858000"/>
              <a:gd name="connsiteX894" fmla="*/ 1057230 w 7467600"/>
              <a:gd name="connsiteY894" fmla="*/ 0 h 6858000"/>
              <a:gd name="connsiteX895" fmla="*/ 1111003 w 7467600"/>
              <a:gd name="connsiteY895" fmla="*/ 0 h 6858000"/>
              <a:gd name="connsiteX896" fmla="*/ 1125553 w 7467600"/>
              <a:gd name="connsiteY896" fmla="*/ 52588 h 6858000"/>
              <a:gd name="connsiteX897" fmla="*/ 1304276 w 7467600"/>
              <a:gd name="connsiteY897" fmla="*/ 476275 h 6858000"/>
              <a:gd name="connsiteX898" fmla="*/ 1492066 w 7467600"/>
              <a:gd name="connsiteY898" fmla="*/ 886333 h 6858000"/>
              <a:gd name="connsiteX899" fmla="*/ 1423698 w 7467600"/>
              <a:gd name="connsiteY899" fmla="*/ 710817 h 6858000"/>
              <a:gd name="connsiteX900" fmla="*/ 1357609 w 7467600"/>
              <a:gd name="connsiteY900" fmla="*/ 532892 h 6858000"/>
              <a:gd name="connsiteX901" fmla="*/ 1309550 w 7467600"/>
              <a:gd name="connsiteY901" fmla="*/ 374031 h 6858000"/>
              <a:gd name="connsiteX902" fmla="*/ 1193673 w 7467600"/>
              <a:gd name="connsiteY902" fmla="*/ 49533 h 6858000"/>
              <a:gd name="connsiteX903" fmla="*/ 1164391 w 7467600"/>
              <a:gd name="connsiteY903" fmla="*/ 0 h 6858000"/>
              <a:gd name="connsiteX904" fmla="*/ 1200666 w 7467600"/>
              <a:gd name="connsiteY904" fmla="*/ 0 h 6858000"/>
              <a:gd name="connsiteX905" fmla="*/ 1223408 w 7467600"/>
              <a:gd name="connsiteY905" fmla="*/ 38996 h 6858000"/>
              <a:gd name="connsiteX906" fmla="*/ 1339635 w 7467600"/>
              <a:gd name="connsiteY906" fmla="*/ 365517 h 6858000"/>
              <a:gd name="connsiteX907" fmla="*/ 1387469 w 7467600"/>
              <a:gd name="connsiteY907" fmla="*/ 523079 h 6858000"/>
              <a:gd name="connsiteX908" fmla="*/ 1452685 w 7467600"/>
              <a:gd name="connsiteY908" fmla="*/ 699806 h 6858000"/>
              <a:gd name="connsiteX909" fmla="*/ 1492092 w 7467600"/>
              <a:gd name="connsiteY909" fmla="*/ 800424 h 6858000"/>
              <a:gd name="connsiteX910" fmla="*/ 1455302 w 7467600"/>
              <a:gd name="connsiteY910" fmla="*/ 632913 h 6858000"/>
              <a:gd name="connsiteX911" fmla="*/ 1222336 w 7467600"/>
              <a:gd name="connsiteY911" fmla="*/ 9480 h 6858000"/>
              <a:gd name="connsiteX912" fmla="*/ 1214634 w 7467600"/>
              <a:gd name="connsiteY912" fmla="*/ 0 h 6858000"/>
              <a:gd name="connsiteX913" fmla="*/ 1289827 w 7467600"/>
              <a:gd name="connsiteY913" fmla="*/ 0 h 6858000"/>
              <a:gd name="connsiteX914" fmla="*/ 1321076 w 7467600"/>
              <a:gd name="connsiteY914" fmla="*/ 59722 h 6858000"/>
              <a:gd name="connsiteX915" fmla="*/ 1512579 w 7467600"/>
              <a:gd name="connsiteY915" fmla="*/ 626441 h 6858000"/>
              <a:gd name="connsiteX916" fmla="*/ 1506076 w 7467600"/>
              <a:gd name="connsiteY916" fmla="*/ 1089289 h 6858000"/>
              <a:gd name="connsiteX917" fmla="*/ 1486346 w 7467600"/>
              <a:gd name="connsiteY917" fmla="*/ 1079919 h 6858000"/>
              <a:gd name="connsiteX918" fmla="*/ 1070511 w 7467600"/>
              <a:gd name="connsiteY918" fmla="*/ 48609 h 6858000"/>
              <a:gd name="connsiteX919" fmla="*/ 1057230 w 7467600"/>
              <a:gd name="connsiteY919" fmla="*/ 0 h 6858000"/>
              <a:gd name="connsiteX920" fmla="*/ 43151 w 7467600"/>
              <a:gd name="connsiteY920" fmla="*/ 0 h 6858000"/>
              <a:gd name="connsiteX921" fmla="*/ 95283 w 7467600"/>
              <a:gd name="connsiteY921" fmla="*/ 0 h 6858000"/>
              <a:gd name="connsiteX922" fmla="*/ 300708 w 7467600"/>
              <a:gd name="connsiteY922" fmla="*/ 154571 h 6858000"/>
              <a:gd name="connsiteX923" fmla="*/ 530414 w 7467600"/>
              <a:gd name="connsiteY923" fmla="*/ 354673 h 6858000"/>
              <a:gd name="connsiteX924" fmla="*/ 333785 w 7467600"/>
              <a:gd name="connsiteY924" fmla="*/ 161564 h 6858000"/>
              <a:gd name="connsiteX925" fmla="*/ 147005 w 7467600"/>
              <a:gd name="connsiteY925" fmla="*/ 0 h 6858000"/>
              <a:gd name="connsiteX926" fmla="*/ 272509 w 7467600"/>
              <a:gd name="connsiteY926" fmla="*/ 0 h 6858000"/>
              <a:gd name="connsiteX927" fmla="*/ 326276 w 7467600"/>
              <a:gd name="connsiteY927" fmla="*/ 45847 h 6858000"/>
              <a:gd name="connsiteX928" fmla="*/ 823759 w 7467600"/>
              <a:gd name="connsiteY928" fmla="*/ 574145 h 6858000"/>
              <a:gd name="connsiteX929" fmla="*/ 811254 w 7467600"/>
              <a:gd name="connsiteY929" fmla="*/ 665546 h 6858000"/>
              <a:gd name="connsiteX930" fmla="*/ 154042 w 7467600"/>
              <a:gd name="connsiteY930" fmla="*/ 261522 h 6858000"/>
              <a:gd name="connsiteX931" fmla="*/ 13550 w 7467600"/>
              <a:gd name="connsiteY931" fmla="*/ 158423 h 6858000"/>
              <a:gd name="connsiteX932" fmla="*/ 0 w 7467600"/>
              <a:gd name="connsiteY932" fmla="*/ 146618 h 6858000"/>
              <a:gd name="connsiteX933" fmla="*/ 0 w 7467600"/>
              <a:gd name="connsiteY933" fmla="*/ 59161 h 6858000"/>
              <a:gd name="connsiteX934" fmla="*/ 45427 w 7467600"/>
              <a:gd name="connsiteY934" fmla="*/ 101078 h 6858000"/>
              <a:gd name="connsiteX935" fmla="*/ 630103 w 7467600"/>
              <a:gd name="connsiteY935" fmla="*/ 485885 h 6858000"/>
              <a:gd name="connsiteX936" fmla="*/ 532040 w 7467600"/>
              <a:gd name="connsiteY936" fmla="*/ 399359 h 6858000"/>
              <a:gd name="connsiteX937" fmla="*/ 517618 w 7467600"/>
              <a:gd name="connsiteY937" fmla="*/ 385726 h 6858000"/>
              <a:gd name="connsiteX938" fmla="*/ 285074 w 7467600"/>
              <a:gd name="connsiteY938" fmla="*/ 182755 h 6858000"/>
              <a:gd name="connsiteX939" fmla="*/ 43151 w 7467600"/>
              <a:gd name="connsiteY939"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67600 w 7467600"/>
              <a:gd name="connsiteY4" fmla="*/ 6628217 h 6858000"/>
              <a:gd name="connsiteX5" fmla="*/ 7440138 w 7467600"/>
              <a:gd name="connsiteY5" fmla="*/ 6622648 h 6858000"/>
              <a:gd name="connsiteX6" fmla="*/ 7467600 w 7467600"/>
              <a:gd name="connsiteY6" fmla="*/ 6628217 h 6858000"/>
              <a:gd name="connsiteX7" fmla="*/ 1019354 w 7467600"/>
              <a:gd name="connsiteY7" fmla="*/ 6315006 h 6858000"/>
              <a:gd name="connsiteX8" fmla="*/ 441046 w 7467600"/>
              <a:gd name="connsiteY8" fmla="*/ 6691153 h 6858000"/>
              <a:gd name="connsiteX9" fmla="*/ 1019354 w 7467600"/>
              <a:gd name="connsiteY9" fmla="*/ 6315006 h 6858000"/>
              <a:gd name="connsiteX10" fmla="*/ 991680 w 7467600"/>
              <a:gd name="connsiteY10" fmla="*/ 6298413 h 6858000"/>
              <a:gd name="connsiteX11" fmla="*/ 409060 w 7467600"/>
              <a:gd name="connsiteY11" fmla="*/ 6671470 h 6858000"/>
              <a:gd name="connsiteX12" fmla="*/ 991680 w 7467600"/>
              <a:gd name="connsiteY12" fmla="*/ 6298413 h 6858000"/>
              <a:gd name="connsiteX13" fmla="*/ 103333 w 7467600"/>
              <a:gd name="connsiteY13" fmla="*/ 5699602 h 6858000"/>
              <a:gd name="connsiteX14" fmla="*/ 233938 w 7467600"/>
              <a:gd name="connsiteY14" fmla="*/ 5809416 h 6858000"/>
              <a:gd name="connsiteX15" fmla="*/ 883580 w 7467600"/>
              <a:gd name="connsiteY15" fmla="*/ 6180710 h 6858000"/>
              <a:gd name="connsiteX16" fmla="*/ 487337 w 7467600"/>
              <a:gd name="connsiteY16" fmla="*/ 5950182 h 6858000"/>
              <a:gd name="connsiteX17" fmla="*/ 354051 w 7467600"/>
              <a:gd name="connsiteY17" fmla="*/ 5854912 h 6858000"/>
              <a:gd name="connsiteX18" fmla="*/ 195436 w 7467600"/>
              <a:gd name="connsiteY18" fmla="*/ 5755068 h 6858000"/>
              <a:gd name="connsiteX19" fmla="*/ 103333 w 7467600"/>
              <a:gd name="connsiteY19" fmla="*/ 5699602 h 6858000"/>
              <a:gd name="connsiteX20" fmla="*/ 5539432 w 7467600"/>
              <a:gd name="connsiteY20" fmla="*/ 5642928 h 6858000"/>
              <a:gd name="connsiteX21" fmla="*/ 5555462 w 7467600"/>
              <a:gd name="connsiteY21" fmla="*/ 5694454 h 6858000"/>
              <a:gd name="connsiteX22" fmla="*/ 5828270 w 7467600"/>
              <a:gd name="connsiteY22" fmla="*/ 6320663 h 6858000"/>
              <a:gd name="connsiteX23" fmla="*/ 5947416 w 7467600"/>
              <a:gd name="connsiteY23" fmla="*/ 6574846 h 6858000"/>
              <a:gd name="connsiteX24" fmla="*/ 5539432 w 7467600"/>
              <a:gd name="connsiteY24" fmla="*/ 5642928 h 6858000"/>
              <a:gd name="connsiteX25" fmla="*/ 51253 w 7467600"/>
              <a:gd name="connsiteY25" fmla="*/ 5631825 h 6858000"/>
              <a:gd name="connsiteX26" fmla="*/ 211622 w 7467600"/>
              <a:gd name="connsiteY26" fmla="*/ 5728803 h 6858000"/>
              <a:gd name="connsiteX27" fmla="*/ 371652 w 7467600"/>
              <a:gd name="connsiteY27" fmla="*/ 5829062 h 6858000"/>
              <a:gd name="connsiteX28" fmla="*/ 505903 w 7467600"/>
              <a:gd name="connsiteY28" fmla="*/ 5925221 h 6858000"/>
              <a:gd name="connsiteX29" fmla="*/ 899240 w 7467600"/>
              <a:gd name="connsiteY29" fmla="*/ 6153068 h 6858000"/>
              <a:gd name="connsiteX30" fmla="*/ 988114 w 7467600"/>
              <a:gd name="connsiteY30" fmla="*/ 6174204 h 6858000"/>
              <a:gd name="connsiteX31" fmla="*/ 845971 w 7467600"/>
              <a:gd name="connsiteY31" fmla="*/ 6067177 h 6858000"/>
              <a:gd name="connsiteX32" fmla="*/ 448057 w 7467600"/>
              <a:gd name="connsiteY32" fmla="*/ 5841376 h 6858000"/>
              <a:gd name="connsiteX33" fmla="*/ 51253 w 7467600"/>
              <a:gd name="connsiteY33" fmla="*/ 5631825 h 6858000"/>
              <a:gd name="connsiteX34" fmla="*/ 2606687 w 7467600"/>
              <a:gd name="connsiteY34" fmla="*/ 5630718 h 6858000"/>
              <a:gd name="connsiteX35" fmla="*/ 2645658 w 7467600"/>
              <a:gd name="connsiteY35" fmla="*/ 6640259 h 6858000"/>
              <a:gd name="connsiteX36" fmla="*/ 2606687 w 7467600"/>
              <a:gd name="connsiteY36" fmla="*/ 5630718 h 6858000"/>
              <a:gd name="connsiteX37" fmla="*/ 3642057 w 7467600"/>
              <a:gd name="connsiteY37" fmla="*/ 5573487 h 6858000"/>
              <a:gd name="connsiteX38" fmla="*/ 3632981 w 7467600"/>
              <a:gd name="connsiteY38" fmla="*/ 5579437 h 6858000"/>
              <a:gd name="connsiteX39" fmla="*/ 3382436 w 7467600"/>
              <a:gd name="connsiteY39" fmla="*/ 5952726 h 6858000"/>
              <a:gd name="connsiteX40" fmla="*/ 3191929 w 7467600"/>
              <a:gd name="connsiteY40" fmla="*/ 6662669 h 6858000"/>
              <a:gd name="connsiteX41" fmla="*/ 3369898 w 7467600"/>
              <a:gd name="connsiteY41" fmla="*/ 6081771 h 6858000"/>
              <a:gd name="connsiteX42" fmla="*/ 3642057 w 7467600"/>
              <a:gd name="connsiteY42" fmla="*/ 5573487 h 6858000"/>
              <a:gd name="connsiteX43" fmla="*/ 2650666 w 7467600"/>
              <a:gd name="connsiteY43" fmla="*/ 5530686 h 6858000"/>
              <a:gd name="connsiteX44" fmla="*/ 2650249 w 7467600"/>
              <a:gd name="connsiteY44" fmla="*/ 5532101 h 6858000"/>
              <a:gd name="connsiteX45" fmla="*/ 2663808 w 7467600"/>
              <a:gd name="connsiteY45" fmla="*/ 6535215 h 6858000"/>
              <a:gd name="connsiteX46" fmla="*/ 2665418 w 7467600"/>
              <a:gd name="connsiteY46" fmla="*/ 6132756 h 6858000"/>
              <a:gd name="connsiteX47" fmla="*/ 2650666 w 7467600"/>
              <a:gd name="connsiteY47" fmla="*/ 5530686 h 6858000"/>
              <a:gd name="connsiteX48" fmla="*/ 2680277 w 7467600"/>
              <a:gd name="connsiteY48" fmla="*/ 5479204 h 6858000"/>
              <a:gd name="connsiteX49" fmla="*/ 2678972 w 7467600"/>
              <a:gd name="connsiteY49" fmla="*/ 5481582 h 6858000"/>
              <a:gd name="connsiteX50" fmla="*/ 2696666 w 7467600"/>
              <a:gd name="connsiteY50" fmla="*/ 6133836 h 6858000"/>
              <a:gd name="connsiteX51" fmla="*/ 2695769 w 7467600"/>
              <a:gd name="connsiteY51" fmla="*/ 6390955 h 6858000"/>
              <a:gd name="connsiteX52" fmla="*/ 2739893 w 7467600"/>
              <a:gd name="connsiteY52" fmla="*/ 6108357 h 6858000"/>
              <a:gd name="connsiteX53" fmla="*/ 2680277 w 7467600"/>
              <a:gd name="connsiteY53" fmla="*/ 5479204 h 6858000"/>
              <a:gd name="connsiteX54" fmla="*/ 1132195 w 7467600"/>
              <a:gd name="connsiteY54" fmla="*/ 5467980 h 6858000"/>
              <a:gd name="connsiteX55" fmla="*/ 1679056 w 7467600"/>
              <a:gd name="connsiteY55" fmla="*/ 5516907 h 6858000"/>
              <a:gd name="connsiteX56" fmla="*/ 2128648 w 7467600"/>
              <a:gd name="connsiteY56" fmla="*/ 5474249 h 6858000"/>
              <a:gd name="connsiteX57" fmla="*/ 1825619 w 7467600"/>
              <a:gd name="connsiteY57" fmla="*/ 5478447 h 6858000"/>
              <a:gd name="connsiteX58" fmla="*/ 1737798 w 7467600"/>
              <a:gd name="connsiteY58" fmla="*/ 5483353 h 6858000"/>
              <a:gd name="connsiteX59" fmla="*/ 1132195 w 7467600"/>
              <a:gd name="connsiteY59" fmla="*/ 5467980 h 6858000"/>
              <a:gd name="connsiteX60" fmla="*/ 1456157 w 7467600"/>
              <a:gd name="connsiteY60" fmla="*/ 5371404 h 6858000"/>
              <a:gd name="connsiteX61" fmla="*/ 1244432 w 7467600"/>
              <a:gd name="connsiteY61" fmla="*/ 5385601 h 6858000"/>
              <a:gd name="connsiteX62" fmla="*/ 973990 w 7467600"/>
              <a:gd name="connsiteY62" fmla="*/ 5424940 h 6858000"/>
              <a:gd name="connsiteX63" fmla="*/ 1103809 w 7467600"/>
              <a:gd name="connsiteY63" fmla="*/ 5433720 h 6858000"/>
              <a:gd name="connsiteX64" fmla="*/ 1123454 w 7467600"/>
              <a:gd name="connsiteY64" fmla="*/ 5435727 h 6858000"/>
              <a:gd name="connsiteX65" fmla="*/ 1737017 w 7467600"/>
              <a:gd name="connsiteY65" fmla="*/ 5452183 h 6858000"/>
              <a:gd name="connsiteX66" fmla="*/ 1824397 w 7467600"/>
              <a:gd name="connsiteY66" fmla="*/ 5447757 h 6858000"/>
              <a:gd name="connsiteX67" fmla="*/ 2070059 w 7467600"/>
              <a:gd name="connsiteY67" fmla="*/ 5441660 h 6858000"/>
              <a:gd name="connsiteX68" fmla="*/ 1456157 w 7467600"/>
              <a:gd name="connsiteY68" fmla="*/ 5371404 h 6858000"/>
              <a:gd name="connsiteX69" fmla="*/ 4988186 w 7467600"/>
              <a:gd name="connsiteY69" fmla="*/ 5216467 h 6858000"/>
              <a:gd name="connsiteX70" fmla="*/ 4777334 w 7467600"/>
              <a:gd name="connsiteY70" fmla="*/ 5406072 h 6858000"/>
              <a:gd name="connsiteX71" fmla="*/ 4718341 w 7467600"/>
              <a:gd name="connsiteY71" fmla="*/ 5468043 h 6858000"/>
              <a:gd name="connsiteX72" fmla="*/ 4604655 w 7467600"/>
              <a:gd name="connsiteY72" fmla="*/ 5583434 h 6858000"/>
              <a:gd name="connsiteX73" fmla="*/ 4565074 w 7467600"/>
              <a:gd name="connsiteY73" fmla="*/ 5618550 h 6858000"/>
              <a:gd name="connsiteX74" fmla="*/ 4988186 w 7467600"/>
              <a:gd name="connsiteY74" fmla="*/ 5216467 h 6858000"/>
              <a:gd name="connsiteX75" fmla="*/ 4978032 w 7467600"/>
              <a:gd name="connsiteY75" fmla="*/ 5183809 h 6858000"/>
              <a:gd name="connsiteX76" fmla="*/ 4463413 w 7467600"/>
              <a:gd name="connsiteY76" fmla="*/ 5615162 h 6858000"/>
              <a:gd name="connsiteX77" fmla="*/ 4358134 w 7467600"/>
              <a:gd name="connsiteY77" fmla="*/ 5742791 h 6858000"/>
              <a:gd name="connsiteX78" fmla="*/ 4376219 w 7467600"/>
              <a:gd name="connsiteY78" fmla="*/ 5729027 h 6858000"/>
              <a:gd name="connsiteX79" fmla="*/ 4582340 w 7467600"/>
              <a:gd name="connsiteY79" fmla="*/ 5561037 h 6858000"/>
              <a:gd name="connsiteX80" fmla="*/ 4694684 w 7467600"/>
              <a:gd name="connsiteY80" fmla="*/ 5447098 h 6858000"/>
              <a:gd name="connsiteX81" fmla="*/ 4754123 w 7467600"/>
              <a:gd name="connsiteY81" fmla="*/ 5384643 h 6858000"/>
              <a:gd name="connsiteX82" fmla="*/ 4978032 w 7467600"/>
              <a:gd name="connsiteY82" fmla="*/ 5183809 h 6858000"/>
              <a:gd name="connsiteX83" fmla="*/ 1903353 w 7467600"/>
              <a:gd name="connsiteY83" fmla="*/ 5044827 h 6858000"/>
              <a:gd name="connsiteX84" fmla="*/ 1936931 w 7467600"/>
              <a:gd name="connsiteY84" fmla="*/ 5093954 h 6858000"/>
              <a:gd name="connsiteX85" fmla="*/ 2195868 w 7467600"/>
              <a:gd name="connsiteY85" fmla="*/ 5396574 h 6858000"/>
              <a:gd name="connsiteX86" fmla="*/ 2088852 w 7467600"/>
              <a:gd name="connsiteY86" fmla="*/ 5166123 h 6858000"/>
              <a:gd name="connsiteX87" fmla="*/ 1958241 w 7467600"/>
              <a:gd name="connsiteY87" fmla="*/ 5067955 h 6858000"/>
              <a:gd name="connsiteX88" fmla="*/ 1903353 w 7467600"/>
              <a:gd name="connsiteY88" fmla="*/ 5044827 h 6858000"/>
              <a:gd name="connsiteX89" fmla="*/ 1979378 w 7467600"/>
              <a:gd name="connsiteY89" fmla="*/ 4769504 h 6858000"/>
              <a:gd name="connsiteX90" fmla="*/ 2882120 w 7467600"/>
              <a:gd name="connsiteY90" fmla="*/ 5064547 h 6858000"/>
              <a:gd name="connsiteX91" fmla="*/ 2793103 w 7467600"/>
              <a:gd name="connsiteY91" fmla="*/ 5039699 h 6858000"/>
              <a:gd name="connsiteX92" fmla="*/ 2770041 w 7467600"/>
              <a:gd name="connsiteY92" fmla="*/ 5033634 h 6858000"/>
              <a:gd name="connsiteX93" fmla="*/ 1979378 w 7467600"/>
              <a:gd name="connsiteY93" fmla="*/ 4769504 h 6858000"/>
              <a:gd name="connsiteX94" fmla="*/ 1927410 w 7467600"/>
              <a:gd name="connsiteY94" fmla="*/ 4716164 h 6858000"/>
              <a:gd name="connsiteX95" fmla="*/ 1959587 w 7467600"/>
              <a:gd name="connsiteY95" fmla="*/ 4728849 h 6858000"/>
              <a:gd name="connsiteX96" fmla="*/ 2777707 w 7467600"/>
              <a:gd name="connsiteY96" fmla="*/ 5003991 h 6858000"/>
              <a:gd name="connsiteX97" fmla="*/ 2800768 w 7467600"/>
              <a:gd name="connsiteY97" fmla="*/ 5010056 h 6858000"/>
              <a:gd name="connsiteX98" fmla="*/ 2879408 w 7467600"/>
              <a:gd name="connsiteY98" fmla="*/ 5031590 h 6858000"/>
              <a:gd name="connsiteX99" fmla="*/ 2862295 w 7467600"/>
              <a:gd name="connsiteY99" fmla="*/ 5022958 h 6858000"/>
              <a:gd name="connsiteX100" fmla="*/ 2813343 w 7467600"/>
              <a:gd name="connsiteY100" fmla="*/ 4998369 h 6858000"/>
              <a:gd name="connsiteX101" fmla="*/ 2646245 w 7467600"/>
              <a:gd name="connsiteY101" fmla="*/ 4930999 h 6858000"/>
              <a:gd name="connsiteX102" fmla="*/ 1999243 w 7467600"/>
              <a:gd name="connsiteY102" fmla="*/ 4730524 h 6858000"/>
              <a:gd name="connsiteX103" fmla="*/ 1979527 w 7467600"/>
              <a:gd name="connsiteY103" fmla="*/ 4726651 h 6858000"/>
              <a:gd name="connsiteX104" fmla="*/ 1927410 w 7467600"/>
              <a:gd name="connsiteY104" fmla="*/ 4716164 h 6858000"/>
              <a:gd name="connsiteX105" fmla="*/ 1997014 w 7467600"/>
              <a:gd name="connsiteY105" fmla="*/ 4698007 h 6858000"/>
              <a:gd name="connsiteX106" fmla="*/ 2005458 w 7467600"/>
              <a:gd name="connsiteY106" fmla="*/ 4699540 h 6858000"/>
              <a:gd name="connsiteX107" fmla="*/ 2657186 w 7467600"/>
              <a:gd name="connsiteY107" fmla="*/ 4901687 h 6858000"/>
              <a:gd name="connsiteX108" fmla="*/ 2826662 w 7467600"/>
              <a:gd name="connsiteY108" fmla="*/ 4970362 h 6858000"/>
              <a:gd name="connsiteX109" fmla="*/ 2876100 w 7467600"/>
              <a:gd name="connsiteY109" fmla="*/ 4995397 h 6858000"/>
              <a:gd name="connsiteX110" fmla="*/ 3042600 w 7467600"/>
              <a:gd name="connsiteY110" fmla="*/ 5059532 h 6858000"/>
              <a:gd name="connsiteX111" fmla="*/ 1997014 w 7467600"/>
              <a:gd name="connsiteY111" fmla="*/ 4698007 h 6858000"/>
              <a:gd name="connsiteX112" fmla="*/ 2305292 w 7467600"/>
              <a:gd name="connsiteY112" fmla="*/ 4219492 h 6858000"/>
              <a:gd name="connsiteX113" fmla="*/ 3360922 w 7467600"/>
              <a:gd name="connsiteY113" fmla="*/ 4529373 h 6858000"/>
              <a:gd name="connsiteX114" fmla="*/ 3492420 w 7467600"/>
              <a:gd name="connsiteY114" fmla="*/ 4510145 h 6858000"/>
              <a:gd name="connsiteX115" fmla="*/ 3364086 w 7467600"/>
              <a:gd name="connsiteY115" fmla="*/ 4480340 h 6858000"/>
              <a:gd name="connsiteX116" fmla="*/ 3225818 w 7467600"/>
              <a:gd name="connsiteY116" fmla="*/ 4411822 h 6858000"/>
              <a:gd name="connsiteX117" fmla="*/ 3129696 w 7467600"/>
              <a:gd name="connsiteY117" fmla="*/ 4360704 h 6858000"/>
              <a:gd name="connsiteX118" fmla="*/ 2814545 w 7467600"/>
              <a:gd name="connsiteY118" fmla="*/ 4282955 h 6858000"/>
              <a:gd name="connsiteX119" fmla="*/ 2305292 w 7467600"/>
              <a:gd name="connsiteY119" fmla="*/ 4219492 h 6858000"/>
              <a:gd name="connsiteX120" fmla="*/ 2626982 w 7467600"/>
              <a:gd name="connsiteY120" fmla="*/ 4206450 h 6858000"/>
              <a:gd name="connsiteX121" fmla="*/ 2490617 w 7467600"/>
              <a:gd name="connsiteY121" fmla="*/ 4206951 h 6858000"/>
              <a:gd name="connsiteX122" fmla="*/ 2819869 w 7467600"/>
              <a:gd name="connsiteY122" fmla="*/ 4252936 h 6858000"/>
              <a:gd name="connsiteX123" fmla="*/ 3143018 w 7467600"/>
              <a:gd name="connsiteY123" fmla="*/ 4332698 h 6858000"/>
              <a:gd name="connsiteX124" fmla="*/ 3241520 w 7467600"/>
              <a:gd name="connsiteY124" fmla="*/ 4385112 h 6858000"/>
              <a:gd name="connsiteX125" fmla="*/ 3374575 w 7467600"/>
              <a:gd name="connsiteY125" fmla="*/ 4451517 h 6858000"/>
              <a:gd name="connsiteX126" fmla="*/ 3505221 w 7467600"/>
              <a:gd name="connsiteY126" fmla="*/ 4480757 h 6858000"/>
              <a:gd name="connsiteX127" fmla="*/ 2626982 w 7467600"/>
              <a:gd name="connsiteY127" fmla="*/ 4206450 h 6858000"/>
              <a:gd name="connsiteX128" fmla="*/ 1310106 w 7467600"/>
              <a:gd name="connsiteY128" fmla="*/ 3943217 h 6858000"/>
              <a:gd name="connsiteX129" fmla="*/ 854994 w 7467600"/>
              <a:gd name="connsiteY129" fmla="*/ 4399136 h 6858000"/>
              <a:gd name="connsiteX130" fmla="*/ 742462 w 7467600"/>
              <a:gd name="connsiteY130" fmla="*/ 4594648 h 6858000"/>
              <a:gd name="connsiteX131" fmla="*/ 820602 w 7467600"/>
              <a:gd name="connsiteY131" fmla="*/ 4485915 h 6858000"/>
              <a:gd name="connsiteX132" fmla="*/ 878295 w 7467600"/>
              <a:gd name="connsiteY132" fmla="*/ 4403594 h 6858000"/>
              <a:gd name="connsiteX133" fmla="*/ 1240607 w 7467600"/>
              <a:gd name="connsiteY133" fmla="*/ 4010401 h 6858000"/>
              <a:gd name="connsiteX134" fmla="*/ 1310106 w 7467600"/>
              <a:gd name="connsiteY134" fmla="*/ 3943217 h 6858000"/>
              <a:gd name="connsiteX135" fmla="*/ 1423113 w 7467600"/>
              <a:gd name="connsiteY135" fmla="*/ 3874565 h 6858000"/>
              <a:gd name="connsiteX136" fmla="*/ 1260565 w 7467600"/>
              <a:gd name="connsiteY136" fmla="*/ 4031982 h 6858000"/>
              <a:gd name="connsiteX137" fmla="*/ 901900 w 7467600"/>
              <a:gd name="connsiteY137" fmla="*/ 4421236 h 6858000"/>
              <a:gd name="connsiteX138" fmla="*/ 845044 w 7467600"/>
              <a:gd name="connsiteY138" fmla="*/ 4502436 h 6858000"/>
              <a:gd name="connsiteX139" fmla="*/ 685926 w 7467600"/>
              <a:gd name="connsiteY139" fmla="*/ 4703069 h 6858000"/>
              <a:gd name="connsiteX140" fmla="*/ 684248 w 7467600"/>
              <a:gd name="connsiteY140" fmla="*/ 4706721 h 6858000"/>
              <a:gd name="connsiteX141" fmla="*/ 1423113 w 7467600"/>
              <a:gd name="connsiteY141" fmla="*/ 3874565 h 6858000"/>
              <a:gd name="connsiteX142" fmla="*/ 3316479 w 7467600"/>
              <a:gd name="connsiteY142" fmla="*/ 3872136 h 6858000"/>
              <a:gd name="connsiteX143" fmla="*/ 3546806 w 7467600"/>
              <a:gd name="connsiteY143" fmla="*/ 4356139 h 6858000"/>
              <a:gd name="connsiteX144" fmla="*/ 3364433 w 7467600"/>
              <a:gd name="connsiteY144" fmla="*/ 3953121 h 6858000"/>
              <a:gd name="connsiteX145" fmla="*/ 3316479 w 7467600"/>
              <a:gd name="connsiteY145" fmla="*/ 3872136 h 6858000"/>
              <a:gd name="connsiteX146" fmla="*/ 3291335 w 7467600"/>
              <a:gd name="connsiteY146" fmla="*/ 3767420 h 6858000"/>
              <a:gd name="connsiteX147" fmla="*/ 3390805 w 7467600"/>
              <a:gd name="connsiteY147" fmla="*/ 3937163 h 6858000"/>
              <a:gd name="connsiteX148" fmla="*/ 3579062 w 7467600"/>
              <a:gd name="connsiteY148" fmla="*/ 4359040 h 6858000"/>
              <a:gd name="connsiteX149" fmla="*/ 3467355 w 7467600"/>
              <a:gd name="connsiteY149" fmla="*/ 3988130 h 6858000"/>
              <a:gd name="connsiteX150" fmla="*/ 3310753 w 7467600"/>
              <a:gd name="connsiteY150" fmla="*/ 3787140 h 6858000"/>
              <a:gd name="connsiteX151" fmla="*/ 3291335 w 7467600"/>
              <a:gd name="connsiteY151" fmla="*/ 3767420 h 6858000"/>
              <a:gd name="connsiteX152" fmla="*/ 1635889 w 7467600"/>
              <a:gd name="connsiteY152" fmla="*/ 3709494 h 6858000"/>
              <a:gd name="connsiteX153" fmla="*/ 1634800 w 7467600"/>
              <a:gd name="connsiteY153" fmla="*/ 3731111 h 6858000"/>
              <a:gd name="connsiteX154" fmla="*/ 1635889 w 7467600"/>
              <a:gd name="connsiteY154" fmla="*/ 3709494 h 6858000"/>
              <a:gd name="connsiteX155" fmla="*/ 1510397 w 7467600"/>
              <a:gd name="connsiteY155" fmla="*/ 3684705 h 6858000"/>
              <a:gd name="connsiteX156" fmla="*/ 1146550 w 7467600"/>
              <a:gd name="connsiteY156" fmla="*/ 3802012 h 6858000"/>
              <a:gd name="connsiteX157" fmla="*/ 698834 w 7467600"/>
              <a:gd name="connsiteY157" fmla="*/ 3952272 h 6858000"/>
              <a:gd name="connsiteX158" fmla="*/ 34256 w 7467600"/>
              <a:gd name="connsiteY158" fmla="*/ 4347603 h 6858000"/>
              <a:gd name="connsiteX159" fmla="*/ 527241 w 7467600"/>
              <a:gd name="connsiteY159" fmla="*/ 4065078 h 6858000"/>
              <a:gd name="connsiteX160" fmla="*/ 1510397 w 7467600"/>
              <a:gd name="connsiteY160" fmla="*/ 3684705 h 6858000"/>
              <a:gd name="connsiteX161" fmla="*/ 1313114 w 7467600"/>
              <a:gd name="connsiteY161" fmla="*/ 3655216 h 6858000"/>
              <a:gd name="connsiteX162" fmla="*/ 1109304 w 7467600"/>
              <a:gd name="connsiteY162" fmla="*/ 3669030 h 6858000"/>
              <a:gd name="connsiteX163" fmla="*/ 8129 w 7467600"/>
              <a:gd name="connsiteY163" fmla="*/ 4330519 h 6858000"/>
              <a:gd name="connsiteX164" fmla="*/ 687572 w 7467600"/>
              <a:gd name="connsiteY164" fmla="*/ 3925629 h 6858000"/>
              <a:gd name="connsiteX165" fmla="*/ 1138365 w 7467600"/>
              <a:gd name="connsiteY165" fmla="*/ 3774515 h 6858000"/>
              <a:gd name="connsiteX166" fmla="*/ 1505579 w 7467600"/>
              <a:gd name="connsiteY166" fmla="*/ 3655526 h 6858000"/>
              <a:gd name="connsiteX167" fmla="*/ 1313114 w 7467600"/>
              <a:gd name="connsiteY167" fmla="*/ 3655216 h 6858000"/>
              <a:gd name="connsiteX168" fmla="*/ 3655073 w 7467600"/>
              <a:gd name="connsiteY168" fmla="*/ 3650884 h 6858000"/>
              <a:gd name="connsiteX169" fmla="*/ 3989938 w 7467600"/>
              <a:gd name="connsiteY169" fmla="*/ 3991685 h 6858000"/>
              <a:gd name="connsiteX170" fmla="*/ 4393907 w 7467600"/>
              <a:gd name="connsiteY170" fmla="*/ 4261258 h 6858000"/>
              <a:gd name="connsiteX171" fmla="*/ 4648051 w 7467600"/>
              <a:gd name="connsiteY171" fmla="*/ 4374051 h 6858000"/>
              <a:gd name="connsiteX172" fmla="*/ 4383389 w 7467600"/>
              <a:gd name="connsiteY172" fmla="*/ 4184369 h 6858000"/>
              <a:gd name="connsiteX173" fmla="*/ 4165508 w 7467600"/>
              <a:gd name="connsiteY173" fmla="*/ 4035196 h 6858000"/>
              <a:gd name="connsiteX174" fmla="*/ 4068162 w 7467600"/>
              <a:gd name="connsiteY174" fmla="*/ 3953394 h 6858000"/>
              <a:gd name="connsiteX175" fmla="*/ 3981416 w 7467600"/>
              <a:gd name="connsiteY175" fmla="*/ 3880482 h 6858000"/>
              <a:gd name="connsiteX176" fmla="*/ 3800147 w 7467600"/>
              <a:gd name="connsiteY176" fmla="*/ 3749872 h 6858000"/>
              <a:gd name="connsiteX177" fmla="*/ 3655073 w 7467600"/>
              <a:gd name="connsiteY177" fmla="*/ 3650884 h 6858000"/>
              <a:gd name="connsiteX178" fmla="*/ 3670252 w 7467600"/>
              <a:gd name="connsiteY178" fmla="*/ 3622798 h 6858000"/>
              <a:gd name="connsiteX179" fmla="*/ 3817258 w 7467600"/>
              <a:gd name="connsiteY179" fmla="*/ 3723577 h 6858000"/>
              <a:gd name="connsiteX180" fmla="*/ 4000461 w 7467600"/>
              <a:gd name="connsiteY180" fmla="*/ 3855966 h 6858000"/>
              <a:gd name="connsiteX181" fmla="*/ 4088180 w 7467600"/>
              <a:gd name="connsiteY181" fmla="*/ 3929774 h 6858000"/>
              <a:gd name="connsiteX182" fmla="*/ 4184555 w 7467600"/>
              <a:gd name="connsiteY182" fmla="*/ 4010683 h 6858000"/>
              <a:gd name="connsiteX183" fmla="*/ 4399563 w 7467600"/>
              <a:gd name="connsiteY183" fmla="*/ 4158106 h 6858000"/>
              <a:gd name="connsiteX184" fmla="*/ 4684469 w 7467600"/>
              <a:gd name="connsiteY184" fmla="*/ 4364680 h 6858000"/>
              <a:gd name="connsiteX185" fmla="*/ 4690271 w 7467600"/>
              <a:gd name="connsiteY185" fmla="*/ 4370034 h 6858000"/>
              <a:gd name="connsiteX186" fmla="*/ 4136093 w 7467600"/>
              <a:gd name="connsiteY186" fmla="*/ 3858466 h 6858000"/>
              <a:gd name="connsiteX187" fmla="*/ 3670252 w 7467600"/>
              <a:gd name="connsiteY187" fmla="*/ 3622798 h 6858000"/>
              <a:gd name="connsiteX188" fmla="*/ 4440129 w 7467600"/>
              <a:gd name="connsiteY188" fmla="*/ 3448571 h 6858000"/>
              <a:gd name="connsiteX189" fmla="*/ 4856525 w 7467600"/>
              <a:gd name="connsiteY189" fmla="*/ 3915351 h 6858000"/>
              <a:gd name="connsiteX190" fmla="*/ 5059055 w 7467600"/>
              <a:gd name="connsiteY190" fmla="*/ 4108918 h 6858000"/>
              <a:gd name="connsiteX191" fmla="*/ 5290070 w 7467600"/>
              <a:gd name="connsiteY191" fmla="*/ 4263619 h 6858000"/>
              <a:gd name="connsiteX192" fmla="*/ 4834991 w 7467600"/>
              <a:gd name="connsiteY192" fmla="*/ 3830985 h 6858000"/>
              <a:gd name="connsiteX193" fmla="*/ 4440129 w 7467600"/>
              <a:gd name="connsiteY193" fmla="*/ 3448571 h 6858000"/>
              <a:gd name="connsiteX194" fmla="*/ 4441737 w 7467600"/>
              <a:gd name="connsiteY194" fmla="*/ 3399734 h 6858000"/>
              <a:gd name="connsiteX195" fmla="*/ 4431236 w 7467600"/>
              <a:gd name="connsiteY195" fmla="*/ 3400954 h 6858000"/>
              <a:gd name="connsiteX196" fmla="*/ 4557150 w 7467600"/>
              <a:gd name="connsiteY196" fmla="*/ 3510023 h 6858000"/>
              <a:gd name="connsiteX197" fmla="*/ 4856936 w 7467600"/>
              <a:gd name="connsiteY197" fmla="*/ 3809146 h 6858000"/>
              <a:gd name="connsiteX198" fmla="*/ 5111996 w 7467600"/>
              <a:gd name="connsiteY198" fmla="*/ 4065759 h 6858000"/>
              <a:gd name="connsiteX199" fmla="*/ 5388878 w 7467600"/>
              <a:gd name="connsiteY199" fmla="*/ 4300185 h 6858000"/>
              <a:gd name="connsiteX200" fmla="*/ 5425556 w 7467600"/>
              <a:gd name="connsiteY200" fmla="*/ 4308967 h 6858000"/>
              <a:gd name="connsiteX201" fmla="*/ 4943646 w 7467600"/>
              <a:gd name="connsiteY201" fmla="*/ 3822916 h 6858000"/>
              <a:gd name="connsiteX202" fmla="*/ 4594837 w 7467600"/>
              <a:gd name="connsiteY202" fmla="*/ 3532274 h 6858000"/>
              <a:gd name="connsiteX203" fmla="*/ 4441737 w 7467600"/>
              <a:gd name="connsiteY203" fmla="*/ 3399734 h 6858000"/>
              <a:gd name="connsiteX204" fmla="*/ 5425834 w 7467600"/>
              <a:gd name="connsiteY204" fmla="*/ 3162785 h 6858000"/>
              <a:gd name="connsiteX205" fmla="*/ 5401644 w 7467600"/>
              <a:gd name="connsiteY205" fmla="*/ 3617847 h 6858000"/>
              <a:gd name="connsiteX206" fmla="*/ 5467256 w 7467600"/>
              <a:gd name="connsiteY206" fmla="*/ 4175494 h 6858000"/>
              <a:gd name="connsiteX207" fmla="*/ 5448069 w 7467600"/>
              <a:gd name="connsiteY207" fmla="*/ 3567554 h 6858000"/>
              <a:gd name="connsiteX208" fmla="*/ 5425834 w 7467600"/>
              <a:gd name="connsiteY208" fmla="*/ 3162785 h 6858000"/>
              <a:gd name="connsiteX209" fmla="*/ 1318687 w 7467600"/>
              <a:gd name="connsiteY209" fmla="*/ 3113840 h 6858000"/>
              <a:gd name="connsiteX210" fmla="*/ 1066793 w 7467600"/>
              <a:gd name="connsiteY210" fmla="*/ 3212171 h 6858000"/>
              <a:gd name="connsiteX211" fmla="*/ 993319 w 7467600"/>
              <a:gd name="connsiteY211" fmla="*/ 3247648 h 6858000"/>
              <a:gd name="connsiteX212" fmla="*/ 853081 w 7467600"/>
              <a:gd name="connsiteY212" fmla="*/ 3312410 h 6858000"/>
              <a:gd name="connsiteX213" fmla="*/ 805957 w 7467600"/>
              <a:gd name="connsiteY213" fmla="*/ 3330443 h 6858000"/>
              <a:gd name="connsiteX214" fmla="*/ 1318687 w 7467600"/>
              <a:gd name="connsiteY214" fmla="*/ 3113840 h 6858000"/>
              <a:gd name="connsiteX215" fmla="*/ 5453702 w 7467600"/>
              <a:gd name="connsiteY215" fmla="*/ 3090882 h 6858000"/>
              <a:gd name="connsiteX216" fmla="*/ 5480135 w 7467600"/>
              <a:gd name="connsiteY216" fmla="*/ 3565802 h 6858000"/>
              <a:gd name="connsiteX217" fmla="*/ 5499023 w 7467600"/>
              <a:gd name="connsiteY217" fmla="*/ 4166310 h 6858000"/>
              <a:gd name="connsiteX218" fmla="*/ 5547022 w 7467600"/>
              <a:gd name="connsiteY218" fmla="*/ 3607838 h 6858000"/>
              <a:gd name="connsiteX219" fmla="*/ 5515964 w 7467600"/>
              <a:gd name="connsiteY219" fmla="*/ 3378541 h 6858000"/>
              <a:gd name="connsiteX220" fmla="*/ 5453702 w 7467600"/>
              <a:gd name="connsiteY220" fmla="*/ 3090882 h 6858000"/>
              <a:gd name="connsiteX221" fmla="*/ 1238695 w 7467600"/>
              <a:gd name="connsiteY221" fmla="*/ 3076820 h 6858000"/>
              <a:gd name="connsiteX222" fmla="*/ 716371 w 7467600"/>
              <a:gd name="connsiteY222" fmla="*/ 3293249 h 6858000"/>
              <a:gd name="connsiteX223" fmla="*/ 579522 w 7467600"/>
              <a:gd name="connsiteY223" fmla="*/ 3371759 h 6858000"/>
              <a:gd name="connsiteX224" fmla="*/ 600288 w 7467600"/>
              <a:gd name="connsiteY224" fmla="*/ 3365555 h 6858000"/>
              <a:gd name="connsiteX225" fmla="*/ 840692 w 7467600"/>
              <a:gd name="connsiteY225" fmla="*/ 3284921 h 6858000"/>
              <a:gd name="connsiteX226" fmla="*/ 979248 w 7467600"/>
              <a:gd name="connsiteY226" fmla="*/ 3221003 h 6858000"/>
              <a:gd name="connsiteX227" fmla="*/ 1053282 w 7467600"/>
              <a:gd name="connsiteY227" fmla="*/ 3185247 h 6858000"/>
              <a:gd name="connsiteX228" fmla="*/ 1320603 w 7467600"/>
              <a:gd name="connsiteY228" fmla="*/ 3081281 h 6858000"/>
              <a:gd name="connsiteX229" fmla="*/ 1238695 w 7467600"/>
              <a:gd name="connsiteY229" fmla="*/ 3076820 h 6858000"/>
              <a:gd name="connsiteX230" fmla="*/ 5425627 w 7467600"/>
              <a:gd name="connsiteY230" fmla="*/ 2954192 h 6858000"/>
              <a:gd name="connsiteX231" fmla="*/ 5470770 w 7467600"/>
              <a:gd name="connsiteY231" fmla="*/ 3005435 h 6858000"/>
              <a:gd name="connsiteX232" fmla="*/ 5519779 w 7467600"/>
              <a:gd name="connsiteY232" fmla="*/ 4359223 h 6858000"/>
              <a:gd name="connsiteX233" fmla="*/ 5520293 w 7467600"/>
              <a:gd name="connsiteY233" fmla="*/ 4360602 h 6858000"/>
              <a:gd name="connsiteX234" fmla="*/ 5767221 w 7467600"/>
              <a:gd name="connsiteY234" fmla="*/ 4665564 h 6858000"/>
              <a:gd name="connsiteX235" fmla="*/ 6937169 w 7467600"/>
              <a:gd name="connsiteY235" fmla="*/ 4815941 h 6858000"/>
              <a:gd name="connsiteX236" fmla="*/ 6953922 w 7467600"/>
              <a:gd name="connsiteY236" fmla="*/ 4890068 h 6858000"/>
              <a:gd name="connsiteX237" fmla="*/ 6071359 w 7467600"/>
              <a:gd name="connsiteY237" fmla="*/ 4770770 h 6858000"/>
              <a:gd name="connsiteX238" fmla="*/ 6038839 w 7467600"/>
              <a:gd name="connsiteY238" fmla="*/ 4764474 h 6858000"/>
              <a:gd name="connsiteX239" fmla="*/ 6038706 w 7467600"/>
              <a:gd name="connsiteY239" fmla="*/ 4763847 h 6858000"/>
              <a:gd name="connsiteX240" fmla="*/ 6037784 w 7467600"/>
              <a:gd name="connsiteY240" fmla="*/ 4764270 h 6858000"/>
              <a:gd name="connsiteX241" fmla="*/ 6038839 w 7467600"/>
              <a:gd name="connsiteY241" fmla="*/ 4764474 h 6858000"/>
              <a:gd name="connsiteX242" fmla="*/ 6040338 w 7467600"/>
              <a:gd name="connsiteY242" fmla="*/ 4771418 h 6858000"/>
              <a:gd name="connsiteX243" fmla="*/ 6024488 w 7467600"/>
              <a:gd name="connsiteY243" fmla="*/ 4809903 h 6858000"/>
              <a:gd name="connsiteX244" fmla="*/ 5599771 w 7467600"/>
              <a:gd name="connsiteY244" fmla="*/ 5509652 h 6858000"/>
              <a:gd name="connsiteX245" fmla="*/ 5548843 w 7467600"/>
              <a:gd name="connsiteY245" fmla="*/ 5563845 h 6858000"/>
              <a:gd name="connsiteX246" fmla="*/ 5940952 w 7467600"/>
              <a:gd name="connsiteY246" fmla="*/ 6250028 h 6858000"/>
              <a:gd name="connsiteX247" fmla="*/ 6043441 w 7467600"/>
              <a:gd name="connsiteY247" fmla="*/ 6665847 h 6858000"/>
              <a:gd name="connsiteX248" fmla="*/ 6093432 w 7467600"/>
              <a:gd name="connsiteY248" fmla="*/ 6858000 h 6858000"/>
              <a:gd name="connsiteX249" fmla="*/ 6034344 w 7467600"/>
              <a:gd name="connsiteY249" fmla="*/ 6858000 h 6858000"/>
              <a:gd name="connsiteX250" fmla="*/ 6026679 w 7467600"/>
              <a:gd name="connsiteY250" fmla="*/ 6836959 h 6858000"/>
              <a:gd name="connsiteX251" fmla="*/ 5800441 w 7467600"/>
              <a:gd name="connsiteY251" fmla="*/ 6335286 h 6858000"/>
              <a:gd name="connsiteX252" fmla="*/ 5526562 w 7467600"/>
              <a:gd name="connsiteY252" fmla="*/ 5705388 h 6858000"/>
              <a:gd name="connsiteX253" fmla="*/ 5519640 w 7467600"/>
              <a:gd name="connsiteY253" fmla="*/ 5683774 h 6858000"/>
              <a:gd name="connsiteX254" fmla="*/ 5844559 w 7467600"/>
              <a:gd name="connsiteY254" fmla="*/ 6553349 h 6858000"/>
              <a:gd name="connsiteX255" fmla="*/ 5975994 w 7467600"/>
              <a:gd name="connsiteY255" fmla="*/ 6858000 h 6858000"/>
              <a:gd name="connsiteX256" fmla="*/ 5898547 w 7467600"/>
              <a:gd name="connsiteY256" fmla="*/ 6858000 h 6858000"/>
              <a:gd name="connsiteX257" fmla="*/ 5682041 w 7467600"/>
              <a:gd name="connsiteY257" fmla="*/ 6355860 h 6858000"/>
              <a:gd name="connsiteX258" fmla="*/ 5461758 w 7467600"/>
              <a:gd name="connsiteY258" fmla="*/ 5820220 h 6858000"/>
              <a:gd name="connsiteX259" fmla="*/ 5237282 w 7467600"/>
              <a:gd name="connsiteY259" fmla="*/ 6579086 h 6858000"/>
              <a:gd name="connsiteX260" fmla="*/ 5115009 w 7467600"/>
              <a:gd name="connsiteY260" fmla="*/ 6858000 h 6858000"/>
              <a:gd name="connsiteX261" fmla="*/ 5028074 w 7467600"/>
              <a:gd name="connsiteY261" fmla="*/ 6858000 h 6858000"/>
              <a:gd name="connsiteX262" fmla="*/ 5079508 w 7467600"/>
              <a:gd name="connsiteY262" fmla="*/ 6749074 h 6858000"/>
              <a:gd name="connsiteX263" fmla="*/ 5371846 w 7467600"/>
              <a:gd name="connsiteY263" fmla="*/ 5924413 h 6858000"/>
              <a:gd name="connsiteX264" fmla="*/ 5270512 w 7467600"/>
              <a:gd name="connsiteY264" fmla="*/ 6138975 h 6858000"/>
              <a:gd name="connsiteX265" fmla="*/ 5062409 w 7467600"/>
              <a:gd name="connsiteY265" fmla="*/ 6653544 h 6858000"/>
              <a:gd name="connsiteX266" fmla="*/ 5036628 w 7467600"/>
              <a:gd name="connsiteY266" fmla="*/ 6754247 h 6858000"/>
              <a:gd name="connsiteX267" fmla="*/ 5009112 w 7467600"/>
              <a:gd name="connsiteY267" fmla="*/ 6858000 h 6858000"/>
              <a:gd name="connsiteX268" fmla="*/ 4976679 w 7467600"/>
              <a:gd name="connsiteY268" fmla="*/ 6858000 h 6858000"/>
              <a:gd name="connsiteX269" fmla="*/ 5006537 w 7467600"/>
              <a:gd name="connsiteY269" fmla="*/ 6747068 h 6858000"/>
              <a:gd name="connsiteX270" fmla="*/ 5032723 w 7467600"/>
              <a:gd name="connsiteY270" fmla="*/ 6644957 h 6858000"/>
              <a:gd name="connsiteX271" fmla="*/ 5242949 w 7467600"/>
              <a:gd name="connsiteY271" fmla="*/ 6125175 h 6858000"/>
              <a:gd name="connsiteX272" fmla="*/ 5286321 w 7467600"/>
              <a:gd name="connsiteY272" fmla="*/ 6033555 h 6858000"/>
              <a:gd name="connsiteX273" fmla="*/ 5008210 w 7467600"/>
              <a:gd name="connsiteY273" fmla="*/ 6649194 h 6858000"/>
              <a:gd name="connsiteX274" fmla="*/ 4986321 w 7467600"/>
              <a:gd name="connsiteY274" fmla="*/ 6765687 h 6858000"/>
              <a:gd name="connsiteX275" fmla="*/ 4973474 w 7467600"/>
              <a:gd name="connsiteY275" fmla="*/ 6858000 h 6858000"/>
              <a:gd name="connsiteX276" fmla="*/ 4907178 w 7467600"/>
              <a:gd name="connsiteY276" fmla="*/ 6858000 h 6858000"/>
              <a:gd name="connsiteX277" fmla="*/ 4910810 w 7467600"/>
              <a:gd name="connsiteY277" fmla="*/ 6829660 h 6858000"/>
              <a:gd name="connsiteX278" fmla="*/ 4987461 w 7467600"/>
              <a:gd name="connsiteY278" fmla="*/ 6432994 h 6858000"/>
              <a:gd name="connsiteX279" fmla="*/ 5179262 w 7467600"/>
              <a:gd name="connsiteY279" fmla="*/ 6035044 h 6858000"/>
              <a:gd name="connsiteX280" fmla="*/ 4689678 w 7467600"/>
              <a:gd name="connsiteY280" fmla="*/ 6440241 h 6858000"/>
              <a:gd name="connsiteX281" fmla="*/ 4477543 w 7467600"/>
              <a:gd name="connsiteY281" fmla="*/ 6674836 h 6858000"/>
              <a:gd name="connsiteX282" fmla="*/ 4329957 w 7467600"/>
              <a:gd name="connsiteY282" fmla="*/ 6858000 h 6858000"/>
              <a:gd name="connsiteX283" fmla="*/ 4218595 w 7467600"/>
              <a:gd name="connsiteY283" fmla="*/ 6858000 h 6858000"/>
              <a:gd name="connsiteX284" fmla="*/ 4368888 w 7467600"/>
              <a:gd name="connsiteY284" fmla="*/ 6668412 h 6858000"/>
              <a:gd name="connsiteX285" fmla="*/ 4563091 w 7467600"/>
              <a:gd name="connsiteY285" fmla="*/ 6442508 h 6858000"/>
              <a:gd name="connsiteX286" fmla="*/ 5387324 w 7467600"/>
              <a:gd name="connsiteY286" fmla="*/ 5705830 h 6858000"/>
              <a:gd name="connsiteX287" fmla="*/ 5073620 w 7467600"/>
              <a:gd name="connsiteY287" fmla="*/ 5955437 h 6858000"/>
              <a:gd name="connsiteX288" fmla="*/ 4689789 w 7467600"/>
              <a:gd name="connsiteY288" fmla="*/ 6268382 h 6858000"/>
              <a:gd name="connsiteX289" fmla="*/ 4418722 w 7467600"/>
              <a:gd name="connsiteY289" fmla="*/ 6570886 h 6858000"/>
              <a:gd name="connsiteX290" fmla="*/ 4214944 w 7467600"/>
              <a:gd name="connsiteY290" fmla="*/ 6858000 h 6858000"/>
              <a:gd name="connsiteX291" fmla="*/ 4177898 w 7467600"/>
              <a:gd name="connsiteY291" fmla="*/ 6858000 h 6858000"/>
              <a:gd name="connsiteX292" fmla="*/ 4391597 w 7467600"/>
              <a:gd name="connsiteY292" fmla="*/ 6556370 h 6858000"/>
              <a:gd name="connsiteX293" fmla="*/ 4668889 w 7467600"/>
              <a:gd name="connsiteY293" fmla="*/ 6246399 h 6858000"/>
              <a:gd name="connsiteX294" fmla="*/ 5055427 w 7467600"/>
              <a:gd name="connsiteY294" fmla="*/ 5931476 h 6858000"/>
              <a:gd name="connsiteX295" fmla="*/ 5371814 w 7467600"/>
              <a:gd name="connsiteY295" fmla="*/ 5678975 h 6858000"/>
              <a:gd name="connsiteX296" fmla="*/ 4987918 w 7467600"/>
              <a:gd name="connsiteY296" fmla="*/ 5838701 h 6858000"/>
              <a:gd name="connsiteX297" fmla="*/ 4317146 w 7467600"/>
              <a:gd name="connsiteY297" fmla="*/ 6587716 h 6858000"/>
              <a:gd name="connsiteX298" fmla="*/ 4171627 w 7467600"/>
              <a:gd name="connsiteY298" fmla="*/ 6858000 h 6858000"/>
              <a:gd name="connsiteX299" fmla="*/ 4081585 w 7467600"/>
              <a:gd name="connsiteY299" fmla="*/ 6858000 h 6858000"/>
              <a:gd name="connsiteX300" fmla="*/ 4238603 w 7467600"/>
              <a:gd name="connsiteY300" fmla="*/ 6559341 h 6858000"/>
              <a:gd name="connsiteX301" fmla="*/ 4778333 w 7467600"/>
              <a:gd name="connsiteY301" fmla="*/ 5873626 h 6858000"/>
              <a:gd name="connsiteX302" fmla="*/ 5414185 w 7467600"/>
              <a:gd name="connsiteY302" fmla="*/ 5573882 h 6858000"/>
              <a:gd name="connsiteX303" fmla="*/ 5959648 w 7467600"/>
              <a:gd name="connsiteY303" fmla="*/ 4760797 h 6858000"/>
              <a:gd name="connsiteX304" fmla="*/ 5355019 w 7467600"/>
              <a:gd name="connsiteY304" fmla="*/ 4734672 h 6858000"/>
              <a:gd name="connsiteX305" fmla="*/ 5083565 w 7467600"/>
              <a:gd name="connsiteY305" fmla="*/ 5179121 h 6858000"/>
              <a:gd name="connsiteX306" fmla="*/ 4713577 w 7467600"/>
              <a:gd name="connsiteY306" fmla="*/ 5616803 h 6858000"/>
              <a:gd name="connsiteX307" fmla="*/ 3989559 w 7467600"/>
              <a:gd name="connsiteY307" fmla="*/ 6145945 h 6858000"/>
              <a:gd name="connsiteX308" fmla="*/ 3939824 w 7467600"/>
              <a:gd name="connsiteY308" fmla="*/ 6066900 h 6858000"/>
              <a:gd name="connsiteX309" fmla="*/ 4584537 w 7467600"/>
              <a:gd name="connsiteY309" fmla="*/ 5324826 h 6858000"/>
              <a:gd name="connsiteX310" fmla="*/ 5037105 w 7467600"/>
              <a:gd name="connsiteY310" fmla="*/ 5088765 h 6858000"/>
              <a:gd name="connsiteX311" fmla="*/ 5039930 w 7467600"/>
              <a:gd name="connsiteY311" fmla="*/ 5089585 h 6858000"/>
              <a:gd name="connsiteX312" fmla="*/ 5263764 w 7467600"/>
              <a:gd name="connsiteY312" fmla="*/ 4735525 h 6858000"/>
              <a:gd name="connsiteX313" fmla="*/ 4086300 w 7467600"/>
              <a:gd name="connsiteY313" fmla="*/ 4884599 h 6858000"/>
              <a:gd name="connsiteX314" fmla="*/ 4085485 w 7467600"/>
              <a:gd name="connsiteY314" fmla="*/ 4899070 h 6858000"/>
              <a:gd name="connsiteX315" fmla="*/ 3871915 w 7467600"/>
              <a:gd name="connsiteY315" fmla="*/ 5253645 h 6858000"/>
              <a:gd name="connsiteX316" fmla="*/ 3799374 w 7467600"/>
              <a:gd name="connsiteY316" fmla="*/ 5466127 h 6858000"/>
              <a:gd name="connsiteX317" fmla="*/ 3498850 w 7467600"/>
              <a:gd name="connsiteY317" fmla="*/ 6661888 h 6858000"/>
              <a:gd name="connsiteX318" fmla="*/ 3399216 w 7467600"/>
              <a:gd name="connsiteY318" fmla="*/ 6858000 h 6858000"/>
              <a:gd name="connsiteX319" fmla="*/ 3303688 w 7467600"/>
              <a:gd name="connsiteY319" fmla="*/ 6858000 h 6858000"/>
              <a:gd name="connsiteX320" fmla="*/ 3391774 w 7467600"/>
              <a:gd name="connsiteY320" fmla="*/ 6697181 h 6858000"/>
              <a:gd name="connsiteX321" fmla="*/ 3735540 w 7467600"/>
              <a:gd name="connsiteY321" fmla="*/ 5546923 h 6858000"/>
              <a:gd name="connsiteX322" fmla="*/ 3729438 w 7467600"/>
              <a:gd name="connsiteY322" fmla="*/ 5569058 h 6858000"/>
              <a:gd name="connsiteX323" fmla="*/ 3707782 w 7467600"/>
              <a:gd name="connsiteY323" fmla="*/ 5644908 h 6858000"/>
              <a:gd name="connsiteX324" fmla="*/ 3583827 w 7467600"/>
              <a:gd name="connsiteY324" fmla="*/ 6039215 h 6858000"/>
              <a:gd name="connsiteX325" fmla="*/ 3547861 w 7467600"/>
              <a:gd name="connsiteY325" fmla="*/ 6129609 h 6858000"/>
              <a:gd name="connsiteX326" fmla="*/ 3490905 w 7467600"/>
              <a:gd name="connsiteY326" fmla="*/ 6277660 h 6858000"/>
              <a:gd name="connsiteX327" fmla="*/ 3455859 w 7467600"/>
              <a:gd name="connsiteY327" fmla="*/ 6391301 h 6858000"/>
              <a:gd name="connsiteX328" fmla="*/ 3429112 w 7467600"/>
              <a:gd name="connsiteY328" fmla="*/ 6479469 h 6858000"/>
              <a:gd name="connsiteX329" fmla="*/ 3304862 w 7467600"/>
              <a:gd name="connsiteY329" fmla="*/ 6796476 h 6858000"/>
              <a:gd name="connsiteX330" fmla="*/ 3276071 w 7467600"/>
              <a:gd name="connsiteY330" fmla="*/ 6858000 h 6858000"/>
              <a:gd name="connsiteX331" fmla="*/ 3240805 w 7467600"/>
              <a:gd name="connsiteY331" fmla="*/ 6858000 h 6858000"/>
              <a:gd name="connsiteX332" fmla="*/ 3275917 w 7467600"/>
              <a:gd name="connsiteY332" fmla="*/ 6783192 h 6858000"/>
              <a:gd name="connsiteX333" fmla="*/ 3399358 w 7467600"/>
              <a:gd name="connsiteY333" fmla="*/ 6469011 h 6858000"/>
              <a:gd name="connsiteX334" fmla="*/ 3425650 w 7467600"/>
              <a:gd name="connsiteY334" fmla="*/ 6381333 h 6858000"/>
              <a:gd name="connsiteX335" fmla="*/ 3460661 w 7467600"/>
              <a:gd name="connsiteY335" fmla="*/ 6266763 h 6858000"/>
              <a:gd name="connsiteX336" fmla="*/ 3518021 w 7467600"/>
              <a:gd name="connsiteY336" fmla="*/ 6117298 h 6858000"/>
              <a:gd name="connsiteX337" fmla="*/ 3554035 w 7467600"/>
              <a:gd name="connsiteY337" fmla="*/ 6027832 h 6858000"/>
              <a:gd name="connsiteX338" fmla="*/ 3677174 w 7467600"/>
              <a:gd name="connsiteY338" fmla="*/ 5636351 h 6858000"/>
              <a:gd name="connsiteX339" fmla="*/ 3698819 w 7467600"/>
              <a:gd name="connsiteY339" fmla="*/ 5560503 h 6858000"/>
              <a:gd name="connsiteX340" fmla="*/ 3702094 w 7467600"/>
              <a:gd name="connsiteY340" fmla="*/ 5549194 h 6858000"/>
              <a:gd name="connsiteX341" fmla="*/ 3398355 w 7467600"/>
              <a:gd name="connsiteY341" fmla="*/ 6094603 h 6858000"/>
              <a:gd name="connsiteX342" fmla="*/ 3193941 w 7467600"/>
              <a:gd name="connsiteY342" fmla="*/ 6798775 h 6858000"/>
              <a:gd name="connsiteX343" fmla="*/ 3184140 w 7467600"/>
              <a:gd name="connsiteY343" fmla="*/ 6858000 h 6858000"/>
              <a:gd name="connsiteX344" fmla="*/ 3099978 w 7467600"/>
              <a:gd name="connsiteY344" fmla="*/ 6858000 h 6858000"/>
              <a:gd name="connsiteX345" fmla="*/ 3101556 w 7467600"/>
              <a:gd name="connsiteY345" fmla="*/ 6843337 h 6858000"/>
              <a:gd name="connsiteX346" fmla="*/ 3370162 w 7467600"/>
              <a:gd name="connsiteY346" fmla="*/ 5785550 h 6858000"/>
              <a:gd name="connsiteX347" fmla="*/ 3746477 w 7467600"/>
              <a:gd name="connsiteY347" fmla="*/ 5377889 h 6858000"/>
              <a:gd name="connsiteX348" fmla="*/ 3863399 w 7467600"/>
              <a:gd name="connsiteY348" fmla="*/ 5087257 h 6858000"/>
              <a:gd name="connsiteX349" fmla="*/ 3968712 w 7467600"/>
              <a:gd name="connsiteY349" fmla="*/ 4913989 h 6858000"/>
              <a:gd name="connsiteX350" fmla="*/ 2792390 w 7467600"/>
              <a:gd name="connsiteY350" fmla="*/ 5382974 h 6858000"/>
              <a:gd name="connsiteX351" fmla="*/ 2714982 w 7467600"/>
              <a:gd name="connsiteY351" fmla="*/ 5427051 h 6858000"/>
              <a:gd name="connsiteX352" fmla="*/ 2813361 w 7467600"/>
              <a:gd name="connsiteY352" fmla="*/ 6023912 h 6858000"/>
              <a:gd name="connsiteX353" fmla="*/ 2688430 w 7467600"/>
              <a:gd name="connsiteY353" fmla="*/ 6801564 h 6858000"/>
              <a:gd name="connsiteX354" fmla="*/ 2629626 w 7467600"/>
              <a:gd name="connsiteY354" fmla="*/ 6763394 h 6858000"/>
              <a:gd name="connsiteX355" fmla="*/ 2565328 w 7467600"/>
              <a:gd name="connsiteY355" fmla="*/ 5516399 h 6858000"/>
              <a:gd name="connsiteX356" fmla="*/ 1922999 w 7467600"/>
              <a:gd name="connsiteY356" fmla="*/ 5980343 h 6858000"/>
              <a:gd name="connsiteX357" fmla="*/ 1950261 w 7467600"/>
              <a:gd name="connsiteY357" fmla="*/ 6405858 h 6858000"/>
              <a:gd name="connsiteX358" fmla="*/ 2365554 w 7467600"/>
              <a:gd name="connsiteY358" fmla="*/ 6759107 h 6858000"/>
              <a:gd name="connsiteX359" fmla="*/ 2424142 w 7467600"/>
              <a:gd name="connsiteY359" fmla="*/ 6858000 h 6858000"/>
              <a:gd name="connsiteX360" fmla="*/ 2395994 w 7467600"/>
              <a:gd name="connsiteY360" fmla="*/ 6858000 h 6858000"/>
              <a:gd name="connsiteX361" fmla="*/ 2392863 w 7467600"/>
              <a:gd name="connsiteY361" fmla="*/ 6852964 h 6858000"/>
              <a:gd name="connsiteX362" fmla="*/ 2017589 w 7467600"/>
              <a:gd name="connsiteY362" fmla="*/ 6493982 h 6858000"/>
              <a:gd name="connsiteX363" fmla="*/ 2147336 w 7467600"/>
              <a:gd name="connsiteY363" fmla="*/ 6594052 h 6858000"/>
              <a:gd name="connsiteX364" fmla="*/ 2207047 w 7467600"/>
              <a:gd name="connsiteY364" fmla="*/ 6654540 h 6858000"/>
              <a:gd name="connsiteX365" fmla="*/ 2299106 w 7467600"/>
              <a:gd name="connsiteY365" fmla="*/ 6778931 h 6858000"/>
              <a:gd name="connsiteX366" fmla="*/ 2314430 w 7467600"/>
              <a:gd name="connsiteY366" fmla="*/ 6801144 h 6858000"/>
              <a:gd name="connsiteX367" fmla="*/ 2352406 w 7467600"/>
              <a:gd name="connsiteY367" fmla="*/ 6858000 h 6858000"/>
              <a:gd name="connsiteX368" fmla="*/ 2314492 w 7467600"/>
              <a:gd name="connsiteY368" fmla="*/ 6858000 h 6858000"/>
              <a:gd name="connsiteX369" fmla="*/ 2288095 w 7467600"/>
              <a:gd name="connsiteY369" fmla="*/ 6818030 h 6858000"/>
              <a:gd name="connsiteX370" fmla="*/ 2272768 w 7467600"/>
              <a:gd name="connsiteY370" fmla="*/ 6795822 h 6858000"/>
              <a:gd name="connsiteX371" fmla="*/ 2182715 w 7467600"/>
              <a:gd name="connsiteY371" fmla="*/ 6675071 h 6858000"/>
              <a:gd name="connsiteX372" fmla="*/ 2032061 w 7467600"/>
              <a:gd name="connsiteY372" fmla="*/ 6541380 h 6858000"/>
              <a:gd name="connsiteX373" fmla="*/ 2257220 w 7467600"/>
              <a:gd name="connsiteY373" fmla="*/ 6826257 h 6858000"/>
              <a:gd name="connsiteX374" fmla="*/ 2281324 w 7467600"/>
              <a:gd name="connsiteY374" fmla="*/ 6858000 h 6858000"/>
              <a:gd name="connsiteX375" fmla="*/ 2242860 w 7467600"/>
              <a:gd name="connsiteY375" fmla="*/ 6858000 h 6858000"/>
              <a:gd name="connsiteX376" fmla="*/ 2232818 w 7467600"/>
              <a:gd name="connsiteY376" fmla="*/ 6844926 h 6858000"/>
              <a:gd name="connsiteX377" fmla="*/ 1990172 w 7467600"/>
              <a:gd name="connsiteY377" fmla="*/ 6542121 h 6858000"/>
              <a:gd name="connsiteX378" fmla="*/ 2124090 w 7467600"/>
              <a:gd name="connsiteY378" fmla="*/ 6761017 h 6858000"/>
              <a:gd name="connsiteX379" fmla="*/ 2200380 w 7467600"/>
              <a:gd name="connsiteY379" fmla="*/ 6858000 h 6858000"/>
              <a:gd name="connsiteX380" fmla="*/ 2147507 w 7467600"/>
              <a:gd name="connsiteY380" fmla="*/ 6858000 h 6858000"/>
              <a:gd name="connsiteX381" fmla="*/ 2070668 w 7467600"/>
              <a:gd name="connsiteY381" fmla="*/ 6761520 h 6858000"/>
              <a:gd name="connsiteX382" fmla="*/ 1975142 w 7467600"/>
              <a:gd name="connsiteY382" fmla="*/ 6585570 h 6858000"/>
              <a:gd name="connsiteX383" fmla="*/ 2050035 w 7467600"/>
              <a:gd name="connsiteY383" fmla="*/ 6813345 h 6858000"/>
              <a:gd name="connsiteX384" fmla="*/ 2063025 w 7467600"/>
              <a:gd name="connsiteY384" fmla="*/ 6858000 h 6858000"/>
              <a:gd name="connsiteX385" fmla="*/ 2021675 w 7467600"/>
              <a:gd name="connsiteY385" fmla="*/ 6858000 h 6858000"/>
              <a:gd name="connsiteX386" fmla="*/ 2019308 w 7467600"/>
              <a:gd name="connsiteY386" fmla="*/ 6847118 h 6858000"/>
              <a:gd name="connsiteX387" fmla="*/ 1938835 w 7467600"/>
              <a:gd name="connsiteY387" fmla="*/ 6551160 h 6858000"/>
              <a:gd name="connsiteX388" fmla="*/ 1953230 w 7467600"/>
              <a:gd name="connsiteY388" fmla="*/ 6759699 h 6858000"/>
              <a:gd name="connsiteX389" fmla="*/ 1956763 w 7467600"/>
              <a:gd name="connsiteY389" fmla="*/ 6778191 h 6858000"/>
              <a:gd name="connsiteX390" fmla="*/ 1967925 w 7467600"/>
              <a:gd name="connsiteY390" fmla="*/ 6858000 h 6858000"/>
              <a:gd name="connsiteX391" fmla="*/ 1936622 w 7467600"/>
              <a:gd name="connsiteY391" fmla="*/ 6858000 h 6858000"/>
              <a:gd name="connsiteX392" fmla="*/ 1926261 w 7467600"/>
              <a:gd name="connsiteY392" fmla="*/ 6784064 h 6858000"/>
              <a:gd name="connsiteX393" fmla="*/ 1922724 w 7467600"/>
              <a:gd name="connsiteY393" fmla="*/ 6765577 h 6858000"/>
              <a:gd name="connsiteX394" fmla="*/ 1904650 w 7467600"/>
              <a:gd name="connsiteY394" fmla="*/ 6639616 h 6858000"/>
              <a:gd name="connsiteX395" fmla="*/ 1885273 w 7467600"/>
              <a:gd name="connsiteY395" fmla="*/ 6858000 h 6858000"/>
              <a:gd name="connsiteX396" fmla="*/ 1854363 w 7467600"/>
              <a:gd name="connsiteY396" fmla="*/ 6858000 h 6858000"/>
              <a:gd name="connsiteX397" fmla="*/ 1880391 w 7467600"/>
              <a:gd name="connsiteY397" fmla="*/ 6603796 h 6858000"/>
              <a:gd name="connsiteX398" fmla="*/ 1818273 w 7467600"/>
              <a:gd name="connsiteY398" fmla="*/ 6715729 h 6858000"/>
              <a:gd name="connsiteX399" fmla="*/ 1794691 w 7467600"/>
              <a:gd name="connsiteY399" fmla="*/ 6843239 h 6858000"/>
              <a:gd name="connsiteX400" fmla="*/ 1794914 w 7467600"/>
              <a:gd name="connsiteY400" fmla="*/ 6858000 h 6858000"/>
              <a:gd name="connsiteX401" fmla="*/ 1746128 w 7467600"/>
              <a:gd name="connsiteY401" fmla="*/ 6858000 h 6858000"/>
              <a:gd name="connsiteX402" fmla="*/ 1753934 w 7467600"/>
              <a:gd name="connsiteY402" fmla="*/ 6724796 h 6858000"/>
              <a:gd name="connsiteX403" fmla="*/ 1792053 w 7467600"/>
              <a:gd name="connsiteY403" fmla="*/ 6572396 h 6858000"/>
              <a:gd name="connsiteX404" fmla="*/ 1862248 w 7467600"/>
              <a:gd name="connsiteY404" fmla="*/ 6266397 h 6858000"/>
              <a:gd name="connsiteX405" fmla="*/ 1862250 w 7467600"/>
              <a:gd name="connsiteY405" fmla="*/ 6033531 h 6858000"/>
              <a:gd name="connsiteX406" fmla="*/ 1211999 w 7467600"/>
              <a:gd name="connsiteY406" fmla="*/ 6683610 h 6858000"/>
              <a:gd name="connsiteX407" fmla="*/ 1213266 w 7467600"/>
              <a:gd name="connsiteY407" fmla="*/ 6691947 h 6858000"/>
              <a:gd name="connsiteX408" fmla="*/ 1203370 w 7467600"/>
              <a:gd name="connsiteY408" fmla="*/ 6850676 h 6858000"/>
              <a:gd name="connsiteX409" fmla="*/ 1203671 w 7467600"/>
              <a:gd name="connsiteY409" fmla="*/ 6858000 h 6858000"/>
              <a:gd name="connsiteX410" fmla="*/ 1143180 w 7467600"/>
              <a:gd name="connsiteY410" fmla="*/ 6858000 h 6858000"/>
              <a:gd name="connsiteX411" fmla="*/ 1142176 w 7467600"/>
              <a:gd name="connsiteY411" fmla="*/ 6766045 h 6858000"/>
              <a:gd name="connsiteX412" fmla="*/ 1067484 w 7467600"/>
              <a:gd name="connsiteY412" fmla="*/ 6858000 h 6858000"/>
              <a:gd name="connsiteX413" fmla="*/ 953928 w 7467600"/>
              <a:gd name="connsiteY413" fmla="*/ 6858000 h 6858000"/>
              <a:gd name="connsiteX414" fmla="*/ 959715 w 7467600"/>
              <a:gd name="connsiteY414" fmla="*/ 6850185 h 6858000"/>
              <a:gd name="connsiteX415" fmla="*/ 1483788 w 7467600"/>
              <a:gd name="connsiteY415" fmla="*/ 6259174 h 6858000"/>
              <a:gd name="connsiteX416" fmla="*/ 1100671 w 7467600"/>
              <a:gd name="connsiteY416" fmla="*/ 6252137 h 6858000"/>
              <a:gd name="connsiteX417" fmla="*/ 1090144 w 7467600"/>
              <a:gd name="connsiteY417" fmla="*/ 6256748 h 6858000"/>
              <a:gd name="connsiteX418" fmla="*/ 1095872 w 7467600"/>
              <a:gd name="connsiteY418" fmla="*/ 6271892 h 6858000"/>
              <a:gd name="connsiteX419" fmla="*/ 262785 w 7467600"/>
              <a:gd name="connsiteY419" fmla="*/ 6845450 h 6858000"/>
              <a:gd name="connsiteX420" fmla="*/ 209968 w 7467600"/>
              <a:gd name="connsiteY420" fmla="*/ 6770713 h 6858000"/>
              <a:gd name="connsiteX421" fmla="*/ 873460 w 7467600"/>
              <a:gd name="connsiteY421" fmla="*/ 6253768 h 6858000"/>
              <a:gd name="connsiteX422" fmla="*/ 192686 w 7467600"/>
              <a:gd name="connsiteY422" fmla="*/ 5849257 h 6858000"/>
              <a:gd name="connsiteX423" fmla="*/ 4696 w 7467600"/>
              <a:gd name="connsiteY423" fmla="*/ 5697668 h 6858000"/>
              <a:gd name="connsiteX424" fmla="*/ 0 w 7467600"/>
              <a:gd name="connsiteY424" fmla="*/ 5689984 h 6858000"/>
              <a:gd name="connsiteX425" fmla="*/ 0 w 7467600"/>
              <a:gd name="connsiteY425" fmla="*/ 5513472 h 6858000"/>
              <a:gd name="connsiteX426" fmla="*/ 174101 w 7467600"/>
              <a:gd name="connsiteY426" fmla="*/ 5620277 h 6858000"/>
              <a:gd name="connsiteX427" fmla="*/ 891800 w 7467600"/>
              <a:gd name="connsiteY427" fmla="*/ 6036935 h 6858000"/>
              <a:gd name="connsiteX428" fmla="*/ 1072219 w 7467600"/>
              <a:gd name="connsiteY428" fmla="*/ 6169443 h 6858000"/>
              <a:gd name="connsiteX429" fmla="*/ 1074117 w 7467600"/>
              <a:gd name="connsiteY429" fmla="*/ 6170301 h 6858000"/>
              <a:gd name="connsiteX430" fmla="*/ 1083114 w 7467600"/>
              <a:gd name="connsiteY430" fmla="*/ 6174131 h 6858000"/>
              <a:gd name="connsiteX431" fmla="*/ 1543010 w 7467600"/>
              <a:gd name="connsiteY431" fmla="*/ 6191140 h 6858000"/>
              <a:gd name="connsiteX432" fmla="*/ 1551080 w 7467600"/>
              <a:gd name="connsiteY432" fmla="*/ 6195006 h 6858000"/>
              <a:gd name="connsiteX433" fmla="*/ 2345443 w 7467600"/>
              <a:gd name="connsiteY433" fmla="*/ 5549882 h 6858000"/>
              <a:gd name="connsiteX434" fmla="*/ 1721499 w 7467600"/>
              <a:gd name="connsiteY434" fmla="*/ 5599969 h 6858000"/>
              <a:gd name="connsiteX435" fmla="*/ 767716 w 7467600"/>
              <a:gd name="connsiteY435" fmla="*/ 5472768 h 6858000"/>
              <a:gd name="connsiteX436" fmla="*/ 722147 w 7467600"/>
              <a:gd name="connsiteY436" fmla="*/ 5393091 h 6858000"/>
              <a:gd name="connsiteX437" fmla="*/ 1485552 w 7467600"/>
              <a:gd name="connsiteY437" fmla="*/ 5313202 h 6858000"/>
              <a:gd name="connsiteX438" fmla="*/ 2143004 w 7467600"/>
              <a:gd name="connsiteY438" fmla="*/ 5402420 h 6858000"/>
              <a:gd name="connsiteX439" fmla="*/ 1933391 w 7467600"/>
              <a:gd name="connsiteY439" fmla="*/ 5156971 h 6858000"/>
              <a:gd name="connsiteX440" fmla="*/ 1827118 w 7467600"/>
              <a:gd name="connsiteY440" fmla="*/ 4968410 h 6858000"/>
              <a:gd name="connsiteX441" fmla="*/ 1837349 w 7467600"/>
              <a:gd name="connsiteY441" fmla="*/ 4956357 h 6858000"/>
              <a:gd name="connsiteX442" fmla="*/ 2162835 w 7467600"/>
              <a:gd name="connsiteY442" fmla="*/ 5187853 h 6858000"/>
              <a:gd name="connsiteX443" fmla="*/ 2257167 w 7467600"/>
              <a:gd name="connsiteY443" fmla="*/ 5462123 h 6858000"/>
              <a:gd name="connsiteX444" fmla="*/ 2261598 w 7467600"/>
              <a:gd name="connsiteY444" fmla="*/ 5467998 h 6858000"/>
              <a:gd name="connsiteX445" fmla="*/ 2437177 w 7467600"/>
              <a:gd name="connsiteY445" fmla="*/ 5479608 h 6858000"/>
              <a:gd name="connsiteX446" fmla="*/ 2445247 w 7467600"/>
              <a:gd name="connsiteY446" fmla="*/ 5483476 h 6858000"/>
              <a:gd name="connsiteX447" fmla="*/ 2743626 w 7467600"/>
              <a:gd name="connsiteY447" fmla="*/ 5304819 h 6858000"/>
              <a:gd name="connsiteX448" fmla="*/ 3048102 w 7467600"/>
              <a:gd name="connsiteY448" fmla="*/ 5150595 h 6858000"/>
              <a:gd name="connsiteX449" fmla="*/ 1799414 w 7467600"/>
              <a:gd name="connsiteY449" fmla="*/ 4694732 h 6858000"/>
              <a:gd name="connsiteX450" fmla="*/ 1771735 w 7467600"/>
              <a:gd name="connsiteY450" fmla="*/ 4619929 h 6858000"/>
              <a:gd name="connsiteX451" fmla="*/ 3104273 w 7467600"/>
              <a:gd name="connsiteY451" fmla="*/ 5076159 h 6858000"/>
              <a:gd name="connsiteX452" fmla="*/ 3113245 w 7467600"/>
              <a:gd name="connsiteY452" fmla="*/ 5090705 h 6858000"/>
              <a:gd name="connsiteX453" fmla="*/ 3126294 w 7467600"/>
              <a:gd name="connsiteY453" fmla="*/ 5114400 h 6858000"/>
              <a:gd name="connsiteX454" fmla="*/ 3937433 w 7467600"/>
              <a:gd name="connsiteY454" fmla="*/ 4830473 h 6858000"/>
              <a:gd name="connsiteX455" fmla="*/ 3590475 w 7467600"/>
              <a:gd name="connsiteY455" fmla="*/ 4597974 h 6858000"/>
              <a:gd name="connsiteX456" fmla="*/ 3100264 w 7467600"/>
              <a:gd name="connsiteY456" fmla="*/ 4579845 h 6858000"/>
              <a:gd name="connsiteX457" fmla="*/ 2183576 w 7467600"/>
              <a:gd name="connsiteY457" fmla="*/ 4227150 h 6858000"/>
              <a:gd name="connsiteX458" fmla="*/ 2151029 w 7467600"/>
              <a:gd name="connsiteY458" fmla="*/ 4146947 h 6858000"/>
              <a:gd name="connsiteX459" fmla="*/ 3563434 w 7467600"/>
              <a:gd name="connsiteY459" fmla="*/ 4469115 h 6858000"/>
              <a:gd name="connsiteX460" fmla="*/ 3177952 w 7467600"/>
              <a:gd name="connsiteY460" fmla="*/ 3657386 h 6858000"/>
              <a:gd name="connsiteX461" fmla="*/ 3189263 w 7467600"/>
              <a:gd name="connsiteY461" fmla="*/ 3625726 h 6858000"/>
              <a:gd name="connsiteX462" fmla="*/ 3560912 w 7467600"/>
              <a:gd name="connsiteY462" fmla="*/ 4079863 h 6858000"/>
              <a:gd name="connsiteX463" fmla="*/ 3626636 w 7467600"/>
              <a:gd name="connsiteY463" fmla="*/ 4512230 h 6858000"/>
              <a:gd name="connsiteX464" fmla="*/ 3653088 w 7467600"/>
              <a:gd name="connsiteY464" fmla="*/ 4521417 h 6858000"/>
              <a:gd name="connsiteX465" fmla="*/ 3988128 w 7467600"/>
              <a:gd name="connsiteY465" fmla="*/ 4817267 h 6858000"/>
              <a:gd name="connsiteX466" fmla="*/ 4830582 w 7467600"/>
              <a:gd name="connsiteY466" fmla="*/ 4676000 h 6858000"/>
              <a:gd name="connsiteX467" fmla="*/ 4830100 w 7467600"/>
              <a:gd name="connsiteY467" fmla="*/ 4675554 h 6858000"/>
              <a:gd name="connsiteX468" fmla="*/ 4036318 w 7467600"/>
              <a:gd name="connsiteY468" fmla="*/ 4147013 h 6858000"/>
              <a:gd name="connsiteX469" fmla="*/ 3432098 w 7467600"/>
              <a:gd name="connsiteY469" fmla="*/ 3537312 h 6858000"/>
              <a:gd name="connsiteX470" fmla="*/ 3446761 w 7467600"/>
              <a:gd name="connsiteY470" fmla="*/ 3461278 h 6858000"/>
              <a:gd name="connsiteX471" fmla="*/ 4419733 w 7467600"/>
              <a:gd name="connsiteY471" fmla="*/ 3963555 h 6858000"/>
              <a:gd name="connsiteX472" fmla="*/ 4781371 w 7467600"/>
              <a:gd name="connsiteY472" fmla="*/ 4458604 h 6858000"/>
              <a:gd name="connsiteX473" fmla="*/ 4780440 w 7467600"/>
              <a:gd name="connsiteY473" fmla="*/ 4470290 h 6858000"/>
              <a:gd name="connsiteX474" fmla="*/ 4898954 w 7467600"/>
              <a:gd name="connsiteY474" fmla="*/ 4662092 h 6858000"/>
              <a:gd name="connsiteX475" fmla="*/ 4900699 w 7467600"/>
              <a:gd name="connsiteY475" fmla="*/ 4670867 h 6858000"/>
              <a:gd name="connsiteX476" fmla="*/ 5714511 w 7467600"/>
              <a:gd name="connsiteY476" fmla="*/ 4663483 h 6858000"/>
              <a:gd name="connsiteX477" fmla="*/ 5464793 w 7467600"/>
              <a:gd name="connsiteY477" fmla="*/ 4393556 h 6858000"/>
              <a:gd name="connsiteX478" fmla="*/ 5461897 w 7467600"/>
              <a:gd name="connsiteY478" fmla="*/ 4390879 h 6858000"/>
              <a:gd name="connsiteX479" fmla="*/ 4294126 w 7467600"/>
              <a:gd name="connsiteY479" fmla="*/ 3303048 h 6858000"/>
              <a:gd name="connsiteX480" fmla="*/ 4305321 w 7467600"/>
              <a:gd name="connsiteY480" fmla="*/ 3256953 h 6858000"/>
              <a:gd name="connsiteX481" fmla="*/ 4949299 w 7467600"/>
              <a:gd name="connsiteY481" fmla="*/ 3766336 h 6858000"/>
              <a:gd name="connsiteX482" fmla="*/ 5291452 w 7467600"/>
              <a:gd name="connsiteY482" fmla="*/ 4076801 h 6858000"/>
              <a:gd name="connsiteX483" fmla="*/ 5434998 w 7467600"/>
              <a:gd name="connsiteY483" fmla="*/ 4254100 h 6858000"/>
              <a:gd name="connsiteX484" fmla="*/ 5351015 w 7467600"/>
              <a:gd name="connsiteY484" fmla="*/ 3760989 h 6858000"/>
              <a:gd name="connsiteX485" fmla="*/ 5413780 w 7467600"/>
              <a:gd name="connsiteY485" fmla="*/ 2966265 h 6858000"/>
              <a:gd name="connsiteX486" fmla="*/ 5425627 w 7467600"/>
              <a:gd name="connsiteY486" fmla="*/ 2954192 h 6858000"/>
              <a:gd name="connsiteX487" fmla="*/ 6604735 w 7467600"/>
              <a:gd name="connsiteY487" fmla="*/ 2041381 h 6858000"/>
              <a:gd name="connsiteX488" fmla="*/ 7204487 w 7467600"/>
              <a:gd name="connsiteY488" fmla="*/ 2742112 h 6858000"/>
              <a:gd name="connsiteX489" fmla="*/ 7131592 w 7467600"/>
              <a:gd name="connsiteY489" fmla="*/ 2672096 h 6858000"/>
              <a:gd name="connsiteX490" fmla="*/ 6996344 w 7467600"/>
              <a:gd name="connsiteY490" fmla="*/ 2518310 h 6858000"/>
              <a:gd name="connsiteX491" fmla="*/ 6735495 w 7467600"/>
              <a:gd name="connsiteY491" fmla="*/ 2196890 h 6858000"/>
              <a:gd name="connsiteX492" fmla="*/ 6721901 w 7467600"/>
              <a:gd name="connsiteY492" fmla="*/ 2179274 h 6858000"/>
              <a:gd name="connsiteX493" fmla="*/ 6604735 w 7467600"/>
              <a:gd name="connsiteY493" fmla="*/ 2041381 h 6858000"/>
              <a:gd name="connsiteX494" fmla="*/ 6591670 w 7467600"/>
              <a:gd name="connsiteY494" fmla="*/ 1988277 h 6858000"/>
              <a:gd name="connsiteX495" fmla="*/ 6747349 w 7467600"/>
              <a:gd name="connsiteY495" fmla="*/ 2160069 h 6858000"/>
              <a:gd name="connsiteX496" fmla="*/ 6760943 w 7467600"/>
              <a:gd name="connsiteY496" fmla="*/ 2177686 h 6858000"/>
              <a:gd name="connsiteX497" fmla="*/ 7021065 w 7467600"/>
              <a:gd name="connsiteY497" fmla="*/ 2498102 h 6858000"/>
              <a:gd name="connsiteX498" fmla="*/ 7155223 w 7467600"/>
              <a:gd name="connsiteY498" fmla="*/ 2650386 h 6858000"/>
              <a:gd name="connsiteX499" fmla="*/ 7203167 w 7467600"/>
              <a:gd name="connsiteY499" fmla="*/ 2697288 h 6858000"/>
              <a:gd name="connsiteX500" fmla="*/ 6937703 w 7467600"/>
              <a:gd name="connsiteY500" fmla="*/ 2321981 h 6858000"/>
              <a:gd name="connsiteX501" fmla="*/ 6591670 w 7467600"/>
              <a:gd name="connsiteY501" fmla="*/ 1988277 h 6858000"/>
              <a:gd name="connsiteX502" fmla="*/ 5798671 w 7467600"/>
              <a:gd name="connsiteY502" fmla="*/ 1981601 h 6858000"/>
              <a:gd name="connsiteX503" fmla="*/ 5754709 w 7467600"/>
              <a:gd name="connsiteY503" fmla="*/ 2071454 h 6858000"/>
              <a:gd name="connsiteX504" fmla="*/ 5763044 w 7467600"/>
              <a:gd name="connsiteY504" fmla="*/ 2842206 h 6858000"/>
              <a:gd name="connsiteX505" fmla="*/ 5764974 w 7467600"/>
              <a:gd name="connsiteY505" fmla="*/ 2799609 h 6858000"/>
              <a:gd name="connsiteX506" fmla="*/ 5767665 w 7467600"/>
              <a:gd name="connsiteY506" fmla="*/ 2666409 h 6858000"/>
              <a:gd name="connsiteX507" fmla="*/ 5763055 w 7467600"/>
              <a:gd name="connsiteY507" fmla="*/ 2579705 h 6858000"/>
              <a:gd name="connsiteX508" fmla="*/ 5758079 w 7467600"/>
              <a:gd name="connsiteY508" fmla="*/ 2492508 h 6858000"/>
              <a:gd name="connsiteX509" fmla="*/ 5779325 w 7467600"/>
              <a:gd name="connsiteY509" fmla="*/ 2197069 h 6858000"/>
              <a:gd name="connsiteX510" fmla="*/ 5798671 w 7467600"/>
              <a:gd name="connsiteY510" fmla="*/ 1981601 h 6858000"/>
              <a:gd name="connsiteX511" fmla="*/ 5829202 w 7467600"/>
              <a:gd name="connsiteY511" fmla="*/ 1971679 h 6858000"/>
              <a:gd name="connsiteX512" fmla="*/ 5809558 w 7467600"/>
              <a:gd name="connsiteY512" fmla="*/ 2198043 h 6858000"/>
              <a:gd name="connsiteX513" fmla="*/ 5788653 w 7467600"/>
              <a:gd name="connsiteY513" fmla="*/ 2489430 h 6858000"/>
              <a:gd name="connsiteX514" fmla="*/ 5793439 w 7467600"/>
              <a:gd name="connsiteY514" fmla="*/ 2575235 h 6858000"/>
              <a:gd name="connsiteX515" fmla="*/ 5796837 w 7467600"/>
              <a:gd name="connsiteY515" fmla="*/ 2637633 h 6858000"/>
              <a:gd name="connsiteX516" fmla="*/ 5818614 w 7467600"/>
              <a:gd name="connsiteY516" fmla="*/ 2473055 h 6858000"/>
              <a:gd name="connsiteX517" fmla="*/ 5829202 w 7467600"/>
              <a:gd name="connsiteY517" fmla="*/ 1971679 h 6858000"/>
              <a:gd name="connsiteX518" fmla="*/ 5911389 w 7467600"/>
              <a:gd name="connsiteY518" fmla="*/ 1898371 h 6858000"/>
              <a:gd name="connsiteX519" fmla="*/ 6237627 w 7467600"/>
              <a:gd name="connsiteY519" fmla="*/ 2231921 h 6858000"/>
              <a:gd name="connsiteX520" fmla="*/ 5911389 w 7467600"/>
              <a:gd name="connsiteY520" fmla="*/ 1898371 h 6858000"/>
              <a:gd name="connsiteX521" fmla="*/ 6944437 w 7467600"/>
              <a:gd name="connsiteY521" fmla="*/ 1575402 h 6858000"/>
              <a:gd name="connsiteX522" fmla="*/ 6304730 w 7467600"/>
              <a:gd name="connsiteY522" fmla="*/ 1766654 h 6858000"/>
              <a:gd name="connsiteX523" fmla="*/ 6944437 w 7467600"/>
              <a:gd name="connsiteY523" fmla="*/ 1575402 h 6858000"/>
              <a:gd name="connsiteX524" fmla="*/ 7019523 w 7467600"/>
              <a:gd name="connsiteY524" fmla="*/ 1519450 h 6858000"/>
              <a:gd name="connsiteX525" fmla="*/ 6298091 w 7467600"/>
              <a:gd name="connsiteY525" fmla="*/ 1737122 h 6858000"/>
              <a:gd name="connsiteX526" fmla="*/ 7019523 w 7467600"/>
              <a:gd name="connsiteY526" fmla="*/ 1519450 h 6858000"/>
              <a:gd name="connsiteX527" fmla="*/ 2399523 w 7467600"/>
              <a:gd name="connsiteY527" fmla="*/ 1428234 h 6858000"/>
              <a:gd name="connsiteX528" fmla="*/ 2224982 w 7467600"/>
              <a:gd name="connsiteY528" fmla="*/ 1826201 h 6858000"/>
              <a:gd name="connsiteX529" fmla="*/ 2096099 w 7467600"/>
              <a:gd name="connsiteY529" fmla="*/ 2345900 h 6858000"/>
              <a:gd name="connsiteX530" fmla="*/ 2283317 w 7467600"/>
              <a:gd name="connsiteY530" fmla="*/ 1796925 h 6858000"/>
              <a:gd name="connsiteX531" fmla="*/ 2399523 w 7467600"/>
              <a:gd name="connsiteY531" fmla="*/ 1428234 h 6858000"/>
              <a:gd name="connsiteX532" fmla="*/ 2448558 w 7467600"/>
              <a:gd name="connsiteY532" fmla="*/ 1373435 h 6858000"/>
              <a:gd name="connsiteX533" fmla="*/ 2312521 w 7467600"/>
              <a:gd name="connsiteY533" fmla="*/ 1806140 h 6858000"/>
              <a:gd name="connsiteX534" fmla="*/ 2127533 w 7467600"/>
              <a:gd name="connsiteY534" fmla="*/ 2348380 h 6858000"/>
              <a:gd name="connsiteX535" fmla="*/ 2358080 w 7467600"/>
              <a:gd name="connsiteY535" fmla="*/ 1866134 h 6858000"/>
              <a:gd name="connsiteX536" fmla="*/ 2407436 w 7467600"/>
              <a:gd name="connsiteY536" fmla="*/ 1651070 h 6858000"/>
              <a:gd name="connsiteX537" fmla="*/ 2448558 w 7467600"/>
              <a:gd name="connsiteY537" fmla="*/ 1373435 h 6858000"/>
              <a:gd name="connsiteX538" fmla="*/ 278707 w 7467600"/>
              <a:gd name="connsiteY538" fmla="*/ 1352270 h 6858000"/>
              <a:gd name="connsiteX539" fmla="*/ 321570 w 7467600"/>
              <a:gd name="connsiteY539" fmla="*/ 1861610 h 6858000"/>
              <a:gd name="connsiteX540" fmla="*/ 294281 w 7467600"/>
              <a:gd name="connsiteY540" fmla="*/ 1440658 h 6858000"/>
              <a:gd name="connsiteX541" fmla="*/ 278707 w 7467600"/>
              <a:gd name="connsiteY541" fmla="*/ 1352270 h 6858000"/>
              <a:gd name="connsiteX542" fmla="*/ 1423821 w 7467600"/>
              <a:gd name="connsiteY542" fmla="*/ 1351958 h 6858000"/>
              <a:gd name="connsiteX543" fmla="*/ 1638521 w 7467600"/>
              <a:gd name="connsiteY543" fmla="*/ 1908470 h 6858000"/>
              <a:gd name="connsiteX544" fmla="*/ 1754199 w 7467600"/>
              <a:gd name="connsiteY544" fmla="*/ 2149284 h 6858000"/>
              <a:gd name="connsiteX545" fmla="*/ 1908359 w 7467600"/>
              <a:gd name="connsiteY545" fmla="*/ 2364988 h 6858000"/>
              <a:gd name="connsiteX546" fmla="*/ 1647661 w 7467600"/>
              <a:gd name="connsiteY546" fmla="*/ 1825945 h 6858000"/>
              <a:gd name="connsiteX547" fmla="*/ 1423821 w 7467600"/>
              <a:gd name="connsiteY547" fmla="*/ 1351958 h 6858000"/>
              <a:gd name="connsiteX548" fmla="*/ 1431890 w 7467600"/>
              <a:gd name="connsiteY548" fmla="*/ 1306475 h 6858000"/>
              <a:gd name="connsiteX549" fmla="*/ 1507597 w 7467600"/>
              <a:gd name="connsiteY549" fmla="*/ 1446132 h 6858000"/>
              <a:gd name="connsiteX550" fmla="*/ 1674586 w 7467600"/>
              <a:gd name="connsiteY550" fmla="*/ 1813832 h 6858000"/>
              <a:gd name="connsiteX551" fmla="*/ 1815950 w 7467600"/>
              <a:gd name="connsiteY551" fmla="*/ 2128564 h 6858000"/>
              <a:gd name="connsiteX552" fmla="*/ 1984242 w 7467600"/>
              <a:gd name="connsiteY552" fmla="*/ 2430829 h 6858000"/>
              <a:gd name="connsiteX553" fmla="*/ 2014023 w 7467600"/>
              <a:gd name="connsiteY553" fmla="*/ 2450995 h 6858000"/>
              <a:gd name="connsiteX554" fmla="*/ 1747337 w 7467600"/>
              <a:gd name="connsiteY554" fmla="*/ 1855264 h 6858000"/>
              <a:gd name="connsiteX555" fmla="*/ 1533749 w 7467600"/>
              <a:gd name="connsiteY555" fmla="*/ 1478656 h 6858000"/>
              <a:gd name="connsiteX556" fmla="*/ 1431890 w 7467600"/>
              <a:gd name="connsiteY556" fmla="*/ 1306475 h 6858000"/>
              <a:gd name="connsiteX557" fmla="*/ 5052692 w 7467600"/>
              <a:gd name="connsiteY557" fmla="*/ 1292994 h 6858000"/>
              <a:gd name="connsiteX558" fmla="*/ 5200661 w 7467600"/>
              <a:gd name="connsiteY558" fmla="*/ 1635186 h 6858000"/>
              <a:gd name="connsiteX559" fmla="*/ 5297138 w 7467600"/>
              <a:gd name="connsiteY559" fmla="*/ 1906351 h 6858000"/>
              <a:gd name="connsiteX560" fmla="*/ 5052692 w 7467600"/>
              <a:gd name="connsiteY560" fmla="*/ 1292994 h 6858000"/>
              <a:gd name="connsiteX561" fmla="*/ 5009948 w 7467600"/>
              <a:gd name="connsiteY561" fmla="*/ 1273619 h 6858000"/>
              <a:gd name="connsiteX562" fmla="*/ 5121777 w 7467600"/>
              <a:gd name="connsiteY562" fmla="*/ 1654213 h 6858000"/>
              <a:gd name="connsiteX563" fmla="*/ 5293545 w 7467600"/>
              <a:gd name="connsiteY563" fmla="*/ 2072247 h 6858000"/>
              <a:gd name="connsiteX564" fmla="*/ 5294042 w 7467600"/>
              <a:gd name="connsiteY564" fmla="*/ 2065019 h 6858000"/>
              <a:gd name="connsiteX565" fmla="*/ 5171936 w 7467600"/>
              <a:gd name="connsiteY565" fmla="*/ 1647613 h 6858000"/>
              <a:gd name="connsiteX566" fmla="*/ 5009948 w 7467600"/>
              <a:gd name="connsiteY566" fmla="*/ 1273619 h 6858000"/>
              <a:gd name="connsiteX567" fmla="*/ 655236 w 7467600"/>
              <a:gd name="connsiteY567" fmla="*/ 1268632 h 6858000"/>
              <a:gd name="connsiteX568" fmla="*/ 839521 w 7467600"/>
              <a:gd name="connsiteY568" fmla="*/ 1685315 h 6858000"/>
              <a:gd name="connsiteX569" fmla="*/ 1109416 w 7467600"/>
              <a:gd name="connsiteY569" fmla="*/ 2061663 h 6858000"/>
              <a:gd name="connsiteX570" fmla="*/ 1298300 w 7467600"/>
              <a:gd name="connsiteY570" fmla="*/ 2247742 h 6858000"/>
              <a:gd name="connsiteX571" fmla="*/ 1125871 w 7467600"/>
              <a:gd name="connsiteY571" fmla="*/ 1989513 h 6858000"/>
              <a:gd name="connsiteX572" fmla="*/ 981574 w 7467600"/>
              <a:gd name="connsiteY572" fmla="*/ 1783157 h 6858000"/>
              <a:gd name="connsiteX573" fmla="*/ 922198 w 7467600"/>
              <a:gd name="connsiteY573" fmla="*/ 1677437 h 6858000"/>
              <a:gd name="connsiteX574" fmla="*/ 869293 w 7467600"/>
              <a:gd name="connsiteY574" fmla="*/ 1583214 h 6858000"/>
              <a:gd name="connsiteX575" fmla="*/ 751431 w 7467600"/>
              <a:gd name="connsiteY575" fmla="*/ 1405731 h 6858000"/>
              <a:gd name="connsiteX576" fmla="*/ 655236 w 7467600"/>
              <a:gd name="connsiteY576" fmla="*/ 1268632 h 6858000"/>
              <a:gd name="connsiteX577" fmla="*/ 6516292 w 7467600"/>
              <a:gd name="connsiteY577" fmla="*/ 1263064 h 6858000"/>
              <a:gd name="connsiteX578" fmla="*/ 5736320 w 7467600"/>
              <a:gd name="connsiteY578" fmla="*/ 1501803 h 6858000"/>
              <a:gd name="connsiteX579" fmla="*/ 6516292 w 7467600"/>
              <a:gd name="connsiteY579" fmla="*/ 1263064 h 6858000"/>
              <a:gd name="connsiteX580" fmla="*/ 291466 w 7467600"/>
              <a:gd name="connsiteY580" fmla="*/ 1250369 h 6858000"/>
              <a:gd name="connsiteX581" fmla="*/ 323180 w 7467600"/>
              <a:gd name="connsiteY581" fmla="*/ 1435283 h 6858000"/>
              <a:gd name="connsiteX582" fmla="*/ 349381 w 7467600"/>
              <a:gd name="connsiteY582" fmla="*/ 1875041 h 6858000"/>
              <a:gd name="connsiteX583" fmla="*/ 374363 w 7467600"/>
              <a:gd name="connsiteY583" fmla="*/ 1506494 h 6858000"/>
              <a:gd name="connsiteX584" fmla="*/ 302168 w 7467600"/>
              <a:gd name="connsiteY584" fmla="*/ 1274495 h 6858000"/>
              <a:gd name="connsiteX585" fmla="*/ 291466 w 7467600"/>
              <a:gd name="connsiteY585" fmla="*/ 1250369 h 6858000"/>
              <a:gd name="connsiteX586" fmla="*/ 678222 w 7467600"/>
              <a:gd name="connsiteY586" fmla="*/ 1248670 h 6858000"/>
              <a:gd name="connsiteX587" fmla="*/ 775536 w 7467600"/>
              <a:gd name="connsiteY587" fmla="*/ 1388015 h 6858000"/>
              <a:gd name="connsiteX588" fmla="*/ 894529 w 7467600"/>
              <a:gd name="connsiteY588" fmla="*/ 1567739 h 6858000"/>
              <a:gd name="connsiteX589" fmla="*/ 948000 w 7467600"/>
              <a:gd name="connsiteY589" fmla="*/ 1663088 h 6858000"/>
              <a:gd name="connsiteX590" fmla="*/ 1006812 w 7467600"/>
              <a:gd name="connsiteY590" fmla="*/ 1767683 h 6858000"/>
              <a:gd name="connsiteX591" fmla="*/ 1149133 w 7467600"/>
              <a:gd name="connsiteY591" fmla="*/ 1971513 h 6858000"/>
              <a:gd name="connsiteX592" fmla="*/ 1333952 w 7467600"/>
              <a:gd name="connsiteY592" fmla="*/ 2251620 h 6858000"/>
              <a:gd name="connsiteX593" fmla="*/ 1337329 w 7467600"/>
              <a:gd name="connsiteY593" fmla="*/ 2258350 h 6858000"/>
              <a:gd name="connsiteX594" fmla="*/ 1014726 w 7467600"/>
              <a:gd name="connsiteY594" fmla="*/ 1615556 h 6858000"/>
              <a:gd name="connsiteX595" fmla="*/ 678222 w 7467600"/>
              <a:gd name="connsiteY595" fmla="*/ 1248670 h 6858000"/>
              <a:gd name="connsiteX596" fmla="*/ 6691602 w 7467600"/>
              <a:gd name="connsiteY596" fmla="*/ 1140573 h 6858000"/>
              <a:gd name="connsiteX597" fmla="*/ 6571100 w 7467600"/>
              <a:gd name="connsiteY597" fmla="*/ 1183662 h 6858000"/>
              <a:gd name="connsiteX598" fmla="*/ 6241687 w 7467600"/>
              <a:gd name="connsiteY598" fmla="*/ 1257600 h 6858000"/>
              <a:gd name="connsiteX599" fmla="*/ 5693009 w 7467600"/>
              <a:gd name="connsiteY599" fmla="*/ 1478256 h 6858000"/>
              <a:gd name="connsiteX600" fmla="*/ 6548420 w 7467600"/>
              <a:gd name="connsiteY600" fmla="*/ 1214599 h 6858000"/>
              <a:gd name="connsiteX601" fmla="*/ 6605473 w 7467600"/>
              <a:gd name="connsiteY601" fmla="*/ 1184686 h 6858000"/>
              <a:gd name="connsiteX602" fmla="*/ 6691602 w 7467600"/>
              <a:gd name="connsiteY602" fmla="*/ 1140573 h 6858000"/>
              <a:gd name="connsiteX603" fmla="*/ 4002475 w 7467600"/>
              <a:gd name="connsiteY603" fmla="*/ 1037802 h 6858000"/>
              <a:gd name="connsiteX604" fmla="*/ 4000324 w 7467600"/>
              <a:gd name="connsiteY604" fmla="*/ 1039362 h 6858000"/>
              <a:gd name="connsiteX605" fmla="*/ 4002862 w 7467600"/>
              <a:gd name="connsiteY605" fmla="*/ 1042866 h 6858000"/>
              <a:gd name="connsiteX606" fmla="*/ 4002475 w 7467600"/>
              <a:gd name="connsiteY606" fmla="*/ 1037802 h 6858000"/>
              <a:gd name="connsiteX607" fmla="*/ 506322 w 7467600"/>
              <a:gd name="connsiteY607" fmla="*/ 1020997 h 6858000"/>
              <a:gd name="connsiteX608" fmla="*/ 533068 w 7467600"/>
              <a:gd name="connsiteY608" fmla="*/ 1029409 h 6858000"/>
              <a:gd name="connsiteX609" fmla="*/ 1232525 w 7467600"/>
              <a:gd name="connsiteY609" fmla="*/ 1804675 h 6858000"/>
              <a:gd name="connsiteX610" fmla="*/ 1388858 w 7467600"/>
              <a:gd name="connsiteY610" fmla="*/ 2368011 h 6858000"/>
              <a:gd name="connsiteX611" fmla="*/ 1384098 w 7467600"/>
              <a:gd name="connsiteY611" fmla="*/ 2378125 h 6858000"/>
              <a:gd name="connsiteX612" fmla="*/ 1425393 w 7467600"/>
              <a:gd name="connsiteY612" fmla="*/ 2589124 h 6858000"/>
              <a:gd name="connsiteX613" fmla="*/ 1424001 w 7467600"/>
              <a:gd name="connsiteY613" fmla="*/ 2597541 h 6858000"/>
              <a:gd name="connsiteX614" fmla="*/ 2152729 w 7467600"/>
              <a:gd name="connsiteY614" fmla="*/ 2864487 h 6858000"/>
              <a:gd name="connsiteX615" fmla="*/ 2020609 w 7467600"/>
              <a:gd name="connsiteY615" fmla="*/ 2539671 h 6858000"/>
              <a:gd name="connsiteX616" fmla="*/ 2018920 w 7467600"/>
              <a:gd name="connsiteY616" fmla="*/ 2536309 h 6858000"/>
              <a:gd name="connsiteX617" fmla="*/ 1342441 w 7467600"/>
              <a:gd name="connsiteY617" fmla="*/ 1173017 h 6858000"/>
              <a:gd name="connsiteX618" fmla="*/ 1367925 w 7467600"/>
              <a:gd name="connsiteY618" fmla="*/ 1135648 h 6858000"/>
              <a:gd name="connsiteX619" fmla="*/ 1771401 w 7467600"/>
              <a:gd name="connsiteY619" fmla="*/ 1806673 h 6858000"/>
              <a:gd name="connsiteX620" fmla="*/ 1972385 w 7467600"/>
              <a:gd name="connsiteY620" fmla="*/ 2198735 h 6858000"/>
              <a:gd name="connsiteX621" fmla="*/ 2040892 w 7467600"/>
              <a:gd name="connsiteY621" fmla="*/ 2405205 h 6858000"/>
              <a:gd name="connsiteX622" fmla="*/ 2131689 w 7467600"/>
              <a:gd name="connsiteY622" fmla="*/ 1936926 h 6858000"/>
              <a:gd name="connsiteX623" fmla="*/ 2454820 w 7467600"/>
              <a:gd name="connsiteY623" fmla="*/ 1248808 h 6858000"/>
              <a:gd name="connsiteX624" fmla="*/ 2492512 w 7467600"/>
              <a:gd name="connsiteY624" fmla="*/ 1302920 h 6858000"/>
              <a:gd name="connsiteX625" fmla="*/ 2081216 w 7467600"/>
              <a:gd name="connsiteY625" fmla="*/ 2527513 h 6858000"/>
              <a:gd name="connsiteX626" fmla="*/ 2081211 w 7467600"/>
              <a:gd name="connsiteY626" fmla="*/ 2528916 h 6858000"/>
              <a:gd name="connsiteX627" fmla="*/ 2199067 w 7467600"/>
              <a:gd name="connsiteY627" fmla="*/ 2884061 h 6858000"/>
              <a:gd name="connsiteX628" fmla="*/ 3192586 w 7467600"/>
              <a:gd name="connsiteY628" fmla="*/ 3411496 h 6858000"/>
              <a:gd name="connsiteX629" fmla="*/ 3182620 w 7467600"/>
              <a:gd name="connsiteY629" fmla="*/ 3483279 h 6858000"/>
              <a:gd name="connsiteX630" fmla="*/ 2435119 w 7467600"/>
              <a:gd name="connsiteY630" fmla="*/ 3080173 h 6858000"/>
              <a:gd name="connsiteX631" fmla="*/ 2410152 w 7467600"/>
              <a:gd name="connsiteY631" fmla="*/ 3063751 h 6858000"/>
              <a:gd name="connsiteX632" fmla="*/ 2408099 w 7467600"/>
              <a:gd name="connsiteY632" fmla="*/ 3064403 h 6858000"/>
              <a:gd name="connsiteX633" fmla="*/ 2407218 w 7467600"/>
              <a:gd name="connsiteY633" fmla="*/ 3070324 h 6858000"/>
              <a:gd name="connsiteX634" fmla="*/ 2380138 w 7467600"/>
              <a:gd name="connsiteY634" fmla="*/ 3099341 h 6858000"/>
              <a:gd name="connsiteX635" fmla="*/ 1765923 w 7467600"/>
              <a:gd name="connsiteY635" fmla="*/ 3581043 h 6858000"/>
              <a:gd name="connsiteX636" fmla="*/ 1702258 w 7467600"/>
              <a:gd name="connsiteY636" fmla="*/ 3612286 h 6858000"/>
              <a:gd name="connsiteX637" fmla="*/ 1538370 w 7467600"/>
              <a:gd name="connsiteY637" fmla="*/ 3811804 h 6858000"/>
              <a:gd name="connsiteX638" fmla="*/ 542867 w 7467600"/>
              <a:gd name="connsiteY638" fmla="*/ 4944092 h 6858000"/>
              <a:gd name="connsiteX639" fmla="*/ 515800 w 7467600"/>
              <a:gd name="connsiteY639" fmla="*/ 4862180 h 6858000"/>
              <a:gd name="connsiteX640" fmla="*/ 909145 w 7467600"/>
              <a:gd name="connsiteY640" fmla="*/ 4199225 h 6858000"/>
              <a:gd name="connsiteX641" fmla="*/ 1214067 w 7467600"/>
              <a:gd name="connsiteY641" fmla="*/ 3908561 h 6858000"/>
              <a:gd name="connsiteX642" fmla="*/ 640967 w 7467600"/>
              <a:gd name="connsiteY642" fmla="*/ 4105601 h 6858000"/>
              <a:gd name="connsiteX643" fmla="*/ 112563 w 7467600"/>
              <a:gd name="connsiteY643" fmla="*/ 4396952 h 6858000"/>
              <a:gd name="connsiteX644" fmla="*/ 0 w 7467600"/>
              <a:gd name="connsiteY644" fmla="*/ 4466006 h 6858000"/>
              <a:gd name="connsiteX645" fmla="*/ 0 w 7467600"/>
              <a:gd name="connsiteY645" fmla="*/ 4233763 h 6858000"/>
              <a:gd name="connsiteX646" fmla="*/ 36881 w 7467600"/>
              <a:gd name="connsiteY646" fmla="*/ 4200118 h 6858000"/>
              <a:gd name="connsiteX647" fmla="*/ 910534 w 7467600"/>
              <a:gd name="connsiteY647" fmla="*/ 3629753 h 6858000"/>
              <a:gd name="connsiteX648" fmla="*/ 1578717 w 7467600"/>
              <a:gd name="connsiteY648" fmla="*/ 3575982 h 6858000"/>
              <a:gd name="connsiteX649" fmla="*/ 2338780 w 7467600"/>
              <a:gd name="connsiteY649" fmla="*/ 3033725 h 6858000"/>
              <a:gd name="connsiteX650" fmla="*/ 1807991 w 7467600"/>
              <a:gd name="connsiteY650" fmla="*/ 2807184 h 6858000"/>
              <a:gd name="connsiteX651" fmla="*/ 1416358 w 7467600"/>
              <a:gd name="connsiteY651" fmla="*/ 3112571 h 6858000"/>
              <a:gd name="connsiteX652" fmla="*/ 939066 w 7467600"/>
              <a:gd name="connsiteY652" fmla="*/ 3378798 h 6858000"/>
              <a:gd name="connsiteX653" fmla="*/ 115099 w 7467600"/>
              <a:gd name="connsiteY653" fmla="*/ 3607650 h 6858000"/>
              <a:gd name="connsiteX654" fmla="*/ 97284 w 7467600"/>
              <a:gd name="connsiteY654" fmla="*/ 3520393 h 6858000"/>
              <a:gd name="connsiteX655" fmla="*/ 922050 w 7467600"/>
              <a:gd name="connsiteY655" fmla="*/ 3074867 h 6858000"/>
              <a:gd name="connsiteX656" fmla="*/ 1405265 w 7467600"/>
              <a:gd name="connsiteY656" fmla="*/ 3016319 h 6858000"/>
              <a:gd name="connsiteX657" fmla="*/ 1407512 w 7467600"/>
              <a:gd name="connsiteY657" fmla="*/ 3018001 h 6858000"/>
              <a:gd name="connsiteX658" fmla="*/ 1726266 w 7467600"/>
              <a:gd name="connsiteY658" fmla="*/ 2777274 h 6858000"/>
              <a:gd name="connsiteX659" fmla="*/ 625390 w 7467600"/>
              <a:gd name="connsiteY659" fmla="*/ 2514541 h 6858000"/>
              <a:gd name="connsiteX660" fmla="*/ 619799 w 7467600"/>
              <a:gd name="connsiteY660" fmla="*/ 2527180 h 6858000"/>
              <a:gd name="connsiteX661" fmla="*/ 310030 w 7467600"/>
              <a:gd name="connsiteY661" fmla="*/ 2771818 h 6858000"/>
              <a:gd name="connsiteX662" fmla="*/ 173877 w 7467600"/>
              <a:gd name="connsiteY662" fmla="*/ 2937056 h 6858000"/>
              <a:gd name="connsiteX663" fmla="*/ 77889 w 7467600"/>
              <a:gd name="connsiteY663" fmla="*/ 3138440 h 6858000"/>
              <a:gd name="connsiteX664" fmla="*/ 0 w 7467600"/>
              <a:gd name="connsiteY664" fmla="*/ 3271395 h 6858000"/>
              <a:gd name="connsiteX665" fmla="*/ 0 w 7467600"/>
              <a:gd name="connsiteY665" fmla="*/ 3153002 h 6858000"/>
              <a:gd name="connsiteX666" fmla="*/ 2386 w 7467600"/>
              <a:gd name="connsiteY666" fmla="*/ 3149203 h 6858000"/>
              <a:gd name="connsiteX667" fmla="*/ 89753 w 7467600"/>
              <a:gd name="connsiteY667" fmla="*/ 2987702 h 6858000"/>
              <a:gd name="connsiteX668" fmla="*/ 76869 w 7467600"/>
              <a:gd name="connsiteY668" fmla="*/ 3005404 h 6858000"/>
              <a:gd name="connsiteX669" fmla="*/ 32049 w 7467600"/>
              <a:gd name="connsiteY669" fmla="*/ 3065814 h 6858000"/>
              <a:gd name="connsiteX670" fmla="*/ 0 w 7467600"/>
              <a:gd name="connsiteY670" fmla="*/ 3108744 h 6858000"/>
              <a:gd name="connsiteX671" fmla="*/ 0 w 7467600"/>
              <a:gd name="connsiteY671" fmla="*/ 3058059 h 6858000"/>
              <a:gd name="connsiteX672" fmla="*/ 7610 w 7467600"/>
              <a:gd name="connsiteY672" fmla="*/ 3047889 h 6858000"/>
              <a:gd name="connsiteX673" fmla="*/ 52419 w 7467600"/>
              <a:gd name="connsiteY673" fmla="*/ 2987479 h 6858000"/>
              <a:gd name="connsiteX674" fmla="*/ 59142 w 7467600"/>
              <a:gd name="connsiteY674" fmla="*/ 2978488 h 6858000"/>
              <a:gd name="connsiteX675" fmla="*/ 0 w 7467600"/>
              <a:gd name="connsiteY675" fmla="*/ 3015334 h 6858000"/>
              <a:gd name="connsiteX676" fmla="*/ 0 w 7467600"/>
              <a:gd name="connsiteY676" fmla="*/ 2914286 h 6858000"/>
              <a:gd name="connsiteX677" fmla="*/ 36383 w 7467600"/>
              <a:gd name="connsiteY677" fmla="*/ 2901128 h 6858000"/>
              <a:gd name="connsiteX678" fmla="*/ 156329 w 7467600"/>
              <a:gd name="connsiteY678" fmla="*/ 2840533 h 6858000"/>
              <a:gd name="connsiteX679" fmla="*/ 358355 w 7467600"/>
              <a:gd name="connsiteY679" fmla="*/ 2620471 h 6858000"/>
              <a:gd name="connsiteX680" fmla="*/ 510577 w 7467600"/>
              <a:gd name="connsiteY680" fmla="*/ 2501244 h 6858000"/>
              <a:gd name="connsiteX681" fmla="*/ 211967 w 7467600"/>
              <a:gd name="connsiteY681" fmla="*/ 2479171 h 6858000"/>
              <a:gd name="connsiteX682" fmla="*/ 0 w 7467600"/>
              <a:gd name="connsiteY682" fmla="*/ 2476398 h 6858000"/>
              <a:gd name="connsiteX683" fmla="*/ 0 w 7467600"/>
              <a:gd name="connsiteY683" fmla="*/ 2389189 h 6858000"/>
              <a:gd name="connsiteX684" fmla="*/ 103062 w 7467600"/>
              <a:gd name="connsiteY684" fmla="*/ 2389518 h 6858000"/>
              <a:gd name="connsiteX685" fmla="*/ 510734 w 7467600"/>
              <a:gd name="connsiteY685" fmla="*/ 2416201 h 6858000"/>
              <a:gd name="connsiteX686" fmla="*/ 279257 w 7467600"/>
              <a:gd name="connsiteY686" fmla="*/ 2092102 h 6858000"/>
              <a:gd name="connsiteX687" fmla="*/ 65265 w 7467600"/>
              <a:gd name="connsiteY687" fmla="*/ 2006049 h 6858000"/>
              <a:gd name="connsiteX688" fmla="*/ 0 w 7467600"/>
              <a:gd name="connsiteY688" fmla="*/ 1982532 h 6858000"/>
              <a:gd name="connsiteX689" fmla="*/ 0 w 7467600"/>
              <a:gd name="connsiteY689" fmla="*/ 1912789 h 6858000"/>
              <a:gd name="connsiteX690" fmla="*/ 97460 w 7467600"/>
              <a:gd name="connsiteY690" fmla="*/ 1953725 h 6858000"/>
              <a:gd name="connsiteX691" fmla="*/ 221272 w 7467600"/>
              <a:gd name="connsiteY691" fmla="*/ 1980766 h 6858000"/>
              <a:gd name="connsiteX692" fmla="*/ 116765 w 7467600"/>
              <a:gd name="connsiteY692" fmla="*/ 1911033 h 6858000"/>
              <a:gd name="connsiteX693" fmla="*/ 16405 w 7467600"/>
              <a:gd name="connsiteY693" fmla="*/ 1803412 h 6858000"/>
              <a:gd name="connsiteX694" fmla="*/ 0 w 7467600"/>
              <a:gd name="connsiteY694" fmla="*/ 1784777 h 6858000"/>
              <a:gd name="connsiteX695" fmla="*/ 0 w 7467600"/>
              <a:gd name="connsiteY695" fmla="*/ 1740082 h 6858000"/>
              <a:gd name="connsiteX696" fmla="*/ 39394 w 7467600"/>
              <a:gd name="connsiteY696" fmla="*/ 1784856 h 6858000"/>
              <a:gd name="connsiteX697" fmla="*/ 135813 w 7467600"/>
              <a:gd name="connsiteY697" fmla="*/ 1888838 h 6858000"/>
              <a:gd name="connsiteX698" fmla="*/ 242575 w 7467600"/>
              <a:gd name="connsiteY698" fmla="*/ 1958841 h 6858000"/>
              <a:gd name="connsiteX699" fmla="*/ 82197 w 7467600"/>
              <a:gd name="connsiteY699" fmla="*/ 1754826 h 6858000"/>
              <a:gd name="connsiteX700" fmla="*/ 0 w 7467600"/>
              <a:gd name="connsiteY700" fmla="*/ 1679650 h 6858000"/>
              <a:gd name="connsiteX701" fmla="*/ 0 w 7467600"/>
              <a:gd name="connsiteY701" fmla="*/ 1602463 h 6858000"/>
              <a:gd name="connsiteX702" fmla="*/ 84689 w 7467600"/>
              <a:gd name="connsiteY702" fmla="*/ 1677442 h 6858000"/>
              <a:gd name="connsiteX703" fmla="*/ 298437 w 7467600"/>
              <a:gd name="connsiteY703" fmla="*/ 1968019 h 6858000"/>
              <a:gd name="connsiteX704" fmla="*/ 227269 w 7467600"/>
              <a:gd name="connsiteY704" fmla="*/ 1114064 h 6858000"/>
              <a:gd name="connsiteX705" fmla="*/ 248003 w 7467600"/>
              <a:gd name="connsiteY705" fmla="*/ 1089613 h 6858000"/>
              <a:gd name="connsiteX706" fmla="*/ 427020 w 7467600"/>
              <a:gd name="connsiteY706" fmla="*/ 1619803 h 6858000"/>
              <a:gd name="connsiteX707" fmla="*/ 340345 w 7467600"/>
              <a:gd name="connsiteY707" fmla="*/ 2027739 h 6858000"/>
              <a:gd name="connsiteX708" fmla="*/ 360865 w 7467600"/>
              <a:gd name="connsiteY708" fmla="*/ 2044827 h 6858000"/>
              <a:gd name="connsiteX709" fmla="*/ 560414 w 7467600"/>
              <a:gd name="connsiteY709" fmla="*/ 2421457 h 6858000"/>
              <a:gd name="connsiteX710" fmla="*/ 1359703 w 7467600"/>
              <a:gd name="connsiteY710" fmla="*/ 2578554 h 6858000"/>
              <a:gd name="connsiteX711" fmla="*/ 1359422 w 7467600"/>
              <a:gd name="connsiteY711" fmla="*/ 2577994 h 6858000"/>
              <a:gd name="connsiteX712" fmla="*/ 828701 w 7467600"/>
              <a:gd name="connsiteY712" fmla="*/ 1839520 h 6858000"/>
              <a:gd name="connsiteX713" fmla="*/ 494427 w 7467600"/>
              <a:gd name="connsiteY713" fmla="*/ 1092333 h 6858000"/>
              <a:gd name="connsiteX714" fmla="*/ 506322 w 7467600"/>
              <a:gd name="connsiteY714" fmla="*/ 1020997 h 6858000"/>
              <a:gd name="connsiteX715" fmla="*/ 4570198 w 7467600"/>
              <a:gd name="connsiteY715" fmla="*/ 978081 h 6858000"/>
              <a:gd name="connsiteX716" fmla="*/ 4523691 w 7467600"/>
              <a:gd name="connsiteY716" fmla="*/ 1127776 h 6858000"/>
              <a:gd name="connsiteX717" fmla="*/ 4509875 w 7467600"/>
              <a:gd name="connsiteY717" fmla="*/ 1167552 h 6858000"/>
              <a:gd name="connsiteX718" fmla="*/ 4478168 w 7467600"/>
              <a:gd name="connsiteY718" fmla="*/ 1260735 h 6858000"/>
              <a:gd name="connsiteX719" fmla="*/ 4409309 w 7467600"/>
              <a:gd name="connsiteY719" fmla="*/ 1666996 h 6858000"/>
              <a:gd name="connsiteX720" fmla="*/ 4370031 w 7467600"/>
              <a:gd name="connsiteY720" fmla="*/ 1955666 h 6858000"/>
              <a:gd name="connsiteX721" fmla="*/ 4570198 w 7467600"/>
              <a:gd name="connsiteY721" fmla="*/ 978081 h 6858000"/>
              <a:gd name="connsiteX722" fmla="*/ 4557898 w 7467600"/>
              <a:gd name="connsiteY722" fmla="*/ 900011 h 6858000"/>
              <a:gd name="connsiteX723" fmla="*/ 4344840 w 7467600"/>
              <a:gd name="connsiteY723" fmla="*/ 1922038 h 6858000"/>
              <a:gd name="connsiteX724" fmla="*/ 4378710 w 7467600"/>
              <a:gd name="connsiteY724" fmla="*/ 1665516 h 6858000"/>
              <a:gd name="connsiteX725" fmla="*/ 4448798 w 7467600"/>
              <a:gd name="connsiteY725" fmla="*/ 1253024 h 6858000"/>
              <a:gd name="connsiteX726" fmla="*/ 4480315 w 7467600"/>
              <a:gd name="connsiteY726" fmla="*/ 1158454 h 6858000"/>
              <a:gd name="connsiteX727" fmla="*/ 4494133 w 7467600"/>
              <a:gd name="connsiteY727" fmla="*/ 1118676 h 6858000"/>
              <a:gd name="connsiteX728" fmla="*/ 4557898 w 7467600"/>
              <a:gd name="connsiteY728" fmla="*/ 900011 h 6858000"/>
              <a:gd name="connsiteX729" fmla="*/ 5870151 w 7467600"/>
              <a:gd name="connsiteY729" fmla="*/ 898890 h 6858000"/>
              <a:gd name="connsiteX730" fmla="*/ 5861335 w 7467600"/>
              <a:gd name="connsiteY730" fmla="*/ 899177 h 6858000"/>
              <a:gd name="connsiteX731" fmla="*/ 5843702 w 7467600"/>
              <a:gd name="connsiteY731" fmla="*/ 899748 h 6858000"/>
              <a:gd name="connsiteX732" fmla="*/ 5651107 w 7467600"/>
              <a:gd name="connsiteY732" fmla="*/ 920306 h 6858000"/>
              <a:gd name="connsiteX733" fmla="*/ 5459407 w 7467600"/>
              <a:gd name="connsiteY733" fmla="*/ 940975 h 6858000"/>
              <a:gd name="connsiteX734" fmla="*/ 5374846 w 7467600"/>
              <a:gd name="connsiteY734" fmla="*/ 941988 h 6858000"/>
              <a:gd name="connsiteX735" fmla="*/ 5256105 w 7467600"/>
              <a:gd name="connsiteY735" fmla="*/ 945632 h 6858000"/>
              <a:gd name="connsiteX736" fmla="*/ 5107071 w 7467600"/>
              <a:gd name="connsiteY736" fmla="*/ 969720 h 6858000"/>
              <a:gd name="connsiteX737" fmla="*/ 4998681 w 7467600"/>
              <a:gd name="connsiteY737" fmla="*/ 988771 h 6858000"/>
              <a:gd name="connsiteX738" fmla="*/ 5870151 w 7467600"/>
              <a:gd name="connsiteY738" fmla="*/ 898890 h 6858000"/>
              <a:gd name="connsiteX739" fmla="*/ 5504425 w 7467600"/>
              <a:gd name="connsiteY739" fmla="*/ 848067 h 6858000"/>
              <a:gd name="connsiteX740" fmla="*/ 4968849 w 7467600"/>
              <a:gd name="connsiteY740" fmla="*/ 962318 h 6858000"/>
              <a:gd name="connsiteX741" fmla="*/ 5104039 w 7467600"/>
              <a:gd name="connsiteY741" fmla="*/ 940634 h 6858000"/>
              <a:gd name="connsiteX742" fmla="*/ 5256311 w 7467600"/>
              <a:gd name="connsiteY742" fmla="*/ 916490 h 6858000"/>
              <a:gd name="connsiteX743" fmla="*/ 5377381 w 7467600"/>
              <a:gd name="connsiteY743" fmla="*/ 912671 h 6858000"/>
              <a:gd name="connsiteX744" fmla="*/ 5460148 w 7467600"/>
              <a:gd name="connsiteY744" fmla="*/ 911442 h 6858000"/>
              <a:gd name="connsiteX745" fmla="*/ 5648971 w 7467600"/>
              <a:gd name="connsiteY745" fmla="*/ 891331 h 6858000"/>
              <a:gd name="connsiteX746" fmla="*/ 5844807 w 7467600"/>
              <a:gd name="connsiteY746" fmla="*/ 870718 h 6858000"/>
              <a:gd name="connsiteX747" fmla="*/ 5862975 w 7467600"/>
              <a:gd name="connsiteY747" fmla="*/ 869756 h 6858000"/>
              <a:gd name="connsiteX748" fmla="*/ 5920887 w 7467600"/>
              <a:gd name="connsiteY748" fmla="*/ 865929 h 6858000"/>
              <a:gd name="connsiteX749" fmla="*/ 5504425 w 7467600"/>
              <a:gd name="connsiteY749" fmla="*/ 848067 h 6858000"/>
              <a:gd name="connsiteX750" fmla="*/ 3607114 w 7467600"/>
              <a:gd name="connsiteY750" fmla="*/ 467441 h 6858000"/>
              <a:gd name="connsiteX751" fmla="*/ 3296242 w 7467600"/>
              <a:gd name="connsiteY751" fmla="*/ 807991 h 6858000"/>
              <a:gd name="connsiteX752" fmla="*/ 3174674 w 7467600"/>
              <a:gd name="connsiteY752" fmla="*/ 919759 h 6858000"/>
              <a:gd name="connsiteX753" fmla="*/ 3042978 w 7467600"/>
              <a:gd name="connsiteY753" fmla="*/ 1054894 h 6858000"/>
              <a:gd name="connsiteX754" fmla="*/ 2968914 w 7467600"/>
              <a:gd name="connsiteY754" fmla="*/ 1133756 h 6858000"/>
              <a:gd name="connsiteX755" fmla="*/ 3103823 w 7467600"/>
              <a:gd name="connsiteY755" fmla="*/ 1026814 h 6858000"/>
              <a:gd name="connsiteX756" fmla="*/ 3607114 w 7467600"/>
              <a:gd name="connsiteY756" fmla="*/ 467441 h 6858000"/>
              <a:gd name="connsiteX757" fmla="*/ 3744487 w 7467600"/>
              <a:gd name="connsiteY757" fmla="*/ 383136 h 6858000"/>
              <a:gd name="connsiteX758" fmla="*/ 3970213 w 7467600"/>
              <a:gd name="connsiteY758" fmla="*/ 995559 h 6858000"/>
              <a:gd name="connsiteX759" fmla="*/ 3744487 w 7467600"/>
              <a:gd name="connsiteY759" fmla="*/ 383136 h 6858000"/>
              <a:gd name="connsiteX760" fmla="*/ 3624562 w 7467600"/>
              <a:gd name="connsiteY760" fmla="*/ 367041 h 6858000"/>
              <a:gd name="connsiteX761" fmla="*/ 3489712 w 7467600"/>
              <a:gd name="connsiteY761" fmla="*/ 485386 h 6858000"/>
              <a:gd name="connsiteX762" fmla="*/ 3182994 w 7467600"/>
              <a:gd name="connsiteY762" fmla="*/ 828265 h 6858000"/>
              <a:gd name="connsiteX763" fmla="*/ 2892114 w 7467600"/>
              <a:gd name="connsiteY763" fmla="*/ 1172635 h 6858000"/>
              <a:gd name="connsiteX764" fmla="*/ 3021459 w 7467600"/>
              <a:gd name="connsiteY764" fmla="*/ 1035385 h 6858000"/>
              <a:gd name="connsiteX765" fmla="*/ 3153873 w 7467600"/>
              <a:gd name="connsiteY765" fmla="*/ 898971 h 6858000"/>
              <a:gd name="connsiteX766" fmla="*/ 3276511 w 7467600"/>
              <a:gd name="connsiteY766" fmla="*/ 786423 h 6858000"/>
              <a:gd name="connsiteX767" fmla="*/ 3584154 w 7467600"/>
              <a:gd name="connsiteY767" fmla="*/ 448218 h 6858000"/>
              <a:gd name="connsiteX768" fmla="*/ 3624562 w 7467600"/>
              <a:gd name="connsiteY768" fmla="*/ 367041 h 6858000"/>
              <a:gd name="connsiteX769" fmla="*/ 3766672 w 7467600"/>
              <a:gd name="connsiteY769" fmla="*/ 359429 h 6858000"/>
              <a:gd name="connsiteX770" fmla="*/ 3996338 w 7467600"/>
              <a:gd name="connsiteY770" fmla="*/ 968237 h 6858000"/>
              <a:gd name="connsiteX771" fmla="*/ 3766672 w 7467600"/>
              <a:gd name="connsiteY771" fmla="*/ 359429 h 6858000"/>
              <a:gd name="connsiteX772" fmla="*/ 5805386 w 7467600"/>
              <a:gd name="connsiteY772" fmla="*/ 239240 h 6858000"/>
              <a:gd name="connsiteX773" fmla="*/ 5736947 w 7467600"/>
              <a:gd name="connsiteY773" fmla="*/ 261367 h 6858000"/>
              <a:gd name="connsiteX774" fmla="*/ 5427012 w 7467600"/>
              <a:gd name="connsiteY774" fmla="*/ 311272 h 6858000"/>
              <a:gd name="connsiteX775" fmla="*/ 5147818 w 7467600"/>
              <a:gd name="connsiteY775" fmla="*/ 322112 h 6858000"/>
              <a:gd name="connsiteX776" fmla="*/ 5060854 w 7467600"/>
              <a:gd name="connsiteY776" fmla="*/ 311882 h 6858000"/>
              <a:gd name="connsiteX777" fmla="*/ 4945989 w 7467600"/>
              <a:gd name="connsiteY777" fmla="*/ 300516 h 6858000"/>
              <a:gd name="connsiteX778" fmla="*/ 5410479 w 7467600"/>
              <a:gd name="connsiteY778" fmla="*/ 348434 h 6858000"/>
              <a:gd name="connsiteX779" fmla="*/ 5805386 w 7467600"/>
              <a:gd name="connsiteY779" fmla="*/ 239240 h 6858000"/>
              <a:gd name="connsiteX780" fmla="*/ 5905192 w 7467600"/>
              <a:gd name="connsiteY780" fmla="*/ 163079 h 6858000"/>
              <a:gd name="connsiteX781" fmla="*/ 5865655 w 7467600"/>
              <a:gd name="connsiteY781" fmla="*/ 171901 h 6858000"/>
              <a:gd name="connsiteX782" fmla="*/ 5259740 w 7467600"/>
              <a:gd name="connsiteY782" fmla="*/ 257013 h 6858000"/>
              <a:gd name="connsiteX783" fmla="*/ 5208466 w 7467600"/>
              <a:gd name="connsiteY783" fmla="*/ 257550 h 6858000"/>
              <a:gd name="connsiteX784" fmla="*/ 4980204 w 7467600"/>
              <a:gd name="connsiteY784" fmla="*/ 271903 h 6858000"/>
              <a:gd name="connsiteX785" fmla="*/ 5068068 w 7467600"/>
              <a:gd name="connsiteY785" fmla="*/ 282244 h 6858000"/>
              <a:gd name="connsiteX786" fmla="*/ 5153231 w 7467600"/>
              <a:gd name="connsiteY786" fmla="*/ 292240 h 6858000"/>
              <a:gd name="connsiteX787" fmla="*/ 5426491 w 7467600"/>
              <a:gd name="connsiteY787" fmla="*/ 281128 h 6858000"/>
              <a:gd name="connsiteX788" fmla="*/ 5731212 w 7467600"/>
              <a:gd name="connsiteY788" fmla="*/ 231951 h 6858000"/>
              <a:gd name="connsiteX789" fmla="*/ 5905192 w 7467600"/>
              <a:gd name="connsiteY789" fmla="*/ 163079 h 6858000"/>
              <a:gd name="connsiteX790" fmla="*/ 5944437 w 7467600"/>
              <a:gd name="connsiteY790" fmla="*/ 113829 h 6858000"/>
              <a:gd name="connsiteX791" fmla="*/ 5825032 w 7467600"/>
              <a:gd name="connsiteY791" fmla="*/ 146405 h 6858000"/>
              <a:gd name="connsiteX792" fmla="*/ 4955599 w 7467600"/>
              <a:gd name="connsiteY792" fmla="*/ 247008 h 6858000"/>
              <a:gd name="connsiteX793" fmla="*/ 5210104 w 7467600"/>
              <a:gd name="connsiteY793" fmla="*/ 228123 h 6858000"/>
              <a:gd name="connsiteX794" fmla="*/ 5261015 w 7467600"/>
              <a:gd name="connsiteY794" fmla="*/ 227087 h 6858000"/>
              <a:gd name="connsiteX795" fmla="*/ 5861181 w 7467600"/>
              <a:gd name="connsiteY795" fmla="*/ 143093 h 6858000"/>
              <a:gd name="connsiteX796" fmla="*/ 5961252 w 7467600"/>
              <a:gd name="connsiteY796" fmla="*/ 114820 h 6858000"/>
              <a:gd name="connsiteX797" fmla="*/ 5944437 w 7467600"/>
              <a:gd name="connsiteY797" fmla="*/ 113829 h 6858000"/>
              <a:gd name="connsiteX798" fmla="*/ 3882765 w 7467600"/>
              <a:gd name="connsiteY798" fmla="*/ 0 h 6858000"/>
              <a:gd name="connsiteX799" fmla="*/ 3995099 w 7467600"/>
              <a:gd name="connsiteY799" fmla="*/ 0 h 6858000"/>
              <a:gd name="connsiteX800" fmla="*/ 4163818 w 7467600"/>
              <a:gd name="connsiteY800" fmla="*/ 234104 h 6858000"/>
              <a:gd name="connsiteX801" fmla="*/ 4172099 w 7467600"/>
              <a:gd name="connsiteY801" fmla="*/ 234207 h 6858000"/>
              <a:gd name="connsiteX802" fmla="*/ 4784282 w 7467600"/>
              <a:gd name="connsiteY802" fmla="*/ 276561 h 6858000"/>
              <a:gd name="connsiteX803" fmla="*/ 4801687 w 7467600"/>
              <a:gd name="connsiteY803" fmla="*/ 267764 h 6858000"/>
              <a:gd name="connsiteX804" fmla="*/ 6082788 w 7467600"/>
              <a:gd name="connsiteY804" fmla="*/ 64119 h 6858000"/>
              <a:gd name="connsiteX805" fmla="*/ 6099442 w 7467600"/>
              <a:gd name="connsiteY805" fmla="*/ 82568 h 6858000"/>
              <a:gd name="connsiteX806" fmla="*/ 4804137 w 7467600"/>
              <a:gd name="connsiteY806" fmla="*/ 320931 h 6858000"/>
              <a:gd name="connsiteX807" fmla="*/ 4227047 w 7467600"/>
              <a:gd name="connsiteY807" fmla="*/ 313415 h 6858000"/>
              <a:gd name="connsiteX808" fmla="*/ 4346041 w 7467600"/>
              <a:gd name="connsiteY808" fmla="*/ 456086 h 6858000"/>
              <a:gd name="connsiteX809" fmla="*/ 4870967 w 7467600"/>
              <a:gd name="connsiteY809" fmla="*/ 963061 h 6858000"/>
              <a:gd name="connsiteX810" fmla="*/ 4889647 w 7467600"/>
              <a:gd name="connsiteY810" fmla="*/ 957147 h 6858000"/>
              <a:gd name="connsiteX811" fmla="*/ 5422504 w 7467600"/>
              <a:gd name="connsiteY811" fmla="*/ 805191 h 6858000"/>
              <a:gd name="connsiteX812" fmla="*/ 6087656 w 7467600"/>
              <a:gd name="connsiteY812" fmla="*/ 826703 h 6858000"/>
              <a:gd name="connsiteX813" fmla="*/ 6058717 w 7467600"/>
              <a:gd name="connsiteY813" fmla="*/ 865992 h 6858000"/>
              <a:gd name="connsiteX814" fmla="*/ 4974153 w 7467600"/>
              <a:gd name="connsiteY814" fmla="*/ 1045456 h 6858000"/>
              <a:gd name="connsiteX815" fmla="*/ 5627835 w 7467600"/>
              <a:gd name="connsiteY815" fmla="*/ 1472077 h 6858000"/>
              <a:gd name="connsiteX816" fmla="*/ 5629817 w 7467600"/>
              <a:gd name="connsiteY816" fmla="*/ 1471412 h 6858000"/>
              <a:gd name="connsiteX817" fmla="*/ 5634124 w 7467600"/>
              <a:gd name="connsiteY817" fmla="*/ 1470572 h 6858000"/>
              <a:gd name="connsiteX818" fmla="*/ 5755832 w 7467600"/>
              <a:gd name="connsiteY818" fmla="*/ 1383886 h 6858000"/>
              <a:gd name="connsiteX819" fmla="*/ 6014186 w 7467600"/>
              <a:gd name="connsiteY819" fmla="*/ 1279799 h 6858000"/>
              <a:gd name="connsiteX820" fmla="*/ 6901619 w 7467600"/>
              <a:gd name="connsiteY820" fmla="*/ 1047874 h 6858000"/>
              <a:gd name="connsiteX821" fmla="*/ 6931566 w 7467600"/>
              <a:gd name="connsiteY821" fmla="*/ 1062034 h 6858000"/>
              <a:gd name="connsiteX822" fmla="*/ 5790982 w 7467600"/>
              <a:gd name="connsiteY822" fmla="*/ 1561380 h 6858000"/>
              <a:gd name="connsiteX823" fmla="*/ 6188971 w 7467600"/>
              <a:gd name="connsiteY823" fmla="*/ 1755168 h 6858000"/>
              <a:gd name="connsiteX824" fmla="*/ 6202446 w 7467600"/>
              <a:gd name="connsiteY824" fmla="*/ 1752268 h 6858000"/>
              <a:gd name="connsiteX825" fmla="*/ 7179560 w 7467600"/>
              <a:gd name="connsiteY825" fmla="*/ 1467551 h 6858000"/>
              <a:gd name="connsiteX826" fmla="*/ 7158730 w 7467600"/>
              <a:gd name="connsiteY826" fmla="*/ 1507835 h 6858000"/>
              <a:gd name="connsiteX827" fmla="*/ 6326959 w 7467600"/>
              <a:gd name="connsiteY827" fmla="*/ 1817686 h 6858000"/>
              <a:gd name="connsiteX828" fmla="*/ 6537433 w 7467600"/>
              <a:gd name="connsiteY828" fmla="*/ 1907790 h 6858000"/>
              <a:gd name="connsiteX829" fmla="*/ 6550221 w 7467600"/>
              <a:gd name="connsiteY829" fmla="*/ 1910729 h 6858000"/>
              <a:gd name="connsiteX830" fmla="*/ 6964438 w 7467600"/>
              <a:gd name="connsiteY830" fmla="*/ 2209505 h 6858000"/>
              <a:gd name="connsiteX831" fmla="*/ 7367862 w 7467600"/>
              <a:gd name="connsiteY831" fmla="*/ 2806833 h 6858000"/>
              <a:gd name="connsiteX832" fmla="*/ 7364329 w 7467600"/>
              <a:gd name="connsiteY832" fmla="*/ 2826907 h 6858000"/>
              <a:gd name="connsiteX833" fmla="*/ 7290545 w 7467600"/>
              <a:gd name="connsiteY833" fmla="*/ 2850663 h 6858000"/>
              <a:gd name="connsiteX834" fmla="*/ 6472036 w 7467600"/>
              <a:gd name="connsiteY834" fmla="*/ 1959003 h 6858000"/>
              <a:gd name="connsiteX835" fmla="*/ 5792897 w 7467600"/>
              <a:gd name="connsiteY835" fmla="*/ 1647747 h 6858000"/>
              <a:gd name="connsiteX836" fmla="*/ 5842751 w 7467600"/>
              <a:gd name="connsiteY836" fmla="*/ 1816112 h 6858000"/>
              <a:gd name="connsiteX837" fmla="*/ 5847424 w 7467600"/>
              <a:gd name="connsiteY837" fmla="*/ 1815776 h 6858000"/>
              <a:gd name="connsiteX838" fmla="*/ 6399821 w 7467600"/>
              <a:gd name="connsiteY838" fmla="*/ 2344799 h 6858000"/>
              <a:gd name="connsiteX839" fmla="*/ 6323232 w 7467600"/>
              <a:gd name="connsiteY839" fmla="*/ 2389634 h 6858000"/>
              <a:gd name="connsiteX840" fmla="*/ 5942958 w 7467600"/>
              <a:gd name="connsiteY840" fmla="*/ 2077708 h 6858000"/>
              <a:gd name="connsiteX841" fmla="*/ 5921559 w 7467600"/>
              <a:gd name="connsiteY841" fmla="*/ 2378596 h 6858000"/>
              <a:gd name="connsiteX842" fmla="*/ 5817651 w 7467600"/>
              <a:gd name="connsiteY842" fmla="*/ 3023919 h 6858000"/>
              <a:gd name="connsiteX843" fmla="*/ 5729634 w 7467600"/>
              <a:gd name="connsiteY843" fmla="*/ 3051849 h 6858000"/>
              <a:gd name="connsiteX844" fmla="*/ 5611018 w 7467600"/>
              <a:gd name="connsiteY844" fmla="*/ 2316769 h 6858000"/>
              <a:gd name="connsiteX845" fmla="*/ 5687608 w 7467600"/>
              <a:gd name="connsiteY845" fmla="*/ 2039972 h 6858000"/>
              <a:gd name="connsiteX846" fmla="*/ 5657554 w 7467600"/>
              <a:gd name="connsiteY846" fmla="*/ 1576445 h 6858000"/>
              <a:gd name="connsiteX847" fmla="*/ 5150475 w 7467600"/>
              <a:gd name="connsiteY847" fmla="*/ 1274012 h 6858000"/>
              <a:gd name="connsiteX848" fmla="*/ 5349142 w 7467600"/>
              <a:gd name="connsiteY848" fmla="*/ 2204405 h 6858000"/>
              <a:gd name="connsiteX849" fmla="*/ 5262214 w 7467600"/>
              <a:gd name="connsiteY849" fmla="*/ 2233836 h 6858000"/>
              <a:gd name="connsiteX850" fmla="*/ 4981539 w 7467600"/>
              <a:gd name="connsiteY850" fmla="*/ 1542201 h 6858000"/>
              <a:gd name="connsiteX851" fmla="*/ 4958461 w 7467600"/>
              <a:gd name="connsiteY851" fmla="*/ 1136957 h 6858000"/>
              <a:gd name="connsiteX852" fmla="*/ 4655015 w 7467600"/>
              <a:gd name="connsiteY852" fmla="*/ 891426 h 6858000"/>
              <a:gd name="connsiteX853" fmla="*/ 4348002 w 7467600"/>
              <a:gd name="connsiteY853" fmla="*/ 2205895 h 6858000"/>
              <a:gd name="connsiteX854" fmla="*/ 4262250 w 7467600"/>
              <a:gd name="connsiteY854" fmla="*/ 2219972 h 6858000"/>
              <a:gd name="connsiteX855" fmla="*/ 4550611 w 7467600"/>
              <a:gd name="connsiteY855" fmla="*/ 817540 h 6858000"/>
              <a:gd name="connsiteX856" fmla="*/ 4564418 w 7467600"/>
              <a:gd name="connsiteY856" fmla="*/ 808293 h 6858000"/>
              <a:gd name="connsiteX857" fmla="*/ 4266388 w 7467600"/>
              <a:gd name="connsiteY857" fmla="*/ 500083 h 6858000"/>
              <a:gd name="connsiteX858" fmla="*/ 4032842 w 7467600"/>
              <a:gd name="connsiteY858" fmla="*/ 211809 h 6858000"/>
              <a:gd name="connsiteX859" fmla="*/ 3882765 w 7467600"/>
              <a:gd name="connsiteY859" fmla="*/ 0 h 6858000"/>
              <a:gd name="connsiteX860" fmla="*/ 3721337 w 7467600"/>
              <a:gd name="connsiteY860" fmla="*/ 0 h 6858000"/>
              <a:gd name="connsiteX861" fmla="*/ 3797544 w 7467600"/>
              <a:gd name="connsiteY861" fmla="*/ 0 h 6858000"/>
              <a:gd name="connsiteX862" fmla="*/ 3775734 w 7467600"/>
              <a:gd name="connsiteY862" fmla="*/ 95131 h 6858000"/>
              <a:gd name="connsiteX863" fmla="*/ 3724807 w 7467600"/>
              <a:gd name="connsiteY863" fmla="*/ 272257 h 6858000"/>
              <a:gd name="connsiteX864" fmla="*/ 3726844 w 7467600"/>
              <a:gd name="connsiteY864" fmla="*/ 282988 h 6858000"/>
              <a:gd name="connsiteX865" fmla="*/ 3742664 w 7467600"/>
              <a:gd name="connsiteY865" fmla="*/ 279918 h 6858000"/>
              <a:gd name="connsiteX866" fmla="*/ 4103910 w 7467600"/>
              <a:gd name="connsiteY866" fmla="*/ 1161917 h 6858000"/>
              <a:gd name="connsiteX867" fmla="*/ 4020269 w 7467600"/>
              <a:gd name="connsiteY867" fmla="*/ 1200406 h 6858000"/>
              <a:gd name="connsiteX868" fmla="*/ 3674882 w 7467600"/>
              <a:gd name="connsiteY868" fmla="*/ 488524 h 6858000"/>
              <a:gd name="connsiteX869" fmla="*/ 3132682 w 7467600"/>
              <a:gd name="connsiteY869" fmla="*/ 1072284 h 6858000"/>
              <a:gd name="connsiteX870" fmla="*/ 2716346 w 7467600"/>
              <a:gd name="connsiteY870" fmla="*/ 1276376 h 6858000"/>
              <a:gd name="connsiteX871" fmla="*/ 2716772 w 7467600"/>
              <a:gd name="connsiteY871" fmla="*/ 1255462 h 6858000"/>
              <a:gd name="connsiteX872" fmla="*/ 3471096 w 7467600"/>
              <a:gd name="connsiteY872" fmla="*/ 437072 h 6858000"/>
              <a:gd name="connsiteX873" fmla="*/ 3639057 w 7467600"/>
              <a:gd name="connsiteY873" fmla="*/ 286334 h 6858000"/>
              <a:gd name="connsiteX874" fmla="*/ 3640309 w 7467600"/>
              <a:gd name="connsiteY874" fmla="*/ 284664 h 6858000"/>
              <a:gd name="connsiteX875" fmla="*/ 3646022 w 7467600"/>
              <a:gd name="connsiteY875" fmla="*/ 276711 h 6858000"/>
              <a:gd name="connsiteX876" fmla="*/ 3707943 w 7467600"/>
              <a:gd name="connsiteY876" fmla="*/ 65958 h 6858000"/>
              <a:gd name="connsiteX877" fmla="*/ 3721337 w 7467600"/>
              <a:gd name="connsiteY877" fmla="*/ 0 h 6858000"/>
              <a:gd name="connsiteX878" fmla="*/ 2867960 w 7467600"/>
              <a:gd name="connsiteY878" fmla="*/ 0 h 6858000"/>
              <a:gd name="connsiteX879" fmla="*/ 2926351 w 7467600"/>
              <a:gd name="connsiteY879" fmla="*/ 0 h 6858000"/>
              <a:gd name="connsiteX880" fmla="*/ 2902823 w 7467600"/>
              <a:gd name="connsiteY880" fmla="*/ 262929 h 6858000"/>
              <a:gd name="connsiteX881" fmla="*/ 2940663 w 7467600"/>
              <a:gd name="connsiteY881" fmla="*/ 140884 h 6858000"/>
              <a:gd name="connsiteX882" fmla="*/ 2947039 w 7467600"/>
              <a:gd name="connsiteY882" fmla="*/ 122524 h 6858000"/>
              <a:gd name="connsiteX883" fmla="*/ 2984316 w 7467600"/>
              <a:gd name="connsiteY883" fmla="*/ 0 h 6858000"/>
              <a:gd name="connsiteX884" fmla="*/ 3016114 w 7467600"/>
              <a:gd name="connsiteY884" fmla="*/ 0 h 6858000"/>
              <a:gd name="connsiteX885" fmla="*/ 2979949 w 7467600"/>
              <a:gd name="connsiteY885" fmla="*/ 119274 h 6858000"/>
              <a:gd name="connsiteX886" fmla="*/ 3023879 w 7467600"/>
              <a:gd name="connsiteY886" fmla="*/ 0 h 6858000"/>
              <a:gd name="connsiteX887" fmla="*/ 3105400 w 7467600"/>
              <a:gd name="connsiteY887" fmla="*/ 0 h 6858000"/>
              <a:gd name="connsiteX888" fmla="*/ 3094669 w 7467600"/>
              <a:gd name="connsiteY888" fmla="*/ 30308 h 6858000"/>
              <a:gd name="connsiteX889" fmla="*/ 2901945 w 7467600"/>
              <a:gd name="connsiteY889" fmla="*/ 466538 h 6858000"/>
              <a:gd name="connsiteX890" fmla="*/ 2815209 w 7467600"/>
              <a:gd name="connsiteY890" fmla="*/ 497361 h 6858000"/>
              <a:gd name="connsiteX891" fmla="*/ 2844845 w 7467600"/>
              <a:gd name="connsiteY891" fmla="*/ 127638 h 6858000"/>
              <a:gd name="connsiteX892" fmla="*/ 2867960 w 7467600"/>
              <a:gd name="connsiteY892" fmla="*/ 0 h 6858000"/>
              <a:gd name="connsiteX893" fmla="*/ 1057230 w 7467600"/>
              <a:gd name="connsiteY893" fmla="*/ 0 h 6858000"/>
              <a:gd name="connsiteX894" fmla="*/ 1111003 w 7467600"/>
              <a:gd name="connsiteY894" fmla="*/ 0 h 6858000"/>
              <a:gd name="connsiteX895" fmla="*/ 1125553 w 7467600"/>
              <a:gd name="connsiteY895" fmla="*/ 52588 h 6858000"/>
              <a:gd name="connsiteX896" fmla="*/ 1304276 w 7467600"/>
              <a:gd name="connsiteY896" fmla="*/ 476275 h 6858000"/>
              <a:gd name="connsiteX897" fmla="*/ 1492066 w 7467600"/>
              <a:gd name="connsiteY897" fmla="*/ 886333 h 6858000"/>
              <a:gd name="connsiteX898" fmla="*/ 1423698 w 7467600"/>
              <a:gd name="connsiteY898" fmla="*/ 710817 h 6858000"/>
              <a:gd name="connsiteX899" fmla="*/ 1357609 w 7467600"/>
              <a:gd name="connsiteY899" fmla="*/ 532892 h 6858000"/>
              <a:gd name="connsiteX900" fmla="*/ 1309550 w 7467600"/>
              <a:gd name="connsiteY900" fmla="*/ 374031 h 6858000"/>
              <a:gd name="connsiteX901" fmla="*/ 1193673 w 7467600"/>
              <a:gd name="connsiteY901" fmla="*/ 49533 h 6858000"/>
              <a:gd name="connsiteX902" fmla="*/ 1164391 w 7467600"/>
              <a:gd name="connsiteY902" fmla="*/ 0 h 6858000"/>
              <a:gd name="connsiteX903" fmla="*/ 1200666 w 7467600"/>
              <a:gd name="connsiteY903" fmla="*/ 0 h 6858000"/>
              <a:gd name="connsiteX904" fmla="*/ 1223408 w 7467600"/>
              <a:gd name="connsiteY904" fmla="*/ 38996 h 6858000"/>
              <a:gd name="connsiteX905" fmla="*/ 1339635 w 7467600"/>
              <a:gd name="connsiteY905" fmla="*/ 365517 h 6858000"/>
              <a:gd name="connsiteX906" fmla="*/ 1387469 w 7467600"/>
              <a:gd name="connsiteY906" fmla="*/ 523079 h 6858000"/>
              <a:gd name="connsiteX907" fmla="*/ 1452685 w 7467600"/>
              <a:gd name="connsiteY907" fmla="*/ 699806 h 6858000"/>
              <a:gd name="connsiteX908" fmla="*/ 1492092 w 7467600"/>
              <a:gd name="connsiteY908" fmla="*/ 800424 h 6858000"/>
              <a:gd name="connsiteX909" fmla="*/ 1455302 w 7467600"/>
              <a:gd name="connsiteY909" fmla="*/ 632913 h 6858000"/>
              <a:gd name="connsiteX910" fmla="*/ 1222336 w 7467600"/>
              <a:gd name="connsiteY910" fmla="*/ 9480 h 6858000"/>
              <a:gd name="connsiteX911" fmla="*/ 1214634 w 7467600"/>
              <a:gd name="connsiteY911" fmla="*/ 0 h 6858000"/>
              <a:gd name="connsiteX912" fmla="*/ 1289827 w 7467600"/>
              <a:gd name="connsiteY912" fmla="*/ 0 h 6858000"/>
              <a:gd name="connsiteX913" fmla="*/ 1321076 w 7467600"/>
              <a:gd name="connsiteY913" fmla="*/ 59722 h 6858000"/>
              <a:gd name="connsiteX914" fmla="*/ 1512579 w 7467600"/>
              <a:gd name="connsiteY914" fmla="*/ 626441 h 6858000"/>
              <a:gd name="connsiteX915" fmla="*/ 1506076 w 7467600"/>
              <a:gd name="connsiteY915" fmla="*/ 1089289 h 6858000"/>
              <a:gd name="connsiteX916" fmla="*/ 1486346 w 7467600"/>
              <a:gd name="connsiteY916" fmla="*/ 1079919 h 6858000"/>
              <a:gd name="connsiteX917" fmla="*/ 1070511 w 7467600"/>
              <a:gd name="connsiteY917" fmla="*/ 48609 h 6858000"/>
              <a:gd name="connsiteX918" fmla="*/ 1057230 w 7467600"/>
              <a:gd name="connsiteY918" fmla="*/ 0 h 6858000"/>
              <a:gd name="connsiteX919" fmla="*/ 43151 w 7467600"/>
              <a:gd name="connsiteY919" fmla="*/ 0 h 6858000"/>
              <a:gd name="connsiteX920" fmla="*/ 95283 w 7467600"/>
              <a:gd name="connsiteY920" fmla="*/ 0 h 6858000"/>
              <a:gd name="connsiteX921" fmla="*/ 300708 w 7467600"/>
              <a:gd name="connsiteY921" fmla="*/ 154571 h 6858000"/>
              <a:gd name="connsiteX922" fmla="*/ 530414 w 7467600"/>
              <a:gd name="connsiteY922" fmla="*/ 354673 h 6858000"/>
              <a:gd name="connsiteX923" fmla="*/ 333785 w 7467600"/>
              <a:gd name="connsiteY923" fmla="*/ 161564 h 6858000"/>
              <a:gd name="connsiteX924" fmla="*/ 147005 w 7467600"/>
              <a:gd name="connsiteY924" fmla="*/ 0 h 6858000"/>
              <a:gd name="connsiteX925" fmla="*/ 272509 w 7467600"/>
              <a:gd name="connsiteY925" fmla="*/ 0 h 6858000"/>
              <a:gd name="connsiteX926" fmla="*/ 326276 w 7467600"/>
              <a:gd name="connsiteY926" fmla="*/ 45847 h 6858000"/>
              <a:gd name="connsiteX927" fmla="*/ 823759 w 7467600"/>
              <a:gd name="connsiteY927" fmla="*/ 574145 h 6858000"/>
              <a:gd name="connsiteX928" fmla="*/ 811254 w 7467600"/>
              <a:gd name="connsiteY928" fmla="*/ 665546 h 6858000"/>
              <a:gd name="connsiteX929" fmla="*/ 154042 w 7467600"/>
              <a:gd name="connsiteY929" fmla="*/ 261522 h 6858000"/>
              <a:gd name="connsiteX930" fmla="*/ 13550 w 7467600"/>
              <a:gd name="connsiteY930" fmla="*/ 158423 h 6858000"/>
              <a:gd name="connsiteX931" fmla="*/ 0 w 7467600"/>
              <a:gd name="connsiteY931" fmla="*/ 146618 h 6858000"/>
              <a:gd name="connsiteX932" fmla="*/ 0 w 7467600"/>
              <a:gd name="connsiteY932" fmla="*/ 59161 h 6858000"/>
              <a:gd name="connsiteX933" fmla="*/ 45427 w 7467600"/>
              <a:gd name="connsiteY933" fmla="*/ 101078 h 6858000"/>
              <a:gd name="connsiteX934" fmla="*/ 630103 w 7467600"/>
              <a:gd name="connsiteY934" fmla="*/ 485885 h 6858000"/>
              <a:gd name="connsiteX935" fmla="*/ 532040 w 7467600"/>
              <a:gd name="connsiteY935" fmla="*/ 399359 h 6858000"/>
              <a:gd name="connsiteX936" fmla="*/ 517618 w 7467600"/>
              <a:gd name="connsiteY936" fmla="*/ 385726 h 6858000"/>
              <a:gd name="connsiteX937" fmla="*/ 285074 w 7467600"/>
              <a:gd name="connsiteY937" fmla="*/ 182755 h 6858000"/>
              <a:gd name="connsiteX938" fmla="*/ 43151 w 7467600"/>
              <a:gd name="connsiteY938" fmla="*/ 0 h 6858000"/>
              <a:gd name="connsiteX0" fmla="*/ 369702 w 7369701"/>
              <a:gd name="connsiteY0" fmla="*/ 6712169 h 6858000"/>
              <a:gd name="connsiteX1" fmla="*/ 366575 w 7369701"/>
              <a:gd name="connsiteY1" fmla="*/ 6715556 h 6858000"/>
              <a:gd name="connsiteX2" fmla="*/ 371637 w 7369701"/>
              <a:gd name="connsiteY2" fmla="*/ 6713954 h 6858000"/>
              <a:gd name="connsiteX3" fmla="*/ 369702 w 7369701"/>
              <a:gd name="connsiteY3" fmla="*/ 6712169 h 6858000"/>
              <a:gd name="connsiteX4" fmla="*/ 1019354 w 7369701"/>
              <a:gd name="connsiteY4" fmla="*/ 6315006 h 6858000"/>
              <a:gd name="connsiteX5" fmla="*/ 441046 w 7369701"/>
              <a:gd name="connsiteY5" fmla="*/ 6691153 h 6858000"/>
              <a:gd name="connsiteX6" fmla="*/ 1019354 w 7369701"/>
              <a:gd name="connsiteY6" fmla="*/ 6315006 h 6858000"/>
              <a:gd name="connsiteX7" fmla="*/ 991680 w 7369701"/>
              <a:gd name="connsiteY7" fmla="*/ 6298413 h 6858000"/>
              <a:gd name="connsiteX8" fmla="*/ 409060 w 7369701"/>
              <a:gd name="connsiteY8" fmla="*/ 6671470 h 6858000"/>
              <a:gd name="connsiteX9" fmla="*/ 991680 w 7369701"/>
              <a:gd name="connsiteY9" fmla="*/ 6298413 h 6858000"/>
              <a:gd name="connsiteX10" fmla="*/ 103333 w 7369701"/>
              <a:gd name="connsiteY10" fmla="*/ 5699602 h 6858000"/>
              <a:gd name="connsiteX11" fmla="*/ 233938 w 7369701"/>
              <a:gd name="connsiteY11" fmla="*/ 5809416 h 6858000"/>
              <a:gd name="connsiteX12" fmla="*/ 883580 w 7369701"/>
              <a:gd name="connsiteY12" fmla="*/ 6180710 h 6858000"/>
              <a:gd name="connsiteX13" fmla="*/ 487337 w 7369701"/>
              <a:gd name="connsiteY13" fmla="*/ 5950182 h 6858000"/>
              <a:gd name="connsiteX14" fmla="*/ 354051 w 7369701"/>
              <a:gd name="connsiteY14" fmla="*/ 5854912 h 6858000"/>
              <a:gd name="connsiteX15" fmla="*/ 195436 w 7369701"/>
              <a:gd name="connsiteY15" fmla="*/ 5755068 h 6858000"/>
              <a:gd name="connsiteX16" fmla="*/ 103333 w 7369701"/>
              <a:gd name="connsiteY16" fmla="*/ 5699602 h 6858000"/>
              <a:gd name="connsiteX17" fmla="*/ 5539432 w 7369701"/>
              <a:gd name="connsiteY17" fmla="*/ 5642928 h 6858000"/>
              <a:gd name="connsiteX18" fmla="*/ 5555462 w 7369701"/>
              <a:gd name="connsiteY18" fmla="*/ 5694454 h 6858000"/>
              <a:gd name="connsiteX19" fmla="*/ 5828270 w 7369701"/>
              <a:gd name="connsiteY19" fmla="*/ 6320663 h 6858000"/>
              <a:gd name="connsiteX20" fmla="*/ 5947416 w 7369701"/>
              <a:gd name="connsiteY20" fmla="*/ 6574846 h 6858000"/>
              <a:gd name="connsiteX21" fmla="*/ 5539432 w 7369701"/>
              <a:gd name="connsiteY21" fmla="*/ 5642928 h 6858000"/>
              <a:gd name="connsiteX22" fmla="*/ 51253 w 7369701"/>
              <a:gd name="connsiteY22" fmla="*/ 5631825 h 6858000"/>
              <a:gd name="connsiteX23" fmla="*/ 211622 w 7369701"/>
              <a:gd name="connsiteY23" fmla="*/ 5728803 h 6858000"/>
              <a:gd name="connsiteX24" fmla="*/ 371652 w 7369701"/>
              <a:gd name="connsiteY24" fmla="*/ 5829062 h 6858000"/>
              <a:gd name="connsiteX25" fmla="*/ 505903 w 7369701"/>
              <a:gd name="connsiteY25" fmla="*/ 5925221 h 6858000"/>
              <a:gd name="connsiteX26" fmla="*/ 899240 w 7369701"/>
              <a:gd name="connsiteY26" fmla="*/ 6153068 h 6858000"/>
              <a:gd name="connsiteX27" fmla="*/ 988114 w 7369701"/>
              <a:gd name="connsiteY27" fmla="*/ 6174204 h 6858000"/>
              <a:gd name="connsiteX28" fmla="*/ 845971 w 7369701"/>
              <a:gd name="connsiteY28" fmla="*/ 6067177 h 6858000"/>
              <a:gd name="connsiteX29" fmla="*/ 448057 w 7369701"/>
              <a:gd name="connsiteY29" fmla="*/ 5841376 h 6858000"/>
              <a:gd name="connsiteX30" fmla="*/ 51253 w 7369701"/>
              <a:gd name="connsiteY30" fmla="*/ 5631825 h 6858000"/>
              <a:gd name="connsiteX31" fmla="*/ 2606687 w 7369701"/>
              <a:gd name="connsiteY31" fmla="*/ 5630718 h 6858000"/>
              <a:gd name="connsiteX32" fmla="*/ 2645658 w 7369701"/>
              <a:gd name="connsiteY32" fmla="*/ 6640259 h 6858000"/>
              <a:gd name="connsiteX33" fmla="*/ 2606687 w 7369701"/>
              <a:gd name="connsiteY33" fmla="*/ 5630718 h 6858000"/>
              <a:gd name="connsiteX34" fmla="*/ 3642057 w 7369701"/>
              <a:gd name="connsiteY34" fmla="*/ 5573487 h 6858000"/>
              <a:gd name="connsiteX35" fmla="*/ 3632981 w 7369701"/>
              <a:gd name="connsiteY35" fmla="*/ 5579437 h 6858000"/>
              <a:gd name="connsiteX36" fmla="*/ 3382436 w 7369701"/>
              <a:gd name="connsiteY36" fmla="*/ 5952726 h 6858000"/>
              <a:gd name="connsiteX37" fmla="*/ 3191929 w 7369701"/>
              <a:gd name="connsiteY37" fmla="*/ 6662669 h 6858000"/>
              <a:gd name="connsiteX38" fmla="*/ 3369898 w 7369701"/>
              <a:gd name="connsiteY38" fmla="*/ 6081771 h 6858000"/>
              <a:gd name="connsiteX39" fmla="*/ 3642057 w 7369701"/>
              <a:gd name="connsiteY39" fmla="*/ 5573487 h 6858000"/>
              <a:gd name="connsiteX40" fmla="*/ 2650666 w 7369701"/>
              <a:gd name="connsiteY40" fmla="*/ 5530686 h 6858000"/>
              <a:gd name="connsiteX41" fmla="*/ 2650249 w 7369701"/>
              <a:gd name="connsiteY41" fmla="*/ 5532101 h 6858000"/>
              <a:gd name="connsiteX42" fmla="*/ 2663808 w 7369701"/>
              <a:gd name="connsiteY42" fmla="*/ 6535215 h 6858000"/>
              <a:gd name="connsiteX43" fmla="*/ 2665418 w 7369701"/>
              <a:gd name="connsiteY43" fmla="*/ 6132756 h 6858000"/>
              <a:gd name="connsiteX44" fmla="*/ 2650666 w 7369701"/>
              <a:gd name="connsiteY44" fmla="*/ 5530686 h 6858000"/>
              <a:gd name="connsiteX45" fmla="*/ 2680277 w 7369701"/>
              <a:gd name="connsiteY45" fmla="*/ 5479204 h 6858000"/>
              <a:gd name="connsiteX46" fmla="*/ 2678972 w 7369701"/>
              <a:gd name="connsiteY46" fmla="*/ 5481582 h 6858000"/>
              <a:gd name="connsiteX47" fmla="*/ 2696666 w 7369701"/>
              <a:gd name="connsiteY47" fmla="*/ 6133836 h 6858000"/>
              <a:gd name="connsiteX48" fmla="*/ 2695769 w 7369701"/>
              <a:gd name="connsiteY48" fmla="*/ 6390955 h 6858000"/>
              <a:gd name="connsiteX49" fmla="*/ 2739893 w 7369701"/>
              <a:gd name="connsiteY49" fmla="*/ 6108357 h 6858000"/>
              <a:gd name="connsiteX50" fmla="*/ 2680277 w 7369701"/>
              <a:gd name="connsiteY50" fmla="*/ 5479204 h 6858000"/>
              <a:gd name="connsiteX51" fmla="*/ 1132195 w 7369701"/>
              <a:gd name="connsiteY51" fmla="*/ 5467980 h 6858000"/>
              <a:gd name="connsiteX52" fmla="*/ 1679056 w 7369701"/>
              <a:gd name="connsiteY52" fmla="*/ 5516907 h 6858000"/>
              <a:gd name="connsiteX53" fmla="*/ 2128648 w 7369701"/>
              <a:gd name="connsiteY53" fmla="*/ 5474249 h 6858000"/>
              <a:gd name="connsiteX54" fmla="*/ 1825619 w 7369701"/>
              <a:gd name="connsiteY54" fmla="*/ 5478447 h 6858000"/>
              <a:gd name="connsiteX55" fmla="*/ 1737798 w 7369701"/>
              <a:gd name="connsiteY55" fmla="*/ 5483353 h 6858000"/>
              <a:gd name="connsiteX56" fmla="*/ 1132195 w 7369701"/>
              <a:gd name="connsiteY56" fmla="*/ 5467980 h 6858000"/>
              <a:gd name="connsiteX57" fmla="*/ 1456157 w 7369701"/>
              <a:gd name="connsiteY57" fmla="*/ 5371404 h 6858000"/>
              <a:gd name="connsiteX58" fmla="*/ 1244432 w 7369701"/>
              <a:gd name="connsiteY58" fmla="*/ 5385601 h 6858000"/>
              <a:gd name="connsiteX59" fmla="*/ 973990 w 7369701"/>
              <a:gd name="connsiteY59" fmla="*/ 5424940 h 6858000"/>
              <a:gd name="connsiteX60" fmla="*/ 1103809 w 7369701"/>
              <a:gd name="connsiteY60" fmla="*/ 5433720 h 6858000"/>
              <a:gd name="connsiteX61" fmla="*/ 1123454 w 7369701"/>
              <a:gd name="connsiteY61" fmla="*/ 5435727 h 6858000"/>
              <a:gd name="connsiteX62" fmla="*/ 1737017 w 7369701"/>
              <a:gd name="connsiteY62" fmla="*/ 5452183 h 6858000"/>
              <a:gd name="connsiteX63" fmla="*/ 1824397 w 7369701"/>
              <a:gd name="connsiteY63" fmla="*/ 5447757 h 6858000"/>
              <a:gd name="connsiteX64" fmla="*/ 2070059 w 7369701"/>
              <a:gd name="connsiteY64" fmla="*/ 5441660 h 6858000"/>
              <a:gd name="connsiteX65" fmla="*/ 1456157 w 7369701"/>
              <a:gd name="connsiteY65" fmla="*/ 5371404 h 6858000"/>
              <a:gd name="connsiteX66" fmla="*/ 4988186 w 7369701"/>
              <a:gd name="connsiteY66" fmla="*/ 5216467 h 6858000"/>
              <a:gd name="connsiteX67" fmla="*/ 4777334 w 7369701"/>
              <a:gd name="connsiteY67" fmla="*/ 5406072 h 6858000"/>
              <a:gd name="connsiteX68" fmla="*/ 4718341 w 7369701"/>
              <a:gd name="connsiteY68" fmla="*/ 5468043 h 6858000"/>
              <a:gd name="connsiteX69" fmla="*/ 4604655 w 7369701"/>
              <a:gd name="connsiteY69" fmla="*/ 5583434 h 6858000"/>
              <a:gd name="connsiteX70" fmla="*/ 4565074 w 7369701"/>
              <a:gd name="connsiteY70" fmla="*/ 5618550 h 6858000"/>
              <a:gd name="connsiteX71" fmla="*/ 4988186 w 7369701"/>
              <a:gd name="connsiteY71" fmla="*/ 5216467 h 6858000"/>
              <a:gd name="connsiteX72" fmla="*/ 4978032 w 7369701"/>
              <a:gd name="connsiteY72" fmla="*/ 5183809 h 6858000"/>
              <a:gd name="connsiteX73" fmla="*/ 4463413 w 7369701"/>
              <a:gd name="connsiteY73" fmla="*/ 5615162 h 6858000"/>
              <a:gd name="connsiteX74" fmla="*/ 4358134 w 7369701"/>
              <a:gd name="connsiteY74" fmla="*/ 5742791 h 6858000"/>
              <a:gd name="connsiteX75" fmla="*/ 4376219 w 7369701"/>
              <a:gd name="connsiteY75" fmla="*/ 5729027 h 6858000"/>
              <a:gd name="connsiteX76" fmla="*/ 4582340 w 7369701"/>
              <a:gd name="connsiteY76" fmla="*/ 5561037 h 6858000"/>
              <a:gd name="connsiteX77" fmla="*/ 4694684 w 7369701"/>
              <a:gd name="connsiteY77" fmla="*/ 5447098 h 6858000"/>
              <a:gd name="connsiteX78" fmla="*/ 4754123 w 7369701"/>
              <a:gd name="connsiteY78" fmla="*/ 5384643 h 6858000"/>
              <a:gd name="connsiteX79" fmla="*/ 4978032 w 7369701"/>
              <a:gd name="connsiteY79" fmla="*/ 5183809 h 6858000"/>
              <a:gd name="connsiteX80" fmla="*/ 1903353 w 7369701"/>
              <a:gd name="connsiteY80" fmla="*/ 5044827 h 6858000"/>
              <a:gd name="connsiteX81" fmla="*/ 1936931 w 7369701"/>
              <a:gd name="connsiteY81" fmla="*/ 5093954 h 6858000"/>
              <a:gd name="connsiteX82" fmla="*/ 2195868 w 7369701"/>
              <a:gd name="connsiteY82" fmla="*/ 5396574 h 6858000"/>
              <a:gd name="connsiteX83" fmla="*/ 2088852 w 7369701"/>
              <a:gd name="connsiteY83" fmla="*/ 5166123 h 6858000"/>
              <a:gd name="connsiteX84" fmla="*/ 1958241 w 7369701"/>
              <a:gd name="connsiteY84" fmla="*/ 5067955 h 6858000"/>
              <a:gd name="connsiteX85" fmla="*/ 1903353 w 7369701"/>
              <a:gd name="connsiteY85" fmla="*/ 5044827 h 6858000"/>
              <a:gd name="connsiteX86" fmla="*/ 1979378 w 7369701"/>
              <a:gd name="connsiteY86" fmla="*/ 4769504 h 6858000"/>
              <a:gd name="connsiteX87" fmla="*/ 2882120 w 7369701"/>
              <a:gd name="connsiteY87" fmla="*/ 5064547 h 6858000"/>
              <a:gd name="connsiteX88" fmla="*/ 2793103 w 7369701"/>
              <a:gd name="connsiteY88" fmla="*/ 5039699 h 6858000"/>
              <a:gd name="connsiteX89" fmla="*/ 2770041 w 7369701"/>
              <a:gd name="connsiteY89" fmla="*/ 5033634 h 6858000"/>
              <a:gd name="connsiteX90" fmla="*/ 1979378 w 7369701"/>
              <a:gd name="connsiteY90" fmla="*/ 4769504 h 6858000"/>
              <a:gd name="connsiteX91" fmla="*/ 1927410 w 7369701"/>
              <a:gd name="connsiteY91" fmla="*/ 4716164 h 6858000"/>
              <a:gd name="connsiteX92" fmla="*/ 1959587 w 7369701"/>
              <a:gd name="connsiteY92" fmla="*/ 4728849 h 6858000"/>
              <a:gd name="connsiteX93" fmla="*/ 2777707 w 7369701"/>
              <a:gd name="connsiteY93" fmla="*/ 5003991 h 6858000"/>
              <a:gd name="connsiteX94" fmla="*/ 2800768 w 7369701"/>
              <a:gd name="connsiteY94" fmla="*/ 5010056 h 6858000"/>
              <a:gd name="connsiteX95" fmla="*/ 2879408 w 7369701"/>
              <a:gd name="connsiteY95" fmla="*/ 5031590 h 6858000"/>
              <a:gd name="connsiteX96" fmla="*/ 2862295 w 7369701"/>
              <a:gd name="connsiteY96" fmla="*/ 5022958 h 6858000"/>
              <a:gd name="connsiteX97" fmla="*/ 2813343 w 7369701"/>
              <a:gd name="connsiteY97" fmla="*/ 4998369 h 6858000"/>
              <a:gd name="connsiteX98" fmla="*/ 2646245 w 7369701"/>
              <a:gd name="connsiteY98" fmla="*/ 4930999 h 6858000"/>
              <a:gd name="connsiteX99" fmla="*/ 1999243 w 7369701"/>
              <a:gd name="connsiteY99" fmla="*/ 4730524 h 6858000"/>
              <a:gd name="connsiteX100" fmla="*/ 1979527 w 7369701"/>
              <a:gd name="connsiteY100" fmla="*/ 4726651 h 6858000"/>
              <a:gd name="connsiteX101" fmla="*/ 1927410 w 7369701"/>
              <a:gd name="connsiteY101" fmla="*/ 4716164 h 6858000"/>
              <a:gd name="connsiteX102" fmla="*/ 1997014 w 7369701"/>
              <a:gd name="connsiteY102" fmla="*/ 4698007 h 6858000"/>
              <a:gd name="connsiteX103" fmla="*/ 2005458 w 7369701"/>
              <a:gd name="connsiteY103" fmla="*/ 4699540 h 6858000"/>
              <a:gd name="connsiteX104" fmla="*/ 2657186 w 7369701"/>
              <a:gd name="connsiteY104" fmla="*/ 4901687 h 6858000"/>
              <a:gd name="connsiteX105" fmla="*/ 2826662 w 7369701"/>
              <a:gd name="connsiteY105" fmla="*/ 4970362 h 6858000"/>
              <a:gd name="connsiteX106" fmla="*/ 2876100 w 7369701"/>
              <a:gd name="connsiteY106" fmla="*/ 4995397 h 6858000"/>
              <a:gd name="connsiteX107" fmla="*/ 3042600 w 7369701"/>
              <a:gd name="connsiteY107" fmla="*/ 5059532 h 6858000"/>
              <a:gd name="connsiteX108" fmla="*/ 1997014 w 7369701"/>
              <a:gd name="connsiteY108" fmla="*/ 4698007 h 6858000"/>
              <a:gd name="connsiteX109" fmla="*/ 2305292 w 7369701"/>
              <a:gd name="connsiteY109" fmla="*/ 4219492 h 6858000"/>
              <a:gd name="connsiteX110" fmla="*/ 3360922 w 7369701"/>
              <a:gd name="connsiteY110" fmla="*/ 4529373 h 6858000"/>
              <a:gd name="connsiteX111" fmla="*/ 3492420 w 7369701"/>
              <a:gd name="connsiteY111" fmla="*/ 4510145 h 6858000"/>
              <a:gd name="connsiteX112" fmla="*/ 3364086 w 7369701"/>
              <a:gd name="connsiteY112" fmla="*/ 4480340 h 6858000"/>
              <a:gd name="connsiteX113" fmla="*/ 3225818 w 7369701"/>
              <a:gd name="connsiteY113" fmla="*/ 4411822 h 6858000"/>
              <a:gd name="connsiteX114" fmla="*/ 3129696 w 7369701"/>
              <a:gd name="connsiteY114" fmla="*/ 4360704 h 6858000"/>
              <a:gd name="connsiteX115" fmla="*/ 2814545 w 7369701"/>
              <a:gd name="connsiteY115" fmla="*/ 4282955 h 6858000"/>
              <a:gd name="connsiteX116" fmla="*/ 2305292 w 7369701"/>
              <a:gd name="connsiteY116" fmla="*/ 4219492 h 6858000"/>
              <a:gd name="connsiteX117" fmla="*/ 2626982 w 7369701"/>
              <a:gd name="connsiteY117" fmla="*/ 4206450 h 6858000"/>
              <a:gd name="connsiteX118" fmla="*/ 2490617 w 7369701"/>
              <a:gd name="connsiteY118" fmla="*/ 4206951 h 6858000"/>
              <a:gd name="connsiteX119" fmla="*/ 2819869 w 7369701"/>
              <a:gd name="connsiteY119" fmla="*/ 4252936 h 6858000"/>
              <a:gd name="connsiteX120" fmla="*/ 3143018 w 7369701"/>
              <a:gd name="connsiteY120" fmla="*/ 4332698 h 6858000"/>
              <a:gd name="connsiteX121" fmla="*/ 3241520 w 7369701"/>
              <a:gd name="connsiteY121" fmla="*/ 4385112 h 6858000"/>
              <a:gd name="connsiteX122" fmla="*/ 3374575 w 7369701"/>
              <a:gd name="connsiteY122" fmla="*/ 4451517 h 6858000"/>
              <a:gd name="connsiteX123" fmla="*/ 3505221 w 7369701"/>
              <a:gd name="connsiteY123" fmla="*/ 4480757 h 6858000"/>
              <a:gd name="connsiteX124" fmla="*/ 2626982 w 7369701"/>
              <a:gd name="connsiteY124" fmla="*/ 4206450 h 6858000"/>
              <a:gd name="connsiteX125" fmla="*/ 1310106 w 7369701"/>
              <a:gd name="connsiteY125" fmla="*/ 3943217 h 6858000"/>
              <a:gd name="connsiteX126" fmla="*/ 854994 w 7369701"/>
              <a:gd name="connsiteY126" fmla="*/ 4399136 h 6858000"/>
              <a:gd name="connsiteX127" fmla="*/ 742462 w 7369701"/>
              <a:gd name="connsiteY127" fmla="*/ 4594648 h 6858000"/>
              <a:gd name="connsiteX128" fmla="*/ 820602 w 7369701"/>
              <a:gd name="connsiteY128" fmla="*/ 4485915 h 6858000"/>
              <a:gd name="connsiteX129" fmla="*/ 878295 w 7369701"/>
              <a:gd name="connsiteY129" fmla="*/ 4403594 h 6858000"/>
              <a:gd name="connsiteX130" fmla="*/ 1240607 w 7369701"/>
              <a:gd name="connsiteY130" fmla="*/ 4010401 h 6858000"/>
              <a:gd name="connsiteX131" fmla="*/ 1310106 w 7369701"/>
              <a:gd name="connsiteY131" fmla="*/ 3943217 h 6858000"/>
              <a:gd name="connsiteX132" fmla="*/ 1423113 w 7369701"/>
              <a:gd name="connsiteY132" fmla="*/ 3874565 h 6858000"/>
              <a:gd name="connsiteX133" fmla="*/ 1260565 w 7369701"/>
              <a:gd name="connsiteY133" fmla="*/ 4031982 h 6858000"/>
              <a:gd name="connsiteX134" fmla="*/ 901900 w 7369701"/>
              <a:gd name="connsiteY134" fmla="*/ 4421236 h 6858000"/>
              <a:gd name="connsiteX135" fmla="*/ 845044 w 7369701"/>
              <a:gd name="connsiteY135" fmla="*/ 4502436 h 6858000"/>
              <a:gd name="connsiteX136" fmla="*/ 685926 w 7369701"/>
              <a:gd name="connsiteY136" fmla="*/ 4703069 h 6858000"/>
              <a:gd name="connsiteX137" fmla="*/ 684248 w 7369701"/>
              <a:gd name="connsiteY137" fmla="*/ 4706721 h 6858000"/>
              <a:gd name="connsiteX138" fmla="*/ 1423113 w 7369701"/>
              <a:gd name="connsiteY138" fmla="*/ 3874565 h 6858000"/>
              <a:gd name="connsiteX139" fmla="*/ 3316479 w 7369701"/>
              <a:gd name="connsiteY139" fmla="*/ 3872136 h 6858000"/>
              <a:gd name="connsiteX140" fmla="*/ 3546806 w 7369701"/>
              <a:gd name="connsiteY140" fmla="*/ 4356139 h 6858000"/>
              <a:gd name="connsiteX141" fmla="*/ 3364433 w 7369701"/>
              <a:gd name="connsiteY141" fmla="*/ 3953121 h 6858000"/>
              <a:gd name="connsiteX142" fmla="*/ 3316479 w 7369701"/>
              <a:gd name="connsiteY142" fmla="*/ 3872136 h 6858000"/>
              <a:gd name="connsiteX143" fmla="*/ 3291335 w 7369701"/>
              <a:gd name="connsiteY143" fmla="*/ 3767420 h 6858000"/>
              <a:gd name="connsiteX144" fmla="*/ 3390805 w 7369701"/>
              <a:gd name="connsiteY144" fmla="*/ 3937163 h 6858000"/>
              <a:gd name="connsiteX145" fmla="*/ 3579062 w 7369701"/>
              <a:gd name="connsiteY145" fmla="*/ 4359040 h 6858000"/>
              <a:gd name="connsiteX146" fmla="*/ 3467355 w 7369701"/>
              <a:gd name="connsiteY146" fmla="*/ 3988130 h 6858000"/>
              <a:gd name="connsiteX147" fmla="*/ 3310753 w 7369701"/>
              <a:gd name="connsiteY147" fmla="*/ 3787140 h 6858000"/>
              <a:gd name="connsiteX148" fmla="*/ 3291335 w 7369701"/>
              <a:gd name="connsiteY148" fmla="*/ 3767420 h 6858000"/>
              <a:gd name="connsiteX149" fmla="*/ 1635889 w 7369701"/>
              <a:gd name="connsiteY149" fmla="*/ 3709494 h 6858000"/>
              <a:gd name="connsiteX150" fmla="*/ 1634800 w 7369701"/>
              <a:gd name="connsiteY150" fmla="*/ 3731111 h 6858000"/>
              <a:gd name="connsiteX151" fmla="*/ 1635889 w 7369701"/>
              <a:gd name="connsiteY151" fmla="*/ 3709494 h 6858000"/>
              <a:gd name="connsiteX152" fmla="*/ 1510397 w 7369701"/>
              <a:gd name="connsiteY152" fmla="*/ 3684705 h 6858000"/>
              <a:gd name="connsiteX153" fmla="*/ 1146550 w 7369701"/>
              <a:gd name="connsiteY153" fmla="*/ 3802012 h 6858000"/>
              <a:gd name="connsiteX154" fmla="*/ 698834 w 7369701"/>
              <a:gd name="connsiteY154" fmla="*/ 3952272 h 6858000"/>
              <a:gd name="connsiteX155" fmla="*/ 34256 w 7369701"/>
              <a:gd name="connsiteY155" fmla="*/ 4347603 h 6858000"/>
              <a:gd name="connsiteX156" fmla="*/ 527241 w 7369701"/>
              <a:gd name="connsiteY156" fmla="*/ 4065078 h 6858000"/>
              <a:gd name="connsiteX157" fmla="*/ 1510397 w 7369701"/>
              <a:gd name="connsiteY157" fmla="*/ 3684705 h 6858000"/>
              <a:gd name="connsiteX158" fmla="*/ 1313114 w 7369701"/>
              <a:gd name="connsiteY158" fmla="*/ 3655216 h 6858000"/>
              <a:gd name="connsiteX159" fmla="*/ 1109304 w 7369701"/>
              <a:gd name="connsiteY159" fmla="*/ 3669030 h 6858000"/>
              <a:gd name="connsiteX160" fmla="*/ 8129 w 7369701"/>
              <a:gd name="connsiteY160" fmla="*/ 4330519 h 6858000"/>
              <a:gd name="connsiteX161" fmla="*/ 687572 w 7369701"/>
              <a:gd name="connsiteY161" fmla="*/ 3925629 h 6858000"/>
              <a:gd name="connsiteX162" fmla="*/ 1138365 w 7369701"/>
              <a:gd name="connsiteY162" fmla="*/ 3774515 h 6858000"/>
              <a:gd name="connsiteX163" fmla="*/ 1505579 w 7369701"/>
              <a:gd name="connsiteY163" fmla="*/ 3655526 h 6858000"/>
              <a:gd name="connsiteX164" fmla="*/ 1313114 w 7369701"/>
              <a:gd name="connsiteY164" fmla="*/ 3655216 h 6858000"/>
              <a:gd name="connsiteX165" fmla="*/ 3655073 w 7369701"/>
              <a:gd name="connsiteY165" fmla="*/ 3650884 h 6858000"/>
              <a:gd name="connsiteX166" fmla="*/ 3989938 w 7369701"/>
              <a:gd name="connsiteY166" fmla="*/ 3991685 h 6858000"/>
              <a:gd name="connsiteX167" fmla="*/ 4393907 w 7369701"/>
              <a:gd name="connsiteY167" fmla="*/ 4261258 h 6858000"/>
              <a:gd name="connsiteX168" fmla="*/ 4648051 w 7369701"/>
              <a:gd name="connsiteY168" fmla="*/ 4374051 h 6858000"/>
              <a:gd name="connsiteX169" fmla="*/ 4383389 w 7369701"/>
              <a:gd name="connsiteY169" fmla="*/ 4184369 h 6858000"/>
              <a:gd name="connsiteX170" fmla="*/ 4165508 w 7369701"/>
              <a:gd name="connsiteY170" fmla="*/ 4035196 h 6858000"/>
              <a:gd name="connsiteX171" fmla="*/ 4068162 w 7369701"/>
              <a:gd name="connsiteY171" fmla="*/ 3953394 h 6858000"/>
              <a:gd name="connsiteX172" fmla="*/ 3981416 w 7369701"/>
              <a:gd name="connsiteY172" fmla="*/ 3880482 h 6858000"/>
              <a:gd name="connsiteX173" fmla="*/ 3800147 w 7369701"/>
              <a:gd name="connsiteY173" fmla="*/ 3749872 h 6858000"/>
              <a:gd name="connsiteX174" fmla="*/ 3655073 w 7369701"/>
              <a:gd name="connsiteY174" fmla="*/ 3650884 h 6858000"/>
              <a:gd name="connsiteX175" fmla="*/ 3670252 w 7369701"/>
              <a:gd name="connsiteY175" fmla="*/ 3622798 h 6858000"/>
              <a:gd name="connsiteX176" fmla="*/ 3817258 w 7369701"/>
              <a:gd name="connsiteY176" fmla="*/ 3723577 h 6858000"/>
              <a:gd name="connsiteX177" fmla="*/ 4000461 w 7369701"/>
              <a:gd name="connsiteY177" fmla="*/ 3855966 h 6858000"/>
              <a:gd name="connsiteX178" fmla="*/ 4088180 w 7369701"/>
              <a:gd name="connsiteY178" fmla="*/ 3929774 h 6858000"/>
              <a:gd name="connsiteX179" fmla="*/ 4184555 w 7369701"/>
              <a:gd name="connsiteY179" fmla="*/ 4010683 h 6858000"/>
              <a:gd name="connsiteX180" fmla="*/ 4399563 w 7369701"/>
              <a:gd name="connsiteY180" fmla="*/ 4158106 h 6858000"/>
              <a:gd name="connsiteX181" fmla="*/ 4684469 w 7369701"/>
              <a:gd name="connsiteY181" fmla="*/ 4364680 h 6858000"/>
              <a:gd name="connsiteX182" fmla="*/ 4690271 w 7369701"/>
              <a:gd name="connsiteY182" fmla="*/ 4370034 h 6858000"/>
              <a:gd name="connsiteX183" fmla="*/ 4136093 w 7369701"/>
              <a:gd name="connsiteY183" fmla="*/ 3858466 h 6858000"/>
              <a:gd name="connsiteX184" fmla="*/ 3670252 w 7369701"/>
              <a:gd name="connsiteY184" fmla="*/ 3622798 h 6858000"/>
              <a:gd name="connsiteX185" fmla="*/ 4440129 w 7369701"/>
              <a:gd name="connsiteY185" fmla="*/ 3448571 h 6858000"/>
              <a:gd name="connsiteX186" fmla="*/ 4856525 w 7369701"/>
              <a:gd name="connsiteY186" fmla="*/ 3915351 h 6858000"/>
              <a:gd name="connsiteX187" fmla="*/ 5059055 w 7369701"/>
              <a:gd name="connsiteY187" fmla="*/ 4108918 h 6858000"/>
              <a:gd name="connsiteX188" fmla="*/ 5290070 w 7369701"/>
              <a:gd name="connsiteY188" fmla="*/ 4263619 h 6858000"/>
              <a:gd name="connsiteX189" fmla="*/ 4834991 w 7369701"/>
              <a:gd name="connsiteY189" fmla="*/ 3830985 h 6858000"/>
              <a:gd name="connsiteX190" fmla="*/ 4440129 w 7369701"/>
              <a:gd name="connsiteY190" fmla="*/ 3448571 h 6858000"/>
              <a:gd name="connsiteX191" fmla="*/ 4441737 w 7369701"/>
              <a:gd name="connsiteY191" fmla="*/ 3399734 h 6858000"/>
              <a:gd name="connsiteX192" fmla="*/ 4431236 w 7369701"/>
              <a:gd name="connsiteY192" fmla="*/ 3400954 h 6858000"/>
              <a:gd name="connsiteX193" fmla="*/ 4557150 w 7369701"/>
              <a:gd name="connsiteY193" fmla="*/ 3510023 h 6858000"/>
              <a:gd name="connsiteX194" fmla="*/ 4856936 w 7369701"/>
              <a:gd name="connsiteY194" fmla="*/ 3809146 h 6858000"/>
              <a:gd name="connsiteX195" fmla="*/ 5111996 w 7369701"/>
              <a:gd name="connsiteY195" fmla="*/ 4065759 h 6858000"/>
              <a:gd name="connsiteX196" fmla="*/ 5388878 w 7369701"/>
              <a:gd name="connsiteY196" fmla="*/ 4300185 h 6858000"/>
              <a:gd name="connsiteX197" fmla="*/ 5425556 w 7369701"/>
              <a:gd name="connsiteY197" fmla="*/ 4308967 h 6858000"/>
              <a:gd name="connsiteX198" fmla="*/ 4943646 w 7369701"/>
              <a:gd name="connsiteY198" fmla="*/ 3822916 h 6858000"/>
              <a:gd name="connsiteX199" fmla="*/ 4594837 w 7369701"/>
              <a:gd name="connsiteY199" fmla="*/ 3532274 h 6858000"/>
              <a:gd name="connsiteX200" fmla="*/ 4441737 w 7369701"/>
              <a:gd name="connsiteY200" fmla="*/ 3399734 h 6858000"/>
              <a:gd name="connsiteX201" fmla="*/ 5425834 w 7369701"/>
              <a:gd name="connsiteY201" fmla="*/ 3162785 h 6858000"/>
              <a:gd name="connsiteX202" fmla="*/ 5401644 w 7369701"/>
              <a:gd name="connsiteY202" fmla="*/ 3617847 h 6858000"/>
              <a:gd name="connsiteX203" fmla="*/ 5467256 w 7369701"/>
              <a:gd name="connsiteY203" fmla="*/ 4175494 h 6858000"/>
              <a:gd name="connsiteX204" fmla="*/ 5448069 w 7369701"/>
              <a:gd name="connsiteY204" fmla="*/ 3567554 h 6858000"/>
              <a:gd name="connsiteX205" fmla="*/ 5425834 w 7369701"/>
              <a:gd name="connsiteY205" fmla="*/ 3162785 h 6858000"/>
              <a:gd name="connsiteX206" fmla="*/ 1318687 w 7369701"/>
              <a:gd name="connsiteY206" fmla="*/ 3113840 h 6858000"/>
              <a:gd name="connsiteX207" fmla="*/ 1066793 w 7369701"/>
              <a:gd name="connsiteY207" fmla="*/ 3212171 h 6858000"/>
              <a:gd name="connsiteX208" fmla="*/ 993319 w 7369701"/>
              <a:gd name="connsiteY208" fmla="*/ 3247648 h 6858000"/>
              <a:gd name="connsiteX209" fmla="*/ 853081 w 7369701"/>
              <a:gd name="connsiteY209" fmla="*/ 3312410 h 6858000"/>
              <a:gd name="connsiteX210" fmla="*/ 805957 w 7369701"/>
              <a:gd name="connsiteY210" fmla="*/ 3330443 h 6858000"/>
              <a:gd name="connsiteX211" fmla="*/ 1318687 w 7369701"/>
              <a:gd name="connsiteY211" fmla="*/ 3113840 h 6858000"/>
              <a:gd name="connsiteX212" fmla="*/ 5453702 w 7369701"/>
              <a:gd name="connsiteY212" fmla="*/ 3090882 h 6858000"/>
              <a:gd name="connsiteX213" fmla="*/ 5480135 w 7369701"/>
              <a:gd name="connsiteY213" fmla="*/ 3565802 h 6858000"/>
              <a:gd name="connsiteX214" fmla="*/ 5499023 w 7369701"/>
              <a:gd name="connsiteY214" fmla="*/ 4166310 h 6858000"/>
              <a:gd name="connsiteX215" fmla="*/ 5547022 w 7369701"/>
              <a:gd name="connsiteY215" fmla="*/ 3607838 h 6858000"/>
              <a:gd name="connsiteX216" fmla="*/ 5515964 w 7369701"/>
              <a:gd name="connsiteY216" fmla="*/ 3378541 h 6858000"/>
              <a:gd name="connsiteX217" fmla="*/ 5453702 w 7369701"/>
              <a:gd name="connsiteY217" fmla="*/ 3090882 h 6858000"/>
              <a:gd name="connsiteX218" fmla="*/ 1238695 w 7369701"/>
              <a:gd name="connsiteY218" fmla="*/ 3076820 h 6858000"/>
              <a:gd name="connsiteX219" fmla="*/ 716371 w 7369701"/>
              <a:gd name="connsiteY219" fmla="*/ 3293249 h 6858000"/>
              <a:gd name="connsiteX220" fmla="*/ 579522 w 7369701"/>
              <a:gd name="connsiteY220" fmla="*/ 3371759 h 6858000"/>
              <a:gd name="connsiteX221" fmla="*/ 600288 w 7369701"/>
              <a:gd name="connsiteY221" fmla="*/ 3365555 h 6858000"/>
              <a:gd name="connsiteX222" fmla="*/ 840692 w 7369701"/>
              <a:gd name="connsiteY222" fmla="*/ 3284921 h 6858000"/>
              <a:gd name="connsiteX223" fmla="*/ 979248 w 7369701"/>
              <a:gd name="connsiteY223" fmla="*/ 3221003 h 6858000"/>
              <a:gd name="connsiteX224" fmla="*/ 1053282 w 7369701"/>
              <a:gd name="connsiteY224" fmla="*/ 3185247 h 6858000"/>
              <a:gd name="connsiteX225" fmla="*/ 1320603 w 7369701"/>
              <a:gd name="connsiteY225" fmla="*/ 3081281 h 6858000"/>
              <a:gd name="connsiteX226" fmla="*/ 1238695 w 7369701"/>
              <a:gd name="connsiteY226" fmla="*/ 3076820 h 6858000"/>
              <a:gd name="connsiteX227" fmla="*/ 5425627 w 7369701"/>
              <a:gd name="connsiteY227" fmla="*/ 2954192 h 6858000"/>
              <a:gd name="connsiteX228" fmla="*/ 5470770 w 7369701"/>
              <a:gd name="connsiteY228" fmla="*/ 3005435 h 6858000"/>
              <a:gd name="connsiteX229" fmla="*/ 5519779 w 7369701"/>
              <a:gd name="connsiteY229" fmla="*/ 4359223 h 6858000"/>
              <a:gd name="connsiteX230" fmla="*/ 5520293 w 7369701"/>
              <a:gd name="connsiteY230" fmla="*/ 4360602 h 6858000"/>
              <a:gd name="connsiteX231" fmla="*/ 5767221 w 7369701"/>
              <a:gd name="connsiteY231" fmla="*/ 4665564 h 6858000"/>
              <a:gd name="connsiteX232" fmla="*/ 6937169 w 7369701"/>
              <a:gd name="connsiteY232" fmla="*/ 4815941 h 6858000"/>
              <a:gd name="connsiteX233" fmla="*/ 6953922 w 7369701"/>
              <a:gd name="connsiteY233" fmla="*/ 4890068 h 6858000"/>
              <a:gd name="connsiteX234" fmla="*/ 6071359 w 7369701"/>
              <a:gd name="connsiteY234" fmla="*/ 4770770 h 6858000"/>
              <a:gd name="connsiteX235" fmla="*/ 6038839 w 7369701"/>
              <a:gd name="connsiteY235" fmla="*/ 4764474 h 6858000"/>
              <a:gd name="connsiteX236" fmla="*/ 6038706 w 7369701"/>
              <a:gd name="connsiteY236" fmla="*/ 4763847 h 6858000"/>
              <a:gd name="connsiteX237" fmla="*/ 6037784 w 7369701"/>
              <a:gd name="connsiteY237" fmla="*/ 4764270 h 6858000"/>
              <a:gd name="connsiteX238" fmla="*/ 6038839 w 7369701"/>
              <a:gd name="connsiteY238" fmla="*/ 4764474 h 6858000"/>
              <a:gd name="connsiteX239" fmla="*/ 6040338 w 7369701"/>
              <a:gd name="connsiteY239" fmla="*/ 4771418 h 6858000"/>
              <a:gd name="connsiteX240" fmla="*/ 6024488 w 7369701"/>
              <a:gd name="connsiteY240" fmla="*/ 4809903 h 6858000"/>
              <a:gd name="connsiteX241" fmla="*/ 5599771 w 7369701"/>
              <a:gd name="connsiteY241" fmla="*/ 5509652 h 6858000"/>
              <a:gd name="connsiteX242" fmla="*/ 5548843 w 7369701"/>
              <a:gd name="connsiteY242" fmla="*/ 5563845 h 6858000"/>
              <a:gd name="connsiteX243" fmla="*/ 5940952 w 7369701"/>
              <a:gd name="connsiteY243" fmla="*/ 6250028 h 6858000"/>
              <a:gd name="connsiteX244" fmla="*/ 6043441 w 7369701"/>
              <a:gd name="connsiteY244" fmla="*/ 6665847 h 6858000"/>
              <a:gd name="connsiteX245" fmla="*/ 6093432 w 7369701"/>
              <a:gd name="connsiteY245" fmla="*/ 6858000 h 6858000"/>
              <a:gd name="connsiteX246" fmla="*/ 6034344 w 7369701"/>
              <a:gd name="connsiteY246" fmla="*/ 6858000 h 6858000"/>
              <a:gd name="connsiteX247" fmla="*/ 6026679 w 7369701"/>
              <a:gd name="connsiteY247" fmla="*/ 6836959 h 6858000"/>
              <a:gd name="connsiteX248" fmla="*/ 5800441 w 7369701"/>
              <a:gd name="connsiteY248" fmla="*/ 6335286 h 6858000"/>
              <a:gd name="connsiteX249" fmla="*/ 5526562 w 7369701"/>
              <a:gd name="connsiteY249" fmla="*/ 5705388 h 6858000"/>
              <a:gd name="connsiteX250" fmla="*/ 5519640 w 7369701"/>
              <a:gd name="connsiteY250" fmla="*/ 5683774 h 6858000"/>
              <a:gd name="connsiteX251" fmla="*/ 5844559 w 7369701"/>
              <a:gd name="connsiteY251" fmla="*/ 6553349 h 6858000"/>
              <a:gd name="connsiteX252" fmla="*/ 5975994 w 7369701"/>
              <a:gd name="connsiteY252" fmla="*/ 6858000 h 6858000"/>
              <a:gd name="connsiteX253" fmla="*/ 5898547 w 7369701"/>
              <a:gd name="connsiteY253" fmla="*/ 6858000 h 6858000"/>
              <a:gd name="connsiteX254" fmla="*/ 5682041 w 7369701"/>
              <a:gd name="connsiteY254" fmla="*/ 6355860 h 6858000"/>
              <a:gd name="connsiteX255" fmla="*/ 5461758 w 7369701"/>
              <a:gd name="connsiteY255" fmla="*/ 5820220 h 6858000"/>
              <a:gd name="connsiteX256" fmla="*/ 5237282 w 7369701"/>
              <a:gd name="connsiteY256" fmla="*/ 6579086 h 6858000"/>
              <a:gd name="connsiteX257" fmla="*/ 5115009 w 7369701"/>
              <a:gd name="connsiteY257" fmla="*/ 6858000 h 6858000"/>
              <a:gd name="connsiteX258" fmla="*/ 5028074 w 7369701"/>
              <a:gd name="connsiteY258" fmla="*/ 6858000 h 6858000"/>
              <a:gd name="connsiteX259" fmla="*/ 5079508 w 7369701"/>
              <a:gd name="connsiteY259" fmla="*/ 6749074 h 6858000"/>
              <a:gd name="connsiteX260" fmla="*/ 5371846 w 7369701"/>
              <a:gd name="connsiteY260" fmla="*/ 5924413 h 6858000"/>
              <a:gd name="connsiteX261" fmla="*/ 5270512 w 7369701"/>
              <a:gd name="connsiteY261" fmla="*/ 6138975 h 6858000"/>
              <a:gd name="connsiteX262" fmla="*/ 5062409 w 7369701"/>
              <a:gd name="connsiteY262" fmla="*/ 6653544 h 6858000"/>
              <a:gd name="connsiteX263" fmla="*/ 5036628 w 7369701"/>
              <a:gd name="connsiteY263" fmla="*/ 6754247 h 6858000"/>
              <a:gd name="connsiteX264" fmla="*/ 5009112 w 7369701"/>
              <a:gd name="connsiteY264" fmla="*/ 6858000 h 6858000"/>
              <a:gd name="connsiteX265" fmla="*/ 4976679 w 7369701"/>
              <a:gd name="connsiteY265" fmla="*/ 6858000 h 6858000"/>
              <a:gd name="connsiteX266" fmla="*/ 5006537 w 7369701"/>
              <a:gd name="connsiteY266" fmla="*/ 6747068 h 6858000"/>
              <a:gd name="connsiteX267" fmla="*/ 5032723 w 7369701"/>
              <a:gd name="connsiteY267" fmla="*/ 6644957 h 6858000"/>
              <a:gd name="connsiteX268" fmla="*/ 5242949 w 7369701"/>
              <a:gd name="connsiteY268" fmla="*/ 6125175 h 6858000"/>
              <a:gd name="connsiteX269" fmla="*/ 5286321 w 7369701"/>
              <a:gd name="connsiteY269" fmla="*/ 6033555 h 6858000"/>
              <a:gd name="connsiteX270" fmla="*/ 5008210 w 7369701"/>
              <a:gd name="connsiteY270" fmla="*/ 6649194 h 6858000"/>
              <a:gd name="connsiteX271" fmla="*/ 4986321 w 7369701"/>
              <a:gd name="connsiteY271" fmla="*/ 6765687 h 6858000"/>
              <a:gd name="connsiteX272" fmla="*/ 4973474 w 7369701"/>
              <a:gd name="connsiteY272" fmla="*/ 6858000 h 6858000"/>
              <a:gd name="connsiteX273" fmla="*/ 4907178 w 7369701"/>
              <a:gd name="connsiteY273" fmla="*/ 6858000 h 6858000"/>
              <a:gd name="connsiteX274" fmla="*/ 4910810 w 7369701"/>
              <a:gd name="connsiteY274" fmla="*/ 6829660 h 6858000"/>
              <a:gd name="connsiteX275" fmla="*/ 4987461 w 7369701"/>
              <a:gd name="connsiteY275" fmla="*/ 6432994 h 6858000"/>
              <a:gd name="connsiteX276" fmla="*/ 5179262 w 7369701"/>
              <a:gd name="connsiteY276" fmla="*/ 6035044 h 6858000"/>
              <a:gd name="connsiteX277" fmla="*/ 4689678 w 7369701"/>
              <a:gd name="connsiteY277" fmla="*/ 6440241 h 6858000"/>
              <a:gd name="connsiteX278" fmla="*/ 4477543 w 7369701"/>
              <a:gd name="connsiteY278" fmla="*/ 6674836 h 6858000"/>
              <a:gd name="connsiteX279" fmla="*/ 4329957 w 7369701"/>
              <a:gd name="connsiteY279" fmla="*/ 6858000 h 6858000"/>
              <a:gd name="connsiteX280" fmla="*/ 4218595 w 7369701"/>
              <a:gd name="connsiteY280" fmla="*/ 6858000 h 6858000"/>
              <a:gd name="connsiteX281" fmla="*/ 4368888 w 7369701"/>
              <a:gd name="connsiteY281" fmla="*/ 6668412 h 6858000"/>
              <a:gd name="connsiteX282" fmla="*/ 4563091 w 7369701"/>
              <a:gd name="connsiteY282" fmla="*/ 6442508 h 6858000"/>
              <a:gd name="connsiteX283" fmla="*/ 5387324 w 7369701"/>
              <a:gd name="connsiteY283" fmla="*/ 5705830 h 6858000"/>
              <a:gd name="connsiteX284" fmla="*/ 5073620 w 7369701"/>
              <a:gd name="connsiteY284" fmla="*/ 5955437 h 6858000"/>
              <a:gd name="connsiteX285" fmla="*/ 4689789 w 7369701"/>
              <a:gd name="connsiteY285" fmla="*/ 6268382 h 6858000"/>
              <a:gd name="connsiteX286" fmla="*/ 4418722 w 7369701"/>
              <a:gd name="connsiteY286" fmla="*/ 6570886 h 6858000"/>
              <a:gd name="connsiteX287" fmla="*/ 4214944 w 7369701"/>
              <a:gd name="connsiteY287" fmla="*/ 6858000 h 6858000"/>
              <a:gd name="connsiteX288" fmla="*/ 4177898 w 7369701"/>
              <a:gd name="connsiteY288" fmla="*/ 6858000 h 6858000"/>
              <a:gd name="connsiteX289" fmla="*/ 4391597 w 7369701"/>
              <a:gd name="connsiteY289" fmla="*/ 6556370 h 6858000"/>
              <a:gd name="connsiteX290" fmla="*/ 4668889 w 7369701"/>
              <a:gd name="connsiteY290" fmla="*/ 6246399 h 6858000"/>
              <a:gd name="connsiteX291" fmla="*/ 5055427 w 7369701"/>
              <a:gd name="connsiteY291" fmla="*/ 5931476 h 6858000"/>
              <a:gd name="connsiteX292" fmla="*/ 5371814 w 7369701"/>
              <a:gd name="connsiteY292" fmla="*/ 5678975 h 6858000"/>
              <a:gd name="connsiteX293" fmla="*/ 4987918 w 7369701"/>
              <a:gd name="connsiteY293" fmla="*/ 5838701 h 6858000"/>
              <a:gd name="connsiteX294" fmla="*/ 4317146 w 7369701"/>
              <a:gd name="connsiteY294" fmla="*/ 6587716 h 6858000"/>
              <a:gd name="connsiteX295" fmla="*/ 4171627 w 7369701"/>
              <a:gd name="connsiteY295" fmla="*/ 6858000 h 6858000"/>
              <a:gd name="connsiteX296" fmla="*/ 4081585 w 7369701"/>
              <a:gd name="connsiteY296" fmla="*/ 6858000 h 6858000"/>
              <a:gd name="connsiteX297" fmla="*/ 4238603 w 7369701"/>
              <a:gd name="connsiteY297" fmla="*/ 6559341 h 6858000"/>
              <a:gd name="connsiteX298" fmla="*/ 4778333 w 7369701"/>
              <a:gd name="connsiteY298" fmla="*/ 5873626 h 6858000"/>
              <a:gd name="connsiteX299" fmla="*/ 5414185 w 7369701"/>
              <a:gd name="connsiteY299" fmla="*/ 5573882 h 6858000"/>
              <a:gd name="connsiteX300" fmla="*/ 5959648 w 7369701"/>
              <a:gd name="connsiteY300" fmla="*/ 4760797 h 6858000"/>
              <a:gd name="connsiteX301" fmla="*/ 5355019 w 7369701"/>
              <a:gd name="connsiteY301" fmla="*/ 4734672 h 6858000"/>
              <a:gd name="connsiteX302" fmla="*/ 5083565 w 7369701"/>
              <a:gd name="connsiteY302" fmla="*/ 5179121 h 6858000"/>
              <a:gd name="connsiteX303" fmla="*/ 4713577 w 7369701"/>
              <a:gd name="connsiteY303" fmla="*/ 5616803 h 6858000"/>
              <a:gd name="connsiteX304" fmla="*/ 3989559 w 7369701"/>
              <a:gd name="connsiteY304" fmla="*/ 6145945 h 6858000"/>
              <a:gd name="connsiteX305" fmla="*/ 3939824 w 7369701"/>
              <a:gd name="connsiteY305" fmla="*/ 6066900 h 6858000"/>
              <a:gd name="connsiteX306" fmla="*/ 4584537 w 7369701"/>
              <a:gd name="connsiteY306" fmla="*/ 5324826 h 6858000"/>
              <a:gd name="connsiteX307" fmla="*/ 5037105 w 7369701"/>
              <a:gd name="connsiteY307" fmla="*/ 5088765 h 6858000"/>
              <a:gd name="connsiteX308" fmla="*/ 5039930 w 7369701"/>
              <a:gd name="connsiteY308" fmla="*/ 5089585 h 6858000"/>
              <a:gd name="connsiteX309" fmla="*/ 5263764 w 7369701"/>
              <a:gd name="connsiteY309" fmla="*/ 4735525 h 6858000"/>
              <a:gd name="connsiteX310" fmla="*/ 4086300 w 7369701"/>
              <a:gd name="connsiteY310" fmla="*/ 4884599 h 6858000"/>
              <a:gd name="connsiteX311" fmla="*/ 4085485 w 7369701"/>
              <a:gd name="connsiteY311" fmla="*/ 4899070 h 6858000"/>
              <a:gd name="connsiteX312" fmla="*/ 3871915 w 7369701"/>
              <a:gd name="connsiteY312" fmla="*/ 5253645 h 6858000"/>
              <a:gd name="connsiteX313" fmla="*/ 3799374 w 7369701"/>
              <a:gd name="connsiteY313" fmla="*/ 5466127 h 6858000"/>
              <a:gd name="connsiteX314" fmla="*/ 3498850 w 7369701"/>
              <a:gd name="connsiteY314" fmla="*/ 6661888 h 6858000"/>
              <a:gd name="connsiteX315" fmla="*/ 3399216 w 7369701"/>
              <a:gd name="connsiteY315" fmla="*/ 6858000 h 6858000"/>
              <a:gd name="connsiteX316" fmla="*/ 3303688 w 7369701"/>
              <a:gd name="connsiteY316" fmla="*/ 6858000 h 6858000"/>
              <a:gd name="connsiteX317" fmla="*/ 3391774 w 7369701"/>
              <a:gd name="connsiteY317" fmla="*/ 6697181 h 6858000"/>
              <a:gd name="connsiteX318" fmla="*/ 3735540 w 7369701"/>
              <a:gd name="connsiteY318" fmla="*/ 5546923 h 6858000"/>
              <a:gd name="connsiteX319" fmla="*/ 3729438 w 7369701"/>
              <a:gd name="connsiteY319" fmla="*/ 5569058 h 6858000"/>
              <a:gd name="connsiteX320" fmla="*/ 3707782 w 7369701"/>
              <a:gd name="connsiteY320" fmla="*/ 5644908 h 6858000"/>
              <a:gd name="connsiteX321" fmla="*/ 3583827 w 7369701"/>
              <a:gd name="connsiteY321" fmla="*/ 6039215 h 6858000"/>
              <a:gd name="connsiteX322" fmla="*/ 3547861 w 7369701"/>
              <a:gd name="connsiteY322" fmla="*/ 6129609 h 6858000"/>
              <a:gd name="connsiteX323" fmla="*/ 3490905 w 7369701"/>
              <a:gd name="connsiteY323" fmla="*/ 6277660 h 6858000"/>
              <a:gd name="connsiteX324" fmla="*/ 3455859 w 7369701"/>
              <a:gd name="connsiteY324" fmla="*/ 6391301 h 6858000"/>
              <a:gd name="connsiteX325" fmla="*/ 3429112 w 7369701"/>
              <a:gd name="connsiteY325" fmla="*/ 6479469 h 6858000"/>
              <a:gd name="connsiteX326" fmla="*/ 3304862 w 7369701"/>
              <a:gd name="connsiteY326" fmla="*/ 6796476 h 6858000"/>
              <a:gd name="connsiteX327" fmla="*/ 3276071 w 7369701"/>
              <a:gd name="connsiteY327" fmla="*/ 6858000 h 6858000"/>
              <a:gd name="connsiteX328" fmla="*/ 3240805 w 7369701"/>
              <a:gd name="connsiteY328" fmla="*/ 6858000 h 6858000"/>
              <a:gd name="connsiteX329" fmla="*/ 3275917 w 7369701"/>
              <a:gd name="connsiteY329" fmla="*/ 6783192 h 6858000"/>
              <a:gd name="connsiteX330" fmla="*/ 3399358 w 7369701"/>
              <a:gd name="connsiteY330" fmla="*/ 6469011 h 6858000"/>
              <a:gd name="connsiteX331" fmla="*/ 3425650 w 7369701"/>
              <a:gd name="connsiteY331" fmla="*/ 6381333 h 6858000"/>
              <a:gd name="connsiteX332" fmla="*/ 3460661 w 7369701"/>
              <a:gd name="connsiteY332" fmla="*/ 6266763 h 6858000"/>
              <a:gd name="connsiteX333" fmla="*/ 3518021 w 7369701"/>
              <a:gd name="connsiteY333" fmla="*/ 6117298 h 6858000"/>
              <a:gd name="connsiteX334" fmla="*/ 3554035 w 7369701"/>
              <a:gd name="connsiteY334" fmla="*/ 6027832 h 6858000"/>
              <a:gd name="connsiteX335" fmla="*/ 3677174 w 7369701"/>
              <a:gd name="connsiteY335" fmla="*/ 5636351 h 6858000"/>
              <a:gd name="connsiteX336" fmla="*/ 3698819 w 7369701"/>
              <a:gd name="connsiteY336" fmla="*/ 5560503 h 6858000"/>
              <a:gd name="connsiteX337" fmla="*/ 3702094 w 7369701"/>
              <a:gd name="connsiteY337" fmla="*/ 5549194 h 6858000"/>
              <a:gd name="connsiteX338" fmla="*/ 3398355 w 7369701"/>
              <a:gd name="connsiteY338" fmla="*/ 6094603 h 6858000"/>
              <a:gd name="connsiteX339" fmla="*/ 3193941 w 7369701"/>
              <a:gd name="connsiteY339" fmla="*/ 6798775 h 6858000"/>
              <a:gd name="connsiteX340" fmla="*/ 3184140 w 7369701"/>
              <a:gd name="connsiteY340" fmla="*/ 6858000 h 6858000"/>
              <a:gd name="connsiteX341" fmla="*/ 3099978 w 7369701"/>
              <a:gd name="connsiteY341" fmla="*/ 6858000 h 6858000"/>
              <a:gd name="connsiteX342" fmla="*/ 3101556 w 7369701"/>
              <a:gd name="connsiteY342" fmla="*/ 6843337 h 6858000"/>
              <a:gd name="connsiteX343" fmla="*/ 3370162 w 7369701"/>
              <a:gd name="connsiteY343" fmla="*/ 5785550 h 6858000"/>
              <a:gd name="connsiteX344" fmla="*/ 3746477 w 7369701"/>
              <a:gd name="connsiteY344" fmla="*/ 5377889 h 6858000"/>
              <a:gd name="connsiteX345" fmla="*/ 3863399 w 7369701"/>
              <a:gd name="connsiteY345" fmla="*/ 5087257 h 6858000"/>
              <a:gd name="connsiteX346" fmla="*/ 3968712 w 7369701"/>
              <a:gd name="connsiteY346" fmla="*/ 4913989 h 6858000"/>
              <a:gd name="connsiteX347" fmla="*/ 2792390 w 7369701"/>
              <a:gd name="connsiteY347" fmla="*/ 5382974 h 6858000"/>
              <a:gd name="connsiteX348" fmla="*/ 2714982 w 7369701"/>
              <a:gd name="connsiteY348" fmla="*/ 5427051 h 6858000"/>
              <a:gd name="connsiteX349" fmla="*/ 2813361 w 7369701"/>
              <a:gd name="connsiteY349" fmla="*/ 6023912 h 6858000"/>
              <a:gd name="connsiteX350" fmla="*/ 2688430 w 7369701"/>
              <a:gd name="connsiteY350" fmla="*/ 6801564 h 6858000"/>
              <a:gd name="connsiteX351" fmla="*/ 2629626 w 7369701"/>
              <a:gd name="connsiteY351" fmla="*/ 6763394 h 6858000"/>
              <a:gd name="connsiteX352" fmla="*/ 2565328 w 7369701"/>
              <a:gd name="connsiteY352" fmla="*/ 5516399 h 6858000"/>
              <a:gd name="connsiteX353" fmla="*/ 1922999 w 7369701"/>
              <a:gd name="connsiteY353" fmla="*/ 5980343 h 6858000"/>
              <a:gd name="connsiteX354" fmla="*/ 1950261 w 7369701"/>
              <a:gd name="connsiteY354" fmla="*/ 6405858 h 6858000"/>
              <a:gd name="connsiteX355" fmla="*/ 2365554 w 7369701"/>
              <a:gd name="connsiteY355" fmla="*/ 6759107 h 6858000"/>
              <a:gd name="connsiteX356" fmla="*/ 2424142 w 7369701"/>
              <a:gd name="connsiteY356" fmla="*/ 6858000 h 6858000"/>
              <a:gd name="connsiteX357" fmla="*/ 2395994 w 7369701"/>
              <a:gd name="connsiteY357" fmla="*/ 6858000 h 6858000"/>
              <a:gd name="connsiteX358" fmla="*/ 2392863 w 7369701"/>
              <a:gd name="connsiteY358" fmla="*/ 6852964 h 6858000"/>
              <a:gd name="connsiteX359" fmla="*/ 2017589 w 7369701"/>
              <a:gd name="connsiteY359" fmla="*/ 6493982 h 6858000"/>
              <a:gd name="connsiteX360" fmla="*/ 2147336 w 7369701"/>
              <a:gd name="connsiteY360" fmla="*/ 6594052 h 6858000"/>
              <a:gd name="connsiteX361" fmla="*/ 2207047 w 7369701"/>
              <a:gd name="connsiteY361" fmla="*/ 6654540 h 6858000"/>
              <a:gd name="connsiteX362" fmla="*/ 2299106 w 7369701"/>
              <a:gd name="connsiteY362" fmla="*/ 6778931 h 6858000"/>
              <a:gd name="connsiteX363" fmla="*/ 2314430 w 7369701"/>
              <a:gd name="connsiteY363" fmla="*/ 6801144 h 6858000"/>
              <a:gd name="connsiteX364" fmla="*/ 2352406 w 7369701"/>
              <a:gd name="connsiteY364" fmla="*/ 6858000 h 6858000"/>
              <a:gd name="connsiteX365" fmla="*/ 2314492 w 7369701"/>
              <a:gd name="connsiteY365" fmla="*/ 6858000 h 6858000"/>
              <a:gd name="connsiteX366" fmla="*/ 2288095 w 7369701"/>
              <a:gd name="connsiteY366" fmla="*/ 6818030 h 6858000"/>
              <a:gd name="connsiteX367" fmla="*/ 2272768 w 7369701"/>
              <a:gd name="connsiteY367" fmla="*/ 6795822 h 6858000"/>
              <a:gd name="connsiteX368" fmla="*/ 2182715 w 7369701"/>
              <a:gd name="connsiteY368" fmla="*/ 6675071 h 6858000"/>
              <a:gd name="connsiteX369" fmla="*/ 2032061 w 7369701"/>
              <a:gd name="connsiteY369" fmla="*/ 6541380 h 6858000"/>
              <a:gd name="connsiteX370" fmla="*/ 2257220 w 7369701"/>
              <a:gd name="connsiteY370" fmla="*/ 6826257 h 6858000"/>
              <a:gd name="connsiteX371" fmla="*/ 2281324 w 7369701"/>
              <a:gd name="connsiteY371" fmla="*/ 6858000 h 6858000"/>
              <a:gd name="connsiteX372" fmla="*/ 2242860 w 7369701"/>
              <a:gd name="connsiteY372" fmla="*/ 6858000 h 6858000"/>
              <a:gd name="connsiteX373" fmla="*/ 2232818 w 7369701"/>
              <a:gd name="connsiteY373" fmla="*/ 6844926 h 6858000"/>
              <a:gd name="connsiteX374" fmla="*/ 1990172 w 7369701"/>
              <a:gd name="connsiteY374" fmla="*/ 6542121 h 6858000"/>
              <a:gd name="connsiteX375" fmla="*/ 2124090 w 7369701"/>
              <a:gd name="connsiteY375" fmla="*/ 6761017 h 6858000"/>
              <a:gd name="connsiteX376" fmla="*/ 2200380 w 7369701"/>
              <a:gd name="connsiteY376" fmla="*/ 6858000 h 6858000"/>
              <a:gd name="connsiteX377" fmla="*/ 2147507 w 7369701"/>
              <a:gd name="connsiteY377" fmla="*/ 6858000 h 6858000"/>
              <a:gd name="connsiteX378" fmla="*/ 2070668 w 7369701"/>
              <a:gd name="connsiteY378" fmla="*/ 6761520 h 6858000"/>
              <a:gd name="connsiteX379" fmla="*/ 1975142 w 7369701"/>
              <a:gd name="connsiteY379" fmla="*/ 6585570 h 6858000"/>
              <a:gd name="connsiteX380" fmla="*/ 2050035 w 7369701"/>
              <a:gd name="connsiteY380" fmla="*/ 6813345 h 6858000"/>
              <a:gd name="connsiteX381" fmla="*/ 2063025 w 7369701"/>
              <a:gd name="connsiteY381" fmla="*/ 6858000 h 6858000"/>
              <a:gd name="connsiteX382" fmla="*/ 2021675 w 7369701"/>
              <a:gd name="connsiteY382" fmla="*/ 6858000 h 6858000"/>
              <a:gd name="connsiteX383" fmla="*/ 2019308 w 7369701"/>
              <a:gd name="connsiteY383" fmla="*/ 6847118 h 6858000"/>
              <a:gd name="connsiteX384" fmla="*/ 1938835 w 7369701"/>
              <a:gd name="connsiteY384" fmla="*/ 6551160 h 6858000"/>
              <a:gd name="connsiteX385" fmla="*/ 1953230 w 7369701"/>
              <a:gd name="connsiteY385" fmla="*/ 6759699 h 6858000"/>
              <a:gd name="connsiteX386" fmla="*/ 1956763 w 7369701"/>
              <a:gd name="connsiteY386" fmla="*/ 6778191 h 6858000"/>
              <a:gd name="connsiteX387" fmla="*/ 1967925 w 7369701"/>
              <a:gd name="connsiteY387" fmla="*/ 6858000 h 6858000"/>
              <a:gd name="connsiteX388" fmla="*/ 1936622 w 7369701"/>
              <a:gd name="connsiteY388" fmla="*/ 6858000 h 6858000"/>
              <a:gd name="connsiteX389" fmla="*/ 1926261 w 7369701"/>
              <a:gd name="connsiteY389" fmla="*/ 6784064 h 6858000"/>
              <a:gd name="connsiteX390" fmla="*/ 1922724 w 7369701"/>
              <a:gd name="connsiteY390" fmla="*/ 6765577 h 6858000"/>
              <a:gd name="connsiteX391" fmla="*/ 1904650 w 7369701"/>
              <a:gd name="connsiteY391" fmla="*/ 6639616 h 6858000"/>
              <a:gd name="connsiteX392" fmla="*/ 1885273 w 7369701"/>
              <a:gd name="connsiteY392" fmla="*/ 6858000 h 6858000"/>
              <a:gd name="connsiteX393" fmla="*/ 1854363 w 7369701"/>
              <a:gd name="connsiteY393" fmla="*/ 6858000 h 6858000"/>
              <a:gd name="connsiteX394" fmla="*/ 1880391 w 7369701"/>
              <a:gd name="connsiteY394" fmla="*/ 6603796 h 6858000"/>
              <a:gd name="connsiteX395" fmla="*/ 1818273 w 7369701"/>
              <a:gd name="connsiteY395" fmla="*/ 6715729 h 6858000"/>
              <a:gd name="connsiteX396" fmla="*/ 1794691 w 7369701"/>
              <a:gd name="connsiteY396" fmla="*/ 6843239 h 6858000"/>
              <a:gd name="connsiteX397" fmla="*/ 1794914 w 7369701"/>
              <a:gd name="connsiteY397" fmla="*/ 6858000 h 6858000"/>
              <a:gd name="connsiteX398" fmla="*/ 1746128 w 7369701"/>
              <a:gd name="connsiteY398" fmla="*/ 6858000 h 6858000"/>
              <a:gd name="connsiteX399" fmla="*/ 1753934 w 7369701"/>
              <a:gd name="connsiteY399" fmla="*/ 6724796 h 6858000"/>
              <a:gd name="connsiteX400" fmla="*/ 1792053 w 7369701"/>
              <a:gd name="connsiteY400" fmla="*/ 6572396 h 6858000"/>
              <a:gd name="connsiteX401" fmla="*/ 1862248 w 7369701"/>
              <a:gd name="connsiteY401" fmla="*/ 6266397 h 6858000"/>
              <a:gd name="connsiteX402" fmla="*/ 1862250 w 7369701"/>
              <a:gd name="connsiteY402" fmla="*/ 6033531 h 6858000"/>
              <a:gd name="connsiteX403" fmla="*/ 1211999 w 7369701"/>
              <a:gd name="connsiteY403" fmla="*/ 6683610 h 6858000"/>
              <a:gd name="connsiteX404" fmla="*/ 1213266 w 7369701"/>
              <a:gd name="connsiteY404" fmla="*/ 6691947 h 6858000"/>
              <a:gd name="connsiteX405" fmla="*/ 1203370 w 7369701"/>
              <a:gd name="connsiteY405" fmla="*/ 6850676 h 6858000"/>
              <a:gd name="connsiteX406" fmla="*/ 1203671 w 7369701"/>
              <a:gd name="connsiteY406" fmla="*/ 6858000 h 6858000"/>
              <a:gd name="connsiteX407" fmla="*/ 1143180 w 7369701"/>
              <a:gd name="connsiteY407" fmla="*/ 6858000 h 6858000"/>
              <a:gd name="connsiteX408" fmla="*/ 1142176 w 7369701"/>
              <a:gd name="connsiteY408" fmla="*/ 6766045 h 6858000"/>
              <a:gd name="connsiteX409" fmla="*/ 1067484 w 7369701"/>
              <a:gd name="connsiteY409" fmla="*/ 6858000 h 6858000"/>
              <a:gd name="connsiteX410" fmla="*/ 953928 w 7369701"/>
              <a:gd name="connsiteY410" fmla="*/ 6858000 h 6858000"/>
              <a:gd name="connsiteX411" fmla="*/ 959715 w 7369701"/>
              <a:gd name="connsiteY411" fmla="*/ 6850185 h 6858000"/>
              <a:gd name="connsiteX412" fmla="*/ 1483788 w 7369701"/>
              <a:gd name="connsiteY412" fmla="*/ 6259174 h 6858000"/>
              <a:gd name="connsiteX413" fmla="*/ 1100671 w 7369701"/>
              <a:gd name="connsiteY413" fmla="*/ 6252137 h 6858000"/>
              <a:gd name="connsiteX414" fmla="*/ 1090144 w 7369701"/>
              <a:gd name="connsiteY414" fmla="*/ 6256748 h 6858000"/>
              <a:gd name="connsiteX415" fmla="*/ 1095872 w 7369701"/>
              <a:gd name="connsiteY415" fmla="*/ 6271892 h 6858000"/>
              <a:gd name="connsiteX416" fmla="*/ 262785 w 7369701"/>
              <a:gd name="connsiteY416" fmla="*/ 6845450 h 6858000"/>
              <a:gd name="connsiteX417" fmla="*/ 209968 w 7369701"/>
              <a:gd name="connsiteY417" fmla="*/ 6770713 h 6858000"/>
              <a:gd name="connsiteX418" fmla="*/ 873460 w 7369701"/>
              <a:gd name="connsiteY418" fmla="*/ 6253768 h 6858000"/>
              <a:gd name="connsiteX419" fmla="*/ 192686 w 7369701"/>
              <a:gd name="connsiteY419" fmla="*/ 5849257 h 6858000"/>
              <a:gd name="connsiteX420" fmla="*/ 4696 w 7369701"/>
              <a:gd name="connsiteY420" fmla="*/ 5697668 h 6858000"/>
              <a:gd name="connsiteX421" fmla="*/ 0 w 7369701"/>
              <a:gd name="connsiteY421" fmla="*/ 5689984 h 6858000"/>
              <a:gd name="connsiteX422" fmla="*/ 0 w 7369701"/>
              <a:gd name="connsiteY422" fmla="*/ 5513472 h 6858000"/>
              <a:gd name="connsiteX423" fmla="*/ 174101 w 7369701"/>
              <a:gd name="connsiteY423" fmla="*/ 5620277 h 6858000"/>
              <a:gd name="connsiteX424" fmla="*/ 891800 w 7369701"/>
              <a:gd name="connsiteY424" fmla="*/ 6036935 h 6858000"/>
              <a:gd name="connsiteX425" fmla="*/ 1072219 w 7369701"/>
              <a:gd name="connsiteY425" fmla="*/ 6169443 h 6858000"/>
              <a:gd name="connsiteX426" fmla="*/ 1074117 w 7369701"/>
              <a:gd name="connsiteY426" fmla="*/ 6170301 h 6858000"/>
              <a:gd name="connsiteX427" fmla="*/ 1083114 w 7369701"/>
              <a:gd name="connsiteY427" fmla="*/ 6174131 h 6858000"/>
              <a:gd name="connsiteX428" fmla="*/ 1543010 w 7369701"/>
              <a:gd name="connsiteY428" fmla="*/ 6191140 h 6858000"/>
              <a:gd name="connsiteX429" fmla="*/ 1551080 w 7369701"/>
              <a:gd name="connsiteY429" fmla="*/ 6195006 h 6858000"/>
              <a:gd name="connsiteX430" fmla="*/ 2345443 w 7369701"/>
              <a:gd name="connsiteY430" fmla="*/ 5549882 h 6858000"/>
              <a:gd name="connsiteX431" fmla="*/ 1721499 w 7369701"/>
              <a:gd name="connsiteY431" fmla="*/ 5599969 h 6858000"/>
              <a:gd name="connsiteX432" fmla="*/ 767716 w 7369701"/>
              <a:gd name="connsiteY432" fmla="*/ 5472768 h 6858000"/>
              <a:gd name="connsiteX433" fmla="*/ 722147 w 7369701"/>
              <a:gd name="connsiteY433" fmla="*/ 5393091 h 6858000"/>
              <a:gd name="connsiteX434" fmla="*/ 1485552 w 7369701"/>
              <a:gd name="connsiteY434" fmla="*/ 5313202 h 6858000"/>
              <a:gd name="connsiteX435" fmla="*/ 2143004 w 7369701"/>
              <a:gd name="connsiteY435" fmla="*/ 5402420 h 6858000"/>
              <a:gd name="connsiteX436" fmla="*/ 1933391 w 7369701"/>
              <a:gd name="connsiteY436" fmla="*/ 5156971 h 6858000"/>
              <a:gd name="connsiteX437" fmla="*/ 1827118 w 7369701"/>
              <a:gd name="connsiteY437" fmla="*/ 4968410 h 6858000"/>
              <a:gd name="connsiteX438" fmla="*/ 1837349 w 7369701"/>
              <a:gd name="connsiteY438" fmla="*/ 4956357 h 6858000"/>
              <a:gd name="connsiteX439" fmla="*/ 2162835 w 7369701"/>
              <a:gd name="connsiteY439" fmla="*/ 5187853 h 6858000"/>
              <a:gd name="connsiteX440" fmla="*/ 2257167 w 7369701"/>
              <a:gd name="connsiteY440" fmla="*/ 5462123 h 6858000"/>
              <a:gd name="connsiteX441" fmla="*/ 2261598 w 7369701"/>
              <a:gd name="connsiteY441" fmla="*/ 5467998 h 6858000"/>
              <a:gd name="connsiteX442" fmla="*/ 2437177 w 7369701"/>
              <a:gd name="connsiteY442" fmla="*/ 5479608 h 6858000"/>
              <a:gd name="connsiteX443" fmla="*/ 2445247 w 7369701"/>
              <a:gd name="connsiteY443" fmla="*/ 5483476 h 6858000"/>
              <a:gd name="connsiteX444" fmla="*/ 2743626 w 7369701"/>
              <a:gd name="connsiteY444" fmla="*/ 5304819 h 6858000"/>
              <a:gd name="connsiteX445" fmla="*/ 3048102 w 7369701"/>
              <a:gd name="connsiteY445" fmla="*/ 5150595 h 6858000"/>
              <a:gd name="connsiteX446" fmla="*/ 1799414 w 7369701"/>
              <a:gd name="connsiteY446" fmla="*/ 4694732 h 6858000"/>
              <a:gd name="connsiteX447" fmla="*/ 1771735 w 7369701"/>
              <a:gd name="connsiteY447" fmla="*/ 4619929 h 6858000"/>
              <a:gd name="connsiteX448" fmla="*/ 3104273 w 7369701"/>
              <a:gd name="connsiteY448" fmla="*/ 5076159 h 6858000"/>
              <a:gd name="connsiteX449" fmla="*/ 3113245 w 7369701"/>
              <a:gd name="connsiteY449" fmla="*/ 5090705 h 6858000"/>
              <a:gd name="connsiteX450" fmla="*/ 3126294 w 7369701"/>
              <a:gd name="connsiteY450" fmla="*/ 5114400 h 6858000"/>
              <a:gd name="connsiteX451" fmla="*/ 3937433 w 7369701"/>
              <a:gd name="connsiteY451" fmla="*/ 4830473 h 6858000"/>
              <a:gd name="connsiteX452" fmla="*/ 3590475 w 7369701"/>
              <a:gd name="connsiteY452" fmla="*/ 4597974 h 6858000"/>
              <a:gd name="connsiteX453" fmla="*/ 3100264 w 7369701"/>
              <a:gd name="connsiteY453" fmla="*/ 4579845 h 6858000"/>
              <a:gd name="connsiteX454" fmla="*/ 2183576 w 7369701"/>
              <a:gd name="connsiteY454" fmla="*/ 4227150 h 6858000"/>
              <a:gd name="connsiteX455" fmla="*/ 2151029 w 7369701"/>
              <a:gd name="connsiteY455" fmla="*/ 4146947 h 6858000"/>
              <a:gd name="connsiteX456" fmla="*/ 3563434 w 7369701"/>
              <a:gd name="connsiteY456" fmla="*/ 4469115 h 6858000"/>
              <a:gd name="connsiteX457" fmla="*/ 3177952 w 7369701"/>
              <a:gd name="connsiteY457" fmla="*/ 3657386 h 6858000"/>
              <a:gd name="connsiteX458" fmla="*/ 3189263 w 7369701"/>
              <a:gd name="connsiteY458" fmla="*/ 3625726 h 6858000"/>
              <a:gd name="connsiteX459" fmla="*/ 3560912 w 7369701"/>
              <a:gd name="connsiteY459" fmla="*/ 4079863 h 6858000"/>
              <a:gd name="connsiteX460" fmla="*/ 3626636 w 7369701"/>
              <a:gd name="connsiteY460" fmla="*/ 4512230 h 6858000"/>
              <a:gd name="connsiteX461" fmla="*/ 3653088 w 7369701"/>
              <a:gd name="connsiteY461" fmla="*/ 4521417 h 6858000"/>
              <a:gd name="connsiteX462" fmla="*/ 3988128 w 7369701"/>
              <a:gd name="connsiteY462" fmla="*/ 4817267 h 6858000"/>
              <a:gd name="connsiteX463" fmla="*/ 4830582 w 7369701"/>
              <a:gd name="connsiteY463" fmla="*/ 4676000 h 6858000"/>
              <a:gd name="connsiteX464" fmla="*/ 4830100 w 7369701"/>
              <a:gd name="connsiteY464" fmla="*/ 4675554 h 6858000"/>
              <a:gd name="connsiteX465" fmla="*/ 4036318 w 7369701"/>
              <a:gd name="connsiteY465" fmla="*/ 4147013 h 6858000"/>
              <a:gd name="connsiteX466" fmla="*/ 3432098 w 7369701"/>
              <a:gd name="connsiteY466" fmla="*/ 3537312 h 6858000"/>
              <a:gd name="connsiteX467" fmla="*/ 3446761 w 7369701"/>
              <a:gd name="connsiteY467" fmla="*/ 3461278 h 6858000"/>
              <a:gd name="connsiteX468" fmla="*/ 4419733 w 7369701"/>
              <a:gd name="connsiteY468" fmla="*/ 3963555 h 6858000"/>
              <a:gd name="connsiteX469" fmla="*/ 4781371 w 7369701"/>
              <a:gd name="connsiteY469" fmla="*/ 4458604 h 6858000"/>
              <a:gd name="connsiteX470" fmla="*/ 4780440 w 7369701"/>
              <a:gd name="connsiteY470" fmla="*/ 4470290 h 6858000"/>
              <a:gd name="connsiteX471" fmla="*/ 4898954 w 7369701"/>
              <a:gd name="connsiteY471" fmla="*/ 4662092 h 6858000"/>
              <a:gd name="connsiteX472" fmla="*/ 4900699 w 7369701"/>
              <a:gd name="connsiteY472" fmla="*/ 4670867 h 6858000"/>
              <a:gd name="connsiteX473" fmla="*/ 5714511 w 7369701"/>
              <a:gd name="connsiteY473" fmla="*/ 4663483 h 6858000"/>
              <a:gd name="connsiteX474" fmla="*/ 5464793 w 7369701"/>
              <a:gd name="connsiteY474" fmla="*/ 4393556 h 6858000"/>
              <a:gd name="connsiteX475" fmla="*/ 5461897 w 7369701"/>
              <a:gd name="connsiteY475" fmla="*/ 4390879 h 6858000"/>
              <a:gd name="connsiteX476" fmla="*/ 4294126 w 7369701"/>
              <a:gd name="connsiteY476" fmla="*/ 3303048 h 6858000"/>
              <a:gd name="connsiteX477" fmla="*/ 4305321 w 7369701"/>
              <a:gd name="connsiteY477" fmla="*/ 3256953 h 6858000"/>
              <a:gd name="connsiteX478" fmla="*/ 4949299 w 7369701"/>
              <a:gd name="connsiteY478" fmla="*/ 3766336 h 6858000"/>
              <a:gd name="connsiteX479" fmla="*/ 5291452 w 7369701"/>
              <a:gd name="connsiteY479" fmla="*/ 4076801 h 6858000"/>
              <a:gd name="connsiteX480" fmla="*/ 5434998 w 7369701"/>
              <a:gd name="connsiteY480" fmla="*/ 4254100 h 6858000"/>
              <a:gd name="connsiteX481" fmla="*/ 5351015 w 7369701"/>
              <a:gd name="connsiteY481" fmla="*/ 3760989 h 6858000"/>
              <a:gd name="connsiteX482" fmla="*/ 5413780 w 7369701"/>
              <a:gd name="connsiteY482" fmla="*/ 2966265 h 6858000"/>
              <a:gd name="connsiteX483" fmla="*/ 5425627 w 7369701"/>
              <a:gd name="connsiteY483" fmla="*/ 2954192 h 6858000"/>
              <a:gd name="connsiteX484" fmla="*/ 6604735 w 7369701"/>
              <a:gd name="connsiteY484" fmla="*/ 2041381 h 6858000"/>
              <a:gd name="connsiteX485" fmla="*/ 7204487 w 7369701"/>
              <a:gd name="connsiteY485" fmla="*/ 2742112 h 6858000"/>
              <a:gd name="connsiteX486" fmla="*/ 7131592 w 7369701"/>
              <a:gd name="connsiteY486" fmla="*/ 2672096 h 6858000"/>
              <a:gd name="connsiteX487" fmla="*/ 6996344 w 7369701"/>
              <a:gd name="connsiteY487" fmla="*/ 2518310 h 6858000"/>
              <a:gd name="connsiteX488" fmla="*/ 6735495 w 7369701"/>
              <a:gd name="connsiteY488" fmla="*/ 2196890 h 6858000"/>
              <a:gd name="connsiteX489" fmla="*/ 6721901 w 7369701"/>
              <a:gd name="connsiteY489" fmla="*/ 2179274 h 6858000"/>
              <a:gd name="connsiteX490" fmla="*/ 6604735 w 7369701"/>
              <a:gd name="connsiteY490" fmla="*/ 2041381 h 6858000"/>
              <a:gd name="connsiteX491" fmla="*/ 6591670 w 7369701"/>
              <a:gd name="connsiteY491" fmla="*/ 1988277 h 6858000"/>
              <a:gd name="connsiteX492" fmla="*/ 6747349 w 7369701"/>
              <a:gd name="connsiteY492" fmla="*/ 2160069 h 6858000"/>
              <a:gd name="connsiteX493" fmla="*/ 6760943 w 7369701"/>
              <a:gd name="connsiteY493" fmla="*/ 2177686 h 6858000"/>
              <a:gd name="connsiteX494" fmla="*/ 7021065 w 7369701"/>
              <a:gd name="connsiteY494" fmla="*/ 2498102 h 6858000"/>
              <a:gd name="connsiteX495" fmla="*/ 7155223 w 7369701"/>
              <a:gd name="connsiteY495" fmla="*/ 2650386 h 6858000"/>
              <a:gd name="connsiteX496" fmla="*/ 7203167 w 7369701"/>
              <a:gd name="connsiteY496" fmla="*/ 2697288 h 6858000"/>
              <a:gd name="connsiteX497" fmla="*/ 6937703 w 7369701"/>
              <a:gd name="connsiteY497" fmla="*/ 2321981 h 6858000"/>
              <a:gd name="connsiteX498" fmla="*/ 6591670 w 7369701"/>
              <a:gd name="connsiteY498" fmla="*/ 1988277 h 6858000"/>
              <a:gd name="connsiteX499" fmla="*/ 5798671 w 7369701"/>
              <a:gd name="connsiteY499" fmla="*/ 1981601 h 6858000"/>
              <a:gd name="connsiteX500" fmla="*/ 5754709 w 7369701"/>
              <a:gd name="connsiteY500" fmla="*/ 2071454 h 6858000"/>
              <a:gd name="connsiteX501" fmla="*/ 5763044 w 7369701"/>
              <a:gd name="connsiteY501" fmla="*/ 2842206 h 6858000"/>
              <a:gd name="connsiteX502" fmla="*/ 5764974 w 7369701"/>
              <a:gd name="connsiteY502" fmla="*/ 2799609 h 6858000"/>
              <a:gd name="connsiteX503" fmla="*/ 5767665 w 7369701"/>
              <a:gd name="connsiteY503" fmla="*/ 2666409 h 6858000"/>
              <a:gd name="connsiteX504" fmla="*/ 5763055 w 7369701"/>
              <a:gd name="connsiteY504" fmla="*/ 2579705 h 6858000"/>
              <a:gd name="connsiteX505" fmla="*/ 5758079 w 7369701"/>
              <a:gd name="connsiteY505" fmla="*/ 2492508 h 6858000"/>
              <a:gd name="connsiteX506" fmla="*/ 5779325 w 7369701"/>
              <a:gd name="connsiteY506" fmla="*/ 2197069 h 6858000"/>
              <a:gd name="connsiteX507" fmla="*/ 5798671 w 7369701"/>
              <a:gd name="connsiteY507" fmla="*/ 1981601 h 6858000"/>
              <a:gd name="connsiteX508" fmla="*/ 5829202 w 7369701"/>
              <a:gd name="connsiteY508" fmla="*/ 1971679 h 6858000"/>
              <a:gd name="connsiteX509" fmla="*/ 5809558 w 7369701"/>
              <a:gd name="connsiteY509" fmla="*/ 2198043 h 6858000"/>
              <a:gd name="connsiteX510" fmla="*/ 5788653 w 7369701"/>
              <a:gd name="connsiteY510" fmla="*/ 2489430 h 6858000"/>
              <a:gd name="connsiteX511" fmla="*/ 5793439 w 7369701"/>
              <a:gd name="connsiteY511" fmla="*/ 2575235 h 6858000"/>
              <a:gd name="connsiteX512" fmla="*/ 5796837 w 7369701"/>
              <a:gd name="connsiteY512" fmla="*/ 2637633 h 6858000"/>
              <a:gd name="connsiteX513" fmla="*/ 5818614 w 7369701"/>
              <a:gd name="connsiteY513" fmla="*/ 2473055 h 6858000"/>
              <a:gd name="connsiteX514" fmla="*/ 5829202 w 7369701"/>
              <a:gd name="connsiteY514" fmla="*/ 1971679 h 6858000"/>
              <a:gd name="connsiteX515" fmla="*/ 5911389 w 7369701"/>
              <a:gd name="connsiteY515" fmla="*/ 1898371 h 6858000"/>
              <a:gd name="connsiteX516" fmla="*/ 6237627 w 7369701"/>
              <a:gd name="connsiteY516" fmla="*/ 2231921 h 6858000"/>
              <a:gd name="connsiteX517" fmla="*/ 5911389 w 7369701"/>
              <a:gd name="connsiteY517" fmla="*/ 1898371 h 6858000"/>
              <a:gd name="connsiteX518" fmla="*/ 6944437 w 7369701"/>
              <a:gd name="connsiteY518" fmla="*/ 1575402 h 6858000"/>
              <a:gd name="connsiteX519" fmla="*/ 6304730 w 7369701"/>
              <a:gd name="connsiteY519" fmla="*/ 1766654 h 6858000"/>
              <a:gd name="connsiteX520" fmla="*/ 6944437 w 7369701"/>
              <a:gd name="connsiteY520" fmla="*/ 1575402 h 6858000"/>
              <a:gd name="connsiteX521" fmla="*/ 7019523 w 7369701"/>
              <a:gd name="connsiteY521" fmla="*/ 1519450 h 6858000"/>
              <a:gd name="connsiteX522" fmla="*/ 6298091 w 7369701"/>
              <a:gd name="connsiteY522" fmla="*/ 1737122 h 6858000"/>
              <a:gd name="connsiteX523" fmla="*/ 7019523 w 7369701"/>
              <a:gd name="connsiteY523" fmla="*/ 1519450 h 6858000"/>
              <a:gd name="connsiteX524" fmla="*/ 2399523 w 7369701"/>
              <a:gd name="connsiteY524" fmla="*/ 1428234 h 6858000"/>
              <a:gd name="connsiteX525" fmla="*/ 2224982 w 7369701"/>
              <a:gd name="connsiteY525" fmla="*/ 1826201 h 6858000"/>
              <a:gd name="connsiteX526" fmla="*/ 2096099 w 7369701"/>
              <a:gd name="connsiteY526" fmla="*/ 2345900 h 6858000"/>
              <a:gd name="connsiteX527" fmla="*/ 2283317 w 7369701"/>
              <a:gd name="connsiteY527" fmla="*/ 1796925 h 6858000"/>
              <a:gd name="connsiteX528" fmla="*/ 2399523 w 7369701"/>
              <a:gd name="connsiteY528" fmla="*/ 1428234 h 6858000"/>
              <a:gd name="connsiteX529" fmla="*/ 2448558 w 7369701"/>
              <a:gd name="connsiteY529" fmla="*/ 1373435 h 6858000"/>
              <a:gd name="connsiteX530" fmla="*/ 2312521 w 7369701"/>
              <a:gd name="connsiteY530" fmla="*/ 1806140 h 6858000"/>
              <a:gd name="connsiteX531" fmla="*/ 2127533 w 7369701"/>
              <a:gd name="connsiteY531" fmla="*/ 2348380 h 6858000"/>
              <a:gd name="connsiteX532" fmla="*/ 2358080 w 7369701"/>
              <a:gd name="connsiteY532" fmla="*/ 1866134 h 6858000"/>
              <a:gd name="connsiteX533" fmla="*/ 2407436 w 7369701"/>
              <a:gd name="connsiteY533" fmla="*/ 1651070 h 6858000"/>
              <a:gd name="connsiteX534" fmla="*/ 2448558 w 7369701"/>
              <a:gd name="connsiteY534" fmla="*/ 1373435 h 6858000"/>
              <a:gd name="connsiteX535" fmla="*/ 278707 w 7369701"/>
              <a:gd name="connsiteY535" fmla="*/ 1352270 h 6858000"/>
              <a:gd name="connsiteX536" fmla="*/ 321570 w 7369701"/>
              <a:gd name="connsiteY536" fmla="*/ 1861610 h 6858000"/>
              <a:gd name="connsiteX537" fmla="*/ 294281 w 7369701"/>
              <a:gd name="connsiteY537" fmla="*/ 1440658 h 6858000"/>
              <a:gd name="connsiteX538" fmla="*/ 278707 w 7369701"/>
              <a:gd name="connsiteY538" fmla="*/ 1352270 h 6858000"/>
              <a:gd name="connsiteX539" fmla="*/ 1423821 w 7369701"/>
              <a:gd name="connsiteY539" fmla="*/ 1351958 h 6858000"/>
              <a:gd name="connsiteX540" fmla="*/ 1638521 w 7369701"/>
              <a:gd name="connsiteY540" fmla="*/ 1908470 h 6858000"/>
              <a:gd name="connsiteX541" fmla="*/ 1754199 w 7369701"/>
              <a:gd name="connsiteY541" fmla="*/ 2149284 h 6858000"/>
              <a:gd name="connsiteX542" fmla="*/ 1908359 w 7369701"/>
              <a:gd name="connsiteY542" fmla="*/ 2364988 h 6858000"/>
              <a:gd name="connsiteX543" fmla="*/ 1647661 w 7369701"/>
              <a:gd name="connsiteY543" fmla="*/ 1825945 h 6858000"/>
              <a:gd name="connsiteX544" fmla="*/ 1423821 w 7369701"/>
              <a:gd name="connsiteY544" fmla="*/ 1351958 h 6858000"/>
              <a:gd name="connsiteX545" fmla="*/ 1431890 w 7369701"/>
              <a:gd name="connsiteY545" fmla="*/ 1306475 h 6858000"/>
              <a:gd name="connsiteX546" fmla="*/ 1507597 w 7369701"/>
              <a:gd name="connsiteY546" fmla="*/ 1446132 h 6858000"/>
              <a:gd name="connsiteX547" fmla="*/ 1674586 w 7369701"/>
              <a:gd name="connsiteY547" fmla="*/ 1813832 h 6858000"/>
              <a:gd name="connsiteX548" fmla="*/ 1815950 w 7369701"/>
              <a:gd name="connsiteY548" fmla="*/ 2128564 h 6858000"/>
              <a:gd name="connsiteX549" fmla="*/ 1984242 w 7369701"/>
              <a:gd name="connsiteY549" fmla="*/ 2430829 h 6858000"/>
              <a:gd name="connsiteX550" fmla="*/ 2014023 w 7369701"/>
              <a:gd name="connsiteY550" fmla="*/ 2450995 h 6858000"/>
              <a:gd name="connsiteX551" fmla="*/ 1747337 w 7369701"/>
              <a:gd name="connsiteY551" fmla="*/ 1855264 h 6858000"/>
              <a:gd name="connsiteX552" fmla="*/ 1533749 w 7369701"/>
              <a:gd name="connsiteY552" fmla="*/ 1478656 h 6858000"/>
              <a:gd name="connsiteX553" fmla="*/ 1431890 w 7369701"/>
              <a:gd name="connsiteY553" fmla="*/ 1306475 h 6858000"/>
              <a:gd name="connsiteX554" fmla="*/ 5052692 w 7369701"/>
              <a:gd name="connsiteY554" fmla="*/ 1292994 h 6858000"/>
              <a:gd name="connsiteX555" fmla="*/ 5200661 w 7369701"/>
              <a:gd name="connsiteY555" fmla="*/ 1635186 h 6858000"/>
              <a:gd name="connsiteX556" fmla="*/ 5297138 w 7369701"/>
              <a:gd name="connsiteY556" fmla="*/ 1906351 h 6858000"/>
              <a:gd name="connsiteX557" fmla="*/ 5052692 w 7369701"/>
              <a:gd name="connsiteY557" fmla="*/ 1292994 h 6858000"/>
              <a:gd name="connsiteX558" fmla="*/ 5009948 w 7369701"/>
              <a:gd name="connsiteY558" fmla="*/ 1273619 h 6858000"/>
              <a:gd name="connsiteX559" fmla="*/ 5121777 w 7369701"/>
              <a:gd name="connsiteY559" fmla="*/ 1654213 h 6858000"/>
              <a:gd name="connsiteX560" fmla="*/ 5293545 w 7369701"/>
              <a:gd name="connsiteY560" fmla="*/ 2072247 h 6858000"/>
              <a:gd name="connsiteX561" fmla="*/ 5294042 w 7369701"/>
              <a:gd name="connsiteY561" fmla="*/ 2065019 h 6858000"/>
              <a:gd name="connsiteX562" fmla="*/ 5171936 w 7369701"/>
              <a:gd name="connsiteY562" fmla="*/ 1647613 h 6858000"/>
              <a:gd name="connsiteX563" fmla="*/ 5009948 w 7369701"/>
              <a:gd name="connsiteY563" fmla="*/ 1273619 h 6858000"/>
              <a:gd name="connsiteX564" fmla="*/ 655236 w 7369701"/>
              <a:gd name="connsiteY564" fmla="*/ 1268632 h 6858000"/>
              <a:gd name="connsiteX565" fmla="*/ 839521 w 7369701"/>
              <a:gd name="connsiteY565" fmla="*/ 1685315 h 6858000"/>
              <a:gd name="connsiteX566" fmla="*/ 1109416 w 7369701"/>
              <a:gd name="connsiteY566" fmla="*/ 2061663 h 6858000"/>
              <a:gd name="connsiteX567" fmla="*/ 1298300 w 7369701"/>
              <a:gd name="connsiteY567" fmla="*/ 2247742 h 6858000"/>
              <a:gd name="connsiteX568" fmla="*/ 1125871 w 7369701"/>
              <a:gd name="connsiteY568" fmla="*/ 1989513 h 6858000"/>
              <a:gd name="connsiteX569" fmla="*/ 981574 w 7369701"/>
              <a:gd name="connsiteY569" fmla="*/ 1783157 h 6858000"/>
              <a:gd name="connsiteX570" fmla="*/ 922198 w 7369701"/>
              <a:gd name="connsiteY570" fmla="*/ 1677437 h 6858000"/>
              <a:gd name="connsiteX571" fmla="*/ 869293 w 7369701"/>
              <a:gd name="connsiteY571" fmla="*/ 1583214 h 6858000"/>
              <a:gd name="connsiteX572" fmla="*/ 751431 w 7369701"/>
              <a:gd name="connsiteY572" fmla="*/ 1405731 h 6858000"/>
              <a:gd name="connsiteX573" fmla="*/ 655236 w 7369701"/>
              <a:gd name="connsiteY573" fmla="*/ 1268632 h 6858000"/>
              <a:gd name="connsiteX574" fmla="*/ 6516292 w 7369701"/>
              <a:gd name="connsiteY574" fmla="*/ 1263064 h 6858000"/>
              <a:gd name="connsiteX575" fmla="*/ 5736320 w 7369701"/>
              <a:gd name="connsiteY575" fmla="*/ 1501803 h 6858000"/>
              <a:gd name="connsiteX576" fmla="*/ 6516292 w 7369701"/>
              <a:gd name="connsiteY576" fmla="*/ 1263064 h 6858000"/>
              <a:gd name="connsiteX577" fmla="*/ 291466 w 7369701"/>
              <a:gd name="connsiteY577" fmla="*/ 1250369 h 6858000"/>
              <a:gd name="connsiteX578" fmla="*/ 323180 w 7369701"/>
              <a:gd name="connsiteY578" fmla="*/ 1435283 h 6858000"/>
              <a:gd name="connsiteX579" fmla="*/ 349381 w 7369701"/>
              <a:gd name="connsiteY579" fmla="*/ 1875041 h 6858000"/>
              <a:gd name="connsiteX580" fmla="*/ 374363 w 7369701"/>
              <a:gd name="connsiteY580" fmla="*/ 1506494 h 6858000"/>
              <a:gd name="connsiteX581" fmla="*/ 302168 w 7369701"/>
              <a:gd name="connsiteY581" fmla="*/ 1274495 h 6858000"/>
              <a:gd name="connsiteX582" fmla="*/ 291466 w 7369701"/>
              <a:gd name="connsiteY582" fmla="*/ 1250369 h 6858000"/>
              <a:gd name="connsiteX583" fmla="*/ 678222 w 7369701"/>
              <a:gd name="connsiteY583" fmla="*/ 1248670 h 6858000"/>
              <a:gd name="connsiteX584" fmla="*/ 775536 w 7369701"/>
              <a:gd name="connsiteY584" fmla="*/ 1388015 h 6858000"/>
              <a:gd name="connsiteX585" fmla="*/ 894529 w 7369701"/>
              <a:gd name="connsiteY585" fmla="*/ 1567739 h 6858000"/>
              <a:gd name="connsiteX586" fmla="*/ 948000 w 7369701"/>
              <a:gd name="connsiteY586" fmla="*/ 1663088 h 6858000"/>
              <a:gd name="connsiteX587" fmla="*/ 1006812 w 7369701"/>
              <a:gd name="connsiteY587" fmla="*/ 1767683 h 6858000"/>
              <a:gd name="connsiteX588" fmla="*/ 1149133 w 7369701"/>
              <a:gd name="connsiteY588" fmla="*/ 1971513 h 6858000"/>
              <a:gd name="connsiteX589" fmla="*/ 1333952 w 7369701"/>
              <a:gd name="connsiteY589" fmla="*/ 2251620 h 6858000"/>
              <a:gd name="connsiteX590" fmla="*/ 1337329 w 7369701"/>
              <a:gd name="connsiteY590" fmla="*/ 2258350 h 6858000"/>
              <a:gd name="connsiteX591" fmla="*/ 1014726 w 7369701"/>
              <a:gd name="connsiteY591" fmla="*/ 1615556 h 6858000"/>
              <a:gd name="connsiteX592" fmla="*/ 678222 w 7369701"/>
              <a:gd name="connsiteY592" fmla="*/ 1248670 h 6858000"/>
              <a:gd name="connsiteX593" fmla="*/ 6691602 w 7369701"/>
              <a:gd name="connsiteY593" fmla="*/ 1140573 h 6858000"/>
              <a:gd name="connsiteX594" fmla="*/ 6571100 w 7369701"/>
              <a:gd name="connsiteY594" fmla="*/ 1183662 h 6858000"/>
              <a:gd name="connsiteX595" fmla="*/ 6241687 w 7369701"/>
              <a:gd name="connsiteY595" fmla="*/ 1257600 h 6858000"/>
              <a:gd name="connsiteX596" fmla="*/ 5693009 w 7369701"/>
              <a:gd name="connsiteY596" fmla="*/ 1478256 h 6858000"/>
              <a:gd name="connsiteX597" fmla="*/ 6548420 w 7369701"/>
              <a:gd name="connsiteY597" fmla="*/ 1214599 h 6858000"/>
              <a:gd name="connsiteX598" fmla="*/ 6605473 w 7369701"/>
              <a:gd name="connsiteY598" fmla="*/ 1184686 h 6858000"/>
              <a:gd name="connsiteX599" fmla="*/ 6691602 w 7369701"/>
              <a:gd name="connsiteY599" fmla="*/ 1140573 h 6858000"/>
              <a:gd name="connsiteX600" fmla="*/ 4002475 w 7369701"/>
              <a:gd name="connsiteY600" fmla="*/ 1037802 h 6858000"/>
              <a:gd name="connsiteX601" fmla="*/ 4000324 w 7369701"/>
              <a:gd name="connsiteY601" fmla="*/ 1039362 h 6858000"/>
              <a:gd name="connsiteX602" fmla="*/ 4002862 w 7369701"/>
              <a:gd name="connsiteY602" fmla="*/ 1042866 h 6858000"/>
              <a:gd name="connsiteX603" fmla="*/ 4002475 w 7369701"/>
              <a:gd name="connsiteY603" fmla="*/ 1037802 h 6858000"/>
              <a:gd name="connsiteX604" fmla="*/ 506322 w 7369701"/>
              <a:gd name="connsiteY604" fmla="*/ 1020997 h 6858000"/>
              <a:gd name="connsiteX605" fmla="*/ 533068 w 7369701"/>
              <a:gd name="connsiteY605" fmla="*/ 1029409 h 6858000"/>
              <a:gd name="connsiteX606" fmla="*/ 1232525 w 7369701"/>
              <a:gd name="connsiteY606" fmla="*/ 1804675 h 6858000"/>
              <a:gd name="connsiteX607" fmla="*/ 1388858 w 7369701"/>
              <a:gd name="connsiteY607" fmla="*/ 2368011 h 6858000"/>
              <a:gd name="connsiteX608" fmla="*/ 1384098 w 7369701"/>
              <a:gd name="connsiteY608" fmla="*/ 2378125 h 6858000"/>
              <a:gd name="connsiteX609" fmla="*/ 1425393 w 7369701"/>
              <a:gd name="connsiteY609" fmla="*/ 2589124 h 6858000"/>
              <a:gd name="connsiteX610" fmla="*/ 1424001 w 7369701"/>
              <a:gd name="connsiteY610" fmla="*/ 2597541 h 6858000"/>
              <a:gd name="connsiteX611" fmla="*/ 2152729 w 7369701"/>
              <a:gd name="connsiteY611" fmla="*/ 2864487 h 6858000"/>
              <a:gd name="connsiteX612" fmla="*/ 2020609 w 7369701"/>
              <a:gd name="connsiteY612" fmla="*/ 2539671 h 6858000"/>
              <a:gd name="connsiteX613" fmla="*/ 2018920 w 7369701"/>
              <a:gd name="connsiteY613" fmla="*/ 2536309 h 6858000"/>
              <a:gd name="connsiteX614" fmla="*/ 1342441 w 7369701"/>
              <a:gd name="connsiteY614" fmla="*/ 1173017 h 6858000"/>
              <a:gd name="connsiteX615" fmla="*/ 1367925 w 7369701"/>
              <a:gd name="connsiteY615" fmla="*/ 1135648 h 6858000"/>
              <a:gd name="connsiteX616" fmla="*/ 1771401 w 7369701"/>
              <a:gd name="connsiteY616" fmla="*/ 1806673 h 6858000"/>
              <a:gd name="connsiteX617" fmla="*/ 1972385 w 7369701"/>
              <a:gd name="connsiteY617" fmla="*/ 2198735 h 6858000"/>
              <a:gd name="connsiteX618" fmla="*/ 2040892 w 7369701"/>
              <a:gd name="connsiteY618" fmla="*/ 2405205 h 6858000"/>
              <a:gd name="connsiteX619" fmla="*/ 2131689 w 7369701"/>
              <a:gd name="connsiteY619" fmla="*/ 1936926 h 6858000"/>
              <a:gd name="connsiteX620" fmla="*/ 2454820 w 7369701"/>
              <a:gd name="connsiteY620" fmla="*/ 1248808 h 6858000"/>
              <a:gd name="connsiteX621" fmla="*/ 2492512 w 7369701"/>
              <a:gd name="connsiteY621" fmla="*/ 1302920 h 6858000"/>
              <a:gd name="connsiteX622" fmla="*/ 2081216 w 7369701"/>
              <a:gd name="connsiteY622" fmla="*/ 2527513 h 6858000"/>
              <a:gd name="connsiteX623" fmla="*/ 2081211 w 7369701"/>
              <a:gd name="connsiteY623" fmla="*/ 2528916 h 6858000"/>
              <a:gd name="connsiteX624" fmla="*/ 2199067 w 7369701"/>
              <a:gd name="connsiteY624" fmla="*/ 2884061 h 6858000"/>
              <a:gd name="connsiteX625" fmla="*/ 3192586 w 7369701"/>
              <a:gd name="connsiteY625" fmla="*/ 3411496 h 6858000"/>
              <a:gd name="connsiteX626" fmla="*/ 3182620 w 7369701"/>
              <a:gd name="connsiteY626" fmla="*/ 3483279 h 6858000"/>
              <a:gd name="connsiteX627" fmla="*/ 2435119 w 7369701"/>
              <a:gd name="connsiteY627" fmla="*/ 3080173 h 6858000"/>
              <a:gd name="connsiteX628" fmla="*/ 2410152 w 7369701"/>
              <a:gd name="connsiteY628" fmla="*/ 3063751 h 6858000"/>
              <a:gd name="connsiteX629" fmla="*/ 2408099 w 7369701"/>
              <a:gd name="connsiteY629" fmla="*/ 3064403 h 6858000"/>
              <a:gd name="connsiteX630" fmla="*/ 2407218 w 7369701"/>
              <a:gd name="connsiteY630" fmla="*/ 3070324 h 6858000"/>
              <a:gd name="connsiteX631" fmla="*/ 2380138 w 7369701"/>
              <a:gd name="connsiteY631" fmla="*/ 3099341 h 6858000"/>
              <a:gd name="connsiteX632" fmla="*/ 1765923 w 7369701"/>
              <a:gd name="connsiteY632" fmla="*/ 3581043 h 6858000"/>
              <a:gd name="connsiteX633" fmla="*/ 1702258 w 7369701"/>
              <a:gd name="connsiteY633" fmla="*/ 3612286 h 6858000"/>
              <a:gd name="connsiteX634" fmla="*/ 1538370 w 7369701"/>
              <a:gd name="connsiteY634" fmla="*/ 3811804 h 6858000"/>
              <a:gd name="connsiteX635" fmla="*/ 542867 w 7369701"/>
              <a:gd name="connsiteY635" fmla="*/ 4944092 h 6858000"/>
              <a:gd name="connsiteX636" fmla="*/ 515800 w 7369701"/>
              <a:gd name="connsiteY636" fmla="*/ 4862180 h 6858000"/>
              <a:gd name="connsiteX637" fmla="*/ 909145 w 7369701"/>
              <a:gd name="connsiteY637" fmla="*/ 4199225 h 6858000"/>
              <a:gd name="connsiteX638" fmla="*/ 1214067 w 7369701"/>
              <a:gd name="connsiteY638" fmla="*/ 3908561 h 6858000"/>
              <a:gd name="connsiteX639" fmla="*/ 640967 w 7369701"/>
              <a:gd name="connsiteY639" fmla="*/ 4105601 h 6858000"/>
              <a:gd name="connsiteX640" fmla="*/ 112563 w 7369701"/>
              <a:gd name="connsiteY640" fmla="*/ 4396952 h 6858000"/>
              <a:gd name="connsiteX641" fmla="*/ 0 w 7369701"/>
              <a:gd name="connsiteY641" fmla="*/ 4466006 h 6858000"/>
              <a:gd name="connsiteX642" fmla="*/ 0 w 7369701"/>
              <a:gd name="connsiteY642" fmla="*/ 4233763 h 6858000"/>
              <a:gd name="connsiteX643" fmla="*/ 36881 w 7369701"/>
              <a:gd name="connsiteY643" fmla="*/ 4200118 h 6858000"/>
              <a:gd name="connsiteX644" fmla="*/ 910534 w 7369701"/>
              <a:gd name="connsiteY644" fmla="*/ 3629753 h 6858000"/>
              <a:gd name="connsiteX645" fmla="*/ 1578717 w 7369701"/>
              <a:gd name="connsiteY645" fmla="*/ 3575982 h 6858000"/>
              <a:gd name="connsiteX646" fmla="*/ 2338780 w 7369701"/>
              <a:gd name="connsiteY646" fmla="*/ 3033725 h 6858000"/>
              <a:gd name="connsiteX647" fmla="*/ 1807991 w 7369701"/>
              <a:gd name="connsiteY647" fmla="*/ 2807184 h 6858000"/>
              <a:gd name="connsiteX648" fmla="*/ 1416358 w 7369701"/>
              <a:gd name="connsiteY648" fmla="*/ 3112571 h 6858000"/>
              <a:gd name="connsiteX649" fmla="*/ 939066 w 7369701"/>
              <a:gd name="connsiteY649" fmla="*/ 3378798 h 6858000"/>
              <a:gd name="connsiteX650" fmla="*/ 115099 w 7369701"/>
              <a:gd name="connsiteY650" fmla="*/ 3607650 h 6858000"/>
              <a:gd name="connsiteX651" fmla="*/ 97284 w 7369701"/>
              <a:gd name="connsiteY651" fmla="*/ 3520393 h 6858000"/>
              <a:gd name="connsiteX652" fmla="*/ 922050 w 7369701"/>
              <a:gd name="connsiteY652" fmla="*/ 3074867 h 6858000"/>
              <a:gd name="connsiteX653" fmla="*/ 1405265 w 7369701"/>
              <a:gd name="connsiteY653" fmla="*/ 3016319 h 6858000"/>
              <a:gd name="connsiteX654" fmla="*/ 1407512 w 7369701"/>
              <a:gd name="connsiteY654" fmla="*/ 3018001 h 6858000"/>
              <a:gd name="connsiteX655" fmla="*/ 1726266 w 7369701"/>
              <a:gd name="connsiteY655" fmla="*/ 2777274 h 6858000"/>
              <a:gd name="connsiteX656" fmla="*/ 625390 w 7369701"/>
              <a:gd name="connsiteY656" fmla="*/ 2514541 h 6858000"/>
              <a:gd name="connsiteX657" fmla="*/ 619799 w 7369701"/>
              <a:gd name="connsiteY657" fmla="*/ 2527180 h 6858000"/>
              <a:gd name="connsiteX658" fmla="*/ 310030 w 7369701"/>
              <a:gd name="connsiteY658" fmla="*/ 2771818 h 6858000"/>
              <a:gd name="connsiteX659" fmla="*/ 173877 w 7369701"/>
              <a:gd name="connsiteY659" fmla="*/ 2937056 h 6858000"/>
              <a:gd name="connsiteX660" fmla="*/ 77889 w 7369701"/>
              <a:gd name="connsiteY660" fmla="*/ 3138440 h 6858000"/>
              <a:gd name="connsiteX661" fmla="*/ 0 w 7369701"/>
              <a:gd name="connsiteY661" fmla="*/ 3271395 h 6858000"/>
              <a:gd name="connsiteX662" fmla="*/ 0 w 7369701"/>
              <a:gd name="connsiteY662" fmla="*/ 3153002 h 6858000"/>
              <a:gd name="connsiteX663" fmla="*/ 2386 w 7369701"/>
              <a:gd name="connsiteY663" fmla="*/ 3149203 h 6858000"/>
              <a:gd name="connsiteX664" fmla="*/ 89753 w 7369701"/>
              <a:gd name="connsiteY664" fmla="*/ 2987702 h 6858000"/>
              <a:gd name="connsiteX665" fmla="*/ 76869 w 7369701"/>
              <a:gd name="connsiteY665" fmla="*/ 3005404 h 6858000"/>
              <a:gd name="connsiteX666" fmla="*/ 32049 w 7369701"/>
              <a:gd name="connsiteY666" fmla="*/ 3065814 h 6858000"/>
              <a:gd name="connsiteX667" fmla="*/ 0 w 7369701"/>
              <a:gd name="connsiteY667" fmla="*/ 3108744 h 6858000"/>
              <a:gd name="connsiteX668" fmla="*/ 0 w 7369701"/>
              <a:gd name="connsiteY668" fmla="*/ 3058059 h 6858000"/>
              <a:gd name="connsiteX669" fmla="*/ 7610 w 7369701"/>
              <a:gd name="connsiteY669" fmla="*/ 3047889 h 6858000"/>
              <a:gd name="connsiteX670" fmla="*/ 52419 w 7369701"/>
              <a:gd name="connsiteY670" fmla="*/ 2987479 h 6858000"/>
              <a:gd name="connsiteX671" fmla="*/ 59142 w 7369701"/>
              <a:gd name="connsiteY671" fmla="*/ 2978488 h 6858000"/>
              <a:gd name="connsiteX672" fmla="*/ 0 w 7369701"/>
              <a:gd name="connsiteY672" fmla="*/ 3015334 h 6858000"/>
              <a:gd name="connsiteX673" fmla="*/ 0 w 7369701"/>
              <a:gd name="connsiteY673" fmla="*/ 2914286 h 6858000"/>
              <a:gd name="connsiteX674" fmla="*/ 36383 w 7369701"/>
              <a:gd name="connsiteY674" fmla="*/ 2901128 h 6858000"/>
              <a:gd name="connsiteX675" fmla="*/ 156329 w 7369701"/>
              <a:gd name="connsiteY675" fmla="*/ 2840533 h 6858000"/>
              <a:gd name="connsiteX676" fmla="*/ 358355 w 7369701"/>
              <a:gd name="connsiteY676" fmla="*/ 2620471 h 6858000"/>
              <a:gd name="connsiteX677" fmla="*/ 510577 w 7369701"/>
              <a:gd name="connsiteY677" fmla="*/ 2501244 h 6858000"/>
              <a:gd name="connsiteX678" fmla="*/ 211967 w 7369701"/>
              <a:gd name="connsiteY678" fmla="*/ 2479171 h 6858000"/>
              <a:gd name="connsiteX679" fmla="*/ 0 w 7369701"/>
              <a:gd name="connsiteY679" fmla="*/ 2476398 h 6858000"/>
              <a:gd name="connsiteX680" fmla="*/ 0 w 7369701"/>
              <a:gd name="connsiteY680" fmla="*/ 2389189 h 6858000"/>
              <a:gd name="connsiteX681" fmla="*/ 103062 w 7369701"/>
              <a:gd name="connsiteY681" fmla="*/ 2389518 h 6858000"/>
              <a:gd name="connsiteX682" fmla="*/ 510734 w 7369701"/>
              <a:gd name="connsiteY682" fmla="*/ 2416201 h 6858000"/>
              <a:gd name="connsiteX683" fmla="*/ 279257 w 7369701"/>
              <a:gd name="connsiteY683" fmla="*/ 2092102 h 6858000"/>
              <a:gd name="connsiteX684" fmla="*/ 65265 w 7369701"/>
              <a:gd name="connsiteY684" fmla="*/ 2006049 h 6858000"/>
              <a:gd name="connsiteX685" fmla="*/ 0 w 7369701"/>
              <a:gd name="connsiteY685" fmla="*/ 1982532 h 6858000"/>
              <a:gd name="connsiteX686" fmla="*/ 0 w 7369701"/>
              <a:gd name="connsiteY686" fmla="*/ 1912789 h 6858000"/>
              <a:gd name="connsiteX687" fmla="*/ 97460 w 7369701"/>
              <a:gd name="connsiteY687" fmla="*/ 1953725 h 6858000"/>
              <a:gd name="connsiteX688" fmla="*/ 221272 w 7369701"/>
              <a:gd name="connsiteY688" fmla="*/ 1980766 h 6858000"/>
              <a:gd name="connsiteX689" fmla="*/ 116765 w 7369701"/>
              <a:gd name="connsiteY689" fmla="*/ 1911033 h 6858000"/>
              <a:gd name="connsiteX690" fmla="*/ 16405 w 7369701"/>
              <a:gd name="connsiteY690" fmla="*/ 1803412 h 6858000"/>
              <a:gd name="connsiteX691" fmla="*/ 0 w 7369701"/>
              <a:gd name="connsiteY691" fmla="*/ 1784777 h 6858000"/>
              <a:gd name="connsiteX692" fmla="*/ 0 w 7369701"/>
              <a:gd name="connsiteY692" fmla="*/ 1740082 h 6858000"/>
              <a:gd name="connsiteX693" fmla="*/ 39394 w 7369701"/>
              <a:gd name="connsiteY693" fmla="*/ 1784856 h 6858000"/>
              <a:gd name="connsiteX694" fmla="*/ 135813 w 7369701"/>
              <a:gd name="connsiteY694" fmla="*/ 1888838 h 6858000"/>
              <a:gd name="connsiteX695" fmla="*/ 242575 w 7369701"/>
              <a:gd name="connsiteY695" fmla="*/ 1958841 h 6858000"/>
              <a:gd name="connsiteX696" fmla="*/ 82197 w 7369701"/>
              <a:gd name="connsiteY696" fmla="*/ 1754826 h 6858000"/>
              <a:gd name="connsiteX697" fmla="*/ 0 w 7369701"/>
              <a:gd name="connsiteY697" fmla="*/ 1679650 h 6858000"/>
              <a:gd name="connsiteX698" fmla="*/ 0 w 7369701"/>
              <a:gd name="connsiteY698" fmla="*/ 1602463 h 6858000"/>
              <a:gd name="connsiteX699" fmla="*/ 84689 w 7369701"/>
              <a:gd name="connsiteY699" fmla="*/ 1677442 h 6858000"/>
              <a:gd name="connsiteX700" fmla="*/ 298437 w 7369701"/>
              <a:gd name="connsiteY700" fmla="*/ 1968019 h 6858000"/>
              <a:gd name="connsiteX701" fmla="*/ 227269 w 7369701"/>
              <a:gd name="connsiteY701" fmla="*/ 1114064 h 6858000"/>
              <a:gd name="connsiteX702" fmla="*/ 248003 w 7369701"/>
              <a:gd name="connsiteY702" fmla="*/ 1089613 h 6858000"/>
              <a:gd name="connsiteX703" fmla="*/ 427020 w 7369701"/>
              <a:gd name="connsiteY703" fmla="*/ 1619803 h 6858000"/>
              <a:gd name="connsiteX704" fmla="*/ 340345 w 7369701"/>
              <a:gd name="connsiteY704" fmla="*/ 2027739 h 6858000"/>
              <a:gd name="connsiteX705" fmla="*/ 360865 w 7369701"/>
              <a:gd name="connsiteY705" fmla="*/ 2044827 h 6858000"/>
              <a:gd name="connsiteX706" fmla="*/ 560414 w 7369701"/>
              <a:gd name="connsiteY706" fmla="*/ 2421457 h 6858000"/>
              <a:gd name="connsiteX707" fmla="*/ 1359703 w 7369701"/>
              <a:gd name="connsiteY707" fmla="*/ 2578554 h 6858000"/>
              <a:gd name="connsiteX708" fmla="*/ 1359422 w 7369701"/>
              <a:gd name="connsiteY708" fmla="*/ 2577994 h 6858000"/>
              <a:gd name="connsiteX709" fmla="*/ 828701 w 7369701"/>
              <a:gd name="connsiteY709" fmla="*/ 1839520 h 6858000"/>
              <a:gd name="connsiteX710" fmla="*/ 494427 w 7369701"/>
              <a:gd name="connsiteY710" fmla="*/ 1092333 h 6858000"/>
              <a:gd name="connsiteX711" fmla="*/ 506322 w 7369701"/>
              <a:gd name="connsiteY711" fmla="*/ 1020997 h 6858000"/>
              <a:gd name="connsiteX712" fmla="*/ 4570198 w 7369701"/>
              <a:gd name="connsiteY712" fmla="*/ 978081 h 6858000"/>
              <a:gd name="connsiteX713" fmla="*/ 4523691 w 7369701"/>
              <a:gd name="connsiteY713" fmla="*/ 1127776 h 6858000"/>
              <a:gd name="connsiteX714" fmla="*/ 4509875 w 7369701"/>
              <a:gd name="connsiteY714" fmla="*/ 1167552 h 6858000"/>
              <a:gd name="connsiteX715" fmla="*/ 4478168 w 7369701"/>
              <a:gd name="connsiteY715" fmla="*/ 1260735 h 6858000"/>
              <a:gd name="connsiteX716" fmla="*/ 4409309 w 7369701"/>
              <a:gd name="connsiteY716" fmla="*/ 1666996 h 6858000"/>
              <a:gd name="connsiteX717" fmla="*/ 4370031 w 7369701"/>
              <a:gd name="connsiteY717" fmla="*/ 1955666 h 6858000"/>
              <a:gd name="connsiteX718" fmla="*/ 4570198 w 7369701"/>
              <a:gd name="connsiteY718" fmla="*/ 978081 h 6858000"/>
              <a:gd name="connsiteX719" fmla="*/ 4557898 w 7369701"/>
              <a:gd name="connsiteY719" fmla="*/ 900011 h 6858000"/>
              <a:gd name="connsiteX720" fmla="*/ 4344840 w 7369701"/>
              <a:gd name="connsiteY720" fmla="*/ 1922038 h 6858000"/>
              <a:gd name="connsiteX721" fmla="*/ 4378710 w 7369701"/>
              <a:gd name="connsiteY721" fmla="*/ 1665516 h 6858000"/>
              <a:gd name="connsiteX722" fmla="*/ 4448798 w 7369701"/>
              <a:gd name="connsiteY722" fmla="*/ 1253024 h 6858000"/>
              <a:gd name="connsiteX723" fmla="*/ 4480315 w 7369701"/>
              <a:gd name="connsiteY723" fmla="*/ 1158454 h 6858000"/>
              <a:gd name="connsiteX724" fmla="*/ 4494133 w 7369701"/>
              <a:gd name="connsiteY724" fmla="*/ 1118676 h 6858000"/>
              <a:gd name="connsiteX725" fmla="*/ 4557898 w 7369701"/>
              <a:gd name="connsiteY725" fmla="*/ 900011 h 6858000"/>
              <a:gd name="connsiteX726" fmla="*/ 5870151 w 7369701"/>
              <a:gd name="connsiteY726" fmla="*/ 898890 h 6858000"/>
              <a:gd name="connsiteX727" fmla="*/ 5861335 w 7369701"/>
              <a:gd name="connsiteY727" fmla="*/ 899177 h 6858000"/>
              <a:gd name="connsiteX728" fmla="*/ 5843702 w 7369701"/>
              <a:gd name="connsiteY728" fmla="*/ 899748 h 6858000"/>
              <a:gd name="connsiteX729" fmla="*/ 5651107 w 7369701"/>
              <a:gd name="connsiteY729" fmla="*/ 920306 h 6858000"/>
              <a:gd name="connsiteX730" fmla="*/ 5459407 w 7369701"/>
              <a:gd name="connsiteY730" fmla="*/ 940975 h 6858000"/>
              <a:gd name="connsiteX731" fmla="*/ 5374846 w 7369701"/>
              <a:gd name="connsiteY731" fmla="*/ 941988 h 6858000"/>
              <a:gd name="connsiteX732" fmla="*/ 5256105 w 7369701"/>
              <a:gd name="connsiteY732" fmla="*/ 945632 h 6858000"/>
              <a:gd name="connsiteX733" fmla="*/ 5107071 w 7369701"/>
              <a:gd name="connsiteY733" fmla="*/ 969720 h 6858000"/>
              <a:gd name="connsiteX734" fmla="*/ 4998681 w 7369701"/>
              <a:gd name="connsiteY734" fmla="*/ 988771 h 6858000"/>
              <a:gd name="connsiteX735" fmla="*/ 5870151 w 7369701"/>
              <a:gd name="connsiteY735" fmla="*/ 898890 h 6858000"/>
              <a:gd name="connsiteX736" fmla="*/ 5504425 w 7369701"/>
              <a:gd name="connsiteY736" fmla="*/ 848067 h 6858000"/>
              <a:gd name="connsiteX737" fmla="*/ 4968849 w 7369701"/>
              <a:gd name="connsiteY737" fmla="*/ 962318 h 6858000"/>
              <a:gd name="connsiteX738" fmla="*/ 5104039 w 7369701"/>
              <a:gd name="connsiteY738" fmla="*/ 940634 h 6858000"/>
              <a:gd name="connsiteX739" fmla="*/ 5256311 w 7369701"/>
              <a:gd name="connsiteY739" fmla="*/ 916490 h 6858000"/>
              <a:gd name="connsiteX740" fmla="*/ 5377381 w 7369701"/>
              <a:gd name="connsiteY740" fmla="*/ 912671 h 6858000"/>
              <a:gd name="connsiteX741" fmla="*/ 5460148 w 7369701"/>
              <a:gd name="connsiteY741" fmla="*/ 911442 h 6858000"/>
              <a:gd name="connsiteX742" fmla="*/ 5648971 w 7369701"/>
              <a:gd name="connsiteY742" fmla="*/ 891331 h 6858000"/>
              <a:gd name="connsiteX743" fmla="*/ 5844807 w 7369701"/>
              <a:gd name="connsiteY743" fmla="*/ 870718 h 6858000"/>
              <a:gd name="connsiteX744" fmla="*/ 5862975 w 7369701"/>
              <a:gd name="connsiteY744" fmla="*/ 869756 h 6858000"/>
              <a:gd name="connsiteX745" fmla="*/ 5920887 w 7369701"/>
              <a:gd name="connsiteY745" fmla="*/ 865929 h 6858000"/>
              <a:gd name="connsiteX746" fmla="*/ 5504425 w 7369701"/>
              <a:gd name="connsiteY746" fmla="*/ 848067 h 6858000"/>
              <a:gd name="connsiteX747" fmla="*/ 3607114 w 7369701"/>
              <a:gd name="connsiteY747" fmla="*/ 467441 h 6858000"/>
              <a:gd name="connsiteX748" fmla="*/ 3296242 w 7369701"/>
              <a:gd name="connsiteY748" fmla="*/ 807991 h 6858000"/>
              <a:gd name="connsiteX749" fmla="*/ 3174674 w 7369701"/>
              <a:gd name="connsiteY749" fmla="*/ 919759 h 6858000"/>
              <a:gd name="connsiteX750" fmla="*/ 3042978 w 7369701"/>
              <a:gd name="connsiteY750" fmla="*/ 1054894 h 6858000"/>
              <a:gd name="connsiteX751" fmla="*/ 2968914 w 7369701"/>
              <a:gd name="connsiteY751" fmla="*/ 1133756 h 6858000"/>
              <a:gd name="connsiteX752" fmla="*/ 3103823 w 7369701"/>
              <a:gd name="connsiteY752" fmla="*/ 1026814 h 6858000"/>
              <a:gd name="connsiteX753" fmla="*/ 3607114 w 7369701"/>
              <a:gd name="connsiteY753" fmla="*/ 467441 h 6858000"/>
              <a:gd name="connsiteX754" fmla="*/ 3744487 w 7369701"/>
              <a:gd name="connsiteY754" fmla="*/ 383136 h 6858000"/>
              <a:gd name="connsiteX755" fmla="*/ 3970213 w 7369701"/>
              <a:gd name="connsiteY755" fmla="*/ 995559 h 6858000"/>
              <a:gd name="connsiteX756" fmla="*/ 3744487 w 7369701"/>
              <a:gd name="connsiteY756" fmla="*/ 383136 h 6858000"/>
              <a:gd name="connsiteX757" fmla="*/ 3624562 w 7369701"/>
              <a:gd name="connsiteY757" fmla="*/ 367041 h 6858000"/>
              <a:gd name="connsiteX758" fmla="*/ 3489712 w 7369701"/>
              <a:gd name="connsiteY758" fmla="*/ 485386 h 6858000"/>
              <a:gd name="connsiteX759" fmla="*/ 3182994 w 7369701"/>
              <a:gd name="connsiteY759" fmla="*/ 828265 h 6858000"/>
              <a:gd name="connsiteX760" fmla="*/ 2892114 w 7369701"/>
              <a:gd name="connsiteY760" fmla="*/ 1172635 h 6858000"/>
              <a:gd name="connsiteX761" fmla="*/ 3021459 w 7369701"/>
              <a:gd name="connsiteY761" fmla="*/ 1035385 h 6858000"/>
              <a:gd name="connsiteX762" fmla="*/ 3153873 w 7369701"/>
              <a:gd name="connsiteY762" fmla="*/ 898971 h 6858000"/>
              <a:gd name="connsiteX763" fmla="*/ 3276511 w 7369701"/>
              <a:gd name="connsiteY763" fmla="*/ 786423 h 6858000"/>
              <a:gd name="connsiteX764" fmla="*/ 3584154 w 7369701"/>
              <a:gd name="connsiteY764" fmla="*/ 448218 h 6858000"/>
              <a:gd name="connsiteX765" fmla="*/ 3624562 w 7369701"/>
              <a:gd name="connsiteY765" fmla="*/ 367041 h 6858000"/>
              <a:gd name="connsiteX766" fmla="*/ 3766672 w 7369701"/>
              <a:gd name="connsiteY766" fmla="*/ 359429 h 6858000"/>
              <a:gd name="connsiteX767" fmla="*/ 3996338 w 7369701"/>
              <a:gd name="connsiteY767" fmla="*/ 968237 h 6858000"/>
              <a:gd name="connsiteX768" fmla="*/ 3766672 w 7369701"/>
              <a:gd name="connsiteY768" fmla="*/ 359429 h 6858000"/>
              <a:gd name="connsiteX769" fmla="*/ 5805386 w 7369701"/>
              <a:gd name="connsiteY769" fmla="*/ 239240 h 6858000"/>
              <a:gd name="connsiteX770" fmla="*/ 5736947 w 7369701"/>
              <a:gd name="connsiteY770" fmla="*/ 261367 h 6858000"/>
              <a:gd name="connsiteX771" fmla="*/ 5427012 w 7369701"/>
              <a:gd name="connsiteY771" fmla="*/ 311272 h 6858000"/>
              <a:gd name="connsiteX772" fmla="*/ 5147818 w 7369701"/>
              <a:gd name="connsiteY772" fmla="*/ 322112 h 6858000"/>
              <a:gd name="connsiteX773" fmla="*/ 5060854 w 7369701"/>
              <a:gd name="connsiteY773" fmla="*/ 311882 h 6858000"/>
              <a:gd name="connsiteX774" fmla="*/ 4945989 w 7369701"/>
              <a:gd name="connsiteY774" fmla="*/ 300516 h 6858000"/>
              <a:gd name="connsiteX775" fmla="*/ 5410479 w 7369701"/>
              <a:gd name="connsiteY775" fmla="*/ 348434 h 6858000"/>
              <a:gd name="connsiteX776" fmla="*/ 5805386 w 7369701"/>
              <a:gd name="connsiteY776" fmla="*/ 239240 h 6858000"/>
              <a:gd name="connsiteX777" fmla="*/ 5905192 w 7369701"/>
              <a:gd name="connsiteY777" fmla="*/ 163079 h 6858000"/>
              <a:gd name="connsiteX778" fmla="*/ 5865655 w 7369701"/>
              <a:gd name="connsiteY778" fmla="*/ 171901 h 6858000"/>
              <a:gd name="connsiteX779" fmla="*/ 5259740 w 7369701"/>
              <a:gd name="connsiteY779" fmla="*/ 257013 h 6858000"/>
              <a:gd name="connsiteX780" fmla="*/ 5208466 w 7369701"/>
              <a:gd name="connsiteY780" fmla="*/ 257550 h 6858000"/>
              <a:gd name="connsiteX781" fmla="*/ 4980204 w 7369701"/>
              <a:gd name="connsiteY781" fmla="*/ 271903 h 6858000"/>
              <a:gd name="connsiteX782" fmla="*/ 5068068 w 7369701"/>
              <a:gd name="connsiteY782" fmla="*/ 282244 h 6858000"/>
              <a:gd name="connsiteX783" fmla="*/ 5153231 w 7369701"/>
              <a:gd name="connsiteY783" fmla="*/ 292240 h 6858000"/>
              <a:gd name="connsiteX784" fmla="*/ 5426491 w 7369701"/>
              <a:gd name="connsiteY784" fmla="*/ 281128 h 6858000"/>
              <a:gd name="connsiteX785" fmla="*/ 5731212 w 7369701"/>
              <a:gd name="connsiteY785" fmla="*/ 231951 h 6858000"/>
              <a:gd name="connsiteX786" fmla="*/ 5905192 w 7369701"/>
              <a:gd name="connsiteY786" fmla="*/ 163079 h 6858000"/>
              <a:gd name="connsiteX787" fmla="*/ 5944437 w 7369701"/>
              <a:gd name="connsiteY787" fmla="*/ 113829 h 6858000"/>
              <a:gd name="connsiteX788" fmla="*/ 5825032 w 7369701"/>
              <a:gd name="connsiteY788" fmla="*/ 146405 h 6858000"/>
              <a:gd name="connsiteX789" fmla="*/ 4955599 w 7369701"/>
              <a:gd name="connsiteY789" fmla="*/ 247008 h 6858000"/>
              <a:gd name="connsiteX790" fmla="*/ 5210104 w 7369701"/>
              <a:gd name="connsiteY790" fmla="*/ 228123 h 6858000"/>
              <a:gd name="connsiteX791" fmla="*/ 5261015 w 7369701"/>
              <a:gd name="connsiteY791" fmla="*/ 227087 h 6858000"/>
              <a:gd name="connsiteX792" fmla="*/ 5861181 w 7369701"/>
              <a:gd name="connsiteY792" fmla="*/ 143093 h 6858000"/>
              <a:gd name="connsiteX793" fmla="*/ 5961252 w 7369701"/>
              <a:gd name="connsiteY793" fmla="*/ 114820 h 6858000"/>
              <a:gd name="connsiteX794" fmla="*/ 5944437 w 7369701"/>
              <a:gd name="connsiteY794" fmla="*/ 113829 h 6858000"/>
              <a:gd name="connsiteX795" fmla="*/ 3882765 w 7369701"/>
              <a:gd name="connsiteY795" fmla="*/ 0 h 6858000"/>
              <a:gd name="connsiteX796" fmla="*/ 3995099 w 7369701"/>
              <a:gd name="connsiteY796" fmla="*/ 0 h 6858000"/>
              <a:gd name="connsiteX797" fmla="*/ 4163818 w 7369701"/>
              <a:gd name="connsiteY797" fmla="*/ 234104 h 6858000"/>
              <a:gd name="connsiteX798" fmla="*/ 4172099 w 7369701"/>
              <a:gd name="connsiteY798" fmla="*/ 234207 h 6858000"/>
              <a:gd name="connsiteX799" fmla="*/ 4784282 w 7369701"/>
              <a:gd name="connsiteY799" fmla="*/ 276561 h 6858000"/>
              <a:gd name="connsiteX800" fmla="*/ 4801687 w 7369701"/>
              <a:gd name="connsiteY800" fmla="*/ 267764 h 6858000"/>
              <a:gd name="connsiteX801" fmla="*/ 6082788 w 7369701"/>
              <a:gd name="connsiteY801" fmla="*/ 64119 h 6858000"/>
              <a:gd name="connsiteX802" fmla="*/ 6099442 w 7369701"/>
              <a:gd name="connsiteY802" fmla="*/ 82568 h 6858000"/>
              <a:gd name="connsiteX803" fmla="*/ 4804137 w 7369701"/>
              <a:gd name="connsiteY803" fmla="*/ 320931 h 6858000"/>
              <a:gd name="connsiteX804" fmla="*/ 4227047 w 7369701"/>
              <a:gd name="connsiteY804" fmla="*/ 313415 h 6858000"/>
              <a:gd name="connsiteX805" fmla="*/ 4346041 w 7369701"/>
              <a:gd name="connsiteY805" fmla="*/ 456086 h 6858000"/>
              <a:gd name="connsiteX806" fmla="*/ 4870967 w 7369701"/>
              <a:gd name="connsiteY806" fmla="*/ 963061 h 6858000"/>
              <a:gd name="connsiteX807" fmla="*/ 4889647 w 7369701"/>
              <a:gd name="connsiteY807" fmla="*/ 957147 h 6858000"/>
              <a:gd name="connsiteX808" fmla="*/ 5422504 w 7369701"/>
              <a:gd name="connsiteY808" fmla="*/ 805191 h 6858000"/>
              <a:gd name="connsiteX809" fmla="*/ 6087656 w 7369701"/>
              <a:gd name="connsiteY809" fmla="*/ 826703 h 6858000"/>
              <a:gd name="connsiteX810" fmla="*/ 6058717 w 7369701"/>
              <a:gd name="connsiteY810" fmla="*/ 865992 h 6858000"/>
              <a:gd name="connsiteX811" fmla="*/ 4974153 w 7369701"/>
              <a:gd name="connsiteY811" fmla="*/ 1045456 h 6858000"/>
              <a:gd name="connsiteX812" fmla="*/ 5627835 w 7369701"/>
              <a:gd name="connsiteY812" fmla="*/ 1472077 h 6858000"/>
              <a:gd name="connsiteX813" fmla="*/ 5629817 w 7369701"/>
              <a:gd name="connsiteY813" fmla="*/ 1471412 h 6858000"/>
              <a:gd name="connsiteX814" fmla="*/ 5634124 w 7369701"/>
              <a:gd name="connsiteY814" fmla="*/ 1470572 h 6858000"/>
              <a:gd name="connsiteX815" fmla="*/ 5755832 w 7369701"/>
              <a:gd name="connsiteY815" fmla="*/ 1383886 h 6858000"/>
              <a:gd name="connsiteX816" fmla="*/ 6014186 w 7369701"/>
              <a:gd name="connsiteY816" fmla="*/ 1279799 h 6858000"/>
              <a:gd name="connsiteX817" fmla="*/ 6901619 w 7369701"/>
              <a:gd name="connsiteY817" fmla="*/ 1047874 h 6858000"/>
              <a:gd name="connsiteX818" fmla="*/ 6931566 w 7369701"/>
              <a:gd name="connsiteY818" fmla="*/ 1062034 h 6858000"/>
              <a:gd name="connsiteX819" fmla="*/ 5790982 w 7369701"/>
              <a:gd name="connsiteY819" fmla="*/ 1561380 h 6858000"/>
              <a:gd name="connsiteX820" fmla="*/ 6188971 w 7369701"/>
              <a:gd name="connsiteY820" fmla="*/ 1755168 h 6858000"/>
              <a:gd name="connsiteX821" fmla="*/ 6202446 w 7369701"/>
              <a:gd name="connsiteY821" fmla="*/ 1752268 h 6858000"/>
              <a:gd name="connsiteX822" fmla="*/ 7179560 w 7369701"/>
              <a:gd name="connsiteY822" fmla="*/ 1467551 h 6858000"/>
              <a:gd name="connsiteX823" fmla="*/ 7158730 w 7369701"/>
              <a:gd name="connsiteY823" fmla="*/ 1507835 h 6858000"/>
              <a:gd name="connsiteX824" fmla="*/ 6326959 w 7369701"/>
              <a:gd name="connsiteY824" fmla="*/ 1817686 h 6858000"/>
              <a:gd name="connsiteX825" fmla="*/ 6537433 w 7369701"/>
              <a:gd name="connsiteY825" fmla="*/ 1907790 h 6858000"/>
              <a:gd name="connsiteX826" fmla="*/ 6550221 w 7369701"/>
              <a:gd name="connsiteY826" fmla="*/ 1910729 h 6858000"/>
              <a:gd name="connsiteX827" fmla="*/ 6964438 w 7369701"/>
              <a:gd name="connsiteY827" fmla="*/ 2209505 h 6858000"/>
              <a:gd name="connsiteX828" fmla="*/ 7367862 w 7369701"/>
              <a:gd name="connsiteY828" fmla="*/ 2806833 h 6858000"/>
              <a:gd name="connsiteX829" fmla="*/ 7364329 w 7369701"/>
              <a:gd name="connsiteY829" fmla="*/ 2826907 h 6858000"/>
              <a:gd name="connsiteX830" fmla="*/ 7290545 w 7369701"/>
              <a:gd name="connsiteY830" fmla="*/ 2850663 h 6858000"/>
              <a:gd name="connsiteX831" fmla="*/ 6472036 w 7369701"/>
              <a:gd name="connsiteY831" fmla="*/ 1959003 h 6858000"/>
              <a:gd name="connsiteX832" fmla="*/ 5792897 w 7369701"/>
              <a:gd name="connsiteY832" fmla="*/ 1647747 h 6858000"/>
              <a:gd name="connsiteX833" fmla="*/ 5842751 w 7369701"/>
              <a:gd name="connsiteY833" fmla="*/ 1816112 h 6858000"/>
              <a:gd name="connsiteX834" fmla="*/ 5847424 w 7369701"/>
              <a:gd name="connsiteY834" fmla="*/ 1815776 h 6858000"/>
              <a:gd name="connsiteX835" fmla="*/ 6399821 w 7369701"/>
              <a:gd name="connsiteY835" fmla="*/ 2344799 h 6858000"/>
              <a:gd name="connsiteX836" fmla="*/ 6323232 w 7369701"/>
              <a:gd name="connsiteY836" fmla="*/ 2389634 h 6858000"/>
              <a:gd name="connsiteX837" fmla="*/ 5942958 w 7369701"/>
              <a:gd name="connsiteY837" fmla="*/ 2077708 h 6858000"/>
              <a:gd name="connsiteX838" fmla="*/ 5921559 w 7369701"/>
              <a:gd name="connsiteY838" fmla="*/ 2378596 h 6858000"/>
              <a:gd name="connsiteX839" fmla="*/ 5817651 w 7369701"/>
              <a:gd name="connsiteY839" fmla="*/ 3023919 h 6858000"/>
              <a:gd name="connsiteX840" fmla="*/ 5729634 w 7369701"/>
              <a:gd name="connsiteY840" fmla="*/ 3051849 h 6858000"/>
              <a:gd name="connsiteX841" fmla="*/ 5611018 w 7369701"/>
              <a:gd name="connsiteY841" fmla="*/ 2316769 h 6858000"/>
              <a:gd name="connsiteX842" fmla="*/ 5687608 w 7369701"/>
              <a:gd name="connsiteY842" fmla="*/ 2039972 h 6858000"/>
              <a:gd name="connsiteX843" fmla="*/ 5657554 w 7369701"/>
              <a:gd name="connsiteY843" fmla="*/ 1576445 h 6858000"/>
              <a:gd name="connsiteX844" fmla="*/ 5150475 w 7369701"/>
              <a:gd name="connsiteY844" fmla="*/ 1274012 h 6858000"/>
              <a:gd name="connsiteX845" fmla="*/ 5349142 w 7369701"/>
              <a:gd name="connsiteY845" fmla="*/ 2204405 h 6858000"/>
              <a:gd name="connsiteX846" fmla="*/ 5262214 w 7369701"/>
              <a:gd name="connsiteY846" fmla="*/ 2233836 h 6858000"/>
              <a:gd name="connsiteX847" fmla="*/ 4981539 w 7369701"/>
              <a:gd name="connsiteY847" fmla="*/ 1542201 h 6858000"/>
              <a:gd name="connsiteX848" fmla="*/ 4958461 w 7369701"/>
              <a:gd name="connsiteY848" fmla="*/ 1136957 h 6858000"/>
              <a:gd name="connsiteX849" fmla="*/ 4655015 w 7369701"/>
              <a:gd name="connsiteY849" fmla="*/ 891426 h 6858000"/>
              <a:gd name="connsiteX850" fmla="*/ 4348002 w 7369701"/>
              <a:gd name="connsiteY850" fmla="*/ 2205895 h 6858000"/>
              <a:gd name="connsiteX851" fmla="*/ 4262250 w 7369701"/>
              <a:gd name="connsiteY851" fmla="*/ 2219972 h 6858000"/>
              <a:gd name="connsiteX852" fmla="*/ 4550611 w 7369701"/>
              <a:gd name="connsiteY852" fmla="*/ 817540 h 6858000"/>
              <a:gd name="connsiteX853" fmla="*/ 4564418 w 7369701"/>
              <a:gd name="connsiteY853" fmla="*/ 808293 h 6858000"/>
              <a:gd name="connsiteX854" fmla="*/ 4266388 w 7369701"/>
              <a:gd name="connsiteY854" fmla="*/ 500083 h 6858000"/>
              <a:gd name="connsiteX855" fmla="*/ 4032842 w 7369701"/>
              <a:gd name="connsiteY855" fmla="*/ 211809 h 6858000"/>
              <a:gd name="connsiteX856" fmla="*/ 3882765 w 7369701"/>
              <a:gd name="connsiteY856" fmla="*/ 0 h 6858000"/>
              <a:gd name="connsiteX857" fmla="*/ 3721337 w 7369701"/>
              <a:gd name="connsiteY857" fmla="*/ 0 h 6858000"/>
              <a:gd name="connsiteX858" fmla="*/ 3797544 w 7369701"/>
              <a:gd name="connsiteY858" fmla="*/ 0 h 6858000"/>
              <a:gd name="connsiteX859" fmla="*/ 3775734 w 7369701"/>
              <a:gd name="connsiteY859" fmla="*/ 95131 h 6858000"/>
              <a:gd name="connsiteX860" fmla="*/ 3724807 w 7369701"/>
              <a:gd name="connsiteY860" fmla="*/ 272257 h 6858000"/>
              <a:gd name="connsiteX861" fmla="*/ 3726844 w 7369701"/>
              <a:gd name="connsiteY861" fmla="*/ 282988 h 6858000"/>
              <a:gd name="connsiteX862" fmla="*/ 3742664 w 7369701"/>
              <a:gd name="connsiteY862" fmla="*/ 279918 h 6858000"/>
              <a:gd name="connsiteX863" fmla="*/ 4103910 w 7369701"/>
              <a:gd name="connsiteY863" fmla="*/ 1161917 h 6858000"/>
              <a:gd name="connsiteX864" fmla="*/ 4020269 w 7369701"/>
              <a:gd name="connsiteY864" fmla="*/ 1200406 h 6858000"/>
              <a:gd name="connsiteX865" fmla="*/ 3674882 w 7369701"/>
              <a:gd name="connsiteY865" fmla="*/ 488524 h 6858000"/>
              <a:gd name="connsiteX866" fmla="*/ 3132682 w 7369701"/>
              <a:gd name="connsiteY866" fmla="*/ 1072284 h 6858000"/>
              <a:gd name="connsiteX867" fmla="*/ 2716346 w 7369701"/>
              <a:gd name="connsiteY867" fmla="*/ 1276376 h 6858000"/>
              <a:gd name="connsiteX868" fmla="*/ 2716772 w 7369701"/>
              <a:gd name="connsiteY868" fmla="*/ 1255462 h 6858000"/>
              <a:gd name="connsiteX869" fmla="*/ 3471096 w 7369701"/>
              <a:gd name="connsiteY869" fmla="*/ 437072 h 6858000"/>
              <a:gd name="connsiteX870" fmla="*/ 3639057 w 7369701"/>
              <a:gd name="connsiteY870" fmla="*/ 286334 h 6858000"/>
              <a:gd name="connsiteX871" fmla="*/ 3640309 w 7369701"/>
              <a:gd name="connsiteY871" fmla="*/ 284664 h 6858000"/>
              <a:gd name="connsiteX872" fmla="*/ 3646022 w 7369701"/>
              <a:gd name="connsiteY872" fmla="*/ 276711 h 6858000"/>
              <a:gd name="connsiteX873" fmla="*/ 3707943 w 7369701"/>
              <a:gd name="connsiteY873" fmla="*/ 65958 h 6858000"/>
              <a:gd name="connsiteX874" fmla="*/ 3721337 w 7369701"/>
              <a:gd name="connsiteY874" fmla="*/ 0 h 6858000"/>
              <a:gd name="connsiteX875" fmla="*/ 2867960 w 7369701"/>
              <a:gd name="connsiteY875" fmla="*/ 0 h 6858000"/>
              <a:gd name="connsiteX876" fmla="*/ 2926351 w 7369701"/>
              <a:gd name="connsiteY876" fmla="*/ 0 h 6858000"/>
              <a:gd name="connsiteX877" fmla="*/ 2902823 w 7369701"/>
              <a:gd name="connsiteY877" fmla="*/ 262929 h 6858000"/>
              <a:gd name="connsiteX878" fmla="*/ 2940663 w 7369701"/>
              <a:gd name="connsiteY878" fmla="*/ 140884 h 6858000"/>
              <a:gd name="connsiteX879" fmla="*/ 2947039 w 7369701"/>
              <a:gd name="connsiteY879" fmla="*/ 122524 h 6858000"/>
              <a:gd name="connsiteX880" fmla="*/ 2984316 w 7369701"/>
              <a:gd name="connsiteY880" fmla="*/ 0 h 6858000"/>
              <a:gd name="connsiteX881" fmla="*/ 3016114 w 7369701"/>
              <a:gd name="connsiteY881" fmla="*/ 0 h 6858000"/>
              <a:gd name="connsiteX882" fmla="*/ 2979949 w 7369701"/>
              <a:gd name="connsiteY882" fmla="*/ 119274 h 6858000"/>
              <a:gd name="connsiteX883" fmla="*/ 3023879 w 7369701"/>
              <a:gd name="connsiteY883" fmla="*/ 0 h 6858000"/>
              <a:gd name="connsiteX884" fmla="*/ 3105400 w 7369701"/>
              <a:gd name="connsiteY884" fmla="*/ 0 h 6858000"/>
              <a:gd name="connsiteX885" fmla="*/ 3094669 w 7369701"/>
              <a:gd name="connsiteY885" fmla="*/ 30308 h 6858000"/>
              <a:gd name="connsiteX886" fmla="*/ 2901945 w 7369701"/>
              <a:gd name="connsiteY886" fmla="*/ 466538 h 6858000"/>
              <a:gd name="connsiteX887" fmla="*/ 2815209 w 7369701"/>
              <a:gd name="connsiteY887" fmla="*/ 497361 h 6858000"/>
              <a:gd name="connsiteX888" fmla="*/ 2844845 w 7369701"/>
              <a:gd name="connsiteY888" fmla="*/ 127638 h 6858000"/>
              <a:gd name="connsiteX889" fmla="*/ 2867960 w 7369701"/>
              <a:gd name="connsiteY889" fmla="*/ 0 h 6858000"/>
              <a:gd name="connsiteX890" fmla="*/ 1057230 w 7369701"/>
              <a:gd name="connsiteY890" fmla="*/ 0 h 6858000"/>
              <a:gd name="connsiteX891" fmla="*/ 1111003 w 7369701"/>
              <a:gd name="connsiteY891" fmla="*/ 0 h 6858000"/>
              <a:gd name="connsiteX892" fmla="*/ 1125553 w 7369701"/>
              <a:gd name="connsiteY892" fmla="*/ 52588 h 6858000"/>
              <a:gd name="connsiteX893" fmla="*/ 1304276 w 7369701"/>
              <a:gd name="connsiteY893" fmla="*/ 476275 h 6858000"/>
              <a:gd name="connsiteX894" fmla="*/ 1492066 w 7369701"/>
              <a:gd name="connsiteY894" fmla="*/ 886333 h 6858000"/>
              <a:gd name="connsiteX895" fmla="*/ 1423698 w 7369701"/>
              <a:gd name="connsiteY895" fmla="*/ 710817 h 6858000"/>
              <a:gd name="connsiteX896" fmla="*/ 1357609 w 7369701"/>
              <a:gd name="connsiteY896" fmla="*/ 532892 h 6858000"/>
              <a:gd name="connsiteX897" fmla="*/ 1309550 w 7369701"/>
              <a:gd name="connsiteY897" fmla="*/ 374031 h 6858000"/>
              <a:gd name="connsiteX898" fmla="*/ 1193673 w 7369701"/>
              <a:gd name="connsiteY898" fmla="*/ 49533 h 6858000"/>
              <a:gd name="connsiteX899" fmla="*/ 1164391 w 7369701"/>
              <a:gd name="connsiteY899" fmla="*/ 0 h 6858000"/>
              <a:gd name="connsiteX900" fmla="*/ 1200666 w 7369701"/>
              <a:gd name="connsiteY900" fmla="*/ 0 h 6858000"/>
              <a:gd name="connsiteX901" fmla="*/ 1223408 w 7369701"/>
              <a:gd name="connsiteY901" fmla="*/ 38996 h 6858000"/>
              <a:gd name="connsiteX902" fmla="*/ 1339635 w 7369701"/>
              <a:gd name="connsiteY902" fmla="*/ 365517 h 6858000"/>
              <a:gd name="connsiteX903" fmla="*/ 1387469 w 7369701"/>
              <a:gd name="connsiteY903" fmla="*/ 523079 h 6858000"/>
              <a:gd name="connsiteX904" fmla="*/ 1452685 w 7369701"/>
              <a:gd name="connsiteY904" fmla="*/ 699806 h 6858000"/>
              <a:gd name="connsiteX905" fmla="*/ 1492092 w 7369701"/>
              <a:gd name="connsiteY905" fmla="*/ 800424 h 6858000"/>
              <a:gd name="connsiteX906" fmla="*/ 1455302 w 7369701"/>
              <a:gd name="connsiteY906" fmla="*/ 632913 h 6858000"/>
              <a:gd name="connsiteX907" fmla="*/ 1222336 w 7369701"/>
              <a:gd name="connsiteY907" fmla="*/ 9480 h 6858000"/>
              <a:gd name="connsiteX908" fmla="*/ 1214634 w 7369701"/>
              <a:gd name="connsiteY908" fmla="*/ 0 h 6858000"/>
              <a:gd name="connsiteX909" fmla="*/ 1289827 w 7369701"/>
              <a:gd name="connsiteY909" fmla="*/ 0 h 6858000"/>
              <a:gd name="connsiteX910" fmla="*/ 1321076 w 7369701"/>
              <a:gd name="connsiteY910" fmla="*/ 59722 h 6858000"/>
              <a:gd name="connsiteX911" fmla="*/ 1512579 w 7369701"/>
              <a:gd name="connsiteY911" fmla="*/ 626441 h 6858000"/>
              <a:gd name="connsiteX912" fmla="*/ 1506076 w 7369701"/>
              <a:gd name="connsiteY912" fmla="*/ 1089289 h 6858000"/>
              <a:gd name="connsiteX913" fmla="*/ 1486346 w 7369701"/>
              <a:gd name="connsiteY913" fmla="*/ 1079919 h 6858000"/>
              <a:gd name="connsiteX914" fmla="*/ 1070511 w 7369701"/>
              <a:gd name="connsiteY914" fmla="*/ 48609 h 6858000"/>
              <a:gd name="connsiteX915" fmla="*/ 1057230 w 7369701"/>
              <a:gd name="connsiteY915" fmla="*/ 0 h 6858000"/>
              <a:gd name="connsiteX916" fmla="*/ 43151 w 7369701"/>
              <a:gd name="connsiteY916" fmla="*/ 0 h 6858000"/>
              <a:gd name="connsiteX917" fmla="*/ 95283 w 7369701"/>
              <a:gd name="connsiteY917" fmla="*/ 0 h 6858000"/>
              <a:gd name="connsiteX918" fmla="*/ 300708 w 7369701"/>
              <a:gd name="connsiteY918" fmla="*/ 154571 h 6858000"/>
              <a:gd name="connsiteX919" fmla="*/ 530414 w 7369701"/>
              <a:gd name="connsiteY919" fmla="*/ 354673 h 6858000"/>
              <a:gd name="connsiteX920" fmla="*/ 333785 w 7369701"/>
              <a:gd name="connsiteY920" fmla="*/ 161564 h 6858000"/>
              <a:gd name="connsiteX921" fmla="*/ 147005 w 7369701"/>
              <a:gd name="connsiteY921" fmla="*/ 0 h 6858000"/>
              <a:gd name="connsiteX922" fmla="*/ 272509 w 7369701"/>
              <a:gd name="connsiteY922" fmla="*/ 0 h 6858000"/>
              <a:gd name="connsiteX923" fmla="*/ 326276 w 7369701"/>
              <a:gd name="connsiteY923" fmla="*/ 45847 h 6858000"/>
              <a:gd name="connsiteX924" fmla="*/ 823759 w 7369701"/>
              <a:gd name="connsiteY924" fmla="*/ 574145 h 6858000"/>
              <a:gd name="connsiteX925" fmla="*/ 811254 w 7369701"/>
              <a:gd name="connsiteY925" fmla="*/ 665546 h 6858000"/>
              <a:gd name="connsiteX926" fmla="*/ 154042 w 7369701"/>
              <a:gd name="connsiteY926" fmla="*/ 261522 h 6858000"/>
              <a:gd name="connsiteX927" fmla="*/ 13550 w 7369701"/>
              <a:gd name="connsiteY927" fmla="*/ 158423 h 6858000"/>
              <a:gd name="connsiteX928" fmla="*/ 0 w 7369701"/>
              <a:gd name="connsiteY928" fmla="*/ 146618 h 6858000"/>
              <a:gd name="connsiteX929" fmla="*/ 0 w 7369701"/>
              <a:gd name="connsiteY929" fmla="*/ 59161 h 6858000"/>
              <a:gd name="connsiteX930" fmla="*/ 45427 w 7369701"/>
              <a:gd name="connsiteY930" fmla="*/ 101078 h 6858000"/>
              <a:gd name="connsiteX931" fmla="*/ 630103 w 7369701"/>
              <a:gd name="connsiteY931" fmla="*/ 485885 h 6858000"/>
              <a:gd name="connsiteX932" fmla="*/ 532040 w 7369701"/>
              <a:gd name="connsiteY932" fmla="*/ 399359 h 6858000"/>
              <a:gd name="connsiteX933" fmla="*/ 517618 w 7369701"/>
              <a:gd name="connsiteY933" fmla="*/ 385726 h 6858000"/>
              <a:gd name="connsiteX934" fmla="*/ 285074 w 7369701"/>
              <a:gd name="connsiteY934" fmla="*/ 182755 h 6858000"/>
              <a:gd name="connsiteX935" fmla="*/ 43151 w 7369701"/>
              <a:gd name="connsiteY93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Lst>
            <a:rect l="l" t="t" r="r" b="b"/>
            <a:pathLst>
              <a:path w="7369701" h="6858000">
                <a:moveTo>
                  <a:pt x="369702" y="6712169"/>
                </a:moveTo>
                <a:lnTo>
                  <a:pt x="366575" y="6715556"/>
                </a:lnTo>
                <a:cubicBezTo>
                  <a:pt x="367954" y="6715031"/>
                  <a:pt x="369326" y="6714512"/>
                  <a:pt x="371637" y="6713954"/>
                </a:cubicBezTo>
                <a:lnTo>
                  <a:pt x="369702" y="6712169"/>
                </a:lnTo>
                <a:close/>
                <a:moveTo>
                  <a:pt x="1019354" y="6315006"/>
                </a:moveTo>
                <a:cubicBezTo>
                  <a:pt x="847231" y="6483030"/>
                  <a:pt x="636234" y="6599053"/>
                  <a:pt x="441046" y="6691153"/>
                </a:cubicBezTo>
                <a:cubicBezTo>
                  <a:pt x="668934" y="6613112"/>
                  <a:pt x="947819" y="6494377"/>
                  <a:pt x="1019354" y="6315006"/>
                </a:cubicBezTo>
                <a:close/>
                <a:moveTo>
                  <a:pt x="991680" y="6298413"/>
                </a:moveTo>
                <a:cubicBezTo>
                  <a:pt x="775775" y="6396465"/>
                  <a:pt x="575302" y="6507871"/>
                  <a:pt x="409060" y="6671470"/>
                </a:cubicBezTo>
                <a:cubicBezTo>
                  <a:pt x="603834" y="6580783"/>
                  <a:pt x="817655" y="6465584"/>
                  <a:pt x="991680" y="6298413"/>
                </a:cubicBezTo>
                <a:close/>
                <a:moveTo>
                  <a:pt x="103333" y="5699602"/>
                </a:moveTo>
                <a:cubicBezTo>
                  <a:pt x="133282" y="5726353"/>
                  <a:pt x="175725" y="5762843"/>
                  <a:pt x="233938" y="5809416"/>
                </a:cubicBezTo>
                <a:cubicBezTo>
                  <a:pt x="390802" y="5935412"/>
                  <a:pt x="652575" y="6145703"/>
                  <a:pt x="883580" y="6180710"/>
                </a:cubicBezTo>
                <a:cubicBezTo>
                  <a:pt x="736829" y="6133021"/>
                  <a:pt x="610173" y="6040280"/>
                  <a:pt x="487337" y="5950182"/>
                </a:cubicBezTo>
                <a:cubicBezTo>
                  <a:pt x="443670" y="5917932"/>
                  <a:pt x="398584" y="5885270"/>
                  <a:pt x="354051" y="5854912"/>
                </a:cubicBezTo>
                <a:cubicBezTo>
                  <a:pt x="302352" y="5819720"/>
                  <a:pt x="247963" y="5787429"/>
                  <a:pt x="195436" y="5755068"/>
                </a:cubicBezTo>
                <a:lnTo>
                  <a:pt x="103333" y="5699602"/>
                </a:lnTo>
                <a:close/>
                <a:moveTo>
                  <a:pt x="5539432" y="5642928"/>
                </a:moveTo>
                <a:cubicBezTo>
                  <a:pt x="5544304" y="5659969"/>
                  <a:pt x="5549664" y="5677449"/>
                  <a:pt x="5555462" y="5694454"/>
                </a:cubicBezTo>
                <a:cubicBezTo>
                  <a:pt x="5631122" y="5909386"/>
                  <a:pt x="5731219" y="6118228"/>
                  <a:pt x="5828270" y="6320663"/>
                </a:cubicBezTo>
                <a:cubicBezTo>
                  <a:pt x="5868407" y="6404290"/>
                  <a:pt x="5908582" y="6488842"/>
                  <a:pt x="5947416" y="6574846"/>
                </a:cubicBezTo>
                <a:cubicBezTo>
                  <a:pt x="5894674" y="6327329"/>
                  <a:pt x="5793018" y="5718484"/>
                  <a:pt x="5539432" y="5642928"/>
                </a:cubicBezTo>
                <a:close/>
                <a:moveTo>
                  <a:pt x="51253" y="5631825"/>
                </a:moveTo>
                <a:lnTo>
                  <a:pt x="211622" y="5728803"/>
                </a:lnTo>
                <a:cubicBezTo>
                  <a:pt x="264592" y="5760684"/>
                  <a:pt x="319013" y="5793908"/>
                  <a:pt x="371652" y="5829062"/>
                </a:cubicBezTo>
                <a:cubicBezTo>
                  <a:pt x="417589" y="5859824"/>
                  <a:pt x="462230" y="5892964"/>
                  <a:pt x="505903" y="5925221"/>
                </a:cubicBezTo>
                <a:cubicBezTo>
                  <a:pt x="628246" y="6014875"/>
                  <a:pt x="754907" y="6107611"/>
                  <a:pt x="899240" y="6153068"/>
                </a:cubicBezTo>
                <a:cubicBezTo>
                  <a:pt x="928476" y="6162153"/>
                  <a:pt x="958088" y="6168887"/>
                  <a:pt x="988114" y="6174204"/>
                </a:cubicBezTo>
                <a:cubicBezTo>
                  <a:pt x="943280" y="6136411"/>
                  <a:pt x="896194" y="6100100"/>
                  <a:pt x="845971" y="6067177"/>
                </a:cubicBezTo>
                <a:cubicBezTo>
                  <a:pt x="720131" y="5983257"/>
                  <a:pt x="580034" y="5915740"/>
                  <a:pt x="448057" y="5841376"/>
                </a:cubicBezTo>
                <a:cubicBezTo>
                  <a:pt x="341781" y="5780886"/>
                  <a:pt x="90319" y="5630263"/>
                  <a:pt x="51253" y="5631825"/>
                </a:cubicBezTo>
                <a:close/>
                <a:moveTo>
                  <a:pt x="2606687" y="5630718"/>
                </a:moveTo>
                <a:cubicBezTo>
                  <a:pt x="2484040" y="5952782"/>
                  <a:pt x="2550772" y="6305470"/>
                  <a:pt x="2645658" y="6640259"/>
                </a:cubicBezTo>
                <a:cubicBezTo>
                  <a:pt x="2605413" y="6320984"/>
                  <a:pt x="2566733" y="5970903"/>
                  <a:pt x="2606687" y="5630718"/>
                </a:cubicBezTo>
                <a:close/>
                <a:moveTo>
                  <a:pt x="3642057" y="5573487"/>
                </a:moveTo>
                <a:cubicBezTo>
                  <a:pt x="3639338" y="5575453"/>
                  <a:pt x="3635693" y="5577466"/>
                  <a:pt x="3632981" y="5579437"/>
                </a:cubicBezTo>
                <a:cubicBezTo>
                  <a:pt x="3509182" y="5674738"/>
                  <a:pt x="3441993" y="5811556"/>
                  <a:pt x="3382436" y="5952726"/>
                </a:cubicBezTo>
                <a:cubicBezTo>
                  <a:pt x="3286719" y="6179641"/>
                  <a:pt x="3231101" y="6419386"/>
                  <a:pt x="3191929" y="6662669"/>
                </a:cubicBezTo>
                <a:cubicBezTo>
                  <a:pt x="3237125" y="6465250"/>
                  <a:pt x="3296425" y="6271000"/>
                  <a:pt x="3369898" y="6081771"/>
                </a:cubicBezTo>
                <a:cubicBezTo>
                  <a:pt x="3454377" y="5865084"/>
                  <a:pt x="3540614" y="5703753"/>
                  <a:pt x="3642057" y="5573487"/>
                </a:cubicBezTo>
                <a:close/>
                <a:moveTo>
                  <a:pt x="2650666" y="5530686"/>
                </a:moveTo>
                <a:cubicBezTo>
                  <a:pt x="2650695" y="5531619"/>
                  <a:pt x="2650695" y="5531619"/>
                  <a:pt x="2650249" y="5532101"/>
                </a:cubicBezTo>
                <a:cubicBezTo>
                  <a:pt x="2594633" y="5864991"/>
                  <a:pt x="2624834" y="6212617"/>
                  <a:pt x="2663808" y="6535215"/>
                </a:cubicBezTo>
                <a:cubicBezTo>
                  <a:pt x="2664345" y="6401062"/>
                  <a:pt x="2664881" y="6266909"/>
                  <a:pt x="2665418" y="6132756"/>
                </a:cubicBezTo>
                <a:cubicBezTo>
                  <a:pt x="2666315" y="5945493"/>
                  <a:pt x="2661038" y="5743579"/>
                  <a:pt x="2650666" y="5530686"/>
                </a:cubicBezTo>
                <a:close/>
                <a:moveTo>
                  <a:pt x="2680277" y="5479204"/>
                </a:moveTo>
                <a:cubicBezTo>
                  <a:pt x="2679826" y="5479692"/>
                  <a:pt x="2679381" y="5480173"/>
                  <a:pt x="2678972" y="5481582"/>
                </a:cubicBezTo>
                <a:cubicBezTo>
                  <a:pt x="2691463" y="5712555"/>
                  <a:pt x="2697451" y="5932139"/>
                  <a:pt x="2696666" y="6133836"/>
                </a:cubicBezTo>
                <a:lnTo>
                  <a:pt x="2695769" y="6390955"/>
                </a:lnTo>
                <a:cubicBezTo>
                  <a:pt x="2712509" y="6297144"/>
                  <a:pt x="2727840" y="6202916"/>
                  <a:pt x="2739893" y="6108357"/>
                </a:cubicBezTo>
                <a:cubicBezTo>
                  <a:pt x="2767348" y="5886500"/>
                  <a:pt x="2737035" y="5687445"/>
                  <a:pt x="2680277" y="5479204"/>
                </a:cubicBezTo>
                <a:close/>
                <a:moveTo>
                  <a:pt x="1132195" y="5467980"/>
                </a:moveTo>
                <a:cubicBezTo>
                  <a:pt x="1313054" y="5495211"/>
                  <a:pt x="1494925" y="5512628"/>
                  <a:pt x="1679056" y="5516907"/>
                </a:cubicBezTo>
                <a:cubicBezTo>
                  <a:pt x="1838007" y="5520331"/>
                  <a:pt x="1983050" y="5490313"/>
                  <a:pt x="2128648" y="5474249"/>
                </a:cubicBezTo>
                <a:cubicBezTo>
                  <a:pt x="2028248" y="5467548"/>
                  <a:pt x="1925543" y="5473055"/>
                  <a:pt x="1825619" y="5478447"/>
                </a:cubicBezTo>
                <a:lnTo>
                  <a:pt x="1737798" y="5483353"/>
                </a:lnTo>
                <a:cubicBezTo>
                  <a:pt x="1536509" y="5492800"/>
                  <a:pt x="1332771" y="5487439"/>
                  <a:pt x="1132195" y="5467980"/>
                </a:cubicBezTo>
                <a:close/>
                <a:moveTo>
                  <a:pt x="1456157" y="5371404"/>
                </a:moveTo>
                <a:cubicBezTo>
                  <a:pt x="1385125" y="5373535"/>
                  <a:pt x="1314200" y="5378444"/>
                  <a:pt x="1244432" y="5385601"/>
                </a:cubicBezTo>
                <a:cubicBezTo>
                  <a:pt x="1151404" y="5395142"/>
                  <a:pt x="1060429" y="5408677"/>
                  <a:pt x="973990" y="5424940"/>
                </a:cubicBezTo>
                <a:cubicBezTo>
                  <a:pt x="1017323" y="5425535"/>
                  <a:pt x="1061253" y="5429367"/>
                  <a:pt x="1103809" y="5433720"/>
                </a:cubicBezTo>
                <a:lnTo>
                  <a:pt x="1123454" y="5435727"/>
                </a:lnTo>
                <a:cubicBezTo>
                  <a:pt x="1326373" y="5455563"/>
                  <a:pt x="1533386" y="5461253"/>
                  <a:pt x="1737017" y="5452183"/>
                </a:cubicBezTo>
                <a:lnTo>
                  <a:pt x="1824397" y="5447757"/>
                </a:lnTo>
                <a:cubicBezTo>
                  <a:pt x="1905266" y="5443590"/>
                  <a:pt x="1987993" y="5439352"/>
                  <a:pt x="2070059" y="5441660"/>
                </a:cubicBezTo>
                <a:cubicBezTo>
                  <a:pt x="1883310" y="5383634"/>
                  <a:pt x="1669251" y="5365013"/>
                  <a:pt x="1456157" y="5371404"/>
                </a:cubicBezTo>
                <a:close/>
                <a:moveTo>
                  <a:pt x="4988186" y="5216467"/>
                </a:moveTo>
                <a:cubicBezTo>
                  <a:pt x="4914642" y="5275764"/>
                  <a:pt x="4843105" y="5338703"/>
                  <a:pt x="4777334" y="5406072"/>
                </a:cubicBezTo>
                <a:cubicBezTo>
                  <a:pt x="4757662" y="5426414"/>
                  <a:pt x="4737537" y="5447249"/>
                  <a:pt x="4718341" y="5468043"/>
                </a:cubicBezTo>
                <a:cubicBezTo>
                  <a:pt x="4681696" y="5506771"/>
                  <a:pt x="4644162" y="5546455"/>
                  <a:pt x="4604655" y="5583434"/>
                </a:cubicBezTo>
                <a:cubicBezTo>
                  <a:pt x="4591636" y="5595592"/>
                  <a:pt x="4578581" y="5606832"/>
                  <a:pt x="4565074" y="5618550"/>
                </a:cubicBezTo>
                <a:cubicBezTo>
                  <a:pt x="4712605" y="5511121"/>
                  <a:pt x="4908425" y="5376611"/>
                  <a:pt x="4988186" y="5216467"/>
                </a:cubicBezTo>
                <a:close/>
                <a:moveTo>
                  <a:pt x="4978032" y="5183809"/>
                </a:moveTo>
                <a:cubicBezTo>
                  <a:pt x="4748175" y="5235846"/>
                  <a:pt x="4611576" y="5430393"/>
                  <a:pt x="4463413" y="5615162"/>
                </a:cubicBezTo>
                <a:cubicBezTo>
                  <a:pt x="4428815" y="5658459"/>
                  <a:pt x="4393697" y="5700384"/>
                  <a:pt x="4358134" y="5742791"/>
                </a:cubicBezTo>
                <a:lnTo>
                  <a:pt x="4376219" y="5729027"/>
                </a:lnTo>
                <a:cubicBezTo>
                  <a:pt x="4445817" y="5675939"/>
                  <a:pt x="4517680" y="5621374"/>
                  <a:pt x="4582340" y="5561037"/>
                </a:cubicBezTo>
                <a:cubicBezTo>
                  <a:pt x="4621394" y="5524545"/>
                  <a:pt x="4658482" y="5485345"/>
                  <a:pt x="4694684" y="5447098"/>
                </a:cubicBezTo>
                <a:cubicBezTo>
                  <a:pt x="4714806" y="5426264"/>
                  <a:pt x="4733997" y="5405475"/>
                  <a:pt x="4754123" y="5384643"/>
                </a:cubicBezTo>
                <a:cubicBezTo>
                  <a:pt x="4823909" y="5312925"/>
                  <a:pt x="4899949" y="5246074"/>
                  <a:pt x="4978032" y="5183809"/>
                </a:cubicBezTo>
                <a:close/>
                <a:moveTo>
                  <a:pt x="1903353" y="5044827"/>
                </a:moveTo>
                <a:cubicBezTo>
                  <a:pt x="1900901" y="5049058"/>
                  <a:pt x="1913196" y="5065331"/>
                  <a:pt x="1936931" y="5093954"/>
                </a:cubicBezTo>
                <a:cubicBezTo>
                  <a:pt x="2021149" y="5196773"/>
                  <a:pt x="2108079" y="5297623"/>
                  <a:pt x="2195868" y="5396574"/>
                </a:cubicBezTo>
                <a:cubicBezTo>
                  <a:pt x="2196092" y="5309013"/>
                  <a:pt x="2155695" y="5230515"/>
                  <a:pt x="2088852" y="5166123"/>
                </a:cubicBezTo>
                <a:cubicBezTo>
                  <a:pt x="2054441" y="5132572"/>
                  <a:pt x="2001584" y="5091839"/>
                  <a:pt x="1958241" y="5067955"/>
                </a:cubicBezTo>
                <a:cubicBezTo>
                  <a:pt x="1922998" y="5048408"/>
                  <a:pt x="1905803" y="5040595"/>
                  <a:pt x="1903353" y="5044827"/>
                </a:cubicBezTo>
                <a:close/>
                <a:moveTo>
                  <a:pt x="1979378" y="4769504"/>
                </a:moveTo>
                <a:cubicBezTo>
                  <a:pt x="2251008" y="4946802"/>
                  <a:pt x="2557265" y="5046794"/>
                  <a:pt x="2882120" y="5064547"/>
                </a:cubicBezTo>
                <a:cubicBezTo>
                  <a:pt x="2852884" y="5055476"/>
                  <a:pt x="2822307" y="5047842"/>
                  <a:pt x="2793103" y="5039699"/>
                </a:cubicBezTo>
                <a:lnTo>
                  <a:pt x="2770041" y="5033634"/>
                </a:lnTo>
                <a:cubicBezTo>
                  <a:pt x="2500352" y="4962917"/>
                  <a:pt x="2236095" y="4864963"/>
                  <a:pt x="1979378" y="4769504"/>
                </a:cubicBezTo>
                <a:close/>
                <a:moveTo>
                  <a:pt x="1927410" y="4716164"/>
                </a:moveTo>
                <a:cubicBezTo>
                  <a:pt x="1938311" y="4720848"/>
                  <a:pt x="1949172" y="4724604"/>
                  <a:pt x="1959587" y="4728849"/>
                </a:cubicBezTo>
                <a:cubicBezTo>
                  <a:pt x="2224818" y="4827692"/>
                  <a:pt x="2499050" y="4930367"/>
                  <a:pt x="2777707" y="5003991"/>
                </a:cubicBezTo>
                <a:lnTo>
                  <a:pt x="2800768" y="5010056"/>
                </a:lnTo>
                <a:lnTo>
                  <a:pt x="2879408" y="5031590"/>
                </a:lnTo>
                <a:cubicBezTo>
                  <a:pt x="2873718" y="5029024"/>
                  <a:pt x="2868475" y="5025973"/>
                  <a:pt x="2862295" y="5022958"/>
                </a:cubicBezTo>
                <a:cubicBezTo>
                  <a:pt x="2846112" y="5014292"/>
                  <a:pt x="2829972" y="5006555"/>
                  <a:pt x="2813343" y="4998369"/>
                </a:cubicBezTo>
                <a:cubicBezTo>
                  <a:pt x="2759214" y="4972589"/>
                  <a:pt x="2702010" y="4951123"/>
                  <a:pt x="2646245" y="4930999"/>
                </a:cubicBezTo>
                <a:cubicBezTo>
                  <a:pt x="2437298" y="4853662"/>
                  <a:pt x="2221285" y="4774272"/>
                  <a:pt x="1999243" y="4730524"/>
                </a:cubicBezTo>
                <a:lnTo>
                  <a:pt x="1979527" y="4726651"/>
                </a:lnTo>
                <a:lnTo>
                  <a:pt x="1927410" y="4716164"/>
                </a:lnTo>
                <a:close/>
                <a:moveTo>
                  <a:pt x="1997014" y="4698007"/>
                </a:moveTo>
                <a:lnTo>
                  <a:pt x="2005458" y="4699540"/>
                </a:lnTo>
                <a:cubicBezTo>
                  <a:pt x="2229844" y="4743659"/>
                  <a:pt x="2447268" y="4823456"/>
                  <a:pt x="2657186" y="4901687"/>
                </a:cubicBezTo>
                <a:cubicBezTo>
                  <a:pt x="2713431" y="4922259"/>
                  <a:pt x="2771565" y="4943688"/>
                  <a:pt x="2826662" y="4970362"/>
                </a:cubicBezTo>
                <a:cubicBezTo>
                  <a:pt x="2843286" y="4978544"/>
                  <a:pt x="2859914" y="4986729"/>
                  <a:pt x="2876100" y="4995397"/>
                </a:cubicBezTo>
                <a:cubicBezTo>
                  <a:pt x="2929811" y="5022592"/>
                  <a:pt x="2984941" y="5050189"/>
                  <a:pt x="3042600" y="5059532"/>
                </a:cubicBezTo>
                <a:cubicBezTo>
                  <a:pt x="2779645" y="4772909"/>
                  <a:pt x="2376891" y="4705645"/>
                  <a:pt x="1997014" y="4698007"/>
                </a:cubicBezTo>
                <a:close/>
                <a:moveTo>
                  <a:pt x="2305292" y="4219492"/>
                </a:moveTo>
                <a:cubicBezTo>
                  <a:pt x="2631112" y="4377847"/>
                  <a:pt x="3011879" y="4535878"/>
                  <a:pt x="3360922" y="4529373"/>
                </a:cubicBezTo>
                <a:cubicBezTo>
                  <a:pt x="3408391" y="4528405"/>
                  <a:pt x="3451278" y="4517839"/>
                  <a:pt x="3492420" y="4510145"/>
                </a:cubicBezTo>
                <a:cubicBezTo>
                  <a:pt x="3448862" y="4503966"/>
                  <a:pt x="3405674" y="4495449"/>
                  <a:pt x="3364086" y="4480340"/>
                </a:cubicBezTo>
                <a:cubicBezTo>
                  <a:pt x="3314946" y="4462747"/>
                  <a:pt x="3269673" y="4437082"/>
                  <a:pt x="3225818" y="4411822"/>
                </a:cubicBezTo>
                <a:cubicBezTo>
                  <a:pt x="3194830" y="4393966"/>
                  <a:pt x="3162431" y="4375699"/>
                  <a:pt x="3129696" y="4360704"/>
                </a:cubicBezTo>
                <a:cubicBezTo>
                  <a:pt x="3030558" y="4315774"/>
                  <a:pt x="2920899" y="4298731"/>
                  <a:pt x="2814545" y="4282955"/>
                </a:cubicBezTo>
                <a:cubicBezTo>
                  <a:pt x="2648192" y="4257474"/>
                  <a:pt x="2475773" y="4231762"/>
                  <a:pt x="2305292" y="4219492"/>
                </a:cubicBezTo>
                <a:close/>
                <a:moveTo>
                  <a:pt x="2626982" y="4206450"/>
                </a:moveTo>
                <a:cubicBezTo>
                  <a:pt x="2581807" y="4205467"/>
                  <a:pt x="2536327" y="4205706"/>
                  <a:pt x="2490617" y="4206951"/>
                </a:cubicBezTo>
                <a:cubicBezTo>
                  <a:pt x="2601507" y="4219748"/>
                  <a:pt x="2711611" y="4236309"/>
                  <a:pt x="2819869" y="4252936"/>
                </a:cubicBezTo>
                <a:cubicBezTo>
                  <a:pt x="2928115" y="4269564"/>
                  <a:pt x="3040565" y="4286495"/>
                  <a:pt x="3143018" y="4332698"/>
                </a:cubicBezTo>
                <a:cubicBezTo>
                  <a:pt x="3177162" y="4348099"/>
                  <a:pt x="3210046" y="4366808"/>
                  <a:pt x="3241520" y="4385112"/>
                </a:cubicBezTo>
                <a:cubicBezTo>
                  <a:pt x="3284409" y="4409477"/>
                  <a:pt x="3328265" y="4434739"/>
                  <a:pt x="3374575" y="4451517"/>
                </a:cubicBezTo>
                <a:cubicBezTo>
                  <a:pt x="3416609" y="4466134"/>
                  <a:pt x="3460730" y="4474620"/>
                  <a:pt x="3505221" y="4480757"/>
                </a:cubicBezTo>
                <a:cubicBezTo>
                  <a:pt x="3244537" y="4280088"/>
                  <a:pt x="2943211" y="4213332"/>
                  <a:pt x="2626982" y="4206450"/>
                </a:cubicBezTo>
                <a:close/>
                <a:moveTo>
                  <a:pt x="1310106" y="3943217"/>
                </a:moveTo>
                <a:cubicBezTo>
                  <a:pt x="1129544" y="4063332"/>
                  <a:pt x="976804" y="4212308"/>
                  <a:pt x="854994" y="4399136"/>
                </a:cubicBezTo>
                <a:cubicBezTo>
                  <a:pt x="813550" y="4462067"/>
                  <a:pt x="777442" y="4528637"/>
                  <a:pt x="742462" y="4594648"/>
                </a:cubicBezTo>
                <a:cubicBezTo>
                  <a:pt x="769633" y="4559245"/>
                  <a:pt x="795392" y="4522436"/>
                  <a:pt x="820602" y="4485915"/>
                </a:cubicBezTo>
                <a:cubicBezTo>
                  <a:pt x="839644" y="4458097"/>
                  <a:pt x="858127" y="4430568"/>
                  <a:pt x="878295" y="4403594"/>
                </a:cubicBezTo>
                <a:cubicBezTo>
                  <a:pt x="984168" y="4259170"/>
                  <a:pt x="1114491" y="4132679"/>
                  <a:pt x="1240607" y="4010401"/>
                </a:cubicBezTo>
                <a:lnTo>
                  <a:pt x="1310106" y="3943217"/>
                </a:lnTo>
                <a:close/>
                <a:moveTo>
                  <a:pt x="1423113" y="3874565"/>
                </a:moveTo>
                <a:lnTo>
                  <a:pt x="1260565" y="4031982"/>
                </a:lnTo>
                <a:cubicBezTo>
                  <a:pt x="1135292" y="4153135"/>
                  <a:pt x="1006090" y="4279065"/>
                  <a:pt x="901900" y="4421236"/>
                </a:cubicBezTo>
                <a:cubicBezTo>
                  <a:pt x="882292" y="4447928"/>
                  <a:pt x="863806" y="4475465"/>
                  <a:pt x="845044" y="4502436"/>
                </a:cubicBezTo>
                <a:cubicBezTo>
                  <a:pt x="797719" y="4571828"/>
                  <a:pt x="747866" y="4643196"/>
                  <a:pt x="685926" y="4703069"/>
                </a:cubicBezTo>
                <a:cubicBezTo>
                  <a:pt x="685087" y="4704192"/>
                  <a:pt x="684806" y="4705038"/>
                  <a:pt x="684248" y="4706721"/>
                </a:cubicBezTo>
                <a:cubicBezTo>
                  <a:pt x="955830" y="4450343"/>
                  <a:pt x="1215323" y="4185291"/>
                  <a:pt x="1423113" y="3874565"/>
                </a:cubicBezTo>
                <a:close/>
                <a:moveTo>
                  <a:pt x="3316479" y="3872136"/>
                </a:moveTo>
                <a:lnTo>
                  <a:pt x="3546806" y="4356139"/>
                </a:lnTo>
                <a:cubicBezTo>
                  <a:pt x="3510992" y="4217388"/>
                  <a:pt x="3440535" y="4086075"/>
                  <a:pt x="3364433" y="3953121"/>
                </a:cubicBezTo>
                <a:lnTo>
                  <a:pt x="3316479" y="3872136"/>
                </a:lnTo>
                <a:close/>
                <a:moveTo>
                  <a:pt x="3291335" y="3767420"/>
                </a:moveTo>
                <a:cubicBezTo>
                  <a:pt x="3324815" y="3824296"/>
                  <a:pt x="3358740" y="3880691"/>
                  <a:pt x="3390805" y="3937163"/>
                </a:cubicBezTo>
                <a:cubicBezTo>
                  <a:pt x="3469925" y="4075583"/>
                  <a:pt x="3543427" y="4213298"/>
                  <a:pt x="3579062" y="4359040"/>
                </a:cubicBezTo>
                <a:cubicBezTo>
                  <a:pt x="3585500" y="4228842"/>
                  <a:pt x="3547302" y="4112076"/>
                  <a:pt x="3467355" y="3988130"/>
                </a:cubicBezTo>
                <a:cubicBezTo>
                  <a:pt x="3420192" y="3915029"/>
                  <a:pt x="3371016" y="3849934"/>
                  <a:pt x="3310753" y="3787140"/>
                </a:cubicBezTo>
                <a:cubicBezTo>
                  <a:pt x="3303466" y="3779509"/>
                  <a:pt x="3297626" y="3773227"/>
                  <a:pt x="3291335" y="3767420"/>
                </a:cubicBezTo>
                <a:close/>
                <a:moveTo>
                  <a:pt x="1635889" y="3709494"/>
                </a:moveTo>
                <a:lnTo>
                  <a:pt x="1634800" y="3731111"/>
                </a:lnTo>
                <a:cubicBezTo>
                  <a:pt x="1634800" y="3731111"/>
                  <a:pt x="1635342" y="3716795"/>
                  <a:pt x="1635889" y="3709494"/>
                </a:cubicBezTo>
                <a:close/>
                <a:moveTo>
                  <a:pt x="1510397" y="3684705"/>
                </a:moveTo>
                <a:cubicBezTo>
                  <a:pt x="1390337" y="3729510"/>
                  <a:pt x="1267181" y="3766747"/>
                  <a:pt x="1146550" y="3802012"/>
                </a:cubicBezTo>
                <a:cubicBezTo>
                  <a:pt x="997862" y="3845736"/>
                  <a:pt x="843568" y="3890871"/>
                  <a:pt x="698834" y="3952272"/>
                </a:cubicBezTo>
                <a:cubicBezTo>
                  <a:pt x="460140" y="4053106"/>
                  <a:pt x="242842" y="4196577"/>
                  <a:pt x="34256" y="4347603"/>
                </a:cubicBezTo>
                <a:cubicBezTo>
                  <a:pt x="196048" y="4248849"/>
                  <a:pt x="358125" y="4150653"/>
                  <a:pt x="527241" y="4065078"/>
                </a:cubicBezTo>
                <a:cubicBezTo>
                  <a:pt x="838255" y="3908281"/>
                  <a:pt x="1212318" y="3863093"/>
                  <a:pt x="1510397" y="3684705"/>
                </a:cubicBezTo>
                <a:close/>
                <a:moveTo>
                  <a:pt x="1313114" y="3655216"/>
                </a:moveTo>
                <a:cubicBezTo>
                  <a:pt x="1247578" y="3654578"/>
                  <a:pt x="1180153" y="3656293"/>
                  <a:pt x="1109304" y="3669030"/>
                </a:cubicBezTo>
                <a:cubicBezTo>
                  <a:pt x="689821" y="3744031"/>
                  <a:pt x="334655" y="4032530"/>
                  <a:pt x="8129" y="4330519"/>
                </a:cubicBezTo>
                <a:cubicBezTo>
                  <a:pt x="220923" y="4176682"/>
                  <a:pt x="442983" y="4028720"/>
                  <a:pt x="687572" y="3925629"/>
                </a:cubicBezTo>
                <a:cubicBezTo>
                  <a:pt x="833705" y="3864223"/>
                  <a:pt x="989118" y="3818520"/>
                  <a:pt x="1138365" y="3774515"/>
                </a:cubicBezTo>
                <a:cubicBezTo>
                  <a:pt x="1260121" y="3738686"/>
                  <a:pt x="1384681" y="3701451"/>
                  <a:pt x="1505579" y="3655526"/>
                </a:cubicBezTo>
                <a:cubicBezTo>
                  <a:pt x="1442294" y="3658846"/>
                  <a:pt x="1378650" y="3655854"/>
                  <a:pt x="1313114" y="3655216"/>
                </a:cubicBezTo>
                <a:close/>
                <a:moveTo>
                  <a:pt x="3655073" y="3650884"/>
                </a:moveTo>
                <a:cubicBezTo>
                  <a:pt x="3768399" y="3765347"/>
                  <a:pt x="3873410" y="3884450"/>
                  <a:pt x="3989938" y="3991685"/>
                </a:cubicBezTo>
                <a:cubicBezTo>
                  <a:pt x="4106468" y="4098916"/>
                  <a:pt x="4234512" y="4194281"/>
                  <a:pt x="4393907" y="4261258"/>
                </a:cubicBezTo>
                <a:cubicBezTo>
                  <a:pt x="4484865" y="4299540"/>
                  <a:pt x="4571866" y="4332385"/>
                  <a:pt x="4648051" y="4374051"/>
                </a:cubicBezTo>
                <a:cubicBezTo>
                  <a:pt x="4566919" y="4301848"/>
                  <a:pt x="4474187" y="4242216"/>
                  <a:pt x="4383389" y="4184369"/>
                </a:cubicBezTo>
                <a:cubicBezTo>
                  <a:pt x="4310251" y="4137460"/>
                  <a:pt x="4234739" y="4089250"/>
                  <a:pt x="4165508" y="4035196"/>
                </a:cubicBezTo>
                <a:cubicBezTo>
                  <a:pt x="4131846" y="4008598"/>
                  <a:pt x="4099524" y="3980549"/>
                  <a:pt x="4068162" y="3953394"/>
                </a:cubicBezTo>
                <a:cubicBezTo>
                  <a:pt x="4039704" y="3928919"/>
                  <a:pt x="4010763" y="3903992"/>
                  <a:pt x="3981416" y="3880482"/>
                </a:cubicBezTo>
                <a:cubicBezTo>
                  <a:pt x="3923199" y="3833909"/>
                  <a:pt x="3860482" y="3791236"/>
                  <a:pt x="3800147" y="3749872"/>
                </a:cubicBezTo>
                <a:lnTo>
                  <a:pt x="3655073" y="3650884"/>
                </a:lnTo>
                <a:close/>
                <a:moveTo>
                  <a:pt x="3670252" y="3622798"/>
                </a:moveTo>
                <a:lnTo>
                  <a:pt x="3817258" y="3723577"/>
                </a:lnTo>
                <a:cubicBezTo>
                  <a:pt x="3878082" y="3765387"/>
                  <a:pt x="3941278" y="3808498"/>
                  <a:pt x="4000461" y="3855966"/>
                </a:cubicBezTo>
                <a:cubicBezTo>
                  <a:pt x="4030299" y="3879926"/>
                  <a:pt x="4059233" y="3904849"/>
                  <a:pt x="4088180" y="3929774"/>
                </a:cubicBezTo>
                <a:cubicBezTo>
                  <a:pt x="4119532" y="3956928"/>
                  <a:pt x="4151864" y="3984979"/>
                  <a:pt x="4184555" y="4010683"/>
                </a:cubicBezTo>
                <a:cubicBezTo>
                  <a:pt x="4252374" y="4064322"/>
                  <a:pt x="4327401" y="4112085"/>
                  <a:pt x="4399563" y="4158106"/>
                </a:cubicBezTo>
                <a:cubicBezTo>
                  <a:pt x="4497546" y="4220788"/>
                  <a:pt x="4597907" y="4284772"/>
                  <a:pt x="4684469" y="4364680"/>
                </a:cubicBezTo>
                <a:lnTo>
                  <a:pt x="4690271" y="4370034"/>
                </a:lnTo>
                <a:cubicBezTo>
                  <a:pt x="4617960" y="4134006"/>
                  <a:pt x="4326618" y="3976128"/>
                  <a:pt x="4136093" y="3858466"/>
                </a:cubicBezTo>
                <a:cubicBezTo>
                  <a:pt x="3985171" y="3764831"/>
                  <a:pt x="3831168" y="3687155"/>
                  <a:pt x="3670252" y="3622798"/>
                </a:cubicBezTo>
                <a:close/>
                <a:moveTo>
                  <a:pt x="4440129" y="3448571"/>
                </a:moveTo>
                <a:cubicBezTo>
                  <a:pt x="4500684" y="3600308"/>
                  <a:pt x="4765312" y="3823987"/>
                  <a:pt x="4856525" y="3915351"/>
                </a:cubicBezTo>
                <a:cubicBezTo>
                  <a:pt x="4921046" y="3979838"/>
                  <a:pt x="4987678" y="4047617"/>
                  <a:pt x="5059055" y="4108918"/>
                </a:cubicBezTo>
                <a:cubicBezTo>
                  <a:pt x="5130436" y="4170218"/>
                  <a:pt x="5206561" y="4225043"/>
                  <a:pt x="5290070" y="4263619"/>
                </a:cubicBezTo>
                <a:cubicBezTo>
                  <a:pt x="5126032" y="4132785"/>
                  <a:pt x="4978794" y="3979858"/>
                  <a:pt x="4834991" y="3830985"/>
                </a:cubicBezTo>
                <a:cubicBezTo>
                  <a:pt x="4709629" y="3700933"/>
                  <a:pt x="4579958" y="3567796"/>
                  <a:pt x="4440129" y="3448571"/>
                </a:cubicBezTo>
                <a:close/>
                <a:moveTo>
                  <a:pt x="4441737" y="3399734"/>
                </a:moveTo>
                <a:cubicBezTo>
                  <a:pt x="4437014" y="3398227"/>
                  <a:pt x="4433408" y="3398482"/>
                  <a:pt x="4431236" y="3400954"/>
                </a:cubicBezTo>
                <a:cubicBezTo>
                  <a:pt x="4474088" y="3436036"/>
                  <a:pt x="4516531" y="3472527"/>
                  <a:pt x="4557150" y="3510023"/>
                </a:cubicBezTo>
                <a:cubicBezTo>
                  <a:pt x="4661606" y="3606446"/>
                  <a:pt x="4760255" y="3709152"/>
                  <a:pt x="4856936" y="3809146"/>
                </a:cubicBezTo>
                <a:cubicBezTo>
                  <a:pt x="4939779" y="3895025"/>
                  <a:pt x="5024071" y="3982240"/>
                  <a:pt x="5111996" y="4065759"/>
                </a:cubicBezTo>
                <a:cubicBezTo>
                  <a:pt x="5199925" y="4149276"/>
                  <a:pt x="5291490" y="4229096"/>
                  <a:pt x="5388878" y="4300185"/>
                </a:cubicBezTo>
                <a:cubicBezTo>
                  <a:pt x="5401114" y="4303421"/>
                  <a:pt x="5413353" y="4306662"/>
                  <a:pt x="5425556" y="4308967"/>
                </a:cubicBezTo>
                <a:cubicBezTo>
                  <a:pt x="5290970" y="4122931"/>
                  <a:pt x="5119226" y="3974244"/>
                  <a:pt x="4943646" y="3822916"/>
                </a:cubicBezTo>
                <a:cubicBezTo>
                  <a:pt x="4828850" y="3724110"/>
                  <a:pt x="4714058" y="3625311"/>
                  <a:pt x="4594837" y="3532274"/>
                </a:cubicBezTo>
                <a:cubicBezTo>
                  <a:pt x="4562450" y="3507077"/>
                  <a:pt x="4474786" y="3410282"/>
                  <a:pt x="4441737" y="3399734"/>
                </a:cubicBezTo>
                <a:close/>
                <a:moveTo>
                  <a:pt x="5425834" y="3162785"/>
                </a:moveTo>
                <a:cubicBezTo>
                  <a:pt x="5393133" y="3300089"/>
                  <a:pt x="5401723" y="3491623"/>
                  <a:pt x="5401644" y="3617847"/>
                </a:cubicBezTo>
                <a:cubicBezTo>
                  <a:pt x="5401790" y="3807859"/>
                  <a:pt x="5425483" y="3992734"/>
                  <a:pt x="5467256" y="4175494"/>
                </a:cubicBezTo>
                <a:cubicBezTo>
                  <a:pt x="5469824" y="3971868"/>
                  <a:pt x="5459296" y="3766904"/>
                  <a:pt x="5448069" y="3567554"/>
                </a:cubicBezTo>
                <a:lnTo>
                  <a:pt x="5425834" y="3162785"/>
                </a:lnTo>
                <a:close/>
                <a:moveTo>
                  <a:pt x="1318687" y="3113840"/>
                </a:moveTo>
                <a:cubicBezTo>
                  <a:pt x="1233126" y="3142037"/>
                  <a:pt x="1148133" y="3174161"/>
                  <a:pt x="1066793" y="3212171"/>
                </a:cubicBezTo>
                <a:lnTo>
                  <a:pt x="993319" y="3247648"/>
                </a:lnTo>
                <a:cubicBezTo>
                  <a:pt x="947600" y="3269890"/>
                  <a:pt x="900765" y="3292688"/>
                  <a:pt x="853081" y="3312410"/>
                </a:cubicBezTo>
                <a:cubicBezTo>
                  <a:pt x="837376" y="3318884"/>
                  <a:pt x="821948" y="3324526"/>
                  <a:pt x="805957" y="3330443"/>
                </a:cubicBezTo>
                <a:cubicBezTo>
                  <a:pt x="973723" y="3284161"/>
                  <a:pt x="1193682" y="3229943"/>
                  <a:pt x="1318687" y="3113840"/>
                </a:cubicBezTo>
                <a:close/>
                <a:moveTo>
                  <a:pt x="5453702" y="3090882"/>
                </a:moveTo>
                <a:lnTo>
                  <a:pt x="5480135" y="3565802"/>
                </a:lnTo>
                <a:cubicBezTo>
                  <a:pt x="5490809" y="3762845"/>
                  <a:pt x="5501220" y="3965024"/>
                  <a:pt x="5499023" y="4166310"/>
                </a:cubicBezTo>
                <a:cubicBezTo>
                  <a:pt x="5546233" y="3984186"/>
                  <a:pt x="5562118" y="3799116"/>
                  <a:pt x="5547022" y="3607838"/>
                </a:cubicBezTo>
                <a:cubicBezTo>
                  <a:pt x="5541143" y="3530760"/>
                  <a:pt x="5529684" y="3453908"/>
                  <a:pt x="5515964" y="3378541"/>
                </a:cubicBezTo>
                <a:cubicBezTo>
                  <a:pt x="5505773" y="3321668"/>
                  <a:pt x="5475310" y="3095607"/>
                  <a:pt x="5453702" y="3090882"/>
                </a:cubicBezTo>
                <a:close/>
                <a:moveTo>
                  <a:pt x="1238695" y="3076820"/>
                </a:moveTo>
                <a:cubicBezTo>
                  <a:pt x="1051055" y="3082190"/>
                  <a:pt x="886407" y="3192548"/>
                  <a:pt x="716371" y="3293249"/>
                </a:cubicBezTo>
                <a:cubicBezTo>
                  <a:pt x="670943" y="3320259"/>
                  <a:pt x="625512" y="3345868"/>
                  <a:pt x="579522" y="3371759"/>
                </a:cubicBezTo>
                <a:lnTo>
                  <a:pt x="600288" y="3365555"/>
                </a:lnTo>
                <a:cubicBezTo>
                  <a:pt x="680240" y="3341573"/>
                  <a:pt x="762713" y="3317034"/>
                  <a:pt x="840692" y="3284921"/>
                </a:cubicBezTo>
                <a:cubicBezTo>
                  <a:pt x="887813" y="3265484"/>
                  <a:pt x="934087" y="3242968"/>
                  <a:pt x="979248" y="3221003"/>
                </a:cubicBezTo>
                <a:lnTo>
                  <a:pt x="1053282" y="3185247"/>
                </a:lnTo>
                <a:cubicBezTo>
                  <a:pt x="1139666" y="3144704"/>
                  <a:pt x="1229994" y="3110602"/>
                  <a:pt x="1320603" y="3081281"/>
                </a:cubicBezTo>
                <a:cubicBezTo>
                  <a:pt x="1292776" y="3077429"/>
                  <a:pt x="1265502" y="3076054"/>
                  <a:pt x="1238695" y="3076820"/>
                </a:cubicBezTo>
                <a:close/>
                <a:moveTo>
                  <a:pt x="5425627" y="2954192"/>
                </a:moveTo>
                <a:cubicBezTo>
                  <a:pt x="5441934" y="2956815"/>
                  <a:pt x="5467954" y="2996115"/>
                  <a:pt x="5470770" y="3005435"/>
                </a:cubicBezTo>
                <a:cubicBezTo>
                  <a:pt x="5608772" y="3451680"/>
                  <a:pt x="5674122" y="3909676"/>
                  <a:pt x="5519779" y="4359223"/>
                </a:cubicBezTo>
                <a:cubicBezTo>
                  <a:pt x="5520262" y="4359669"/>
                  <a:pt x="5520293" y="4360602"/>
                  <a:pt x="5520293" y="4360602"/>
                </a:cubicBezTo>
                <a:cubicBezTo>
                  <a:pt x="5627244" y="4437825"/>
                  <a:pt x="5699666" y="4548575"/>
                  <a:pt x="5767221" y="4665564"/>
                </a:cubicBezTo>
                <a:cubicBezTo>
                  <a:pt x="6275281" y="4699277"/>
                  <a:pt x="6739386" y="4778523"/>
                  <a:pt x="6937169" y="4815941"/>
                </a:cubicBezTo>
                <a:cubicBezTo>
                  <a:pt x="7134952" y="4853359"/>
                  <a:pt x="7020263" y="4903218"/>
                  <a:pt x="6953922" y="4890068"/>
                </a:cubicBezTo>
                <a:cubicBezTo>
                  <a:pt x="6799988" y="4859556"/>
                  <a:pt x="6485790" y="4815676"/>
                  <a:pt x="6071359" y="4770770"/>
                </a:cubicBezTo>
                <a:lnTo>
                  <a:pt x="6038839" y="4764474"/>
                </a:lnTo>
                <a:cubicBezTo>
                  <a:pt x="6038795" y="4764265"/>
                  <a:pt x="6038750" y="4764056"/>
                  <a:pt x="6038706" y="4763847"/>
                </a:cubicBezTo>
                <a:lnTo>
                  <a:pt x="6037784" y="4764270"/>
                </a:lnTo>
                <a:lnTo>
                  <a:pt x="6038839" y="4764474"/>
                </a:lnTo>
                <a:lnTo>
                  <a:pt x="6040338" y="4771418"/>
                </a:lnTo>
                <a:cubicBezTo>
                  <a:pt x="6039088" y="4781803"/>
                  <a:pt x="6034314" y="4794510"/>
                  <a:pt x="6024488" y="4809903"/>
                </a:cubicBezTo>
                <a:cubicBezTo>
                  <a:pt x="5910095" y="5058984"/>
                  <a:pt x="5773348" y="5296385"/>
                  <a:pt x="5599771" y="5509652"/>
                </a:cubicBezTo>
                <a:cubicBezTo>
                  <a:pt x="5583815" y="5529842"/>
                  <a:pt x="5566811" y="5547293"/>
                  <a:pt x="5548843" y="5563845"/>
                </a:cubicBezTo>
                <a:cubicBezTo>
                  <a:pt x="5773782" y="5645205"/>
                  <a:pt x="5890323" y="6067151"/>
                  <a:pt x="5940952" y="6250028"/>
                </a:cubicBezTo>
                <a:cubicBezTo>
                  <a:pt x="5979301" y="6387982"/>
                  <a:pt x="6009900" y="6527294"/>
                  <a:pt x="6043441" y="6665847"/>
                </a:cubicBezTo>
                <a:lnTo>
                  <a:pt x="6093432" y="6858000"/>
                </a:lnTo>
                <a:lnTo>
                  <a:pt x="6034344" y="6858000"/>
                </a:lnTo>
                <a:lnTo>
                  <a:pt x="6026679" y="6836959"/>
                </a:lnTo>
                <a:cubicBezTo>
                  <a:pt x="5958957" y="6665497"/>
                  <a:pt x="5878558" y="6498078"/>
                  <a:pt x="5800441" y="6335286"/>
                </a:cubicBezTo>
                <a:cubicBezTo>
                  <a:pt x="5703359" y="6131918"/>
                  <a:pt x="5602295" y="5922187"/>
                  <a:pt x="5526562" y="5705388"/>
                </a:cubicBezTo>
                <a:cubicBezTo>
                  <a:pt x="5523956" y="5698505"/>
                  <a:pt x="5521803" y="5691139"/>
                  <a:pt x="5519640" y="5683774"/>
                </a:cubicBezTo>
                <a:cubicBezTo>
                  <a:pt x="5523207" y="5970988"/>
                  <a:pt x="5738292" y="6306566"/>
                  <a:pt x="5844559" y="6553349"/>
                </a:cubicBezTo>
                <a:lnTo>
                  <a:pt x="5975994" y="6858000"/>
                </a:lnTo>
                <a:lnTo>
                  <a:pt x="5898547" y="6858000"/>
                </a:lnTo>
                <a:lnTo>
                  <a:pt x="5682041" y="6355860"/>
                </a:lnTo>
                <a:cubicBezTo>
                  <a:pt x="5609136" y="6186449"/>
                  <a:pt x="5505535" y="6006625"/>
                  <a:pt x="5461758" y="5820220"/>
                </a:cubicBezTo>
                <a:cubicBezTo>
                  <a:pt x="5415457" y="6083349"/>
                  <a:pt x="5335494" y="6334433"/>
                  <a:pt x="5237282" y="6579086"/>
                </a:cubicBezTo>
                <a:lnTo>
                  <a:pt x="5115009" y="6858000"/>
                </a:lnTo>
                <a:lnTo>
                  <a:pt x="5028074" y="6858000"/>
                </a:lnTo>
                <a:lnTo>
                  <a:pt x="5079508" y="6749074"/>
                </a:lnTo>
                <a:cubicBezTo>
                  <a:pt x="5200211" y="6482556"/>
                  <a:pt x="5305048" y="6210716"/>
                  <a:pt x="5371846" y="5924413"/>
                </a:cubicBezTo>
                <a:lnTo>
                  <a:pt x="5270512" y="6138975"/>
                </a:lnTo>
                <a:cubicBezTo>
                  <a:pt x="5192357" y="6304175"/>
                  <a:pt x="5112108" y="6475512"/>
                  <a:pt x="5062409" y="6653544"/>
                </a:cubicBezTo>
                <a:cubicBezTo>
                  <a:pt x="5053035" y="6686987"/>
                  <a:pt x="5045072" y="6720843"/>
                  <a:pt x="5036628" y="6754247"/>
                </a:cubicBezTo>
                <a:lnTo>
                  <a:pt x="5009112" y="6858000"/>
                </a:lnTo>
                <a:lnTo>
                  <a:pt x="4976679" y="6858000"/>
                </a:lnTo>
                <a:lnTo>
                  <a:pt x="5006537" y="6747068"/>
                </a:lnTo>
                <a:cubicBezTo>
                  <a:pt x="5014940" y="6712729"/>
                  <a:pt x="5022903" y="6678883"/>
                  <a:pt x="5032723" y="6644957"/>
                </a:cubicBezTo>
                <a:cubicBezTo>
                  <a:pt x="5083245" y="6464091"/>
                  <a:pt x="5164383" y="6291790"/>
                  <a:pt x="5242949" y="6125175"/>
                </a:cubicBezTo>
                <a:lnTo>
                  <a:pt x="5286321" y="6033555"/>
                </a:lnTo>
                <a:cubicBezTo>
                  <a:pt x="5153522" y="6218172"/>
                  <a:pt x="5058694" y="6420826"/>
                  <a:pt x="5008210" y="6649194"/>
                </a:cubicBezTo>
                <a:cubicBezTo>
                  <a:pt x="4999505" y="6687732"/>
                  <a:pt x="4992445" y="6726670"/>
                  <a:pt x="4986321" y="6765687"/>
                </a:cubicBezTo>
                <a:lnTo>
                  <a:pt x="4973474" y="6858000"/>
                </a:lnTo>
                <a:lnTo>
                  <a:pt x="4907178" y="6858000"/>
                </a:lnTo>
                <a:lnTo>
                  <a:pt x="4910810" y="6829660"/>
                </a:lnTo>
                <a:cubicBezTo>
                  <a:pt x="4927183" y="6695980"/>
                  <a:pt x="4945608" y="6562743"/>
                  <a:pt x="4987461" y="6432994"/>
                </a:cubicBezTo>
                <a:cubicBezTo>
                  <a:pt x="5033887" y="6289556"/>
                  <a:pt x="5098947" y="6157948"/>
                  <a:pt x="5179262" y="6035044"/>
                </a:cubicBezTo>
                <a:cubicBezTo>
                  <a:pt x="5016033" y="6169178"/>
                  <a:pt x="4838252" y="6288995"/>
                  <a:pt x="4689678" y="6440241"/>
                </a:cubicBezTo>
                <a:cubicBezTo>
                  <a:pt x="4615724" y="6515503"/>
                  <a:pt x="4545518" y="6594166"/>
                  <a:pt x="4477543" y="6674836"/>
                </a:cubicBezTo>
                <a:lnTo>
                  <a:pt x="4329957" y="6858000"/>
                </a:lnTo>
                <a:lnTo>
                  <a:pt x="4218595" y="6858000"/>
                </a:lnTo>
                <a:lnTo>
                  <a:pt x="4368888" y="6668412"/>
                </a:lnTo>
                <a:cubicBezTo>
                  <a:pt x="4431654" y="6591444"/>
                  <a:pt x="4495926" y="6515754"/>
                  <a:pt x="4563091" y="6442508"/>
                </a:cubicBezTo>
                <a:cubicBezTo>
                  <a:pt x="4810353" y="6173676"/>
                  <a:pt x="5160740" y="5991069"/>
                  <a:pt x="5387324" y="5705830"/>
                </a:cubicBezTo>
                <a:cubicBezTo>
                  <a:pt x="5286064" y="5794177"/>
                  <a:pt x="5178968" y="5876241"/>
                  <a:pt x="5073620" y="5955437"/>
                </a:cubicBezTo>
                <a:cubicBezTo>
                  <a:pt x="4943865" y="6053305"/>
                  <a:pt x="4809130" y="6154627"/>
                  <a:pt x="4689789" y="6268382"/>
                </a:cubicBezTo>
                <a:cubicBezTo>
                  <a:pt x="4591303" y="6361972"/>
                  <a:pt x="4502007" y="6464046"/>
                  <a:pt x="4418722" y="6570886"/>
                </a:cubicBezTo>
                <a:lnTo>
                  <a:pt x="4214944" y="6858000"/>
                </a:lnTo>
                <a:lnTo>
                  <a:pt x="4177898" y="6858000"/>
                </a:lnTo>
                <a:lnTo>
                  <a:pt x="4391597" y="6556370"/>
                </a:lnTo>
                <a:cubicBezTo>
                  <a:pt x="4476641" y="6446900"/>
                  <a:pt x="4567929" y="6342186"/>
                  <a:pt x="4668889" y="6246399"/>
                </a:cubicBezTo>
                <a:cubicBezTo>
                  <a:pt x="4789603" y="6132122"/>
                  <a:pt x="4925227" y="6029827"/>
                  <a:pt x="5055427" y="5931476"/>
                </a:cubicBezTo>
                <a:cubicBezTo>
                  <a:pt x="5161670" y="5851314"/>
                  <a:pt x="5270142" y="5768732"/>
                  <a:pt x="5371814" y="5678975"/>
                </a:cubicBezTo>
                <a:cubicBezTo>
                  <a:pt x="5250056" y="5732278"/>
                  <a:pt x="5117554" y="5761328"/>
                  <a:pt x="4987918" y="5838701"/>
                </a:cubicBezTo>
                <a:cubicBezTo>
                  <a:pt x="4699961" y="6010191"/>
                  <a:pt x="4491898" y="6286162"/>
                  <a:pt x="4317146" y="6587716"/>
                </a:cubicBezTo>
                <a:lnTo>
                  <a:pt x="4171627" y="6858000"/>
                </a:lnTo>
                <a:lnTo>
                  <a:pt x="4081585" y="6858000"/>
                </a:lnTo>
                <a:lnTo>
                  <a:pt x="4238603" y="6559341"/>
                </a:lnTo>
                <a:cubicBezTo>
                  <a:pt x="4385995" y="6299856"/>
                  <a:pt x="4555804" y="6056475"/>
                  <a:pt x="4778333" y="5873626"/>
                </a:cubicBezTo>
                <a:cubicBezTo>
                  <a:pt x="4974935" y="5712072"/>
                  <a:pt x="5214460" y="5703893"/>
                  <a:pt x="5414185" y="5573882"/>
                </a:cubicBezTo>
                <a:cubicBezTo>
                  <a:pt x="5665168" y="5409695"/>
                  <a:pt x="5834734" y="5037780"/>
                  <a:pt x="5959648" y="4760797"/>
                </a:cubicBezTo>
                <a:cubicBezTo>
                  <a:pt x="5758178" y="4742307"/>
                  <a:pt x="5556149" y="4733150"/>
                  <a:pt x="5355019" y="4734672"/>
                </a:cubicBezTo>
                <a:cubicBezTo>
                  <a:pt x="5292258" y="4900655"/>
                  <a:pt x="5203125" y="5047664"/>
                  <a:pt x="5083565" y="5179121"/>
                </a:cubicBezTo>
                <a:cubicBezTo>
                  <a:pt x="5049677" y="5379813"/>
                  <a:pt x="4862890" y="5495797"/>
                  <a:pt x="4713577" y="5616803"/>
                </a:cubicBezTo>
                <a:cubicBezTo>
                  <a:pt x="4481263" y="5805403"/>
                  <a:pt x="4239092" y="5980417"/>
                  <a:pt x="3989559" y="6145945"/>
                </a:cubicBezTo>
                <a:cubicBezTo>
                  <a:pt x="3958721" y="6166743"/>
                  <a:pt x="3915645" y="6091150"/>
                  <a:pt x="3939824" y="6066900"/>
                </a:cubicBezTo>
                <a:cubicBezTo>
                  <a:pt x="4170724" y="5831323"/>
                  <a:pt x="4361787" y="5566131"/>
                  <a:pt x="4584537" y="5324826"/>
                </a:cubicBezTo>
                <a:cubicBezTo>
                  <a:pt x="4710868" y="5187971"/>
                  <a:pt x="4848359" y="5097244"/>
                  <a:pt x="5037105" y="5088765"/>
                </a:cubicBezTo>
                <a:cubicBezTo>
                  <a:pt x="5038033" y="5088728"/>
                  <a:pt x="5039001" y="5089622"/>
                  <a:pt x="5039930" y="5089585"/>
                </a:cubicBezTo>
                <a:cubicBezTo>
                  <a:pt x="5133008" y="4982937"/>
                  <a:pt x="5207480" y="4865387"/>
                  <a:pt x="5263764" y="4735525"/>
                </a:cubicBezTo>
                <a:cubicBezTo>
                  <a:pt x="4867298" y="4743930"/>
                  <a:pt x="4472427" y="4792315"/>
                  <a:pt x="4086300" y="4884599"/>
                </a:cubicBezTo>
                <a:cubicBezTo>
                  <a:pt x="4087456" y="4890142"/>
                  <a:pt x="4087673" y="4895720"/>
                  <a:pt x="4085485" y="4899070"/>
                </a:cubicBezTo>
                <a:cubicBezTo>
                  <a:pt x="4003302" y="5010406"/>
                  <a:pt x="3928312" y="5126573"/>
                  <a:pt x="3871915" y="5253645"/>
                </a:cubicBezTo>
                <a:cubicBezTo>
                  <a:pt x="3845467" y="5314321"/>
                  <a:pt x="3832705" y="5402857"/>
                  <a:pt x="3799374" y="5466127"/>
                </a:cubicBezTo>
                <a:cubicBezTo>
                  <a:pt x="3785138" y="5845399"/>
                  <a:pt x="3675506" y="6277604"/>
                  <a:pt x="3498850" y="6661888"/>
                </a:cubicBezTo>
                <a:lnTo>
                  <a:pt x="3399216" y="6858000"/>
                </a:lnTo>
                <a:lnTo>
                  <a:pt x="3303688" y="6858000"/>
                </a:lnTo>
                <a:lnTo>
                  <a:pt x="3391774" y="6697181"/>
                </a:lnTo>
                <a:cubicBezTo>
                  <a:pt x="3573729" y="6337659"/>
                  <a:pt x="3697480" y="5922895"/>
                  <a:pt x="3735540" y="5546923"/>
                </a:cubicBezTo>
                <a:cubicBezTo>
                  <a:pt x="3733489" y="5553993"/>
                  <a:pt x="3731483" y="5561993"/>
                  <a:pt x="3729438" y="5569058"/>
                </a:cubicBezTo>
                <a:cubicBezTo>
                  <a:pt x="3722922" y="5592607"/>
                  <a:pt x="3715485" y="5616189"/>
                  <a:pt x="3707782" y="5644908"/>
                </a:cubicBezTo>
                <a:cubicBezTo>
                  <a:pt x="3671550" y="5775366"/>
                  <a:pt x="3633159" y="5910098"/>
                  <a:pt x="3583827" y="6039215"/>
                </a:cubicBezTo>
                <a:cubicBezTo>
                  <a:pt x="3571998" y="6069498"/>
                  <a:pt x="3559686" y="6099330"/>
                  <a:pt x="3547861" y="6129609"/>
                </a:cubicBezTo>
                <a:cubicBezTo>
                  <a:pt x="3528366" y="6177894"/>
                  <a:pt x="3507534" y="6227631"/>
                  <a:pt x="3490905" y="6277660"/>
                </a:cubicBezTo>
                <a:cubicBezTo>
                  <a:pt x="3477958" y="6314973"/>
                  <a:pt x="3466463" y="6353624"/>
                  <a:pt x="3455859" y="6391301"/>
                </a:cubicBezTo>
                <a:cubicBezTo>
                  <a:pt x="3447266" y="6420993"/>
                  <a:pt x="3438672" y="6450673"/>
                  <a:pt x="3429112" y="6479469"/>
                </a:cubicBezTo>
                <a:cubicBezTo>
                  <a:pt x="3394330" y="6587977"/>
                  <a:pt x="3348719" y="6693654"/>
                  <a:pt x="3304862" y="6796476"/>
                </a:cubicBezTo>
                <a:lnTo>
                  <a:pt x="3276071" y="6858000"/>
                </a:lnTo>
                <a:lnTo>
                  <a:pt x="3240805" y="6858000"/>
                </a:lnTo>
                <a:lnTo>
                  <a:pt x="3275917" y="6783192"/>
                </a:lnTo>
                <a:cubicBezTo>
                  <a:pt x="3319817" y="6681303"/>
                  <a:pt x="3364982" y="6576108"/>
                  <a:pt x="3399358" y="6469011"/>
                </a:cubicBezTo>
                <a:cubicBezTo>
                  <a:pt x="3408430" y="6439778"/>
                  <a:pt x="3417061" y="6411021"/>
                  <a:pt x="3425650" y="6381333"/>
                </a:cubicBezTo>
                <a:cubicBezTo>
                  <a:pt x="3436256" y="6343653"/>
                  <a:pt x="3448199" y="6304520"/>
                  <a:pt x="3460661" y="6266763"/>
                </a:cubicBezTo>
                <a:cubicBezTo>
                  <a:pt x="3477731" y="6216246"/>
                  <a:pt x="3498530" y="6165579"/>
                  <a:pt x="3518021" y="6117298"/>
                </a:cubicBezTo>
                <a:cubicBezTo>
                  <a:pt x="3530339" y="6087462"/>
                  <a:pt x="3542206" y="6058115"/>
                  <a:pt x="3554035" y="6027832"/>
                </a:cubicBezTo>
                <a:cubicBezTo>
                  <a:pt x="3602956" y="5900128"/>
                  <a:pt x="3640454" y="5766362"/>
                  <a:pt x="3677174" y="5636351"/>
                </a:cubicBezTo>
                <a:cubicBezTo>
                  <a:pt x="3685353" y="5608086"/>
                  <a:pt x="3692308" y="5584047"/>
                  <a:pt x="3698819" y="5560503"/>
                </a:cubicBezTo>
                <a:cubicBezTo>
                  <a:pt x="3699603" y="5556742"/>
                  <a:pt x="3701314" y="5552952"/>
                  <a:pt x="3702094" y="5549194"/>
                </a:cubicBezTo>
                <a:cubicBezTo>
                  <a:pt x="3586407" y="5684227"/>
                  <a:pt x="3491727" y="5855671"/>
                  <a:pt x="3398355" y="6094603"/>
                </a:cubicBezTo>
                <a:cubicBezTo>
                  <a:pt x="3309322" y="6322763"/>
                  <a:pt x="3241029" y="6558474"/>
                  <a:pt x="3193941" y="6798775"/>
                </a:cubicBezTo>
                <a:lnTo>
                  <a:pt x="3184140" y="6858000"/>
                </a:lnTo>
                <a:lnTo>
                  <a:pt x="3099978" y="6858000"/>
                </a:lnTo>
                <a:lnTo>
                  <a:pt x="3101556" y="6843337"/>
                </a:lnTo>
                <a:cubicBezTo>
                  <a:pt x="3144932" y="6479621"/>
                  <a:pt x="3209988" y="6112612"/>
                  <a:pt x="3370162" y="5785550"/>
                </a:cubicBezTo>
                <a:cubicBezTo>
                  <a:pt x="3467073" y="5588398"/>
                  <a:pt x="3627623" y="5538666"/>
                  <a:pt x="3746477" y="5377889"/>
                </a:cubicBezTo>
                <a:cubicBezTo>
                  <a:pt x="3800786" y="5303532"/>
                  <a:pt x="3818424" y="5173820"/>
                  <a:pt x="3863399" y="5087257"/>
                </a:cubicBezTo>
                <a:cubicBezTo>
                  <a:pt x="3894981" y="5026843"/>
                  <a:pt x="3930436" y="4970007"/>
                  <a:pt x="3968712" y="4913989"/>
                </a:cubicBezTo>
                <a:cubicBezTo>
                  <a:pt x="3564505" y="5020029"/>
                  <a:pt x="3170154" y="5174588"/>
                  <a:pt x="2792390" y="5382974"/>
                </a:cubicBezTo>
                <a:lnTo>
                  <a:pt x="2714982" y="5427051"/>
                </a:lnTo>
                <a:cubicBezTo>
                  <a:pt x="2773600" y="5623577"/>
                  <a:pt x="2823261" y="5817201"/>
                  <a:pt x="2813361" y="6023912"/>
                </a:cubicBezTo>
                <a:cubicBezTo>
                  <a:pt x="2800935" y="6283826"/>
                  <a:pt x="2738768" y="6546188"/>
                  <a:pt x="2688430" y="6801564"/>
                </a:cubicBezTo>
                <a:cubicBezTo>
                  <a:pt x="2680286" y="6842403"/>
                  <a:pt x="2633415" y="6776749"/>
                  <a:pt x="2629626" y="6763394"/>
                </a:cubicBezTo>
                <a:cubicBezTo>
                  <a:pt x="2507208" y="6357509"/>
                  <a:pt x="2389664" y="5910450"/>
                  <a:pt x="2565328" y="5516399"/>
                </a:cubicBezTo>
                <a:cubicBezTo>
                  <a:pt x="2340344" y="5655334"/>
                  <a:pt x="2126262" y="5810607"/>
                  <a:pt x="1922999" y="5980343"/>
                </a:cubicBezTo>
                <a:cubicBezTo>
                  <a:pt x="1913735" y="6121357"/>
                  <a:pt x="1951823" y="6270268"/>
                  <a:pt x="1950261" y="6405858"/>
                </a:cubicBezTo>
                <a:cubicBezTo>
                  <a:pt x="2095468" y="6403315"/>
                  <a:pt x="2243415" y="6568324"/>
                  <a:pt x="2365554" y="6759107"/>
                </a:cubicBezTo>
                <a:lnTo>
                  <a:pt x="2424142" y="6858000"/>
                </a:lnTo>
                <a:lnTo>
                  <a:pt x="2395994" y="6858000"/>
                </a:lnTo>
                <a:lnTo>
                  <a:pt x="2392863" y="6852964"/>
                </a:lnTo>
                <a:cubicBezTo>
                  <a:pt x="2286592" y="6697030"/>
                  <a:pt x="2128210" y="6530604"/>
                  <a:pt x="2017589" y="6493982"/>
                </a:cubicBezTo>
                <a:cubicBezTo>
                  <a:pt x="2065428" y="6525607"/>
                  <a:pt x="2108651" y="6558340"/>
                  <a:pt x="2147336" y="6594052"/>
                </a:cubicBezTo>
                <a:cubicBezTo>
                  <a:pt x="2168131" y="6613249"/>
                  <a:pt x="2188032" y="6633414"/>
                  <a:pt x="2207047" y="6654540"/>
                </a:cubicBezTo>
                <a:cubicBezTo>
                  <a:pt x="2240670" y="6691852"/>
                  <a:pt x="2268864" y="6733110"/>
                  <a:pt x="2299106" y="6778931"/>
                </a:cubicBezTo>
                <a:lnTo>
                  <a:pt x="2314430" y="6801144"/>
                </a:lnTo>
                <a:lnTo>
                  <a:pt x="2352406" y="6858000"/>
                </a:lnTo>
                <a:lnTo>
                  <a:pt x="2314492" y="6858000"/>
                </a:lnTo>
                <a:lnTo>
                  <a:pt x="2288095" y="6818030"/>
                </a:lnTo>
                <a:lnTo>
                  <a:pt x="2272768" y="6795822"/>
                </a:lnTo>
                <a:cubicBezTo>
                  <a:pt x="2242565" y="6750921"/>
                  <a:pt x="2214890" y="6711042"/>
                  <a:pt x="2182715" y="6675071"/>
                </a:cubicBezTo>
                <a:cubicBezTo>
                  <a:pt x="2139301" y="6626043"/>
                  <a:pt x="2090046" y="6582375"/>
                  <a:pt x="2032061" y="6541380"/>
                </a:cubicBezTo>
                <a:cubicBezTo>
                  <a:pt x="2113005" y="6632219"/>
                  <a:pt x="2185837" y="6729905"/>
                  <a:pt x="2257220" y="6826257"/>
                </a:cubicBezTo>
                <a:lnTo>
                  <a:pt x="2281324" y="6858000"/>
                </a:lnTo>
                <a:lnTo>
                  <a:pt x="2242860" y="6858000"/>
                </a:lnTo>
                <a:lnTo>
                  <a:pt x="2232818" y="6844926"/>
                </a:lnTo>
                <a:cubicBezTo>
                  <a:pt x="2156524" y="6742256"/>
                  <a:pt x="2077809" y="6637351"/>
                  <a:pt x="1990172" y="6542121"/>
                </a:cubicBezTo>
                <a:cubicBezTo>
                  <a:pt x="2025229" y="6615236"/>
                  <a:pt x="2072239" y="6690202"/>
                  <a:pt x="2124090" y="6761017"/>
                </a:cubicBezTo>
                <a:lnTo>
                  <a:pt x="2200380" y="6858000"/>
                </a:lnTo>
                <a:lnTo>
                  <a:pt x="2147507" y="6858000"/>
                </a:lnTo>
                <a:lnTo>
                  <a:pt x="2070668" y="6761520"/>
                </a:lnTo>
                <a:cubicBezTo>
                  <a:pt x="2050397" y="6732060"/>
                  <a:pt x="1955949" y="6524860"/>
                  <a:pt x="1975142" y="6585570"/>
                </a:cubicBezTo>
                <a:cubicBezTo>
                  <a:pt x="1998651" y="6661010"/>
                  <a:pt x="2025657" y="6736543"/>
                  <a:pt x="2050035" y="6813345"/>
                </a:cubicBezTo>
                <a:lnTo>
                  <a:pt x="2063025" y="6858000"/>
                </a:lnTo>
                <a:lnTo>
                  <a:pt x="2021675" y="6858000"/>
                </a:lnTo>
                <a:lnTo>
                  <a:pt x="2019308" y="6847118"/>
                </a:lnTo>
                <a:cubicBezTo>
                  <a:pt x="1994223" y="6748278"/>
                  <a:pt x="1963999" y="6650518"/>
                  <a:pt x="1938835" y="6551160"/>
                </a:cubicBezTo>
                <a:cubicBezTo>
                  <a:pt x="1929908" y="6619047"/>
                  <a:pt x="1941143" y="6690322"/>
                  <a:pt x="1953230" y="6759699"/>
                </a:cubicBezTo>
                <a:lnTo>
                  <a:pt x="1956763" y="6778191"/>
                </a:lnTo>
                <a:lnTo>
                  <a:pt x="1967925" y="6858000"/>
                </a:lnTo>
                <a:lnTo>
                  <a:pt x="1936622" y="6858000"/>
                </a:lnTo>
                <a:lnTo>
                  <a:pt x="1926261" y="6784064"/>
                </a:lnTo>
                <a:lnTo>
                  <a:pt x="1922724" y="6765577"/>
                </a:lnTo>
                <a:cubicBezTo>
                  <a:pt x="1915473" y="6723948"/>
                  <a:pt x="1907737" y="6681875"/>
                  <a:pt x="1904650" y="6639616"/>
                </a:cubicBezTo>
                <a:lnTo>
                  <a:pt x="1885273" y="6858000"/>
                </a:lnTo>
                <a:lnTo>
                  <a:pt x="1854363" y="6858000"/>
                </a:lnTo>
                <a:lnTo>
                  <a:pt x="1880391" y="6603796"/>
                </a:lnTo>
                <a:cubicBezTo>
                  <a:pt x="1857032" y="6636864"/>
                  <a:pt x="1833268" y="6671346"/>
                  <a:pt x="1818273" y="6715729"/>
                </a:cubicBezTo>
                <a:cubicBezTo>
                  <a:pt x="1804852" y="6755735"/>
                  <a:pt x="1797634" y="6798725"/>
                  <a:pt x="1794691" y="6843239"/>
                </a:cubicBezTo>
                <a:cubicBezTo>
                  <a:pt x="1794765" y="6848159"/>
                  <a:pt x="1794840" y="6853080"/>
                  <a:pt x="1794914" y="6858000"/>
                </a:cubicBezTo>
                <a:lnTo>
                  <a:pt x="1746128" y="6858000"/>
                </a:lnTo>
                <a:lnTo>
                  <a:pt x="1753934" y="6724796"/>
                </a:lnTo>
                <a:cubicBezTo>
                  <a:pt x="1761216" y="6674140"/>
                  <a:pt x="1773366" y="6623443"/>
                  <a:pt x="1792053" y="6572396"/>
                </a:cubicBezTo>
                <a:cubicBezTo>
                  <a:pt x="1831929" y="6463223"/>
                  <a:pt x="1865036" y="6394363"/>
                  <a:pt x="1862248" y="6266397"/>
                </a:cubicBezTo>
                <a:cubicBezTo>
                  <a:pt x="1860953" y="6187277"/>
                  <a:pt x="1859762" y="6110946"/>
                  <a:pt x="1862250" y="6033531"/>
                </a:cubicBezTo>
                <a:cubicBezTo>
                  <a:pt x="1629459" y="6233327"/>
                  <a:pt x="1412286" y="6451119"/>
                  <a:pt x="1211999" y="6683610"/>
                </a:cubicBezTo>
                <a:cubicBezTo>
                  <a:pt x="1212594" y="6686848"/>
                  <a:pt x="1213637" y="6689601"/>
                  <a:pt x="1213266" y="6691947"/>
                </a:cubicBezTo>
                <a:cubicBezTo>
                  <a:pt x="1207239" y="6745048"/>
                  <a:pt x="1203941" y="6797982"/>
                  <a:pt x="1203370" y="6850676"/>
                </a:cubicBezTo>
                <a:cubicBezTo>
                  <a:pt x="1203470" y="6853117"/>
                  <a:pt x="1203571" y="6855559"/>
                  <a:pt x="1203671" y="6858000"/>
                </a:cubicBezTo>
                <a:lnTo>
                  <a:pt x="1143180" y="6858000"/>
                </a:lnTo>
                <a:cubicBezTo>
                  <a:pt x="1142845" y="6827348"/>
                  <a:pt x="1142511" y="6796697"/>
                  <a:pt x="1142176" y="6766045"/>
                </a:cubicBezTo>
                <a:lnTo>
                  <a:pt x="1067484" y="6858000"/>
                </a:lnTo>
                <a:lnTo>
                  <a:pt x="953928" y="6858000"/>
                </a:lnTo>
                <a:lnTo>
                  <a:pt x="959715" y="6850185"/>
                </a:lnTo>
                <a:cubicBezTo>
                  <a:pt x="1122351" y="6642955"/>
                  <a:pt x="1297493" y="6445464"/>
                  <a:pt x="1483788" y="6259174"/>
                </a:cubicBezTo>
                <a:cubicBezTo>
                  <a:pt x="1354519" y="6252700"/>
                  <a:pt x="1219786" y="6272526"/>
                  <a:pt x="1100671" y="6252137"/>
                </a:cubicBezTo>
                <a:cubicBezTo>
                  <a:pt x="1097473" y="6253667"/>
                  <a:pt x="1093344" y="6255226"/>
                  <a:pt x="1090144" y="6256748"/>
                </a:cubicBezTo>
                <a:cubicBezTo>
                  <a:pt x="1093160" y="6262221"/>
                  <a:pt x="1095726" y="6268172"/>
                  <a:pt x="1095872" y="6271892"/>
                </a:cubicBezTo>
                <a:cubicBezTo>
                  <a:pt x="1117034" y="6614754"/>
                  <a:pt x="501310" y="6765589"/>
                  <a:pt x="262785" y="6845450"/>
                </a:cubicBezTo>
                <a:cubicBezTo>
                  <a:pt x="240730" y="6852851"/>
                  <a:pt x="197167" y="6788461"/>
                  <a:pt x="209968" y="6770713"/>
                </a:cubicBezTo>
                <a:cubicBezTo>
                  <a:pt x="383281" y="6527661"/>
                  <a:pt x="615742" y="6377713"/>
                  <a:pt x="873460" y="6253768"/>
                </a:cubicBezTo>
                <a:cubicBezTo>
                  <a:pt x="626943" y="6191900"/>
                  <a:pt x="365733" y="5960633"/>
                  <a:pt x="192686" y="5849257"/>
                </a:cubicBezTo>
                <a:cubicBezTo>
                  <a:pt x="116185" y="5799690"/>
                  <a:pt x="52073" y="5754165"/>
                  <a:pt x="4696" y="5697668"/>
                </a:cubicBezTo>
                <a:lnTo>
                  <a:pt x="0" y="5689984"/>
                </a:lnTo>
                <a:lnTo>
                  <a:pt x="0" y="5513472"/>
                </a:lnTo>
                <a:lnTo>
                  <a:pt x="174101" y="5620277"/>
                </a:lnTo>
                <a:cubicBezTo>
                  <a:pt x="413334" y="5759164"/>
                  <a:pt x="660435" y="5885160"/>
                  <a:pt x="891800" y="6036935"/>
                </a:cubicBezTo>
                <a:cubicBezTo>
                  <a:pt x="944884" y="6071606"/>
                  <a:pt x="1012106" y="6145300"/>
                  <a:pt x="1072219" y="6169443"/>
                </a:cubicBezTo>
                <a:cubicBezTo>
                  <a:pt x="1072700" y="6169886"/>
                  <a:pt x="1073629" y="6169850"/>
                  <a:pt x="1074117" y="6170301"/>
                </a:cubicBezTo>
                <a:cubicBezTo>
                  <a:pt x="1077423" y="6171567"/>
                  <a:pt x="1080285" y="6173315"/>
                  <a:pt x="1083114" y="6174131"/>
                </a:cubicBezTo>
                <a:cubicBezTo>
                  <a:pt x="1205686" y="6211148"/>
                  <a:pt x="1403553" y="6162717"/>
                  <a:pt x="1543010" y="6191140"/>
                </a:cubicBezTo>
                <a:cubicBezTo>
                  <a:pt x="1545352" y="6191516"/>
                  <a:pt x="1548218" y="6193258"/>
                  <a:pt x="1551080" y="6195006"/>
                </a:cubicBezTo>
                <a:cubicBezTo>
                  <a:pt x="1796784" y="5956970"/>
                  <a:pt x="2061981" y="5740521"/>
                  <a:pt x="2345443" y="5549882"/>
                </a:cubicBezTo>
                <a:cubicBezTo>
                  <a:pt x="2141371" y="5547786"/>
                  <a:pt x="1930334" y="5604666"/>
                  <a:pt x="1721499" y="5599969"/>
                </a:cubicBezTo>
                <a:cubicBezTo>
                  <a:pt x="1398951" y="5593309"/>
                  <a:pt x="1081337" y="5547329"/>
                  <a:pt x="767716" y="5472768"/>
                </a:cubicBezTo>
                <a:cubicBezTo>
                  <a:pt x="753133" y="5469162"/>
                  <a:pt x="700946" y="5398599"/>
                  <a:pt x="722147" y="5393091"/>
                </a:cubicBezTo>
                <a:cubicBezTo>
                  <a:pt x="968781" y="5329673"/>
                  <a:pt x="1232259" y="5326588"/>
                  <a:pt x="1485552" y="5313202"/>
                </a:cubicBezTo>
                <a:cubicBezTo>
                  <a:pt x="1722589" y="5300930"/>
                  <a:pt x="1934026" y="5312502"/>
                  <a:pt x="2143004" y="5402420"/>
                </a:cubicBezTo>
                <a:cubicBezTo>
                  <a:pt x="2072259" y="5321879"/>
                  <a:pt x="2001915" y="5239927"/>
                  <a:pt x="1933391" y="5156971"/>
                </a:cubicBezTo>
                <a:cubicBezTo>
                  <a:pt x="1884964" y="5098829"/>
                  <a:pt x="1830279" y="5047453"/>
                  <a:pt x="1827118" y="4968410"/>
                </a:cubicBezTo>
                <a:cubicBezTo>
                  <a:pt x="1826899" y="4962830"/>
                  <a:pt x="1831287" y="4956131"/>
                  <a:pt x="1837349" y="4956357"/>
                </a:cubicBezTo>
                <a:cubicBezTo>
                  <a:pt x="1954786" y="4958180"/>
                  <a:pt x="2095955" y="5099243"/>
                  <a:pt x="2162835" y="5187853"/>
                </a:cubicBezTo>
                <a:cubicBezTo>
                  <a:pt x="2223806" y="5268314"/>
                  <a:pt x="2261117" y="5362764"/>
                  <a:pt x="2257167" y="5462123"/>
                </a:cubicBezTo>
                <a:cubicBezTo>
                  <a:pt x="2258619" y="5463463"/>
                  <a:pt x="2260110" y="5465731"/>
                  <a:pt x="2261598" y="5467998"/>
                </a:cubicBezTo>
                <a:cubicBezTo>
                  <a:pt x="2319293" y="5466627"/>
                  <a:pt x="2377620" y="5469418"/>
                  <a:pt x="2437177" y="5479608"/>
                </a:cubicBezTo>
                <a:cubicBezTo>
                  <a:pt x="2440002" y="5480429"/>
                  <a:pt x="2442387" y="5481726"/>
                  <a:pt x="2445247" y="5483476"/>
                </a:cubicBezTo>
                <a:cubicBezTo>
                  <a:pt x="2542410" y="5420910"/>
                  <a:pt x="2642483" y="5361023"/>
                  <a:pt x="2743626" y="5304819"/>
                </a:cubicBezTo>
                <a:cubicBezTo>
                  <a:pt x="2843877" y="5249576"/>
                  <a:pt x="2945694" y="5198471"/>
                  <a:pt x="3048102" y="5150595"/>
                </a:cubicBezTo>
                <a:cubicBezTo>
                  <a:pt x="2585795" y="5154639"/>
                  <a:pt x="2153807" y="4996795"/>
                  <a:pt x="1799414" y="4694732"/>
                </a:cubicBezTo>
                <a:cubicBezTo>
                  <a:pt x="1791709" y="4688523"/>
                  <a:pt x="1742423" y="4620635"/>
                  <a:pt x="1771735" y="4619929"/>
                </a:cubicBezTo>
                <a:cubicBezTo>
                  <a:pt x="2256142" y="4609405"/>
                  <a:pt x="2784409" y="4670721"/>
                  <a:pt x="3104273" y="5076159"/>
                </a:cubicBezTo>
                <a:cubicBezTo>
                  <a:pt x="3108183" y="5080663"/>
                  <a:pt x="3110711" y="5085686"/>
                  <a:pt x="3113245" y="5090705"/>
                </a:cubicBezTo>
                <a:cubicBezTo>
                  <a:pt x="3118189" y="5097958"/>
                  <a:pt x="3122727" y="5106622"/>
                  <a:pt x="3126294" y="5114400"/>
                </a:cubicBezTo>
                <a:cubicBezTo>
                  <a:pt x="3390302" y="4996262"/>
                  <a:pt x="3661785" y="4902036"/>
                  <a:pt x="3937433" y="4830473"/>
                </a:cubicBezTo>
                <a:cubicBezTo>
                  <a:pt x="3836176" y="4732523"/>
                  <a:pt x="3721785" y="4620668"/>
                  <a:pt x="3590475" y="4597974"/>
                </a:cubicBezTo>
                <a:cubicBezTo>
                  <a:pt x="3435249" y="4571111"/>
                  <a:pt x="3264279" y="4616605"/>
                  <a:pt x="3100264" y="4579845"/>
                </a:cubicBezTo>
                <a:cubicBezTo>
                  <a:pt x="2787310" y="4510393"/>
                  <a:pt x="2468738" y="4370372"/>
                  <a:pt x="2183576" y="4227150"/>
                </a:cubicBezTo>
                <a:cubicBezTo>
                  <a:pt x="2170260" y="4220226"/>
                  <a:pt x="2115765" y="4150220"/>
                  <a:pt x="2151029" y="4146947"/>
                </a:cubicBezTo>
                <a:cubicBezTo>
                  <a:pt x="2677991" y="4094203"/>
                  <a:pt x="3159089" y="4117356"/>
                  <a:pt x="3563434" y="4469115"/>
                </a:cubicBezTo>
                <a:lnTo>
                  <a:pt x="3177952" y="3657386"/>
                </a:lnTo>
                <a:cubicBezTo>
                  <a:pt x="3171337" y="3643210"/>
                  <a:pt x="3161442" y="3605414"/>
                  <a:pt x="3189263" y="3625726"/>
                </a:cubicBezTo>
                <a:cubicBezTo>
                  <a:pt x="3348177" y="3744655"/>
                  <a:pt x="3463235" y="3908187"/>
                  <a:pt x="3560912" y="4079863"/>
                </a:cubicBezTo>
                <a:cubicBezTo>
                  <a:pt x="3646545" y="4229668"/>
                  <a:pt x="3658964" y="4353983"/>
                  <a:pt x="3626636" y="4512230"/>
                </a:cubicBezTo>
                <a:cubicBezTo>
                  <a:pt x="3635603" y="4515129"/>
                  <a:pt x="3644081" y="4517586"/>
                  <a:pt x="3653088" y="4521417"/>
                </a:cubicBezTo>
                <a:cubicBezTo>
                  <a:pt x="3765052" y="4572828"/>
                  <a:pt x="3892199" y="4724230"/>
                  <a:pt x="3988128" y="4817267"/>
                </a:cubicBezTo>
                <a:cubicBezTo>
                  <a:pt x="4265269" y="4747971"/>
                  <a:pt x="4547054" y="4701774"/>
                  <a:pt x="4830582" y="4676000"/>
                </a:cubicBezTo>
                <a:lnTo>
                  <a:pt x="4830100" y="4675554"/>
                </a:lnTo>
                <a:cubicBezTo>
                  <a:pt x="4727027" y="4369030"/>
                  <a:pt x="4271973" y="4333199"/>
                  <a:pt x="4036318" y="4147013"/>
                </a:cubicBezTo>
                <a:cubicBezTo>
                  <a:pt x="3810777" y="3969273"/>
                  <a:pt x="3654591" y="3720297"/>
                  <a:pt x="3432098" y="3537312"/>
                </a:cubicBezTo>
                <a:cubicBezTo>
                  <a:pt x="3405134" y="3515099"/>
                  <a:pt x="3391592" y="3444385"/>
                  <a:pt x="3446761" y="3461278"/>
                </a:cubicBezTo>
                <a:cubicBezTo>
                  <a:pt x="3801752" y="3568638"/>
                  <a:pt x="4119982" y="3746863"/>
                  <a:pt x="4419733" y="3963555"/>
                </a:cubicBezTo>
                <a:cubicBezTo>
                  <a:pt x="4597168" y="4091520"/>
                  <a:pt x="4760991" y="4228417"/>
                  <a:pt x="4781371" y="4458604"/>
                </a:cubicBezTo>
                <a:cubicBezTo>
                  <a:pt x="4781562" y="4463257"/>
                  <a:pt x="4780772" y="4467014"/>
                  <a:pt x="4780440" y="4470290"/>
                </a:cubicBezTo>
                <a:cubicBezTo>
                  <a:pt x="4830364" y="4519056"/>
                  <a:pt x="4870983" y="4579844"/>
                  <a:pt x="4898954" y="4662092"/>
                </a:cubicBezTo>
                <a:cubicBezTo>
                  <a:pt x="4900480" y="4665288"/>
                  <a:pt x="4900107" y="4667630"/>
                  <a:pt x="4900699" y="4670867"/>
                </a:cubicBezTo>
                <a:cubicBezTo>
                  <a:pt x="5170915" y="4649815"/>
                  <a:pt x="5442360" y="4647817"/>
                  <a:pt x="5714511" y="4663483"/>
                </a:cubicBezTo>
                <a:cubicBezTo>
                  <a:pt x="5651495" y="4555157"/>
                  <a:pt x="5582088" y="4449879"/>
                  <a:pt x="5464793" y="4393556"/>
                </a:cubicBezTo>
                <a:cubicBezTo>
                  <a:pt x="5463384" y="4393148"/>
                  <a:pt x="5462860" y="4391770"/>
                  <a:pt x="5461897" y="4390879"/>
                </a:cubicBezTo>
                <a:cubicBezTo>
                  <a:pt x="4970387" y="4293633"/>
                  <a:pt x="4556299" y="3674930"/>
                  <a:pt x="4294126" y="3303048"/>
                </a:cubicBezTo>
                <a:cubicBezTo>
                  <a:pt x="4284225" y="3288537"/>
                  <a:pt x="4271318" y="3233630"/>
                  <a:pt x="4305321" y="3256953"/>
                </a:cubicBezTo>
                <a:cubicBezTo>
                  <a:pt x="4530520" y="3414680"/>
                  <a:pt x="4740956" y="3587440"/>
                  <a:pt x="4949299" y="3766336"/>
                </a:cubicBezTo>
                <a:cubicBezTo>
                  <a:pt x="5065543" y="3866477"/>
                  <a:pt x="5184542" y="3965579"/>
                  <a:pt x="5291452" y="4076801"/>
                </a:cubicBezTo>
                <a:cubicBezTo>
                  <a:pt x="5309900" y="4095629"/>
                  <a:pt x="5393714" y="4211504"/>
                  <a:pt x="5434998" y="4254100"/>
                </a:cubicBezTo>
                <a:cubicBezTo>
                  <a:pt x="5369347" y="4172892"/>
                  <a:pt x="5356822" y="3836202"/>
                  <a:pt x="5351015" y="3760989"/>
                </a:cubicBezTo>
                <a:cubicBezTo>
                  <a:pt x="5330486" y="3492147"/>
                  <a:pt x="5355823" y="3228927"/>
                  <a:pt x="5413780" y="2966265"/>
                </a:cubicBezTo>
                <a:cubicBezTo>
                  <a:pt x="5415835" y="2956520"/>
                  <a:pt x="5420191" y="2953318"/>
                  <a:pt x="5425627" y="2954192"/>
                </a:cubicBezTo>
                <a:close/>
                <a:moveTo>
                  <a:pt x="6604735" y="2041381"/>
                </a:moveTo>
                <a:cubicBezTo>
                  <a:pt x="6726311" y="2327927"/>
                  <a:pt x="6916754" y="2606522"/>
                  <a:pt x="7204487" y="2742112"/>
                </a:cubicBezTo>
                <a:cubicBezTo>
                  <a:pt x="7179895" y="2719491"/>
                  <a:pt x="7154936" y="2696378"/>
                  <a:pt x="7131592" y="2672096"/>
                </a:cubicBezTo>
                <a:cubicBezTo>
                  <a:pt x="7084181" y="2622518"/>
                  <a:pt x="7039271" y="2569608"/>
                  <a:pt x="6996344" y="2518310"/>
                </a:cubicBezTo>
                <a:cubicBezTo>
                  <a:pt x="6908871" y="2414600"/>
                  <a:pt x="6818501" y="2306884"/>
                  <a:pt x="6735495" y="2196890"/>
                </a:cubicBezTo>
                <a:lnTo>
                  <a:pt x="6721901" y="2179274"/>
                </a:lnTo>
                <a:cubicBezTo>
                  <a:pt x="6685654" y="2131523"/>
                  <a:pt x="6648317" y="2082278"/>
                  <a:pt x="6604735" y="2041381"/>
                </a:cubicBezTo>
                <a:close/>
                <a:moveTo>
                  <a:pt x="6591670" y="1988277"/>
                </a:moveTo>
                <a:cubicBezTo>
                  <a:pt x="6653650" y="2036451"/>
                  <a:pt x="6701310" y="2098809"/>
                  <a:pt x="6747349" y="2160069"/>
                </a:cubicBezTo>
                <a:lnTo>
                  <a:pt x="6760943" y="2177686"/>
                </a:lnTo>
                <a:cubicBezTo>
                  <a:pt x="6844486" y="2287290"/>
                  <a:pt x="6934499" y="2394502"/>
                  <a:pt x="7021065" y="2498102"/>
                </a:cubicBezTo>
                <a:cubicBezTo>
                  <a:pt x="7063629" y="2548900"/>
                  <a:pt x="7108178" y="2601313"/>
                  <a:pt x="7155223" y="2650386"/>
                </a:cubicBezTo>
                <a:cubicBezTo>
                  <a:pt x="7170968" y="2666443"/>
                  <a:pt x="7186885" y="2681619"/>
                  <a:pt x="7203167" y="2697288"/>
                </a:cubicBezTo>
                <a:cubicBezTo>
                  <a:pt x="7124362" y="2565928"/>
                  <a:pt x="7030837" y="2441422"/>
                  <a:pt x="6937703" y="2321981"/>
                </a:cubicBezTo>
                <a:cubicBezTo>
                  <a:pt x="6842752" y="2200032"/>
                  <a:pt x="6742965" y="2048781"/>
                  <a:pt x="6591670" y="1988277"/>
                </a:cubicBezTo>
                <a:close/>
                <a:moveTo>
                  <a:pt x="5798671" y="1981601"/>
                </a:moveTo>
                <a:cubicBezTo>
                  <a:pt x="5784234" y="2008086"/>
                  <a:pt x="5768551" y="2036236"/>
                  <a:pt x="5754709" y="2071454"/>
                </a:cubicBezTo>
                <a:cubicBezTo>
                  <a:pt x="5651219" y="2330361"/>
                  <a:pt x="5694208" y="2592217"/>
                  <a:pt x="5763044" y="2842206"/>
                </a:cubicBezTo>
                <a:cubicBezTo>
                  <a:pt x="5763687" y="2828007"/>
                  <a:pt x="5764331" y="2813808"/>
                  <a:pt x="5764974" y="2799609"/>
                </a:cubicBezTo>
                <a:cubicBezTo>
                  <a:pt x="5766710" y="2755616"/>
                  <a:pt x="5768626" y="2710738"/>
                  <a:pt x="5767665" y="2666409"/>
                </a:cubicBezTo>
                <a:cubicBezTo>
                  <a:pt x="5766964" y="2637156"/>
                  <a:pt x="5764828" y="2608182"/>
                  <a:pt x="5763055" y="2579705"/>
                </a:cubicBezTo>
                <a:cubicBezTo>
                  <a:pt x="5760913" y="2550734"/>
                  <a:pt x="5758780" y="2521760"/>
                  <a:pt x="5758079" y="2492508"/>
                </a:cubicBezTo>
                <a:cubicBezTo>
                  <a:pt x="5755745" y="2394242"/>
                  <a:pt x="5767619" y="2294070"/>
                  <a:pt x="5779325" y="2197069"/>
                </a:cubicBezTo>
                <a:cubicBezTo>
                  <a:pt x="5787753" y="2126095"/>
                  <a:pt x="5796001" y="2053736"/>
                  <a:pt x="5798671" y="1981601"/>
                </a:cubicBezTo>
                <a:close/>
                <a:moveTo>
                  <a:pt x="5829202" y="1971679"/>
                </a:moveTo>
                <a:cubicBezTo>
                  <a:pt x="5826736" y="2047481"/>
                  <a:pt x="5818154" y="2123904"/>
                  <a:pt x="5809558" y="2198043"/>
                </a:cubicBezTo>
                <a:cubicBezTo>
                  <a:pt x="5798026" y="2294159"/>
                  <a:pt x="5785973" y="2392938"/>
                  <a:pt x="5788653" y="2489430"/>
                </a:cubicBezTo>
                <a:cubicBezTo>
                  <a:pt x="5789524" y="2517790"/>
                  <a:pt x="5791665" y="2546759"/>
                  <a:pt x="5793439" y="2575235"/>
                </a:cubicBezTo>
                <a:cubicBezTo>
                  <a:pt x="5794815" y="2596366"/>
                  <a:pt x="5795822" y="2617001"/>
                  <a:pt x="5796837" y="2637633"/>
                </a:cubicBezTo>
                <a:cubicBezTo>
                  <a:pt x="5803017" y="2582794"/>
                  <a:pt x="5810098" y="2528066"/>
                  <a:pt x="5818614" y="2473055"/>
                </a:cubicBezTo>
                <a:cubicBezTo>
                  <a:pt x="5845917" y="2299125"/>
                  <a:pt x="5877599" y="2135758"/>
                  <a:pt x="5829202" y="1971679"/>
                </a:cubicBezTo>
                <a:close/>
                <a:moveTo>
                  <a:pt x="5911389" y="1898371"/>
                </a:moveTo>
                <a:cubicBezTo>
                  <a:pt x="6006914" y="2026768"/>
                  <a:pt x="6112955" y="2136857"/>
                  <a:pt x="6237627" y="2231921"/>
                </a:cubicBezTo>
                <a:cubicBezTo>
                  <a:pt x="6161282" y="2090381"/>
                  <a:pt x="6060308" y="1952200"/>
                  <a:pt x="5911389" y="1898371"/>
                </a:cubicBezTo>
                <a:close/>
                <a:moveTo>
                  <a:pt x="6944437" y="1575402"/>
                </a:moveTo>
                <a:cubicBezTo>
                  <a:pt x="6732842" y="1643305"/>
                  <a:pt x="6518352" y="1707201"/>
                  <a:pt x="6304730" y="1766654"/>
                </a:cubicBezTo>
                <a:cubicBezTo>
                  <a:pt x="6527947" y="1784949"/>
                  <a:pt x="6737901" y="1680839"/>
                  <a:pt x="6944437" y="1575402"/>
                </a:cubicBezTo>
                <a:close/>
                <a:moveTo>
                  <a:pt x="7019523" y="1519450"/>
                </a:moveTo>
                <a:cubicBezTo>
                  <a:pt x="6766096" y="1537552"/>
                  <a:pt x="6524653" y="1609537"/>
                  <a:pt x="6298091" y="1737122"/>
                </a:cubicBezTo>
                <a:cubicBezTo>
                  <a:pt x="6539381" y="1670594"/>
                  <a:pt x="6780997" y="1597715"/>
                  <a:pt x="7019523" y="1519450"/>
                </a:cubicBezTo>
                <a:close/>
                <a:moveTo>
                  <a:pt x="2399523" y="1428234"/>
                </a:moveTo>
                <a:cubicBezTo>
                  <a:pt x="2324192" y="1539775"/>
                  <a:pt x="2267478" y="1713586"/>
                  <a:pt x="2224982" y="1826201"/>
                </a:cubicBezTo>
                <a:cubicBezTo>
                  <a:pt x="2161246" y="1995817"/>
                  <a:pt x="2120250" y="2168765"/>
                  <a:pt x="2096099" y="2345900"/>
                </a:cubicBezTo>
                <a:cubicBezTo>
                  <a:pt x="2166834" y="2165047"/>
                  <a:pt x="2226331" y="1978598"/>
                  <a:pt x="2283317" y="1796925"/>
                </a:cubicBezTo>
                <a:lnTo>
                  <a:pt x="2399523" y="1428234"/>
                </a:lnTo>
                <a:close/>
                <a:moveTo>
                  <a:pt x="2448558" y="1373435"/>
                </a:moveTo>
                <a:lnTo>
                  <a:pt x="2312521" y="1806140"/>
                </a:lnTo>
                <a:cubicBezTo>
                  <a:pt x="2255817" y="1985569"/>
                  <a:pt x="2197150" y="2169492"/>
                  <a:pt x="2127533" y="2348380"/>
                </a:cubicBezTo>
                <a:cubicBezTo>
                  <a:pt x="2230881" y="2201722"/>
                  <a:pt x="2307261" y="2041905"/>
                  <a:pt x="2358080" y="1866134"/>
                </a:cubicBezTo>
                <a:cubicBezTo>
                  <a:pt x="2378743" y="1795373"/>
                  <a:pt x="2394349" y="1722940"/>
                  <a:pt x="2407436" y="1651070"/>
                </a:cubicBezTo>
                <a:cubicBezTo>
                  <a:pt x="2417458" y="1596892"/>
                  <a:pt x="2466254" y="1384915"/>
                  <a:pt x="2448558" y="1373435"/>
                </a:cubicBezTo>
                <a:close/>
                <a:moveTo>
                  <a:pt x="278707" y="1352270"/>
                </a:moveTo>
                <a:lnTo>
                  <a:pt x="321570" y="1861610"/>
                </a:lnTo>
                <a:cubicBezTo>
                  <a:pt x="336248" y="1725752"/>
                  <a:pt x="317508" y="1584885"/>
                  <a:pt x="294281" y="1440658"/>
                </a:cubicBezTo>
                <a:lnTo>
                  <a:pt x="278707" y="1352270"/>
                </a:lnTo>
                <a:close/>
                <a:moveTo>
                  <a:pt x="1423821" y="1351958"/>
                </a:moveTo>
                <a:cubicBezTo>
                  <a:pt x="1426859" y="1507722"/>
                  <a:pt x="1587831" y="1796280"/>
                  <a:pt x="1638521" y="1908470"/>
                </a:cubicBezTo>
                <a:cubicBezTo>
                  <a:pt x="1674424" y="1987707"/>
                  <a:pt x="1711105" y="2070587"/>
                  <a:pt x="1754199" y="2149284"/>
                </a:cubicBezTo>
                <a:cubicBezTo>
                  <a:pt x="1797295" y="2227981"/>
                  <a:pt x="1846801" y="2302493"/>
                  <a:pt x="1908359" y="2364988"/>
                </a:cubicBezTo>
                <a:cubicBezTo>
                  <a:pt x="1805946" y="2193096"/>
                  <a:pt x="1725953" y="2007134"/>
                  <a:pt x="1647661" y="1825945"/>
                </a:cubicBezTo>
                <a:cubicBezTo>
                  <a:pt x="1579500" y="1667751"/>
                  <a:pt x="1508533" y="1505355"/>
                  <a:pt x="1423821" y="1351958"/>
                </a:cubicBezTo>
                <a:close/>
                <a:moveTo>
                  <a:pt x="1431890" y="1306475"/>
                </a:moveTo>
                <a:cubicBezTo>
                  <a:pt x="1458339" y="1352187"/>
                  <a:pt x="1483952" y="1399016"/>
                  <a:pt x="1507597" y="1446132"/>
                </a:cubicBezTo>
                <a:cubicBezTo>
                  <a:pt x="1568403" y="1567288"/>
                  <a:pt x="1621917" y="1692101"/>
                  <a:pt x="1674586" y="1813832"/>
                </a:cubicBezTo>
                <a:cubicBezTo>
                  <a:pt x="1719648" y="1918315"/>
                  <a:pt x="1765554" y="2024477"/>
                  <a:pt x="1815950" y="2128564"/>
                </a:cubicBezTo>
                <a:cubicBezTo>
                  <a:pt x="1866346" y="2232648"/>
                  <a:pt x="1921228" y="2334658"/>
                  <a:pt x="1984242" y="2430829"/>
                </a:cubicBezTo>
                <a:cubicBezTo>
                  <a:pt x="1994073" y="2437830"/>
                  <a:pt x="2003908" y="2444836"/>
                  <a:pt x="2014023" y="2450995"/>
                </a:cubicBezTo>
                <a:cubicBezTo>
                  <a:pt x="1956448" y="2239741"/>
                  <a:pt x="1853160" y="2049325"/>
                  <a:pt x="1747337" y="1855264"/>
                </a:cubicBezTo>
                <a:cubicBezTo>
                  <a:pt x="1678102" y="1728504"/>
                  <a:pt x="1608870" y="1601753"/>
                  <a:pt x="1533749" y="1478656"/>
                </a:cubicBezTo>
                <a:cubicBezTo>
                  <a:pt x="1510398" y="1440515"/>
                  <a:pt x="1454048" y="1294657"/>
                  <a:pt x="1431890" y="1306475"/>
                </a:cubicBezTo>
                <a:close/>
                <a:moveTo>
                  <a:pt x="5052692" y="1292994"/>
                </a:moveTo>
                <a:cubicBezTo>
                  <a:pt x="5103155" y="1406739"/>
                  <a:pt x="5153078" y="1520878"/>
                  <a:pt x="5200661" y="1635186"/>
                </a:cubicBezTo>
                <a:cubicBezTo>
                  <a:pt x="5238218" y="1725483"/>
                  <a:pt x="5273610" y="1815047"/>
                  <a:pt x="5297138" y="1906351"/>
                </a:cubicBezTo>
                <a:cubicBezTo>
                  <a:pt x="5281533" y="1683399"/>
                  <a:pt x="5177210" y="1491946"/>
                  <a:pt x="5052692" y="1292994"/>
                </a:cubicBezTo>
                <a:close/>
                <a:moveTo>
                  <a:pt x="5009948" y="1273619"/>
                </a:moveTo>
                <a:cubicBezTo>
                  <a:pt x="5013363" y="1406203"/>
                  <a:pt x="5078144" y="1538571"/>
                  <a:pt x="5121777" y="1654213"/>
                </a:cubicBezTo>
                <a:cubicBezTo>
                  <a:pt x="5175625" y="1795269"/>
                  <a:pt x="5233597" y="1934093"/>
                  <a:pt x="5293545" y="2072247"/>
                </a:cubicBezTo>
                <a:cubicBezTo>
                  <a:pt x="5293533" y="2069971"/>
                  <a:pt x="5294060" y="2067298"/>
                  <a:pt x="5294042" y="2065019"/>
                </a:cubicBezTo>
                <a:cubicBezTo>
                  <a:pt x="5282123" y="1924099"/>
                  <a:pt x="5230273" y="1786942"/>
                  <a:pt x="5171936" y="1647613"/>
                </a:cubicBezTo>
                <a:cubicBezTo>
                  <a:pt x="5119977" y="1522743"/>
                  <a:pt x="5065315" y="1397539"/>
                  <a:pt x="5009948" y="1273619"/>
                </a:cubicBezTo>
                <a:close/>
                <a:moveTo>
                  <a:pt x="655236" y="1268632"/>
                </a:moveTo>
                <a:cubicBezTo>
                  <a:pt x="717895" y="1408869"/>
                  <a:pt x="771574" y="1550454"/>
                  <a:pt x="839521" y="1685315"/>
                </a:cubicBezTo>
                <a:cubicBezTo>
                  <a:pt x="907470" y="1820177"/>
                  <a:pt x="989683" y="1948318"/>
                  <a:pt x="1109416" y="2061663"/>
                </a:cubicBezTo>
                <a:cubicBezTo>
                  <a:pt x="1177718" y="2126399"/>
                  <a:pt x="1244319" y="2184954"/>
                  <a:pt x="1298300" y="2247742"/>
                </a:cubicBezTo>
                <a:cubicBezTo>
                  <a:pt x="1250168" y="2156040"/>
                  <a:pt x="1187457" y="2071655"/>
                  <a:pt x="1125871" y="1989513"/>
                </a:cubicBezTo>
                <a:cubicBezTo>
                  <a:pt x="1076370" y="1923070"/>
                  <a:pt x="1025189" y="1854667"/>
                  <a:pt x="981574" y="1783157"/>
                </a:cubicBezTo>
                <a:cubicBezTo>
                  <a:pt x="960475" y="1748106"/>
                  <a:pt x="941058" y="1712211"/>
                  <a:pt x="922198" y="1677437"/>
                </a:cubicBezTo>
                <a:cubicBezTo>
                  <a:pt x="905028" y="1646031"/>
                  <a:pt x="887579" y="1614059"/>
                  <a:pt x="869293" y="1583214"/>
                </a:cubicBezTo>
                <a:cubicBezTo>
                  <a:pt x="832994" y="1522086"/>
                  <a:pt x="791368" y="1462924"/>
                  <a:pt x="751431" y="1405731"/>
                </a:cubicBezTo>
                <a:lnTo>
                  <a:pt x="655236" y="1268632"/>
                </a:lnTo>
                <a:close/>
                <a:moveTo>
                  <a:pt x="6516292" y="1263064"/>
                </a:moveTo>
                <a:cubicBezTo>
                  <a:pt x="6288018" y="1373581"/>
                  <a:pt x="6031500" y="1451909"/>
                  <a:pt x="5736320" y="1501803"/>
                </a:cubicBezTo>
                <a:cubicBezTo>
                  <a:pt x="6001708" y="1565837"/>
                  <a:pt x="6267694" y="1408906"/>
                  <a:pt x="6516292" y="1263064"/>
                </a:cubicBezTo>
                <a:close/>
                <a:moveTo>
                  <a:pt x="291466" y="1250369"/>
                </a:moveTo>
                <a:cubicBezTo>
                  <a:pt x="302228" y="1312380"/>
                  <a:pt x="313548" y="1374109"/>
                  <a:pt x="323180" y="1435283"/>
                </a:cubicBezTo>
                <a:cubicBezTo>
                  <a:pt x="347262" y="1585402"/>
                  <a:pt x="366566" y="1733005"/>
                  <a:pt x="349381" y="1875041"/>
                </a:cubicBezTo>
                <a:cubicBezTo>
                  <a:pt x="398887" y="1761016"/>
                  <a:pt x="404047" y="1643975"/>
                  <a:pt x="374363" y="1506494"/>
                </a:cubicBezTo>
                <a:cubicBezTo>
                  <a:pt x="356845" y="1425406"/>
                  <a:pt x="334841" y="1350786"/>
                  <a:pt x="302168" y="1274495"/>
                </a:cubicBezTo>
                <a:cubicBezTo>
                  <a:pt x="298229" y="1265236"/>
                  <a:pt x="295129" y="1257666"/>
                  <a:pt x="291466" y="1250369"/>
                </a:cubicBezTo>
                <a:close/>
                <a:moveTo>
                  <a:pt x="678222" y="1248670"/>
                </a:moveTo>
                <a:lnTo>
                  <a:pt x="775536" y="1388015"/>
                </a:lnTo>
                <a:cubicBezTo>
                  <a:pt x="815764" y="1445771"/>
                  <a:pt x="857669" y="1505484"/>
                  <a:pt x="894529" y="1567739"/>
                </a:cubicBezTo>
                <a:cubicBezTo>
                  <a:pt x="913103" y="1599148"/>
                  <a:pt x="930546" y="1631115"/>
                  <a:pt x="948000" y="1663088"/>
                </a:cubicBezTo>
                <a:cubicBezTo>
                  <a:pt x="966853" y="1697859"/>
                  <a:pt x="986277" y="1733757"/>
                  <a:pt x="1006812" y="1767683"/>
                </a:cubicBezTo>
                <a:cubicBezTo>
                  <a:pt x="1049303" y="1838347"/>
                  <a:pt x="1100205" y="1906189"/>
                  <a:pt x="1149133" y="1971513"/>
                </a:cubicBezTo>
                <a:cubicBezTo>
                  <a:pt x="1215506" y="2060384"/>
                  <a:pt x="1283561" y="2151216"/>
                  <a:pt x="1333952" y="2251620"/>
                </a:cubicBezTo>
                <a:lnTo>
                  <a:pt x="1337329" y="2258350"/>
                </a:lnTo>
                <a:cubicBezTo>
                  <a:pt x="1352131" y="2023413"/>
                  <a:pt x="1145204" y="1784597"/>
                  <a:pt x="1014726" y="1615556"/>
                </a:cubicBezTo>
                <a:cubicBezTo>
                  <a:pt x="911517" y="1481269"/>
                  <a:pt x="800192" y="1360189"/>
                  <a:pt x="678222" y="1248670"/>
                </a:cubicBezTo>
                <a:close/>
                <a:moveTo>
                  <a:pt x="6691602" y="1140573"/>
                </a:moveTo>
                <a:cubicBezTo>
                  <a:pt x="6646175" y="1158238"/>
                  <a:pt x="6598950" y="1175684"/>
                  <a:pt x="6571100" y="1183662"/>
                </a:cubicBezTo>
                <a:cubicBezTo>
                  <a:pt x="6462406" y="1213607"/>
                  <a:pt x="6352215" y="1234713"/>
                  <a:pt x="6241687" y="1257600"/>
                </a:cubicBezTo>
                <a:cubicBezTo>
                  <a:pt x="6040746" y="1299467"/>
                  <a:pt x="5893317" y="1420819"/>
                  <a:pt x="5693009" y="1478256"/>
                </a:cubicBezTo>
                <a:cubicBezTo>
                  <a:pt x="6021285" y="1426507"/>
                  <a:pt x="6301876" y="1340642"/>
                  <a:pt x="6548420" y="1214599"/>
                </a:cubicBezTo>
                <a:lnTo>
                  <a:pt x="6605473" y="1184686"/>
                </a:lnTo>
                <a:cubicBezTo>
                  <a:pt x="6633823" y="1169483"/>
                  <a:pt x="6662531" y="1154778"/>
                  <a:pt x="6691602" y="1140573"/>
                </a:cubicBezTo>
                <a:close/>
                <a:moveTo>
                  <a:pt x="4002475" y="1037802"/>
                </a:moveTo>
                <a:lnTo>
                  <a:pt x="4000324" y="1039362"/>
                </a:lnTo>
                <a:lnTo>
                  <a:pt x="4002862" y="1042866"/>
                </a:lnTo>
                <a:cubicBezTo>
                  <a:pt x="4002672" y="1041472"/>
                  <a:pt x="4002487" y="1040086"/>
                  <a:pt x="4002475" y="1037802"/>
                </a:cubicBezTo>
                <a:close/>
                <a:moveTo>
                  <a:pt x="506322" y="1020997"/>
                </a:moveTo>
                <a:cubicBezTo>
                  <a:pt x="513282" y="1018930"/>
                  <a:pt x="522180" y="1021005"/>
                  <a:pt x="533068" y="1029409"/>
                </a:cubicBezTo>
                <a:cubicBezTo>
                  <a:pt x="813777" y="1244537"/>
                  <a:pt x="1037861" y="1510547"/>
                  <a:pt x="1232525" y="1804675"/>
                </a:cubicBezTo>
                <a:cubicBezTo>
                  <a:pt x="1347857" y="1978510"/>
                  <a:pt x="1448039" y="2155739"/>
                  <a:pt x="1388858" y="2368011"/>
                </a:cubicBezTo>
                <a:cubicBezTo>
                  <a:pt x="1387462" y="2372226"/>
                  <a:pt x="1385496" y="2375314"/>
                  <a:pt x="1384098" y="2378125"/>
                </a:cubicBezTo>
                <a:cubicBezTo>
                  <a:pt x="1412260" y="2438425"/>
                  <a:pt x="1428077" y="2506324"/>
                  <a:pt x="1425393" y="2589124"/>
                </a:cubicBezTo>
                <a:cubicBezTo>
                  <a:pt x="1425681" y="2592488"/>
                  <a:pt x="1424559" y="2594453"/>
                  <a:pt x="1424001" y="2597541"/>
                </a:cubicBezTo>
                <a:cubicBezTo>
                  <a:pt x="1672217" y="2669579"/>
                  <a:pt x="1915127" y="2759032"/>
                  <a:pt x="2152729" y="2864487"/>
                </a:cubicBezTo>
                <a:cubicBezTo>
                  <a:pt x="2132903" y="2746636"/>
                  <a:pt x="2106350" y="2629357"/>
                  <a:pt x="2020609" y="2539671"/>
                </a:cubicBezTo>
                <a:cubicBezTo>
                  <a:pt x="2019486" y="2538832"/>
                  <a:pt x="2019482" y="2537426"/>
                  <a:pt x="2018920" y="2536309"/>
                </a:cubicBezTo>
                <a:cubicBezTo>
                  <a:pt x="1612986" y="2284320"/>
                  <a:pt x="1451410" y="1593008"/>
                  <a:pt x="1342441" y="1173017"/>
                </a:cubicBezTo>
                <a:cubicBezTo>
                  <a:pt x="1338482" y="1156742"/>
                  <a:pt x="1345418" y="1103405"/>
                  <a:pt x="1367925" y="1135648"/>
                </a:cubicBezTo>
                <a:cubicBezTo>
                  <a:pt x="1515878" y="1352095"/>
                  <a:pt x="1645605" y="1576999"/>
                  <a:pt x="1771401" y="1806673"/>
                </a:cubicBezTo>
                <a:cubicBezTo>
                  <a:pt x="1841477" y="1935111"/>
                  <a:pt x="1914363" y="2063547"/>
                  <a:pt x="1972385" y="2198735"/>
                </a:cubicBezTo>
                <a:cubicBezTo>
                  <a:pt x="1982518" y="2221738"/>
                  <a:pt x="2018367" y="2353316"/>
                  <a:pt x="2040892" y="2405205"/>
                </a:cubicBezTo>
                <a:cubicBezTo>
                  <a:pt x="2009600" y="2310668"/>
                  <a:pt x="2111587" y="2005996"/>
                  <a:pt x="2131689" y="1936926"/>
                </a:cubicBezTo>
                <a:cubicBezTo>
                  <a:pt x="2203731" y="1690111"/>
                  <a:pt x="2314813" y="1463729"/>
                  <a:pt x="2454820" y="1248808"/>
                </a:cubicBezTo>
                <a:cubicBezTo>
                  <a:pt x="2475264" y="1216788"/>
                  <a:pt x="2493340" y="1290570"/>
                  <a:pt x="2492512" y="1302920"/>
                </a:cubicBezTo>
                <a:cubicBezTo>
                  <a:pt x="2465675" y="1747535"/>
                  <a:pt x="2370053" y="2178216"/>
                  <a:pt x="2081216" y="2527513"/>
                </a:cubicBezTo>
                <a:cubicBezTo>
                  <a:pt x="2081497" y="2528073"/>
                  <a:pt x="2081211" y="2528916"/>
                  <a:pt x="2081211" y="2528916"/>
                </a:cubicBezTo>
                <a:cubicBezTo>
                  <a:pt x="2150699" y="2633778"/>
                  <a:pt x="2178105" y="2756954"/>
                  <a:pt x="2199067" y="2884061"/>
                </a:cubicBezTo>
                <a:cubicBezTo>
                  <a:pt x="2641128" y="3084915"/>
                  <a:pt x="3028660" y="3311628"/>
                  <a:pt x="3192586" y="3411496"/>
                </a:cubicBezTo>
                <a:cubicBezTo>
                  <a:pt x="3356510" y="3511368"/>
                  <a:pt x="3237401" y="3517312"/>
                  <a:pt x="3182620" y="3483279"/>
                </a:cubicBezTo>
                <a:cubicBezTo>
                  <a:pt x="3055506" y="3404310"/>
                  <a:pt x="2789863" y="3259545"/>
                  <a:pt x="2435119" y="3080173"/>
                </a:cubicBezTo>
                <a:lnTo>
                  <a:pt x="2410152" y="3063751"/>
                </a:lnTo>
                <a:lnTo>
                  <a:pt x="2408099" y="3064403"/>
                </a:lnTo>
                <a:lnTo>
                  <a:pt x="2407218" y="3070324"/>
                </a:lnTo>
                <a:cubicBezTo>
                  <a:pt x="2402612" y="3079171"/>
                  <a:pt x="2394080" y="3088906"/>
                  <a:pt x="2380138" y="3099341"/>
                </a:cubicBezTo>
                <a:cubicBezTo>
                  <a:pt x="2194333" y="3283170"/>
                  <a:pt x="1992503" y="3449064"/>
                  <a:pt x="1765923" y="3581043"/>
                </a:cubicBezTo>
                <a:cubicBezTo>
                  <a:pt x="1744896" y="3593696"/>
                  <a:pt x="1723857" y="3603555"/>
                  <a:pt x="1702258" y="3612286"/>
                </a:cubicBezTo>
                <a:cubicBezTo>
                  <a:pt x="1664333" y="3650747"/>
                  <a:pt x="1731601" y="3589836"/>
                  <a:pt x="1538370" y="3811804"/>
                </a:cubicBezTo>
                <a:cubicBezTo>
                  <a:pt x="1278852" y="4250311"/>
                  <a:pt x="915356" y="4600566"/>
                  <a:pt x="542867" y="4944092"/>
                </a:cubicBezTo>
                <a:cubicBezTo>
                  <a:pt x="521291" y="4964055"/>
                  <a:pt x="503482" y="4879596"/>
                  <a:pt x="515800" y="4862180"/>
                </a:cubicBezTo>
                <a:cubicBezTo>
                  <a:pt x="664236" y="4650055"/>
                  <a:pt x="747224" y="4402666"/>
                  <a:pt x="909145" y="4199225"/>
                </a:cubicBezTo>
                <a:cubicBezTo>
                  <a:pt x="998789" y="4086824"/>
                  <a:pt x="1101084" y="3991246"/>
                  <a:pt x="1214067" y="3908561"/>
                </a:cubicBezTo>
                <a:cubicBezTo>
                  <a:pt x="1023317" y="3973399"/>
                  <a:pt x="824392" y="4020568"/>
                  <a:pt x="640967" y="4105601"/>
                </a:cubicBezTo>
                <a:cubicBezTo>
                  <a:pt x="458381" y="4190213"/>
                  <a:pt x="284593" y="4292005"/>
                  <a:pt x="112563" y="4396952"/>
                </a:cubicBezTo>
                <a:lnTo>
                  <a:pt x="0" y="4466006"/>
                </a:lnTo>
                <a:lnTo>
                  <a:pt x="0" y="4233763"/>
                </a:lnTo>
                <a:lnTo>
                  <a:pt x="36881" y="4200118"/>
                </a:lnTo>
                <a:cubicBezTo>
                  <a:pt x="302143" y="3962792"/>
                  <a:pt x="585478" y="3740226"/>
                  <a:pt x="910534" y="3629753"/>
                </a:cubicBezTo>
                <a:cubicBezTo>
                  <a:pt x="1140280" y="3551663"/>
                  <a:pt x="1356783" y="3624873"/>
                  <a:pt x="1578717" y="3575982"/>
                </a:cubicBezTo>
                <a:cubicBezTo>
                  <a:pt x="1857881" y="3513822"/>
                  <a:pt x="2134207" y="3238918"/>
                  <a:pt x="2338780" y="3033725"/>
                </a:cubicBezTo>
                <a:cubicBezTo>
                  <a:pt x="2165203" y="2949506"/>
                  <a:pt x="1987990" y="2873430"/>
                  <a:pt x="1807991" y="2807184"/>
                </a:cubicBezTo>
                <a:cubicBezTo>
                  <a:pt x="1696192" y="2934214"/>
                  <a:pt x="1567238" y="3035444"/>
                  <a:pt x="1416358" y="3112571"/>
                </a:cubicBezTo>
                <a:cubicBezTo>
                  <a:pt x="1318658" y="3280278"/>
                  <a:pt x="1112986" y="3321000"/>
                  <a:pt x="939066" y="3378798"/>
                </a:cubicBezTo>
                <a:cubicBezTo>
                  <a:pt x="668357" y="3469020"/>
                  <a:pt x="393418" y="3543804"/>
                  <a:pt x="115099" y="3607650"/>
                </a:cubicBezTo>
                <a:cubicBezTo>
                  <a:pt x="80589" y="3615844"/>
                  <a:pt x="67554" y="3533906"/>
                  <a:pt x="97284" y="3520393"/>
                </a:cubicBezTo>
                <a:cubicBezTo>
                  <a:pt x="382521" y="3387774"/>
                  <a:pt x="642160" y="3215335"/>
                  <a:pt x="922050" y="3074867"/>
                </a:cubicBezTo>
                <a:cubicBezTo>
                  <a:pt x="1080787" y="2995199"/>
                  <a:pt x="1233979" y="2960447"/>
                  <a:pt x="1405265" y="3016319"/>
                </a:cubicBezTo>
                <a:cubicBezTo>
                  <a:pt x="1406106" y="3016600"/>
                  <a:pt x="1406671" y="3017724"/>
                  <a:pt x="1407512" y="3018001"/>
                </a:cubicBezTo>
                <a:cubicBezTo>
                  <a:pt x="1526420" y="2954115"/>
                  <a:pt x="1632390" y="2874245"/>
                  <a:pt x="1726266" y="2777274"/>
                </a:cubicBezTo>
                <a:cubicBezTo>
                  <a:pt x="1369635" y="2651515"/>
                  <a:pt x="1000990" y="2561972"/>
                  <a:pt x="625390" y="2514541"/>
                </a:cubicBezTo>
                <a:cubicBezTo>
                  <a:pt x="624559" y="2519877"/>
                  <a:pt x="622878" y="2524928"/>
                  <a:pt x="619799" y="2527180"/>
                </a:cubicBezTo>
                <a:cubicBezTo>
                  <a:pt x="509037" y="2598914"/>
                  <a:pt x="403069" y="2677377"/>
                  <a:pt x="310030" y="2771818"/>
                </a:cubicBezTo>
                <a:cubicBezTo>
                  <a:pt x="266034" y="2817076"/>
                  <a:pt x="224887" y="2891795"/>
                  <a:pt x="173877" y="2937056"/>
                </a:cubicBezTo>
                <a:cubicBezTo>
                  <a:pt x="145840" y="3003792"/>
                  <a:pt x="113686" y="3071134"/>
                  <a:pt x="77889" y="3138440"/>
                </a:cubicBezTo>
                <a:lnTo>
                  <a:pt x="0" y="3271395"/>
                </a:lnTo>
                <a:lnTo>
                  <a:pt x="0" y="3153002"/>
                </a:lnTo>
                <a:lnTo>
                  <a:pt x="2386" y="3149203"/>
                </a:lnTo>
                <a:cubicBezTo>
                  <a:pt x="33821" y="3095439"/>
                  <a:pt x="63030" y="3041490"/>
                  <a:pt x="89753" y="2987702"/>
                </a:cubicBezTo>
                <a:cubicBezTo>
                  <a:pt x="85546" y="2993322"/>
                  <a:pt x="81066" y="2999788"/>
                  <a:pt x="76869" y="3005404"/>
                </a:cubicBezTo>
                <a:cubicBezTo>
                  <a:pt x="63139" y="3024231"/>
                  <a:pt x="48575" y="3042776"/>
                  <a:pt x="32049" y="3065814"/>
                </a:cubicBezTo>
                <a:lnTo>
                  <a:pt x="0" y="3108744"/>
                </a:lnTo>
                <a:lnTo>
                  <a:pt x="0" y="3058059"/>
                </a:lnTo>
                <a:lnTo>
                  <a:pt x="7610" y="3047889"/>
                </a:lnTo>
                <a:cubicBezTo>
                  <a:pt x="24410" y="3025415"/>
                  <a:pt x="38695" y="3006301"/>
                  <a:pt x="52419" y="2987479"/>
                </a:cubicBezTo>
                <a:cubicBezTo>
                  <a:pt x="54382" y="2984385"/>
                  <a:pt x="57184" y="2981579"/>
                  <a:pt x="59142" y="2978488"/>
                </a:cubicBezTo>
                <a:lnTo>
                  <a:pt x="0" y="3015334"/>
                </a:lnTo>
                <a:lnTo>
                  <a:pt x="0" y="2914286"/>
                </a:lnTo>
                <a:lnTo>
                  <a:pt x="36383" y="2901128"/>
                </a:lnTo>
                <a:cubicBezTo>
                  <a:pt x="76283" y="2885228"/>
                  <a:pt x="116303" y="2866415"/>
                  <a:pt x="156329" y="2840533"/>
                </a:cubicBezTo>
                <a:cubicBezTo>
                  <a:pt x="229785" y="2792431"/>
                  <a:pt x="289125" y="2682604"/>
                  <a:pt x="358355" y="2620471"/>
                </a:cubicBezTo>
                <a:cubicBezTo>
                  <a:pt x="406846" y="2577174"/>
                  <a:pt x="457591" y="2538372"/>
                  <a:pt x="510577" y="2501244"/>
                </a:cubicBezTo>
                <a:cubicBezTo>
                  <a:pt x="411488" y="2490937"/>
                  <a:pt x="311929" y="2483543"/>
                  <a:pt x="211967" y="2479171"/>
                </a:cubicBezTo>
                <a:lnTo>
                  <a:pt x="0" y="2476398"/>
                </a:lnTo>
                <a:lnTo>
                  <a:pt x="0" y="2389189"/>
                </a:lnTo>
                <a:lnTo>
                  <a:pt x="103062" y="2389518"/>
                </a:lnTo>
                <a:cubicBezTo>
                  <a:pt x="239716" y="2392822"/>
                  <a:pt x="375712" y="2401808"/>
                  <a:pt x="510734" y="2416201"/>
                </a:cubicBezTo>
                <a:cubicBezTo>
                  <a:pt x="453295" y="2294758"/>
                  <a:pt x="388809" y="2156489"/>
                  <a:pt x="279257" y="2092102"/>
                </a:cubicBezTo>
                <a:cubicBezTo>
                  <a:pt x="214509" y="2054029"/>
                  <a:pt x="140169" y="2030776"/>
                  <a:pt x="65265" y="2006049"/>
                </a:cubicBezTo>
                <a:lnTo>
                  <a:pt x="0" y="1982532"/>
                </a:lnTo>
                <a:lnTo>
                  <a:pt x="0" y="1912789"/>
                </a:lnTo>
                <a:lnTo>
                  <a:pt x="97460" y="1953725"/>
                </a:lnTo>
                <a:cubicBezTo>
                  <a:pt x="140146" y="1968817"/>
                  <a:pt x="181972" y="1973804"/>
                  <a:pt x="221272" y="1980766"/>
                </a:cubicBezTo>
                <a:cubicBezTo>
                  <a:pt x="184478" y="1960612"/>
                  <a:pt x="148800" y="1938494"/>
                  <a:pt x="116765" y="1911033"/>
                </a:cubicBezTo>
                <a:cubicBezTo>
                  <a:pt x="78825" y="1878815"/>
                  <a:pt x="47051" y="1840696"/>
                  <a:pt x="16405" y="1803412"/>
                </a:cubicBezTo>
                <a:lnTo>
                  <a:pt x="0" y="1784777"/>
                </a:lnTo>
                <a:lnTo>
                  <a:pt x="0" y="1740082"/>
                </a:lnTo>
                <a:lnTo>
                  <a:pt x="39394" y="1784856"/>
                </a:lnTo>
                <a:cubicBezTo>
                  <a:pt x="69479" y="1821014"/>
                  <a:pt x="100126" y="1858299"/>
                  <a:pt x="135813" y="1888838"/>
                </a:cubicBezTo>
                <a:cubicBezTo>
                  <a:pt x="168411" y="1916009"/>
                  <a:pt x="204933" y="1938411"/>
                  <a:pt x="242575" y="1958841"/>
                </a:cubicBezTo>
                <a:cubicBezTo>
                  <a:pt x="195379" y="1882642"/>
                  <a:pt x="141547" y="1815083"/>
                  <a:pt x="82197" y="1754826"/>
                </a:cubicBezTo>
                <a:lnTo>
                  <a:pt x="0" y="1679650"/>
                </a:lnTo>
                <a:lnTo>
                  <a:pt x="0" y="1602463"/>
                </a:lnTo>
                <a:lnTo>
                  <a:pt x="84689" y="1677442"/>
                </a:lnTo>
                <a:cubicBezTo>
                  <a:pt x="165950" y="1759826"/>
                  <a:pt x="237786" y="1855565"/>
                  <a:pt x="298437" y="1968019"/>
                </a:cubicBezTo>
                <a:lnTo>
                  <a:pt x="227269" y="1114064"/>
                </a:lnTo>
                <a:cubicBezTo>
                  <a:pt x="226129" y="1099191"/>
                  <a:pt x="230003" y="1062136"/>
                  <a:pt x="248003" y="1089613"/>
                </a:cubicBezTo>
                <a:cubicBezTo>
                  <a:pt x="349844" y="1249160"/>
                  <a:pt x="397556" y="1433768"/>
                  <a:pt x="427020" y="1619803"/>
                </a:cubicBezTo>
                <a:cubicBezTo>
                  <a:pt x="453086" y="1782272"/>
                  <a:pt x="422387" y="1897385"/>
                  <a:pt x="340345" y="2027739"/>
                </a:cubicBezTo>
                <a:cubicBezTo>
                  <a:pt x="347373" y="2033339"/>
                  <a:pt x="354114" y="2038383"/>
                  <a:pt x="360865" y="2044827"/>
                </a:cubicBezTo>
                <a:cubicBezTo>
                  <a:pt x="443500" y="2128340"/>
                  <a:pt x="506078" y="2306190"/>
                  <a:pt x="560414" y="2421457"/>
                </a:cubicBezTo>
                <a:cubicBezTo>
                  <a:pt x="831022" y="2452769"/>
                  <a:pt x="1098019" y="2506255"/>
                  <a:pt x="1359703" y="2578554"/>
                </a:cubicBezTo>
                <a:lnTo>
                  <a:pt x="1359422" y="2577994"/>
                </a:lnTo>
                <a:cubicBezTo>
                  <a:pt x="1370467" y="2269807"/>
                  <a:pt x="976420" y="2084880"/>
                  <a:pt x="828701" y="1839520"/>
                </a:cubicBezTo>
                <a:cubicBezTo>
                  <a:pt x="687172" y="1605098"/>
                  <a:pt x="631475" y="1330413"/>
                  <a:pt x="494427" y="1092333"/>
                </a:cubicBezTo>
                <a:cubicBezTo>
                  <a:pt x="481980" y="1070671"/>
                  <a:pt x="485440" y="1027197"/>
                  <a:pt x="506322" y="1020997"/>
                </a:cubicBezTo>
                <a:close/>
                <a:moveTo>
                  <a:pt x="4570198" y="978081"/>
                </a:moveTo>
                <a:cubicBezTo>
                  <a:pt x="4555714" y="1028259"/>
                  <a:pt x="4540870" y="1077934"/>
                  <a:pt x="4523691" y="1127776"/>
                </a:cubicBezTo>
                <a:lnTo>
                  <a:pt x="4509875" y="1167552"/>
                </a:lnTo>
                <a:cubicBezTo>
                  <a:pt x="4498703" y="1198545"/>
                  <a:pt x="4488074" y="1229138"/>
                  <a:pt x="4478168" y="1260735"/>
                </a:cubicBezTo>
                <a:cubicBezTo>
                  <a:pt x="4437866" y="1392962"/>
                  <a:pt x="4423333" y="1532451"/>
                  <a:pt x="4409309" y="1666996"/>
                </a:cubicBezTo>
                <a:cubicBezTo>
                  <a:pt x="4399387" y="1761934"/>
                  <a:pt x="4389478" y="1859162"/>
                  <a:pt x="4370031" y="1955666"/>
                </a:cubicBezTo>
                <a:cubicBezTo>
                  <a:pt x="4495511" y="1636562"/>
                  <a:pt x="4590903" y="1311031"/>
                  <a:pt x="4570198" y="978081"/>
                </a:cubicBezTo>
                <a:close/>
                <a:moveTo>
                  <a:pt x="4557898" y="900011"/>
                </a:moveTo>
                <a:cubicBezTo>
                  <a:pt x="4330292" y="1199280"/>
                  <a:pt x="4335713" y="1567725"/>
                  <a:pt x="4344840" y="1922038"/>
                </a:cubicBezTo>
                <a:cubicBezTo>
                  <a:pt x="4360210" y="1836882"/>
                  <a:pt x="4369815" y="1750562"/>
                  <a:pt x="4378710" y="1665516"/>
                </a:cubicBezTo>
                <a:cubicBezTo>
                  <a:pt x="4393083" y="1529197"/>
                  <a:pt x="4407432" y="1388309"/>
                  <a:pt x="4448798" y="1253024"/>
                </a:cubicBezTo>
                <a:cubicBezTo>
                  <a:pt x="4458700" y="1221425"/>
                  <a:pt x="4469507" y="1189944"/>
                  <a:pt x="4480315" y="1158454"/>
                </a:cubicBezTo>
                <a:lnTo>
                  <a:pt x="4494133" y="1118676"/>
                </a:lnTo>
                <a:cubicBezTo>
                  <a:pt x="4518925" y="1046526"/>
                  <a:pt x="4539765" y="973431"/>
                  <a:pt x="4557898" y="900011"/>
                </a:cubicBezTo>
                <a:close/>
                <a:moveTo>
                  <a:pt x="5870151" y="898890"/>
                </a:moveTo>
                <a:cubicBezTo>
                  <a:pt x="5866911" y="898948"/>
                  <a:pt x="5864574" y="899121"/>
                  <a:pt x="5861335" y="899177"/>
                </a:cubicBezTo>
                <a:lnTo>
                  <a:pt x="5843702" y="899748"/>
                </a:lnTo>
                <a:cubicBezTo>
                  <a:pt x="5780018" y="902412"/>
                  <a:pt x="5714210" y="911192"/>
                  <a:pt x="5651107" y="920306"/>
                </a:cubicBezTo>
                <a:cubicBezTo>
                  <a:pt x="5588537" y="929031"/>
                  <a:pt x="5523624" y="937920"/>
                  <a:pt x="5459407" y="940975"/>
                </a:cubicBezTo>
                <a:cubicBezTo>
                  <a:pt x="5431523" y="942110"/>
                  <a:pt x="5402918" y="942237"/>
                  <a:pt x="5374846" y="941988"/>
                </a:cubicBezTo>
                <a:cubicBezTo>
                  <a:pt x="5336157" y="941792"/>
                  <a:pt x="5295497" y="942268"/>
                  <a:pt x="5256105" y="945632"/>
                </a:cubicBezTo>
                <a:cubicBezTo>
                  <a:pt x="5206829" y="950064"/>
                  <a:pt x="5155964" y="960232"/>
                  <a:pt x="5107071" y="969720"/>
                </a:cubicBezTo>
                <a:cubicBezTo>
                  <a:pt x="5071129" y="976700"/>
                  <a:pt x="5035177" y="983681"/>
                  <a:pt x="4998681" y="988771"/>
                </a:cubicBezTo>
                <a:cubicBezTo>
                  <a:pt x="5256175" y="1057755"/>
                  <a:pt x="5597864" y="989418"/>
                  <a:pt x="5870151" y="898890"/>
                </a:cubicBezTo>
                <a:close/>
                <a:moveTo>
                  <a:pt x="5504425" y="848067"/>
                </a:moveTo>
                <a:cubicBezTo>
                  <a:pt x="5313518" y="848319"/>
                  <a:pt x="5144450" y="894555"/>
                  <a:pt x="4968849" y="962318"/>
                </a:cubicBezTo>
                <a:cubicBezTo>
                  <a:pt x="5013986" y="957830"/>
                  <a:pt x="5059460" y="949291"/>
                  <a:pt x="5104039" y="940634"/>
                </a:cubicBezTo>
                <a:cubicBezTo>
                  <a:pt x="5153465" y="930752"/>
                  <a:pt x="5205230" y="920703"/>
                  <a:pt x="5256311" y="916490"/>
                </a:cubicBezTo>
                <a:cubicBezTo>
                  <a:pt x="5297138" y="912849"/>
                  <a:pt x="5338158" y="912871"/>
                  <a:pt x="5377381" y="912671"/>
                </a:cubicBezTo>
                <a:lnTo>
                  <a:pt x="5460148" y="911442"/>
                </a:lnTo>
                <a:cubicBezTo>
                  <a:pt x="5522934" y="908669"/>
                  <a:pt x="5586937" y="899666"/>
                  <a:pt x="5648971" y="891331"/>
                </a:cubicBezTo>
                <a:cubicBezTo>
                  <a:pt x="5712974" y="882328"/>
                  <a:pt x="5779324" y="873155"/>
                  <a:pt x="5844807" y="870718"/>
                </a:cubicBezTo>
                <a:lnTo>
                  <a:pt x="5862975" y="869756"/>
                </a:lnTo>
                <a:cubicBezTo>
                  <a:pt x="5882405" y="869405"/>
                  <a:pt x="5902011" y="868171"/>
                  <a:pt x="5920887" y="865929"/>
                </a:cubicBezTo>
                <a:cubicBezTo>
                  <a:pt x="5782825" y="855356"/>
                  <a:pt x="5643867" y="846954"/>
                  <a:pt x="5504425" y="848067"/>
                </a:cubicBezTo>
                <a:close/>
                <a:moveTo>
                  <a:pt x="3607114" y="467441"/>
                </a:moveTo>
                <a:cubicBezTo>
                  <a:pt x="3528124" y="599478"/>
                  <a:pt x="3410482" y="705343"/>
                  <a:pt x="3296242" y="807991"/>
                </a:cubicBezTo>
                <a:cubicBezTo>
                  <a:pt x="3255418" y="844446"/>
                  <a:pt x="3213877" y="882186"/>
                  <a:pt x="3174674" y="919759"/>
                </a:cubicBezTo>
                <a:cubicBezTo>
                  <a:pt x="3129209" y="963390"/>
                  <a:pt x="3085915" y="1010032"/>
                  <a:pt x="3042978" y="1054894"/>
                </a:cubicBezTo>
                <a:lnTo>
                  <a:pt x="2968914" y="1133756"/>
                </a:lnTo>
                <a:cubicBezTo>
                  <a:pt x="3001355" y="1109480"/>
                  <a:pt x="3045966" y="1074853"/>
                  <a:pt x="3103823" y="1026814"/>
                </a:cubicBezTo>
                <a:cubicBezTo>
                  <a:pt x="3260201" y="897449"/>
                  <a:pt x="3521192" y="681569"/>
                  <a:pt x="3607114" y="467441"/>
                </a:cubicBezTo>
                <a:close/>
                <a:moveTo>
                  <a:pt x="3744487" y="383136"/>
                </a:moveTo>
                <a:cubicBezTo>
                  <a:pt x="3789590" y="603780"/>
                  <a:pt x="3850997" y="811848"/>
                  <a:pt x="3970213" y="995559"/>
                </a:cubicBezTo>
                <a:cubicBezTo>
                  <a:pt x="3927384" y="796159"/>
                  <a:pt x="3865366" y="574806"/>
                  <a:pt x="3744487" y="383136"/>
                </a:cubicBezTo>
                <a:close/>
                <a:moveTo>
                  <a:pt x="3624562" y="367041"/>
                </a:moveTo>
                <a:cubicBezTo>
                  <a:pt x="3578160" y="403736"/>
                  <a:pt x="3532667" y="442805"/>
                  <a:pt x="3489712" y="485386"/>
                </a:cubicBezTo>
                <a:cubicBezTo>
                  <a:pt x="3380716" y="591858"/>
                  <a:pt x="3284219" y="714458"/>
                  <a:pt x="3182994" y="828265"/>
                </a:cubicBezTo>
                <a:cubicBezTo>
                  <a:pt x="3100902" y="919812"/>
                  <a:pt x="2899469" y="1135252"/>
                  <a:pt x="2892114" y="1172635"/>
                </a:cubicBezTo>
                <a:lnTo>
                  <a:pt x="3021459" y="1035385"/>
                </a:lnTo>
                <a:cubicBezTo>
                  <a:pt x="3064036" y="990026"/>
                  <a:pt x="3108229" y="943501"/>
                  <a:pt x="3153873" y="898971"/>
                </a:cubicBezTo>
                <a:cubicBezTo>
                  <a:pt x="3193783" y="860125"/>
                  <a:pt x="3235680" y="822883"/>
                  <a:pt x="3276511" y="786423"/>
                </a:cubicBezTo>
                <a:cubicBezTo>
                  <a:pt x="3390214" y="684175"/>
                  <a:pt x="3507852" y="578306"/>
                  <a:pt x="3584154" y="448218"/>
                </a:cubicBezTo>
                <a:cubicBezTo>
                  <a:pt x="3599491" y="421848"/>
                  <a:pt x="3612660" y="394752"/>
                  <a:pt x="3624562" y="367041"/>
                </a:cubicBezTo>
                <a:close/>
                <a:moveTo>
                  <a:pt x="3766672" y="359429"/>
                </a:moveTo>
                <a:cubicBezTo>
                  <a:pt x="3888797" y="549425"/>
                  <a:pt x="3952247" y="768223"/>
                  <a:pt x="3996338" y="968237"/>
                </a:cubicBezTo>
                <a:cubicBezTo>
                  <a:pt x="3973140" y="739339"/>
                  <a:pt x="3922473" y="455576"/>
                  <a:pt x="3766672" y="359429"/>
                </a:cubicBezTo>
                <a:close/>
                <a:moveTo>
                  <a:pt x="5805386" y="239240"/>
                </a:moveTo>
                <a:cubicBezTo>
                  <a:pt x="5783116" y="246988"/>
                  <a:pt x="5760847" y="254734"/>
                  <a:pt x="5736947" y="261367"/>
                </a:cubicBezTo>
                <a:cubicBezTo>
                  <a:pt x="5638133" y="287976"/>
                  <a:pt x="5538513" y="299897"/>
                  <a:pt x="5427012" y="311272"/>
                </a:cubicBezTo>
                <a:cubicBezTo>
                  <a:pt x="5345554" y="319953"/>
                  <a:pt x="5243942" y="330268"/>
                  <a:pt x="5147818" y="322112"/>
                </a:cubicBezTo>
                <a:cubicBezTo>
                  <a:pt x="5118835" y="319462"/>
                  <a:pt x="5090027" y="315925"/>
                  <a:pt x="5060854" y="311882"/>
                </a:cubicBezTo>
                <a:cubicBezTo>
                  <a:pt x="5021780" y="306636"/>
                  <a:pt x="4983964" y="301993"/>
                  <a:pt x="4945989" y="300516"/>
                </a:cubicBezTo>
                <a:cubicBezTo>
                  <a:pt x="5093776" y="343728"/>
                  <a:pt x="5255799" y="359063"/>
                  <a:pt x="5410479" y="348434"/>
                </a:cubicBezTo>
                <a:cubicBezTo>
                  <a:pt x="5535307" y="339607"/>
                  <a:pt x="5683741" y="304513"/>
                  <a:pt x="5805386" y="239240"/>
                </a:cubicBezTo>
                <a:close/>
                <a:moveTo>
                  <a:pt x="5905192" y="163079"/>
                </a:moveTo>
                <a:cubicBezTo>
                  <a:pt x="5892074" y="166484"/>
                  <a:pt x="5879136" y="168997"/>
                  <a:pt x="5865655" y="171901"/>
                </a:cubicBezTo>
                <a:cubicBezTo>
                  <a:pt x="5671371" y="212758"/>
                  <a:pt x="5464843" y="252569"/>
                  <a:pt x="5259740" y="257013"/>
                </a:cubicBezTo>
                <a:lnTo>
                  <a:pt x="5208466" y="257550"/>
                </a:lnTo>
                <a:cubicBezTo>
                  <a:pt x="5132177" y="258666"/>
                  <a:pt x="5054091" y="259560"/>
                  <a:pt x="4980204" y="271903"/>
                </a:cubicBezTo>
                <a:cubicBezTo>
                  <a:pt x="5009725" y="274165"/>
                  <a:pt x="5038894" y="278201"/>
                  <a:pt x="5068068" y="282244"/>
                </a:cubicBezTo>
                <a:cubicBezTo>
                  <a:pt x="5096338" y="286164"/>
                  <a:pt x="5124608" y="290090"/>
                  <a:pt x="5153231" y="292240"/>
                </a:cubicBezTo>
                <a:cubicBezTo>
                  <a:pt x="5246661" y="300067"/>
                  <a:pt x="5346469" y="289533"/>
                  <a:pt x="5426491" y="281128"/>
                </a:cubicBezTo>
                <a:cubicBezTo>
                  <a:pt x="5536189" y="269536"/>
                  <a:pt x="5634727" y="258390"/>
                  <a:pt x="5731212" y="231951"/>
                </a:cubicBezTo>
                <a:cubicBezTo>
                  <a:pt x="5794995" y="214721"/>
                  <a:pt x="5853525" y="191373"/>
                  <a:pt x="5905192" y="163079"/>
                </a:cubicBezTo>
                <a:close/>
                <a:moveTo>
                  <a:pt x="5944437" y="113829"/>
                </a:moveTo>
                <a:cubicBezTo>
                  <a:pt x="5917256" y="119186"/>
                  <a:pt x="5863594" y="140199"/>
                  <a:pt x="5825032" y="146405"/>
                </a:cubicBezTo>
                <a:cubicBezTo>
                  <a:pt x="5539893" y="189777"/>
                  <a:pt x="5237140" y="170377"/>
                  <a:pt x="4955599" y="247008"/>
                </a:cubicBezTo>
                <a:cubicBezTo>
                  <a:pt x="5038637" y="230314"/>
                  <a:pt x="5125543" y="229138"/>
                  <a:pt x="5210104" y="228123"/>
                </a:cubicBezTo>
                <a:lnTo>
                  <a:pt x="5261015" y="227087"/>
                </a:lnTo>
                <a:cubicBezTo>
                  <a:pt x="5463242" y="223204"/>
                  <a:pt x="5667966" y="183171"/>
                  <a:pt x="5861181" y="143093"/>
                </a:cubicBezTo>
                <a:cubicBezTo>
                  <a:pt x="5895331" y="135893"/>
                  <a:pt x="5928215" y="128080"/>
                  <a:pt x="5961252" y="114820"/>
                </a:cubicBezTo>
                <a:cubicBezTo>
                  <a:pt x="5959615" y="111998"/>
                  <a:pt x="5953497" y="112044"/>
                  <a:pt x="5944437" y="113829"/>
                </a:cubicBezTo>
                <a:close/>
                <a:moveTo>
                  <a:pt x="3882765" y="0"/>
                </a:moveTo>
                <a:lnTo>
                  <a:pt x="3995099" y="0"/>
                </a:lnTo>
                <a:lnTo>
                  <a:pt x="4163818" y="234104"/>
                </a:lnTo>
                <a:cubicBezTo>
                  <a:pt x="4167056" y="234046"/>
                  <a:pt x="4169933" y="233486"/>
                  <a:pt x="4172099" y="234207"/>
                </a:cubicBezTo>
                <a:cubicBezTo>
                  <a:pt x="4370329" y="290447"/>
                  <a:pt x="4575890" y="304753"/>
                  <a:pt x="4784282" y="276561"/>
                </a:cubicBezTo>
                <a:cubicBezTo>
                  <a:pt x="4788943" y="273941"/>
                  <a:pt x="4794689" y="270546"/>
                  <a:pt x="4801687" y="267764"/>
                </a:cubicBezTo>
                <a:cubicBezTo>
                  <a:pt x="5207052" y="98325"/>
                  <a:pt x="5661672" y="149587"/>
                  <a:pt x="6082788" y="64119"/>
                </a:cubicBezTo>
                <a:cubicBezTo>
                  <a:pt x="6097705" y="60940"/>
                  <a:pt x="6122565" y="65809"/>
                  <a:pt x="6099442" y="82568"/>
                </a:cubicBezTo>
                <a:cubicBezTo>
                  <a:pt x="5702970" y="366122"/>
                  <a:pt x="5250177" y="483706"/>
                  <a:pt x="4804137" y="320931"/>
                </a:cubicBezTo>
                <a:cubicBezTo>
                  <a:pt x="4608728" y="353445"/>
                  <a:pt x="4415104" y="351091"/>
                  <a:pt x="4227047" y="313415"/>
                </a:cubicBezTo>
                <a:cubicBezTo>
                  <a:pt x="4265992" y="361495"/>
                  <a:pt x="4305481" y="409180"/>
                  <a:pt x="4346041" y="456086"/>
                </a:cubicBezTo>
                <a:cubicBezTo>
                  <a:pt x="4508645" y="644218"/>
                  <a:pt x="4684629" y="811207"/>
                  <a:pt x="4870967" y="963061"/>
                </a:cubicBezTo>
                <a:cubicBezTo>
                  <a:pt x="4877428" y="960662"/>
                  <a:pt x="4883360" y="958653"/>
                  <a:pt x="4889647" y="957147"/>
                </a:cubicBezTo>
                <a:cubicBezTo>
                  <a:pt x="5063790" y="885104"/>
                  <a:pt x="5235998" y="820573"/>
                  <a:pt x="5422504" y="805191"/>
                </a:cubicBezTo>
                <a:cubicBezTo>
                  <a:pt x="5643719" y="786779"/>
                  <a:pt x="5869113" y="808075"/>
                  <a:pt x="6087656" y="826703"/>
                </a:cubicBezTo>
                <a:cubicBezTo>
                  <a:pt x="6118977" y="829180"/>
                  <a:pt x="6064821" y="863092"/>
                  <a:pt x="6058717" y="865992"/>
                </a:cubicBezTo>
                <a:cubicBezTo>
                  <a:pt x="5757093" y="988464"/>
                  <a:pt x="5312094" y="1115658"/>
                  <a:pt x="4974153" y="1045456"/>
                </a:cubicBezTo>
                <a:cubicBezTo>
                  <a:pt x="5180499" y="1203411"/>
                  <a:pt x="5398986" y="1344171"/>
                  <a:pt x="5627835" y="1472077"/>
                </a:cubicBezTo>
                <a:cubicBezTo>
                  <a:pt x="5628372" y="1471688"/>
                  <a:pt x="5629279" y="1471800"/>
                  <a:pt x="5629817" y="1471412"/>
                </a:cubicBezTo>
                <a:cubicBezTo>
                  <a:pt x="5631249" y="1471132"/>
                  <a:pt x="5633225" y="1470462"/>
                  <a:pt x="5634124" y="1470572"/>
                </a:cubicBezTo>
                <a:cubicBezTo>
                  <a:pt x="5647257" y="1469448"/>
                  <a:pt x="5751167" y="1386498"/>
                  <a:pt x="5755832" y="1383886"/>
                </a:cubicBezTo>
                <a:cubicBezTo>
                  <a:pt x="5837996" y="1338827"/>
                  <a:pt x="5925989" y="1306339"/>
                  <a:pt x="6014186" y="1279799"/>
                </a:cubicBezTo>
                <a:cubicBezTo>
                  <a:pt x="6310230" y="1190367"/>
                  <a:pt x="6608567" y="1157268"/>
                  <a:pt x="6901619" y="1047874"/>
                </a:cubicBezTo>
                <a:cubicBezTo>
                  <a:pt x="6921553" y="1040293"/>
                  <a:pt x="6976591" y="1037028"/>
                  <a:pt x="6931566" y="1062034"/>
                </a:cubicBezTo>
                <a:cubicBezTo>
                  <a:pt x="6610108" y="1243134"/>
                  <a:pt x="6183662" y="1573592"/>
                  <a:pt x="5790982" y="1561380"/>
                </a:cubicBezTo>
                <a:cubicBezTo>
                  <a:pt x="5920545" y="1629240"/>
                  <a:pt x="6053507" y="1693876"/>
                  <a:pt x="6188971" y="1755168"/>
                </a:cubicBezTo>
                <a:cubicBezTo>
                  <a:pt x="6193458" y="1753446"/>
                  <a:pt x="6198307" y="1752214"/>
                  <a:pt x="6202446" y="1752268"/>
                </a:cubicBezTo>
                <a:cubicBezTo>
                  <a:pt x="6504288" y="1570118"/>
                  <a:pt x="6833930" y="1471594"/>
                  <a:pt x="7179560" y="1467551"/>
                </a:cubicBezTo>
                <a:cubicBezTo>
                  <a:pt x="7221126" y="1467186"/>
                  <a:pt x="7172003" y="1501258"/>
                  <a:pt x="7158730" y="1507835"/>
                </a:cubicBezTo>
                <a:cubicBezTo>
                  <a:pt x="6888412" y="1630502"/>
                  <a:pt x="6618589" y="1809287"/>
                  <a:pt x="6326959" y="1817686"/>
                </a:cubicBezTo>
                <a:lnTo>
                  <a:pt x="6537433" y="1907790"/>
                </a:lnTo>
                <a:cubicBezTo>
                  <a:pt x="6542473" y="1907949"/>
                  <a:pt x="6546435" y="1908891"/>
                  <a:pt x="6550221" y="1910729"/>
                </a:cubicBezTo>
                <a:cubicBezTo>
                  <a:pt x="6742694" y="1932993"/>
                  <a:pt x="6849771" y="2068278"/>
                  <a:pt x="6964438" y="2209505"/>
                </a:cubicBezTo>
                <a:cubicBezTo>
                  <a:pt x="7113162" y="2393201"/>
                  <a:pt x="7266286" y="2592015"/>
                  <a:pt x="7367862" y="2806833"/>
                </a:cubicBezTo>
                <a:cubicBezTo>
                  <a:pt x="7371456" y="2814338"/>
                  <a:pt x="7369522" y="2821080"/>
                  <a:pt x="7364329" y="2826907"/>
                </a:cubicBezTo>
                <a:cubicBezTo>
                  <a:pt x="7348741" y="2844389"/>
                  <a:pt x="7303788" y="2853651"/>
                  <a:pt x="7290545" y="2850663"/>
                </a:cubicBezTo>
                <a:cubicBezTo>
                  <a:pt x="6859896" y="2738539"/>
                  <a:pt x="6609607" y="2342306"/>
                  <a:pt x="6472036" y="1959003"/>
                </a:cubicBezTo>
                <a:cubicBezTo>
                  <a:pt x="6239391" y="1862081"/>
                  <a:pt x="6011946" y="1759868"/>
                  <a:pt x="5792897" y="1647747"/>
                </a:cubicBezTo>
                <a:cubicBezTo>
                  <a:pt x="5817125" y="1702679"/>
                  <a:pt x="5838127" y="1759942"/>
                  <a:pt x="5842751" y="1816112"/>
                </a:cubicBezTo>
                <a:cubicBezTo>
                  <a:pt x="5844184" y="1815832"/>
                  <a:pt x="5846161" y="1815162"/>
                  <a:pt x="5847424" y="1815776"/>
                </a:cubicBezTo>
                <a:cubicBezTo>
                  <a:pt x="6140442" y="1830791"/>
                  <a:pt x="6291873" y="2115536"/>
                  <a:pt x="6399821" y="2344799"/>
                </a:cubicBezTo>
                <a:cubicBezTo>
                  <a:pt x="6413837" y="2374329"/>
                  <a:pt x="6342916" y="2402075"/>
                  <a:pt x="6323232" y="2389634"/>
                </a:cubicBezTo>
                <a:cubicBezTo>
                  <a:pt x="6177906" y="2301146"/>
                  <a:pt x="6052833" y="2198747"/>
                  <a:pt x="5942958" y="2077708"/>
                </a:cubicBezTo>
                <a:cubicBezTo>
                  <a:pt x="5949243" y="2174636"/>
                  <a:pt x="5937179" y="2273417"/>
                  <a:pt x="5921559" y="2378596"/>
                </a:cubicBezTo>
                <a:cubicBezTo>
                  <a:pt x="5888539" y="2593290"/>
                  <a:pt x="5878937" y="2813146"/>
                  <a:pt x="5817651" y="3023919"/>
                </a:cubicBezTo>
                <a:cubicBezTo>
                  <a:pt x="5810408" y="3049005"/>
                  <a:pt x="5741174" y="3089270"/>
                  <a:pt x="5729634" y="3051849"/>
                </a:cubicBezTo>
                <a:cubicBezTo>
                  <a:pt x="5657096" y="2815984"/>
                  <a:pt x="5581632" y="2571559"/>
                  <a:pt x="5611018" y="2316769"/>
                </a:cubicBezTo>
                <a:cubicBezTo>
                  <a:pt x="5622715" y="2217484"/>
                  <a:pt x="5656813" y="2135538"/>
                  <a:pt x="5687608" y="2039972"/>
                </a:cubicBezTo>
                <a:cubicBezTo>
                  <a:pt x="5744741" y="1859679"/>
                  <a:pt x="5733310" y="1742061"/>
                  <a:pt x="5657554" y="1576445"/>
                </a:cubicBezTo>
                <a:cubicBezTo>
                  <a:pt x="5483232" y="1483028"/>
                  <a:pt x="5313009" y="1382833"/>
                  <a:pt x="5150475" y="1274012"/>
                </a:cubicBezTo>
                <a:cubicBezTo>
                  <a:pt x="5326569" y="1559959"/>
                  <a:pt x="5457991" y="1838600"/>
                  <a:pt x="5349142" y="2204405"/>
                </a:cubicBezTo>
                <a:cubicBezTo>
                  <a:pt x="5342604" y="2225928"/>
                  <a:pt x="5273881" y="2261245"/>
                  <a:pt x="5262214" y="2233836"/>
                </a:cubicBezTo>
                <a:cubicBezTo>
                  <a:pt x="5160759" y="2006724"/>
                  <a:pt x="5064863" y="1777114"/>
                  <a:pt x="4981539" y="1542201"/>
                </a:cubicBezTo>
                <a:cubicBezTo>
                  <a:pt x="4932755" y="1405876"/>
                  <a:pt x="4893729" y="1278486"/>
                  <a:pt x="4958461" y="1136957"/>
                </a:cubicBezTo>
                <a:cubicBezTo>
                  <a:pt x="4854219" y="1059900"/>
                  <a:pt x="4753195" y="978221"/>
                  <a:pt x="4655015" y="891426"/>
                </a:cubicBezTo>
                <a:cubicBezTo>
                  <a:pt x="4700834" y="1342763"/>
                  <a:pt x="4530476" y="1779853"/>
                  <a:pt x="4348002" y="2205895"/>
                </a:cubicBezTo>
                <a:cubicBezTo>
                  <a:pt x="4337873" y="2229260"/>
                  <a:pt x="4261560" y="2258626"/>
                  <a:pt x="4262250" y="2219972"/>
                </a:cubicBezTo>
                <a:cubicBezTo>
                  <a:pt x="4268663" y="1744520"/>
                  <a:pt x="4175629" y="1214471"/>
                  <a:pt x="4550611" y="817540"/>
                </a:cubicBezTo>
                <a:cubicBezTo>
                  <a:pt x="4554014" y="814312"/>
                  <a:pt x="4558850" y="810804"/>
                  <a:pt x="4564418" y="808293"/>
                </a:cubicBezTo>
                <a:cubicBezTo>
                  <a:pt x="4461330" y="711325"/>
                  <a:pt x="4361455" y="609738"/>
                  <a:pt x="4266388" y="500083"/>
                </a:cubicBezTo>
                <a:cubicBezTo>
                  <a:pt x="4185451" y="406519"/>
                  <a:pt x="4107556" y="310364"/>
                  <a:pt x="4032842" y="211809"/>
                </a:cubicBezTo>
                <a:lnTo>
                  <a:pt x="3882765" y="0"/>
                </a:lnTo>
                <a:close/>
                <a:moveTo>
                  <a:pt x="3721337" y="0"/>
                </a:moveTo>
                <a:lnTo>
                  <a:pt x="3797544" y="0"/>
                </a:lnTo>
                <a:lnTo>
                  <a:pt x="3775734" y="95131"/>
                </a:lnTo>
                <a:cubicBezTo>
                  <a:pt x="3762598" y="156923"/>
                  <a:pt x="3748081" y="217234"/>
                  <a:pt x="3724807" y="272257"/>
                </a:cubicBezTo>
                <a:cubicBezTo>
                  <a:pt x="3725550" y="275539"/>
                  <a:pt x="3726109" y="279707"/>
                  <a:pt x="3726844" y="282988"/>
                </a:cubicBezTo>
                <a:cubicBezTo>
                  <a:pt x="3732776" y="280979"/>
                  <a:pt x="3739065" y="279475"/>
                  <a:pt x="3742664" y="279918"/>
                </a:cubicBezTo>
                <a:cubicBezTo>
                  <a:pt x="4076263" y="313585"/>
                  <a:pt x="4081377" y="922622"/>
                  <a:pt x="4103910" y="1161917"/>
                </a:cubicBezTo>
                <a:cubicBezTo>
                  <a:pt x="4106010" y="1184045"/>
                  <a:pt x="4034389" y="1215360"/>
                  <a:pt x="4020269" y="1200406"/>
                </a:cubicBezTo>
                <a:cubicBezTo>
                  <a:pt x="3826459" y="997506"/>
                  <a:pt x="3735339" y="752983"/>
                  <a:pt x="3674882" y="488524"/>
                </a:cubicBezTo>
                <a:cubicBezTo>
                  <a:pt x="3559684" y="713184"/>
                  <a:pt x="3278706" y="925237"/>
                  <a:pt x="3132682" y="1072284"/>
                </a:cubicBezTo>
                <a:cubicBezTo>
                  <a:pt x="3002939" y="1202191"/>
                  <a:pt x="2899935" y="1287527"/>
                  <a:pt x="2716346" y="1276376"/>
                </a:cubicBezTo>
                <a:cubicBezTo>
                  <a:pt x="2700863" y="1275390"/>
                  <a:pt x="2710506" y="1261536"/>
                  <a:pt x="2716772" y="1255462"/>
                </a:cubicBezTo>
                <a:cubicBezTo>
                  <a:pt x="2980750" y="993927"/>
                  <a:pt x="3207119" y="698608"/>
                  <a:pt x="3471096" y="437072"/>
                </a:cubicBezTo>
                <a:cubicBezTo>
                  <a:pt x="3516376" y="392044"/>
                  <a:pt x="3602281" y="339698"/>
                  <a:pt x="3639057" y="286334"/>
                </a:cubicBezTo>
                <a:cubicBezTo>
                  <a:pt x="3639591" y="285947"/>
                  <a:pt x="3639767" y="285058"/>
                  <a:pt x="3640309" y="284664"/>
                </a:cubicBezTo>
                <a:cubicBezTo>
                  <a:pt x="3642272" y="281720"/>
                  <a:pt x="3644597" y="279273"/>
                  <a:pt x="3646022" y="276711"/>
                </a:cubicBezTo>
                <a:cubicBezTo>
                  <a:pt x="3677659" y="221350"/>
                  <a:pt x="3693078" y="144742"/>
                  <a:pt x="3707943" y="65958"/>
                </a:cubicBezTo>
                <a:lnTo>
                  <a:pt x="3721337" y="0"/>
                </a:lnTo>
                <a:close/>
                <a:moveTo>
                  <a:pt x="2867960" y="0"/>
                </a:moveTo>
                <a:lnTo>
                  <a:pt x="2926351" y="0"/>
                </a:lnTo>
                <a:lnTo>
                  <a:pt x="2902823" y="262929"/>
                </a:lnTo>
                <a:cubicBezTo>
                  <a:pt x="2913215" y="221824"/>
                  <a:pt x="2926844" y="180662"/>
                  <a:pt x="2940663" y="140884"/>
                </a:cubicBezTo>
                <a:lnTo>
                  <a:pt x="2947039" y="122524"/>
                </a:lnTo>
                <a:lnTo>
                  <a:pt x="2984316" y="0"/>
                </a:lnTo>
                <a:lnTo>
                  <a:pt x="3016114" y="0"/>
                </a:lnTo>
                <a:lnTo>
                  <a:pt x="2979949" y="119274"/>
                </a:lnTo>
                <a:lnTo>
                  <a:pt x="3023879" y="0"/>
                </a:lnTo>
                <a:lnTo>
                  <a:pt x="3105400" y="0"/>
                </a:lnTo>
                <a:lnTo>
                  <a:pt x="3094669" y="30308"/>
                </a:lnTo>
                <a:cubicBezTo>
                  <a:pt x="3037894" y="178003"/>
                  <a:pt x="2973232" y="323305"/>
                  <a:pt x="2901945" y="466538"/>
                </a:cubicBezTo>
                <a:cubicBezTo>
                  <a:pt x="2895180" y="479835"/>
                  <a:pt x="2815686" y="518381"/>
                  <a:pt x="2815209" y="497361"/>
                </a:cubicBezTo>
                <a:cubicBezTo>
                  <a:pt x="2812746" y="375148"/>
                  <a:pt x="2825702" y="251298"/>
                  <a:pt x="2844845" y="127638"/>
                </a:cubicBezTo>
                <a:lnTo>
                  <a:pt x="2867960" y="0"/>
                </a:lnTo>
                <a:close/>
                <a:moveTo>
                  <a:pt x="1057230" y="0"/>
                </a:moveTo>
                <a:lnTo>
                  <a:pt x="1111003" y="0"/>
                </a:lnTo>
                <a:lnTo>
                  <a:pt x="1125553" y="52588"/>
                </a:lnTo>
                <a:cubicBezTo>
                  <a:pt x="1174409" y="196547"/>
                  <a:pt x="1244674" y="336170"/>
                  <a:pt x="1304276" y="476275"/>
                </a:cubicBezTo>
                <a:cubicBezTo>
                  <a:pt x="1351896" y="589579"/>
                  <a:pt x="1459984" y="863646"/>
                  <a:pt x="1492066" y="886333"/>
                </a:cubicBezTo>
                <a:lnTo>
                  <a:pt x="1423698" y="710817"/>
                </a:lnTo>
                <a:cubicBezTo>
                  <a:pt x="1401022" y="652964"/>
                  <a:pt x="1378015" y="593152"/>
                  <a:pt x="1357609" y="532892"/>
                </a:cubicBezTo>
                <a:cubicBezTo>
                  <a:pt x="1339853" y="480241"/>
                  <a:pt x="1324587" y="426487"/>
                  <a:pt x="1309550" y="374031"/>
                </a:cubicBezTo>
                <a:cubicBezTo>
                  <a:pt x="1277632" y="264242"/>
                  <a:pt x="1244842" y="151584"/>
                  <a:pt x="1193673" y="49533"/>
                </a:cubicBezTo>
                <a:lnTo>
                  <a:pt x="1164391" y="0"/>
                </a:lnTo>
                <a:lnTo>
                  <a:pt x="1200666" y="0"/>
                </a:lnTo>
                <a:lnTo>
                  <a:pt x="1223408" y="38996"/>
                </a:lnTo>
                <a:cubicBezTo>
                  <a:pt x="1274817" y="142454"/>
                  <a:pt x="1307626" y="255236"/>
                  <a:pt x="1339635" y="365517"/>
                </a:cubicBezTo>
                <a:cubicBezTo>
                  <a:pt x="1354670" y="417965"/>
                  <a:pt x="1370587" y="471608"/>
                  <a:pt x="1387469" y="523079"/>
                </a:cubicBezTo>
                <a:cubicBezTo>
                  <a:pt x="1407105" y="582792"/>
                  <a:pt x="1430659" y="641842"/>
                  <a:pt x="1452685" y="699806"/>
                </a:cubicBezTo>
                <a:lnTo>
                  <a:pt x="1492092" y="800424"/>
                </a:lnTo>
                <a:cubicBezTo>
                  <a:pt x="1484618" y="760762"/>
                  <a:pt x="1473155" y="705686"/>
                  <a:pt x="1455302" y="632913"/>
                </a:cubicBezTo>
                <a:cubicBezTo>
                  <a:pt x="1413478" y="460985"/>
                  <a:pt x="1347194" y="188426"/>
                  <a:pt x="1222336" y="9480"/>
                </a:cubicBezTo>
                <a:lnTo>
                  <a:pt x="1214634" y="0"/>
                </a:lnTo>
                <a:lnTo>
                  <a:pt x="1289827" y="0"/>
                </a:lnTo>
                <a:lnTo>
                  <a:pt x="1321076" y="59722"/>
                </a:lnTo>
                <a:cubicBezTo>
                  <a:pt x="1409905" y="250193"/>
                  <a:pt x="1460341" y="480374"/>
                  <a:pt x="1512579" y="626441"/>
                </a:cubicBezTo>
                <a:cubicBezTo>
                  <a:pt x="1573756" y="799163"/>
                  <a:pt x="1605359" y="928641"/>
                  <a:pt x="1506076" y="1089289"/>
                </a:cubicBezTo>
                <a:cubicBezTo>
                  <a:pt x="1497659" y="1102817"/>
                  <a:pt x="1489109" y="1088176"/>
                  <a:pt x="1486346" y="1079919"/>
                </a:cubicBezTo>
                <a:cubicBezTo>
                  <a:pt x="1364522" y="729689"/>
                  <a:pt x="1192335" y="398839"/>
                  <a:pt x="1070511" y="48609"/>
                </a:cubicBezTo>
                <a:lnTo>
                  <a:pt x="1057230" y="0"/>
                </a:lnTo>
                <a:close/>
                <a:moveTo>
                  <a:pt x="43151" y="0"/>
                </a:moveTo>
                <a:lnTo>
                  <a:pt x="95283" y="0"/>
                </a:lnTo>
                <a:lnTo>
                  <a:pt x="300708" y="154571"/>
                </a:lnTo>
                <a:cubicBezTo>
                  <a:pt x="379729" y="218614"/>
                  <a:pt x="456466" y="285481"/>
                  <a:pt x="530414" y="354673"/>
                </a:cubicBezTo>
                <a:cubicBezTo>
                  <a:pt x="466701" y="288424"/>
                  <a:pt x="401285" y="223977"/>
                  <a:pt x="333785" y="161564"/>
                </a:cubicBezTo>
                <a:lnTo>
                  <a:pt x="147005" y="0"/>
                </a:lnTo>
                <a:lnTo>
                  <a:pt x="272509" y="0"/>
                </a:lnTo>
                <a:lnTo>
                  <a:pt x="326276" y="45847"/>
                </a:lnTo>
                <a:cubicBezTo>
                  <a:pt x="505803" y="208268"/>
                  <a:pt x="670600" y="385490"/>
                  <a:pt x="823759" y="574145"/>
                </a:cubicBezTo>
                <a:cubicBezTo>
                  <a:pt x="833168" y="585952"/>
                  <a:pt x="831522" y="674146"/>
                  <a:pt x="811254" y="665546"/>
                </a:cubicBezTo>
                <a:cubicBezTo>
                  <a:pt x="575890" y="564984"/>
                  <a:pt x="364063" y="406029"/>
                  <a:pt x="154042" y="261522"/>
                </a:cubicBezTo>
                <a:cubicBezTo>
                  <a:pt x="104946" y="227663"/>
                  <a:pt x="58037" y="193597"/>
                  <a:pt x="13550" y="158423"/>
                </a:cubicBezTo>
                <a:lnTo>
                  <a:pt x="0" y="146618"/>
                </a:lnTo>
                <a:lnTo>
                  <a:pt x="0" y="59161"/>
                </a:lnTo>
                <a:lnTo>
                  <a:pt x="45427" y="101078"/>
                </a:lnTo>
                <a:cubicBezTo>
                  <a:pt x="223783" y="254949"/>
                  <a:pt x="433006" y="385896"/>
                  <a:pt x="630103" y="485885"/>
                </a:cubicBezTo>
                <a:cubicBezTo>
                  <a:pt x="595938" y="458865"/>
                  <a:pt x="563284" y="428899"/>
                  <a:pt x="532040" y="399359"/>
                </a:cubicBezTo>
                <a:lnTo>
                  <a:pt x="517618" y="385726"/>
                </a:lnTo>
                <a:cubicBezTo>
                  <a:pt x="442853" y="315667"/>
                  <a:pt x="365106" y="247799"/>
                  <a:pt x="285074" y="182755"/>
                </a:cubicBezTo>
                <a:lnTo>
                  <a:pt x="43151" y="0"/>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useBgFill="1">
        <p:nvSpPr>
          <p:cNvPr id="16" name="Rectangle 15">
            <a:extLst>
              <a:ext uri="{FF2B5EF4-FFF2-40B4-BE49-F238E27FC236}">
                <a16:creationId xmlns:a16="http://schemas.microsoft.com/office/drawing/2014/main" id="{ED888B23-07FA-482A-96DF-47E31AF1A6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7200" y="990600"/>
            <a:ext cx="11277600" cy="4876800"/>
          </a:xfrm>
          <a:prstGeom prst="rect">
            <a:avLst/>
          </a:prstGeom>
          <a:ln w="12700" cap="flat" cmpd="sng" algn="ctr">
            <a:noFill/>
            <a:prstDash val="solid"/>
            <a:miter lim="800000"/>
          </a:ln>
          <a:effectLst>
            <a:outerShdw blurRad="317500" algn="ctr" rotWithShape="0">
              <a:schemeClr val="tx1">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aphicFrame>
        <p:nvGraphicFramePr>
          <p:cNvPr id="4" name="Diagram 3">
            <a:extLst>
              <a:ext uri="{FF2B5EF4-FFF2-40B4-BE49-F238E27FC236}">
                <a16:creationId xmlns:a16="http://schemas.microsoft.com/office/drawing/2014/main" id="{0C2BBA0E-0277-E886-336E-C52DFE0A72CE}"/>
              </a:ext>
            </a:extLst>
          </p:cNvPr>
          <p:cNvGraphicFramePr/>
          <p:nvPr>
            <p:extLst>
              <p:ext uri="{D42A27DB-BD31-4B8C-83A1-F6EECF244321}">
                <p14:modId xmlns:p14="http://schemas.microsoft.com/office/powerpoint/2010/main" val="207926551"/>
              </p:ext>
            </p:extLst>
          </p:nvPr>
        </p:nvGraphicFramePr>
        <p:xfrm>
          <a:off x="737420" y="728232"/>
          <a:ext cx="11277600" cy="54101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a:extLst>
              <a:ext uri="{FF2B5EF4-FFF2-40B4-BE49-F238E27FC236}">
                <a16:creationId xmlns:a16="http://schemas.microsoft.com/office/drawing/2014/main" id="{90C9DE38-F7B0-E529-B73E-DA9F84E4E55E}"/>
              </a:ext>
            </a:extLst>
          </p:cNvPr>
          <p:cNvSpPr txBox="1"/>
          <p:nvPr/>
        </p:nvSpPr>
        <p:spPr>
          <a:xfrm>
            <a:off x="450671" y="504126"/>
            <a:ext cx="9052629" cy="523157"/>
          </a:xfrm>
          <a:prstGeom prst="rect">
            <a:avLst/>
          </a:prstGeom>
          <a:solidFill>
            <a:schemeClr val="tx1"/>
          </a:solidFill>
          <a:ln w="28575">
            <a:solidFill>
              <a:schemeClr val="accent3">
                <a:lumMod val="40000"/>
                <a:lumOff val="60000"/>
              </a:schemeClr>
            </a:solid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txBody>
          <a:bodyPr wrap="square">
            <a:spAutoFit/>
          </a:bodyPr>
          <a:lstStyle/>
          <a:p>
            <a:pPr lvl="0">
              <a:lnSpc>
                <a:spcPts val="1385"/>
              </a:lnSpc>
              <a:spcBef>
                <a:spcPts val="5"/>
              </a:spcBef>
              <a:spcAft>
                <a:spcPts val="0"/>
              </a:spcAft>
              <a:tabLst>
                <a:tab pos="407670" algn="l"/>
              </a:tabLst>
            </a:pPr>
            <a:endParaRPr lang="en-US" sz="3600" b="1" kern="0" spc="0" dirty="0">
              <a:solidFill>
                <a:schemeClr val="bg1"/>
              </a:solidFill>
              <a:effectLst/>
              <a:latin typeface="Cambria" panose="02040503050406030204" pitchFamily="18" charset="0"/>
              <a:ea typeface="Cambria" panose="02040503050406030204" pitchFamily="18" charset="0"/>
              <a:cs typeface="Cambria" panose="02040503050406030204" pitchFamily="18" charset="0"/>
            </a:endParaRPr>
          </a:p>
          <a:p>
            <a:pPr lvl="0">
              <a:lnSpc>
                <a:spcPts val="1385"/>
              </a:lnSpc>
              <a:spcBef>
                <a:spcPts val="5"/>
              </a:spcBef>
              <a:spcAft>
                <a:spcPts val="0"/>
              </a:spcAft>
              <a:tabLst>
                <a:tab pos="407670" algn="l"/>
              </a:tabLst>
            </a:pPr>
            <a:r>
              <a:rPr lang="en-US" sz="4000" b="1" kern="0" spc="0" dirty="0">
                <a:solidFill>
                  <a:schemeClr val="bg1"/>
                </a:solidFill>
                <a:effectLst/>
                <a:latin typeface="Cambria" panose="02040503050406030204" pitchFamily="18" charset="0"/>
                <a:ea typeface="Cambria" panose="02040503050406030204" pitchFamily="18" charset="0"/>
                <a:cs typeface="Cambria" panose="02040503050406030204" pitchFamily="18" charset="0"/>
              </a:rPr>
              <a:t>SPECIAL EDUCATION</a:t>
            </a:r>
            <a:r>
              <a:rPr lang="en-US" sz="4000" b="1" kern="0" spc="-55" dirty="0">
                <a:solidFill>
                  <a:schemeClr val="bg1"/>
                </a:solidFill>
                <a:effectLst/>
                <a:latin typeface="Cambria" panose="02040503050406030204" pitchFamily="18" charset="0"/>
                <a:ea typeface="Cambria" panose="02040503050406030204" pitchFamily="18" charset="0"/>
                <a:cs typeface="Cambria" panose="02040503050406030204" pitchFamily="18" charset="0"/>
              </a:rPr>
              <a:t> </a:t>
            </a:r>
            <a:r>
              <a:rPr lang="en-US" sz="4000" b="1" kern="0" spc="0" dirty="0">
                <a:solidFill>
                  <a:schemeClr val="bg1"/>
                </a:solidFill>
                <a:effectLst/>
                <a:latin typeface="Cambria" panose="02040503050406030204" pitchFamily="18" charset="0"/>
                <a:ea typeface="Cambria" panose="02040503050406030204" pitchFamily="18" charset="0"/>
                <a:cs typeface="Cambria" panose="02040503050406030204" pitchFamily="18" charset="0"/>
              </a:rPr>
              <a:t>IN</a:t>
            </a:r>
            <a:r>
              <a:rPr lang="en-US" sz="4000" b="1" kern="0" spc="-55" dirty="0">
                <a:solidFill>
                  <a:schemeClr val="bg1"/>
                </a:solidFill>
                <a:effectLst/>
                <a:latin typeface="Cambria" panose="02040503050406030204" pitchFamily="18" charset="0"/>
                <a:ea typeface="Cambria" panose="02040503050406030204" pitchFamily="18" charset="0"/>
                <a:cs typeface="Cambria" panose="02040503050406030204" pitchFamily="18" charset="0"/>
              </a:rPr>
              <a:t> </a:t>
            </a:r>
            <a:r>
              <a:rPr lang="en-US" sz="4000" b="1" kern="0" spc="-10" dirty="0">
                <a:solidFill>
                  <a:schemeClr val="bg1"/>
                </a:solidFill>
                <a:effectLst/>
                <a:latin typeface="Cambria" panose="02040503050406030204" pitchFamily="18" charset="0"/>
                <a:ea typeface="Cambria" panose="02040503050406030204" pitchFamily="18" charset="0"/>
                <a:cs typeface="Cambria" panose="02040503050406030204" pitchFamily="18" charset="0"/>
              </a:rPr>
              <a:t>NIGERIA</a:t>
            </a:r>
            <a:endParaRPr lang="en-GB" sz="4000" b="1" kern="0" spc="0" dirty="0">
              <a:solidFill>
                <a:schemeClr val="bg1"/>
              </a:solidFill>
              <a:effectLst/>
              <a:latin typeface="Cambria" panose="02040503050406030204" pitchFamily="18" charset="0"/>
              <a:ea typeface="Cambria" panose="02040503050406030204" pitchFamily="18" charset="0"/>
              <a:cs typeface="Cambria" panose="02040503050406030204" pitchFamily="18" charset="0"/>
            </a:endParaRPr>
          </a:p>
        </p:txBody>
      </p:sp>
    </p:spTree>
    <p:extLst>
      <p:ext uri="{BB962C8B-B14F-4D97-AF65-F5344CB8AC3E}">
        <p14:creationId xmlns:p14="http://schemas.microsoft.com/office/powerpoint/2010/main" val="3577364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AD318CC-E2A8-4E27-9548-A047A78999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B14B560F-9DD7-4302-A60B-EBD3EF59B07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09667" y="4415246"/>
            <a:ext cx="11982332" cy="2087795"/>
            <a:chOff x="143163" y="5763486"/>
            <a:chExt cx="11982332" cy="739555"/>
          </a:xfrm>
        </p:grpSpPr>
        <p:sp>
          <p:nvSpPr>
            <p:cNvPr id="11" name="Rectangle 10">
              <a:extLst>
                <a:ext uri="{FF2B5EF4-FFF2-40B4-BE49-F238E27FC236}">
                  <a16:creationId xmlns:a16="http://schemas.microsoft.com/office/drawing/2014/main" id="{3A9A4357-BD1D-4622-A4FE-766E6AB8DE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357444" y="5763486"/>
              <a:ext cx="11768051" cy="73955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C21D6966-343E-49AC-A026-D2497E0C3CA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143163" y="5763486"/>
              <a:ext cx="1" cy="739555"/>
            </a:xfrm>
            <a:prstGeom prst="line">
              <a:avLst/>
            </a:prstGeom>
            <a:ln w="177800">
              <a:solidFill>
                <a:schemeClr val="accent4"/>
              </a:solidFill>
            </a:ln>
          </p:spPr>
          <p:style>
            <a:lnRef idx="1">
              <a:schemeClr val="accent1"/>
            </a:lnRef>
            <a:fillRef idx="0">
              <a:schemeClr val="accent1"/>
            </a:fillRef>
            <a:effectRef idx="0">
              <a:schemeClr val="accent1"/>
            </a:effectRef>
            <a:fontRef idx="minor">
              <a:schemeClr val="tx1"/>
            </a:fontRef>
          </p:style>
        </p:cxnSp>
      </p:grpSp>
      <p:sp>
        <p:nvSpPr>
          <p:cNvPr id="14" name="Rectangle 13">
            <a:extLst>
              <a:ext uri="{FF2B5EF4-FFF2-40B4-BE49-F238E27FC236}">
                <a16:creationId xmlns:a16="http://schemas.microsoft.com/office/drawing/2014/main" id="{2C1BBA94-3F40-40AA-8BB9-E69E25E537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3706" y="587829"/>
            <a:ext cx="6505300" cy="568234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57CF36D0-2DB9-D184-9ADA-6D9CE0DA64A4}"/>
              </a:ext>
            </a:extLst>
          </p:cNvPr>
          <p:cNvSpPr txBox="1"/>
          <p:nvPr/>
        </p:nvSpPr>
        <p:spPr>
          <a:xfrm>
            <a:off x="209667" y="233505"/>
            <a:ext cx="11240408" cy="5408527"/>
          </a:xfrm>
          <a:prstGeom prst="rect">
            <a:avLst/>
          </a:prstGeom>
        </p:spPr>
        <p:txBody>
          <a:bodyPr vert="horz" lIns="91440" tIns="45720" rIns="91440" bIns="45720" rtlCol="0" anchor="t">
            <a:normAutofit/>
          </a:bodyPr>
          <a:lstStyle/>
          <a:p>
            <a:pPr marL="31115" marR="260985" algn="just">
              <a:lnSpc>
                <a:spcPct val="90000"/>
              </a:lnSpc>
              <a:spcAft>
                <a:spcPts val="600"/>
              </a:spcAft>
            </a:pPr>
            <a:r>
              <a:rPr lang="en-US" sz="2400" dirty="0">
                <a:effectLst/>
              </a:rPr>
              <a:t>Elizabeth Torrey, an American missionary, and a devoted </a:t>
            </a:r>
            <a:r>
              <a:rPr lang="en-US" sz="2400" spc="-10" dirty="0">
                <a:effectLst/>
              </a:rPr>
              <a:t>educationist</a:t>
            </a:r>
            <a:r>
              <a:rPr lang="en-US" sz="2400" spc="-55" dirty="0">
                <a:effectLst/>
              </a:rPr>
              <a:t> </a:t>
            </a:r>
            <a:r>
              <a:rPr lang="en-US" sz="2400" spc="-10" dirty="0">
                <a:effectLst/>
              </a:rPr>
              <a:t>was</a:t>
            </a:r>
            <a:r>
              <a:rPr lang="en-US" sz="2400" spc="-55" dirty="0">
                <a:effectLst/>
              </a:rPr>
              <a:t> </a:t>
            </a:r>
            <a:r>
              <a:rPr lang="en-US" sz="2400" spc="-10" dirty="0">
                <a:effectLst/>
              </a:rPr>
              <a:t>the</a:t>
            </a:r>
            <a:r>
              <a:rPr lang="en-US" sz="2400" spc="-55" dirty="0">
                <a:effectLst/>
              </a:rPr>
              <a:t> </a:t>
            </a:r>
            <a:r>
              <a:rPr lang="en-US" sz="2400" spc="-10" dirty="0">
                <a:effectLst/>
              </a:rPr>
              <a:t>first</a:t>
            </a:r>
            <a:r>
              <a:rPr lang="en-US" sz="2400" spc="-55" dirty="0">
                <a:effectLst/>
              </a:rPr>
              <a:t> </a:t>
            </a:r>
            <a:r>
              <a:rPr lang="en-US" sz="2400" spc="-10" dirty="0">
                <a:effectLst/>
              </a:rPr>
              <a:t>to</a:t>
            </a:r>
            <a:r>
              <a:rPr lang="en-US" sz="2400" spc="-55" dirty="0">
                <a:effectLst/>
              </a:rPr>
              <a:t> </a:t>
            </a:r>
            <a:r>
              <a:rPr lang="en-US" sz="2400" spc="-10" dirty="0">
                <a:effectLst/>
              </a:rPr>
              <a:t>start</a:t>
            </a:r>
            <a:r>
              <a:rPr lang="en-US" sz="2400" spc="-55" dirty="0">
                <a:effectLst/>
              </a:rPr>
              <a:t> </a:t>
            </a:r>
            <a:r>
              <a:rPr lang="en-US" sz="2400" spc="-10" dirty="0">
                <a:effectLst/>
              </a:rPr>
              <a:t>the</a:t>
            </a:r>
            <a:r>
              <a:rPr lang="en-US" sz="2400" spc="-55" dirty="0">
                <a:effectLst/>
              </a:rPr>
              <a:t> </a:t>
            </a:r>
            <a:r>
              <a:rPr lang="en-US" sz="2400" spc="-10" dirty="0">
                <a:effectLst/>
              </a:rPr>
              <a:t>education</a:t>
            </a:r>
            <a:r>
              <a:rPr lang="en-US" sz="2400" spc="-55" dirty="0">
                <a:effectLst/>
              </a:rPr>
              <a:t> </a:t>
            </a:r>
            <a:r>
              <a:rPr lang="en-US" sz="2400" spc="-10" dirty="0">
                <a:effectLst/>
              </a:rPr>
              <a:t>of</a:t>
            </a:r>
            <a:r>
              <a:rPr lang="en-US" sz="2400" spc="-55" dirty="0">
                <a:effectLst/>
              </a:rPr>
              <a:t> </a:t>
            </a:r>
            <a:r>
              <a:rPr lang="en-US" sz="2400" spc="-10" dirty="0">
                <a:effectLst/>
              </a:rPr>
              <a:t>the</a:t>
            </a:r>
            <a:r>
              <a:rPr lang="en-US" sz="2400" spc="-55" dirty="0">
                <a:effectLst/>
              </a:rPr>
              <a:t> </a:t>
            </a:r>
            <a:r>
              <a:rPr lang="en-US" sz="2400" spc="-10" dirty="0">
                <a:effectLst/>
              </a:rPr>
              <a:t>intellectually </a:t>
            </a:r>
            <a:r>
              <a:rPr lang="en-US" sz="2400" dirty="0">
                <a:effectLst/>
              </a:rPr>
              <a:t>disabled in Nigeria. She established a child placement treatment school at </a:t>
            </a:r>
            <a:r>
              <a:rPr lang="en-US" sz="2400" dirty="0" err="1">
                <a:effectLst/>
              </a:rPr>
              <a:t>Apapa</a:t>
            </a:r>
            <a:r>
              <a:rPr lang="en-US" sz="2400" dirty="0">
                <a:effectLst/>
              </a:rPr>
              <a:t>, Lagos in 1965. The education of the intellectually disabled in Nigeria ever since, had witnessed tremendous</a:t>
            </a:r>
            <a:r>
              <a:rPr lang="en-US" sz="2400" spc="-55" dirty="0">
                <a:effectLst/>
              </a:rPr>
              <a:t> </a:t>
            </a:r>
            <a:r>
              <a:rPr lang="en-US" sz="2400" dirty="0">
                <a:effectLst/>
              </a:rPr>
              <a:t>growth.</a:t>
            </a:r>
            <a:r>
              <a:rPr lang="en-US" sz="2400" spc="-55" dirty="0">
                <a:effectLst/>
              </a:rPr>
              <a:t> </a:t>
            </a:r>
            <a:r>
              <a:rPr lang="en-US" sz="2400" dirty="0">
                <a:effectLst/>
              </a:rPr>
              <a:t>Several</a:t>
            </a:r>
            <a:r>
              <a:rPr lang="en-US" sz="2400" spc="-55" dirty="0">
                <a:effectLst/>
              </a:rPr>
              <a:t> </a:t>
            </a:r>
            <a:r>
              <a:rPr lang="en-US" sz="2400" dirty="0">
                <a:effectLst/>
              </a:rPr>
              <a:t>schools</a:t>
            </a:r>
            <a:r>
              <a:rPr lang="en-US" sz="2400" spc="-55" dirty="0">
                <a:effectLst/>
              </a:rPr>
              <a:t> </a:t>
            </a:r>
            <a:r>
              <a:rPr lang="en-US" sz="2400" dirty="0">
                <a:effectLst/>
              </a:rPr>
              <a:t>were</a:t>
            </a:r>
            <a:r>
              <a:rPr lang="en-US" sz="2400" spc="-55" dirty="0">
                <a:effectLst/>
              </a:rPr>
              <a:t> </a:t>
            </a:r>
            <a:r>
              <a:rPr lang="en-US" sz="2400" dirty="0">
                <a:effectLst/>
              </a:rPr>
              <a:t>established</a:t>
            </a:r>
            <a:r>
              <a:rPr lang="en-US" sz="2400" spc="-55" dirty="0">
                <a:effectLst/>
              </a:rPr>
              <a:t> </a:t>
            </a:r>
            <a:r>
              <a:rPr lang="en-US" sz="2400" dirty="0">
                <a:effectLst/>
              </a:rPr>
              <a:t>to</a:t>
            </a:r>
            <a:r>
              <a:rPr lang="en-US" sz="2400" spc="-55" dirty="0">
                <a:effectLst/>
              </a:rPr>
              <a:t> </a:t>
            </a:r>
            <a:r>
              <a:rPr lang="en-US" sz="2400" dirty="0">
                <a:effectLst/>
              </a:rPr>
              <a:t>cater</a:t>
            </a:r>
            <a:r>
              <a:rPr lang="en-US" sz="2400" spc="-55" dirty="0">
                <a:effectLst/>
              </a:rPr>
              <a:t> </a:t>
            </a:r>
            <a:r>
              <a:rPr lang="en-US" sz="2400" dirty="0">
                <a:effectLst/>
              </a:rPr>
              <a:t>for the</a:t>
            </a:r>
            <a:r>
              <a:rPr lang="en-US" sz="2400" spc="105" dirty="0">
                <a:effectLst/>
              </a:rPr>
              <a:t> </a:t>
            </a:r>
            <a:r>
              <a:rPr lang="en-US" sz="2400" dirty="0">
                <a:effectLst/>
              </a:rPr>
              <a:t>needs</a:t>
            </a:r>
            <a:r>
              <a:rPr lang="en-US" sz="2400" spc="105" dirty="0">
                <a:effectLst/>
              </a:rPr>
              <a:t> </a:t>
            </a:r>
            <a:r>
              <a:rPr lang="en-US" sz="2400" dirty="0">
                <a:effectLst/>
              </a:rPr>
              <a:t>of</a:t>
            </a:r>
            <a:r>
              <a:rPr lang="en-US" sz="2400" spc="105" dirty="0">
                <a:effectLst/>
              </a:rPr>
              <a:t> </a:t>
            </a:r>
            <a:r>
              <a:rPr lang="en-US" sz="2400" dirty="0">
                <a:effectLst/>
              </a:rPr>
              <a:t>the</a:t>
            </a:r>
            <a:r>
              <a:rPr lang="en-US" sz="2400" spc="110" dirty="0">
                <a:effectLst/>
              </a:rPr>
              <a:t> </a:t>
            </a:r>
            <a:r>
              <a:rPr lang="en-US" sz="2400" dirty="0">
                <a:effectLst/>
              </a:rPr>
              <a:t>intellectually</a:t>
            </a:r>
            <a:r>
              <a:rPr lang="en-US" sz="2400" spc="105" dirty="0">
                <a:effectLst/>
              </a:rPr>
              <a:t> </a:t>
            </a:r>
            <a:r>
              <a:rPr lang="en-US" sz="2400" dirty="0">
                <a:effectLst/>
              </a:rPr>
              <a:t>disabled.</a:t>
            </a:r>
            <a:r>
              <a:rPr lang="en-US" sz="2400" spc="105" dirty="0">
                <a:effectLst/>
              </a:rPr>
              <a:t> </a:t>
            </a:r>
            <a:r>
              <a:rPr lang="en-US" sz="2400" dirty="0">
                <a:effectLst/>
              </a:rPr>
              <a:t>Also,</a:t>
            </a:r>
            <a:r>
              <a:rPr lang="en-US" sz="2400" spc="110" dirty="0">
                <a:effectLst/>
              </a:rPr>
              <a:t> </a:t>
            </a:r>
            <a:r>
              <a:rPr lang="en-US" sz="2400" dirty="0">
                <a:effectLst/>
              </a:rPr>
              <a:t>the</a:t>
            </a:r>
            <a:r>
              <a:rPr lang="en-US" sz="2400" spc="105" dirty="0">
                <a:effectLst/>
              </a:rPr>
              <a:t> </a:t>
            </a:r>
            <a:r>
              <a:rPr lang="en-US" sz="2400" spc="-10" dirty="0">
                <a:effectLst/>
              </a:rPr>
              <a:t>intellectually</a:t>
            </a:r>
            <a:r>
              <a:rPr lang="en-US" sz="2400" dirty="0"/>
              <a:t> </a:t>
            </a:r>
            <a:r>
              <a:rPr lang="en-US" sz="2400" spc="-10" dirty="0">
                <a:effectLst/>
              </a:rPr>
              <a:t>disabled</a:t>
            </a:r>
            <a:r>
              <a:rPr lang="en-US" sz="2400" spc="-40" dirty="0">
                <a:effectLst/>
              </a:rPr>
              <a:t> </a:t>
            </a:r>
            <a:r>
              <a:rPr lang="en-US" sz="2400" spc="-10" dirty="0">
                <a:effectLst/>
              </a:rPr>
              <a:t>were</a:t>
            </a:r>
            <a:r>
              <a:rPr lang="en-US" sz="2400" spc="-40" dirty="0">
                <a:effectLst/>
              </a:rPr>
              <a:t> </a:t>
            </a:r>
            <a:r>
              <a:rPr lang="en-US" sz="2400" spc="-10" dirty="0">
                <a:effectLst/>
              </a:rPr>
              <a:t>educated</a:t>
            </a:r>
            <a:r>
              <a:rPr lang="en-US" sz="2400" spc="-40" dirty="0">
                <a:effectLst/>
              </a:rPr>
              <a:t> </a:t>
            </a:r>
            <a:r>
              <a:rPr lang="en-US" sz="2400" spc="-10" dirty="0">
                <a:effectLst/>
              </a:rPr>
              <a:t>alongside</a:t>
            </a:r>
            <a:r>
              <a:rPr lang="en-US" sz="2400" spc="-40" dirty="0">
                <a:effectLst/>
              </a:rPr>
              <a:t> </a:t>
            </a:r>
            <a:r>
              <a:rPr lang="en-US" sz="2400" spc="-10" dirty="0">
                <a:effectLst/>
              </a:rPr>
              <a:t>other</a:t>
            </a:r>
            <a:r>
              <a:rPr lang="en-US" sz="2400" spc="-40" dirty="0">
                <a:effectLst/>
              </a:rPr>
              <a:t> </a:t>
            </a:r>
            <a:r>
              <a:rPr lang="en-US" sz="2400" spc="-10" dirty="0">
                <a:effectLst/>
              </a:rPr>
              <a:t>disabled</a:t>
            </a:r>
            <a:r>
              <a:rPr lang="en-US" sz="2400" spc="-40" dirty="0">
                <a:effectLst/>
              </a:rPr>
              <a:t> </a:t>
            </a:r>
            <a:r>
              <a:rPr lang="en-US" sz="2400" spc="-10" dirty="0">
                <a:effectLst/>
              </a:rPr>
              <a:t>children.</a:t>
            </a:r>
            <a:r>
              <a:rPr lang="en-US" sz="2400" spc="-40" dirty="0">
                <a:effectLst/>
              </a:rPr>
              <a:t> </a:t>
            </a:r>
            <a:r>
              <a:rPr lang="en-US" sz="2400" spc="-10" dirty="0">
                <a:effectLst/>
              </a:rPr>
              <a:t>In</a:t>
            </a:r>
            <a:r>
              <a:rPr lang="en-US" sz="2400" spc="-40" dirty="0">
                <a:effectLst/>
              </a:rPr>
              <a:t> </a:t>
            </a:r>
            <a:r>
              <a:rPr lang="en-US" sz="2400" spc="-10" dirty="0">
                <a:effectLst/>
              </a:rPr>
              <a:t>most </a:t>
            </a:r>
            <a:r>
              <a:rPr lang="en-US" sz="2400" dirty="0">
                <a:effectLst/>
              </a:rPr>
              <a:t>cases,</a:t>
            </a:r>
            <a:r>
              <a:rPr lang="en-US" sz="2400" spc="-60" dirty="0">
                <a:effectLst/>
              </a:rPr>
              <a:t> </a:t>
            </a:r>
            <a:r>
              <a:rPr lang="en-US" sz="2400" dirty="0">
                <a:effectLst/>
              </a:rPr>
              <a:t>units</a:t>
            </a:r>
            <a:r>
              <a:rPr lang="en-US" sz="2400" spc="-60" dirty="0">
                <a:effectLst/>
              </a:rPr>
              <a:t> </a:t>
            </a:r>
            <a:r>
              <a:rPr lang="en-US" sz="2400" dirty="0">
                <a:effectLst/>
              </a:rPr>
              <a:t>were</a:t>
            </a:r>
            <a:r>
              <a:rPr lang="en-US" sz="2400" spc="-60" dirty="0">
                <a:effectLst/>
              </a:rPr>
              <a:t> </a:t>
            </a:r>
            <a:r>
              <a:rPr lang="en-US" sz="2400" dirty="0">
                <a:effectLst/>
              </a:rPr>
              <a:t>established</a:t>
            </a:r>
            <a:r>
              <a:rPr lang="en-US" sz="2400" spc="-60" dirty="0">
                <a:effectLst/>
              </a:rPr>
              <a:t> </a:t>
            </a:r>
            <a:r>
              <a:rPr lang="en-US" sz="2400" dirty="0">
                <a:effectLst/>
              </a:rPr>
              <a:t>in</a:t>
            </a:r>
            <a:r>
              <a:rPr lang="en-US" sz="2400" spc="-60" dirty="0">
                <a:effectLst/>
              </a:rPr>
              <a:t> </a:t>
            </a:r>
            <a:r>
              <a:rPr lang="en-US" sz="2400" dirty="0">
                <a:effectLst/>
              </a:rPr>
              <a:t>special</a:t>
            </a:r>
            <a:r>
              <a:rPr lang="en-US" sz="2400" spc="-60" dirty="0">
                <a:effectLst/>
              </a:rPr>
              <a:t> </a:t>
            </a:r>
            <a:r>
              <a:rPr lang="en-US" sz="2400" dirty="0">
                <a:effectLst/>
              </a:rPr>
              <a:t>schools</a:t>
            </a:r>
            <a:r>
              <a:rPr lang="en-US" sz="2400" spc="-60" dirty="0">
                <a:effectLst/>
              </a:rPr>
              <a:t> </a:t>
            </a:r>
            <a:r>
              <a:rPr lang="en-US" sz="2400" dirty="0">
                <a:effectLst/>
              </a:rPr>
              <a:t>to</a:t>
            </a:r>
            <a:r>
              <a:rPr lang="en-US" sz="2400" spc="-60" dirty="0">
                <a:effectLst/>
              </a:rPr>
              <a:t> </a:t>
            </a:r>
            <a:r>
              <a:rPr lang="en-US" sz="2400" dirty="0">
                <a:effectLst/>
              </a:rPr>
              <a:t>take</a:t>
            </a:r>
            <a:r>
              <a:rPr lang="en-US" sz="2400" spc="-60" dirty="0">
                <a:effectLst/>
              </a:rPr>
              <a:t> </a:t>
            </a:r>
            <a:r>
              <a:rPr lang="en-US" sz="2400" dirty="0">
                <a:effectLst/>
              </a:rPr>
              <a:t>care</a:t>
            </a:r>
            <a:r>
              <a:rPr lang="en-US" sz="2400" spc="-60" dirty="0">
                <a:effectLst/>
              </a:rPr>
              <a:t> </a:t>
            </a:r>
            <a:r>
              <a:rPr lang="en-US" sz="2400" dirty="0">
                <a:effectLst/>
              </a:rPr>
              <a:t>of</a:t>
            </a:r>
            <a:r>
              <a:rPr lang="en-US" sz="2400" spc="-60" dirty="0">
                <a:effectLst/>
              </a:rPr>
              <a:t> </a:t>
            </a:r>
            <a:r>
              <a:rPr lang="en-US" sz="2400" dirty="0">
                <a:effectLst/>
              </a:rPr>
              <a:t>the educational</a:t>
            </a:r>
            <a:r>
              <a:rPr lang="en-US" sz="2400" spc="-35" dirty="0">
                <a:effectLst/>
              </a:rPr>
              <a:t> </a:t>
            </a:r>
            <a:r>
              <a:rPr lang="en-US" sz="2400" dirty="0">
                <a:effectLst/>
              </a:rPr>
              <a:t>needs</a:t>
            </a:r>
            <a:r>
              <a:rPr lang="en-US" sz="2400" spc="-35" dirty="0">
                <a:effectLst/>
              </a:rPr>
              <a:t> </a:t>
            </a:r>
            <a:r>
              <a:rPr lang="en-US" sz="2400" dirty="0">
                <a:effectLst/>
              </a:rPr>
              <a:t>of</a:t>
            </a:r>
            <a:r>
              <a:rPr lang="en-US" sz="2400" spc="-35" dirty="0">
                <a:effectLst/>
              </a:rPr>
              <a:t> </a:t>
            </a:r>
            <a:r>
              <a:rPr lang="en-US" sz="2400" dirty="0">
                <a:effectLst/>
              </a:rPr>
              <a:t>the</a:t>
            </a:r>
            <a:r>
              <a:rPr lang="en-US" sz="2400" spc="-35" dirty="0">
                <a:effectLst/>
              </a:rPr>
              <a:t> </a:t>
            </a:r>
            <a:r>
              <a:rPr lang="en-US" sz="2400" dirty="0">
                <a:effectLst/>
              </a:rPr>
              <a:t>intellectually</a:t>
            </a:r>
            <a:r>
              <a:rPr lang="en-US" sz="2400" spc="-35" dirty="0">
                <a:effectLst/>
              </a:rPr>
              <a:t> </a:t>
            </a:r>
            <a:r>
              <a:rPr lang="en-US" sz="2400" dirty="0">
                <a:effectLst/>
              </a:rPr>
              <a:t>disabled,</a:t>
            </a:r>
            <a:r>
              <a:rPr lang="en-US" sz="2400" spc="-35" dirty="0">
                <a:effectLst/>
              </a:rPr>
              <a:t> </a:t>
            </a:r>
            <a:r>
              <a:rPr lang="en-US" sz="2400" dirty="0">
                <a:effectLst/>
              </a:rPr>
              <a:t>where</a:t>
            </a:r>
            <a:r>
              <a:rPr lang="en-US" sz="2400" spc="-35" dirty="0">
                <a:effectLst/>
              </a:rPr>
              <a:t> </a:t>
            </a:r>
            <a:r>
              <a:rPr lang="en-US" sz="2400" dirty="0">
                <a:effectLst/>
              </a:rPr>
              <a:t>they</a:t>
            </a:r>
            <a:r>
              <a:rPr lang="en-US" sz="2400" spc="-35" dirty="0">
                <a:effectLst/>
              </a:rPr>
              <a:t> </a:t>
            </a:r>
            <a:r>
              <a:rPr lang="en-US" sz="2400" dirty="0">
                <a:effectLst/>
              </a:rPr>
              <a:t>were taught</a:t>
            </a:r>
            <a:r>
              <a:rPr lang="en-US" sz="2400" spc="-5" dirty="0">
                <a:effectLst/>
              </a:rPr>
              <a:t> </a:t>
            </a:r>
            <a:r>
              <a:rPr lang="en-US" sz="2400" dirty="0">
                <a:effectLst/>
              </a:rPr>
              <a:t>subjects</a:t>
            </a:r>
            <a:r>
              <a:rPr lang="en-US" sz="2400" spc="-5" dirty="0">
                <a:effectLst/>
              </a:rPr>
              <a:t> </a:t>
            </a:r>
            <a:r>
              <a:rPr lang="en-US" sz="2400" dirty="0">
                <a:effectLst/>
              </a:rPr>
              <a:t>such</a:t>
            </a:r>
            <a:r>
              <a:rPr lang="en-US" sz="2400" spc="-5" dirty="0">
                <a:effectLst/>
              </a:rPr>
              <a:t> </a:t>
            </a:r>
            <a:r>
              <a:rPr lang="en-US" sz="2400" dirty="0">
                <a:effectLst/>
              </a:rPr>
              <a:t>as</a:t>
            </a:r>
            <a:r>
              <a:rPr lang="en-US" sz="2400" spc="-5" dirty="0">
                <a:effectLst/>
              </a:rPr>
              <a:t> </a:t>
            </a:r>
            <a:r>
              <a:rPr lang="en-US" sz="2400" dirty="0">
                <a:effectLst/>
              </a:rPr>
              <a:t>English</a:t>
            </a:r>
            <a:r>
              <a:rPr lang="en-US" sz="2400" spc="-5" dirty="0">
                <a:effectLst/>
              </a:rPr>
              <a:t> </a:t>
            </a:r>
            <a:r>
              <a:rPr lang="en-US" sz="2400" dirty="0">
                <a:effectLst/>
              </a:rPr>
              <a:t>Language,</a:t>
            </a:r>
            <a:r>
              <a:rPr lang="en-US" sz="2400" spc="-5" dirty="0">
                <a:effectLst/>
              </a:rPr>
              <a:t> </a:t>
            </a:r>
            <a:r>
              <a:rPr lang="en-US" sz="2400" dirty="0">
                <a:effectLst/>
              </a:rPr>
              <a:t>Mathematics,</a:t>
            </a:r>
            <a:r>
              <a:rPr lang="en-US" sz="2400" spc="-5" dirty="0">
                <a:effectLst/>
              </a:rPr>
              <a:t> </a:t>
            </a:r>
            <a:r>
              <a:rPr lang="en-US" sz="2400" dirty="0">
                <a:effectLst/>
              </a:rPr>
              <a:t>Family Living, Elementary Science, Arts, and other basic, school subjects. Oftentimes, emphases were laid on these core subjects for them rather than practical and vocationally oriented subjects with</a:t>
            </a:r>
            <a:r>
              <a:rPr lang="en-US" sz="2400" spc="-25" dirty="0">
                <a:effectLst/>
              </a:rPr>
              <a:t> </a:t>
            </a:r>
            <a:r>
              <a:rPr lang="en-US" sz="2400" dirty="0">
                <a:effectLst/>
              </a:rPr>
              <a:t>which</a:t>
            </a:r>
            <a:r>
              <a:rPr lang="en-US" sz="2400" spc="-25" dirty="0">
                <a:effectLst/>
              </a:rPr>
              <a:t> </a:t>
            </a:r>
            <a:r>
              <a:rPr lang="en-US" sz="2400" dirty="0">
                <a:effectLst/>
              </a:rPr>
              <a:t>they</a:t>
            </a:r>
            <a:r>
              <a:rPr lang="en-US" sz="2400" spc="-25" dirty="0">
                <a:effectLst/>
              </a:rPr>
              <a:t> </a:t>
            </a:r>
            <a:r>
              <a:rPr lang="en-US" sz="2400" dirty="0">
                <a:effectLst/>
              </a:rPr>
              <a:t>could</a:t>
            </a:r>
            <a:r>
              <a:rPr lang="en-US" sz="2400" spc="-25" dirty="0">
                <a:effectLst/>
              </a:rPr>
              <a:t> </a:t>
            </a:r>
            <a:r>
              <a:rPr lang="en-US" sz="2400" dirty="0">
                <a:effectLst/>
              </a:rPr>
              <a:t>be</a:t>
            </a:r>
            <a:r>
              <a:rPr lang="en-US" sz="2400" spc="-25" dirty="0">
                <a:effectLst/>
              </a:rPr>
              <a:t> </a:t>
            </a:r>
            <a:r>
              <a:rPr lang="en-US" sz="2400" dirty="0">
                <a:effectLst/>
              </a:rPr>
              <a:t>gainfully</a:t>
            </a:r>
            <a:r>
              <a:rPr lang="en-US" sz="2400" spc="-25" dirty="0">
                <a:effectLst/>
              </a:rPr>
              <a:t> </a:t>
            </a:r>
            <a:r>
              <a:rPr lang="en-US" sz="2400" dirty="0">
                <a:effectLst/>
              </a:rPr>
              <a:t>employed</a:t>
            </a:r>
            <a:r>
              <a:rPr lang="en-US" sz="2400" spc="-25" dirty="0">
                <a:effectLst/>
              </a:rPr>
              <a:t> </a:t>
            </a:r>
            <a:r>
              <a:rPr lang="en-US" sz="2400" dirty="0">
                <a:effectLst/>
              </a:rPr>
              <a:t>(Dada,</a:t>
            </a:r>
            <a:r>
              <a:rPr lang="en-US" sz="2400" spc="-25" dirty="0">
                <a:effectLst/>
              </a:rPr>
              <a:t> </a:t>
            </a:r>
            <a:r>
              <a:rPr lang="en-US" sz="2400" dirty="0">
                <a:effectLst/>
              </a:rPr>
              <a:t>2006).</a:t>
            </a:r>
          </a:p>
        </p:txBody>
      </p:sp>
    </p:spTree>
    <p:extLst>
      <p:ext uri="{BB962C8B-B14F-4D97-AF65-F5344CB8AC3E}">
        <p14:creationId xmlns:p14="http://schemas.microsoft.com/office/powerpoint/2010/main" val="412639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8DD208D2-D63B-1998-CE08-C225784A74C2}"/>
              </a:ext>
            </a:extLst>
          </p:cNvPr>
          <p:cNvGraphicFramePr/>
          <p:nvPr>
            <p:extLst>
              <p:ext uri="{D42A27DB-BD31-4B8C-83A1-F6EECF244321}">
                <p14:modId xmlns:p14="http://schemas.microsoft.com/office/powerpoint/2010/main" val="370128934"/>
              </p:ext>
            </p:extLst>
          </p:nvPr>
        </p:nvGraphicFramePr>
        <p:xfrm>
          <a:off x="292510" y="1378182"/>
          <a:ext cx="11606980" cy="52829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a:extLst>
              <a:ext uri="{FF2B5EF4-FFF2-40B4-BE49-F238E27FC236}">
                <a16:creationId xmlns:a16="http://schemas.microsoft.com/office/drawing/2014/main" id="{E25AE421-7772-8D90-FC5E-1393D40391C5}"/>
              </a:ext>
            </a:extLst>
          </p:cNvPr>
          <p:cNvSpPr txBox="1"/>
          <p:nvPr/>
        </p:nvSpPr>
        <p:spPr>
          <a:xfrm>
            <a:off x="502674" y="370866"/>
            <a:ext cx="5991533" cy="584775"/>
          </a:xfrm>
          <a:prstGeom prst="rect">
            <a:avLst/>
          </a:prstGeom>
          <a:noFill/>
          <a:ln w="38100">
            <a:solidFill>
              <a:schemeClr val="accent1">
                <a:lumMod val="60000"/>
                <a:lumOff val="40000"/>
              </a:schemeClr>
            </a:solid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txBody>
          <a:bodyPr wrap="square">
            <a:spAutoFit/>
          </a:bodyPr>
          <a:lstStyle/>
          <a:p>
            <a:r>
              <a:rPr lang="en-GB" sz="3200" dirty="0"/>
              <a:t>Basic Steps in Special Education</a:t>
            </a:r>
          </a:p>
        </p:txBody>
      </p:sp>
    </p:spTree>
    <p:extLst>
      <p:ext uri="{BB962C8B-B14F-4D97-AF65-F5344CB8AC3E}">
        <p14:creationId xmlns:p14="http://schemas.microsoft.com/office/powerpoint/2010/main" val="15367156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7">
    <p:bg>
      <p:bgPr>
        <a:solidFill>
          <a:srgbClr val="FFFFFF"/>
        </a:solidFill>
        <a:effectLst/>
      </p:bgPr>
    </p:bg>
    <p:spTree>
      <p:nvGrpSpPr>
        <p:cNvPr id="1" name=""/>
        <p:cNvGrpSpPr/>
        <p:nvPr/>
      </p:nvGrpSpPr>
      <p:grpSpPr>
        <a:xfrm>
          <a:off x="0" y="0"/>
          <a:ext cx="0" cy="0"/>
          <a:chOff x="0" y="0"/>
          <a:chExt cx="0" cy="0"/>
        </a:xfrm>
      </p:grpSpPr>
      <p:sp>
        <p:nvSpPr>
          <p:cNvPr id="2" name="Rectangle 68">
            <a:extLst>
              <a:ext uri="{FF2B5EF4-FFF2-40B4-BE49-F238E27FC236}">
                <a16:creationId xmlns:a16="http://schemas.microsoft.com/office/drawing/2014/main" id="{4B8EF64D-8D08-C7E1-2395-675B870EB8DD}"/>
              </a:ext>
            </a:extLst>
          </p:cNvPr>
          <p:cNvSpPr>
            <a:spLocks noMove="1" noResize="1"/>
          </p:cNvSpPr>
          <p:nvPr/>
        </p:nvSpPr>
        <p:spPr>
          <a:xfrm>
            <a:off x="0" y="0"/>
            <a:ext cx="12191996" cy="6857369"/>
          </a:xfrm>
          <a:prstGeom prst="rect">
            <a:avLst/>
          </a:prstGeom>
          <a:solidFill>
            <a:srgbClr val="FFFFFF"/>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Aptos"/>
            </a:endParaRPr>
          </a:p>
        </p:txBody>
      </p:sp>
      <p:sp>
        <p:nvSpPr>
          <p:cNvPr id="3" name="Rectangle 70">
            <a:extLst>
              <a:ext uri="{FF2B5EF4-FFF2-40B4-BE49-F238E27FC236}">
                <a16:creationId xmlns:a16="http://schemas.microsoft.com/office/drawing/2014/main" id="{45668227-8124-5D0B-48A0-DC6AA6C0CED2}"/>
              </a:ext>
            </a:extLst>
          </p:cNvPr>
          <p:cNvSpPr>
            <a:spLocks noMove="1" noResize="1"/>
          </p:cNvSpPr>
          <p:nvPr/>
        </p:nvSpPr>
        <p:spPr>
          <a:xfrm flipH="1">
            <a:off x="616534" y="1944910"/>
            <a:ext cx="4023360" cy="27432"/>
          </a:xfrm>
          <a:prstGeom prst="rect">
            <a:avLst/>
          </a:prstGeom>
          <a:solidFill>
            <a:srgbClr val="0F9ED5"/>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Aptos"/>
            </a:endParaRPr>
          </a:p>
        </p:txBody>
      </p:sp>
      <p:sp>
        <p:nvSpPr>
          <p:cNvPr id="4" name="TextBox 55">
            <a:extLst>
              <a:ext uri="{FF2B5EF4-FFF2-40B4-BE49-F238E27FC236}">
                <a16:creationId xmlns:a16="http://schemas.microsoft.com/office/drawing/2014/main" id="{29D92D39-28FB-BA48-A08D-2DAF8ABAE459}"/>
              </a:ext>
            </a:extLst>
          </p:cNvPr>
          <p:cNvSpPr txBox="1"/>
          <p:nvPr/>
        </p:nvSpPr>
        <p:spPr>
          <a:xfrm>
            <a:off x="645063" y="2031101"/>
            <a:ext cx="4741493" cy="3511945"/>
          </a:xfrm>
          <a:prstGeom prst="rect">
            <a:avLst/>
          </a:prstGeom>
          <a:noFill/>
          <a:ln cap="flat">
            <a:noFill/>
          </a:ln>
        </p:spPr>
        <p:txBody>
          <a:bodyPr vert="horz" wrap="square" lIns="91440" tIns="45720" rIns="91440" bIns="45720" anchor="ctr" anchorCtr="1" compatLnSpc="1">
            <a:normAutofit/>
          </a:bodyPr>
          <a:lstStyle/>
          <a:p>
            <a:pPr marL="0" marR="0" lvl="0" indent="0" algn="ctr" defTabSz="914400" rtl="0" fontAlgn="auto" hangingPunct="1">
              <a:lnSpc>
                <a:spcPct val="90000"/>
              </a:lnSpc>
              <a:spcBef>
                <a:spcPts val="0"/>
              </a:spcBef>
              <a:spcAft>
                <a:spcPts val="600"/>
              </a:spcAft>
              <a:buNone/>
              <a:tabLst/>
              <a:defRPr sz="1800" b="0" i="0" u="none" strike="noStrike" kern="0" cap="none" spc="0" baseline="0">
                <a:solidFill>
                  <a:srgbClr val="000000"/>
                </a:solidFill>
                <a:uFillTx/>
              </a:defRPr>
            </a:pPr>
            <a:r>
              <a:rPr lang="en-US" sz="2400" b="1" i="0" u="none" strike="noStrike" kern="1200" cap="none" spc="0" baseline="0">
                <a:solidFill>
                  <a:srgbClr val="000000"/>
                </a:solidFill>
                <a:uFillTx/>
                <a:latin typeface="Agency FB" pitchFamily="34"/>
                <a:cs typeface="Times New Roman" pitchFamily="18"/>
              </a:rPr>
              <a:t>Professor</a:t>
            </a:r>
            <a:r>
              <a:rPr lang="en-US" sz="2400" b="1" i="0" u="none" strike="noStrike" kern="1200" cap="none" spc="235" baseline="0">
                <a:solidFill>
                  <a:srgbClr val="000000"/>
                </a:solidFill>
                <a:uFillTx/>
                <a:latin typeface="Agency FB" pitchFamily="34"/>
                <a:cs typeface="Times New Roman" pitchFamily="18"/>
              </a:rPr>
              <a:t> </a:t>
            </a:r>
            <a:r>
              <a:rPr lang="en-US" sz="2400" b="1" i="0" u="none" strike="noStrike" kern="1200" cap="none" spc="0" baseline="0">
                <a:solidFill>
                  <a:srgbClr val="000000"/>
                </a:solidFill>
                <a:uFillTx/>
                <a:latin typeface="Agency FB" pitchFamily="34"/>
                <a:cs typeface="Times New Roman" pitchFamily="18"/>
              </a:rPr>
              <a:t>Olubukola</a:t>
            </a:r>
            <a:r>
              <a:rPr lang="en-US" sz="2400" b="1" i="0" u="none" strike="noStrike" kern="1200" cap="none" spc="240" baseline="0">
                <a:solidFill>
                  <a:srgbClr val="000000"/>
                </a:solidFill>
                <a:uFillTx/>
                <a:latin typeface="Agency FB" pitchFamily="34"/>
                <a:cs typeface="Times New Roman" pitchFamily="18"/>
              </a:rPr>
              <a:t> </a:t>
            </a:r>
            <a:r>
              <a:rPr lang="en-US" sz="2400" b="1" i="0" u="none" strike="noStrike" kern="1200" cap="none" spc="0" baseline="0">
                <a:solidFill>
                  <a:srgbClr val="000000"/>
                </a:solidFill>
                <a:uFillTx/>
                <a:latin typeface="Agency FB" pitchFamily="34"/>
                <a:cs typeface="Times New Roman" pitchFamily="18"/>
              </a:rPr>
              <a:t>Chris</a:t>
            </a:r>
            <a:r>
              <a:rPr lang="en-US" sz="2400" b="1" i="0" u="none" strike="noStrike" kern="1200" cap="small" spc="0" baseline="0">
                <a:solidFill>
                  <a:srgbClr val="000000"/>
                </a:solidFill>
                <a:uFillTx/>
                <a:latin typeface="Agency FB" pitchFamily="34"/>
                <a:cs typeface="Times New Roman" pitchFamily="18"/>
              </a:rPr>
              <a:t>t</a:t>
            </a:r>
            <a:r>
              <a:rPr lang="en-US" sz="2400" b="1" i="0" u="none" strike="noStrike" kern="1200" cap="none" spc="0" baseline="0">
                <a:solidFill>
                  <a:srgbClr val="000000"/>
                </a:solidFill>
                <a:uFillTx/>
                <a:latin typeface="Agency FB" pitchFamily="34"/>
                <a:cs typeface="Times New Roman" pitchFamily="18"/>
              </a:rPr>
              <a:t>ianah</a:t>
            </a:r>
            <a:r>
              <a:rPr lang="en-US" sz="2400" b="1" i="0" u="none" strike="noStrike" kern="1200" cap="none" spc="240" baseline="0">
                <a:solidFill>
                  <a:srgbClr val="000000"/>
                </a:solidFill>
                <a:uFillTx/>
                <a:latin typeface="Agency FB" pitchFamily="34"/>
                <a:cs typeface="Times New Roman" pitchFamily="18"/>
              </a:rPr>
              <a:t> </a:t>
            </a:r>
            <a:r>
              <a:rPr lang="en-US" sz="2400" b="1" i="0" u="none" strike="noStrike" kern="1200" cap="none" spc="-20" baseline="0">
                <a:solidFill>
                  <a:srgbClr val="000000"/>
                </a:solidFill>
                <a:uFillTx/>
                <a:latin typeface="Agency FB" pitchFamily="34"/>
                <a:cs typeface="Times New Roman" pitchFamily="18"/>
              </a:rPr>
              <a:t>Dada</a:t>
            </a:r>
            <a:endParaRPr lang="en-US" sz="2400" b="1" i="0" u="none" strike="noStrike" kern="1200" cap="none" spc="0" baseline="0">
              <a:solidFill>
                <a:srgbClr val="000000"/>
              </a:solidFill>
              <a:uFillTx/>
              <a:latin typeface="Agency FB" pitchFamily="34"/>
              <a:cs typeface="Times New Roman" pitchFamily="18"/>
            </a:endParaRPr>
          </a:p>
          <a:p>
            <a:pPr marL="0" marR="0" lvl="0" indent="0" algn="ctr" defTabSz="914400" rtl="0" fontAlgn="auto" hangingPunct="1">
              <a:lnSpc>
                <a:spcPct val="90000"/>
              </a:lnSpc>
              <a:spcBef>
                <a:spcPts val="0"/>
              </a:spcBef>
              <a:spcAft>
                <a:spcPts val="600"/>
              </a:spcAft>
              <a:buNone/>
              <a:tabLst/>
              <a:defRPr sz="1800" b="0" i="0" u="none" strike="noStrike" kern="0" cap="none" spc="0" baseline="0">
                <a:solidFill>
                  <a:srgbClr val="000000"/>
                </a:solidFill>
                <a:uFillTx/>
              </a:defRPr>
            </a:pPr>
            <a:r>
              <a:rPr lang="en-US" sz="1800" b="0" i="0" u="none" strike="noStrike" kern="1200" cap="none" spc="-40" baseline="0">
                <a:solidFill>
                  <a:srgbClr val="000000"/>
                </a:solidFill>
                <a:uFillTx/>
                <a:latin typeface="Impact" pitchFamily="34"/>
              </a:rPr>
              <a:t>B.Ed,</a:t>
            </a:r>
            <a:r>
              <a:rPr lang="en-US" sz="1800" b="0" i="0" u="none" strike="noStrike" kern="1200" cap="none" spc="-10" baseline="0">
                <a:solidFill>
                  <a:srgbClr val="000000"/>
                </a:solidFill>
                <a:uFillTx/>
                <a:latin typeface="Impact" pitchFamily="34"/>
              </a:rPr>
              <a:t> </a:t>
            </a:r>
            <a:r>
              <a:rPr lang="en-US" sz="1800" b="0" i="0" u="none" strike="noStrike" kern="1200" cap="none" spc="-40" baseline="0">
                <a:solidFill>
                  <a:srgbClr val="000000"/>
                </a:solidFill>
                <a:uFillTx/>
                <a:latin typeface="Impact" pitchFamily="34"/>
              </a:rPr>
              <a:t>M.Ed,</a:t>
            </a:r>
            <a:r>
              <a:rPr lang="en-US" sz="1800" b="0" i="0" u="none" strike="noStrike" kern="1200" cap="none" spc="-5" baseline="0">
                <a:solidFill>
                  <a:srgbClr val="000000"/>
                </a:solidFill>
                <a:uFillTx/>
                <a:latin typeface="Impact" pitchFamily="34"/>
              </a:rPr>
              <a:t> </a:t>
            </a:r>
            <a:r>
              <a:rPr lang="en-US" sz="1800" b="0" i="0" u="none" strike="noStrike" kern="1200" cap="none" spc="-40" baseline="0">
                <a:solidFill>
                  <a:srgbClr val="000000"/>
                </a:solidFill>
                <a:uFillTx/>
                <a:latin typeface="Impact" pitchFamily="34"/>
              </a:rPr>
              <a:t>Ph.D</a:t>
            </a:r>
            <a:r>
              <a:rPr lang="en-US" sz="1800" b="0" i="0" u="none" strike="noStrike" kern="1200" cap="none" spc="-10" baseline="0">
                <a:solidFill>
                  <a:srgbClr val="000000"/>
                </a:solidFill>
                <a:uFillTx/>
                <a:latin typeface="Impact" pitchFamily="34"/>
              </a:rPr>
              <a:t> </a:t>
            </a:r>
            <a:r>
              <a:rPr lang="en-US" sz="1800" b="0" i="0" u="none" strike="noStrike" kern="1200" cap="none" spc="-40" baseline="0">
                <a:solidFill>
                  <a:srgbClr val="000000"/>
                </a:solidFill>
                <a:uFillTx/>
                <a:latin typeface="Impact" pitchFamily="34"/>
              </a:rPr>
              <a:t>(Ibadan);</a:t>
            </a:r>
            <a:r>
              <a:rPr lang="en-US" sz="1800" b="0" i="0" u="none" strike="noStrike" kern="1200" cap="none" spc="-5" baseline="0">
                <a:solidFill>
                  <a:srgbClr val="000000"/>
                </a:solidFill>
                <a:uFillTx/>
                <a:latin typeface="Impact" pitchFamily="34"/>
              </a:rPr>
              <a:t> </a:t>
            </a:r>
            <a:r>
              <a:rPr lang="en-US" sz="1800" b="0" i="0" u="none" strike="noStrike" kern="1200" cap="none" spc="-40" baseline="0">
                <a:solidFill>
                  <a:srgbClr val="000000"/>
                </a:solidFill>
                <a:uFillTx/>
                <a:latin typeface="Impact" pitchFamily="34"/>
              </a:rPr>
              <a:t>MNASET,</a:t>
            </a:r>
            <a:r>
              <a:rPr lang="en-US" sz="1800" b="0" i="0" u="none" strike="noStrike" kern="1200" cap="none" spc="-10" baseline="0">
                <a:solidFill>
                  <a:srgbClr val="000000"/>
                </a:solidFill>
                <a:uFillTx/>
                <a:latin typeface="Impact" pitchFamily="34"/>
              </a:rPr>
              <a:t> </a:t>
            </a:r>
            <a:r>
              <a:rPr lang="en-US" sz="1800" b="0" i="0" u="none" strike="noStrike" kern="1200" cap="none" spc="-40" baseline="0">
                <a:solidFill>
                  <a:srgbClr val="000000"/>
                </a:solidFill>
                <a:uFillTx/>
                <a:latin typeface="Impact" pitchFamily="34"/>
              </a:rPr>
              <a:t>MNAEC,</a:t>
            </a:r>
            <a:r>
              <a:rPr lang="en-US" sz="1800" b="0" i="0" u="none" strike="noStrike" kern="1200" cap="none" spc="-5" baseline="0">
                <a:solidFill>
                  <a:srgbClr val="000000"/>
                </a:solidFill>
                <a:uFillTx/>
                <a:latin typeface="Impact" pitchFamily="34"/>
              </a:rPr>
              <a:t> </a:t>
            </a:r>
            <a:r>
              <a:rPr lang="en-US" sz="1800" b="0" i="0" u="none" strike="noStrike" kern="1200" cap="none" spc="-40" baseline="0">
                <a:solidFill>
                  <a:srgbClr val="000000"/>
                </a:solidFill>
                <a:uFillTx/>
                <a:latin typeface="Impact" pitchFamily="34"/>
              </a:rPr>
              <a:t>MTRCN,</a:t>
            </a:r>
            <a:r>
              <a:rPr lang="en-US" sz="1800" b="0" i="0" u="none" strike="noStrike" kern="1200" cap="none" spc="-10" baseline="0">
                <a:solidFill>
                  <a:srgbClr val="000000"/>
                </a:solidFill>
                <a:uFillTx/>
                <a:latin typeface="Impact" pitchFamily="34"/>
              </a:rPr>
              <a:t> </a:t>
            </a:r>
            <a:r>
              <a:rPr lang="en-US" sz="1800" b="0" i="0" u="none" strike="noStrike" kern="1200" cap="none" spc="-40" baseline="0">
                <a:solidFill>
                  <a:srgbClr val="000000"/>
                </a:solidFill>
                <a:uFillTx/>
                <a:latin typeface="Impact" pitchFamily="34"/>
              </a:rPr>
              <a:t>MAAIDD,</a:t>
            </a:r>
            <a:r>
              <a:rPr lang="en-US" sz="1800" b="0" i="0" u="none" strike="noStrike" kern="1200" cap="none" spc="-5" baseline="0">
                <a:solidFill>
                  <a:srgbClr val="000000"/>
                </a:solidFill>
                <a:uFillTx/>
                <a:latin typeface="Impact" pitchFamily="34"/>
              </a:rPr>
              <a:t> </a:t>
            </a:r>
            <a:r>
              <a:rPr lang="en-US" sz="1800" b="0" i="0" u="none" strike="noStrike" kern="1200" cap="none" spc="-40" baseline="0">
                <a:solidFill>
                  <a:srgbClr val="000000"/>
                </a:solidFill>
                <a:uFillTx/>
                <a:latin typeface="Impact" pitchFamily="34"/>
              </a:rPr>
              <a:t>MIASE</a:t>
            </a:r>
            <a:endParaRPr lang="en-US" sz="1800" b="0" i="0" u="none" strike="noStrike" kern="1200" cap="none" spc="0" baseline="0">
              <a:solidFill>
                <a:srgbClr val="000000"/>
              </a:solidFill>
              <a:uFillTx/>
              <a:latin typeface="Impact" pitchFamily="34"/>
            </a:endParaRPr>
          </a:p>
          <a:p>
            <a:pPr marL="0" marR="0" lvl="0" indent="0" algn="ctr" defTabSz="914400" rtl="0" fontAlgn="auto" hangingPunct="1">
              <a:lnSpc>
                <a:spcPct val="90000"/>
              </a:lnSpc>
              <a:spcBef>
                <a:spcPts val="0"/>
              </a:spcBef>
              <a:spcAft>
                <a:spcPts val="600"/>
              </a:spcAft>
              <a:buNone/>
              <a:tabLst/>
              <a:defRPr sz="1800" b="0" i="0" u="none" strike="noStrike" kern="0" cap="none" spc="0" baseline="0">
                <a:solidFill>
                  <a:srgbClr val="000000"/>
                </a:solidFill>
                <a:uFillTx/>
              </a:defRPr>
            </a:pPr>
            <a:r>
              <a:rPr lang="en-US" sz="1800" b="1" i="0" u="none" strike="noStrike" kern="1200" cap="none" spc="0" baseline="0">
                <a:solidFill>
                  <a:srgbClr val="000000"/>
                </a:solidFill>
                <a:uFillTx/>
                <a:latin typeface="Arial" pitchFamily="34"/>
                <a:cs typeface="Arial" pitchFamily="34"/>
              </a:rPr>
              <a:t>Professor</a:t>
            </a:r>
            <a:r>
              <a:rPr lang="en-US" sz="1800" b="1" i="0" u="none" strike="noStrike" kern="1200" cap="none" spc="60" baseline="0">
                <a:solidFill>
                  <a:srgbClr val="000000"/>
                </a:solidFill>
                <a:uFillTx/>
                <a:latin typeface="Arial" pitchFamily="34"/>
                <a:cs typeface="Arial" pitchFamily="34"/>
              </a:rPr>
              <a:t> </a:t>
            </a:r>
            <a:r>
              <a:rPr lang="en-US" sz="1800" b="1" i="0" u="none" strike="noStrike" kern="1200" cap="none" spc="0" baseline="0">
                <a:solidFill>
                  <a:srgbClr val="000000"/>
                </a:solidFill>
                <a:uFillTx/>
                <a:latin typeface="Arial" pitchFamily="34"/>
                <a:cs typeface="Arial" pitchFamily="34"/>
              </a:rPr>
              <a:t>of</a:t>
            </a:r>
            <a:r>
              <a:rPr lang="en-US" sz="1800" b="1" i="0" u="none" strike="noStrike" kern="1200" cap="none" spc="65" baseline="0">
                <a:solidFill>
                  <a:srgbClr val="000000"/>
                </a:solidFill>
                <a:uFillTx/>
                <a:latin typeface="Arial" pitchFamily="34"/>
                <a:cs typeface="Arial" pitchFamily="34"/>
              </a:rPr>
              <a:t> </a:t>
            </a:r>
            <a:r>
              <a:rPr lang="en-US" sz="1800" b="1" i="0" u="none" strike="noStrike" kern="1200" cap="none" spc="0" baseline="0">
                <a:solidFill>
                  <a:srgbClr val="000000"/>
                </a:solidFill>
                <a:uFillTx/>
                <a:latin typeface="Arial" pitchFamily="34"/>
                <a:cs typeface="Arial" pitchFamily="34"/>
              </a:rPr>
              <a:t>Special</a:t>
            </a:r>
            <a:r>
              <a:rPr lang="en-US" sz="1800" b="1" i="0" u="none" strike="noStrike" kern="1200" cap="none" spc="65" baseline="0">
                <a:solidFill>
                  <a:srgbClr val="000000"/>
                </a:solidFill>
                <a:uFillTx/>
                <a:latin typeface="Arial" pitchFamily="34"/>
                <a:cs typeface="Arial" pitchFamily="34"/>
              </a:rPr>
              <a:t> </a:t>
            </a:r>
            <a:r>
              <a:rPr lang="en-US" sz="1800" b="1" i="0" u="none" strike="noStrike" kern="1200" cap="none" spc="0" baseline="0">
                <a:solidFill>
                  <a:srgbClr val="000000"/>
                </a:solidFill>
                <a:uFillTx/>
                <a:latin typeface="Arial" pitchFamily="34"/>
                <a:cs typeface="Arial" pitchFamily="34"/>
              </a:rPr>
              <a:t>Educa</a:t>
            </a:r>
            <a:r>
              <a:rPr lang="en-US" sz="1800" b="1" i="0" u="none" strike="noStrike" kern="1200" cap="small" spc="0" baseline="0">
                <a:solidFill>
                  <a:srgbClr val="000000"/>
                </a:solidFill>
                <a:uFillTx/>
                <a:latin typeface="Arial" pitchFamily="34"/>
                <a:cs typeface="Arial" pitchFamily="34"/>
              </a:rPr>
              <a:t>t</a:t>
            </a:r>
            <a:r>
              <a:rPr lang="en-US" sz="1800" b="1" i="0" u="none" strike="noStrike" kern="1200" cap="none" spc="0" baseline="0">
                <a:solidFill>
                  <a:srgbClr val="000000"/>
                </a:solidFill>
                <a:uFillTx/>
                <a:latin typeface="Arial" pitchFamily="34"/>
                <a:cs typeface="Arial" pitchFamily="34"/>
              </a:rPr>
              <a:t>ion,</a:t>
            </a:r>
            <a:r>
              <a:rPr lang="en-US" sz="1800" b="1" i="0" u="none" strike="noStrike" kern="1200" cap="none" spc="65" baseline="0">
                <a:solidFill>
                  <a:srgbClr val="000000"/>
                </a:solidFill>
                <a:uFillTx/>
                <a:latin typeface="Arial" pitchFamily="34"/>
                <a:cs typeface="Arial" pitchFamily="34"/>
              </a:rPr>
              <a:t> </a:t>
            </a:r>
            <a:r>
              <a:rPr lang="en-US" sz="1800" b="1" i="0" u="none" strike="noStrike" kern="1200" cap="none" spc="0" baseline="0">
                <a:solidFill>
                  <a:srgbClr val="000000"/>
                </a:solidFill>
                <a:uFillTx/>
                <a:latin typeface="Arial" pitchFamily="34"/>
                <a:cs typeface="Arial" pitchFamily="34"/>
              </a:rPr>
              <a:t>In</a:t>
            </a:r>
            <a:r>
              <a:rPr lang="en-US" sz="1800" b="1" i="0" u="none" strike="noStrike" kern="1200" cap="small" spc="0" baseline="0">
                <a:solidFill>
                  <a:srgbClr val="000000"/>
                </a:solidFill>
                <a:uFillTx/>
                <a:latin typeface="Arial" pitchFamily="34"/>
                <a:cs typeface="Arial" pitchFamily="34"/>
              </a:rPr>
              <a:t>t</a:t>
            </a:r>
            <a:r>
              <a:rPr lang="en-US" sz="1800" b="1" i="0" u="none" strike="noStrike" kern="1200" cap="none" spc="0" baseline="0">
                <a:solidFill>
                  <a:srgbClr val="000000"/>
                </a:solidFill>
                <a:uFillTx/>
                <a:latin typeface="Arial" pitchFamily="34"/>
                <a:cs typeface="Arial" pitchFamily="34"/>
              </a:rPr>
              <a:t>ellec</a:t>
            </a:r>
            <a:r>
              <a:rPr lang="en-US" sz="1800" b="1" i="0" u="none" strike="noStrike" kern="1200" cap="small" spc="0" baseline="0">
                <a:solidFill>
                  <a:srgbClr val="000000"/>
                </a:solidFill>
                <a:uFillTx/>
                <a:latin typeface="Arial" pitchFamily="34"/>
                <a:cs typeface="Arial" pitchFamily="34"/>
              </a:rPr>
              <a:t>t</a:t>
            </a:r>
            <a:r>
              <a:rPr lang="en-US" sz="1800" b="1" i="0" u="none" strike="noStrike" kern="1200" cap="none" spc="0" baseline="0">
                <a:solidFill>
                  <a:srgbClr val="000000"/>
                </a:solidFill>
                <a:uFillTx/>
                <a:latin typeface="Arial" pitchFamily="34"/>
                <a:cs typeface="Arial" pitchFamily="34"/>
              </a:rPr>
              <a:t>ual</a:t>
            </a:r>
            <a:r>
              <a:rPr lang="en-US" sz="1800" b="1" i="0" u="none" strike="noStrike" kern="1200" cap="none" spc="60" baseline="0">
                <a:solidFill>
                  <a:srgbClr val="000000"/>
                </a:solidFill>
                <a:uFillTx/>
                <a:latin typeface="Arial" pitchFamily="34"/>
                <a:cs typeface="Arial" pitchFamily="34"/>
              </a:rPr>
              <a:t> </a:t>
            </a:r>
            <a:r>
              <a:rPr lang="en-US" sz="1800" b="1" i="0" u="none" strike="noStrike" kern="1200" cap="none" spc="0" baseline="0">
                <a:solidFill>
                  <a:srgbClr val="000000"/>
                </a:solidFill>
                <a:uFillTx/>
                <a:latin typeface="Arial" pitchFamily="34"/>
                <a:cs typeface="Arial" pitchFamily="34"/>
              </a:rPr>
              <a:t>and</a:t>
            </a:r>
            <a:r>
              <a:rPr lang="en-US" sz="1800" b="1" i="0" u="none" strike="noStrike" kern="1200" cap="none" spc="65" baseline="0">
                <a:solidFill>
                  <a:srgbClr val="000000"/>
                </a:solidFill>
                <a:uFillTx/>
                <a:latin typeface="Arial" pitchFamily="34"/>
                <a:cs typeface="Arial" pitchFamily="34"/>
              </a:rPr>
              <a:t> </a:t>
            </a:r>
            <a:r>
              <a:rPr lang="en-US" sz="1800" b="1" i="0" u="none" strike="noStrike" kern="1200" cap="none" spc="0" baseline="0">
                <a:solidFill>
                  <a:srgbClr val="000000"/>
                </a:solidFill>
                <a:uFillTx/>
                <a:latin typeface="Arial" pitchFamily="34"/>
                <a:cs typeface="Arial" pitchFamily="34"/>
              </a:rPr>
              <a:t>Developmen</a:t>
            </a:r>
            <a:r>
              <a:rPr lang="en-US" sz="1800" b="1" i="0" u="none" strike="noStrike" kern="1200" cap="small" spc="0" baseline="0">
                <a:solidFill>
                  <a:srgbClr val="000000"/>
                </a:solidFill>
                <a:uFillTx/>
                <a:latin typeface="Arial" pitchFamily="34"/>
                <a:cs typeface="Arial" pitchFamily="34"/>
              </a:rPr>
              <a:t>t</a:t>
            </a:r>
            <a:r>
              <a:rPr lang="en-US" sz="1800" b="1" i="0" u="none" strike="noStrike" kern="1200" cap="none" spc="0" baseline="0">
                <a:solidFill>
                  <a:srgbClr val="000000"/>
                </a:solidFill>
                <a:uFillTx/>
                <a:latin typeface="Arial" pitchFamily="34"/>
                <a:cs typeface="Arial" pitchFamily="34"/>
              </a:rPr>
              <a:t>al</a:t>
            </a:r>
            <a:r>
              <a:rPr lang="en-US" sz="1800" b="1" i="0" u="none" strike="noStrike" kern="1200" cap="none" spc="65" baseline="0">
                <a:solidFill>
                  <a:srgbClr val="000000"/>
                </a:solidFill>
                <a:uFillTx/>
                <a:latin typeface="Arial" pitchFamily="34"/>
                <a:cs typeface="Arial" pitchFamily="34"/>
              </a:rPr>
              <a:t> </a:t>
            </a:r>
            <a:r>
              <a:rPr lang="en-US" sz="1800" b="1" i="0" u="none" strike="noStrike" kern="1200" cap="none" spc="-10" baseline="0">
                <a:solidFill>
                  <a:srgbClr val="000000"/>
                </a:solidFill>
                <a:uFillTx/>
                <a:latin typeface="Arial" pitchFamily="34"/>
                <a:cs typeface="Arial" pitchFamily="34"/>
              </a:rPr>
              <a:t>Disabili</a:t>
            </a:r>
            <a:r>
              <a:rPr lang="en-US" sz="1800" b="1" i="0" u="none" strike="noStrike" kern="1200" cap="small" spc="-10" baseline="0">
                <a:solidFill>
                  <a:srgbClr val="000000"/>
                </a:solidFill>
                <a:uFillTx/>
                <a:latin typeface="Arial" pitchFamily="34"/>
                <a:cs typeface="Arial" pitchFamily="34"/>
              </a:rPr>
              <a:t>t</a:t>
            </a:r>
            <a:r>
              <a:rPr lang="en-US" sz="1800" b="1" i="0" u="none" strike="noStrike" kern="1200" cap="none" spc="-10" baseline="0">
                <a:solidFill>
                  <a:srgbClr val="000000"/>
                </a:solidFill>
                <a:uFillTx/>
                <a:latin typeface="Arial" pitchFamily="34"/>
                <a:cs typeface="Arial" pitchFamily="34"/>
              </a:rPr>
              <a:t>y</a:t>
            </a:r>
            <a:endParaRPr lang="en-US" sz="1800" b="1" i="0" u="none" strike="noStrike" kern="1200" cap="none" spc="0" baseline="0">
              <a:solidFill>
                <a:srgbClr val="000000"/>
              </a:solidFill>
              <a:uFillTx/>
              <a:latin typeface="Arial" pitchFamily="34"/>
              <a:cs typeface="Arial" pitchFamily="34"/>
            </a:endParaRPr>
          </a:p>
        </p:txBody>
      </p:sp>
      <p:sp>
        <p:nvSpPr>
          <p:cNvPr id="5" name="Rectangle 72">
            <a:extLst>
              <a:ext uri="{FF2B5EF4-FFF2-40B4-BE49-F238E27FC236}">
                <a16:creationId xmlns:a16="http://schemas.microsoft.com/office/drawing/2014/main" id="{CF647028-B93F-31F7-B6AB-9F0D1D34A3D0}"/>
              </a:ext>
            </a:extLst>
          </p:cNvPr>
          <p:cNvSpPr>
            <a:spLocks noMove="1" noResize="1"/>
          </p:cNvSpPr>
          <p:nvPr/>
        </p:nvSpPr>
        <p:spPr>
          <a:xfrm rot="5400013">
            <a:off x="-225835" y="6053360"/>
            <a:ext cx="740664" cy="154122"/>
          </a:xfrm>
          <a:prstGeom prst="rect">
            <a:avLst/>
          </a:prstGeom>
          <a:solidFill>
            <a:srgbClr val="0F9ED5"/>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Aptos"/>
            </a:endParaRPr>
          </a:p>
        </p:txBody>
      </p:sp>
      <p:sp>
        <p:nvSpPr>
          <p:cNvPr id="6" name="Rectangle 74">
            <a:extLst>
              <a:ext uri="{FF2B5EF4-FFF2-40B4-BE49-F238E27FC236}">
                <a16:creationId xmlns:a16="http://schemas.microsoft.com/office/drawing/2014/main" id="{917A0166-EBC7-6C1C-6F93-2A953C855045}"/>
              </a:ext>
            </a:extLst>
          </p:cNvPr>
          <p:cNvSpPr>
            <a:spLocks noMove="1" noResize="1"/>
          </p:cNvSpPr>
          <p:nvPr/>
        </p:nvSpPr>
        <p:spPr>
          <a:xfrm rot="5400013">
            <a:off x="5904920" y="215204"/>
            <a:ext cx="740664" cy="11833488"/>
          </a:xfrm>
          <a:prstGeom prst="rect">
            <a:avLst/>
          </a:prstGeom>
          <a:solidFill>
            <a:srgbClr val="0F9ED5"/>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Aptos"/>
            </a:endParaRPr>
          </a:p>
        </p:txBody>
      </p:sp>
      <p:sp>
        <p:nvSpPr>
          <p:cNvPr id="7" name="Rectangle 76">
            <a:extLst>
              <a:ext uri="{FF2B5EF4-FFF2-40B4-BE49-F238E27FC236}">
                <a16:creationId xmlns:a16="http://schemas.microsoft.com/office/drawing/2014/main" id="{8BA48B65-F1F4-4A63-497E-4737E2501764}"/>
              </a:ext>
            </a:extLst>
          </p:cNvPr>
          <p:cNvSpPr>
            <a:spLocks noMove="1" noResize="1"/>
          </p:cNvSpPr>
          <p:nvPr/>
        </p:nvSpPr>
        <p:spPr>
          <a:xfrm>
            <a:off x="5696794" y="354960"/>
            <a:ext cx="6184974" cy="5915207"/>
          </a:xfrm>
          <a:prstGeom prst="rect">
            <a:avLst/>
          </a:prstGeom>
          <a:solidFill>
            <a:srgbClr val="FFFFFF"/>
          </a:solidFill>
          <a:ln cap="flat">
            <a:noFill/>
            <a:prstDash val="solid"/>
          </a:ln>
          <a:effectLst>
            <a:outerShdw dist="127001" dir="5400000" algn="tl">
              <a:srgbClr val="000000">
                <a:alpha val="15000"/>
              </a:srgbClr>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Aptos"/>
            </a:endParaRPr>
          </a:p>
        </p:txBody>
      </p:sp>
      <p:grpSp>
        <p:nvGrpSpPr>
          <p:cNvPr id="8" name="Group 11">
            <a:extLst>
              <a:ext uri="{FF2B5EF4-FFF2-40B4-BE49-F238E27FC236}">
                <a16:creationId xmlns:a16="http://schemas.microsoft.com/office/drawing/2014/main" id="{74B324AB-38E7-2FB9-51D1-BFD08D277DEF}"/>
              </a:ext>
            </a:extLst>
          </p:cNvPr>
          <p:cNvGrpSpPr/>
          <p:nvPr/>
        </p:nvGrpSpPr>
        <p:grpSpPr>
          <a:xfrm>
            <a:off x="6735470" y="650495"/>
            <a:ext cx="4132557" cy="5324139"/>
            <a:chOff x="6735470" y="650495"/>
            <a:chExt cx="4132557" cy="5324139"/>
          </a:xfrm>
        </p:grpSpPr>
        <p:pic>
          <p:nvPicPr>
            <p:cNvPr id="9" name="Image 9">
              <a:extLst>
                <a:ext uri="{FF2B5EF4-FFF2-40B4-BE49-F238E27FC236}">
                  <a16:creationId xmlns:a16="http://schemas.microsoft.com/office/drawing/2014/main" id="{D2A38506-542B-9C24-2179-097E9B07F854}"/>
                </a:ext>
              </a:extLst>
            </p:cNvPr>
            <p:cNvPicPr>
              <a:picLocks noChangeAspect="1"/>
            </p:cNvPicPr>
            <p:nvPr/>
          </p:nvPicPr>
          <p:blipFill>
            <a:blip r:embed="rId2"/>
            <a:stretch>
              <a:fillRect/>
            </a:stretch>
          </p:blipFill>
          <p:spPr>
            <a:xfrm>
              <a:off x="6735470" y="650495"/>
              <a:ext cx="4132511" cy="5323773"/>
            </a:xfrm>
            <a:prstGeom prst="rect">
              <a:avLst/>
            </a:prstGeom>
            <a:noFill/>
            <a:ln cap="flat">
              <a:noFill/>
            </a:ln>
          </p:spPr>
        </p:pic>
        <p:sp>
          <p:nvSpPr>
            <p:cNvPr id="10" name="Graphic 10">
              <a:extLst>
                <a:ext uri="{FF2B5EF4-FFF2-40B4-BE49-F238E27FC236}">
                  <a16:creationId xmlns:a16="http://schemas.microsoft.com/office/drawing/2014/main" id="{BC2C4623-2AA2-CDC5-EF89-B4DE244A9550}"/>
                </a:ext>
              </a:extLst>
            </p:cNvPr>
            <p:cNvSpPr/>
            <p:nvPr/>
          </p:nvSpPr>
          <p:spPr>
            <a:xfrm>
              <a:off x="6735470" y="650495"/>
              <a:ext cx="4132557" cy="5324139"/>
            </a:xfrm>
            <a:custGeom>
              <a:avLst/>
              <a:gdLst>
                <a:gd name="f0" fmla="val w"/>
                <a:gd name="f1" fmla="val h"/>
                <a:gd name="f2" fmla="val 0"/>
                <a:gd name="f3" fmla="val 3006090"/>
                <a:gd name="f4" fmla="val 3872865"/>
                <a:gd name="f5" fmla="val 3006056"/>
                <a:gd name="f6" fmla="val 3872599"/>
                <a:gd name="f7" fmla="*/ f0 1 3006090"/>
                <a:gd name="f8" fmla="*/ f1 1 3872865"/>
                <a:gd name="f9" fmla="val f2"/>
                <a:gd name="f10" fmla="val f3"/>
                <a:gd name="f11" fmla="val f4"/>
                <a:gd name="f12" fmla="+- f11 0 f9"/>
                <a:gd name="f13" fmla="+- f10 0 f9"/>
                <a:gd name="f14" fmla="*/ f13 1 3006090"/>
                <a:gd name="f15" fmla="*/ f12 1 3872865"/>
                <a:gd name="f16" fmla="*/ f9 1 f14"/>
                <a:gd name="f17" fmla="*/ f10 1 f14"/>
                <a:gd name="f18" fmla="*/ f9 1 f15"/>
                <a:gd name="f19" fmla="*/ f11 1 f15"/>
                <a:gd name="f20" fmla="*/ f16 f7 1"/>
                <a:gd name="f21" fmla="*/ f17 f7 1"/>
                <a:gd name="f22" fmla="*/ f19 f8 1"/>
                <a:gd name="f23" fmla="*/ f18 f8 1"/>
              </a:gdLst>
              <a:ahLst/>
              <a:cxnLst>
                <a:cxn ang="3cd4">
                  <a:pos x="hc" y="t"/>
                </a:cxn>
                <a:cxn ang="0">
                  <a:pos x="r" y="vc"/>
                </a:cxn>
                <a:cxn ang="cd4">
                  <a:pos x="hc" y="b"/>
                </a:cxn>
                <a:cxn ang="cd2">
                  <a:pos x="l" y="vc"/>
                </a:cxn>
              </a:cxnLst>
              <a:rect l="f20" t="f23" r="f21" b="f22"/>
              <a:pathLst>
                <a:path w="3006090" h="3872865">
                  <a:moveTo>
                    <a:pt x="f2" y="f2"/>
                  </a:moveTo>
                  <a:lnTo>
                    <a:pt x="f5" y="f2"/>
                  </a:lnTo>
                  <a:lnTo>
                    <a:pt x="f5" y="f6"/>
                  </a:lnTo>
                  <a:lnTo>
                    <a:pt x="f2" y="f6"/>
                  </a:lnTo>
                  <a:lnTo>
                    <a:pt x="f2" y="f2"/>
                  </a:lnTo>
                  <a:close/>
                </a:path>
              </a:pathLst>
            </a:custGeom>
            <a:noFill/>
            <a:ln w="50804" cap="flat">
              <a:solidFill>
                <a:srgbClr val="231F20"/>
              </a:solidFill>
              <a:prstDash val="solid"/>
            </a:ln>
          </p:spPr>
          <p:txBody>
            <a:bodyPr vert="horz" wrap="square" lIns="0" tIns="0" rIns="0" bIns="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43" name="Rectangle 1042">
            <a:extLst>
              <a:ext uri="{FF2B5EF4-FFF2-40B4-BE49-F238E27FC236}">
                <a16:creationId xmlns:a16="http://schemas.microsoft.com/office/drawing/2014/main" id="{7CBD15B8-0BC9-4CCF-A526-A1E45F6F7E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5" name="Rectangle 1044">
            <a:extLst>
              <a:ext uri="{FF2B5EF4-FFF2-40B4-BE49-F238E27FC236}">
                <a16:creationId xmlns:a16="http://schemas.microsoft.com/office/drawing/2014/main" id="{90464369-70FA-42AF-948F-80664CA7BF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146816"/>
          </a:xfrm>
          <a:prstGeom prst="rect">
            <a:avLst/>
          </a:prstGeom>
          <a:solidFill>
            <a:schemeClr val="bg1">
              <a:lumMod val="85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20B5E375-9F3C-7486-F495-052EA74B5CAB}"/>
              </a:ext>
            </a:extLst>
          </p:cNvPr>
          <p:cNvSpPr txBox="1"/>
          <p:nvPr/>
        </p:nvSpPr>
        <p:spPr>
          <a:xfrm>
            <a:off x="5764783" y="349664"/>
            <a:ext cx="5845571" cy="1638377"/>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4800" b="1">
                <a:latin typeface="+mj-lt"/>
                <a:ea typeface="+mj-ea"/>
                <a:cs typeface="+mj-cs"/>
              </a:rPr>
              <a:t>WHAT IS DISABILITY?</a:t>
            </a:r>
          </a:p>
        </p:txBody>
      </p:sp>
      <p:sp>
        <p:nvSpPr>
          <p:cNvPr id="1042" name="Rectangle 1041">
            <a:extLst>
              <a:ext uri="{FF2B5EF4-FFF2-40B4-BE49-F238E27FC236}">
                <a16:creationId xmlns:a16="http://schemas.microsoft.com/office/drawing/2014/main" id="{CC552A98-EF7D-4D42-AB69-066B786AB5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9185" y="424614"/>
            <a:ext cx="4647368" cy="2779083"/>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What does disability mean? - CAIRE Inc.">
            <a:extLst>
              <a:ext uri="{FF2B5EF4-FFF2-40B4-BE49-F238E27FC236}">
                <a16:creationId xmlns:a16="http://schemas.microsoft.com/office/drawing/2014/main" id="{5C1567A8-A992-372F-59D5-49705D6AFB7B}"/>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94406" y="621278"/>
            <a:ext cx="4115772" cy="2385753"/>
          </a:xfrm>
          <a:prstGeom prst="rect">
            <a:avLst/>
          </a:prstGeom>
          <a:noFill/>
          <a:extLst>
            <a:ext uri="{909E8E84-426E-40DD-AFC4-6F175D3DCCD1}">
              <a14:hiddenFill xmlns:a14="http://schemas.microsoft.com/office/drawing/2010/main">
                <a:solidFill>
                  <a:srgbClr val="FFFFFF"/>
                </a:solidFill>
              </a14:hiddenFill>
            </a:ext>
          </a:extLst>
        </p:spPr>
      </p:pic>
      <p:sp>
        <p:nvSpPr>
          <p:cNvPr id="1044" name="Rectangle 1043">
            <a:extLst>
              <a:ext uri="{FF2B5EF4-FFF2-40B4-BE49-F238E27FC236}">
                <a16:creationId xmlns:a16="http://schemas.microsoft.com/office/drawing/2014/main" id="{A648176E-454C-437C-B0FC-9B82FCF32B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06441" y="6131892"/>
            <a:ext cx="524256"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6" name="Rectangle 1045">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5998176" y="277912"/>
            <a:ext cx="524256" cy="1186339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8" name="Rectangle 1047">
            <a:extLst>
              <a:ext uri="{FF2B5EF4-FFF2-40B4-BE49-F238E27FC236}">
                <a16:creationId xmlns:a16="http://schemas.microsoft.com/office/drawing/2014/main" id="{CD6F001B-9B1B-4EC4-9A93-3773EBC951C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8608" y="3428999"/>
            <a:ext cx="4647368" cy="2779083"/>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group of children in matching shirts&#10;&#10;Description automatically generated">
            <a:extLst>
              <a:ext uri="{FF2B5EF4-FFF2-40B4-BE49-F238E27FC236}">
                <a16:creationId xmlns:a16="http://schemas.microsoft.com/office/drawing/2014/main" id="{0611531D-8CD8-0AEF-96F1-5A29B2A08D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4534" y="3632595"/>
            <a:ext cx="4235516" cy="2118217"/>
          </a:xfrm>
          <a:prstGeom prst="rect">
            <a:avLst/>
          </a:prstGeom>
        </p:spPr>
      </p:pic>
      <p:sp>
        <p:nvSpPr>
          <p:cNvPr id="3" name="TextBox 2">
            <a:extLst>
              <a:ext uri="{FF2B5EF4-FFF2-40B4-BE49-F238E27FC236}">
                <a16:creationId xmlns:a16="http://schemas.microsoft.com/office/drawing/2014/main" id="{69FAE52A-499E-A3F7-28A1-CA277B949CD4}"/>
              </a:ext>
            </a:extLst>
          </p:cNvPr>
          <p:cNvSpPr txBox="1"/>
          <p:nvPr/>
        </p:nvSpPr>
        <p:spPr>
          <a:xfrm>
            <a:off x="5766262" y="2620641"/>
            <a:ext cx="5837750" cy="3023702"/>
          </a:xfrm>
          <a:prstGeom prst="rect">
            <a:avLst/>
          </a:prstGeom>
        </p:spPr>
        <p:txBody>
          <a:bodyPr vert="horz" lIns="91440" tIns="45720" rIns="91440" bIns="45720" rtlCol="0" anchor="ctr">
            <a:normAutofit lnSpcReduction="10000"/>
          </a:bodyPr>
          <a:lstStyle/>
          <a:p>
            <a:pPr algn="just">
              <a:lnSpc>
                <a:spcPct val="90000"/>
              </a:lnSpc>
              <a:spcAft>
                <a:spcPts val="600"/>
              </a:spcAft>
            </a:pPr>
            <a:r>
              <a:rPr lang="en-US" sz="2800" b="1" dirty="0"/>
              <a:t>Disability is a disadvantage, deficiency—especially a physical or mental impairment—that restricts normal achievements, that is, something that hinders, incapacitates, or disqualifies” an individual from performing or functioning optimally.</a:t>
            </a:r>
          </a:p>
        </p:txBody>
      </p:sp>
      <p:sp>
        <p:nvSpPr>
          <p:cNvPr id="6" name="TextBox 5">
            <a:extLst>
              <a:ext uri="{FF2B5EF4-FFF2-40B4-BE49-F238E27FC236}">
                <a16:creationId xmlns:a16="http://schemas.microsoft.com/office/drawing/2014/main" id="{9AC27C72-308C-168F-F622-D5BB35B75274}"/>
              </a:ext>
            </a:extLst>
          </p:cNvPr>
          <p:cNvSpPr txBox="1"/>
          <p:nvPr/>
        </p:nvSpPr>
        <p:spPr>
          <a:xfrm>
            <a:off x="587988" y="2839946"/>
            <a:ext cx="3729480" cy="369332"/>
          </a:xfrm>
          <a:prstGeom prst="rect">
            <a:avLst/>
          </a:prstGeom>
          <a:noFill/>
        </p:spPr>
        <p:txBody>
          <a:bodyPr wrap="square" rtlCol="0">
            <a:spAutoFit/>
          </a:bodyPr>
          <a:lstStyle/>
          <a:p>
            <a:r>
              <a:rPr lang="en-GB" dirty="0"/>
              <a:t>Different Categories of Disabilities</a:t>
            </a:r>
          </a:p>
        </p:txBody>
      </p:sp>
      <p:sp>
        <p:nvSpPr>
          <p:cNvPr id="7" name="TextBox 6">
            <a:extLst>
              <a:ext uri="{FF2B5EF4-FFF2-40B4-BE49-F238E27FC236}">
                <a16:creationId xmlns:a16="http://schemas.microsoft.com/office/drawing/2014/main" id="{47860846-A8F8-B421-F995-67EF9CCE6EA5}"/>
              </a:ext>
            </a:extLst>
          </p:cNvPr>
          <p:cNvSpPr txBox="1"/>
          <p:nvPr/>
        </p:nvSpPr>
        <p:spPr>
          <a:xfrm>
            <a:off x="744304" y="5849911"/>
            <a:ext cx="3603038" cy="369332"/>
          </a:xfrm>
          <a:prstGeom prst="rect">
            <a:avLst/>
          </a:prstGeom>
          <a:noFill/>
        </p:spPr>
        <p:txBody>
          <a:bodyPr wrap="none" rtlCol="0">
            <a:spAutoFit/>
          </a:bodyPr>
          <a:lstStyle/>
          <a:p>
            <a:r>
              <a:rPr lang="en-GB" dirty="0"/>
              <a:t>Persons with Intellectual Disability</a:t>
            </a:r>
          </a:p>
        </p:txBody>
      </p:sp>
    </p:spTree>
    <p:extLst>
      <p:ext uri="{BB962C8B-B14F-4D97-AF65-F5344CB8AC3E}">
        <p14:creationId xmlns:p14="http://schemas.microsoft.com/office/powerpoint/2010/main" val="41578211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0B5E375-9F3C-7486-F495-052EA74B5CAB}"/>
              </a:ext>
            </a:extLst>
          </p:cNvPr>
          <p:cNvSpPr txBox="1"/>
          <p:nvPr/>
        </p:nvSpPr>
        <p:spPr>
          <a:xfrm>
            <a:off x="-24066" y="188313"/>
            <a:ext cx="11924913" cy="584775"/>
          </a:xfrm>
          <a:prstGeom prst="rect">
            <a:avLst/>
          </a:prstGeom>
          <a:noFill/>
        </p:spPr>
        <p:txBody>
          <a:bodyPr wrap="square">
            <a:spAutoFit/>
          </a:bodyPr>
          <a:lstStyle/>
          <a:p>
            <a:r>
              <a:rPr lang="en-US" sz="3200" b="1">
                <a:solidFill>
                  <a:schemeClr val="accent1"/>
                </a:solidFill>
              </a:rPr>
              <a:t>DISABILITY: THE MYTH AND RELIGIOUS PERSPECTIVES </a:t>
            </a:r>
            <a:endParaRPr lang="en-NG" sz="3200" b="1" dirty="0">
              <a:solidFill>
                <a:schemeClr val="accent1"/>
              </a:solidFill>
            </a:endParaRPr>
          </a:p>
        </p:txBody>
      </p:sp>
      <p:pic>
        <p:nvPicPr>
          <p:cNvPr id="2050" name="Picture 2" descr="Journal of Disability &amp; Religion | Taylor &amp; Francis Online">
            <a:extLst>
              <a:ext uri="{FF2B5EF4-FFF2-40B4-BE49-F238E27FC236}">
                <a16:creationId xmlns:a16="http://schemas.microsoft.com/office/drawing/2014/main" id="{58668D2D-B87E-6B0F-D191-42892B26EB9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2470" b="9832"/>
          <a:stretch/>
        </p:blipFill>
        <p:spPr bwMode="auto">
          <a:xfrm>
            <a:off x="276573" y="919493"/>
            <a:ext cx="5282616" cy="5019013"/>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052" name="TextBox 2">
            <a:extLst>
              <a:ext uri="{FF2B5EF4-FFF2-40B4-BE49-F238E27FC236}">
                <a16:creationId xmlns:a16="http://schemas.microsoft.com/office/drawing/2014/main" id="{640E073A-04EF-D969-AEDF-5D71B9B9083E}"/>
              </a:ext>
            </a:extLst>
          </p:cNvPr>
          <p:cNvGraphicFramePr/>
          <p:nvPr>
            <p:extLst>
              <p:ext uri="{D42A27DB-BD31-4B8C-83A1-F6EECF244321}">
                <p14:modId xmlns:p14="http://schemas.microsoft.com/office/powerpoint/2010/main" val="3073120253"/>
              </p:ext>
            </p:extLst>
          </p:nvPr>
        </p:nvGraphicFramePr>
        <p:xfrm>
          <a:off x="5938390" y="1166841"/>
          <a:ext cx="5927678" cy="45243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345159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2EB492CD-616E-47F8-933B-5E2D952A05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1" name="Arc 20">
            <a:extLst>
              <a:ext uri="{FF2B5EF4-FFF2-40B4-BE49-F238E27FC236}">
                <a16:creationId xmlns:a16="http://schemas.microsoft.com/office/drawing/2014/main" id="{59383CF9-23B5-4335-9B21-1791C4CF1C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3967198" flipH="1">
            <a:off x="8631348" y="490493"/>
            <a:ext cx="2987899" cy="2987899"/>
          </a:xfrm>
          <a:prstGeom prst="arc">
            <a:avLst>
              <a:gd name="adj1" fmla="val 14441841"/>
              <a:gd name="adj2" fmla="val 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3" name="Freeform: Shape 22">
            <a:extLst>
              <a:ext uri="{FF2B5EF4-FFF2-40B4-BE49-F238E27FC236}">
                <a16:creationId xmlns:a16="http://schemas.microsoft.com/office/drawing/2014/main" id="{0007FE00-9498-4706-B255-6437B0252C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486400"/>
            <a:ext cx="2672863" cy="1371600"/>
          </a:xfrm>
          <a:custGeom>
            <a:avLst/>
            <a:gdLst>
              <a:gd name="connsiteX0" fmla="*/ 1721734 w 2672863"/>
              <a:gd name="connsiteY0" fmla="*/ 0 h 1371600"/>
              <a:gd name="connsiteX1" fmla="*/ 2564444 w 2672863"/>
              <a:gd name="connsiteY1" fmla="*/ 213382 h 1371600"/>
              <a:gd name="connsiteX2" fmla="*/ 2672863 w 2672863"/>
              <a:gd name="connsiteY2" fmla="*/ 279248 h 1371600"/>
              <a:gd name="connsiteX3" fmla="*/ 2672863 w 2672863"/>
              <a:gd name="connsiteY3" fmla="*/ 1371600 h 1371600"/>
              <a:gd name="connsiteX4" fmla="*/ 0 w 2672863"/>
              <a:gd name="connsiteY4" fmla="*/ 1371600 h 1371600"/>
              <a:gd name="connsiteX5" fmla="*/ 33268 w 2672863"/>
              <a:gd name="connsiteY5" fmla="*/ 1242216 h 1371600"/>
              <a:gd name="connsiteX6" fmla="*/ 1721734 w 2672863"/>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72863" h="1371600">
                <a:moveTo>
                  <a:pt x="1721734" y="0"/>
                </a:moveTo>
                <a:cubicBezTo>
                  <a:pt x="2026863" y="0"/>
                  <a:pt x="2313937" y="77299"/>
                  <a:pt x="2564444" y="213382"/>
                </a:cubicBezTo>
                <a:lnTo>
                  <a:pt x="2672863" y="279248"/>
                </a:lnTo>
                <a:lnTo>
                  <a:pt x="2672863" y="1371600"/>
                </a:lnTo>
                <a:lnTo>
                  <a:pt x="0" y="1371600"/>
                </a:lnTo>
                <a:lnTo>
                  <a:pt x="33268" y="1242216"/>
                </a:lnTo>
                <a:cubicBezTo>
                  <a:pt x="257110" y="522539"/>
                  <a:pt x="928399" y="0"/>
                  <a:pt x="172173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11" name="Picture 10" descr="A close-up of a book&#10;&#10;Description automatically generated">
            <a:extLst>
              <a:ext uri="{FF2B5EF4-FFF2-40B4-BE49-F238E27FC236}">
                <a16:creationId xmlns:a16="http://schemas.microsoft.com/office/drawing/2014/main" id="{6058C728-EB04-3F90-ED88-AB05DB0A132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857" y="65522"/>
            <a:ext cx="2190611" cy="1785119"/>
          </a:xfrm>
          <a:custGeom>
            <a:avLst/>
            <a:gdLst/>
            <a:ahLst/>
            <a:cxnLst/>
            <a:rect l="l" t="t" r="r" b="b"/>
            <a:pathLst>
              <a:path w="4777381" h="5643794">
                <a:moveTo>
                  <a:pt x="143704" y="0"/>
                </a:moveTo>
                <a:lnTo>
                  <a:pt x="4633677" y="0"/>
                </a:lnTo>
                <a:cubicBezTo>
                  <a:pt x="4713043" y="0"/>
                  <a:pt x="4777381" y="64338"/>
                  <a:pt x="4777381" y="143704"/>
                </a:cubicBezTo>
                <a:lnTo>
                  <a:pt x="4777381" y="5500090"/>
                </a:lnTo>
                <a:cubicBezTo>
                  <a:pt x="4777381" y="5579456"/>
                  <a:pt x="4713043" y="5643794"/>
                  <a:pt x="4633677" y="5643794"/>
                </a:cubicBezTo>
                <a:lnTo>
                  <a:pt x="143704" y="5643794"/>
                </a:lnTo>
                <a:cubicBezTo>
                  <a:pt x="64338" y="5643794"/>
                  <a:pt x="0" y="5579456"/>
                  <a:pt x="0" y="5500090"/>
                </a:cubicBezTo>
                <a:lnTo>
                  <a:pt x="0" y="143704"/>
                </a:lnTo>
                <a:cubicBezTo>
                  <a:pt x="0" y="64338"/>
                  <a:pt x="64338" y="0"/>
                  <a:pt x="143704" y="0"/>
                </a:cubicBezTo>
                <a:close/>
              </a:path>
            </a:pathLst>
          </a:custGeom>
        </p:spPr>
      </p:pic>
      <p:sp>
        <p:nvSpPr>
          <p:cNvPr id="9" name="TextBox 8">
            <a:extLst>
              <a:ext uri="{FF2B5EF4-FFF2-40B4-BE49-F238E27FC236}">
                <a16:creationId xmlns:a16="http://schemas.microsoft.com/office/drawing/2014/main" id="{CED0AC19-A16A-83DA-6648-9187EE45CF60}"/>
              </a:ext>
            </a:extLst>
          </p:cNvPr>
          <p:cNvSpPr txBox="1"/>
          <p:nvPr/>
        </p:nvSpPr>
        <p:spPr>
          <a:xfrm>
            <a:off x="2138324" y="353702"/>
            <a:ext cx="10102645" cy="5690525"/>
          </a:xfrm>
          <a:prstGeom prst="rect">
            <a:avLst/>
          </a:prstGeom>
        </p:spPr>
        <p:txBody>
          <a:bodyPr vert="horz" lIns="91440" tIns="45720" rIns="91440" bIns="45720" rtlCol="0">
            <a:noAutofit/>
          </a:bodyPr>
          <a:lstStyle/>
          <a:p>
            <a:pPr marL="323850" marR="213995" indent="-228600" algn="just">
              <a:lnSpc>
                <a:spcPct val="90000"/>
              </a:lnSpc>
              <a:spcAft>
                <a:spcPts val="600"/>
              </a:spcAft>
              <a:buFont typeface="Arial" panose="020B0604020202020204" pitchFamily="34" charset="0"/>
              <a:buChar char="•"/>
            </a:pPr>
            <a:r>
              <a:rPr lang="en-US" sz="2000" dirty="0">
                <a:effectLst/>
              </a:rPr>
              <a:t>Like what obtained in ancient civilization, the mystical connotations of disability are well reflected also in Judaism, Christianity,</a:t>
            </a:r>
            <a:r>
              <a:rPr lang="en-US" sz="2000" spc="-75" dirty="0">
                <a:effectLst/>
              </a:rPr>
              <a:t> </a:t>
            </a:r>
            <a:r>
              <a:rPr lang="en-US" sz="2000" dirty="0">
                <a:effectLst/>
              </a:rPr>
              <a:t>and</a:t>
            </a:r>
            <a:r>
              <a:rPr lang="en-US" sz="2000" spc="-75" dirty="0">
                <a:effectLst/>
              </a:rPr>
              <a:t> </a:t>
            </a:r>
            <a:r>
              <a:rPr lang="en-US" sz="2000" dirty="0">
                <a:effectLst/>
              </a:rPr>
              <a:t>Islam.</a:t>
            </a:r>
            <a:r>
              <a:rPr lang="en-US" sz="2000" spc="-75" dirty="0">
                <a:effectLst/>
              </a:rPr>
              <a:t> </a:t>
            </a:r>
          </a:p>
          <a:p>
            <a:pPr marL="323850" marR="213995" indent="-228600" algn="just">
              <a:lnSpc>
                <a:spcPct val="90000"/>
              </a:lnSpc>
              <a:spcAft>
                <a:spcPts val="600"/>
              </a:spcAft>
              <a:buFont typeface="Arial" panose="020B0604020202020204" pitchFamily="34" charset="0"/>
              <a:buChar char="•"/>
            </a:pPr>
            <a:endParaRPr lang="en-US" sz="2000" spc="-75" dirty="0"/>
          </a:p>
          <a:p>
            <a:pPr marL="323850" marR="213995" indent="-228600" algn="just">
              <a:lnSpc>
                <a:spcPct val="90000"/>
              </a:lnSpc>
              <a:spcAft>
                <a:spcPts val="600"/>
              </a:spcAft>
              <a:buFont typeface="Arial" panose="020B0604020202020204" pitchFamily="34" charset="0"/>
              <a:buChar char="•"/>
            </a:pPr>
            <a:r>
              <a:rPr lang="en-US" sz="2000" dirty="0">
                <a:effectLst/>
              </a:rPr>
              <a:t>In</a:t>
            </a:r>
            <a:r>
              <a:rPr lang="en-US" sz="2000" spc="-75" dirty="0">
                <a:effectLst/>
              </a:rPr>
              <a:t> </a:t>
            </a:r>
            <a:r>
              <a:rPr lang="en-US" sz="2000" dirty="0">
                <a:effectLst/>
              </a:rPr>
              <a:t>Judaism,</a:t>
            </a:r>
            <a:r>
              <a:rPr lang="en-US" sz="2000" spc="-75" dirty="0">
                <a:effectLst/>
              </a:rPr>
              <a:t> </a:t>
            </a:r>
            <a:r>
              <a:rPr lang="en-US" sz="2000" dirty="0">
                <a:effectLst/>
              </a:rPr>
              <a:t>disability</a:t>
            </a:r>
            <a:r>
              <a:rPr lang="en-US" sz="2000" spc="-75" dirty="0">
                <a:effectLst/>
              </a:rPr>
              <a:t> </a:t>
            </a:r>
            <a:r>
              <a:rPr lang="en-US" sz="2000" dirty="0">
                <a:effectLst/>
              </a:rPr>
              <a:t>is</a:t>
            </a:r>
            <a:r>
              <a:rPr lang="en-US" sz="2000" spc="-75" dirty="0">
                <a:effectLst/>
              </a:rPr>
              <a:t> </a:t>
            </a:r>
            <a:r>
              <a:rPr lang="en-US" sz="2000" dirty="0">
                <a:effectLst/>
              </a:rPr>
              <a:t>often</a:t>
            </a:r>
            <a:r>
              <a:rPr lang="en-US" sz="2000" spc="-75" dirty="0">
                <a:effectLst/>
              </a:rPr>
              <a:t> </a:t>
            </a:r>
            <a:r>
              <a:rPr lang="en-US" sz="2000" dirty="0">
                <a:effectLst/>
              </a:rPr>
              <a:t>couched</a:t>
            </a:r>
            <a:r>
              <a:rPr lang="en-US" sz="2000" spc="-75" dirty="0">
                <a:effectLst/>
              </a:rPr>
              <a:t> </a:t>
            </a:r>
            <a:r>
              <a:rPr lang="en-US" sz="2000" dirty="0">
                <a:effectLst/>
              </a:rPr>
              <a:t>as evidence of God's punishment. The Jewish official religious structures tend to marginalize people with disabilities by exempting them from ritual acts since such acts required that priest</a:t>
            </a:r>
            <a:r>
              <a:rPr lang="en-US" sz="2000" spc="-45" dirty="0">
                <a:effectLst/>
              </a:rPr>
              <a:t> </a:t>
            </a:r>
            <a:r>
              <a:rPr lang="en-US" sz="2000" dirty="0">
                <a:effectLst/>
              </a:rPr>
              <a:t>or</a:t>
            </a:r>
            <a:r>
              <a:rPr lang="en-US" sz="2000" spc="-45" dirty="0">
                <a:effectLst/>
              </a:rPr>
              <a:t> </a:t>
            </a:r>
            <a:r>
              <a:rPr lang="en-US" sz="2000" dirty="0">
                <a:effectLst/>
              </a:rPr>
              <a:t>supplicants</a:t>
            </a:r>
            <a:r>
              <a:rPr lang="en-US" sz="2000" spc="-45" dirty="0">
                <a:effectLst/>
              </a:rPr>
              <a:t> </a:t>
            </a:r>
            <a:r>
              <a:rPr lang="en-US" sz="2000" dirty="0">
                <a:effectLst/>
              </a:rPr>
              <a:t>have</a:t>
            </a:r>
            <a:r>
              <a:rPr lang="en-US" sz="2000" spc="-45" dirty="0">
                <a:effectLst/>
              </a:rPr>
              <a:t> </a:t>
            </a:r>
            <a:r>
              <a:rPr lang="en-US" sz="2000" dirty="0">
                <a:effectLst/>
              </a:rPr>
              <a:t>no</a:t>
            </a:r>
            <a:r>
              <a:rPr lang="en-US" sz="2000" spc="-45" dirty="0">
                <a:effectLst/>
              </a:rPr>
              <a:t> </a:t>
            </a:r>
            <a:r>
              <a:rPr lang="en-US" sz="2000" dirty="0">
                <a:effectLst/>
              </a:rPr>
              <a:t>physical</a:t>
            </a:r>
            <a:r>
              <a:rPr lang="en-US" sz="2000" spc="-45" dirty="0">
                <a:effectLst/>
              </a:rPr>
              <a:t> </a:t>
            </a:r>
            <a:r>
              <a:rPr lang="en-US" sz="2000" dirty="0">
                <a:effectLst/>
              </a:rPr>
              <a:t>defects,</a:t>
            </a:r>
            <a:r>
              <a:rPr lang="en-US" sz="2000" spc="-45" dirty="0">
                <a:effectLst/>
              </a:rPr>
              <a:t> </a:t>
            </a:r>
            <a:r>
              <a:rPr lang="en-US" sz="2000" dirty="0">
                <a:effectLst/>
              </a:rPr>
              <a:t>implying</a:t>
            </a:r>
            <a:r>
              <a:rPr lang="en-US" sz="2000" spc="-45" dirty="0">
                <a:effectLst/>
              </a:rPr>
              <a:t> </a:t>
            </a:r>
            <a:r>
              <a:rPr lang="en-US" sz="2000" dirty="0">
                <a:effectLst/>
              </a:rPr>
              <a:t>the</a:t>
            </a:r>
            <a:r>
              <a:rPr lang="en-US" sz="2000" spc="-45" dirty="0">
                <a:effectLst/>
              </a:rPr>
              <a:t> </a:t>
            </a:r>
            <a:r>
              <a:rPr lang="en-US" sz="2000" dirty="0">
                <a:effectLst/>
              </a:rPr>
              <a:t>view </a:t>
            </a:r>
            <a:r>
              <a:rPr lang="en-US" sz="2000" spc="-10" dirty="0">
                <a:effectLst/>
              </a:rPr>
              <a:t>that “holiness involved wholeness” </a:t>
            </a:r>
          </a:p>
          <a:p>
            <a:pPr marL="323850" marR="213995" indent="-228600" algn="just">
              <a:lnSpc>
                <a:spcPct val="90000"/>
              </a:lnSpc>
              <a:spcAft>
                <a:spcPts val="600"/>
              </a:spcAft>
              <a:buFont typeface="Arial" panose="020B0604020202020204" pitchFamily="34" charset="0"/>
              <a:buChar char="•"/>
            </a:pPr>
            <a:endParaRPr lang="en-US" sz="2000" spc="-10" dirty="0"/>
          </a:p>
          <a:p>
            <a:pPr marL="323850" marR="213995" indent="-228600" algn="just">
              <a:lnSpc>
                <a:spcPct val="90000"/>
              </a:lnSpc>
              <a:spcAft>
                <a:spcPts val="600"/>
              </a:spcAft>
              <a:buFont typeface="Arial" panose="020B0604020202020204" pitchFamily="34" charset="0"/>
              <a:buChar char="•"/>
            </a:pPr>
            <a:r>
              <a:rPr lang="en-US" sz="2000" spc="-10" dirty="0">
                <a:effectLst/>
              </a:rPr>
              <a:t>Although Christianity, unlike </a:t>
            </a:r>
            <a:r>
              <a:rPr lang="en-US" sz="2000" dirty="0">
                <a:effectLst/>
              </a:rPr>
              <a:t>Judaism, does not trace disabilities to God's wrath, it however suffers</a:t>
            </a:r>
            <a:r>
              <a:rPr lang="en-US" sz="2000" spc="-40" dirty="0">
                <a:effectLst/>
              </a:rPr>
              <a:t> </a:t>
            </a:r>
            <a:r>
              <a:rPr lang="en-US" sz="2000" dirty="0">
                <a:effectLst/>
              </a:rPr>
              <a:t>the</a:t>
            </a:r>
            <a:r>
              <a:rPr lang="en-US" sz="2000" spc="-40" dirty="0">
                <a:effectLst/>
              </a:rPr>
              <a:t> </a:t>
            </a:r>
            <a:r>
              <a:rPr lang="en-US" sz="2000" dirty="0">
                <a:effectLst/>
              </a:rPr>
              <a:t>same</a:t>
            </a:r>
            <a:r>
              <a:rPr lang="en-US" sz="2000" spc="-40" dirty="0">
                <a:effectLst/>
              </a:rPr>
              <a:t> </a:t>
            </a:r>
            <a:r>
              <a:rPr lang="en-US" sz="2000" dirty="0">
                <a:effectLst/>
              </a:rPr>
              <a:t>problem</a:t>
            </a:r>
            <a:r>
              <a:rPr lang="en-US" sz="2000" spc="-40" dirty="0">
                <a:effectLst/>
              </a:rPr>
              <a:t> </a:t>
            </a:r>
            <a:r>
              <a:rPr lang="en-US" sz="2000" dirty="0">
                <a:effectLst/>
              </a:rPr>
              <a:t>of</a:t>
            </a:r>
            <a:r>
              <a:rPr lang="en-US" sz="2000" spc="-40" dirty="0">
                <a:effectLst/>
              </a:rPr>
              <a:t> </a:t>
            </a:r>
            <a:r>
              <a:rPr lang="en-US" sz="2000" dirty="0">
                <a:effectLst/>
              </a:rPr>
              <a:t>interpretation</a:t>
            </a:r>
            <a:r>
              <a:rPr lang="en-US" sz="2000" spc="-40" dirty="0">
                <a:effectLst/>
              </a:rPr>
              <a:t> </a:t>
            </a:r>
            <a:r>
              <a:rPr lang="en-US" sz="2000" dirty="0">
                <a:effectLst/>
              </a:rPr>
              <a:t>as</a:t>
            </a:r>
            <a:r>
              <a:rPr lang="en-US" sz="2000" spc="-40" dirty="0">
                <a:effectLst/>
              </a:rPr>
              <a:t> </a:t>
            </a:r>
            <a:r>
              <a:rPr lang="en-US" sz="2000" dirty="0">
                <a:effectLst/>
              </a:rPr>
              <a:t>Judaism.</a:t>
            </a:r>
            <a:r>
              <a:rPr lang="en-US" sz="2000" spc="-40" dirty="0">
                <a:effectLst/>
              </a:rPr>
              <a:t> </a:t>
            </a:r>
            <a:r>
              <a:rPr lang="en-US" sz="2000" dirty="0">
                <a:effectLst/>
              </a:rPr>
              <a:t>While</a:t>
            </a:r>
            <a:r>
              <a:rPr lang="en-US" sz="2000" spc="-40" dirty="0">
                <a:effectLst/>
              </a:rPr>
              <a:t> </a:t>
            </a:r>
            <a:r>
              <a:rPr lang="en-US" sz="2000" dirty="0">
                <a:effectLst/>
              </a:rPr>
              <a:t>the most popular Christian opinion is that people with disabilities </a:t>
            </a:r>
            <a:r>
              <a:rPr lang="en-US" sz="2000" spc="-10" dirty="0">
                <a:effectLst/>
              </a:rPr>
              <a:t>represent</a:t>
            </a:r>
            <a:r>
              <a:rPr lang="en-US" sz="2000" spc="-65" dirty="0">
                <a:effectLst/>
              </a:rPr>
              <a:t> </a:t>
            </a:r>
            <a:r>
              <a:rPr lang="en-US" sz="2000" spc="-10" dirty="0">
                <a:effectLst/>
              </a:rPr>
              <a:t>“the</a:t>
            </a:r>
            <a:r>
              <a:rPr lang="en-US" sz="2000" spc="-65" dirty="0">
                <a:effectLst/>
              </a:rPr>
              <a:t> </a:t>
            </a:r>
            <a:r>
              <a:rPr lang="en-US" sz="2000" spc="-10" dirty="0">
                <a:effectLst/>
              </a:rPr>
              <a:t>media</a:t>
            </a:r>
            <a:r>
              <a:rPr lang="en-US" sz="2000" spc="-65" dirty="0">
                <a:effectLst/>
              </a:rPr>
              <a:t> </a:t>
            </a:r>
            <a:r>
              <a:rPr lang="en-US" sz="2000" spc="-10" dirty="0">
                <a:effectLst/>
              </a:rPr>
              <a:t>through</a:t>
            </a:r>
            <a:r>
              <a:rPr lang="en-US" sz="2000" spc="-65" dirty="0">
                <a:effectLst/>
              </a:rPr>
              <a:t> </a:t>
            </a:r>
            <a:r>
              <a:rPr lang="en-US" sz="2000" spc="-10" dirty="0">
                <a:effectLst/>
              </a:rPr>
              <a:t>which</a:t>
            </a:r>
            <a:r>
              <a:rPr lang="en-US" sz="2000" spc="-65" dirty="0">
                <a:effectLst/>
              </a:rPr>
              <a:t> </a:t>
            </a:r>
            <a:r>
              <a:rPr lang="en-US" sz="2000" spc="-10" dirty="0">
                <a:effectLst/>
              </a:rPr>
              <a:t>God</a:t>
            </a:r>
            <a:r>
              <a:rPr lang="en-US" sz="2000" spc="-65" dirty="0">
                <a:effectLst/>
              </a:rPr>
              <a:t> </a:t>
            </a:r>
            <a:r>
              <a:rPr lang="en-US" sz="2000" spc="-10" dirty="0">
                <a:effectLst/>
              </a:rPr>
              <a:t>communicates</a:t>
            </a:r>
            <a:r>
              <a:rPr lang="en-US" sz="2000" spc="-65" dirty="0">
                <a:effectLst/>
              </a:rPr>
              <a:t> </a:t>
            </a:r>
            <a:r>
              <a:rPr lang="en-US" sz="2000" spc="-10" dirty="0">
                <a:effectLst/>
              </a:rPr>
              <a:t>messages </a:t>
            </a:r>
            <a:r>
              <a:rPr lang="en-US" sz="2000" dirty="0">
                <a:effectLst/>
              </a:rPr>
              <a:t>of mercy and power”</a:t>
            </a:r>
            <a:r>
              <a:rPr lang="en-US" sz="2000" dirty="0"/>
              <a:t>.</a:t>
            </a:r>
          </a:p>
          <a:p>
            <a:pPr marL="323850" marR="213995" indent="-228600" algn="just">
              <a:lnSpc>
                <a:spcPct val="90000"/>
              </a:lnSpc>
              <a:spcAft>
                <a:spcPts val="600"/>
              </a:spcAft>
              <a:buFont typeface="Arial" panose="020B0604020202020204" pitchFamily="34" charset="0"/>
              <a:buChar char="•"/>
            </a:pPr>
            <a:endParaRPr lang="en-US" sz="2000" dirty="0">
              <a:effectLst/>
            </a:endParaRPr>
          </a:p>
          <a:p>
            <a:pPr marL="323850" marR="213995" indent="-228600" algn="just">
              <a:lnSpc>
                <a:spcPct val="90000"/>
              </a:lnSpc>
              <a:spcAft>
                <a:spcPts val="600"/>
              </a:spcAft>
              <a:buFont typeface="Arial" panose="020B0604020202020204" pitchFamily="34" charset="0"/>
              <a:buChar char="•"/>
            </a:pPr>
            <a:r>
              <a:rPr lang="en-US" sz="2000" dirty="0">
                <a:effectLst/>
              </a:rPr>
              <a:t>Martin Luther, the sixteenth century religious reformer, once remarked that children with disabilities </a:t>
            </a:r>
            <a:r>
              <a:rPr lang="en-US" sz="2000" spc="-10" dirty="0">
                <a:effectLst/>
              </a:rPr>
              <a:t>be</a:t>
            </a:r>
            <a:r>
              <a:rPr lang="en-US" sz="2000" spc="-65" dirty="0">
                <a:effectLst/>
              </a:rPr>
              <a:t> </a:t>
            </a:r>
            <a:r>
              <a:rPr lang="en-US" sz="2000" spc="-10" dirty="0">
                <a:effectLst/>
              </a:rPr>
              <a:t>drowned</a:t>
            </a:r>
            <a:r>
              <a:rPr lang="en-US" sz="2000" spc="-65" dirty="0">
                <a:effectLst/>
              </a:rPr>
              <a:t> </a:t>
            </a:r>
            <a:r>
              <a:rPr lang="en-US" sz="2000" spc="-10" dirty="0">
                <a:effectLst/>
              </a:rPr>
              <a:t>on</a:t>
            </a:r>
            <a:r>
              <a:rPr lang="en-US" sz="2000" spc="-65" dirty="0">
                <a:effectLst/>
              </a:rPr>
              <a:t> </a:t>
            </a:r>
            <a:r>
              <a:rPr lang="en-US" sz="2000" spc="-10" dirty="0">
                <a:effectLst/>
              </a:rPr>
              <a:t>the</a:t>
            </a:r>
            <a:r>
              <a:rPr lang="en-US" sz="2000" spc="-65" dirty="0">
                <a:effectLst/>
              </a:rPr>
              <a:t> </a:t>
            </a:r>
            <a:r>
              <a:rPr lang="en-US" sz="2000" spc="-10" dirty="0">
                <a:effectLst/>
              </a:rPr>
              <a:t>grounds</a:t>
            </a:r>
            <a:r>
              <a:rPr lang="en-US" sz="2000" spc="-65" dirty="0">
                <a:effectLst/>
              </a:rPr>
              <a:t> </a:t>
            </a:r>
            <a:r>
              <a:rPr lang="en-US" sz="2000" spc="-10" dirty="0">
                <a:effectLst/>
              </a:rPr>
              <a:t>that</a:t>
            </a:r>
            <a:r>
              <a:rPr lang="en-US" sz="2000" spc="-65" dirty="0">
                <a:effectLst/>
              </a:rPr>
              <a:t> </a:t>
            </a:r>
            <a:r>
              <a:rPr lang="en-US" sz="2000" spc="-10" dirty="0">
                <a:effectLst/>
              </a:rPr>
              <a:t>they</a:t>
            </a:r>
            <a:r>
              <a:rPr lang="en-US" sz="2000" spc="-65" dirty="0">
                <a:effectLst/>
              </a:rPr>
              <a:t> </a:t>
            </a:r>
            <a:r>
              <a:rPr lang="en-US" sz="2000" spc="-10" dirty="0">
                <a:effectLst/>
              </a:rPr>
              <a:t>were</a:t>
            </a:r>
            <a:r>
              <a:rPr lang="en-US" sz="2000" spc="-65" dirty="0">
                <a:effectLst/>
              </a:rPr>
              <a:t> </a:t>
            </a:r>
            <a:r>
              <a:rPr lang="en-US" sz="2000" spc="-10" dirty="0">
                <a:effectLst/>
              </a:rPr>
              <a:t>incarnation</a:t>
            </a:r>
            <a:r>
              <a:rPr lang="en-US" sz="2000" spc="-65" dirty="0">
                <a:effectLst/>
              </a:rPr>
              <a:t> </a:t>
            </a:r>
            <a:r>
              <a:rPr lang="en-US" sz="2000" spc="-10" dirty="0">
                <a:effectLst/>
              </a:rPr>
              <a:t>of</a:t>
            </a:r>
            <a:r>
              <a:rPr lang="en-US" sz="2000" spc="-65" dirty="0">
                <a:effectLst/>
              </a:rPr>
              <a:t> </a:t>
            </a:r>
            <a:r>
              <a:rPr lang="en-US" sz="2000" spc="-10" dirty="0">
                <a:effectLst/>
              </a:rPr>
              <a:t>the</a:t>
            </a:r>
            <a:r>
              <a:rPr lang="en-US" sz="2000" spc="-65" dirty="0">
                <a:effectLst/>
              </a:rPr>
              <a:t> </a:t>
            </a:r>
            <a:r>
              <a:rPr lang="en-US" sz="2000" spc="-10" dirty="0">
                <a:effectLst/>
              </a:rPr>
              <a:t>devil.</a:t>
            </a:r>
          </a:p>
          <a:p>
            <a:pPr marL="323850" marR="213995" indent="-228600" algn="just">
              <a:lnSpc>
                <a:spcPct val="90000"/>
              </a:lnSpc>
              <a:spcAft>
                <a:spcPts val="600"/>
              </a:spcAft>
              <a:buFont typeface="Arial" panose="020B0604020202020204" pitchFamily="34" charset="0"/>
              <a:buChar char="•"/>
            </a:pPr>
            <a:endParaRPr lang="en-US" sz="2000" spc="-10" dirty="0"/>
          </a:p>
          <a:p>
            <a:pPr marL="323850" marR="213995" indent="-228600" algn="just">
              <a:lnSpc>
                <a:spcPct val="90000"/>
              </a:lnSpc>
              <a:spcAft>
                <a:spcPts val="600"/>
              </a:spcAft>
              <a:buFont typeface="Arial" panose="020B0604020202020204" pitchFamily="34" charset="0"/>
              <a:buChar char="•"/>
            </a:pPr>
            <a:r>
              <a:rPr lang="en-US" sz="2000" spc="-10" dirty="0">
                <a:effectLst/>
              </a:rPr>
              <a:t> </a:t>
            </a:r>
            <a:r>
              <a:rPr lang="en-US" sz="2000" dirty="0">
                <a:effectLst/>
              </a:rPr>
              <a:t>However, Christianity, through Jesus' encounters with people with</a:t>
            </a:r>
            <a:r>
              <a:rPr lang="en-US" sz="2000" spc="-75" dirty="0">
                <a:effectLst/>
              </a:rPr>
              <a:t> </a:t>
            </a:r>
            <a:r>
              <a:rPr lang="en-US" sz="2000" dirty="0">
                <a:effectLst/>
              </a:rPr>
              <a:t>disabilities,</a:t>
            </a:r>
            <a:r>
              <a:rPr lang="en-US" sz="2000" spc="-75" dirty="0">
                <a:effectLst/>
              </a:rPr>
              <a:t> </a:t>
            </a:r>
            <a:r>
              <a:rPr lang="en-US" sz="2000" dirty="0">
                <a:effectLst/>
              </a:rPr>
              <a:t>suggests</a:t>
            </a:r>
            <a:r>
              <a:rPr lang="en-US" sz="2000" spc="-75" dirty="0">
                <a:effectLst/>
              </a:rPr>
              <a:t> </a:t>
            </a:r>
            <a:r>
              <a:rPr lang="en-US" sz="2000" dirty="0">
                <a:effectLst/>
              </a:rPr>
              <a:t>that</a:t>
            </a:r>
            <a:r>
              <a:rPr lang="en-US" sz="2000" spc="-75" dirty="0">
                <a:effectLst/>
              </a:rPr>
              <a:t> </a:t>
            </a:r>
            <a:r>
              <a:rPr lang="en-US" sz="2000" dirty="0">
                <a:effectLst/>
              </a:rPr>
              <a:t>a</a:t>
            </a:r>
            <a:r>
              <a:rPr lang="en-US" sz="2000" spc="-75" dirty="0">
                <a:effectLst/>
              </a:rPr>
              <a:t> </a:t>
            </a:r>
            <a:r>
              <a:rPr lang="en-US" sz="2000" dirty="0">
                <a:effectLst/>
              </a:rPr>
              <a:t>man's</a:t>
            </a:r>
            <a:r>
              <a:rPr lang="en-US" sz="2000" spc="-75" dirty="0">
                <a:effectLst/>
              </a:rPr>
              <a:t> </a:t>
            </a:r>
            <a:r>
              <a:rPr lang="en-US" sz="2000" dirty="0">
                <a:effectLst/>
              </a:rPr>
              <a:t>disability</a:t>
            </a:r>
            <a:r>
              <a:rPr lang="en-US" sz="2000" spc="-75" dirty="0">
                <a:effectLst/>
              </a:rPr>
              <a:t> </a:t>
            </a:r>
            <a:r>
              <a:rPr lang="en-US" sz="2000" dirty="0">
                <a:effectLst/>
              </a:rPr>
              <a:t>does</a:t>
            </a:r>
            <a:r>
              <a:rPr lang="en-US" sz="2000" spc="-75" dirty="0">
                <a:effectLst/>
              </a:rPr>
              <a:t> </a:t>
            </a:r>
            <a:r>
              <a:rPr lang="en-US" sz="2000" dirty="0">
                <a:effectLst/>
              </a:rPr>
              <a:t>not</a:t>
            </a:r>
            <a:r>
              <a:rPr lang="en-US" sz="2000" spc="-75" dirty="0">
                <a:effectLst/>
              </a:rPr>
              <a:t> </a:t>
            </a:r>
            <a:r>
              <a:rPr lang="en-US" sz="2000" dirty="0">
                <a:effectLst/>
              </a:rPr>
              <a:t>devalue his</a:t>
            </a:r>
            <a:r>
              <a:rPr lang="en-US" sz="2000" spc="-75" dirty="0">
                <a:effectLst/>
              </a:rPr>
              <a:t> </a:t>
            </a:r>
            <a:r>
              <a:rPr lang="en-US" sz="2000" dirty="0">
                <a:effectLst/>
              </a:rPr>
              <a:t>worth,</a:t>
            </a:r>
            <a:r>
              <a:rPr lang="en-US" sz="2000" spc="-75" dirty="0">
                <a:effectLst/>
              </a:rPr>
              <a:t> </a:t>
            </a:r>
            <a:r>
              <a:rPr lang="en-US" sz="2000" dirty="0">
                <a:effectLst/>
              </a:rPr>
              <a:t>thereby</a:t>
            </a:r>
            <a:r>
              <a:rPr lang="en-US" sz="2000" spc="-75" dirty="0">
                <a:effectLst/>
              </a:rPr>
              <a:t> </a:t>
            </a:r>
            <a:r>
              <a:rPr lang="en-US" sz="2000" dirty="0">
                <a:effectLst/>
              </a:rPr>
              <a:t>dissolving</a:t>
            </a:r>
            <a:r>
              <a:rPr lang="en-US" sz="2000" spc="-75" dirty="0">
                <a:effectLst/>
              </a:rPr>
              <a:t> </a:t>
            </a:r>
            <a:r>
              <a:rPr lang="en-US" sz="2000" dirty="0">
                <a:effectLst/>
              </a:rPr>
              <a:t>the</a:t>
            </a:r>
            <a:r>
              <a:rPr lang="en-US" sz="2000" spc="-75" dirty="0">
                <a:effectLst/>
              </a:rPr>
              <a:t> </a:t>
            </a:r>
            <a:r>
              <a:rPr lang="en-US" sz="2000" dirty="0">
                <a:effectLst/>
              </a:rPr>
              <a:t>claim</a:t>
            </a:r>
            <a:r>
              <a:rPr lang="en-US" sz="2000" spc="-75" dirty="0">
                <a:effectLst/>
              </a:rPr>
              <a:t> </a:t>
            </a:r>
            <a:r>
              <a:rPr lang="en-US" sz="2000" dirty="0">
                <a:effectLst/>
              </a:rPr>
              <a:t>that</a:t>
            </a:r>
            <a:r>
              <a:rPr lang="en-US" sz="2000" spc="-75" dirty="0">
                <a:effectLst/>
              </a:rPr>
              <a:t> </a:t>
            </a:r>
            <a:r>
              <a:rPr lang="en-US" sz="2000" dirty="0">
                <a:effectLst/>
              </a:rPr>
              <a:t>disability</a:t>
            </a:r>
            <a:r>
              <a:rPr lang="en-US" sz="2000" spc="-75" dirty="0">
                <a:effectLst/>
              </a:rPr>
              <a:t> </a:t>
            </a:r>
            <a:r>
              <a:rPr lang="en-US" sz="2000" dirty="0">
                <a:effectLst/>
              </a:rPr>
              <a:t>has</a:t>
            </a:r>
            <a:r>
              <a:rPr lang="en-US" sz="2000" spc="-75" dirty="0">
                <a:effectLst/>
              </a:rPr>
              <a:t> </a:t>
            </a:r>
            <a:r>
              <a:rPr lang="en-US" sz="2000" dirty="0">
                <a:effectLst/>
              </a:rPr>
              <a:t>a</a:t>
            </a:r>
            <a:r>
              <a:rPr lang="en-US" sz="2000" spc="-75" dirty="0">
                <a:effectLst/>
              </a:rPr>
              <a:t> </a:t>
            </a:r>
            <a:r>
              <a:rPr lang="en-US" sz="2000" dirty="0">
                <a:effectLst/>
              </a:rPr>
              <a:t>divine </a:t>
            </a:r>
            <a:r>
              <a:rPr lang="en-US" sz="2000" spc="-10" dirty="0">
                <a:effectLst/>
              </a:rPr>
              <a:t>origin.</a:t>
            </a:r>
            <a:endParaRPr lang="en-US" sz="2000" dirty="0">
              <a:effectLst/>
            </a:endParaRPr>
          </a:p>
        </p:txBody>
      </p:sp>
    </p:spTree>
    <p:extLst>
      <p:ext uri="{BB962C8B-B14F-4D97-AF65-F5344CB8AC3E}">
        <p14:creationId xmlns:p14="http://schemas.microsoft.com/office/powerpoint/2010/main" val="34325470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EB492CD-616E-47F8-933B-5E2D952A05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2" name="Arc 11">
            <a:extLst>
              <a:ext uri="{FF2B5EF4-FFF2-40B4-BE49-F238E27FC236}">
                <a16:creationId xmlns:a16="http://schemas.microsoft.com/office/drawing/2014/main" id="{59383CF9-23B5-4335-9B21-1791C4CF1C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3967198" flipH="1">
            <a:off x="8631348" y="490493"/>
            <a:ext cx="2987899" cy="2987899"/>
          </a:xfrm>
          <a:prstGeom prst="arc">
            <a:avLst>
              <a:gd name="adj1" fmla="val 14441841"/>
              <a:gd name="adj2" fmla="val 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4" name="Freeform: Shape 13">
            <a:extLst>
              <a:ext uri="{FF2B5EF4-FFF2-40B4-BE49-F238E27FC236}">
                <a16:creationId xmlns:a16="http://schemas.microsoft.com/office/drawing/2014/main" id="{0007FE00-9498-4706-B255-6437B0252C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486400"/>
            <a:ext cx="2672863" cy="1371600"/>
          </a:xfrm>
          <a:custGeom>
            <a:avLst/>
            <a:gdLst>
              <a:gd name="connsiteX0" fmla="*/ 1721734 w 2672863"/>
              <a:gd name="connsiteY0" fmla="*/ 0 h 1371600"/>
              <a:gd name="connsiteX1" fmla="*/ 2564444 w 2672863"/>
              <a:gd name="connsiteY1" fmla="*/ 213382 h 1371600"/>
              <a:gd name="connsiteX2" fmla="*/ 2672863 w 2672863"/>
              <a:gd name="connsiteY2" fmla="*/ 279248 h 1371600"/>
              <a:gd name="connsiteX3" fmla="*/ 2672863 w 2672863"/>
              <a:gd name="connsiteY3" fmla="*/ 1371600 h 1371600"/>
              <a:gd name="connsiteX4" fmla="*/ 0 w 2672863"/>
              <a:gd name="connsiteY4" fmla="*/ 1371600 h 1371600"/>
              <a:gd name="connsiteX5" fmla="*/ 33268 w 2672863"/>
              <a:gd name="connsiteY5" fmla="*/ 1242216 h 1371600"/>
              <a:gd name="connsiteX6" fmla="*/ 1721734 w 2672863"/>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72863" h="1371600">
                <a:moveTo>
                  <a:pt x="1721734" y="0"/>
                </a:moveTo>
                <a:cubicBezTo>
                  <a:pt x="2026863" y="0"/>
                  <a:pt x="2313937" y="77299"/>
                  <a:pt x="2564444" y="213382"/>
                </a:cubicBezTo>
                <a:lnTo>
                  <a:pt x="2672863" y="279248"/>
                </a:lnTo>
                <a:lnTo>
                  <a:pt x="2672863" y="1371600"/>
                </a:lnTo>
                <a:lnTo>
                  <a:pt x="0" y="1371600"/>
                </a:lnTo>
                <a:lnTo>
                  <a:pt x="33268" y="1242216"/>
                </a:lnTo>
                <a:cubicBezTo>
                  <a:pt x="257110" y="522539"/>
                  <a:pt x="928399" y="0"/>
                  <a:pt x="172173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Picture 4" descr="A black and gold book with a red bookmark&#10;&#10;Description automatically generated">
            <a:extLst>
              <a:ext uri="{FF2B5EF4-FFF2-40B4-BE49-F238E27FC236}">
                <a16:creationId xmlns:a16="http://schemas.microsoft.com/office/drawing/2014/main" id="{22134AB0-343E-3F71-5D8A-666E54B2937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857" y="132736"/>
            <a:ext cx="2089966" cy="2089966"/>
          </a:xfrm>
          <a:custGeom>
            <a:avLst/>
            <a:gdLst/>
            <a:ahLst/>
            <a:cxnLst/>
            <a:rect l="l" t="t" r="r" b="b"/>
            <a:pathLst>
              <a:path w="4777381" h="5643794">
                <a:moveTo>
                  <a:pt x="143704" y="0"/>
                </a:moveTo>
                <a:lnTo>
                  <a:pt x="4633677" y="0"/>
                </a:lnTo>
                <a:cubicBezTo>
                  <a:pt x="4713043" y="0"/>
                  <a:pt x="4777381" y="64338"/>
                  <a:pt x="4777381" y="143704"/>
                </a:cubicBezTo>
                <a:lnTo>
                  <a:pt x="4777381" y="5500090"/>
                </a:lnTo>
                <a:cubicBezTo>
                  <a:pt x="4777381" y="5579456"/>
                  <a:pt x="4713043" y="5643794"/>
                  <a:pt x="4633677" y="5643794"/>
                </a:cubicBezTo>
                <a:lnTo>
                  <a:pt x="143704" y="5643794"/>
                </a:lnTo>
                <a:cubicBezTo>
                  <a:pt x="64338" y="5643794"/>
                  <a:pt x="0" y="5579456"/>
                  <a:pt x="0" y="5500090"/>
                </a:cubicBezTo>
                <a:lnTo>
                  <a:pt x="0" y="143704"/>
                </a:lnTo>
                <a:cubicBezTo>
                  <a:pt x="0" y="64338"/>
                  <a:pt x="64338" y="0"/>
                  <a:pt x="143704" y="0"/>
                </a:cubicBezTo>
                <a:close/>
              </a:path>
            </a:pathLst>
          </a:custGeom>
        </p:spPr>
      </p:pic>
      <p:sp>
        <p:nvSpPr>
          <p:cNvPr id="3" name="TextBox 2">
            <a:extLst>
              <a:ext uri="{FF2B5EF4-FFF2-40B4-BE49-F238E27FC236}">
                <a16:creationId xmlns:a16="http://schemas.microsoft.com/office/drawing/2014/main" id="{068CAB72-EB55-5AA5-0010-DC3672DA69C6}"/>
              </a:ext>
            </a:extLst>
          </p:cNvPr>
          <p:cNvSpPr txBox="1"/>
          <p:nvPr/>
        </p:nvSpPr>
        <p:spPr>
          <a:xfrm>
            <a:off x="2281679" y="132736"/>
            <a:ext cx="9251559" cy="6459793"/>
          </a:xfrm>
          <a:prstGeom prst="rect">
            <a:avLst/>
          </a:prstGeom>
        </p:spPr>
        <p:txBody>
          <a:bodyPr vert="horz" lIns="91440" tIns="45720" rIns="91440" bIns="45720" rtlCol="0">
            <a:normAutofit lnSpcReduction="10000"/>
          </a:bodyPr>
          <a:lstStyle/>
          <a:p>
            <a:pPr marL="73660" marR="267970" algn="just">
              <a:lnSpc>
                <a:spcPct val="90000"/>
              </a:lnSpc>
              <a:spcBef>
                <a:spcPts val="580"/>
              </a:spcBef>
              <a:spcAft>
                <a:spcPts val="0"/>
              </a:spcAft>
            </a:pPr>
            <a:r>
              <a:rPr lang="en-US" sz="2800">
                <a:effectLst/>
              </a:rPr>
              <a:t>One aspect of Islamic thought made an effort to ''normalize disability</a:t>
            </a:r>
            <a:r>
              <a:rPr lang="en-US" sz="2800" spc="-75">
                <a:effectLst/>
              </a:rPr>
              <a:t> </a:t>
            </a:r>
            <a:r>
              <a:rPr lang="en-US" sz="2800">
                <a:effectLst/>
              </a:rPr>
              <a:t>and</a:t>
            </a:r>
            <a:r>
              <a:rPr lang="en-US" sz="2800" spc="-75">
                <a:effectLst/>
              </a:rPr>
              <a:t> </a:t>
            </a:r>
            <a:r>
              <a:rPr lang="en-US" sz="2800">
                <a:effectLst/>
              </a:rPr>
              <a:t>to</a:t>
            </a:r>
            <a:r>
              <a:rPr lang="en-US" sz="2800" spc="-75">
                <a:effectLst/>
              </a:rPr>
              <a:t> </a:t>
            </a:r>
            <a:r>
              <a:rPr lang="en-US" sz="2800">
                <a:effectLst/>
              </a:rPr>
              <a:t>think</a:t>
            </a:r>
            <a:r>
              <a:rPr lang="en-US" sz="2800" spc="-75">
                <a:effectLst/>
              </a:rPr>
              <a:t> </a:t>
            </a:r>
            <a:r>
              <a:rPr lang="en-US" sz="2800">
                <a:effectLst/>
              </a:rPr>
              <a:t>of</a:t>
            </a:r>
            <a:r>
              <a:rPr lang="en-US" sz="2800" spc="-75">
                <a:effectLst/>
              </a:rPr>
              <a:t> </a:t>
            </a:r>
            <a:r>
              <a:rPr lang="en-US" sz="2800">
                <a:effectLst/>
              </a:rPr>
              <a:t>abilities</a:t>
            </a:r>
            <a:r>
              <a:rPr lang="en-US" sz="2800" spc="-75">
                <a:effectLst/>
              </a:rPr>
              <a:t> </a:t>
            </a:r>
            <a:r>
              <a:rPr lang="en-US" sz="2800">
                <a:effectLst/>
              </a:rPr>
              <a:t>and</a:t>
            </a:r>
            <a:r>
              <a:rPr lang="en-US" sz="2800" spc="-75">
                <a:effectLst/>
              </a:rPr>
              <a:t> </a:t>
            </a:r>
            <a:r>
              <a:rPr lang="en-US" sz="2800">
                <a:effectLst/>
              </a:rPr>
              <a:t>disabilities</a:t>
            </a:r>
            <a:r>
              <a:rPr lang="en-US" sz="2800" spc="-75">
                <a:effectLst/>
              </a:rPr>
              <a:t> </a:t>
            </a:r>
            <a:r>
              <a:rPr lang="en-US" sz="2800">
                <a:effectLst/>
              </a:rPr>
              <a:t>as</a:t>
            </a:r>
            <a:r>
              <a:rPr lang="en-US" sz="2800" spc="-75">
                <a:effectLst/>
              </a:rPr>
              <a:t> </a:t>
            </a:r>
            <a:r>
              <a:rPr lang="en-US" sz="2800">
                <a:effectLst/>
              </a:rPr>
              <a:t>one</a:t>
            </a:r>
            <a:r>
              <a:rPr lang="en-US" sz="2800" spc="-75">
                <a:effectLst/>
              </a:rPr>
              <a:t> </a:t>
            </a:r>
            <a:r>
              <a:rPr lang="en-US" sz="2800">
                <a:effectLst/>
              </a:rPr>
              <a:t>aspect</a:t>
            </a:r>
            <a:r>
              <a:rPr lang="en-US" sz="2800" spc="-75">
                <a:effectLst/>
              </a:rPr>
              <a:t> </a:t>
            </a:r>
            <a:r>
              <a:rPr lang="en-US" sz="2800">
                <a:effectLst/>
              </a:rPr>
              <a:t>of human condition within the range of possible characteristics bestowed by</a:t>
            </a:r>
            <a:r>
              <a:rPr lang="en-US" sz="2800" spc="-30">
                <a:effectLst/>
              </a:rPr>
              <a:t> </a:t>
            </a:r>
            <a:r>
              <a:rPr lang="en-US" sz="2800">
                <a:effectLst/>
              </a:rPr>
              <a:t>Allah” (ibid, 300). Holy Prophet Muhammed was reported as follows: ''He reassured the disabled that their disabilities</a:t>
            </a:r>
            <a:r>
              <a:rPr lang="en-US" sz="2800" spc="-25">
                <a:effectLst/>
              </a:rPr>
              <a:t> </a:t>
            </a:r>
            <a:r>
              <a:rPr lang="en-US" sz="2800">
                <a:effectLst/>
              </a:rPr>
              <a:t>are</a:t>
            </a:r>
            <a:r>
              <a:rPr lang="en-US" sz="2800" spc="-25">
                <a:effectLst/>
              </a:rPr>
              <a:t> </a:t>
            </a:r>
            <a:r>
              <a:rPr lang="en-US" sz="2800">
                <a:effectLst/>
              </a:rPr>
              <a:t>not</a:t>
            </a:r>
            <a:r>
              <a:rPr lang="en-US" sz="2800" spc="-25">
                <a:effectLst/>
              </a:rPr>
              <a:t> </a:t>
            </a:r>
            <a:r>
              <a:rPr lang="en-US" sz="2800">
                <a:effectLst/>
              </a:rPr>
              <a:t>punishment,</a:t>
            </a:r>
            <a:r>
              <a:rPr lang="en-US" sz="2800" spc="-25">
                <a:effectLst/>
              </a:rPr>
              <a:t> </a:t>
            </a:r>
            <a:r>
              <a:rPr lang="en-US" sz="2800">
                <a:effectLst/>
              </a:rPr>
              <a:t>but</a:t>
            </a:r>
            <a:r>
              <a:rPr lang="en-US" sz="2800" spc="-25">
                <a:effectLst/>
              </a:rPr>
              <a:t> </a:t>
            </a:r>
            <a:r>
              <a:rPr lang="en-US" sz="2800">
                <a:effectLst/>
              </a:rPr>
              <a:t>it</a:t>
            </a:r>
            <a:r>
              <a:rPr lang="en-US" sz="2800" spc="-25">
                <a:effectLst/>
              </a:rPr>
              <a:t> </a:t>
            </a:r>
            <a:r>
              <a:rPr lang="en-US" sz="2800">
                <a:effectLst/>
              </a:rPr>
              <a:t>is</a:t>
            </a:r>
            <a:r>
              <a:rPr lang="en-US" sz="2800" spc="-25">
                <a:effectLst/>
              </a:rPr>
              <a:t> </a:t>
            </a:r>
            <a:r>
              <a:rPr lang="en-US" sz="2800">
                <a:effectLst/>
              </a:rPr>
              <a:t>a</a:t>
            </a:r>
            <a:r>
              <a:rPr lang="en-US" sz="2800" spc="-25">
                <a:effectLst/>
              </a:rPr>
              <a:t> </a:t>
            </a:r>
            <a:r>
              <a:rPr lang="en-US" sz="2800">
                <a:effectLst/>
              </a:rPr>
              <a:t>means</a:t>
            </a:r>
            <a:r>
              <a:rPr lang="en-US" sz="2800" spc="-25">
                <a:effectLst/>
              </a:rPr>
              <a:t> </a:t>
            </a:r>
            <a:r>
              <a:rPr lang="en-US" sz="2800">
                <a:effectLst/>
              </a:rPr>
              <a:t>for</a:t>
            </a:r>
            <a:r>
              <a:rPr lang="en-US" sz="2800" spc="-25">
                <a:effectLst/>
              </a:rPr>
              <a:t> </a:t>
            </a:r>
            <a:r>
              <a:rPr lang="en-US" sz="2800">
                <a:effectLst/>
              </a:rPr>
              <a:t>their</a:t>
            </a:r>
            <a:r>
              <a:rPr lang="en-US" sz="2800" spc="-25">
                <a:effectLst/>
              </a:rPr>
              <a:t> </a:t>
            </a:r>
            <a:r>
              <a:rPr lang="en-US" sz="2800">
                <a:effectLst/>
              </a:rPr>
              <a:t>sins</a:t>
            </a:r>
            <a:r>
              <a:rPr lang="en-US" sz="2800" spc="-25">
                <a:effectLst/>
              </a:rPr>
              <a:t> </a:t>
            </a:r>
            <a:r>
              <a:rPr lang="en-US" sz="2800">
                <a:effectLst/>
              </a:rPr>
              <a:t>to be</a:t>
            </a:r>
            <a:r>
              <a:rPr lang="en-US" sz="2800" spc="-15">
                <a:effectLst/>
              </a:rPr>
              <a:t> </a:t>
            </a:r>
            <a:r>
              <a:rPr lang="en-US" sz="2800">
                <a:effectLst/>
              </a:rPr>
              <a:t>forgiven.</a:t>
            </a:r>
            <a:r>
              <a:rPr lang="en-US" sz="2800" spc="-45">
                <a:effectLst/>
              </a:rPr>
              <a:t> </a:t>
            </a:r>
            <a:r>
              <a:rPr lang="en-US" sz="2800">
                <a:effectLst/>
              </a:rPr>
              <a:t>The</a:t>
            </a:r>
            <a:r>
              <a:rPr lang="en-US" sz="2800" spc="-15">
                <a:effectLst/>
              </a:rPr>
              <a:t> </a:t>
            </a:r>
            <a:r>
              <a:rPr lang="en-US" sz="2800">
                <a:effectLst/>
              </a:rPr>
              <a:t>Prophet</a:t>
            </a:r>
            <a:r>
              <a:rPr lang="en-US" sz="2800" spc="-15">
                <a:effectLst/>
              </a:rPr>
              <a:t> </a:t>
            </a:r>
            <a:r>
              <a:rPr lang="en-US" sz="2800">
                <a:effectLst/>
              </a:rPr>
              <a:t>said</a:t>
            </a:r>
            <a:r>
              <a:rPr lang="en-US" sz="2800" spc="-15">
                <a:effectLst/>
              </a:rPr>
              <a:t> </a:t>
            </a:r>
            <a:r>
              <a:rPr lang="en-US" sz="2800">
                <a:effectLst/>
              </a:rPr>
              <a:t>that</a:t>
            </a:r>
            <a:r>
              <a:rPr lang="en-US" sz="2800" spc="-15">
                <a:effectLst/>
              </a:rPr>
              <a:t> </a:t>
            </a:r>
            <a:r>
              <a:rPr lang="en-US" sz="2800">
                <a:effectLst/>
              </a:rPr>
              <a:t>every</a:t>
            </a:r>
            <a:r>
              <a:rPr lang="en-US" sz="2800" spc="-15">
                <a:effectLst/>
              </a:rPr>
              <a:t> </a:t>
            </a:r>
            <a:r>
              <a:rPr lang="en-US" sz="2800">
                <a:effectLst/>
              </a:rPr>
              <a:t>time</a:t>
            </a:r>
            <a:r>
              <a:rPr lang="en-US" sz="2800" spc="-15">
                <a:effectLst/>
              </a:rPr>
              <a:t> </a:t>
            </a:r>
            <a:r>
              <a:rPr lang="en-US" sz="2800">
                <a:effectLst/>
              </a:rPr>
              <a:t>a</a:t>
            </a:r>
            <a:r>
              <a:rPr lang="en-US" sz="2800" spc="-15">
                <a:effectLst/>
              </a:rPr>
              <a:t> </a:t>
            </a:r>
            <a:r>
              <a:rPr lang="en-US" sz="2800">
                <a:effectLst/>
              </a:rPr>
              <a:t>Muslim</a:t>
            </a:r>
            <a:r>
              <a:rPr lang="en-US" sz="2800" spc="-15">
                <a:effectLst/>
              </a:rPr>
              <a:t> </a:t>
            </a:r>
            <a:r>
              <a:rPr lang="en-US" sz="2800">
                <a:effectLst/>
              </a:rPr>
              <a:t>is</a:t>
            </a:r>
            <a:r>
              <a:rPr lang="en-US" sz="2800" spc="-15">
                <a:effectLst/>
              </a:rPr>
              <a:t> </a:t>
            </a:r>
            <a:r>
              <a:rPr lang="en-US" sz="2800">
                <a:effectLst/>
              </a:rPr>
              <a:t>faced </a:t>
            </a:r>
            <a:r>
              <a:rPr lang="en-US" sz="2800" spc="-20">
                <a:effectLst/>
              </a:rPr>
              <a:t>with</a:t>
            </a:r>
            <a:r>
              <a:rPr lang="en-US" sz="2800" spc="-40">
                <a:effectLst/>
              </a:rPr>
              <a:t> </a:t>
            </a:r>
            <a:r>
              <a:rPr lang="en-US" sz="2800" spc="-20">
                <a:effectLst/>
              </a:rPr>
              <a:t>a</a:t>
            </a:r>
            <a:r>
              <a:rPr lang="en-US" sz="2800" spc="-40">
                <a:effectLst/>
              </a:rPr>
              <a:t> </a:t>
            </a:r>
            <a:r>
              <a:rPr lang="en-US" sz="2800" spc="-20">
                <a:effectLst/>
              </a:rPr>
              <a:t>calamity,</a:t>
            </a:r>
            <a:r>
              <a:rPr lang="en-US" sz="2800" spc="-40">
                <a:effectLst/>
              </a:rPr>
              <a:t> </a:t>
            </a:r>
            <a:r>
              <a:rPr lang="en-US" sz="2800" spc="-20">
                <a:effectLst/>
              </a:rPr>
              <a:t>even</a:t>
            </a:r>
            <a:r>
              <a:rPr lang="en-US" sz="2800" spc="-40">
                <a:effectLst/>
              </a:rPr>
              <a:t> </a:t>
            </a:r>
            <a:r>
              <a:rPr lang="en-US" sz="2800" spc="-20">
                <a:effectLst/>
              </a:rPr>
              <a:t>hurt</a:t>
            </a:r>
            <a:r>
              <a:rPr lang="en-US" sz="2800" spc="-40">
                <a:effectLst/>
              </a:rPr>
              <a:t> </a:t>
            </a:r>
            <a:r>
              <a:rPr lang="en-US" sz="2800" spc="-20">
                <a:effectLst/>
              </a:rPr>
              <a:t>by</a:t>
            </a:r>
            <a:r>
              <a:rPr lang="en-US" sz="2800" spc="-40">
                <a:effectLst/>
              </a:rPr>
              <a:t> </a:t>
            </a:r>
            <a:r>
              <a:rPr lang="en-US" sz="2800" spc="-20">
                <a:effectLst/>
              </a:rPr>
              <a:t>a</a:t>
            </a:r>
            <a:r>
              <a:rPr lang="en-US" sz="2800" spc="-40">
                <a:effectLst/>
              </a:rPr>
              <a:t> </a:t>
            </a:r>
            <a:r>
              <a:rPr lang="en-US" sz="2800" spc="-20">
                <a:effectLst/>
              </a:rPr>
              <a:t>simple</a:t>
            </a:r>
            <a:r>
              <a:rPr lang="en-US" sz="2800" spc="-40">
                <a:effectLst/>
              </a:rPr>
              <a:t> </a:t>
            </a:r>
            <a:r>
              <a:rPr lang="en-US" sz="2800" spc="-20">
                <a:effectLst/>
              </a:rPr>
              <a:t>thorn,</a:t>
            </a:r>
            <a:r>
              <a:rPr lang="en-US" sz="2800" spc="-40">
                <a:effectLst/>
              </a:rPr>
              <a:t> </a:t>
            </a:r>
            <a:r>
              <a:rPr lang="en-US" sz="2800" spc="-20">
                <a:effectLst/>
              </a:rPr>
              <a:t>he</a:t>
            </a:r>
            <a:r>
              <a:rPr lang="en-US" sz="2800" spc="-40">
                <a:effectLst/>
              </a:rPr>
              <a:t> </a:t>
            </a:r>
            <a:r>
              <a:rPr lang="en-US" sz="2800" spc="-20">
                <a:effectLst/>
              </a:rPr>
              <a:t>or</a:t>
            </a:r>
            <a:r>
              <a:rPr lang="en-US" sz="2800" spc="-40">
                <a:effectLst/>
              </a:rPr>
              <a:t> </a:t>
            </a:r>
            <a:r>
              <a:rPr lang="en-US" sz="2800" spc="-20">
                <a:effectLst/>
              </a:rPr>
              <a:t>she</a:t>
            </a:r>
            <a:r>
              <a:rPr lang="en-US" sz="2800" spc="-40">
                <a:effectLst/>
              </a:rPr>
              <a:t> </a:t>
            </a:r>
            <a:r>
              <a:rPr lang="en-US" sz="2800" spc="-20">
                <a:effectLst/>
              </a:rPr>
              <a:t>would</a:t>
            </a:r>
            <a:r>
              <a:rPr lang="en-US" sz="2800" spc="-40">
                <a:effectLst/>
              </a:rPr>
              <a:t> </a:t>
            </a:r>
            <a:r>
              <a:rPr lang="en-US" sz="2800" spc="-20">
                <a:effectLst/>
              </a:rPr>
              <a:t>have </a:t>
            </a:r>
            <a:r>
              <a:rPr lang="en-US" sz="2800">
                <a:effectLst/>
              </a:rPr>
              <a:t>his</a:t>
            </a:r>
            <a:r>
              <a:rPr lang="en-US" sz="2800" spc="-15">
                <a:effectLst/>
              </a:rPr>
              <a:t> </a:t>
            </a:r>
            <a:r>
              <a:rPr lang="en-US" sz="2800">
                <a:effectLst/>
              </a:rPr>
              <a:t>or</a:t>
            </a:r>
            <a:r>
              <a:rPr lang="en-US" sz="2800" spc="-15">
                <a:effectLst/>
              </a:rPr>
              <a:t> </a:t>
            </a:r>
            <a:r>
              <a:rPr lang="en-US" sz="2800">
                <a:effectLst/>
              </a:rPr>
              <a:t>her</a:t>
            </a:r>
            <a:r>
              <a:rPr lang="en-US" sz="2800" spc="-15">
                <a:effectLst/>
              </a:rPr>
              <a:t> </a:t>
            </a:r>
            <a:r>
              <a:rPr lang="en-US" sz="2800">
                <a:effectLst/>
              </a:rPr>
              <a:t>sins</a:t>
            </a:r>
            <a:r>
              <a:rPr lang="en-US" sz="2800" spc="-15">
                <a:effectLst/>
              </a:rPr>
              <a:t> </a:t>
            </a:r>
            <a:r>
              <a:rPr lang="en-US" sz="2800">
                <a:effectLst/>
              </a:rPr>
              <a:t>forgiven''.</a:t>
            </a:r>
            <a:r>
              <a:rPr lang="en-US" sz="2800" spc="-20">
                <a:effectLst/>
              </a:rPr>
              <a:t> </a:t>
            </a:r>
            <a:r>
              <a:rPr lang="en-US" sz="2800">
                <a:effectLst/>
              </a:rPr>
              <a:t>Bazna</a:t>
            </a:r>
            <a:r>
              <a:rPr lang="en-US" sz="2800" spc="-15">
                <a:effectLst/>
              </a:rPr>
              <a:t> </a:t>
            </a:r>
            <a:r>
              <a:rPr lang="en-US" sz="2800">
                <a:effectLst/>
              </a:rPr>
              <a:t>and</a:t>
            </a:r>
            <a:r>
              <a:rPr lang="en-US" sz="2800" spc="-15">
                <a:effectLst/>
              </a:rPr>
              <a:t> </a:t>
            </a:r>
            <a:r>
              <a:rPr lang="en-US" sz="2800">
                <a:effectLst/>
              </a:rPr>
              <a:t>Hatab</a:t>
            </a:r>
            <a:r>
              <a:rPr lang="en-US" sz="2800" spc="-15">
                <a:effectLst/>
              </a:rPr>
              <a:t> </a:t>
            </a:r>
            <a:r>
              <a:rPr lang="en-US" sz="2800">
                <a:effectLst/>
              </a:rPr>
              <a:t>(2005)</a:t>
            </a:r>
            <a:r>
              <a:rPr lang="en-US" sz="2800" spc="-15">
                <a:effectLst/>
              </a:rPr>
              <a:t> </a:t>
            </a:r>
            <a:r>
              <a:rPr lang="en-US" sz="2800">
                <a:effectLst/>
              </a:rPr>
              <a:t>conclude</a:t>
            </a:r>
            <a:r>
              <a:rPr lang="en-US" sz="2800" spc="-15">
                <a:effectLst/>
              </a:rPr>
              <a:t> </a:t>
            </a:r>
            <a:r>
              <a:rPr lang="en-US" sz="2800">
                <a:effectLst/>
              </a:rPr>
              <a:t>that </a:t>
            </a:r>
            <a:r>
              <a:rPr lang="en-US" sz="2800" spc="-10">
                <a:effectLst/>
              </a:rPr>
              <a:t>the</a:t>
            </a:r>
            <a:r>
              <a:rPr lang="en-US" sz="2800" spc="-65">
                <a:effectLst/>
              </a:rPr>
              <a:t> </a:t>
            </a:r>
            <a:r>
              <a:rPr lang="en-US" sz="2800" spc="-10">
                <a:effectLst/>
              </a:rPr>
              <a:t>concept</a:t>
            </a:r>
            <a:r>
              <a:rPr lang="en-US" sz="2800" spc="-65">
                <a:effectLst/>
              </a:rPr>
              <a:t> </a:t>
            </a:r>
            <a:r>
              <a:rPr lang="en-US" sz="2800" spc="-10">
                <a:effectLst/>
              </a:rPr>
              <a:t>of</a:t>
            </a:r>
            <a:r>
              <a:rPr lang="en-US" sz="2800" spc="-65">
                <a:effectLst/>
              </a:rPr>
              <a:t> </a:t>
            </a:r>
            <a:r>
              <a:rPr lang="en-US" sz="2800" spc="-10">
                <a:effectLst/>
              </a:rPr>
              <a:t>disability,</a:t>
            </a:r>
            <a:r>
              <a:rPr lang="en-US" sz="2800" spc="-65">
                <a:effectLst/>
              </a:rPr>
              <a:t> </a:t>
            </a:r>
            <a:r>
              <a:rPr lang="en-US" sz="2800" spc="-10">
                <a:effectLst/>
              </a:rPr>
              <a:t>in</a:t>
            </a:r>
            <a:r>
              <a:rPr lang="en-US" sz="2800" spc="-65">
                <a:effectLst/>
              </a:rPr>
              <a:t> </a:t>
            </a:r>
            <a:r>
              <a:rPr lang="en-US" sz="2800" spc="-10">
                <a:effectLst/>
              </a:rPr>
              <a:t>the</a:t>
            </a:r>
            <a:r>
              <a:rPr lang="en-US" sz="2800" spc="-65">
                <a:effectLst/>
              </a:rPr>
              <a:t> </a:t>
            </a:r>
            <a:r>
              <a:rPr lang="en-US" sz="2800" spc="-10">
                <a:effectLst/>
              </a:rPr>
              <a:t>conventional</a:t>
            </a:r>
            <a:r>
              <a:rPr lang="en-US" sz="2800" spc="-65">
                <a:effectLst/>
              </a:rPr>
              <a:t> </a:t>
            </a:r>
            <a:r>
              <a:rPr lang="en-US" sz="2800" spc="-10">
                <a:effectLst/>
              </a:rPr>
              <a:t>sense,</a:t>
            </a:r>
            <a:r>
              <a:rPr lang="en-US" sz="2800" spc="-65">
                <a:effectLst/>
              </a:rPr>
              <a:t> </a:t>
            </a:r>
            <a:r>
              <a:rPr lang="en-US" sz="2800" spc="-10">
                <a:effectLst/>
              </a:rPr>
              <a:t>is</a:t>
            </a:r>
            <a:r>
              <a:rPr lang="en-US" sz="2800" spc="-65">
                <a:effectLst/>
              </a:rPr>
              <a:t> </a:t>
            </a:r>
            <a:r>
              <a:rPr lang="en-US" sz="2800" spc="-10">
                <a:effectLst/>
              </a:rPr>
              <a:t>not</a:t>
            </a:r>
            <a:r>
              <a:rPr lang="en-US" sz="2800" spc="-65">
                <a:effectLst/>
              </a:rPr>
              <a:t> </a:t>
            </a:r>
            <a:r>
              <a:rPr lang="en-US" sz="2800" spc="-10">
                <a:effectLst/>
              </a:rPr>
              <a:t>found</a:t>
            </a:r>
            <a:r>
              <a:rPr lang="en-US" sz="2800" spc="-65">
                <a:effectLst/>
              </a:rPr>
              <a:t> </a:t>
            </a:r>
            <a:r>
              <a:rPr lang="en-US" sz="2800" spc="-10">
                <a:effectLst/>
              </a:rPr>
              <a:t>in </a:t>
            </a:r>
            <a:r>
              <a:rPr lang="en-US" sz="2800">
                <a:effectLst/>
              </a:rPr>
              <a:t>the Qur'an. Rather, the Qur'an concentrates on the notion of disadvantage that is created by society and imposed on those individuals who might not possess the social, economic, or physical attributes that people happen to value at a certain time and</a:t>
            </a:r>
            <a:r>
              <a:rPr lang="en-US" sz="2800" spc="-35">
                <a:effectLst/>
              </a:rPr>
              <a:t> </a:t>
            </a:r>
            <a:r>
              <a:rPr lang="en-US" sz="2800">
                <a:effectLst/>
              </a:rPr>
              <a:t>place.</a:t>
            </a:r>
            <a:r>
              <a:rPr lang="en-US" sz="2800" spc="-60">
                <a:effectLst/>
              </a:rPr>
              <a:t> </a:t>
            </a:r>
            <a:endParaRPr lang="en-US" sz="2800" dirty="0">
              <a:effectLst/>
            </a:endParaRPr>
          </a:p>
        </p:txBody>
      </p:sp>
    </p:spTree>
    <p:extLst>
      <p:ext uri="{BB962C8B-B14F-4D97-AF65-F5344CB8AC3E}">
        <p14:creationId xmlns:p14="http://schemas.microsoft.com/office/powerpoint/2010/main" val="33894304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A8B1DD6D-CEF8-641B-3FB4-A7E68C56A67D}"/>
              </a:ext>
            </a:extLst>
          </p:cNvPr>
          <p:cNvSpPr txBox="1"/>
          <p:nvPr/>
        </p:nvSpPr>
        <p:spPr>
          <a:xfrm>
            <a:off x="265471" y="206477"/>
            <a:ext cx="7064477" cy="5987090"/>
          </a:xfrm>
          <a:prstGeom prst="rect">
            <a:avLst/>
          </a:prstGeom>
        </p:spPr>
        <p:txBody>
          <a:bodyPr vert="horz" lIns="91440" tIns="45720" rIns="91440" bIns="45720" rtlCol="0">
            <a:normAutofit lnSpcReduction="10000"/>
          </a:bodyPr>
          <a:lstStyle/>
          <a:p>
            <a:pPr marR="273685" algn="just">
              <a:lnSpc>
                <a:spcPct val="90000"/>
              </a:lnSpc>
              <a:spcAft>
                <a:spcPts val="600"/>
              </a:spcAft>
            </a:pPr>
            <a:r>
              <a:rPr lang="en-US" sz="2000" dirty="0">
                <a:effectLst/>
              </a:rPr>
              <a:t>Disability, among the </a:t>
            </a:r>
            <a:r>
              <a:rPr lang="en-US" sz="2000" dirty="0" err="1">
                <a:effectLst/>
              </a:rPr>
              <a:t>Yorùbá</a:t>
            </a:r>
            <a:r>
              <a:rPr lang="en-US" sz="2000" dirty="0">
                <a:effectLst/>
              </a:rPr>
              <a:t>, has a mythological origin. It is strictly associated with </a:t>
            </a:r>
            <a:r>
              <a:rPr lang="en-US" sz="2000" dirty="0" err="1">
                <a:effectLst/>
              </a:rPr>
              <a:t>Òrìṣà-ńlá</a:t>
            </a:r>
            <a:r>
              <a:rPr lang="en-US" sz="2000" dirty="0">
                <a:effectLst/>
              </a:rPr>
              <a:t> or </a:t>
            </a:r>
            <a:r>
              <a:rPr lang="en-US" sz="2000" dirty="0" err="1">
                <a:effectLst/>
              </a:rPr>
              <a:t>Ọbàtálá</a:t>
            </a:r>
            <a:r>
              <a:rPr lang="en-US" sz="2000" dirty="0">
                <a:effectLst/>
              </a:rPr>
              <a:t>, a </a:t>
            </a:r>
            <a:r>
              <a:rPr lang="en-US" sz="2000" dirty="0" err="1">
                <a:effectLst/>
              </a:rPr>
              <a:t>Yorùbá</a:t>
            </a:r>
            <a:r>
              <a:rPr lang="en-US" sz="2000" dirty="0">
                <a:effectLst/>
              </a:rPr>
              <a:t> deity, regarded as the supreme deity of the </a:t>
            </a:r>
            <a:r>
              <a:rPr lang="en-US" sz="2000" dirty="0" err="1">
                <a:effectLst/>
              </a:rPr>
              <a:t>Yorùbá</a:t>
            </a:r>
            <a:r>
              <a:rPr lang="en-US" sz="2000" dirty="0">
                <a:effectLst/>
              </a:rPr>
              <a:t> pantheon (Idowu 1962; </a:t>
            </a:r>
            <a:r>
              <a:rPr lang="en-US" sz="2000" dirty="0" err="1">
                <a:effectLst/>
              </a:rPr>
              <a:t>Parrinder</a:t>
            </a:r>
            <a:r>
              <a:rPr lang="en-US" sz="2000" dirty="0">
                <a:effectLst/>
              </a:rPr>
              <a:t> 1973). </a:t>
            </a:r>
            <a:r>
              <a:rPr lang="en-US" sz="2000" spc="-10" dirty="0">
                <a:effectLst/>
              </a:rPr>
              <a:t>According</a:t>
            </a:r>
            <a:r>
              <a:rPr lang="en-US" sz="2000" spc="-65" dirty="0">
                <a:effectLst/>
              </a:rPr>
              <a:t> </a:t>
            </a:r>
            <a:r>
              <a:rPr lang="en-US" sz="2000" spc="-10" dirty="0">
                <a:effectLst/>
              </a:rPr>
              <a:t>to</a:t>
            </a:r>
            <a:r>
              <a:rPr lang="en-US" sz="2000" spc="-65" dirty="0">
                <a:effectLst/>
              </a:rPr>
              <a:t> </a:t>
            </a:r>
            <a:r>
              <a:rPr lang="en-US" sz="2000" spc="-10" dirty="0" err="1">
                <a:effectLst/>
              </a:rPr>
              <a:t>Ìdòwú</a:t>
            </a:r>
            <a:r>
              <a:rPr lang="en-US" sz="2000" spc="-65" dirty="0">
                <a:effectLst/>
              </a:rPr>
              <a:t> </a:t>
            </a:r>
            <a:r>
              <a:rPr lang="en-US" sz="2000" spc="-10" dirty="0">
                <a:effectLst/>
              </a:rPr>
              <a:t>(1962)</a:t>
            </a:r>
            <a:r>
              <a:rPr lang="en-US" sz="2000" spc="-65" dirty="0">
                <a:effectLst/>
              </a:rPr>
              <a:t> </a:t>
            </a:r>
            <a:r>
              <a:rPr lang="en-US" sz="2000" spc="-10" dirty="0" err="1">
                <a:effectLst/>
              </a:rPr>
              <a:t>Òrìṣà-ńlá</a:t>
            </a:r>
            <a:r>
              <a:rPr lang="en-US" sz="2000" spc="-65" dirty="0">
                <a:effectLst/>
              </a:rPr>
              <a:t> </a:t>
            </a:r>
            <a:r>
              <a:rPr lang="en-US" sz="2000" spc="-10" dirty="0">
                <a:effectLst/>
              </a:rPr>
              <a:t>is</a:t>
            </a:r>
            <a:r>
              <a:rPr lang="en-US" sz="2000" spc="-65" dirty="0">
                <a:effectLst/>
              </a:rPr>
              <a:t> </a:t>
            </a:r>
            <a:r>
              <a:rPr lang="en-US" sz="2000" spc="-10" dirty="0">
                <a:effectLst/>
              </a:rPr>
              <a:t>the</a:t>
            </a:r>
            <a:r>
              <a:rPr lang="en-US" sz="2000" spc="-65" dirty="0">
                <a:effectLst/>
              </a:rPr>
              <a:t> </a:t>
            </a:r>
            <a:r>
              <a:rPr lang="en-US" sz="2000" spc="-10" dirty="0">
                <a:effectLst/>
              </a:rPr>
              <a:t>sculptor-divinity</a:t>
            </a:r>
            <a:r>
              <a:rPr lang="en-US" sz="2000" spc="-65" dirty="0">
                <a:effectLst/>
              </a:rPr>
              <a:t> </a:t>
            </a:r>
            <a:r>
              <a:rPr lang="en-US" sz="2000" spc="-10" dirty="0">
                <a:effectLst/>
              </a:rPr>
              <a:t>who </a:t>
            </a:r>
            <a:r>
              <a:rPr lang="en-US" sz="2000" dirty="0">
                <a:effectLst/>
              </a:rPr>
              <a:t>has</a:t>
            </a:r>
            <a:r>
              <a:rPr lang="en-US" sz="2000" spc="-65" dirty="0">
                <a:effectLst/>
              </a:rPr>
              <a:t> </a:t>
            </a:r>
            <a:r>
              <a:rPr lang="en-US" sz="2000" dirty="0">
                <a:effectLst/>
              </a:rPr>
              <a:t>been</a:t>
            </a:r>
            <a:r>
              <a:rPr lang="en-US" sz="2000" spc="-65" dirty="0">
                <a:effectLst/>
              </a:rPr>
              <a:t> </a:t>
            </a:r>
            <a:r>
              <a:rPr lang="en-US" sz="2000" dirty="0">
                <a:effectLst/>
              </a:rPr>
              <a:t>given</a:t>
            </a:r>
            <a:r>
              <a:rPr lang="en-US" sz="2000" spc="-65" dirty="0">
                <a:effectLst/>
              </a:rPr>
              <a:t> </a:t>
            </a:r>
            <a:r>
              <a:rPr lang="en-US" sz="2000" dirty="0">
                <a:effectLst/>
              </a:rPr>
              <a:t>the</a:t>
            </a:r>
            <a:r>
              <a:rPr lang="en-US" sz="2000" spc="-65" dirty="0">
                <a:effectLst/>
              </a:rPr>
              <a:t> </a:t>
            </a:r>
            <a:r>
              <a:rPr lang="en-US" sz="2000" dirty="0">
                <a:effectLst/>
              </a:rPr>
              <a:t>prerogative</a:t>
            </a:r>
            <a:r>
              <a:rPr lang="en-US" sz="2000" spc="-65" dirty="0">
                <a:effectLst/>
              </a:rPr>
              <a:t> </a:t>
            </a:r>
            <a:r>
              <a:rPr lang="en-US" sz="2000" dirty="0">
                <a:effectLst/>
              </a:rPr>
              <a:t>to</a:t>
            </a:r>
            <a:r>
              <a:rPr lang="en-US" sz="2000" spc="-65" dirty="0">
                <a:effectLst/>
              </a:rPr>
              <a:t> </a:t>
            </a:r>
            <a:r>
              <a:rPr lang="en-US" sz="2000" dirty="0">
                <a:effectLst/>
              </a:rPr>
              <a:t>create</a:t>
            </a:r>
            <a:r>
              <a:rPr lang="en-US" sz="2000" spc="-65" dirty="0">
                <a:effectLst/>
              </a:rPr>
              <a:t> </a:t>
            </a:r>
            <a:r>
              <a:rPr lang="en-US" sz="2000" dirty="0">
                <a:effectLst/>
              </a:rPr>
              <a:t>as</a:t>
            </a:r>
            <a:r>
              <a:rPr lang="en-US" sz="2000" spc="-65" dirty="0">
                <a:effectLst/>
              </a:rPr>
              <a:t> </a:t>
            </a:r>
            <a:r>
              <a:rPr lang="en-US" sz="2000" dirty="0">
                <a:effectLst/>
              </a:rPr>
              <a:t>he</a:t>
            </a:r>
            <a:r>
              <a:rPr lang="en-US" sz="2000" spc="-65" dirty="0">
                <a:effectLst/>
              </a:rPr>
              <a:t> </a:t>
            </a:r>
            <a:r>
              <a:rPr lang="en-US" sz="2000" dirty="0">
                <a:effectLst/>
              </a:rPr>
              <a:t>chooses,</a:t>
            </a:r>
            <a:r>
              <a:rPr lang="en-US" sz="2000" spc="-65" dirty="0">
                <a:effectLst/>
              </a:rPr>
              <a:t> </a:t>
            </a:r>
            <a:r>
              <a:rPr lang="en-US" sz="2000" dirty="0">
                <a:effectLst/>
              </a:rPr>
              <a:t>so</a:t>
            </a:r>
            <a:r>
              <a:rPr lang="en-US" sz="2000" spc="-65" dirty="0">
                <a:effectLst/>
              </a:rPr>
              <a:t> </a:t>
            </a:r>
            <a:r>
              <a:rPr lang="en-US" sz="2000" dirty="0">
                <a:effectLst/>
              </a:rPr>
              <a:t>that</a:t>
            </a:r>
            <a:r>
              <a:rPr lang="en-US" sz="2000" spc="-65" dirty="0">
                <a:effectLst/>
              </a:rPr>
              <a:t> </a:t>
            </a:r>
            <a:r>
              <a:rPr lang="en-US" sz="2000" dirty="0">
                <a:effectLst/>
              </a:rPr>
              <a:t>he makes</a:t>
            </a:r>
            <a:r>
              <a:rPr lang="en-US" sz="2000" spc="-75" dirty="0">
                <a:effectLst/>
              </a:rPr>
              <a:t> </a:t>
            </a:r>
            <a:r>
              <a:rPr lang="en-US" sz="2000" dirty="0">
                <a:effectLst/>
              </a:rPr>
              <a:t>man</a:t>
            </a:r>
            <a:r>
              <a:rPr lang="en-US" sz="2000" spc="-75" dirty="0">
                <a:effectLst/>
              </a:rPr>
              <a:t> </a:t>
            </a:r>
            <a:r>
              <a:rPr lang="en-US" sz="2000" dirty="0">
                <a:effectLst/>
              </a:rPr>
              <a:t>of</a:t>
            </a:r>
            <a:r>
              <a:rPr lang="en-US" sz="2000" spc="-75" dirty="0">
                <a:effectLst/>
              </a:rPr>
              <a:t> </a:t>
            </a:r>
            <a:r>
              <a:rPr lang="en-US" sz="2000" dirty="0">
                <a:effectLst/>
              </a:rPr>
              <a:t>shapely</a:t>
            </a:r>
            <a:r>
              <a:rPr lang="en-US" sz="2000" spc="-75" dirty="0">
                <a:effectLst/>
              </a:rPr>
              <a:t> </a:t>
            </a:r>
            <a:r>
              <a:rPr lang="en-US" sz="2000" dirty="0">
                <a:effectLst/>
              </a:rPr>
              <a:t>or</a:t>
            </a:r>
            <a:r>
              <a:rPr lang="en-US" sz="2000" spc="-70" dirty="0">
                <a:effectLst/>
              </a:rPr>
              <a:t> </a:t>
            </a:r>
            <a:r>
              <a:rPr lang="en-US" sz="2000" dirty="0">
                <a:effectLst/>
              </a:rPr>
              <a:t>deformed</a:t>
            </a:r>
            <a:r>
              <a:rPr lang="en-US" sz="2000" spc="-75" dirty="0">
                <a:effectLst/>
              </a:rPr>
              <a:t> </a:t>
            </a:r>
            <a:r>
              <a:rPr lang="en-US" sz="2000" dirty="0">
                <a:effectLst/>
              </a:rPr>
              <a:t>features.</a:t>
            </a:r>
            <a:r>
              <a:rPr lang="en-US" sz="2000" spc="-75" dirty="0">
                <a:effectLst/>
              </a:rPr>
              <a:t> </a:t>
            </a:r>
            <a:r>
              <a:rPr lang="en-US" sz="2000" dirty="0">
                <a:effectLst/>
              </a:rPr>
              <a:t>The</a:t>
            </a:r>
            <a:r>
              <a:rPr lang="en-US" sz="2000" spc="-70" dirty="0">
                <a:effectLst/>
              </a:rPr>
              <a:t> </a:t>
            </a:r>
            <a:r>
              <a:rPr lang="en-US" sz="2000" dirty="0">
                <a:effectLst/>
              </a:rPr>
              <a:t>hunchback,</a:t>
            </a:r>
            <a:r>
              <a:rPr lang="en-US" sz="2000" spc="-75" dirty="0">
                <a:effectLst/>
              </a:rPr>
              <a:t> </a:t>
            </a:r>
            <a:r>
              <a:rPr lang="en-US" sz="2000" dirty="0">
                <a:effectLst/>
              </a:rPr>
              <a:t>the cripple, the albino, are regarded to be special marks of his prerogative, either signifying his displeasure at the breach of some taboo, or to show that he could do as he likes. </a:t>
            </a:r>
          </a:p>
          <a:p>
            <a:pPr marL="73660" marR="273685" indent="-228600" algn="just">
              <a:lnSpc>
                <a:spcPct val="90000"/>
              </a:lnSpc>
              <a:spcAft>
                <a:spcPts val="600"/>
              </a:spcAft>
              <a:buFont typeface="Arial" panose="020B0604020202020204" pitchFamily="34" charset="0"/>
              <a:buChar char="•"/>
            </a:pPr>
            <a:endParaRPr lang="en-US" sz="2000" dirty="0"/>
          </a:p>
          <a:p>
            <a:pPr marR="273685" algn="just">
              <a:lnSpc>
                <a:spcPct val="90000"/>
              </a:lnSpc>
              <a:spcAft>
                <a:spcPts val="600"/>
              </a:spcAft>
            </a:pPr>
            <a:r>
              <a:rPr lang="en-US" sz="2000" dirty="0">
                <a:effectLst/>
              </a:rPr>
              <a:t>The “defective”</a:t>
            </a:r>
            <a:r>
              <a:rPr lang="en-US" sz="2000" spc="-60" dirty="0">
                <a:effectLst/>
              </a:rPr>
              <a:t> </a:t>
            </a:r>
            <a:r>
              <a:rPr lang="en-US" sz="2000" dirty="0">
                <a:effectLst/>
              </a:rPr>
              <a:t>in</a:t>
            </a:r>
            <a:r>
              <a:rPr lang="en-US" sz="2000" spc="-55" dirty="0">
                <a:effectLst/>
              </a:rPr>
              <a:t> </a:t>
            </a:r>
            <a:r>
              <a:rPr lang="en-US" sz="2000" dirty="0">
                <a:effectLst/>
              </a:rPr>
              <a:t>this</a:t>
            </a:r>
            <a:r>
              <a:rPr lang="en-US" sz="2000" spc="-55" dirty="0">
                <a:effectLst/>
              </a:rPr>
              <a:t> </a:t>
            </a:r>
            <a:r>
              <a:rPr lang="en-US" sz="2000" dirty="0">
                <a:effectLst/>
              </a:rPr>
              <a:t>category</a:t>
            </a:r>
            <a:r>
              <a:rPr lang="en-US" sz="2000" spc="-55" dirty="0">
                <a:effectLst/>
              </a:rPr>
              <a:t> </a:t>
            </a:r>
            <a:r>
              <a:rPr lang="en-US" sz="2000" dirty="0">
                <a:effectLst/>
              </a:rPr>
              <a:t>are</a:t>
            </a:r>
            <a:r>
              <a:rPr lang="en-US" sz="2000" spc="-55" dirty="0">
                <a:effectLst/>
              </a:rPr>
              <a:t> </a:t>
            </a:r>
            <a:r>
              <a:rPr lang="en-US" sz="2000" dirty="0">
                <a:effectLst/>
              </a:rPr>
              <a:t>called</a:t>
            </a:r>
            <a:r>
              <a:rPr lang="en-US" sz="2000" spc="-55" dirty="0">
                <a:effectLst/>
              </a:rPr>
              <a:t> </a:t>
            </a:r>
            <a:r>
              <a:rPr lang="en-US" sz="2000" dirty="0" err="1">
                <a:effectLst/>
              </a:rPr>
              <a:t>Ẹni</a:t>
            </a:r>
            <a:r>
              <a:rPr lang="en-US" sz="2000" spc="-55" dirty="0">
                <a:effectLst/>
              </a:rPr>
              <a:t> </a:t>
            </a:r>
            <a:r>
              <a:rPr lang="en-US" sz="2000" dirty="0" err="1">
                <a:effectLst/>
              </a:rPr>
              <a:t>Òrìṣà</a:t>
            </a:r>
            <a:r>
              <a:rPr lang="en-US" sz="2000" spc="-55" dirty="0">
                <a:effectLst/>
              </a:rPr>
              <a:t> </a:t>
            </a:r>
            <a:r>
              <a:rPr lang="en-US" sz="2000" dirty="0">
                <a:effectLst/>
              </a:rPr>
              <a:t>i.e.,</a:t>
            </a:r>
            <a:r>
              <a:rPr lang="en-US" sz="2000" spc="-55" dirty="0">
                <a:effectLst/>
              </a:rPr>
              <a:t> </a:t>
            </a:r>
            <a:r>
              <a:rPr lang="en-US" sz="2000" dirty="0">
                <a:effectLst/>
              </a:rPr>
              <a:t>the</a:t>
            </a:r>
            <a:r>
              <a:rPr lang="en-US" sz="2000" spc="-55" dirty="0">
                <a:effectLst/>
              </a:rPr>
              <a:t> </a:t>
            </a:r>
            <a:r>
              <a:rPr lang="en-US" sz="2000" dirty="0">
                <a:effectLst/>
              </a:rPr>
              <a:t>votaries of</a:t>
            </a:r>
            <a:r>
              <a:rPr lang="en-US" sz="2000" spc="165" dirty="0">
                <a:effectLst/>
              </a:rPr>
              <a:t> </a:t>
            </a:r>
            <a:r>
              <a:rPr lang="en-US" sz="2000" dirty="0">
                <a:effectLst/>
              </a:rPr>
              <a:t>the</a:t>
            </a:r>
            <a:r>
              <a:rPr lang="en-US" sz="2000" spc="165" dirty="0">
                <a:effectLst/>
              </a:rPr>
              <a:t> </a:t>
            </a:r>
            <a:r>
              <a:rPr lang="en-US" sz="2000" dirty="0" err="1">
                <a:effectLst/>
              </a:rPr>
              <a:t>Òrìṣà</a:t>
            </a:r>
            <a:r>
              <a:rPr lang="en-US" sz="2000" spc="175" dirty="0">
                <a:effectLst/>
              </a:rPr>
              <a:t> </a:t>
            </a:r>
            <a:r>
              <a:rPr lang="en-US" sz="2000" dirty="0">
                <a:effectLst/>
              </a:rPr>
              <a:t>(Idowu</a:t>
            </a:r>
            <a:r>
              <a:rPr lang="en-US" sz="2000" spc="175" dirty="0">
                <a:effectLst/>
              </a:rPr>
              <a:t> </a:t>
            </a:r>
            <a:r>
              <a:rPr lang="en-US" sz="2000" dirty="0">
                <a:effectLst/>
              </a:rPr>
              <a:t>1962).</a:t>
            </a:r>
            <a:r>
              <a:rPr lang="en-US" sz="2000" spc="175" dirty="0">
                <a:effectLst/>
              </a:rPr>
              <a:t> </a:t>
            </a:r>
            <a:r>
              <a:rPr lang="en-US" sz="2000" dirty="0">
                <a:effectLst/>
              </a:rPr>
              <a:t>In</a:t>
            </a:r>
            <a:r>
              <a:rPr lang="en-US" sz="2000" spc="175" dirty="0">
                <a:effectLst/>
              </a:rPr>
              <a:t> </a:t>
            </a:r>
            <a:r>
              <a:rPr lang="en-US" sz="2000" dirty="0">
                <a:effectLst/>
              </a:rPr>
              <a:t>explaining</a:t>
            </a:r>
            <a:r>
              <a:rPr lang="en-US" sz="2000" spc="165" dirty="0">
                <a:effectLst/>
              </a:rPr>
              <a:t> </a:t>
            </a:r>
            <a:r>
              <a:rPr lang="en-US" sz="2000" dirty="0">
                <a:effectLst/>
              </a:rPr>
              <a:t>how</a:t>
            </a:r>
            <a:r>
              <a:rPr lang="en-US" sz="2000" spc="175" dirty="0">
                <a:effectLst/>
              </a:rPr>
              <a:t> </a:t>
            </a:r>
            <a:r>
              <a:rPr lang="en-US" sz="2000" dirty="0">
                <a:effectLst/>
              </a:rPr>
              <a:t>certain</a:t>
            </a:r>
            <a:r>
              <a:rPr lang="en-US" sz="2000" spc="170" dirty="0">
                <a:effectLst/>
              </a:rPr>
              <a:t> </a:t>
            </a:r>
            <a:r>
              <a:rPr lang="en-US" sz="2000" spc="-10" dirty="0">
                <a:effectLst/>
              </a:rPr>
              <a:t>people</a:t>
            </a:r>
            <a:r>
              <a:rPr lang="en-US" sz="2000" dirty="0"/>
              <a:t> </a:t>
            </a:r>
            <a:r>
              <a:rPr lang="en-US" sz="2000" spc="-20" dirty="0">
                <a:effectLst/>
              </a:rPr>
              <a:t>come</a:t>
            </a:r>
            <a:r>
              <a:rPr lang="en-US" sz="2000" spc="-55" dirty="0">
                <a:effectLst/>
              </a:rPr>
              <a:t> </a:t>
            </a:r>
            <a:r>
              <a:rPr lang="en-US" sz="2000" spc="-20" dirty="0">
                <a:effectLst/>
              </a:rPr>
              <a:t>to</a:t>
            </a:r>
            <a:r>
              <a:rPr lang="en-US" sz="2000" spc="-55" dirty="0">
                <a:effectLst/>
              </a:rPr>
              <a:t> </a:t>
            </a:r>
            <a:r>
              <a:rPr lang="en-US" sz="2000" spc="-20" dirty="0">
                <a:effectLst/>
              </a:rPr>
              <a:t>be</a:t>
            </a:r>
            <a:r>
              <a:rPr lang="en-US" sz="2000" spc="-35" dirty="0">
                <a:effectLst/>
              </a:rPr>
              <a:t> </a:t>
            </a:r>
            <a:r>
              <a:rPr lang="en-US" sz="2000" spc="-20" dirty="0">
                <a:effectLst/>
              </a:rPr>
              <a:t>ugly</a:t>
            </a:r>
            <a:r>
              <a:rPr lang="en-US" sz="2000" spc="-30" dirty="0">
                <a:effectLst/>
              </a:rPr>
              <a:t> </a:t>
            </a:r>
            <a:r>
              <a:rPr lang="en-US" sz="2000" spc="-20" dirty="0">
                <a:effectLst/>
              </a:rPr>
              <a:t>or</a:t>
            </a:r>
            <a:r>
              <a:rPr lang="en-US" sz="2000" spc="-30" dirty="0">
                <a:effectLst/>
              </a:rPr>
              <a:t> </a:t>
            </a:r>
            <a:r>
              <a:rPr lang="en-US" sz="2000" spc="-20" dirty="0">
                <a:effectLst/>
              </a:rPr>
              <a:t>deformed”,</a:t>
            </a:r>
            <a:r>
              <a:rPr lang="en-US" sz="2000" spc="-55" dirty="0">
                <a:effectLst/>
              </a:rPr>
              <a:t> </a:t>
            </a:r>
            <a:r>
              <a:rPr lang="en-US" sz="2000" spc="-20" dirty="0" err="1">
                <a:effectLst/>
              </a:rPr>
              <a:t>Awólàlú</a:t>
            </a:r>
            <a:r>
              <a:rPr lang="en-US" sz="2000" spc="-30" dirty="0">
                <a:effectLst/>
              </a:rPr>
              <a:t> </a:t>
            </a:r>
            <a:r>
              <a:rPr lang="en-US" sz="2000" spc="-20" dirty="0">
                <a:effectLst/>
              </a:rPr>
              <a:t>(1979)</a:t>
            </a:r>
            <a:r>
              <a:rPr lang="en-US" sz="2000" spc="-30" dirty="0">
                <a:effectLst/>
              </a:rPr>
              <a:t> </a:t>
            </a:r>
            <a:r>
              <a:rPr lang="en-US" sz="2000" spc="-20" dirty="0">
                <a:effectLst/>
              </a:rPr>
              <a:t>remarked</a:t>
            </a:r>
            <a:r>
              <a:rPr lang="en-US" sz="2000" spc="-30" dirty="0">
                <a:effectLst/>
              </a:rPr>
              <a:t> </a:t>
            </a:r>
            <a:r>
              <a:rPr lang="en-US" sz="2000" spc="-20" dirty="0">
                <a:effectLst/>
              </a:rPr>
              <a:t>that,</a:t>
            </a:r>
            <a:r>
              <a:rPr lang="en-US" sz="2000" spc="-30" dirty="0">
                <a:effectLst/>
              </a:rPr>
              <a:t> </a:t>
            </a:r>
            <a:r>
              <a:rPr lang="en-US" sz="2000" spc="-20" dirty="0">
                <a:effectLst/>
              </a:rPr>
              <a:t>“the </a:t>
            </a:r>
            <a:r>
              <a:rPr lang="en-US" sz="2000" dirty="0" err="1">
                <a:effectLst/>
              </a:rPr>
              <a:t>Yorùbá</a:t>
            </a:r>
            <a:r>
              <a:rPr lang="en-US" sz="2000" dirty="0">
                <a:effectLst/>
              </a:rPr>
              <a:t> claim that the albinos (</a:t>
            </a:r>
            <a:r>
              <a:rPr lang="en-US" sz="2000" dirty="0" err="1">
                <a:effectLst/>
              </a:rPr>
              <a:t>àfín</a:t>
            </a:r>
            <a:r>
              <a:rPr lang="en-US" sz="2000" dirty="0">
                <a:effectLst/>
              </a:rPr>
              <a:t>), the dwarfs (</a:t>
            </a:r>
            <a:r>
              <a:rPr lang="en-US" sz="2000" dirty="0" err="1">
                <a:effectLst/>
              </a:rPr>
              <a:t>aràrá</a:t>
            </a:r>
            <a:r>
              <a:rPr lang="en-US" sz="2000" dirty="0">
                <a:effectLst/>
              </a:rPr>
              <a:t>), the hunchbacks (</a:t>
            </a:r>
            <a:r>
              <a:rPr lang="en-US" sz="2000" dirty="0" err="1">
                <a:effectLst/>
              </a:rPr>
              <a:t>asuké</a:t>
            </a:r>
            <a:r>
              <a:rPr lang="en-US" sz="2000" dirty="0">
                <a:effectLst/>
              </a:rPr>
              <a:t>), the cripples (</a:t>
            </a:r>
            <a:r>
              <a:rPr lang="en-US" sz="2000" dirty="0" err="1">
                <a:effectLst/>
              </a:rPr>
              <a:t>arọ</a:t>
            </a:r>
            <a:r>
              <a:rPr lang="en-US" sz="2000" dirty="0">
                <a:effectLst/>
              </a:rPr>
              <a:t>) and the dumb (</a:t>
            </a:r>
            <a:r>
              <a:rPr lang="en-US" sz="2000" dirty="0" err="1">
                <a:effectLst/>
              </a:rPr>
              <a:t>odi</a:t>
            </a:r>
            <a:r>
              <a:rPr lang="en-US" sz="2000" dirty="0">
                <a:effectLst/>
              </a:rPr>
              <a:t>) are created like that by </a:t>
            </a:r>
            <a:r>
              <a:rPr lang="en-US" sz="2000" dirty="0" err="1">
                <a:effectLst/>
              </a:rPr>
              <a:t>Òrìṣà</a:t>
            </a:r>
            <a:r>
              <a:rPr lang="en-US" sz="2000" dirty="0">
                <a:effectLst/>
              </a:rPr>
              <a:t> to make them sacred to him”.</a:t>
            </a:r>
          </a:p>
          <a:p>
            <a:pPr marL="73660" marR="273685" indent="-228600" algn="just">
              <a:lnSpc>
                <a:spcPct val="90000"/>
              </a:lnSpc>
              <a:spcAft>
                <a:spcPts val="600"/>
              </a:spcAft>
              <a:buFont typeface="Arial" panose="020B0604020202020204" pitchFamily="34" charset="0"/>
              <a:buChar char="•"/>
            </a:pPr>
            <a:endParaRPr lang="en-US" sz="2000" dirty="0"/>
          </a:p>
          <a:p>
            <a:pPr marR="273685" algn="just">
              <a:lnSpc>
                <a:spcPct val="90000"/>
              </a:lnSpc>
              <a:spcAft>
                <a:spcPts val="600"/>
              </a:spcAft>
            </a:pPr>
            <a:r>
              <a:rPr lang="en-US" sz="2000" dirty="0" err="1">
                <a:effectLst/>
              </a:rPr>
              <a:t>Òfún</a:t>
            </a:r>
            <a:r>
              <a:rPr lang="en-US" sz="2000" dirty="0">
                <a:effectLst/>
              </a:rPr>
              <a:t>- '</a:t>
            </a:r>
            <a:r>
              <a:rPr lang="en-US" sz="2000" dirty="0" err="1">
                <a:effectLst/>
              </a:rPr>
              <a:t>yẹ̀kú</a:t>
            </a:r>
            <a:r>
              <a:rPr lang="en-US" sz="2000" dirty="0">
                <a:effectLst/>
              </a:rPr>
              <a:t>, an </a:t>
            </a:r>
            <a:r>
              <a:rPr lang="en-US" sz="2000" dirty="0" err="1">
                <a:effectLst/>
              </a:rPr>
              <a:t>Ifá</a:t>
            </a:r>
            <a:r>
              <a:rPr lang="en-US" sz="2000" dirty="0">
                <a:effectLst/>
              </a:rPr>
              <a:t> verse, corroborates </a:t>
            </a:r>
            <a:r>
              <a:rPr lang="en-US" sz="2000" dirty="0" err="1">
                <a:effectLst/>
              </a:rPr>
              <a:t>Awolalu's</a:t>
            </a:r>
            <a:r>
              <a:rPr lang="en-US" sz="2000" dirty="0">
                <a:effectLst/>
              </a:rPr>
              <a:t> point by hinting on how</a:t>
            </a:r>
            <a:r>
              <a:rPr lang="en-US" sz="2000" spc="-75" dirty="0">
                <a:effectLst/>
              </a:rPr>
              <a:t> </a:t>
            </a:r>
            <a:r>
              <a:rPr lang="en-US" sz="2000" dirty="0">
                <a:effectLst/>
              </a:rPr>
              <a:t>the</a:t>
            </a:r>
            <a:r>
              <a:rPr lang="en-US" sz="2000" spc="-75" dirty="0">
                <a:effectLst/>
              </a:rPr>
              <a:t> </a:t>
            </a:r>
            <a:r>
              <a:rPr lang="en-US" sz="2000" dirty="0" err="1">
                <a:effectLst/>
              </a:rPr>
              <a:t>babaláwo</a:t>
            </a:r>
            <a:r>
              <a:rPr lang="en-US" sz="2000" spc="-75" dirty="0">
                <a:effectLst/>
              </a:rPr>
              <a:t> </a:t>
            </a:r>
            <a:r>
              <a:rPr lang="en-US" sz="2000" dirty="0">
                <a:effectLst/>
              </a:rPr>
              <a:t>pays</a:t>
            </a:r>
            <a:r>
              <a:rPr lang="en-US" sz="2000" spc="-75" dirty="0">
                <a:effectLst/>
              </a:rPr>
              <a:t> </a:t>
            </a:r>
            <a:r>
              <a:rPr lang="en-US" sz="2000" dirty="0">
                <a:effectLst/>
              </a:rPr>
              <a:t>homage</a:t>
            </a:r>
            <a:r>
              <a:rPr lang="en-US" sz="2000" spc="-75" dirty="0">
                <a:effectLst/>
              </a:rPr>
              <a:t> </a:t>
            </a:r>
            <a:r>
              <a:rPr lang="en-US" sz="2000" dirty="0">
                <a:effectLst/>
              </a:rPr>
              <a:t>to</a:t>
            </a:r>
            <a:r>
              <a:rPr lang="en-US" sz="2000" spc="-75" dirty="0">
                <a:effectLst/>
              </a:rPr>
              <a:t> </a:t>
            </a:r>
            <a:r>
              <a:rPr lang="en-US" sz="2000" dirty="0">
                <a:effectLst/>
              </a:rPr>
              <a:t>the</a:t>
            </a:r>
            <a:r>
              <a:rPr lang="en-US" sz="2000" spc="-75" dirty="0">
                <a:effectLst/>
              </a:rPr>
              <a:t> </a:t>
            </a:r>
            <a:r>
              <a:rPr lang="en-US" sz="2000" dirty="0">
                <a:effectLst/>
              </a:rPr>
              <a:t>disabled</a:t>
            </a:r>
            <a:r>
              <a:rPr lang="en-US" sz="2000" spc="-75" dirty="0">
                <a:effectLst/>
              </a:rPr>
              <a:t> </a:t>
            </a:r>
            <a:r>
              <a:rPr lang="en-US" sz="2000" dirty="0">
                <a:effectLst/>
              </a:rPr>
              <a:t>before</a:t>
            </a:r>
            <a:r>
              <a:rPr lang="en-US" sz="2000" spc="-75" dirty="0">
                <a:effectLst/>
              </a:rPr>
              <a:t> </a:t>
            </a:r>
            <a:r>
              <a:rPr lang="en-US" sz="2000" dirty="0">
                <a:effectLst/>
              </a:rPr>
              <a:t>the</a:t>
            </a:r>
            <a:r>
              <a:rPr lang="en-US" sz="2000" spc="-75" dirty="0">
                <a:effectLst/>
              </a:rPr>
              <a:t> </a:t>
            </a:r>
            <a:r>
              <a:rPr lang="en-US" sz="2000" dirty="0">
                <a:effectLst/>
              </a:rPr>
              <a:t>process of</a:t>
            </a:r>
            <a:r>
              <a:rPr lang="en-US" sz="2000" spc="-120" dirty="0">
                <a:effectLst/>
              </a:rPr>
              <a:t> </a:t>
            </a:r>
            <a:r>
              <a:rPr lang="en-US" sz="2000" dirty="0">
                <a:effectLst/>
              </a:rPr>
              <a:t>divination.</a:t>
            </a:r>
          </a:p>
        </p:txBody>
      </p:sp>
      <p:pic>
        <p:nvPicPr>
          <p:cNvPr id="4" name="Picture 3" descr="A wiccan pentagram with shells&#10;&#10;Description automatically generated">
            <a:extLst>
              <a:ext uri="{FF2B5EF4-FFF2-40B4-BE49-F238E27FC236}">
                <a16:creationId xmlns:a16="http://schemas.microsoft.com/office/drawing/2014/main" id="{6819CC08-3971-9B69-4717-733A12A37E44}"/>
              </a:ext>
            </a:extLst>
          </p:cNvPr>
          <p:cNvPicPr>
            <a:picLocks noChangeAspect="1"/>
          </p:cNvPicPr>
          <p:nvPr/>
        </p:nvPicPr>
        <p:blipFill rotWithShape="1">
          <a:blip r:embed="rId2">
            <a:extLst>
              <a:ext uri="{28A0092B-C50C-407E-A947-70E740481C1C}">
                <a14:useLocalDpi xmlns:a14="http://schemas.microsoft.com/office/drawing/2010/main" val="0"/>
              </a:ext>
            </a:extLst>
          </a:blip>
          <a:srcRect l="21915" r="21664"/>
          <a:stretch/>
        </p:blipFill>
        <p:spPr>
          <a:xfrm>
            <a:off x="8314689" y="2993922"/>
            <a:ext cx="3875788" cy="3864077"/>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28065999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CBF74B0B-D309-7167-45B5-4B9ACB4F2A12}"/>
              </a:ext>
            </a:extLst>
          </p:cNvPr>
          <p:cNvSpPr txBox="1"/>
          <p:nvPr/>
        </p:nvSpPr>
        <p:spPr>
          <a:xfrm>
            <a:off x="572493" y="2071316"/>
            <a:ext cx="6713552" cy="4119172"/>
          </a:xfrm>
          <a:prstGeom prst="rect">
            <a:avLst/>
          </a:prstGeom>
        </p:spPr>
        <p:txBody>
          <a:bodyPr vert="horz" lIns="91440" tIns="45720" rIns="91440" bIns="45720" rtlCol="0" anchor="t">
            <a:normAutofit fontScale="92500" lnSpcReduction="10000"/>
          </a:bodyPr>
          <a:lstStyle/>
          <a:p>
            <a:pPr marL="48895" marR="3388360">
              <a:lnSpc>
                <a:spcPct val="120000"/>
              </a:lnSpc>
              <a:spcAft>
                <a:spcPts val="0"/>
              </a:spcAft>
            </a:pPr>
            <a:r>
              <a:rPr lang="en-US" sz="2200" spc="-10" dirty="0" err="1">
                <a:effectLst/>
              </a:rPr>
              <a:t>Ìbàabuké</a:t>
            </a:r>
            <a:endParaRPr lang="en-US" sz="2200" spc="-10" dirty="0">
              <a:effectLst/>
            </a:endParaRPr>
          </a:p>
          <a:p>
            <a:pPr marL="48895" marR="3388360">
              <a:lnSpc>
                <a:spcPct val="120000"/>
              </a:lnSpc>
              <a:spcAft>
                <a:spcPts val="0"/>
              </a:spcAft>
            </a:pPr>
            <a:r>
              <a:rPr lang="en-US" sz="2200" spc="-10" dirty="0" err="1">
                <a:effectLst/>
              </a:rPr>
              <a:t>Ìbàarọ</a:t>
            </a:r>
            <a:endParaRPr lang="en-US" sz="2200" spc="-10" dirty="0">
              <a:effectLst/>
            </a:endParaRPr>
          </a:p>
          <a:p>
            <a:pPr marL="48895" marR="3388360">
              <a:lnSpc>
                <a:spcPct val="120000"/>
              </a:lnSpc>
              <a:spcAft>
                <a:spcPts val="0"/>
              </a:spcAft>
            </a:pPr>
            <a:r>
              <a:rPr lang="en-US" sz="2200" spc="-10" dirty="0" err="1">
                <a:effectLst/>
              </a:rPr>
              <a:t>Ìbààfín</a:t>
            </a:r>
            <a:endParaRPr lang="en-US" sz="2200" spc="-10" dirty="0">
              <a:effectLst/>
            </a:endParaRPr>
          </a:p>
          <a:p>
            <a:pPr marL="48895" marR="3388360">
              <a:lnSpc>
                <a:spcPct val="120000"/>
              </a:lnSpc>
              <a:spcAft>
                <a:spcPts val="0"/>
              </a:spcAft>
            </a:pPr>
            <a:r>
              <a:rPr lang="en-US" sz="2200" dirty="0">
                <a:effectLst/>
              </a:rPr>
              <a:t>Mo</a:t>
            </a:r>
            <a:r>
              <a:rPr lang="en-US" sz="2200" spc="-120" dirty="0">
                <a:effectLst/>
              </a:rPr>
              <a:t> </a:t>
            </a:r>
            <a:r>
              <a:rPr lang="en-US" sz="2200" dirty="0" err="1">
                <a:effectLst/>
              </a:rPr>
              <a:t>júbàaràrá</a:t>
            </a:r>
            <a:endParaRPr lang="en-US" sz="2200" dirty="0"/>
          </a:p>
          <a:p>
            <a:pPr marL="48895" marR="3388360">
              <a:lnSpc>
                <a:spcPct val="120000"/>
              </a:lnSpc>
              <a:spcAft>
                <a:spcPts val="0"/>
              </a:spcAft>
            </a:pPr>
            <a:r>
              <a:rPr lang="en-US" sz="2200" dirty="0" err="1">
                <a:effectLst/>
              </a:rPr>
              <a:t>Kí</a:t>
            </a:r>
            <a:r>
              <a:rPr lang="en-US" sz="2200" spc="-120" dirty="0">
                <a:effectLst/>
              </a:rPr>
              <a:t> </a:t>
            </a:r>
            <a:r>
              <a:rPr lang="en-US" sz="2200" dirty="0">
                <a:effectLst/>
              </a:rPr>
              <a:t>n</a:t>
            </a:r>
            <a:r>
              <a:rPr lang="en-US" sz="2200" spc="-120" dirty="0">
                <a:effectLst/>
              </a:rPr>
              <a:t> </a:t>
            </a:r>
            <a:r>
              <a:rPr lang="en-US" sz="2200" dirty="0" err="1">
                <a:effectLst/>
              </a:rPr>
              <a:t>tótẹnàlódù</a:t>
            </a:r>
            <a:r>
              <a:rPr lang="en-US" sz="2200" dirty="0">
                <a:effectLst/>
              </a:rPr>
              <a:t>.</a:t>
            </a:r>
          </a:p>
          <a:p>
            <a:pPr marL="48260" marR="2569210">
              <a:lnSpc>
                <a:spcPct val="90000"/>
              </a:lnSpc>
              <a:spcBef>
                <a:spcPts val="1340"/>
              </a:spcBef>
              <a:spcAft>
                <a:spcPts val="0"/>
              </a:spcAft>
            </a:pPr>
            <a:r>
              <a:rPr lang="en-US" sz="2200" dirty="0">
                <a:effectLst/>
              </a:rPr>
              <a:t>(Homage</a:t>
            </a:r>
            <a:r>
              <a:rPr lang="en-US" sz="2200" spc="-125" dirty="0">
                <a:effectLst/>
              </a:rPr>
              <a:t> </a:t>
            </a:r>
            <a:r>
              <a:rPr lang="en-US" sz="2200" dirty="0">
                <a:effectLst/>
              </a:rPr>
              <a:t>to</a:t>
            </a:r>
            <a:r>
              <a:rPr lang="en-US" sz="2200" spc="-125" dirty="0">
                <a:effectLst/>
              </a:rPr>
              <a:t> </a:t>
            </a:r>
            <a:r>
              <a:rPr lang="en-US" sz="2200" dirty="0">
                <a:effectLst/>
              </a:rPr>
              <a:t>the</a:t>
            </a:r>
            <a:r>
              <a:rPr lang="en-US" sz="2200" spc="-125" dirty="0">
                <a:effectLst/>
              </a:rPr>
              <a:t> </a:t>
            </a:r>
            <a:r>
              <a:rPr lang="en-US" sz="2200" dirty="0">
                <a:effectLst/>
              </a:rPr>
              <a:t>hunchback Homage</a:t>
            </a:r>
            <a:r>
              <a:rPr lang="en-US" sz="2200" spc="-20" dirty="0">
                <a:effectLst/>
              </a:rPr>
              <a:t> </a:t>
            </a:r>
            <a:r>
              <a:rPr lang="en-US" sz="2200" dirty="0">
                <a:effectLst/>
              </a:rPr>
              <a:t>to</a:t>
            </a:r>
            <a:r>
              <a:rPr lang="en-US" sz="2200" spc="-20" dirty="0">
                <a:effectLst/>
              </a:rPr>
              <a:t> </a:t>
            </a:r>
            <a:r>
              <a:rPr lang="en-US" sz="2200" dirty="0">
                <a:effectLst/>
              </a:rPr>
              <a:t>the</a:t>
            </a:r>
            <a:r>
              <a:rPr lang="en-US" sz="2200" spc="-20" dirty="0">
                <a:effectLst/>
              </a:rPr>
              <a:t> </a:t>
            </a:r>
            <a:r>
              <a:rPr lang="en-US" sz="2200" dirty="0">
                <a:effectLst/>
              </a:rPr>
              <a:t>cripple Homage</a:t>
            </a:r>
            <a:r>
              <a:rPr lang="en-US" sz="2200" spc="-20" dirty="0">
                <a:effectLst/>
              </a:rPr>
              <a:t> </a:t>
            </a:r>
            <a:r>
              <a:rPr lang="en-US" sz="2200" dirty="0">
                <a:effectLst/>
              </a:rPr>
              <a:t>to</a:t>
            </a:r>
            <a:r>
              <a:rPr lang="en-US" sz="2200" spc="-20" dirty="0">
                <a:effectLst/>
              </a:rPr>
              <a:t> </a:t>
            </a:r>
            <a:r>
              <a:rPr lang="en-US" sz="2200" dirty="0">
                <a:effectLst/>
              </a:rPr>
              <a:t>the</a:t>
            </a:r>
            <a:r>
              <a:rPr lang="en-US" sz="2200" spc="-20" dirty="0">
                <a:effectLst/>
              </a:rPr>
              <a:t> </a:t>
            </a:r>
            <a:r>
              <a:rPr lang="en-US" sz="2200" dirty="0">
                <a:effectLst/>
              </a:rPr>
              <a:t>albino</a:t>
            </a:r>
          </a:p>
          <a:p>
            <a:pPr marL="48260" marR="2152650">
              <a:lnSpc>
                <a:spcPct val="90000"/>
              </a:lnSpc>
              <a:spcBef>
                <a:spcPts val="10"/>
              </a:spcBef>
              <a:spcAft>
                <a:spcPts val="0"/>
              </a:spcAft>
            </a:pPr>
            <a:r>
              <a:rPr lang="en-US" sz="2200" dirty="0">
                <a:effectLst/>
              </a:rPr>
              <a:t>I pay homage to the dwarf. Before</a:t>
            </a:r>
            <a:r>
              <a:rPr lang="en-US" sz="2200" spc="-125" dirty="0">
                <a:effectLst/>
              </a:rPr>
              <a:t> </a:t>
            </a:r>
            <a:r>
              <a:rPr lang="en-US" sz="2200" dirty="0">
                <a:effectLst/>
              </a:rPr>
              <a:t>I</a:t>
            </a:r>
            <a:r>
              <a:rPr lang="en-US" sz="2200" spc="-120" dirty="0">
                <a:effectLst/>
              </a:rPr>
              <a:t> </a:t>
            </a:r>
            <a:r>
              <a:rPr lang="en-US" sz="2200" dirty="0">
                <a:effectLst/>
              </a:rPr>
              <a:t>proceed</a:t>
            </a:r>
            <a:r>
              <a:rPr lang="en-US" sz="2200" spc="-125" dirty="0">
                <a:effectLst/>
              </a:rPr>
              <a:t> </a:t>
            </a:r>
            <a:r>
              <a:rPr lang="en-US" sz="2200" dirty="0">
                <a:effectLst/>
              </a:rPr>
              <a:t>with</a:t>
            </a:r>
            <a:r>
              <a:rPr lang="en-US" sz="2200" spc="-125" dirty="0">
                <a:effectLst/>
              </a:rPr>
              <a:t> </a:t>
            </a:r>
            <a:r>
              <a:rPr lang="en-US" sz="2200" dirty="0">
                <a:effectLst/>
              </a:rPr>
              <a:t>divination.)</a:t>
            </a:r>
          </a:p>
          <a:p>
            <a:pPr marL="48260" marR="248285">
              <a:lnSpc>
                <a:spcPct val="90000"/>
              </a:lnSpc>
              <a:spcBef>
                <a:spcPts val="1340"/>
              </a:spcBef>
              <a:spcAft>
                <a:spcPts val="0"/>
              </a:spcAft>
            </a:pPr>
            <a:r>
              <a:rPr lang="en-US" sz="2200" dirty="0">
                <a:effectLst/>
              </a:rPr>
              <a:t>Reference to these four sets of disabled individuals in a few </a:t>
            </a:r>
            <a:r>
              <a:rPr lang="en-US" sz="2200" dirty="0" err="1">
                <a:effectLst/>
              </a:rPr>
              <a:t>Ifá</a:t>
            </a:r>
            <a:r>
              <a:rPr lang="en-US" sz="2200" dirty="0">
                <a:effectLst/>
              </a:rPr>
              <a:t> verses attests to their strong affiliation with the deity. Another verse</a:t>
            </a:r>
            <a:r>
              <a:rPr lang="en-US" sz="2200" spc="-5" dirty="0">
                <a:effectLst/>
              </a:rPr>
              <a:t> </a:t>
            </a:r>
            <a:r>
              <a:rPr lang="en-US" sz="2200" dirty="0">
                <a:effectLst/>
              </a:rPr>
              <a:t>of </a:t>
            </a:r>
            <a:r>
              <a:rPr lang="en-US" sz="2200" dirty="0" err="1">
                <a:effectLst/>
              </a:rPr>
              <a:t>Òfún</a:t>
            </a:r>
            <a:r>
              <a:rPr lang="en-US" sz="2200" dirty="0">
                <a:effectLst/>
              </a:rPr>
              <a:t>-</a:t>
            </a:r>
            <a:r>
              <a:rPr lang="en-US" sz="2200" spc="-75" dirty="0">
                <a:effectLst/>
              </a:rPr>
              <a:t> </a:t>
            </a:r>
            <a:r>
              <a:rPr lang="en-US" sz="2200" dirty="0" err="1">
                <a:effectLst/>
              </a:rPr>
              <a:t>Yẹ̀kú</a:t>
            </a:r>
            <a:r>
              <a:rPr lang="en-US" sz="2200" dirty="0">
                <a:effectLst/>
              </a:rPr>
              <a:t> reads:</a:t>
            </a:r>
          </a:p>
        </p:txBody>
      </p:sp>
      <p:pic>
        <p:nvPicPr>
          <p:cNvPr id="8" name="Picture 7" descr="A group of children with crutches&#10;&#10;Description automatically generated">
            <a:extLst>
              <a:ext uri="{FF2B5EF4-FFF2-40B4-BE49-F238E27FC236}">
                <a16:creationId xmlns:a16="http://schemas.microsoft.com/office/drawing/2014/main" id="{AB0F276A-806B-5E61-E5F8-3FD32222CC6D}"/>
              </a:ext>
            </a:extLst>
          </p:cNvPr>
          <p:cNvPicPr>
            <a:picLocks noChangeAspect="1"/>
          </p:cNvPicPr>
          <p:nvPr/>
        </p:nvPicPr>
        <p:blipFill rotWithShape="1">
          <a:blip r:embed="rId2">
            <a:extLst>
              <a:ext uri="{28A0092B-C50C-407E-A947-70E740481C1C}">
                <a14:useLocalDpi xmlns:a14="http://schemas.microsoft.com/office/drawing/2010/main" val="0"/>
              </a:ext>
            </a:extLst>
          </a:blip>
          <a:srcRect l="17089" r="10850"/>
          <a:stretch/>
        </p:blipFill>
        <p:spPr>
          <a:xfrm>
            <a:off x="7675658" y="2093976"/>
            <a:ext cx="3941064" cy="4096512"/>
          </a:xfrm>
          <a:prstGeom prst="rect">
            <a:avLst/>
          </a:prstGeom>
        </p:spPr>
      </p:pic>
    </p:spTree>
    <p:extLst>
      <p:ext uri="{BB962C8B-B14F-4D97-AF65-F5344CB8AC3E}">
        <p14:creationId xmlns:p14="http://schemas.microsoft.com/office/powerpoint/2010/main" val="5912355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DA2E7C1E-2B5A-4BBA-AE51-1CD8C19309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6">
            <a:extLst>
              <a:ext uri="{FF2B5EF4-FFF2-40B4-BE49-F238E27FC236}">
                <a16:creationId xmlns:a16="http://schemas.microsoft.com/office/drawing/2014/main" id="{43DF76B1-5174-4FAF-9D19-FFEE984268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838200" y="720953"/>
            <a:ext cx="10515600" cy="5416094"/>
          </a:xfrm>
          <a:custGeom>
            <a:avLst/>
            <a:gdLst>
              <a:gd name="connsiteX0" fmla="*/ 0 w 10515600"/>
              <a:gd name="connsiteY0" fmla="*/ 0 h 5416094"/>
              <a:gd name="connsiteX1" fmla="*/ 552069 w 10515600"/>
              <a:gd name="connsiteY1" fmla="*/ 0 h 5416094"/>
              <a:gd name="connsiteX2" fmla="*/ 893826 w 10515600"/>
              <a:gd name="connsiteY2" fmla="*/ 0 h 5416094"/>
              <a:gd name="connsiteX3" fmla="*/ 1761363 w 10515600"/>
              <a:gd name="connsiteY3" fmla="*/ 0 h 5416094"/>
              <a:gd name="connsiteX4" fmla="*/ 2313432 w 10515600"/>
              <a:gd name="connsiteY4" fmla="*/ 0 h 5416094"/>
              <a:gd name="connsiteX5" fmla="*/ 2865501 w 10515600"/>
              <a:gd name="connsiteY5" fmla="*/ 0 h 5416094"/>
              <a:gd name="connsiteX6" fmla="*/ 3733038 w 10515600"/>
              <a:gd name="connsiteY6" fmla="*/ 0 h 5416094"/>
              <a:gd name="connsiteX7" fmla="*/ 4179951 w 10515600"/>
              <a:gd name="connsiteY7" fmla="*/ 0 h 5416094"/>
              <a:gd name="connsiteX8" fmla="*/ 5047488 w 10515600"/>
              <a:gd name="connsiteY8" fmla="*/ 0 h 5416094"/>
              <a:gd name="connsiteX9" fmla="*/ 5915025 w 10515600"/>
              <a:gd name="connsiteY9" fmla="*/ 0 h 5416094"/>
              <a:gd name="connsiteX10" fmla="*/ 6572250 w 10515600"/>
              <a:gd name="connsiteY10" fmla="*/ 0 h 5416094"/>
              <a:gd name="connsiteX11" fmla="*/ 7439787 w 10515600"/>
              <a:gd name="connsiteY11" fmla="*/ 0 h 5416094"/>
              <a:gd name="connsiteX12" fmla="*/ 7991856 w 10515600"/>
              <a:gd name="connsiteY12" fmla="*/ 0 h 5416094"/>
              <a:gd name="connsiteX13" fmla="*/ 8543925 w 10515600"/>
              <a:gd name="connsiteY13" fmla="*/ 0 h 5416094"/>
              <a:gd name="connsiteX14" fmla="*/ 9306306 w 10515600"/>
              <a:gd name="connsiteY14" fmla="*/ 0 h 5416094"/>
              <a:gd name="connsiteX15" fmla="*/ 9858375 w 10515600"/>
              <a:gd name="connsiteY15" fmla="*/ 0 h 5416094"/>
              <a:gd name="connsiteX16" fmla="*/ 10515600 w 10515600"/>
              <a:gd name="connsiteY16" fmla="*/ 0 h 5416094"/>
              <a:gd name="connsiteX17" fmla="*/ 10515600 w 10515600"/>
              <a:gd name="connsiteY17" fmla="*/ 785334 h 5416094"/>
              <a:gd name="connsiteX18" fmla="*/ 10515600 w 10515600"/>
              <a:gd name="connsiteY18" fmla="*/ 1516506 h 5416094"/>
              <a:gd name="connsiteX19" fmla="*/ 10515600 w 10515600"/>
              <a:gd name="connsiteY19" fmla="*/ 2247679 h 5416094"/>
              <a:gd name="connsiteX20" fmla="*/ 10515600 w 10515600"/>
              <a:gd name="connsiteY20" fmla="*/ 2762208 h 5416094"/>
              <a:gd name="connsiteX21" fmla="*/ 10515600 w 10515600"/>
              <a:gd name="connsiteY21" fmla="*/ 3330898 h 5416094"/>
              <a:gd name="connsiteX22" fmla="*/ 10515600 w 10515600"/>
              <a:gd name="connsiteY22" fmla="*/ 4062071 h 5416094"/>
              <a:gd name="connsiteX23" fmla="*/ 10515600 w 10515600"/>
              <a:gd name="connsiteY23" fmla="*/ 4684921 h 5416094"/>
              <a:gd name="connsiteX24" fmla="*/ 10515600 w 10515600"/>
              <a:gd name="connsiteY24" fmla="*/ 5416094 h 5416094"/>
              <a:gd name="connsiteX25" fmla="*/ 9753219 w 10515600"/>
              <a:gd name="connsiteY25" fmla="*/ 5416094 h 5416094"/>
              <a:gd name="connsiteX26" fmla="*/ 9411462 w 10515600"/>
              <a:gd name="connsiteY26" fmla="*/ 5416094 h 5416094"/>
              <a:gd name="connsiteX27" fmla="*/ 8754237 w 10515600"/>
              <a:gd name="connsiteY27" fmla="*/ 5416094 h 5416094"/>
              <a:gd name="connsiteX28" fmla="*/ 8307324 w 10515600"/>
              <a:gd name="connsiteY28" fmla="*/ 5416094 h 5416094"/>
              <a:gd name="connsiteX29" fmla="*/ 7544943 w 10515600"/>
              <a:gd name="connsiteY29" fmla="*/ 5416094 h 5416094"/>
              <a:gd name="connsiteX30" fmla="*/ 7098030 w 10515600"/>
              <a:gd name="connsiteY30" fmla="*/ 5416094 h 5416094"/>
              <a:gd name="connsiteX31" fmla="*/ 6335649 w 10515600"/>
              <a:gd name="connsiteY31" fmla="*/ 5416094 h 5416094"/>
              <a:gd name="connsiteX32" fmla="*/ 5993892 w 10515600"/>
              <a:gd name="connsiteY32" fmla="*/ 5416094 h 5416094"/>
              <a:gd name="connsiteX33" fmla="*/ 5231511 w 10515600"/>
              <a:gd name="connsiteY33" fmla="*/ 5416094 h 5416094"/>
              <a:gd name="connsiteX34" fmla="*/ 4784598 w 10515600"/>
              <a:gd name="connsiteY34" fmla="*/ 5416094 h 5416094"/>
              <a:gd name="connsiteX35" fmla="*/ 4442841 w 10515600"/>
              <a:gd name="connsiteY35" fmla="*/ 5416094 h 5416094"/>
              <a:gd name="connsiteX36" fmla="*/ 3995928 w 10515600"/>
              <a:gd name="connsiteY36" fmla="*/ 5416094 h 5416094"/>
              <a:gd name="connsiteX37" fmla="*/ 3233547 w 10515600"/>
              <a:gd name="connsiteY37" fmla="*/ 5416094 h 5416094"/>
              <a:gd name="connsiteX38" fmla="*/ 2786634 w 10515600"/>
              <a:gd name="connsiteY38" fmla="*/ 5416094 h 5416094"/>
              <a:gd name="connsiteX39" fmla="*/ 2444877 w 10515600"/>
              <a:gd name="connsiteY39" fmla="*/ 5416094 h 5416094"/>
              <a:gd name="connsiteX40" fmla="*/ 1997964 w 10515600"/>
              <a:gd name="connsiteY40" fmla="*/ 5416094 h 5416094"/>
              <a:gd name="connsiteX41" fmla="*/ 1445895 w 10515600"/>
              <a:gd name="connsiteY41" fmla="*/ 5416094 h 5416094"/>
              <a:gd name="connsiteX42" fmla="*/ 788670 w 10515600"/>
              <a:gd name="connsiteY42" fmla="*/ 5416094 h 5416094"/>
              <a:gd name="connsiteX43" fmla="*/ 0 w 10515600"/>
              <a:gd name="connsiteY43" fmla="*/ 5416094 h 5416094"/>
              <a:gd name="connsiteX44" fmla="*/ 0 w 10515600"/>
              <a:gd name="connsiteY44" fmla="*/ 4630760 h 5416094"/>
              <a:gd name="connsiteX45" fmla="*/ 0 w 10515600"/>
              <a:gd name="connsiteY45" fmla="*/ 3953749 h 5416094"/>
              <a:gd name="connsiteX46" fmla="*/ 0 w 10515600"/>
              <a:gd name="connsiteY46" fmla="*/ 3276737 h 5416094"/>
              <a:gd name="connsiteX47" fmla="*/ 0 w 10515600"/>
              <a:gd name="connsiteY47" fmla="*/ 2599725 h 5416094"/>
              <a:gd name="connsiteX48" fmla="*/ 0 w 10515600"/>
              <a:gd name="connsiteY48" fmla="*/ 1922713 h 5416094"/>
              <a:gd name="connsiteX49" fmla="*/ 0 w 10515600"/>
              <a:gd name="connsiteY49" fmla="*/ 1299863 h 5416094"/>
              <a:gd name="connsiteX50" fmla="*/ 0 w 10515600"/>
              <a:gd name="connsiteY50" fmla="*/ 0 h 5416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0515600" h="5416094" extrusionOk="0">
                <a:moveTo>
                  <a:pt x="0" y="0"/>
                </a:moveTo>
                <a:cubicBezTo>
                  <a:pt x="230793" y="14353"/>
                  <a:pt x="332416" y="21392"/>
                  <a:pt x="552069" y="0"/>
                </a:cubicBezTo>
                <a:cubicBezTo>
                  <a:pt x="771722" y="-21392"/>
                  <a:pt x="761737" y="-14337"/>
                  <a:pt x="893826" y="0"/>
                </a:cubicBezTo>
                <a:cubicBezTo>
                  <a:pt x="1025915" y="14337"/>
                  <a:pt x="1441584" y="-15498"/>
                  <a:pt x="1761363" y="0"/>
                </a:cubicBezTo>
                <a:cubicBezTo>
                  <a:pt x="2081142" y="15498"/>
                  <a:pt x="2111503" y="7278"/>
                  <a:pt x="2313432" y="0"/>
                </a:cubicBezTo>
                <a:cubicBezTo>
                  <a:pt x="2515361" y="-7278"/>
                  <a:pt x="2743584" y="-17845"/>
                  <a:pt x="2865501" y="0"/>
                </a:cubicBezTo>
                <a:cubicBezTo>
                  <a:pt x="2987418" y="17845"/>
                  <a:pt x="3345183" y="8208"/>
                  <a:pt x="3733038" y="0"/>
                </a:cubicBezTo>
                <a:cubicBezTo>
                  <a:pt x="4120893" y="-8208"/>
                  <a:pt x="4009066" y="-3159"/>
                  <a:pt x="4179951" y="0"/>
                </a:cubicBezTo>
                <a:cubicBezTo>
                  <a:pt x="4350836" y="3159"/>
                  <a:pt x="4735020" y="17517"/>
                  <a:pt x="5047488" y="0"/>
                </a:cubicBezTo>
                <a:cubicBezTo>
                  <a:pt x="5359956" y="-17517"/>
                  <a:pt x="5662148" y="-17777"/>
                  <a:pt x="5915025" y="0"/>
                </a:cubicBezTo>
                <a:cubicBezTo>
                  <a:pt x="6167902" y="17777"/>
                  <a:pt x="6308797" y="30350"/>
                  <a:pt x="6572250" y="0"/>
                </a:cubicBezTo>
                <a:cubicBezTo>
                  <a:pt x="6835703" y="-30350"/>
                  <a:pt x="7107419" y="-9627"/>
                  <a:pt x="7439787" y="0"/>
                </a:cubicBezTo>
                <a:cubicBezTo>
                  <a:pt x="7772155" y="9627"/>
                  <a:pt x="7844034" y="-9098"/>
                  <a:pt x="7991856" y="0"/>
                </a:cubicBezTo>
                <a:cubicBezTo>
                  <a:pt x="8139678" y="9098"/>
                  <a:pt x="8289889" y="-20239"/>
                  <a:pt x="8543925" y="0"/>
                </a:cubicBezTo>
                <a:cubicBezTo>
                  <a:pt x="8797961" y="20239"/>
                  <a:pt x="8994198" y="29575"/>
                  <a:pt x="9306306" y="0"/>
                </a:cubicBezTo>
                <a:cubicBezTo>
                  <a:pt x="9618414" y="-29575"/>
                  <a:pt x="9739118" y="-23835"/>
                  <a:pt x="9858375" y="0"/>
                </a:cubicBezTo>
                <a:cubicBezTo>
                  <a:pt x="9977632" y="23835"/>
                  <a:pt x="10370488" y="-4069"/>
                  <a:pt x="10515600" y="0"/>
                </a:cubicBezTo>
                <a:cubicBezTo>
                  <a:pt x="10524919" y="196329"/>
                  <a:pt x="10549062" y="488432"/>
                  <a:pt x="10515600" y="785334"/>
                </a:cubicBezTo>
                <a:cubicBezTo>
                  <a:pt x="10482138" y="1082236"/>
                  <a:pt x="10536385" y="1323726"/>
                  <a:pt x="10515600" y="1516506"/>
                </a:cubicBezTo>
                <a:cubicBezTo>
                  <a:pt x="10494815" y="1709286"/>
                  <a:pt x="10546328" y="2097632"/>
                  <a:pt x="10515600" y="2247679"/>
                </a:cubicBezTo>
                <a:cubicBezTo>
                  <a:pt x="10484872" y="2397726"/>
                  <a:pt x="10491771" y="2577292"/>
                  <a:pt x="10515600" y="2762208"/>
                </a:cubicBezTo>
                <a:cubicBezTo>
                  <a:pt x="10539429" y="2947124"/>
                  <a:pt x="10511007" y="3105736"/>
                  <a:pt x="10515600" y="3330898"/>
                </a:cubicBezTo>
                <a:cubicBezTo>
                  <a:pt x="10520194" y="3556060"/>
                  <a:pt x="10497393" y="3882611"/>
                  <a:pt x="10515600" y="4062071"/>
                </a:cubicBezTo>
                <a:cubicBezTo>
                  <a:pt x="10533807" y="4241531"/>
                  <a:pt x="10544791" y="4505155"/>
                  <a:pt x="10515600" y="4684921"/>
                </a:cubicBezTo>
                <a:cubicBezTo>
                  <a:pt x="10486410" y="4864687"/>
                  <a:pt x="10497356" y="5246484"/>
                  <a:pt x="10515600" y="5416094"/>
                </a:cubicBezTo>
                <a:cubicBezTo>
                  <a:pt x="10245623" y="5445692"/>
                  <a:pt x="10029676" y="5415505"/>
                  <a:pt x="9753219" y="5416094"/>
                </a:cubicBezTo>
                <a:cubicBezTo>
                  <a:pt x="9476762" y="5416683"/>
                  <a:pt x="9553148" y="5422760"/>
                  <a:pt x="9411462" y="5416094"/>
                </a:cubicBezTo>
                <a:cubicBezTo>
                  <a:pt x="9269776" y="5409428"/>
                  <a:pt x="8927709" y="5385012"/>
                  <a:pt x="8754237" y="5416094"/>
                </a:cubicBezTo>
                <a:cubicBezTo>
                  <a:pt x="8580766" y="5447176"/>
                  <a:pt x="8413264" y="5410024"/>
                  <a:pt x="8307324" y="5416094"/>
                </a:cubicBezTo>
                <a:cubicBezTo>
                  <a:pt x="8201384" y="5422164"/>
                  <a:pt x="7912690" y="5421686"/>
                  <a:pt x="7544943" y="5416094"/>
                </a:cubicBezTo>
                <a:cubicBezTo>
                  <a:pt x="7177196" y="5410502"/>
                  <a:pt x="7304235" y="5418502"/>
                  <a:pt x="7098030" y="5416094"/>
                </a:cubicBezTo>
                <a:cubicBezTo>
                  <a:pt x="6891825" y="5413686"/>
                  <a:pt x="6541479" y="5434609"/>
                  <a:pt x="6335649" y="5416094"/>
                </a:cubicBezTo>
                <a:cubicBezTo>
                  <a:pt x="6129819" y="5397579"/>
                  <a:pt x="6106541" y="5402791"/>
                  <a:pt x="5993892" y="5416094"/>
                </a:cubicBezTo>
                <a:cubicBezTo>
                  <a:pt x="5881243" y="5429397"/>
                  <a:pt x="5545248" y="5437743"/>
                  <a:pt x="5231511" y="5416094"/>
                </a:cubicBezTo>
                <a:cubicBezTo>
                  <a:pt x="4917774" y="5394445"/>
                  <a:pt x="4963237" y="5426599"/>
                  <a:pt x="4784598" y="5416094"/>
                </a:cubicBezTo>
                <a:cubicBezTo>
                  <a:pt x="4605959" y="5405589"/>
                  <a:pt x="4605904" y="5406658"/>
                  <a:pt x="4442841" y="5416094"/>
                </a:cubicBezTo>
                <a:cubicBezTo>
                  <a:pt x="4279778" y="5425530"/>
                  <a:pt x="4177180" y="5426138"/>
                  <a:pt x="3995928" y="5416094"/>
                </a:cubicBezTo>
                <a:cubicBezTo>
                  <a:pt x="3814676" y="5406050"/>
                  <a:pt x="3516440" y="5429234"/>
                  <a:pt x="3233547" y="5416094"/>
                </a:cubicBezTo>
                <a:cubicBezTo>
                  <a:pt x="2950654" y="5402954"/>
                  <a:pt x="2884354" y="5436103"/>
                  <a:pt x="2786634" y="5416094"/>
                </a:cubicBezTo>
                <a:cubicBezTo>
                  <a:pt x="2688914" y="5396085"/>
                  <a:pt x="2522958" y="5423232"/>
                  <a:pt x="2444877" y="5416094"/>
                </a:cubicBezTo>
                <a:cubicBezTo>
                  <a:pt x="2366796" y="5408956"/>
                  <a:pt x="2104768" y="5395479"/>
                  <a:pt x="1997964" y="5416094"/>
                </a:cubicBezTo>
                <a:cubicBezTo>
                  <a:pt x="1891160" y="5436709"/>
                  <a:pt x="1573016" y="5412376"/>
                  <a:pt x="1445895" y="5416094"/>
                </a:cubicBezTo>
                <a:cubicBezTo>
                  <a:pt x="1318774" y="5419812"/>
                  <a:pt x="986443" y="5400529"/>
                  <a:pt x="788670" y="5416094"/>
                </a:cubicBezTo>
                <a:cubicBezTo>
                  <a:pt x="590897" y="5431659"/>
                  <a:pt x="363709" y="5381266"/>
                  <a:pt x="0" y="5416094"/>
                </a:cubicBezTo>
                <a:cubicBezTo>
                  <a:pt x="-22973" y="5218643"/>
                  <a:pt x="-26699" y="5010779"/>
                  <a:pt x="0" y="4630760"/>
                </a:cubicBezTo>
                <a:cubicBezTo>
                  <a:pt x="26699" y="4250741"/>
                  <a:pt x="-15389" y="4196664"/>
                  <a:pt x="0" y="3953749"/>
                </a:cubicBezTo>
                <a:cubicBezTo>
                  <a:pt x="15389" y="3710834"/>
                  <a:pt x="468" y="3611311"/>
                  <a:pt x="0" y="3276737"/>
                </a:cubicBezTo>
                <a:cubicBezTo>
                  <a:pt x="-468" y="2942163"/>
                  <a:pt x="15360" y="2781998"/>
                  <a:pt x="0" y="2599725"/>
                </a:cubicBezTo>
                <a:cubicBezTo>
                  <a:pt x="-15360" y="2417452"/>
                  <a:pt x="14816" y="2100232"/>
                  <a:pt x="0" y="1922713"/>
                </a:cubicBezTo>
                <a:cubicBezTo>
                  <a:pt x="-14816" y="1745194"/>
                  <a:pt x="-24648" y="1604167"/>
                  <a:pt x="0" y="1299863"/>
                </a:cubicBezTo>
                <a:cubicBezTo>
                  <a:pt x="24648" y="995559"/>
                  <a:pt x="2182" y="279525"/>
                  <a:pt x="0" y="0"/>
                </a:cubicBezTo>
                <a:close/>
              </a:path>
            </a:pathLst>
          </a:custGeom>
          <a:noFill/>
          <a:ln w="4762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AEBD8116-1344-01F3-D9EF-FFF789FBB167}"/>
              </a:ext>
            </a:extLst>
          </p:cNvPr>
          <p:cNvSpPr txBox="1"/>
          <p:nvPr/>
        </p:nvSpPr>
        <p:spPr>
          <a:xfrm>
            <a:off x="705854" y="914400"/>
            <a:ext cx="6914146" cy="3072636"/>
          </a:xfrm>
          <a:prstGeom prst="rect">
            <a:avLst/>
          </a:prstGeom>
          <a:noFill/>
        </p:spPr>
        <p:txBody>
          <a:bodyPr wrap="square">
            <a:spAutoFit/>
          </a:bodyPr>
          <a:lstStyle/>
          <a:p>
            <a:pPr marL="199339" marR="2299259" defTabSz="658368">
              <a:spcBef>
                <a:spcPts val="432"/>
              </a:spcBef>
            </a:pPr>
            <a:r>
              <a:rPr lang="en-US" kern="1200" dirty="0" err="1">
                <a:solidFill>
                  <a:srgbClr val="231F20"/>
                </a:solidFill>
                <a:latin typeface="Times New Roman" panose="02020603050405020304" pitchFamily="18" charset="0"/>
                <a:ea typeface="+mn-ea"/>
                <a:cs typeface="+mn-cs"/>
              </a:rPr>
              <a:t>Ìyàndá</a:t>
            </a:r>
            <a:r>
              <a:rPr lang="en-US" kern="1200" dirty="0">
                <a:solidFill>
                  <a:srgbClr val="231F20"/>
                </a:solidFill>
                <a:latin typeface="Times New Roman" panose="02020603050405020304" pitchFamily="18" charset="0"/>
                <a:ea typeface="+mn-ea"/>
                <a:cs typeface="+mn-cs"/>
              </a:rPr>
              <a:t>,</a:t>
            </a:r>
            <a:r>
              <a:rPr lang="en-US" kern="1200" spc="-90" dirty="0">
                <a:solidFill>
                  <a:srgbClr val="231F20"/>
                </a:solidFill>
                <a:latin typeface="Times New Roman" panose="02020603050405020304" pitchFamily="18" charset="0"/>
                <a:ea typeface="+mn-ea"/>
                <a:cs typeface="+mn-cs"/>
              </a:rPr>
              <a:t> </a:t>
            </a:r>
            <a:r>
              <a:rPr lang="en-US" kern="1200" dirty="0" err="1">
                <a:solidFill>
                  <a:srgbClr val="231F20"/>
                </a:solidFill>
                <a:latin typeface="Times New Roman" panose="02020603050405020304" pitchFamily="18" charset="0"/>
                <a:ea typeface="+mn-ea"/>
                <a:cs typeface="+mn-cs"/>
              </a:rPr>
              <a:t>Ìyàndilẹ</a:t>
            </a:r>
            <a:r>
              <a:rPr lang="en-US" kern="1200" dirty="0">
                <a:solidFill>
                  <a:srgbClr val="231F20"/>
                </a:solidFill>
                <a:latin typeface="Times New Roman" panose="02020603050405020304" pitchFamily="18" charset="0"/>
                <a:ea typeface="+mn-ea"/>
                <a:cs typeface="+mn-cs"/>
              </a:rPr>
              <a:t>́ </a:t>
            </a:r>
          </a:p>
          <a:p>
            <a:pPr marL="199339" marR="2299259" defTabSz="658368">
              <a:spcBef>
                <a:spcPts val="432"/>
              </a:spcBef>
            </a:pPr>
            <a:r>
              <a:rPr lang="en-US" kern="1200" dirty="0">
                <a:solidFill>
                  <a:srgbClr val="231F20"/>
                </a:solidFill>
                <a:latin typeface="Times New Roman" panose="02020603050405020304" pitchFamily="18" charset="0"/>
                <a:ea typeface="+mn-ea"/>
                <a:cs typeface="+mn-cs"/>
              </a:rPr>
              <a:t>A</a:t>
            </a:r>
            <a:r>
              <a:rPr lang="en-US" kern="1200" spc="-137" dirty="0">
                <a:solidFill>
                  <a:srgbClr val="231F20"/>
                </a:solidFill>
                <a:latin typeface="Times New Roman" panose="02020603050405020304" pitchFamily="18" charset="0"/>
                <a:ea typeface="+mn-ea"/>
                <a:cs typeface="+mn-cs"/>
              </a:rPr>
              <a:t> </a:t>
            </a:r>
            <a:r>
              <a:rPr lang="en-US" kern="1200" dirty="0" err="1">
                <a:solidFill>
                  <a:srgbClr val="231F20"/>
                </a:solidFill>
                <a:latin typeface="Times New Roman" panose="02020603050405020304" pitchFamily="18" charset="0"/>
                <a:ea typeface="+mn-ea"/>
                <a:cs typeface="+mn-cs"/>
              </a:rPr>
              <a:t>díáfúnAbuké</a:t>
            </a:r>
            <a:r>
              <a:rPr lang="en-US" kern="1200" dirty="0">
                <a:solidFill>
                  <a:srgbClr val="231F20"/>
                </a:solidFill>
                <a:latin typeface="Times New Roman" panose="02020603050405020304" pitchFamily="18" charset="0"/>
                <a:ea typeface="+mn-ea"/>
                <a:cs typeface="+mn-cs"/>
              </a:rPr>
              <a:t> </a:t>
            </a:r>
          </a:p>
          <a:p>
            <a:pPr marL="199339" marR="2299259" defTabSz="658368">
              <a:spcBef>
                <a:spcPts val="432"/>
              </a:spcBef>
            </a:pPr>
            <a:r>
              <a:rPr lang="en-US" kern="1200" dirty="0">
                <a:solidFill>
                  <a:srgbClr val="231F20"/>
                </a:solidFill>
                <a:latin typeface="Times New Roman" panose="02020603050405020304" pitchFamily="18" charset="0"/>
                <a:ea typeface="+mn-ea"/>
                <a:cs typeface="+mn-cs"/>
              </a:rPr>
              <a:t>A</a:t>
            </a:r>
            <a:r>
              <a:rPr lang="en-US" kern="1200" spc="-137" dirty="0">
                <a:solidFill>
                  <a:srgbClr val="231F20"/>
                </a:solidFill>
                <a:latin typeface="Times New Roman" panose="02020603050405020304" pitchFamily="18" charset="0"/>
                <a:ea typeface="+mn-ea"/>
                <a:cs typeface="+mn-cs"/>
              </a:rPr>
              <a:t> </a:t>
            </a:r>
            <a:r>
              <a:rPr lang="en-US" kern="1200" dirty="0" err="1">
                <a:solidFill>
                  <a:srgbClr val="231F20"/>
                </a:solidFill>
                <a:latin typeface="Times New Roman" panose="02020603050405020304" pitchFamily="18" charset="0"/>
                <a:ea typeface="+mn-ea"/>
                <a:cs typeface="+mn-cs"/>
              </a:rPr>
              <a:t>bùf'Árọ</a:t>
            </a:r>
            <a:endParaRPr lang="en-GB" kern="1200" dirty="0">
              <a:solidFill>
                <a:schemeClr val="tx1"/>
              </a:solidFill>
              <a:latin typeface="Times New Roman" panose="02020603050405020304" pitchFamily="18" charset="0"/>
              <a:ea typeface="+mn-ea"/>
              <a:cs typeface="+mn-cs"/>
            </a:endParaRPr>
          </a:p>
          <a:p>
            <a:pPr marL="199339" marR="1462583" defTabSz="658368">
              <a:spcBef>
                <a:spcPts val="432"/>
              </a:spcBef>
            </a:pPr>
            <a:r>
              <a:rPr lang="en-US" kern="1200" dirty="0">
                <a:solidFill>
                  <a:srgbClr val="231F20"/>
                </a:solidFill>
                <a:latin typeface="Times New Roman" panose="02020603050405020304" pitchFamily="18" charset="0"/>
                <a:ea typeface="+mn-ea"/>
                <a:cs typeface="+mn-cs"/>
              </a:rPr>
              <a:t>A</a:t>
            </a:r>
            <a:r>
              <a:rPr lang="en-US" kern="1200" spc="-137" dirty="0">
                <a:solidFill>
                  <a:srgbClr val="231F20"/>
                </a:solidFill>
                <a:latin typeface="Times New Roman" panose="02020603050405020304" pitchFamily="18" charset="0"/>
                <a:ea typeface="+mn-ea"/>
                <a:cs typeface="+mn-cs"/>
              </a:rPr>
              <a:t> </a:t>
            </a:r>
            <a:r>
              <a:rPr lang="en-US" kern="1200" dirty="0" err="1">
                <a:solidFill>
                  <a:srgbClr val="231F20"/>
                </a:solidFill>
                <a:latin typeface="Times New Roman" panose="02020603050405020304" pitchFamily="18" charset="0"/>
                <a:ea typeface="+mn-ea"/>
                <a:cs typeface="+mn-cs"/>
              </a:rPr>
              <a:t>bùf'Aràrá</a:t>
            </a:r>
            <a:r>
              <a:rPr lang="en-US" kern="1200" spc="-86" dirty="0">
                <a:solidFill>
                  <a:srgbClr val="231F20"/>
                </a:solidFill>
                <a:latin typeface="Times New Roman" panose="02020603050405020304" pitchFamily="18" charset="0"/>
                <a:ea typeface="+mn-ea"/>
                <a:cs typeface="+mn-cs"/>
              </a:rPr>
              <a:t> </a:t>
            </a:r>
            <a:r>
              <a:rPr lang="en-US" kern="1200" dirty="0">
                <a:solidFill>
                  <a:srgbClr val="231F20"/>
                </a:solidFill>
                <a:latin typeface="Times New Roman" panose="02020603050405020304" pitchFamily="18" charset="0"/>
                <a:ea typeface="+mn-ea"/>
                <a:cs typeface="+mn-cs"/>
              </a:rPr>
              <a:t>a-</a:t>
            </a:r>
            <a:r>
              <a:rPr lang="en-US" kern="1200" dirty="0" err="1">
                <a:solidFill>
                  <a:srgbClr val="231F20"/>
                </a:solidFill>
                <a:latin typeface="Times New Roman" panose="02020603050405020304" pitchFamily="18" charset="0"/>
                <a:ea typeface="+mn-ea"/>
                <a:cs typeface="+mn-cs"/>
              </a:rPr>
              <a:t>borí</a:t>
            </a:r>
            <a:r>
              <a:rPr lang="en-US" kern="1200" dirty="0">
                <a:solidFill>
                  <a:srgbClr val="231F20"/>
                </a:solidFill>
                <a:latin typeface="Times New Roman" panose="02020603050405020304" pitchFamily="18" charset="0"/>
                <a:ea typeface="+mn-ea"/>
                <a:cs typeface="+mn-cs"/>
              </a:rPr>
              <a:t>-</a:t>
            </a:r>
            <a:r>
              <a:rPr lang="en-US" kern="1200" dirty="0" err="1">
                <a:solidFill>
                  <a:srgbClr val="231F20"/>
                </a:solidFill>
                <a:latin typeface="Times New Roman" panose="02020603050405020304" pitchFamily="18" charset="0"/>
                <a:ea typeface="+mn-ea"/>
                <a:cs typeface="+mn-cs"/>
              </a:rPr>
              <a:t>pàtàkó</a:t>
            </a:r>
            <a:r>
              <a:rPr lang="en-US" kern="1200" dirty="0">
                <a:solidFill>
                  <a:srgbClr val="231F20"/>
                </a:solidFill>
                <a:latin typeface="Times New Roman" panose="02020603050405020304" pitchFamily="18" charset="0"/>
                <a:ea typeface="+mn-ea"/>
                <a:cs typeface="+mn-cs"/>
              </a:rPr>
              <a:t>,</a:t>
            </a:r>
            <a:r>
              <a:rPr lang="en-US" kern="1200" spc="-90" dirty="0">
                <a:solidFill>
                  <a:srgbClr val="231F20"/>
                </a:solidFill>
                <a:latin typeface="Times New Roman" panose="02020603050405020304" pitchFamily="18" charset="0"/>
                <a:ea typeface="+mn-ea"/>
                <a:cs typeface="+mn-cs"/>
              </a:rPr>
              <a:t> </a:t>
            </a:r>
            <a:r>
              <a:rPr lang="en-US" kern="1200" dirty="0" err="1">
                <a:solidFill>
                  <a:srgbClr val="231F20"/>
                </a:solidFill>
                <a:latin typeface="Times New Roman" panose="02020603050405020304" pitchFamily="18" charset="0"/>
                <a:ea typeface="+mn-ea"/>
                <a:cs typeface="+mn-cs"/>
              </a:rPr>
              <a:t>òun</a:t>
            </a:r>
            <a:r>
              <a:rPr lang="en-US" kern="1200" spc="-86" dirty="0">
                <a:solidFill>
                  <a:srgbClr val="231F20"/>
                </a:solidFill>
                <a:latin typeface="Times New Roman" panose="02020603050405020304" pitchFamily="18" charset="0"/>
                <a:ea typeface="+mn-ea"/>
                <a:cs typeface="+mn-cs"/>
              </a:rPr>
              <a:t> </a:t>
            </a:r>
            <a:r>
              <a:rPr lang="en-US" kern="1200" dirty="0" err="1">
                <a:solidFill>
                  <a:srgbClr val="231F20"/>
                </a:solidFill>
                <a:latin typeface="Times New Roman" panose="02020603050405020304" pitchFamily="18" charset="0"/>
                <a:ea typeface="+mn-ea"/>
                <a:cs typeface="+mn-cs"/>
              </a:rPr>
              <a:t>Àfín</a:t>
            </a:r>
            <a:endParaRPr lang="en-US" kern="1200" dirty="0">
              <a:solidFill>
                <a:srgbClr val="231F20"/>
              </a:solidFill>
              <a:latin typeface="Times New Roman" panose="02020603050405020304" pitchFamily="18" charset="0"/>
              <a:ea typeface="+mn-ea"/>
              <a:cs typeface="+mn-cs"/>
            </a:endParaRPr>
          </a:p>
          <a:p>
            <a:pPr marL="199339" marR="1462583" defTabSz="658368">
              <a:spcBef>
                <a:spcPts val="432"/>
              </a:spcBef>
            </a:pPr>
            <a:r>
              <a:rPr lang="en-US" kern="1200" dirty="0" err="1">
                <a:solidFill>
                  <a:srgbClr val="231F20"/>
                </a:solidFill>
                <a:latin typeface="Times New Roman" panose="02020603050405020304" pitchFamily="18" charset="0"/>
                <a:ea typeface="+mn-ea"/>
                <a:cs typeface="+mn-cs"/>
              </a:rPr>
              <a:t>Tí</a:t>
            </a:r>
            <a:r>
              <a:rPr lang="en-US" kern="1200" dirty="0">
                <a:solidFill>
                  <a:srgbClr val="231F20"/>
                </a:solidFill>
                <a:latin typeface="Times New Roman" panose="02020603050405020304" pitchFamily="18" charset="0"/>
                <a:ea typeface="+mn-ea"/>
                <a:cs typeface="+mn-cs"/>
              </a:rPr>
              <a:t> </a:t>
            </a:r>
            <a:r>
              <a:rPr lang="en-US" kern="1200" dirty="0" err="1">
                <a:solidFill>
                  <a:srgbClr val="231F20"/>
                </a:solidFill>
                <a:latin typeface="Times New Roman" panose="02020603050405020304" pitchFamily="18" charset="0"/>
                <a:ea typeface="+mn-ea"/>
                <a:cs typeface="+mn-cs"/>
              </a:rPr>
              <a:t>wọ</a:t>
            </a:r>
            <a:r>
              <a:rPr lang="en-US" kern="1200" dirty="0">
                <a:solidFill>
                  <a:srgbClr val="231F20"/>
                </a:solidFill>
                <a:latin typeface="Times New Roman" panose="02020603050405020304" pitchFamily="18" charset="0"/>
                <a:ea typeface="+mn-ea"/>
                <a:cs typeface="+mn-cs"/>
              </a:rPr>
              <a:t> ́</a:t>
            </a:r>
            <a:r>
              <a:rPr lang="en-US" kern="1200" dirty="0" err="1">
                <a:solidFill>
                  <a:srgbClr val="231F20"/>
                </a:solidFill>
                <a:latin typeface="Times New Roman" panose="02020603050405020304" pitchFamily="18" charset="0"/>
                <a:ea typeface="+mn-ea"/>
                <a:cs typeface="+mn-cs"/>
              </a:rPr>
              <a:t>nṣe</a:t>
            </a:r>
            <a:r>
              <a:rPr lang="en-US" kern="1200" dirty="0">
                <a:solidFill>
                  <a:srgbClr val="231F20"/>
                </a:solidFill>
                <a:latin typeface="Times New Roman" panose="02020603050405020304" pitchFamily="18" charset="0"/>
                <a:ea typeface="+mn-ea"/>
                <a:cs typeface="+mn-cs"/>
              </a:rPr>
              <a:t> </a:t>
            </a:r>
            <a:r>
              <a:rPr lang="en-US" kern="1200" dirty="0" err="1">
                <a:solidFill>
                  <a:srgbClr val="231F20"/>
                </a:solidFill>
                <a:latin typeface="Times New Roman" panose="02020603050405020304" pitchFamily="18" charset="0"/>
                <a:ea typeface="+mn-ea"/>
                <a:cs typeface="+mn-cs"/>
              </a:rPr>
              <a:t>wọléwọ̀de</a:t>
            </a:r>
            <a:r>
              <a:rPr lang="en-US" kern="1200" dirty="0">
                <a:solidFill>
                  <a:srgbClr val="231F20"/>
                </a:solidFill>
                <a:latin typeface="Times New Roman" panose="02020603050405020304" pitchFamily="18" charset="0"/>
                <a:ea typeface="+mn-ea"/>
                <a:cs typeface="+mn-cs"/>
              </a:rPr>
              <a:t> </a:t>
            </a:r>
            <a:r>
              <a:rPr lang="en-US" kern="1200" dirty="0" err="1">
                <a:solidFill>
                  <a:srgbClr val="231F20"/>
                </a:solidFill>
                <a:latin typeface="Times New Roman" panose="02020603050405020304" pitchFamily="18" charset="0"/>
                <a:ea typeface="+mn-ea"/>
                <a:cs typeface="+mn-cs"/>
              </a:rPr>
              <a:t>Òrìṣà</a:t>
            </a:r>
            <a:r>
              <a:rPr lang="en-US" kern="1200" dirty="0">
                <a:solidFill>
                  <a:srgbClr val="231F20"/>
                </a:solidFill>
                <a:latin typeface="Times New Roman" panose="02020603050405020304" pitchFamily="18" charset="0"/>
                <a:ea typeface="+mn-ea"/>
                <a:cs typeface="+mn-cs"/>
              </a:rPr>
              <a:t>…</a:t>
            </a:r>
          </a:p>
          <a:p>
            <a:pPr marL="199339" marR="1462583" defTabSz="658368">
              <a:spcBef>
                <a:spcPts val="432"/>
              </a:spcBef>
            </a:pPr>
            <a:r>
              <a:rPr lang="en-US" kern="1200" dirty="0" err="1">
                <a:solidFill>
                  <a:srgbClr val="231F20"/>
                </a:solidFill>
                <a:latin typeface="Times New Roman" panose="02020603050405020304" pitchFamily="18" charset="0"/>
                <a:ea typeface="+mn-ea"/>
                <a:cs typeface="+mn-cs"/>
              </a:rPr>
              <a:t>Ìyàndá</a:t>
            </a:r>
            <a:r>
              <a:rPr lang="en-US" kern="1200" dirty="0">
                <a:solidFill>
                  <a:srgbClr val="231F20"/>
                </a:solidFill>
                <a:latin typeface="Times New Roman" panose="02020603050405020304" pitchFamily="18" charset="0"/>
                <a:ea typeface="+mn-ea"/>
                <a:cs typeface="+mn-cs"/>
              </a:rPr>
              <a:t>,</a:t>
            </a:r>
            <a:r>
              <a:rPr lang="en-US" kern="1200" spc="-90" dirty="0">
                <a:solidFill>
                  <a:srgbClr val="231F20"/>
                </a:solidFill>
                <a:latin typeface="Times New Roman" panose="02020603050405020304" pitchFamily="18" charset="0"/>
                <a:ea typeface="+mn-ea"/>
                <a:cs typeface="+mn-cs"/>
              </a:rPr>
              <a:t> </a:t>
            </a:r>
            <a:r>
              <a:rPr lang="en-US" kern="1200" dirty="0" err="1">
                <a:solidFill>
                  <a:srgbClr val="231F20"/>
                </a:solidFill>
                <a:latin typeface="Times New Roman" panose="02020603050405020304" pitchFamily="18" charset="0"/>
                <a:ea typeface="+mn-ea"/>
                <a:cs typeface="+mn-cs"/>
              </a:rPr>
              <a:t>Ìyàndilẹ</a:t>
            </a:r>
            <a:r>
              <a:rPr lang="en-US" kern="1200" dirty="0">
                <a:solidFill>
                  <a:srgbClr val="231F20"/>
                </a:solidFill>
                <a:latin typeface="Times New Roman" panose="02020603050405020304" pitchFamily="18" charset="0"/>
                <a:ea typeface="+mn-ea"/>
                <a:cs typeface="+mn-cs"/>
              </a:rPr>
              <a:t>́</a:t>
            </a:r>
            <a:endParaRPr lang="en-GB" kern="1200" dirty="0">
              <a:solidFill>
                <a:schemeClr val="tx1"/>
              </a:solidFill>
              <a:latin typeface="Times New Roman" panose="02020603050405020304" pitchFamily="18" charset="0"/>
              <a:ea typeface="+mn-ea"/>
              <a:cs typeface="+mn-cs"/>
            </a:endParaRPr>
          </a:p>
          <a:p>
            <a:pPr marL="199339" marR="1223924" defTabSz="658368">
              <a:spcBef>
                <a:spcPts val="600"/>
              </a:spcBef>
            </a:pPr>
            <a:r>
              <a:rPr lang="en-US" kern="1200" dirty="0">
                <a:solidFill>
                  <a:srgbClr val="231F20"/>
                </a:solidFill>
                <a:latin typeface="Times New Roman" panose="02020603050405020304" pitchFamily="18" charset="0"/>
                <a:ea typeface="+mn-ea"/>
                <a:cs typeface="+mn-cs"/>
              </a:rPr>
              <a:t>(Undertook</a:t>
            </a:r>
            <a:r>
              <a:rPr lang="en-US" kern="1200" spc="-90" dirty="0">
                <a:solidFill>
                  <a:srgbClr val="231F20"/>
                </a:solidFill>
                <a:latin typeface="Times New Roman" panose="02020603050405020304" pitchFamily="18" charset="0"/>
                <a:ea typeface="+mn-ea"/>
                <a:cs typeface="+mn-cs"/>
              </a:rPr>
              <a:t> </a:t>
            </a:r>
            <a:r>
              <a:rPr lang="en-US" kern="1200" dirty="0">
                <a:solidFill>
                  <a:srgbClr val="231F20"/>
                </a:solidFill>
                <a:latin typeface="Times New Roman" panose="02020603050405020304" pitchFamily="18" charset="0"/>
                <a:ea typeface="+mn-ea"/>
                <a:cs typeface="+mn-cs"/>
              </a:rPr>
              <a:t>divination</a:t>
            </a:r>
            <a:r>
              <a:rPr lang="en-US" kern="1200" spc="-90" dirty="0">
                <a:solidFill>
                  <a:srgbClr val="231F20"/>
                </a:solidFill>
                <a:latin typeface="Times New Roman" panose="02020603050405020304" pitchFamily="18" charset="0"/>
                <a:ea typeface="+mn-ea"/>
                <a:cs typeface="+mn-cs"/>
              </a:rPr>
              <a:t> </a:t>
            </a:r>
            <a:r>
              <a:rPr lang="en-US" kern="1200" dirty="0">
                <a:solidFill>
                  <a:srgbClr val="231F20"/>
                </a:solidFill>
                <a:latin typeface="Times New Roman" panose="02020603050405020304" pitchFamily="18" charset="0"/>
                <a:ea typeface="+mn-ea"/>
                <a:cs typeface="+mn-cs"/>
              </a:rPr>
              <a:t>for</a:t>
            </a:r>
            <a:r>
              <a:rPr lang="en-US" kern="1200" spc="-86" dirty="0">
                <a:solidFill>
                  <a:srgbClr val="231F20"/>
                </a:solidFill>
                <a:latin typeface="Times New Roman" panose="02020603050405020304" pitchFamily="18" charset="0"/>
                <a:ea typeface="+mn-ea"/>
                <a:cs typeface="+mn-cs"/>
              </a:rPr>
              <a:t> </a:t>
            </a:r>
            <a:r>
              <a:rPr lang="en-US" kern="1200" dirty="0">
                <a:solidFill>
                  <a:srgbClr val="231F20"/>
                </a:solidFill>
                <a:latin typeface="Times New Roman" panose="02020603050405020304" pitchFamily="18" charset="0"/>
                <a:ea typeface="+mn-ea"/>
                <a:cs typeface="+mn-cs"/>
              </a:rPr>
              <a:t>the</a:t>
            </a:r>
            <a:r>
              <a:rPr lang="en-US" kern="1200" spc="-90" dirty="0">
                <a:solidFill>
                  <a:srgbClr val="231F20"/>
                </a:solidFill>
                <a:latin typeface="Times New Roman" panose="02020603050405020304" pitchFamily="18" charset="0"/>
                <a:ea typeface="+mn-ea"/>
                <a:cs typeface="+mn-cs"/>
              </a:rPr>
              <a:t> </a:t>
            </a:r>
            <a:r>
              <a:rPr lang="en-US" kern="1200" dirty="0">
                <a:solidFill>
                  <a:srgbClr val="231F20"/>
                </a:solidFill>
                <a:latin typeface="Times New Roman" panose="02020603050405020304" pitchFamily="18" charset="0"/>
                <a:ea typeface="+mn-ea"/>
                <a:cs typeface="+mn-cs"/>
              </a:rPr>
              <a:t>Hunchback For</a:t>
            </a:r>
            <a:r>
              <a:rPr lang="en-US" kern="1200" spc="-32" dirty="0">
                <a:solidFill>
                  <a:srgbClr val="231F20"/>
                </a:solidFill>
                <a:latin typeface="Times New Roman" panose="02020603050405020304" pitchFamily="18" charset="0"/>
                <a:ea typeface="+mn-ea"/>
                <a:cs typeface="+mn-cs"/>
              </a:rPr>
              <a:t> </a:t>
            </a:r>
            <a:r>
              <a:rPr lang="en-US" kern="1200" dirty="0">
                <a:solidFill>
                  <a:srgbClr val="231F20"/>
                </a:solidFill>
                <a:latin typeface="Times New Roman" panose="02020603050405020304" pitchFamily="18" charset="0"/>
                <a:ea typeface="+mn-ea"/>
                <a:cs typeface="+mn-cs"/>
              </a:rPr>
              <a:t>the</a:t>
            </a:r>
            <a:r>
              <a:rPr lang="en-US" kern="1200" spc="-36" dirty="0">
                <a:solidFill>
                  <a:srgbClr val="231F20"/>
                </a:solidFill>
                <a:latin typeface="Times New Roman" panose="02020603050405020304" pitchFamily="18" charset="0"/>
                <a:ea typeface="+mn-ea"/>
                <a:cs typeface="+mn-cs"/>
              </a:rPr>
              <a:t> </a:t>
            </a:r>
            <a:r>
              <a:rPr lang="en-US" kern="1200" dirty="0">
                <a:solidFill>
                  <a:srgbClr val="231F20"/>
                </a:solidFill>
                <a:latin typeface="Times New Roman" panose="02020603050405020304" pitchFamily="18" charset="0"/>
                <a:ea typeface="+mn-ea"/>
                <a:cs typeface="+mn-cs"/>
              </a:rPr>
              <a:t>Cripple</a:t>
            </a:r>
          </a:p>
          <a:p>
            <a:pPr marL="199339" defTabSz="658368">
              <a:spcBef>
                <a:spcPts val="600"/>
              </a:spcBef>
            </a:pPr>
            <a:r>
              <a:rPr lang="en-US" kern="1200" spc="-7" dirty="0">
                <a:solidFill>
                  <a:srgbClr val="231F20"/>
                </a:solidFill>
                <a:latin typeface="Times New Roman" panose="02020603050405020304" pitchFamily="18" charset="0"/>
                <a:ea typeface="+mn-ea"/>
                <a:cs typeface="+mn-cs"/>
              </a:rPr>
              <a:t>For</a:t>
            </a:r>
            <a:r>
              <a:rPr lang="en-US" kern="1200" spc="-65" dirty="0">
                <a:solidFill>
                  <a:srgbClr val="231F20"/>
                </a:solidFill>
                <a:latin typeface="Times New Roman" panose="02020603050405020304" pitchFamily="18" charset="0"/>
                <a:ea typeface="+mn-ea"/>
                <a:cs typeface="+mn-cs"/>
              </a:rPr>
              <a:t> </a:t>
            </a:r>
            <a:r>
              <a:rPr lang="en-US" kern="1200" spc="-7" dirty="0">
                <a:solidFill>
                  <a:srgbClr val="231F20"/>
                </a:solidFill>
                <a:latin typeface="Times New Roman" panose="02020603050405020304" pitchFamily="18" charset="0"/>
                <a:ea typeface="+mn-ea"/>
                <a:cs typeface="+mn-cs"/>
              </a:rPr>
              <a:t>the</a:t>
            </a:r>
            <a:r>
              <a:rPr lang="en-US" kern="1200" spc="-65" dirty="0">
                <a:solidFill>
                  <a:srgbClr val="231F20"/>
                </a:solidFill>
                <a:latin typeface="Times New Roman" panose="02020603050405020304" pitchFamily="18" charset="0"/>
                <a:ea typeface="+mn-ea"/>
                <a:cs typeface="+mn-cs"/>
              </a:rPr>
              <a:t> </a:t>
            </a:r>
            <a:r>
              <a:rPr lang="en-US" kern="1200" spc="-7" dirty="0">
                <a:solidFill>
                  <a:srgbClr val="231F20"/>
                </a:solidFill>
                <a:latin typeface="Times New Roman" panose="02020603050405020304" pitchFamily="18" charset="0"/>
                <a:ea typeface="+mn-ea"/>
                <a:cs typeface="+mn-cs"/>
              </a:rPr>
              <a:t>Dwarf</a:t>
            </a:r>
            <a:r>
              <a:rPr lang="en-US" kern="1200" spc="-61" dirty="0">
                <a:solidFill>
                  <a:srgbClr val="231F20"/>
                </a:solidFill>
                <a:latin typeface="Times New Roman" panose="02020603050405020304" pitchFamily="18" charset="0"/>
                <a:ea typeface="+mn-ea"/>
                <a:cs typeface="+mn-cs"/>
              </a:rPr>
              <a:t> </a:t>
            </a:r>
            <a:r>
              <a:rPr lang="en-US" kern="1200" spc="-7" dirty="0">
                <a:solidFill>
                  <a:srgbClr val="231F20"/>
                </a:solidFill>
                <a:latin typeface="Times New Roman" panose="02020603050405020304" pitchFamily="18" charset="0"/>
                <a:ea typeface="+mn-ea"/>
                <a:cs typeface="+mn-cs"/>
              </a:rPr>
              <a:t>with</a:t>
            </a:r>
            <a:r>
              <a:rPr lang="en-US" kern="1200" spc="-65" dirty="0">
                <a:solidFill>
                  <a:srgbClr val="231F20"/>
                </a:solidFill>
                <a:latin typeface="Times New Roman" panose="02020603050405020304" pitchFamily="18" charset="0"/>
                <a:ea typeface="+mn-ea"/>
                <a:cs typeface="+mn-cs"/>
              </a:rPr>
              <a:t> </a:t>
            </a:r>
            <a:r>
              <a:rPr lang="en-US" kern="1200" spc="-7" dirty="0">
                <a:solidFill>
                  <a:srgbClr val="231F20"/>
                </a:solidFill>
                <a:latin typeface="Times New Roman" panose="02020603050405020304" pitchFamily="18" charset="0"/>
                <a:ea typeface="+mn-ea"/>
                <a:cs typeface="+mn-cs"/>
              </a:rPr>
              <a:t>a</a:t>
            </a:r>
            <a:r>
              <a:rPr lang="en-US" kern="1200" spc="-65" dirty="0">
                <a:solidFill>
                  <a:srgbClr val="231F20"/>
                </a:solidFill>
                <a:latin typeface="Times New Roman" panose="02020603050405020304" pitchFamily="18" charset="0"/>
                <a:ea typeface="+mn-ea"/>
                <a:cs typeface="+mn-cs"/>
              </a:rPr>
              <a:t> </a:t>
            </a:r>
            <a:r>
              <a:rPr lang="en-US" kern="1200" spc="-7" dirty="0">
                <a:solidFill>
                  <a:srgbClr val="231F20"/>
                </a:solidFill>
                <a:latin typeface="Times New Roman" panose="02020603050405020304" pitchFamily="18" charset="0"/>
                <a:ea typeface="+mn-ea"/>
                <a:cs typeface="+mn-cs"/>
              </a:rPr>
              <a:t>big</a:t>
            </a:r>
            <a:r>
              <a:rPr lang="en-US" kern="1200" spc="-68" dirty="0">
                <a:solidFill>
                  <a:srgbClr val="231F20"/>
                </a:solidFill>
                <a:latin typeface="Times New Roman" panose="02020603050405020304" pitchFamily="18" charset="0"/>
                <a:ea typeface="+mn-ea"/>
                <a:cs typeface="+mn-cs"/>
              </a:rPr>
              <a:t> </a:t>
            </a:r>
            <a:r>
              <a:rPr lang="en-US" kern="1200" spc="-7" dirty="0">
                <a:solidFill>
                  <a:srgbClr val="231F20"/>
                </a:solidFill>
                <a:latin typeface="Times New Roman" panose="02020603050405020304" pitchFamily="18" charset="0"/>
                <a:ea typeface="+mn-ea"/>
                <a:cs typeface="+mn-cs"/>
              </a:rPr>
              <a:t>head,</a:t>
            </a:r>
            <a:r>
              <a:rPr lang="en-US" kern="1200" spc="-65" dirty="0">
                <a:solidFill>
                  <a:srgbClr val="231F20"/>
                </a:solidFill>
                <a:latin typeface="Times New Roman" panose="02020603050405020304" pitchFamily="18" charset="0"/>
                <a:ea typeface="+mn-ea"/>
                <a:cs typeface="+mn-cs"/>
              </a:rPr>
              <a:t> </a:t>
            </a:r>
            <a:r>
              <a:rPr lang="en-US" kern="1200" spc="-7" dirty="0">
                <a:solidFill>
                  <a:srgbClr val="231F20"/>
                </a:solidFill>
                <a:latin typeface="Times New Roman" panose="02020603050405020304" pitchFamily="18" charset="0"/>
                <a:ea typeface="+mn-ea"/>
                <a:cs typeface="+mn-cs"/>
              </a:rPr>
              <a:t>also</a:t>
            </a:r>
            <a:r>
              <a:rPr lang="en-US" kern="1200" spc="-65" dirty="0">
                <a:solidFill>
                  <a:srgbClr val="231F20"/>
                </a:solidFill>
                <a:latin typeface="Times New Roman" panose="02020603050405020304" pitchFamily="18" charset="0"/>
                <a:ea typeface="+mn-ea"/>
                <a:cs typeface="+mn-cs"/>
              </a:rPr>
              <a:t> </a:t>
            </a:r>
            <a:r>
              <a:rPr lang="en-US" kern="1200" spc="-7" dirty="0">
                <a:solidFill>
                  <a:srgbClr val="231F20"/>
                </a:solidFill>
                <a:latin typeface="Times New Roman" panose="02020603050405020304" pitchFamily="18" charset="0"/>
                <a:ea typeface="+mn-ea"/>
                <a:cs typeface="+mn-cs"/>
              </a:rPr>
              <a:t>the</a:t>
            </a:r>
            <a:r>
              <a:rPr lang="en-US" kern="1200" spc="-122" dirty="0">
                <a:solidFill>
                  <a:srgbClr val="231F20"/>
                </a:solidFill>
                <a:latin typeface="Times New Roman" panose="02020603050405020304" pitchFamily="18" charset="0"/>
                <a:ea typeface="+mn-ea"/>
                <a:cs typeface="+mn-cs"/>
              </a:rPr>
              <a:t> </a:t>
            </a:r>
            <a:r>
              <a:rPr lang="en-US" kern="1200" spc="-7" dirty="0">
                <a:solidFill>
                  <a:srgbClr val="231F20"/>
                </a:solidFill>
                <a:latin typeface="Times New Roman" panose="02020603050405020304" pitchFamily="18" charset="0"/>
                <a:ea typeface="+mn-ea"/>
                <a:cs typeface="+mn-cs"/>
              </a:rPr>
              <a:t>Albino</a:t>
            </a:r>
            <a:endParaRPr lang="en-GB" kern="1200" dirty="0">
              <a:solidFill>
                <a:schemeClr val="tx1"/>
              </a:solidFill>
              <a:latin typeface="Times New Roman" panose="02020603050405020304" pitchFamily="18" charset="0"/>
              <a:ea typeface="+mn-ea"/>
              <a:cs typeface="+mn-cs"/>
            </a:endParaRPr>
          </a:p>
          <a:p>
            <a:pPr marL="227228" algn="just" defTabSz="658368">
              <a:spcBef>
                <a:spcPts val="600"/>
              </a:spcBef>
            </a:pPr>
            <a:r>
              <a:rPr lang="en-US" kern="1200" dirty="0">
                <a:solidFill>
                  <a:srgbClr val="231F20"/>
                </a:solidFill>
                <a:latin typeface="Times New Roman" panose="02020603050405020304" pitchFamily="18" charset="0"/>
                <a:ea typeface="+mn-ea"/>
                <a:cs typeface="+mn-cs"/>
              </a:rPr>
              <a:t>Who</a:t>
            </a:r>
            <a:r>
              <a:rPr lang="en-US" kern="1200" spc="-90" dirty="0">
                <a:solidFill>
                  <a:srgbClr val="231F20"/>
                </a:solidFill>
                <a:latin typeface="Times New Roman" panose="02020603050405020304" pitchFamily="18" charset="0"/>
                <a:ea typeface="+mn-ea"/>
                <a:cs typeface="+mn-cs"/>
              </a:rPr>
              <a:t> </a:t>
            </a:r>
            <a:r>
              <a:rPr lang="en-US" kern="1200" dirty="0">
                <a:solidFill>
                  <a:srgbClr val="231F20"/>
                </a:solidFill>
                <a:latin typeface="Times New Roman" panose="02020603050405020304" pitchFamily="18" charset="0"/>
                <a:ea typeface="+mn-ea"/>
                <a:cs typeface="+mn-cs"/>
              </a:rPr>
              <a:t>were</a:t>
            </a:r>
            <a:r>
              <a:rPr lang="en-US" kern="1200" spc="-90" dirty="0">
                <a:solidFill>
                  <a:srgbClr val="231F20"/>
                </a:solidFill>
                <a:latin typeface="Times New Roman" panose="02020603050405020304" pitchFamily="18" charset="0"/>
                <a:ea typeface="+mn-ea"/>
                <a:cs typeface="+mn-cs"/>
              </a:rPr>
              <a:t> </a:t>
            </a:r>
            <a:r>
              <a:rPr lang="en-US" kern="1200" dirty="0" err="1">
                <a:solidFill>
                  <a:srgbClr val="231F20"/>
                </a:solidFill>
                <a:latin typeface="Times New Roman" panose="02020603050405020304" pitchFamily="18" charset="0"/>
                <a:ea typeface="+mn-ea"/>
                <a:cs typeface="+mn-cs"/>
              </a:rPr>
              <a:t>Òrìṣà-ńlá's</a:t>
            </a:r>
            <a:r>
              <a:rPr lang="en-US" kern="1200" spc="-86" dirty="0">
                <a:solidFill>
                  <a:srgbClr val="231F20"/>
                </a:solidFill>
                <a:latin typeface="Times New Roman" panose="02020603050405020304" pitchFamily="18" charset="0"/>
                <a:ea typeface="+mn-ea"/>
                <a:cs typeface="+mn-cs"/>
              </a:rPr>
              <a:t> </a:t>
            </a:r>
            <a:r>
              <a:rPr lang="en-US" kern="1200" spc="-7" dirty="0">
                <a:solidFill>
                  <a:srgbClr val="231F20"/>
                </a:solidFill>
                <a:latin typeface="Times New Roman" panose="02020603050405020304" pitchFamily="18" charset="0"/>
                <a:ea typeface="+mn-ea"/>
                <a:cs typeface="+mn-cs"/>
              </a:rPr>
              <a:t>companions…)</a:t>
            </a:r>
            <a:endParaRPr lang="en-GB" sz="1800" dirty="0">
              <a:effectLst/>
              <a:latin typeface="Times New Roman" panose="02020603050405020304" pitchFamily="18" charset="0"/>
              <a:ea typeface="Times New Roman" panose="02020603050405020304" pitchFamily="18" charset="0"/>
            </a:endParaRPr>
          </a:p>
        </p:txBody>
      </p:sp>
      <p:sp>
        <p:nvSpPr>
          <p:cNvPr id="6" name="Rectangle 5">
            <a:extLst>
              <a:ext uri="{FF2B5EF4-FFF2-40B4-BE49-F238E27FC236}">
                <a16:creationId xmlns:a16="http://schemas.microsoft.com/office/drawing/2014/main" id="{64DF629D-C53D-4B8B-E041-AC6D9799F72C}"/>
              </a:ext>
            </a:extLst>
          </p:cNvPr>
          <p:cNvSpPr/>
          <p:nvPr/>
        </p:nvSpPr>
        <p:spPr>
          <a:xfrm>
            <a:off x="9036778" y="914400"/>
            <a:ext cx="2127003" cy="496881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57871187-3DF2-2AD3-882C-59A8977DC670}"/>
              </a:ext>
            </a:extLst>
          </p:cNvPr>
          <p:cNvSpPr txBox="1"/>
          <p:nvPr/>
        </p:nvSpPr>
        <p:spPr>
          <a:xfrm>
            <a:off x="838199" y="4180483"/>
            <a:ext cx="9300412" cy="2197525"/>
          </a:xfrm>
          <a:prstGeom prst="rect">
            <a:avLst/>
          </a:prstGeom>
          <a:solidFill>
            <a:schemeClr val="bg1"/>
          </a:solidFill>
          <a:ln>
            <a:noFill/>
          </a:ln>
        </p:spPr>
        <p:txBody>
          <a:bodyPr wrap="square">
            <a:spAutoFit/>
          </a:bodyPr>
          <a:lstStyle/>
          <a:p>
            <a:pPr marL="226771" marR="160477" algn="just" defTabSz="658368">
              <a:lnSpc>
                <a:spcPct val="95000"/>
              </a:lnSpc>
              <a:spcBef>
                <a:spcPts val="950"/>
              </a:spcBef>
            </a:pPr>
            <a:r>
              <a:rPr lang="en-US" sz="2400" kern="1200" dirty="0">
                <a:solidFill>
                  <a:srgbClr val="231F20"/>
                </a:solidFill>
                <a:latin typeface="Times New Roman" panose="02020603050405020304" pitchFamily="18" charset="0"/>
                <a:ea typeface="+mn-ea"/>
                <a:cs typeface="+mn-cs"/>
              </a:rPr>
              <a:t>As a matter of fact, the </a:t>
            </a:r>
            <a:r>
              <a:rPr lang="en-US" sz="2400" kern="1200" dirty="0" err="1">
                <a:solidFill>
                  <a:srgbClr val="231F20"/>
                </a:solidFill>
                <a:latin typeface="Times New Roman" panose="02020603050405020304" pitchFamily="18" charset="0"/>
                <a:ea typeface="+mn-ea"/>
                <a:cs typeface="+mn-cs"/>
              </a:rPr>
              <a:t>Yorùbá</a:t>
            </a:r>
            <a:r>
              <a:rPr lang="en-US" sz="2400" kern="1200" dirty="0">
                <a:solidFill>
                  <a:srgbClr val="231F20"/>
                </a:solidFill>
                <a:latin typeface="Times New Roman" panose="02020603050405020304" pitchFamily="18" charset="0"/>
                <a:ea typeface="+mn-ea"/>
                <a:cs typeface="+mn-cs"/>
              </a:rPr>
              <a:t> language and oral tradition are replete with sayings that establish these individuals as </a:t>
            </a:r>
            <a:r>
              <a:rPr lang="en-US" sz="2400" kern="1200" spc="-7" dirty="0">
                <a:solidFill>
                  <a:srgbClr val="231F20"/>
                </a:solidFill>
                <a:latin typeface="Times New Roman" panose="02020603050405020304" pitchFamily="18" charset="0"/>
                <a:ea typeface="+mn-ea"/>
                <a:cs typeface="+mn-cs"/>
              </a:rPr>
              <a:t>companions</a:t>
            </a:r>
            <a:r>
              <a:rPr lang="en-US" sz="2400" kern="1200" spc="-47" dirty="0">
                <a:solidFill>
                  <a:srgbClr val="231F20"/>
                </a:solidFill>
                <a:latin typeface="Times New Roman" panose="02020603050405020304" pitchFamily="18" charset="0"/>
                <a:ea typeface="+mn-ea"/>
                <a:cs typeface="+mn-cs"/>
              </a:rPr>
              <a:t> </a:t>
            </a:r>
            <a:r>
              <a:rPr lang="en-US" sz="2400" kern="1200" spc="-7" dirty="0">
                <a:solidFill>
                  <a:srgbClr val="231F20"/>
                </a:solidFill>
                <a:latin typeface="Times New Roman" panose="02020603050405020304" pitchFamily="18" charset="0"/>
                <a:ea typeface="+mn-ea"/>
                <a:cs typeface="+mn-cs"/>
              </a:rPr>
              <a:t>of</a:t>
            </a:r>
            <a:r>
              <a:rPr lang="en-US" sz="2400" kern="1200" spc="-36" dirty="0">
                <a:solidFill>
                  <a:srgbClr val="231F20"/>
                </a:solidFill>
                <a:latin typeface="Times New Roman" panose="02020603050405020304" pitchFamily="18" charset="0"/>
                <a:ea typeface="+mn-ea"/>
                <a:cs typeface="+mn-cs"/>
              </a:rPr>
              <a:t> </a:t>
            </a:r>
            <a:r>
              <a:rPr lang="en-US" sz="2400" kern="1200" spc="-7" dirty="0" err="1">
                <a:solidFill>
                  <a:srgbClr val="231F20"/>
                </a:solidFill>
                <a:latin typeface="Times New Roman" panose="02020603050405020304" pitchFamily="18" charset="0"/>
                <a:ea typeface="+mn-ea"/>
                <a:cs typeface="+mn-cs"/>
              </a:rPr>
              <a:t>Òrìṣà-ńlá</a:t>
            </a:r>
            <a:r>
              <a:rPr lang="en-US" sz="2400" kern="1200" spc="-7" dirty="0">
                <a:solidFill>
                  <a:srgbClr val="231F20"/>
                </a:solidFill>
                <a:latin typeface="Times New Roman" panose="02020603050405020304" pitchFamily="18" charset="0"/>
                <a:ea typeface="+mn-ea"/>
                <a:cs typeface="+mn-cs"/>
              </a:rPr>
              <a:t>.</a:t>
            </a:r>
            <a:r>
              <a:rPr lang="en-US" sz="2400" kern="1200" spc="-47" dirty="0">
                <a:solidFill>
                  <a:srgbClr val="231F20"/>
                </a:solidFill>
                <a:latin typeface="Times New Roman" panose="02020603050405020304" pitchFamily="18" charset="0"/>
                <a:ea typeface="+mn-ea"/>
                <a:cs typeface="+mn-cs"/>
              </a:rPr>
              <a:t> </a:t>
            </a:r>
            <a:r>
              <a:rPr lang="en-US" sz="2400" kern="1200" spc="-7" dirty="0">
                <a:solidFill>
                  <a:srgbClr val="231F20"/>
                </a:solidFill>
                <a:latin typeface="Times New Roman" panose="02020603050405020304" pitchFamily="18" charset="0"/>
                <a:ea typeface="+mn-ea"/>
                <a:cs typeface="+mn-cs"/>
              </a:rPr>
              <a:t>This,</a:t>
            </a:r>
            <a:r>
              <a:rPr lang="en-US" sz="2400" kern="1200" spc="-36" dirty="0">
                <a:solidFill>
                  <a:srgbClr val="231F20"/>
                </a:solidFill>
                <a:latin typeface="Times New Roman" panose="02020603050405020304" pitchFamily="18" charset="0"/>
                <a:ea typeface="+mn-ea"/>
                <a:cs typeface="+mn-cs"/>
              </a:rPr>
              <a:t> </a:t>
            </a:r>
            <a:r>
              <a:rPr lang="en-US" sz="2400" kern="1200" spc="-7" dirty="0">
                <a:solidFill>
                  <a:srgbClr val="231F20"/>
                </a:solidFill>
                <a:latin typeface="Times New Roman" panose="02020603050405020304" pitchFamily="18" charset="0"/>
                <a:ea typeface="+mn-ea"/>
                <a:cs typeface="+mn-cs"/>
              </a:rPr>
              <a:t>by</a:t>
            </a:r>
            <a:r>
              <a:rPr lang="en-US" sz="2400" kern="1200" spc="-36" dirty="0">
                <a:solidFill>
                  <a:srgbClr val="231F20"/>
                </a:solidFill>
                <a:latin typeface="Times New Roman" panose="02020603050405020304" pitchFamily="18" charset="0"/>
                <a:ea typeface="+mn-ea"/>
                <a:cs typeface="+mn-cs"/>
              </a:rPr>
              <a:t> </a:t>
            </a:r>
            <a:r>
              <a:rPr lang="en-US" sz="2400" kern="1200" spc="-7" dirty="0">
                <a:solidFill>
                  <a:srgbClr val="231F20"/>
                </a:solidFill>
                <a:latin typeface="Times New Roman" panose="02020603050405020304" pitchFamily="18" charset="0"/>
                <a:ea typeface="+mn-ea"/>
                <a:cs typeface="+mn-cs"/>
              </a:rPr>
              <a:t>implication,</a:t>
            </a:r>
            <a:r>
              <a:rPr lang="en-US" sz="2400" kern="1200" spc="-43" dirty="0">
                <a:solidFill>
                  <a:srgbClr val="231F20"/>
                </a:solidFill>
                <a:latin typeface="Times New Roman" panose="02020603050405020304" pitchFamily="18" charset="0"/>
                <a:ea typeface="+mn-ea"/>
                <a:cs typeface="+mn-cs"/>
              </a:rPr>
              <a:t> </a:t>
            </a:r>
            <a:r>
              <a:rPr lang="en-US" sz="2400" kern="1200" spc="-7" dirty="0">
                <a:solidFill>
                  <a:srgbClr val="231F20"/>
                </a:solidFill>
                <a:latin typeface="Times New Roman" panose="02020603050405020304" pitchFamily="18" charset="0"/>
                <a:ea typeface="+mn-ea"/>
                <a:cs typeface="+mn-cs"/>
              </a:rPr>
              <a:t>shows</a:t>
            </a:r>
            <a:r>
              <a:rPr lang="en-US" sz="2400" kern="1200" spc="-36" dirty="0">
                <a:solidFill>
                  <a:srgbClr val="231F20"/>
                </a:solidFill>
                <a:latin typeface="Times New Roman" panose="02020603050405020304" pitchFamily="18" charset="0"/>
                <a:ea typeface="+mn-ea"/>
                <a:cs typeface="+mn-cs"/>
              </a:rPr>
              <a:t> </a:t>
            </a:r>
            <a:r>
              <a:rPr lang="en-US" sz="2400" kern="1200" spc="-7" dirty="0">
                <a:solidFill>
                  <a:srgbClr val="231F20"/>
                </a:solidFill>
                <a:latin typeface="Times New Roman" panose="02020603050405020304" pitchFamily="18" charset="0"/>
                <a:ea typeface="+mn-ea"/>
                <a:cs typeface="+mn-cs"/>
              </a:rPr>
              <a:t>that</a:t>
            </a:r>
            <a:r>
              <a:rPr lang="en-US" sz="2400" kern="1200" spc="-36" dirty="0">
                <a:solidFill>
                  <a:srgbClr val="231F20"/>
                </a:solidFill>
                <a:latin typeface="Times New Roman" panose="02020603050405020304" pitchFamily="18" charset="0"/>
                <a:ea typeface="+mn-ea"/>
                <a:cs typeface="+mn-cs"/>
              </a:rPr>
              <a:t> </a:t>
            </a:r>
            <a:r>
              <a:rPr lang="en-US" sz="2400" kern="1200" spc="-7" dirty="0">
                <a:solidFill>
                  <a:srgbClr val="231F20"/>
                </a:solidFill>
                <a:latin typeface="Times New Roman" panose="02020603050405020304" pitchFamily="18" charset="0"/>
                <a:ea typeface="+mn-ea"/>
                <a:cs typeface="+mn-cs"/>
              </a:rPr>
              <a:t>it</a:t>
            </a:r>
            <a:r>
              <a:rPr lang="en-US" sz="2400" kern="1200" spc="-36" dirty="0">
                <a:solidFill>
                  <a:srgbClr val="231F20"/>
                </a:solidFill>
                <a:latin typeface="Times New Roman" panose="02020603050405020304" pitchFamily="18" charset="0"/>
                <a:ea typeface="+mn-ea"/>
                <a:cs typeface="+mn-cs"/>
              </a:rPr>
              <a:t> </a:t>
            </a:r>
            <a:r>
              <a:rPr lang="en-US" sz="2400" kern="1200" spc="-7" dirty="0">
                <a:solidFill>
                  <a:srgbClr val="231F20"/>
                </a:solidFill>
                <a:latin typeface="Times New Roman" panose="02020603050405020304" pitchFamily="18" charset="0"/>
                <a:ea typeface="+mn-ea"/>
                <a:cs typeface="+mn-cs"/>
              </a:rPr>
              <a:t>is</a:t>
            </a:r>
            <a:r>
              <a:rPr lang="en-US" sz="2400" kern="1200" spc="-36" dirty="0">
                <a:solidFill>
                  <a:srgbClr val="231F20"/>
                </a:solidFill>
                <a:latin typeface="Times New Roman" panose="02020603050405020304" pitchFamily="18" charset="0"/>
                <a:ea typeface="+mn-ea"/>
                <a:cs typeface="+mn-cs"/>
              </a:rPr>
              <a:t> </a:t>
            </a:r>
            <a:r>
              <a:rPr lang="en-US" sz="2400" kern="1200" spc="-7" dirty="0">
                <a:solidFill>
                  <a:srgbClr val="231F20"/>
                </a:solidFill>
                <a:latin typeface="Times New Roman" panose="02020603050405020304" pitchFamily="18" charset="0"/>
                <a:ea typeface="+mn-ea"/>
                <a:cs typeface="+mn-cs"/>
              </a:rPr>
              <a:t>not </a:t>
            </a:r>
            <a:r>
              <a:rPr lang="en-US" sz="2400" kern="1200" dirty="0">
                <a:solidFill>
                  <a:srgbClr val="231F20"/>
                </a:solidFill>
                <a:latin typeface="Times New Roman" panose="02020603050405020304" pitchFamily="18" charset="0"/>
                <a:ea typeface="+mn-ea"/>
                <a:cs typeface="+mn-cs"/>
              </a:rPr>
              <a:t>out</a:t>
            </a:r>
            <a:r>
              <a:rPr lang="en-US" sz="2400" kern="1200" spc="-7" dirty="0">
                <a:solidFill>
                  <a:srgbClr val="231F20"/>
                </a:solidFill>
                <a:latin typeface="Times New Roman" panose="02020603050405020304" pitchFamily="18" charset="0"/>
                <a:ea typeface="+mn-ea"/>
                <a:cs typeface="+mn-cs"/>
              </a:rPr>
              <a:t> </a:t>
            </a:r>
            <a:r>
              <a:rPr lang="en-US" sz="2400" kern="1200" dirty="0">
                <a:solidFill>
                  <a:srgbClr val="231F20"/>
                </a:solidFill>
                <a:latin typeface="Times New Roman" panose="02020603050405020304" pitchFamily="18" charset="0"/>
                <a:ea typeface="+mn-ea"/>
                <a:cs typeface="+mn-cs"/>
              </a:rPr>
              <a:t>of</a:t>
            </a:r>
            <a:r>
              <a:rPr lang="en-US" sz="2400" kern="1200" spc="-7" dirty="0">
                <a:solidFill>
                  <a:srgbClr val="231F20"/>
                </a:solidFill>
                <a:latin typeface="Times New Roman" panose="02020603050405020304" pitchFamily="18" charset="0"/>
                <a:ea typeface="+mn-ea"/>
                <a:cs typeface="+mn-cs"/>
              </a:rPr>
              <a:t> </a:t>
            </a:r>
            <a:r>
              <a:rPr lang="en-US" sz="2400" kern="1200" dirty="0">
                <a:solidFill>
                  <a:srgbClr val="231F20"/>
                </a:solidFill>
                <a:latin typeface="Times New Roman" panose="02020603050405020304" pitchFamily="18" charset="0"/>
                <a:ea typeface="+mn-ea"/>
                <a:cs typeface="+mn-cs"/>
              </a:rPr>
              <a:t>place</a:t>
            </a:r>
            <a:r>
              <a:rPr lang="en-US" sz="2400" kern="1200" spc="-7" dirty="0">
                <a:solidFill>
                  <a:srgbClr val="231F20"/>
                </a:solidFill>
                <a:latin typeface="Times New Roman" panose="02020603050405020304" pitchFamily="18" charset="0"/>
                <a:ea typeface="+mn-ea"/>
                <a:cs typeface="+mn-cs"/>
              </a:rPr>
              <a:t> </a:t>
            </a:r>
            <a:r>
              <a:rPr lang="en-US" sz="2400" kern="1200" dirty="0">
                <a:solidFill>
                  <a:srgbClr val="231F20"/>
                </a:solidFill>
                <a:latin typeface="Times New Roman" panose="02020603050405020304" pitchFamily="18" charset="0"/>
                <a:ea typeface="+mn-ea"/>
                <a:cs typeface="+mn-cs"/>
              </a:rPr>
              <a:t>to</a:t>
            </a:r>
            <a:r>
              <a:rPr lang="en-US" sz="2400" kern="1200" spc="-7" dirty="0">
                <a:solidFill>
                  <a:srgbClr val="231F20"/>
                </a:solidFill>
                <a:latin typeface="Times New Roman" panose="02020603050405020304" pitchFamily="18" charset="0"/>
                <a:ea typeface="+mn-ea"/>
                <a:cs typeface="+mn-cs"/>
              </a:rPr>
              <a:t> </a:t>
            </a:r>
            <a:r>
              <a:rPr lang="en-US" sz="2400" kern="1200" dirty="0">
                <a:solidFill>
                  <a:srgbClr val="231F20"/>
                </a:solidFill>
                <a:latin typeface="Times New Roman" panose="02020603050405020304" pitchFamily="18" charset="0"/>
                <a:ea typeface="+mn-ea"/>
                <a:cs typeface="+mn-cs"/>
              </a:rPr>
              <a:t>categorize</a:t>
            </a:r>
            <a:r>
              <a:rPr lang="en-US" sz="2400" kern="1200" spc="-7" dirty="0">
                <a:solidFill>
                  <a:srgbClr val="231F20"/>
                </a:solidFill>
                <a:latin typeface="Times New Roman" panose="02020603050405020304" pitchFamily="18" charset="0"/>
                <a:ea typeface="+mn-ea"/>
                <a:cs typeface="+mn-cs"/>
              </a:rPr>
              <a:t> </a:t>
            </a:r>
            <a:r>
              <a:rPr lang="en-US" sz="2400" kern="1200" dirty="0">
                <a:solidFill>
                  <a:srgbClr val="231F20"/>
                </a:solidFill>
                <a:latin typeface="Times New Roman" panose="02020603050405020304" pitchFamily="18" charset="0"/>
                <a:ea typeface="+mn-ea"/>
                <a:cs typeface="+mn-cs"/>
              </a:rPr>
              <a:t>the</a:t>
            </a:r>
            <a:r>
              <a:rPr lang="en-US" sz="2400" kern="1200" spc="-7" dirty="0">
                <a:solidFill>
                  <a:srgbClr val="231F20"/>
                </a:solidFill>
                <a:latin typeface="Times New Roman" panose="02020603050405020304" pitchFamily="18" charset="0"/>
                <a:ea typeface="+mn-ea"/>
                <a:cs typeface="+mn-cs"/>
              </a:rPr>
              <a:t> </a:t>
            </a:r>
            <a:r>
              <a:rPr lang="en-US" sz="2400" kern="1200" dirty="0">
                <a:solidFill>
                  <a:srgbClr val="231F20"/>
                </a:solidFill>
                <a:latin typeface="Times New Roman" panose="02020603050405020304" pitchFamily="18" charset="0"/>
                <a:ea typeface="+mn-ea"/>
                <a:cs typeface="+mn-cs"/>
              </a:rPr>
              <a:t>hunchback,</a:t>
            </a:r>
            <a:r>
              <a:rPr lang="en-US" sz="2400" kern="1200" spc="-7" dirty="0">
                <a:solidFill>
                  <a:srgbClr val="231F20"/>
                </a:solidFill>
                <a:latin typeface="Times New Roman" panose="02020603050405020304" pitchFamily="18" charset="0"/>
                <a:ea typeface="+mn-ea"/>
                <a:cs typeface="+mn-cs"/>
              </a:rPr>
              <a:t> </a:t>
            </a:r>
            <a:r>
              <a:rPr lang="en-US" sz="2400" kern="1200" dirty="0">
                <a:solidFill>
                  <a:srgbClr val="231F20"/>
                </a:solidFill>
                <a:latin typeface="Times New Roman" panose="02020603050405020304" pitchFamily="18" charset="0"/>
                <a:ea typeface="+mn-ea"/>
                <a:cs typeface="+mn-cs"/>
              </a:rPr>
              <a:t>the</a:t>
            </a:r>
            <a:r>
              <a:rPr lang="en-US" sz="2400" kern="1200" spc="-7" dirty="0">
                <a:solidFill>
                  <a:srgbClr val="231F20"/>
                </a:solidFill>
                <a:latin typeface="Times New Roman" panose="02020603050405020304" pitchFamily="18" charset="0"/>
                <a:ea typeface="+mn-ea"/>
                <a:cs typeface="+mn-cs"/>
              </a:rPr>
              <a:t> </a:t>
            </a:r>
            <a:r>
              <a:rPr lang="en-US" sz="2400" kern="1200" dirty="0">
                <a:solidFill>
                  <a:srgbClr val="231F20"/>
                </a:solidFill>
                <a:latin typeface="Times New Roman" panose="02020603050405020304" pitchFamily="18" charset="0"/>
                <a:ea typeface="+mn-ea"/>
                <a:cs typeface="+mn-cs"/>
              </a:rPr>
              <a:t>cripple,</a:t>
            </a:r>
            <a:r>
              <a:rPr lang="en-US" sz="2400" kern="1200" spc="-7" dirty="0">
                <a:solidFill>
                  <a:srgbClr val="231F20"/>
                </a:solidFill>
                <a:latin typeface="Times New Roman" panose="02020603050405020304" pitchFamily="18" charset="0"/>
                <a:ea typeface="+mn-ea"/>
                <a:cs typeface="+mn-cs"/>
              </a:rPr>
              <a:t> </a:t>
            </a:r>
            <a:r>
              <a:rPr lang="en-US" sz="2400" kern="1200" dirty="0">
                <a:solidFill>
                  <a:srgbClr val="231F20"/>
                </a:solidFill>
                <a:latin typeface="Times New Roman" panose="02020603050405020304" pitchFamily="18" charset="0"/>
                <a:ea typeface="+mn-ea"/>
                <a:cs typeface="+mn-cs"/>
              </a:rPr>
              <a:t>the</a:t>
            </a:r>
            <a:r>
              <a:rPr lang="en-US" sz="2400" kern="1200" spc="-7" dirty="0">
                <a:solidFill>
                  <a:srgbClr val="231F20"/>
                </a:solidFill>
                <a:latin typeface="Times New Roman" panose="02020603050405020304" pitchFamily="18" charset="0"/>
                <a:ea typeface="+mn-ea"/>
                <a:cs typeface="+mn-cs"/>
              </a:rPr>
              <a:t> </a:t>
            </a:r>
            <a:r>
              <a:rPr lang="en-US" sz="2400" kern="1200" dirty="0">
                <a:solidFill>
                  <a:srgbClr val="231F20"/>
                </a:solidFill>
                <a:latin typeface="Times New Roman" panose="02020603050405020304" pitchFamily="18" charset="0"/>
                <a:ea typeface="+mn-ea"/>
                <a:cs typeface="+mn-cs"/>
              </a:rPr>
              <a:t>albino, and the dwarf as the major </a:t>
            </a:r>
            <a:r>
              <a:rPr lang="en-US" sz="2400" kern="1200" dirty="0" err="1">
                <a:solidFill>
                  <a:srgbClr val="231F20"/>
                </a:solidFill>
                <a:latin typeface="Times New Roman" panose="02020603050405020304" pitchFamily="18" charset="0"/>
                <a:ea typeface="+mn-ea"/>
                <a:cs typeface="+mn-cs"/>
              </a:rPr>
              <a:t>ẹni-oòṣà</a:t>
            </a:r>
            <a:r>
              <a:rPr lang="en-US" sz="2400" kern="1200" dirty="0">
                <a:solidFill>
                  <a:srgbClr val="231F20"/>
                </a:solidFill>
                <a:latin typeface="Times New Roman" panose="02020603050405020304" pitchFamily="18" charset="0"/>
                <a:ea typeface="+mn-ea"/>
                <a:cs typeface="+mn-cs"/>
              </a:rPr>
              <a:t> and others—the blind, the dumb, persons with “invisible disabilities”, and so on—as the minor</a:t>
            </a:r>
            <a:r>
              <a:rPr lang="en-US" sz="2400" kern="1200" spc="-90" dirty="0">
                <a:solidFill>
                  <a:srgbClr val="231F20"/>
                </a:solidFill>
                <a:latin typeface="Times New Roman" panose="02020603050405020304" pitchFamily="18" charset="0"/>
                <a:ea typeface="+mn-ea"/>
                <a:cs typeface="+mn-cs"/>
              </a:rPr>
              <a:t> </a:t>
            </a:r>
            <a:r>
              <a:rPr lang="en-US" sz="2400" kern="1200" dirty="0" err="1">
                <a:solidFill>
                  <a:srgbClr val="231F20"/>
                </a:solidFill>
                <a:latin typeface="Times New Roman" panose="02020603050405020304" pitchFamily="18" charset="0"/>
                <a:ea typeface="+mn-ea"/>
                <a:cs typeface="+mn-cs"/>
              </a:rPr>
              <a:t>ẹnioòṣà</a:t>
            </a:r>
            <a:r>
              <a:rPr lang="en-US" sz="2400" kern="1200" dirty="0">
                <a:solidFill>
                  <a:srgbClr val="231F20"/>
                </a:solidFill>
                <a:latin typeface="Times New Roman" panose="02020603050405020304" pitchFamily="18" charset="0"/>
                <a:ea typeface="+mn-ea"/>
                <a:cs typeface="+mn-cs"/>
              </a:rPr>
              <a:t>.</a:t>
            </a:r>
            <a:endParaRPr lang="en-GB" sz="3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2477826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0536328-437C-7200-68FD-B1E88687B062}"/>
              </a:ext>
            </a:extLst>
          </p:cNvPr>
          <p:cNvPicPr/>
          <p:nvPr/>
        </p:nvPicPr>
        <p:blipFill>
          <a:blip r:embed="rId2"/>
          <a:stretch>
            <a:fillRect/>
          </a:stretch>
        </p:blipFill>
        <p:spPr>
          <a:xfrm>
            <a:off x="0" y="1105468"/>
            <a:ext cx="5186149" cy="4421873"/>
          </a:xfrm>
          <a:prstGeom prst="rect">
            <a:avLst/>
          </a:prstGeom>
        </p:spPr>
      </p:pic>
      <p:sp>
        <p:nvSpPr>
          <p:cNvPr id="3" name="TextBox 2">
            <a:extLst>
              <a:ext uri="{FF2B5EF4-FFF2-40B4-BE49-F238E27FC236}">
                <a16:creationId xmlns:a16="http://schemas.microsoft.com/office/drawing/2014/main" id="{78506FD3-0DAD-0217-E7AD-9C433AD6656A}"/>
              </a:ext>
            </a:extLst>
          </p:cNvPr>
          <p:cNvSpPr txBox="1"/>
          <p:nvPr/>
        </p:nvSpPr>
        <p:spPr>
          <a:xfrm>
            <a:off x="409433" y="191070"/>
            <a:ext cx="4419600" cy="461665"/>
          </a:xfrm>
          <a:prstGeom prst="rect">
            <a:avLst/>
          </a:prstGeom>
          <a:noFill/>
          <a:ln>
            <a:solidFill>
              <a:schemeClr val="accent1">
                <a:lumMod val="75000"/>
              </a:schemeClr>
            </a:solid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txBody>
          <a:bodyPr wrap="square">
            <a:spAutoFit/>
          </a:bodyPr>
          <a:lstStyle/>
          <a:p>
            <a:r>
              <a:rPr lang="en-NG" sz="2400" dirty="0">
                <a:solidFill>
                  <a:srgbClr val="221F20"/>
                </a:solidFill>
                <a:effectLst/>
                <a:latin typeface="Calibri" panose="020F0502020204030204" pitchFamily="34" charset="0"/>
                <a:ea typeface="Calibri" panose="020F0502020204030204" pitchFamily="34" charset="0"/>
              </a:rPr>
              <a:t>CATEGORIES OF </a:t>
            </a:r>
            <a:r>
              <a:rPr lang="en-US" sz="2400" dirty="0">
                <a:solidFill>
                  <a:srgbClr val="221F20"/>
                </a:solidFill>
                <a:latin typeface="Calibri" panose="020F0502020204030204" pitchFamily="34" charset="0"/>
                <a:ea typeface="Calibri" panose="020F0502020204030204" pitchFamily="34" charset="0"/>
              </a:rPr>
              <a:t>DISABILITIES</a:t>
            </a:r>
            <a:r>
              <a:rPr lang="en-NG" sz="2000" dirty="0">
                <a:solidFill>
                  <a:srgbClr val="221F20"/>
                </a:solidFill>
                <a:effectLst/>
                <a:latin typeface="Calibri" panose="020F0502020204030204" pitchFamily="34" charset="0"/>
                <a:ea typeface="Calibri" panose="020F0502020204030204" pitchFamily="34" charset="0"/>
              </a:rPr>
              <a:t> </a:t>
            </a:r>
            <a:endParaRPr lang="en-NG" sz="2400" dirty="0"/>
          </a:p>
        </p:txBody>
      </p:sp>
      <p:pic>
        <p:nvPicPr>
          <p:cNvPr id="3074" name="Picture 2">
            <a:extLst>
              <a:ext uri="{FF2B5EF4-FFF2-40B4-BE49-F238E27FC236}">
                <a16:creationId xmlns:a16="http://schemas.microsoft.com/office/drawing/2014/main" id="{97F3F560-8EBB-C423-5CD4-6BC2FCA649E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76603" y="0"/>
            <a:ext cx="5691401" cy="307074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VI and Other Disabilities Resources – Ecapvi's VI Resources">
            <a:extLst>
              <a:ext uri="{FF2B5EF4-FFF2-40B4-BE49-F238E27FC236}">
                <a16:creationId xmlns:a16="http://schemas.microsoft.com/office/drawing/2014/main" id="{6241E9DE-9A37-FFE4-41DA-684E5ABD1AE9}"/>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8157"/>
          <a:stretch/>
        </p:blipFill>
        <p:spPr bwMode="auto">
          <a:xfrm>
            <a:off x="5976603" y="3429000"/>
            <a:ext cx="5691401" cy="3193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95021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59D0874-D47E-8EC4-81D4-F8A821A269E0}"/>
              </a:ext>
            </a:extLst>
          </p:cNvPr>
          <p:cNvPicPr/>
          <p:nvPr/>
        </p:nvPicPr>
        <p:blipFill>
          <a:blip r:embed="rId2"/>
          <a:stretch>
            <a:fillRect/>
          </a:stretch>
        </p:blipFill>
        <p:spPr>
          <a:xfrm>
            <a:off x="194481" y="1023581"/>
            <a:ext cx="5517198" cy="4370769"/>
          </a:xfrm>
          <a:prstGeom prst="rect">
            <a:avLst/>
          </a:prstGeom>
        </p:spPr>
      </p:pic>
      <p:sp>
        <p:nvSpPr>
          <p:cNvPr id="5" name="TextBox 4">
            <a:extLst>
              <a:ext uri="{FF2B5EF4-FFF2-40B4-BE49-F238E27FC236}">
                <a16:creationId xmlns:a16="http://schemas.microsoft.com/office/drawing/2014/main" id="{9D7BD14F-375E-9D0E-18A7-DC036A869D1F}"/>
              </a:ext>
            </a:extLst>
          </p:cNvPr>
          <p:cNvSpPr txBox="1"/>
          <p:nvPr/>
        </p:nvSpPr>
        <p:spPr>
          <a:xfrm>
            <a:off x="0" y="5362022"/>
            <a:ext cx="5711679" cy="646331"/>
          </a:xfrm>
          <a:prstGeom prst="rect">
            <a:avLst/>
          </a:prstGeom>
          <a:noFill/>
        </p:spPr>
        <p:txBody>
          <a:bodyPr wrap="square">
            <a:spAutoFit/>
          </a:bodyPr>
          <a:lstStyle/>
          <a:p>
            <a:pPr algn="ctr"/>
            <a:r>
              <a:rPr lang="en-US" b="1" dirty="0"/>
              <a:t>Cross section of Students with Intellectual Disability and Physical and Health impairment.</a:t>
            </a:r>
          </a:p>
        </p:txBody>
      </p:sp>
      <p:sp>
        <p:nvSpPr>
          <p:cNvPr id="22" name="AutoShape 2" descr="Inclusive education | HI">
            <a:extLst>
              <a:ext uri="{FF2B5EF4-FFF2-40B4-BE49-F238E27FC236}">
                <a16:creationId xmlns:a16="http://schemas.microsoft.com/office/drawing/2014/main" id="{A050C026-9CC8-64A9-B4D5-A7A58219BC1F}"/>
              </a:ext>
            </a:extLst>
          </p:cNvPr>
          <p:cNvSpPr>
            <a:spLocks noChangeAspect="1" noChangeArrowheads="1"/>
          </p:cNvSpPr>
          <p:nvPr/>
        </p:nvSpPr>
        <p:spPr bwMode="auto">
          <a:xfrm>
            <a:off x="5943599" y="3276599"/>
            <a:ext cx="2231409" cy="2231409"/>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4100" name="Picture 4" descr="Inclusive education | HI">
            <a:extLst>
              <a:ext uri="{FF2B5EF4-FFF2-40B4-BE49-F238E27FC236}">
                <a16:creationId xmlns:a16="http://schemas.microsoft.com/office/drawing/2014/main" id="{5726F40A-0223-6295-31CE-52CD421C7A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74804" y="56192"/>
            <a:ext cx="4639190" cy="2587599"/>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064CB050-6C89-111E-3AE3-5600FB8A3802}"/>
              </a:ext>
            </a:extLst>
          </p:cNvPr>
          <p:cNvSpPr txBox="1"/>
          <p:nvPr/>
        </p:nvSpPr>
        <p:spPr>
          <a:xfrm>
            <a:off x="5984543" y="2642949"/>
            <a:ext cx="5711679" cy="369332"/>
          </a:xfrm>
          <a:prstGeom prst="rect">
            <a:avLst/>
          </a:prstGeom>
          <a:noFill/>
        </p:spPr>
        <p:txBody>
          <a:bodyPr wrap="square">
            <a:spAutoFit/>
          </a:bodyPr>
          <a:lstStyle/>
          <a:p>
            <a:pPr algn="ctr"/>
            <a:r>
              <a:rPr lang="en-US" b="1" dirty="0"/>
              <a:t>Sign Language Instructor</a:t>
            </a:r>
          </a:p>
        </p:txBody>
      </p:sp>
      <p:pic>
        <p:nvPicPr>
          <p:cNvPr id="4102" name="Picture 6" descr="5 Facts About Living with a Disability in the Developing World">
            <a:extLst>
              <a:ext uri="{FF2B5EF4-FFF2-40B4-BE49-F238E27FC236}">
                <a16:creationId xmlns:a16="http://schemas.microsoft.com/office/drawing/2014/main" id="{20094DC2-DEBA-5564-AC77-0D5A4131180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74804" y="3076841"/>
            <a:ext cx="4775668" cy="2285181"/>
          </a:xfrm>
          <a:prstGeom prst="rect">
            <a:avLst/>
          </a:prstGeom>
          <a:noFill/>
          <a:extLst>
            <a:ext uri="{909E8E84-426E-40DD-AFC4-6F175D3DCCD1}">
              <a14:hiddenFill xmlns:a14="http://schemas.microsoft.com/office/drawing/2010/main">
                <a:solidFill>
                  <a:srgbClr val="FFFFFF"/>
                </a:solidFill>
              </a14:hiddenFill>
            </a:ext>
          </a:extLst>
        </p:spPr>
      </p:pic>
      <p:sp>
        <p:nvSpPr>
          <p:cNvPr id="24" name="TextBox 23">
            <a:extLst>
              <a:ext uri="{FF2B5EF4-FFF2-40B4-BE49-F238E27FC236}">
                <a16:creationId xmlns:a16="http://schemas.microsoft.com/office/drawing/2014/main" id="{AA5535C3-E626-CE29-12A0-BBBF4A39E9E7}"/>
              </a:ext>
            </a:extLst>
          </p:cNvPr>
          <p:cNvSpPr txBox="1"/>
          <p:nvPr/>
        </p:nvSpPr>
        <p:spPr>
          <a:xfrm>
            <a:off x="6096000" y="5506512"/>
            <a:ext cx="5711679" cy="369332"/>
          </a:xfrm>
          <a:prstGeom prst="rect">
            <a:avLst/>
          </a:prstGeom>
          <a:noFill/>
        </p:spPr>
        <p:txBody>
          <a:bodyPr wrap="square">
            <a:spAutoFit/>
          </a:bodyPr>
          <a:lstStyle/>
          <a:p>
            <a:pPr algn="ctr"/>
            <a:r>
              <a:rPr lang="en-US" b="1" dirty="0"/>
              <a:t>Pupils on a wheelchair</a:t>
            </a:r>
          </a:p>
        </p:txBody>
      </p:sp>
      <p:sp>
        <p:nvSpPr>
          <p:cNvPr id="25" name="TextBox 24">
            <a:extLst>
              <a:ext uri="{FF2B5EF4-FFF2-40B4-BE49-F238E27FC236}">
                <a16:creationId xmlns:a16="http://schemas.microsoft.com/office/drawing/2014/main" id="{49A1599C-6761-0C64-3EF6-806BA5DF43CF}"/>
              </a:ext>
            </a:extLst>
          </p:cNvPr>
          <p:cNvSpPr txBox="1"/>
          <p:nvPr/>
        </p:nvSpPr>
        <p:spPr>
          <a:xfrm>
            <a:off x="208220" y="178745"/>
            <a:ext cx="4419600" cy="461665"/>
          </a:xfrm>
          <a:prstGeom prst="rect">
            <a:avLst/>
          </a:prstGeom>
          <a:noFill/>
          <a:ln>
            <a:solidFill>
              <a:schemeClr val="accent1">
                <a:lumMod val="75000"/>
              </a:schemeClr>
            </a:solid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txBody>
          <a:bodyPr wrap="square">
            <a:spAutoFit/>
          </a:bodyPr>
          <a:lstStyle/>
          <a:p>
            <a:r>
              <a:rPr lang="en-NG" sz="2400" dirty="0">
                <a:solidFill>
                  <a:srgbClr val="221F20"/>
                </a:solidFill>
                <a:effectLst/>
                <a:latin typeface="Calibri" panose="020F0502020204030204" pitchFamily="34" charset="0"/>
                <a:ea typeface="Calibri" panose="020F0502020204030204" pitchFamily="34" charset="0"/>
              </a:rPr>
              <a:t>CATEGORIES OF SPECIAL NEEDS</a:t>
            </a:r>
            <a:r>
              <a:rPr lang="en-NG" sz="2000" dirty="0">
                <a:solidFill>
                  <a:srgbClr val="221F20"/>
                </a:solidFill>
                <a:effectLst/>
                <a:latin typeface="Calibri" panose="020F0502020204030204" pitchFamily="34" charset="0"/>
                <a:ea typeface="Calibri" panose="020F0502020204030204" pitchFamily="34" charset="0"/>
              </a:rPr>
              <a:t> </a:t>
            </a:r>
            <a:endParaRPr lang="en-NG" sz="2400" dirty="0"/>
          </a:p>
        </p:txBody>
      </p:sp>
    </p:spTree>
    <p:extLst>
      <p:ext uri="{BB962C8B-B14F-4D97-AF65-F5344CB8AC3E}">
        <p14:creationId xmlns:p14="http://schemas.microsoft.com/office/powerpoint/2010/main" val="28033498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6FF76B9-219D-4469-AF87-0236D29032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Group 11">
            <a:extLst>
              <a:ext uri="{FF2B5EF4-FFF2-40B4-BE49-F238E27FC236}">
                <a16:creationId xmlns:a16="http://schemas.microsoft.com/office/drawing/2014/main" id="{DB88BD78-87E1-424D-B479-C37D8E41B12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0964637" y="2358"/>
            <a:ext cx="1876653" cy="1766008"/>
            <a:chOff x="-648769" y="2358"/>
            <a:chExt cx="1876653" cy="1766008"/>
          </a:xfrm>
        </p:grpSpPr>
        <p:sp>
          <p:nvSpPr>
            <p:cNvPr id="13" name="Freeform: Shape 12">
              <a:extLst>
                <a:ext uri="{FF2B5EF4-FFF2-40B4-BE49-F238E27FC236}">
                  <a16:creationId xmlns:a16="http://schemas.microsoft.com/office/drawing/2014/main" id="{C05EB894-9410-4B20-95E4-7A25101AB8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415188" y="-231223"/>
              <a:ext cx="1409491" cy="1876653"/>
            </a:xfrm>
            <a:custGeom>
              <a:avLst/>
              <a:gdLst>
                <a:gd name="connsiteX0" fmla="*/ 0 w 1409491"/>
                <a:gd name="connsiteY0" fmla="*/ 643075 h 1876653"/>
                <a:gd name="connsiteX1" fmla="*/ 643075 w 1409491"/>
                <a:gd name="connsiteY1" fmla="*/ 0 h 1876653"/>
                <a:gd name="connsiteX2" fmla="*/ 1409491 w 1409491"/>
                <a:gd name="connsiteY2" fmla="*/ 0 h 1876653"/>
                <a:gd name="connsiteX3" fmla="*/ 1409491 w 1409491"/>
                <a:gd name="connsiteY3" fmla="*/ 1876653 h 1876653"/>
                <a:gd name="connsiteX4" fmla="*/ 1233578 w 1409491"/>
                <a:gd name="connsiteY4" fmla="*/ 1876653 h 1876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491" h="1876653">
                  <a:moveTo>
                    <a:pt x="0" y="643075"/>
                  </a:moveTo>
                  <a:lnTo>
                    <a:pt x="643075" y="0"/>
                  </a:lnTo>
                  <a:lnTo>
                    <a:pt x="1409491" y="0"/>
                  </a:lnTo>
                  <a:lnTo>
                    <a:pt x="1409491" y="1876653"/>
                  </a:lnTo>
                  <a:lnTo>
                    <a:pt x="1233578" y="1876653"/>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166E38B6-B050-4340-8E8F-3A971DADC0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01285" y="128278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Rectangle 15">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737196" y="6033666"/>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Isosceles Triangle 17">
            <a:extLst>
              <a:ext uri="{FF2B5EF4-FFF2-40B4-BE49-F238E27FC236}">
                <a16:creationId xmlns:a16="http://schemas.microsoft.com/office/drawing/2014/main" id="{633C5E46-DAC5-4661-9C87-22B08E2A5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43436" y="5721108"/>
            <a:ext cx="2261965" cy="1136891"/>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038B3CC6-F096-5456-B522-D746CFEF0D21}"/>
              </a:ext>
            </a:extLst>
          </p:cNvPr>
          <p:cNvSpPr txBox="1"/>
          <p:nvPr/>
        </p:nvSpPr>
        <p:spPr>
          <a:xfrm>
            <a:off x="642938" y="642938"/>
            <a:ext cx="10904538" cy="2182813"/>
          </a:xfrm>
          <a:prstGeom prst="rect">
            <a:avLst/>
          </a:prstGeom>
          <a:noFill/>
        </p:spPr>
        <p:txBody>
          <a:bodyPr wrap="square" anchor="t">
            <a:normAutofit/>
          </a:bodyPr>
          <a:lstStyle/>
          <a:p>
            <a:pPr algn="just">
              <a:spcAft>
                <a:spcPts val="600"/>
              </a:spcAft>
            </a:pPr>
            <a:r>
              <a:rPr lang="en-US" sz="2600" dirty="0">
                <a:solidFill>
                  <a:srgbClr val="231F20"/>
                </a:solidFill>
                <a:effectLst/>
                <a:latin typeface="Times New Roman" panose="02020603050405020304" pitchFamily="18" charset="0"/>
                <a:ea typeface="Times New Roman" panose="02020603050405020304" pitchFamily="18" charset="0"/>
              </a:rPr>
              <a:t>Intellectual</a:t>
            </a:r>
            <a:r>
              <a:rPr lang="en-US" sz="2600" spc="-60" dirty="0">
                <a:solidFill>
                  <a:srgbClr val="231F20"/>
                </a:solidFill>
                <a:effectLst/>
                <a:latin typeface="Times New Roman" panose="02020603050405020304" pitchFamily="18" charset="0"/>
                <a:ea typeface="Times New Roman" panose="02020603050405020304" pitchFamily="18" charset="0"/>
              </a:rPr>
              <a:t> </a:t>
            </a:r>
            <a:r>
              <a:rPr lang="en-US" sz="2600" dirty="0">
                <a:solidFill>
                  <a:srgbClr val="231F20"/>
                </a:solidFill>
                <a:effectLst/>
                <a:latin typeface="Times New Roman" panose="02020603050405020304" pitchFamily="18" charset="0"/>
                <a:ea typeface="Times New Roman" panose="02020603050405020304" pitchFamily="18" charset="0"/>
              </a:rPr>
              <a:t>disability,</a:t>
            </a:r>
            <a:r>
              <a:rPr lang="en-US" sz="2600" spc="-60" dirty="0">
                <a:solidFill>
                  <a:srgbClr val="231F20"/>
                </a:solidFill>
                <a:effectLst/>
                <a:latin typeface="Times New Roman" panose="02020603050405020304" pitchFamily="18" charset="0"/>
                <a:ea typeface="Times New Roman" panose="02020603050405020304" pitchFamily="18" charset="0"/>
              </a:rPr>
              <a:t> </a:t>
            </a:r>
            <a:r>
              <a:rPr lang="en-US" sz="2600" dirty="0">
                <a:solidFill>
                  <a:srgbClr val="231F20"/>
                </a:solidFill>
                <a:effectLst/>
                <a:latin typeface="Times New Roman" panose="02020603050405020304" pitchFamily="18" charset="0"/>
                <a:ea typeface="Times New Roman" panose="02020603050405020304" pitchFamily="18" charset="0"/>
              </a:rPr>
              <a:t>formerly</a:t>
            </a:r>
            <a:r>
              <a:rPr lang="en-US" sz="2600" spc="-60" dirty="0">
                <a:solidFill>
                  <a:srgbClr val="231F20"/>
                </a:solidFill>
                <a:effectLst/>
                <a:latin typeface="Times New Roman" panose="02020603050405020304" pitchFamily="18" charset="0"/>
                <a:ea typeface="Times New Roman" panose="02020603050405020304" pitchFamily="18" charset="0"/>
              </a:rPr>
              <a:t> </a:t>
            </a:r>
            <a:r>
              <a:rPr lang="en-US" sz="2600" dirty="0">
                <a:solidFill>
                  <a:srgbClr val="231F20"/>
                </a:solidFill>
                <a:effectLst/>
                <a:latin typeface="Times New Roman" panose="02020603050405020304" pitchFamily="18" charset="0"/>
                <a:ea typeface="Times New Roman" panose="02020603050405020304" pitchFamily="18" charset="0"/>
              </a:rPr>
              <a:t>referred</a:t>
            </a:r>
            <a:r>
              <a:rPr lang="en-US" sz="2600" spc="-60" dirty="0">
                <a:solidFill>
                  <a:srgbClr val="231F20"/>
                </a:solidFill>
                <a:effectLst/>
                <a:latin typeface="Times New Roman" panose="02020603050405020304" pitchFamily="18" charset="0"/>
                <a:ea typeface="Times New Roman" panose="02020603050405020304" pitchFamily="18" charset="0"/>
              </a:rPr>
              <a:t> </a:t>
            </a:r>
            <a:r>
              <a:rPr lang="en-US" sz="2600" dirty="0">
                <a:solidFill>
                  <a:srgbClr val="231F20"/>
                </a:solidFill>
                <a:effectLst/>
                <a:latin typeface="Times New Roman" panose="02020603050405020304" pitchFamily="18" charset="0"/>
                <a:ea typeface="Times New Roman" panose="02020603050405020304" pitchFamily="18" charset="0"/>
              </a:rPr>
              <a:t>to</a:t>
            </a:r>
            <a:r>
              <a:rPr lang="en-US" sz="2600" spc="-60" dirty="0">
                <a:solidFill>
                  <a:srgbClr val="231F20"/>
                </a:solidFill>
                <a:effectLst/>
                <a:latin typeface="Times New Roman" panose="02020603050405020304" pitchFamily="18" charset="0"/>
                <a:ea typeface="Times New Roman" panose="02020603050405020304" pitchFamily="18" charset="0"/>
              </a:rPr>
              <a:t> </a:t>
            </a:r>
            <a:r>
              <a:rPr lang="en-US" sz="2600" dirty="0">
                <a:solidFill>
                  <a:srgbClr val="231F20"/>
                </a:solidFill>
                <a:effectLst/>
                <a:latin typeface="Times New Roman" panose="02020603050405020304" pitchFamily="18" charset="0"/>
                <a:ea typeface="Times New Roman" panose="02020603050405020304" pitchFamily="18" charset="0"/>
              </a:rPr>
              <a:t>as</a:t>
            </a:r>
            <a:r>
              <a:rPr lang="en-US" sz="2600" spc="-60" dirty="0">
                <a:solidFill>
                  <a:srgbClr val="231F20"/>
                </a:solidFill>
                <a:effectLst/>
                <a:latin typeface="Times New Roman" panose="02020603050405020304" pitchFamily="18" charset="0"/>
                <a:ea typeface="Times New Roman" panose="02020603050405020304" pitchFamily="18" charset="0"/>
              </a:rPr>
              <a:t> </a:t>
            </a:r>
            <a:r>
              <a:rPr lang="en-US" sz="2600" dirty="0">
                <a:solidFill>
                  <a:srgbClr val="231F20"/>
                </a:solidFill>
                <a:effectLst/>
                <a:latin typeface="Times New Roman" panose="02020603050405020304" pitchFamily="18" charset="0"/>
                <a:ea typeface="Times New Roman" panose="02020603050405020304" pitchFamily="18" charset="0"/>
              </a:rPr>
              <a:t>mental</a:t>
            </a:r>
            <a:r>
              <a:rPr lang="en-US" sz="2600" spc="-60" dirty="0">
                <a:solidFill>
                  <a:srgbClr val="231F20"/>
                </a:solidFill>
                <a:effectLst/>
                <a:latin typeface="Times New Roman" panose="02020603050405020304" pitchFamily="18" charset="0"/>
                <a:ea typeface="Times New Roman" panose="02020603050405020304" pitchFamily="18" charset="0"/>
              </a:rPr>
              <a:t> </a:t>
            </a:r>
            <a:r>
              <a:rPr lang="en-US" sz="2600" dirty="0">
                <a:solidFill>
                  <a:srgbClr val="231F20"/>
                </a:solidFill>
                <a:effectLst/>
                <a:latin typeface="Times New Roman" panose="02020603050405020304" pitchFamily="18" charset="0"/>
                <a:ea typeface="Times New Roman" panose="02020603050405020304" pitchFamily="18" charset="0"/>
              </a:rPr>
              <a:t>retardation, is not an inherent trait of any individual but instead, it is characterized</a:t>
            </a:r>
            <a:r>
              <a:rPr lang="en-US" sz="2600" spc="-10" dirty="0">
                <a:solidFill>
                  <a:srgbClr val="231F20"/>
                </a:solidFill>
                <a:effectLst/>
                <a:latin typeface="Times New Roman" panose="02020603050405020304" pitchFamily="18" charset="0"/>
                <a:ea typeface="Times New Roman" panose="02020603050405020304" pitchFamily="18" charset="0"/>
              </a:rPr>
              <a:t> </a:t>
            </a:r>
            <a:r>
              <a:rPr lang="en-US" sz="2600" dirty="0">
                <a:solidFill>
                  <a:srgbClr val="231F20"/>
                </a:solidFill>
                <a:effectLst/>
                <a:latin typeface="Times New Roman" panose="02020603050405020304" pitchFamily="18" charset="0"/>
                <a:ea typeface="Times New Roman" panose="02020603050405020304" pitchFamily="18" charset="0"/>
              </a:rPr>
              <a:t>by</a:t>
            </a:r>
            <a:r>
              <a:rPr lang="en-US" sz="2600" spc="-10" dirty="0">
                <a:solidFill>
                  <a:srgbClr val="231F20"/>
                </a:solidFill>
                <a:effectLst/>
                <a:latin typeface="Times New Roman" panose="02020603050405020304" pitchFamily="18" charset="0"/>
                <a:ea typeface="Times New Roman" panose="02020603050405020304" pitchFamily="18" charset="0"/>
              </a:rPr>
              <a:t> </a:t>
            </a:r>
            <a:r>
              <a:rPr lang="en-US" sz="2600" dirty="0">
                <a:solidFill>
                  <a:srgbClr val="231F20"/>
                </a:solidFill>
                <a:effectLst/>
                <a:latin typeface="Times New Roman" panose="02020603050405020304" pitchFamily="18" charset="0"/>
                <a:ea typeface="Times New Roman" panose="02020603050405020304" pitchFamily="18" charset="0"/>
              </a:rPr>
              <a:t>a</a:t>
            </a:r>
            <a:r>
              <a:rPr lang="en-US" sz="2600" spc="-10" dirty="0">
                <a:solidFill>
                  <a:srgbClr val="231F20"/>
                </a:solidFill>
                <a:effectLst/>
                <a:latin typeface="Times New Roman" panose="02020603050405020304" pitchFamily="18" charset="0"/>
                <a:ea typeface="Times New Roman" panose="02020603050405020304" pitchFamily="18" charset="0"/>
              </a:rPr>
              <a:t> </a:t>
            </a:r>
            <a:r>
              <a:rPr lang="en-US" sz="2600" dirty="0">
                <a:solidFill>
                  <a:srgbClr val="231F20"/>
                </a:solidFill>
                <a:effectLst/>
                <a:latin typeface="Times New Roman" panose="02020603050405020304" pitchFamily="18" charset="0"/>
                <a:ea typeface="Times New Roman" panose="02020603050405020304" pitchFamily="18" charset="0"/>
              </a:rPr>
              <a:t>combination</a:t>
            </a:r>
            <a:r>
              <a:rPr lang="en-US" sz="2600" spc="-10" dirty="0">
                <a:solidFill>
                  <a:srgbClr val="231F20"/>
                </a:solidFill>
                <a:effectLst/>
                <a:latin typeface="Times New Roman" panose="02020603050405020304" pitchFamily="18" charset="0"/>
                <a:ea typeface="Times New Roman" panose="02020603050405020304" pitchFamily="18" charset="0"/>
              </a:rPr>
              <a:t> </a:t>
            </a:r>
            <a:r>
              <a:rPr lang="en-US" sz="2600" dirty="0">
                <a:solidFill>
                  <a:srgbClr val="231F20"/>
                </a:solidFill>
                <a:effectLst/>
                <a:latin typeface="Times New Roman" panose="02020603050405020304" pitchFamily="18" charset="0"/>
                <a:ea typeface="Times New Roman" panose="02020603050405020304" pitchFamily="18" charset="0"/>
              </a:rPr>
              <a:t>of</a:t>
            </a:r>
            <a:r>
              <a:rPr lang="en-US" sz="2600" spc="-10" dirty="0">
                <a:solidFill>
                  <a:srgbClr val="231F20"/>
                </a:solidFill>
                <a:effectLst/>
                <a:latin typeface="Times New Roman" panose="02020603050405020304" pitchFamily="18" charset="0"/>
                <a:ea typeface="Times New Roman" panose="02020603050405020304" pitchFamily="18" charset="0"/>
              </a:rPr>
              <a:t> </a:t>
            </a:r>
            <a:r>
              <a:rPr lang="en-US" sz="2600" dirty="0">
                <a:solidFill>
                  <a:srgbClr val="231F20"/>
                </a:solidFill>
                <a:effectLst/>
                <a:latin typeface="Times New Roman" panose="02020603050405020304" pitchFamily="18" charset="0"/>
                <a:ea typeface="Times New Roman" panose="02020603050405020304" pitchFamily="18" charset="0"/>
              </a:rPr>
              <a:t>deficits</a:t>
            </a:r>
            <a:r>
              <a:rPr lang="en-US" sz="2600" spc="-10" dirty="0">
                <a:solidFill>
                  <a:srgbClr val="231F20"/>
                </a:solidFill>
                <a:effectLst/>
                <a:latin typeface="Times New Roman" panose="02020603050405020304" pitchFamily="18" charset="0"/>
                <a:ea typeface="Times New Roman" panose="02020603050405020304" pitchFamily="18" charset="0"/>
              </a:rPr>
              <a:t> </a:t>
            </a:r>
            <a:r>
              <a:rPr lang="en-US" sz="2600" dirty="0">
                <a:solidFill>
                  <a:srgbClr val="231F20"/>
                </a:solidFill>
                <a:effectLst/>
                <a:latin typeface="Times New Roman" panose="02020603050405020304" pitchFamily="18" charset="0"/>
                <a:ea typeface="Times New Roman" panose="02020603050405020304" pitchFamily="18" charset="0"/>
              </a:rPr>
              <a:t>in</a:t>
            </a:r>
            <a:r>
              <a:rPr lang="en-US" sz="2600" spc="-10" dirty="0">
                <a:solidFill>
                  <a:srgbClr val="231F20"/>
                </a:solidFill>
                <a:effectLst/>
                <a:latin typeface="Times New Roman" panose="02020603050405020304" pitchFamily="18" charset="0"/>
                <a:ea typeface="Times New Roman" panose="02020603050405020304" pitchFamily="18" charset="0"/>
              </a:rPr>
              <a:t> </a:t>
            </a:r>
            <a:r>
              <a:rPr lang="en-US" sz="2600" dirty="0">
                <a:solidFill>
                  <a:srgbClr val="231F20"/>
                </a:solidFill>
                <a:effectLst/>
                <a:latin typeface="Times New Roman" panose="02020603050405020304" pitchFamily="18" charset="0"/>
                <a:ea typeface="Times New Roman" panose="02020603050405020304" pitchFamily="18" charset="0"/>
              </a:rPr>
              <a:t>both</a:t>
            </a:r>
            <a:r>
              <a:rPr lang="en-US" sz="2600" spc="-10" dirty="0">
                <a:solidFill>
                  <a:srgbClr val="231F20"/>
                </a:solidFill>
                <a:effectLst/>
                <a:latin typeface="Times New Roman" panose="02020603050405020304" pitchFamily="18" charset="0"/>
                <a:ea typeface="Times New Roman" panose="02020603050405020304" pitchFamily="18" charset="0"/>
              </a:rPr>
              <a:t> </a:t>
            </a:r>
            <a:r>
              <a:rPr lang="en-US" sz="2600" dirty="0">
                <a:solidFill>
                  <a:srgbClr val="231F20"/>
                </a:solidFill>
                <a:effectLst/>
                <a:latin typeface="Times New Roman" panose="02020603050405020304" pitchFamily="18" charset="0"/>
                <a:ea typeface="Times New Roman" panose="02020603050405020304" pitchFamily="18" charset="0"/>
              </a:rPr>
              <a:t>cognitive</a:t>
            </a:r>
            <a:r>
              <a:rPr lang="en-US" sz="2600" spc="-10" dirty="0">
                <a:solidFill>
                  <a:srgbClr val="231F20"/>
                </a:solidFill>
                <a:effectLst/>
                <a:latin typeface="Times New Roman" panose="02020603050405020304" pitchFamily="18" charset="0"/>
                <a:ea typeface="Times New Roman" panose="02020603050405020304" pitchFamily="18" charset="0"/>
              </a:rPr>
              <a:t> </a:t>
            </a:r>
            <a:r>
              <a:rPr lang="en-US" sz="2600" dirty="0">
                <a:solidFill>
                  <a:srgbClr val="231F20"/>
                </a:solidFill>
                <a:effectLst/>
                <a:latin typeface="Times New Roman" panose="02020603050405020304" pitchFamily="18" charset="0"/>
                <a:ea typeface="Times New Roman" panose="02020603050405020304" pitchFamily="18" charset="0"/>
              </a:rPr>
              <a:t>and adaptive </a:t>
            </a:r>
            <a:r>
              <a:rPr lang="en-US" sz="2600" dirty="0" err="1">
                <a:solidFill>
                  <a:srgbClr val="231F20"/>
                </a:solidFill>
                <a:effectLst/>
                <a:latin typeface="Times New Roman" panose="02020603050405020304" pitchFamily="18" charset="0"/>
                <a:ea typeface="Times New Roman" panose="02020603050405020304" pitchFamily="18" charset="0"/>
              </a:rPr>
              <a:t>behaviour</a:t>
            </a:r>
            <a:r>
              <a:rPr lang="en-US" sz="2600" dirty="0">
                <a:solidFill>
                  <a:srgbClr val="231F20"/>
                </a:solidFill>
                <a:effectLst/>
                <a:latin typeface="Times New Roman" panose="02020603050405020304" pitchFamily="18" charset="0"/>
                <a:ea typeface="Times New Roman" panose="02020603050405020304" pitchFamily="18" charset="0"/>
              </a:rPr>
              <a:t>. The severity of the intellectual disability is determined by the discrepancy between the individuals' capabilities in learning and the expectations of the social environment. </a:t>
            </a:r>
            <a:endParaRPr lang="en-GB" sz="2600" dirty="0"/>
          </a:p>
        </p:txBody>
      </p:sp>
      <p:sp>
        <p:nvSpPr>
          <p:cNvPr id="5" name="TextBox 4">
            <a:extLst>
              <a:ext uri="{FF2B5EF4-FFF2-40B4-BE49-F238E27FC236}">
                <a16:creationId xmlns:a16="http://schemas.microsoft.com/office/drawing/2014/main" id="{B23F1081-46D2-C460-EA58-8822D0652C1F}"/>
              </a:ext>
            </a:extLst>
          </p:cNvPr>
          <p:cNvSpPr txBox="1"/>
          <p:nvPr/>
        </p:nvSpPr>
        <p:spPr>
          <a:xfrm>
            <a:off x="400553" y="2849813"/>
            <a:ext cx="10904538" cy="3319463"/>
          </a:xfrm>
          <a:prstGeom prst="rect">
            <a:avLst/>
          </a:prstGeom>
          <a:noFill/>
        </p:spPr>
        <p:txBody>
          <a:bodyPr wrap="square" anchor="t">
            <a:normAutofit/>
          </a:bodyPr>
          <a:lstStyle/>
          <a:p>
            <a:pPr marR="227965" algn="just">
              <a:lnSpc>
                <a:spcPct val="95000"/>
              </a:lnSpc>
              <a:spcAft>
                <a:spcPts val="600"/>
              </a:spcAft>
            </a:pPr>
            <a:r>
              <a:rPr lang="en-US" sz="2600" dirty="0">
                <a:solidFill>
                  <a:srgbClr val="231F20"/>
                </a:solidFill>
                <a:latin typeface="Times New Roman" panose="02020603050405020304" pitchFamily="18" charset="0"/>
              </a:rPr>
              <a:t>Historically, the categorization of intellectual disability has depended on the extent or level of intelligence impairment, as determined by Intelligence Quotient Tests. The prevalent classification approach mentioned in professional literature encompasses four levels of intellectual disabilities, structured in accordance with the spectrum of intelligence quotient scores. To enhance clarity, the table provided below delineates intelligence test scores, traditional classifications, levels, educational requirements, and the support necessary for individuals with intellectual disability.</a:t>
            </a:r>
            <a:endParaRPr lang="en-GB" sz="2600" dirty="0">
              <a:solidFill>
                <a:srgbClr val="231F20"/>
              </a:solidFill>
              <a:latin typeface="Times New Roman" panose="02020603050405020304" pitchFamily="18" charset="0"/>
            </a:endParaRPr>
          </a:p>
        </p:txBody>
      </p:sp>
    </p:spTree>
    <p:extLst>
      <p:ext uri="{BB962C8B-B14F-4D97-AF65-F5344CB8AC3E}">
        <p14:creationId xmlns:p14="http://schemas.microsoft.com/office/powerpoint/2010/main" val="11474951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name="Slide8">
    <p:bg>
      <p:bgPr>
        <a:solidFill>
          <a:srgbClr val="FFFFFF"/>
        </a:solidFill>
        <a:effectLst/>
      </p:bgPr>
    </p:bg>
    <p:spTree>
      <p:nvGrpSpPr>
        <p:cNvPr id="1" name=""/>
        <p:cNvGrpSpPr/>
        <p:nvPr/>
      </p:nvGrpSpPr>
      <p:grpSpPr>
        <a:xfrm>
          <a:off x="0" y="0"/>
          <a:ext cx="0" cy="0"/>
          <a:chOff x="0" y="0"/>
          <a:chExt cx="0" cy="0"/>
        </a:xfrm>
      </p:grpSpPr>
      <p:sp>
        <p:nvSpPr>
          <p:cNvPr id="2" name="Rectangle 22">
            <a:extLst>
              <a:ext uri="{FF2B5EF4-FFF2-40B4-BE49-F238E27FC236}">
                <a16:creationId xmlns:a16="http://schemas.microsoft.com/office/drawing/2014/main" id="{95FD4561-1702-CFEB-DA54-D43415594604}"/>
              </a:ext>
            </a:extLst>
          </p:cNvPr>
          <p:cNvSpPr>
            <a:spLocks noMove="1" noResize="1"/>
          </p:cNvSpPr>
          <p:nvPr/>
        </p:nvSpPr>
        <p:spPr>
          <a:xfrm>
            <a:off x="0" y="0"/>
            <a:ext cx="12191996" cy="6858000"/>
          </a:xfrm>
          <a:prstGeom prst="rect">
            <a:avLst/>
          </a:prstGeom>
          <a:solidFill>
            <a:srgbClr val="FFFFFF"/>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Aptos"/>
            </a:endParaRPr>
          </a:p>
        </p:txBody>
      </p:sp>
      <p:sp>
        <p:nvSpPr>
          <p:cNvPr id="3" name="Arc 24">
            <a:extLst>
              <a:ext uri="{FF2B5EF4-FFF2-40B4-BE49-F238E27FC236}">
                <a16:creationId xmlns:a16="http://schemas.microsoft.com/office/drawing/2014/main" id="{16249DB4-36FB-23E9-3A20-1A38904E93D7}"/>
              </a:ext>
            </a:extLst>
          </p:cNvPr>
          <p:cNvSpPr>
            <a:spLocks noMove="1" noResize="1"/>
          </p:cNvSpPr>
          <p:nvPr/>
        </p:nvSpPr>
        <p:spPr>
          <a:xfrm rot="3967212" flipH="1">
            <a:off x="8631343" y="490496"/>
            <a:ext cx="2987902" cy="2987902"/>
          </a:xfrm>
          <a:custGeom>
            <a:avLst>
              <a:gd name="f12" fmla="val 150"/>
              <a:gd name="f13" fmla="val 270"/>
            </a:avLst>
            <a:gdLst>
              <a:gd name="f2" fmla="val 10800000"/>
              <a:gd name="f3" fmla="val 5400000"/>
              <a:gd name="f4" fmla="val 16200000"/>
              <a:gd name="f5" fmla="val 180"/>
              <a:gd name="f6" fmla="val w"/>
              <a:gd name="f7" fmla="val h"/>
              <a:gd name="f8" fmla="val ss"/>
              <a:gd name="f9" fmla="val 0"/>
              <a:gd name="f10" fmla="*/ 5419351 1 1725033"/>
              <a:gd name="f11" fmla="+- 0 0 1"/>
              <a:gd name="f12" fmla="val 150"/>
              <a:gd name="f13" fmla="val 270"/>
              <a:gd name="f14" fmla="+- 0 0 -240"/>
              <a:gd name="f15" fmla="+- 0 0 -210"/>
              <a:gd name="f16" fmla="+- 0 0 -180"/>
              <a:gd name="f17" fmla="abs f6"/>
              <a:gd name="f18" fmla="abs f7"/>
              <a:gd name="f19" fmla="abs f8"/>
              <a:gd name="f20" fmla="val f9"/>
              <a:gd name="f21" fmla="+- 0 0 f12"/>
              <a:gd name="f22" fmla="+- 0 0 f13"/>
              <a:gd name="f23" fmla="*/ f14 f2 1"/>
              <a:gd name="f24" fmla="*/ f15 f2 1"/>
              <a:gd name="f25" fmla="*/ f16 f2 1"/>
              <a:gd name="f26" fmla="?: f17 f6 1"/>
              <a:gd name="f27" fmla="?: f18 f7 1"/>
              <a:gd name="f28" fmla="?: f19 f8 1"/>
              <a:gd name="f29" fmla="*/ f21 f2 1"/>
              <a:gd name="f30" fmla="*/ f22 f2 1"/>
              <a:gd name="f31" fmla="*/ f23 1 f5"/>
              <a:gd name="f32" fmla="*/ f24 1 f5"/>
              <a:gd name="f33" fmla="*/ f25 1 f5"/>
              <a:gd name="f34" fmla="*/ f26 1 21600"/>
              <a:gd name="f35" fmla="*/ f27 1 21600"/>
              <a:gd name="f36" fmla="*/ 21600 f26 1"/>
              <a:gd name="f37" fmla="*/ 21600 f27 1"/>
              <a:gd name="f38" fmla="*/ f29 1 f5"/>
              <a:gd name="f39" fmla="*/ f30 1 f5"/>
              <a:gd name="f40" fmla="+- f31 0 f3"/>
              <a:gd name="f41" fmla="+- f32 0 f3"/>
              <a:gd name="f42" fmla="+- f33 0 f3"/>
              <a:gd name="f43" fmla="min f35 f34"/>
              <a:gd name="f44" fmla="*/ f36 1 f28"/>
              <a:gd name="f45" fmla="*/ f37 1 f28"/>
              <a:gd name="f46" fmla="+- f38 0 f3"/>
              <a:gd name="f47" fmla="+- f39 0 f3"/>
              <a:gd name="f48" fmla="val f44"/>
              <a:gd name="f49" fmla="val f45"/>
              <a:gd name="f50" fmla="+- 0 0 f46"/>
              <a:gd name="f51" fmla="+- 0 0 f47"/>
              <a:gd name="f52" fmla="+- f49 0 f20"/>
              <a:gd name="f53" fmla="+- f48 0 f20"/>
              <a:gd name="f54" fmla="val f50"/>
              <a:gd name="f55" fmla="val f51"/>
              <a:gd name="f56" fmla="*/ f52 1 2"/>
              <a:gd name="f57" fmla="*/ f53 1 2"/>
              <a:gd name="f58" fmla="+- f55 0 f54"/>
              <a:gd name="f59" fmla="+- f54 f3 0"/>
              <a:gd name="f60" fmla="+- f55 f3 0"/>
              <a:gd name="f61" fmla="+- 21600000 0 f54"/>
              <a:gd name="f62" fmla="+- f3 0 f54"/>
              <a:gd name="f63" fmla="+- 27000000 0 f54"/>
              <a:gd name="f64" fmla="+- f2 0 f54"/>
              <a:gd name="f65" fmla="+- 32400000 0 f54"/>
              <a:gd name="f66" fmla="+- f4 0 f54"/>
              <a:gd name="f67" fmla="+- 37800000 0 f54"/>
              <a:gd name="f68" fmla="+- f20 f56 0"/>
              <a:gd name="f69" fmla="+- f20 f57 0"/>
              <a:gd name="f70" fmla="+- f58 21600000 0"/>
              <a:gd name="f71" fmla="*/ f59 f10 1"/>
              <a:gd name="f72" fmla="*/ f60 f10 1"/>
              <a:gd name="f73" fmla="?: f62 f62 f63"/>
              <a:gd name="f74" fmla="?: f64 f64 f65"/>
              <a:gd name="f75" fmla="?: f66 f66 f67"/>
              <a:gd name="f76" fmla="*/ f57 f43 1"/>
              <a:gd name="f77" fmla="*/ f56 f43 1"/>
              <a:gd name="f78" fmla="?: f58 f58 f70"/>
              <a:gd name="f79" fmla="*/ f71 1 f2"/>
              <a:gd name="f80" fmla="*/ f72 1 f2"/>
              <a:gd name="f81" fmla="*/ f69 f43 1"/>
              <a:gd name="f82" fmla="*/ f68 f43 1"/>
              <a:gd name="f83" fmla="+- 0 0 f79"/>
              <a:gd name="f84" fmla="+- 0 0 f80"/>
              <a:gd name="f85" fmla="+- f78 0 f61"/>
              <a:gd name="f86" fmla="+- f78 0 f73"/>
              <a:gd name="f87" fmla="+- f78 0 f74"/>
              <a:gd name="f88" fmla="+- f78 0 f75"/>
              <a:gd name="f89" fmla="+- 0 0 f83"/>
              <a:gd name="f90" fmla="+- 0 0 f84"/>
              <a:gd name="f91" fmla="*/ f89 f2 1"/>
              <a:gd name="f92" fmla="*/ f90 f2 1"/>
              <a:gd name="f93" fmla="*/ f91 1 f10"/>
              <a:gd name="f94" fmla="*/ f92 1 f10"/>
              <a:gd name="f95" fmla="+- f93 0 f3"/>
              <a:gd name="f96" fmla="+- f94 0 f3"/>
              <a:gd name="f97" fmla="sin 1 f95"/>
              <a:gd name="f98" fmla="cos 1 f95"/>
              <a:gd name="f99" fmla="sin 1 f96"/>
              <a:gd name="f100" fmla="cos 1 f96"/>
              <a:gd name="f101" fmla="+- 0 0 f97"/>
              <a:gd name="f102" fmla="+- 0 0 f98"/>
              <a:gd name="f103" fmla="+- 0 0 f99"/>
              <a:gd name="f104" fmla="+- 0 0 f100"/>
              <a:gd name="f105" fmla="+- 0 0 f101"/>
              <a:gd name="f106" fmla="+- 0 0 f102"/>
              <a:gd name="f107" fmla="+- 0 0 f103"/>
              <a:gd name="f108" fmla="+- 0 0 f104"/>
              <a:gd name="f109" fmla="*/ f105 f57 1"/>
              <a:gd name="f110" fmla="*/ f106 f56 1"/>
              <a:gd name="f111" fmla="*/ f107 f57 1"/>
              <a:gd name="f112" fmla="*/ f108 f56 1"/>
              <a:gd name="f113" fmla="+- 0 0 f110"/>
              <a:gd name="f114" fmla="+- 0 0 f109"/>
              <a:gd name="f115" fmla="+- 0 0 f112"/>
              <a:gd name="f116" fmla="+- 0 0 f111"/>
              <a:gd name="f117" fmla="+- 0 0 f113"/>
              <a:gd name="f118" fmla="+- 0 0 f114"/>
              <a:gd name="f119" fmla="+- 0 0 f115"/>
              <a:gd name="f120" fmla="+- 0 0 f116"/>
              <a:gd name="f121" fmla="at2 f117 f118"/>
              <a:gd name="f122" fmla="at2 f119 f120"/>
              <a:gd name="f123" fmla="+- f121 f3 0"/>
              <a:gd name="f124" fmla="+- f122 f3 0"/>
              <a:gd name="f125" fmla="*/ f123 f10 1"/>
              <a:gd name="f126" fmla="*/ f124 f10 1"/>
              <a:gd name="f127" fmla="*/ f125 1 f2"/>
              <a:gd name="f128" fmla="*/ f126 1 f2"/>
              <a:gd name="f129" fmla="+- 0 0 f127"/>
              <a:gd name="f130" fmla="+- 0 0 f128"/>
              <a:gd name="f131" fmla="val f129"/>
              <a:gd name="f132" fmla="val f130"/>
              <a:gd name="f133" fmla="+- 0 0 f131"/>
              <a:gd name="f134" fmla="+- 0 0 f132"/>
              <a:gd name="f135" fmla="*/ f133 f2 1"/>
              <a:gd name="f136" fmla="*/ f134 f2 1"/>
              <a:gd name="f137" fmla="*/ f135 1 f10"/>
              <a:gd name="f138" fmla="*/ f136 1 f10"/>
              <a:gd name="f139" fmla="+- f137 0 f3"/>
              <a:gd name="f140" fmla="+- f138 0 f3"/>
              <a:gd name="f141" fmla="cos 1 f139"/>
              <a:gd name="f142" fmla="sin 1 f139"/>
              <a:gd name="f143" fmla="cos 1 f140"/>
              <a:gd name="f144" fmla="sin 1 f140"/>
              <a:gd name="f145" fmla="+- 0 0 f141"/>
              <a:gd name="f146" fmla="+- 0 0 f142"/>
              <a:gd name="f147" fmla="+- 0 0 f143"/>
              <a:gd name="f148" fmla="+- 0 0 f144"/>
              <a:gd name="f149" fmla="*/ f11 f145 1"/>
              <a:gd name="f150" fmla="*/ f11 f146 1"/>
              <a:gd name="f151" fmla="*/ f11 f147 1"/>
              <a:gd name="f152" fmla="*/ f11 f148 1"/>
              <a:gd name="f153" fmla="*/ f149 f57 1"/>
              <a:gd name="f154" fmla="*/ f150 f56 1"/>
              <a:gd name="f155" fmla="*/ f151 f57 1"/>
              <a:gd name="f156" fmla="*/ f152 f56 1"/>
              <a:gd name="f157" fmla="+- f69 f153 0"/>
              <a:gd name="f158" fmla="+- f68 f154 0"/>
              <a:gd name="f159" fmla="+- f69 f155 0"/>
              <a:gd name="f160" fmla="+- f68 f156 0"/>
              <a:gd name="f161" fmla="max f157 f159"/>
              <a:gd name="f162" fmla="max f158 f160"/>
              <a:gd name="f163" fmla="min f157 f159"/>
              <a:gd name="f164" fmla="min f158 f160"/>
              <a:gd name="f165" fmla="*/ f157 f43 1"/>
              <a:gd name="f166" fmla="*/ f158 f43 1"/>
              <a:gd name="f167" fmla="*/ f159 f43 1"/>
              <a:gd name="f168" fmla="*/ f160 f43 1"/>
              <a:gd name="f169" fmla="?: f85 f48 f161"/>
              <a:gd name="f170" fmla="?: f86 f49 f162"/>
              <a:gd name="f171" fmla="?: f87 f20 f163"/>
              <a:gd name="f172" fmla="?: f88 f20 f164"/>
              <a:gd name="f173" fmla="*/ f171 f43 1"/>
              <a:gd name="f174" fmla="*/ f172 f43 1"/>
              <a:gd name="f175" fmla="*/ f169 f43 1"/>
              <a:gd name="f176" fmla="*/ f170 f43 1"/>
            </a:gdLst>
            <a:ahLst/>
            <a:cxnLst>
              <a:cxn ang="3cd4">
                <a:pos x="hc" y="t"/>
              </a:cxn>
              <a:cxn ang="0">
                <a:pos x="r" y="vc"/>
              </a:cxn>
              <a:cxn ang="cd4">
                <a:pos x="hc" y="b"/>
              </a:cxn>
              <a:cxn ang="cd2">
                <a:pos x="l" y="vc"/>
              </a:cxn>
              <a:cxn ang="f40">
                <a:pos x="f165" y="f166"/>
              </a:cxn>
              <a:cxn ang="f41">
                <a:pos x="f81" y="f82"/>
              </a:cxn>
              <a:cxn ang="f42">
                <a:pos x="f167" y="f168"/>
              </a:cxn>
            </a:cxnLst>
            <a:rect l="f173" t="f174" r="f175" b="f176"/>
            <a:pathLst>
              <a:path stroke="0">
                <a:moveTo>
                  <a:pt x="f165" y="f166"/>
                </a:moveTo>
                <a:arcTo wR="f76" hR="f77" stAng="f54" swAng="f78"/>
                <a:lnTo>
                  <a:pt x="f81" y="f82"/>
                </a:lnTo>
                <a:close/>
              </a:path>
              <a:path fill="none">
                <a:moveTo>
                  <a:pt x="f165" y="f166"/>
                </a:moveTo>
                <a:arcTo wR="f76" hR="f77" stAng="f54" swAng="f78"/>
              </a:path>
            </a:pathLst>
          </a:custGeom>
          <a:noFill/>
          <a:ln w="127001" cap="rnd">
            <a:solidFill>
              <a:srgbClr val="0F9ED5"/>
            </a:solidFill>
            <a:custDash>
              <a:ds d="400000" sp="200000"/>
            </a:custDash>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Calibri"/>
            </a:endParaRPr>
          </a:p>
        </p:txBody>
      </p:sp>
      <p:sp>
        <p:nvSpPr>
          <p:cNvPr id="4" name="TextBox 4">
            <a:extLst>
              <a:ext uri="{FF2B5EF4-FFF2-40B4-BE49-F238E27FC236}">
                <a16:creationId xmlns:a16="http://schemas.microsoft.com/office/drawing/2014/main" id="{C80CBE8E-19E5-5D6F-24E6-87D60923F95A}"/>
              </a:ext>
            </a:extLst>
          </p:cNvPr>
          <p:cNvSpPr txBox="1"/>
          <p:nvPr/>
        </p:nvSpPr>
        <p:spPr>
          <a:xfrm>
            <a:off x="5894963" y="479493"/>
            <a:ext cx="5458839" cy="1325559"/>
          </a:xfrm>
          <a:prstGeom prst="rect">
            <a:avLst/>
          </a:prstGeom>
          <a:noFill/>
          <a:ln cap="flat">
            <a:noFill/>
          </a:ln>
        </p:spPr>
        <p:txBody>
          <a:bodyPr vert="horz" wrap="square" lIns="91440" tIns="45720" rIns="91440" bIns="45720" anchor="ctr" anchorCtr="0" compatLnSpc="1">
            <a:normAutofit/>
          </a:bodyPr>
          <a:lstStyle/>
          <a:p>
            <a:pPr marL="74295" marR="0" lvl="0" indent="0" algn="l" defTabSz="914400" rtl="0" fontAlgn="auto" hangingPunct="1">
              <a:lnSpc>
                <a:spcPct val="90000"/>
              </a:lnSpc>
              <a:spcBef>
                <a:spcPts val="0"/>
              </a:spcBef>
              <a:spcAft>
                <a:spcPts val="600"/>
              </a:spcAft>
              <a:buNone/>
              <a:tabLst/>
              <a:defRPr sz="1800" b="0" i="0" u="none" strike="noStrike" kern="0" cap="none" spc="0" baseline="0">
                <a:solidFill>
                  <a:srgbClr val="000000"/>
                </a:solidFill>
                <a:uFillTx/>
              </a:defRPr>
            </a:pPr>
            <a:r>
              <a:rPr lang="en-US" sz="4400" b="1" i="0" u="none" strike="noStrike" kern="1200" cap="none" spc="-10" baseline="0">
                <a:solidFill>
                  <a:srgbClr val="000000"/>
                </a:solidFill>
                <a:uFillTx/>
                <a:latin typeface="Aptos Display"/>
              </a:rPr>
              <a:t>Courtesies</a:t>
            </a:r>
            <a:endParaRPr lang="en-US" sz="4400" b="1" i="0" u="none" strike="noStrike" kern="1200" cap="none" spc="0" baseline="0">
              <a:solidFill>
                <a:srgbClr val="000000"/>
              </a:solidFill>
              <a:uFillTx/>
              <a:latin typeface="Aptos Display"/>
            </a:endParaRPr>
          </a:p>
        </p:txBody>
      </p:sp>
      <p:sp>
        <p:nvSpPr>
          <p:cNvPr id="5" name="Freeform: Shape 26">
            <a:extLst>
              <a:ext uri="{FF2B5EF4-FFF2-40B4-BE49-F238E27FC236}">
                <a16:creationId xmlns:a16="http://schemas.microsoft.com/office/drawing/2014/main" id="{F302E484-B566-BB90-9EED-83759862CA60}"/>
              </a:ext>
            </a:extLst>
          </p:cNvPr>
          <p:cNvSpPr>
            <a:spLocks noMove="1" noResize="1"/>
          </p:cNvSpPr>
          <p:nvPr/>
        </p:nvSpPr>
        <p:spPr>
          <a:xfrm flipH="1">
            <a:off x="0" y="5486400"/>
            <a:ext cx="2672864" cy="1371600"/>
          </a:xfrm>
          <a:custGeom>
            <a:avLst/>
            <a:gdLst>
              <a:gd name="f0" fmla="val 10800000"/>
              <a:gd name="f1" fmla="val 5400000"/>
              <a:gd name="f2" fmla="val 180"/>
              <a:gd name="f3" fmla="val w"/>
              <a:gd name="f4" fmla="val h"/>
              <a:gd name="f5" fmla="val 0"/>
              <a:gd name="f6" fmla="val 2672863"/>
              <a:gd name="f7" fmla="val 1371600"/>
              <a:gd name="f8" fmla="val 1721734"/>
              <a:gd name="f9" fmla="val 2026863"/>
              <a:gd name="f10" fmla="val 2313937"/>
              <a:gd name="f11" fmla="val 77299"/>
              <a:gd name="f12" fmla="val 2564444"/>
              <a:gd name="f13" fmla="val 213382"/>
              <a:gd name="f14" fmla="val 279248"/>
              <a:gd name="f15" fmla="val 33268"/>
              <a:gd name="f16" fmla="val 1242216"/>
              <a:gd name="f17" fmla="val 257110"/>
              <a:gd name="f18" fmla="val 522539"/>
              <a:gd name="f19" fmla="val 928399"/>
              <a:gd name="f20" fmla="+- 0 0 -90"/>
              <a:gd name="f21" fmla="*/ f3 1 2672863"/>
              <a:gd name="f22" fmla="*/ f4 1 1371600"/>
              <a:gd name="f23" fmla="val f5"/>
              <a:gd name="f24" fmla="val f6"/>
              <a:gd name="f25" fmla="val f7"/>
              <a:gd name="f26" fmla="*/ f20 f0 1"/>
              <a:gd name="f27" fmla="+- f25 0 f23"/>
              <a:gd name="f28" fmla="+- f24 0 f23"/>
              <a:gd name="f29" fmla="*/ f26 1 f2"/>
              <a:gd name="f30" fmla="*/ f28 1 2672863"/>
              <a:gd name="f31" fmla="*/ f27 1 1371600"/>
              <a:gd name="f32" fmla="*/ 1721734 f28 1"/>
              <a:gd name="f33" fmla="*/ 0 f27 1"/>
              <a:gd name="f34" fmla="*/ 2564444 f28 1"/>
              <a:gd name="f35" fmla="*/ 213382 f27 1"/>
              <a:gd name="f36" fmla="*/ 2672863 f28 1"/>
              <a:gd name="f37" fmla="*/ 279248 f27 1"/>
              <a:gd name="f38" fmla="*/ 1371600 f27 1"/>
              <a:gd name="f39" fmla="*/ 0 f28 1"/>
              <a:gd name="f40" fmla="*/ 33268 f28 1"/>
              <a:gd name="f41" fmla="*/ 1242216 f27 1"/>
              <a:gd name="f42" fmla="+- f29 0 f1"/>
              <a:gd name="f43" fmla="*/ f32 1 2672863"/>
              <a:gd name="f44" fmla="*/ f33 1 1371600"/>
              <a:gd name="f45" fmla="*/ f34 1 2672863"/>
              <a:gd name="f46" fmla="*/ f35 1 1371600"/>
              <a:gd name="f47" fmla="*/ f36 1 2672863"/>
              <a:gd name="f48" fmla="*/ f37 1 1371600"/>
              <a:gd name="f49" fmla="*/ f38 1 1371600"/>
              <a:gd name="f50" fmla="*/ f39 1 2672863"/>
              <a:gd name="f51" fmla="*/ f40 1 2672863"/>
              <a:gd name="f52" fmla="*/ f41 1 1371600"/>
              <a:gd name="f53" fmla="*/ f23 1 f30"/>
              <a:gd name="f54" fmla="*/ f24 1 f30"/>
              <a:gd name="f55" fmla="*/ f23 1 f31"/>
              <a:gd name="f56" fmla="*/ f25 1 f31"/>
              <a:gd name="f57" fmla="*/ f43 1 f30"/>
              <a:gd name="f58" fmla="*/ f44 1 f31"/>
              <a:gd name="f59" fmla="*/ f45 1 f30"/>
              <a:gd name="f60" fmla="*/ f46 1 f31"/>
              <a:gd name="f61" fmla="*/ f47 1 f30"/>
              <a:gd name="f62" fmla="*/ f48 1 f31"/>
              <a:gd name="f63" fmla="*/ f49 1 f31"/>
              <a:gd name="f64" fmla="*/ f50 1 f30"/>
              <a:gd name="f65" fmla="*/ f51 1 f30"/>
              <a:gd name="f66" fmla="*/ f52 1 f31"/>
              <a:gd name="f67" fmla="*/ f53 f21 1"/>
              <a:gd name="f68" fmla="*/ f54 f21 1"/>
              <a:gd name="f69" fmla="*/ f56 f22 1"/>
              <a:gd name="f70" fmla="*/ f55 f22 1"/>
              <a:gd name="f71" fmla="*/ f57 f21 1"/>
              <a:gd name="f72" fmla="*/ f58 f22 1"/>
              <a:gd name="f73" fmla="*/ f59 f21 1"/>
              <a:gd name="f74" fmla="*/ f60 f22 1"/>
              <a:gd name="f75" fmla="*/ f61 f21 1"/>
              <a:gd name="f76" fmla="*/ f62 f22 1"/>
              <a:gd name="f77" fmla="*/ f63 f22 1"/>
              <a:gd name="f78" fmla="*/ f64 f21 1"/>
              <a:gd name="f79" fmla="*/ f65 f21 1"/>
              <a:gd name="f80" fmla="*/ f66 f22 1"/>
            </a:gdLst>
            <a:ahLst/>
            <a:cxnLst>
              <a:cxn ang="3cd4">
                <a:pos x="hc" y="t"/>
              </a:cxn>
              <a:cxn ang="0">
                <a:pos x="r" y="vc"/>
              </a:cxn>
              <a:cxn ang="cd4">
                <a:pos x="hc" y="b"/>
              </a:cxn>
              <a:cxn ang="cd2">
                <a:pos x="l" y="vc"/>
              </a:cxn>
              <a:cxn ang="f42">
                <a:pos x="f71" y="f72"/>
              </a:cxn>
              <a:cxn ang="f42">
                <a:pos x="f73" y="f74"/>
              </a:cxn>
              <a:cxn ang="f42">
                <a:pos x="f75" y="f76"/>
              </a:cxn>
              <a:cxn ang="f42">
                <a:pos x="f75" y="f77"/>
              </a:cxn>
              <a:cxn ang="f42">
                <a:pos x="f78" y="f77"/>
              </a:cxn>
              <a:cxn ang="f42">
                <a:pos x="f79" y="f80"/>
              </a:cxn>
              <a:cxn ang="f42">
                <a:pos x="f71" y="f72"/>
              </a:cxn>
            </a:cxnLst>
            <a:rect l="f67" t="f70" r="f68" b="f69"/>
            <a:pathLst>
              <a:path w="2672863" h="1371600">
                <a:moveTo>
                  <a:pt x="f8" y="f5"/>
                </a:moveTo>
                <a:cubicBezTo>
                  <a:pt x="f9" y="f5"/>
                  <a:pt x="f10" y="f11"/>
                  <a:pt x="f12" y="f13"/>
                </a:cubicBezTo>
                <a:lnTo>
                  <a:pt x="f6" y="f14"/>
                </a:lnTo>
                <a:lnTo>
                  <a:pt x="f6" y="f7"/>
                </a:lnTo>
                <a:lnTo>
                  <a:pt x="f5" y="f7"/>
                </a:lnTo>
                <a:lnTo>
                  <a:pt x="f15" y="f16"/>
                </a:lnTo>
                <a:cubicBezTo>
                  <a:pt x="f17" y="f18"/>
                  <a:pt x="f19" y="f5"/>
                  <a:pt x="f8" y="f5"/>
                </a:cubicBezTo>
                <a:close/>
              </a:path>
            </a:pathLst>
          </a:custGeom>
          <a:solidFill>
            <a:srgbClr val="0F9ED5"/>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Aptos"/>
            </a:endParaRPr>
          </a:p>
        </p:txBody>
      </p:sp>
      <p:pic>
        <p:nvPicPr>
          <p:cNvPr id="6" name="Graphic 6" descr="Lecturer">
            <a:extLst>
              <a:ext uri="{FF2B5EF4-FFF2-40B4-BE49-F238E27FC236}">
                <a16:creationId xmlns:a16="http://schemas.microsoft.com/office/drawing/2014/main" id="{FEBCB0A5-5757-CC69-70A5-1265783F4D7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03182" y="955438"/>
            <a:ext cx="4777383" cy="4777383"/>
          </a:xfrm>
          <a:prstGeom prst="rect">
            <a:avLst/>
          </a:prstGeom>
          <a:noFill/>
          <a:ln cap="flat">
            <a:noFill/>
          </a:ln>
        </p:spPr>
      </p:pic>
      <p:sp>
        <p:nvSpPr>
          <p:cNvPr id="7" name="TextBox 2">
            <a:extLst>
              <a:ext uri="{FF2B5EF4-FFF2-40B4-BE49-F238E27FC236}">
                <a16:creationId xmlns:a16="http://schemas.microsoft.com/office/drawing/2014/main" id="{2761FE2D-67D8-EACA-32F9-43CE74D7FA5B}"/>
              </a:ext>
            </a:extLst>
          </p:cNvPr>
          <p:cNvSpPr txBox="1"/>
          <p:nvPr/>
        </p:nvSpPr>
        <p:spPr>
          <a:xfrm>
            <a:off x="4601497" y="1399581"/>
            <a:ext cx="6752305" cy="5288678"/>
          </a:xfrm>
          <a:prstGeom prst="rect">
            <a:avLst/>
          </a:prstGeom>
          <a:noFill/>
          <a:ln cap="flat">
            <a:noFill/>
          </a:ln>
        </p:spPr>
        <p:txBody>
          <a:bodyPr vert="horz" wrap="square" lIns="91440" tIns="45720" rIns="91440" bIns="45720" anchor="t" anchorCtr="0" compatLnSpc="1">
            <a:normAutofit fontScale="92500" lnSpcReduction="10000"/>
          </a:bodyPr>
          <a:lstStyle/>
          <a:p>
            <a:pPr marL="302895" marR="2675250" lvl="0" indent="-228600" algn="l" defTabSz="914400" rtl="0" fontAlgn="auto" hangingPunct="1">
              <a:lnSpc>
                <a:spcPct val="90000"/>
              </a:lnSpc>
              <a:spcBef>
                <a:spcPts val="150"/>
              </a:spcBef>
              <a:spcAft>
                <a:spcPts val="0"/>
              </a:spcAft>
              <a:buSzPct val="100000"/>
              <a:buFont typeface="Arial" pitchFamily="34"/>
              <a:buChar char="•"/>
              <a:tabLst/>
              <a:defRPr sz="1800" b="0" i="0" u="none" strike="noStrike" kern="0" cap="none" spc="0" baseline="0">
                <a:solidFill>
                  <a:srgbClr val="000000"/>
                </a:solidFill>
                <a:uFillTx/>
              </a:defRPr>
            </a:pPr>
            <a:r>
              <a:rPr lang="en-US" sz="2400" b="0" i="0" u="none" strike="noStrike" kern="1200" cap="none" spc="0" baseline="0" dirty="0">
                <a:solidFill>
                  <a:srgbClr val="000000"/>
                </a:solidFill>
                <a:uFillTx/>
                <a:latin typeface="Aptos"/>
              </a:rPr>
              <a:t>Acting</a:t>
            </a:r>
            <a:r>
              <a:rPr lang="en-US" sz="2400" b="0" i="0" u="none" strike="noStrike" kern="1200" cap="none" spc="-75" baseline="0" dirty="0">
                <a:solidFill>
                  <a:srgbClr val="000000"/>
                </a:solidFill>
                <a:uFillTx/>
                <a:latin typeface="Aptos"/>
              </a:rPr>
              <a:t> </a:t>
            </a:r>
            <a:r>
              <a:rPr lang="en-US" sz="2400" b="0" i="0" u="none" strike="noStrike" kern="1200" cap="none" spc="0" baseline="0" dirty="0">
                <a:solidFill>
                  <a:srgbClr val="000000"/>
                </a:solidFill>
                <a:uFillTx/>
                <a:latin typeface="Aptos"/>
              </a:rPr>
              <a:t>Vice</a:t>
            </a:r>
            <a:r>
              <a:rPr lang="en-US" sz="2400" b="0" i="0" u="none" strike="noStrike" kern="1200" cap="none" spc="-75" baseline="0" dirty="0">
                <a:solidFill>
                  <a:srgbClr val="000000"/>
                </a:solidFill>
                <a:uFillTx/>
                <a:latin typeface="Aptos"/>
              </a:rPr>
              <a:t> </a:t>
            </a:r>
            <a:r>
              <a:rPr lang="en-US" sz="2400" b="0" i="0" u="none" strike="noStrike" kern="1200" cap="none" spc="0" baseline="0" dirty="0">
                <a:solidFill>
                  <a:srgbClr val="000000"/>
                </a:solidFill>
                <a:uFillTx/>
                <a:latin typeface="Aptos"/>
              </a:rPr>
              <a:t>Chancellor,</a:t>
            </a:r>
          </a:p>
          <a:p>
            <a:pPr marL="302895" marR="2675250" lvl="0" indent="-228600" algn="l" defTabSz="914400" rtl="0" fontAlgn="auto" hangingPunct="1">
              <a:lnSpc>
                <a:spcPct val="90000"/>
              </a:lnSpc>
              <a:spcBef>
                <a:spcPts val="150"/>
              </a:spcBef>
              <a:spcAft>
                <a:spcPts val="0"/>
              </a:spcAft>
              <a:buSzPct val="100000"/>
              <a:buFont typeface="Arial" pitchFamily="34"/>
              <a:buChar char="•"/>
              <a:tabLst/>
              <a:defRPr sz="1800" b="0" i="0" u="none" strike="noStrike" kern="0" cap="none" spc="0" baseline="0">
                <a:solidFill>
                  <a:srgbClr val="000000"/>
                </a:solidFill>
                <a:uFillTx/>
              </a:defRPr>
            </a:pPr>
            <a:r>
              <a:rPr lang="en-US" sz="2400" b="0" i="0" u="none" strike="noStrike" kern="1200" cap="none" spc="-10" baseline="0" dirty="0">
                <a:solidFill>
                  <a:srgbClr val="000000"/>
                </a:solidFill>
                <a:uFillTx/>
                <a:latin typeface="Aptos"/>
              </a:rPr>
              <a:t>Registrar,</a:t>
            </a:r>
            <a:endParaRPr lang="en-US" sz="2400" b="0" i="0" u="none" strike="noStrike" kern="1200" cap="none" spc="0" baseline="0" dirty="0">
              <a:solidFill>
                <a:srgbClr val="000000"/>
              </a:solidFill>
              <a:uFillTx/>
              <a:latin typeface="Aptos"/>
            </a:endParaRPr>
          </a:p>
          <a:p>
            <a:pPr marL="302895" marR="0" lvl="0" indent="-228600" algn="l" defTabSz="914400" rtl="0" fontAlgn="auto" hangingPunct="1">
              <a:lnSpc>
                <a:spcPct val="9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US" sz="2400" b="0" i="0" u="none" strike="noStrike" kern="1200" cap="none" spc="-10" baseline="0" dirty="0">
                <a:solidFill>
                  <a:srgbClr val="000000"/>
                </a:solidFill>
                <a:uFillTx/>
                <a:latin typeface="Aptos"/>
              </a:rPr>
              <a:t>Bursar,</a:t>
            </a:r>
            <a:endParaRPr lang="en-US" sz="2400" b="0" i="0" u="none" strike="noStrike" kern="1200" cap="none" spc="0" baseline="0" dirty="0">
              <a:solidFill>
                <a:srgbClr val="000000"/>
              </a:solidFill>
              <a:uFillTx/>
              <a:latin typeface="Aptos"/>
            </a:endParaRPr>
          </a:p>
          <a:p>
            <a:pPr marL="302895" marR="0" lvl="0" indent="-228600" algn="l" defTabSz="914400" rtl="0" fontAlgn="auto" hangingPunct="1">
              <a:lnSpc>
                <a:spcPct val="90000"/>
              </a:lnSpc>
              <a:spcBef>
                <a:spcPts val="155"/>
              </a:spcBef>
              <a:spcAft>
                <a:spcPts val="0"/>
              </a:spcAft>
              <a:buSzPct val="100000"/>
              <a:buFont typeface="Arial" pitchFamily="34"/>
              <a:buChar char="•"/>
              <a:tabLst/>
              <a:defRPr sz="1800" b="0" i="0" u="none" strike="noStrike" kern="0" cap="none" spc="0" baseline="0">
                <a:solidFill>
                  <a:srgbClr val="000000"/>
                </a:solidFill>
                <a:uFillTx/>
              </a:defRPr>
            </a:pPr>
            <a:r>
              <a:rPr lang="en-US" sz="2400" b="0" i="0" u="none" strike="noStrike" kern="1200" cap="none" spc="0" baseline="0" dirty="0">
                <a:solidFill>
                  <a:srgbClr val="000000"/>
                </a:solidFill>
                <a:uFillTx/>
                <a:latin typeface="Aptos"/>
              </a:rPr>
              <a:t>University </a:t>
            </a:r>
            <a:r>
              <a:rPr lang="en-US" sz="2400" b="0" i="0" u="none" strike="noStrike" kern="1200" cap="none" spc="-10" baseline="0" dirty="0">
                <a:solidFill>
                  <a:srgbClr val="000000"/>
                </a:solidFill>
                <a:uFillTx/>
                <a:latin typeface="Aptos"/>
              </a:rPr>
              <a:t>Librarian,</a:t>
            </a:r>
            <a:endParaRPr lang="en-US" sz="2400" b="0" i="0" u="none" strike="noStrike" kern="1200" cap="none" spc="0" baseline="0" dirty="0">
              <a:solidFill>
                <a:srgbClr val="000000"/>
              </a:solidFill>
              <a:uFillTx/>
              <a:latin typeface="Aptos"/>
            </a:endParaRPr>
          </a:p>
          <a:p>
            <a:pPr marL="302895" marR="0" lvl="0" indent="-228600" algn="l" defTabSz="914400" rtl="0" fontAlgn="auto" hangingPunct="1">
              <a:lnSpc>
                <a:spcPct val="90000"/>
              </a:lnSpc>
              <a:spcBef>
                <a:spcPts val="150"/>
              </a:spcBef>
              <a:spcAft>
                <a:spcPts val="0"/>
              </a:spcAft>
              <a:buSzPct val="100000"/>
              <a:buFont typeface="Arial" pitchFamily="34"/>
              <a:buChar char="•"/>
              <a:tabLst/>
              <a:defRPr sz="1800" b="0" i="0" u="none" strike="noStrike" kern="0" cap="none" spc="0" baseline="0">
                <a:solidFill>
                  <a:srgbClr val="000000"/>
                </a:solidFill>
                <a:uFillTx/>
              </a:defRPr>
            </a:pPr>
            <a:r>
              <a:rPr lang="en-US" sz="2400" b="0" i="0" u="none" strike="noStrike" kern="1200" cap="none" spc="0" baseline="0" dirty="0">
                <a:solidFill>
                  <a:srgbClr val="000000"/>
                </a:solidFill>
                <a:uFillTx/>
                <a:latin typeface="Aptos"/>
              </a:rPr>
              <a:t>Dean, Faculty of </a:t>
            </a:r>
            <a:r>
              <a:rPr lang="en-US" sz="2400" b="0" i="0" u="none" strike="noStrike" kern="1200" cap="none" spc="-10" baseline="0" dirty="0">
                <a:solidFill>
                  <a:srgbClr val="000000"/>
                </a:solidFill>
                <a:uFillTx/>
                <a:latin typeface="Aptos"/>
              </a:rPr>
              <a:t>Education,</a:t>
            </a:r>
            <a:endParaRPr lang="en-US" sz="2400" b="0" i="0" u="none" strike="noStrike" kern="1200" cap="none" spc="0" baseline="0" dirty="0">
              <a:solidFill>
                <a:srgbClr val="000000"/>
              </a:solidFill>
              <a:uFillTx/>
              <a:latin typeface="Aptos"/>
            </a:endParaRPr>
          </a:p>
          <a:p>
            <a:pPr marL="302895" marR="452115" lvl="0" indent="-228600" algn="l" defTabSz="914400" rtl="0" fontAlgn="auto" hangingPunct="1">
              <a:lnSpc>
                <a:spcPct val="90000"/>
              </a:lnSpc>
              <a:spcBef>
                <a:spcPts val="150"/>
              </a:spcBef>
              <a:spcAft>
                <a:spcPts val="0"/>
              </a:spcAft>
              <a:buSzPct val="100000"/>
              <a:buFont typeface="Arial" pitchFamily="34"/>
              <a:buChar char="•"/>
              <a:tabLst/>
              <a:defRPr sz="1800" b="0" i="0" u="none" strike="noStrike" kern="0" cap="none" spc="0" baseline="0">
                <a:solidFill>
                  <a:srgbClr val="000000"/>
                </a:solidFill>
                <a:uFillTx/>
              </a:defRPr>
            </a:pPr>
            <a:r>
              <a:rPr lang="en-US" sz="2400" b="0" i="0" u="none" strike="noStrike" kern="1200" cap="none" spc="0" baseline="0" dirty="0">
                <a:solidFill>
                  <a:srgbClr val="000000"/>
                </a:solidFill>
                <a:uFillTx/>
                <a:latin typeface="Aptos"/>
              </a:rPr>
              <a:t>Deans</a:t>
            </a:r>
            <a:r>
              <a:rPr lang="en-US" sz="2400" b="0" i="0" u="none" strike="noStrike" kern="1200" cap="none" spc="-25" baseline="0" dirty="0">
                <a:solidFill>
                  <a:srgbClr val="000000"/>
                </a:solidFill>
                <a:uFillTx/>
                <a:latin typeface="Aptos"/>
              </a:rPr>
              <a:t> </a:t>
            </a:r>
            <a:r>
              <a:rPr lang="en-US" sz="2400" b="0" i="0" u="none" strike="noStrike" kern="1200" cap="none" spc="0" baseline="0" dirty="0">
                <a:solidFill>
                  <a:srgbClr val="000000"/>
                </a:solidFill>
                <a:uFillTx/>
                <a:latin typeface="Aptos"/>
              </a:rPr>
              <a:t>of</a:t>
            </a:r>
            <a:r>
              <a:rPr lang="en-US" sz="2400" b="0" i="0" u="none" strike="noStrike" kern="1200" cap="none" spc="-25" baseline="0" dirty="0">
                <a:solidFill>
                  <a:srgbClr val="000000"/>
                </a:solidFill>
                <a:uFillTx/>
                <a:latin typeface="Aptos"/>
              </a:rPr>
              <a:t> </a:t>
            </a:r>
            <a:r>
              <a:rPr lang="en-US" sz="2400" b="0" i="0" u="none" strike="noStrike" kern="1200" cap="none" spc="0" baseline="0" dirty="0">
                <a:solidFill>
                  <a:srgbClr val="000000"/>
                </a:solidFill>
                <a:uFillTx/>
                <a:latin typeface="Aptos"/>
              </a:rPr>
              <a:t>other</a:t>
            </a:r>
            <a:r>
              <a:rPr lang="en-US" sz="2400" b="0" i="0" u="none" strike="noStrike" kern="1200" cap="none" spc="-20" baseline="0" dirty="0">
                <a:solidFill>
                  <a:srgbClr val="000000"/>
                </a:solidFill>
                <a:uFillTx/>
                <a:latin typeface="Aptos"/>
              </a:rPr>
              <a:t> </a:t>
            </a:r>
            <a:r>
              <a:rPr lang="en-US" sz="2400" b="0" i="0" u="none" strike="noStrike" kern="1200" cap="none" spc="0" baseline="0" dirty="0">
                <a:solidFill>
                  <a:srgbClr val="000000"/>
                </a:solidFill>
                <a:uFillTx/>
                <a:latin typeface="Aptos"/>
              </a:rPr>
              <a:t>Faculties,</a:t>
            </a:r>
            <a:r>
              <a:rPr lang="en-US" sz="2400" b="0" i="0" u="none" strike="noStrike" kern="1200" cap="none" spc="-20" baseline="0" dirty="0">
                <a:solidFill>
                  <a:srgbClr val="000000"/>
                </a:solidFill>
                <a:uFillTx/>
                <a:latin typeface="Aptos"/>
              </a:rPr>
              <a:t> </a:t>
            </a:r>
            <a:r>
              <a:rPr lang="en-US" sz="2400" b="0" i="0" u="none" strike="noStrike" kern="1200" cap="none" spc="0" baseline="0" dirty="0">
                <a:solidFill>
                  <a:srgbClr val="000000"/>
                </a:solidFill>
                <a:uFillTx/>
                <a:latin typeface="Aptos"/>
              </a:rPr>
              <a:t>Postgraduate</a:t>
            </a:r>
            <a:r>
              <a:rPr lang="en-US" sz="2400" b="0" i="0" u="none" strike="noStrike" kern="1200" cap="none" spc="-20" baseline="0" dirty="0">
                <a:solidFill>
                  <a:srgbClr val="000000"/>
                </a:solidFill>
                <a:uFillTx/>
                <a:latin typeface="Aptos"/>
              </a:rPr>
              <a:t> </a:t>
            </a:r>
            <a:r>
              <a:rPr lang="en-US" sz="2400" b="0" i="0" u="none" strike="noStrike" kern="1200" cap="none" spc="0" baseline="0" dirty="0">
                <a:solidFill>
                  <a:srgbClr val="000000"/>
                </a:solidFill>
                <a:uFillTx/>
                <a:latin typeface="Aptos"/>
              </a:rPr>
              <a:t>Studies,</a:t>
            </a:r>
            <a:r>
              <a:rPr lang="en-US" sz="2400" b="0" i="0" u="none" strike="noStrike" kern="1200" cap="none" spc="-20" baseline="0" dirty="0">
                <a:solidFill>
                  <a:srgbClr val="000000"/>
                </a:solidFill>
                <a:uFillTx/>
                <a:latin typeface="Aptos"/>
              </a:rPr>
              <a:t> </a:t>
            </a:r>
            <a:r>
              <a:rPr lang="en-US" sz="2400" b="0" i="0" u="none" strike="noStrike" kern="1200" cap="none" spc="0" baseline="0" dirty="0">
                <a:solidFill>
                  <a:srgbClr val="000000"/>
                </a:solidFill>
                <a:uFillTx/>
                <a:latin typeface="Aptos"/>
              </a:rPr>
              <a:t>and</a:t>
            </a:r>
            <a:r>
              <a:rPr lang="en-US" sz="2400" b="0" i="0" u="none" strike="noStrike" kern="1200" cap="none" spc="-20" baseline="0" dirty="0">
                <a:solidFill>
                  <a:srgbClr val="000000"/>
                </a:solidFill>
                <a:uFillTx/>
                <a:latin typeface="Aptos"/>
              </a:rPr>
              <a:t> </a:t>
            </a:r>
            <a:r>
              <a:rPr lang="en-US" sz="2400" b="0" i="0" u="none" strike="noStrike" kern="1200" cap="none" spc="0" baseline="0" dirty="0">
                <a:solidFill>
                  <a:srgbClr val="000000"/>
                </a:solidFill>
                <a:uFillTx/>
                <a:latin typeface="Aptos"/>
              </a:rPr>
              <a:t>Student </a:t>
            </a:r>
            <a:r>
              <a:rPr lang="en-US" sz="2400" b="0" i="0" u="none" strike="noStrike" kern="1200" cap="none" spc="-10" baseline="0" dirty="0">
                <a:solidFill>
                  <a:srgbClr val="000000"/>
                </a:solidFill>
                <a:uFillTx/>
                <a:latin typeface="Aptos"/>
              </a:rPr>
              <a:t>Affairs,</a:t>
            </a:r>
            <a:endParaRPr lang="en-US" sz="2400" b="0" i="0" u="none" strike="noStrike" kern="1200" cap="none" spc="0" baseline="0" dirty="0">
              <a:solidFill>
                <a:srgbClr val="000000"/>
              </a:solidFill>
              <a:uFillTx/>
              <a:latin typeface="Aptos"/>
            </a:endParaRPr>
          </a:p>
          <a:p>
            <a:pPr marL="302895" marR="580387" lvl="0" indent="-228600" algn="l" defTabSz="914400" rtl="0" fontAlgn="auto" hangingPunct="1">
              <a:lnSpc>
                <a:spcPct val="9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US" sz="2400" b="0" i="0" u="none" strike="noStrike" kern="1200" cap="none" spc="0" baseline="0" dirty="0">
                <a:solidFill>
                  <a:srgbClr val="000000"/>
                </a:solidFill>
                <a:uFillTx/>
                <a:latin typeface="Aptos"/>
              </a:rPr>
              <a:t>Distinguished</a:t>
            </a:r>
            <a:r>
              <a:rPr lang="en-US" sz="2400" b="0" i="0" u="none" strike="noStrike" kern="1200" cap="none" spc="-30" baseline="0" dirty="0">
                <a:solidFill>
                  <a:srgbClr val="000000"/>
                </a:solidFill>
                <a:uFillTx/>
                <a:latin typeface="Aptos"/>
              </a:rPr>
              <a:t> </a:t>
            </a:r>
            <a:r>
              <a:rPr lang="en-US" sz="2400" b="0" i="0" u="none" strike="noStrike" kern="1200" cap="none" spc="0" baseline="0" dirty="0">
                <a:solidFill>
                  <a:srgbClr val="000000"/>
                </a:solidFill>
                <a:uFillTx/>
                <a:latin typeface="Aptos"/>
              </a:rPr>
              <a:t>Professors</a:t>
            </a:r>
            <a:r>
              <a:rPr lang="en-US" sz="2400" b="0" i="0" u="none" strike="noStrike" kern="1200" cap="none" spc="-30" baseline="0" dirty="0">
                <a:solidFill>
                  <a:srgbClr val="000000"/>
                </a:solidFill>
                <a:uFillTx/>
                <a:latin typeface="Aptos"/>
              </a:rPr>
              <a:t> </a:t>
            </a:r>
            <a:r>
              <a:rPr lang="en-US" sz="2400" b="0" i="0" u="none" strike="noStrike" kern="1200" cap="none" spc="0" baseline="0" dirty="0">
                <a:solidFill>
                  <a:srgbClr val="000000"/>
                </a:solidFill>
                <a:uFillTx/>
                <a:latin typeface="Aptos"/>
              </a:rPr>
              <a:t>and</a:t>
            </a:r>
            <a:r>
              <a:rPr lang="en-US" sz="2400" b="0" i="0" u="none" strike="noStrike" kern="1200" cap="none" spc="-30" baseline="0" dirty="0">
                <a:solidFill>
                  <a:srgbClr val="000000"/>
                </a:solidFill>
                <a:uFillTx/>
                <a:latin typeface="Aptos"/>
              </a:rPr>
              <a:t> </a:t>
            </a:r>
            <a:r>
              <a:rPr lang="en-US" sz="2400" b="0" i="0" u="none" strike="noStrike" kern="1200" cap="none" spc="0" baseline="0" dirty="0">
                <a:solidFill>
                  <a:srgbClr val="000000"/>
                </a:solidFill>
                <a:uFillTx/>
                <a:latin typeface="Aptos"/>
              </a:rPr>
              <a:t>Members</a:t>
            </a:r>
            <a:r>
              <a:rPr lang="en-US" sz="2400" b="0" i="0" u="none" strike="noStrike" kern="1200" cap="none" spc="-30" baseline="0" dirty="0">
                <a:solidFill>
                  <a:srgbClr val="000000"/>
                </a:solidFill>
                <a:uFillTx/>
                <a:latin typeface="Aptos"/>
              </a:rPr>
              <a:t> </a:t>
            </a:r>
            <a:r>
              <a:rPr lang="en-US" sz="2400" b="0" i="0" u="none" strike="noStrike" kern="1200" cap="none" spc="0" baseline="0" dirty="0">
                <a:solidFill>
                  <a:srgbClr val="000000"/>
                </a:solidFill>
                <a:uFillTx/>
                <a:latin typeface="Aptos"/>
              </a:rPr>
              <a:t>of</a:t>
            </a:r>
            <a:r>
              <a:rPr lang="en-US" sz="2400" b="0" i="0" u="none" strike="noStrike" kern="1200" cap="none" spc="-30" baseline="0" dirty="0">
                <a:solidFill>
                  <a:srgbClr val="000000"/>
                </a:solidFill>
                <a:uFillTx/>
                <a:latin typeface="Aptos"/>
              </a:rPr>
              <a:t> </a:t>
            </a:r>
            <a:r>
              <a:rPr lang="en-US" sz="2400" b="0" i="0" u="none" strike="noStrike" kern="1200" cap="none" spc="0" baseline="0" dirty="0">
                <a:solidFill>
                  <a:srgbClr val="000000"/>
                </a:solidFill>
                <a:uFillTx/>
                <a:latin typeface="Aptos"/>
              </a:rPr>
              <a:t>Senate,</a:t>
            </a:r>
          </a:p>
          <a:p>
            <a:pPr marL="302895" marR="580387" lvl="0" indent="-228600" algn="l" defTabSz="914400" rtl="0" fontAlgn="auto" hangingPunct="1">
              <a:lnSpc>
                <a:spcPct val="9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US" sz="2400" b="0" i="0" u="none" strike="noStrike" kern="1200" cap="none" spc="0" baseline="0" dirty="0">
                <a:solidFill>
                  <a:srgbClr val="000000"/>
                </a:solidFill>
                <a:uFillTx/>
                <a:latin typeface="Aptos"/>
              </a:rPr>
              <a:t> Directors of Academic Units and Centres,</a:t>
            </a:r>
          </a:p>
          <a:p>
            <a:pPr marL="302895" marR="0" lvl="0" indent="-228600" algn="l" defTabSz="914400" rtl="0" fontAlgn="auto" hangingPunct="1">
              <a:lnSpc>
                <a:spcPct val="9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US" sz="2400" b="0" i="0" u="none" strike="noStrike" kern="1200" cap="none" spc="0" baseline="0" dirty="0">
                <a:solidFill>
                  <a:srgbClr val="000000"/>
                </a:solidFill>
                <a:uFillTx/>
                <a:latin typeface="Aptos"/>
              </a:rPr>
              <a:t>Heads</a:t>
            </a:r>
            <a:r>
              <a:rPr lang="en-US" sz="2400" b="0" i="0" u="none" strike="noStrike" kern="1200" cap="none" spc="-15" baseline="0" dirty="0">
                <a:solidFill>
                  <a:srgbClr val="000000"/>
                </a:solidFill>
                <a:uFillTx/>
                <a:latin typeface="Aptos"/>
              </a:rPr>
              <a:t> </a:t>
            </a:r>
            <a:r>
              <a:rPr lang="en-US" sz="2400" b="0" i="0" u="none" strike="noStrike" kern="1200" cap="none" spc="0" baseline="0" dirty="0">
                <a:solidFill>
                  <a:srgbClr val="000000"/>
                </a:solidFill>
                <a:uFillTx/>
                <a:latin typeface="Aptos"/>
              </a:rPr>
              <a:t>of</a:t>
            </a:r>
            <a:r>
              <a:rPr lang="en-US" sz="2400" b="0" i="0" u="none" strike="noStrike" kern="1200" cap="none" spc="-15" baseline="0" dirty="0">
                <a:solidFill>
                  <a:srgbClr val="000000"/>
                </a:solidFill>
                <a:uFillTx/>
                <a:latin typeface="Aptos"/>
              </a:rPr>
              <a:t> </a:t>
            </a:r>
            <a:r>
              <a:rPr lang="en-US" sz="2400" b="0" i="0" u="none" strike="noStrike" kern="1200" cap="none" spc="0" baseline="0" dirty="0">
                <a:solidFill>
                  <a:srgbClr val="000000"/>
                </a:solidFill>
                <a:uFillTx/>
                <a:latin typeface="Aptos"/>
              </a:rPr>
              <a:t>Departments</a:t>
            </a:r>
            <a:r>
              <a:rPr lang="en-US" sz="2400" b="0" i="0" u="none" strike="noStrike" kern="1200" cap="none" spc="-10" baseline="0" dirty="0">
                <a:solidFill>
                  <a:srgbClr val="000000"/>
                </a:solidFill>
                <a:uFillTx/>
                <a:latin typeface="Aptos"/>
              </a:rPr>
              <a:t> </a:t>
            </a:r>
            <a:r>
              <a:rPr lang="en-US" sz="2400" b="0" i="0" u="none" strike="noStrike" kern="1200" cap="none" spc="0" baseline="0" dirty="0">
                <a:solidFill>
                  <a:srgbClr val="000000"/>
                </a:solidFill>
                <a:uFillTx/>
                <a:latin typeface="Aptos"/>
              </a:rPr>
              <a:t>and</a:t>
            </a:r>
            <a:r>
              <a:rPr lang="en-US" sz="2400" b="0" i="0" u="none" strike="noStrike" kern="1200" cap="none" spc="-10" baseline="0" dirty="0">
                <a:solidFill>
                  <a:srgbClr val="000000"/>
                </a:solidFill>
                <a:uFillTx/>
                <a:latin typeface="Aptos"/>
              </a:rPr>
              <a:t> Units,</a:t>
            </a:r>
            <a:endParaRPr lang="en-US" sz="2400" b="0" i="0" u="none" strike="noStrike" kern="1200" cap="none" spc="0" baseline="0" dirty="0">
              <a:solidFill>
                <a:srgbClr val="000000"/>
              </a:solidFill>
              <a:uFillTx/>
              <a:latin typeface="Aptos"/>
            </a:endParaRPr>
          </a:p>
          <a:p>
            <a:pPr marL="302895" marR="452115" lvl="0" indent="-228600" algn="l" defTabSz="914400" rtl="0" fontAlgn="auto" hangingPunct="1">
              <a:lnSpc>
                <a:spcPct val="90000"/>
              </a:lnSpc>
              <a:spcBef>
                <a:spcPts val="150"/>
              </a:spcBef>
              <a:spcAft>
                <a:spcPts val="0"/>
              </a:spcAft>
              <a:buSzPct val="100000"/>
              <a:buFont typeface="Arial" pitchFamily="34"/>
              <a:buChar char="•"/>
              <a:tabLst/>
              <a:defRPr sz="1800" b="0" i="0" u="none" strike="noStrike" kern="0" cap="none" spc="0" baseline="0">
                <a:solidFill>
                  <a:srgbClr val="000000"/>
                </a:solidFill>
                <a:uFillTx/>
              </a:defRPr>
            </a:pPr>
            <a:r>
              <a:rPr lang="en-US" sz="2400" b="0" i="0" u="none" strike="noStrike" kern="1200" cap="none" spc="0" baseline="0" dirty="0">
                <a:solidFill>
                  <a:srgbClr val="000000"/>
                </a:solidFill>
                <a:uFillTx/>
                <a:latin typeface="Aptos"/>
              </a:rPr>
              <a:t>Academic Colleagues and Non-Teaching Staff,</a:t>
            </a:r>
          </a:p>
          <a:p>
            <a:pPr marL="302895" marR="452115" lvl="0" indent="-228600" algn="l" defTabSz="914400" rtl="0" fontAlgn="auto" hangingPunct="1">
              <a:lnSpc>
                <a:spcPct val="90000"/>
              </a:lnSpc>
              <a:spcBef>
                <a:spcPts val="150"/>
              </a:spcBef>
              <a:spcAft>
                <a:spcPts val="0"/>
              </a:spcAft>
              <a:buSzPct val="100000"/>
              <a:buFont typeface="Arial" pitchFamily="34"/>
              <a:buChar char="•"/>
              <a:tabLst/>
              <a:defRPr sz="1800" b="0" i="0" u="none" strike="noStrike" kern="0" cap="none" spc="0" baseline="0">
                <a:solidFill>
                  <a:srgbClr val="000000"/>
                </a:solidFill>
                <a:uFillTx/>
              </a:defRPr>
            </a:pPr>
            <a:r>
              <a:rPr lang="en-US" sz="2400" b="0" i="0" u="none" strike="noStrike" kern="1200" cap="none" spc="0" baseline="0" dirty="0">
                <a:solidFill>
                  <a:srgbClr val="000000"/>
                </a:solidFill>
                <a:uFillTx/>
                <a:latin typeface="Aptos"/>
              </a:rPr>
              <a:t>Distinguished</a:t>
            </a:r>
            <a:r>
              <a:rPr lang="en-US" sz="2400" b="0" i="0" u="none" strike="noStrike" kern="1200" cap="none" spc="190" baseline="0" dirty="0">
                <a:solidFill>
                  <a:srgbClr val="000000"/>
                </a:solidFill>
                <a:uFillTx/>
                <a:latin typeface="Aptos"/>
              </a:rPr>
              <a:t> </a:t>
            </a:r>
            <a:r>
              <a:rPr lang="en-US" sz="2400" b="0" i="0" u="none" strike="noStrike" kern="1200" cap="none" spc="0" baseline="0" dirty="0">
                <a:solidFill>
                  <a:srgbClr val="000000"/>
                </a:solidFill>
                <a:uFillTx/>
                <a:latin typeface="Aptos"/>
              </a:rPr>
              <a:t>staff</a:t>
            </a:r>
            <a:r>
              <a:rPr lang="en-US" sz="2400" b="0" i="0" u="none" strike="noStrike" kern="1200" cap="none" spc="-25" baseline="0" dirty="0">
                <a:solidFill>
                  <a:srgbClr val="000000"/>
                </a:solidFill>
                <a:uFillTx/>
                <a:latin typeface="Aptos"/>
              </a:rPr>
              <a:t> </a:t>
            </a:r>
            <a:r>
              <a:rPr lang="en-US" sz="2400" b="0" i="0" u="none" strike="noStrike" kern="1200" cap="none" spc="0" baseline="0" dirty="0">
                <a:solidFill>
                  <a:srgbClr val="000000"/>
                </a:solidFill>
                <a:uFillTx/>
                <a:latin typeface="Aptos"/>
              </a:rPr>
              <a:t>and</a:t>
            </a:r>
            <a:r>
              <a:rPr lang="en-US" sz="2400" b="0" i="0" u="none" strike="noStrike" kern="1200" cap="none" spc="-25" baseline="0" dirty="0">
                <a:solidFill>
                  <a:srgbClr val="000000"/>
                </a:solidFill>
                <a:uFillTx/>
                <a:latin typeface="Aptos"/>
              </a:rPr>
              <a:t> </a:t>
            </a:r>
            <a:r>
              <a:rPr lang="en-US" sz="2400" b="0" i="0" u="none" strike="noStrike" kern="1200" cap="none" spc="0" baseline="0" dirty="0">
                <a:solidFill>
                  <a:srgbClr val="000000"/>
                </a:solidFill>
                <a:uFillTx/>
                <a:latin typeface="Aptos"/>
              </a:rPr>
              <a:t>students</a:t>
            </a:r>
            <a:r>
              <a:rPr lang="en-US" sz="2400" b="0" i="0" u="none" strike="noStrike" kern="1200" cap="none" spc="-25" baseline="0" dirty="0">
                <a:solidFill>
                  <a:srgbClr val="000000"/>
                </a:solidFill>
                <a:uFillTx/>
                <a:latin typeface="Aptos"/>
              </a:rPr>
              <a:t> </a:t>
            </a:r>
            <a:r>
              <a:rPr lang="en-US" sz="2400" b="0" i="0" u="none" strike="noStrike" kern="1200" cap="none" spc="0" baseline="0" dirty="0">
                <a:solidFill>
                  <a:srgbClr val="000000"/>
                </a:solidFill>
                <a:uFillTx/>
                <a:latin typeface="Aptos"/>
              </a:rPr>
              <a:t>of</a:t>
            </a:r>
            <a:r>
              <a:rPr lang="en-US" sz="2400" b="0" i="0" u="none" strike="noStrike" kern="1200" cap="none" spc="-25" baseline="0" dirty="0">
                <a:solidFill>
                  <a:srgbClr val="000000"/>
                </a:solidFill>
                <a:uFillTx/>
                <a:latin typeface="Aptos"/>
              </a:rPr>
              <a:t> </a:t>
            </a:r>
            <a:r>
              <a:rPr lang="en-US" sz="2400" b="0" i="0" u="none" strike="noStrike" kern="1200" cap="none" spc="0" baseline="0" dirty="0">
                <a:solidFill>
                  <a:srgbClr val="000000"/>
                </a:solidFill>
                <a:uFillTx/>
                <a:latin typeface="Aptos"/>
              </a:rPr>
              <a:t>Department</a:t>
            </a:r>
            <a:r>
              <a:rPr lang="en-US" sz="2400" b="0" i="0" u="none" strike="noStrike" kern="1200" cap="none" spc="-25" baseline="0" dirty="0">
                <a:solidFill>
                  <a:srgbClr val="000000"/>
                </a:solidFill>
                <a:uFillTx/>
                <a:latin typeface="Aptos"/>
              </a:rPr>
              <a:t> </a:t>
            </a:r>
            <a:r>
              <a:rPr lang="en-US" sz="2400" b="0" i="0" u="none" strike="noStrike" kern="1200" cap="none" spc="0" baseline="0" dirty="0">
                <a:solidFill>
                  <a:srgbClr val="000000"/>
                </a:solidFill>
                <a:uFillTx/>
                <a:latin typeface="Aptos"/>
              </a:rPr>
              <a:t>of</a:t>
            </a:r>
            <a:r>
              <a:rPr lang="en-US" sz="2400" b="0" i="0" u="none" strike="noStrike" kern="1200" cap="none" spc="-25" baseline="0" dirty="0">
                <a:solidFill>
                  <a:srgbClr val="000000"/>
                </a:solidFill>
                <a:uFillTx/>
                <a:latin typeface="Aptos"/>
              </a:rPr>
              <a:t> </a:t>
            </a:r>
            <a:r>
              <a:rPr lang="en-US" sz="2400" b="0" i="0" u="none" strike="noStrike" kern="1200" cap="none" spc="0" baseline="0" dirty="0">
                <a:solidFill>
                  <a:srgbClr val="000000"/>
                </a:solidFill>
                <a:uFillTx/>
                <a:latin typeface="Aptos"/>
              </a:rPr>
              <a:t>Special </a:t>
            </a:r>
            <a:r>
              <a:rPr lang="en-US" sz="2400" b="0" i="0" u="none" strike="noStrike" kern="1200" cap="none" spc="-10" baseline="0" dirty="0">
                <a:solidFill>
                  <a:srgbClr val="000000"/>
                </a:solidFill>
                <a:uFillTx/>
                <a:latin typeface="Aptos"/>
              </a:rPr>
              <a:t>Education,</a:t>
            </a:r>
            <a:endParaRPr lang="en-US" sz="2400" b="0" i="0" u="none" strike="noStrike" kern="1200" cap="none" spc="0" baseline="0" dirty="0">
              <a:solidFill>
                <a:srgbClr val="000000"/>
              </a:solidFill>
              <a:uFillTx/>
              <a:latin typeface="Aptos"/>
            </a:endParaRPr>
          </a:p>
          <a:p>
            <a:pPr marL="302895" marR="2624456" lvl="0" indent="-228600" algn="l" defTabSz="914400" rtl="0" fontAlgn="auto" hangingPunct="1">
              <a:lnSpc>
                <a:spcPct val="9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US" sz="2400" b="0" i="0" u="none" strike="noStrike" kern="1200" cap="none" spc="0" baseline="0" dirty="0">
                <a:solidFill>
                  <a:srgbClr val="000000"/>
                </a:solidFill>
                <a:uFillTx/>
                <a:latin typeface="Aptos"/>
              </a:rPr>
              <a:t>Gentlemen of the Press</a:t>
            </a:r>
            <a:endParaRPr lang="en-US" sz="2400" dirty="0">
              <a:solidFill>
                <a:srgbClr val="000000"/>
              </a:solidFill>
              <a:latin typeface="Aptos"/>
            </a:endParaRPr>
          </a:p>
          <a:p>
            <a:pPr marL="302895" marR="2624456" lvl="0" indent="-228600" algn="l" defTabSz="914400" rtl="0" fontAlgn="auto" hangingPunct="1">
              <a:lnSpc>
                <a:spcPct val="9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US" sz="2400" b="0" i="0" u="none" strike="noStrike" kern="1200" cap="none" spc="0" baseline="0" dirty="0">
                <a:solidFill>
                  <a:srgbClr val="000000"/>
                </a:solidFill>
                <a:uFillTx/>
                <a:latin typeface="Aptos"/>
              </a:rPr>
              <a:t>Great</a:t>
            </a:r>
            <a:r>
              <a:rPr lang="en-US" sz="2400" b="0" i="0" u="none" strike="noStrike" kern="1200" cap="none" spc="-75" baseline="0" dirty="0">
                <a:solidFill>
                  <a:srgbClr val="000000"/>
                </a:solidFill>
                <a:uFillTx/>
                <a:latin typeface="Aptos"/>
              </a:rPr>
              <a:t> </a:t>
            </a:r>
            <a:r>
              <a:rPr lang="en-US" sz="2400" b="0" i="0" u="none" strike="noStrike" kern="1200" cap="none" spc="0" baseline="0" dirty="0">
                <a:solidFill>
                  <a:srgbClr val="000000"/>
                </a:solidFill>
                <a:uFillTx/>
                <a:latin typeface="Aptos"/>
              </a:rPr>
              <a:t>KWASU</a:t>
            </a:r>
            <a:r>
              <a:rPr lang="en-US" sz="2400" b="0" i="0" u="none" strike="noStrike" kern="1200" cap="none" spc="-75" baseline="0" dirty="0">
                <a:solidFill>
                  <a:srgbClr val="000000"/>
                </a:solidFill>
                <a:uFillTx/>
                <a:latin typeface="Aptos"/>
              </a:rPr>
              <a:t> </a:t>
            </a:r>
            <a:r>
              <a:rPr lang="en-US" sz="2400" b="0" i="0" u="none" strike="noStrike" kern="1200" cap="none" spc="0" baseline="0" dirty="0">
                <a:solidFill>
                  <a:srgbClr val="000000"/>
                </a:solidFill>
                <a:uFillTx/>
                <a:latin typeface="Aptos"/>
              </a:rPr>
              <a:t>Students,</a:t>
            </a:r>
          </a:p>
          <a:p>
            <a:pPr marL="302895" marR="2624456" lvl="0" indent="-228600" algn="l" defTabSz="914400" rtl="0" fontAlgn="auto" hangingPunct="1">
              <a:lnSpc>
                <a:spcPct val="9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US" sz="2400" b="0" i="0" u="none" strike="noStrike" kern="1200" cap="none" spc="0" baseline="0" dirty="0">
                <a:solidFill>
                  <a:srgbClr val="000000"/>
                </a:solidFill>
                <a:uFillTx/>
                <a:latin typeface="Aptos"/>
              </a:rPr>
              <a:t>Ladies and Gentlemen.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7968A127-F7D8-E88E-A739-462925072AE7}"/>
              </a:ext>
            </a:extLst>
          </p:cNvPr>
          <p:cNvGraphicFramePr>
            <a:graphicFrameLocks noGrp="1"/>
          </p:cNvGraphicFramePr>
          <p:nvPr>
            <p:extLst>
              <p:ext uri="{D42A27DB-BD31-4B8C-83A1-F6EECF244321}">
                <p14:modId xmlns:p14="http://schemas.microsoft.com/office/powerpoint/2010/main" val="2703373360"/>
              </p:ext>
            </p:extLst>
          </p:nvPr>
        </p:nvGraphicFramePr>
        <p:xfrm>
          <a:off x="500417" y="1559608"/>
          <a:ext cx="11466994" cy="5283700"/>
        </p:xfrm>
        <a:graphic>
          <a:graphicData uri="http://schemas.openxmlformats.org/drawingml/2006/table">
            <a:tbl>
              <a:tblPr firstRow="1" firstCol="1" bandRow="1">
                <a:tableStyleId>{8FD4443E-F989-4FC4-A0C8-D5A2AF1F390B}</a:tableStyleId>
              </a:tblPr>
              <a:tblGrid>
                <a:gridCol w="2292644">
                  <a:extLst>
                    <a:ext uri="{9D8B030D-6E8A-4147-A177-3AD203B41FA5}">
                      <a16:colId xmlns:a16="http://schemas.microsoft.com/office/drawing/2014/main" val="2326540748"/>
                    </a:ext>
                  </a:extLst>
                </a:gridCol>
                <a:gridCol w="2294530">
                  <a:extLst>
                    <a:ext uri="{9D8B030D-6E8A-4147-A177-3AD203B41FA5}">
                      <a16:colId xmlns:a16="http://schemas.microsoft.com/office/drawing/2014/main" val="3636653603"/>
                    </a:ext>
                  </a:extLst>
                </a:gridCol>
                <a:gridCol w="2292644">
                  <a:extLst>
                    <a:ext uri="{9D8B030D-6E8A-4147-A177-3AD203B41FA5}">
                      <a16:colId xmlns:a16="http://schemas.microsoft.com/office/drawing/2014/main" val="3470741843"/>
                    </a:ext>
                  </a:extLst>
                </a:gridCol>
                <a:gridCol w="2469618">
                  <a:extLst>
                    <a:ext uri="{9D8B030D-6E8A-4147-A177-3AD203B41FA5}">
                      <a16:colId xmlns:a16="http://schemas.microsoft.com/office/drawing/2014/main" val="1911496256"/>
                    </a:ext>
                  </a:extLst>
                </a:gridCol>
                <a:gridCol w="2117558">
                  <a:extLst>
                    <a:ext uri="{9D8B030D-6E8A-4147-A177-3AD203B41FA5}">
                      <a16:colId xmlns:a16="http://schemas.microsoft.com/office/drawing/2014/main" val="1740336848"/>
                    </a:ext>
                  </a:extLst>
                </a:gridCol>
              </a:tblGrid>
              <a:tr h="981915">
                <a:tc>
                  <a:txBody>
                    <a:bodyPr/>
                    <a:lstStyle/>
                    <a:p>
                      <a:pPr marL="1270" marR="9525" indent="-5715" algn="l">
                        <a:lnSpc>
                          <a:spcPct val="107000"/>
                        </a:lnSpc>
                        <a:spcAft>
                          <a:spcPts val="15"/>
                        </a:spcAft>
                      </a:pPr>
                      <a:r>
                        <a:rPr lang="en-NG" sz="2500" b="1" kern="100" dirty="0">
                          <a:solidFill>
                            <a:schemeClr val="bg1"/>
                          </a:solidFill>
                          <a:effectLst/>
                        </a:rPr>
                        <a:t>Intelligence </a:t>
                      </a:r>
                      <a:endParaRPr lang="en-NG" sz="2500" kern="100" dirty="0">
                        <a:solidFill>
                          <a:schemeClr val="bg1"/>
                        </a:solidFill>
                        <a:effectLst/>
                      </a:endParaRPr>
                    </a:p>
                    <a:p>
                      <a:pPr marL="1270" marR="9525" indent="-5715" algn="l">
                        <a:lnSpc>
                          <a:spcPct val="107000"/>
                        </a:lnSpc>
                        <a:spcAft>
                          <a:spcPts val="15"/>
                        </a:spcAft>
                      </a:pPr>
                      <a:r>
                        <a:rPr lang="en-NG" sz="2500" b="1" kern="100" dirty="0">
                          <a:solidFill>
                            <a:schemeClr val="bg1"/>
                          </a:solidFill>
                          <a:effectLst/>
                        </a:rPr>
                        <a:t>Test Score </a:t>
                      </a:r>
                      <a:endParaRPr lang="en-NG" sz="2500"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5085" marR="53340" marT="0" marB="0"/>
                </a:tc>
                <a:tc>
                  <a:txBody>
                    <a:bodyPr/>
                    <a:lstStyle/>
                    <a:p>
                      <a:pPr marL="1270" marR="9525" indent="-5715" algn="l">
                        <a:lnSpc>
                          <a:spcPct val="107000"/>
                        </a:lnSpc>
                        <a:spcAft>
                          <a:spcPts val="15"/>
                        </a:spcAft>
                      </a:pPr>
                      <a:r>
                        <a:rPr lang="en-NG" sz="2500" b="1" kern="100" dirty="0">
                          <a:solidFill>
                            <a:schemeClr val="bg1"/>
                          </a:solidFill>
                          <a:effectLst/>
                        </a:rPr>
                        <a:t>Traditional</a:t>
                      </a:r>
                      <a:endParaRPr lang="en-NG" sz="2500"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5085" marR="53340" marT="0" marB="0"/>
                </a:tc>
                <a:tc>
                  <a:txBody>
                    <a:bodyPr/>
                    <a:lstStyle/>
                    <a:p>
                      <a:pPr marL="5715" marR="9525" indent="-5715" algn="l">
                        <a:lnSpc>
                          <a:spcPct val="107000"/>
                        </a:lnSpc>
                        <a:spcAft>
                          <a:spcPts val="15"/>
                        </a:spcAft>
                      </a:pPr>
                      <a:r>
                        <a:rPr lang="en-NG" sz="2500" b="1" kern="100" dirty="0">
                          <a:solidFill>
                            <a:schemeClr val="bg1"/>
                          </a:solidFill>
                          <a:effectLst/>
                        </a:rPr>
                        <a:t>Level</a:t>
                      </a:r>
                      <a:endParaRPr lang="en-NG" sz="2500"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5085" marR="53340" marT="0" marB="0"/>
                </a:tc>
                <a:tc>
                  <a:txBody>
                    <a:bodyPr/>
                    <a:lstStyle/>
                    <a:p>
                      <a:pPr marL="1270" marR="9525" indent="-5715" algn="l">
                        <a:lnSpc>
                          <a:spcPct val="107000"/>
                        </a:lnSpc>
                        <a:spcAft>
                          <a:spcPts val="15"/>
                        </a:spcAft>
                      </a:pPr>
                      <a:r>
                        <a:rPr lang="en-NG" sz="2500" b="1" kern="100" dirty="0">
                          <a:solidFill>
                            <a:schemeClr val="bg1"/>
                          </a:solidFill>
                          <a:effectLst/>
                        </a:rPr>
                        <a:t>Educational</a:t>
                      </a:r>
                      <a:endParaRPr lang="en-NG" sz="2500"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5085" marR="53340" marT="0" marB="0"/>
                </a:tc>
                <a:tc>
                  <a:txBody>
                    <a:bodyPr/>
                    <a:lstStyle/>
                    <a:p>
                      <a:pPr marL="1270" marR="9525" indent="-5715" algn="l">
                        <a:lnSpc>
                          <a:spcPct val="107000"/>
                        </a:lnSpc>
                        <a:spcAft>
                          <a:spcPts val="15"/>
                        </a:spcAft>
                      </a:pPr>
                      <a:r>
                        <a:rPr lang="en-NG" sz="2500" b="1" kern="100">
                          <a:solidFill>
                            <a:schemeClr val="bg1"/>
                          </a:solidFill>
                          <a:effectLst/>
                        </a:rPr>
                        <a:t>Support</a:t>
                      </a:r>
                      <a:endParaRPr lang="en-NG" sz="2500" kern="1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5085" marR="53340" marT="0" marB="0"/>
                </a:tc>
                <a:extLst>
                  <a:ext uri="{0D108BD9-81ED-4DB2-BD59-A6C34878D82A}">
                    <a16:rowId xmlns:a16="http://schemas.microsoft.com/office/drawing/2014/main" val="2814576098"/>
                  </a:ext>
                </a:extLst>
              </a:tr>
              <a:tr h="1250911">
                <a:tc>
                  <a:txBody>
                    <a:bodyPr/>
                    <a:lstStyle/>
                    <a:p>
                      <a:pPr marL="1270" marR="9525" indent="-5715" algn="l">
                        <a:lnSpc>
                          <a:spcPct val="107000"/>
                        </a:lnSpc>
                        <a:spcAft>
                          <a:spcPts val="15"/>
                        </a:spcAft>
                      </a:pPr>
                      <a:r>
                        <a:rPr lang="en-NG" sz="2500" kern="100" dirty="0">
                          <a:solidFill>
                            <a:schemeClr val="bg1"/>
                          </a:solidFill>
                          <a:effectLst/>
                        </a:rPr>
                        <a:t>50-55 to 70</a:t>
                      </a:r>
                      <a:endParaRPr lang="en-NG" sz="2500"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5085" marR="53340" marT="0" marB="0"/>
                </a:tc>
                <a:tc>
                  <a:txBody>
                    <a:bodyPr/>
                    <a:lstStyle/>
                    <a:p>
                      <a:pPr marL="1270" marR="9525" indent="-5715" algn="l">
                        <a:lnSpc>
                          <a:spcPct val="107000"/>
                        </a:lnSpc>
                        <a:spcAft>
                          <a:spcPts val="15"/>
                        </a:spcAft>
                      </a:pPr>
                      <a:r>
                        <a:rPr lang="en-NG" sz="2500" b="1" kern="100" dirty="0">
                          <a:solidFill>
                            <a:schemeClr val="bg1"/>
                          </a:solidFill>
                          <a:effectLst/>
                        </a:rPr>
                        <a:t>Moron </a:t>
                      </a:r>
                      <a:endParaRPr lang="en-NG" sz="2500" b="1"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5085" marR="53340" marT="0" marB="0"/>
                </a:tc>
                <a:tc>
                  <a:txBody>
                    <a:bodyPr/>
                    <a:lstStyle/>
                    <a:p>
                      <a:pPr marL="5715" marR="9525" indent="-5715" algn="l">
                        <a:lnSpc>
                          <a:spcPct val="107000"/>
                        </a:lnSpc>
                        <a:spcAft>
                          <a:spcPts val="15"/>
                        </a:spcAft>
                      </a:pPr>
                      <a:r>
                        <a:rPr lang="en-NG" sz="2500" b="1" kern="100" dirty="0">
                          <a:solidFill>
                            <a:schemeClr val="bg1"/>
                          </a:solidFill>
                          <a:effectLst/>
                        </a:rPr>
                        <a:t>Mild </a:t>
                      </a:r>
                      <a:endParaRPr lang="en-NG" sz="2500" b="1"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5085" marR="53340" marT="0" marB="0"/>
                </a:tc>
                <a:tc>
                  <a:txBody>
                    <a:bodyPr/>
                    <a:lstStyle/>
                    <a:p>
                      <a:pPr marL="1270" marR="9525" indent="-5715" algn="l">
                        <a:lnSpc>
                          <a:spcPct val="107000"/>
                        </a:lnSpc>
                        <a:spcAft>
                          <a:spcPts val="15"/>
                        </a:spcAft>
                      </a:pPr>
                      <a:r>
                        <a:rPr lang="en-NG" sz="2500" b="1" kern="100" dirty="0">
                          <a:solidFill>
                            <a:schemeClr val="bg1"/>
                          </a:solidFill>
                          <a:effectLst/>
                        </a:rPr>
                        <a:t>Educable</a:t>
                      </a:r>
                      <a:endParaRPr lang="en-NG" sz="2500" b="1"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5085" marR="53340" marT="0" marB="0"/>
                </a:tc>
                <a:tc>
                  <a:txBody>
                    <a:bodyPr/>
                    <a:lstStyle/>
                    <a:p>
                      <a:pPr marL="1270" marR="9525" indent="-5715" algn="l">
                        <a:lnSpc>
                          <a:spcPct val="107000"/>
                        </a:lnSpc>
                        <a:spcAft>
                          <a:spcPts val="15"/>
                        </a:spcAft>
                      </a:pPr>
                      <a:r>
                        <a:rPr lang="en-NG" sz="2500" b="1" kern="100" dirty="0">
                          <a:solidFill>
                            <a:schemeClr val="bg1"/>
                          </a:solidFill>
                          <a:effectLst/>
                        </a:rPr>
                        <a:t>Intermittent </a:t>
                      </a:r>
                      <a:endParaRPr lang="en-NG" sz="2500" b="1"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5085" marR="53340" marT="0" marB="0"/>
                </a:tc>
                <a:extLst>
                  <a:ext uri="{0D108BD9-81ED-4DB2-BD59-A6C34878D82A}">
                    <a16:rowId xmlns:a16="http://schemas.microsoft.com/office/drawing/2014/main" val="2625597386"/>
                  </a:ext>
                </a:extLst>
              </a:tr>
              <a:tr h="894987">
                <a:tc>
                  <a:txBody>
                    <a:bodyPr/>
                    <a:lstStyle/>
                    <a:p>
                      <a:pPr marL="1270" marR="9525" indent="-5715" algn="l">
                        <a:lnSpc>
                          <a:spcPct val="107000"/>
                        </a:lnSpc>
                        <a:spcAft>
                          <a:spcPts val="15"/>
                        </a:spcAft>
                      </a:pPr>
                      <a:r>
                        <a:rPr lang="en-NG" sz="2500" kern="100" dirty="0">
                          <a:solidFill>
                            <a:schemeClr val="bg1"/>
                          </a:solidFill>
                          <a:effectLst/>
                        </a:rPr>
                        <a:t>35-40 to 50-55</a:t>
                      </a:r>
                      <a:endParaRPr lang="en-NG" sz="2500"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5085" marR="53340" marT="0" marB="0"/>
                </a:tc>
                <a:tc>
                  <a:txBody>
                    <a:bodyPr/>
                    <a:lstStyle/>
                    <a:p>
                      <a:pPr marL="1270" marR="9525" indent="-5715" algn="l">
                        <a:lnSpc>
                          <a:spcPct val="107000"/>
                        </a:lnSpc>
                        <a:spcAft>
                          <a:spcPts val="15"/>
                        </a:spcAft>
                      </a:pPr>
                      <a:r>
                        <a:rPr lang="en-NG" sz="2500" b="1" kern="100" dirty="0">
                          <a:solidFill>
                            <a:schemeClr val="bg1"/>
                          </a:solidFill>
                          <a:effectLst/>
                        </a:rPr>
                        <a:t>Imbecile</a:t>
                      </a:r>
                      <a:endParaRPr lang="en-NG" sz="2500" b="1"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5085" marR="53340" marT="0" marB="0"/>
                </a:tc>
                <a:tc>
                  <a:txBody>
                    <a:bodyPr/>
                    <a:lstStyle/>
                    <a:p>
                      <a:pPr marL="5715" marR="9525" indent="-5715" algn="l">
                        <a:lnSpc>
                          <a:spcPct val="107000"/>
                        </a:lnSpc>
                        <a:spcAft>
                          <a:spcPts val="15"/>
                        </a:spcAft>
                      </a:pPr>
                      <a:r>
                        <a:rPr lang="en-NG" sz="2500" b="1" kern="100">
                          <a:solidFill>
                            <a:schemeClr val="bg1"/>
                          </a:solidFill>
                          <a:effectLst/>
                        </a:rPr>
                        <a:t>Moderate</a:t>
                      </a:r>
                      <a:endParaRPr lang="en-NG" sz="2500" b="1" kern="1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5085" marR="53340" marT="0" marB="0"/>
                </a:tc>
                <a:tc>
                  <a:txBody>
                    <a:bodyPr/>
                    <a:lstStyle/>
                    <a:p>
                      <a:pPr marL="1270" marR="9525" indent="-5715" algn="l">
                        <a:lnSpc>
                          <a:spcPct val="107000"/>
                        </a:lnSpc>
                        <a:spcAft>
                          <a:spcPts val="15"/>
                        </a:spcAft>
                      </a:pPr>
                      <a:r>
                        <a:rPr lang="en-NG" sz="2500" b="1" kern="100" dirty="0">
                          <a:solidFill>
                            <a:schemeClr val="bg1"/>
                          </a:solidFill>
                          <a:effectLst/>
                        </a:rPr>
                        <a:t>Trainable</a:t>
                      </a:r>
                      <a:endParaRPr lang="en-NG" sz="2500" b="1"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5085" marR="53340" marT="0" marB="0"/>
                </a:tc>
                <a:tc>
                  <a:txBody>
                    <a:bodyPr/>
                    <a:lstStyle/>
                    <a:p>
                      <a:pPr marL="1270" marR="9525" indent="-5715" algn="l">
                        <a:lnSpc>
                          <a:spcPct val="107000"/>
                        </a:lnSpc>
                        <a:spcAft>
                          <a:spcPts val="15"/>
                        </a:spcAft>
                      </a:pPr>
                      <a:r>
                        <a:rPr lang="en-NG" sz="2500" b="1" kern="100" dirty="0">
                          <a:solidFill>
                            <a:schemeClr val="bg1"/>
                          </a:solidFill>
                          <a:effectLst/>
                        </a:rPr>
                        <a:t>Limited</a:t>
                      </a:r>
                      <a:endParaRPr lang="en-NG" sz="2500" b="1"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5085" marR="53340" marT="0" marB="0"/>
                </a:tc>
                <a:extLst>
                  <a:ext uri="{0D108BD9-81ED-4DB2-BD59-A6C34878D82A}">
                    <a16:rowId xmlns:a16="http://schemas.microsoft.com/office/drawing/2014/main" val="1380065556"/>
                  </a:ext>
                </a:extLst>
              </a:tr>
              <a:tr h="1357501">
                <a:tc>
                  <a:txBody>
                    <a:bodyPr/>
                    <a:lstStyle/>
                    <a:p>
                      <a:pPr marL="135890" marR="9525" indent="-5715" algn="l">
                        <a:lnSpc>
                          <a:spcPct val="107000"/>
                        </a:lnSpc>
                        <a:spcAft>
                          <a:spcPts val="15"/>
                        </a:spcAft>
                      </a:pPr>
                      <a:r>
                        <a:rPr lang="en-NG" sz="2500" kern="100">
                          <a:solidFill>
                            <a:schemeClr val="bg1"/>
                          </a:solidFill>
                          <a:effectLst/>
                        </a:rPr>
                        <a:t> </a:t>
                      </a:r>
                    </a:p>
                    <a:p>
                      <a:pPr marL="1270" marR="9525" indent="-5715" algn="l">
                        <a:lnSpc>
                          <a:spcPct val="107000"/>
                        </a:lnSpc>
                        <a:spcAft>
                          <a:spcPts val="15"/>
                        </a:spcAft>
                      </a:pPr>
                      <a:r>
                        <a:rPr lang="en-NG" sz="2500" kern="100">
                          <a:solidFill>
                            <a:schemeClr val="bg1"/>
                          </a:solidFill>
                          <a:effectLst/>
                        </a:rPr>
                        <a:t>20-25 to 35-25</a:t>
                      </a:r>
                      <a:endParaRPr lang="en-NG" sz="2500" kern="1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5085" marR="53340" marT="0" marB="0"/>
                </a:tc>
                <a:tc>
                  <a:txBody>
                    <a:bodyPr/>
                    <a:lstStyle/>
                    <a:p>
                      <a:pPr marL="154940" marR="9525" indent="-5715" algn="l">
                        <a:lnSpc>
                          <a:spcPct val="107000"/>
                        </a:lnSpc>
                        <a:spcAft>
                          <a:spcPts val="15"/>
                        </a:spcAft>
                      </a:pPr>
                      <a:r>
                        <a:rPr lang="en-NG" sz="2500" b="1" kern="100" dirty="0">
                          <a:solidFill>
                            <a:schemeClr val="bg1"/>
                          </a:solidFill>
                          <a:effectLst/>
                        </a:rPr>
                        <a:t>  </a:t>
                      </a:r>
                    </a:p>
                    <a:p>
                      <a:pPr marL="1270" marR="9525" indent="-5715" algn="l">
                        <a:lnSpc>
                          <a:spcPct val="107000"/>
                        </a:lnSpc>
                        <a:spcAft>
                          <a:spcPts val="15"/>
                        </a:spcAft>
                      </a:pPr>
                      <a:r>
                        <a:rPr lang="en-NG" sz="2500" b="1" kern="100" dirty="0">
                          <a:solidFill>
                            <a:schemeClr val="bg1"/>
                          </a:solidFill>
                          <a:effectLst/>
                        </a:rPr>
                        <a:t>Idiot</a:t>
                      </a:r>
                      <a:endParaRPr lang="en-NG" sz="2500" b="1"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5085" marR="53340" marT="0" marB="0"/>
                </a:tc>
                <a:tc>
                  <a:txBody>
                    <a:bodyPr/>
                    <a:lstStyle/>
                    <a:p>
                      <a:pPr marL="5715" marR="26670" indent="-5715" algn="r">
                        <a:lnSpc>
                          <a:spcPct val="107000"/>
                        </a:lnSpc>
                        <a:spcAft>
                          <a:spcPts val="15"/>
                        </a:spcAft>
                      </a:pPr>
                      <a:r>
                        <a:rPr lang="en-NG" sz="2500" b="1" kern="100">
                          <a:solidFill>
                            <a:schemeClr val="bg1"/>
                          </a:solidFill>
                          <a:effectLst/>
                        </a:rPr>
                        <a:t> </a:t>
                      </a:r>
                    </a:p>
                    <a:p>
                      <a:pPr marL="5715" marR="9525" indent="-5715" algn="l">
                        <a:lnSpc>
                          <a:spcPct val="107000"/>
                        </a:lnSpc>
                        <a:spcAft>
                          <a:spcPts val="15"/>
                        </a:spcAft>
                      </a:pPr>
                      <a:r>
                        <a:rPr lang="en-NG" sz="2500" b="1" kern="100">
                          <a:solidFill>
                            <a:schemeClr val="bg1"/>
                          </a:solidFill>
                          <a:effectLst/>
                        </a:rPr>
                        <a:t>Severe</a:t>
                      </a:r>
                      <a:endParaRPr lang="en-NG" sz="2500" b="1" kern="1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5085" marR="53340" marT="0" marB="0"/>
                </a:tc>
                <a:tc>
                  <a:txBody>
                    <a:bodyPr/>
                    <a:lstStyle/>
                    <a:p>
                      <a:pPr marL="1270" marR="9525" indent="-5715" algn="l">
                        <a:lnSpc>
                          <a:spcPct val="107000"/>
                        </a:lnSpc>
                        <a:spcAft>
                          <a:spcPts val="15"/>
                        </a:spcAft>
                      </a:pPr>
                      <a:r>
                        <a:rPr lang="en-NG" sz="2500" b="1" kern="100" dirty="0">
                          <a:solidFill>
                            <a:schemeClr val="bg1"/>
                          </a:solidFill>
                          <a:effectLst/>
                        </a:rPr>
                        <a:t>Totally Dependent</a:t>
                      </a:r>
                      <a:endParaRPr lang="en-NG" sz="2500" b="1"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5085" marR="53340" marT="0" marB="0"/>
                </a:tc>
                <a:tc>
                  <a:txBody>
                    <a:bodyPr/>
                    <a:lstStyle/>
                    <a:p>
                      <a:pPr marL="1270" marR="9525" indent="49530" algn="l">
                        <a:lnSpc>
                          <a:spcPct val="107000"/>
                        </a:lnSpc>
                        <a:spcAft>
                          <a:spcPts val="15"/>
                        </a:spcAft>
                      </a:pPr>
                      <a:r>
                        <a:rPr lang="en-NG" sz="2500" b="1" kern="100" dirty="0">
                          <a:solidFill>
                            <a:schemeClr val="bg1"/>
                          </a:solidFill>
                          <a:effectLst/>
                        </a:rPr>
                        <a:t> Extensive</a:t>
                      </a:r>
                      <a:endParaRPr lang="en-NG" sz="2500" b="1"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5085" marR="53340" marT="0" marB="0"/>
                </a:tc>
                <a:extLst>
                  <a:ext uri="{0D108BD9-81ED-4DB2-BD59-A6C34878D82A}">
                    <a16:rowId xmlns:a16="http://schemas.microsoft.com/office/drawing/2014/main" val="2151936394"/>
                  </a:ext>
                </a:extLst>
              </a:tr>
              <a:tr h="478707">
                <a:tc>
                  <a:txBody>
                    <a:bodyPr/>
                    <a:lstStyle/>
                    <a:p>
                      <a:pPr marL="1270" marR="9525" indent="-5715" algn="l">
                        <a:lnSpc>
                          <a:spcPct val="107000"/>
                        </a:lnSpc>
                        <a:spcAft>
                          <a:spcPts val="15"/>
                        </a:spcAft>
                      </a:pPr>
                      <a:r>
                        <a:rPr lang="en-NG" sz="2500" kern="100" dirty="0">
                          <a:solidFill>
                            <a:schemeClr val="bg1"/>
                          </a:solidFill>
                          <a:effectLst/>
                        </a:rPr>
                        <a:t>Below 20-25</a:t>
                      </a:r>
                      <a:endParaRPr lang="en-NG" sz="2500"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5085" marR="53340" marT="0" marB="0"/>
                </a:tc>
                <a:tc>
                  <a:txBody>
                    <a:bodyPr/>
                    <a:lstStyle/>
                    <a:p>
                      <a:pPr marL="1270" marR="9525" indent="-5715" algn="l">
                        <a:lnSpc>
                          <a:spcPct val="107000"/>
                        </a:lnSpc>
                        <a:spcAft>
                          <a:spcPts val="15"/>
                        </a:spcAft>
                      </a:pPr>
                      <a:r>
                        <a:rPr lang="en-NG" sz="2500" b="1" kern="100" dirty="0">
                          <a:solidFill>
                            <a:schemeClr val="bg1"/>
                          </a:solidFill>
                          <a:effectLst/>
                        </a:rPr>
                        <a:t>Idiot</a:t>
                      </a:r>
                      <a:endParaRPr lang="en-NG" sz="2500" b="1"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5085" marR="53340" marT="0" marB="0"/>
                </a:tc>
                <a:tc>
                  <a:txBody>
                    <a:bodyPr/>
                    <a:lstStyle/>
                    <a:p>
                      <a:pPr marL="5715" marR="9525" indent="-5715" algn="l">
                        <a:lnSpc>
                          <a:spcPct val="107000"/>
                        </a:lnSpc>
                        <a:spcAft>
                          <a:spcPts val="15"/>
                        </a:spcAft>
                      </a:pPr>
                      <a:r>
                        <a:rPr lang="en-NG" sz="2500" b="1" kern="100" dirty="0">
                          <a:solidFill>
                            <a:schemeClr val="bg1"/>
                          </a:solidFill>
                          <a:effectLst/>
                        </a:rPr>
                        <a:t>Profound</a:t>
                      </a:r>
                      <a:endParaRPr lang="en-NG" sz="2500" b="1"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5085" marR="53340" marT="0" marB="0"/>
                </a:tc>
                <a:tc>
                  <a:txBody>
                    <a:bodyPr/>
                    <a:lstStyle/>
                    <a:p>
                      <a:pPr marL="1270" marR="9525" indent="-5715" algn="l">
                        <a:lnSpc>
                          <a:spcPct val="107000"/>
                        </a:lnSpc>
                        <a:spcAft>
                          <a:spcPts val="15"/>
                        </a:spcAft>
                      </a:pPr>
                      <a:r>
                        <a:rPr lang="en-NG" sz="2500" b="1" kern="100" dirty="0">
                          <a:solidFill>
                            <a:schemeClr val="bg1"/>
                          </a:solidFill>
                          <a:effectLst/>
                        </a:rPr>
                        <a:t>Totally Dependent</a:t>
                      </a:r>
                      <a:endParaRPr lang="en-NG" sz="2500" b="1"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5085" marR="53340" marT="0" marB="0"/>
                </a:tc>
                <a:tc>
                  <a:txBody>
                    <a:bodyPr/>
                    <a:lstStyle/>
                    <a:p>
                      <a:pPr marL="1270" marR="9525" indent="-5715" algn="l">
                        <a:lnSpc>
                          <a:spcPct val="107000"/>
                        </a:lnSpc>
                        <a:spcAft>
                          <a:spcPts val="15"/>
                        </a:spcAft>
                      </a:pPr>
                      <a:r>
                        <a:rPr lang="en-NG" sz="2500" b="1" kern="100" dirty="0">
                          <a:solidFill>
                            <a:schemeClr val="bg1"/>
                          </a:solidFill>
                          <a:effectLst/>
                        </a:rPr>
                        <a:t>Pervasive</a:t>
                      </a:r>
                      <a:endParaRPr lang="en-NG" sz="2500" b="1"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5085" marR="53340" marT="0" marB="0"/>
                </a:tc>
                <a:extLst>
                  <a:ext uri="{0D108BD9-81ED-4DB2-BD59-A6C34878D82A}">
                    <a16:rowId xmlns:a16="http://schemas.microsoft.com/office/drawing/2014/main" val="943249075"/>
                  </a:ext>
                </a:extLst>
              </a:tr>
            </a:tbl>
          </a:graphicData>
        </a:graphic>
      </p:graphicFrame>
      <p:sp>
        <p:nvSpPr>
          <p:cNvPr id="9" name="TextBox 8">
            <a:extLst>
              <a:ext uri="{FF2B5EF4-FFF2-40B4-BE49-F238E27FC236}">
                <a16:creationId xmlns:a16="http://schemas.microsoft.com/office/drawing/2014/main" id="{3F887493-EA0D-BF9E-1B5A-FEAE63074EA6}"/>
              </a:ext>
            </a:extLst>
          </p:cNvPr>
          <p:cNvSpPr txBox="1"/>
          <p:nvPr/>
        </p:nvSpPr>
        <p:spPr>
          <a:xfrm>
            <a:off x="283190" y="191068"/>
            <a:ext cx="7932761" cy="646331"/>
          </a:xfrm>
          <a:prstGeom prst="rect">
            <a:avLst/>
          </a:prstGeom>
          <a:noFill/>
          <a:ln>
            <a:solidFill>
              <a:schemeClr val="accent1">
                <a:lumMod val="75000"/>
              </a:schemeClr>
            </a:solid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txBody>
          <a:bodyPr wrap="square">
            <a:spAutoFit/>
          </a:bodyPr>
          <a:lstStyle/>
          <a:p>
            <a:r>
              <a:rPr lang="en-NG" sz="3600" dirty="0">
                <a:solidFill>
                  <a:srgbClr val="221F20"/>
                </a:solidFill>
                <a:effectLst/>
                <a:latin typeface="Times New Roman" panose="02020603050405020304" pitchFamily="18" charset="0"/>
                <a:ea typeface="Times New Roman" panose="02020603050405020304" pitchFamily="18" charset="0"/>
              </a:rPr>
              <a:t>Classification of Intellectual Disability</a:t>
            </a:r>
            <a:endParaRPr lang="en-NG" sz="3600" dirty="0"/>
          </a:p>
        </p:txBody>
      </p:sp>
    </p:spTree>
    <p:extLst>
      <p:ext uri="{BB962C8B-B14F-4D97-AF65-F5344CB8AC3E}">
        <p14:creationId xmlns:p14="http://schemas.microsoft.com/office/powerpoint/2010/main" val="8012415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7533839-801F-1C04-4216-433056F35B08}"/>
              </a:ext>
            </a:extLst>
          </p:cNvPr>
          <p:cNvSpPr txBox="1"/>
          <p:nvPr/>
        </p:nvSpPr>
        <p:spPr>
          <a:xfrm>
            <a:off x="474345" y="327544"/>
            <a:ext cx="6363183" cy="584775"/>
          </a:xfrm>
          <a:prstGeom prst="rect">
            <a:avLst/>
          </a:prstGeom>
          <a:noFill/>
          <a:ln>
            <a:solidFill>
              <a:schemeClr val="accent1">
                <a:lumMod val="75000"/>
              </a:schemeClr>
            </a:solid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txBody>
          <a:bodyPr wrap="square">
            <a:spAutoFit/>
          </a:bodyPr>
          <a:lstStyle/>
          <a:p>
            <a:r>
              <a:rPr lang="en-NG" sz="3200" dirty="0">
                <a:solidFill>
                  <a:srgbClr val="221F20"/>
                </a:solidFill>
                <a:effectLst/>
                <a:latin typeface="Calibri" panose="020F0502020204030204" pitchFamily="34" charset="0"/>
                <a:ea typeface="Calibri" panose="020F0502020204030204" pitchFamily="34" charset="0"/>
              </a:rPr>
              <a:t>CAUSES OF INTELLECTUAL DISABILITY</a:t>
            </a:r>
            <a:endParaRPr lang="en-NG" sz="3200" dirty="0"/>
          </a:p>
        </p:txBody>
      </p:sp>
      <p:pic>
        <p:nvPicPr>
          <p:cNvPr id="1026" name="Picture 2" descr="Cause of specific learning disability">
            <a:extLst>
              <a:ext uri="{FF2B5EF4-FFF2-40B4-BE49-F238E27FC236}">
                <a16:creationId xmlns:a16="http://schemas.microsoft.com/office/drawing/2014/main" id="{88221999-8BE3-E777-E8D4-C806B1B3082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9489" b="6203"/>
          <a:stretch/>
        </p:blipFill>
        <p:spPr bwMode="auto">
          <a:xfrm>
            <a:off x="0" y="1569491"/>
            <a:ext cx="12191999" cy="52885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64597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5DC1201-CE85-9E56-069C-2A0DDCCDDBEB}"/>
              </a:ext>
            </a:extLst>
          </p:cNvPr>
          <p:cNvSpPr txBox="1"/>
          <p:nvPr/>
        </p:nvSpPr>
        <p:spPr>
          <a:xfrm>
            <a:off x="1974855" y="293192"/>
            <a:ext cx="11290289" cy="2308324"/>
          </a:xfrm>
          <a:prstGeom prst="rect">
            <a:avLst/>
          </a:prstGeom>
          <a:noFill/>
          <a:ln w="57150">
            <a:solidFill>
              <a:schemeClr val="tx2">
                <a:lumMod val="50000"/>
                <a:lumOff val="50000"/>
              </a:schemeClr>
            </a:solid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txBody>
          <a:bodyPr wrap="square">
            <a:spAutoFit/>
          </a:bodyPr>
          <a:lstStyle/>
          <a:p>
            <a:pPr algn="ctr"/>
            <a:r>
              <a:rPr lang="en-NG" sz="7200" b="1" dirty="0">
                <a:solidFill>
                  <a:srgbClr val="221F20"/>
                </a:solidFill>
                <a:effectLst/>
                <a:latin typeface="Calibri" panose="020F0502020204030204" pitchFamily="34" charset="0"/>
                <a:ea typeface="Calibri" panose="020F0502020204030204" pitchFamily="34" charset="0"/>
              </a:rPr>
              <a:t>MY CONTRIBUTIONS AS A SPECIAL EDUCATOR </a:t>
            </a:r>
            <a:endParaRPr lang="en-NG" sz="7200" b="1" dirty="0"/>
          </a:p>
        </p:txBody>
      </p:sp>
      <p:grpSp>
        <p:nvGrpSpPr>
          <p:cNvPr id="2" name="Group 11">
            <a:extLst>
              <a:ext uri="{FF2B5EF4-FFF2-40B4-BE49-F238E27FC236}">
                <a16:creationId xmlns:a16="http://schemas.microsoft.com/office/drawing/2014/main" id="{EE66C880-46FA-CBEC-5E80-CB691CAF660B}"/>
              </a:ext>
            </a:extLst>
          </p:cNvPr>
          <p:cNvGrpSpPr/>
          <p:nvPr/>
        </p:nvGrpSpPr>
        <p:grpSpPr>
          <a:xfrm>
            <a:off x="0" y="3903558"/>
            <a:ext cx="3392406" cy="2954442"/>
            <a:chOff x="6735470" y="650495"/>
            <a:chExt cx="4132557" cy="5324139"/>
          </a:xfrm>
        </p:grpSpPr>
        <p:pic>
          <p:nvPicPr>
            <p:cNvPr id="4" name="Image 9">
              <a:extLst>
                <a:ext uri="{FF2B5EF4-FFF2-40B4-BE49-F238E27FC236}">
                  <a16:creationId xmlns:a16="http://schemas.microsoft.com/office/drawing/2014/main" id="{20181BCC-C9D4-5F38-2750-2CC458C50B2A}"/>
                </a:ext>
              </a:extLst>
            </p:cNvPr>
            <p:cNvPicPr>
              <a:picLocks noChangeAspect="1"/>
            </p:cNvPicPr>
            <p:nvPr/>
          </p:nvPicPr>
          <p:blipFill>
            <a:blip r:embed="rId2"/>
            <a:stretch>
              <a:fillRect/>
            </a:stretch>
          </p:blipFill>
          <p:spPr>
            <a:xfrm>
              <a:off x="6735470" y="650495"/>
              <a:ext cx="4132511" cy="5323773"/>
            </a:xfrm>
            <a:prstGeom prst="rect">
              <a:avLst/>
            </a:prstGeom>
            <a:noFill/>
            <a:ln cap="flat">
              <a:noFill/>
            </a:ln>
          </p:spPr>
        </p:pic>
        <p:sp>
          <p:nvSpPr>
            <p:cNvPr id="5" name="Graphic 10">
              <a:extLst>
                <a:ext uri="{FF2B5EF4-FFF2-40B4-BE49-F238E27FC236}">
                  <a16:creationId xmlns:a16="http://schemas.microsoft.com/office/drawing/2014/main" id="{0F5B3AAC-4A3F-27D2-912E-6DF2A5674D96}"/>
                </a:ext>
              </a:extLst>
            </p:cNvPr>
            <p:cNvSpPr/>
            <p:nvPr/>
          </p:nvSpPr>
          <p:spPr>
            <a:xfrm>
              <a:off x="6735470" y="650495"/>
              <a:ext cx="4132557" cy="5324139"/>
            </a:xfrm>
            <a:custGeom>
              <a:avLst/>
              <a:gdLst>
                <a:gd name="f0" fmla="val w"/>
                <a:gd name="f1" fmla="val h"/>
                <a:gd name="f2" fmla="val 0"/>
                <a:gd name="f3" fmla="val 3006090"/>
                <a:gd name="f4" fmla="val 3872865"/>
                <a:gd name="f5" fmla="val 3006056"/>
                <a:gd name="f6" fmla="val 3872599"/>
                <a:gd name="f7" fmla="*/ f0 1 3006090"/>
                <a:gd name="f8" fmla="*/ f1 1 3872865"/>
                <a:gd name="f9" fmla="val f2"/>
                <a:gd name="f10" fmla="val f3"/>
                <a:gd name="f11" fmla="val f4"/>
                <a:gd name="f12" fmla="+- f11 0 f9"/>
                <a:gd name="f13" fmla="+- f10 0 f9"/>
                <a:gd name="f14" fmla="*/ f13 1 3006090"/>
                <a:gd name="f15" fmla="*/ f12 1 3872865"/>
                <a:gd name="f16" fmla="*/ f9 1 f14"/>
                <a:gd name="f17" fmla="*/ f10 1 f14"/>
                <a:gd name="f18" fmla="*/ f9 1 f15"/>
                <a:gd name="f19" fmla="*/ f11 1 f15"/>
                <a:gd name="f20" fmla="*/ f16 f7 1"/>
                <a:gd name="f21" fmla="*/ f17 f7 1"/>
                <a:gd name="f22" fmla="*/ f19 f8 1"/>
                <a:gd name="f23" fmla="*/ f18 f8 1"/>
              </a:gdLst>
              <a:ahLst/>
              <a:cxnLst>
                <a:cxn ang="3cd4">
                  <a:pos x="hc" y="t"/>
                </a:cxn>
                <a:cxn ang="0">
                  <a:pos x="r" y="vc"/>
                </a:cxn>
                <a:cxn ang="cd4">
                  <a:pos x="hc" y="b"/>
                </a:cxn>
                <a:cxn ang="cd2">
                  <a:pos x="l" y="vc"/>
                </a:cxn>
              </a:cxnLst>
              <a:rect l="f20" t="f23" r="f21" b="f22"/>
              <a:pathLst>
                <a:path w="3006090" h="3872865">
                  <a:moveTo>
                    <a:pt x="f2" y="f2"/>
                  </a:moveTo>
                  <a:lnTo>
                    <a:pt x="f5" y="f2"/>
                  </a:lnTo>
                  <a:lnTo>
                    <a:pt x="f5" y="f6"/>
                  </a:lnTo>
                  <a:lnTo>
                    <a:pt x="f2" y="f6"/>
                  </a:lnTo>
                  <a:lnTo>
                    <a:pt x="f2" y="f2"/>
                  </a:lnTo>
                  <a:close/>
                </a:path>
              </a:pathLst>
            </a:custGeom>
            <a:noFill/>
            <a:ln w="50804" cap="flat">
              <a:solidFill>
                <a:srgbClr val="231F20"/>
              </a:solidFill>
              <a:prstDash val="solid"/>
            </a:ln>
          </p:spPr>
          <p:txBody>
            <a:bodyPr vert="horz" wrap="square" lIns="0" tIns="0" rIns="0" bIns="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grpSp>
    </p:spTree>
    <p:extLst>
      <p:ext uri="{BB962C8B-B14F-4D97-AF65-F5344CB8AC3E}">
        <p14:creationId xmlns:p14="http://schemas.microsoft.com/office/powerpoint/2010/main" val="22713521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53" name="Rectangle 6152">
            <a:extLst>
              <a:ext uri="{FF2B5EF4-FFF2-40B4-BE49-F238E27FC236}">
                <a16:creationId xmlns:a16="http://schemas.microsoft.com/office/drawing/2014/main" id="{9A724DBA-D2D9-471E-8ED7-2015DDD950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8230B54B-0097-2EBE-C81A-69AB5A52D343}"/>
              </a:ext>
            </a:extLst>
          </p:cNvPr>
          <p:cNvSpPr txBox="1"/>
          <p:nvPr/>
        </p:nvSpPr>
        <p:spPr>
          <a:xfrm>
            <a:off x="7018163" y="265252"/>
            <a:ext cx="4282983" cy="1200361"/>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2300" kern="1200" dirty="0">
                <a:solidFill>
                  <a:schemeClr val="tx1"/>
                </a:solidFill>
                <a:latin typeface="+mj-lt"/>
                <a:ea typeface="+mj-ea"/>
                <a:cs typeface="+mj-cs"/>
              </a:rPr>
              <a:t>Place of computer in the education of persons with intellectual disability ( Dada, 2011).</a:t>
            </a:r>
          </a:p>
        </p:txBody>
      </p:sp>
      <p:sp>
        <p:nvSpPr>
          <p:cNvPr id="6155" name="Rectangle 6154">
            <a:extLst>
              <a:ext uri="{FF2B5EF4-FFF2-40B4-BE49-F238E27FC236}">
                <a16:creationId xmlns:a16="http://schemas.microsoft.com/office/drawing/2014/main" id="{08980754-6F4B-43C9-B9BE-127B6BED65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546413" y="215201"/>
            <a:ext cx="740664" cy="1183349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57" name="Rectangle 6156">
            <a:extLst>
              <a:ext uri="{FF2B5EF4-FFF2-40B4-BE49-F238E27FC236}">
                <a16:creationId xmlns:a16="http://schemas.microsoft.com/office/drawing/2014/main" id="{2C1BBA94-3F40-40AA-8BB9-E69E25E537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0234" y="354959"/>
            <a:ext cx="6184973" cy="591521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8" name="Picture 4" descr="Using Technology for Inclusive Education: Lessons from the GEM Report -  Inclusion International">
            <a:extLst>
              <a:ext uri="{FF2B5EF4-FFF2-40B4-BE49-F238E27FC236}">
                <a16:creationId xmlns:a16="http://schemas.microsoft.com/office/drawing/2014/main" id="{EBACCD28-4A72-BCC9-F6CB-F6FB59B2AA6B}"/>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76244" y="1345897"/>
            <a:ext cx="5628018" cy="3933336"/>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09E8E84-426E-40DD-AFC4-6F175D3DCCD1}">
              <a14:hiddenFill xmlns:a14="http://schemas.microsoft.com/office/drawing/2010/main">
                <a:solidFill>
                  <a:srgbClr val="FFFFFF"/>
                </a:solidFill>
              </a14:hiddenFill>
            </a:ext>
          </a:extLst>
        </p:spPr>
      </p:pic>
      <p:sp>
        <p:nvSpPr>
          <p:cNvPr id="6159" name="Rectangle 6158">
            <a:extLst>
              <a:ext uri="{FF2B5EF4-FFF2-40B4-BE49-F238E27FC236}">
                <a16:creationId xmlns:a16="http://schemas.microsoft.com/office/drawing/2014/main" id="{169CC832-2974-4E8D-90ED-3E2941BA73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277786" y="1944913"/>
            <a:ext cx="402336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30535085-6EFC-2A5A-4B0C-6171667BFDF2}"/>
              </a:ext>
            </a:extLst>
          </p:cNvPr>
          <p:cNvSpPr txBox="1"/>
          <p:nvPr/>
        </p:nvSpPr>
        <p:spPr>
          <a:xfrm>
            <a:off x="6495207" y="1864411"/>
            <a:ext cx="4982565" cy="4239070"/>
          </a:xfrm>
          <a:prstGeom prst="rect">
            <a:avLst/>
          </a:prstGeom>
        </p:spPr>
        <p:txBody>
          <a:bodyPr vert="horz" lIns="91440" tIns="45720" rIns="91440" bIns="45720" rtlCol="0" anchor="ctr">
            <a:normAutofit/>
          </a:bodyPr>
          <a:lstStyle/>
          <a:p>
            <a:pPr algn="just">
              <a:lnSpc>
                <a:spcPct val="90000"/>
              </a:lnSpc>
              <a:spcAft>
                <a:spcPts val="600"/>
              </a:spcAft>
            </a:pPr>
            <a:r>
              <a:rPr lang="en-US" sz="2000" dirty="0">
                <a:effectLst/>
              </a:rPr>
              <a:t>Ag.</a:t>
            </a:r>
            <a:r>
              <a:rPr lang="en-US" sz="2000" spc="-15" dirty="0">
                <a:effectLst/>
              </a:rPr>
              <a:t> </a:t>
            </a:r>
            <a:r>
              <a:rPr lang="en-US" sz="2000" dirty="0">
                <a:effectLst/>
              </a:rPr>
              <a:t>Vice</a:t>
            </a:r>
            <a:r>
              <a:rPr lang="en-US" sz="2000" spc="-15" dirty="0">
                <a:effectLst/>
              </a:rPr>
              <a:t> </a:t>
            </a:r>
            <a:r>
              <a:rPr lang="en-US" sz="2000" dirty="0">
                <a:effectLst/>
              </a:rPr>
              <a:t>Chancellor</a:t>
            </a:r>
            <a:r>
              <a:rPr lang="en-US" sz="2000" spc="-15" dirty="0">
                <a:effectLst/>
              </a:rPr>
              <a:t> </a:t>
            </a:r>
            <a:r>
              <a:rPr lang="en-US" sz="2000" dirty="0">
                <a:effectLst/>
              </a:rPr>
              <a:t>Sir,</a:t>
            </a:r>
            <a:r>
              <a:rPr lang="en-US" sz="2000" spc="-15" dirty="0">
                <a:effectLst/>
              </a:rPr>
              <a:t> </a:t>
            </a:r>
            <a:r>
              <a:rPr lang="en-US" sz="2000" dirty="0">
                <a:effectLst/>
              </a:rPr>
              <a:t>a</a:t>
            </a:r>
            <a:r>
              <a:rPr lang="en-US" sz="2000" spc="-25" dirty="0">
                <a:effectLst/>
              </a:rPr>
              <a:t> </a:t>
            </a:r>
            <a:r>
              <a:rPr lang="en-US" sz="2000" dirty="0">
                <a:effectLst/>
              </a:rPr>
              <a:t>paper</a:t>
            </a:r>
            <a:r>
              <a:rPr lang="en-US" sz="2000" spc="-25" dirty="0">
                <a:effectLst/>
              </a:rPr>
              <a:t> </a:t>
            </a:r>
            <a:r>
              <a:rPr lang="en-US" sz="2000" dirty="0">
                <a:effectLst/>
              </a:rPr>
              <a:t>titled</a:t>
            </a:r>
            <a:r>
              <a:rPr lang="en-US" sz="2000" spc="-25" dirty="0">
                <a:effectLst/>
              </a:rPr>
              <a:t> </a:t>
            </a:r>
            <a:r>
              <a:rPr lang="en-US" sz="2000" dirty="0">
                <a:effectLst/>
              </a:rPr>
              <a:t>the</a:t>
            </a:r>
            <a:r>
              <a:rPr lang="en-US" sz="2000" spc="-25" dirty="0">
                <a:effectLst/>
              </a:rPr>
              <a:t> </a:t>
            </a:r>
            <a:r>
              <a:rPr lang="en-US" sz="2000" dirty="0">
                <a:effectLst/>
              </a:rPr>
              <a:t>place</a:t>
            </a:r>
            <a:r>
              <a:rPr lang="en-US" sz="2000" spc="-25" dirty="0">
                <a:effectLst/>
              </a:rPr>
              <a:t> </a:t>
            </a:r>
            <a:r>
              <a:rPr lang="en-US" sz="2000" dirty="0">
                <a:effectLst/>
              </a:rPr>
              <a:t>of</a:t>
            </a:r>
            <a:r>
              <a:rPr lang="en-US" sz="2000" spc="-25" dirty="0">
                <a:effectLst/>
              </a:rPr>
              <a:t> </a:t>
            </a:r>
            <a:r>
              <a:rPr lang="en-US" sz="2000" dirty="0">
                <a:effectLst/>
              </a:rPr>
              <a:t>computer</a:t>
            </a:r>
            <a:r>
              <a:rPr lang="en-US" sz="2000" spc="-25" dirty="0">
                <a:effectLst/>
              </a:rPr>
              <a:t> </a:t>
            </a:r>
            <a:r>
              <a:rPr lang="en-US" sz="2000" dirty="0">
                <a:effectLst/>
              </a:rPr>
              <a:t>in</a:t>
            </a:r>
            <a:r>
              <a:rPr lang="en-US" sz="2000" spc="-25" dirty="0">
                <a:effectLst/>
              </a:rPr>
              <a:t> </a:t>
            </a:r>
            <a:r>
              <a:rPr lang="en-US" sz="2000" dirty="0">
                <a:effectLst/>
              </a:rPr>
              <a:t>the education of persons with intellectual disability posited that computer</a:t>
            </a:r>
            <a:r>
              <a:rPr lang="en-US" sz="2000" spc="-70" dirty="0">
                <a:effectLst/>
              </a:rPr>
              <a:t> </a:t>
            </a:r>
            <a:r>
              <a:rPr lang="en-US" sz="2000" dirty="0">
                <a:effectLst/>
              </a:rPr>
              <a:t>has</a:t>
            </a:r>
            <a:r>
              <a:rPr lang="en-US" sz="2000" spc="-70" dirty="0">
                <a:effectLst/>
              </a:rPr>
              <a:t> </a:t>
            </a:r>
            <a:r>
              <a:rPr lang="en-US" sz="2000" dirty="0">
                <a:effectLst/>
              </a:rPr>
              <a:t>become</a:t>
            </a:r>
            <a:r>
              <a:rPr lang="en-US" sz="2000" spc="-70" dirty="0">
                <a:effectLst/>
              </a:rPr>
              <a:t> </a:t>
            </a:r>
            <a:r>
              <a:rPr lang="en-US" sz="2000" dirty="0">
                <a:effectLst/>
              </a:rPr>
              <a:t>part</a:t>
            </a:r>
            <a:r>
              <a:rPr lang="en-US" sz="2000" spc="-70" dirty="0">
                <a:effectLst/>
              </a:rPr>
              <a:t> </a:t>
            </a:r>
            <a:r>
              <a:rPr lang="en-US" sz="2000" dirty="0">
                <a:effectLst/>
              </a:rPr>
              <a:t>of</a:t>
            </a:r>
            <a:r>
              <a:rPr lang="en-US" sz="2000" spc="-70" dirty="0">
                <a:effectLst/>
              </a:rPr>
              <a:t> </a:t>
            </a:r>
            <a:r>
              <a:rPr lang="en-US" sz="2000" dirty="0">
                <a:effectLst/>
              </a:rPr>
              <a:t>everyday</a:t>
            </a:r>
            <a:r>
              <a:rPr lang="en-US" sz="2000" spc="-70" dirty="0">
                <a:effectLst/>
              </a:rPr>
              <a:t> </a:t>
            </a:r>
            <a:r>
              <a:rPr lang="en-US" sz="2000" dirty="0">
                <a:effectLst/>
              </a:rPr>
              <a:t>activities</a:t>
            </a:r>
            <a:r>
              <a:rPr lang="en-US" sz="2000" spc="-70" dirty="0">
                <a:effectLst/>
              </a:rPr>
              <a:t> </a:t>
            </a:r>
            <a:r>
              <a:rPr lang="en-US" sz="2000" dirty="0">
                <a:effectLst/>
              </a:rPr>
              <a:t>of</a:t>
            </a:r>
            <a:r>
              <a:rPr lang="en-US" sz="2000" spc="-70" dirty="0">
                <a:effectLst/>
              </a:rPr>
              <a:t> </a:t>
            </a:r>
            <a:r>
              <a:rPr lang="en-US" sz="2000" dirty="0">
                <a:effectLst/>
              </a:rPr>
              <a:t>human</a:t>
            </a:r>
            <a:r>
              <a:rPr lang="en-US" sz="2000" spc="-70" dirty="0">
                <a:effectLst/>
              </a:rPr>
              <a:t> </a:t>
            </a:r>
            <a:r>
              <a:rPr lang="en-US" sz="2000" dirty="0">
                <a:effectLst/>
              </a:rPr>
              <a:t>beings (Dada, 2011). It is now a prominent feature of life. It is used for </a:t>
            </a:r>
            <a:r>
              <a:rPr lang="en-US" sz="2000" spc="-10" dirty="0">
                <a:effectLst/>
              </a:rPr>
              <a:t>learning</a:t>
            </a:r>
            <a:r>
              <a:rPr lang="en-US" sz="2000" spc="-30" dirty="0">
                <a:effectLst/>
              </a:rPr>
              <a:t> </a:t>
            </a:r>
            <a:r>
              <a:rPr lang="en-US" sz="2000" spc="-10" dirty="0">
                <a:effectLst/>
              </a:rPr>
              <a:t>new</a:t>
            </a:r>
            <a:r>
              <a:rPr lang="en-US" sz="2000" spc="-30" dirty="0">
                <a:effectLst/>
              </a:rPr>
              <a:t> </a:t>
            </a:r>
            <a:r>
              <a:rPr lang="en-US" sz="2000" spc="-10" dirty="0">
                <a:effectLst/>
              </a:rPr>
              <a:t>skills</a:t>
            </a:r>
            <a:r>
              <a:rPr lang="en-US" sz="2000" spc="-30" dirty="0">
                <a:effectLst/>
              </a:rPr>
              <a:t> </a:t>
            </a:r>
            <a:r>
              <a:rPr lang="en-US" sz="2000" spc="-10" dirty="0">
                <a:effectLst/>
              </a:rPr>
              <a:t>such</a:t>
            </a:r>
            <a:r>
              <a:rPr lang="en-US" sz="2000" spc="-30" dirty="0">
                <a:effectLst/>
              </a:rPr>
              <a:t> </a:t>
            </a:r>
            <a:r>
              <a:rPr lang="en-US" sz="2000" spc="-10" dirty="0">
                <a:effectLst/>
              </a:rPr>
              <a:t>as</a:t>
            </a:r>
            <a:r>
              <a:rPr lang="en-US" sz="2000" spc="-30" dirty="0">
                <a:effectLst/>
              </a:rPr>
              <a:t> </a:t>
            </a:r>
            <a:r>
              <a:rPr lang="en-US" sz="2000" spc="-10" dirty="0">
                <a:effectLst/>
              </a:rPr>
              <a:t>drills,</a:t>
            </a:r>
            <a:r>
              <a:rPr lang="en-US" sz="2000" spc="-30" dirty="0">
                <a:effectLst/>
              </a:rPr>
              <a:t> </a:t>
            </a:r>
            <a:r>
              <a:rPr lang="en-US" sz="2000" spc="-10" dirty="0">
                <a:effectLst/>
              </a:rPr>
              <a:t>mathematical</a:t>
            </a:r>
            <a:r>
              <a:rPr lang="en-US" sz="2000" spc="-40" dirty="0">
                <a:effectLst/>
              </a:rPr>
              <a:t> </a:t>
            </a:r>
            <a:r>
              <a:rPr lang="en-US" sz="2000" spc="-10" dirty="0">
                <a:effectLst/>
              </a:rPr>
              <a:t>activities,</a:t>
            </a:r>
            <a:r>
              <a:rPr lang="en-US" sz="2000" spc="-30" dirty="0">
                <a:effectLst/>
              </a:rPr>
              <a:t> </a:t>
            </a:r>
            <a:r>
              <a:rPr lang="en-US" sz="2000" spc="-10" dirty="0">
                <a:effectLst/>
              </a:rPr>
              <a:t>meeting daily</a:t>
            </a:r>
            <a:r>
              <a:rPr lang="en-US" sz="2000" spc="-60" dirty="0">
                <a:effectLst/>
              </a:rPr>
              <a:t> </a:t>
            </a:r>
            <a:r>
              <a:rPr lang="en-US" sz="2000" spc="-10" dirty="0">
                <a:effectLst/>
              </a:rPr>
              <a:t>needs</a:t>
            </a:r>
            <a:r>
              <a:rPr lang="en-US" sz="2000" spc="-50" dirty="0">
                <a:effectLst/>
              </a:rPr>
              <a:t> </a:t>
            </a:r>
            <a:r>
              <a:rPr lang="en-US" sz="2000" spc="-10" dirty="0">
                <a:effectLst/>
              </a:rPr>
              <a:t>like</a:t>
            </a:r>
            <a:r>
              <a:rPr lang="en-US" sz="2000" spc="-60" dirty="0">
                <a:effectLst/>
              </a:rPr>
              <a:t> </a:t>
            </a:r>
            <a:r>
              <a:rPr lang="en-US" sz="2000" spc="-10" dirty="0">
                <a:effectLst/>
              </a:rPr>
              <a:t>the</a:t>
            </a:r>
            <a:r>
              <a:rPr lang="en-US" sz="2000" spc="-60" dirty="0">
                <a:effectLst/>
              </a:rPr>
              <a:t> </a:t>
            </a:r>
            <a:r>
              <a:rPr lang="en-US" sz="2000" spc="-10" dirty="0">
                <a:effectLst/>
              </a:rPr>
              <a:t>use</a:t>
            </a:r>
            <a:r>
              <a:rPr lang="en-US" sz="2000" spc="-50" dirty="0">
                <a:effectLst/>
              </a:rPr>
              <a:t> </a:t>
            </a:r>
            <a:r>
              <a:rPr lang="en-US" sz="2000" spc="-10" dirty="0">
                <a:effectLst/>
              </a:rPr>
              <a:t>of</a:t>
            </a:r>
            <a:r>
              <a:rPr lang="en-US" sz="2000" spc="-50" dirty="0">
                <a:effectLst/>
              </a:rPr>
              <a:t> </a:t>
            </a:r>
            <a:r>
              <a:rPr lang="en-US" sz="2000" spc="-10" dirty="0">
                <a:effectLst/>
              </a:rPr>
              <a:t>microwave</a:t>
            </a:r>
            <a:r>
              <a:rPr lang="en-US" sz="2000" spc="-60" dirty="0">
                <a:effectLst/>
              </a:rPr>
              <a:t> </a:t>
            </a:r>
            <a:r>
              <a:rPr lang="en-US" sz="2000" spc="-10" dirty="0">
                <a:effectLst/>
              </a:rPr>
              <a:t>ovens</a:t>
            </a:r>
            <a:r>
              <a:rPr lang="en-US" sz="2000" spc="-50" dirty="0">
                <a:effectLst/>
              </a:rPr>
              <a:t> </a:t>
            </a:r>
            <a:r>
              <a:rPr lang="en-US" sz="2000" spc="-10" dirty="0">
                <a:effectLst/>
              </a:rPr>
              <a:t>in</a:t>
            </a:r>
            <a:r>
              <a:rPr lang="en-US" sz="2000" spc="-60" dirty="0">
                <a:effectLst/>
              </a:rPr>
              <a:t> </a:t>
            </a:r>
            <a:r>
              <a:rPr lang="en-US" sz="2000" spc="-10" dirty="0">
                <a:effectLst/>
              </a:rPr>
              <a:t>the</a:t>
            </a:r>
            <a:r>
              <a:rPr lang="en-US" sz="2000" spc="-60" dirty="0">
                <a:effectLst/>
              </a:rPr>
              <a:t> </a:t>
            </a:r>
            <a:r>
              <a:rPr lang="en-US" sz="2000" spc="-10" dirty="0">
                <a:effectLst/>
              </a:rPr>
              <a:t>house</a:t>
            </a:r>
            <a:r>
              <a:rPr lang="en-US" sz="2000" spc="-50" dirty="0">
                <a:effectLst/>
              </a:rPr>
              <a:t> </a:t>
            </a:r>
            <a:r>
              <a:rPr lang="en-US" sz="2000" spc="-10" dirty="0">
                <a:effectLst/>
              </a:rPr>
              <a:t>and</a:t>
            </a:r>
            <a:r>
              <a:rPr lang="en-US" sz="2000" spc="-60" dirty="0">
                <a:effectLst/>
              </a:rPr>
              <a:t> </a:t>
            </a:r>
            <a:r>
              <a:rPr lang="en-US" sz="2000" spc="-10" dirty="0">
                <a:effectLst/>
              </a:rPr>
              <a:t>other </a:t>
            </a:r>
            <a:r>
              <a:rPr lang="en-US" sz="2000" dirty="0">
                <a:effectLst/>
              </a:rPr>
              <a:t>places,</a:t>
            </a:r>
            <a:r>
              <a:rPr lang="en-US" sz="2000" spc="-20" dirty="0">
                <a:effectLst/>
              </a:rPr>
              <a:t> </a:t>
            </a:r>
            <a:r>
              <a:rPr lang="en-US" sz="2000" dirty="0">
                <a:effectLst/>
              </a:rPr>
              <a:t>ATM machines and enjoying leisure time activities. The use</a:t>
            </a:r>
            <a:r>
              <a:rPr lang="en-US" sz="2000" spc="-30" dirty="0">
                <a:effectLst/>
              </a:rPr>
              <a:t> </a:t>
            </a:r>
            <a:r>
              <a:rPr lang="en-US" sz="2000" dirty="0">
                <a:effectLst/>
              </a:rPr>
              <a:t>of</a:t>
            </a:r>
            <a:r>
              <a:rPr lang="en-US" sz="2000" spc="-30" dirty="0">
                <a:effectLst/>
              </a:rPr>
              <a:t> </a:t>
            </a:r>
            <a:r>
              <a:rPr lang="en-US" sz="2000" dirty="0">
                <a:effectLst/>
              </a:rPr>
              <a:t>computer</a:t>
            </a:r>
            <a:r>
              <a:rPr lang="en-US" sz="2000" spc="-25" dirty="0">
                <a:effectLst/>
              </a:rPr>
              <a:t> </a:t>
            </a:r>
            <a:r>
              <a:rPr lang="en-US" sz="2000" dirty="0">
                <a:effectLst/>
              </a:rPr>
              <a:t>determines</a:t>
            </a:r>
            <a:r>
              <a:rPr lang="en-US" sz="2000" spc="-25" dirty="0">
                <a:effectLst/>
              </a:rPr>
              <a:t> </a:t>
            </a:r>
            <a:r>
              <a:rPr lang="en-US" sz="2000" dirty="0">
                <a:effectLst/>
              </a:rPr>
              <a:t>individual's</a:t>
            </a:r>
            <a:r>
              <a:rPr lang="en-US" sz="2000" spc="-25" dirty="0">
                <a:effectLst/>
              </a:rPr>
              <a:t> </a:t>
            </a:r>
            <a:r>
              <a:rPr lang="en-US" sz="2000" dirty="0">
                <a:effectLst/>
              </a:rPr>
              <a:t>success</a:t>
            </a:r>
            <a:r>
              <a:rPr lang="en-US" sz="2000" spc="-25" dirty="0">
                <a:effectLst/>
              </a:rPr>
              <a:t> </a:t>
            </a:r>
            <a:r>
              <a:rPr lang="en-US" sz="2000" dirty="0">
                <a:effectLst/>
              </a:rPr>
              <a:t>in</a:t>
            </a:r>
            <a:r>
              <a:rPr lang="en-US" sz="2000" spc="-25" dirty="0">
                <a:effectLst/>
              </a:rPr>
              <a:t> </a:t>
            </a:r>
            <a:r>
              <a:rPr lang="en-US" sz="2000" dirty="0">
                <a:effectLst/>
              </a:rPr>
              <a:t>this</a:t>
            </a:r>
            <a:r>
              <a:rPr lang="en-US" sz="2000" spc="-25" dirty="0">
                <a:effectLst/>
              </a:rPr>
              <a:t> </a:t>
            </a:r>
            <a:r>
              <a:rPr lang="en-US" sz="2000" dirty="0">
                <a:effectLst/>
              </a:rPr>
              <a:t>computer </a:t>
            </a:r>
            <a:r>
              <a:rPr lang="en-US" sz="2000" spc="-10" dirty="0">
                <a:effectLst/>
              </a:rPr>
              <a:t>age.</a:t>
            </a:r>
            <a:endParaRPr lang="en-US" sz="2000" dirty="0"/>
          </a:p>
        </p:txBody>
      </p:sp>
      <p:sp>
        <p:nvSpPr>
          <p:cNvPr id="6161" name="Rectangle 6160">
            <a:extLst>
              <a:ext uri="{FF2B5EF4-FFF2-40B4-BE49-F238E27FC236}">
                <a16:creationId xmlns:a16="http://schemas.microsoft.com/office/drawing/2014/main" id="{55222F96-971A-4F90-B841-6BAB416C7A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677179" y="6053360"/>
            <a:ext cx="740664" cy="15412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466359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81199A55-A8EA-6E7A-0C0C-DAC8A310AEA8}"/>
              </a:ext>
            </a:extLst>
          </p:cNvPr>
          <p:cNvPicPr>
            <a:picLocks noChangeAspect="1"/>
          </p:cNvPicPr>
          <p:nvPr/>
        </p:nvPicPr>
        <p:blipFill rotWithShape="1">
          <a:blip r:embed="rId2"/>
          <a:srcRect l="8151" r="2939"/>
          <a:stretch/>
        </p:blipFill>
        <p:spPr>
          <a:xfrm>
            <a:off x="2" y="1587"/>
            <a:ext cx="4652209" cy="6856413"/>
          </a:xfrm>
          <a:custGeom>
            <a:avLst/>
            <a:gdLst/>
            <a:ahLst/>
            <a:cxnLst/>
            <a:rect l="l" t="t" r="r" b="b"/>
            <a:pathLst>
              <a:path w="6649908" h="6856413">
                <a:moveTo>
                  <a:pt x="0" y="0"/>
                </a:moveTo>
                <a:lnTo>
                  <a:pt x="6559859" y="0"/>
                </a:lnTo>
                <a:lnTo>
                  <a:pt x="6572145" y="79394"/>
                </a:lnTo>
                <a:cubicBezTo>
                  <a:pt x="6857782" y="2230562"/>
                  <a:pt x="6243159" y="4473353"/>
                  <a:pt x="6528796" y="6624522"/>
                </a:cubicBezTo>
                <a:lnTo>
                  <a:pt x="6564680" y="6856413"/>
                </a:lnTo>
                <a:lnTo>
                  <a:pt x="0" y="6856413"/>
                </a:lnTo>
                <a:close/>
              </a:path>
            </a:pathLst>
          </a:custGeom>
        </p:spPr>
      </p:pic>
      <p:graphicFrame>
        <p:nvGraphicFramePr>
          <p:cNvPr id="20" name="TextBox 6">
            <a:extLst>
              <a:ext uri="{FF2B5EF4-FFF2-40B4-BE49-F238E27FC236}">
                <a16:creationId xmlns:a16="http://schemas.microsoft.com/office/drawing/2014/main" id="{EA18ED40-AEC9-0920-F00F-DFACF470C1FA}"/>
              </a:ext>
            </a:extLst>
          </p:cNvPr>
          <p:cNvGraphicFramePr/>
          <p:nvPr>
            <p:extLst>
              <p:ext uri="{D42A27DB-BD31-4B8C-83A1-F6EECF244321}">
                <p14:modId xmlns:p14="http://schemas.microsoft.com/office/powerpoint/2010/main" val="3485592555"/>
              </p:ext>
            </p:extLst>
          </p:nvPr>
        </p:nvGraphicFramePr>
        <p:xfrm>
          <a:off x="4796590" y="497306"/>
          <a:ext cx="6912808" cy="61922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4509730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84" name="Rectangle 7183">
            <a:extLst>
              <a:ext uri="{FF2B5EF4-FFF2-40B4-BE49-F238E27FC236}">
                <a16:creationId xmlns:a16="http://schemas.microsoft.com/office/drawing/2014/main" id="{47942995-B07F-4636-9A06-C6A104B260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9BF20542-2A7D-82E3-5653-DA190D927C8F}"/>
              </a:ext>
            </a:extLst>
          </p:cNvPr>
          <p:cNvSpPr txBox="1"/>
          <p:nvPr/>
        </p:nvSpPr>
        <p:spPr>
          <a:xfrm>
            <a:off x="803499" y="2960716"/>
            <a:ext cx="4346645" cy="2387600"/>
          </a:xfrm>
          <a:prstGeom prst="rect">
            <a:avLst/>
          </a:prstGeom>
        </p:spPr>
        <p:txBody>
          <a:bodyPr vert="horz" lIns="91440" tIns="45720" rIns="91440" bIns="45720" rtlCol="0" anchor="t">
            <a:normAutofit fontScale="92500" lnSpcReduction="10000"/>
          </a:bodyPr>
          <a:lstStyle/>
          <a:p>
            <a:pPr algn="just">
              <a:lnSpc>
                <a:spcPct val="90000"/>
              </a:lnSpc>
              <a:spcBef>
                <a:spcPct val="0"/>
              </a:spcBef>
              <a:spcAft>
                <a:spcPts val="600"/>
              </a:spcAft>
            </a:pPr>
            <a:r>
              <a:rPr lang="en-US" sz="4000" b="1" kern="1200" dirty="0">
                <a:solidFill>
                  <a:schemeClr val="tx1"/>
                </a:solidFill>
                <a:latin typeface="+mj-lt"/>
                <a:ea typeface="+mj-ea"/>
                <a:cs typeface="+mj-cs"/>
              </a:rPr>
              <a:t>Use of Electronic Technologies by Persons with Disabilities (Dada &amp; Oni, 2012)</a:t>
            </a:r>
          </a:p>
        </p:txBody>
      </p:sp>
      <p:grpSp>
        <p:nvGrpSpPr>
          <p:cNvPr id="7186" name="Group 7185">
            <a:extLst>
              <a:ext uri="{FF2B5EF4-FFF2-40B4-BE49-F238E27FC236}">
                <a16:creationId xmlns:a16="http://schemas.microsoft.com/office/drawing/2014/main" id="{032D8612-31EB-44CF-A1D0-14FD4C70542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2984992"/>
            <a:ext cx="731521" cy="673460"/>
            <a:chOff x="3940602" y="308034"/>
            <a:chExt cx="2116791" cy="3428999"/>
          </a:xfrm>
          <a:solidFill>
            <a:schemeClr val="accent4"/>
          </a:solidFill>
        </p:grpSpPr>
        <p:sp>
          <p:nvSpPr>
            <p:cNvPr id="7187" name="Rectangle 7186">
              <a:extLst>
                <a:ext uri="{FF2B5EF4-FFF2-40B4-BE49-F238E27FC236}">
                  <a16:creationId xmlns:a16="http://schemas.microsoft.com/office/drawing/2014/main" id="{F19A4A0F-1B59-4DB0-9764-D10936E987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88" name="Rectangle 7187">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89" name="Rectangle 7188">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191" name="Rectangle 7190">
            <a:extLst>
              <a:ext uri="{FF2B5EF4-FFF2-40B4-BE49-F238E27FC236}">
                <a16:creationId xmlns:a16="http://schemas.microsoft.com/office/drawing/2014/main" id="{B81933D1-5615-42C7-9C0B-4EB7105CCE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93" name="Rectangle 7192">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391886"/>
            <a:ext cx="6009366" cy="6017078"/>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A person and child looking at a computer&#10;&#10;Description automatically generated">
            <a:extLst>
              <a:ext uri="{FF2B5EF4-FFF2-40B4-BE49-F238E27FC236}">
                <a16:creationId xmlns:a16="http://schemas.microsoft.com/office/drawing/2014/main" id="{AA75E386-E0F2-88DD-E95D-1F04828FCE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22492" y="1636378"/>
            <a:ext cx="5536001" cy="3526491"/>
          </a:xfrm>
          <a:prstGeom prst="rect">
            <a:avLst/>
          </a:prstGeom>
        </p:spPr>
      </p:pic>
    </p:spTree>
    <p:extLst>
      <p:ext uri="{BB962C8B-B14F-4D97-AF65-F5344CB8AC3E}">
        <p14:creationId xmlns:p14="http://schemas.microsoft.com/office/powerpoint/2010/main" val="24566178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46E4D92-983B-BCC7-26B9-7D11D00A6650}"/>
              </a:ext>
            </a:extLst>
          </p:cNvPr>
          <p:cNvSpPr txBox="1"/>
          <p:nvPr/>
        </p:nvSpPr>
        <p:spPr>
          <a:xfrm>
            <a:off x="256673" y="126520"/>
            <a:ext cx="11758864" cy="6370975"/>
          </a:xfrm>
          <a:prstGeom prst="rect">
            <a:avLst/>
          </a:prstGeom>
          <a:noFill/>
        </p:spPr>
        <p:txBody>
          <a:bodyPr wrap="square">
            <a:spAutoFit/>
          </a:bodyPr>
          <a:lstStyle/>
          <a:p>
            <a:pPr algn="just"/>
            <a:r>
              <a:rPr lang="en-US" sz="2400" dirty="0">
                <a:solidFill>
                  <a:srgbClr val="231F20"/>
                </a:solidFill>
                <a:effectLst/>
                <a:latin typeface="Times New Roman" panose="02020603050405020304" pitchFamily="18" charset="0"/>
                <a:ea typeface="Times New Roman" panose="02020603050405020304" pitchFamily="18" charset="0"/>
              </a:rPr>
              <a:t>The use of electronic technologies, like computers, cell phones, internet, and electronic organizers, hold great promise for </a:t>
            </a:r>
            <a:r>
              <a:rPr lang="en-US" sz="2400" spc="-10" dirty="0">
                <a:solidFill>
                  <a:srgbClr val="231F20"/>
                </a:solidFill>
                <a:effectLst/>
                <a:latin typeface="Times New Roman" panose="02020603050405020304" pitchFamily="18" charset="0"/>
                <a:ea typeface="Times New Roman" panose="02020603050405020304" pitchFamily="18" charset="0"/>
              </a:rPr>
              <a:t>individuals</a:t>
            </a:r>
            <a:r>
              <a:rPr lang="en-US" sz="2400" spc="-60"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with</a:t>
            </a:r>
            <a:r>
              <a:rPr lang="en-US" sz="2400" spc="-50"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intellectual</a:t>
            </a:r>
            <a:r>
              <a:rPr lang="en-US" sz="2400" spc="-60"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disability</a:t>
            </a:r>
            <a:r>
              <a:rPr lang="en-US" sz="2400" spc="-60"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as</a:t>
            </a:r>
            <a:r>
              <a:rPr lang="en-US" sz="2400" spc="-50"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it</a:t>
            </a:r>
            <a:r>
              <a:rPr lang="en-US" sz="2400" spc="-50"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allows</a:t>
            </a:r>
            <a:r>
              <a:rPr lang="en-US" sz="2400" spc="-50"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communication with</a:t>
            </a:r>
            <a:r>
              <a:rPr lang="en-US" sz="2400" spc="-55"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people</a:t>
            </a:r>
            <a:r>
              <a:rPr lang="en-US" sz="2400" spc="-55"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around</a:t>
            </a:r>
            <a:r>
              <a:rPr lang="en-US" sz="2400" spc="-55"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the</a:t>
            </a:r>
            <a:r>
              <a:rPr lang="en-US" sz="2400" spc="-55"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globe,</a:t>
            </a:r>
            <a:r>
              <a:rPr lang="en-US" sz="2400" spc="-55"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the</a:t>
            </a:r>
            <a:r>
              <a:rPr lang="en-US" sz="2400" spc="-55"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conduct</a:t>
            </a:r>
            <a:r>
              <a:rPr lang="en-US" sz="2400" spc="-55"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of</a:t>
            </a:r>
            <a:r>
              <a:rPr lang="en-US" sz="2400" spc="-55"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work</a:t>
            </a:r>
            <a:r>
              <a:rPr lang="en-US" sz="2400" spc="-55"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at</a:t>
            </a:r>
            <a:r>
              <a:rPr lang="en-US" sz="2400" spc="-55"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home</a:t>
            </a:r>
            <a:r>
              <a:rPr lang="en-US" sz="2400" spc="-55"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during </a:t>
            </a:r>
            <a:r>
              <a:rPr lang="en-US" sz="2400" dirty="0">
                <a:solidFill>
                  <a:srgbClr val="231F20"/>
                </a:solidFill>
                <a:effectLst/>
                <a:latin typeface="Times New Roman" panose="02020603050405020304" pitchFamily="18" charset="0"/>
                <a:ea typeface="Times New Roman" panose="02020603050405020304" pitchFamily="18" charset="0"/>
              </a:rPr>
              <a:t>leisure</a:t>
            </a:r>
            <a:r>
              <a:rPr lang="en-US" sz="2400" spc="-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hours,</a:t>
            </a:r>
            <a:r>
              <a:rPr lang="en-US" sz="2400" spc="-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effective</a:t>
            </a:r>
            <a:r>
              <a:rPr lang="en-US" sz="2400" spc="-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organization</a:t>
            </a:r>
            <a:r>
              <a:rPr lang="en-US" sz="2400" spc="-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and</a:t>
            </a:r>
            <a:r>
              <a:rPr lang="en-US" sz="2400" spc="-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retrieval</a:t>
            </a:r>
            <a:r>
              <a:rPr lang="en-US" sz="2400" spc="-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of</a:t>
            </a:r>
            <a:r>
              <a:rPr lang="en-US" sz="2400" spc="-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information, </a:t>
            </a:r>
            <a:r>
              <a:rPr lang="en-US" sz="2400" spc="-10" dirty="0">
                <a:solidFill>
                  <a:srgbClr val="231F20"/>
                </a:solidFill>
                <a:effectLst/>
                <a:latin typeface="Times New Roman" panose="02020603050405020304" pitchFamily="18" charset="0"/>
                <a:ea typeface="Times New Roman" panose="02020603050405020304" pitchFamily="18" charset="0"/>
              </a:rPr>
              <a:t>and</a:t>
            </a:r>
            <a:r>
              <a:rPr lang="en-US" sz="2400" spc="-65"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access</a:t>
            </a:r>
            <a:r>
              <a:rPr lang="en-US" sz="2400" spc="-65"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to</a:t>
            </a:r>
            <a:r>
              <a:rPr lang="en-US" sz="2400" spc="-45"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mainstream</a:t>
            </a:r>
            <a:r>
              <a:rPr lang="en-US" sz="2400" spc="-45"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culture</a:t>
            </a:r>
            <a:r>
              <a:rPr lang="en-US" sz="2400" spc="-45"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(Dada</a:t>
            </a:r>
            <a:r>
              <a:rPr lang="en-US" sz="2400" spc="-45"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&amp;</a:t>
            </a:r>
            <a:r>
              <a:rPr lang="en-US" sz="2400" spc="-45"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Oni</a:t>
            </a:r>
            <a:r>
              <a:rPr lang="en-US" sz="2400" spc="-45"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2012;</a:t>
            </a:r>
            <a:r>
              <a:rPr lang="en-US" sz="2400" spc="-65"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Arun</a:t>
            </a:r>
            <a:r>
              <a:rPr lang="en-US" sz="2400" spc="-45"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&amp;</a:t>
            </a:r>
            <a:r>
              <a:rPr lang="en-US" sz="2400" spc="-45"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Jain </a:t>
            </a:r>
            <a:r>
              <a:rPr lang="en-US" sz="2400" dirty="0">
                <a:solidFill>
                  <a:srgbClr val="231F20"/>
                </a:solidFill>
                <a:effectLst/>
                <a:latin typeface="Times New Roman" panose="02020603050405020304" pitchFamily="18" charset="0"/>
                <a:ea typeface="Times New Roman" panose="02020603050405020304" pitchFamily="18" charset="0"/>
              </a:rPr>
              <a:t>2022).</a:t>
            </a:r>
          </a:p>
          <a:p>
            <a:pPr algn="just"/>
            <a:endParaRPr lang="en-US" sz="2400" dirty="0">
              <a:solidFill>
                <a:srgbClr val="231F20"/>
              </a:solidFill>
              <a:effectLst/>
              <a:latin typeface="Times New Roman" panose="02020603050405020304" pitchFamily="18" charset="0"/>
              <a:ea typeface="Times New Roman" panose="02020603050405020304" pitchFamily="18" charset="0"/>
            </a:endParaRPr>
          </a:p>
          <a:p>
            <a:pPr algn="just"/>
            <a:r>
              <a:rPr lang="en-US" sz="2400" dirty="0">
                <a:solidFill>
                  <a:srgbClr val="231F20"/>
                </a:solidFill>
                <a:effectLst/>
                <a:latin typeface="Times New Roman" panose="02020603050405020304" pitchFamily="18" charset="0"/>
                <a:ea typeface="Times New Roman" panose="02020603050405020304" pitchFamily="18" charset="0"/>
              </a:rPr>
              <a:t> For students with intellectual disability, electronic technologies</a:t>
            </a:r>
            <a:r>
              <a:rPr lang="en-US" sz="2400" spc="-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have</a:t>
            </a:r>
            <a:r>
              <a:rPr lang="en-US" sz="2400" spc="-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been</a:t>
            </a:r>
            <a:r>
              <a:rPr lang="en-US" sz="2400" spc="-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shown</a:t>
            </a:r>
            <a:r>
              <a:rPr lang="en-US" sz="2400" spc="-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to</a:t>
            </a:r>
            <a:r>
              <a:rPr lang="en-US" sz="2400" spc="-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create</a:t>
            </a:r>
            <a:r>
              <a:rPr lang="en-US" sz="2400" spc="-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more</a:t>
            </a:r>
            <a:r>
              <a:rPr lang="en-US" sz="2400" spc="-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conducive</a:t>
            </a:r>
            <a:r>
              <a:rPr lang="en-US" sz="2400" spc="-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learning environments by allowing students to learn at their own pace, repeat steps as necessary, develop a feeling of control over the learning process, learn effective systems of organization and thereby</a:t>
            </a:r>
            <a:r>
              <a:rPr lang="en-US" sz="2400" spc="-4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enhancing</a:t>
            </a:r>
            <a:r>
              <a:rPr lang="en-US" sz="2400" spc="-4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their</a:t>
            </a:r>
            <a:r>
              <a:rPr lang="en-US" sz="2400" spc="-4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academic</a:t>
            </a:r>
            <a:r>
              <a:rPr lang="en-US" sz="2400" spc="-5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skills</a:t>
            </a:r>
            <a:r>
              <a:rPr lang="en-US" sz="2400" spc="-4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(Carey</a:t>
            </a:r>
            <a:r>
              <a:rPr lang="en-US" sz="2400" spc="-4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et</a:t>
            </a:r>
            <a:r>
              <a:rPr lang="en-US" sz="2400" spc="-4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al.</a:t>
            </a:r>
            <a:r>
              <a:rPr lang="en-US" sz="2400" spc="-4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2005;</a:t>
            </a:r>
            <a:r>
              <a:rPr lang="en-US" sz="2400" spc="-4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Dada &amp; Oni 2012).</a:t>
            </a:r>
          </a:p>
          <a:p>
            <a:pPr algn="just"/>
            <a:r>
              <a:rPr lang="en-US" sz="2400" dirty="0">
                <a:solidFill>
                  <a:srgbClr val="231F20"/>
                </a:solidFill>
                <a:effectLst/>
                <a:latin typeface="Times New Roman" panose="02020603050405020304" pitchFamily="18" charset="0"/>
                <a:ea typeface="Times New Roman" panose="02020603050405020304" pitchFamily="18" charset="0"/>
              </a:rPr>
              <a:t> </a:t>
            </a:r>
          </a:p>
          <a:p>
            <a:pPr algn="just"/>
            <a:r>
              <a:rPr lang="en-US" sz="2400" dirty="0">
                <a:solidFill>
                  <a:srgbClr val="231F20"/>
                </a:solidFill>
                <a:latin typeface="Times New Roman" panose="02020603050405020304" pitchFamily="18" charset="0"/>
              </a:rPr>
              <a:t>Purposive sampling technique was used to select 200 persons with intellectual disability in primary schools in Oyo State. This group comprised 109 males and 91females. Their ages ranged from 10 to 25 years with a standard deviation of 4.12 years. The study revealed that the age of students with intellectual disability does not have significant effect on the use of electronic technologies</a:t>
            </a:r>
            <a:endParaRPr lang="en-GB" sz="2400" dirty="0">
              <a:solidFill>
                <a:srgbClr val="231F20"/>
              </a:solidFill>
              <a:latin typeface="Times New Roman" panose="02020603050405020304" pitchFamily="18" charset="0"/>
            </a:endParaRPr>
          </a:p>
        </p:txBody>
      </p:sp>
    </p:spTree>
    <p:extLst>
      <p:ext uri="{BB962C8B-B14F-4D97-AF65-F5344CB8AC3E}">
        <p14:creationId xmlns:p14="http://schemas.microsoft.com/office/powerpoint/2010/main" val="387917612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Colourful cords shaped like a rainbow">
            <a:extLst>
              <a:ext uri="{FF2B5EF4-FFF2-40B4-BE49-F238E27FC236}">
                <a16:creationId xmlns:a16="http://schemas.microsoft.com/office/drawing/2014/main" id="{4F3B3DB3-D543-DB45-8DEA-94E1D0918EBD}"/>
              </a:ext>
            </a:extLst>
          </p:cNvPr>
          <p:cNvPicPr>
            <a:picLocks noChangeAspect="1"/>
          </p:cNvPicPr>
          <p:nvPr/>
        </p:nvPicPr>
        <p:blipFill rotWithShape="1">
          <a:blip r:embed="rId2"/>
          <a:srcRect l="8545" r="10635"/>
          <a:stretch/>
        </p:blipFill>
        <p:spPr>
          <a:xfrm>
            <a:off x="21" y="2317564"/>
            <a:ext cx="4892822" cy="4540436"/>
          </a:xfrm>
          <a:prstGeom prst="rect">
            <a:avLst/>
          </a:prstGeom>
        </p:spPr>
      </p:pic>
      <p:sp>
        <p:nvSpPr>
          <p:cNvPr id="9" name="Rectangle 8">
            <a:extLst>
              <a:ext uri="{FF2B5EF4-FFF2-40B4-BE49-F238E27FC236}">
                <a16:creationId xmlns:a16="http://schemas.microsoft.com/office/drawing/2014/main" id="{AE3A741D-C19B-960A-5803-1C58871478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879677" y="2347416"/>
            <a:ext cx="1630908" cy="7390262"/>
          </a:xfrm>
          <a:prstGeom prst="rect">
            <a:avLst/>
          </a:prstGeom>
          <a:gradFill>
            <a:gsLst>
              <a:gs pos="0">
                <a:schemeClr val="accent5"/>
              </a:gs>
              <a:gs pos="47000">
                <a:schemeClr val="accent2">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39DE25-0E4E-0AA7-0932-1D78C23727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flipV="1">
            <a:off x="-1919061" y="1919060"/>
            <a:ext cx="6854280" cy="3016159"/>
          </a:xfrm>
          <a:prstGeom prst="rect">
            <a:avLst/>
          </a:prstGeom>
          <a:gradFill flip="none" rotWithShape="1">
            <a:gsLst>
              <a:gs pos="0">
                <a:schemeClr val="accent5"/>
              </a:gs>
              <a:gs pos="47000">
                <a:schemeClr val="accent2">
                  <a:alpha val="0"/>
                </a:schemeClr>
              </a:gs>
            </a:gsLst>
            <a:lin ang="4200000" scaled="0"/>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3" name="Rectangle 12">
            <a:extLst>
              <a:ext uri="{FF2B5EF4-FFF2-40B4-BE49-F238E27FC236}">
                <a16:creationId xmlns:a16="http://schemas.microsoft.com/office/drawing/2014/main" id="{8D6EA299-0840-6DEA-E670-C49AEBC87E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4461657" y="4425055"/>
            <a:ext cx="2928605" cy="2432945"/>
          </a:xfrm>
          <a:prstGeom prst="rect">
            <a:avLst/>
          </a:prstGeom>
          <a:gradFill flip="none" rotWithShape="1">
            <a:gsLst>
              <a:gs pos="0">
                <a:schemeClr val="accent2"/>
              </a:gs>
              <a:gs pos="51000">
                <a:schemeClr val="accent5">
                  <a:lumMod val="60000"/>
                  <a:lumOff val="40000"/>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3" name="TextBox 2">
            <a:extLst>
              <a:ext uri="{FF2B5EF4-FFF2-40B4-BE49-F238E27FC236}">
                <a16:creationId xmlns:a16="http://schemas.microsoft.com/office/drawing/2014/main" id="{66D9554B-1A62-F422-5231-6A5EC1E87759}"/>
              </a:ext>
            </a:extLst>
          </p:cNvPr>
          <p:cNvSpPr txBox="1"/>
          <p:nvPr/>
        </p:nvSpPr>
        <p:spPr>
          <a:xfrm>
            <a:off x="6461303" y="128337"/>
            <a:ext cx="5786349" cy="5355666"/>
          </a:xfrm>
          <a:prstGeom prst="rect">
            <a:avLst/>
          </a:prstGeom>
        </p:spPr>
        <p:txBody>
          <a:bodyPr vert="horz" lIns="91440" tIns="45720" rIns="91440" bIns="45720" rtlCol="0" anchor="t">
            <a:normAutofit fontScale="92500" lnSpcReduction="10000"/>
          </a:bodyPr>
          <a:lstStyle/>
          <a:p>
            <a:pPr marL="64135" marR="222885" algn="just">
              <a:lnSpc>
                <a:spcPct val="90000"/>
              </a:lnSpc>
              <a:spcBef>
                <a:spcPts val="620"/>
              </a:spcBef>
              <a:spcAft>
                <a:spcPts val="0"/>
              </a:spcAft>
            </a:pPr>
            <a:r>
              <a:rPr lang="en-US" sz="2800" spc="-10" dirty="0">
                <a:effectLst/>
                <a:latin typeface="Times New Roman" panose="02020603050405020304" pitchFamily="18" charset="0"/>
                <a:cs typeface="Times New Roman" panose="02020603050405020304" pitchFamily="18" charset="0"/>
              </a:rPr>
              <a:t>Our</a:t>
            </a:r>
            <a:r>
              <a:rPr lang="en-US" sz="2800" spc="-65" dirty="0">
                <a:effectLst/>
                <a:latin typeface="Times New Roman" panose="02020603050405020304" pitchFamily="18" charset="0"/>
                <a:cs typeface="Times New Roman" panose="02020603050405020304" pitchFamily="18" charset="0"/>
              </a:rPr>
              <a:t> </a:t>
            </a:r>
            <a:r>
              <a:rPr lang="en-US" sz="2800" spc="-10" dirty="0">
                <a:effectLst/>
                <a:latin typeface="Times New Roman" panose="02020603050405020304" pitchFamily="18" charset="0"/>
                <a:cs typeface="Times New Roman" panose="02020603050405020304" pitchFamily="18" charset="0"/>
              </a:rPr>
              <a:t>findings</a:t>
            </a:r>
            <a:r>
              <a:rPr lang="en-US" sz="2800" spc="-65" dirty="0">
                <a:effectLst/>
                <a:latin typeface="Times New Roman" panose="02020603050405020304" pitchFamily="18" charset="0"/>
                <a:cs typeface="Times New Roman" panose="02020603050405020304" pitchFamily="18" charset="0"/>
              </a:rPr>
              <a:t> </a:t>
            </a:r>
            <a:r>
              <a:rPr lang="en-US" sz="2800" spc="-10" dirty="0">
                <a:effectLst/>
                <a:latin typeface="Times New Roman" panose="02020603050405020304" pitchFamily="18" charset="0"/>
                <a:cs typeface="Times New Roman" panose="02020603050405020304" pitchFamily="18" charset="0"/>
              </a:rPr>
              <a:t>also</a:t>
            </a:r>
            <a:r>
              <a:rPr lang="en-US" sz="2800" spc="-65" dirty="0">
                <a:effectLst/>
                <a:latin typeface="Times New Roman" panose="02020603050405020304" pitchFamily="18" charset="0"/>
                <a:cs typeface="Times New Roman" panose="02020603050405020304" pitchFamily="18" charset="0"/>
              </a:rPr>
              <a:t> </a:t>
            </a:r>
            <a:r>
              <a:rPr lang="en-US" sz="2800" spc="-10" dirty="0">
                <a:effectLst/>
                <a:latin typeface="Times New Roman" panose="02020603050405020304" pitchFamily="18" charset="0"/>
                <a:cs typeface="Times New Roman" panose="02020603050405020304" pitchFamily="18" charset="0"/>
              </a:rPr>
              <a:t>showed</a:t>
            </a:r>
            <a:r>
              <a:rPr lang="en-US" sz="2800" spc="-65" dirty="0">
                <a:effectLst/>
                <a:latin typeface="Times New Roman" panose="02020603050405020304" pitchFamily="18" charset="0"/>
                <a:cs typeface="Times New Roman" panose="02020603050405020304" pitchFamily="18" charset="0"/>
              </a:rPr>
              <a:t> </a:t>
            </a:r>
            <a:r>
              <a:rPr lang="en-US" sz="2800" spc="-10" dirty="0">
                <a:effectLst/>
                <a:latin typeface="Times New Roman" panose="02020603050405020304" pitchFamily="18" charset="0"/>
                <a:cs typeface="Times New Roman" panose="02020603050405020304" pitchFamily="18" charset="0"/>
              </a:rPr>
              <a:t>that</a:t>
            </a:r>
            <a:r>
              <a:rPr lang="en-US" sz="2800" spc="-65" dirty="0">
                <a:effectLst/>
                <a:latin typeface="Times New Roman" panose="02020603050405020304" pitchFamily="18" charset="0"/>
                <a:cs typeface="Times New Roman" panose="02020603050405020304" pitchFamily="18" charset="0"/>
              </a:rPr>
              <a:t> </a:t>
            </a:r>
            <a:r>
              <a:rPr lang="en-US" sz="2800" spc="-10" dirty="0">
                <a:effectLst/>
                <a:latin typeface="Times New Roman" panose="02020603050405020304" pitchFamily="18" charset="0"/>
                <a:cs typeface="Times New Roman" panose="02020603050405020304" pitchFamily="18" charset="0"/>
              </a:rPr>
              <a:t>most</a:t>
            </a:r>
            <a:r>
              <a:rPr lang="en-US" sz="2800" spc="-65" dirty="0">
                <a:effectLst/>
                <a:latin typeface="Times New Roman" panose="02020603050405020304" pitchFamily="18" charset="0"/>
                <a:cs typeface="Times New Roman" panose="02020603050405020304" pitchFamily="18" charset="0"/>
              </a:rPr>
              <a:t> </a:t>
            </a:r>
            <a:r>
              <a:rPr lang="en-US" sz="2800" spc="-10" dirty="0">
                <a:effectLst/>
                <a:latin typeface="Times New Roman" panose="02020603050405020304" pitchFamily="18" charset="0"/>
                <a:cs typeface="Times New Roman" panose="02020603050405020304" pitchFamily="18" charset="0"/>
              </a:rPr>
              <a:t>of</a:t>
            </a:r>
            <a:r>
              <a:rPr lang="en-US" sz="2800" spc="-65" dirty="0">
                <a:effectLst/>
                <a:latin typeface="Times New Roman" panose="02020603050405020304" pitchFamily="18" charset="0"/>
                <a:cs typeface="Times New Roman" panose="02020603050405020304" pitchFamily="18" charset="0"/>
              </a:rPr>
              <a:t> </a:t>
            </a:r>
            <a:r>
              <a:rPr lang="en-US" sz="2800" spc="-10" dirty="0">
                <a:effectLst/>
                <a:latin typeface="Times New Roman" panose="02020603050405020304" pitchFamily="18" charset="0"/>
                <a:cs typeface="Times New Roman" panose="02020603050405020304" pitchFamily="18" charset="0"/>
              </a:rPr>
              <a:t>our</a:t>
            </a:r>
            <a:r>
              <a:rPr lang="en-US" sz="2800" spc="-65" dirty="0">
                <a:effectLst/>
                <a:latin typeface="Times New Roman" panose="02020603050405020304" pitchFamily="18" charset="0"/>
                <a:cs typeface="Times New Roman" panose="02020603050405020304" pitchFamily="18" charset="0"/>
              </a:rPr>
              <a:t> </a:t>
            </a:r>
            <a:r>
              <a:rPr lang="en-US" sz="2800" spc="-10" dirty="0">
                <a:effectLst/>
                <a:latin typeface="Times New Roman" panose="02020603050405020304" pitchFamily="18" charset="0"/>
                <a:cs typeface="Times New Roman" panose="02020603050405020304" pitchFamily="18" charset="0"/>
              </a:rPr>
              <a:t>participants</a:t>
            </a:r>
            <a:r>
              <a:rPr lang="en-US" sz="2800" spc="-65" dirty="0">
                <a:effectLst/>
                <a:latin typeface="Times New Roman" panose="02020603050405020304" pitchFamily="18" charset="0"/>
                <a:cs typeface="Times New Roman" panose="02020603050405020304" pitchFamily="18" charset="0"/>
              </a:rPr>
              <a:t> </a:t>
            </a:r>
            <a:r>
              <a:rPr lang="en-US" sz="2800" spc="-10" dirty="0">
                <a:effectLst/>
                <a:latin typeface="Times New Roman" panose="02020603050405020304" pitchFamily="18" charset="0"/>
                <a:cs typeface="Times New Roman" panose="02020603050405020304" pitchFamily="18" charset="0"/>
              </a:rPr>
              <a:t>made</a:t>
            </a:r>
            <a:r>
              <a:rPr lang="en-US" sz="2800" spc="-65" dirty="0">
                <a:effectLst/>
                <a:latin typeface="Times New Roman" panose="02020603050405020304" pitchFamily="18" charset="0"/>
                <a:cs typeface="Times New Roman" panose="02020603050405020304" pitchFamily="18" charset="0"/>
              </a:rPr>
              <a:t> </a:t>
            </a:r>
            <a:r>
              <a:rPr lang="en-US" sz="2800" spc="-10" dirty="0">
                <a:effectLst/>
                <a:latin typeface="Times New Roman" panose="02020603050405020304" pitchFamily="18" charset="0"/>
                <a:cs typeface="Times New Roman" panose="02020603050405020304" pitchFamily="18" charset="0"/>
              </a:rPr>
              <a:t>use</a:t>
            </a:r>
            <a:r>
              <a:rPr lang="en-US" sz="2800" spc="-65" dirty="0">
                <a:effectLst/>
                <a:latin typeface="Times New Roman" panose="02020603050405020304" pitchFamily="18" charset="0"/>
                <a:cs typeface="Times New Roman" panose="02020603050405020304" pitchFamily="18" charset="0"/>
              </a:rPr>
              <a:t> </a:t>
            </a:r>
            <a:r>
              <a:rPr lang="en-US" sz="2800" spc="-10" dirty="0">
                <a:effectLst/>
                <a:latin typeface="Times New Roman" panose="02020603050405020304" pitchFamily="18" charset="0"/>
                <a:cs typeface="Times New Roman" panose="02020603050405020304" pitchFamily="18" charset="0"/>
              </a:rPr>
              <a:t>of </a:t>
            </a:r>
            <a:r>
              <a:rPr lang="en-US" sz="2800" dirty="0">
                <a:effectLst/>
                <a:latin typeface="Times New Roman" panose="02020603050405020304" pitchFamily="18" charset="0"/>
                <a:cs typeface="Times New Roman" panose="02020603050405020304" pitchFamily="18" charset="0"/>
              </a:rPr>
              <a:t>simple electronic technologies, such as the fan, radio, DVD, rechargeable</a:t>
            </a:r>
            <a:r>
              <a:rPr lang="en-US" sz="2800" spc="-20" dirty="0">
                <a:effectLst/>
                <a:latin typeface="Times New Roman" panose="02020603050405020304" pitchFamily="18" charset="0"/>
                <a:cs typeface="Times New Roman" panose="02020603050405020304" pitchFamily="18" charset="0"/>
              </a:rPr>
              <a:t> </a:t>
            </a:r>
            <a:r>
              <a:rPr lang="en-US" sz="2800" dirty="0">
                <a:effectLst/>
                <a:latin typeface="Times New Roman" panose="02020603050405020304" pitchFamily="18" charset="0"/>
                <a:cs typeface="Times New Roman" panose="02020603050405020304" pitchFamily="18" charset="0"/>
              </a:rPr>
              <a:t>lamp,</a:t>
            </a:r>
            <a:r>
              <a:rPr lang="en-US" sz="2800" spc="-20" dirty="0">
                <a:effectLst/>
                <a:latin typeface="Times New Roman" panose="02020603050405020304" pitchFamily="18" charset="0"/>
                <a:cs typeface="Times New Roman" panose="02020603050405020304" pitchFamily="18" charset="0"/>
              </a:rPr>
              <a:t> </a:t>
            </a:r>
            <a:r>
              <a:rPr lang="en-US" sz="2800" dirty="0">
                <a:effectLst/>
                <a:latin typeface="Times New Roman" panose="02020603050405020304" pitchFamily="18" charset="0"/>
                <a:cs typeface="Times New Roman" panose="02020603050405020304" pitchFamily="18" charset="0"/>
              </a:rPr>
              <a:t>and</a:t>
            </a:r>
            <a:r>
              <a:rPr lang="en-US" sz="2800" spc="-20" dirty="0">
                <a:effectLst/>
                <a:latin typeface="Times New Roman" panose="02020603050405020304" pitchFamily="18" charset="0"/>
                <a:cs typeface="Times New Roman" panose="02020603050405020304" pitchFamily="18" charset="0"/>
              </a:rPr>
              <a:t> </a:t>
            </a:r>
            <a:r>
              <a:rPr lang="en-US" sz="2800" dirty="0">
                <a:effectLst/>
                <a:latin typeface="Times New Roman" panose="02020603050405020304" pitchFamily="18" charset="0"/>
                <a:cs typeface="Times New Roman" panose="02020603050405020304" pitchFamily="18" charset="0"/>
              </a:rPr>
              <a:t>remote</a:t>
            </a:r>
            <a:r>
              <a:rPr lang="en-US" sz="2800" spc="-20" dirty="0">
                <a:effectLst/>
                <a:latin typeface="Times New Roman" panose="02020603050405020304" pitchFamily="18" charset="0"/>
                <a:cs typeface="Times New Roman" panose="02020603050405020304" pitchFamily="18" charset="0"/>
              </a:rPr>
              <a:t> </a:t>
            </a:r>
            <a:r>
              <a:rPr lang="en-US" sz="2800" dirty="0">
                <a:effectLst/>
                <a:latin typeface="Times New Roman" panose="02020603050405020304" pitchFamily="18" charset="0"/>
                <a:cs typeface="Times New Roman" panose="02020603050405020304" pitchFamily="18" charset="0"/>
              </a:rPr>
              <a:t>control.</a:t>
            </a:r>
            <a:r>
              <a:rPr lang="en-US" sz="2800" spc="-20" dirty="0">
                <a:effectLst/>
                <a:latin typeface="Times New Roman" panose="02020603050405020304" pitchFamily="18" charset="0"/>
                <a:cs typeface="Times New Roman" panose="02020603050405020304" pitchFamily="18" charset="0"/>
              </a:rPr>
              <a:t> </a:t>
            </a:r>
            <a:r>
              <a:rPr lang="en-US" sz="2800" dirty="0">
                <a:effectLst/>
                <a:latin typeface="Times New Roman" panose="02020603050405020304" pitchFamily="18" charset="0"/>
                <a:cs typeface="Times New Roman" panose="02020603050405020304" pitchFamily="18" charset="0"/>
              </a:rPr>
              <a:t>Our</a:t>
            </a:r>
            <a:r>
              <a:rPr lang="en-US" sz="2800" spc="-20" dirty="0">
                <a:effectLst/>
                <a:latin typeface="Times New Roman" panose="02020603050405020304" pitchFamily="18" charset="0"/>
                <a:cs typeface="Times New Roman" panose="02020603050405020304" pitchFamily="18" charset="0"/>
              </a:rPr>
              <a:t> </a:t>
            </a:r>
            <a:r>
              <a:rPr lang="en-US" sz="2800" dirty="0">
                <a:effectLst/>
                <a:latin typeface="Times New Roman" panose="02020603050405020304" pitchFamily="18" charset="0"/>
                <a:cs typeface="Times New Roman" panose="02020603050405020304" pitchFamily="18" charset="0"/>
              </a:rPr>
              <a:t>study</a:t>
            </a:r>
            <a:r>
              <a:rPr lang="en-US" sz="2800" spc="-20" dirty="0">
                <a:effectLst/>
                <a:latin typeface="Times New Roman" panose="02020603050405020304" pitchFamily="18" charset="0"/>
                <a:cs typeface="Times New Roman" panose="02020603050405020304" pitchFamily="18" charset="0"/>
              </a:rPr>
              <a:t> </a:t>
            </a:r>
            <a:r>
              <a:rPr lang="en-US" sz="2800" dirty="0">
                <a:effectLst/>
                <a:latin typeface="Times New Roman" panose="02020603050405020304" pitchFamily="18" charset="0"/>
                <a:cs typeface="Times New Roman" panose="02020603050405020304" pitchFamily="18" charset="0"/>
              </a:rPr>
              <a:t>also</a:t>
            </a:r>
            <a:r>
              <a:rPr lang="en-US" sz="2800" spc="-20" dirty="0">
                <a:effectLst/>
                <a:latin typeface="Times New Roman" panose="02020603050405020304" pitchFamily="18" charset="0"/>
                <a:cs typeface="Times New Roman" panose="02020603050405020304" pitchFamily="18" charset="0"/>
              </a:rPr>
              <a:t> </a:t>
            </a:r>
            <a:r>
              <a:rPr lang="en-US" sz="2800" dirty="0">
                <a:effectLst/>
                <a:latin typeface="Times New Roman" panose="02020603050405020304" pitchFamily="18" charset="0"/>
                <a:cs typeface="Times New Roman" panose="02020603050405020304" pitchFamily="18" charset="0"/>
              </a:rPr>
              <a:t>identified the</a:t>
            </a:r>
            <a:r>
              <a:rPr lang="en-US" sz="2800" spc="-65" dirty="0">
                <a:effectLst/>
                <a:latin typeface="Times New Roman" panose="02020603050405020304" pitchFamily="18" charset="0"/>
                <a:cs typeface="Times New Roman" panose="02020603050405020304" pitchFamily="18" charset="0"/>
              </a:rPr>
              <a:t> </a:t>
            </a:r>
            <a:r>
              <a:rPr lang="en-US" sz="2800" dirty="0">
                <a:effectLst/>
                <a:latin typeface="Times New Roman" panose="02020603050405020304" pitchFamily="18" charset="0"/>
                <a:cs typeface="Times New Roman" panose="02020603050405020304" pitchFamily="18" charset="0"/>
              </a:rPr>
              <a:t>use</a:t>
            </a:r>
            <a:r>
              <a:rPr lang="en-US" sz="2800" spc="-65" dirty="0">
                <a:effectLst/>
                <a:latin typeface="Times New Roman" panose="02020603050405020304" pitchFamily="18" charset="0"/>
                <a:cs typeface="Times New Roman" panose="02020603050405020304" pitchFamily="18" charset="0"/>
              </a:rPr>
              <a:t> </a:t>
            </a:r>
            <a:r>
              <a:rPr lang="en-US" sz="2800" dirty="0">
                <a:effectLst/>
                <a:latin typeface="Times New Roman" panose="02020603050405020304" pitchFamily="18" charset="0"/>
                <a:cs typeface="Times New Roman" panose="02020603050405020304" pitchFamily="18" charset="0"/>
              </a:rPr>
              <a:t>of</a:t>
            </a:r>
            <a:r>
              <a:rPr lang="en-US" sz="2800" spc="-65" dirty="0">
                <a:effectLst/>
                <a:latin typeface="Times New Roman" panose="02020603050405020304" pitchFamily="18" charset="0"/>
                <a:cs typeface="Times New Roman" panose="02020603050405020304" pitchFamily="18" charset="0"/>
              </a:rPr>
              <a:t> </a:t>
            </a:r>
            <a:r>
              <a:rPr lang="en-US" sz="2800" dirty="0">
                <a:effectLst/>
                <a:latin typeface="Times New Roman" panose="02020603050405020304" pitchFamily="18" charset="0"/>
                <a:cs typeface="Times New Roman" panose="02020603050405020304" pitchFamily="18" charset="0"/>
              </a:rPr>
              <a:t>more</a:t>
            </a:r>
            <a:r>
              <a:rPr lang="en-US" sz="2800" spc="-65" dirty="0">
                <a:effectLst/>
                <a:latin typeface="Times New Roman" panose="02020603050405020304" pitchFamily="18" charset="0"/>
                <a:cs typeface="Times New Roman" panose="02020603050405020304" pitchFamily="18" charset="0"/>
              </a:rPr>
              <a:t> </a:t>
            </a:r>
            <a:r>
              <a:rPr lang="en-US" sz="2800" dirty="0">
                <a:effectLst/>
                <a:latin typeface="Times New Roman" panose="02020603050405020304" pitchFamily="18" charset="0"/>
                <a:cs typeface="Times New Roman" panose="02020603050405020304" pitchFamily="18" charset="0"/>
              </a:rPr>
              <a:t>sophisticated</a:t>
            </a:r>
            <a:r>
              <a:rPr lang="en-US" sz="2800" spc="-65" dirty="0">
                <a:effectLst/>
                <a:latin typeface="Times New Roman" panose="02020603050405020304" pitchFamily="18" charset="0"/>
                <a:cs typeface="Times New Roman" panose="02020603050405020304" pitchFamily="18" charset="0"/>
              </a:rPr>
              <a:t> </a:t>
            </a:r>
            <a:r>
              <a:rPr lang="en-US" sz="2800" dirty="0">
                <a:effectLst/>
                <a:latin typeface="Times New Roman" panose="02020603050405020304" pitchFamily="18" charset="0"/>
                <a:cs typeface="Times New Roman" panose="02020603050405020304" pitchFamily="18" charset="0"/>
              </a:rPr>
              <a:t>technologies</a:t>
            </a:r>
            <a:r>
              <a:rPr lang="en-US" sz="2800" spc="-65" dirty="0">
                <a:effectLst/>
                <a:latin typeface="Times New Roman" panose="02020603050405020304" pitchFamily="18" charset="0"/>
                <a:cs typeface="Times New Roman" panose="02020603050405020304" pitchFamily="18" charset="0"/>
              </a:rPr>
              <a:t> </a:t>
            </a:r>
            <a:r>
              <a:rPr lang="en-US" sz="2800" dirty="0">
                <a:effectLst/>
                <a:latin typeface="Times New Roman" panose="02020603050405020304" pitchFamily="18" charset="0"/>
                <a:cs typeface="Times New Roman" panose="02020603050405020304" pitchFamily="18" charset="0"/>
              </a:rPr>
              <a:t>like</a:t>
            </a:r>
            <a:r>
              <a:rPr lang="en-US" sz="2800" spc="-65" dirty="0">
                <a:effectLst/>
                <a:latin typeface="Times New Roman" panose="02020603050405020304" pitchFamily="18" charset="0"/>
                <a:cs typeface="Times New Roman" panose="02020603050405020304" pitchFamily="18" charset="0"/>
              </a:rPr>
              <a:t> </a:t>
            </a:r>
            <a:r>
              <a:rPr lang="en-US" sz="2800" dirty="0">
                <a:effectLst/>
                <a:latin typeface="Times New Roman" panose="02020603050405020304" pitchFamily="18" charset="0"/>
                <a:cs typeface="Times New Roman" panose="02020603050405020304" pitchFamily="18" charset="0"/>
              </a:rPr>
              <a:t>organizers</a:t>
            </a:r>
            <a:r>
              <a:rPr lang="en-US" sz="2800" spc="-65" dirty="0">
                <a:effectLst/>
                <a:latin typeface="Times New Roman" panose="02020603050405020304" pitchFamily="18" charset="0"/>
                <a:cs typeface="Times New Roman" panose="02020603050405020304" pitchFamily="18" charset="0"/>
              </a:rPr>
              <a:t> </a:t>
            </a:r>
            <a:r>
              <a:rPr lang="en-US" sz="2800" dirty="0">
                <a:effectLst/>
                <a:latin typeface="Times New Roman" panose="02020603050405020304" pitchFamily="18" charset="0"/>
                <a:cs typeface="Times New Roman" panose="02020603050405020304" pitchFamily="18" charset="0"/>
              </a:rPr>
              <a:t>(15%), table phone (analog) (19.5%), laptop computer (23.5%), and the desktop</a:t>
            </a:r>
            <a:r>
              <a:rPr lang="en-US" sz="2800" spc="-5" dirty="0">
                <a:effectLst/>
                <a:latin typeface="Times New Roman" panose="02020603050405020304" pitchFamily="18" charset="0"/>
                <a:cs typeface="Times New Roman" panose="02020603050405020304" pitchFamily="18" charset="0"/>
              </a:rPr>
              <a:t> </a:t>
            </a:r>
            <a:r>
              <a:rPr lang="en-US" sz="2800" dirty="0">
                <a:effectLst/>
                <a:latin typeface="Times New Roman" panose="02020603050405020304" pitchFamily="18" charset="0"/>
                <a:cs typeface="Times New Roman" panose="02020603050405020304" pitchFamily="18" charset="0"/>
              </a:rPr>
              <a:t>computer</a:t>
            </a:r>
            <a:r>
              <a:rPr lang="en-US" sz="2800" spc="-5" dirty="0">
                <a:effectLst/>
                <a:latin typeface="Times New Roman" panose="02020603050405020304" pitchFamily="18" charset="0"/>
                <a:cs typeface="Times New Roman" panose="02020603050405020304" pitchFamily="18" charset="0"/>
              </a:rPr>
              <a:t> </a:t>
            </a:r>
            <a:r>
              <a:rPr lang="en-US" sz="2800" dirty="0">
                <a:effectLst/>
                <a:latin typeface="Times New Roman" panose="02020603050405020304" pitchFamily="18" charset="0"/>
                <a:cs typeface="Times New Roman" panose="02020603050405020304" pitchFamily="18" charset="0"/>
              </a:rPr>
              <a:t>(27.5%)</a:t>
            </a:r>
            <a:r>
              <a:rPr lang="en-US" sz="2800" spc="-5" dirty="0">
                <a:effectLst/>
                <a:latin typeface="Times New Roman" panose="02020603050405020304" pitchFamily="18" charset="0"/>
                <a:cs typeface="Times New Roman" panose="02020603050405020304" pitchFamily="18" charset="0"/>
              </a:rPr>
              <a:t> </a:t>
            </a:r>
            <a:r>
              <a:rPr lang="en-US" sz="2800" dirty="0">
                <a:effectLst/>
                <a:latin typeface="Times New Roman" panose="02020603050405020304" pitchFamily="18" charset="0"/>
                <a:cs typeface="Times New Roman" panose="02020603050405020304" pitchFamily="18" charset="0"/>
              </a:rPr>
              <a:t>among</a:t>
            </a:r>
            <a:r>
              <a:rPr lang="en-US" sz="2800" spc="-5" dirty="0">
                <a:effectLst/>
                <a:latin typeface="Times New Roman" panose="02020603050405020304" pitchFamily="18" charset="0"/>
                <a:cs typeface="Times New Roman" panose="02020603050405020304" pitchFamily="18" charset="0"/>
              </a:rPr>
              <a:t> </a:t>
            </a:r>
            <a:r>
              <a:rPr lang="en-US" sz="2800" dirty="0">
                <a:effectLst/>
                <a:latin typeface="Times New Roman" panose="02020603050405020304" pitchFamily="18" charset="0"/>
                <a:cs typeface="Times New Roman" panose="02020603050405020304" pitchFamily="18" charset="0"/>
              </a:rPr>
              <a:t>the</a:t>
            </a:r>
            <a:r>
              <a:rPr lang="en-US" sz="2800" spc="-5" dirty="0">
                <a:effectLst/>
                <a:latin typeface="Times New Roman" panose="02020603050405020304" pitchFamily="18" charset="0"/>
                <a:cs typeface="Times New Roman" panose="02020603050405020304" pitchFamily="18" charset="0"/>
              </a:rPr>
              <a:t> </a:t>
            </a:r>
            <a:r>
              <a:rPr lang="en-US" sz="2800" dirty="0">
                <a:effectLst/>
                <a:latin typeface="Times New Roman" panose="02020603050405020304" pitchFamily="18" charset="0"/>
                <a:cs typeface="Times New Roman" panose="02020603050405020304" pitchFamily="18" charset="0"/>
              </a:rPr>
              <a:t>participants</a:t>
            </a:r>
            <a:r>
              <a:rPr lang="en-US" sz="2800" spc="-5" dirty="0">
                <a:effectLst/>
                <a:latin typeface="Times New Roman" panose="02020603050405020304" pitchFamily="18" charset="0"/>
                <a:cs typeface="Times New Roman" panose="02020603050405020304" pitchFamily="18" charset="0"/>
              </a:rPr>
              <a:t> </a:t>
            </a:r>
            <a:r>
              <a:rPr lang="en-US" sz="2800" dirty="0">
                <a:effectLst/>
                <a:latin typeface="Times New Roman" panose="02020603050405020304" pitchFamily="18" charset="0"/>
                <a:cs typeface="Times New Roman" panose="02020603050405020304" pitchFamily="18" charset="0"/>
              </a:rPr>
              <a:t>(Dada</a:t>
            </a:r>
            <a:r>
              <a:rPr lang="en-US" sz="2800" spc="-5" dirty="0">
                <a:effectLst/>
                <a:latin typeface="Times New Roman" panose="02020603050405020304" pitchFamily="18" charset="0"/>
                <a:cs typeface="Times New Roman" panose="02020603050405020304" pitchFamily="18" charset="0"/>
              </a:rPr>
              <a:t> </a:t>
            </a:r>
            <a:r>
              <a:rPr lang="en-US" sz="2800" dirty="0">
                <a:effectLst/>
                <a:latin typeface="Times New Roman" panose="02020603050405020304" pitchFamily="18" charset="0"/>
                <a:cs typeface="Times New Roman" panose="02020603050405020304" pitchFamily="18" charset="0"/>
              </a:rPr>
              <a:t>&amp;</a:t>
            </a:r>
            <a:r>
              <a:rPr lang="en-US" sz="2800" spc="-5" dirty="0">
                <a:effectLst/>
                <a:latin typeface="Times New Roman" panose="02020603050405020304" pitchFamily="18" charset="0"/>
                <a:cs typeface="Times New Roman" panose="02020603050405020304" pitchFamily="18" charset="0"/>
              </a:rPr>
              <a:t> </a:t>
            </a:r>
            <a:r>
              <a:rPr lang="en-US" sz="2800" dirty="0">
                <a:effectLst/>
                <a:latin typeface="Times New Roman" panose="02020603050405020304" pitchFamily="18" charset="0"/>
                <a:cs typeface="Times New Roman" panose="02020603050405020304" pitchFamily="18" charset="0"/>
              </a:rPr>
              <a:t>Oni, 2012).</a:t>
            </a:r>
            <a:r>
              <a:rPr lang="en-US" sz="2800" spc="-75" dirty="0">
                <a:effectLst/>
                <a:latin typeface="Times New Roman" panose="02020603050405020304" pitchFamily="18" charset="0"/>
                <a:cs typeface="Times New Roman" panose="02020603050405020304" pitchFamily="18" charset="0"/>
              </a:rPr>
              <a:t> </a:t>
            </a:r>
            <a:r>
              <a:rPr lang="en-US" sz="2800" dirty="0">
                <a:effectLst/>
                <a:latin typeface="Times New Roman" panose="02020603050405020304" pitchFamily="18" charset="0"/>
                <a:cs typeface="Times New Roman" panose="02020603050405020304" pitchFamily="18" charset="0"/>
              </a:rPr>
              <a:t>According</a:t>
            </a:r>
            <a:r>
              <a:rPr lang="en-US" sz="2800" spc="-75" dirty="0">
                <a:effectLst/>
                <a:latin typeface="Times New Roman" panose="02020603050405020304" pitchFamily="18" charset="0"/>
                <a:cs typeface="Times New Roman" panose="02020603050405020304" pitchFamily="18" charset="0"/>
              </a:rPr>
              <a:t> </a:t>
            </a:r>
            <a:r>
              <a:rPr lang="en-US" sz="2800" dirty="0">
                <a:effectLst/>
                <a:latin typeface="Times New Roman" panose="02020603050405020304" pitchFamily="18" charset="0"/>
                <a:cs typeface="Times New Roman" panose="02020603050405020304" pitchFamily="18" charset="0"/>
              </a:rPr>
              <a:t>to</a:t>
            </a:r>
            <a:r>
              <a:rPr lang="en-US" sz="2800" spc="-75" dirty="0">
                <a:effectLst/>
                <a:latin typeface="Times New Roman" panose="02020603050405020304" pitchFamily="18" charset="0"/>
                <a:cs typeface="Times New Roman" panose="02020603050405020304" pitchFamily="18" charset="0"/>
              </a:rPr>
              <a:t> </a:t>
            </a:r>
            <a:r>
              <a:rPr lang="en-US" sz="2800" dirty="0">
                <a:effectLst/>
                <a:latin typeface="Times New Roman" panose="02020603050405020304" pitchFamily="18" charset="0"/>
                <a:cs typeface="Times New Roman" panose="02020603050405020304" pitchFamily="18" charset="0"/>
              </a:rPr>
              <a:t>their</a:t>
            </a:r>
            <a:r>
              <a:rPr lang="en-US" sz="2800" spc="-75" dirty="0">
                <a:effectLst/>
                <a:latin typeface="Times New Roman" panose="02020603050405020304" pitchFamily="18" charset="0"/>
                <a:cs typeface="Times New Roman" panose="02020603050405020304" pitchFamily="18" charset="0"/>
              </a:rPr>
              <a:t> </a:t>
            </a:r>
            <a:r>
              <a:rPr lang="en-US" sz="2800" dirty="0">
                <a:effectLst/>
                <a:latin typeface="Times New Roman" panose="02020603050405020304" pitchFamily="18" charset="0"/>
                <a:cs typeface="Times New Roman" panose="02020603050405020304" pitchFamily="18" charset="0"/>
              </a:rPr>
              <a:t>responses,</a:t>
            </a:r>
            <a:r>
              <a:rPr lang="en-US" sz="2800" spc="-75" dirty="0">
                <a:effectLst/>
                <a:latin typeface="Times New Roman" panose="02020603050405020304" pitchFamily="18" charset="0"/>
                <a:cs typeface="Times New Roman" panose="02020603050405020304" pitchFamily="18" charset="0"/>
              </a:rPr>
              <a:t> </a:t>
            </a:r>
            <a:r>
              <a:rPr lang="en-US" sz="2800" dirty="0">
                <a:effectLst/>
                <a:latin typeface="Times New Roman" panose="02020603050405020304" pitchFamily="18" charset="0"/>
                <a:cs typeface="Times New Roman" panose="02020603050405020304" pitchFamily="18" charset="0"/>
              </a:rPr>
              <a:t>they</a:t>
            </a:r>
            <a:r>
              <a:rPr lang="en-US" sz="2800" spc="-75" dirty="0">
                <a:effectLst/>
                <a:latin typeface="Times New Roman" panose="02020603050405020304" pitchFamily="18" charset="0"/>
                <a:cs typeface="Times New Roman" panose="02020603050405020304" pitchFamily="18" charset="0"/>
              </a:rPr>
              <a:t> </a:t>
            </a:r>
            <a:r>
              <a:rPr lang="en-US" sz="2800" dirty="0">
                <a:effectLst/>
                <a:latin typeface="Times New Roman" panose="02020603050405020304" pitchFamily="18" charset="0"/>
                <a:cs typeface="Times New Roman" panose="02020603050405020304" pitchFamily="18" charset="0"/>
              </a:rPr>
              <a:t>make</a:t>
            </a:r>
            <a:r>
              <a:rPr lang="en-US" sz="2800" spc="-75" dirty="0">
                <a:effectLst/>
                <a:latin typeface="Times New Roman" panose="02020603050405020304" pitchFamily="18" charset="0"/>
                <a:cs typeface="Times New Roman" panose="02020603050405020304" pitchFamily="18" charset="0"/>
              </a:rPr>
              <a:t> </a:t>
            </a:r>
            <a:r>
              <a:rPr lang="en-US" sz="2800" dirty="0">
                <a:effectLst/>
                <a:latin typeface="Times New Roman" panose="02020603050405020304" pitchFamily="18" charset="0"/>
                <a:cs typeface="Times New Roman" panose="02020603050405020304" pitchFamily="18" charset="0"/>
              </a:rPr>
              <a:t>use</a:t>
            </a:r>
            <a:r>
              <a:rPr lang="en-US" sz="2800" spc="-75" dirty="0">
                <a:effectLst/>
                <a:latin typeface="Times New Roman" panose="02020603050405020304" pitchFamily="18" charset="0"/>
                <a:cs typeface="Times New Roman" panose="02020603050405020304" pitchFamily="18" charset="0"/>
              </a:rPr>
              <a:t> </a:t>
            </a:r>
            <a:r>
              <a:rPr lang="en-US" sz="2800" dirty="0">
                <a:effectLst/>
                <a:latin typeface="Times New Roman" panose="02020603050405020304" pitchFamily="18" charset="0"/>
                <a:cs typeface="Times New Roman" panose="02020603050405020304" pitchFamily="18" charset="0"/>
              </a:rPr>
              <a:t>of</a:t>
            </a:r>
            <a:r>
              <a:rPr lang="en-US" sz="2800" spc="-75" dirty="0">
                <a:effectLst/>
                <a:latin typeface="Times New Roman" panose="02020603050405020304" pitchFamily="18" charset="0"/>
                <a:cs typeface="Times New Roman" panose="02020603050405020304" pitchFamily="18" charset="0"/>
              </a:rPr>
              <a:t> </a:t>
            </a:r>
            <a:r>
              <a:rPr lang="en-US" sz="2800" dirty="0">
                <a:effectLst/>
                <a:latin typeface="Times New Roman" panose="02020603050405020304" pitchFamily="18" charset="0"/>
                <a:cs typeface="Times New Roman" panose="02020603050405020304" pitchFamily="18" charset="0"/>
              </a:rPr>
              <a:t>most</a:t>
            </a:r>
            <a:r>
              <a:rPr lang="en-US" sz="2800" spc="-75" dirty="0">
                <a:effectLst/>
                <a:latin typeface="Times New Roman" panose="02020603050405020304" pitchFamily="18" charset="0"/>
                <a:cs typeface="Times New Roman" panose="02020603050405020304" pitchFamily="18" charset="0"/>
              </a:rPr>
              <a:t> </a:t>
            </a:r>
            <a:r>
              <a:rPr lang="en-US" sz="2800" dirty="0">
                <a:effectLst/>
                <a:latin typeface="Times New Roman" panose="02020603050405020304" pitchFamily="18" charset="0"/>
                <a:cs typeface="Times New Roman" panose="02020603050405020304" pitchFamily="18" charset="0"/>
              </a:rPr>
              <a:t>of</a:t>
            </a:r>
            <a:r>
              <a:rPr lang="en-US" sz="2800" spc="-75" dirty="0">
                <a:effectLst/>
                <a:latin typeface="Times New Roman" panose="02020603050405020304" pitchFamily="18" charset="0"/>
                <a:cs typeface="Times New Roman" panose="02020603050405020304" pitchFamily="18" charset="0"/>
              </a:rPr>
              <a:t> </a:t>
            </a:r>
            <a:r>
              <a:rPr lang="en-US" sz="2800" dirty="0">
                <a:effectLst/>
                <a:latin typeface="Times New Roman" panose="02020603050405020304" pitchFamily="18" charset="0"/>
                <a:cs typeface="Times New Roman" panose="02020603050405020304" pitchFamily="18" charset="0"/>
              </a:rPr>
              <a:t>the </a:t>
            </a:r>
            <a:r>
              <a:rPr lang="en-US" sz="2800" spc="-10" dirty="0">
                <a:effectLst/>
                <a:latin typeface="Times New Roman" panose="02020603050405020304" pitchFamily="18" charset="0"/>
                <a:cs typeface="Times New Roman" panose="02020603050405020304" pitchFamily="18" charset="0"/>
              </a:rPr>
              <a:t>electronic</a:t>
            </a:r>
            <a:r>
              <a:rPr lang="en-US" sz="2800" spc="-35" dirty="0">
                <a:effectLst/>
                <a:latin typeface="Times New Roman" panose="02020603050405020304" pitchFamily="18" charset="0"/>
                <a:cs typeface="Times New Roman" panose="02020603050405020304" pitchFamily="18" charset="0"/>
              </a:rPr>
              <a:t> </a:t>
            </a:r>
            <a:r>
              <a:rPr lang="en-US" sz="2800" spc="-10" dirty="0">
                <a:effectLst/>
                <a:latin typeface="Times New Roman" panose="02020603050405020304" pitchFamily="18" charset="0"/>
                <a:cs typeface="Times New Roman" panose="02020603050405020304" pitchFamily="18" charset="0"/>
              </a:rPr>
              <a:t>devices</a:t>
            </a:r>
            <a:r>
              <a:rPr lang="en-US" sz="2800" spc="-35" dirty="0">
                <a:effectLst/>
                <a:latin typeface="Times New Roman" panose="02020603050405020304" pitchFamily="18" charset="0"/>
                <a:cs typeface="Times New Roman" panose="02020603050405020304" pitchFamily="18" charset="0"/>
              </a:rPr>
              <a:t> </a:t>
            </a:r>
            <a:r>
              <a:rPr lang="en-US" sz="2800" spc="-10" dirty="0">
                <a:effectLst/>
                <a:latin typeface="Times New Roman" panose="02020603050405020304" pitchFamily="18" charset="0"/>
                <a:cs typeface="Times New Roman" panose="02020603050405020304" pitchFamily="18" charset="0"/>
              </a:rPr>
              <a:t>to</a:t>
            </a:r>
            <a:r>
              <a:rPr lang="en-US" sz="2800" spc="-35" dirty="0">
                <a:effectLst/>
                <a:latin typeface="Times New Roman" panose="02020603050405020304" pitchFamily="18" charset="0"/>
                <a:cs typeface="Times New Roman" panose="02020603050405020304" pitchFamily="18" charset="0"/>
              </a:rPr>
              <a:t> </a:t>
            </a:r>
            <a:r>
              <a:rPr lang="en-US" sz="2800" spc="-10" dirty="0">
                <a:effectLst/>
                <a:latin typeface="Times New Roman" panose="02020603050405020304" pitchFamily="18" charset="0"/>
                <a:cs typeface="Times New Roman" panose="02020603050405020304" pitchFamily="18" charset="0"/>
              </a:rPr>
              <a:t>make</a:t>
            </a:r>
            <a:r>
              <a:rPr lang="en-US" sz="2800" spc="-35" dirty="0">
                <a:effectLst/>
                <a:latin typeface="Times New Roman" panose="02020603050405020304" pitchFamily="18" charset="0"/>
                <a:cs typeface="Times New Roman" panose="02020603050405020304" pitchFamily="18" charset="0"/>
              </a:rPr>
              <a:t> </a:t>
            </a:r>
            <a:r>
              <a:rPr lang="en-US" sz="2800" spc="-10" dirty="0">
                <a:effectLst/>
                <a:latin typeface="Times New Roman" panose="02020603050405020304" pitchFamily="18" charset="0"/>
                <a:cs typeface="Times New Roman" panose="02020603050405020304" pitchFamily="18" charset="0"/>
              </a:rPr>
              <a:t>life</a:t>
            </a:r>
            <a:r>
              <a:rPr lang="en-US" sz="2800" spc="-35" dirty="0">
                <a:effectLst/>
                <a:latin typeface="Times New Roman" panose="02020603050405020304" pitchFamily="18" charset="0"/>
                <a:cs typeface="Times New Roman" panose="02020603050405020304" pitchFamily="18" charset="0"/>
              </a:rPr>
              <a:t> </a:t>
            </a:r>
            <a:r>
              <a:rPr lang="en-US" sz="2800" spc="-10" dirty="0">
                <a:effectLst/>
                <a:latin typeface="Times New Roman" panose="02020603050405020304" pitchFamily="18" charset="0"/>
                <a:cs typeface="Times New Roman" panose="02020603050405020304" pitchFamily="18" charset="0"/>
              </a:rPr>
              <a:t>comfortable</a:t>
            </a:r>
            <a:r>
              <a:rPr lang="en-US" sz="2800" spc="-35" dirty="0">
                <a:effectLst/>
                <a:latin typeface="Times New Roman" panose="02020603050405020304" pitchFamily="18" charset="0"/>
                <a:cs typeface="Times New Roman" panose="02020603050405020304" pitchFamily="18" charset="0"/>
              </a:rPr>
              <a:t> </a:t>
            </a:r>
            <a:r>
              <a:rPr lang="en-US" sz="2800" spc="-10" dirty="0">
                <a:effectLst/>
                <a:latin typeface="Times New Roman" panose="02020603050405020304" pitchFamily="18" charset="0"/>
                <a:cs typeface="Times New Roman" panose="02020603050405020304" pitchFamily="18" charset="0"/>
              </a:rPr>
              <a:t>for</a:t>
            </a:r>
            <a:r>
              <a:rPr lang="en-US" sz="2800" spc="-35" dirty="0">
                <a:effectLst/>
                <a:latin typeface="Times New Roman" panose="02020603050405020304" pitchFamily="18" charset="0"/>
                <a:cs typeface="Times New Roman" panose="02020603050405020304" pitchFamily="18" charset="0"/>
              </a:rPr>
              <a:t> </a:t>
            </a:r>
            <a:r>
              <a:rPr lang="en-US" sz="2800" spc="-10" dirty="0">
                <a:effectLst/>
                <a:latin typeface="Times New Roman" panose="02020603050405020304" pitchFamily="18" charset="0"/>
                <a:cs typeface="Times New Roman" panose="02020603050405020304" pitchFamily="18" charset="0"/>
              </a:rPr>
              <a:t>themselves</a:t>
            </a:r>
            <a:r>
              <a:rPr lang="en-US" sz="2800" spc="-35" dirty="0">
                <a:effectLst/>
                <a:latin typeface="Times New Roman" panose="02020603050405020304" pitchFamily="18" charset="0"/>
                <a:cs typeface="Times New Roman" panose="02020603050405020304" pitchFamily="18" charset="0"/>
              </a:rPr>
              <a:t> </a:t>
            </a:r>
            <a:r>
              <a:rPr lang="en-US" sz="2800" spc="-10" dirty="0">
                <a:effectLst/>
                <a:latin typeface="Times New Roman" panose="02020603050405020304" pitchFamily="18" charset="0"/>
                <a:cs typeface="Times New Roman" panose="02020603050405020304" pitchFamily="18" charset="0"/>
              </a:rPr>
              <a:t>(66%), </a:t>
            </a:r>
            <a:r>
              <a:rPr lang="en-US" sz="2800" dirty="0">
                <a:effectLst/>
                <a:latin typeface="Times New Roman" panose="02020603050405020304" pitchFamily="18" charset="0"/>
                <a:cs typeface="Times New Roman" panose="02020603050405020304" pitchFamily="18" charset="0"/>
              </a:rPr>
              <a:t>some</a:t>
            </a:r>
            <a:r>
              <a:rPr lang="en-US" sz="2800" spc="-45" dirty="0">
                <a:effectLst/>
                <a:latin typeface="Times New Roman" panose="02020603050405020304" pitchFamily="18" charset="0"/>
                <a:cs typeface="Times New Roman" panose="02020603050405020304" pitchFamily="18" charset="0"/>
              </a:rPr>
              <a:t> </a:t>
            </a:r>
            <a:r>
              <a:rPr lang="en-US" sz="2800" dirty="0">
                <a:effectLst/>
                <a:latin typeface="Times New Roman" panose="02020603050405020304" pitchFamily="18" charset="0"/>
                <a:cs typeface="Times New Roman" panose="02020603050405020304" pitchFamily="18" charset="0"/>
              </a:rPr>
              <a:t>make</a:t>
            </a:r>
            <a:r>
              <a:rPr lang="en-US" sz="2800" spc="-45" dirty="0">
                <a:effectLst/>
                <a:latin typeface="Times New Roman" panose="02020603050405020304" pitchFamily="18" charset="0"/>
                <a:cs typeface="Times New Roman" panose="02020603050405020304" pitchFamily="18" charset="0"/>
              </a:rPr>
              <a:t> </a:t>
            </a:r>
            <a:r>
              <a:rPr lang="en-US" sz="2800" dirty="0">
                <a:effectLst/>
                <a:latin typeface="Times New Roman" panose="02020603050405020304" pitchFamily="18" charset="0"/>
                <a:cs typeface="Times New Roman" panose="02020603050405020304" pitchFamily="18" charset="0"/>
              </a:rPr>
              <a:t>use</a:t>
            </a:r>
            <a:r>
              <a:rPr lang="en-US" sz="2800" spc="-45" dirty="0">
                <a:effectLst/>
                <a:latin typeface="Times New Roman" panose="02020603050405020304" pitchFamily="18" charset="0"/>
                <a:cs typeface="Times New Roman" panose="02020603050405020304" pitchFamily="18" charset="0"/>
              </a:rPr>
              <a:t> </a:t>
            </a:r>
            <a:r>
              <a:rPr lang="en-US" sz="2800" dirty="0">
                <a:effectLst/>
                <a:latin typeface="Times New Roman" panose="02020603050405020304" pitchFamily="18" charset="0"/>
                <a:cs typeface="Times New Roman" panose="02020603050405020304" pitchFamily="18" charset="0"/>
              </a:rPr>
              <a:t>of</a:t>
            </a:r>
            <a:r>
              <a:rPr lang="en-US" sz="2800" spc="-45" dirty="0">
                <a:effectLst/>
                <a:latin typeface="Times New Roman" panose="02020603050405020304" pitchFamily="18" charset="0"/>
                <a:cs typeface="Times New Roman" panose="02020603050405020304" pitchFamily="18" charset="0"/>
              </a:rPr>
              <a:t> </a:t>
            </a:r>
            <a:r>
              <a:rPr lang="en-US" sz="2800" dirty="0">
                <a:effectLst/>
                <a:latin typeface="Times New Roman" panose="02020603050405020304" pitchFamily="18" charset="0"/>
                <a:cs typeface="Times New Roman" panose="02020603050405020304" pitchFamily="18" charset="0"/>
              </a:rPr>
              <a:t>them</a:t>
            </a:r>
            <a:r>
              <a:rPr lang="en-US" sz="2800" spc="-45" dirty="0">
                <a:effectLst/>
                <a:latin typeface="Times New Roman" panose="02020603050405020304" pitchFamily="18" charset="0"/>
                <a:cs typeface="Times New Roman" panose="02020603050405020304" pitchFamily="18" charset="0"/>
              </a:rPr>
              <a:t> </a:t>
            </a:r>
            <a:r>
              <a:rPr lang="en-US" sz="2800" dirty="0">
                <a:effectLst/>
                <a:latin typeface="Times New Roman" panose="02020603050405020304" pitchFamily="18" charset="0"/>
                <a:cs typeface="Times New Roman" panose="02020603050405020304" pitchFamily="18" charset="0"/>
              </a:rPr>
              <a:t>because</a:t>
            </a:r>
            <a:r>
              <a:rPr lang="en-US" sz="2800" spc="-45" dirty="0">
                <a:effectLst/>
                <a:latin typeface="Times New Roman" panose="02020603050405020304" pitchFamily="18" charset="0"/>
                <a:cs typeface="Times New Roman" panose="02020603050405020304" pitchFamily="18" charset="0"/>
              </a:rPr>
              <a:t> </a:t>
            </a:r>
            <a:r>
              <a:rPr lang="en-US" sz="2800" dirty="0">
                <a:effectLst/>
                <a:latin typeface="Times New Roman" panose="02020603050405020304" pitchFamily="18" charset="0"/>
                <a:cs typeface="Times New Roman" panose="02020603050405020304" pitchFamily="18" charset="0"/>
              </a:rPr>
              <a:t>others</a:t>
            </a:r>
            <a:r>
              <a:rPr lang="en-US" sz="2800" spc="-45" dirty="0">
                <a:effectLst/>
                <a:latin typeface="Times New Roman" panose="02020603050405020304" pitchFamily="18" charset="0"/>
                <a:cs typeface="Times New Roman" panose="02020603050405020304" pitchFamily="18" charset="0"/>
              </a:rPr>
              <a:t> </a:t>
            </a:r>
            <a:r>
              <a:rPr lang="en-US" sz="2800" dirty="0">
                <a:effectLst/>
                <a:latin typeface="Times New Roman" panose="02020603050405020304" pitchFamily="18" charset="0"/>
                <a:cs typeface="Times New Roman" panose="02020603050405020304" pitchFamily="18" charset="0"/>
              </a:rPr>
              <a:t>are</a:t>
            </a:r>
            <a:r>
              <a:rPr lang="en-US" sz="2800" spc="-45" dirty="0">
                <a:effectLst/>
                <a:latin typeface="Times New Roman" panose="02020603050405020304" pitchFamily="18" charset="0"/>
                <a:cs typeface="Times New Roman" panose="02020603050405020304" pitchFamily="18" charset="0"/>
              </a:rPr>
              <a:t> </a:t>
            </a:r>
            <a:r>
              <a:rPr lang="en-US" sz="2800" dirty="0">
                <a:effectLst/>
                <a:latin typeface="Times New Roman" panose="02020603050405020304" pitchFamily="18" charset="0"/>
                <a:cs typeface="Times New Roman" panose="02020603050405020304" pitchFamily="18" charset="0"/>
              </a:rPr>
              <a:t>using</a:t>
            </a:r>
            <a:r>
              <a:rPr lang="en-US" sz="2800" spc="-45" dirty="0">
                <a:effectLst/>
                <a:latin typeface="Times New Roman" panose="02020603050405020304" pitchFamily="18" charset="0"/>
                <a:cs typeface="Times New Roman" panose="02020603050405020304" pitchFamily="18" charset="0"/>
              </a:rPr>
              <a:t> </a:t>
            </a:r>
            <a:r>
              <a:rPr lang="en-US" sz="2800" dirty="0">
                <a:effectLst/>
                <a:latin typeface="Times New Roman" panose="02020603050405020304" pitchFamily="18" charset="0"/>
                <a:cs typeface="Times New Roman" panose="02020603050405020304" pitchFamily="18" charset="0"/>
              </a:rPr>
              <a:t>them</a:t>
            </a:r>
            <a:r>
              <a:rPr lang="en-US" sz="2800" spc="-45" dirty="0">
                <a:effectLst/>
                <a:latin typeface="Times New Roman" panose="02020603050405020304" pitchFamily="18" charset="0"/>
                <a:cs typeface="Times New Roman" panose="02020603050405020304" pitchFamily="18" charset="0"/>
              </a:rPr>
              <a:t> </a:t>
            </a:r>
            <a:r>
              <a:rPr lang="en-US" sz="2800" dirty="0">
                <a:effectLst/>
                <a:latin typeface="Times New Roman" panose="02020603050405020304" pitchFamily="18" charset="0"/>
                <a:cs typeface="Times New Roman" panose="02020603050405020304" pitchFamily="18" charset="0"/>
              </a:rPr>
              <a:t>(64%).</a:t>
            </a:r>
          </a:p>
        </p:txBody>
      </p:sp>
    </p:spTree>
    <p:extLst>
      <p:ext uri="{BB962C8B-B14F-4D97-AF65-F5344CB8AC3E}">
        <p14:creationId xmlns:p14="http://schemas.microsoft.com/office/powerpoint/2010/main" val="274535407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210" name="Rectangle 8209">
            <a:extLst>
              <a:ext uri="{FF2B5EF4-FFF2-40B4-BE49-F238E27FC236}">
                <a16:creationId xmlns:a16="http://schemas.microsoft.com/office/drawing/2014/main" id="{2111B97A-2FB0-4625-8C2E-CDCB1AF683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212" name="Group 8211">
            <a:extLst>
              <a:ext uri="{FF2B5EF4-FFF2-40B4-BE49-F238E27FC236}">
                <a16:creationId xmlns:a16="http://schemas.microsoft.com/office/drawing/2014/main" id="{B83D307E-DF68-43F8-97CE-0AAE950A712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271255" y="-1"/>
            <a:ext cx="7649490" cy="5728133"/>
            <a:chOff x="329184" y="1"/>
            <a:chExt cx="524256" cy="5728133"/>
          </a:xfrm>
        </p:grpSpPr>
        <p:cxnSp>
          <p:nvCxnSpPr>
            <p:cNvPr id="8208" name="Straight Connector 8207">
              <a:extLst>
                <a:ext uri="{FF2B5EF4-FFF2-40B4-BE49-F238E27FC236}">
                  <a16:creationId xmlns:a16="http://schemas.microsoft.com/office/drawing/2014/main" id="{5546E3D2-37BF-4528-9851-2B2F628234A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329184" y="5728134"/>
              <a:ext cx="523824" cy="0"/>
            </a:xfrm>
            <a:prstGeom prst="line">
              <a:avLst/>
            </a:prstGeom>
            <a:ln w="152400">
              <a:solidFill>
                <a:schemeClr val="accent4"/>
              </a:solidFill>
            </a:ln>
          </p:spPr>
          <p:style>
            <a:lnRef idx="1">
              <a:schemeClr val="accent1"/>
            </a:lnRef>
            <a:fillRef idx="0">
              <a:schemeClr val="accent1"/>
            </a:fillRef>
            <a:effectRef idx="0">
              <a:schemeClr val="accent1"/>
            </a:effectRef>
            <a:fontRef idx="minor">
              <a:schemeClr val="tx1"/>
            </a:fontRef>
          </p:style>
        </p:cxnSp>
        <p:sp>
          <p:nvSpPr>
            <p:cNvPr id="8209" name="Rectangle 8208">
              <a:extLst>
                <a:ext uri="{FF2B5EF4-FFF2-40B4-BE49-F238E27FC236}">
                  <a16:creationId xmlns:a16="http://schemas.microsoft.com/office/drawing/2014/main" id="{752A0C69-DC4E-4FC0-843C-BAA27B3A56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9184" y="1"/>
              <a:ext cx="524256" cy="55321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211" name="Rectangle 8210">
            <a:extLst>
              <a:ext uri="{FF2B5EF4-FFF2-40B4-BE49-F238E27FC236}">
                <a16:creationId xmlns:a16="http://schemas.microsoft.com/office/drawing/2014/main" id="{8ED94938-268E-4C0A-A08A-B3980C78BA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6464" y="318045"/>
            <a:ext cx="10999072" cy="5325139"/>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A4F6EFAB-FD22-E233-C562-324E28C4CFD0}"/>
              </a:ext>
            </a:extLst>
          </p:cNvPr>
          <p:cNvSpPr txBox="1"/>
          <p:nvPr/>
        </p:nvSpPr>
        <p:spPr>
          <a:xfrm>
            <a:off x="737937" y="3622149"/>
            <a:ext cx="10393831" cy="1109339"/>
          </a:xfrm>
          <a:prstGeom prst="rect">
            <a:avLst/>
          </a:prstGeom>
          <a:solidFill>
            <a:schemeClr val="tx1"/>
          </a:solidFill>
        </p:spPr>
        <p:txBody>
          <a:bodyPr vert="horz" lIns="91440" tIns="45720" rIns="91440" bIns="45720" rtlCol="0" anchor="b">
            <a:normAutofit/>
          </a:bodyPr>
          <a:lstStyle/>
          <a:p>
            <a:pPr algn="ctr">
              <a:lnSpc>
                <a:spcPct val="90000"/>
              </a:lnSpc>
              <a:spcBef>
                <a:spcPct val="0"/>
              </a:spcBef>
              <a:spcAft>
                <a:spcPts val="600"/>
              </a:spcAft>
            </a:pPr>
            <a:r>
              <a:rPr lang="en-US" sz="2400" b="1" dirty="0">
                <a:solidFill>
                  <a:schemeClr val="bg1"/>
                </a:solidFill>
                <a:latin typeface="+mj-lt"/>
                <a:ea typeface="+mj-ea"/>
                <a:cs typeface="+mj-cs"/>
              </a:rPr>
              <a:t>Accessibility and availability of instructional materials in the teaching of persons with intellectual and developmental disabilities (</a:t>
            </a:r>
            <a:r>
              <a:rPr lang="en-US" sz="2400" b="1" dirty="0" err="1">
                <a:solidFill>
                  <a:schemeClr val="bg1"/>
                </a:solidFill>
                <a:latin typeface="+mj-lt"/>
                <a:ea typeface="+mj-ea"/>
                <a:cs typeface="+mj-cs"/>
              </a:rPr>
              <a:t>Ajobiewe</a:t>
            </a:r>
            <a:r>
              <a:rPr lang="en-US" sz="2400" b="1" dirty="0">
                <a:solidFill>
                  <a:schemeClr val="bg1"/>
                </a:solidFill>
                <a:latin typeface="+mj-lt"/>
                <a:ea typeface="+mj-ea"/>
                <a:cs typeface="+mj-cs"/>
              </a:rPr>
              <a:t>, </a:t>
            </a:r>
            <a:r>
              <a:rPr lang="en-US" sz="2400" b="1" dirty="0" err="1">
                <a:solidFill>
                  <a:schemeClr val="bg1"/>
                </a:solidFill>
                <a:latin typeface="+mj-lt"/>
                <a:ea typeface="+mj-ea"/>
                <a:cs typeface="+mj-cs"/>
              </a:rPr>
              <a:t>Shada</a:t>
            </a:r>
            <a:r>
              <a:rPr lang="en-US" sz="2400" b="1" dirty="0">
                <a:solidFill>
                  <a:schemeClr val="bg1"/>
                </a:solidFill>
                <a:latin typeface="+mj-lt"/>
                <a:ea typeface="+mj-ea"/>
                <a:cs typeface="+mj-cs"/>
              </a:rPr>
              <a:t>, Dada &amp; </a:t>
            </a:r>
            <a:r>
              <a:rPr lang="en-US" sz="2400" b="1" dirty="0" err="1">
                <a:solidFill>
                  <a:schemeClr val="bg1"/>
                </a:solidFill>
                <a:latin typeface="+mj-lt"/>
                <a:ea typeface="+mj-ea"/>
                <a:cs typeface="+mj-cs"/>
              </a:rPr>
              <a:t>Ojuawo</a:t>
            </a:r>
            <a:r>
              <a:rPr lang="en-US" sz="2400" b="1" dirty="0">
                <a:solidFill>
                  <a:schemeClr val="bg1"/>
                </a:solidFill>
                <a:latin typeface="+mj-lt"/>
                <a:ea typeface="+mj-ea"/>
                <a:cs typeface="+mj-cs"/>
              </a:rPr>
              <a:t>, 2011)</a:t>
            </a:r>
          </a:p>
        </p:txBody>
      </p:sp>
      <p:pic>
        <p:nvPicPr>
          <p:cNvPr id="8198" name="Picture 6" descr="Persons with disabilities | Right to Education Initiative">
            <a:extLst>
              <a:ext uri="{FF2B5EF4-FFF2-40B4-BE49-F238E27FC236}">
                <a16:creationId xmlns:a16="http://schemas.microsoft.com/office/drawing/2014/main" id="{DFD88CB4-3658-A458-B72A-75A42A7D55AD}"/>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04492" y="1052590"/>
            <a:ext cx="3292790" cy="2183262"/>
          </a:xfrm>
          <a:prstGeom prst="rect">
            <a:avLst/>
          </a:prstGeom>
          <a:noFill/>
          <a:extLst>
            <a:ext uri="{909E8E84-426E-40DD-AFC4-6F175D3DCCD1}">
              <a14:hiddenFill xmlns:a14="http://schemas.microsoft.com/office/drawing/2010/main">
                <a:solidFill>
                  <a:srgbClr val="FFFFFF"/>
                </a:solidFill>
              </a14:hiddenFill>
            </a:ext>
          </a:extLst>
        </p:spPr>
      </p:pic>
      <p:pic>
        <p:nvPicPr>
          <p:cNvPr id="8200" name="Picture 8" descr="The Importance of Accessible Learning Materials | Education Links">
            <a:extLst>
              <a:ext uri="{FF2B5EF4-FFF2-40B4-BE49-F238E27FC236}">
                <a16:creationId xmlns:a16="http://schemas.microsoft.com/office/drawing/2014/main" id="{0FF7D0C7-79A4-B72D-3444-955261427683}"/>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457293" y="1131055"/>
            <a:ext cx="3292790" cy="2026332"/>
          </a:xfrm>
          <a:prstGeom prst="rect">
            <a:avLst/>
          </a:prstGeom>
          <a:noFill/>
          <a:extLst>
            <a:ext uri="{909E8E84-426E-40DD-AFC4-6F175D3DCCD1}">
              <a14:hiddenFill xmlns:a14="http://schemas.microsoft.com/office/drawing/2010/main">
                <a:solidFill>
                  <a:srgbClr val="FFFFFF"/>
                </a:solidFill>
              </a14:hiddenFill>
            </a:ext>
          </a:extLst>
        </p:spPr>
      </p:pic>
      <p:pic>
        <p:nvPicPr>
          <p:cNvPr id="8194" name="Picture 2" descr="Disability-Inclusive Education in Africa Program">
            <a:extLst>
              <a:ext uri="{FF2B5EF4-FFF2-40B4-BE49-F238E27FC236}">
                <a16:creationId xmlns:a16="http://schemas.microsoft.com/office/drawing/2014/main" id="{4D935159-EF71-7D76-93E3-BFBC81762CE4}"/>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8015984" y="1222240"/>
            <a:ext cx="3292790" cy="18439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736186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AD318CC-E2A8-4E27-9548-A047A78999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B14B560F-9DD7-4302-A60B-EBD3EF59B07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09667" y="4415246"/>
            <a:ext cx="11982332" cy="2087795"/>
            <a:chOff x="143163" y="5763486"/>
            <a:chExt cx="11982332" cy="739555"/>
          </a:xfrm>
        </p:grpSpPr>
        <p:sp>
          <p:nvSpPr>
            <p:cNvPr id="11" name="Rectangle 10">
              <a:extLst>
                <a:ext uri="{FF2B5EF4-FFF2-40B4-BE49-F238E27FC236}">
                  <a16:creationId xmlns:a16="http://schemas.microsoft.com/office/drawing/2014/main" id="{3A9A4357-BD1D-4622-A4FE-766E6AB8DE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357444" y="5763486"/>
              <a:ext cx="11768051" cy="73955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C21D6966-343E-49AC-A026-D2497E0C3CA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143163" y="5763486"/>
              <a:ext cx="1" cy="739555"/>
            </a:xfrm>
            <a:prstGeom prst="line">
              <a:avLst/>
            </a:prstGeom>
            <a:ln w="177800">
              <a:solidFill>
                <a:schemeClr val="accent4"/>
              </a:solidFill>
            </a:ln>
          </p:spPr>
          <p:style>
            <a:lnRef idx="1">
              <a:schemeClr val="accent1"/>
            </a:lnRef>
            <a:fillRef idx="0">
              <a:schemeClr val="accent1"/>
            </a:fillRef>
            <a:effectRef idx="0">
              <a:schemeClr val="accent1"/>
            </a:effectRef>
            <a:fontRef idx="minor">
              <a:schemeClr val="tx1"/>
            </a:fontRef>
          </p:style>
        </p:cxnSp>
      </p:grpSp>
      <p:sp>
        <p:nvSpPr>
          <p:cNvPr id="14" name="Rectangle 13">
            <a:extLst>
              <a:ext uri="{FF2B5EF4-FFF2-40B4-BE49-F238E27FC236}">
                <a16:creationId xmlns:a16="http://schemas.microsoft.com/office/drawing/2014/main" id="{2C1BBA94-3F40-40AA-8BB9-E69E25E537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3706" y="587829"/>
            <a:ext cx="6505300" cy="568234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3C39CE3B-002C-86E5-421B-7E020BB5FB00}"/>
              </a:ext>
            </a:extLst>
          </p:cNvPr>
          <p:cNvSpPr txBox="1"/>
          <p:nvPr/>
        </p:nvSpPr>
        <p:spPr>
          <a:xfrm>
            <a:off x="552994" y="354959"/>
            <a:ext cx="11215055" cy="5408527"/>
          </a:xfrm>
          <a:prstGeom prst="rect">
            <a:avLst/>
          </a:prstGeom>
        </p:spPr>
        <p:txBody>
          <a:bodyPr vert="horz" lIns="91440" tIns="45720" rIns="91440" bIns="45720" rtlCol="0" anchor="t">
            <a:normAutofit/>
          </a:bodyPr>
          <a:lstStyle/>
          <a:p>
            <a:pPr marL="78740" marR="241935" algn="just">
              <a:lnSpc>
                <a:spcPct val="90000"/>
              </a:lnSpc>
              <a:spcBef>
                <a:spcPts val="15"/>
              </a:spcBef>
              <a:spcAft>
                <a:spcPts val="0"/>
              </a:spcAft>
            </a:pPr>
            <a:r>
              <a:rPr lang="en-US" sz="2400" dirty="0">
                <a:effectLst/>
              </a:rPr>
              <a:t>In</a:t>
            </a:r>
            <a:r>
              <a:rPr lang="en-US" sz="2400" spc="-5" dirty="0">
                <a:effectLst/>
              </a:rPr>
              <a:t> </a:t>
            </a:r>
            <a:r>
              <a:rPr lang="en-US" sz="2400" dirty="0">
                <a:effectLst/>
              </a:rPr>
              <a:t>a</a:t>
            </a:r>
            <a:r>
              <a:rPr lang="en-US" sz="2400" spc="-5" dirty="0">
                <a:effectLst/>
              </a:rPr>
              <a:t> </a:t>
            </a:r>
            <a:r>
              <a:rPr lang="en-US" sz="2400" dirty="0">
                <a:effectLst/>
              </a:rPr>
              <a:t>study</a:t>
            </a:r>
            <a:r>
              <a:rPr lang="en-US" sz="2400" spc="-5" dirty="0">
                <a:effectLst/>
              </a:rPr>
              <a:t> </a:t>
            </a:r>
            <a:r>
              <a:rPr lang="en-US" sz="2400" dirty="0">
                <a:effectLst/>
              </a:rPr>
              <a:t>by</a:t>
            </a:r>
            <a:r>
              <a:rPr lang="en-US" sz="2400" spc="-5" dirty="0">
                <a:effectLst/>
              </a:rPr>
              <a:t> </a:t>
            </a:r>
            <a:r>
              <a:rPr lang="en-US" sz="2400" dirty="0" err="1">
                <a:effectLst/>
              </a:rPr>
              <a:t>Ajobiewe</a:t>
            </a:r>
            <a:r>
              <a:rPr lang="en-US" sz="2400" dirty="0">
                <a:effectLst/>
              </a:rPr>
              <a:t>,</a:t>
            </a:r>
            <a:r>
              <a:rPr lang="en-US" sz="2400" spc="-5" dirty="0">
                <a:effectLst/>
              </a:rPr>
              <a:t> </a:t>
            </a:r>
            <a:r>
              <a:rPr lang="en-US" sz="2400" dirty="0" err="1">
                <a:effectLst/>
              </a:rPr>
              <a:t>Shada</a:t>
            </a:r>
            <a:r>
              <a:rPr lang="en-US" sz="2400" dirty="0">
                <a:effectLst/>
              </a:rPr>
              <a:t>,</a:t>
            </a:r>
            <a:r>
              <a:rPr lang="en-US" sz="2400" spc="-5" dirty="0">
                <a:effectLst/>
              </a:rPr>
              <a:t> </a:t>
            </a:r>
            <a:r>
              <a:rPr lang="en-US" sz="2400" dirty="0">
                <a:effectLst/>
              </a:rPr>
              <a:t>Dada</a:t>
            </a:r>
            <a:r>
              <a:rPr lang="en-US" sz="2400" spc="-5" dirty="0">
                <a:effectLst/>
              </a:rPr>
              <a:t> </a:t>
            </a:r>
            <a:r>
              <a:rPr lang="en-US" sz="2400" dirty="0">
                <a:effectLst/>
              </a:rPr>
              <a:t>and</a:t>
            </a:r>
            <a:r>
              <a:rPr lang="en-US" sz="2400" spc="-5" dirty="0">
                <a:effectLst/>
              </a:rPr>
              <a:t> </a:t>
            </a:r>
            <a:r>
              <a:rPr lang="en-US" sz="2400" dirty="0" err="1">
                <a:effectLst/>
              </a:rPr>
              <a:t>Ojuawo</a:t>
            </a:r>
            <a:r>
              <a:rPr lang="en-US" sz="2400" spc="-5" dirty="0">
                <a:effectLst/>
              </a:rPr>
              <a:t> </a:t>
            </a:r>
            <a:r>
              <a:rPr lang="en-US" sz="2400" dirty="0">
                <a:effectLst/>
              </a:rPr>
              <a:t>(2011)</a:t>
            </a:r>
            <a:r>
              <a:rPr lang="en-US" sz="2400" spc="-5" dirty="0">
                <a:effectLst/>
              </a:rPr>
              <a:t> </a:t>
            </a:r>
            <a:r>
              <a:rPr lang="en-US" sz="2400" dirty="0">
                <a:effectLst/>
              </a:rPr>
              <a:t>it</a:t>
            </a:r>
            <a:r>
              <a:rPr lang="en-US" sz="2400" spc="-5" dirty="0">
                <a:effectLst/>
              </a:rPr>
              <a:t> </a:t>
            </a:r>
            <a:r>
              <a:rPr lang="en-US" sz="2400" dirty="0">
                <a:effectLst/>
              </a:rPr>
              <a:t>was emphasized that instructional materials are very important in teaching and learning process. Persons with intellectual and </a:t>
            </a:r>
            <a:r>
              <a:rPr lang="en-US" sz="2400" spc="-10" dirty="0">
                <a:effectLst/>
              </a:rPr>
              <a:t>developmental disabilities experience considerable difficulties in </a:t>
            </a:r>
            <a:r>
              <a:rPr lang="en-US" sz="2400" dirty="0">
                <a:effectLst/>
              </a:rPr>
              <a:t>learning which demands a lot of efforts from the teachers. To achieve significant success the teacher needs to make use of </a:t>
            </a:r>
            <a:r>
              <a:rPr lang="en-US" sz="2400" spc="-10" dirty="0">
                <a:effectLst/>
              </a:rPr>
              <a:t>instructional</a:t>
            </a:r>
            <a:r>
              <a:rPr lang="en-US" sz="2400" spc="-65" dirty="0">
                <a:effectLst/>
              </a:rPr>
              <a:t> </a:t>
            </a:r>
            <a:r>
              <a:rPr lang="en-US" sz="2400" spc="-10" dirty="0">
                <a:effectLst/>
              </a:rPr>
              <a:t>materials.</a:t>
            </a:r>
            <a:r>
              <a:rPr lang="en-US" sz="2400" spc="-65" dirty="0">
                <a:effectLst/>
              </a:rPr>
              <a:t> </a:t>
            </a:r>
          </a:p>
          <a:p>
            <a:pPr marL="78740" marR="241935" algn="just">
              <a:lnSpc>
                <a:spcPct val="90000"/>
              </a:lnSpc>
              <a:spcBef>
                <a:spcPts val="15"/>
              </a:spcBef>
              <a:spcAft>
                <a:spcPts val="0"/>
              </a:spcAft>
            </a:pPr>
            <a:r>
              <a:rPr lang="en-US" sz="2400" spc="-10" dirty="0">
                <a:effectLst/>
              </a:rPr>
              <a:t>A</a:t>
            </a:r>
            <a:r>
              <a:rPr lang="en-US" sz="2400" spc="-65" dirty="0">
                <a:effectLst/>
              </a:rPr>
              <a:t> </a:t>
            </a:r>
            <a:r>
              <a:rPr lang="en-US" sz="2400" spc="-10" dirty="0">
                <a:effectLst/>
              </a:rPr>
              <a:t>total</a:t>
            </a:r>
            <a:r>
              <a:rPr lang="en-US" sz="2400" spc="-65" dirty="0">
                <a:effectLst/>
              </a:rPr>
              <a:t> </a:t>
            </a:r>
            <a:r>
              <a:rPr lang="en-US" sz="2400" spc="-10" dirty="0">
                <a:effectLst/>
              </a:rPr>
              <a:t>of</a:t>
            </a:r>
            <a:r>
              <a:rPr lang="en-US" sz="2400" spc="-65" dirty="0">
                <a:effectLst/>
              </a:rPr>
              <a:t> </a:t>
            </a:r>
            <a:r>
              <a:rPr lang="en-US" sz="2400" spc="-10" dirty="0">
                <a:effectLst/>
              </a:rPr>
              <a:t>two</a:t>
            </a:r>
            <a:r>
              <a:rPr lang="en-US" sz="2400" spc="-65" dirty="0">
                <a:effectLst/>
              </a:rPr>
              <a:t> </a:t>
            </a:r>
            <a:r>
              <a:rPr lang="en-US" sz="2400" spc="-10" dirty="0">
                <a:effectLst/>
              </a:rPr>
              <a:t>hundred</a:t>
            </a:r>
            <a:r>
              <a:rPr lang="en-US" sz="2400" spc="-65" dirty="0">
                <a:effectLst/>
              </a:rPr>
              <a:t> </a:t>
            </a:r>
            <a:r>
              <a:rPr lang="en-US" sz="2400" spc="-10" dirty="0">
                <a:effectLst/>
              </a:rPr>
              <a:t>teachers</a:t>
            </a:r>
            <a:r>
              <a:rPr lang="en-US" sz="2400" spc="-65" dirty="0">
                <a:effectLst/>
              </a:rPr>
              <a:t> </a:t>
            </a:r>
            <a:r>
              <a:rPr lang="en-US" sz="2400" spc="-10" dirty="0">
                <a:effectLst/>
              </a:rPr>
              <a:t>of</a:t>
            </a:r>
            <a:r>
              <a:rPr lang="en-US" sz="2400" spc="-55" dirty="0">
                <a:effectLst/>
              </a:rPr>
              <a:t> </a:t>
            </a:r>
            <a:r>
              <a:rPr lang="en-US" sz="2400" spc="-10" dirty="0">
                <a:effectLst/>
              </a:rPr>
              <a:t>persons with</a:t>
            </a:r>
            <a:r>
              <a:rPr lang="en-US" sz="2400" spc="-55" dirty="0">
                <a:effectLst/>
              </a:rPr>
              <a:t> </a:t>
            </a:r>
            <a:r>
              <a:rPr lang="en-US" sz="2400" spc="-10" dirty="0">
                <a:effectLst/>
              </a:rPr>
              <a:t>intellectual</a:t>
            </a:r>
            <a:r>
              <a:rPr lang="en-US" sz="2400" spc="-55" dirty="0">
                <a:effectLst/>
              </a:rPr>
              <a:t> </a:t>
            </a:r>
            <a:r>
              <a:rPr lang="en-US" sz="2400" spc="-10" dirty="0">
                <a:effectLst/>
              </a:rPr>
              <a:t>and</a:t>
            </a:r>
            <a:r>
              <a:rPr lang="en-US" sz="2400" spc="-55" dirty="0">
                <a:effectLst/>
              </a:rPr>
              <a:t> </a:t>
            </a:r>
            <a:r>
              <a:rPr lang="en-US" sz="2400" spc="-10" dirty="0">
                <a:effectLst/>
              </a:rPr>
              <a:t>developmental</a:t>
            </a:r>
            <a:r>
              <a:rPr lang="en-US" sz="2400" spc="-55" dirty="0">
                <a:effectLst/>
              </a:rPr>
              <a:t> </a:t>
            </a:r>
            <a:r>
              <a:rPr lang="en-US" sz="2400" spc="-10" dirty="0">
                <a:effectLst/>
              </a:rPr>
              <a:t>disabilities</a:t>
            </a:r>
            <a:r>
              <a:rPr lang="en-US" sz="2400" spc="-55" dirty="0">
                <a:effectLst/>
              </a:rPr>
              <a:t> </a:t>
            </a:r>
            <a:r>
              <a:rPr lang="en-US" sz="2400" spc="-10" dirty="0">
                <a:effectLst/>
              </a:rPr>
              <a:t>in</a:t>
            </a:r>
            <a:r>
              <a:rPr lang="en-US" sz="2400" spc="-55" dirty="0">
                <a:effectLst/>
              </a:rPr>
              <a:t> </a:t>
            </a:r>
            <a:r>
              <a:rPr lang="en-US" sz="2400" spc="-10" dirty="0">
                <a:effectLst/>
              </a:rPr>
              <a:t>Oyo</a:t>
            </a:r>
            <a:r>
              <a:rPr lang="en-US" sz="2400" spc="-55" dirty="0">
                <a:effectLst/>
              </a:rPr>
              <a:t> </a:t>
            </a:r>
            <a:r>
              <a:rPr lang="en-US" sz="2400" spc="-10" dirty="0">
                <a:effectLst/>
              </a:rPr>
              <a:t>State</a:t>
            </a:r>
            <a:r>
              <a:rPr lang="en-US" sz="2400" spc="-55" dirty="0">
                <a:effectLst/>
              </a:rPr>
              <a:t> </a:t>
            </a:r>
            <a:r>
              <a:rPr lang="en-US" sz="2400" spc="-10" dirty="0">
                <a:effectLst/>
              </a:rPr>
              <a:t>were purposively</a:t>
            </a:r>
            <a:r>
              <a:rPr lang="en-US" sz="2400" spc="-65" dirty="0">
                <a:effectLst/>
              </a:rPr>
              <a:t> </a:t>
            </a:r>
            <a:r>
              <a:rPr lang="en-US" sz="2400" spc="-10" dirty="0">
                <a:effectLst/>
              </a:rPr>
              <a:t>selected</a:t>
            </a:r>
            <a:r>
              <a:rPr lang="en-US" sz="2400" spc="-65" dirty="0">
                <a:effectLst/>
              </a:rPr>
              <a:t> </a:t>
            </a:r>
            <a:r>
              <a:rPr lang="en-US" sz="2400" spc="-10" dirty="0">
                <a:effectLst/>
              </a:rPr>
              <a:t>for</a:t>
            </a:r>
            <a:r>
              <a:rPr lang="en-US" sz="2400" spc="-65" dirty="0">
                <a:effectLst/>
              </a:rPr>
              <a:t> </a:t>
            </a:r>
            <a:r>
              <a:rPr lang="en-US" sz="2400" spc="-10" dirty="0">
                <a:effectLst/>
              </a:rPr>
              <a:t>the</a:t>
            </a:r>
            <a:r>
              <a:rPr lang="en-US" sz="2400" spc="-65" dirty="0">
                <a:effectLst/>
              </a:rPr>
              <a:t> </a:t>
            </a:r>
            <a:r>
              <a:rPr lang="en-US" sz="2400" spc="-10" dirty="0">
                <a:effectLst/>
              </a:rPr>
              <a:t>study.</a:t>
            </a:r>
            <a:r>
              <a:rPr lang="en-US" sz="2400" spc="35" dirty="0">
                <a:effectLst/>
              </a:rPr>
              <a:t> </a:t>
            </a:r>
            <a:r>
              <a:rPr lang="en-US" sz="2400" spc="-10" dirty="0">
                <a:effectLst/>
              </a:rPr>
              <a:t>A</a:t>
            </a:r>
            <a:r>
              <a:rPr lang="en-US" sz="2400" spc="-65" dirty="0">
                <a:effectLst/>
              </a:rPr>
              <a:t> </a:t>
            </a:r>
            <a:r>
              <a:rPr lang="en-US" sz="2400" spc="-10" dirty="0">
                <a:effectLst/>
              </a:rPr>
              <a:t>descriptive</a:t>
            </a:r>
            <a:r>
              <a:rPr lang="en-US" sz="2400" spc="-65" dirty="0">
                <a:effectLst/>
              </a:rPr>
              <a:t> </a:t>
            </a:r>
            <a:r>
              <a:rPr lang="en-US" sz="2400" spc="-10" dirty="0">
                <a:effectLst/>
              </a:rPr>
              <a:t>design</a:t>
            </a:r>
            <a:r>
              <a:rPr lang="en-US" sz="2400" spc="-65" dirty="0">
                <a:effectLst/>
              </a:rPr>
              <a:t> </a:t>
            </a:r>
            <a:r>
              <a:rPr lang="en-US" sz="2400" spc="-10" dirty="0">
                <a:effectLst/>
              </a:rPr>
              <a:t>was</a:t>
            </a:r>
            <a:r>
              <a:rPr lang="en-US" sz="2400" spc="-65" dirty="0">
                <a:effectLst/>
              </a:rPr>
              <a:t> </a:t>
            </a:r>
            <a:r>
              <a:rPr lang="en-US" sz="2400" spc="-10" dirty="0">
                <a:effectLst/>
              </a:rPr>
              <a:t>used, </a:t>
            </a:r>
            <a:r>
              <a:rPr lang="en-US" sz="2400" dirty="0">
                <a:effectLst/>
              </a:rPr>
              <a:t>and</a:t>
            </a:r>
            <a:r>
              <a:rPr lang="en-US" sz="2400" spc="-20" dirty="0">
                <a:effectLst/>
              </a:rPr>
              <a:t> </a:t>
            </a:r>
            <a:r>
              <a:rPr lang="en-US" sz="2400" dirty="0">
                <a:effectLst/>
              </a:rPr>
              <a:t>questionnaire</a:t>
            </a:r>
            <a:r>
              <a:rPr lang="en-US" sz="2400" spc="-20" dirty="0">
                <a:effectLst/>
              </a:rPr>
              <a:t> </a:t>
            </a:r>
            <a:r>
              <a:rPr lang="en-US" sz="2400" dirty="0">
                <a:effectLst/>
              </a:rPr>
              <a:t>used</a:t>
            </a:r>
            <a:r>
              <a:rPr lang="en-US" sz="2400" spc="-20" dirty="0">
                <a:effectLst/>
              </a:rPr>
              <a:t> </a:t>
            </a:r>
            <a:r>
              <a:rPr lang="en-US" sz="2400" dirty="0">
                <a:effectLst/>
              </a:rPr>
              <a:t>to</a:t>
            </a:r>
            <a:r>
              <a:rPr lang="en-US" sz="2400" spc="-20" dirty="0">
                <a:effectLst/>
              </a:rPr>
              <a:t> </a:t>
            </a:r>
            <a:r>
              <a:rPr lang="en-US" sz="2400" dirty="0">
                <a:effectLst/>
              </a:rPr>
              <a:t>elicit</a:t>
            </a:r>
            <a:r>
              <a:rPr lang="en-US" sz="2400" spc="-20" dirty="0">
                <a:effectLst/>
              </a:rPr>
              <a:t> </a:t>
            </a:r>
            <a:r>
              <a:rPr lang="en-US" sz="2400" dirty="0">
                <a:effectLst/>
              </a:rPr>
              <a:t>responses</a:t>
            </a:r>
            <a:r>
              <a:rPr lang="en-US" sz="2400" spc="-20" dirty="0">
                <a:effectLst/>
              </a:rPr>
              <a:t> </a:t>
            </a:r>
            <a:r>
              <a:rPr lang="en-US" sz="2400" dirty="0">
                <a:effectLst/>
              </a:rPr>
              <a:t>from</a:t>
            </a:r>
            <a:r>
              <a:rPr lang="en-US" sz="2400" spc="-20" dirty="0">
                <a:effectLst/>
              </a:rPr>
              <a:t> </a:t>
            </a:r>
            <a:r>
              <a:rPr lang="en-US" sz="2400" dirty="0">
                <a:effectLst/>
              </a:rPr>
              <a:t>them.</a:t>
            </a:r>
            <a:r>
              <a:rPr lang="en-US" sz="2400" spc="-20" dirty="0">
                <a:effectLst/>
              </a:rPr>
              <a:t> </a:t>
            </a:r>
            <a:r>
              <a:rPr lang="en-US" sz="2400" dirty="0">
                <a:effectLst/>
              </a:rPr>
              <a:t>The</a:t>
            </a:r>
            <a:r>
              <a:rPr lang="en-US" sz="2400" spc="-75" dirty="0">
                <a:effectLst/>
              </a:rPr>
              <a:t> </a:t>
            </a:r>
            <a:r>
              <a:rPr lang="en-US" sz="2400" dirty="0">
                <a:effectLst/>
              </a:rPr>
              <a:t>result showed that students with intellectual and developmental disabilities performed better when instructional materials are used to teach them (P</a:t>
            </a:r>
            <a:r>
              <a:rPr lang="en-US" sz="2400" spc="-65" dirty="0">
                <a:effectLst/>
              </a:rPr>
              <a:t> </a:t>
            </a:r>
            <a:r>
              <a:rPr lang="en-US" sz="2400" dirty="0">
                <a:effectLst/>
              </a:rPr>
              <a:t>&lt;0.002, P&lt;0.058).</a:t>
            </a:r>
          </a:p>
        </p:txBody>
      </p:sp>
      <p:sp>
        <p:nvSpPr>
          <p:cNvPr id="5" name="TextBox 4">
            <a:extLst>
              <a:ext uri="{FF2B5EF4-FFF2-40B4-BE49-F238E27FC236}">
                <a16:creationId xmlns:a16="http://schemas.microsoft.com/office/drawing/2014/main" id="{D53BCD50-1867-F60B-0F68-61E6DBC257AC}"/>
              </a:ext>
            </a:extLst>
          </p:cNvPr>
          <p:cNvSpPr txBox="1"/>
          <p:nvPr/>
        </p:nvSpPr>
        <p:spPr>
          <a:xfrm>
            <a:off x="1620254" y="4463320"/>
            <a:ext cx="10147795" cy="1938992"/>
          </a:xfrm>
          <a:prstGeom prst="rect">
            <a:avLst/>
          </a:prstGeom>
          <a:solidFill>
            <a:schemeClr val="tx2">
              <a:lumMod val="10000"/>
              <a:lumOff val="90000"/>
            </a:schemeClr>
          </a:solidFill>
        </p:spPr>
        <p:txBody>
          <a:bodyPr wrap="square">
            <a:spAutoFit/>
          </a:bodyPr>
          <a:lstStyle/>
          <a:p>
            <a:pPr algn="just"/>
            <a:r>
              <a:rPr lang="en-US" sz="2400" dirty="0"/>
              <a:t>Ag. Vice Chancellor Sir, the importance of instructional materials cannot be over emphasized in the teaching of persons with intellectual and developmental disabilities (Figure 5). They learn faster when instructional materials are available, effective, relevant, and adequate to the subject matter. </a:t>
            </a:r>
            <a:endParaRPr lang="en-GB" sz="2400" dirty="0"/>
          </a:p>
        </p:txBody>
      </p:sp>
    </p:spTree>
    <p:extLst>
      <p:ext uri="{BB962C8B-B14F-4D97-AF65-F5344CB8AC3E}">
        <p14:creationId xmlns:p14="http://schemas.microsoft.com/office/powerpoint/2010/main" val="36184036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9">
    <p:bg>
      <p:bgPr>
        <a:solidFill>
          <a:srgbClr val="FFFFFF"/>
        </a:solidFill>
        <a:effectLst/>
      </p:bgPr>
    </p:bg>
    <p:spTree>
      <p:nvGrpSpPr>
        <p:cNvPr id="1" name=""/>
        <p:cNvGrpSpPr/>
        <p:nvPr/>
      </p:nvGrpSpPr>
      <p:grpSpPr>
        <a:xfrm>
          <a:off x="0" y="0"/>
          <a:ext cx="0" cy="0"/>
          <a:chOff x="0" y="0"/>
          <a:chExt cx="0" cy="0"/>
        </a:xfrm>
      </p:grpSpPr>
      <p:sp>
        <p:nvSpPr>
          <p:cNvPr id="2" name="Rectangle 49">
            <a:extLst>
              <a:ext uri="{FF2B5EF4-FFF2-40B4-BE49-F238E27FC236}">
                <a16:creationId xmlns:a16="http://schemas.microsoft.com/office/drawing/2014/main" id="{E085BA42-401F-01EC-18D9-F14D01EBB89A}"/>
              </a:ext>
            </a:extLst>
          </p:cNvPr>
          <p:cNvSpPr>
            <a:spLocks noMove="1" noResize="1"/>
          </p:cNvSpPr>
          <p:nvPr/>
        </p:nvSpPr>
        <p:spPr>
          <a:xfrm>
            <a:off x="0" y="0"/>
            <a:ext cx="12191996" cy="6857369"/>
          </a:xfrm>
          <a:prstGeom prst="rect">
            <a:avLst/>
          </a:prstGeom>
          <a:solidFill>
            <a:srgbClr val="FFFFFF"/>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Aptos"/>
            </a:endParaRPr>
          </a:p>
        </p:txBody>
      </p:sp>
      <p:grpSp>
        <p:nvGrpSpPr>
          <p:cNvPr id="3" name="Group 51">
            <a:extLst>
              <a:ext uri="{FF2B5EF4-FFF2-40B4-BE49-F238E27FC236}">
                <a16:creationId xmlns:a16="http://schemas.microsoft.com/office/drawing/2014/main" id="{D5297C4E-45F3-30AC-CEF6-2C1674E8165C}"/>
              </a:ext>
            </a:extLst>
          </p:cNvPr>
          <p:cNvGrpSpPr/>
          <p:nvPr/>
        </p:nvGrpSpPr>
        <p:grpSpPr>
          <a:xfrm>
            <a:off x="325727" y="9"/>
            <a:ext cx="527709" cy="5860050"/>
            <a:chOff x="325727" y="9"/>
            <a:chExt cx="527709" cy="5860050"/>
          </a:xfrm>
        </p:grpSpPr>
        <p:sp>
          <p:nvSpPr>
            <p:cNvPr id="4" name="Rectangle 52">
              <a:extLst>
                <a:ext uri="{FF2B5EF4-FFF2-40B4-BE49-F238E27FC236}">
                  <a16:creationId xmlns:a16="http://schemas.microsoft.com/office/drawing/2014/main" id="{F92E22E4-71A3-E25F-83EC-BF4C2AA4DA05}"/>
                </a:ext>
              </a:extLst>
            </p:cNvPr>
            <p:cNvSpPr/>
            <p:nvPr/>
          </p:nvSpPr>
          <p:spPr>
            <a:xfrm rot="10799991">
              <a:off x="326047" y="5700981"/>
              <a:ext cx="527389" cy="159078"/>
            </a:xfrm>
            <a:prstGeom prst="rect">
              <a:avLst/>
            </a:prstGeom>
            <a:solidFill>
              <a:srgbClr val="0F9ED5"/>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Aptos"/>
              </a:endParaRPr>
            </a:p>
          </p:txBody>
        </p:sp>
        <p:sp>
          <p:nvSpPr>
            <p:cNvPr id="5" name="Rectangle 53">
              <a:extLst>
                <a:ext uri="{FF2B5EF4-FFF2-40B4-BE49-F238E27FC236}">
                  <a16:creationId xmlns:a16="http://schemas.microsoft.com/office/drawing/2014/main" id="{E9916897-986C-B5B4-612A-AB470CDE3FF8}"/>
                </a:ext>
              </a:extLst>
            </p:cNvPr>
            <p:cNvSpPr/>
            <p:nvPr/>
          </p:nvSpPr>
          <p:spPr>
            <a:xfrm rot="5400013" flipH="1" flipV="1">
              <a:off x="-2215075" y="2540811"/>
              <a:ext cx="5608993" cy="527389"/>
            </a:xfrm>
            <a:prstGeom prst="rect">
              <a:avLst/>
            </a:prstGeom>
            <a:solidFill>
              <a:srgbClr val="0F9ED5"/>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Aptos"/>
              </a:endParaRPr>
            </a:p>
          </p:txBody>
        </p:sp>
      </p:grpSp>
      <p:sp>
        <p:nvSpPr>
          <p:cNvPr id="6" name="Rectangle 55">
            <a:extLst>
              <a:ext uri="{FF2B5EF4-FFF2-40B4-BE49-F238E27FC236}">
                <a16:creationId xmlns:a16="http://schemas.microsoft.com/office/drawing/2014/main" id="{1CF36970-E310-3A06-C9F2-7BCD5FC9B1BF}"/>
              </a:ext>
            </a:extLst>
          </p:cNvPr>
          <p:cNvSpPr>
            <a:spLocks noMove="1" noResize="1"/>
          </p:cNvSpPr>
          <p:nvPr/>
        </p:nvSpPr>
        <p:spPr>
          <a:xfrm>
            <a:off x="579528" y="922922"/>
            <a:ext cx="11111724" cy="5461254"/>
          </a:xfrm>
          <a:prstGeom prst="rect">
            <a:avLst/>
          </a:prstGeom>
          <a:solidFill>
            <a:srgbClr val="FFFFFF"/>
          </a:solidFill>
          <a:ln cap="flat">
            <a:noFill/>
            <a:prstDash val="solid"/>
          </a:ln>
          <a:effectLst>
            <a:outerShdw dist="127001" dir="5400000" algn="tl">
              <a:srgbClr val="000000">
                <a:alpha val="15000"/>
              </a:srgbClr>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Aptos"/>
            </a:endParaRPr>
          </a:p>
        </p:txBody>
      </p:sp>
      <p:sp>
        <p:nvSpPr>
          <p:cNvPr id="7" name="TextBox 20">
            <a:extLst>
              <a:ext uri="{FF2B5EF4-FFF2-40B4-BE49-F238E27FC236}">
                <a16:creationId xmlns:a16="http://schemas.microsoft.com/office/drawing/2014/main" id="{55454401-415C-CB07-59B0-1F4650FFBEC4}"/>
              </a:ext>
            </a:extLst>
          </p:cNvPr>
          <p:cNvSpPr txBox="1"/>
          <p:nvPr/>
        </p:nvSpPr>
        <p:spPr>
          <a:xfrm>
            <a:off x="952759" y="246952"/>
            <a:ext cx="3865113" cy="1110648"/>
          </a:xfrm>
          <a:prstGeom prst="rect">
            <a:avLst/>
          </a:prstGeom>
          <a:solidFill>
            <a:srgbClr val="4E95D9"/>
          </a:solidFill>
          <a:ln w="38103" cap="flat">
            <a:solidFill>
              <a:srgbClr val="002060"/>
            </a:solidFill>
            <a:prstDash val="solid"/>
          </a:ln>
          <a:effectLst>
            <a:outerShdw dist="50800" dir="5219909" algn="tl">
              <a:srgbClr val="000000">
                <a:alpha val="33000"/>
              </a:srgbClr>
            </a:outerShdw>
          </a:effectLst>
        </p:spPr>
        <p:txBody>
          <a:bodyPr vert="horz" wrap="square" lIns="91440" tIns="45720" rIns="91440" bIns="45720" anchor="b" anchorCtr="0" compatLnSpc="1">
            <a:normAutofit/>
          </a:bodyPr>
          <a:lstStyle/>
          <a:p>
            <a:pPr marL="296549" marR="0" lvl="0" indent="0" algn="l" defTabSz="914400" rtl="0" fontAlgn="auto" hangingPunct="1">
              <a:lnSpc>
                <a:spcPct val="90000"/>
              </a:lnSpc>
              <a:spcBef>
                <a:spcPts val="0"/>
              </a:spcBef>
              <a:spcAft>
                <a:spcPts val="600"/>
              </a:spcAft>
              <a:buNone/>
              <a:tabLst/>
              <a:defRPr sz="1800" b="0" i="0" u="none" strike="noStrike" kern="0" cap="none" spc="0" baseline="0">
                <a:solidFill>
                  <a:srgbClr val="000000"/>
                </a:solidFill>
                <a:uFillTx/>
              </a:defRPr>
            </a:pPr>
            <a:r>
              <a:rPr lang="en-US" sz="5400" b="1" i="0" u="none" strike="noStrike" kern="1200" cap="none" spc="-10" baseline="0">
                <a:solidFill>
                  <a:srgbClr val="FFFFFF"/>
                </a:solidFill>
                <a:uFillTx/>
                <a:latin typeface="Aptos Display"/>
              </a:rPr>
              <a:t>PREAMBLE</a:t>
            </a:r>
            <a:endParaRPr lang="en-US" sz="5400" b="1" i="0" u="none" strike="noStrike" kern="1200" cap="none" spc="0" baseline="0">
              <a:solidFill>
                <a:srgbClr val="FFFFFF"/>
              </a:solidFill>
              <a:uFillTx/>
              <a:latin typeface="Aptos Display"/>
            </a:endParaRPr>
          </a:p>
        </p:txBody>
      </p:sp>
      <p:sp>
        <p:nvSpPr>
          <p:cNvPr id="8" name="TextBox 2">
            <a:extLst>
              <a:ext uri="{FF2B5EF4-FFF2-40B4-BE49-F238E27FC236}">
                <a16:creationId xmlns:a16="http://schemas.microsoft.com/office/drawing/2014/main" id="{81154D0A-2DCB-7950-DEB9-F486F9728D44}"/>
              </a:ext>
            </a:extLst>
          </p:cNvPr>
          <p:cNvSpPr txBox="1"/>
          <p:nvPr/>
        </p:nvSpPr>
        <p:spPr>
          <a:xfrm>
            <a:off x="1106597" y="1937979"/>
            <a:ext cx="10032458" cy="3997098"/>
          </a:xfrm>
          <a:prstGeom prst="rect">
            <a:avLst/>
          </a:prstGeom>
          <a:noFill/>
          <a:ln cap="flat">
            <a:noFill/>
          </a:ln>
        </p:spPr>
        <p:txBody>
          <a:bodyPr vert="horz" wrap="square" lIns="91440" tIns="45720" rIns="91440" bIns="45720" anchor="ctr" anchorCtr="0" compatLnSpc="1">
            <a:normAutofit/>
          </a:bodyPr>
          <a:lstStyle/>
          <a:p>
            <a:pPr marL="0" marR="273689" lvl="0" indent="0" algn="just" defTabSz="914400" rtl="0" fontAlgn="auto" hangingPunct="1">
              <a:lnSpc>
                <a:spcPct val="80000"/>
              </a:lnSpc>
              <a:spcBef>
                <a:spcPts val="490"/>
              </a:spcBef>
              <a:spcAft>
                <a:spcPts val="0"/>
              </a:spcAft>
              <a:buNone/>
              <a:tabLst/>
              <a:defRPr sz="1800" b="0" i="0" u="none" strike="noStrike" kern="0" cap="none" spc="0" baseline="0">
                <a:solidFill>
                  <a:srgbClr val="000000"/>
                </a:solidFill>
                <a:uFillTx/>
              </a:defRPr>
            </a:pPr>
            <a:r>
              <a:rPr lang="en-US" sz="2600" b="0" i="0" u="none" strike="noStrike" kern="1200" cap="none" spc="-10" baseline="0" dirty="0">
                <a:solidFill>
                  <a:srgbClr val="000000"/>
                </a:solidFill>
                <a:uFillTx/>
                <a:latin typeface="Times New Roman" pitchFamily="18"/>
                <a:cs typeface="Times New Roman" pitchFamily="18"/>
              </a:rPr>
              <a:t>Today,</a:t>
            </a:r>
            <a:r>
              <a:rPr lang="en-US" sz="2600" b="0" i="0" u="none" strike="noStrike" kern="1200" cap="none" spc="-75" baseline="0" dirty="0">
                <a:solidFill>
                  <a:srgbClr val="000000"/>
                </a:solidFill>
                <a:uFillTx/>
                <a:latin typeface="Times New Roman" pitchFamily="18"/>
                <a:cs typeface="Times New Roman" pitchFamily="18"/>
              </a:rPr>
              <a:t> </a:t>
            </a:r>
            <a:r>
              <a:rPr lang="en-US" sz="2600" b="0" i="0" u="none" strike="noStrike" kern="1200" cap="none" spc="-10" baseline="0" dirty="0">
                <a:solidFill>
                  <a:srgbClr val="000000"/>
                </a:solidFill>
                <a:uFillTx/>
                <a:latin typeface="Times New Roman" pitchFamily="18"/>
                <a:cs typeface="Times New Roman" pitchFamily="18"/>
              </a:rPr>
              <a:t>I</a:t>
            </a:r>
            <a:r>
              <a:rPr lang="en-US" sz="2600" b="0" i="0" u="none" strike="noStrike" kern="1200" cap="none" spc="-65" baseline="0" dirty="0">
                <a:solidFill>
                  <a:srgbClr val="000000"/>
                </a:solidFill>
                <a:uFillTx/>
                <a:latin typeface="Times New Roman" pitchFamily="18"/>
                <a:cs typeface="Times New Roman" pitchFamily="18"/>
              </a:rPr>
              <a:t> </a:t>
            </a:r>
            <a:r>
              <a:rPr lang="en-US" sz="2600" b="0" i="0" u="none" strike="noStrike" kern="1200" cap="none" spc="-10" baseline="0" dirty="0">
                <a:solidFill>
                  <a:srgbClr val="000000"/>
                </a:solidFill>
                <a:uFillTx/>
                <a:latin typeface="Times New Roman" pitchFamily="18"/>
                <a:cs typeface="Times New Roman" pitchFamily="18"/>
              </a:rPr>
              <a:t>am</a:t>
            </a:r>
            <a:r>
              <a:rPr lang="en-US" sz="2600" b="0" i="0" u="none" strike="noStrike" kern="1200" cap="none" spc="-65" baseline="0" dirty="0">
                <a:solidFill>
                  <a:srgbClr val="000000"/>
                </a:solidFill>
                <a:uFillTx/>
                <a:latin typeface="Times New Roman" pitchFamily="18"/>
                <a:cs typeface="Times New Roman" pitchFamily="18"/>
              </a:rPr>
              <a:t> </a:t>
            </a:r>
            <a:r>
              <a:rPr lang="en-US" sz="2600" b="0" i="0" u="none" strike="noStrike" kern="1200" cap="none" spc="-10" baseline="0" dirty="0">
                <a:solidFill>
                  <a:srgbClr val="000000"/>
                </a:solidFill>
                <a:uFillTx/>
                <a:latin typeface="Times New Roman" pitchFamily="18"/>
                <a:cs typeface="Times New Roman" pitchFamily="18"/>
              </a:rPr>
              <a:t>deeply</a:t>
            </a:r>
            <a:r>
              <a:rPr lang="en-US" sz="2600" b="0" i="0" u="none" strike="noStrike" kern="1200" cap="none" spc="-65" baseline="0" dirty="0">
                <a:solidFill>
                  <a:srgbClr val="000000"/>
                </a:solidFill>
                <a:uFillTx/>
                <a:latin typeface="Times New Roman" pitchFamily="18"/>
                <a:cs typeface="Times New Roman" pitchFamily="18"/>
              </a:rPr>
              <a:t> </a:t>
            </a:r>
            <a:r>
              <a:rPr lang="en-US" sz="2600" b="0" i="0" u="none" strike="noStrike" kern="1200" cap="none" spc="-10" baseline="0" dirty="0" err="1">
                <a:solidFill>
                  <a:srgbClr val="000000"/>
                </a:solidFill>
                <a:uFillTx/>
                <a:latin typeface="Times New Roman" pitchFamily="18"/>
                <a:cs typeface="Times New Roman" pitchFamily="18"/>
              </a:rPr>
              <a:t>honoured</a:t>
            </a:r>
            <a:r>
              <a:rPr lang="en-US" sz="2600" b="0" i="0" u="none" strike="noStrike" kern="1200" cap="none" spc="-65" baseline="0" dirty="0">
                <a:solidFill>
                  <a:srgbClr val="000000"/>
                </a:solidFill>
                <a:uFillTx/>
                <a:latin typeface="Times New Roman" pitchFamily="18"/>
                <a:cs typeface="Times New Roman" pitchFamily="18"/>
              </a:rPr>
              <a:t> </a:t>
            </a:r>
            <a:r>
              <a:rPr lang="en-US" sz="2600" b="0" i="0" u="none" strike="noStrike" kern="1200" cap="none" spc="-10" baseline="0" dirty="0">
                <a:solidFill>
                  <a:srgbClr val="000000"/>
                </a:solidFill>
                <a:uFillTx/>
                <a:latin typeface="Times New Roman" pitchFamily="18"/>
                <a:cs typeface="Times New Roman" pitchFamily="18"/>
              </a:rPr>
              <a:t>to</a:t>
            </a:r>
            <a:r>
              <a:rPr lang="en-US" sz="2600" b="0" i="0" u="none" strike="noStrike" kern="1200" cap="none" spc="-65" baseline="0" dirty="0">
                <a:solidFill>
                  <a:srgbClr val="000000"/>
                </a:solidFill>
                <a:uFillTx/>
                <a:latin typeface="Times New Roman" pitchFamily="18"/>
                <a:cs typeface="Times New Roman" pitchFamily="18"/>
              </a:rPr>
              <a:t> </a:t>
            </a:r>
            <a:r>
              <a:rPr lang="en-US" sz="2600" b="0" i="0" u="none" strike="noStrike" kern="1200" cap="none" spc="-10" baseline="0" dirty="0">
                <a:solidFill>
                  <a:srgbClr val="000000"/>
                </a:solidFill>
                <a:uFillTx/>
                <a:latin typeface="Times New Roman" pitchFamily="18"/>
                <a:cs typeface="Times New Roman" pitchFamily="18"/>
              </a:rPr>
              <a:t>have</a:t>
            </a:r>
            <a:r>
              <a:rPr lang="en-US" sz="2600" b="0" i="0" u="none" strike="noStrike" kern="1200" cap="none" spc="-65" baseline="0" dirty="0">
                <a:solidFill>
                  <a:srgbClr val="000000"/>
                </a:solidFill>
                <a:uFillTx/>
                <a:latin typeface="Times New Roman" pitchFamily="18"/>
                <a:cs typeface="Times New Roman" pitchFamily="18"/>
              </a:rPr>
              <a:t> </a:t>
            </a:r>
            <a:r>
              <a:rPr lang="en-US" sz="2600" b="0" i="0" u="none" strike="noStrike" kern="1200" cap="none" spc="-10" baseline="0" dirty="0">
                <a:solidFill>
                  <a:srgbClr val="000000"/>
                </a:solidFill>
                <a:uFillTx/>
                <a:latin typeface="Times New Roman" pitchFamily="18"/>
                <a:cs typeface="Times New Roman" pitchFamily="18"/>
              </a:rPr>
              <a:t>the</a:t>
            </a:r>
            <a:r>
              <a:rPr lang="en-US" sz="2600" b="0" i="0" u="none" strike="noStrike" kern="1200" cap="none" spc="-65" baseline="0" dirty="0">
                <a:solidFill>
                  <a:srgbClr val="000000"/>
                </a:solidFill>
                <a:uFillTx/>
                <a:latin typeface="Times New Roman" pitchFamily="18"/>
                <a:cs typeface="Times New Roman" pitchFamily="18"/>
              </a:rPr>
              <a:t> </a:t>
            </a:r>
            <a:r>
              <a:rPr lang="en-US" sz="2600" b="0" i="0" u="none" strike="noStrike" kern="1200" cap="none" spc="-10" baseline="0" dirty="0">
                <a:solidFill>
                  <a:srgbClr val="000000"/>
                </a:solidFill>
                <a:uFillTx/>
                <a:latin typeface="Times New Roman" pitchFamily="18"/>
                <a:cs typeface="Times New Roman" pitchFamily="18"/>
              </a:rPr>
              <a:t>esteemed</a:t>
            </a:r>
            <a:r>
              <a:rPr lang="en-US" sz="2600" b="0" i="0" u="none" strike="noStrike" kern="1200" cap="none" spc="-65" baseline="0" dirty="0">
                <a:solidFill>
                  <a:srgbClr val="000000"/>
                </a:solidFill>
                <a:uFillTx/>
                <a:latin typeface="Times New Roman" pitchFamily="18"/>
                <a:cs typeface="Times New Roman" pitchFamily="18"/>
              </a:rPr>
              <a:t> </a:t>
            </a:r>
            <a:r>
              <a:rPr lang="en-US" sz="2600" b="0" i="0" u="none" strike="noStrike" kern="1200" cap="none" spc="-10" baseline="0" dirty="0">
                <a:solidFill>
                  <a:srgbClr val="000000"/>
                </a:solidFill>
                <a:uFillTx/>
                <a:latin typeface="Times New Roman" pitchFamily="18"/>
                <a:cs typeface="Times New Roman" pitchFamily="18"/>
              </a:rPr>
              <a:t>opportunity</a:t>
            </a:r>
            <a:r>
              <a:rPr lang="en-US" sz="2600" b="0" i="0" u="none" strike="noStrike" kern="1200" cap="none" spc="-65" baseline="0" dirty="0">
                <a:solidFill>
                  <a:srgbClr val="000000"/>
                </a:solidFill>
                <a:uFillTx/>
                <a:latin typeface="Times New Roman" pitchFamily="18"/>
                <a:cs typeface="Times New Roman" pitchFamily="18"/>
              </a:rPr>
              <a:t> </a:t>
            </a:r>
            <a:r>
              <a:rPr lang="en-US" sz="2600" b="0" i="0" u="none" strike="noStrike" kern="1200" cap="none" spc="-10" baseline="0" dirty="0">
                <a:solidFill>
                  <a:srgbClr val="000000"/>
                </a:solidFill>
                <a:uFillTx/>
                <a:latin typeface="Times New Roman" pitchFamily="18"/>
                <a:cs typeface="Times New Roman" pitchFamily="18"/>
              </a:rPr>
              <a:t>to </a:t>
            </a:r>
            <a:r>
              <a:rPr lang="en-US" sz="2600" b="0" i="0" u="none" strike="noStrike" kern="1200" cap="none" spc="0" baseline="0" dirty="0">
                <a:solidFill>
                  <a:srgbClr val="000000"/>
                </a:solidFill>
                <a:uFillTx/>
                <a:latin typeface="Times New Roman" pitchFamily="18"/>
                <a:cs typeface="Times New Roman" pitchFamily="18"/>
              </a:rPr>
              <a:t>present the 13th Inaugural lecture of </a:t>
            </a:r>
            <a:r>
              <a:rPr lang="en-US" sz="2600" b="0" i="0" u="none" strike="noStrike" kern="1200" cap="none" spc="0" baseline="0" dirty="0" err="1">
                <a:solidFill>
                  <a:srgbClr val="000000"/>
                </a:solidFill>
                <a:uFillTx/>
                <a:latin typeface="Times New Roman" pitchFamily="18"/>
                <a:cs typeface="Times New Roman" pitchFamily="18"/>
              </a:rPr>
              <a:t>Kwara</a:t>
            </a:r>
            <a:r>
              <a:rPr lang="en-US" sz="2600" b="0" i="0" u="none" strike="noStrike" kern="1200" cap="none" spc="0" baseline="0" dirty="0">
                <a:solidFill>
                  <a:srgbClr val="000000"/>
                </a:solidFill>
                <a:uFillTx/>
                <a:latin typeface="Times New Roman" pitchFamily="18"/>
                <a:cs typeface="Times New Roman" pitchFamily="18"/>
              </a:rPr>
              <a:t> State University, </a:t>
            </a:r>
            <a:r>
              <a:rPr lang="en-US" sz="2600" b="0" i="0" u="none" strike="noStrike" kern="1200" cap="none" spc="0" baseline="0" dirty="0" err="1">
                <a:solidFill>
                  <a:srgbClr val="000000"/>
                </a:solidFill>
                <a:uFillTx/>
                <a:latin typeface="Times New Roman" pitchFamily="18"/>
                <a:cs typeface="Times New Roman" pitchFamily="18"/>
              </a:rPr>
              <a:t>Malete</a:t>
            </a:r>
            <a:r>
              <a:rPr lang="en-US" sz="2600" b="0" i="0" u="none" strike="noStrike" kern="1200" cap="none" spc="0" baseline="0" dirty="0">
                <a:solidFill>
                  <a:srgbClr val="000000"/>
                </a:solidFill>
                <a:uFillTx/>
                <a:latin typeface="Times New Roman" pitchFamily="18"/>
                <a:cs typeface="Times New Roman" pitchFamily="18"/>
              </a:rPr>
              <a:t>, Nigeria. This marks the second inaugural lecture from </a:t>
            </a:r>
            <a:r>
              <a:rPr lang="en-US" sz="2600" b="0" i="0" u="none" strike="noStrike" kern="1200" cap="none" spc="-10" baseline="0" dirty="0">
                <a:solidFill>
                  <a:srgbClr val="000000"/>
                </a:solidFill>
                <a:uFillTx/>
                <a:latin typeface="Times New Roman" pitchFamily="18"/>
                <a:cs typeface="Times New Roman" pitchFamily="18"/>
              </a:rPr>
              <a:t>the</a:t>
            </a:r>
            <a:r>
              <a:rPr lang="en-US" sz="2600" b="0" i="0" u="none" strike="noStrike" kern="1200" cap="none" spc="-60" baseline="0" dirty="0">
                <a:solidFill>
                  <a:srgbClr val="000000"/>
                </a:solidFill>
                <a:uFillTx/>
                <a:latin typeface="Times New Roman" pitchFamily="18"/>
                <a:cs typeface="Times New Roman" pitchFamily="18"/>
              </a:rPr>
              <a:t> </a:t>
            </a:r>
            <a:r>
              <a:rPr lang="en-US" sz="2600" b="0" i="0" u="none" strike="noStrike" kern="1200" cap="none" spc="-10" baseline="0" dirty="0">
                <a:solidFill>
                  <a:srgbClr val="000000"/>
                </a:solidFill>
                <a:uFillTx/>
                <a:latin typeface="Times New Roman" pitchFamily="18"/>
                <a:cs typeface="Times New Roman" pitchFamily="18"/>
              </a:rPr>
              <a:t>Faculty</a:t>
            </a:r>
            <a:r>
              <a:rPr lang="en-US" sz="2600" b="0" i="0" u="none" strike="noStrike" kern="1200" cap="none" spc="-60" baseline="0" dirty="0">
                <a:solidFill>
                  <a:srgbClr val="000000"/>
                </a:solidFill>
                <a:uFillTx/>
                <a:latin typeface="Times New Roman" pitchFamily="18"/>
                <a:cs typeface="Times New Roman" pitchFamily="18"/>
              </a:rPr>
              <a:t> </a:t>
            </a:r>
            <a:r>
              <a:rPr lang="en-US" sz="2600" b="0" i="0" u="none" strike="noStrike" kern="1200" cap="none" spc="-10" baseline="0" dirty="0">
                <a:solidFill>
                  <a:srgbClr val="000000"/>
                </a:solidFill>
                <a:uFillTx/>
                <a:latin typeface="Times New Roman" pitchFamily="18"/>
                <a:cs typeface="Times New Roman" pitchFamily="18"/>
              </a:rPr>
              <a:t>of</a:t>
            </a:r>
            <a:r>
              <a:rPr lang="en-US" sz="2600" b="0" i="0" u="none" strike="noStrike" kern="1200" cap="none" spc="-60" baseline="0" dirty="0">
                <a:solidFill>
                  <a:srgbClr val="000000"/>
                </a:solidFill>
                <a:uFillTx/>
                <a:latin typeface="Times New Roman" pitchFamily="18"/>
                <a:cs typeface="Times New Roman" pitchFamily="18"/>
              </a:rPr>
              <a:t> </a:t>
            </a:r>
            <a:r>
              <a:rPr lang="en-US" sz="2600" b="0" i="0" u="none" strike="noStrike" kern="1200" cap="none" spc="-10" baseline="0" dirty="0">
                <a:solidFill>
                  <a:srgbClr val="000000"/>
                </a:solidFill>
                <a:uFillTx/>
                <a:latin typeface="Times New Roman" pitchFamily="18"/>
                <a:cs typeface="Times New Roman" pitchFamily="18"/>
              </a:rPr>
              <a:t>Education,</a:t>
            </a:r>
            <a:r>
              <a:rPr lang="en-US" sz="2600" b="0" i="0" u="none" strike="noStrike" kern="1200" cap="none" spc="-60" baseline="0" dirty="0">
                <a:solidFill>
                  <a:srgbClr val="000000"/>
                </a:solidFill>
                <a:uFillTx/>
                <a:latin typeface="Times New Roman" pitchFamily="18"/>
                <a:cs typeface="Times New Roman" pitchFamily="18"/>
              </a:rPr>
              <a:t> </a:t>
            </a:r>
            <a:r>
              <a:rPr lang="en-US" sz="2600" b="0" i="0" u="none" strike="noStrike" kern="1200" cap="none" spc="-10" baseline="0" dirty="0">
                <a:solidFill>
                  <a:srgbClr val="000000"/>
                </a:solidFill>
                <a:uFillTx/>
                <a:latin typeface="Times New Roman" pitchFamily="18"/>
                <a:cs typeface="Times New Roman" pitchFamily="18"/>
              </a:rPr>
              <a:t>following</a:t>
            </a:r>
            <a:r>
              <a:rPr lang="en-US" sz="2600" b="0" i="0" u="none" strike="noStrike" kern="1200" cap="none" spc="-60" baseline="0" dirty="0">
                <a:solidFill>
                  <a:srgbClr val="000000"/>
                </a:solidFill>
                <a:uFillTx/>
                <a:latin typeface="Times New Roman" pitchFamily="18"/>
                <a:cs typeface="Times New Roman" pitchFamily="18"/>
              </a:rPr>
              <a:t> </a:t>
            </a:r>
            <a:r>
              <a:rPr lang="en-US" sz="2600" b="0" i="0" u="none" strike="noStrike" kern="1200" cap="none" spc="-10" baseline="0" dirty="0">
                <a:solidFill>
                  <a:srgbClr val="000000"/>
                </a:solidFill>
                <a:uFillTx/>
                <a:latin typeface="Times New Roman" pitchFamily="18"/>
                <a:cs typeface="Times New Roman" pitchFamily="18"/>
              </a:rPr>
              <a:t>Prof</a:t>
            </a:r>
            <a:r>
              <a:rPr lang="en-US" sz="2600" b="0" i="0" u="none" strike="noStrike" kern="1200" cap="none" spc="-60" baseline="0" dirty="0">
                <a:solidFill>
                  <a:srgbClr val="000000"/>
                </a:solidFill>
                <a:uFillTx/>
                <a:latin typeface="Times New Roman" pitchFamily="18"/>
                <a:cs typeface="Times New Roman" pitchFamily="18"/>
              </a:rPr>
              <a:t> </a:t>
            </a:r>
            <a:r>
              <a:rPr lang="en-US" sz="2600" b="0" i="0" u="none" strike="noStrike" kern="1200" cap="none" spc="-10" baseline="0" dirty="0">
                <a:solidFill>
                  <a:srgbClr val="000000"/>
                </a:solidFill>
                <a:uFillTx/>
                <a:latin typeface="Times New Roman" pitchFamily="18"/>
                <a:cs typeface="Times New Roman" pitchFamily="18"/>
              </a:rPr>
              <a:t>Titus</a:t>
            </a:r>
            <a:r>
              <a:rPr lang="en-US" sz="2600" b="0" i="0" u="none" strike="noStrike" kern="1200" cap="none" spc="-60" baseline="0" dirty="0">
                <a:solidFill>
                  <a:srgbClr val="000000"/>
                </a:solidFill>
                <a:uFillTx/>
                <a:latin typeface="Times New Roman" pitchFamily="18"/>
                <a:cs typeface="Times New Roman" pitchFamily="18"/>
              </a:rPr>
              <a:t> </a:t>
            </a:r>
            <a:r>
              <a:rPr lang="en-US" sz="2600" b="0" i="0" u="none" strike="noStrike" kern="1200" cap="none" spc="-10" baseline="0" dirty="0" err="1">
                <a:solidFill>
                  <a:srgbClr val="000000"/>
                </a:solidFill>
                <a:uFillTx/>
                <a:latin typeface="Times New Roman" pitchFamily="18"/>
                <a:cs typeface="Times New Roman" pitchFamily="18"/>
              </a:rPr>
              <a:t>Umoru's</a:t>
            </a:r>
            <a:r>
              <a:rPr lang="en-US" sz="2600" b="0" i="0" u="none" strike="noStrike" kern="1200" cap="none" spc="-60" baseline="0" dirty="0">
                <a:solidFill>
                  <a:srgbClr val="000000"/>
                </a:solidFill>
                <a:uFillTx/>
                <a:latin typeface="Times New Roman" pitchFamily="18"/>
                <a:cs typeface="Times New Roman" pitchFamily="18"/>
              </a:rPr>
              <a:t> </a:t>
            </a:r>
            <a:r>
              <a:rPr lang="en-US" sz="2600" b="0" i="0" u="none" strike="noStrike" kern="1200" cap="none" spc="-10" baseline="0" dirty="0">
                <a:solidFill>
                  <a:srgbClr val="000000"/>
                </a:solidFill>
                <a:uFillTx/>
                <a:latin typeface="Times New Roman" pitchFamily="18"/>
                <a:cs typeface="Times New Roman" pitchFamily="18"/>
              </a:rPr>
              <a:t>lecture</a:t>
            </a:r>
            <a:r>
              <a:rPr lang="en-US" sz="2600" b="0" i="0" u="none" strike="noStrike" kern="1200" cap="none" spc="-60" baseline="0" dirty="0">
                <a:solidFill>
                  <a:srgbClr val="000000"/>
                </a:solidFill>
                <a:uFillTx/>
                <a:latin typeface="Times New Roman" pitchFamily="18"/>
                <a:cs typeface="Times New Roman" pitchFamily="18"/>
              </a:rPr>
              <a:t> </a:t>
            </a:r>
            <a:r>
              <a:rPr lang="en-US" sz="2600" b="0" i="0" u="none" strike="noStrike" kern="1200" cap="none" spc="-10" baseline="0" dirty="0">
                <a:solidFill>
                  <a:srgbClr val="000000"/>
                </a:solidFill>
                <a:uFillTx/>
                <a:latin typeface="Times New Roman" pitchFamily="18"/>
                <a:cs typeface="Times New Roman" pitchFamily="18"/>
              </a:rPr>
              <a:t>of </a:t>
            </a:r>
            <a:r>
              <a:rPr lang="en-US" sz="2600" b="0" i="0" u="none" strike="noStrike" kern="1200" cap="none" spc="0" baseline="0" dirty="0">
                <a:solidFill>
                  <a:srgbClr val="000000"/>
                </a:solidFill>
                <a:uFillTx/>
                <a:latin typeface="Times New Roman" pitchFamily="18"/>
                <a:cs typeface="Times New Roman" pitchFamily="18"/>
              </a:rPr>
              <a:t>18th January 2023 from the Department of Business and Entrepreneurship Education. Notably, this lecture stands as the pioneering</a:t>
            </a:r>
            <a:r>
              <a:rPr lang="en-US" sz="2600" b="0" i="0" u="none" strike="noStrike" kern="1200" cap="none" spc="-75" baseline="0" dirty="0">
                <a:solidFill>
                  <a:srgbClr val="000000"/>
                </a:solidFill>
                <a:uFillTx/>
                <a:latin typeface="Times New Roman" pitchFamily="18"/>
                <a:cs typeface="Times New Roman" pitchFamily="18"/>
              </a:rPr>
              <a:t> </a:t>
            </a:r>
            <a:r>
              <a:rPr lang="en-US" sz="2600" b="0" i="0" u="none" strike="noStrike" kern="1200" cap="none" spc="0" baseline="0" dirty="0">
                <a:solidFill>
                  <a:srgbClr val="000000"/>
                </a:solidFill>
                <a:uFillTx/>
                <a:latin typeface="Times New Roman" pitchFamily="18"/>
                <a:cs typeface="Times New Roman" pitchFamily="18"/>
              </a:rPr>
              <a:t>discourse</a:t>
            </a:r>
            <a:r>
              <a:rPr lang="en-US" sz="2600" b="0" i="0" u="none" strike="noStrike" kern="1200" cap="none" spc="-75" baseline="0" dirty="0">
                <a:solidFill>
                  <a:srgbClr val="000000"/>
                </a:solidFill>
                <a:uFillTx/>
                <a:latin typeface="Times New Roman" pitchFamily="18"/>
                <a:cs typeface="Times New Roman" pitchFamily="18"/>
              </a:rPr>
              <a:t> </a:t>
            </a:r>
            <a:r>
              <a:rPr lang="en-US" sz="2600" b="0" i="0" u="none" strike="noStrike" kern="1200" cap="none" spc="0" baseline="0" dirty="0">
                <a:solidFill>
                  <a:srgbClr val="000000"/>
                </a:solidFill>
                <a:uFillTx/>
                <a:latin typeface="Times New Roman" pitchFamily="18"/>
                <a:cs typeface="Times New Roman" pitchFamily="18"/>
              </a:rPr>
              <a:t>from</a:t>
            </a:r>
            <a:r>
              <a:rPr lang="en-US" sz="2600" b="0" i="0" u="none" strike="noStrike" kern="1200" cap="none" spc="-75" baseline="0" dirty="0">
                <a:solidFill>
                  <a:srgbClr val="000000"/>
                </a:solidFill>
                <a:uFillTx/>
                <a:latin typeface="Times New Roman" pitchFamily="18"/>
                <a:cs typeface="Times New Roman" pitchFamily="18"/>
              </a:rPr>
              <a:t> </a:t>
            </a:r>
            <a:r>
              <a:rPr lang="en-US" sz="2600" b="0" i="0" u="none" strike="noStrike" kern="1200" cap="none" spc="0" baseline="0" dirty="0">
                <a:solidFill>
                  <a:srgbClr val="000000"/>
                </a:solidFill>
                <a:uFillTx/>
                <a:latin typeface="Times New Roman" pitchFamily="18"/>
                <a:cs typeface="Times New Roman" pitchFamily="18"/>
              </a:rPr>
              <a:t>the</a:t>
            </a:r>
            <a:r>
              <a:rPr lang="en-US" sz="2600" b="0" i="0" u="none" strike="noStrike" kern="1200" cap="none" spc="-75" baseline="0" dirty="0">
                <a:solidFill>
                  <a:srgbClr val="000000"/>
                </a:solidFill>
                <a:uFillTx/>
                <a:latin typeface="Times New Roman" pitchFamily="18"/>
                <a:cs typeface="Times New Roman" pitchFamily="18"/>
              </a:rPr>
              <a:t> </a:t>
            </a:r>
            <a:r>
              <a:rPr lang="en-US" sz="2600" b="0" i="0" u="none" strike="noStrike" kern="1200" cap="none" spc="0" baseline="0" dirty="0">
                <a:solidFill>
                  <a:srgbClr val="000000"/>
                </a:solidFill>
                <a:uFillTx/>
                <a:latin typeface="Times New Roman" pitchFamily="18"/>
                <a:cs typeface="Times New Roman" pitchFamily="18"/>
              </a:rPr>
              <a:t>Department</a:t>
            </a:r>
            <a:r>
              <a:rPr lang="en-US" sz="2600" b="0" i="0" u="none" strike="noStrike" kern="1200" cap="none" spc="-75" baseline="0" dirty="0">
                <a:solidFill>
                  <a:srgbClr val="000000"/>
                </a:solidFill>
                <a:uFillTx/>
                <a:latin typeface="Times New Roman" pitchFamily="18"/>
                <a:cs typeface="Times New Roman" pitchFamily="18"/>
              </a:rPr>
              <a:t> </a:t>
            </a:r>
            <a:r>
              <a:rPr lang="en-US" sz="2600" b="0" i="0" u="none" strike="noStrike" kern="1200" cap="none" spc="0" baseline="0" dirty="0">
                <a:solidFill>
                  <a:srgbClr val="000000"/>
                </a:solidFill>
                <a:uFillTx/>
                <a:latin typeface="Times New Roman" pitchFamily="18"/>
                <a:cs typeface="Times New Roman" pitchFamily="18"/>
              </a:rPr>
              <a:t>of</a:t>
            </a:r>
            <a:r>
              <a:rPr lang="en-US" sz="2600" b="0" i="0" u="none" strike="noStrike" kern="1200" cap="none" spc="-75" baseline="0" dirty="0">
                <a:solidFill>
                  <a:srgbClr val="000000"/>
                </a:solidFill>
                <a:uFillTx/>
                <a:latin typeface="Times New Roman" pitchFamily="18"/>
                <a:cs typeface="Times New Roman" pitchFamily="18"/>
              </a:rPr>
              <a:t> </a:t>
            </a:r>
            <a:r>
              <a:rPr lang="en-US" sz="2600" b="0" i="0" u="none" strike="noStrike" kern="1200" cap="none" spc="0" baseline="0" dirty="0">
                <a:solidFill>
                  <a:srgbClr val="000000"/>
                </a:solidFill>
                <a:uFillTx/>
                <a:latin typeface="Times New Roman" pitchFamily="18"/>
                <a:cs typeface="Times New Roman" pitchFamily="18"/>
              </a:rPr>
              <a:t>Special</a:t>
            </a:r>
            <a:r>
              <a:rPr lang="en-US" sz="2600" b="0" i="0" u="none" strike="noStrike" kern="1200" cap="none" spc="-75" baseline="0" dirty="0">
                <a:solidFill>
                  <a:srgbClr val="000000"/>
                </a:solidFill>
                <a:uFillTx/>
                <a:latin typeface="Times New Roman" pitchFamily="18"/>
                <a:cs typeface="Times New Roman" pitchFamily="18"/>
              </a:rPr>
              <a:t> </a:t>
            </a:r>
            <a:r>
              <a:rPr lang="en-US" sz="2600" b="0" i="0" u="none" strike="noStrike" kern="1200" cap="none" spc="0" baseline="0" dirty="0">
                <a:solidFill>
                  <a:srgbClr val="000000"/>
                </a:solidFill>
                <a:uFillTx/>
                <a:latin typeface="Times New Roman" pitchFamily="18"/>
                <a:cs typeface="Times New Roman" pitchFamily="18"/>
              </a:rPr>
              <a:t>Education, </a:t>
            </a:r>
            <a:r>
              <a:rPr lang="en-US" sz="2600" b="0" i="0" u="none" strike="noStrike" kern="1200" cap="none" spc="-10" baseline="0" dirty="0">
                <a:solidFill>
                  <a:srgbClr val="000000"/>
                </a:solidFill>
                <a:uFillTx/>
                <a:latin typeface="Times New Roman" pitchFamily="18"/>
                <a:cs typeface="Times New Roman" pitchFamily="18"/>
              </a:rPr>
              <a:t>with</a:t>
            </a:r>
            <a:r>
              <a:rPr lang="en-US" sz="2600" b="0" i="0" u="none" strike="noStrike" kern="1200" cap="none" spc="-75" baseline="0" dirty="0">
                <a:solidFill>
                  <a:srgbClr val="000000"/>
                </a:solidFill>
                <a:uFillTx/>
                <a:latin typeface="Times New Roman" pitchFamily="18"/>
                <a:cs typeface="Times New Roman" pitchFamily="18"/>
              </a:rPr>
              <a:t> </a:t>
            </a:r>
            <a:r>
              <a:rPr lang="en-US" sz="2600" b="0" i="0" u="none" strike="noStrike" kern="1200" cap="none" spc="-10" baseline="0" dirty="0">
                <a:solidFill>
                  <a:srgbClr val="000000"/>
                </a:solidFill>
                <a:uFillTx/>
                <a:latin typeface="Times New Roman" pitchFamily="18"/>
                <a:cs typeface="Times New Roman" pitchFamily="18"/>
              </a:rPr>
              <a:t>me</a:t>
            </a:r>
            <a:r>
              <a:rPr lang="en-US" sz="2600" b="0" i="0" u="none" strike="noStrike" kern="1200" cap="none" spc="-65" baseline="0" dirty="0">
                <a:solidFill>
                  <a:srgbClr val="000000"/>
                </a:solidFill>
                <a:uFillTx/>
                <a:latin typeface="Times New Roman" pitchFamily="18"/>
                <a:cs typeface="Times New Roman" pitchFamily="18"/>
              </a:rPr>
              <a:t> </a:t>
            </a:r>
            <a:r>
              <a:rPr lang="en-US" sz="2600" b="0" i="0" u="none" strike="noStrike" kern="1200" cap="none" spc="-10" baseline="0" dirty="0">
                <a:solidFill>
                  <a:srgbClr val="000000"/>
                </a:solidFill>
                <a:uFillTx/>
                <a:latin typeface="Times New Roman" pitchFamily="18"/>
                <a:cs typeface="Times New Roman" pitchFamily="18"/>
              </a:rPr>
              <a:t>as</a:t>
            </a:r>
            <a:r>
              <a:rPr lang="en-US" sz="2600" b="0" i="0" u="none" strike="noStrike" kern="1200" cap="none" spc="-65" baseline="0" dirty="0">
                <a:solidFill>
                  <a:srgbClr val="000000"/>
                </a:solidFill>
                <a:uFillTx/>
                <a:latin typeface="Times New Roman" pitchFamily="18"/>
                <a:cs typeface="Times New Roman" pitchFamily="18"/>
              </a:rPr>
              <a:t> </a:t>
            </a:r>
            <a:r>
              <a:rPr lang="en-US" sz="2600" b="0" i="0" u="none" strike="noStrike" kern="1200" cap="none" spc="-10" baseline="0" dirty="0">
                <a:solidFill>
                  <a:srgbClr val="000000"/>
                </a:solidFill>
                <a:uFillTx/>
                <a:latin typeface="Times New Roman" pitchFamily="18"/>
                <a:cs typeface="Times New Roman" pitchFamily="18"/>
              </a:rPr>
              <a:t>the</a:t>
            </a:r>
            <a:r>
              <a:rPr lang="en-US" sz="2600" b="0" i="0" u="none" strike="noStrike" kern="1200" cap="none" spc="-65" baseline="0" dirty="0">
                <a:solidFill>
                  <a:srgbClr val="000000"/>
                </a:solidFill>
                <a:uFillTx/>
                <a:latin typeface="Times New Roman" pitchFamily="18"/>
                <a:cs typeface="Times New Roman" pitchFamily="18"/>
              </a:rPr>
              <a:t> </a:t>
            </a:r>
            <a:r>
              <a:rPr lang="en-US" sz="2600" b="0" i="0" u="none" strike="noStrike" kern="1200" cap="none" spc="-10" baseline="0" dirty="0">
                <a:solidFill>
                  <a:srgbClr val="000000"/>
                </a:solidFill>
                <a:uFillTx/>
                <a:latin typeface="Times New Roman" pitchFamily="18"/>
                <a:cs typeface="Times New Roman" pitchFamily="18"/>
              </a:rPr>
              <a:t>sole</a:t>
            </a:r>
            <a:r>
              <a:rPr lang="en-US" sz="2600" b="0" i="0" u="none" strike="noStrike" kern="1200" cap="none" spc="-65" baseline="0" dirty="0">
                <a:solidFill>
                  <a:srgbClr val="000000"/>
                </a:solidFill>
                <a:uFillTx/>
                <a:latin typeface="Times New Roman" pitchFamily="18"/>
                <a:cs typeface="Times New Roman" pitchFamily="18"/>
              </a:rPr>
              <a:t> </a:t>
            </a:r>
            <a:r>
              <a:rPr lang="en-US" sz="2600" b="0" i="0" u="none" strike="noStrike" kern="1200" cap="none" spc="-10" baseline="0" dirty="0">
                <a:solidFill>
                  <a:srgbClr val="000000"/>
                </a:solidFill>
                <a:uFillTx/>
                <a:latin typeface="Times New Roman" pitchFamily="18"/>
                <a:cs typeface="Times New Roman" pitchFamily="18"/>
              </a:rPr>
              <a:t>Professor</a:t>
            </a:r>
            <a:r>
              <a:rPr lang="en-US" sz="2600" b="0" i="0" u="none" strike="noStrike" kern="1200" cap="none" spc="-65" baseline="0" dirty="0">
                <a:solidFill>
                  <a:srgbClr val="000000"/>
                </a:solidFill>
                <a:uFillTx/>
                <a:latin typeface="Times New Roman" pitchFamily="18"/>
                <a:cs typeface="Times New Roman" pitchFamily="18"/>
              </a:rPr>
              <a:t> </a:t>
            </a:r>
            <a:r>
              <a:rPr lang="en-US" sz="2600" b="0" i="0" u="none" strike="noStrike" kern="1200" cap="none" spc="-10" baseline="0" dirty="0">
                <a:solidFill>
                  <a:srgbClr val="000000"/>
                </a:solidFill>
                <a:uFillTx/>
                <a:latin typeface="Times New Roman" pitchFamily="18"/>
                <a:cs typeface="Times New Roman" pitchFamily="18"/>
              </a:rPr>
              <a:t>within</a:t>
            </a:r>
            <a:r>
              <a:rPr lang="en-US" sz="2600" b="0" i="0" u="none" strike="noStrike" kern="1200" cap="none" spc="-65" baseline="0" dirty="0">
                <a:solidFill>
                  <a:srgbClr val="000000"/>
                </a:solidFill>
                <a:uFillTx/>
                <a:latin typeface="Times New Roman" pitchFamily="18"/>
                <a:cs typeface="Times New Roman" pitchFamily="18"/>
              </a:rPr>
              <a:t> </a:t>
            </a:r>
            <a:r>
              <a:rPr lang="en-US" sz="2600" b="0" i="0" u="none" strike="noStrike" kern="1200" cap="none" spc="-10" baseline="0" dirty="0">
                <a:solidFill>
                  <a:srgbClr val="000000"/>
                </a:solidFill>
                <a:uFillTx/>
                <a:latin typeface="Times New Roman" pitchFamily="18"/>
                <a:cs typeface="Times New Roman" pitchFamily="18"/>
              </a:rPr>
              <a:t>the</a:t>
            </a:r>
            <a:r>
              <a:rPr lang="en-US" sz="2600" b="0" i="0" u="none" strike="noStrike" kern="1200" cap="none" spc="-65" baseline="0" dirty="0">
                <a:solidFill>
                  <a:srgbClr val="000000"/>
                </a:solidFill>
                <a:uFillTx/>
                <a:latin typeface="Times New Roman" pitchFamily="18"/>
                <a:cs typeface="Times New Roman" pitchFamily="18"/>
              </a:rPr>
              <a:t> </a:t>
            </a:r>
            <a:r>
              <a:rPr lang="en-US" sz="2600" b="0" i="0" u="none" strike="noStrike" kern="1200" cap="none" spc="-10" baseline="0" dirty="0">
                <a:solidFill>
                  <a:srgbClr val="000000"/>
                </a:solidFill>
                <a:uFillTx/>
                <a:latin typeface="Times New Roman" pitchFamily="18"/>
                <a:cs typeface="Times New Roman" pitchFamily="18"/>
              </a:rPr>
              <a:t>department</a:t>
            </a:r>
            <a:r>
              <a:rPr lang="en-US" sz="2600" b="0" i="0" u="none" strike="noStrike" kern="1200" cap="none" spc="-65" baseline="0" dirty="0">
                <a:solidFill>
                  <a:srgbClr val="000000"/>
                </a:solidFill>
                <a:uFillTx/>
                <a:latin typeface="Times New Roman" pitchFamily="18"/>
                <a:cs typeface="Times New Roman" pitchFamily="18"/>
              </a:rPr>
              <a:t> </a:t>
            </a:r>
            <a:r>
              <a:rPr lang="en-US" sz="2600" b="0" i="0" u="none" strike="noStrike" kern="1200" cap="none" spc="-10" baseline="0" dirty="0">
                <a:solidFill>
                  <a:srgbClr val="000000"/>
                </a:solidFill>
                <a:uFillTx/>
                <a:latin typeface="Times New Roman" pitchFamily="18"/>
                <a:cs typeface="Times New Roman" pitchFamily="18"/>
              </a:rPr>
              <a:t>at</a:t>
            </a:r>
            <a:r>
              <a:rPr lang="en-US" sz="2600" b="0" i="0" u="none" strike="noStrike" kern="1200" cap="none" spc="-65" baseline="0" dirty="0">
                <a:solidFill>
                  <a:srgbClr val="000000"/>
                </a:solidFill>
                <a:uFillTx/>
                <a:latin typeface="Times New Roman" pitchFamily="18"/>
                <a:cs typeface="Times New Roman" pitchFamily="18"/>
              </a:rPr>
              <a:t> </a:t>
            </a:r>
            <a:r>
              <a:rPr lang="en-US" sz="2600" b="0" i="0" u="none" strike="noStrike" kern="1200" cap="none" spc="-10" baseline="0" dirty="0">
                <a:solidFill>
                  <a:srgbClr val="000000"/>
                </a:solidFill>
                <a:uFillTx/>
                <a:latin typeface="Times New Roman" pitchFamily="18"/>
                <a:cs typeface="Times New Roman" pitchFamily="18"/>
              </a:rPr>
              <a:t>present.</a:t>
            </a:r>
            <a:r>
              <a:rPr lang="en-US" sz="2600" b="0" i="0" u="none" strike="noStrike" kern="1200" cap="none" spc="-65" baseline="0" dirty="0">
                <a:solidFill>
                  <a:srgbClr val="000000"/>
                </a:solidFill>
                <a:uFillTx/>
                <a:latin typeface="Times New Roman" pitchFamily="18"/>
                <a:cs typeface="Times New Roman" pitchFamily="18"/>
              </a:rPr>
              <a:t> </a:t>
            </a:r>
            <a:r>
              <a:rPr lang="en-US" sz="2600" b="0" i="0" u="none" strike="noStrike" kern="1200" cap="none" spc="-10" baseline="0" dirty="0">
                <a:solidFill>
                  <a:srgbClr val="000000"/>
                </a:solidFill>
                <a:uFillTx/>
                <a:latin typeface="Times New Roman" pitchFamily="18"/>
                <a:cs typeface="Times New Roman" pitchFamily="18"/>
              </a:rPr>
              <a:t>As </a:t>
            </a:r>
            <a:r>
              <a:rPr lang="en-US" sz="2600" b="0" i="0" u="none" strike="noStrike" kern="1200" cap="none" spc="0" baseline="0" dirty="0">
                <a:solidFill>
                  <a:srgbClr val="000000"/>
                </a:solidFill>
                <a:uFillTx/>
                <a:latin typeface="Times New Roman" pitchFamily="18"/>
                <a:cs typeface="Times New Roman" pitchFamily="18"/>
              </a:rPr>
              <a:t>customary,</a:t>
            </a:r>
            <a:r>
              <a:rPr lang="en-US" sz="2600" b="0" i="0" u="none" strike="noStrike" kern="1200" cap="none" spc="-50" baseline="0" dirty="0">
                <a:solidFill>
                  <a:srgbClr val="000000"/>
                </a:solidFill>
                <a:uFillTx/>
                <a:latin typeface="Times New Roman" pitchFamily="18"/>
                <a:cs typeface="Times New Roman" pitchFamily="18"/>
              </a:rPr>
              <a:t> </a:t>
            </a:r>
            <a:r>
              <a:rPr lang="en-US" sz="2600" b="0" i="0" u="none" strike="noStrike" kern="1200" cap="none" spc="0" baseline="0" dirty="0">
                <a:solidFill>
                  <a:srgbClr val="000000"/>
                </a:solidFill>
                <a:uFillTx/>
                <a:latin typeface="Times New Roman" pitchFamily="18"/>
                <a:cs typeface="Times New Roman" pitchFamily="18"/>
              </a:rPr>
              <a:t>an</a:t>
            </a:r>
            <a:r>
              <a:rPr lang="en-US" sz="2600" b="0" i="0" u="none" strike="noStrike" kern="1200" cap="none" spc="-50" baseline="0" dirty="0">
                <a:solidFill>
                  <a:srgbClr val="000000"/>
                </a:solidFill>
                <a:uFillTx/>
                <a:latin typeface="Times New Roman" pitchFamily="18"/>
                <a:cs typeface="Times New Roman" pitchFamily="18"/>
              </a:rPr>
              <a:t> </a:t>
            </a:r>
            <a:r>
              <a:rPr lang="en-US" sz="2600" b="0" i="0" u="none" strike="noStrike" kern="1200" cap="none" spc="0" baseline="0" dirty="0">
                <a:solidFill>
                  <a:srgbClr val="000000"/>
                </a:solidFill>
                <a:uFillTx/>
                <a:latin typeface="Times New Roman" pitchFamily="18"/>
                <a:cs typeface="Times New Roman" pitchFamily="18"/>
              </a:rPr>
              <a:t>inaugural</a:t>
            </a:r>
            <a:r>
              <a:rPr lang="en-US" sz="2600" b="0" i="0" u="none" strike="noStrike" kern="1200" cap="none" spc="-50" baseline="0" dirty="0">
                <a:solidFill>
                  <a:srgbClr val="000000"/>
                </a:solidFill>
                <a:uFillTx/>
                <a:latin typeface="Times New Roman" pitchFamily="18"/>
                <a:cs typeface="Times New Roman" pitchFamily="18"/>
              </a:rPr>
              <a:t> </a:t>
            </a:r>
            <a:r>
              <a:rPr lang="en-US" sz="2600" b="0" i="0" u="none" strike="noStrike" kern="1200" cap="none" spc="0" baseline="0" dirty="0">
                <a:solidFill>
                  <a:srgbClr val="000000"/>
                </a:solidFill>
                <a:uFillTx/>
                <a:latin typeface="Times New Roman" pitchFamily="18"/>
                <a:cs typeface="Times New Roman" pitchFamily="18"/>
              </a:rPr>
              <a:t>lecture</a:t>
            </a:r>
            <a:r>
              <a:rPr lang="en-US" sz="2600" b="0" i="0" u="none" strike="noStrike" kern="1200" cap="none" spc="-50" baseline="0" dirty="0">
                <a:solidFill>
                  <a:srgbClr val="000000"/>
                </a:solidFill>
                <a:uFillTx/>
                <a:latin typeface="Times New Roman" pitchFamily="18"/>
                <a:cs typeface="Times New Roman" pitchFamily="18"/>
              </a:rPr>
              <a:t> </a:t>
            </a:r>
            <a:r>
              <a:rPr lang="en-US" sz="2600" b="0" i="0" u="none" strike="noStrike" kern="1200" cap="none" spc="0" baseline="0" dirty="0">
                <a:solidFill>
                  <a:srgbClr val="000000"/>
                </a:solidFill>
                <a:uFillTx/>
                <a:latin typeface="Times New Roman" pitchFamily="18"/>
                <a:cs typeface="Times New Roman" pitchFamily="18"/>
              </a:rPr>
              <a:t>aims</a:t>
            </a:r>
            <a:r>
              <a:rPr lang="en-US" sz="2600" b="0" i="0" u="none" strike="noStrike" kern="1200" cap="none" spc="-50" baseline="0" dirty="0">
                <a:solidFill>
                  <a:srgbClr val="000000"/>
                </a:solidFill>
                <a:uFillTx/>
                <a:latin typeface="Times New Roman" pitchFamily="18"/>
                <a:cs typeface="Times New Roman" pitchFamily="18"/>
              </a:rPr>
              <a:t> </a:t>
            </a:r>
            <a:r>
              <a:rPr lang="en-US" sz="2600" b="0" i="0" u="none" strike="noStrike" kern="1200" cap="none" spc="0" baseline="0" dirty="0">
                <a:solidFill>
                  <a:srgbClr val="000000"/>
                </a:solidFill>
                <a:uFillTx/>
                <a:latin typeface="Times New Roman" pitchFamily="18"/>
                <a:cs typeface="Times New Roman" pitchFamily="18"/>
              </a:rPr>
              <a:t>to</a:t>
            </a:r>
            <a:r>
              <a:rPr lang="en-US" sz="2600" b="0" i="0" u="none" strike="noStrike" kern="1200" cap="none" spc="-50" baseline="0" dirty="0">
                <a:solidFill>
                  <a:srgbClr val="000000"/>
                </a:solidFill>
                <a:uFillTx/>
                <a:latin typeface="Times New Roman" pitchFamily="18"/>
                <a:cs typeface="Times New Roman" pitchFamily="18"/>
              </a:rPr>
              <a:t> </a:t>
            </a:r>
            <a:r>
              <a:rPr lang="en-US" sz="2600" b="0" i="0" u="none" strike="noStrike" kern="1200" cap="none" spc="0" baseline="0" dirty="0">
                <a:solidFill>
                  <a:srgbClr val="000000"/>
                </a:solidFill>
                <a:uFillTx/>
                <a:latin typeface="Times New Roman" pitchFamily="18"/>
                <a:cs typeface="Times New Roman" pitchFamily="18"/>
              </a:rPr>
              <a:t>provide</a:t>
            </a:r>
            <a:r>
              <a:rPr lang="en-US" sz="2600" b="0" i="0" u="none" strike="noStrike" kern="1200" cap="none" spc="-50" baseline="0" dirty="0">
                <a:solidFill>
                  <a:srgbClr val="000000"/>
                </a:solidFill>
                <a:uFillTx/>
                <a:latin typeface="Times New Roman" pitchFamily="18"/>
                <a:cs typeface="Times New Roman" pitchFamily="18"/>
              </a:rPr>
              <a:t> </a:t>
            </a:r>
            <a:r>
              <a:rPr lang="en-US" sz="2600" b="0" i="0" u="none" strike="noStrike" kern="1200" cap="none" spc="0" baseline="0" dirty="0">
                <a:solidFill>
                  <a:srgbClr val="000000"/>
                </a:solidFill>
                <a:uFillTx/>
                <a:latin typeface="Times New Roman" pitchFamily="18"/>
                <a:cs typeface="Times New Roman" pitchFamily="18"/>
              </a:rPr>
              <a:t>an</a:t>
            </a:r>
            <a:r>
              <a:rPr lang="en-US" sz="2600" b="0" i="0" u="none" strike="noStrike" kern="1200" cap="none" spc="-50" baseline="0" dirty="0">
                <a:solidFill>
                  <a:srgbClr val="000000"/>
                </a:solidFill>
                <a:uFillTx/>
                <a:latin typeface="Times New Roman" pitchFamily="18"/>
                <a:cs typeface="Times New Roman" pitchFamily="18"/>
              </a:rPr>
              <a:t> </a:t>
            </a:r>
            <a:r>
              <a:rPr lang="en-US" sz="2600" b="0" i="0" u="none" strike="noStrike" kern="1200" cap="none" spc="0" baseline="0" dirty="0">
                <a:solidFill>
                  <a:srgbClr val="000000"/>
                </a:solidFill>
                <a:uFillTx/>
                <a:latin typeface="Times New Roman" pitchFamily="18"/>
                <a:cs typeface="Times New Roman" pitchFamily="18"/>
              </a:rPr>
              <a:t>insight</a:t>
            </a:r>
            <a:r>
              <a:rPr lang="en-US" sz="2600" b="0" i="0" u="none" strike="noStrike" kern="1200" cap="none" spc="-50" baseline="0" dirty="0">
                <a:solidFill>
                  <a:srgbClr val="000000"/>
                </a:solidFill>
                <a:uFillTx/>
                <a:latin typeface="Times New Roman" pitchFamily="18"/>
                <a:cs typeface="Times New Roman" pitchFamily="18"/>
              </a:rPr>
              <a:t> </a:t>
            </a:r>
            <a:r>
              <a:rPr lang="en-US" sz="2600" b="0" i="0" u="none" strike="noStrike" kern="1200" cap="none" spc="0" baseline="0" dirty="0">
                <a:solidFill>
                  <a:srgbClr val="000000"/>
                </a:solidFill>
                <a:uFillTx/>
                <a:latin typeface="Times New Roman" pitchFamily="18"/>
                <a:cs typeface="Times New Roman" pitchFamily="18"/>
              </a:rPr>
              <a:t>to</a:t>
            </a:r>
            <a:r>
              <a:rPr lang="en-US" sz="2600" b="0" i="0" u="none" strike="noStrike" kern="1200" cap="none" spc="-50" baseline="0" dirty="0">
                <a:solidFill>
                  <a:srgbClr val="000000"/>
                </a:solidFill>
                <a:uFillTx/>
                <a:latin typeface="Times New Roman" pitchFamily="18"/>
                <a:cs typeface="Times New Roman" pitchFamily="18"/>
              </a:rPr>
              <a:t> </a:t>
            </a:r>
            <a:r>
              <a:rPr lang="en-US" sz="2600" b="0" i="0" u="none" strike="noStrike" kern="1200" cap="none" spc="0" baseline="0" dirty="0">
                <a:solidFill>
                  <a:srgbClr val="000000"/>
                </a:solidFill>
                <a:uFillTx/>
                <a:latin typeface="Times New Roman" pitchFamily="18"/>
                <a:cs typeface="Times New Roman" pitchFamily="18"/>
              </a:rPr>
              <a:t>the audience</a:t>
            </a:r>
            <a:r>
              <a:rPr lang="en-US" sz="2600" b="0" i="0" u="none" strike="noStrike" kern="1200" cap="none" spc="190" baseline="0" dirty="0">
                <a:solidFill>
                  <a:srgbClr val="000000"/>
                </a:solidFill>
                <a:uFillTx/>
                <a:latin typeface="Times New Roman" pitchFamily="18"/>
                <a:cs typeface="Times New Roman" pitchFamily="18"/>
              </a:rPr>
              <a:t> </a:t>
            </a:r>
            <a:r>
              <a:rPr lang="en-US" sz="2600" b="0" i="0" u="none" strike="noStrike" kern="1200" cap="none" spc="0" baseline="0" dirty="0">
                <a:solidFill>
                  <a:srgbClr val="000000"/>
                </a:solidFill>
                <a:uFillTx/>
                <a:latin typeface="Times New Roman" pitchFamily="18"/>
                <a:cs typeface="Times New Roman" pitchFamily="18"/>
              </a:rPr>
              <a:t>through</a:t>
            </a:r>
            <a:r>
              <a:rPr lang="en-US" sz="2600" b="0" i="0" u="none" strike="noStrike" kern="1200" cap="none" spc="190" baseline="0" dirty="0">
                <a:solidFill>
                  <a:srgbClr val="000000"/>
                </a:solidFill>
                <a:uFillTx/>
                <a:latin typeface="Times New Roman" pitchFamily="18"/>
                <a:cs typeface="Times New Roman" pitchFamily="18"/>
              </a:rPr>
              <a:t> </a:t>
            </a:r>
            <a:r>
              <a:rPr lang="en-US" sz="2600" b="0" i="0" u="none" strike="noStrike" kern="1200" cap="none" spc="0" baseline="0" dirty="0">
                <a:solidFill>
                  <a:srgbClr val="000000"/>
                </a:solidFill>
                <a:uFillTx/>
                <a:latin typeface="Times New Roman" pitchFamily="18"/>
                <a:cs typeface="Times New Roman" pitchFamily="18"/>
              </a:rPr>
              <a:t>the</a:t>
            </a:r>
            <a:r>
              <a:rPr lang="en-US" sz="2600" b="0" i="0" u="none" strike="noStrike" kern="1200" cap="none" spc="190" baseline="0" dirty="0">
                <a:solidFill>
                  <a:srgbClr val="000000"/>
                </a:solidFill>
                <a:uFillTx/>
                <a:latin typeface="Times New Roman" pitchFamily="18"/>
                <a:cs typeface="Times New Roman" pitchFamily="18"/>
              </a:rPr>
              <a:t> </a:t>
            </a:r>
            <a:r>
              <a:rPr lang="en-US" sz="2600" b="0" i="0" u="none" strike="noStrike" kern="1200" cap="none" spc="0" baseline="0" dirty="0">
                <a:solidFill>
                  <a:srgbClr val="000000"/>
                </a:solidFill>
                <a:uFillTx/>
                <a:latin typeface="Times New Roman" pitchFamily="18"/>
                <a:cs typeface="Times New Roman" pitchFamily="18"/>
              </a:rPr>
              <a:t>lecturers'</a:t>
            </a:r>
            <a:r>
              <a:rPr lang="en-US" sz="2600" b="0" i="0" u="none" strike="noStrike" kern="1200" cap="none" spc="190" baseline="0" dirty="0">
                <a:solidFill>
                  <a:srgbClr val="000000"/>
                </a:solidFill>
                <a:uFillTx/>
                <a:latin typeface="Times New Roman" pitchFamily="18"/>
                <a:cs typeface="Times New Roman" pitchFamily="18"/>
              </a:rPr>
              <a:t> </a:t>
            </a:r>
            <a:r>
              <a:rPr lang="en-US" sz="2600" b="0" i="0" u="none" strike="noStrike" kern="1200" cap="none" spc="0" baseline="0" dirty="0">
                <a:solidFill>
                  <a:srgbClr val="000000"/>
                </a:solidFill>
                <a:uFillTx/>
                <a:latin typeface="Times New Roman" pitchFamily="18"/>
                <a:cs typeface="Times New Roman" pitchFamily="18"/>
              </a:rPr>
              <a:t>journey</a:t>
            </a:r>
            <a:r>
              <a:rPr lang="en-US" sz="2600" b="0" i="0" u="none" strike="noStrike" kern="1200" cap="none" spc="190" baseline="0" dirty="0">
                <a:solidFill>
                  <a:srgbClr val="000000"/>
                </a:solidFill>
                <a:uFillTx/>
                <a:latin typeface="Times New Roman" pitchFamily="18"/>
                <a:cs typeface="Times New Roman" pitchFamily="18"/>
              </a:rPr>
              <a:t> </a:t>
            </a:r>
            <a:r>
              <a:rPr lang="en-US" sz="2600" b="0" i="0" u="none" strike="noStrike" kern="1200" cap="none" spc="0" baseline="0" dirty="0">
                <a:solidFill>
                  <a:srgbClr val="000000"/>
                </a:solidFill>
                <a:uFillTx/>
                <a:latin typeface="Times New Roman" pitchFamily="18"/>
                <a:cs typeface="Times New Roman" pitchFamily="18"/>
              </a:rPr>
              <a:t>within</a:t>
            </a:r>
            <a:r>
              <a:rPr lang="en-US" sz="2600" b="0" i="0" u="none" strike="noStrike" kern="1200" cap="none" spc="185" baseline="0" dirty="0">
                <a:solidFill>
                  <a:srgbClr val="000000"/>
                </a:solidFill>
                <a:uFillTx/>
                <a:latin typeface="Times New Roman" pitchFamily="18"/>
                <a:cs typeface="Times New Roman" pitchFamily="18"/>
              </a:rPr>
              <a:t> </a:t>
            </a:r>
            <a:r>
              <a:rPr lang="en-US" sz="2600" b="0" i="0" u="none" strike="noStrike" kern="1200" cap="none" spc="0" baseline="0" dirty="0">
                <a:solidFill>
                  <a:srgbClr val="000000"/>
                </a:solidFill>
                <a:uFillTx/>
                <a:latin typeface="Times New Roman" pitchFamily="18"/>
                <a:cs typeface="Times New Roman" pitchFamily="18"/>
              </a:rPr>
              <a:t>their</a:t>
            </a:r>
            <a:r>
              <a:rPr lang="en-US" sz="2600" b="0" i="0" u="none" strike="noStrike" kern="1200" cap="none" spc="190" baseline="0" dirty="0">
                <a:solidFill>
                  <a:srgbClr val="000000"/>
                </a:solidFill>
                <a:uFillTx/>
                <a:latin typeface="Times New Roman" pitchFamily="18"/>
                <a:cs typeface="Times New Roman" pitchFamily="18"/>
              </a:rPr>
              <a:t> </a:t>
            </a:r>
            <a:r>
              <a:rPr lang="en-US" sz="2600" b="0" i="0" u="none" strike="noStrike" kern="1200" cap="none" spc="0" baseline="0" dirty="0">
                <a:solidFill>
                  <a:srgbClr val="000000"/>
                </a:solidFill>
                <a:uFillTx/>
                <a:latin typeface="Times New Roman" pitchFamily="18"/>
                <a:cs typeface="Times New Roman" pitchFamily="18"/>
              </a:rPr>
              <a:t>field,</a:t>
            </a:r>
            <a:r>
              <a:rPr lang="en-US" sz="2600" b="0" i="0" u="none" strike="noStrike" kern="1200" cap="none" spc="190" baseline="0" dirty="0">
                <a:solidFill>
                  <a:srgbClr val="000000"/>
                </a:solidFill>
                <a:uFillTx/>
                <a:latin typeface="Times New Roman" pitchFamily="18"/>
                <a:cs typeface="Times New Roman" pitchFamily="18"/>
              </a:rPr>
              <a:t> </a:t>
            </a:r>
            <a:r>
              <a:rPr lang="en-US" sz="2600" b="0" i="0" u="none" strike="noStrike" kern="1200" cap="none" spc="-25" baseline="0" dirty="0">
                <a:solidFill>
                  <a:srgbClr val="000000"/>
                </a:solidFill>
                <a:uFillTx/>
                <a:latin typeface="Times New Roman" pitchFamily="18"/>
                <a:cs typeface="Times New Roman" pitchFamily="18"/>
              </a:rPr>
              <a:t>by </a:t>
            </a:r>
            <a:r>
              <a:rPr lang="en-US" sz="2600" b="0" i="0" u="none" strike="noStrike" kern="1200" cap="none" spc="0" baseline="0" dirty="0">
                <a:solidFill>
                  <a:srgbClr val="000000"/>
                </a:solidFill>
                <a:uFillTx/>
                <a:latin typeface="Times New Roman" pitchFamily="18"/>
                <a:cs typeface="Times New Roman" pitchFamily="18"/>
              </a:rPr>
              <a:t>providing</a:t>
            </a:r>
            <a:r>
              <a:rPr lang="en-US" sz="2600" b="0" i="0" u="none" strike="noStrike" kern="1200" cap="none" spc="-40" baseline="0" dirty="0">
                <a:solidFill>
                  <a:srgbClr val="000000"/>
                </a:solidFill>
                <a:uFillTx/>
                <a:latin typeface="Times New Roman" pitchFamily="18"/>
                <a:cs typeface="Times New Roman" pitchFamily="18"/>
              </a:rPr>
              <a:t> </a:t>
            </a:r>
            <a:r>
              <a:rPr lang="en-US" sz="2600" b="0" i="0" u="none" strike="noStrike" kern="1200" cap="none" spc="0" baseline="0" dirty="0">
                <a:solidFill>
                  <a:srgbClr val="000000"/>
                </a:solidFill>
                <a:uFillTx/>
                <a:latin typeface="Times New Roman" pitchFamily="18"/>
                <a:cs typeface="Times New Roman" pitchFamily="18"/>
              </a:rPr>
              <a:t>a</a:t>
            </a:r>
            <a:r>
              <a:rPr lang="en-US" sz="2600" b="0" i="0" u="none" strike="noStrike" kern="1200" cap="none" spc="-40" baseline="0" dirty="0">
                <a:solidFill>
                  <a:srgbClr val="000000"/>
                </a:solidFill>
                <a:uFillTx/>
                <a:latin typeface="Times New Roman" pitchFamily="18"/>
                <a:cs typeface="Times New Roman" pitchFamily="18"/>
              </a:rPr>
              <a:t> </a:t>
            </a:r>
            <a:r>
              <a:rPr lang="en-US" sz="2600" b="0" i="0" u="none" strike="noStrike" kern="1200" cap="none" spc="0" baseline="0" dirty="0">
                <a:solidFill>
                  <a:srgbClr val="000000"/>
                </a:solidFill>
                <a:uFillTx/>
                <a:latin typeface="Times New Roman" pitchFamily="18"/>
                <a:cs typeface="Times New Roman" pitchFamily="18"/>
              </a:rPr>
              <a:t>concise</a:t>
            </a:r>
            <a:r>
              <a:rPr lang="en-US" sz="2600" b="0" i="0" u="none" strike="noStrike" kern="1200" cap="none" spc="-40" baseline="0" dirty="0">
                <a:solidFill>
                  <a:srgbClr val="000000"/>
                </a:solidFill>
                <a:uFillTx/>
                <a:latin typeface="Times New Roman" pitchFamily="18"/>
                <a:cs typeface="Times New Roman" pitchFamily="18"/>
              </a:rPr>
              <a:t> </a:t>
            </a:r>
            <a:r>
              <a:rPr lang="en-US" sz="2600" b="0" i="0" u="none" strike="noStrike" kern="1200" cap="none" spc="0" baseline="0" dirty="0">
                <a:solidFill>
                  <a:srgbClr val="000000"/>
                </a:solidFill>
                <a:uFillTx/>
                <a:latin typeface="Times New Roman" pitchFamily="18"/>
                <a:cs typeface="Times New Roman" pitchFamily="18"/>
              </a:rPr>
              <a:t>overview.</a:t>
            </a:r>
            <a:r>
              <a:rPr lang="en-US" sz="2600" b="0" i="0" u="none" strike="noStrike" kern="1200" cap="none" spc="-40" baseline="0" dirty="0">
                <a:solidFill>
                  <a:srgbClr val="000000"/>
                </a:solidFill>
                <a:uFillTx/>
                <a:latin typeface="Times New Roman" pitchFamily="18"/>
                <a:cs typeface="Times New Roman" pitchFamily="18"/>
              </a:rPr>
              <a:t> </a:t>
            </a:r>
            <a:r>
              <a:rPr lang="en-US" sz="2600" b="0" i="0" u="none" strike="noStrike" kern="1200" cap="none" spc="0" baseline="0" dirty="0">
                <a:solidFill>
                  <a:srgbClr val="000000"/>
                </a:solidFill>
                <a:uFillTx/>
                <a:latin typeface="Times New Roman" pitchFamily="18"/>
                <a:cs typeface="Times New Roman" pitchFamily="18"/>
              </a:rPr>
              <a:t>In</a:t>
            </a:r>
            <a:r>
              <a:rPr lang="en-US" sz="2600" b="0" i="0" u="none" strike="noStrike" kern="1200" cap="none" spc="-40" baseline="0" dirty="0">
                <a:solidFill>
                  <a:srgbClr val="000000"/>
                </a:solidFill>
                <a:uFillTx/>
                <a:latin typeface="Times New Roman" pitchFamily="18"/>
                <a:cs typeface="Times New Roman" pitchFamily="18"/>
              </a:rPr>
              <a:t> </a:t>
            </a:r>
            <a:r>
              <a:rPr lang="en-US" sz="2600" b="0" i="0" u="none" strike="noStrike" kern="1200" cap="none" spc="0" baseline="0" dirty="0">
                <a:solidFill>
                  <a:srgbClr val="000000"/>
                </a:solidFill>
                <a:uFillTx/>
                <a:latin typeface="Times New Roman" pitchFamily="18"/>
                <a:cs typeface="Times New Roman" pitchFamily="18"/>
              </a:rPr>
              <a:t>adherence</a:t>
            </a:r>
            <a:r>
              <a:rPr lang="en-US" sz="2600" b="0" i="0" u="none" strike="noStrike" kern="1200" cap="none" spc="-40" baseline="0" dirty="0">
                <a:solidFill>
                  <a:srgbClr val="000000"/>
                </a:solidFill>
                <a:uFillTx/>
                <a:latin typeface="Times New Roman" pitchFamily="18"/>
                <a:cs typeface="Times New Roman" pitchFamily="18"/>
              </a:rPr>
              <a:t> </a:t>
            </a:r>
            <a:r>
              <a:rPr lang="en-US" sz="2600" b="0" i="0" u="none" strike="noStrike" kern="1200" cap="none" spc="0" baseline="0" dirty="0">
                <a:solidFill>
                  <a:srgbClr val="000000"/>
                </a:solidFill>
                <a:uFillTx/>
                <a:latin typeface="Times New Roman" pitchFamily="18"/>
                <a:cs typeface="Times New Roman" pitchFamily="18"/>
              </a:rPr>
              <a:t>to</a:t>
            </a:r>
            <a:r>
              <a:rPr lang="en-US" sz="2600" b="0" i="0" u="none" strike="noStrike" kern="1200" cap="none" spc="-40" baseline="0" dirty="0">
                <a:solidFill>
                  <a:srgbClr val="000000"/>
                </a:solidFill>
                <a:uFillTx/>
                <a:latin typeface="Times New Roman" pitchFamily="18"/>
                <a:cs typeface="Times New Roman" pitchFamily="18"/>
              </a:rPr>
              <a:t> </a:t>
            </a:r>
            <a:r>
              <a:rPr lang="en-US" sz="2600" b="0" i="0" u="none" strike="noStrike" kern="1200" cap="none" spc="0" baseline="0" dirty="0">
                <a:solidFill>
                  <a:srgbClr val="000000"/>
                </a:solidFill>
                <a:uFillTx/>
                <a:latin typeface="Times New Roman" pitchFamily="18"/>
                <a:cs typeface="Times New Roman" pitchFamily="18"/>
              </a:rPr>
              <a:t>this</a:t>
            </a:r>
            <a:r>
              <a:rPr lang="en-US" sz="2600" b="0" i="0" u="none" strike="noStrike" kern="1200" cap="none" spc="-40" baseline="0" dirty="0">
                <a:solidFill>
                  <a:srgbClr val="000000"/>
                </a:solidFill>
                <a:uFillTx/>
                <a:latin typeface="Times New Roman" pitchFamily="18"/>
                <a:cs typeface="Times New Roman" pitchFamily="18"/>
              </a:rPr>
              <a:t> </a:t>
            </a:r>
            <a:r>
              <a:rPr lang="en-US" sz="2600" b="0" i="0" u="none" strike="noStrike" kern="1200" cap="none" spc="0" baseline="0" dirty="0">
                <a:solidFill>
                  <a:srgbClr val="000000"/>
                </a:solidFill>
                <a:uFillTx/>
                <a:latin typeface="Times New Roman" pitchFamily="18"/>
                <a:cs typeface="Times New Roman" pitchFamily="18"/>
              </a:rPr>
              <a:t>tradition,</a:t>
            </a:r>
            <a:r>
              <a:rPr lang="en-US" sz="2600" b="0" i="0" u="none" strike="noStrike" kern="1200" cap="none" spc="-40" baseline="0" dirty="0">
                <a:solidFill>
                  <a:srgbClr val="000000"/>
                </a:solidFill>
                <a:uFillTx/>
                <a:latin typeface="Times New Roman" pitchFamily="18"/>
                <a:cs typeface="Times New Roman" pitchFamily="18"/>
              </a:rPr>
              <a:t> </a:t>
            </a:r>
            <a:r>
              <a:rPr lang="en-US" sz="2600" b="0" i="0" u="none" strike="noStrike" kern="1200" cap="none" spc="0" baseline="0" dirty="0">
                <a:solidFill>
                  <a:srgbClr val="000000"/>
                </a:solidFill>
                <a:uFillTx/>
                <a:latin typeface="Times New Roman" pitchFamily="18"/>
                <a:cs typeface="Times New Roman" pitchFamily="18"/>
              </a:rPr>
              <a:t>my lecture will be no exception in offering a brief account of my professional</a:t>
            </a:r>
            <a:r>
              <a:rPr lang="en-US" sz="2600" b="0" i="0" u="none" strike="noStrike" kern="1200" cap="none" spc="-120" baseline="0" dirty="0">
                <a:solidFill>
                  <a:srgbClr val="000000"/>
                </a:solidFill>
                <a:uFillTx/>
                <a:latin typeface="Times New Roman" pitchFamily="18"/>
                <a:cs typeface="Times New Roman" pitchFamily="18"/>
              </a:rPr>
              <a:t> </a:t>
            </a:r>
            <a:r>
              <a:rPr lang="en-US" sz="2600" b="0" i="0" u="none" strike="noStrike" kern="1200" cap="none" spc="0" baseline="0" dirty="0">
                <a:solidFill>
                  <a:srgbClr val="000000"/>
                </a:solidFill>
                <a:uFillTx/>
                <a:latin typeface="Times New Roman" pitchFamily="18"/>
                <a:cs typeface="Times New Roman" pitchFamily="18"/>
              </a:rPr>
              <a:t>path.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7" name="Rectangle 36">
            <a:extLst>
              <a:ext uri="{FF2B5EF4-FFF2-40B4-BE49-F238E27FC236}">
                <a16:creationId xmlns:a16="http://schemas.microsoft.com/office/drawing/2014/main" id="{77C59BEC-C4CC-4741-B975-08C543178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9" name="Arc 38">
            <a:extLst>
              <a:ext uri="{FF2B5EF4-FFF2-40B4-BE49-F238E27FC236}">
                <a16:creationId xmlns:a16="http://schemas.microsoft.com/office/drawing/2014/main" id="{72DEF309-605D-4117-9340-6D589B6C3A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3986173" flipV="1">
            <a:off x="3930947" y="651615"/>
            <a:ext cx="4083433" cy="4083433"/>
          </a:xfrm>
          <a:prstGeom prst="arc">
            <a:avLst>
              <a:gd name="adj1" fmla="val 16200000"/>
              <a:gd name="adj2" fmla="val 20093138"/>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2" name="TextBox 31">
            <a:extLst>
              <a:ext uri="{FF2B5EF4-FFF2-40B4-BE49-F238E27FC236}">
                <a16:creationId xmlns:a16="http://schemas.microsoft.com/office/drawing/2014/main" id="{F7E88B5B-B338-6550-51B5-A6B2B5E631BF}"/>
              </a:ext>
            </a:extLst>
          </p:cNvPr>
          <p:cNvSpPr txBox="1"/>
          <p:nvPr/>
        </p:nvSpPr>
        <p:spPr>
          <a:xfrm>
            <a:off x="838200" y="365125"/>
            <a:ext cx="10515599" cy="1325563"/>
          </a:xfrm>
          <a:prstGeom prst="rect">
            <a:avLst/>
          </a:prstGeom>
          <a:solidFill>
            <a:schemeClr val="tx2">
              <a:lumMod val="10000"/>
              <a:lumOff val="9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vert="horz" lIns="91440" tIns="45720" rIns="91440" bIns="45720" rtlCol="0" anchor="ctr">
            <a:normAutofit/>
          </a:bodyPr>
          <a:lstStyle/>
          <a:p>
            <a:pPr>
              <a:lnSpc>
                <a:spcPct val="90000"/>
              </a:lnSpc>
              <a:spcBef>
                <a:spcPct val="0"/>
              </a:spcBef>
              <a:spcAft>
                <a:spcPts val="600"/>
              </a:spcAft>
            </a:pPr>
            <a:r>
              <a:rPr lang="en-US" sz="3400" b="1" kern="1200" dirty="0">
                <a:solidFill>
                  <a:schemeClr val="tx1"/>
                </a:solidFill>
                <a:latin typeface="+mj-lt"/>
                <a:ea typeface="+mj-ea"/>
                <a:cs typeface="+mj-cs"/>
              </a:rPr>
              <a:t>Teachers' Knowledge of and Attitude towards Autism Spectrum Disorder (ASD) (Dada and </a:t>
            </a:r>
            <a:r>
              <a:rPr lang="en-US" sz="3400" b="1" kern="1200" dirty="0" err="1">
                <a:solidFill>
                  <a:schemeClr val="tx1"/>
                </a:solidFill>
                <a:latin typeface="+mj-lt"/>
                <a:ea typeface="+mj-ea"/>
                <a:cs typeface="+mj-cs"/>
              </a:rPr>
              <a:t>Sangobiyi</a:t>
            </a:r>
            <a:r>
              <a:rPr lang="en-US" sz="3400" b="1" kern="1200" dirty="0">
                <a:solidFill>
                  <a:schemeClr val="tx1"/>
                </a:solidFill>
                <a:latin typeface="+mj-lt"/>
                <a:ea typeface="+mj-ea"/>
                <a:cs typeface="+mj-cs"/>
              </a:rPr>
              <a:t>, 2015)</a:t>
            </a:r>
          </a:p>
        </p:txBody>
      </p:sp>
      <p:sp>
        <p:nvSpPr>
          <p:cNvPr id="3" name="TextBox 2">
            <a:extLst>
              <a:ext uri="{FF2B5EF4-FFF2-40B4-BE49-F238E27FC236}">
                <a16:creationId xmlns:a16="http://schemas.microsoft.com/office/drawing/2014/main" id="{2086E033-5300-AE87-F92B-7FDD31A84F50}"/>
              </a:ext>
            </a:extLst>
          </p:cNvPr>
          <p:cNvSpPr txBox="1"/>
          <p:nvPr/>
        </p:nvSpPr>
        <p:spPr>
          <a:xfrm>
            <a:off x="838199" y="1825625"/>
            <a:ext cx="10006263" cy="4351338"/>
          </a:xfrm>
          <a:prstGeom prst="rect">
            <a:avLst/>
          </a:prstGeom>
        </p:spPr>
        <p:txBody>
          <a:bodyPr vert="horz" lIns="91440" tIns="45720" rIns="91440" bIns="45720" rtlCol="0">
            <a:normAutofit/>
          </a:bodyPr>
          <a:lstStyle/>
          <a:p>
            <a:pPr algn="just">
              <a:lnSpc>
                <a:spcPct val="90000"/>
              </a:lnSpc>
              <a:spcAft>
                <a:spcPts val="600"/>
              </a:spcAft>
            </a:pPr>
            <a:r>
              <a:rPr lang="en-US" dirty="0">
                <a:effectLst/>
              </a:rPr>
              <a:t>Efforts</a:t>
            </a:r>
            <a:r>
              <a:rPr lang="en-US" spc="-15" dirty="0">
                <a:effectLst/>
              </a:rPr>
              <a:t> </a:t>
            </a:r>
            <a:r>
              <a:rPr lang="en-US" dirty="0">
                <a:effectLst/>
              </a:rPr>
              <a:t>towards</a:t>
            </a:r>
            <a:r>
              <a:rPr lang="en-US" spc="-15" dirty="0">
                <a:effectLst/>
              </a:rPr>
              <a:t> </a:t>
            </a:r>
            <a:r>
              <a:rPr lang="en-US" dirty="0">
                <a:effectLst/>
              </a:rPr>
              <a:t>inclusive</a:t>
            </a:r>
            <a:r>
              <a:rPr lang="en-US" spc="-15" dirty="0">
                <a:effectLst/>
              </a:rPr>
              <a:t> </a:t>
            </a:r>
            <a:r>
              <a:rPr lang="en-US" dirty="0">
                <a:effectLst/>
              </a:rPr>
              <a:t>education</a:t>
            </a:r>
            <a:r>
              <a:rPr lang="en-US" spc="-15" dirty="0">
                <a:effectLst/>
              </a:rPr>
              <a:t> </a:t>
            </a:r>
            <a:r>
              <a:rPr lang="en-US" dirty="0">
                <a:effectLst/>
              </a:rPr>
              <a:t>have</a:t>
            </a:r>
            <a:r>
              <a:rPr lang="en-US" spc="-15" dirty="0">
                <a:effectLst/>
              </a:rPr>
              <a:t> </a:t>
            </a:r>
            <a:r>
              <a:rPr lang="en-US" dirty="0">
                <a:effectLst/>
              </a:rPr>
              <a:t>increased</a:t>
            </a:r>
            <a:r>
              <a:rPr lang="en-US" spc="-15" dirty="0">
                <a:effectLst/>
              </a:rPr>
              <a:t> </a:t>
            </a:r>
            <a:r>
              <a:rPr lang="en-US" dirty="0">
                <a:effectLst/>
              </a:rPr>
              <a:t>for</a:t>
            </a:r>
            <a:r>
              <a:rPr lang="en-US" spc="-15" dirty="0">
                <a:effectLst/>
              </a:rPr>
              <a:t> </a:t>
            </a:r>
            <a:r>
              <a:rPr lang="en-US" dirty="0">
                <a:effectLst/>
              </a:rPr>
              <a:t>everyone irrespective</a:t>
            </a:r>
            <a:r>
              <a:rPr lang="en-US" spc="-65" dirty="0">
                <a:effectLst/>
              </a:rPr>
              <a:t> </a:t>
            </a:r>
            <a:r>
              <a:rPr lang="en-US" dirty="0">
                <a:effectLst/>
              </a:rPr>
              <a:t>of</a:t>
            </a:r>
            <a:r>
              <a:rPr lang="en-US" spc="-65" dirty="0">
                <a:effectLst/>
              </a:rPr>
              <a:t> </a:t>
            </a:r>
            <a:r>
              <a:rPr lang="en-US" dirty="0">
                <a:effectLst/>
              </a:rPr>
              <a:t>disability</a:t>
            </a:r>
            <a:r>
              <a:rPr lang="en-US" spc="-65" dirty="0">
                <a:effectLst/>
              </a:rPr>
              <a:t> </a:t>
            </a:r>
            <a:r>
              <a:rPr lang="en-US" dirty="0">
                <a:effectLst/>
              </a:rPr>
              <a:t>since</a:t>
            </a:r>
            <a:r>
              <a:rPr lang="en-US" spc="-65" dirty="0">
                <a:effectLst/>
              </a:rPr>
              <a:t> </a:t>
            </a:r>
            <a:r>
              <a:rPr lang="en-US" dirty="0">
                <a:effectLst/>
              </a:rPr>
              <a:t>UNESCO's</a:t>
            </a:r>
            <a:r>
              <a:rPr lang="en-US" spc="-65" dirty="0">
                <a:effectLst/>
              </a:rPr>
              <a:t> </a:t>
            </a:r>
            <a:r>
              <a:rPr lang="en-US" dirty="0">
                <a:effectLst/>
              </a:rPr>
              <a:t>Salamanca</a:t>
            </a:r>
            <a:r>
              <a:rPr lang="en-US" spc="-65" dirty="0">
                <a:effectLst/>
              </a:rPr>
              <a:t> </a:t>
            </a:r>
            <a:r>
              <a:rPr lang="en-US" dirty="0">
                <a:effectLst/>
              </a:rPr>
              <a:t>Statement. Adherence</a:t>
            </a:r>
            <a:r>
              <a:rPr lang="en-US" spc="-10" dirty="0">
                <a:effectLst/>
              </a:rPr>
              <a:t> </a:t>
            </a:r>
            <a:r>
              <a:rPr lang="en-US" dirty="0">
                <a:effectLst/>
              </a:rPr>
              <a:t>to</a:t>
            </a:r>
            <a:r>
              <a:rPr lang="en-US" spc="-10" dirty="0">
                <a:effectLst/>
              </a:rPr>
              <a:t> </a:t>
            </a:r>
            <a:r>
              <a:rPr lang="en-US" dirty="0">
                <a:effectLst/>
              </a:rPr>
              <a:t>an</a:t>
            </a:r>
            <a:r>
              <a:rPr lang="en-US" spc="-10" dirty="0">
                <a:effectLst/>
              </a:rPr>
              <a:t> </a:t>
            </a:r>
            <a:r>
              <a:rPr lang="en-US" dirty="0">
                <a:effectLst/>
              </a:rPr>
              <a:t>inclusive</a:t>
            </a:r>
            <a:r>
              <a:rPr lang="en-US" spc="-10" dirty="0">
                <a:effectLst/>
              </a:rPr>
              <a:t> </a:t>
            </a:r>
            <a:r>
              <a:rPr lang="en-US" dirty="0">
                <a:effectLst/>
              </a:rPr>
              <a:t>rights-based</a:t>
            </a:r>
            <a:r>
              <a:rPr lang="en-US" spc="-10" dirty="0">
                <a:effectLst/>
              </a:rPr>
              <a:t> </a:t>
            </a:r>
            <a:r>
              <a:rPr lang="en-US" dirty="0">
                <a:effectLst/>
              </a:rPr>
              <a:t>perspective</a:t>
            </a:r>
            <a:r>
              <a:rPr lang="en-US" spc="-10" dirty="0">
                <a:effectLst/>
              </a:rPr>
              <a:t> </a:t>
            </a:r>
            <a:r>
              <a:rPr lang="en-US" dirty="0">
                <a:effectLst/>
              </a:rPr>
              <a:t>is</a:t>
            </a:r>
            <a:r>
              <a:rPr lang="en-US" spc="-10" dirty="0">
                <a:effectLst/>
              </a:rPr>
              <a:t> </a:t>
            </a:r>
            <a:r>
              <a:rPr lang="en-US" dirty="0">
                <a:effectLst/>
              </a:rPr>
              <a:t>associated with a greater presence of students with disabilities, including Autism Spectrum Disorder (ASD), in regular classrooms. </a:t>
            </a:r>
            <a:r>
              <a:rPr lang="en-US" spc="-10" dirty="0">
                <a:effectLst/>
              </a:rPr>
              <a:t>Teachers</a:t>
            </a:r>
            <a:r>
              <a:rPr lang="en-US" spc="-65" dirty="0">
                <a:effectLst/>
              </a:rPr>
              <a:t> </a:t>
            </a:r>
            <a:r>
              <a:rPr lang="en-US" spc="-10" dirty="0">
                <a:effectLst/>
              </a:rPr>
              <a:t>play</a:t>
            </a:r>
            <a:r>
              <a:rPr lang="en-US" spc="-65" dirty="0">
                <a:effectLst/>
              </a:rPr>
              <a:t> </a:t>
            </a:r>
            <a:r>
              <a:rPr lang="en-US" spc="-10" dirty="0">
                <a:effectLst/>
              </a:rPr>
              <a:t>a</a:t>
            </a:r>
            <a:r>
              <a:rPr lang="en-US" spc="-65" dirty="0">
                <a:effectLst/>
              </a:rPr>
              <a:t> </a:t>
            </a:r>
            <a:r>
              <a:rPr lang="en-US" spc="-10" dirty="0">
                <a:effectLst/>
              </a:rPr>
              <a:t>crucial</a:t>
            </a:r>
            <a:r>
              <a:rPr lang="en-US" spc="-65" dirty="0">
                <a:effectLst/>
              </a:rPr>
              <a:t> </a:t>
            </a:r>
            <a:r>
              <a:rPr lang="en-US" spc="-10" dirty="0">
                <a:effectLst/>
              </a:rPr>
              <a:t>role</a:t>
            </a:r>
            <a:r>
              <a:rPr lang="en-US" spc="-65" dirty="0">
                <a:effectLst/>
              </a:rPr>
              <a:t> </a:t>
            </a:r>
            <a:r>
              <a:rPr lang="en-US" spc="-10" dirty="0">
                <a:effectLst/>
              </a:rPr>
              <a:t>in</a:t>
            </a:r>
            <a:r>
              <a:rPr lang="en-US" spc="-65" dirty="0">
                <a:effectLst/>
              </a:rPr>
              <a:t> </a:t>
            </a:r>
            <a:r>
              <a:rPr lang="en-US" spc="-10" dirty="0">
                <a:effectLst/>
              </a:rPr>
              <a:t>the</a:t>
            </a:r>
            <a:r>
              <a:rPr lang="en-US" spc="-65" dirty="0">
                <a:effectLst/>
              </a:rPr>
              <a:t> </a:t>
            </a:r>
            <a:r>
              <a:rPr lang="en-US" spc="-10" dirty="0">
                <a:effectLst/>
              </a:rPr>
              <a:t>inclusion</a:t>
            </a:r>
            <a:r>
              <a:rPr lang="en-US" spc="-65" dirty="0">
                <a:effectLst/>
              </a:rPr>
              <a:t> </a:t>
            </a:r>
            <a:r>
              <a:rPr lang="en-US" spc="-10" dirty="0">
                <a:effectLst/>
              </a:rPr>
              <a:t>of</a:t>
            </a:r>
            <a:r>
              <a:rPr lang="en-US" spc="-65" dirty="0">
                <a:effectLst/>
              </a:rPr>
              <a:t> </a:t>
            </a:r>
            <a:r>
              <a:rPr lang="en-US" spc="-10" dirty="0">
                <a:effectLst/>
              </a:rPr>
              <a:t>children,</a:t>
            </a:r>
            <a:r>
              <a:rPr lang="en-US" spc="-65" dirty="0">
                <a:effectLst/>
              </a:rPr>
              <a:t> </a:t>
            </a:r>
            <a:r>
              <a:rPr lang="en-US" spc="-10" dirty="0">
                <a:effectLst/>
              </a:rPr>
              <a:t>teenagers, </a:t>
            </a:r>
            <a:r>
              <a:rPr lang="en-US" dirty="0">
                <a:effectLst/>
              </a:rPr>
              <a:t>and</a:t>
            </a:r>
            <a:r>
              <a:rPr lang="en-US" spc="-35" dirty="0">
                <a:effectLst/>
              </a:rPr>
              <a:t> </a:t>
            </a:r>
            <a:r>
              <a:rPr lang="en-US" dirty="0">
                <a:effectLst/>
              </a:rPr>
              <a:t>young</a:t>
            </a:r>
            <a:r>
              <a:rPr lang="en-US" spc="-35" dirty="0">
                <a:effectLst/>
              </a:rPr>
              <a:t> </a:t>
            </a:r>
            <a:r>
              <a:rPr lang="en-US" dirty="0">
                <a:effectLst/>
              </a:rPr>
              <a:t>people.</a:t>
            </a:r>
            <a:r>
              <a:rPr lang="en-US" spc="-35" dirty="0">
                <a:effectLst/>
              </a:rPr>
              <a:t> </a:t>
            </a:r>
            <a:r>
              <a:rPr lang="en-US" dirty="0">
                <a:effectLst/>
              </a:rPr>
              <a:t>Teachers'</a:t>
            </a:r>
            <a:r>
              <a:rPr lang="en-US" spc="-35" dirty="0">
                <a:effectLst/>
              </a:rPr>
              <a:t> </a:t>
            </a:r>
            <a:r>
              <a:rPr lang="en-US" dirty="0">
                <a:effectLst/>
              </a:rPr>
              <a:t>knowledge</a:t>
            </a:r>
            <a:r>
              <a:rPr lang="en-US" spc="-35" dirty="0">
                <a:effectLst/>
              </a:rPr>
              <a:t> </a:t>
            </a:r>
            <a:r>
              <a:rPr lang="en-US" dirty="0">
                <a:effectLst/>
              </a:rPr>
              <a:t>about</a:t>
            </a:r>
            <a:r>
              <a:rPr lang="en-US" spc="-35" dirty="0">
                <a:effectLst/>
              </a:rPr>
              <a:t> </a:t>
            </a:r>
            <a:r>
              <a:rPr lang="en-US" dirty="0">
                <a:effectLst/>
              </a:rPr>
              <a:t>ASD</a:t>
            </a:r>
            <a:r>
              <a:rPr lang="en-US" spc="-35" dirty="0">
                <a:effectLst/>
              </a:rPr>
              <a:t> </a:t>
            </a:r>
            <a:r>
              <a:rPr lang="en-US" dirty="0">
                <a:effectLst/>
              </a:rPr>
              <a:t>is</a:t>
            </a:r>
            <a:r>
              <a:rPr lang="en-US" spc="-35" dirty="0">
                <a:effectLst/>
              </a:rPr>
              <a:t> </a:t>
            </a:r>
            <a:r>
              <a:rPr lang="en-US" dirty="0">
                <a:effectLst/>
              </a:rPr>
              <a:t>necessary as many of them can act as knowledge broadcasters of social change towards an inclusive education. </a:t>
            </a:r>
          </a:p>
          <a:p>
            <a:pPr algn="just">
              <a:lnSpc>
                <a:spcPct val="90000"/>
              </a:lnSpc>
              <a:spcAft>
                <a:spcPts val="600"/>
              </a:spcAft>
            </a:pPr>
            <a:endParaRPr lang="en-US" dirty="0"/>
          </a:p>
          <a:p>
            <a:pPr algn="just">
              <a:lnSpc>
                <a:spcPct val="90000"/>
              </a:lnSpc>
              <a:spcAft>
                <a:spcPts val="600"/>
              </a:spcAft>
            </a:pPr>
            <a:r>
              <a:rPr lang="en-US" dirty="0">
                <a:effectLst/>
              </a:rPr>
              <a:t>Most school children do not acquire necessary skills and fail to learn</a:t>
            </a:r>
            <a:r>
              <a:rPr lang="en-US" spc="-45" dirty="0">
                <a:effectLst/>
              </a:rPr>
              <a:t> </a:t>
            </a:r>
            <a:r>
              <a:rPr lang="en-US" dirty="0">
                <a:effectLst/>
              </a:rPr>
              <a:t>at</a:t>
            </a:r>
            <a:r>
              <a:rPr lang="en-US" spc="-45" dirty="0">
                <a:effectLst/>
              </a:rPr>
              <a:t> </a:t>
            </a:r>
            <a:r>
              <a:rPr lang="en-US" dirty="0">
                <a:effectLst/>
              </a:rPr>
              <a:t>school</a:t>
            </a:r>
            <a:r>
              <a:rPr lang="en-US" spc="-45" dirty="0">
                <a:effectLst/>
              </a:rPr>
              <a:t> </a:t>
            </a:r>
            <a:r>
              <a:rPr lang="en-US" dirty="0">
                <a:effectLst/>
              </a:rPr>
              <a:t>due</a:t>
            </a:r>
            <a:r>
              <a:rPr lang="en-US" spc="-45" dirty="0">
                <a:effectLst/>
              </a:rPr>
              <a:t> </a:t>
            </a:r>
            <a:r>
              <a:rPr lang="en-US" dirty="0">
                <a:effectLst/>
              </a:rPr>
              <a:t>to</a:t>
            </a:r>
            <a:r>
              <a:rPr lang="en-US" spc="-45" dirty="0">
                <a:effectLst/>
              </a:rPr>
              <a:t> </a:t>
            </a:r>
            <a:r>
              <a:rPr lang="en-US" dirty="0">
                <a:effectLst/>
              </a:rPr>
              <a:t>various</a:t>
            </a:r>
            <a:r>
              <a:rPr lang="en-US" spc="-45" dirty="0">
                <a:effectLst/>
              </a:rPr>
              <a:t> </a:t>
            </a:r>
            <a:r>
              <a:rPr lang="en-US" dirty="0">
                <a:effectLst/>
              </a:rPr>
              <a:t>conditions.</a:t>
            </a:r>
            <a:r>
              <a:rPr lang="en-US" spc="-45" dirty="0">
                <a:effectLst/>
              </a:rPr>
              <a:t> </a:t>
            </a:r>
            <a:r>
              <a:rPr lang="en-US" dirty="0">
                <a:effectLst/>
              </a:rPr>
              <a:t>One</a:t>
            </a:r>
            <a:r>
              <a:rPr lang="en-US" spc="-45" dirty="0">
                <a:effectLst/>
              </a:rPr>
              <a:t> </a:t>
            </a:r>
            <a:r>
              <a:rPr lang="en-US" dirty="0">
                <a:effectLst/>
              </a:rPr>
              <a:t>of</a:t>
            </a:r>
            <a:r>
              <a:rPr lang="en-US" spc="-45" dirty="0">
                <a:effectLst/>
              </a:rPr>
              <a:t> </a:t>
            </a:r>
            <a:r>
              <a:rPr lang="en-US" dirty="0">
                <a:effectLst/>
              </a:rPr>
              <a:t>such</a:t>
            </a:r>
            <a:r>
              <a:rPr lang="en-US" spc="-45" dirty="0">
                <a:effectLst/>
              </a:rPr>
              <a:t> </a:t>
            </a:r>
            <a:r>
              <a:rPr lang="en-US" dirty="0">
                <a:effectLst/>
              </a:rPr>
              <a:t>conditions may be developmental disorders such as intellectual disability, learning</a:t>
            </a:r>
            <a:r>
              <a:rPr lang="en-US" spc="290" dirty="0">
                <a:effectLst/>
              </a:rPr>
              <a:t> </a:t>
            </a:r>
            <a:r>
              <a:rPr lang="en-US" dirty="0">
                <a:effectLst/>
              </a:rPr>
              <a:t>disabilities,</a:t>
            </a:r>
            <a:r>
              <a:rPr lang="en-US" spc="290" dirty="0">
                <a:effectLst/>
              </a:rPr>
              <a:t> </a:t>
            </a:r>
            <a:r>
              <a:rPr lang="en-US" dirty="0">
                <a:effectLst/>
              </a:rPr>
              <a:t>Asperger</a:t>
            </a:r>
            <a:r>
              <a:rPr lang="en-US" spc="290" dirty="0">
                <a:effectLst/>
              </a:rPr>
              <a:t> </a:t>
            </a:r>
            <a:r>
              <a:rPr lang="en-US" dirty="0">
                <a:effectLst/>
              </a:rPr>
              <a:t>syndrome,</a:t>
            </a:r>
            <a:r>
              <a:rPr lang="en-US" spc="290" dirty="0">
                <a:effectLst/>
              </a:rPr>
              <a:t> </a:t>
            </a:r>
            <a:r>
              <a:rPr lang="en-US" dirty="0">
                <a:effectLst/>
              </a:rPr>
              <a:t>and</a:t>
            </a:r>
            <a:r>
              <a:rPr lang="en-US" spc="295" dirty="0">
                <a:effectLst/>
              </a:rPr>
              <a:t> </a:t>
            </a:r>
            <a:r>
              <a:rPr lang="en-US" dirty="0">
                <a:effectLst/>
              </a:rPr>
              <a:t>autism</a:t>
            </a:r>
            <a:r>
              <a:rPr lang="en-US" spc="290" dirty="0">
                <a:effectLst/>
              </a:rPr>
              <a:t> </a:t>
            </a:r>
            <a:r>
              <a:rPr lang="en-US" spc="-10" dirty="0">
                <a:effectLst/>
              </a:rPr>
              <a:t>among</a:t>
            </a:r>
            <a:br>
              <a:rPr lang="en-US" dirty="0">
                <a:effectLst/>
              </a:rPr>
            </a:br>
            <a:r>
              <a:rPr lang="en-US" dirty="0">
                <a:effectLst/>
              </a:rPr>
              <a:t>others. Autism spectrum disorder (ASD) is defined as a heterogeneous neurodevelopmental disorder characterized by persistent</a:t>
            </a:r>
            <a:r>
              <a:rPr lang="en-US" spc="-70" dirty="0">
                <a:effectLst/>
              </a:rPr>
              <a:t> </a:t>
            </a:r>
            <a:r>
              <a:rPr lang="en-US" dirty="0">
                <a:effectLst/>
              </a:rPr>
              <a:t>deficits</a:t>
            </a:r>
            <a:r>
              <a:rPr lang="en-US" spc="-70" dirty="0">
                <a:effectLst/>
              </a:rPr>
              <a:t> </a:t>
            </a:r>
            <a:r>
              <a:rPr lang="en-US" dirty="0">
                <a:effectLst/>
              </a:rPr>
              <a:t>in</a:t>
            </a:r>
            <a:r>
              <a:rPr lang="en-US" spc="-70" dirty="0">
                <a:effectLst/>
              </a:rPr>
              <a:t> </a:t>
            </a:r>
            <a:r>
              <a:rPr lang="en-US" dirty="0">
                <a:effectLst/>
              </a:rPr>
              <a:t>social</a:t>
            </a:r>
            <a:r>
              <a:rPr lang="en-US" spc="-70" dirty="0">
                <a:effectLst/>
              </a:rPr>
              <a:t> </a:t>
            </a:r>
            <a:r>
              <a:rPr lang="en-US" dirty="0">
                <a:effectLst/>
              </a:rPr>
              <a:t>communication,</a:t>
            </a:r>
            <a:r>
              <a:rPr lang="en-US" spc="-70" dirty="0">
                <a:effectLst/>
              </a:rPr>
              <a:t> </a:t>
            </a:r>
            <a:r>
              <a:rPr lang="en-US" dirty="0">
                <a:effectLst/>
              </a:rPr>
              <a:t>social</a:t>
            </a:r>
            <a:r>
              <a:rPr lang="en-US" spc="-70" dirty="0">
                <a:effectLst/>
              </a:rPr>
              <a:t> </a:t>
            </a:r>
            <a:r>
              <a:rPr lang="en-US" dirty="0">
                <a:effectLst/>
              </a:rPr>
              <a:t>interaction</a:t>
            </a:r>
            <a:r>
              <a:rPr lang="en-US" spc="-70" dirty="0">
                <a:effectLst/>
              </a:rPr>
              <a:t> </a:t>
            </a:r>
            <a:r>
              <a:rPr lang="en-US" dirty="0">
                <a:effectLst/>
              </a:rPr>
              <a:t>and restricted and repetitive patterns of </a:t>
            </a:r>
            <a:r>
              <a:rPr lang="en-US" dirty="0" err="1">
                <a:effectLst/>
              </a:rPr>
              <a:t>behaviour</a:t>
            </a:r>
            <a:r>
              <a:rPr lang="en-US" dirty="0">
                <a:effectLst/>
              </a:rPr>
              <a:t>, interests, or activities (American Psychiatric Association 2013). </a:t>
            </a:r>
            <a:endParaRPr lang="en-US" dirty="0"/>
          </a:p>
        </p:txBody>
      </p:sp>
      <p:sp>
        <p:nvSpPr>
          <p:cNvPr id="41" name="Oval 40">
            <a:extLst>
              <a:ext uri="{FF2B5EF4-FFF2-40B4-BE49-F238E27FC236}">
                <a16:creationId xmlns:a16="http://schemas.microsoft.com/office/drawing/2014/main" id="{A7B99495-F43F-4D80-A44F-2CB4764EB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77008" y="5228027"/>
            <a:ext cx="1107241" cy="10772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2" name="Rectangle 10">
            <a:extLst>
              <a:ext uri="{FF2B5EF4-FFF2-40B4-BE49-F238E27FC236}">
                <a16:creationId xmlns:a16="http://schemas.microsoft.com/office/drawing/2014/main" id="{8BFD2CC2-8010-7A66-B978-38BD1E885B6B}"/>
              </a:ext>
            </a:extLst>
          </p:cNvPr>
          <p:cNvSpPr>
            <a:spLocks noChangeArrowheads="1"/>
          </p:cNvSpPr>
          <p:nvPr/>
        </p:nvSpPr>
        <p:spPr bwMode="auto">
          <a:xfrm>
            <a:off x="140599" y="5532997"/>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9">
            <a:extLst>
              <a:ext uri="{FF2B5EF4-FFF2-40B4-BE49-F238E27FC236}">
                <a16:creationId xmlns:a16="http://schemas.microsoft.com/office/drawing/2014/main" id="{D53F282E-B9D5-BB5E-945F-7BF1D6480B68}"/>
              </a:ext>
            </a:extLst>
          </p:cNvPr>
          <p:cNvSpPr>
            <a:spLocks noChangeArrowheads="1"/>
          </p:cNvSpPr>
          <p:nvPr/>
        </p:nvSpPr>
        <p:spPr bwMode="auto">
          <a:xfrm>
            <a:off x="7109962" y="5869978"/>
            <a:ext cx="4221597" cy="28144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Rectangle 8">
            <a:extLst>
              <a:ext uri="{FF2B5EF4-FFF2-40B4-BE49-F238E27FC236}">
                <a16:creationId xmlns:a16="http://schemas.microsoft.com/office/drawing/2014/main" id="{6BB25C57-33E8-8617-9C75-2736DF7CFD28}"/>
              </a:ext>
            </a:extLst>
          </p:cNvPr>
          <p:cNvSpPr>
            <a:spLocks noChangeArrowheads="1"/>
          </p:cNvSpPr>
          <p:nvPr/>
        </p:nvSpPr>
        <p:spPr bwMode="auto">
          <a:xfrm>
            <a:off x="7109962" y="5869978"/>
            <a:ext cx="4221597" cy="28144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Rectangle 7">
            <a:extLst>
              <a:ext uri="{FF2B5EF4-FFF2-40B4-BE49-F238E27FC236}">
                <a16:creationId xmlns:a16="http://schemas.microsoft.com/office/drawing/2014/main" id="{3C2512C5-ABD9-3421-C0B4-32407F90BF82}"/>
              </a:ext>
            </a:extLst>
          </p:cNvPr>
          <p:cNvSpPr>
            <a:spLocks noChangeArrowheads="1"/>
          </p:cNvSpPr>
          <p:nvPr/>
        </p:nvSpPr>
        <p:spPr bwMode="auto">
          <a:xfrm>
            <a:off x="7109962" y="5869978"/>
            <a:ext cx="4221597" cy="28144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Rectangle 6">
            <a:extLst>
              <a:ext uri="{FF2B5EF4-FFF2-40B4-BE49-F238E27FC236}">
                <a16:creationId xmlns:a16="http://schemas.microsoft.com/office/drawing/2014/main" id="{C864ECF3-9BCB-C148-5795-0E217341EBC7}"/>
              </a:ext>
            </a:extLst>
          </p:cNvPr>
          <p:cNvSpPr>
            <a:spLocks noChangeArrowheads="1"/>
          </p:cNvSpPr>
          <p:nvPr/>
        </p:nvSpPr>
        <p:spPr bwMode="auto">
          <a:xfrm>
            <a:off x="7109962" y="5869978"/>
            <a:ext cx="4221597" cy="28144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Rectangle 5">
            <a:extLst>
              <a:ext uri="{FF2B5EF4-FFF2-40B4-BE49-F238E27FC236}">
                <a16:creationId xmlns:a16="http://schemas.microsoft.com/office/drawing/2014/main" id="{725CDB40-F68F-7DC1-40AE-2AFA16744E55}"/>
              </a:ext>
            </a:extLst>
          </p:cNvPr>
          <p:cNvSpPr>
            <a:spLocks noChangeArrowheads="1"/>
          </p:cNvSpPr>
          <p:nvPr/>
        </p:nvSpPr>
        <p:spPr bwMode="auto">
          <a:xfrm>
            <a:off x="7109962" y="5869978"/>
            <a:ext cx="4221597" cy="28144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 name="Rectangle: Rounded Corners 3">
            <a:extLst>
              <a:ext uri="{FF2B5EF4-FFF2-40B4-BE49-F238E27FC236}">
                <a16:creationId xmlns:a16="http://schemas.microsoft.com/office/drawing/2014/main" id="{C331DC10-DDED-51F1-0E03-EFD00B9FF036}"/>
              </a:ext>
            </a:extLst>
          </p:cNvPr>
          <p:cNvSpPr/>
          <p:nvPr/>
        </p:nvSpPr>
        <p:spPr>
          <a:xfrm>
            <a:off x="140599" y="5551929"/>
            <a:ext cx="6828764" cy="1077204"/>
          </a:xfrm>
          <a:prstGeom prst="roundRect">
            <a:avLst>
              <a:gd name="adj" fmla="val 30640"/>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solidFill>
                <a:effectLst/>
                <a:latin typeface="Times New Roman" panose="02020603050405020304" pitchFamily="18" charset="0"/>
                <a:ea typeface="Times New Roman" panose="02020603050405020304" pitchFamily="18" charset="0"/>
              </a:rPr>
              <a:t>In Nigeria, there is paucity of information on the prevalence of ASD</a:t>
            </a:r>
            <a:r>
              <a:rPr lang="en-US" sz="2400" spc="-55" dirty="0">
                <a:solidFill>
                  <a:schemeClr val="bg1"/>
                </a:solidFill>
                <a:effectLst/>
                <a:latin typeface="Times New Roman" panose="02020603050405020304" pitchFamily="18" charset="0"/>
                <a:ea typeface="Times New Roman" panose="02020603050405020304" pitchFamily="18" charset="0"/>
              </a:rPr>
              <a:t> </a:t>
            </a:r>
            <a:r>
              <a:rPr lang="en-US" sz="2400" dirty="0">
                <a:solidFill>
                  <a:schemeClr val="bg1"/>
                </a:solidFill>
                <a:effectLst/>
                <a:latin typeface="Times New Roman" panose="02020603050405020304" pitchFamily="18" charset="0"/>
                <a:ea typeface="Times New Roman" panose="02020603050405020304" pitchFamily="18" charset="0"/>
              </a:rPr>
              <a:t>as</a:t>
            </a:r>
            <a:r>
              <a:rPr lang="en-US" sz="2400" spc="-55" dirty="0">
                <a:solidFill>
                  <a:schemeClr val="bg1"/>
                </a:solidFill>
                <a:effectLst/>
                <a:latin typeface="Times New Roman" panose="02020603050405020304" pitchFamily="18" charset="0"/>
                <a:ea typeface="Times New Roman" panose="02020603050405020304" pitchFamily="18" charset="0"/>
              </a:rPr>
              <a:t> </a:t>
            </a:r>
            <a:r>
              <a:rPr lang="en-US" sz="2400" dirty="0">
                <a:solidFill>
                  <a:schemeClr val="bg1"/>
                </a:solidFill>
                <a:effectLst/>
                <a:latin typeface="Times New Roman" panose="02020603050405020304" pitchFamily="18" charset="0"/>
                <a:ea typeface="Times New Roman" panose="02020603050405020304" pitchFamily="18" charset="0"/>
              </a:rPr>
              <a:t>research</a:t>
            </a:r>
            <a:r>
              <a:rPr lang="en-US" sz="2400" spc="-55" dirty="0">
                <a:solidFill>
                  <a:schemeClr val="bg1"/>
                </a:solidFill>
                <a:effectLst/>
                <a:latin typeface="Times New Roman" panose="02020603050405020304" pitchFamily="18" charset="0"/>
                <a:ea typeface="Times New Roman" panose="02020603050405020304" pitchFamily="18" charset="0"/>
              </a:rPr>
              <a:t> </a:t>
            </a:r>
            <a:r>
              <a:rPr lang="en-US" sz="2400" dirty="0">
                <a:solidFill>
                  <a:schemeClr val="bg1"/>
                </a:solidFill>
                <a:effectLst/>
                <a:latin typeface="Times New Roman" panose="02020603050405020304" pitchFamily="18" charset="0"/>
                <a:ea typeface="Times New Roman" panose="02020603050405020304" pitchFamily="18" charset="0"/>
              </a:rPr>
              <a:t>into</a:t>
            </a:r>
            <a:r>
              <a:rPr lang="en-US" sz="2400" spc="-55" dirty="0">
                <a:solidFill>
                  <a:schemeClr val="bg1"/>
                </a:solidFill>
                <a:effectLst/>
                <a:latin typeface="Times New Roman" panose="02020603050405020304" pitchFamily="18" charset="0"/>
                <a:ea typeface="Times New Roman" panose="02020603050405020304" pitchFamily="18" charset="0"/>
              </a:rPr>
              <a:t> </a:t>
            </a:r>
            <a:r>
              <a:rPr lang="en-US" sz="2400" dirty="0">
                <a:solidFill>
                  <a:schemeClr val="bg1"/>
                </a:solidFill>
                <a:effectLst/>
                <a:latin typeface="Times New Roman" panose="02020603050405020304" pitchFamily="18" charset="0"/>
                <a:ea typeface="Times New Roman" panose="02020603050405020304" pitchFamily="18" charset="0"/>
              </a:rPr>
              <a:t>this</a:t>
            </a:r>
            <a:r>
              <a:rPr lang="en-US" sz="2400" spc="-55" dirty="0">
                <a:solidFill>
                  <a:schemeClr val="bg1"/>
                </a:solidFill>
                <a:effectLst/>
                <a:latin typeface="Times New Roman" panose="02020603050405020304" pitchFamily="18" charset="0"/>
                <a:ea typeface="Times New Roman" panose="02020603050405020304" pitchFamily="18" charset="0"/>
              </a:rPr>
              <a:t> </a:t>
            </a:r>
            <a:r>
              <a:rPr lang="en-US" sz="2400" dirty="0">
                <a:solidFill>
                  <a:schemeClr val="bg1"/>
                </a:solidFill>
                <a:effectLst/>
                <a:latin typeface="Times New Roman" panose="02020603050405020304" pitchFamily="18" charset="0"/>
                <a:ea typeface="Times New Roman" panose="02020603050405020304" pitchFamily="18" charset="0"/>
              </a:rPr>
              <a:t>area</a:t>
            </a:r>
            <a:r>
              <a:rPr lang="en-US" sz="2400" spc="-55" dirty="0">
                <a:solidFill>
                  <a:schemeClr val="bg1"/>
                </a:solidFill>
                <a:effectLst/>
                <a:latin typeface="Times New Roman" panose="02020603050405020304" pitchFamily="18" charset="0"/>
                <a:ea typeface="Times New Roman" panose="02020603050405020304" pitchFamily="18" charset="0"/>
              </a:rPr>
              <a:t> </a:t>
            </a:r>
            <a:r>
              <a:rPr lang="en-US" sz="2400" dirty="0">
                <a:solidFill>
                  <a:schemeClr val="bg1"/>
                </a:solidFill>
                <a:effectLst/>
                <a:latin typeface="Times New Roman" panose="02020603050405020304" pitchFamily="18" charset="0"/>
                <a:ea typeface="Times New Roman" panose="02020603050405020304" pitchFamily="18" charset="0"/>
              </a:rPr>
              <a:t>has</a:t>
            </a:r>
            <a:r>
              <a:rPr lang="en-US" sz="2400" spc="-55" dirty="0">
                <a:solidFill>
                  <a:schemeClr val="bg1"/>
                </a:solidFill>
                <a:effectLst/>
                <a:latin typeface="Times New Roman" panose="02020603050405020304" pitchFamily="18" charset="0"/>
                <a:ea typeface="Times New Roman" panose="02020603050405020304" pitchFamily="18" charset="0"/>
              </a:rPr>
              <a:t> </a:t>
            </a:r>
            <a:r>
              <a:rPr lang="en-US" sz="2400" dirty="0">
                <a:solidFill>
                  <a:schemeClr val="bg1"/>
                </a:solidFill>
                <a:effectLst/>
                <a:latin typeface="Times New Roman" panose="02020603050405020304" pitchFamily="18" charset="0"/>
                <a:ea typeface="Times New Roman" panose="02020603050405020304" pitchFamily="18" charset="0"/>
              </a:rPr>
              <a:t>received little</a:t>
            </a:r>
            <a:r>
              <a:rPr lang="en-US" sz="2400" spc="-55" dirty="0">
                <a:solidFill>
                  <a:schemeClr val="bg1"/>
                </a:solidFill>
                <a:effectLst/>
                <a:latin typeface="Times New Roman" panose="02020603050405020304" pitchFamily="18" charset="0"/>
                <a:ea typeface="Times New Roman" panose="02020603050405020304" pitchFamily="18" charset="0"/>
              </a:rPr>
              <a:t> </a:t>
            </a:r>
            <a:r>
              <a:rPr lang="en-US" sz="2400" dirty="0">
                <a:solidFill>
                  <a:schemeClr val="bg1"/>
                </a:solidFill>
                <a:effectLst/>
                <a:latin typeface="Times New Roman" panose="02020603050405020304" pitchFamily="18" charset="0"/>
                <a:ea typeface="Times New Roman" panose="02020603050405020304" pitchFamily="18" charset="0"/>
              </a:rPr>
              <a:t>attention</a:t>
            </a:r>
            <a:endParaRPr lang="en-GB" sz="2400" dirty="0">
              <a:solidFill>
                <a:schemeClr val="bg1"/>
              </a:solidFill>
            </a:endParaRPr>
          </a:p>
        </p:txBody>
      </p:sp>
    </p:spTree>
    <p:extLst>
      <p:ext uri="{BB962C8B-B14F-4D97-AF65-F5344CB8AC3E}">
        <p14:creationId xmlns:p14="http://schemas.microsoft.com/office/powerpoint/2010/main" val="110107455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0D71543-B6DD-9D18-95CF-47AAA27D1291}"/>
              </a:ext>
            </a:extLst>
          </p:cNvPr>
          <p:cNvSpPr txBox="1"/>
          <p:nvPr/>
        </p:nvSpPr>
        <p:spPr>
          <a:xfrm>
            <a:off x="128337" y="352926"/>
            <a:ext cx="7299158" cy="3874394"/>
          </a:xfrm>
          <a:prstGeom prst="rect">
            <a:avLst/>
          </a:prstGeom>
          <a:noFill/>
        </p:spPr>
        <p:txBody>
          <a:bodyPr wrap="square">
            <a:spAutoFit/>
          </a:bodyPr>
          <a:lstStyle/>
          <a:p>
            <a:pPr marL="269240" marR="236855" algn="just">
              <a:lnSpc>
                <a:spcPct val="96000"/>
              </a:lnSpc>
              <a:spcAft>
                <a:spcPts val="0"/>
              </a:spcAft>
            </a:pPr>
            <a:r>
              <a:rPr lang="en-US" sz="2800" dirty="0">
                <a:solidFill>
                  <a:srgbClr val="231F20"/>
                </a:solidFill>
                <a:effectLst/>
                <a:latin typeface="Times New Roman" panose="02020603050405020304" pitchFamily="18" charset="0"/>
                <a:ea typeface="Times New Roman" panose="02020603050405020304" pitchFamily="18" charset="0"/>
              </a:rPr>
              <a:t>Ag. Vice Chancellor sir, </a:t>
            </a:r>
            <a:r>
              <a:rPr lang="en-US" sz="3200" dirty="0">
                <a:solidFill>
                  <a:srgbClr val="231F20"/>
                </a:solidFill>
                <a:effectLst/>
                <a:latin typeface="Times New Roman" panose="02020603050405020304" pitchFamily="18" charset="0"/>
                <a:ea typeface="Times New Roman" panose="02020603050405020304" pitchFamily="18" charset="0"/>
              </a:rPr>
              <a:t>in</a:t>
            </a:r>
            <a:r>
              <a:rPr lang="en-US" sz="3200" spc="-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lieu</a:t>
            </a:r>
            <a:r>
              <a:rPr lang="en-US" sz="3200" spc="-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of</a:t>
            </a:r>
            <a:r>
              <a:rPr lang="en-US" sz="3200" spc="-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the</a:t>
            </a:r>
            <a:r>
              <a:rPr lang="en-US" sz="3200" spc="-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above,</a:t>
            </a:r>
            <a:r>
              <a:rPr lang="en-US" sz="3200" spc="-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Dada</a:t>
            </a:r>
            <a:r>
              <a:rPr lang="en-US" sz="3200" spc="-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and</a:t>
            </a:r>
            <a:r>
              <a:rPr lang="en-US" sz="3200" spc="-5" dirty="0">
                <a:solidFill>
                  <a:srgbClr val="231F20"/>
                </a:solidFill>
                <a:effectLst/>
                <a:latin typeface="Times New Roman" panose="02020603050405020304" pitchFamily="18" charset="0"/>
                <a:ea typeface="Times New Roman" panose="02020603050405020304" pitchFamily="18" charset="0"/>
              </a:rPr>
              <a:t> </a:t>
            </a:r>
            <a:r>
              <a:rPr lang="en-US" sz="3200" dirty="0" err="1">
                <a:solidFill>
                  <a:srgbClr val="231F20"/>
                </a:solidFill>
                <a:effectLst/>
                <a:latin typeface="Times New Roman" panose="02020603050405020304" pitchFamily="18" charset="0"/>
                <a:ea typeface="Times New Roman" panose="02020603050405020304" pitchFamily="18" charset="0"/>
              </a:rPr>
              <a:t>Sangobiyi</a:t>
            </a:r>
            <a:r>
              <a:rPr lang="en-US" sz="3200"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(2015)</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evaluated</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the</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level</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of</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awareness</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and</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knowledge</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of</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teachers </a:t>
            </a:r>
            <a:r>
              <a:rPr lang="en-US" sz="3200" dirty="0">
                <a:solidFill>
                  <a:srgbClr val="231F20"/>
                </a:solidFill>
                <a:effectLst/>
                <a:latin typeface="Times New Roman" panose="02020603050405020304" pitchFamily="18" charset="0"/>
                <a:ea typeface="Times New Roman" panose="02020603050405020304" pitchFamily="18" charset="0"/>
              </a:rPr>
              <a:t>about ASD in schools in </a:t>
            </a:r>
            <a:r>
              <a:rPr lang="en-US" sz="3200" dirty="0" err="1">
                <a:solidFill>
                  <a:srgbClr val="231F20"/>
                </a:solidFill>
                <a:effectLst/>
                <a:latin typeface="Times New Roman" panose="02020603050405020304" pitchFamily="18" charset="0"/>
                <a:ea typeface="Times New Roman" panose="02020603050405020304" pitchFamily="18" charset="0"/>
              </a:rPr>
              <a:t>Kwara</a:t>
            </a:r>
            <a:r>
              <a:rPr lang="en-US" sz="3200" dirty="0">
                <a:solidFill>
                  <a:srgbClr val="231F20"/>
                </a:solidFill>
                <a:effectLst/>
                <a:latin typeface="Times New Roman" panose="02020603050405020304" pitchFamily="18" charset="0"/>
                <a:ea typeface="Times New Roman" panose="02020603050405020304" pitchFamily="18" charset="0"/>
              </a:rPr>
              <a:t> State. One hundred and twenty teachers (120) were randomly selected across ten (10) public schools</a:t>
            </a:r>
            <a:r>
              <a:rPr lang="en-US" sz="3200" spc="-1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in</a:t>
            </a:r>
            <a:r>
              <a:rPr lang="en-US" sz="3200" spc="-1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Ilorin</a:t>
            </a:r>
            <a:r>
              <a:rPr lang="en-US" sz="3200" spc="-1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Metropolis</a:t>
            </a:r>
            <a:r>
              <a:rPr lang="en-US" sz="1800" dirty="0">
                <a:solidFill>
                  <a:srgbClr val="231F20"/>
                </a:solidFill>
                <a:effectLst/>
                <a:latin typeface="Times New Roman" panose="02020603050405020304" pitchFamily="18" charset="0"/>
                <a:ea typeface="Times New Roman" panose="02020603050405020304" pitchFamily="18" charset="0"/>
              </a:rPr>
              <a:t>.</a:t>
            </a:r>
            <a:endParaRPr lang="en-GB" sz="1800" dirty="0">
              <a:effectLst/>
              <a:latin typeface="Times New Roman" panose="02020603050405020304" pitchFamily="18" charset="0"/>
              <a:ea typeface="Times New Roman" panose="02020603050405020304" pitchFamily="18" charset="0"/>
            </a:endParaRPr>
          </a:p>
        </p:txBody>
      </p:sp>
      <p:pic>
        <p:nvPicPr>
          <p:cNvPr id="4" name="Picture 4" descr="A person wearing a hat&#10;&#10;Description automatically generated">
            <a:extLst>
              <a:ext uri="{FF2B5EF4-FFF2-40B4-BE49-F238E27FC236}">
                <a16:creationId xmlns:a16="http://schemas.microsoft.com/office/drawing/2014/main" id="{4D686C2A-5880-6D03-1663-3881F484C2F3}"/>
              </a:ext>
            </a:extLst>
          </p:cNvPr>
          <p:cNvPicPr>
            <a:picLocks noChangeAspect="1"/>
          </p:cNvPicPr>
          <p:nvPr/>
        </p:nvPicPr>
        <p:blipFill>
          <a:blip r:embed="rId2"/>
          <a:stretch>
            <a:fillRect/>
          </a:stretch>
        </p:blipFill>
        <p:spPr>
          <a:xfrm>
            <a:off x="7908758" y="211017"/>
            <a:ext cx="4283238" cy="4595766"/>
          </a:xfrm>
          <a:prstGeom prst="rect">
            <a:avLst/>
          </a:prstGeom>
          <a:noFill/>
          <a:ln w="190496" cap="rnd">
            <a:solidFill>
              <a:srgbClr val="F8DAE8"/>
            </a:solidFill>
            <a:prstDash val="solid"/>
          </a:ln>
          <a:effectLst>
            <a:outerShdw dir="16200000" algn="tl">
              <a:srgbClr val="000000"/>
            </a:outerShdw>
          </a:effectLst>
        </p:spPr>
      </p:pic>
    </p:spTree>
    <p:extLst>
      <p:ext uri="{BB962C8B-B14F-4D97-AF65-F5344CB8AC3E}">
        <p14:creationId xmlns:p14="http://schemas.microsoft.com/office/powerpoint/2010/main" val="349455461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D2C6521-AAF7-6539-EEF6-3AF5860064ED}"/>
              </a:ext>
            </a:extLst>
          </p:cNvPr>
          <p:cNvSpPr txBox="1"/>
          <p:nvPr/>
        </p:nvSpPr>
        <p:spPr>
          <a:xfrm>
            <a:off x="208547" y="292574"/>
            <a:ext cx="10684043" cy="6045694"/>
          </a:xfrm>
          <a:prstGeom prst="rect">
            <a:avLst/>
          </a:prstGeom>
          <a:noFill/>
        </p:spPr>
        <p:txBody>
          <a:bodyPr wrap="square">
            <a:spAutoFit/>
          </a:bodyPr>
          <a:lstStyle/>
          <a:p>
            <a:pPr marL="308610" marR="258445" algn="just">
              <a:lnSpc>
                <a:spcPct val="95000"/>
              </a:lnSpc>
              <a:spcBef>
                <a:spcPts val="5"/>
              </a:spcBef>
              <a:spcAft>
                <a:spcPts val="0"/>
              </a:spcAft>
            </a:pPr>
            <a:r>
              <a:rPr lang="en-US" sz="2400" dirty="0">
                <a:solidFill>
                  <a:srgbClr val="231F20"/>
                </a:solidFill>
                <a:effectLst/>
                <a:latin typeface="Times New Roman" panose="02020603050405020304" pitchFamily="18" charset="0"/>
                <a:ea typeface="Times New Roman" panose="02020603050405020304" pitchFamily="18" charset="0"/>
              </a:rPr>
              <a:t>Our study on the</a:t>
            </a:r>
            <a:r>
              <a:rPr lang="en-US" sz="2400" spc="-1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Teachers' Knowledge of and</a:t>
            </a:r>
            <a:r>
              <a:rPr lang="en-US" sz="2400" spc="-5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Attitude towards Autism Spectrum Disorder (ASD) among Primary School Children in Ilorin Metropolis revealed that majority (65.0%) of respondents do not have the knowledge of autism spectrum disorder (Table 3; Dada &amp; </a:t>
            </a:r>
            <a:r>
              <a:rPr lang="en-US" sz="2400" dirty="0" err="1">
                <a:solidFill>
                  <a:srgbClr val="231F20"/>
                </a:solidFill>
                <a:effectLst/>
                <a:latin typeface="Times New Roman" panose="02020603050405020304" pitchFamily="18" charset="0"/>
                <a:ea typeface="Times New Roman" panose="02020603050405020304" pitchFamily="18" charset="0"/>
              </a:rPr>
              <a:t>Sangobiyi</a:t>
            </a:r>
            <a:r>
              <a:rPr lang="en-US" sz="2400" dirty="0">
                <a:solidFill>
                  <a:srgbClr val="231F20"/>
                </a:solidFill>
                <a:effectLst/>
                <a:latin typeface="Times New Roman" panose="02020603050405020304" pitchFamily="18" charset="0"/>
                <a:ea typeface="Times New Roman" panose="02020603050405020304" pitchFamily="18" charset="0"/>
              </a:rPr>
              <a:t>, 2015). Furthermore, majority of the teachers have not received specific trainings on the diagnosis and nature of autism.</a:t>
            </a:r>
            <a:endParaRPr lang="en-GB" sz="2400" dirty="0">
              <a:effectLst/>
              <a:latin typeface="Times New Roman" panose="02020603050405020304" pitchFamily="18" charset="0"/>
              <a:ea typeface="Times New Roman" panose="02020603050405020304" pitchFamily="18" charset="0"/>
            </a:endParaRPr>
          </a:p>
          <a:p>
            <a:pPr marL="308610" algn="just"/>
            <a:r>
              <a:rPr lang="en-US" sz="2400" dirty="0">
                <a:solidFill>
                  <a:srgbClr val="231F20"/>
                </a:solidFill>
                <a:effectLst/>
                <a:latin typeface="Times New Roman" panose="02020603050405020304" pitchFamily="18" charset="0"/>
                <a:ea typeface="Times New Roman" panose="02020603050405020304" pitchFamily="18" charset="0"/>
              </a:rPr>
              <a:t>We</a:t>
            </a:r>
            <a:r>
              <a:rPr lang="en-US" sz="2400" spc="-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also</a:t>
            </a:r>
            <a:r>
              <a:rPr lang="en-US" sz="2400" spc="-7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found</a:t>
            </a:r>
            <a:r>
              <a:rPr lang="en-US" sz="2400" spc="-7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that</a:t>
            </a:r>
            <a:r>
              <a:rPr lang="en-US" sz="2400" spc="-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the</a:t>
            </a:r>
            <a:r>
              <a:rPr lang="en-US" sz="2400" spc="-7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rate</a:t>
            </a:r>
            <a:r>
              <a:rPr lang="en-US" sz="2400" spc="-7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and</a:t>
            </a:r>
            <a:r>
              <a:rPr lang="en-US" sz="2400" spc="-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level</a:t>
            </a:r>
            <a:r>
              <a:rPr lang="en-US" sz="2400" spc="-7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of</a:t>
            </a:r>
            <a:r>
              <a:rPr lang="en-US" sz="2400" spc="-7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belief</a:t>
            </a:r>
            <a:r>
              <a:rPr lang="en-US" sz="2400" spc="-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about</a:t>
            </a:r>
            <a:r>
              <a:rPr lang="en-US" sz="2400" spc="-7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ASD</a:t>
            </a:r>
            <a:r>
              <a:rPr lang="en-US" sz="2400" spc="-70"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among</a:t>
            </a:r>
            <a:r>
              <a:rPr lang="en-GB" sz="2400" dirty="0">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teachers</a:t>
            </a:r>
            <a:r>
              <a:rPr lang="en-US" sz="2400" spc="-90"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varies</a:t>
            </a:r>
            <a:r>
              <a:rPr lang="en-US" sz="2400" spc="-90"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with</a:t>
            </a:r>
            <a:r>
              <a:rPr lang="en-US" sz="2400" spc="-90"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different</a:t>
            </a:r>
            <a:r>
              <a:rPr lang="en-US" sz="2400" spc="-90"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opinions</a:t>
            </a:r>
            <a:r>
              <a:rPr lang="en-US" sz="2400" spc="-90" dirty="0">
                <a:solidFill>
                  <a:srgbClr val="231F20"/>
                </a:solidFill>
                <a:effectLst/>
                <a:latin typeface="Times New Roman" panose="02020603050405020304" pitchFamily="18" charset="0"/>
                <a:ea typeface="Times New Roman" panose="02020603050405020304" pitchFamily="18" charset="0"/>
              </a:rPr>
              <a:t> </a:t>
            </a:r>
            <a:r>
              <a:rPr lang="en-US" sz="2400" spc="-20" dirty="0">
                <a:solidFill>
                  <a:srgbClr val="231F20"/>
                </a:solidFill>
                <a:effectLst/>
                <a:latin typeface="Times New Roman" panose="02020603050405020304" pitchFamily="18" charset="0"/>
                <a:ea typeface="Times New Roman" panose="02020603050405020304" pitchFamily="18" charset="0"/>
              </a:rPr>
              <a:t>viz:</a:t>
            </a:r>
            <a:endParaRPr lang="en-US" sz="2400" spc="-20" dirty="0">
              <a:solidFill>
                <a:srgbClr val="231F20"/>
              </a:solidFill>
              <a:latin typeface="Times New Roman" panose="02020603050405020304" pitchFamily="18" charset="0"/>
              <a:ea typeface="Times New Roman" panose="02020603050405020304" pitchFamily="18" charset="0"/>
            </a:endParaRPr>
          </a:p>
          <a:p>
            <a:pPr marL="308610" algn="just"/>
            <a:endParaRPr lang="en-US" sz="2400" spc="-20" dirty="0">
              <a:solidFill>
                <a:srgbClr val="231F20"/>
              </a:solidFill>
              <a:effectLst/>
              <a:latin typeface="Times New Roman" panose="02020603050405020304" pitchFamily="18" charset="0"/>
              <a:ea typeface="Times New Roman" panose="02020603050405020304" pitchFamily="18" charset="0"/>
            </a:endParaRPr>
          </a:p>
          <a:p>
            <a:pPr marR="241300" lvl="0" algn="just">
              <a:lnSpc>
                <a:spcPct val="96000"/>
              </a:lnSpc>
              <a:spcBef>
                <a:spcPts val="15"/>
              </a:spcBef>
              <a:spcAft>
                <a:spcPts val="0"/>
              </a:spcAft>
              <a:buClr>
                <a:srgbClr val="231F20"/>
              </a:buClr>
              <a:buSzPts val="1100"/>
              <a:tabLst>
                <a:tab pos="754380" algn="l"/>
                <a:tab pos="759460" algn="l"/>
              </a:tabLst>
            </a:pPr>
            <a:r>
              <a:rPr lang="en-US" sz="2400" dirty="0">
                <a:solidFill>
                  <a:srgbClr val="231F20"/>
                </a:solidFill>
                <a:latin typeface="Times New Roman" panose="02020603050405020304" pitchFamily="18" charset="0"/>
              </a:rPr>
              <a:t>That the child with ASD </a:t>
            </a:r>
          </a:p>
          <a:p>
            <a:pPr marL="342900" marR="241300" lvl="0" indent="-342900" algn="just">
              <a:lnSpc>
                <a:spcPct val="96000"/>
              </a:lnSpc>
              <a:spcBef>
                <a:spcPts val="15"/>
              </a:spcBef>
              <a:spcAft>
                <a:spcPts val="0"/>
              </a:spcAft>
              <a:buClr>
                <a:srgbClr val="231F20"/>
              </a:buClr>
              <a:buSzPts val="1100"/>
              <a:buFont typeface="Arial" panose="020B0604020202020204" pitchFamily="34" charset="0"/>
              <a:buChar char="•"/>
              <a:tabLst>
                <a:tab pos="754380" algn="l"/>
                <a:tab pos="759460" algn="l"/>
              </a:tabLst>
            </a:pPr>
            <a:r>
              <a:rPr lang="en-US" sz="2400" dirty="0">
                <a:solidFill>
                  <a:srgbClr val="231F20"/>
                </a:solidFill>
                <a:latin typeface="Times New Roman" panose="02020603050405020304" pitchFamily="18" charset="0"/>
              </a:rPr>
              <a:t>intentionally creates problems and they could help lessen the triggers to these </a:t>
            </a:r>
            <a:r>
              <a:rPr lang="en-US" sz="2400" dirty="0" err="1">
                <a:solidFill>
                  <a:srgbClr val="231F20"/>
                </a:solidFill>
                <a:latin typeface="Times New Roman" panose="02020603050405020304" pitchFamily="18" charset="0"/>
              </a:rPr>
              <a:t>behaviour</a:t>
            </a:r>
            <a:endParaRPr lang="en-GB" sz="2400" dirty="0">
              <a:solidFill>
                <a:srgbClr val="231F20"/>
              </a:solidFill>
              <a:latin typeface="Times New Roman" panose="02020603050405020304" pitchFamily="18" charset="0"/>
            </a:endParaRPr>
          </a:p>
          <a:p>
            <a:pPr marL="342900" marR="241300" lvl="0" indent="-342900" algn="just">
              <a:lnSpc>
                <a:spcPct val="96000"/>
              </a:lnSpc>
              <a:spcBef>
                <a:spcPts val="15"/>
              </a:spcBef>
              <a:spcAft>
                <a:spcPts val="0"/>
              </a:spcAft>
              <a:buClr>
                <a:srgbClr val="231F20"/>
              </a:buClr>
              <a:buSzPts val="1100"/>
              <a:buFont typeface="Arial" panose="020B0604020202020204" pitchFamily="34" charset="0"/>
              <a:buChar char="•"/>
              <a:tabLst>
                <a:tab pos="754380" algn="l"/>
                <a:tab pos="759460" algn="l"/>
              </a:tabLst>
            </a:pPr>
            <a:r>
              <a:rPr lang="en-US" sz="2400" dirty="0">
                <a:solidFill>
                  <a:srgbClr val="231F20"/>
                </a:solidFill>
                <a:latin typeface="Times New Roman" panose="02020603050405020304" pitchFamily="18" charset="0"/>
              </a:rPr>
              <a:t>is responsible for his or her </a:t>
            </a:r>
            <a:r>
              <a:rPr lang="en-US" sz="2400" dirty="0" err="1">
                <a:solidFill>
                  <a:srgbClr val="231F20"/>
                </a:solidFill>
                <a:latin typeface="Times New Roman" panose="02020603050405020304" pitchFamily="18" charset="0"/>
              </a:rPr>
              <a:t>behaviour</a:t>
            </a:r>
            <a:r>
              <a:rPr lang="en-US" sz="2400" dirty="0">
                <a:solidFill>
                  <a:srgbClr val="231F20"/>
                </a:solidFill>
                <a:latin typeface="Times New Roman" panose="02020603050405020304" pitchFamily="18" charset="0"/>
              </a:rPr>
              <a:t> and think that the child could be upset by the smallest things and</a:t>
            </a:r>
            <a:endParaRPr lang="en-GB" sz="2400" dirty="0">
              <a:solidFill>
                <a:srgbClr val="231F20"/>
              </a:solidFill>
              <a:latin typeface="Times New Roman" panose="02020603050405020304" pitchFamily="18" charset="0"/>
            </a:endParaRPr>
          </a:p>
          <a:p>
            <a:pPr marL="342900" marR="241300" lvl="0" indent="-342900" algn="just">
              <a:lnSpc>
                <a:spcPct val="96000"/>
              </a:lnSpc>
              <a:spcBef>
                <a:spcPts val="10"/>
              </a:spcBef>
              <a:spcAft>
                <a:spcPts val="0"/>
              </a:spcAft>
              <a:buClr>
                <a:srgbClr val="231F20"/>
              </a:buClr>
              <a:buSzPts val="1100"/>
              <a:buFont typeface="Arial" panose="020B0604020202020204" pitchFamily="34" charset="0"/>
              <a:buChar char="•"/>
              <a:tabLst>
                <a:tab pos="741680" algn="l"/>
                <a:tab pos="753745" algn="l"/>
              </a:tabLst>
            </a:pPr>
            <a:r>
              <a:rPr lang="en-US" sz="2400" dirty="0">
                <a:solidFill>
                  <a:srgbClr val="231F20"/>
                </a:solidFill>
                <a:latin typeface="Times New Roman" panose="02020603050405020304" pitchFamily="18" charset="0"/>
              </a:rPr>
              <a:t>needs increased counseling and help from experts and that the environment could be changed to lessen the </a:t>
            </a:r>
            <a:r>
              <a:rPr lang="en-US" sz="2400" dirty="0" err="1">
                <a:solidFill>
                  <a:srgbClr val="231F20"/>
                </a:solidFill>
                <a:latin typeface="Times New Roman" panose="02020603050405020304" pitchFamily="18" charset="0"/>
              </a:rPr>
              <a:t>behaviour</a:t>
            </a:r>
            <a:r>
              <a:rPr lang="en-US" sz="2400" dirty="0">
                <a:solidFill>
                  <a:srgbClr val="231F20"/>
                </a:solidFill>
                <a:latin typeface="Times New Roman" panose="02020603050405020304" pitchFamily="18" charset="0"/>
              </a:rPr>
              <a:t> (Dada &amp;</a:t>
            </a:r>
            <a:r>
              <a:rPr lang="en-US" sz="2400" dirty="0" err="1">
                <a:solidFill>
                  <a:srgbClr val="231F20"/>
                </a:solidFill>
                <a:latin typeface="Times New Roman" panose="02020603050405020304" pitchFamily="18" charset="0"/>
              </a:rPr>
              <a:t>Sangobiyi</a:t>
            </a:r>
            <a:r>
              <a:rPr lang="en-US" sz="2400" dirty="0">
                <a:solidFill>
                  <a:srgbClr val="231F20"/>
                </a:solidFill>
                <a:latin typeface="Times New Roman" panose="02020603050405020304" pitchFamily="18" charset="0"/>
              </a:rPr>
              <a:t>, 2015).</a:t>
            </a:r>
            <a:endParaRPr lang="en-GB" sz="2400" dirty="0">
              <a:solidFill>
                <a:srgbClr val="231F20"/>
              </a:solidFill>
              <a:latin typeface="Times New Roman" panose="02020603050405020304" pitchFamily="18" charset="0"/>
            </a:endParaRPr>
          </a:p>
          <a:p>
            <a:pPr marL="297815" algn="just">
              <a:lnSpc>
                <a:spcPts val="1360"/>
              </a:lnSpc>
              <a:spcBef>
                <a:spcPts val="355"/>
              </a:spcBef>
              <a:spcAft>
                <a:spcPts val="0"/>
              </a:spcAft>
            </a:pPr>
            <a:endParaRPr lang="en-GB" sz="2400" dirty="0">
              <a:effectLst/>
              <a:latin typeface="Times New Roman" panose="02020603050405020304" pitchFamily="18" charset="0"/>
              <a:ea typeface="Times New Roman" panose="02020603050405020304" pitchFamily="18" charset="0"/>
            </a:endParaRPr>
          </a:p>
        </p:txBody>
      </p:sp>
      <p:sp>
        <p:nvSpPr>
          <p:cNvPr id="6" name="Rectangle 5">
            <a:extLst>
              <a:ext uri="{FF2B5EF4-FFF2-40B4-BE49-F238E27FC236}">
                <a16:creationId xmlns:a16="http://schemas.microsoft.com/office/drawing/2014/main" id="{17BDB272-45E0-A2C9-43C7-42BC1A65D4DD}"/>
              </a:ext>
            </a:extLst>
          </p:cNvPr>
          <p:cNvSpPr/>
          <p:nvPr/>
        </p:nvSpPr>
        <p:spPr>
          <a:xfrm>
            <a:off x="11020926" y="0"/>
            <a:ext cx="1171074" cy="67056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1504111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8" name="Rectangle 37">
            <a:extLst>
              <a:ext uri="{FF2B5EF4-FFF2-40B4-BE49-F238E27FC236}">
                <a16:creationId xmlns:a16="http://schemas.microsoft.com/office/drawing/2014/main" id="{22F15A2D-2324-487D-A02A-BF46C5C580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reeform: Shape 39">
            <a:extLst>
              <a:ext uri="{FF2B5EF4-FFF2-40B4-BE49-F238E27FC236}">
                <a16:creationId xmlns:a16="http://schemas.microsoft.com/office/drawing/2014/main" id="{17A7F34E-D418-47E2-9F86-2C45BBC312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732" y="321733"/>
            <a:ext cx="11546828" cy="6214534"/>
          </a:xfrm>
          <a:custGeom>
            <a:avLst/>
            <a:gdLst>
              <a:gd name="connsiteX0" fmla="*/ 0 w 11546828"/>
              <a:gd name="connsiteY0" fmla="*/ 0 h 6214534"/>
              <a:gd name="connsiteX1" fmla="*/ 7965430 w 11546828"/>
              <a:gd name="connsiteY1" fmla="*/ 0 h 6214534"/>
              <a:gd name="connsiteX2" fmla="*/ 7965430 w 11546828"/>
              <a:gd name="connsiteY2" fmla="*/ 1786 h 6214534"/>
              <a:gd name="connsiteX3" fmla="*/ 11546828 w 11546828"/>
              <a:gd name="connsiteY3" fmla="*/ 1786 h 6214534"/>
              <a:gd name="connsiteX4" fmla="*/ 11546828 w 11546828"/>
              <a:gd name="connsiteY4" fmla="*/ 2866740 h 6214534"/>
              <a:gd name="connsiteX5" fmla="*/ 11225095 w 11546828"/>
              <a:gd name="connsiteY5" fmla="*/ 3179536 h 6214534"/>
              <a:gd name="connsiteX6" fmla="*/ 11225095 w 11546828"/>
              <a:gd name="connsiteY6" fmla="*/ 301542 h 6214534"/>
              <a:gd name="connsiteX7" fmla="*/ 320042 w 11546828"/>
              <a:gd name="connsiteY7" fmla="*/ 301542 h 6214534"/>
              <a:gd name="connsiteX8" fmla="*/ 320042 w 11546828"/>
              <a:gd name="connsiteY8" fmla="*/ 5909424 h 6214534"/>
              <a:gd name="connsiteX9" fmla="*/ 8417210 w 11546828"/>
              <a:gd name="connsiteY9" fmla="*/ 5909424 h 6214534"/>
              <a:gd name="connsiteX10" fmla="*/ 8103383 w 11546828"/>
              <a:gd name="connsiteY10" fmla="*/ 6214534 h 6214534"/>
              <a:gd name="connsiteX11" fmla="*/ 7222929 w 11546828"/>
              <a:gd name="connsiteY11" fmla="*/ 6214534 h 6214534"/>
              <a:gd name="connsiteX12" fmla="*/ 7222929 w 11546828"/>
              <a:gd name="connsiteY12" fmla="*/ 6212748 h 6214534"/>
              <a:gd name="connsiteX13" fmla="*/ 0 w 11546828"/>
              <a:gd name="connsiteY13" fmla="*/ 6212748 h 6214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546828" h="6214534">
                <a:moveTo>
                  <a:pt x="0" y="0"/>
                </a:moveTo>
                <a:lnTo>
                  <a:pt x="7965430" y="0"/>
                </a:lnTo>
                <a:lnTo>
                  <a:pt x="7965430" y="1786"/>
                </a:lnTo>
                <a:lnTo>
                  <a:pt x="11546828" y="1786"/>
                </a:lnTo>
                <a:lnTo>
                  <a:pt x="11546828" y="2866740"/>
                </a:lnTo>
                <a:lnTo>
                  <a:pt x="11225095" y="3179536"/>
                </a:lnTo>
                <a:lnTo>
                  <a:pt x="11225095" y="301542"/>
                </a:lnTo>
                <a:lnTo>
                  <a:pt x="320042" y="301542"/>
                </a:lnTo>
                <a:lnTo>
                  <a:pt x="320042" y="5909424"/>
                </a:lnTo>
                <a:lnTo>
                  <a:pt x="8417210" y="5909424"/>
                </a:lnTo>
                <a:lnTo>
                  <a:pt x="8103383" y="6214534"/>
                </a:lnTo>
                <a:lnTo>
                  <a:pt x="7222929" y="6214534"/>
                </a:lnTo>
                <a:lnTo>
                  <a:pt x="7222929" y="6212748"/>
                </a:lnTo>
                <a:lnTo>
                  <a:pt x="0" y="6212748"/>
                </a:lnTo>
                <a:close/>
              </a:path>
            </a:pathLst>
          </a:custGeom>
          <a:solidFill>
            <a:schemeClr val="tx1">
              <a:lumMod val="50000"/>
              <a:lumOff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2" name="Right Triangle 41">
            <a:extLst>
              <a:ext uri="{FF2B5EF4-FFF2-40B4-BE49-F238E27FC236}">
                <a16:creationId xmlns:a16="http://schemas.microsoft.com/office/drawing/2014/main" id="{2AEAFA59-923A-4F54-8B49-44C970BCC3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a:extLst>
              <a:ext uri="{FF2B5EF4-FFF2-40B4-BE49-F238E27FC236}">
                <a16:creationId xmlns:a16="http://schemas.microsoft.com/office/drawing/2014/main" id="{FFDFBE8E-F616-D640-5F7E-7EB863E2A02C}"/>
              </a:ext>
            </a:extLst>
          </p:cNvPr>
          <p:cNvSpPr/>
          <p:nvPr/>
        </p:nvSpPr>
        <p:spPr>
          <a:xfrm>
            <a:off x="303796" y="464427"/>
            <a:ext cx="6275693" cy="974731"/>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r>
              <a:rPr lang="en-US" b="1" dirty="0"/>
              <a:t>The Need for Adaptive Physical and Health Education to Promote Inclusive Education among Pupils with Intellectual Disability (Dada &amp; Olaniyan, 2019)</a:t>
            </a:r>
            <a:endParaRPr lang="en-US" b="1"/>
          </a:p>
        </p:txBody>
      </p:sp>
      <p:sp>
        <p:nvSpPr>
          <p:cNvPr id="12" name="Rectangle 10">
            <a:extLst>
              <a:ext uri="{FF2B5EF4-FFF2-40B4-BE49-F238E27FC236}">
                <a16:creationId xmlns:a16="http://schemas.microsoft.com/office/drawing/2014/main" id="{8BFD2CC2-8010-7A66-B978-38BD1E885B6B}"/>
              </a:ext>
            </a:extLst>
          </p:cNvPr>
          <p:cNvSpPr>
            <a:spLocks noChangeArrowheads="1"/>
          </p:cNvSpPr>
          <p:nvPr/>
        </p:nvSpPr>
        <p:spPr bwMode="auto">
          <a:xfrm>
            <a:off x="109396" y="712460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9">
            <a:extLst>
              <a:ext uri="{FF2B5EF4-FFF2-40B4-BE49-F238E27FC236}">
                <a16:creationId xmlns:a16="http://schemas.microsoft.com/office/drawing/2014/main" id="{D53F282E-B9D5-BB5E-945F-7BF1D6480B68}"/>
              </a:ext>
            </a:extLst>
          </p:cNvPr>
          <p:cNvSpPr>
            <a:spLocks noChangeArrowheads="1"/>
          </p:cNvSpPr>
          <p:nvPr/>
        </p:nvSpPr>
        <p:spPr bwMode="auto">
          <a:xfrm>
            <a:off x="3585083" y="4238628"/>
            <a:ext cx="31510" cy="210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Rectangle 8">
            <a:extLst>
              <a:ext uri="{FF2B5EF4-FFF2-40B4-BE49-F238E27FC236}">
                <a16:creationId xmlns:a16="http://schemas.microsoft.com/office/drawing/2014/main" id="{6BB25C57-33E8-8617-9C75-2736DF7CFD28}"/>
              </a:ext>
            </a:extLst>
          </p:cNvPr>
          <p:cNvSpPr>
            <a:spLocks noChangeArrowheads="1"/>
          </p:cNvSpPr>
          <p:nvPr/>
        </p:nvSpPr>
        <p:spPr bwMode="auto">
          <a:xfrm>
            <a:off x="3585083" y="4238628"/>
            <a:ext cx="31510" cy="210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Rectangle 7">
            <a:extLst>
              <a:ext uri="{FF2B5EF4-FFF2-40B4-BE49-F238E27FC236}">
                <a16:creationId xmlns:a16="http://schemas.microsoft.com/office/drawing/2014/main" id="{3C2512C5-ABD9-3421-C0B4-32407F90BF82}"/>
              </a:ext>
            </a:extLst>
          </p:cNvPr>
          <p:cNvSpPr>
            <a:spLocks noChangeArrowheads="1"/>
          </p:cNvSpPr>
          <p:nvPr/>
        </p:nvSpPr>
        <p:spPr bwMode="auto">
          <a:xfrm>
            <a:off x="3585083" y="4238628"/>
            <a:ext cx="31510" cy="210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Rectangle 6">
            <a:extLst>
              <a:ext uri="{FF2B5EF4-FFF2-40B4-BE49-F238E27FC236}">
                <a16:creationId xmlns:a16="http://schemas.microsoft.com/office/drawing/2014/main" id="{C864ECF3-9BCB-C148-5795-0E217341EBC7}"/>
              </a:ext>
            </a:extLst>
          </p:cNvPr>
          <p:cNvSpPr>
            <a:spLocks noChangeArrowheads="1"/>
          </p:cNvSpPr>
          <p:nvPr/>
        </p:nvSpPr>
        <p:spPr bwMode="auto">
          <a:xfrm>
            <a:off x="3585083" y="4238628"/>
            <a:ext cx="31510" cy="210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Rectangle 5">
            <a:extLst>
              <a:ext uri="{FF2B5EF4-FFF2-40B4-BE49-F238E27FC236}">
                <a16:creationId xmlns:a16="http://schemas.microsoft.com/office/drawing/2014/main" id="{725CDB40-F68F-7DC1-40AE-2AFA16744E55}"/>
              </a:ext>
            </a:extLst>
          </p:cNvPr>
          <p:cNvSpPr>
            <a:spLocks noChangeArrowheads="1"/>
          </p:cNvSpPr>
          <p:nvPr/>
        </p:nvSpPr>
        <p:spPr bwMode="auto">
          <a:xfrm>
            <a:off x="3585083" y="4238628"/>
            <a:ext cx="31510" cy="210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2" name="Picture 21" descr="A group of people running on a field&#10;&#10;Description automatically generated">
            <a:extLst>
              <a:ext uri="{FF2B5EF4-FFF2-40B4-BE49-F238E27FC236}">
                <a16:creationId xmlns:a16="http://schemas.microsoft.com/office/drawing/2014/main" id="{CAD7E00A-60BF-E024-C75C-5F6D1BD711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68" y="1721954"/>
            <a:ext cx="3713792" cy="2555782"/>
          </a:xfrm>
          <a:prstGeom prst="rect">
            <a:avLst/>
          </a:prstGeom>
        </p:spPr>
      </p:pic>
      <p:pic>
        <p:nvPicPr>
          <p:cNvPr id="24" name="Picture 23" descr="A group of people running on a plastic bag&#10;&#10;Description automatically generated">
            <a:extLst>
              <a:ext uri="{FF2B5EF4-FFF2-40B4-BE49-F238E27FC236}">
                <a16:creationId xmlns:a16="http://schemas.microsoft.com/office/drawing/2014/main" id="{AD8FDC8B-FCBB-EF58-44F3-406610E665B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15047" y="753979"/>
            <a:ext cx="3817933" cy="2439437"/>
          </a:xfrm>
          <a:prstGeom prst="rect">
            <a:avLst/>
          </a:prstGeom>
        </p:spPr>
      </p:pic>
      <p:pic>
        <p:nvPicPr>
          <p:cNvPr id="26" name="Picture 25" descr="A group of people in red shirts&#10;&#10;Description automatically generated">
            <a:extLst>
              <a:ext uri="{FF2B5EF4-FFF2-40B4-BE49-F238E27FC236}">
                <a16:creationId xmlns:a16="http://schemas.microsoft.com/office/drawing/2014/main" id="{5F3B3D57-6A58-0D0B-D30F-7B75D482640F}"/>
              </a:ext>
            </a:extLst>
          </p:cNvPr>
          <p:cNvPicPr>
            <a:picLocks noChangeAspect="1"/>
          </p:cNvPicPr>
          <p:nvPr/>
        </p:nvPicPr>
        <p:blipFill rotWithShape="1">
          <a:blip r:embed="rId4">
            <a:extLst>
              <a:ext uri="{28A0092B-C50C-407E-A947-70E740481C1C}">
                <a14:useLocalDpi xmlns:a14="http://schemas.microsoft.com/office/drawing/2010/main" val="0"/>
              </a:ext>
            </a:extLst>
          </a:blip>
          <a:srcRect l="5512" t="4659" b="4348"/>
          <a:stretch/>
        </p:blipFill>
        <p:spPr>
          <a:xfrm>
            <a:off x="3713792" y="3193416"/>
            <a:ext cx="4236081" cy="3059584"/>
          </a:xfrm>
          <a:prstGeom prst="rect">
            <a:avLst/>
          </a:prstGeom>
        </p:spPr>
      </p:pic>
    </p:spTree>
    <p:extLst>
      <p:ext uri="{BB962C8B-B14F-4D97-AF65-F5344CB8AC3E}">
        <p14:creationId xmlns:p14="http://schemas.microsoft.com/office/powerpoint/2010/main" val="142967945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7C116B0-CCD2-046E-222B-CF8507052FF1}"/>
              </a:ext>
            </a:extLst>
          </p:cNvPr>
          <p:cNvSpPr txBox="1"/>
          <p:nvPr/>
        </p:nvSpPr>
        <p:spPr>
          <a:xfrm>
            <a:off x="336883" y="449179"/>
            <a:ext cx="8085221" cy="5824223"/>
          </a:xfrm>
          <a:prstGeom prst="rect">
            <a:avLst/>
          </a:prstGeom>
          <a:noFill/>
        </p:spPr>
        <p:txBody>
          <a:bodyPr wrap="square">
            <a:spAutoFit/>
          </a:bodyPr>
          <a:lstStyle/>
          <a:p>
            <a:pPr marL="297180" marR="241300" algn="just">
              <a:lnSpc>
                <a:spcPct val="96000"/>
              </a:lnSpc>
              <a:spcBef>
                <a:spcPts val="15"/>
              </a:spcBef>
              <a:spcAft>
                <a:spcPts val="0"/>
              </a:spcAft>
            </a:pPr>
            <a:r>
              <a:rPr lang="en-US" sz="2400" spc="-10" dirty="0">
                <a:solidFill>
                  <a:srgbClr val="231F20"/>
                </a:solidFill>
                <a:effectLst/>
                <a:latin typeface="Times New Roman" panose="02020603050405020304" pitchFamily="18" charset="0"/>
                <a:ea typeface="Times New Roman" panose="02020603050405020304" pitchFamily="18" charset="0"/>
              </a:rPr>
              <a:t>Ag.</a:t>
            </a:r>
            <a:r>
              <a:rPr lang="en-US" sz="2400" spc="-60"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Vice</a:t>
            </a:r>
            <a:r>
              <a:rPr lang="en-US" sz="2400" spc="-60"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Chancellor</a:t>
            </a:r>
            <a:r>
              <a:rPr lang="en-US" sz="2400" spc="-60"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Sir,</a:t>
            </a:r>
            <a:r>
              <a:rPr lang="en-US" sz="2400" spc="220" dirty="0">
                <a:solidFill>
                  <a:srgbClr val="231F20"/>
                </a:solidFill>
                <a:effectLst/>
                <a:latin typeface="Times New Roman" panose="02020603050405020304" pitchFamily="18" charset="0"/>
                <a:ea typeface="Times New Roman" panose="02020603050405020304" pitchFamily="18" charset="0"/>
              </a:rPr>
              <a:t> </a:t>
            </a:r>
            <a:r>
              <a:rPr lang="en-US" sz="2800" spc="-10" dirty="0">
                <a:solidFill>
                  <a:srgbClr val="231F20"/>
                </a:solidFill>
                <a:effectLst/>
                <a:latin typeface="Times New Roman" panose="02020603050405020304" pitchFamily="18" charset="0"/>
                <a:ea typeface="Times New Roman" panose="02020603050405020304" pitchFamily="18" charset="0"/>
              </a:rPr>
              <a:t>intellectual</a:t>
            </a:r>
            <a:r>
              <a:rPr lang="en-US" sz="2800" spc="-65" dirty="0">
                <a:solidFill>
                  <a:srgbClr val="231F20"/>
                </a:solidFill>
                <a:effectLst/>
                <a:latin typeface="Times New Roman" panose="02020603050405020304" pitchFamily="18" charset="0"/>
                <a:ea typeface="Times New Roman" panose="02020603050405020304" pitchFamily="18" charset="0"/>
              </a:rPr>
              <a:t> </a:t>
            </a:r>
            <a:r>
              <a:rPr lang="en-US" sz="2800" spc="-10" dirty="0">
                <a:solidFill>
                  <a:srgbClr val="231F20"/>
                </a:solidFill>
                <a:effectLst/>
                <a:latin typeface="Times New Roman" panose="02020603050405020304" pitchFamily="18" charset="0"/>
                <a:ea typeface="Times New Roman" panose="02020603050405020304" pitchFamily="18" charset="0"/>
              </a:rPr>
              <a:t>Disability</a:t>
            </a:r>
            <a:r>
              <a:rPr lang="en-US" sz="2800" spc="-65" dirty="0">
                <a:solidFill>
                  <a:srgbClr val="231F20"/>
                </a:solidFill>
                <a:effectLst/>
                <a:latin typeface="Times New Roman" panose="02020603050405020304" pitchFamily="18" charset="0"/>
                <a:ea typeface="Times New Roman" panose="02020603050405020304" pitchFamily="18" charset="0"/>
              </a:rPr>
              <a:t> </a:t>
            </a:r>
            <a:r>
              <a:rPr lang="en-US" sz="2800" spc="-10" dirty="0">
                <a:solidFill>
                  <a:srgbClr val="231F20"/>
                </a:solidFill>
                <a:effectLst/>
                <a:latin typeface="Times New Roman" panose="02020603050405020304" pitchFamily="18" charset="0"/>
                <a:ea typeface="Times New Roman" panose="02020603050405020304" pitchFamily="18" charset="0"/>
              </a:rPr>
              <a:t>(ID)</a:t>
            </a:r>
            <a:r>
              <a:rPr lang="en-US" sz="2800" spc="-65" dirty="0">
                <a:solidFill>
                  <a:srgbClr val="231F20"/>
                </a:solidFill>
                <a:effectLst/>
                <a:latin typeface="Times New Roman" panose="02020603050405020304" pitchFamily="18" charset="0"/>
                <a:ea typeface="Times New Roman" panose="02020603050405020304" pitchFamily="18" charset="0"/>
              </a:rPr>
              <a:t> </a:t>
            </a:r>
            <a:r>
              <a:rPr lang="en-US" sz="2800" spc="-10" dirty="0">
                <a:solidFill>
                  <a:srgbClr val="231F20"/>
                </a:solidFill>
                <a:effectLst/>
                <a:latin typeface="Times New Roman" panose="02020603050405020304" pitchFamily="18" charset="0"/>
                <a:ea typeface="Times New Roman" panose="02020603050405020304" pitchFamily="18" charset="0"/>
              </a:rPr>
              <a:t>is</a:t>
            </a:r>
            <a:r>
              <a:rPr lang="en-US" sz="2800" spc="-65" dirty="0">
                <a:solidFill>
                  <a:srgbClr val="231F20"/>
                </a:solidFill>
                <a:effectLst/>
                <a:latin typeface="Times New Roman" panose="02020603050405020304" pitchFamily="18" charset="0"/>
                <a:ea typeface="Times New Roman" panose="02020603050405020304" pitchFamily="18" charset="0"/>
              </a:rPr>
              <a:t> </a:t>
            </a:r>
            <a:r>
              <a:rPr lang="en-US" sz="2800" spc="-10" dirty="0">
                <a:solidFill>
                  <a:srgbClr val="231F20"/>
                </a:solidFill>
                <a:effectLst/>
                <a:latin typeface="Times New Roman" panose="02020603050405020304" pitchFamily="18" charset="0"/>
                <a:ea typeface="Times New Roman" panose="02020603050405020304" pitchFamily="18" charset="0"/>
              </a:rPr>
              <a:t>an</a:t>
            </a:r>
            <a:r>
              <a:rPr lang="en-US" sz="2800" spc="-65" dirty="0">
                <a:solidFill>
                  <a:srgbClr val="231F20"/>
                </a:solidFill>
                <a:effectLst/>
                <a:latin typeface="Times New Roman" panose="02020603050405020304" pitchFamily="18" charset="0"/>
                <a:ea typeface="Times New Roman" panose="02020603050405020304" pitchFamily="18" charset="0"/>
              </a:rPr>
              <a:t> </a:t>
            </a:r>
            <a:r>
              <a:rPr lang="en-US" sz="2800" spc="-10" dirty="0">
                <a:solidFill>
                  <a:srgbClr val="231F20"/>
                </a:solidFill>
                <a:effectLst/>
                <a:latin typeface="Times New Roman" panose="02020603050405020304" pitchFamily="18" charset="0"/>
                <a:ea typeface="Times New Roman" panose="02020603050405020304" pitchFamily="18" charset="0"/>
              </a:rPr>
              <a:t>extremely </a:t>
            </a:r>
            <a:r>
              <a:rPr lang="en-US" sz="2800" spc="-10" dirty="0" err="1">
                <a:solidFill>
                  <a:srgbClr val="231F20"/>
                </a:solidFill>
                <a:effectLst/>
                <a:latin typeface="Times New Roman" panose="02020603050405020304" pitchFamily="18" charset="0"/>
                <a:ea typeface="Times New Roman" panose="02020603050405020304" pitchFamily="18" charset="0"/>
              </a:rPr>
              <a:t>stigmatising</a:t>
            </a:r>
            <a:r>
              <a:rPr lang="en-US" sz="2800" spc="-45" dirty="0">
                <a:solidFill>
                  <a:srgbClr val="231F20"/>
                </a:solidFill>
                <a:effectLst/>
                <a:latin typeface="Times New Roman" panose="02020603050405020304" pitchFamily="18" charset="0"/>
                <a:ea typeface="Times New Roman" panose="02020603050405020304" pitchFamily="18" charset="0"/>
              </a:rPr>
              <a:t> </a:t>
            </a:r>
            <a:r>
              <a:rPr lang="en-US" sz="2800" spc="-10" dirty="0">
                <a:solidFill>
                  <a:srgbClr val="231F20"/>
                </a:solidFill>
                <a:effectLst/>
                <a:latin typeface="Times New Roman" panose="02020603050405020304" pitchFamily="18" charset="0"/>
                <a:ea typeface="Times New Roman" panose="02020603050405020304" pitchFamily="18" charset="0"/>
              </a:rPr>
              <a:t>condition</a:t>
            </a:r>
            <a:r>
              <a:rPr lang="en-US" sz="2800" spc="-45" dirty="0">
                <a:solidFill>
                  <a:srgbClr val="231F20"/>
                </a:solidFill>
                <a:effectLst/>
                <a:latin typeface="Times New Roman" panose="02020603050405020304" pitchFamily="18" charset="0"/>
                <a:ea typeface="Times New Roman" panose="02020603050405020304" pitchFamily="18" charset="0"/>
              </a:rPr>
              <a:t> </a:t>
            </a:r>
            <a:r>
              <a:rPr lang="en-US" sz="2800" spc="-10" dirty="0">
                <a:solidFill>
                  <a:srgbClr val="231F20"/>
                </a:solidFill>
                <a:effectLst/>
                <a:latin typeface="Times New Roman" panose="02020603050405020304" pitchFamily="18" charset="0"/>
                <a:ea typeface="Times New Roman" panose="02020603050405020304" pitchFamily="18" charset="0"/>
              </a:rPr>
              <a:t>that</a:t>
            </a:r>
            <a:r>
              <a:rPr lang="en-US" sz="2800" spc="-45" dirty="0">
                <a:solidFill>
                  <a:srgbClr val="231F20"/>
                </a:solidFill>
                <a:effectLst/>
                <a:latin typeface="Times New Roman" panose="02020603050405020304" pitchFamily="18" charset="0"/>
                <a:ea typeface="Times New Roman" panose="02020603050405020304" pitchFamily="18" charset="0"/>
              </a:rPr>
              <a:t> </a:t>
            </a:r>
            <a:r>
              <a:rPr lang="en-US" sz="2800" spc="-10" dirty="0">
                <a:solidFill>
                  <a:srgbClr val="231F20"/>
                </a:solidFill>
                <a:effectLst/>
                <a:latin typeface="Times New Roman" panose="02020603050405020304" pitchFamily="18" charset="0"/>
                <a:ea typeface="Times New Roman" panose="02020603050405020304" pitchFamily="18" charset="0"/>
              </a:rPr>
              <a:t>affects</a:t>
            </a:r>
            <a:r>
              <a:rPr lang="en-US" sz="2800" spc="-45" dirty="0">
                <a:solidFill>
                  <a:srgbClr val="231F20"/>
                </a:solidFill>
                <a:effectLst/>
                <a:latin typeface="Times New Roman" panose="02020603050405020304" pitchFamily="18" charset="0"/>
                <a:ea typeface="Times New Roman" panose="02020603050405020304" pitchFamily="18" charset="0"/>
              </a:rPr>
              <a:t> </a:t>
            </a:r>
            <a:r>
              <a:rPr lang="en-US" sz="2800" spc="-10" dirty="0">
                <a:solidFill>
                  <a:srgbClr val="231F20"/>
                </a:solidFill>
                <a:effectLst/>
                <a:latin typeface="Times New Roman" panose="02020603050405020304" pitchFamily="18" charset="0"/>
                <a:ea typeface="Times New Roman" panose="02020603050405020304" pitchFamily="18" charset="0"/>
              </a:rPr>
              <a:t>the</a:t>
            </a:r>
            <a:r>
              <a:rPr lang="en-US" sz="2800" spc="-45" dirty="0">
                <a:solidFill>
                  <a:srgbClr val="231F20"/>
                </a:solidFill>
                <a:effectLst/>
                <a:latin typeface="Times New Roman" panose="02020603050405020304" pitchFamily="18" charset="0"/>
                <a:ea typeface="Times New Roman" panose="02020603050405020304" pitchFamily="18" charset="0"/>
              </a:rPr>
              <a:t> </a:t>
            </a:r>
            <a:r>
              <a:rPr lang="en-US" sz="2800" spc="-10" dirty="0">
                <a:solidFill>
                  <a:srgbClr val="231F20"/>
                </a:solidFill>
                <a:effectLst/>
                <a:latin typeface="Times New Roman" panose="02020603050405020304" pitchFamily="18" charset="0"/>
                <a:ea typeface="Times New Roman" panose="02020603050405020304" pitchFamily="18" charset="0"/>
              </a:rPr>
              <a:t>intellectual</a:t>
            </a:r>
            <a:r>
              <a:rPr lang="en-US" sz="2800" spc="-45" dirty="0">
                <a:solidFill>
                  <a:srgbClr val="231F20"/>
                </a:solidFill>
                <a:effectLst/>
                <a:latin typeface="Times New Roman" panose="02020603050405020304" pitchFamily="18" charset="0"/>
                <a:ea typeface="Times New Roman" panose="02020603050405020304" pitchFamily="18" charset="0"/>
              </a:rPr>
              <a:t> </a:t>
            </a:r>
            <a:r>
              <a:rPr lang="en-US" sz="2800" spc="-10" dirty="0">
                <a:solidFill>
                  <a:srgbClr val="231F20"/>
                </a:solidFill>
                <a:effectLst/>
                <a:latin typeface="Times New Roman" panose="02020603050405020304" pitchFamily="18" charset="0"/>
                <a:ea typeface="Times New Roman" panose="02020603050405020304" pitchFamily="18" charset="0"/>
              </a:rPr>
              <a:t>functioning</a:t>
            </a:r>
            <a:r>
              <a:rPr lang="en-US" sz="2800" spc="-45" dirty="0">
                <a:solidFill>
                  <a:srgbClr val="231F20"/>
                </a:solidFill>
                <a:effectLst/>
                <a:latin typeface="Times New Roman" panose="02020603050405020304" pitchFamily="18" charset="0"/>
                <a:ea typeface="Times New Roman" panose="02020603050405020304" pitchFamily="18" charset="0"/>
              </a:rPr>
              <a:t> </a:t>
            </a:r>
            <a:r>
              <a:rPr lang="en-US" sz="2800" spc="-10" dirty="0">
                <a:solidFill>
                  <a:srgbClr val="231F20"/>
                </a:solidFill>
                <a:effectLst/>
                <a:latin typeface="Times New Roman" panose="02020603050405020304" pitchFamily="18" charset="0"/>
                <a:ea typeface="Times New Roman" panose="02020603050405020304" pitchFamily="18" charset="0"/>
              </a:rPr>
              <a:t>and adaptive</a:t>
            </a:r>
            <a:r>
              <a:rPr lang="en-US" sz="2800" spc="-40" dirty="0">
                <a:solidFill>
                  <a:srgbClr val="231F20"/>
                </a:solidFill>
                <a:effectLst/>
                <a:latin typeface="Times New Roman" panose="02020603050405020304" pitchFamily="18" charset="0"/>
                <a:ea typeface="Times New Roman" panose="02020603050405020304" pitchFamily="18" charset="0"/>
              </a:rPr>
              <a:t> </a:t>
            </a:r>
            <a:r>
              <a:rPr lang="en-US" sz="2800" spc="-10" dirty="0" err="1">
                <a:solidFill>
                  <a:srgbClr val="231F20"/>
                </a:solidFill>
                <a:effectLst/>
                <a:latin typeface="Times New Roman" panose="02020603050405020304" pitchFamily="18" charset="0"/>
                <a:ea typeface="Times New Roman" panose="02020603050405020304" pitchFamily="18" charset="0"/>
              </a:rPr>
              <a:t>behaviour</a:t>
            </a:r>
            <a:r>
              <a:rPr lang="en-US" sz="2800" spc="-40" dirty="0">
                <a:solidFill>
                  <a:srgbClr val="231F20"/>
                </a:solidFill>
                <a:effectLst/>
                <a:latin typeface="Times New Roman" panose="02020603050405020304" pitchFamily="18" charset="0"/>
                <a:ea typeface="Times New Roman" panose="02020603050405020304" pitchFamily="18" charset="0"/>
              </a:rPr>
              <a:t> </a:t>
            </a:r>
            <a:r>
              <a:rPr lang="en-US" sz="2800" spc="-10" dirty="0">
                <a:solidFill>
                  <a:srgbClr val="231F20"/>
                </a:solidFill>
                <a:effectLst/>
                <a:latin typeface="Times New Roman" panose="02020603050405020304" pitchFamily="18" charset="0"/>
                <a:ea typeface="Times New Roman" panose="02020603050405020304" pitchFamily="18" charset="0"/>
              </a:rPr>
              <a:t>of</a:t>
            </a:r>
            <a:r>
              <a:rPr lang="en-US" sz="2800" spc="-40" dirty="0">
                <a:solidFill>
                  <a:srgbClr val="231F20"/>
                </a:solidFill>
                <a:effectLst/>
                <a:latin typeface="Times New Roman" panose="02020603050405020304" pitchFamily="18" charset="0"/>
                <a:ea typeface="Times New Roman" panose="02020603050405020304" pitchFamily="18" charset="0"/>
              </a:rPr>
              <a:t> </a:t>
            </a:r>
            <a:r>
              <a:rPr lang="en-US" sz="2800" spc="-10" dirty="0">
                <a:solidFill>
                  <a:srgbClr val="231F20"/>
                </a:solidFill>
                <a:effectLst/>
                <a:latin typeface="Times New Roman" panose="02020603050405020304" pitchFamily="18" charset="0"/>
                <a:ea typeface="Times New Roman" panose="02020603050405020304" pitchFamily="18" charset="0"/>
              </a:rPr>
              <a:t>some</a:t>
            </a:r>
            <a:r>
              <a:rPr lang="en-US" sz="2800" spc="-40" dirty="0">
                <a:solidFill>
                  <a:srgbClr val="231F20"/>
                </a:solidFill>
                <a:effectLst/>
                <a:latin typeface="Times New Roman" panose="02020603050405020304" pitchFamily="18" charset="0"/>
                <a:ea typeface="Times New Roman" panose="02020603050405020304" pitchFamily="18" charset="0"/>
              </a:rPr>
              <a:t> </a:t>
            </a:r>
            <a:r>
              <a:rPr lang="en-US" sz="2800" spc="-10" dirty="0">
                <a:solidFill>
                  <a:srgbClr val="231F20"/>
                </a:solidFill>
                <a:effectLst/>
                <a:latin typeface="Times New Roman" panose="02020603050405020304" pitchFamily="18" charset="0"/>
                <a:ea typeface="Times New Roman" panose="02020603050405020304" pitchFamily="18" charset="0"/>
              </a:rPr>
              <a:t>individuals</a:t>
            </a:r>
            <a:r>
              <a:rPr lang="en-US" sz="2800" spc="-40" dirty="0">
                <a:solidFill>
                  <a:srgbClr val="231F20"/>
                </a:solidFill>
                <a:effectLst/>
                <a:latin typeface="Times New Roman" panose="02020603050405020304" pitchFamily="18" charset="0"/>
                <a:ea typeface="Times New Roman" panose="02020603050405020304" pitchFamily="18" charset="0"/>
              </a:rPr>
              <a:t> </a:t>
            </a:r>
            <a:r>
              <a:rPr lang="en-US" sz="2800" spc="-10" dirty="0">
                <a:solidFill>
                  <a:srgbClr val="231F20"/>
                </a:solidFill>
                <a:effectLst/>
                <a:latin typeface="Times New Roman" panose="02020603050405020304" pitchFamily="18" charset="0"/>
                <a:ea typeface="Times New Roman" panose="02020603050405020304" pitchFamily="18" charset="0"/>
              </a:rPr>
              <a:t>during</a:t>
            </a:r>
            <a:r>
              <a:rPr lang="en-US" sz="2800" spc="-40" dirty="0">
                <a:solidFill>
                  <a:srgbClr val="231F20"/>
                </a:solidFill>
                <a:effectLst/>
                <a:latin typeface="Times New Roman" panose="02020603050405020304" pitchFamily="18" charset="0"/>
                <a:ea typeface="Times New Roman" panose="02020603050405020304" pitchFamily="18" charset="0"/>
              </a:rPr>
              <a:t> </a:t>
            </a:r>
            <a:r>
              <a:rPr lang="en-US" sz="2800" spc="-10" dirty="0">
                <a:solidFill>
                  <a:srgbClr val="231F20"/>
                </a:solidFill>
                <a:effectLst/>
                <a:latin typeface="Times New Roman" panose="02020603050405020304" pitchFamily="18" charset="0"/>
                <a:ea typeface="Times New Roman" panose="02020603050405020304" pitchFamily="18" charset="0"/>
              </a:rPr>
              <a:t>the</a:t>
            </a:r>
            <a:r>
              <a:rPr lang="en-US" sz="2800" spc="-40" dirty="0">
                <a:solidFill>
                  <a:srgbClr val="231F20"/>
                </a:solidFill>
                <a:effectLst/>
                <a:latin typeface="Times New Roman" panose="02020603050405020304" pitchFamily="18" charset="0"/>
                <a:ea typeface="Times New Roman" panose="02020603050405020304" pitchFamily="18" charset="0"/>
              </a:rPr>
              <a:t> </a:t>
            </a:r>
            <a:r>
              <a:rPr lang="en-US" sz="2800" spc="-10" dirty="0">
                <a:solidFill>
                  <a:srgbClr val="231F20"/>
                </a:solidFill>
                <a:effectLst/>
                <a:latin typeface="Times New Roman" panose="02020603050405020304" pitchFamily="18" charset="0"/>
                <a:ea typeface="Times New Roman" panose="02020603050405020304" pitchFamily="18" charset="0"/>
              </a:rPr>
              <a:t>developmental </a:t>
            </a:r>
            <a:r>
              <a:rPr lang="en-US" sz="2800" dirty="0">
                <a:solidFill>
                  <a:srgbClr val="231F20"/>
                </a:solidFill>
                <a:effectLst/>
                <a:latin typeface="Times New Roman" panose="02020603050405020304" pitchFamily="18" charset="0"/>
                <a:ea typeface="Times New Roman" panose="02020603050405020304" pitchFamily="18" charset="0"/>
              </a:rPr>
              <a:t>period. Research have consistently shown rise in the number of out-of-school individuals with intellectual disability, which as a matter of urgency must be addressed if the sustainable development goal four (SDG4) is to be achieved. Children with intellectual disability cannot be left out, ignored, or not catered for. That is why inclusive education has been recommended by the</a:t>
            </a:r>
            <a:r>
              <a:rPr lang="en-US" sz="2800" spc="10" dirty="0">
                <a:solidFill>
                  <a:srgbClr val="231F20"/>
                </a:solidFill>
                <a:effectLst/>
                <a:latin typeface="Times New Roman" panose="02020603050405020304" pitchFamily="18" charset="0"/>
                <a:ea typeface="Times New Roman" panose="02020603050405020304" pitchFamily="18" charset="0"/>
              </a:rPr>
              <a:t> </a:t>
            </a:r>
            <a:r>
              <a:rPr lang="en-US" sz="2800" dirty="0">
                <a:solidFill>
                  <a:srgbClr val="231F20"/>
                </a:solidFill>
                <a:effectLst/>
                <a:latin typeface="Times New Roman" panose="02020603050405020304" pitchFamily="18" charset="0"/>
                <a:ea typeface="Times New Roman" panose="02020603050405020304" pitchFamily="18" charset="0"/>
              </a:rPr>
              <a:t>Federal</a:t>
            </a:r>
            <a:r>
              <a:rPr lang="en-US" sz="2800" spc="15" dirty="0">
                <a:solidFill>
                  <a:srgbClr val="231F20"/>
                </a:solidFill>
                <a:effectLst/>
                <a:latin typeface="Times New Roman" panose="02020603050405020304" pitchFamily="18" charset="0"/>
                <a:ea typeface="Times New Roman" panose="02020603050405020304" pitchFamily="18" charset="0"/>
              </a:rPr>
              <a:t> </a:t>
            </a:r>
            <a:r>
              <a:rPr lang="en-US" sz="2800" dirty="0">
                <a:solidFill>
                  <a:srgbClr val="231F20"/>
                </a:solidFill>
                <a:effectLst/>
                <a:latin typeface="Times New Roman" panose="02020603050405020304" pitchFamily="18" charset="0"/>
                <a:ea typeface="Times New Roman" panose="02020603050405020304" pitchFamily="18" charset="0"/>
              </a:rPr>
              <a:t>Government</a:t>
            </a:r>
            <a:r>
              <a:rPr lang="en-US" sz="2800" spc="15" dirty="0">
                <a:solidFill>
                  <a:srgbClr val="231F20"/>
                </a:solidFill>
                <a:effectLst/>
                <a:latin typeface="Times New Roman" panose="02020603050405020304" pitchFamily="18" charset="0"/>
                <a:ea typeface="Times New Roman" panose="02020603050405020304" pitchFamily="18" charset="0"/>
              </a:rPr>
              <a:t> </a:t>
            </a:r>
            <a:r>
              <a:rPr lang="en-US" sz="2800" dirty="0">
                <a:solidFill>
                  <a:srgbClr val="231F20"/>
                </a:solidFill>
                <a:effectLst/>
                <a:latin typeface="Times New Roman" panose="02020603050405020304" pitchFamily="18" charset="0"/>
                <a:ea typeface="Times New Roman" panose="02020603050405020304" pitchFamily="18" charset="0"/>
              </a:rPr>
              <a:t>of</a:t>
            </a:r>
            <a:r>
              <a:rPr lang="en-US" sz="2800" spc="15" dirty="0">
                <a:solidFill>
                  <a:srgbClr val="231F20"/>
                </a:solidFill>
                <a:effectLst/>
                <a:latin typeface="Times New Roman" panose="02020603050405020304" pitchFamily="18" charset="0"/>
                <a:ea typeface="Times New Roman" panose="02020603050405020304" pitchFamily="18" charset="0"/>
              </a:rPr>
              <a:t> </a:t>
            </a:r>
            <a:r>
              <a:rPr lang="en-US" sz="2800" dirty="0">
                <a:solidFill>
                  <a:srgbClr val="231F20"/>
                </a:solidFill>
                <a:effectLst/>
                <a:latin typeface="Times New Roman" panose="02020603050405020304" pitchFamily="18" charset="0"/>
                <a:ea typeface="Times New Roman" panose="02020603050405020304" pitchFamily="18" charset="0"/>
              </a:rPr>
              <a:t>Nigeria</a:t>
            </a:r>
            <a:r>
              <a:rPr lang="en-US" sz="2800" spc="10" dirty="0">
                <a:solidFill>
                  <a:srgbClr val="231F20"/>
                </a:solidFill>
                <a:effectLst/>
                <a:latin typeface="Times New Roman" panose="02020603050405020304" pitchFamily="18" charset="0"/>
                <a:ea typeface="Times New Roman" panose="02020603050405020304" pitchFamily="18" charset="0"/>
              </a:rPr>
              <a:t> </a:t>
            </a:r>
            <a:r>
              <a:rPr lang="en-US" sz="2800" dirty="0">
                <a:solidFill>
                  <a:srgbClr val="231F20"/>
                </a:solidFill>
                <a:effectLst/>
                <a:latin typeface="Times New Roman" panose="02020603050405020304" pitchFamily="18" charset="0"/>
                <a:ea typeface="Times New Roman" panose="02020603050405020304" pitchFamily="18" charset="0"/>
              </a:rPr>
              <a:t>through</a:t>
            </a:r>
            <a:r>
              <a:rPr lang="en-US" sz="2800" spc="15" dirty="0">
                <a:solidFill>
                  <a:srgbClr val="231F20"/>
                </a:solidFill>
                <a:effectLst/>
                <a:latin typeface="Times New Roman" panose="02020603050405020304" pitchFamily="18" charset="0"/>
                <a:ea typeface="Times New Roman" panose="02020603050405020304" pitchFamily="18" charset="0"/>
              </a:rPr>
              <a:t> </a:t>
            </a:r>
            <a:r>
              <a:rPr lang="en-US" sz="2800" dirty="0">
                <a:solidFill>
                  <a:srgbClr val="231F20"/>
                </a:solidFill>
                <a:effectLst/>
                <a:latin typeface="Times New Roman" panose="02020603050405020304" pitchFamily="18" charset="0"/>
                <a:ea typeface="Times New Roman" panose="02020603050405020304" pitchFamily="18" charset="0"/>
              </a:rPr>
              <a:t>the</a:t>
            </a:r>
            <a:r>
              <a:rPr lang="en-US" sz="2800" spc="15" dirty="0">
                <a:solidFill>
                  <a:srgbClr val="231F20"/>
                </a:solidFill>
                <a:effectLst/>
                <a:latin typeface="Times New Roman" panose="02020603050405020304" pitchFamily="18" charset="0"/>
                <a:ea typeface="Times New Roman" panose="02020603050405020304" pitchFamily="18" charset="0"/>
              </a:rPr>
              <a:t> </a:t>
            </a:r>
            <a:r>
              <a:rPr lang="en-US" sz="2800" dirty="0">
                <a:solidFill>
                  <a:srgbClr val="231F20"/>
                </a:solidFill>
                <a:effectLst/>
                <a:latin typeface="Times New Roman" panose="02020603050405020304" pitchFamily="18" charset="0"/>
                <a:ea typeface="Times New Roman" panose="02020603050405020304" pitchFamily="18" charset="0"/>
              </a:rPr>
              <a:t>National</a:t>
            </a:r>
            <a:r>
              <a:rPr lang="en-US" sz="2800" spc="15" dirty="0">
                <a:solidFill>
                  <a:srgbClr val="231F20"/>
                </a:solidFill>
                <a:effectLst/>
                <a:latin typeface="Times New Roman" panose="02020603050405020304" pitchFamily="18" charset="0"/>
                <a:ea typeface="Times New Roman" panose="02020603050405020304" pitchFamily="18" charset="0"/>
              </a:rPr>
              <a:t> </a:t>
            </a:r>
            <a:r>
              <a:rPr lang="en-US" sz="2800" spc="-10" dirty="0">
                <a:solidFill>
                  <a:srgbClr val="231F20"/>
                </a:solidFill>
                <a:effectLst/>
                <a:latin typeface="Times New Roman" panose="02020603050405020304" pitchFamily="18" charset="0"/>
                <a:ea typeface="Times New Roman" panose="02020603050405020304" pitchFamily="18" charset="0"/>
              </a:rPr>
              <a:t>Policy</a:t>
            </a:r>
            <a:br>
              <a:rPr lang="en-US" sz="2400" dirty="0">
                <a:effectLst/>
                <a:latin typeface="Times New Roman" panose="02020603050405020304" pitchFamily="18" charset="0"/>
                <a:ea typeface="Times New Roman" panose="02020603050405020304" pitchFamily="18" charset="0"/>
              </a:rPr>
            </a:br>
            <a:r>
              <a:rPr lang="en-US" sz="2400" dirty="0">
                <a:solidFill>
                  <a:srgbClr val="231F20"/>
                </a:solidFill>
                <a:effectLst/>
                <a:latin typeface="Times New Roman" panose="02020603050405020304" pitchFamily="18" charset="0"/>
                <a:ea typeface="Times New Roman" panose="02020603050405020304" pitchFamily="18" charset="0"/>
              </a:rPr>
              <a:t>on</a:t>
            </a:r>
            <a:r>
              <a:rPr lang="en-US" sz="2400" spc="-7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Education.</a:t>
            </a:r>
            <a:endParaRPr lang="en-GB" sz="2800" dirty="0"/>
          </a:p>
        </p:txBody>
      </p:sp>
      <p:pic>
        <p:nvPicPr>
          <p:cNvPr id="4" name="Picture 4" descr="A person wearing a hat&#10;&#10;Description automatically generated">
            <a:extLst>
              <a:ext uri="{FF2B5EF4-FFF2-40B4-BE49-F238E27FC236}">
                <a16:creationId xmlns:a16="http://schemas.microsoft.com/office/drawing/2014/main" id="{5674E116-3AE1-E8EC-05A2-2940F00FA0F5}"/>
              </a:ext>
            </a:extLst>
          </p:cNvPr>
          <p:cNvPicPr>
            <a:picLocks noChangeAspect="1"/>
          </p:cNvPicPr>
          <p:nvPr/>
        </p:nvPicPr>
        <p:blipFill>
          <a:blip r:embed="rId2"/>
          <a:stretch>
            <a:fillRect/>
          </a:stretch>
        </p:blipFill>
        <p:spPr>
          <a:xfrm>
            <a:off x="9127958" y="211017"/>
            <a:ext cx="3064038" cy="3287607"/>
          </a:xfrm>
          <a:prstGeom prst="rect">
            <a:avLst/>
          </a:prstGeom>
          <a:noFill/>
          <a:ln w="190496" cap="rnd">
            <a:solidFill>
              <a:srgbClr val="F8DAE8"/>
            </a:solidFill>
            <a:prstDash val="solid"/>
          </a:ln>
          <a:effectLst>
            <a:outerShdw dir="16200000" algn="tl">
              <a:srgbClr val="000000"/>
            </a:outerShdw>
          </a:effectLst>
        </p:spPr>
      </p:pic>
      <p:sp>
        <p:nvSpPr>
          <p:cNvPr id="5" name="Rectangle: Rounded Corners 4">
            <a:extLst>
              <a:ext uri="{FF2B5EF4-FFF2-40B4-BE49-F238E27FC236}">
                <a16:creationId xmlns:a16="http://schemas.microsoft.com/office/drawing/2014/main" id="{6C690496-708C-1299-952F-A40EFF9DF531}"/>
              </a:ext>
            </a:extLst>
          </p:cNvPr>
          <p:cNvSpPr/>
          <p:nvPr/>
        </p:nvSpPr>
        <p:spPr>
          <a:xfrm>
            <a:off x="0" y="6464968"/>
            <a:ext cx="12192000" cy="393032"/>
          </a:xfrm>
          <a:prstGeom prst="roundRect">
            <a:avLst>
              <a:gd name="adj" fmla="val 5000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416277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4C3A620-CF7E-F10F-3F12-C170820DE8AD}"/>
              </a:ext>
            </a:extLst>
          </p:cNvPr>
          <p:cNvSpPr txBox="1"/>
          <p:nvPr/>
        </p:nvSpPr>
        <p:spPr>
          <a:xfrm>
            <a:off x="0" y="782666"/>
            <a:ext cx="12192000" cy="5292667"/>
          </a:xfrm>
          <a:prstGeom prst="rect">
            <a:avLst/>
          </a:prstGeom>
          <a:noFill/>
        </p:spPr>
        <p:txBody>
          <a:bodyPr wrap="square">
            <a:spAutoFit/>
          </a:bodyPr>
          <a:lstStyle/>
          <a:p>
            <a:pPr marL="271145" marR="267335" algn="just">
              <a:lnSpc>
                <a:spcPct val="96000"/>
              </a:lnSpc>
              <a:spcBef>
                <a:spcPts val="425"/>
              </a:spcBef>
              <a:spcAft>
                <a:spcPts val="0"/>
              </a:spcAft>
            </a:pPr>
            <a:r>
              <a:rPr lang="en-US" sz="3200" dirty="0">
                <a:solidFill>
                  <a:srgbClr val="231F20"/>
                </a:solidFill>
                <a:effectLst/>
                <a:latin typeface="Times New Roman" panose="02020603050405020304" pitchFamily="18" charset="0"/>
                <a:ea typeface="Times New Roman" panose="02020603050405020304" pitchFamily="18" charset="0"/>
              </a:rPr>
              <a:t>We advised that physical education </a:t>
            </a:r>
            <a:r>
              <a:rPr lang="en-US" sz="3200" spc="-10" dirty="0">
                <a:solidFill>
                  <a:srgbClr val="231F20"/>
                </a:solidFill>
                <a:effectLst/>
                <a:latin typeface="Times New Roman" panose="02020603050405020304" pitchFamily="18" charset="0"/>
                <a:ea typeface="Times New Roman" panose="02020603050405020304" pitchFamily="18" charset="0"/>
              </a:rPr>
              <a:t>should</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be</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taught</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because</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it</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helps</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children</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develop</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the</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knowledge, fitness</a:t>
            </a:r>
            <a:r>
              <a:rPr lang="en-US" sz="3200" spc="-50"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levels,</a:t>
            </a:r>
            <a:r>
              <a:rPr lang="en-US" sz="3200" spc="-50"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motor</a:t>
            </a:r>
            <a:r>
              <a:rPr lang="en-US" sz="3200" spc="-50"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skills,</a:t>
            </a:r>
            <a:r>
              <a:rPr lang="en-US" sz="3200" spc="-50"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and</a:t>
            </a:r>
            <a:r>
              <a:rPr lang="en-US" sz="3200" spc="-50"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personal</a:t>
            </a:r>
            <a:r>
              <a:rPr lang="en-US" sz="3200" spc="-50"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and</a:t>
            </a:r>
            <a:r>
              <a:rPr lang="en-US" sz="3200" spc="-50"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social</a:t>
            </a:r>
            <a:r>
              <a:rPr lang="en-US" sz="3200" spc="-50"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skills</a:t>
            </a:r>
            <a:r>
              <a:rPr lang="en-US" sz="3200" spc="-50"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to</a:t>
            </a:r>
            <a:r>
              <a:rPr lang="en-US" sz="3200" spc="-50"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obtain </a:t>
            </a:r>
            <a:r>
              <a:rPr lang="en-US" sz="3200" dirty="0">
                <a:solidFill>
                  <a:srgbClr val="231F20"/>
                </a:solidFill>
                <a:effectLst/>
                <a:latin typeface="Times New Roman" panose="02020603050405020304" pitchFamily="18" charset="0"/>
                <a:ea typeface="Times New Roman" panose="02020603050405020304" pitchFamily="18" charset="0"/>
              </a:rPr>
              <a:t>the goal of a lifetime of physical activity and health. Regular Physical Education can improve children's muscular strength, flexibility, cardiovascular endurance, and body composition. Physical</a:t>
            </a:r>
            <a:r>
              <a:rPr lang="en-US" sz="3200" spc="-3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Education</a:t>
            </a:r>
            <a:r>
              <a:rPr lang="en-US" sz="3200" spc="-3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also</a:t>
            </a:r>
            <a:r>
              <a:rPr lang="en-US" sz="3200" spc="-3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teaches</a:t>
            </a:r>
            <a:r>
              <a:rPr lang="en-US" sz="3200" spc="-3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kids</a:t>
            </a:r>
            <a:r>
              <a:rPr lang="en-US" sz="3200" spc="-3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about</a:t>
            </a:r>
            <a:r>
              <a:rPr lang="en-US" sz="3200" spc="-3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the</a:t>
            </a:r>
            <a:r>
              <a:rPr lang="en-US" sz="3200" spc="-3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health</a:t>
            </a:r>
            <a:r>
              <a:rPr lang="en-US" sz="3200" spc="-3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benefits</a:t>
            </a:r>
            <a:r>
              <a:rPr lang="en-US" sz="3200" spc="-3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of making healthy food choices (e.g., eating more fruits and vegetables), which in turn can help prevent childhood obesity. Physical Education helps children socialize with others successfully while providing opportunities to build self- confidence</a:t>
            </a:r>
            <a:r>
              <a:rPr lang="en-US" sz="3200" spc="-1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through</a:t>
            </a:r>
            <a:r>
              <a:rPr lang="en-US" sz="3200" spc="-1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participation</a:t>
            </a:r>
            <a:r>
              <a:rPr lang="en-US" sz="3200" spc="-1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in</a:t>
            </a:r>
            <a:r>
              <a:rPr lang="en-US" sz="3200" spc="-1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dances,</a:t>
            </a:r>
            <a:r>
              <a:rPr lang="en-US" sz="3200" spc="-1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games,</a:t>
            </a:r>
            <a:r>
              <a:rPr lang="en-US" sz="3200" spc="-1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and</a:t>
            </a:r>
            <a:r>
              <a:rPr lang="en-US" sz="3200" spc="-1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sports.</a:t>
            </a:r>
            <a:endParaRPr lang="en-GB" sz="3200" dirty="0">
              <a:effectLst/>
              <a:latin typeface="Times New Roman" panose="02020603050405020304" pitchFamily="18" charset="0"/>
              <a:ea typeface="Times New Roman" panose="02020603050405020304" pitchFamily="18" charset="0"/>
            </a:endParaRPr>
          </a:p>
        </p:txBody>
      </p:sp>
      <p:grpSp>
        <p:nvGrpSpPr>
          <p:cNvPr id="9" name="Group 8">
            <a:extLst>
              <a:ext uri="{FF2B5EF4-FFF2-40B4-BE49-F238E27FC236}">
                <a16:creationId xmlns:a16="http://schemas.microsoft.com/office/drawing/2014/main" id="{37483FCE-6C50-1A8E-7A1E-C4210FD02294}"/>
              </a:ext>
            </a:extLst>
          </p:cNvPr>
          <p:cNvGrpSpPr/>
          <p:nvPr/>
        </p:nvGrpSpPr>
        <p:grpSpPr>
          <a:xfrm>
            <a:off x="0" y="0"/>
            <a:ext cx="12192001" cy="6793831"/>
            <a:chOff x="0" y="0"/>
            <a:chExt cx="12192001" cy="6793831"/>
          </a:xfrm>
        </p:grpSpPr>
        <p:sp>
          <p:nvSpPr>
            <p:cNvPr id="5" name="Rectangle: Rounded Corners 4">
              <a:extLst>
                <a:ext uri="{FF2B5EF4-FFF2-40B4-BE49-F238E27FC236}">
                  <a16:creationId xmlns:a16="http://schemas.microsoft.com/office/drawing/2014/main" id="{8388843A-D929-3289-7563-543EA3A2D55C}"/>
                </a:ext>
              </a:extLst>
            </p:cNvPr>
            <p:cNvSpPr/>
            <p:nvPr/>
          </p:nvSpPr>
          <p:spPr>
            <a:xfrm>
              <a:off x="1" y="0"/>
              <a:ext cx="12192000" cy="417095"/>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Rounded Corners 5">
              <a:extLst>
                <a:ext uri="{FF2B5EF4-FFF2-40B4-BE49-F238E27FC236}">
                  <a16:creationId xmlns:a16="http://schemas.microsoft.com/office/drawing/2014/main" id="{8F9BFDCC-9D5F-69A3-030C-E8B2C36DEEFE}"/>
                </a:ext>
              </a:extLst>
            </p:cNvPr>
            <p:cNvSpPr/>
            <p:nvPr/>
          </p:nvSpPr>
          <p:spPr>
            <a:xfrm>
              <a:off x="0" y="6376736"/>
              <a:ext cx="12192000" cy="417095"/>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ight Triangle 6">
              <a:extLst>
                <a:ext uri="{FF2B5EF4-FFF2-40B4-BE49-F238E27FC236}">
                  <a16:creationId xmlns:a16="http://schemas.microsoft.com/office/drawing/2014/main" id="{09F8DAC2-A836-E391-22D7-6DCCD6954987}"/>
                </a:ext>
              </a:extLst>
            </p:cNvPr>
            <p:cNvSpPr/>
            <p:nvPr/>
          </p:nvSpPr>
          <p:spPr>
            <a:xfrm>
              <a:off x="11189369" y="5803232"/>
              <a:ext cx="930442" cy="553452"/>
            </a:xfrm>
            <a:prstGeom prst="r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ight Triangle 7">
              <a:extLst>
                <a:ext uri="{FF2B5EF4-FFF2-40B4-BE49-F238E27FC236}">
                  <a16:creationId xmlns:a16="http://schemas.microsoft.com/office/drawing/2014/main" id="{3028CA01-9D88-E2C1-8A4B-8AB921DC5038}"/>
                </a:ext>
              </a:extLst>
            </p:cNvPr>
            <p:cNvSpPr/>
            <p:nvPr/>
          </p:nvSpPr>
          <p:spPr>
            <a:xfrm>
              <a:off x="0" y="291071"/>
              <a:ext cx="930442" cy="553452"/>
            </a:xfrm>
            <a:prstGeom prst="r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86029616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a:extLst>
              <a:ext uri="{FF2B5EF4-FFF2-40B4-BE49-F238E27FC236}">
                <a16:creationId xmlns:a16="http://schemas.microsoft.com/office/drawing/2014/main" id="{D53F282E-B9D5-BB5E-945F-7BF1D6480B68}"/>
              </a:ext>
            </a:extLst>
          </p:cNvPr>
          <p:cNvSpPr>
            <a:spLocks noChangeArrowheads="1"/>
          </p:cNvSpPr>
          <p:nvPr/>
        </p:nvSpPr>
        <p:spPr bwMode="auto">
          <a:xfrm>
            <a:off x="4268099" y="5990197"/>
            <a:ext cx="4762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Rectangle 8">
            <a:extLst>
              <a:ext uri="{FF2B5EF4-FFF2-40B4-BE49-F238E27FC236}">
                <a16:creationId xmlns:a16="http://schemas.microsoft.com/office/drawing/2014/main" id="{6BB25C57-33E8-8617-9C75-2736DF7CFD28}"/>
              </a:ext>
            </a:extLst>
          </p:cNvPr>
          <p:cNvSpPr>
            <a:spLocks noChangeArrowheads="1"/>
          </p:cNvSpPr>
          <p:nvPr/>
        </p:nvSpPr>
        <p:spPr bwMode="auto">
          <a:xfrm>
            <a:off x="4268099" y="5990197"/>
            <a:ext cx="4762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Rectangle 7">
            <a:extLst>
              <a:ext uri="{FF2B5EF4-FFF2-40B4-BE49-F238E27FC236}">
                <a16:creationId xmlns:a16="http://schemas.microsoft.com/office/drawing/2014/main" id="{3C2512C5-ABD9-3421-C0B4-32407F90BF82}"/>
              </a:ext>
            </a:extLst>
          </p:cNvPr>
          <p:cNvSpPr>
            <a:spLocks noChangeArrowheads="1"/>
          </p:cNvSpPr>
          <p:nvPr/>
        </p:nvSpPr>
        <p:spPr bwMode="auto">
          <a:xfrm>
            <a:off x="4268099" y="5990197"/>
            <a:ext cx="4762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Rectangle 6">
            <a:extLst>
              <a:ext uri="{FF2B5EF4-FFF2-40B4-BE49-F238E27FC236}">
                <a16:creationId xmlns:a16="http://schemas.microsoft.com/office/drawing/2014/main" id="{C864ECF3-9BCB-C148-5795-0E217341EBC7}"/>
              </a:ext>
            </a:extLst>
          </p:cNvPr>
          <p:cNvSpPr>
            <a:spLocks noChangeArrowheads="1"/>
          </p:cNvSpPr>
          <p:nvPr/>
        </p:nvSpPr>
        <p:spPr bwMode="auto">
          <a:xfrm>
            <a:off x="4268099" y="5990197"/>
            <a:ext cx="4762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Rectangle 5">
            <a:extLst>
              <a:ext uri="{FF2B5EF4-FFF2-40B4-BE49-F238E27FC236}">
                <a16:creationId xmlns:a16="http://schemas.microsoft.com/office/drawing/2014/main" id="{725CDB40-F68F-7DC1-40AE-2AFA16744E55}"/>
              </a:ext>
            </a:extLst>
          </p:cNvPr>
          <p:cNvSpPr>
            <a:spLocks noChangeArrowheads="1"/>
          </p:cNvSpPr>
          <p:nvPr/>
        </p:nvSpPr>
        <p:spPr bwMode="auto">
          <a:xfrm>
            <a:off x="4268099" y="5990197"/>
            <a:ext cx="4762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Rectangle 10">
            <a:extLst>
              <a:ext uri="{FF2B5EF4-FFF2-40B4-BE49-F238E27FC236}">
                <a16:creationId xmlns:a16="http://schemas.microsoft.com/office/drawing/2014/main" id="{8BFD2CC2-8010-7A66-B978-38BD1E885B6B}"/>
              </a:ext>
            </a:extLst>
          </p:cNvPr>
          <p:cNvSpPr>
            <a:spLocks noChangeArrowheads="1"/>
          </p:cNvSpPr>
          <p:nvPr/>
        </p:nvSpPr>
        <p:spPr bwMode="auto">
          <a:xfrm>
            <a:off x="109396" y="712460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3" name="Picture 2" descr="A person in blue uniform holding a tablet&#10;&#10;Description automatically generated">
            <a:extLst>
              <a:ext uri="{FF2B5EF4-FFF2-40B4-BE49-F238E27FC236}">
                <a16:creationId xmlns:a16="http://schemas.microsoft.com/office/drawing/2014/main" id="{E363CE60-FA44-E1F8-E590-072EF69EC0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958654"/>
            <a:ext cx="4655061" cy="2899346"/>
          </a:xfrm>
          <a:prstGeom prst="rect">
            <a:avLst/>
          </a:prstGeom>
        </p:spPr>
      </p:pic>
      <p:grpSp>
        <p:nvGrpSpPr>
          <p:cNvPr id="15" name="Group 14">
            <a:extLst>
              <a:ext uri="{FF2B5EF4-FFF2-40B4-BE49-F238E27FC236}">
                <a16:creationId xmlns:a16="http://schemas.microsoft.com/office/drawing/2014/main" id="{F67A79D4-CE6A-DF8C-721D-DC5B437E1FA5}"/>
              </a:ext>
            </a:extLst>
          </p:cNvPr>
          <p:cNvGrpSpPr/>
          <p:nvPr/>
        </p:nvGrpSpPr>
        <p:grpSpPr>
          <a:xfrm>
            <a:off x="250716" y="0"/>
            <a:ext cx="12072558" cy="3958654"/>
            <a:chOff x="250716" y="0"/>
            <a:chExt cx="12072558" cy="3958654"/>
          </a:xfrm>
        </p:grpSpPr>
        <p:sp>
          <p:nvSpPr>
            <p:cNvPr id="33" name="Rectangle 32">
              <a:extLst>
                <a:ext uri="{FF2B5EF4-FFF2-40B4-BE49-F238E27FC236}">
                  <a16:creationId xmlns:a16="http://schemas.microsoft.com/office/drawing/2014/main" id="{FFDFBE8E-F616-D640-5F7E-7EB863E2A02C}"/>
                </a:ext>
              </a:extLst>
            </p:cNvPr>
            <p:cNvSpPr/>
            <p:nvPr/>
          </p:nvSpPr>
          <p:spPr>
            <a:xfrm>
              <a:off x="329525" y="229496"/>
              <a:ext cx="10851822" cy="853440"/>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dirty="0"/>
                <a:t>Employment of Persons with Intellectual Disability: Adeniyi and Dada (2012)</a:t>
              </a:r>
            </a:p>
          </p:txBody>
        </p:sp>
        <p:sp>
          <p:nvSpPr>
            <p:cNvPr id="13" name="Rectangle: Rounded Corners 12">
              <a:extLst>
                <a:ext uri="{FF2B5EF4-FFF2-40B4-BE49-F238E27FC236}">
                  <a16:creationId xmlns:a16="http://schemas.microsoft.com/office/drawing/2014/main" id="{A081808B-2981-197C-4816-342E3FFD0695}"/>
                </a:ext>
              </a:extLst>
            </p:cNvPr>
            <p:cNvSpPr/>
            <p:nvPr/>
          </p:nvSpPr>
          <p:spPr>
            <a:xfrm>
              <a:off x="250716" y="229496"/>
              <a:ext cx="329525" cy="3729158"/>
            </a:xfrm>
            <a:prstGeom prst="roundRect">
              <a:avLst/>
            </a:prstGeom>
            <a:ln>
              <a:solidFill>
                <a:schemeClr val="accent2">
                  <a:lumMod val="75000"/>
                </a:schemeClr>
              </a:solid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Rounded Corners 13">
              <a:extLst>
                <a:ext uri="{FF2B5EF4-FFF2-40B4-BE49-F238E27FC236}">
                  <a16:creationId xmlns:a16="http://schemas.microsoft.com/office/drawing/2014/main" id="{0C590981-AB42-E96E-08BC-3C2DABF128F2}"/>
                </a:ext>
              </a:extLst>
            </p:cNvPr>
            <p:cNvSpPr/>
            <p:nvPr/>
          </p:nvSpPr>
          <p:spPr>
            <a:xfrm>
              <a:off x="11312621" y="0"/>
              <a:ext cx="1010653" cy="3958654"/>
            </a:xfrm>
            <a:prstGeom prst="roundRect">
              <a:avLst/>
            </a:prstGeom>
            <a:solidFill>
              <a:schemeClr val="accent3">
                <a:lumMod val="40000"/>
                <a:lumOff val="60000"/>
              </a:schemeClr>
            </a:solidFill>
            <a:ln>
              <a:solidFill>
                <a:schemeClr val="accent1"/>
              </a:solid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2">
                    <a:lumMod val="60000"/>
                    <a:lumOff val="40000"/>
                  </a:schemeClr>
                </a:solidFill>
              </a:endParaRPr>
            </a:p>
          </p:txBody>
        </p:sp>
      </p:grpSp>
      <p:pic>
        <p:nvPicPr>
          <p:cNvPr id="17" name="Picture 16" descr="A person sitting at a desk with a computer&#10;&#10;Description automatically generated">
            <a:extLst>
              <a:ext uri="{FF2B5EF4-FFF2-40B4-BE49-F238E27FC236}">
                <a16:creationId xmlns:a16="http://schemas.microsoft.com/office/drawing/2014/main" id="{898E25A7-F2A1-4020-FACA-9D499423119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12717" y="3910383"/>
            <a:ext cx="3979283" cy="2947617"/>
          </a:xfrm>
          <a:prstGeom prst="rect">
            <a:avLst/>
          </a:prstGeom>
        </p:spPr>
      </p:pic>
      <p:pic>
        <p:nvPicPr>
          <p:cNvPr id="19" name="Picture 18" descr="A person sitting at a computer&#10;&#10;Description automatically generated">
            <a:extLst>
              <a:ext uri="{FF2B5EF4-FFF2-40B4-BE49-F238E27FC236}">
                <a16:creationId xmlns:a16="http://schemas.microsoft.com/office/drawing/2014/main" id="{FEC19EA3-B941-6331-9141-B8129FCE7A6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57181" y="1082936"/>
            <a:ext cx="3914117" cy="2899346"/>
          </a:xfrm>
          <a:prstGeom prst="rect">
            <a:avLst/>
          </a:prstGeom>
        </p:spPr>
      </p:pic>
    </p:spTree>
    <p:extLst>
      <p:ext uri="{BB962C8B-B14F-4D97-AF65-F5344CB8AC3E}">
        <p14:creationId xmlns:p14="http://schemas.microsoft.com/office/powerpoint/2010/main" val="349661637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2AA33330-6C15-DE4C-D366-F34617CCB106}"/>
              </a:ext>
            </a:extLst>
          </p:cNvPr>
          <p:cNvSpPr txBox="1"/>
          <p:nvPr/>
        </p:nvSpPr>
        <p:spPr>
          <a:xfrm>
            <a:off x="147484" y="280219"/>
            <a:ext cx="7728155" cy="6297561"/>
          </a:xfrm>
          <a:prstGeom prst="rect">
            <a:avLst/>
          </a:prstGeom>
        </p:spPr>
        <p:txBody>
          <a:bodyPr vert="horz" lIns="91440" tIns="45720" rIns="91440" bIns="45720" rtlCol="0">
            <a:normAutofit fontScale="92500" lnSpcReduction="10000"/>
          </a:bodyPr>
          <a:lstStyle/>
          <a:p>
            <a:pPr marL="42545" marR="267970" algn="just">
              <a:lnSpc>
                <a:spcPct val="90000"/>
              </a:lnSpc>
              <a:spcBef>
                <a:spcPts val="10"/>
              </a:spcBef>
              <a:spcAft>
                <a:spcPts val="0"/>
              </a:spcAft>
            </a:pPr>
            <a:r>
              <a:rPr lang="en-US" sz="2400" dirty="0">
                <a:effectLst/>
              </a:rPr>
              <a:t>Ag.</a:t>
            </a:r>
            <a:r>
              <a:rPr lang="en-US" sz="2400" spc="-45" dirty="0">
                <a:effectLst/>
              </a:rPr>
              <a:t> </a:t>
            </a:r>
            <a:r>
              <a:rPr lang="en-US" sz="2400" dirty="0">
                <a:effectLst/>
              </a:rPr>
              <a:t>Vice</a:t>
            </a:r>
            <a:r>
              <a:rPr lang="en-US" sz="2400" spc="-45" dirty="0">
                <a:effectLst/>
              </a:rPr>
              <a:t> </a:t>
            </a:r>
            <a:r>
              <a:rPr lang="en-US" sz="2400" dirty="0">
                <a:effectLst/>
              </a:rPr>
              <a:t>Chancellor</a:t>
            </a:r>
            <a:r>
              <a:rPr lang="en-US" sz="2400" spc="-45" dirty="0">
                <a:effectLst/>
              </a:rPr>
              <a:t> </a:t>
            </a:r>
            <a:r>
              <a:rPr lang="en-US" sz="2400" dirty="0">
                <a:effectLst/>
              </a:rPr>
              <a:t>sir,</a:t>
            </a:r>
            <a:r>
              <a:rPr lang="en-US" sz="2400" spc="-45" dirty="0">
                <a:effectLst/>
              </a:rPr>
              <a:t> </a:t>
            </a:r>
            <a:r>
              <a:rPr lang="en-US" sz="2400" dirty="0">
                <a:effectLst/>
              </a:rPr>
              <a:t>billions</a:t>
            </a:r>
            <a:r>
              <a:rPr lang="en-US" sz="2400" spc="-55" dirty="0">
                <a:effectLst/>
              </a:rPr>
              <a:t> </a:t>
            </a:r>
            <a:r>
              <a:rPr lang="en-US" sz="2400" dirty="0">
                <a:effectLst/>
              </a:rPr>
              <a:t>of</a:t>
            </a:r>
            <a:r>
              <a:rPr lang="en-US" sz="2400" spc="-55" dirty="0">
                <a:effectLst/>
              </a:rPr>
              <a:t> </a:t>
            </a:r>
            <a:r>
              <a:rPr lang="en-US" sz="2400" dirty="0">
                <a:effectLst/>
              </a:rPr>
              <a:t>persons</a:t>
            </a:r>
            <a:r>
              <a:rPr lang="en-US" sz="2400" spc="-55" dirty="0">
                <a:effectLst/>
              </a:rPr>
              <a:t> </a:t>
            </a:r>
            <a:r>
              <a:rPr lang="en-US" sz="2400" dirty="0">
                <a:effectLst/>
              </a:rPr>
              <a:t>live</a:t>
            </a:r>
            <a:r>
              <a:rPr lang="en-US" sz="2400" spc="-55" dirty="0">
                <a:effectLst/>
              </a:rPr>
              <a:t> </a:t>
            </a:r>
            <a:r>
              <a:rPr lang="en-US" sz="2400" dirty="0">
                <a:effectLst/>
              </a:rPr>
              <a:t>with</a:t>
            </a:r>
            <a:r>
              <a:rPr lang="en-US" sz="2400" spc="-55" dirty="0">
                <a:effectLst/>
              </a:rPr>
              <a:t> </a:t>
            </a:r>
            <a:r>
              <a:rPr lang="en-US" sz="2400" dirty="0">
                <a:effectLst/>
              </a:rPr>
              <a:t>disabilities</a:t>
            </a:r>
            <a:r>
              <a:rPr lang="en-US" sz="2400" spc="-55" dirty="0">
                <a:effectLst/>
              </a:rPr>
              <a:t> </a:t>
            </a:r>
            <a:r>
              <a:rPr lang="en-US" sz="2400" dirty="0">
                <a:effectLst/>
              </a:rPr>
              <a:t>in the world and more than eighty (80) percent reside in the developing</a:t>
            </a:r>
            <a:r>
              <a:rPr lang="en-US" sz="2400" spc="-50" dirty="0">
                <a:effectLst/>
              </a:rPr>
              <a:t> </a:t>
            </a:r>
            <a:r>
              <a:rPr lang="en-US" sz="2400" dirty="0">
                <a:effectLst/>
              </a:rPr>
              <a:t>countries.</a:t>
            </a:r>
            <a:r>
              <a:rPr lang="en-US" sz="2400" spc="-50" dirty="0">
                <a:effectLst/>
              </a:rPr>
              <a:t> </a:t>
            </a:r>
            <a:r>
              <a:rPr lang="en-US" sz="2400" dirty="0">
                <a:effectLst/>
              </a:rPr>
              <a:t>Most</a:t>
            </a:r>
            <a:r>
              <a:rPr lang="en-US" sz="2400" spc="-50" dirty="0">
                <a:effectLst/>
              </a:rPr>
              <a:t> </a:t>
            </a:r>
            <a:r>
              <a:rPr lang="en-US" sz="2400" dirty="0">
                <a:effectLst/>
              </a:rPr>
              <a:t>of</a:t>
            </a:r>
            <a:r>
              <a:rPr lang="en-US" sz="2400" spc="-50" dirty="0">
                <a:effectLst/>
              </a:rPr>
              <a:t> </a:t>
            </a:r>
            <a:r>
              <a:rPr lang="en-US" sz="2400" dirty="0">
                <a:effectLst/>
              </a:rPr>
              <a:t>these</a:t>
            </a:r>
            <a:r>
              <a:rPr lang="en-US" sz="2400" spc="-50" dirty="0">
                <a:effectLst/>
              </a:rPr>
              <a:t> </a:t>
            </a:r>
            <a:r>
              <a:rPr lang="en-US" sz="2400" dirty="0">
                <a:effectLst/>
              </a:rPr>
              <a:t>people</a:t>
            </a:r>
            <a:r>
              <a:rPr lang="en-US" sz="2400" spc="-50" dirty="0">
                <a:effectLst/>
              </a:rPr>
              <a:t> </a:t>
            </a:r>
            <a:r>
              <a:rPr lang="en-US" sz="2400" dirty="0">
                <a:effectLst/>
              </a:rPr>
              <a:t>are</a:t>
            </a:r>
            <a:r>
              <a:rPr lang="en-US" sz="2400" spc="-50" dirty="0">
                <a:effectLst/>
              </a:rPr>
              <a:t> </a:t>
            </a:r>
            <a:r>
              <a:rPr lang="en-US" sz="2400" dirty="0">
                <a:effectLst/>
              </a:rPr>
              <a:t>marginalized</a:t>
            </a:r>
            <a:r>
              <a:rPr lang="en-US" sz="2400" spc="-50" dirty="0">
                <a:effectLst/>
              </a:rPr>
              <a:t> </a:t>
            </a:r>
            <a:r>
              <a:rPr lang="en-US" sz="2400" dirty="0">
                <a:effectLst/>
              </a:rPr>
              <a:t>and disproportionately</a:t>
            </a:r>
            <a:r>
              <a:rPr lang="en-US" sz="2400" spc="-5" dirty="0">
                <a:effectLst/>
              </a:rPr>
              <a:t> </a:t>
            </a:r>
            <a:r>
              <a:rPr lang="en-US" sz="2400" dirty="0">
                <a:effectLst/>
              </a:rPr>
              <a:t>poor,</a:t>
            </a:r>
            <a:r>
              <a:rPr lang="en-US" sz="2400" spc="-5" dirty="0">
                <a:effectLst/>
              </a:rPr>
              <a:t> </a:t>
            </a:r>
            <a:r>
              <a:rPr lang="en-US" sz="2400" dirty="0">
                <a:effectLst/>
              </a:rPr>
              <a:t>simply</a:t>
            </a:r>
            <a:r>
              <a:rPr lang="en-US" sz="2400" spc="-5" dirty="0">
                <a:effectLst/>
              </a:rPr>
              <a:t> </a:t>
            </a:r>
            <a:r>
              <a:rPr lang="en-US" sz="2400" dirty="0">
                <a:effectLst/>
              </a:rPr>
              <a:t>because</a:t>
            </a:r>
            <a:r>
              <a:rPr lang="en-US" sz="2400" spc="-5" dirty="0">
                <a:effectLst/>
              </a:rPr>
              <a:t> </a:t>
            </a:r>
            <a:r>
              <a:rPr lang="en-US" sz="2400" dirty="0">
                <a:effectLst/>
              </a:rPr>
              <a:t>they</a:t>
            </a:r>
            <a:r>
              <a:rPr lang="en-US" sz="2400" spc="-5" dirty="0">
                <a:effectLst/>
              </a:rPr>
              <a:t> </a:t>
            </a:r>
            <a:r>
              <a:rPr lang="en-US" sz="2400" dirty="0">
                <a:effectLst/>
              </a:rPr>
              <a:t>are</a:t>
            </a:r>
            <a:r>
              <a:rPr lang="en-US" sz="2400" spc="-5" dirty="0">
                <a:effectLst/>
              </a:rPr>
              <a:t> </a:t>
            </a:r>
            <a:r>
              <a:rPr lang="en-US" sz="2400" dirty="0">
                <a:effectLst/>
              </a:rPr>
              <a:t>excluded</a:t>
            </a:r>
            <a:r>
              <a:rPr lang="en-US" sz="2400" spc="-5" dirty="0">
                <a:effectLst/>
              </a:rPr>
              <a:t> </a:t>
            </a:r>
            <a:r>
              <a:rPr lang="en-US" sz="2400" dirty="0">
                <a:effectLst/>
              </a:rPr>
              <a:t>from education,</a:t>
            </a:r>
            <a:r>
              <a:rPr lang="en-US" sz="2400" spc="-15" dirty="0">
                <a:effectLst/>
              </a:rPr>
              <a:t> </a:t>
            </a:r>
            <a:r>
              <a:rPr lang="en-US" sz="2400" dirty="0">
                <a:effectLst/>
              </a:rPr>
              <a:t>employment,</a:t>
            </a:r>
            <a:r>
              <a:rPr lang="en-US" sz="2400" spc="-15" dirty="0">
                <a:effectLst/>
              </a:rPr>
              <a:t> </a:t>
            </a:r>
            <a:r>
              <a:rPr lang="en-US" sz="2400" dirty="0">
                <a:effectLst/>
              </a:rPr>
              <a:t>and</a:t>
            </a:r>
            <a:r>
              <a:rPr lang="en-US" sz="2400" spc="-10" dirty="0">
                <a:effectLst/>
              </a:rPr>
              <a:t> </a:t>
            </a:r>
            <a:r>
              <a:rPr lang="en-US" sz="2400" dirty="0">
                <a:effectLst/>
              </a:rPr>
              <a:t>political</a:t>
            </a:r>
            <a:r>
              <a:rPr lang="en-US" sz="2400" spc="-15" dirty="0">
                <a:effectLst/>
              </a:rPr>
              <a:t> </a:t>
            </a:r>
            <a:r>
              <a:rPr lang="en-US" sz="2400" dirty="0">
                <a:effectLst/>
              </a:rPr>
              <a:t>processes</a:t>
            </a:r>
            <a:r>
              <a:rPr lang="en-US" sz="2400" spc="-10" dirty="0">
                <a:effectLst/>
              </a:rPr>
              <a:t> </a:t>
            </a:r>
            <a:r>
              <a:rPr lang="en-US" sz="2400" dirty="0">
                <a:effectLst/>
              </a:rPr>
              <a:t>because</a:t>
            </a:r>
            <a:r>
              <a:rPr lang="en-US" sz="2400" spc="-15" dirty="0">
                <a:effectLst/>
              </a:rPr>
              <a:t> </a:t>
            </a:r>
            <a:r>
              <a:rPr lang="en-US" sz="2400" dirty="0">
                <a:effectLst/>
              </a:rPr>
              <a:t>of</a:t>
            </a:r>
            <a:r>
              <a:rPr lang="en-US" sz="2400" spc="-10" dirty="0">
                <a:effectLst/>
              </a:rPr>
              <a:t> their </a:t>
            </a:r>
            <a:r>
              <a:rPr lang="en-US" sz="2400" dirty="0">
                <a:effectLst/>
              </a:rPr>
              <a:t>communication,</a:t>
            </a:r>
            <a:r>
              <a:rPr lang="en-US" sz="2400" spc="-30" dirty="0">
                <a:effectLst/>
              </a:rPr>
              <a:t> </a:t>
            </a:r>
            <a:r>
              <a:rPr lang="en-US" sz="2400" dirty="0">
                <a:effectLst/>
              </a:rPr>
              <a:t>physical</a:t>
            </a:r>
            <a:r>
              <a:rPr lang="en-US" sz="2400" spc="-30" dirty="0">
                <a:effectLst/>
              </a:rPr>
              <a:t> </a:t>
            </a:r>
            <a:r>
              <a:rPr lang="en-US" sz="2400" dirty="0">
                <a:effectLst/>
              </a:rPr>
              <a:t>and</a:t>
            </a:r>
            <a:r>
              <a:rPr lang="en-US" sz="2400" spc="-30" dirty="0">
                <a:effectLst/>
              </a:rPr>
              <a:t> </a:t>
            </a:r>
            <a:r>
              <a:rPr lang="en-US" sz="2400" dirty="0">
                <a:effectLst/>
              </a:rPr>
              <a:t>sensory</a:t>
            </a:r>
            <a:r>
              <a:rPr lang="en-US" sz="2400" spc="-30" dirty="0">
                <a:effectLst/>
              </a:rPr>
              <a:t> </a:t>
            </a:r>
            <a:r>
              <a:rPr lang="en-US" sz="2400" dirty="0">
                <a:effectLst/>
              </a:rPr>
              <a:t>impairments.</a:t>
            </a:r>
            <a:r>
              <a:rPr lang="en-US" sz="2400" spc="-30" dirty="0">
                <a:effectLst/>
              </a:rPr>
              <a:t> </a:t>
            </a:r>
            <a:r>
              <a:rPr lang="en-US" sz="2400" dirty="0">
                <a:effectLst/>
              </a:rPr>
              <a:t>To</a:t>
            </a:r>
            <a:r>
              <a:rPr lang="en-US" sz="2400" spc="-30" dirty="0">
                <a:effectLst/>
              </a:rPr>
              <a:t> </a:t>
            </a:r>
            <a:r>
              <a:rPr lang="en-US" sz="2400" dirty="0">
                <a:effectLst/>
              </a:rPr>
              <a:t>this</a:t>
            </a:r>
            <a:r>
              <a:rPr lang="en-US" sz="2400" spc="-30" dirty="0">
                <a:effectLst/>
              </a:rPr>
              <a:t> </a:t>
            </a:r>
            <a:r>
              <a:rPr lang="en-US" sz="2400" dirty="0">
                <a:effectLst/>
              </a:rPr>
              <a:t>end, persons</a:t>
            </a:r>
            <a:r>
              <a:rPr lang="en-US" sz="2400" spc="-50" dirty="0">
                <a:effectLst/>
              </a:rPr>
              <a:t> </a:t>
            </a:r>
            <a:r>
              <a:rPr lang="en-US" sz="2400" dirty="0">
                <a:effectLst/>
              </a:rPr>
              <a:t>with</a:t>
            </a:r>
            <a:r>
              <a:rPr lang="en-US" sz="2400" spc="-50" dirty="0">
                <a:effectLst/>
              </a:rPr>
              <a:t> </a:t>
            </a:r>
            <a:r>
              <a:rPr lang="en-US" sz="2400" dirty="0">
                <a:effectLst/>
              </a:rPr>
              <a:t>disabilities</a:t>
            </a:r>
            <a:r>
              <a:rPr lang="en-US" sz="2400" spc="-50" dirty="0">
                <a:effectLst/>
              </a:rPr>
              <a:t> </a:t>
            </a:r>
            <a:r>
              <a:rPr lang="en-US" sz="2400" dirty="0">
                <a:effectLst/>
              </a:rPr>
              <a:t>encounter</a:t>
            </a:r>
            <a:r>
              <a:rPr lang="en-US" sz="2400" spc="-50" dirty="0">
                <a:effectLst/>
              </a:rPr>
              <a:t> </a:t>
            </a:r>
            <a:r>
              <a:rPr lang="en-US" sz="2400" dirty="0">
                <a:effectLst/>
              </a:rPr>
              <a:t>several</a:t>
            </a:r>
            <a:r>
              <a:rPr lang="en-US" sz="2400" spc="-50" dirty="0">
                <a:effectLst/>
              </a:rPr>
              <a:t> </a:t>
            </a:r>
            <a:r>
              <a:rPr lang="en-US" sz="2400" dirty="0">
                <a:effectLst/>
              </a:rPr>
              <a:t>barriers</a:t>
            </a:r>
            <a:r>
              <a:rPr lang="en-US" sz="2400" spc="-50" dirty="0">
                <a:effectLst/>
              </a:rPr>
              <a:t> </a:t>
            </a:r>
            <a:r>
              <a:rPr lang="en-US" sz="2400" dirty="0">
                <a:effectLst/>
              </a:rPr>
              <a:t>as</a:t>
            </a:r>
            <a:r>
              <a:rPr lang="en-US" sz="2400" spc="-50" dirty="0">
                <a:effectLst/>
              </a:rPr>
              <a:t> </a:t>
            </a:r>
            <a:r>
              <a:rPr lang="en-US" sz="2400" dirty="0">
                <a:effectLst/>
              </a:rPr>
              <a:t>they</a:t>
            </a:r>
            <a:r>
              <a:rPr lang="en-US" sz="2400" spc="-50" dirty="0">
                <a:effectLst/>
              </a:rPr>
              <a:t> </a:t>
            </a:r>
            <a:r>
              <a:rPr lang="en-US" sz="2400" dirty="0">
                <a:effectLst/>
              </a:rPr>
              <a:t>make the decision to enter or re-enter the workplace, employment, or </a:t>
            </a:r>
            <a:r>
              <a:rPr lang="en-US" sz="2400" spc="-10" dirty="0">
                <a:effectLst/>
              </a:rPr>
              <a:t>job.</a:t>
            </a:r>
            <a:r>
              <a:rPr lang="en-US" sz="2400" spc="-40" dirty="0">
                <a:effectLst/>
              </a:rPr>
              <a:t> </a:t>
            </a:r>
            <a:r>
              <a:rPr lang="en-US" sz="2400" spc="-10" dirty="0">
                <a:effectLst/>
              </a:rPr>
              <a:t>Some</a:t>
            </a:r>
            <a:r>
              <a:rPr lang="en-US" sz="2400" spc="-40" dirty="0">
                <a:effectLst/>
              </a:rPr>
              <a:t> </a:t>
            </a:r>
            <a:r>
              <a:rPr lang="en-US" sz="2400" spc="-10" dirty="0">
                <a:effectLst/>
              </a:rPr>
              <a:t>of</a:t>
            </a:r>
            <a:r>
              <a:rPr lang="en-US" sz="2400" spc="-40" dirty="0">
                <a:effectLst/>
              </a:rPr>
              <a:t> </a:t>
            </a:r>
            <a:r>
              <a:rPr lang="en-US" sz="2400" spc="-10" dirty="0">
                <a:effectLst/>
              </a:rPr>
              <a:t>these</a:t>
            </a:r>
            <a:r>
              <a:rPr lang="en-US" sz="2400" spc="-40" dirty="0">
                <a:effectLst/>
              </a:rPr>
              <a:t> </a:t>
            </a:r>
            <a:r>
              <a:rPr lang="en-US" sz="2400" spc="-10" dirty="0">
                <a:effectLst/>
              </a:rPr>
              <a:t>barriers</a:t>
            </a:r>
            <a:r>
              <a:rPr lang="en-US" sz="2400" spc="-40" dirty="0">
                <a:effectLst/>
              </a:rPr>
              <a:t> </a:t>
            </a:r>
            <a:r>
              <a:rPr lang="en-US" sz="2400" spc="-10" dirty="0">
                <a:effectLst/>
              </a:rPr>
              <a:t>might</a:t>
            </a:r>
            <a:r>
              <a:rPr lang="en-US" sz="2400" spc="-40" dirty="0">
                <a:effectLst/>
              </a:rPr>
              <a:t> </a:t>
            </a:r>
            <a:r>
              <a:rPr lang="en-US" sz="2400" spc="-10" dirty="0">
                <a:effectLst/>
              </a:rPr>
              <a:t>be</a:t>
            </a:r>
            <a:r>
              <a:rPr lang="en-US" sz="2400" spc="-40" dirty="0">
                <a:effectLst/>
              </a:rPr>
              <a:t> </a:t>
            </a:r>
            <a:r>
              <a:rPr lang="en-US" sz="2400" spc="-10" dirty="0">
                <a:effectLst/>
              </a:rPr>
              <a:t>described</a:t>
            </a:r>
            <a:r>
              <a:rPr lang="en-US" sz="2400" spc="-40" dirty="0">
                <a:effectLst/>
              </a:rPr>
              <a:t> </a:t>
            </a:r>
            <a:r>
              <a:rPr lang="en-US" sz="2400" spc="-10" dirty="0">
                <a:effectLst/>
              </a:rPr>
              <a:t>as</a:t>
            </a:r>
            <a:r>
              <a:rPr lang="en-US" sz="2400" spc="-40" dirty="0">
                <a:effectLst/>
              </a:rPr>
              <a:t> </a:t>
            </a:r>
            <a:r>
              <a:rPr lang="en-US" sz="2400" spc="-10" dirty="0">
                <a:effectLst/>
              </a:rPr>
              <a:t>external</a:t>
            </a:r>
            <a:r>
              <a:rPr lang="en-US" sz="2400" spc="-40" dirty="0">
                <a:effectLst/>
              </a:rPr>
              <a:t> </a:t>
            </a:r>
            <a:r>
              <a:rPr lang="en-US" sz="2400" spc="-10" dirty="0">
                <a:effectLst/>
              </a:rPr>
              <a:t>as</a:t>
            </a:r>
            <a:r>
              <a:rPr lang="en-US" sz="2400" spc="-40" dirty="0">
                <a:effectLst/>
              </a:rPr>
              <a:t> </a:t>
            </a:r>
            <a:r>
              <a:rPr lang="en-US" sz="2400" spc="-10" dirty="0">
                <a:effectLst/>
              </a:rPr>
              <a:t>they </a:t>
            </a:r>
            <a:r>
              <a:rPr lang="en-US" sz="2400" dirty="0">
                <a:effectLst/>
              </a:rPr>
              <a:t>involve environmental and workplace supports such as transportation,</a:t>
            </a:r>
            <a:r>
              <a:rPr lang="en-US" sz="2400" spc="-20" dirty="0">
                <a:effectLst/>
              </a:rPr>
              <a:t> </a:t>
            </a:r>
            <a:r>
              <a:rPr lang="en-US" sz="2400" dirty="0">
                <a:effectLst/>
              </a:rPr>
              <a:t>accommodations,</a:t>
            </a:r>
            <a:r>
              <a:rPr lang="en-US" sz="2400" spc="-20" dirty="0">
                <a:effectLst/>
              </a:rPr>
              <a:t> </a:t>
            </a:r>
            <a:r>
              <a:rPr lang="en-US" sz="2400" dirty="0">
                <a:effectLst/>
              </a:rPr>
              <a:t>and</a:t>
            </a:r>
            <a:r>
              <a:rPr lang="en-US" sz="2400" spc="-20" dirty="0">
                <a:effectLst/>
              </a:rPr>
              <a:t> </a:t>
            </a:r>
            <a:r>
              <a:rPr lang="en-US" sz="2400" dirty="0">
                <a:effectLst/>
              </a:rPr>
              <a:t>job</a:t>
            </a:r>
            <a:r>
              <a:rPr lang="en-US" sz="2400" spc="-20" dirty="0">
                <a:effectLst/>
              </a:rPr>
              <a:t> </a:t>
            </a:r>
            <a:r>
              <a:rPr lang="en-US" sz="2400" dirty="0">
                <a:effectLst/>
              </a:rPr>
              <a:t>opportunities</a:t>
            </a:r>
            <a:r>
              <a:rPr lang="en-US" sz="2400" spc="-20" dirty="0">
                <a:effectLst/>
              </a:rPr>
              <a:t> </a:t>
            </a:r>
            <a:r>
              <a:rPr lang="en-US" sz="2400" dirty="0">
                <a:effectLst/>
              </a:rPr>
              <a:t>(</a:t>
            </a:r>
            <a:r>
              <a:rPr lang="en-US" sz="2400" dirty="0" err="1">
                <a:effectLst/>
              </a:rPr>
              <a:t>Loprest</a:t>
            </a:r>
            <a:r>
              <a:rPr lang="en-US" sz="2400" dirty="0">
                <a:effectLst/>
              </a:rPr>
              <a:t> &amp;</a:t>
            </a:r>
            <a:r>
              <a:rPr lang="en-US" sz="2400" spc="-50" dirty="0">
                <a:effectLst/>
              </a:rPr>
              <a:t> </a:t>
            </a:r>
            <a:r>
              <a:rPr lang="en-US" sz="2400" dirty="0" err="1">
                <a:effectLst/>
              </a:rPr>
              <a:t>Maag</a:t>
            </a:r>
            <a:r>
              <a:rPr lang="en-US" sz="2400" dirty="0">
                <a:effectLst/>
              </a:rPr>
              <a:t>,</a:t>
            </a:r>
            <a:r>
              <a:rPr lang="en-US" sz="2400" spc="-50" dirty="0">
                <a:effectLst/>
              </a:rPr>
              <a:t> </a:t>
            </a:r>
            <a:r>
              <a:rPr lang="en-US" sz="2400" dirty="0">
                <a:effectLst/>
              </a:rPr>
              <a:t>2001).</a:t>
            </a:r>
            <a:r>
              <a:rPr lang="en-US" sz="2400" spc="-50" dirty="0">
                <a:effectLst/>
              </a:rPr>
              <a:t> </a:t>
            </a:r>
            <a:r>
              <a:rPr lang="en-US" sz="2400" dirty="0">
                <a:effectLst/>
              </a:rPr>
              <a:t>Other</a:t>
            </a:r>
            <a:r>
              <a:rPr lang="en-US" sz="2400" spc="-50" dirty="0">
                <a:effectLst/>
              </a:rPr>
              <a:t> </a:t>
            </a:r>
            <a:r>
              <a:rPr lang="en-US" sz="2400" dirty="0">
                <a:effectLst/>
              </a:rPr>
              <a:t>barriers</a:t>
            </a:r>
            <a:r>
              <a:rPr lang="en-US" sz="2400" spc="-50" dirty="0">
                <a:effectLst/>
              </a:rPr>
              <a:t> </a:t>
            </a:r>
            <a:r>
              <a:rPr lang="en-US" sz="2400" dirty="0">
                <a:effectLst/>
              </a:rPr>
              <a:t>might</a:t>
            </a:r>
            <a:r>
              <a:rPr lang="en-US" sz="2400" spc="-50" dirty="0">
                <a:effectLst/>
              </a:rPr>
              <a:t> </a:t>
            </a:r>
            <a:r>
              <a:rPr lang="en-US" sz="2400" dirty="0">
                <a:effectLst/>
              </a:rPr>
              <a:t>be</a:t>
            </a:r>
            <a:r>
              <a:rPr lang="en-US" sz="2400" spc="-50" dirty="0">
                <a:effectLst/>
              </a:rPr>
              <a:t> </a:t>
            </a:r>
            <a:r>
              <a:rPr lang="en-US" sz="2400" dirty="0">
                <a:effectLst/>
              </a:rPr>
              <a:t>described</a:t>
            </a:r>
            <a:r>
              <a:rPr lang="en-US" sz="2400" spc="-50" dirty="0">
                <a:effectLst/>
              </a:rPr>
              <a:t> </a:t>
            </a:r>
            <a:r>
              <a:rPr lang="en-US" sz="2400" dirty="0">
                <a:effectLst/>
              </a:rPr>
              <a:t>as</a:t>
            </a:r>
            <a:r>
              <a:rPr lang="en-US" sz="2400" spc="-50" dirty="0">
                <a:effectLst/>
              </a:rPr>
              <a:t> </a:t>
            </a:r>
            <a:r>
              <a:rPr lang="en-US" sz="2400" dirty="0">
                <a:effectLst/>
              </a:rPr>
              <a:t>internal,</a:t>
            </a:r>
            <a:r>
              <a:rPr lang="en-US" sz="2400" spc="-50" dirty="0">
                <a:effectLst/>
              </a:rPr>
              <a:t> </a:t>
            </a:r>
            <a:r>
              <a:rPr lang="en-US" sz="2400" dirty="0">
                <a:effectLst/>
              </a:rPr>
              <a:t>as they involve self-perceptions regarding adequacy of work experience,</a:t>
            </a:r>
            <a:r>
              <a:rPr lang="en-US" sz="2400" spc="-75" dirty="0">
                <a:effectLst/>
              </a:rPr>
              <a:t> </a:t>
            </a:r>
            <a:r>
              <a:rPr lang="en-US" sz="2400" dirty="0">
                <a:effectLst/>
              </a:rPr>
              <a:t>work</a:t>
            </a:r>
            <a:r>
              <a:rPr lang="en-US" sz="2400" spc="-75" dirty="0">
                <a:effectLst/>
              </a:rPr>
              <a:t> </a:t>
            </a:r>
            <a:r>
              <a:rPr lang="en-US" sz="2400" dirty="0">
                <a:effectLst/>
              </a:rPr>
              <a:t>skills,</a:t>
            </a:r>
            <a:r>
              <a:rPr lang="en-US" sz="2400" spc="-75" dirty="0">
                <a:effectLst/>
              </a:rPr>
              <a:t> </a:t>
            </a:r>
            <a:r>
              <a:rPr lang="en-US" sz="2400" dirty="0">
                <a:effectLst/>
              </a:rPr>
              <a:t>and</a:t>
            </a:r>
            <a:r>
              <a:rPr lang="en-US" sz="2400" spc="-75" dirty="0">
                <a:effectLst/>
              </a:rPr>
              <a:t> </a:t>
            </a:r>
            <a:r>
              <a:rPr lang="en-US" sz="2400" dirty="0">
                <a:effectLst/>
              </a:rPr>
              <a:t>vocational</a:t>
            </a:r>
            <a:r>
              <a:rPr lang="en-US" sz="2400" spc="-75" dirty="0">
                <a:effectLst/>
              </a:rPr>
              <a:t> </a:t>
            </a:r>
            <a:r>
              <a:rPr lang="en-US" sz="2400" dirty="0">
                <a:effectLst/>
              </a:rPr>
              <a:t>beliefs</a:t>
            </a:r>
            <a:r>
              <a:rPr lang="en-US" sz="2400" spc="-75" dirty="0">
                <a:effectLst/>
              </a:rPr>
              <a:t> </a:t>
            </a:r>
            <a:r>
              <a:rPr lang="en-US" sz="2400" dirty="0">
                <a:effectLst/>
              </a:rPr>
              <a:t>that</a:t>
            </a:r>
            <a:r>
              <a:rPr lang="en-US" sz="2400" spc="-75" dirty="0">
                <a:effectLst/>
              </a:rPr>
              <a:t> </a:t>
            </a:r>
            <a:r>
              <a:rPr lang="en-US" sz="2400" dirty="0">
                <a:effectLst/>
              </a:rPr>
              <a:t>are</a:t>
            </a:r>
            <a:r>
              <a:rPr lang="en-US" sz="2400" spc="-75" dirty="0">
                <a:effectLst/>
              </a:rPr>
              <a:t> </a:t>
            </a:r>
            <a:r>
              <a:rPr lang="en-US" sz="2400" dirty="0">
                <a:effectLst/>
              </a:rPr>
              <a:t>necessary considerations</a:t>
            </a:r>
            <a:r>
              <a:rPr lang="en-US" sz="2400" spc="-20" dirty="0">
                <a:effectLst/>
              </a:rPr>
              <a:t> </a:t>
            </a:r>
            <a:r>
              <a:rPr lang="en-US" sz="2400" dirty="0">
                <a:effectLst/>
              </a:rPr>
              <a:t>in</a:t>
            </a:r>
            <a:r>
              <a:rPr lang="en-US" sz="2400" spc="-20" dirty="0">
                <a:effectLst/>
              </a:rPr>
              <a:t> </a:t>
            </a:r>
            <a:r>
              <a:rPr lang="en-US" sz="2400" dirty="0">
                <a:effectLst/>
              </a:rPr>
              <a:t>the</a:t>
            </a:r>
            <a:r>
              <a:rPr lang="en-US" sz="2400" spc="-20" dirty="0">
                <a:effectLst/>
              </a:rPr>
              <a:t> </a:t>
            </a:r>
            <a:r>
              <a:rPr lang="en-US" sz="2400" dirty="0">
                <a:effectLst/>
              </a:rPr>
              <a:t>job</a:t>
            </a:r>
            <a:r>
              <a:rPr lang="en-US" sz="2400" spc="-20" dirty="0">
                <a:effectLst/>
              </a:rPr>
              <a:t> </a:t>
            </a:r>
            <a:r>
              <a:rPr lang="en-US" sz="2400" dirty="0">
                <a:effectLst/>
              </a:rPr>
              <a:t>search</a:t>
            </a:r>
            <a:r>
              <a:rPr lang="en-US" sz="2400" spc="-20" dirty="0">
                <a:effectLst/>
              </a:rPr>
              <a:t> </a:t>
            </a:r>
            <a:r>
              <a:rPr lang="en-US" sz="2400" dirty="0">
                <a:effectLst/>
              </a:rPr>
              <a:t>process</a:t>
            </a:r>
            <a:r>
              <a:rPr lang="en-US" sz="2400" spc="-20" dirty="0">
                <a:effectLst/>
              </a:rPr>
              <a:t> </a:t>
            </a:r>
            <a:r>
              <a:rPr lang="en-US" sz="2400" dirty="0">
                <a:effectLst/>
              </a:rPr>
              <a:t>(Bialik</a:t>
            </a:r>
            <a:r>
              <a:rPr lang="en-US" sz="2400" spc="-20" dirty="0">
                <a:effectLst/>
              </a:rPr>
              <a:t> </a:t>
            </a:r>
            <a:r>
              <a:rPr lang="en-US" sz="2400" dirty="0">
                <a:effectLst/>
              </a:rPr>
              <a:t>&amp;</a:t>
            </a:r>
            <a:r>
              <a:rPr lang="en-US" sz="2400" spc="-20" dirty="0">
                <a:effectLst/>
              </a:rPr>
              <a:t> </a:t>
            </a:r>
            <a:r>
              <a:rPr lang="en-US" sz="2400" dirty="0" err="1">
                <a:effectLst/>
              </a:rPr>
              <a:t>Mhiri</a:t>
            </a:r>
            <a:r>
              <a:rPr lang="en-US" sz="2400" dirty="0">
                <a:effectLst/>
              </a:rPr>
              <a:t>,</a:t>
            </a:r>
            <a:r>
              <a:rPr lang="en-US" sz="2400" spc="-20" dirty="0">
                <a:effectLst/>
              </a:rPr>
              <a:t> </a:t>
            </a:r>
            <a:r>
              <a:rPr lang="en-US" sz="2400" dirty="0">
                <a:effectLst/>
              </a:rPr>
              <a:t>2022). Whatever</a:t>
            </a:r>
            <a:r>
              <a:rPr lang="en-US" sz="2400" spc="-75" dirty="0">
                <a:effectLst/>
              </a:rPr>
              <a:t> </a:t>
            </a:r>
            <a:r>
              <a:rPr lang="en-US" sz="2400" dirty="0">
                <a:effectLst/>
              </a:rPr>
              <a:t>the</a:t>
            </a:r>
            <a:r>
              <a:rPr lang="en-US" sz="2400" spc="-75" dirty="0">
                <a:effectLst/>
              </a:rPr>
              <a:t> </a:t>
            </a:r>
            <a:r>
              <a:rPr lang="en-US" sz="2400" dirty="0">
                <a:effectLst/>
              </a:rPr>
              <a:t>locus</a:t>
            </a:r>
            <a:r>
              <a:rPr lang="en-US" sz="2400" spc="-75" dirty="0">
                <a:effectLst/>
              </a:rPr>
              <a:t> </a:t>
            </a:r>
            <a:r>
              <a:rPr lang="en-US" sz="2400" dirty="0">
                <a:effectLst/>
              </a:rPr>
              <a:t>of</a:t>
            </a:r>
            <a:r>
              <a:rPr lang="en-US" sz="2400" spc="-75" dirty="0">
                <a:effectLst/>
              </a:rPr>
              <a:t> </a:t>
            </a:r>
            <a:r>
              <a:rPr lang="en-US" sz="2400" dirty="0">
                <a:effectLst/>
              </a:rPr>
              <a:t>these</a:t>
            </a:r>
            <a:r>
              <a:rPr lang="en-US" sz="2400" spc="-75" dirty="0">
                <a:effectLst/>
              </a:rPr>
              <a:t> </a:t>
            </a:r>
            <a:r>
              <a:rPr lang="en-US" sz="2400" dirty="0">
                <a:effectLst/>
              </a:rPr>
              <a:t>barriers,</a:t>
            </a:r>
            <a:r>
              <a:rPr lang="en-US" sz="2400" spc="-75" dirty="0">
                <a:effectLst/>
              </a:rPr>
              <a:t> </a:t>
            </a:r>
            <a:r>
              <a:rPr lang="en-US" sz="2400" dirty="0">
                <a:effectLst/>
              </a:rPr>
              <a:t>there</a:t>
            </a:r>
            <a:r>
              <a:rPr lang="en-US" sz="2400" spc="-75" dirty="0">
                <a:effectLst/>
              </a:rPr>
              <a:t> </a:t>
            </a:r>
            <a:r>
              <a:rPr lang="en-US" sz="2400" dirty="0">
                <a:effectLst/>
              </a:rPr>
              <a:t>is</a:t>
            </a:r>
            <a:r>
              <a:rPr lang="en-US" sz="2400" spc="-75" dirty="0">
                <a:effectLst/>
              </a:rPr>
              <a:t> </a:t>
            </a:r>
            <a:r>
              <a:rPr lang="en-US" sz="2400" dirty="0">
                <a:effectLst/>
              </a:rPr>
              <a:t>ample</a:t>
            </a:r>
            <a:r>
              <a:rPr lang="en-US" sz="2400" spc="-75" dirty="0">
                <a:effectLst/>
              </a:rPr>
              <a:t> </a:t>
            </a:r>
            <a:r>
              <a:rPr lang="en-US" sz="2400" dirty="0">
                <a:effectLst/>
              </a:rPr>
              <a:t>evidence</a:t>
            </a:r>
            <a:r>
              <a:rPr lang="en-US" sz="2400" spc="-75" dirty="0">
                <a:effectLst/>
              </a:rPr>
              <a:t> </a:t>
            </a:r>
            <a:r>
              <a:rPr lang="en-US" sz="2400" dirty="0">
                <a:effectLst/>
              </a:rPr>
              <a:t>that they may represent impediments to work. Available data on employment have shown that adults with disabilities have continued</a:t>
            </a:r>
            <a:r>
              <a:rPr lang="en-US" sz="2400" spc="-65" dirty="0">
                <a:effectLst/>
              </a:rPr>
              <a:t> </a:t>
            </a:r>
            <a:r>
              <a:rPr lang="en-US" sz="2400" dirty="0">
                <a:effectLst/>
              </a:rPr>
              <a:t>to</a:t>
            </a:r>
            <a:r>
              <a:rPr lang="en-US" sz="2400" spc="-65" dirty="0">
                <a:effectLst/>
              </a:rPr>
              <a:t> </a:t>
            </a:r>
            <a:r>
              <a:rPr lang="en-US" sz="2400" dirty="0">
                <a:effectLst/>
              </a:rPr>
              <a:t>lag</a:t>
            </a:r>
            <a:r>
              <a:rPr lang="en-US" sz="2400" spc="-65" dirty="0">
                <a:effectLst/>
              </a:rPr>
              <a:t> </a:t>
            </a:r>
            <a:r>
              <a:rPr lang="en-US" sz="2400" dirty="0">
                <a:effectLst/>
              </a:rPr>
              <a:t>their</a:t>
            </a:r>
            <a:r>
              <a:rPr lang="en-US" sz="2400" spc="-65" dirty="0">
                <a:effectLst/>
              </a:rPr>
              <a:t> </a:t>
            </a:r>
            <a:r>
              <a:rPr lang="en-US" sz="2400" dirty="0">
                <a:effectLst/>
              </a:rPr>
              <a:t>nondisabled</a:t>
            </a:r>
            <a:r>
              <a:rPr lang="en-US" sz="2400" spc="-65" dirty="0">
                <a:effectLst/>
              </a:rPr>
              <a:t> </a:t>
            </a:r>
            <a:r>
              <a:rPr lang="en-US" sz="2400" dirty="0">
                <a:effectLst/>
              </a:rPr>
              <a:t>counterparts</a:t>
            </a:r>
            <a:r>
              <a:rPr lang="en-US" sz="2400" spc="-65" dirty="0">
                <a:effectLst/>
              </a:rPr>
              <a:t> </a:t>
            </a:r>
            <a:r>
              <a:rPr lang="en-US" sz="2400" dirty="0">
                <a:effectLst/>
              </a:rPr>
              <a:t>in</a:t>
            </a:r>
            <a:r>
              <a:rPr lang="en-US" sz="2400" spc="-65" dirty="0">
                <a:effectLst/>
              </a:rPr>
              <a:t> </a:t>
            </a:r>
            <a:r>
              <a:rPr lang="en-US" sz="2400" dirty="0">
                <a:effectLst/>
              </a:rPr>
              <a:t>terms</a:t>
            </a:r>
            <a:r>
              <a:rPr lang="en-US" sz="2400" spc="-65" dirty="0">
                <a:effectLst/>
              </a:rPr>
              <a:t> </a:t>
            </a:r>
            <a:r>
              <a:rPr lang="en-US" sz="2400" dirty="0">
                <a:effectLst/>
              </a:rPr>
              <a:t>of</a:t>
            </a:r>
            <a:r>
              <a:rPr lang="en-US" sz="2400" spc="-65" dirty="0">
                <a:effectLst/>
              </a:rPr>
              <a:t> </a:t>
            </a:r>
            <a:r>
              <a:rPr lang="en-US" sz="2400" dirty="0">
                <a:effectLst/>
              </a:rPr>
              <a:t>hours worked, wages earned, and unemployment and under- employment</a:t>
            </a:r>
            <a:r>
              <a:rPr lang="en-US" sz="2400" spc="-120" dirty="0">
                <a:effectLst/>
              </a:rPr>
              <a:t> </a:t>
            </a:r>
            <a:r>
              <a:rPr lang="en-US" sz="2400" dirty="0">
                <a:effectLst/>
              </a:rPr>
              <a:t>rates</a:t>
            </a:r>
          </a:p>
        </p:txBody>
      </p:sp>
      <p:pic>
        <p:nvPicPr>
          <p:cNvPr id="5" name="Picture 4" descr="A person wearing a hat&#10;&#10;Description automatically generated">
            <a:extLst>
              <a:ext uri="{FF2B5EF4-FFF2-40B4-BE49-F238E27FC236}">
                <a16:creationId xmlns:a16="http://schemas.microsoft.com/office/drawing/2014/main" id="{1E402E99-750D-2669-674A-1C22A1A51110}"/>
              </a:ext>
            </a:extLst>
          </p:cNvPr>
          <p:cNvPicPr>
            <a:picLocks noChangeAspect="1"/>
          </p:cNvPicPr>
          <p:nvPr/>
        </p:nvPicPr>
        <p:blipFill rotWithShape="1">
          <a:blip r:embed="rId2">
            <a:extLst>
              <a:ext uri="{28A0092B-C50C-407E-A947-70E740481C1C}">
                <a14:useLocalDpi xmlns:a14="http://schemas.microsoft.com/office/drawing/2010/main" val="0"/>
              </a:ext>
            </a:extLst>
          </a:blip>
          <a:srcRect l="31785" r="10177" b="-1"/>
          <a:stretch/>
        </p:blipFill>
        <p:spPr>
          <a:xfrm>
            <a:off x="7595419" y="10"/>
            <a:ext cx="4596581"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166849201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Light on a wheelchair">
            <a:extLst>
              <a:ext uri="{FF2B5EF4-FFF2-40B4-BE49-F238E27FC236}">
                <a16:creationId xmlns:a16="http://schemas.microsoft.com/office/drawing/2014/main" id="{04ED514F-B361-AE22-EF85-B43DB5C3DC01}"/>
              </a:ext>
            </a:extLst>
          </p:cNvPr>
          <p:cNvPicPr>
            <a:picLocks noChangeAspect="1"/>
          </p:cNvPicPr>
          <p:nvPr/>
        </p:nvPicPr>
        <p:blipFill rotWithShape="1">
          <a:blip r:embed="rId2"/>
          <a:srcRect l="28152" r="12314" b="-1"/>
          <a:stretch/>
        </p:blipFill>
        <p:spPr>
          <a:xfrm>
            <a:off x="21" y="1312606"/>
            <a:ext cx="4945862" cy="5545394"/>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p:spPr>
      </p:pic>
      <p:sp>
        <p:nvSpPr>
          <p:cNvPr id="3" name="TextBox 2">
            <a:extLst>
              <a:ext uri="{FF2B5EF4-FFF2-40B4-BE49-F238E27FC236}">
                <a16:creationId xmlns:a16="http://schemas.microsoft.com/office/drawing/2014/main" id="{D1367EE6-3386-F3E7-C38A-56B6F1A990CD}"/>
              </a:ext>
            </a:extLst>
          </p:cNvPr>
          <p:cNvSpPr txBox="1"/>
          <p:nvPr/>
        </p:nvSpPr>
        <p:spPr>
          <a:xfrm>
            <a:off x="4954104" y="147484"/>
            <a:ext cx="7243069" cy="6710516"/>
          </a:xfrm>
          <a:prstGeom prst="rect">
            <a:avLst/>
          </a:prstGeom>
        </p:spPr>
        <p:txBody>
          <a:bodyPr vert="horz" lIns="91440" tIns="45720" rIns="91440" bIns="45720" rtlCol="0">
            <a:normAutofit/>
          </a:bodyPr>
          <a:lstStyle/>
          <a:p>
            <a:pPr marL="82550" marR="250190" algn="just">
              <a:lnSpc>
                <a:spcPct val="90000"/>
              </a:lnSpc>
              <a:spcBef>
                <a:spcPts val="70"/>
              </a:spcBef>
              <a:spcAft>
                <a:spcPts val="0"/>
              </a:spcAft>
            </a:pPr>
            <a:r>
              <a:rPr lang="en-US" sz="2000" spc="-10" dirty="0">
                <a:effectLst/>
              </a:rPr>
              <a:t>The</a:t>
            </a:r>
            <a:r>
              <a:rPr lang="en-US" sz="2000" spc="-65" dirty="0">
                <a:effectLst/>
              </a:rPr>
              <a:t> </a:t>
            </a:r>
            <a:r>
              <a:rPr lang="en-US" sz="2000" spc="-10" dirty="0">
                <a:effectLst/>
              </a:rPr>
              <a:t>1990</a:t>
            </a:r>
            <a:r>
              <a:rPr lang="en-US" sz="2000" spc="-65" dirty="0">
                <a:effectLst/>
              </a:rPr>
              <a:t> </a:t>
            </a:r>
            <a:r>
              <a:rPr lang="en-US" sz="2000" spc="-10" dirty="0">
                <a:effectLst/>
              </a:rPr>
              <a:t>Americans</a:t>
            </a:r>
            <a:r>
              <a:rPr lang="en-US" sz="2000" spc="-65" dirty="0">
                <a:effectLst/>
              </a:rPr>
              <a:t> </a:t>
            </a:r>
            <a:r>
              <a:rPr lang="en-US" sz="2000" spc="-10" dirty="0">
                <a:effectLst/>
              </a:rPr>
              <a:t>with</a:t>
            </a:r>
            <a:r>
              <a:rPr lang="en-US" sz="2000" spc="-65" dirty="0">
                <a:effectLst/>
              </a:rPr>
              <a:t> </a:t>
            </a:r>
            <a:r>
              <a:rPr lang="en-US" sz="2000" spc="-10" dirty="0">
                <a:effectLst/>
              </a:rPr>
              <a:t>Disabilities</a:t>
            </a:r>
            <a:r>
              <a:rPr lang="en-US" sz="2000" spc="-65" dirty="0">
                <a:effectLst/>
              </a:rPr>
              <a:t> </a:t>
            </a:r>
            <a:r>
              <a:rPr lang="en-US" sz="2000" spc="-10" dirty="0">
                <a:effectLst/>
              </a:rPr>
              <a:t>Act</a:t>
            </a:r>
            <a:r>
              <a:rPr lang="en-US" sz="2000" spc="-65" dirty="0">
                <a:effectLst/>
              </a:rPr>
              <a:t> </a:t>
            </a:r>
            <a:r>
              <a:rPr lang="en-US" sz="2000" spc="-10" dirty="0">
                <a:effectLst/>
              </a:rPr>
              <a:t>require</a:t>
            </a:r>
            <a:r>
              <a:rPr lang="en-US" sz="2000" spc="-65" dirty="0">
                <a:effectLst/>
              </a:rPr>
              <a:t> </a:t>
            </a:r>
            <a:r>
              <a:rPr lang="en-US" sz="2000" spc="-10" dirty="0">
                <a:effectLst/>
              </a:rPr>
              <a:t>that</a:t>
            </a:r>
            <a:r>
              <a:rPr lang="en-US" sz="2000" spc="-65" dirty="0">
                <a:effectLst/>
              </a:rPr>
              <a:t> </a:t>
            </a:r>
            <a:r>
              <a:rPr lang="en-US" sz="2000" spc="-10" dirty="0">
                <a:effectLst/>
              </a:rPr>
              <a:t>employers </a:t>
            </a:r>
            <a:r>
              <a:rPr lang="en-US" sz="2000" spc="45" dirty="0">
                <a:effectLst/>
              </a:rPr>
              <a:t>employ </a:t>
            </a:r>
            <a:r>
              <a:rPr lang="en-US" sz="2000" dirty="0">
                <a:effectLst/>
              </a:rPr>
              <a:t>15% or more </a:t>
            </a:r>
            <a:r>
              <a:rPr lang="en-US" sz="2000" spc="45" dirty="0">
                <a:effectLst/>
              </a:rPr>
              <a:t>employees </a:t>
            </a:r>
            <a:r>
              <a:rPr lang="en-US" sz="2000" dirty="0">
                <a:effectLst/>
              </a:rPr>
              <a:t>to make </a:t>
            </a:r>
            <a:r>
              <a:rPr lang="en-US" sz="2000" spc="45" dirty="0">
                <a:effectLst/>
              </a:rPr>
              <a:t>reasonable </a:t>
            </a:r>
            <a:r>
              <a:rPr lang="en-US" sz="2000" dirty="0">
                <a:effectLst/>
              </a:rPr>
              <a:t>accommodations so that quality workers with disabilities have equal employment rights. Among provisions that address the right of person with disabilities to employment are Discrimination Act (1992) in the USA and Disability Discrimination Act Section 15, 4, b in Australia. Similar provision tagged “The Discrimination Against Persons with Disabilities (Prohibition) Act 2019” was enacted in Nigeria, to provide equal employment opportunities among other rights, to individuals with disabilities in the country.</a:t>
            </a:r>
          </a:p>
          <a:p>
            <a:pPr marL="82550" marR="250190" algn="just">
              <a:lnSpc>
                <a:spcPct val="90000"/>
              </a:lnSpc>
              <a:spcBef>
                <a:spcPts val="70"/>
              </a:spcBef>
            </a:pPr>
            <a:endParaRPr lang="en-US" sz="2000" dirty="0">
              <a:effectLst/>
            </a:endParaRPr>
          </a:p>
          <a:p>
            <a:pPr marL="82550" marR="250190" algn="just">
              <a:lnSpc>
                <a:spcPct val="90000"/>
              </a:lnSpc>
              <a:spcBef>
                <a:spcPts val="70"/>
              </a:spcBef>
            </a:pPr>
            <a:r>
              <a:rPr lang="en-US" sz="2000" dirty="0">
                <a:effectLst/>
              </a:rPr>
              <a:t>It is against this background that Adeniyi and Dada (2012) investigated the attitudinal and environmental factors that determine job discrimination against persons with disabilities. The findings revealed that attitude and the environment are the major determinants of job discrimination against persons with disabilities.</a:t>
            </a:r>
            <a:r>
              <a:rPr lang="en-US" sz="2000" spc="-40" dirty="0">
                <a:effectLst/>
              </a:rPr>
              <a:t> </a:t>
            </a:r>
            <a:r>
              <a:rPr lang="en-US" sz="2000" dirty="0">
                <a:effectLst/>
              </a:rPr>
              <a:t>There</a:t>
            </a:r>
            <a:r>
              <a:rPr lang="en-US" sz="2000" spc="-40" dirty="0">
                <a:effectLst/>
              </a:rPr>
              <a:t> </a:t>
            </a:r>
            <a:r>
              <a:rPr lang="en-US" sz="2000" dirty="0">
                <a:effectLst/>
              </a:rPr>
              <a:t>was</a:t>
            </a:r>
            <a:r>
              <a:rPr lang="en-US" sz="2000" spc="-40" dirty="0">
                <a:effectLst/>
              </a:rPr>
              <a:t> </a:t>
            </a:r>
            <a:r>
              <a:rPr lang="en-US" sz="2000" dirty="0">
                <a:effectLst/>
              </a:rPr>
              <a:t>no</a:t>
            </a:r>
            <a:r>
              <a:rPr lang="en-US" sz="2000" spc="-40" dirty="0">
                <a:effectLst/>
              </a:rPr>
              <a:t> </a:t>
            </a:r>
            <a:r>
              <a:rPr lang="en-US" sz="2000" dirty="0">
                <a:effectLst/>
              </a:rPr>
              <a:t>significant</a:t>
            </a:r>
            <a:r>
              <a:rPr lang="en-US" sz="2000" spc="-40" dirty="0">
                <a:effectLst/>
              </a:rPr>
              <a:t> </a:t>
            </a:r>
            <a:r>
              <a:rPr lang="en-US" sz="2000" dirty="0">
                <a:effectLst/>
              </a:rPr>
              <a:t>difference</a:t>
            </a:r>
            <a:r>
              <a:rPr lang="en-US" sz="2000" spc="-40" dirty="0">
                <a:effectLst/>
              </a:rPr>
              <a:t> </a:t>
            </a:r>
            <a:r>
              <a:rPr lang="en-US" sz="2000" dirty="0">
                <a:effectLst/>
              </a:rPr>
              <a:t>between</a:t>
            </a:r>
            <a:r>
              <a:rPr lang="en-US" sz="2000" spc="-40" dirty="0">
                <a:effectLst/>
              </a:rPr>
              <a:t> </a:t>
            </a:r>
            <a:r>
              <a:rPr lang="en-US" sz="2000" dirty="0">
                <a:effectLst/>
              </a:rPr>
              <a:t>private and public employers in their disposition towards persons with disabilities in provision of job.</a:t>
            </a:r>
          </a:p>
        </p:txBody>
      </p:sp>
      <p:grpSp>
        <p:nvGrpSpPr>
          <p:cNvPr id="7" name="Group 6">
            <a:extLst>
              <a:ext uri="{FF2B5EF4-FFF2-40B4-BE49-F238E27FC236}">
                <a16:creationId xmlns:a16="http://schemas.microsoft.com/office/drawing/2014/main" id="{5298A6F5-5841-97FE-137C-7AE52333B760}"/>
              </a:ext>
            </a:extLst>
          </p:cNvPr>
          <p:cNvGrpSpPr/>
          <p:nvPr/>
        </p:nvGrpSpPr>
        <p:grpSpPr>
          <a:xfrm>
            <a:off x="0" y="0"/>
            <a:ext cx="12205394" cy="6860458"/>
            <a:chOff x="0" y="0"/>
            <a:chExt cx="12205394" cy="6860458"/>
          </a:xfrm>
        </p:grpSpPr>
        <p:sp>
          <p:nvSpPr>
            <p:cNvPr id="4" name="Rectangle: Rounded Corners 3">
              <a:extLst>
                <a:ext uri="{FF2B5EF4-FFF2-40B4-BE49-F238E27FC236}">
                  <a16:creationId xmlns:a16="http://schemas.microsoft.com/office/drawing/2014/main" id="{B15FD376-B1E6-6384-4DCE-48D99A9C2D9E}"/>
                </a:ext>
              </a:extLst>
            </p:cNvPr>
            <p:cNvSpPr/>
            <p:nvPr/>
          </p:nvSpPr>
          <p:spPr>
            <a:xfrm>
              <a:off x="0" y="0"/>
              <a:ext cx="12188952" cy="14748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Rounded Corners 5">
              <a:extLst>
                <a:ext uri="{FF2B5EF4-FFF2-40B4-BE49-F238E27FC236}">
                  <a16:creationId xmlns:a16="http://schemas.microsoft.com/office/drawing/2014/main" id="{2B09F8C8-E03D-BC74-8B47-B614E3AEE6E0}"/>
                </a:ext>
              </a:extLst>
            </p:cNvPr>
            <p:cNvSpPr/>
            <p:nvPr/>
          </p:nvSpPr>
          <p:spPr>
            <a:xfrm>
              <a:off x="16442" y="6712974"/>
              <a:ext cx="12188952" cy="14748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65759677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F346549-E2F3-CE0C-752F-E848078A4495}"/>
              </a:ext>
            </a:extLst>
          </p:cNvPr>
          <p:cNvSpPr txBox="1"/>
          <p:nvPr/>
        </p:nvSpPr>
        <p:spPr>
          <a:xfrm>
            <a:off x="0" y="383458"/>
            <a:ext cx="10663084" cy="5765424"/>
          </a:xfrm>
          <a:prstGeom prst="rect">
            <a:avLst/>
          </a:prstGeom>
          <a:noFill/>
        </p:spPr>
        <p:txBody>
          <a:bodyPr wrap="square">
            <a:spAutoFit/>
          </a:bodyPr>
          <a:lstStyle/>
          <a:p>
            <a:pPr marL="295275" marR="270510" algn="just">
              <a:lnSpc>
                <a:spcPct val="96000"/>
              </a:lnSpc>
              <a:spcBef>
                <a:spcPts val="30"/>
              </a:spcBef>
              <a:spcAft>
                <a:spcPts val="0"/>
              </a:spcAft>
            </a:pPr>
            <a:r>
              <a:rPr lang="en-US" sz="3200" dirty="0">
                <a:solidFill>
                  <a:srgbClr val="231F20"/>
                </a:solidFill>
                <a:effectLst/>
                <a:latin typeface="Times New Roman" panose="02020603050405020304" pitchFamily="18" charset="0"/>
                <a:ea typeface="Times New Roman" panose="02020603050405020304" pitchFamily="18" charset="0"/>
              </a:rPr>
              <a:t>As is true for those without disabilities, people with disabilities have a right to fair and equal wages, working hours and opportunities,</a:t>
            </a:r>
            <a:r>
              <a:rPr lang="en-US" sz="3200" spc="-4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and</a:t>
            </a:r>
            <a:r>
              <a:rPr lang="en-US" sz="3200" spc="-4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the</a:t>
            </a:r>
            <a:r>
              <a:rPr lang="en-US" sz="3200" spc="-4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cultural</a:t>
            </a:r>
            <a:r>
              <a:rPr lang="en-US" sz="3200" spc="-4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benefits</a:t>
            </a:r>
            <a:r>
              <a:rPr lang="en-US" sz="3200" spc="-4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of</a:t>
            </a:r>
            <a:r>
              <a:rPr lang="en-US" sz="3200" spc="-4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being</a:t>
            </a:r>
            <a:r>
              <a:rPr lang="en-US" sz="3200" spc="-4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employed</a:t>
            </a:r>
            <a:r>
              <a:rPr lang="en-US" sz="3200" spc="-4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in</a:t>
            </a:r>
            <a:r>
              <a:rPr lang="en-US" sz="3200" spc="-4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the community. Unfortunately, throughout the world, individuals with disabilities</a:t>
            </a:r>
            <a:r>
              <a:rPr lang="en-US" sz="3200" spc="-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remain</a:t>
            </a:r>
            <a:r>
              <a:rPr lang="en-US" sz="3200" spc="-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employed</a:t>
            </a:r>
            <a:r>
              <a:rPr lang="en-US" sz="3200" spc="-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at</a:t>
            </a:r>
            <a:r>
              <a:rPr lang="en-US" sz="3200" spc="-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lower</a:t>
            </a:r>
            <a:r>
              <a:rPr lang="en-US" sz="3200" spc="-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rates</a:t>
            </a:r>
            <a:r>
              <a:rPr lang="en-US" sz="3200" spc="-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than</a:t>
            </a:r>
            <a:r>
              <a:rPr lang="en-US" sz="3200" spc="-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people</a:t>
            </a:r>
            <a:r>
              <a:rPr lang="en-US" sz="3200" spc="-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without disabilities, and when employed, often they are in sheltered settings. Based on these findings we recommended that awareness and </a:t>
            </a:r>
            <a:r>
              <a:rPr lang="en-US" sz="3200" dirty="0" err="1">
                <a:solidFill>
                  <a:srgbClr val="231F20"/>
                </a:solidFill>
                <a:effectLst/>
                <a:latin typeface="Times New Roman" panose="02020603050405020304" pitchFamily="18" charset="0"/>
                <a:ea typeface="Times New Roman" panose="02020603050405020304" pitchFamily="18" charset="0"/>
              </a:rPr>
              <a:t>sensitisation</a:t>
            </a:r>
            <a:r>
              <a:rPr lang="en-US" sz="3200" spc="-20" dirty="0">
                <a:solidFill>
                  <a:srgbClr val="231F20"/>
                </a:solidFill>
                <a:effectLst/>
                <a:latin typeface="Times New Roman" panose="02020603050405020304" pitchFamily="18" charset="0"/>
                <a:ea typeface="Times New Roman" panose="02020603050405020304" pitchFamily="18" charset="0"/>
              </a:rPr>
              <a:t> </a:t>
            </a:r>
            <a:r>
              <a:rPr lang="en-US" sz="3200" dirty="0" err="1">
                <a:solidFill>
                  <a:srgbClr val="231F20"/>
                </a:solidFill>
                <a:effectLst/>
                <a:latin typeface="Times New Roman" panose="02020603050405020304" pitchFamily="18" charset="0"/>
                <a:ea typeface="Times New Roman" panose="02020603050405020304" pitchFamily="18" charset="0"/>
              </a:rPr>
              <a:t>programmes</a:t>
            </a:r>
            <a:r>
              <a:rPr lang="en-US" sz="3200" spc="-2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should</a:t>
            </a:r>
            <a:r>
              <a:rPr lang="en-US" sz="3200" spc="-2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be</a:t>
            </a:r>
            <a:r>
              <a:rPr lang="en-US" sz="3200" spc="-2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done</a:t>
            </a:r>
            <a:r>
              <a:rPr lang="en-US" sz="3200" spc="-2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to</a:t>
            </a:r>
            <a:r>
              <a:rPr lang="en-US" sz="3200" spc="-2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intimate</a:t>
            </a:r>
            <a:r>
              <a:rPr lang="en-US" sz="3200" spc="-2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employers of </a:t>
            </a:r>
            <a:r>
              <a:rPr lang="en-US" sz="3200" dirty="0" err="1">
                <a:solidFill>
                  <a:srgbClr val="231F20"/>
                </a:solidFill>
                <a:effectLst/>
                <a:latin typeface="Times New Roman" panose="02020603050405020304" pitchFamily="18" charset="0"/>
                <a:ea typeface="Times New Roman" panose="02020603050405020304" pitchFamily="18" charset="0"/>
              </a:rPr>
              <a:t>labour</a:t>
            </a:r>
            <a:r>
              <a:rPr lang="en-US" sz="3200" dirty="0">
                <a:solidFill>
                  <a:srgbClr val="231F20"/>
                </a:solidFill>
                <a:effectLst/>
                <a:latin typeface="Times New Roman" panose="02020603050405020304" pitchFamily="18" charset="0"/>
                <a:ea typeface="Times New Roman" panose="02020603050405020304" pitchFamily="18" charset="0"/>
              </a:rPr>
              <a:t> about persons with disabilities to know that employing them would be beneficial to both parties and would make</a:t>
            </a:r>
            <a:r>
              <a:rPr lang="en-US" sz="3200" spc="-1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persons</a:t>
            </a:r>
            <a:r>
              <a:rPr lang="en-US" sz="3200" spc="-1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with</a:t>
            </a:r>
            <a:r>
              <a:rPr lang="en-US" sz="3200" spc="-1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disabilities</a:t>
            </a:r>
            <a:r>
              <a:rPr lang="en-US" sz="3200" spc="-1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to</a:t>
            </a:r>
            <a:r>
              <a:rPr lang="en-US" sz="3200" spc="-1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be</a:t>
            </a:r>
            <a:r>
              <a:rPr lang="en-US" sz="3200" spc="-1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less</a:t>
            </a:r>
            <a:r>
              <a:rPr lang="en-US" sz="3200" spc="-1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dependent.</a:t>
            </a:r>
            <a:endParaRPr lang="en-GB" sz="3200" dirty="0">
              <a:effectLst/>
              <a:latin typeface="Times New Roman" panose="02020603050405020304" pitchFamily="18" charset="0"/>
              <a:ea typeface="Times New Roman" panose="02020603050405020304" pitchFamily="18" charset="0"/>
            </a:endParaRPr>
          </a:p>
        </p:txBody>
      </p:sp>
      <p:sp>
        <p:nvSpPr>
          <p:cNvPr id="4" name="Rectangle: Rounded Corners 3">
            <a:extLst>
              <a:ext uri="{FF2B5EF4-FFF2-40B4-BE49-F238E27FC236}">
                <a16:creationId xmlns:a16="http://schemas.microsoft.com/office/drawing/2014/main" id="{FC3729A0-677A-CADE-3195-C8C150BE6E2A}"/>
              </a:ext>
            </a:extLst>
          </p:cNvPr>
          <p:cNvSpPr/>
          <p:nvPr/>
        </p:nvSpPr>
        <p:spPr>
          <a:xfrm>
            <a:off x="11621729" y="176980"/>
            <a:ext cx="570271" cy="6858000"/>
          </a:xfrm>
          <a:prstGeom prst="roundRect">
            <a:avLst>
              <a:gd name="adj" fmla="val 41379"/>
            </a:avLst>
          </a:prstGeom>
          <a:ln>
            <a:solidFill>
              <a:schemeClr val="accent2">
                <a:lumMod val="60000"/>
                <a:lumOff val="40000"/>
              </a:schemeClr>
            </a:solid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Rounded Corners 4">
            <a:extLst>
              <a:ext uri="{FF2B5EF4-FFF2-40B4-BE49-F238E27FC236}">
                <a16:creationId xmlns:a16="http://schemas.microsoft.com/office/drawing/2014/main" id="{BD910C45-B3E6-98E8-0638-90506EDF016E}"/>
              </a:ext>
            </a:extLst>
          </p:cNvPr>
          <p:cNvSpPr/>
          <p:nvPr/>
        </p:nvSpPr>
        <p:spPr>
          <a:xfrm>
            <a:off x="0" y="0"/>
            <a:ext cx="12192000" cy="235974"/>
          </a:xfrm>
          <a:prstGeom prst="roundRect">
            <a:avLst/>
          </a:prstGeom>
          <a:ln>
            <a:solidFill>
              <a:schemeClr val="accent3">
                <a:lumMod val="40000"/>
                <a:lumOff val="60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87761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name="Slide10">
    <p:bg>
      <p:bgPr>
        <a:solidFill>
          <a:srgbClr val="FFFFFF"/>
        </a:solidFill>
        <a:effectLst/>
      </p:bgPr>
    </p:bg>
    <p:spTree>
      <p:nvGrpSpPr>
        <p:cNvPr id="1" name=""/>
        <p:cNvGrpSpPr/>
        <p:nvPr/>
      </p:nvGrpSpPr>
      <p:grpSpPr>
        <a:xfrm>
          <a:off x="0" y="0"/>
          <a:ext cx="0" cy="0"/>
          <a:chOff x="0" y="0"/>
          <a:chExt cx="0" cy="0"/>
        </a:xfrm>
      </p:grpSpPr>
      <p:sp>
        <p:nvSpPr>
          <p:cNvPr id="2" name="Rectangle 9">
            <a:extLst>
              <a:ext uri="{FF2B5EF4-FFF2-40B4-BE49-F238E27FC236}">
                <a16:creationId xmlns:a16="http://schemas.microsoft.com/office/drawing/2014/main" id="{A972A75B-F6DD-9F5F-3FC4-ADCB2BC0FF7F}"/>
              </a:ext>
            </a:extLst>
          </p:cNvPr>
          <p:cNvSpPr>
            <a:spLocks noMove="1" noResize="1"/>
          </p:cNvSpPr>
          <p:nvPr/>
        </p:nvSpPr>
        <p:spPr>
          <a:xfrm>
            <a:off x="0" y="0"/>
            <a:ext cx="12191996" cy="6858000"/>
          </a:xfrm>
          <a:prstGeom prst="rect">
            <a:avLst/>
          </a:prstGeom>
          <a:solidFill>
            <a:srgbClr val="FFFFFF"/>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Aptos"/>
            </a:endParaRPr>
          </a:p>
        </p:txBody>
      </p:sp>
      <p:sp>
        <p:nvSpPr>
          <p:cNvPr id="3" name="Rectangle 11">
            <a:extLst>
              <a:ext uri="{FF2B5EF4-FFF2-40B4-BE49-F238E27FC236}">
                <a16:creationId xmlns:a16="http://schemas.microsoft.com/office/drawing/2014/main" id="{12643344-1185-66AD-36A1-C0BF85E37061}"/>
              </a:ext>
            </a:extLst>
          </p:cNvPr>
          <p:cNvSpPr>
            <a:spLocks noMove="1" noResize="1"/>
          </p:cNvSpPr>
          <p:nvPr/>
        </p:nvSpPr>
        <p:spPr>
          <a:xfrm>
            <a:off x="301" y="0"/>
            <a:ext cx="12191695" cy="6858000"/>
          </a:xfrm>
          <a:prstGeom prst="rect">
            <a:avLst/>
          </a:prstGeom>
          <a:solidFill>
            <a:srgbClr val="FFFFFF"/>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Aptos"/>
            </a:endParaRPr>
          </a:p>
        </p:txBody>
      </p:sp>
      <p:sp>
        <p:nvSpPr>
          <p:cNvPr id="4" name="TextBox 2">
            <a:extLst>
              <a:ext uri="{FF2B5EF4-FFF2-40B4-BE49-F238E27FC236}">
                <a16:creationId xmlns:a16="http://schemas.microsoft.com/office/drawing/2014/main" id="{A27CA532-4B48-84B1-1149-F915C40FCC57}"/>
              </a:ext>
            </a:extLst>
          </p:cNvPr>
          <p:cNvSpPr txBox="1"/>
          <p:nvPr/>
        </p:nvSpPr>
        <p:spPr>
          <a:xfrm>
            <a:off x="5162839" y="309487"/>
            <a:ext cx="6850968" cy="6495513"/>
          </a:xfrm>
          <a:prstGeom prst="rect">
            <a:avLst/>
          </a:prstGeom>
          <a:noFill/>
          <a:ln cap="flat">
            <a:noFill/>
          </a:ln>
        </p:spPr>
        <p:txBody>
          <a:bodyPr vert="horz" wrap="square" lIns="91440" tIns="45720" rIns="91440" bIns="45720" anchor="ctr" anchorCtr="0" compatLnSpc="1">
            <a:normAutofit/>
          </a:bodyPr>
          <a:lstStyle/>
          <a:p>
            <a:pPr marL="0" marR="0" lvl="0" indent="0" algn="just" defTabSz="914400" rtl="0" fontAlgn="auto" hangingPunct="1">
              <a:lnSpc>
                <a:spcPct val="80000"/>
              </a:lnSpc>
              <a:spcBef>
                <a:spcPts val="0"/>
              </a:spcBef>
              <a:spcAft>
                <a:spcPts val="600"/>
              </a:spcAft>
              <a:buNone/>
              <a:tabLst/>
              <a:defRPr sz="1800" b="0" i="0" u="none" strike="noStrike" kern="0" cap="none" spc="0" baseline="0">
                <a:solidFill>
                  <a:srgbClr val="000000"/>
                </a:solidFill>
                <a:uFillTx/>
              </a:defRPr>
            </a:pPr>
            <a:r>
              <a:rPr lang="en-US" sz="2400" b="0" i="0" u="none" strike="noStrike" kern="1200" cap="none" spc="0" baseline="0">
                <a:solidFill>
                  <a:srgbClr val="0E2841"/>
                </a:solidFill>
                <a:uFillTx/>
                <a:latin typeface="Aptos"/>
              </a:rPr>
              <a:t>Growing</a:t>
            </a:r>
            <a:r>
              <a:rPr lang="en-US" sz="2400" b="0" i="0" u="none" strike="noStrike" kern="1200" cap="none" spc="-20" baseline="0">
                <a:solidFill>
                  <a:srgbClr val="0E2841"/>
                </a:solidFill>
                <a:uFillTx/>
                <a:latin typeface="Aptos"/>
              </a:rPr>
              <a:t> </a:t>
            </a:r>
            <a:r>
              <a:rPr lang="en-US" sz="2400" b="0" i="0" u="none" strike="noStrike" kern="1200" cap="none" spc="0" baseline="0">
                <a:solidFill>
                  <a:srgbClr val="0E2841"/>
                </a:solidFill>
                <a:uFillTx/>
                <a:latin typeface="Aptos"/>
              </a:rPr>
              <a:t>up</a:t>
            </a:r>
            <a:r>
              <a:rPr lang="en-US" sz="2400" b="0" i="0" u="none" strike="noStrike" kern="1200" cap="none" spc="-20" baseline="0">
                <a:solidFill>
                  <a:srgbClr val="0E2841"/>
                </a:solidFill>
                <a:uFillTx/>
                <a:latin typeface="Aptos"/>
              </a:rPr>
              <a:t> </a:t>
            </a:r>
            <a:r>
              <a:rPr lang="en-US" sz="2400" b="0" i="0" u="none" strike="noStrike" kern="1200" cap="none" spc="0" baseline="0">
                <a:solidFill>
                  <a:srgbClr val="0E2841"/>
                </a:solidFill>
                <a:uFillTx/>
                <a:latin typeface="Aptos"/>
              </a:rPr>
              <a:t>at</a:t>
            </a:r>
            <a:r>
              <a:rPr lang="en-US" sz="2400" b="0" i="0" u="none" strike="noStrike" kern="1200" cap="none" spc="-20" baseline="0">
                <a:solidFill>
                  <a:srgbClr val="0E2841"/>
                </a:solidFill>
                <a:uFillTx/>
                <a:latin typeface="Aptos"/>
              </a:rPr>
              <a:t> </a:t>
            </a:r>
            <a:r>
              <a:rPr lang="en-US" sz="2400" b="0" i="0" u="none" strike="noStrike" kern="1200" cap="none" spc="0" baseline="0">
                <a:solidFill>
                  <a:srgbClr val="0E2841"/>
                </a:solidFill>
                <a:uFillTx/>
                <a:latin typeface="Aptos"/>
              </a:rPr>
              <a:t>Alafara-Olubadan,</a:t>
            </a:r>
            <a:r>
              <a:rPr lang="en-US" sz="2400" b="0" i="0" u="none" strike="noStrike" kern="1200" cap="none" spc="-20" baseline="0">
                <a:solidFill>
                  <a:srgbClr val="0E2841"/>
                </a:solidFill>
                <a:uFillTx/>
                <a:latin typeface="Aptos"/>
              </a:rPr>
              <a:t> </a:t>
            </a:r>
            <a:r>
              <a:rPr lang="en-US" sz="2400" b="0" i="0" u="none" strike="noStrike" kern="1200" cap="none" spc="0" baseline="0">
                <a:solidFill>
                  <a:srgbClr val="0E2841"/>
                </a:solidFill>
                <a:uFillTx/>
                <a:latin typeface="Aptos"/>
              </a:rPr>
              <a:t>Ibadan,</a:t>
            </a:r>
            <a:r>
              <a:rPr lang="en-US" sz="2400" b="0" i="0" u="none" strike="noStrike" kern="1200" cap="none" spc="-20" baseline="0">
                <a:solidFill>
                  <a:srgbClr val="0E2841"/>
                </a:solidFill>
                <a:uFillTx/>
                <a:latin typeface="Aptos"/>
              </a:rPr>
              <a:t> </a:t>
            </a:r>
            <a:r>
              <a:rPr lang="en-US" sz="2400" b="0" i="0" u="none" strike="noStrike" kern="1200" cap="none" spc="0" baseline="0">
                <a:solidFill>
                  <a:srgbClr val="0E2841"/>
                </a:solidFill>
                <a:uFillTx/>
                <a:latin typeface="Aptos"/>
              </a:rPr>
              <a:t>Oyo</a:t>
            </a:r>
            <a:r>
              <a:rPr lang="en-US" sz="2400" b="0" i="0" u="none" strike="noStrike" kern="1200" cap="none" spc="-20" baseline="0">
                <a:solidFill>
                  <a:srgbClr val="0E2841"/>
                </a:solidFill>
                <a:uFillTx/>
                <a:latin typeface="Aptos"/>
              </a:rPr>
              <a:t> </a:t>
            </a:r>
            <a:r>
              <a:rPr lang="en-US" sz="2400" b="0" i="0" u="none" strike="noStrike" kern="1200" cap="none" spc="0" baseline="0">
                <a:solidFill>
                  <a:srgbClr val="0E2841"/>
                </a:solidFill>
                <a:uFillTx/>
                <a:latin typeface="Aptos"/>
              </a:rPr>
              <a:t>State,</a:t>
            </a:r>
            <a:r>
              <a:rPr lang="en-US" sz="2400" b="0" i="0" u="none" strike="noStrike" kern="1200" cap="none" spc="-20" baseline="0">
                <a:solidFill>
                  <a:srgbClr val="0E2841"/>
                </a:solidFill>
                <a:uFillTx/>
                <a:latin typeface="Aptos"/>
              </a:rPr>
              <a:t> </a:t>
            </a:r>
            <a:r>
              <a:rPr lang="en-US" sz="2400" b="0" i="0" u="none" strike="noStrike" kern="1200" cap="none" spc="0" baseline="0">
                <a:solidFill>
                  <a:srgbClr val="0E2841"/>
                </a:solidFill>
                <a:uFillTx/>
                <a:latin typeface="Aptos"/>
              </a:rPr>
              <a:t>Nigeria</a:t>
            </a:r>
            <a:r>
              <a:rPr lang="en-US" sz="2400" b="0" i="0" u="none" strike="noStrike" kern="1200" cap="none" spc="-20" baseline="0">
                <a:solidFill>
                  <a:srgbClr val="0E2841"/>
                </a:solidFill>
                <a:uFillTx/>
                <a:latin typeface="Aptos"/>
              </a:rPr>
              <a:t> </a:t>
            </a:r>
            <a:r>
              <a:rPr lang="en-US" sz="2400" b="0" i="0" u="none" strike="noStrike" kern="1200" cap="none" spc="0" baseline="0">
                <a:solidFill>
                  <a:srgbClr val="0E2841"/>
                </a:solidFill>
                <a:uFillTx/>
                <a:latin typeface="Aptos"/>
              </a:rPr>
              <a:t>in </a:t>
            </a:r>
            <a:r>
              <a:rPr lang="en-US" sz="2400" b="0" i="0" u="none" strike="noStrike" kern="1200" cap="none" spc="-10" baseline="0">
                <a:solidFill>
                  <a:srgbClr val="0E2841"/>
                </a:solidFill>
                <a:uFillTx/>
                <a:latin typeface="Aptos"/>
              </a:rPr>
              <a:t>the</a:t>
            </a:r>
            <a:r>
              <a:rPr lang="en-US" sz="2400" b="0" i="0" u="none" strike="noStrike" kern="1200" cap="none" spc="-65" baseline="0">
                <a:solidFill>
                  <a:srgbClr val="0E2841"/>
                </a:solidFill>
                <a:uFillTx/>
                <a:latin typeface="Aptos"/>
              </a:rPr>
              <a:t> </a:t>
            </a:r>
            <a:r>
              <a:rPr lang="en-US" sz="2400" b="0" i="0" u="none" strike="noStrike" kern="1200" cap="none" spc="-10" baseline="0">
                <a:solidFill>
                  <a:srgbClr val="0E2841"/>
                </a:solidFill>
                <a:uFillTx/>
                <a:latin typeface="Aptos"/>
              </a:rPr>
              <a:t>70's</a:t>
            </a:r>
            <a:r>
              <a:rPr lang="en-US" sz="2400" b="0" i="0" u="none" strike="noStrike" kern="1200" cap="none" spc="-65" baseline="0">
                <a:solidFill>
                  <a:srgbClr val="0E2841"/>
                </a:solidFill>
                <a:uFillTx/>
                <a:latin typeface="Aptos"/>
              </a:rPr>
              <a:t> </a:t>
            </a:r>
            <a:r>
              <a:rPr lang="en-US" sz="2400" b="0" i="0" u="none" strike="noStrike" kern="1200" cap="none" spc="-10" baseline="0">
                <a:solidFill>
                  <a:srgbClr val="0E2841"/>
                </a:solidFill>
                <a:uFillTx/>
                <a:latin typeface="Aptos"/>
              </a:rPr>
              <a:t>was</a:t>
            </a:r>
            <a:r>
              <a:rPr lang="en-US" sz="2400" b="0" i="0" u="none" strike="noStrike" kern="1200" cap="none" spc="-65" baseline="0">
                <a:solidFill>
                  <a:srgbClr val="0E2841"/>
                </a:solidFill>
                <a:uFillTx/>
                <a:latin typeface="Aptos"/>
              </a:rPr>
              <a:t> </a:t>
            </a:r>
            <a:r>
              <a:rPr lang="en-US" sz="2400" b="0" i="0" u="none" strike="noStrike" kern="1200" cap="none" spc="-10" baseline="0">
                <a:solidFill>
                  <a:srgbClr val="0E2841"/>
                </a:solidFill>
                <a:uFillTx/>
                <a:latin typeface="Aptos"/>
              </a:rPr>
              <a:t>difficult</a:t>
            </a:r>
            <a:r>
              <a:rPr lang="en-US" sz="2400" b="0" i="0" u="none" strike="noStrike" kern="1200" cap="none" spc="-65" baseline="0">
                <a:solidFill>
                  <a:srgbClr val="0E2841"/>
                </a:solidFill>
                <a:uFillTx/>
                <a:latin typeface="Aptos"/>
              </a:rPr>
              <a:t> </a:t>
            </a:r>
            <a:r>
              <a:rPr lang="en-US" sz="2400" b="0" i="0" u="none" strike="noStrike" kern="1200" cap="none" spc="-10" baseline="0">
                <a:solidFill>
                  <a:srgbClr val="0E2841"/>
                </a:solidFill>
                <a:uFillTx/>
                <a:latin typeface="Aptos"/>
              </a:rPr>
              <a:t>with</a:t>
            </a:r>
            <a:r>
              <a:rPr lang="en-US" sz="2400" b="0" i="0" u="none" strike="noStrike" kern="1200" cap="none" spc="-65" baseline="0">
                <a:solidFill>
                  <a:srgbClr val="0E2841"/>
                </a:solidFill>
                <a:uFillTx/>
                <a:latin typeface="Aptos"/>
              </a:rPr>
              <a:t> </a:t>
            </a:r>
            <a:r>
              <a:rPr lang="en-US" sz="2400" b="0" i="0" u="none" strike="noStrike" kern="1200" cap="none" spc="-10" baseline="0">
                <a:solidFill>
                  <a:srgbClr val="0E2841"/>
                </a:solidFill>
                <a:uFillTx/>
                <a:latin typeface="Aptos"/>
              </a:rPr>
              <a:t>many</a:t>
            </a:r>
            <a:r>
              <a:rPr lang="en-US" sz="2400" b="0" i="0" u="none" strike="noStrike" kern="1200" cap="none" spc="-65" baseline="0">
                <a:solidFill>
                  <a:srgbClr val="0E2841"/>
                </a:solidFill>
                <a:uFillTx/>
                <a:latin typeface="Aptos"/>
              </a:rPr>
              <a:t> </a:t>
            </a:r>
            <a:r>
              <a:rPr lang="en-US" sz="2400" b="0" i="0" u="none" strike="noStrike" kern="1200" cap="none" spc="-10" baseline="0">
                <a:solidFill>
                  <a:srgbClr val="0E2841"/>
                </a:solidFill>
                <a:uFillTx/>
                <a:latin typeface="Aptos"/>
              </a:rPr>
              <a:t>young</a:t>
            </a:r>
            <a:r>
              <a:rPr lang="en-US" sz="2400" b="0" i="0" u="none" strike="noStrike" kern="1200" cap="none" spc="-65" baseline="0">
                <a:solidFill>
                  <a:srgbClr val="0E2841"/>
                </a:solidFill>
                <a:uFillTx/>
                <a:latin typeface="Aptos"/>
              </a:rPr>
              <a:t> </a:t>
            </a:r>
            <a:r>
              <a:rPr lang="en-US" sz="2400" b="0" i="0" u="none" strike="noStrike" kern="1200" cap="none" spc="-10" baseline="0">
                <a:solidFill>
                  <a:srgbClr val="0E2841"/>
                </a:solidFill>
                <a:uFillTx/>
                <a:latin typeface="Aptos"/>
              </a:rPr>
              <a:t>children</a:t>
            </a:r>
            <a:r>
              <a:rPr lang="en-US" sz="2400" b="0" i="0" u="none" strike="noStrike" kern="1200" cap="none" spc="-65" baseline="0">
                <a:solidFill>
                  <a:srgbClr val="0E2841"/>
                </a:solidFill>
                <a:uFillTx/>
                <a:latin typeface="Aptos"/>
              </a:rPr>
              <a:t> </a:t>
            </a:r>
            <a:r>
              <a:rPr lang="en-US" sz="2400" b="0" i="0" u="none" strike="noStrike" kern="1200" cap="none" spc="-10" baseline="0">
                <a:solidFill>
                  <a:srgbClr val="0E2841"/>
                </a:solidFill>
                <a:uFillTx/>
                <a:latin typeface="Aptos"/>
              </a:rPr>
              <a:t>not</a:t>
            </a:r>
            <a:r>
              <a:rPr lang="en-US" sz="2400" b="0" i="0" u="none" strike="noStrike" kern="1200" cap="none" spc="-65" baseline="0">
                <a:solidFill>
                  <a:srgbClr val="0E2841"/>
                </a:solidFill>
                <a:uFillTx/>
                <a:latin typeface="Aptos"/>
              </a:rPr>
              <a:t> </a:t>
            </a:r>
            <a:r>
              <a:rPr lang="en-US" sz="2400" b="0" i="0" u="none" strike="noStrike" kern="1200" cap="none" spc="-10" baseline="0">
                <a:solidFill>
                  <a:srgbClr val="0E2841"/>
                </a:solidFill>
                <a:uFillTx/>
                <a:latin typeface="Aptos"/>
              </a:rPr>
              <a:t>ready</a:t>
            </a:r>
            <a:r>
              <a:rPr lang="en-US" sz="2400" b="0" i="0" u="none" strike="noStrike" kern="1200" cap="none" spc="-65" baseline="0">
                <a:solidFill>
                  <a:srgbClr val="0E2841"/>
                </a:solidFill>
                <a:uFillTx/>
                <a:latin typeface="Aptos"/>
              </a:rPr>
              <a:t> </a:t>
            </a:r>
            <a:r>
              <a:rPr lang="en-US" sz="2400" b="0" i="0" u="none" strike="noStrike" kern="1200" cap="none" spc="-10" baseline="0">
                <a:solidFill>
                  <a:srgbClr val="0E2841"/>
                </a:solidFill>
                <a:uFillTx/>
                <a:latin typeface="Aptos"/>
              </a:rPr>
              <a:t>to</a:t>
            </a:r>
            <a:r>
              <a:rPr lang="en-US" sz="2400" b="0" i="0" u="none" strike="noStrike" kern="1200" cap="none" spc="-65" baseline="0">
                <a:solidFill>
                  <a:srgbClr val="0E2841"/>
                </a:solidFill>
                <a:uFillTx/>
                <a:latin typeface="Aptos"/>
              </a:rPr>
              <a:t> </a:t>
            </a:r>
            <a:r>
              <a:rPr lang="en-US" sz="2400" b="0" i="0" u="none" strike="noStrike" kern="1200" cap="none" spc="-10" baseline="0">
                <a:solidFill>
                  <a:srgbClr val="0E2841"/>
                </a:solidFill>
                <a:uFillTx/>
                <a:latin typeface="Aptos"/>
              </a:rPr>
              <a:t>go</a:t>
            </a:r>
            <a:r>
              <a:rPr lang="en-US" sz="2400" b="0" i="0" u="none" strike="noStrike" kern="1200" cap="none" spc="-65" baseline="0">
                <a:solidFill>
                  <a:srgbClr val="0E2841"/>
                </a:solidFill>
                <a:uFillTx/>
                <a:latin typeface="Aptos"/>
              </a:rPr>
              <a:t> </a:t>
            </a:r>
            <a:r>
              <a:rPr lang="en-US" sz="2400" b="0" i="0" u="none" strike="noStrike" kern="1200" cap="none" spc="-10" baseline="0">
                <a:solidFill>
                  <a:srgbClr val="0E2841"/>
                </a:solidFill>
                <a:uFillTx/>
                <a:latin typeface="Aptos"/>
              </a:rPr>
              <a:t>to </a:t>
            </a:r>
            <a:r>
              <a:rPr lang="en-US" sz="2400" b="0" i="0" u="none" strike="noStrike" kern="1200" cap="none" spc="0" baseline="0">
                <a:solidFill>
                  <a:srgbClr val="0E2841"/>
                </a:solidFill>
                <a:uFillTx/>
                <a:latin typeface="Aptos"/>
              </a:rPr>
              <a:t>school but preferred hawking to fetch quick money. Being, the 7th child of a retired Assistant Superintendent of Police, not schooling was never an option. Baba enrolled me at the Vining Day Nursery and Primary School Molete, Ibadan in 1977. My aunt Miss Oluninyo Adedokun of sweet memory took me to school daily from Ojagbo to Molete while she attended Ibadan Grammar School Molete, Ibadan. I had accelerated promotion </a:t>
            </a:r>
            <a:r>
              <a:rPr lang="en-US" sz="2400" b="0" i="0" u="none" strike="noStrike" kern="1200" cap="none" spc="-20" baseline="0">
                <a:solidFill>
                  <a:srgbClr val="0E2841"/>
                </a:solidFill>
                <a:uFillTx/>
                <a:latin typeface="Aptos"/>
              </a:rPr>
              <a:t>hence</a:t>
            </a:r>
            <a:r>
              <a:rPr lang="en-US" sz="2400" b="0" i="0" u="none" strike="noStrike" kern="1200" cap="none" spc="-40" baseline="0">
                <a:solidFill>
                  <a:srgbClr val="0E2841"/>
                </a:solidFill>
                <a:uFillTx/>
                <a:latin typeface="Aptos"/>
              </a:rPr>
              <a:t> </a:t>
            </a:r>
            <a:r>
              <a:rPr lang="en-US" sz="2400" b="0" i="0" u="none" strike="noStrike" kern="1200" cap="none" spc="-20" baseline="0">
                <a:solidFill>
                  <a:srgbClr val="0E2841"/>
                </a:solidFill>
                <a:uFillTx/>
                <a:latin typeface="Aptos"/>
              </a:rPr>
              <a:t>I</a:t>
            </a:r>
            <a:r>
              <a:rPr lang="en-US" sz="2400" b="0" i="0" u="none" strike="noStrike" kern="1200" cap="none" spc="-40" baseline="0">
                <a:solidFill>
                  <a:srgbClr val="0E2841"/>
                </a:solidFill>
                <a:uFillTx/>
                <a:latin typeface="Aptos"/>
              </a:rPr>
              <a:t> </a:t>
            </a:r>
            <a:r>
              <a:rPr lang="en-US" sz="2400" b="0" i="0" u="none" strike="noStrike" kern="1200" cap="none" spc="-20" baseline="0">
                <a:solidFill>
                  <a:srgbClr val="0E2841"/>
                </a:solidFill>
                <a:uFillTx/>
                <a:latin typeface="Aptos"/>
              </a:rPr>
              <a:t>skipped</a:t>
            </a:r>
            <a:r>
              <a:rPr lang="en-US" sz="2400" b="0" i="0" u="none" strike="noStrike" kern="1200" cap="none" spc="-40" baseline="0">
                <a:solidFill>
                  <a:srgbClr val="0E2841"/>
                </a:solidFill>
                <a:uFillTx/>
                <a:latin typeface="Aptos"/>
              </a:rPr>
              <a:t> </a:t>
            </a:r>
            <a:r>
              <a:rPr lang="en-US" sz="2400" b="0" i="0" u="none" strike="noStrike" kern="1200" cap="none" spc="-20" baseline="0">
                <a:solidFill>
                  <a:srgbClr val="0E2841"/>
                </a:solidFill>
                <a:uFillTx/>
                <a:latin typeface="Aptos"/>
              </a:rPr>
              <a:t>Nursery</a:t>
            </a:r>
            <a:r>
              <a:rPr lang="en-US" sz="2400" b="0" i="0" u="none" strike="noStrike" kern="1200" cap="none" spc="-40" baseline="0">
                <a:solidFill>
                  <a:srgbClr val="0E2841"/>
                </a:solidFill>
                <a:uFillTx/>
                <a:latin typeface="Aptos"/>
              </a:rPr>
              <a:t> </a:t>
            </a:r>
            <a:r>
              <a:rPr lang="en-US" sz="2400" b="0" i="0" u="none" strike="noStrike" kern="1200" cap="none" spc="-20" baseline="0">
                <a:solidFill>
                  <a:srgbClr val="0E2841"/>
                </a:solidFill>
                <a:uFillTx/>
                <a:latin typeface="Aptos"/>
              </a:rPr>
              <a:t>two</a:t>
            </a:r>
            <a:r>
              <a:rPr lang="en-US" sz="2400" b="0" i="0" u="none" strike="noStrike" kern="1200" cap="none" spc="-40" baseline="0">
                <a:solidFill>
                  <a:srgbClr val="0E2841"/>
                </a:solidFill>
                <a:uFillTx/>
                <a:latin typeface="Aptos"/>
              </a:rPr>
              <a:t> </a:t>
            </a:r>
            <a:r>
              <a:rPr lang="en-US" sz="2400" b="0" i="0" u="none" strike="noStrike" kern="1200" cap="none" spc="-20" baseline="0">
                <a:solidFill>
                  <a:srgbClr val="0E2841"/>
                </a:solidFill>
                <a:uFillTx/>
                <a:latin typeface="Aptos"/>
              </a:rPr>
              <a:t>and</a:t>
            </a:r>
            <a:r>
              <a:rPr lang="en-US" sz="2400" b="0" i="0" u="none" strike="noStrike" kern="1200" cap="none" spc="-40" baseline="0">
                <a:solidFill>
                  <a:srgbClr val="0E2841"/>
                </a:solidFill>
                <a:uFillTx/>
                <a:latin typeface="Aptos"/>
              </a:rPr>
              <a:t> </a:t>
            </a:r>
            <a:r>
              <a:rPr lang="en-US" sz="2400" b="0" i="0" u="none" strike="noStrike" kern="1200" cap="none" spc="-20" baseline="0">
                <a:solidFill>
                  <a:srgbClr val="0E2841"/>
                </a:solidFill>
                <a:uFillTx/>
                <a:latin typeface="Aptos"/>
              </a:rPr>
              <a:t>three</a:t>
            </a:r>
            <a:r>
              <a:rPr lang="en-US" sz="2400" b="0" i="0" u="none" strike="noStrike" kern="1200" cap="none" spc="-40" baseline="0">
                <a:solidFill>
                  <a:srgbClr val="0E2841"/>
                </a:solidFill>
                <a:uFillTx/>
                <a:latin typeface="Aptos"/>
              </a:rPr>
              <a:t> </a:t>
            </a:r>
            <a:r>
              <a:rPr lang="en-US" sz="2400" b="0" i="0" u="none" strike="noStrike" kern="1200" cap="none" spc="-20" baseline="0">
                <a:solidFill>
                  <a:srgbClr val="0E2841"/>
                </a:solidFill>
                <a:uFillTx/>
                <a:latin typeface="Aptos"/>
              </a:rPr>
              <a:t>and</a:t>
            </a:r>
            <a:r>
              <a:rPr lang="en-US" sz="2400" b="0" i="0" u="none" strike="noStrike" kern="1200" cap="none" spc="-40" baseline="0">
                <a:solidFill>
                  <a:srgbClr val="0E2841"/>
                </a:solidFill>
                <a:uFillTx/>
                <a:latin typeface="Aptos"/>
              </a:rPr>
              <a:t> </a:t>
            </a:r>
            <a:r>
              <a:rPr lang="en-US" sz="2400" b="0" i="0" u="none" strike="noStrike" kern="1200" cap="none" spc="-20" baseline="0">
                <a:solidFill>
                  <a:srgbClr val="0E2841"/>
                </a:solidFill>
                <a:uFillTx/>
                <a:latin typeface="Aptos"/>
              </a:rPr>
              <a:t>moved</a:t>
            </a:r>
            <a:r>
              <a:rPr lang="en-US" sz="2400" b="0" i="0" u="none" strike="noStrike" kern="1200" cap="none" spc="-40" baseline="0">
                <a:solidFill>
                  <a:srgbClr val="0E2841"/>
                </a:solidFill>
                <a:uFillTx/>
                <a:latin typeface="Aptos"/>
              </a:rPr>
              <a:t> </a:t>
            </a:r>
            <a:r>
              <a:rPr lang="en-US" sz="2400" b="0" i="0" u="none" strike="noStrike" kern="1200" cap="none" spc="-20" baseline="0">
                <a:solidFill>
                  <a:srgbClr val="0E2841"/>
                </a:solidFill>
                <a:uFillTx/>
                <a:latin typeface="Aptos"/>
              </a:rPr>
              <a:t>to</a:t>
            </a:r>
            <a:r>
              <a:rPr lang="en-US" sz="2400" b="0" i="0" u="none" strike="noStrike" kern="1200" cap="none" spc="-40" baseline="0">
                <a:solidFill>
                  <a:srgbClr val="0E2841"/>
                </a:solidFill>
                <a:uFillTx/>
                <a:latin typeface="Aptos"/>
              </a:rPr>
              <a:t> </a:t>
            </a:r>
            <a:r>
              <a:rPr lang="en-US" sz="2400" b="0" i="0" u="none" strike="noStrike" kern="1200" cap="none" spc="-20" baseline="0">
                <a:solidFill>
                  <a:srgbClr val="0E2841"/>
                </a:solidFill>
                <a:uFillTx/>
                <a:latin typeface="Aptos"/>
              </a:rPr>
              <a:t>Primary</a:t>
            </a:r>
            <a:r>
              <a:rPr lang="en-US" sz="2400" b="0" i="0" u="none" strike="noStrike" kern="1200" cap="none" spc="-40" baseline="0">
                <a:solidFill>
                  <a:srgbClr val="0E2841"/>
                </a:solidFill>
                <a:uFillTx/>
                <a:latin typeface="Aptos"/>
              </a:rPr>
              <a:t> </a:t>
            </a:r>
            <a:r>
              <a:rPr lang="en-US" sz="2400" b="0" i="0" u="none" strike="noStrike" kern="1200" cap="none" spc="-20" baseline="0">
                <a:solidFill>
                  <a:srgbClr val="0E2841"/>
                </a:solidFill>
                <a:uFillTx/>
                <a:latin typeface="Aptos"/>
              </a:rPr>
              <a:t>One </a:t>
            </a:r>
            <a:r>
              <a:rPr lang="en-US" sz="2400" b="0" i="0" u="none" strike="noStrike" kern="1200" cap="none" spc="0" baseline="0">
                <a:solidFill>
                  <a:srgbClr val="0E2841"/>
                </a:solidFill>
                <a:uFillTx/>
                <a:latin typeface="Aptos"/>
              </a:rPr>
              <a:t>after</a:t>
            </a:r>
            <a:r>
              <a:rPr lang="en-US" sz="2400" b="0" i="0" u="none" strike="noStrike" kern="1200" cap="none" spc="-25" baseline="0">
                <a:solidFill>
                  <a:srgbClr val="0E2841"/>
                </a:solidFill>
                <a:uFillTx/>
                <a:latin typeface="Aptos"/>
              </a:rPr>
              <a:t> </a:t>
            </a:r>
            <a:r>
              <a:rPr lang="en-US" sz="2400" b="0" i="0" u="none" strike="noStrike" kern="1200" cap="none" spc="0" baseline="0">
                <a:solidFill>
                  <a:srgbClr val="0E2841"/>
                </a:solidFill>
                <a:uFillTx/>
                <a:latin typeface="Aptos"/>
              </a:rPr>
              <a:t>a</a:t>
            </a:r>
            <a:r>
              <a:rPr lang="en-US" sz="2400" b="0" i="0" u="none" strike="noStrike" kern="1200" cap="none" spc="-25" baseline="0">
                <a:solidFill>
                  <a:srgbClr val="0E2841"/>
                </a:solidFill>
                <a:uFillTx/>
                <a:latin typeface="Aptos"/>
              </a:rPr>
              <a:t> </a:t>
            </a:r>
            <a:r>
              <a:rPr lang="en-US" sz="2400" b="0" i="0" u="none" strike="noStrike" kern="1200" cap="none" spc="0" baseline="0">
                <a:solidFill>
                  <a:srgbClr val="0E2841"/>
                </a:solidFill>
                <a:uFillTx/>
                <a:latin typeface="Aptos"/>
              </a:rPr>
              <a:t>year.</a:t>
            </a:r>
            <a:r>
              <a:rPr lang="en-US" sz="2400" b="0" i="0" u="none" strike="noStrike" kern="1200" cap="none" spc="-25" baseline="0">
                <a:solidFill>
                  <a:srgbClr val="0E2841"/>
                </a:solidFill>
                <a:uFillTx/>
                <a:latin typeface="Aptos"/>
              </a:rPr>
              <a:t> </a:t>
            </a:r>
            <a:r>
              <a:rPr lang="en-US" sz="2400" b="0" i="0" u="none" strike="noStrike" kern="1200" cap="none" spc="0" baseline="0">
                <a:solidFill>
                  <a:srgbClr val="0E2841"/>
                </a:solidFill>
                <a:uFillTx/>
                <a:latin typeface="Aptos"/>
              </a:rPr>
              <a:t>On</a:t>
            </a:r>
            <a:r>
              <a:rPr lang="en-US" sz="2400" b="0" i="0" u="none" strike="noStrike" kern="1200" cap="none" spc="-25" baseline="0">
                <a:solidFill>
                  <a:srgbClr val="0E2841"/>
                </a:solidFill>
                <a:uFillTx/>
                <a:latin typeface="Aptos"/>
              </a:rPr>
              <a:t> </a:t>
            </a:r>
            <a:r>
              <a:rPr lang="en-US" sz="2400" b="0" i="0" u="none" strike="noStrike" kern="1200" cap="none" spc="0" baseline="0">
                <a:solidFill>
                  <a:srgbClr val="0E2841"/>
                </a:solidFill>
                <a:uFillTx/>
                <a:latin typeface="Aptos"/>
              </a:rPr>
              <a:t>getting</a:t>
            </a:r>
            <a:r>
              <a:rPr lang="en-US" sz="2400" b="0" i="0" u="none" strike="noStrike" kern="1200" cap="none" spc="-25" baseline="0">
                <a:solidFill>
                  <a:srgbClr val="0E2841"/>
                </a:solidFill>
                <a:uFillTx/>
                <a:latin typeface="Aptos"/>
              </a:rPr>
              <a:t> </a:t>
            </a:r>
            <a:r>
              <a:rPr lang="en-US" sz="2400" b="0" i="0" u="none" strike="noStrike" kern="1200" cap="none" spc="0" baseline="0">
                <a:solidFill>
                  <a:srgbClr val="0E2841"/>
                </a:solidFill>
                <a:uFillTx/>
                <a:latin typeface="Aptos"/>
              </a:rPr>
              <a:t>to</a:t>
            </a:r>
            <a:r>
              <a:rPr lang="en-US" sz="2400" b="0" i="0" u="none" strike="noStrike" kern="1200" cap="none" spc="-25" baseline="0">
                <a:solidFill>
                  <a:srgbClr val="0E2841"/>
                </a:solidFill>
                <a:uFillTx/>
                <a:latin typeface="Aptos"/>
              </a:rPr>
              <a:t> </a:t>
            </a:r>
            <a:r>
              <a:rPr lang="en-US" sz="2400" b="0" i="0" u="none" strike="noStrike" kern="1200" cap="none" spc="0" baseline="0">
                <a:solidFill>
                  <a:srgbClr val="0E2841"/>
                </a:solidFill>
                <a:uFillTx/>
                <a:latin typeface="Aptos"/>
              </a:rPr>
              <a:t>Primary</a:t>
            </a:r>
            <a:r>
              <a:rPr lang="en-US" sz="2400" b="0" i="0" u="none" strike="noStrike" kern="1200" cap="none" spc="-25" baseline="0">
                <a:solidFill>
                  <a:srgbClr val="0E2841"/>
                </a:solidFill>
                <a:uFillTx/>
                <a:latin typeface="Aptos"/>
              </a:rPr>
              <a:t> </a:t>
            </a:r>
            <a:r>
              <a:rPr lang="en-US" sz="2400" b="0" i="0" u="none" strike="noStrike" kern="1200" cap="none" spc="0" baseline="0">
                <a:solidFill>
                  <a:srgbClr val="0E2841"/>
                </a:solidFill>
                <a:uFillTx/>
                <a:latin typeface="Aptos"/>
              </a:rPr>
              <a:t>One,</a:t>
            </a:r>
            <a:r>
              <a:rPr lang="en-US" sz="2400" b="0" i="0" u="none" strike="noStrike" kern="1200" cap="none" spc="-25" baseline="0">
                <a:solidFill>
                  <a:srgbClr val="0E2841"/>
                </a:solidFill>
                <a:uFillTx/>
                <a:latin typeface="Aptos"/>
              </a:rPr>
              <a:t> </a:t>
            </a:r>
            <a:r>
              <a:rPr lang="en-US" sz="2400" b="0" i="0" u="none" strike="noStrike" kern="1200" cap="none" spc="0" baseline="0">
                <a:solidFill>
                  <a:srgbClr val="0E2841"/>
                </a:solidFill>
                <a:uFillTx/>
                <a:latin typeface="Aptos"/>
              </a:rPr>
              <a:t>I</a:t>
            </a:r>
            <a:r>
              <a:rPr lang="en-US" sz="2400" b="0" i="0" u="none" strike="noStrike" kern="1200" cap="none" spc="-25" baseline="0">
                <a:solidFill>
                  <a:srgbClr val="0E2841"/>
                </a:solidFill>
                <a:uFillTx/>
                <a:latin typeface="Aptos"/>
              </a:rPr>
              <a:t> </a:t>
            </a:r>
            <a:r>
              <a:rPr lang="en-US" sz="2400" b="0" i="0" u="none" strike="noStrike" kern="1200" cap="none" spc="0" baseline="0">
                <a:solidFill>
                  <a:srgbClr val="0E2841"/>
                </a:solidFill>
                <a:uFillTx/>
                <a:latin typeface="Aptos"/>
              </a:rPr>
              <a:t>became</a:t>
            </a:r>
            <a:r>
              <a:rPr lang="en-US" sz="2400" b="0" i="0" u="none" strike="noStrike" kern="1200" cap="none" spc="-25" baseline="0">
                <a:solidFill>
                  <a:srgbClr val="0E2841"/>
                </a:solidFill>
                <a:uFillTx/>
                <a:latin typeface="Aptos"/>
              </a:rPr>
              <a:t> </a:t>
            </a:r>
            <a:r>
              <a:rPr lang="en-US" sz="2400" b="0" i="0" u="none" strike="noStrike" kern="1200" cap="none" spc="0" baseline="0">
                <a:solidFill>
                  <a:srgbClr val="0E2841"/>
                </a:solidFill>
                <a:uFillTx/>
                <a:latin typeface="Aptos"/>
              </a:rPr>
              <a:t>playful</a:t>
            </a:r>
            <a:r>
              <a:rPr lang="en-US" sz="2400" b="0" i="0" u="none" strike="noStrike" kern="1200" cap="none" spc="-25" baseline="0">
                <a:solidFill>
                  <a:srgbClr val="0E2841"/>
                </a:solidFill>
                <a:uFillTx/>
                <a:latin typeface="Aptos"/>
              </a:rPr>
              <a:t> </a:t>
            </a:r>
            <a:r>
              <a:rPr lang="en-US" sz="2400" b="0" i="0" u="none" strike="noStrike" kern="1200" cap="none" spc="0" baseline="0">
                <a:solidFill>
                  <a:srgbClr val="0E2841"/>
                </a:solidFill>
                <a:uFillTx/>
                <a:latin typeface="Aptos"/>
              </a:rPr>
              <a:t>until</a:t>
            </a:r>
            <a:r>
              <a:rPr lang="en-US" sz="2400" b="0" i="0" u="none" strike="noStrike" kern="1200" cap="none" spc="-25" baseline="0">
                <a:solidFill>
                  <a:srgbClr val="0E2841"/>
                </a:solidFill>
                <a:uFillTx/>
                <a:latin typeface="Aptos"/>
              </a:rPr>
              <a:t> </a:t>
            </a:r>
            <a:r>
              <a:rPr lang="en-US" sz="2400" b="0" i="0" u="none" strike="noStrike" kern="1200" cap="none" spc="0" baseline="0">
                <a:solidFill>
                  <a:srgbClr val="0E2841"/>
                </a:solidFill>
                <a:uFillTx/>
                <a:latin typeface="Aptos"/>
              </a:rPr>
              <a:t>I was</a:t>
            </a:r>
            <a:r>
              <a:rPr lang="en-US" sz="2400" b="0" i="0" u="none" strike="noStrike" kern="1200" cap="none" spc="-75" baseline="0">
                <a:solidFill>
                  <a:srgbClr val="0E2841"/>
                </a:solidFill>
                <a:uFillTx/>
                <a:latin typeface="Aptos"/>
              </a:rPr>
              <a:t> </a:t>
            </a:r>
            <a:r>
              <a:rPr lang="en-US" sz="2400" b="0" i="0" u="none" strike="noStrike" kern="1200" cap="none" spc="0" baseline="0">
                <a:solidFill>
                  <a:srgbClr val="0E2841"/>
                </a:solidFill>
                <a:uFillTx/>
                <a:latin typeface="Aptos"/>
              </a:rPr>
              <a:t>reported</a:t>
            </a:r>
            <a:r>
              <a:rPr lang="en-US" sz="2400" b="0" i="0" u="none" strike="noStrike" kern="1200" cap="none" spc="-75" baseline="0">
                <a:solidFill>
                  <a:srgbClr val="0E2841"/>
                </a:solidFill>
                <a:uFillTx/>
                <a:latin typeface="Aptos"/>
              </a:rPr>
              <a:t> </a:t>
            </a:r>
            <a:r>
              <a:rPr lang="en-US" sz="2400" b="0" i="0" u="none" strike="noStrike" kern="1200" cap="none" spc="0" baseline="0">
                <a:solidFill>
                  <a:srgbClr val="0E2841"/>
                </a:solidFill>
                <a:uFillTx/>
                <a:latin typeface="Aptos"/>
              </a:rPr>
              <a:t>to</a:t>
            </a:r>
            <a:r>
              <a:rPr lang="en-US" sz="2400" b="0" i="0" u="none" strike="noStrike" kern="1200" cap="none" spc="-75" baseline="0">
                <a:solidFill>
                  <a:srgbClr val="0E2841"/>
                </a:solidFill>
                <a:uFillTx/>
                <a:latin typeface="Aptos"/>
              </a:rPr>
              <a:t> </a:t>
            </a:r>
            <a:r>
              <a:rPr lang="en-US" sz="2400" b="0" i="0" u="none" strike="noStrike" kern="1200" cap="none" spc="0" baseline="0">
                <a:solidFill>
                  <a:srgbClr val="0E2841"/>
                </a:solidFill>
                <a:uFillTx/>
                <a:latin typeface="Aptos"/>
              </a:rPr>
              <a:t>my</a:t>
            </a:r>
            <a:r>
              <a:rPr lang="en-US" sz="2400" b="0" i="0" u="none" strike="noStrike" kern="1200" cap="none" spc="-75" baseline="0">
                <a:solidFill>
                  <a:srgbClr val="0E2841"/>
                </a:solidFill>
                <a:uFillTx/>
                <a:latin typeface="Aptos"/>
              </a:rPr>
              <a:t> </a:t>
            </a:r>
            <a:r>
              <a:rPr lang="en-US" sz="2400" b="0" i="0" u="none" strike="noStrike" kern="1200" cap="none" spc="0" baseline="0">
                <a:solidFill>
                  <a:srgbClr val="0E2841"/>
                </a:solidFill>
                <a:uFillTx/>
                <a:latin typeface="Aptos"/>
              </a:rPr>
              <a:t>sister</a:t>
            </a:r>
            <a:r>
              <a:rPr lang="en-US" sz="2400" b="0" i="0" u="none" strike="noStrike" kern="1200" cap="none" spc="-75" baseline="0">
                <a:solidFill>
                  <a:srgbClr val="0E2841"/>
                </a:solidFill>
                <a:uFillTx/>
                <a:latin typeface="Aptos"/>
              </a:rPr>
              <a:t> </a:t>
            </a:r>
            <a:r>
              <a:rPr lang="en-US" sz="2400" b="0" i="0" u="none" strike="noStrike" kern="1200" cap="none" spc="0" baseline="0">
                <a:solidFill>
                  <a:srgbClr val="0E2841"/>
                </a:solidFill>
                <a:uFillTx/>
                <a:latin typeface="Aptos"/>
              </a:rPr>
              <a:t>by</a:t>
            </a:r>
            <a:r>
              <a:rPr lang="en-US" sz="2400" b="0" i="0" u="none" strike="noStrike" kern="1200" cap="none" spc="-75" baseline="0">
                <a:solidFill>
                  <a:srgbClr val="0E2841"/>
                </a:solidFill>
                <a:uFillTx/>
                <a:latin typeface="Aptos"/>
              </a:rPr>
              <a:t> </a:t>
            </a:r>
            <a:r>
              <a:rPr lang="en-US" sz="2400" b="0" i="0" u="none" strike="noStrike" kern="1200" cap="none" spc="0" baseline="0">
                <a:solidFill>
                  <a:srgbClr val="0E2841"/>
                </a:solidFill>
                <a:uFillTx/>
                <a:latin typeface="Aptos"/>
              </a:rPr>
              <a:t>Mr</a:t>
            </a:r>
            <a:r>
              <a:rPr lang="en-US" sz="2400" b="0" i="0" u="none" strike="noStrike" kern="1200" cap="none" spc="-75" baseline="0">
                <a:solidFill>
                  <a:srgbClr val="0E2841"/>
                </a:solidFill>
                <a:uFillTx/>
                <a:latin typeface="Aptos"/>
              </a:rPr>
              <a:t> </a:t>
            </a:r>
            <a:r>
              <a:rPr lang="en-US" sz="2400" b="0" i="0" u="none" strike="noStrike" kern="1200" cap="none" spc="0" baseline="0">
                <a:solidFill>
                  <a:srgbClr val="0E2841"/>
                </a:solidFill>
                <a:uFillTx/>
                <a:latin typeface="Aptos"/>
              </a:rPr>
              <a:t>Faturoti</a:t>
            </a:r>
            <a:r>
              <a:rPr lang="en-US" sz="2400" b="0" i="0" u="none" strike="noStrike" kern="1200" cap="none" spc="-75" baseline="0">
                <a:solidFill>
                  <a:srgbClr val="0E2841"/>
                </a:solidFill>
                <a:uFillTx/>
                <a:latin typeface="Aptos"/>
              </a:rPr>
              <a:t> </a:t>
            </a:r>
            <a:r>
              <a:rPr lang="en-US" sz="2400" b="0" i="0" u="none" strike="noStrike" kern="1200" cap="none" spc="0" baseline="0">
                <a:solidFill>
                  <a:srgbClr val="0E2841"/>
                </a:solidFill>
                <a:uFillTx/>
                <a:latin typeface="Aptos"/>
              </a:rPr>
              <a:t>and</a:t>
            </a:r>
            <a:r>
              <a:rPr lang="en-US" sz="2400" b="0" i="0" u="none" strike="noStrike" kern="1200" cap="none" spc="-75" baseline="0">
                <a:solidFill>
                  <a:srgbClr val="0E2841"/>
                </a:solidFill>
                <a:uFillTx/>
                <a:latin typeface="Aptos"/>
              </a:rPr>
              <a:t> </a:t>
            </a:r>
            <a:r>
              <a:rPr lang="en-US" sz="2400" b="0" i="0" u="none" strike="noStrike" kern="1200" cap="none" spc="0" baseline="0">
                <a:solidFill>
                  <a:srgbClr val="0E2841"/>
                </a:solidFill>
                <a:uFillTx/>
                <a:latin typeface="Aptos"/>
              </a:rPr>
              <a:t>within</a:t>
            </a:r>
            <a:r>
              <a:rPr lang="en-US" sz="2400" b="0" i="0" u="none" strike="noStrike" kern="1200" cap="none" spc="-75" baseline="0">
                <a:solidFill>
                  <a:srgbClr val="0E2841"/>
                </a:solidFill>
                <a:uFillTx/>
                <a:latin typeface="Aptos"/>
              </a:rPr>
              <a:t> </a:t>
            </a:r>
            <a:r>
              <a:rPr lang="en-US" sz="2400" b="0" i="0" u="none" strike="noStrike" kern="1200" cap="none" spc="0" baseline="0">
                <a:solidFill>
                  <a:srgbClr val="0E2841"/>
                </a:solidFill>
                <a:uFillTx/>
                <a:latin typeface="Aptos"/>
              </a:rPr>
              <a:t>24</a:t>
            </a:r>
            <a:r>
              <a:rPr lang="en-US" sz="2400" b="0" i="0" u="none" strike="noStrike" kern="1200" cap="none" spc="-75" baseline="0">
                <a:solidFill>
                  <a:srgbClr val="0E2841"/>
                </a:solidFill>
                <a:uFillTx/>
                <a:latin typeface="Aptos"/>
              </a:rPr>
              <a:t> </a:t>
            </a:r>
            <a:r>
              <a:rPr lang="en-US" sz="2400" b="0" i="0" u="none" strike="noStrike" kern="1200" cap="none" spc="0" baseline="0">
                <a:solidFill>
                  <a:srgbClr val="0E2841"/>
                </a:solidFill>
                <a:uFillTx/>
                <a:latin typeface="Aptos"/>
              </a:rPr>
              <a:t>hours,</a:t>
            </a:r>
            <a:r>
              <a:rPr lang="en-US" sz="2400" b="0" i="0" u="none" strike="noStrike" kern="1200" cap="none" spc="-75" baseline="0">
                <a:solidFill>
                  <a:srgbClr val="0E2841"/>
                </a:solidFill>
                <a:uFillTx/>
                <a:latin typeface="Aptos"/>
              </a:rPr>
              <a:t> </a:t>
            </a:r>
            <a:r>
              <a:rPr lang="en-US" sz="2400" b="0" i="0" u="none" strike="noStrike" kern="1200" cap="none" spc="0" baseline="0">
                <a:solidFill>
                  <a:srgbClr val="0E2841"/>
                </a:solidFill>
                <a:uFillTx/>
                <a:latin typeface="Aptos"/>
              </a:rPr>
              <a:t>my sister,</a:t>
            </a:r>
            <a:r>
              <a:rPr lang="en-US" sz="2400" b="0" i="0" u="none" strike="noStrike" kern="1200" cap="none" spc="-75" baseline="0">
                <a:solidFill>
                  <a:srgbClr val="0E2841"/>
                </a:solidFill>
                <a:uFillTx/>
                <a:latin typeface="Aptos"/>
              </a:rPr>
              <a:t> </a:t>
            </a:r>
            <a:r>
              <a:rPr lang="en-US" sz="2400" b="0" i="0" u="none" strike="noStrike" kern="1200" cap="none" spc="0" baseline="0">
                <a:solidFill>
                  <a:srgbClr val="0E2841"/>
                </a:solidFill>
                <a:uFillTx/>
                <a:latin typeface="Aptos"/>
              </a:rPr>
              <a:t>Chief</a:t>
            </a:r>
            <a:r>
              <a:rPr lang="en-US" sz="2400" b="0" i="0" u="none" strike="noStrike" kern="1200" cap="none" spc="-75" baseline="0">
                <a:solidFill>
                  <a:srgbClr val="0E2841"/>
                </a:solidFill>
                <a:uFillTx/>
                <a:latin typeface="Aptos"/>
              </a:rPr>
              <a:t> </a:t>
            </a:r>
            <a:r>
              <a:rPr lang="en-US" sz="2400" b="0" i="0" u="none" strike="noStrike" kern="1200" cap="none" spc="0" baseline="0">
                <a:solidFill>
                  <a:srgbClr val="0E2841"/>
                </a:solidFill>
                <a:uFillTx/>
                <a:latin typeface="Aptos"/>
              </a:rPr>
              <a:t>Olufunmilayo</a:t>
            </a:r>
            <a:r>
              <a:rPr lang="en-US" sz="2400" b="0" i="0" u="none" strike="noStrike" kern="1200" cap="none" spc="-75" baseline="0">
                <a:solidFill>
                  <a:srgbClr val="0E2841"/>
                </a:solidFill>
                <a:uFillTx/>
                <a:latin typeface="Aptos"/>
              </a:rPr>
              <a:t> </a:t>
            </a:r>
            <a:r>
              <a:rPr lang="en-US" sz="2400" b="0" i="0" u="none" strike="noStrike" kern="1200" cap="none" spc="0" baseline="0">
                <a:solidFill>
                  <a:srgbClr val="0E2841"/>
                </a:solidFill>
                <a:uFillTx/>
                <a:latin typeface="Aptos"/>
              </a:rPr>
              <a:t>Adewoyin</a:t>
            </a:r>
            <a:r>
              <a:rPr lang="en-US" sz="2400" b="0" i="0" u="none" strike="noStrike" kern="1200" cap="none" spc="-75" baseline="0">
                <a:solidFill>
                  <a:srgbClr val="0E2841"/>
                </a:solidFill>
                <a:uFillTx/>
                <a:latin typeface="Aptos"/>
              </a:rPr>
              <a:t> </a:t>
            </a:r>
            <a:r>
              <a:rPr lang="en-US" sz="2400" b="0" i="0" u="none" strike="noStrike" kern="1200" cap="none" spc="0" baseline="0">
                <a:solidFill>
                  <a:srgbClr val="0E2841"/>
                </a:solidFill>
                <a:uFillTx/>
                <a:latin typeface="Aptos"/>
              </a:rPr>
              <a:t>reset</a:t>
            </a:r>
            <a:r>
              <a:rPr lang="en-US" sz="2400" b="0" i="0" u="none" strike="noStrike" kern="1200" cap="none" spc="-75" baseline="0">
                <a:solidFill>
                  <a:srgbClr val="0E2841"/>
                </a:solidFill>
                <a:uFillTx/>
                <a:latin typeface="Aptos"/>
              </a:rPr>
              <a:t> </a:t>
            </a:r>
            <a:r>
              <a:rPr lang="en-US" sz="2400" b="0" i="0" u="none" strike="noStrike" kern="1200" cap="none" spc="0" baseline="0">
                <a:solidFill>
                  <a:srgbClr val="0E2841"/>
                </a:solidFill>
                <a:uFillTx/>
                <a:latin typeface="Aptos"/>
              </a:rPr>
              <a:t>my</a:t>
            </a:r>
            <a:r>
              <a:rPr lang="en-US" sz="2400" b="0" i="0" u="none" strike="noStrike" kern="1200" cap="none" spc="-75" baseline="0">
                <a:solidFill>
                  <a:srgbClr val="0E2841"/>
                </a:solidFill>
                <a:uFillTx/>
                <a:latin typeface="Aptos"/>
              </a:rPr>
              <a:t> </a:t>
            </a:r>
            <a:r>
              <a:rPr lang="en-US" sz="2400" b="0" i="0" u="none" strike="noStrike" kern="1200" cap="none" spc="0" baseline="0">
                <a:solidFill>
                  <a:srgbClr val="0E2841"/>
                </a:solidFill>
                <a:uFillTx/>
                <a:latin typeface="Aptos"/>
              </a:rPr>
              <a:t>brain</a:t>
            </a:r>
            <a:r>
              <a:rPr lang="en-US" sz="2400" b="0" i="0" u="none" strike="noStrike" kern="1200" cap="none" spc="-75" baseline="0">
                <a:solidFill>
                  <a:srgbClr val="0E2841"/>
                </a:solidFill>
                <a:uFillTx/>
                <a:latin typeface="Aptos"/>
              </a:rPr>
              <a:t> </a:t>
            </a:r>
            <a:r>
              <a:rPr lang="en-US" sz="2400" b="0" i="0" u="none" strike="noStrike" kern="1200" cap="none" spc="0" baseline="0">
                <a:solidFill>
                  <a:srgbClr val="0E2841"/>
                </a:solidFill>
                <a:uFillTx/>
                <a:latin typeface="Aptos"/>
              </a:rPr>
              <a:t>with</a:t>
            </a:r>
            <a:r>
              <a:rPr lang="en-US" sz="2400" b="0" i="0" u="none" strike="noStrike" kern="1200" cap="none" spc="-75" baseline="0">
                <a:solidFill>
                  <a:srgbClr val="0E2841"/>
                </a:solidFill>
                <a:uFillTx/>
                <a:latin typeface="Aptos"/>
              </a:rPr>
              <a:t> </a:t>
            </a:r>
            <a:r>
              <a:rPr lang="en-US" sz="2400" b="0" i="0" u="none" strike="noStrike" kern="1200" cap="none" spc="0" baseline="0">
                <a:solidFill>
                  <a:srgbClr val="0E2841"/>
                </a:solidFill>
                <a:uFillTx/>
                <a:latin typeface="Aptos"/>
              </a:rPr>
              <a:t>cane.</a:t>
            </a:r>
            <a:r>
              <a:rPr lang="en-US" sz="2400" b="0" i="0" u="none" strike="noStrike" kern="1200" cap="none" spc="-75" baseline="0">
                <a:solidFill>
                  <a:srgbClr val="0E2841"/>
                </a:solidFill>
                <a:uFillTx/>
                <a:latin typeface="Aptos"/>
              </a:rPr>
              <a:t> </a:t>
            </a:r>
            <a:r>
              <a:rPr lang="en-US" sz="2400" b="0" i="0" u="none" strike="noStrike" kern="1200" cap="none" spc="0" baseline="0">
                <a:solidFill>
                  <a:srgbClr val="0E2841"/>
                </a:solidFill>
                <a:uFillTx/>
                <a:latin typeface="Aptos"/>
              </a:rPr>
              <a:t>I am</a:t>
            </a:r>
            <a:r>
              <a:rPr lang="en-US" sz="2400" b="0" i="0" u="none" strike="noStrike" kern="1200" cap="none" spc="-15" baseline="0">
                <a:solidFill>
                  <a:srgbClr val="0E2841"/>
                </a:solidFill>
                <a:uFillTx/>
                <a:latin typeface="Aptos"/>
              </a:rPr>
              <a:t> </a:t>
            </a:r>
            <a:r>
              <a:rPr lang="en-US" sz="2400" b="0" i="0" u="none" strike="noStrike" kern="1200" cap="none" spc="0" baseline="0">
                <a:solidFill>
                  <a:srgbClr val="0E2841"/>
                </a:solidFill>
                <a:uFillTx/>
                <a:latin typeface="Aptos"/>
              </a:rPr>
              <a:t>ever</a:t>
            </a:r>
            <a:r>
              <a:rPr lang="en-US" sz="2400" b="0" i="0" u="none" strike="noStrike" kern="1200" cap="none" spc="-15" baseline="0">
                <a:solidFill>
                  <a:srgbClr val="0E2841"/>
                </a:solidFill>
                <a:uFillTx/>
                <a:latin typeface="Aptos"/>
              </a:rPr>
              <a:t> </a:t>
            </a:r>
            <a:r>
              <a:rPr lang="en-US" sz="2400" b="0" i="0" u="none" strike="noStrike" kern="1200" cap="none" spc="0" baseline="0">
                <a:solidFill>
                  <a:srgbClr val="0E2841"/>
                </a:solidFill>
                <a:uFillTx/>
                <a:latin typeface="Aptos"/>
              </a:rPr>
              <a:t>grateful</a:t>
            </a:r>
            <a:r>
              <a:rPr lang="en-US" sz="2400" b="0" i="0" u="none" strike="noStrike" kern="1200" cap="none" spc="-15" baseline="0">
                <a:solidFill>
                  <a:srgbClr val="0E2841"/>
                </a:solidFill>
                <a:uFillTx/>
                <a:latin typeface="Aptos"/>
              </a:rPr>
              <a:t> </a:t>
            </a:r>
            <a:r>
              <a:rPr lang="en-US" sz="2400" b="0" i="0" u="none" strike="noStrike" kern="1200" cap="none" spc="0" baseline="0">
                <a:solidFill>
                  <a:srgbClr val="0E2841"/>
                </a:solidFill>
                <a:uFillTx/>
                <a:latin typeface="Aptos"/>
              </a:rPr>
              <a:t>to</a:t>
            </a:r>
            <a:r>
              <a:rPr lang="en-US" sz="2400" b="0" i="0" u="none" strike="noStrike" kern="1200" cap="none" spc="-15" baseline="0">
                <a:solidFill>
                  <a:srgbClr val="0E2841"/>
                </a:solidFill>
                <a:uFillTx/>
                <a:latin typeface="Aptos"/>
              </a:rPr>
              <a:t> </a:t>
            </a:r>
            <a:r>
              <a:rPr lang="en-US" sz="2400" b="0" i="0" u="none" strike="noStrike" kern="1200" cap="none" spc="0" baseline="0">
                <a:solidFill>
                  <a:srgbClr val="0E2841"/>
                </a:solidFill>
                <a:uFillTx/>
                <a:latin typeface="Aptos"/>
              </a:rPr>
              <a:t>the</a:t>
            </a:r>
            <a:r>
              <a:rPr lang="en-US" sz="2400" b="0" i="0" u="none" strike="noStrike" kern="1200" cap="none" spc="-15" baseline="0">
                <a:solidFill>
                  <a:srgbClr val="0E2841"/>
                </a:solidFill>
                <a:uFillTx/>
                <a:latin typeface="Aptos"/>
              </a:rPr>
              <a:t> </a:t>
            </a:r>
            <a:r>
              <a:rPr lang="en-US" sz="2400" b="0" i="0" u="none" strike="noStrike" kern="1200" cap="none" spc="0" baseline="0">
                <a:solidFill>
                  <a:srgbClr val="0E2841"/>
                </a:solidFill>
                <a:uFillTx/>
                <a:latin typeface="Aptos"/>
              </a:rPr>
              <a:t>duo</a:t>
            </a:r>
            <a:r>
              <a:rPr lang="en-US" sz="2400" b="0" i="0" u="none" strike="noStrike" kern="1200" cap="none" spc="-15" baseline="0">
                <a:solidFill>
                  <a:srgbClr val="0E2841"/>
                </a:solidFill>
                <a:uFillTx/>
                <a:latin typeface="Aptos"/>
              </a:rPr>
              <a:t> </a:t>
            </a:r>
            <a:r>
              <a:rPr lang="en-US" sz="2400" b="0" i="0" u="none" strike="noStrike" kern="1200" cap="none" spc="0" baseline="0">
                <a:solidFill>
                  <a:srgbClr val="0E2841"/>
                </a:solidFill>
                <a:uFillTx/>
                <a:latin typeface="Aptos"/>
              </a:rPr>
              <a:t>of</a:t>
            </a:r>
            <a:r>
              <a:rPr lang="en-US" sz="2400" b="0" i="0" u="none" strike="noStrike" kern="1200" cap="none" spc="-15" baseline="0">
                <a:solidFill>
                  <a:srgbClr val="0E2841"/>
                </a:solidFill>
                <a:uFillTx/>
                <a:latin typeface="Aptos"/>
              </a:rPr>
              <a:t> </a:t>
            </a:r>
            <a:r>
              <a:rPr lang="en-US" sz="2400" b="0" i="0" u="none" strike="noStrike" kern="1200" cap="none" spc="0" baseline="0">
                <a:solidFill>
                  <a:srgbClr val="0E2841"/>
                </a:solidFill>
                <a:uFillTx/>
                <a:latin typeface="Aptos"/>
              </a:rPr>
              <a:t>Auntie</a:t>
            </a:r>
            <a:r>
              <a:rPr lang="en-US" sz="2400" b="0" i="0" u="none" strike="noStrike" kern="1200" cap="none" spc="-15" baseline="0">
                <a:solidFill>
                  <a:srgbClr val="0E2841"/>
                </a:solidFill>
                <a:uFillTx/>
                <a:latin typeface="Aptos"/>
              </a:rPr>
              <a:t> </a:t>
            </a:r>
            <a:r>
              <a:rPr lang="en-US" sz="2400" b="0" i="0" u="none" strike="noStrike" kern="1200" cap="none" spc="0" baseline="0">
                <a:solidFill>
                  <a:srgbClr val="0E2841"/>
                </a:solidFill>
                <a:uFillTx/>
                <a:latin typeface="Aptos"/>
              </a:rPr>
              <a:t>Olu</a:t>
            </a:r>
            <a:r>
              <a:rPr lang="en-US" sz="2400" b="0" i="0" u="none" strike="noStrike" kern="1200" cap="none" spc="-15" baseline="0">
                <a:solidFill>
                  <a:srgbClr val="0E2841"/>
                </a:solidFill>
                <a:uFillTx/>
                <a:latin typeface="Aptos"/>
              </a:rPr>
              <a:t> </a:t>
            </a:r>
            <a:r>
              <a:rPr lang="en-US" sz="2400" b="0" i="0" u="none" strike="noStrike" kern="1200" cap="none" spc="0" baseline="0">
                <a:solidFill>
                  <a:srgbClr val="0E2841"/>
                </a:solidFill>
                <a:uFillTx/>
                <a:latin typeface="Aptos"/>
              </a:rPr>
              <a:t>and</a:t>
            </a:r>
            <a:r>
              <a:rPr lang="en-US" sz="2400" b="0" i="0" u="none" strike="noStrike" kern="1200" cap="none" spc="-15" baseline="0">
                <a:solidFill>
                  <a:srgbClr val="0E2841"/>
                </a:solidFill>
                <a:uFillTx/>
                <a:latin typeface="Aptos"/>
              </a:rPr>
              <a:t> </a:t>
            </a:r>
            <a:r>
              <a:rPr lang="en-US" sz="2400" b="0" i="0" u="none" strike="noStrike" kern="1200" cap="none" spc="0" baseline="0">
                <a:solidFill>
                  <a:srgbClr val="0E2841"/>
                </a:solidFill>
                <a:uFillTx/>
                <a:latin typeface="Aptos"/>
              </a:rPr>
              <a:t>Sister</a:t>
            </a:r>
            <a:r>
              <a:rPr lang="en-US" sz="2400" b="0" i="0" u="none" strike="noStrike" kern="1200" cap="none" spc="-15" baseline="0">
                <a:solidFill>
                  <a:srgbClr val="0E2841"/>
                </a:solidFill>
                <a:uFillTx/>
                <a:latin typeface="Aptos"/>
              </a:rPr>
              <a:t> </a:t>
            </a:r>
            <a:r>
              <a:rPr lang="en-US" sz="2400" b="0" i="0" u="none" strike="noStrike" kern="1200" cap="none" spc="0" baseline="0">
                <a:solidFill>
                  <a:srgbClr val="0E2841"/>
                </a:solidFill>
                <a:uFillTx/>
                <a:latin typeface="Aptos"/>
              </a:rPr>
              <a:t>Funmi,</a:t>
            </a:r>
            <a:r>
              <a:rPr lang="en-US" sz="2400" b="0" i="0" u="none" strike="noStrike" kern="1200" cap="none" spc="-15" baseline="0">
                <a:solidFill>
                  <a:srgbClr val="0E2841"/>
                </a:solidFill>
                <a:uFillTx/>
                <a:latin typeface="Aptos"/>
              </a:rPr>
              <a:t> </a:t>
            </a:r>
            <a:r>
              <a:rPr lang="en-US" sz="2400" b="0" i="0" u="none" strike="noStrike" kern="1200" cap="none" spc="0" baseline="0">
                <a:solidFill>
                  <a:srgbClr val="0E2841"/>
                </a:solidFill>
                <a:uFillTx/>
                <a:latin typeface="Aptos"/>
              </a:rPr>
              <a:t>my first teachers for setting me on the right path. By the end of </a:t>
            </a:r>
            <a:r>
              <a:rPr lang="en-US" sz="2400" b="0" i="0" u="none" strike="noStrike" kern="1200" cap="none" spc="-20" baseline="0">
                <a:solidFill>
                  <a:srgbClr val="0E2841"/>
                </a:solidFill>
                <a:uFillTx/>
                <a:latin typeface="Aptos"/>
              </a:rPr>
              <a:t>primary</a:t>
            </a:r>
            <a:r>
              <a:rPr lang="en-US" sz="2400" b="0" i="0" u="none" strike="noStrike" kern="1200" cap="none" spc="-50" baseline="0">
                <a:solidFill>
                  <a:srgbClr val="0E2841"/>
                </a:solidFill>
                <a:uFillTx/>
                <a:latin typeface="Aptos"/>
              </a:rPr>
              <a:t> </a:t>
            </a:r>
            <a:r>
              <a:rPr lang="en-US" sz="2400" b="0" i="0" u="none" strike="noStrike" kern="1200" cap="none" spc="-20" baseline="0">
                <a:solidFill>
                  <a:srgbClr val="0E2841"/>
                </a:solidFill>
                <a:uFillTx/>
                <a:latin typeface="Aptos"/>
              </a:rPr>
              <a:t>two,</a:t>
            </a:r>
            <a:r>
              <a:rPr lang="en-US" sz="2400" b="0" i="0" u="none" strike="noStrike" kern="1200" cap="none" spc="-50" baseline="0">
                <a:solidFill>
                  <a:srgbClr val="0E2841"/>
                </a:solidFill>
                <a:uFillTx/>
                <a:latin typeface="Aptos"/>
              </a:rPr>
              <a:t> </a:t>
            </a:r>
            <a:r>
              <a:rPr lang="en-US" sz="2400" b="0" i="0" u="none" strike="noStrike" kern="1200" cap="none" spc="-20" baseline="0">
                <a:solidFill>
                  <a:srgbClr val="0E2841"/>
                </a:solidFill>
                <a:uFillTx/>
                <a:latin typeface="Aptos"/>
              </a:rPr>
              <a:t>I</a:t>
            </a:r>
            <a:r>
              <a:rPr lang="en-US" sz="2400" b="0" i="0" u="none" strike="noStrike" kern="1200" cap="none" spc="-50" baseline="0">
                <a:solidFill>
                  <a:srgbClr val="0E2841"/>
                </a:solidFill>
                <a:uFillTx/>
                <a:latin typeface="Aptos"/>
              </a:rPr>
              <a:t> </a:t>
            </a:r>
            <a:r>
              <a:rPr lang="en-US" sz="2400" b="0" i="0" u="none" strike="noStrike" kern="1200" cap="none" spc="-20" baseline="0">
                <a:solidFill>
                  <a:srgbClr val="0E2841"/>
                </a:solidFill>
                <a:uFillTx/>
                <a:latin typeface="Aptos"/>
              </a:rPr>
              <a:t>was</a:t>
            </a:r>
            <a:r>
              <a:rPr lang="en-US" sz="2400" b="0" i="0" u="none" strike="noStrike" kern="1200" cap="none" spc="-50" baseline="0">
                <a:solidFill>
                  <a:srgbClr val="0E2841"/>
                </a:solidFill>
                <a:uFillTx/>
                <a:latin typeface="Aptos"/>
              </a:rPr>
              <a:t> </a:t>
            </a:r>
            <a:r>
              <a:rPr lang="en-US" sz="2400" b="0" i="0" u="none" strike="noStrike" kern="1200" cap="none" spc="-20" baseline="0">
                <a:solidFill>
                  <a:srgbClr val="0E2841"/>
                </a:solidFill>
                <a:uFillTx/>
                <a:latin typeface="Aptos"/>
              </a:rPr>
              <a:t>promoted</a:t>
            </a:r>
            <a:r>
              <a:rPr lang="en-US" sz="2400" b="0" i="0" u="none" strike="noStrike" kern="1200" cap="none" spc="-50" baseline="0">
                <a:solidFill>
                  <a:srgbClr val="0E2841"/>
                </a:solidFill>
                <a:uFillTx/>
                <a:latin typeface="Aptos"/>
              </a:rPr>
              <a:t> </a:t>
            </a:r>
            <a:r>
              <a:rPr lang="en-US" sz="2400" b="0" i="0" u="none" strike="noStrike" kern="1200" cap="none" spc="-20" baseline="0">
                <a:solidFill>
                  <a:srgbClr val="0E2841"/>
                </a:solidFill>
                <a:uFillTx/>
                <a:latin typeface="Aptos"/>
              </a:rPr>
              <a:t>to</a:t>
            </a:r>
            <a:r>
              <a:rPr lang="en-US" sz="2400" b="0" i="0" u="none" strike="noStrike" kern="1200" cap="none" spc="-50" baseline="0">
                <a:solidFill>
                  <a:srgbClr val="0E2841"/>
                </a:solidFill>
                <a:uFillTx/>
                <a:latin typeface="Aptos"/>
              </a:rPr>
              <a:t> </a:t>
            </a:r>
            <a:r>
              <a:rPr lang="en-US" sz="2400" b="0" i="0" u="none" strike="noStrike" kern="1200" cap="none" spc="-20" baseline="0">
                <a:solidFill>
                  <a:srgbClr val="0E2841"/>
                </a:solidFill>
                <a:uFillTx/>
                <a:latin typeface="Aptos"/>
              </a:rPr>
              <a:t>primary</a:t>
            </a:r>
            <a:r>
              <a:rPr lang="en-US" sz="2400" b="0" i="0" u="none" strike="noStrike" kern="1200" cap="none" spc="-50" baseline="0">
                <a:solidFill>
                  <a:srgbClr val="0E2841"/>
                </a:solidFill>
                <a:uFillTx/>
                <a:latin typeface="Aptos"/>
              </a:rPr>
              <a:t> </a:t>
            </a:r>
            <a:r>
              <a:rPr lang="en-US" sz="2400" b="0" i="0" u="none" strike="noStrike" kern="1200" cap="none" spc="-20" baseline="0">
                <a:solidFill>
                  <a:srgbClr val="0E2841"/>
                </a:solidFill>
                <a:uFillTx/>
                <a:latin typeface="Aptos"/>
              </a:rPr>
              <a:t>four.</a:t>
            </a:r>
            <a:r>
              <a:rPr lang="en-US" sz="2400" b="0" i="0" u="none" strike="noStrike" kern="1200" cap="none" spc="-50" baseline="0">
                <a:solidFill>
                  <a:srgbClr val="0E2841"/>
                </a:solidFill>
                <a:uFillTx/>
                <a:latin typeface="Aptos"/>
              </a:rPr>
              <a:t> </a:t>
            </a:r>
            <a:endParaRPr lang="en-US" sz="2400" b="0" i="0" u="none" strike="noStrike" kern="1200" cap="none" spc="0" baseline="0">
              <a:solidFill>
                <a:srgbClr val="0E2841"/>
              </a:solidFill>
              <a:uFillTx/>
              <a:latin typeface="Aptos"/>
            </a:endParaRPr>
          </a:p>
        </p:txBody>
      </p:sp>
      <p:grpSp>
        <p:nvGrpSpPr>
          <p:cNvPr id="5" name="Group 13">
            <a:extLst>
              <a:ext uri="{FF2B5EF4-FFF2-40B4-BE49-F238E27FC236}">
                <a16:creationId xmlns:a16="http://schemas.microsoft.com/office/drawing/2014/main" id="{973A4C68-372A-49DE-F037-DECECF56AB71}"/>
              </a:ext>
            </a:extLst>
          </p:cNvPr>
          <p:cNvGrpSpPr/>
          <p:nvPr/>
        </p:nvGrpSpPr>
        <p:grpSpPr>
          <a:xfrm>
            <a:off x="2633" y="52998"/>
            <a:ext cx="5928603" cy="6805001"/>
            <a:chOff x="2633" y="52998"/>
            <a:chExt cx="5928603" cy="6805001"/>
          </a:xfrm>
        </p:grpSpPr>
        <p:sp>
          <p:nvSpPr>
            <p:cNvPr id="6" name="Freeform: Shape 14">
              <a:extLst>
                <a:ext uri="{FF2B5EF4-FFF2-40B4-BE49-F238E27FC236}">
                  <a16:creationId xmlns:a16="http://schemas.microsoft.com/office/drawing/2014/main" id="{867A3660-58E8-2208-DFD3-58CC08D02186}"/>
                </a:ext>
              </a:extLst>
            </p:cNvPr>
            <p:cNvSpPr/>
            <p:nvPr/>
          </p:nvSpPr>
          <p:spPr>
            <a:xfrm flipH="1">
              <a:off x="2633" y="52998"/>
              <a:ext cx="5928603" cy="6805001"/>
            </a:xfrm>
            <a:custGeom>
              <a:avLst/>
              <a:gdLst>
                <a:gd name="f0" fmla="val 10800000"/>
                <a:gd name="f1" fmla="val 5400000"/>
                <a:gd name="f2" fmla="val 180"/>
                <a:gd name="f3" fmla="val w"/>
                <a:gd name="f4" fmla="val h"/>
                <a:gd name="f5" fmla="val 0"/>
                <a:gd name="f6" fmla="val 5890489"/>
                <a:gd name="f7" fmla="val 6578438"/>
                <a:gd name="f8" fmla="val 3391253"/>
                <a:gd name="f9" fmla="val 3434974"/>
                <a:gd name="f10" fmla="val 646"/>
                <a:gd name="f11" fmla="val 3522419"/>
                <a:gd name="f12" fmla="val 2712"/>
                <a:gd name="f13" fmla="val 3551567"/>
                <a:gd name="f14" fmla="val 3488"/>
                <a:gd name="f15" fmla="val 3580451"/>
                <a:gd name="f16" fmla="val 3746"/>
                <a:gd name="f17" fmla="val 3610261"/>
                <a:gd name="f18" fmla="val 6458"/>
                <a:gd name="f19" fmla="val 3669353"/>
                <a:gd name="f20" fmla="val 10850"/>
                <a:gd name="f21" fmla="val 3728179"/>
                <a:gd name="f22" fmla="val 14337"/>
                <a:gd name="f23" fmla="val 3786872"/>
                <a:gd name="f24" fmla="val 20667"/>
                <a:gd name="f25" fmla="val 3962291"/>
                <a:gd name="f26" fmla="val 43530"/>
                <a:gd name="f27" fmla="val 4135855"/>
                <a:gd name="f28" fmla="val 75176"/>
                <a:gd name="f29" fmla="val 4193224"/>
                <a:gd name="f30" fmla="val 87836"/>
                <a:gd name="f31" fmla="val 4250328"/>
                <a:gd name="f32" fmla="val 101398"/>
                <a:gd name="f33" fmla="val 4307299"/>
                <a:gd name="f34" fmla="val 114315"/>
                <a:gd name="f35" fmla="val 4364139"/>
                <a:gd name="f36" fmla="val 128394"/>
                <a:gd name="f37" fmla="val 4420050"/>
                <a:gd name="f38" fmla="val 145575"/>
                <a:gd name="f39" fmla="val 4476358"/>
                <a:gd name="f40" fmla="val 160816"/>
                <a:gd name="f41" fmla="val 4504580"/>
                <a:gd name="f42" fmla="val 167921"/>
                <a:gd name="f43" fmla="val 4532138"/>
                <a:gd name="f44" fmla="val 177995"/>
                <a:gd name="f45" fmla="val 4559829"/>
                <a:gd name="f46" fmla="val 186779"/>
                <a:gd name="f47" fmla="val 4642901"/>
                <a:gd name="f48" fmla="val 213648"/>
                <a:gd name="f49" fmla="val 4863234"/>
                <a:gd name="f50" fmla="val 288307"/>
                <a:gd name="f51" fmla="val 5076414"/>
                <a:gd name="f52" fmla="val 379371"/>
                <a:gd name="f53" fmla="val 5280847"/>
                <a:gd name="f54" fmla="val 485936"/>
                <a:gd name="f55" fmla="val 5485018"/>
                <a:gd name="f56" fmla="val 592631"/>
                <a:gd name="f57" fmla="val 5681768"/>
                <a:gd name="f58" fmla="val 713145"/>
                <a:gd name="f59" fmla="val 5865400"/>
                <a:gd name="f60" fmla="val 851099"/>
                <a:gd name="f61" fmla="val 870950"/>
                <a:gd name="f62" fmla="val 1321814"/>
                <a:gd name="f63" fmla="val 5887395"/>
                <a:gd name="f64" fmla="val 1318952"/>
                <a:gd name="f65" fmla="val 5830291"/>
                <a:gd name="f66" fmla="val 1265992"/>
                <a:gd name="f67" fmla="val 5815981"/>
                <a:gd name="f68" fmla="val 1252687"/>
                <a:gd name="f69" fmla="val 5801142"/>
                <a:gd name="f70" fmla="val 1240158"/>
                <a:gd name="f71" fmla="val 5771464"/>
                <a:gd name="f72" fmla="val 1214969"/>
                <a:gd name="f73" fmla="val 5731849"/>
                <a:gd name="f74" fmla="val 1181385"/>
                <a:gd name="f75" fmla="val 5692897"/>
                <a:gd name="f76" fmla="val 1146896"/>
                <a:gd name="f77" fmla="val 5651030"/>
                <a:gd name="f78" fmla="val 1115767"/>
                <a:gd name="f79" fmla="val 5487534"/>
                <a:gd name="f80" fmla="val 986985"/>
                <a:gd name="f81" fmla="val 5311321"/>
                <a:gd name="f82" fmla="val 872542"/>
                <a:gd name="f83" fmla="val 5123183"/>
                <a:gd name="f84" fmla="val 780443"/>
                <a:gd name="f85" fmla="val 4935309"/>
                <a:gd name="f86" fmla="val 688087"/>
                <a:gd name="f87" fmla="val 4737102"/>
                <a:gd name="f88" fmla="val 616398"/>
                <a:gd name="f89" fmla="val 4533860"/>
                <a:gd name="f90" fmla="val 567701"/>
                <a:gd name="f91" fmla="val 4457281"/>
                <a:gd name="f92" fmla="val 550780"/>
                <a:gd name="f93" fmla="val 4431709"/>
                <a:gd name="f94" fmla="val 545484"/>
                <a:gd name="f95" fmla="val 4406536"/>
                <a:gd name="f96" fmla="val 538896"/>
                <a:gd name="f97" fmla="val 4380568"/>
                <a:gd name="f98" fmla="val 535279"/>
                <a:gd name="f99" fmla="val 4303325"/>
                <a:gd name="f100" fmla="val 522879"/>
                <a:gd name="f101" fmla="val 4264769"/>
                <a:gd name="f102" fmla="val 516679"/>
                <a:gd name="f103" fmla="val 4251918"/>
                <a:gd name="f104" fmla="val 514612"/>
                <a:gd name="f105" fmla="val 4239067"/>
                <a:gd name="f106" fmla="val 512415"/>
                <a:gd name="f107" fmla="val 4226082"/>
                <a:gd name="f108" fmla="val 511253"/>
                <a:gd name="f109" fmla="val 4174145"/>
                <a:gd name="f110" fmla="val 505829"/>
                <a:gd name="f111" fmla="val 4122606"/>
                <a:gd name="f112" fmla="val 499498"/>
                <a:gd name="f113" fmla="val 4070934"/>
                <a:gd name="f114" fmla="val 494848"/>
                <a:gd name="f115" fmla="val 3915521"/>
                <a:gd name="f116" fmla="val 486065"/>
                <a:gd name="f117" fmla="val 3760241"/>
                <a:gd name="f118" fmla="val 484257"/>
                <a:gd name="f119" fmla="val 3734405"/>
                <a:gd name="f120" fmla="val 483869"/>
                <a:gd name="f121" fmla="val 3708571"/>
                <a:gd name="f122" fmla="val 3682734"/>
                <a:gd name="f123" fmla="val 486581"/>
                <a:gd name="f124" fmla="val 3605491"/>
                <a:gd name="f125" fmla="val 488907"/>
                <a:gd name="f126" fmla="val 3579921"/>
                <a:gd name="f127" fmla="val 489165"/>
                <a:gd name="f128" fmla="val 3553555"/>
                <a:gd name="f129" fmla="val 491490"/>
                <a:gd name="f130" fmla="val 3527454"/>
                <a:gd name="f131" fmla="val 493169"/>
                <a:gd name="f132" fmla="val 3449151"/>
                <a:gd name="f133" fmla="val 498336"/>
                <a:gd name="f134" fmla="val 3410067"/>
                <a:gd name="f135" fmla="val 500532"/>
                <a:gd name="f136" fmla="val 3371246"/>
                <a:gd name="f137" fmla="val 504279"/>
                <a:gd name="f138" fmla="val 3345410"/>
                <a:gd name="f139" fmla="val 506862"/>
                <a:gd name="f140" fmla="val 3319575"/>
                <a:gd name="f141" fmla="val 509315"/>
                <a:gd name="f142" fmla="val 3293739"/>
                <a:gd name="f143" fmla="val 511512"/>
                <a:gd name="f144" fmla="val 3087450"/>
                <a:gd name="f145" fmla="val 531662"/>
                <a:gd name="f146" fmla="val 2885531"/>
                <a:gd name="f147" fmla="val 563180"/>
                <a:gd name="f148" fmla="val 2689445"/>
                <a:gd name="f149" fmla="val 610198"/>
                <a:gd name="f150" fmla="val 2493357"/>
                <a:gd name="f151" fmla="val 657344"/>
                <a:gd name="f152" fmla="val 2302303"/>
                <a:gd name="f153" fmla="val 719088"/>
                <a:gd name="f154" fmla="val 2117875"/>
                <a:gd name="f155" fmla="val 800335"/>
                <a:gd name="f156" fmla="val 2072298"/>
                <a:gd name="f157" fmla="val 821648"/>
                <a:gd name="f158" fmla="val 2026854"/>
                <a:gd name="f159" fmla="val 843606"/>
                <a:gd name="f160" fmla="val 1981276"/>
                <a:gd name="f161" fmla="val 865566"/>
                <a:gd name="f162" fmla="val 1937025"/>
                <a:gd name="f163" fmla="val 889978"/>
                <a:gd name="f164" fmla="val 1891978"/>
                <a:gd name="f165" fmla="val 913229"/>
                <a:gd name="f166" fmla="val 1847991"/>
                <a:gd name="f167" fmla="val 938676"/>
                <a:gd name="f168" fmla="val 1783069"/>
                <a:gd name="f169" fmla="val 978718"/>
                <a:gd name="f170" fmla="val 1750609"/>
                <a:gd name="f171" fmla="val 998869"/>
                <a:gd name="f172" fmla="val 1734312"/>
                <a:gd name="f173" fmla="val 1008945"/>
                <a:gd name="f174" fmla="val 1718547"/>
                <a:gd name="f175" fmla="val 1019924"/>
                <a:gd name="f176" fmla="val 1655481"/>
                <a:gd name="f177" fmla="val 1063582"/>
                <a:gd name="f178" fmla="val 1634414"/>
                <a:gd name="f179" fmla="val 1078178"/>
                <a:gd name="f180" fmla="val 1612950"/>
                <a:gd name="f181" fmla="val 1092259"/>
                <a:gd name="f182" fmla="val 1593077"/>
                <a:gd name="f183" fmla="val 1108664"/>
                <a:gd name="f184" fmla="val 1532263"/>
                <a:gd name="f185" fmla="val 1156197"/>
                <a:gd name="f186" fmla="val 1511992"/>
                <a:gd name="f187" fmla="val 1172085"/>
                <a:gd name="f188" fmla="val 1491587"/>
                <a:gd name="f189" fmla="val 1187844"/>
                <a:gd name="f190" fmla="val 1472509"/>
                <a:gd name="f191" fmla="val 1205152"/>
                <a:gd name="f192" fmla="val 1414212"/>
                <a:gd name="f193" fmla="val 1256175"/>
                <a:gd name="f194" fmla="val 1395001"/>
                <a:gd name="f195" fmla="val 1273354"/>
                <a:gd name="f196" fmla="val 1375127"/>
                <a:gd name="f197" fmla="val 1290147"/>
                <a:gd name="f198" fmla="val 1357242"/>
                <a:gd name="f199" fmla="val 1308359"/>
                <a:gd name="f200" fmla="val 1283178"/>
                <a:gd name="f201" fmla="val 1379532"/>
                <a:gd name="f202" fmla="val 1212163"/>
                <a:gd name="f203" fmla="val 1452513"/>
                <a:gd name="f204" fmla="val 1153072"/>
                <a:gd name="f205" fmla="val 1529498"/>
                <a:gd name="f206" fmla="val 1090933"/>
                <a:gd name="f207" fmla="val 1605578"/>
                <a:gd name="f208" fmla="val 1043501"/>
                <a:gd name="f209" fmla="val 1685794"/>
                <a:gd name="f210" fmla="val 1002694"/>
                <a:gd name="f211" fmla="val 1770658"/>
                <a:gd name="f212" fmla="val 974076"/>
                <a:gd name="f213" fmla="val 1835371"/>
                <a:gd name="f214" fmla="val 949564"/>
                <a:gd name="f215" fmla="val 1903573"/>
                <a:gd name="f216" fmla="val 940820"/>
                <a:gd name="f217" fmla="val 1925661"/>
                <a:gd name="f218" fmla="val 934593"/>
                <a:gd name="f219" fmla="val 1950719"/>
                <a:gd name="f220" fmla="val 927173"/>
                <a:gd name="f221" fmla="val 1974229"/>
                <a:gd name="f222" fmla="val 920019"/>
                <a:gd name="f223" fmla="val 1998254"/>
                <a:gd name="f224" fmla="val 912468"/>
                <a:gd name="f225" fmla="val 2021504"/>
                <a:gd name="f226" fmla="val 906107"/>
                <a:gd name="f227" fmla="val 2046952"/>
                <a:gd name="f228" fmla="val 853906"/>
                <a:gd name="f229" fmla="val 2245614"/>
                <a:gd name="f230" fmla="val 809918"/>
                <a:gd name="f231" fmla="val 2463136"/>
                <a:gd name="f232" fmla="val 751092"/>
                <a:gd name="f233" fmla="val 2676266"/>
                <a:gd name="f234" fmla="val 693458"/>
                <a:gd name="f235" fmla="val 2889912"/>
                <a:gd name="f236" fmla="val 624166"/>
                <a:gd name="f237" fmla="val 3100976"/>
                <a:gd name="f238" fmla="val 547189"/>
                <a:gd name="f239" fmla="val 3308422"/>
                <a:gd name="f240" fmla="val 479617"/>
                <a:gd name="f241" fmla="val 3487580"/>
                <a:gd name="f242" fmla="val 444109"/>
                <a:gd name="f243" fmla="val 3675523"/>
                <a:gd name="f244" fmla="val 441195"/>
                <a:gd name="f245" fmla="val 3866306"/>
                <a:gd name="f246" fmla="val 438014"/>
                <a:gd name="f247" fmla="val 4057089"/>
                <a:gd name="f248" fmla="val 469282"/>
                <a:gd name="f249" fmla="val 4250456"/>
                <a:gd name="f250" fmla="val 527182"/>
                <a:gd name="f251" fmla="val 4439174"/>
                <a:gd name="f252" fmla="val 584815"/>
                <a:gd name="f253" fmla="val 4628278"/>
                <a:gd name="f254" fmla="val 671067"/>
                <a:gd name="f255" fmla="val 4811828"/>
                <a:gd name="f256" fmla="val 775073"/>
                <a:gd name="f257" fmla="val 4987240"/>
                <a:gd name="f258" fmla="val 827009"/>
                <a:gd name="f259" fmla="val 5075075"/>
                <a:gd name="f260" fmla="val 884246"/>
                <a:gd name="f261" fmla="val 5160327"/>
                <a:gd name="f262" fmla="val 943206"/>
                <a:gd name="f263" fmla="val 5244933"/>
                <a:gd name="f264" fmla="val 1002296"/>
                <a:gd name="f265" fmla="val 5329411"/>
                <a:gd name="f266" fmla="val 1064964"/>
                <a:gd name="f267" fmla="val 5412337"/>
                <a:gd name="f268" fmla="val 1133728"/>
                <a:gd name="f269" fmla="val 5490356"/>
                <a:gd name="f270" fmla="val 1203949"/>
                <a:gd name="f271" fmla="val 5567728"/>
                <a:gd name="f272" fmla="val 1279337"/>
                <a:gd name="f273" fmla="val 5642259"/>
                <a:gd name="f274" fmla="val 1359626"/>
                <a:gd name="f275" fmla="val 5709815"/>
                <a:gd name="f276" fmla="val 1398711"/>
                <a:gd name="f277" fmla="val 5744949"/>
                <a:gd name="f278" fmla="val 1439916"/>
                <a:gd name="f279" fmla="val 5777241"/>
                <a:gd name="f280" fmla="val 1481254"/>
                <a:gd name="f281" fmla="val 5809146"/>
                <a:gd name="f282" fmla="val 1501922"/>
                <a:gd name="f283" fmla="val 5825163"/>
                <a:gd name="f284" fmla="val 1522325"/>
                <a:gd name="f285" fmla="val 5841309"/>
                <a:gd name="f286" fmla="val 1543260"/>
                <a:gd name="f287" fmla="val 5856940"/>
                <a:gd name="f288" fmla="val 1564591"/>
                <a:gd name="f289" fmla="val 5871923"/>
                <a:gd name="f290" fmla="val 1585921"/>
                <a:gd name="f291" fmla="val 5886777"/>
                <a:gd name="f292" fmla="val 1607518"/>
                <a:gd name="f293" fmla="val 5901374"/>
                <a:gd name="f294" fmla="val 1778565"/>
                <a:gd name="f295" fmla="val 6019693"/>
                <a:gd name="f296" fmla="val 1961271"/>
                <a:gd name="f297" fmla="val 6115924"/>
                <a:gd name="f298" fmla="val 2145566"/>
                <a:gd name="f299" fmla="val 6193814"/>
                <a:gd name="f300" fmla="val 2214991"/>
                <a:gd name="f301" fmla="val 6221844"/>
                <a:gd name="f302" fmla="val 2249307"/>
                <a:gd name="f303" fmla="val 6236182"/>
                <a:gd name="f304" fmla="val 2260702"/>
                <a:gd name="f305" fmla="val 6241089"/>
                <a:gd name="f306" fmla="val 2272625"/>
                <a:gd name="f307" fmla="val 6244577"/>
                <a:gd name="f308" fmla="val 2284285"/>
                <a:gd name="f309" fmla="val 6248711"/>
                <a:gd name="f310" fmla="val 2354241"/>
                <a:gd name="f311" fmla="val 6273124"/>
                <a:gd name="f312" fmla="val 2360070"/>
                <a:gd name="f313" fmla="val 6275190"/>
                <a:gd name="f314" fmla="val 2365899"/>
                <a:gd name="f315" fmla="val 6277128"/>
                <a:gd name="f316" fmla="val 2371597"/>
                <a:gd name="f317" fmla="val 6279324"/>
                <a:gd name="f318" fmla="val 2377161"/>
                <a:gd name="f319" fmla="val 6281778"/>
                <a:gd name="f320" fmla="val 2382329"/>
                <a:gd name="f321" fmla="val 6285007"/>
                <a:gd name="f322" fmla="val 2387894"/>
                <a:gd name="f323" fmla="val 6287719"/>
                <a:gd name="f324" fmla="val 2398757"/>
                <a:gd name="f325" fmla="val 6293274"/>
                <a:gd name="f326" fmla="val 2410153"/>
                <a:gd name="f327" fmla="val 6297666"/>
                <a:gd name="f328" fmla="val 2421414"/>
                <a:gd name="f329" fmla="val 6302186"/>
                <a:gd name="f330" fmla="val 2489117"/>
                <a:gd name="f331" fmla="val 6329441"/>
                <a:gd name="f332" fmla="val 2522902"/>
                <a:gd name="f333" fmla="val 6343134"/>
                <a:gd name="f334" fmla="val 2534165"/>
                <a:gd name="f335" fmla="val 6347654"/>
                <a:gd name="f336" fmla="val 2545294"/>
                <a:gd name="f337" fmla="val 6352563"/>
                <a:gd name="f338" fmla="val 2556953"/>
                <a:gd name="f339" fmla="val 6356051"/>
                <a:gd name="f340" fmla="val 2695009"/>
                <a:gd name="f341" fmla="val 6401905"/>
                <a:gd name="f342" fmla="val 2880895"/>
                <a:gd name="f343" fmla="val 6457190"/>
                <a:gd name="f344" fmla="val 3073141"/>
                <a:gd name="f345" fmla="val 6489095"/>
                <a:gd name="f346" fmla="val 3268035"/>
                <a:gd name="f347" fmla="val 6501238"/>
                <a:gd name="f348" fmla="val 3292413"/>
                <a:gd name="f349" fmla="val 6502659"/>
                <a:gd name="f350" fmla="val 3316527"/>
                <a:gd name="f351" fmla="val 6505629"/>
                <a:gd name="f352" fmla="val 3341038"/>
                <a:gd name="f353" fmla="val 6506145"/>
                <a:gd name="f354" fmla="val 3414703"/>
                <a:gd name="f355" fmla="val 6507050"/>
                <a:gd name="f356" fmla="val 3488237"/>
                <a:gd name="f357" fmla="val 6508212"/>
                <a:gd name="f358" fmla="val 3500690"/>
                <a:gd name="f359" fmla="val 6508729"/>
                <a:gd name="f360" fmla="val 3512483"/>
                <a:gd name="f361" fmla="val 6508471"/>
                <a:gd name="f362" fmla="val 3524142"/>
                <a:gd name="f363" fmla="val 6507955"/>
                <a:gd name="f364" fmla="val 3559252"/>
                <a:gd name="f365" fmla="val 6506921"/>
                <a:gd name="f366" fmla="val 3582835"/>
                <a:gd name="f367" fmla="val 6506792"/>
                <a:gd name="f368" fmla="val 3605889"/>
                <a:gd name="f369" fmla="val 6504467"/>
                <a:gd name="f370" fmla="val 3629207"/>
                <a:gd name="f371" fmla="val 6503045"/>
                <a:gd name="f372" fmla="val 3652526"/>
                <a:gd name="f373" fmla="val 6502012"/>
                <a:gd name="f374" fmla="val 3675579"/>
                <a:gd name="f375" fmla="val 6499171"/>
                <a:gd name="f376" fmla="val 3698633"/>
                <a:gd name="f377" fmla="val 6496845"/>
                <a:gd name="f378" fmla="val 3710160"/>
                <a:gd name="f379" fmla="val 6495683"/>
                <a:gd name="f380" fmla="val 3721819"/>
                <a:gd name="f381" fmla="val 6494907"/>
                <a:gd name="f382" fmla="val 3733213"/>
                <a:gd name="f383" fmla="val 6493357"/>
                <a:gd name="f384" fmla="val 3767529"/>
                <a:gd name="f385" fmla="val 6488707"/>
                <a:gd name="f386" fmla="val 3801845"/>
                <a:gd name="f387" fmla="val 6484057"/>
                <a:gd name="f388" fmla="val 3835895"/>
                <a:gd name="f389" fmla="val 6478116"/>
                <a:gd name="f390" fmla="val 4017673"/>
                <a:gd name="f391" fmla="val 6446727"/>
                <a:gd name="f392" fmla="val 4194152"/>
                <a:gd name="f393" fmla="val 6390281"/>
                <a:gd name="f394" fmla="val 4364801"/>
                <a:gd name="f395" fmla="val 6308517"/>
                <a:gd name="f396" fmla="val 4535583"/>
                <a:gd name="f397" fmla="val 6227139"/>
                <a:gd name="f398" fmla="val 4700138"/>
                <a:gd name="f399" fmla="val 6120962"/>
                <a:gd name="f400" fmla="val 4861379"/>
                <a:gd name="f401" fmla="val 6000576"/>
                <a:gd name="f402" fmla="val 5022621"/>
                <a:gd name="f403" fmla="val 5879931"/>
                <a:gd name="f404" fmla="val 5180684"/>
                <a:gd name="f405" fmla="val 5745337"/>
                <a:gd name="f406" fmla="val 5341263"/>
                <a:gd name="f407" fmla="val 5605834"/>
                <a:gd name="f408" fmla="val 5587301"/>
                <a:gd name="f409" fmla="val 5390379"/>
                <a:gd name="f410" fmla="val 5674216"/>
                <a:gd name="f411" fmla="val 5315718"/>
                <a:gd name="f412" fmla="val 5761527"/>
                <a:gd name="f413" fmla="val 5244416"/>
                <a:gd name="f414" fmla="val 5849105"/>
                <a:gd name="f415" fmla="val 5176344"/>
                <a:gd name="f416" fmla="val 5145260"/>
                <a:gd name="f417" fmla="val 5995323"/>
                <a:gd name="f418" fmla="val 5811477"/>
                <a:gd name="f419" fmla="val 6077819"/>
                <a:gd name="f420" fmla="val 5654739"/>
                <a:gd name="f421" fmla="val 6238377"/>
                <a:gd name="f422" fmla="val 5487138"/>
                <a:gd name="f423" fmla="val 6396093"/>
                <a:gd name="f424" fmla="val 5301384"/>
                <a:gd name="f425" fmla="val 6542958"/>
                <a:gd name="f426" fmla="val 5252008"/>
                <a:gd name="f427" fmla="val 1653730"/>
                <a:gd name="f428" fmla="val 1549768"/>
                <a:gd name="f429" fmla="val 6488821"/>
                <a:gd name="f430" fmla="val 1461976"/>
                <a:gd name="f431" fmla="val 6409495"/>
                <a:gd name="f432" fmla="val 1378573"/>
                <a:gd name="f433" fmla="val 6327182"/>
                <a:gd name="f434" fmla="val 1298282"/>
                <a:gd name="f435" fmla="val 6243932"/>
                <a:gd name="f436" fmla="val 1278277"/>
                <a:gd name="f437" fmla="val 6223006"/>
                <a:gd name="f438" fmla="val 1258138"/>
                <a:gd name="f439" fmla="val 6202210"/>
                <a:gd name="f440" fmla="val 1237999"/>
                <a:gd name="f441" fmla="val 6181671"/>
                <a:gd name="f442" fmla="val 1179967"/>
                <a:gd name="f443" fmla="val 6117862"/>
                <a:gd name="f444" fmla="val 1121936"/>
                <a:gd name="f445" fmla="val 6054569"/>
                <a:gd name="f446" fmla="val 1102328"/>
                <a:gd name="f447" fmla="val 6033644"/>
                <a:gd name="f448" fmla="val 1084573"/>
                <a:gd name="f449" fmla="val 6011427"/>
                <a:gd name="f450" fmla="val 1065628"/>
                <a:gd name="f451" fmla="val 5990243"/>
                <a:gd name="f452" fmla="val 1028662"/>
                <a:gd name="f453" fmla="val 5947099"/>
                <a:gd name="f454" fmla="val 990239"/>
                <a:gd name="f455" fmla="val 5904991"/>
                <a:gd name="f456" fmla="val 954335"/>
                <a:gd name="f457" fmla="val 5861460"/>
                <a:gd name="f458" fmla="val 936050"/>
                <a:gd name="f459" fmla="val 5840018"/>
                <a:gd name="f460" fmla="val 917634"/>
                <a:gd name="f461" fmla="val 5818446"/>
                <a:gd name="f462" fmla="val 898953"/>
                <a:gd name="f463" fmla="val 5797393"/>
                <a:gd name="f464" fmla="val 880404"/>
                <a:gd name="f465" fmla="val 5776208"/>
                <a:gd name="f466" fmla="val 861325"/>
                <a:gd name="f467" fmla="val 5755412"/>
                <a:gd name="f468" fmla="val 842908"/>
                <a:gd name="f469" fmla="val 5733582"/>
                <a:gd name="f470" fmla="val 767919"/>
                <a:gd name="f471" fmla="val 5647942"/>
                <a:gd name="f472" fmla="val 693061"/>
                <a:gd name="f473" fmla="val 5561786"/>
                <a:gd name="f474" fmla="val 622442"/>
                <a:gd name="f475" fmla="val 5471884"/>
                <a:gd name="f476" fmla="val 551559"/>
                <a:gd name="f477" fmla="val 5382112"/>
                <a:gd name="f478" fmla="val 486639"/>
                <a:gd name="f479" fmla="val 5287430"/>
                <a:gd name="f480" fmla="val 425559"/>
                <a:gd name="f481" fmla="val 5190036"/>
                <a:gd name="f482" fmla="val 303668"/>
                <a:gd name="f483" fmla="val 4994990"/>
                <a:gd name="f484" fmla="val 200193"/>
                <a:gd name="f485" fmla="val 4786123"/>
                <a:gd name="f486" fmla="val 123877"/>
                <a:gd name="f487" fmla="val 4564210"/>
                <a:gd name="f488" fmla="val 47694"/>
                <a:gd name="f489" fmla="val 4342555"/>
                <a:gd name="f490" fmla="val 2249"/>
                <a:gd name="f491" fmla="val 4106045"/>
                <a:gd name="f492" fmla="val 130"/>
                <a:gd name="f493" fmla="val 3865530"/>
                <a:gd name="f494" fmla="val -1328"/>
                <a:gd name="f495" fmla="val 3745403"/>
                <a:gd name="f496" fmla="val 9537"/>
                <a:gd name="f497" fmla="val 3624629"/>
                <a:gd name="f498" fmla="val 30602"/>
                <a:gd name="f499" fmla="val 3505793"/>
                <a:gd name="f500" fmla="val 51802"/>
                <a:gd name="f501" fmla="val 3386828"/>
                <a:gd name="f502" fmla="val 84659"/>
                <a:gd name="f503" fmla="val 3270059"/>
                <a:gd name="f504" fmla="val 126924"/>
                <a:gd name="f505" fmla="val 3157164"/>
                <a:gd name="f506" fmla="val 200457"/>
                <a:gd name="f507" fmla="val 2959276"/>
                <a:gd name="f508" fmla="val 271737"/>
                <a:gd name="f509" fmla="val 2761388"/>
                <a:gd name="f510" fmla="val 334803"/>
                <a:gd name="f511" fmla="val 2560530"/>
                <a:gd name="f512" fmla="val 381176"/>
                <a:gd name="f513" fmla="val 2409144"/>
                <a:gd name="f514" fmla="val 425825"/>
                <a:gd name="f515" fmla="val 2255819"/>
                <a:gd name="f516" fmla="val 470210"/>
                <a:gd name="f517" fmla="val 2099523"/>
                <a:gd name="f518" fmla="val 492998"/>
                <a:gd name="f519" fmla="val 2020213"/>
                <a:gd name="f520" fmla="val 517509"/>
                <a:gd name="f521" fmla="val 1939224"/>
                <a:gd name="f522" fmla="val 525061"/>
                <a:gd name="f523" fmla="val 1912485"/>
                <a:gd name="f524" fmla="val 534866"/>
                <a:gd name="f525" fmla="val 1884586"/>
                <a:gd name="f526" fmla="val 544007"/>
                <a:gd name="f527" fmla="val 1857201"/>
                <a:gd name="f528" fmla="val 553680"/>
                <a:gd name="f529" fmla="val 1829559"/>
                <a:gd name="f530" fmla="val 561496"/>
                <a:gd name="f531" fmla="val 1802304"/>
                <a:gd name="f532" fmla="val 573288"/>
                <a:gd name="f533" fmla="val 1774274"/>
                <a:gd name="f534" fmla="val 606146"/>
                <a:gd name="f535" fmla="val 1690832"/>
                <a:gd name="f536" fmla="val 618467"/>
                <a:gd name="f537" fmla="val 1663060"/>
                <a:gd name="f538" fmla="val 631716"/>
                <a:gd name="f539" fmla="val 1635417"/>
                <a:gd name="f540" fmla="val 644569"/>
                <a:gd name="f541" fmla="val 1607775"/>
                <a:gd name="f542" fmla="val 698625"/>
                <a:gd name="f543" fmla="val 1498368"/>
                <a:gd name="f544" fmla="val 763413"/>
                <a:gd name="f545" fmla="val 1391287"/>
                <a:gd name="f546" fmla="val 837874"/>
                <a:gd name="f547" fmla="val 1297638"/>
                <a:gd name="f548" fmla="val 910348"/>
                <a:gd name="f549" fmla="val 1201278"/>
                <a:gd name="f550" fmla="val 990107"/>
                <a:gd name="f551" fmla="val 1115897"/>
                <a:gd name="f552" fmla="val 1069602"/>
                <a:gd name="f553" fmla="val 1032194"/>
                <a:gd name="f554" fmla="val 1089079"/>
                <a:gd name="f555" fmla="val 1010624"/>
                <a:gd name="f556" fmla="val 1110012"/>
                <a:gd name="f557" fmla="val 990990"/>
                <a:gd name="f558" fmla="val 1130548"/>
                <a:gd name="f559" fmla="val 970839"/>
                <a:gd name="f560" fmla="val 1192024"/>
                <a:gd name="f561" fmla="val 910129"/>
                <a:gd name="f562" fmla="val 1212031"/>
                <a:gd name="f563" fmla="val 889462"/>
                <a:gd name="f564" fmla="val 1234024"/>
                <a:gd name="f565" fmla="val 870475"/>
                <a:gd name="f566" fmla="val 1255356"/>
                <a:gd name="f567" fmla="val 850841"/>
                <a:gd name="f568" fmla="val 1319614"/>
                <a:gd name="f569" fmla="val 792068"/>
                <a:gd name="f570" fmla="val 1340680"/>
                <a:gd name="f571" fmla="val 772176"/>
                <a:gd name="f572" fmla="val 1363469"/>
                <a:gd name="f573" fmla="val 753834"/>
                <a:gd name="f574" fmla="val 1385728"/>
                <a:gd name="f575" fmla="val 734975"/>
                <a:gd name="f576" fmla="val 1452768"/>
                <a:gd name="f577" fmla="val 678528"/>
                <a:gd name="f578" fmla="val 1469594"/>
                <a:gd name="f579" fmla="val 664449"/>
                <a:gd name="f580" fmla="val 1487083"/>
                <a:gd name="f581" fmla="val 651015"/>
                <a:gd name="f582" fmla="val 1522193"/>
                <a:gd name="f583" fmla="val 624277"/>
                <a:gd name="f584" fmla="val 1592415"/>
                <a:gd name="f585" fmla="val 570671"/>
                <a:gd name="f586" fmla="val 1640110"/>
                <a:gd name="f587" fmla="val 535925"/>
                <a:gd name="f588" fmla="val 1689531"/>
                <a:gd name="f589" fmla="val 503245"/>
                <a:gd name="f590" fmla="val 1738287"/>
                <a:gd name="f591" fmla="val 469402"/>
                <a:gd name="f592" fmla="val 1788634"/>
                <a:gd name="f593" fmla="val 438015"/>
                <a:gd name="f594" fmla="val 1839643"/>
                <a:gd name="f595" fmla="val 407013"/>
                <a:gd name="f596" fmla="val 1890918"/>
                <a:gd name="f597" fmla="val 376530"/>
                <a:gd name="f598" fmla="val 2098400"/>
                <a:gd name="f599" fmla="val 258209"/>
                <a:gd name="f600" fmla="val 2323503"/>
                <a:gd name="f601" fmla="val 166241"/>
                <a:gd name="f602" fmla="val 2555363"/>
                <a:gd name="f603" fmla="val 105274"/>
                <a:gd name="f604" fmla="val 2787223"/>
                <a:gd name="f605" fmla="val 44047"/>
                <a:gd name="f606" fmla="val 3024516"/>
                <a:gd name="f607" fmla="val 12013"/>
                <a:gd name="f608" fmla="val 3259291"/>
                <a:gd name="f609" fmla="val 3229"/>
                <a:gd name="f610" fmla="val 3347265"/>
                <a:gd name="f611" fmla="val 903"/>
                <a:gd name="f612" fmla="+- 0 0 -90"/>
                <a:gd name="f613" fmla="*/ f3 1 5890489"/>
                <a:gd name="f614" fmla="*/ f4 1 6578438"/>
                <a:gd name="f615" fmla="val f5"/>
                <a:gd name="f616" fmla="val f6"/>
                <a:gd name="f617" fmla="val f7"/>
                <a:gd name="f618" fmla="*/ f612 f0 1"/>
                <a:gd name="f619" fmla="+- f617 0 f615"/>
                <a:gd name="f620" fmla="+- f616 0 f615"/>
                <a:gd name="f621" fmla="*/ f618 1 f2"/>
                <a:gd name="f622" fmla="*/ f620 1 5890489"/>
                <a:gd name="f623" fmla="*/ f619 1 6578438"/>
                <a:gd name="f624" fmla="*/ 3391253 f620 1"/>
                <a:gd name="f625" fmla="*/ 0 f619 1"/>
                <a:gd name="f626" fmla="*/ 3434974 f620 1"/>
                <a:gd name="f627" fmla="*/ 646 f619 1"/>
                <a:gd name="f628" fmla="*/ 3522419 f620 1"/>
                <a:gd name="f629" fmla="*/ 2712 f619 1"/>
                <a:gd name="f630" fmla="*/ 3610261 f620 1"/>
                <a:gd name="f631" fmla="*/ 6458 f619 1"/>
                <a:gd name="f632" fmla="*/ 3786872 f620 1"/>
                <a:gd name="f633" fmla="*/ 20667 f619 1"/>
                <a:gd name="f634" fmla="*/ 3962291 f620 1"/>
                <a:gd name="f635" fmla="*/ 43530 f619 1"/>
                <a:gd name="f636" fmla="*/ 4135855 f620 1"/>
                <a:gd name="f637" fmla="*/ 75176 f619 1"/>
                <a:gd name="f638" fmla="*/ 4307299 f620 1"/>
                <a:gd name="f639" fmla="*/ 114315 f619 1"/>
                <a:gd name="f640" fmla="*/ 4476358 f620 1"/>
                <a:gd name="f641" fmla="*/ 160816 f619 1"/>
                <a:gd name="f642" fmla="*/ 4559829 f620 1"/>
                <a:gd name="f643" fmla="*/ 186779 f619 1"/>
                <a:gd name="f644" fmla="*/ 4642901 f620 1"/>
                <a:gd name="f645" fmla="*/ 213648 f619 1"/>
                <a:gd name="f646" fmla="*/ 5280847 f620 1"/>
                <a:gd name="f647" fmla="*/ 485936 f619 1"/>
                <a:gd name="f648" fmla="*/ 5865400 f620 1"/>
                <a:gd name="f649" fmla="*/ 851099 f619 1"/>
                <a:gd name="f650" fmla="*/ 5890489 f620 1"/>
                <a:gd name="f651" fmla="*/ 870950 f619 1"/>
                <a:gd name="f652" fmla="*/ 1321814 f619 1"/>
                <a:gd name="f653" fmla="*/ 5887395 f620 1"/>
                <a:gd name="f654" fmla="*/ 1318952 f619 1"/>
                <a:gd name="f655" fmla="*/ 5830291 f620 1"/>
                <a:gd name="f656" fmla="*/ 1265992 f619 1"/>
                <a:gd name="f657" fmla="*/ 5815981 f620 1"/>
                <a:gd name="f658" fmla="*/ 1252687 f619 1"/>
                <a:gd name="f659" fmla="*/ 5801142 f620 1"/>
                <a:gd name="f660" fmla="*/ 1240158 f619 1"/>
                <a:gd name="f661" fmla="*/ 5771464 f620 1"/>
                <a:gd name="f662" fmla="*/ 1214969 f619 1"/>
                <a:gd name="f663" fmla="*/ 5651030 f620 1"/>
                <a:gd name="f664" fmla="*/ 1115767 f619 1"/>
                <a:gd name="f665" fmla="*/ 5123183 f620 1"/>
                <a:gd name="f666" fmla="*/ 780443 f619 1"/>
                <a:gd name="f667" fmla="*/ 4533860 f620 1"/>
                <a:gd name="f668" fmla="*/ 567701 f619 1"/>
                <a:gd name="f669" fmla="*/ 4457281 f620 1"/>
                <a:gd name="f670" fmla="*/ 550780 f619 1"/>
                <a:gd name="f671" fmla="*/ 4380568 f620 1"/>
                <a:gd name="f672" fmla="*/ 535279 f619 1"/>
                <a:gd name="f673" fmla="*/ 4303325 f620 1"/>
                <a:gd name="f674" fmla="*/ 522879 f619 1"/>
                <a:gd name="f675" fmla="*/ 4264769 f620 1"/>
                <a:gd name="f676" fmla="*/ 516679 f619 1"/>
                <a:gd name="f677" fmla="*/ 4226082 f620 1"/>
                <a:gd name="f678" fmla="*/ 511253 f619 1"/>
                <a:gd name="f679" fmla="*/ 4070934 f620 1"/>
                <a:gd name="f680" fmla="*/ 494848 f619 1"/>
                <a:gd name="f681" fmla="*/ 3915521 f620 1"/>
                <a:gd name="f682" fmla="*/ 486065 f619 1"/>
                <a:gd name="f683" fmla="*/ 3760241 f620 1"/>
                <a:gd name="f684" fmla="*/ 484257 f619 1"/>
                <a:gd name="f685" fmla="*/ 3682734 f620 1"/>
                <a:gd name="f686" fmla="*/ 486581 f619 1"/>
                <a:gd name="f687" fmla="*/ 3605491 f620 1"/>
                <a:gd name="f688" fmla="*/ 488907 f619 1"/>
                <a:gd name="f689" fmla="*/ 3527454 f620 1"/>
                <a:gd name="f690" fmla="*/ 493169 f619 1"/>
                <a:gd name="f691" fmla="*/ 3449151 f620 1"/>
                <a:gd name="f692" fmla="*/ 498336 f619 1"/>
                <a:gd name="f693" fmla="*/ 3410067 f620 1"/>
                <a:gd name="f694" fmla="*/ 500532 f619 1"/>
                <a:gd name="f695" fmla="*/ 3371246 f620 1"/>
                <a:gd name="f696" fmla="*/ 504279 f619 1"/>
                <a:gd name="f697" fmla="*/ 3293739 f620 1"/>
                <a:gd name="f698" fmla="*/ 511512 f619 1"/>
                <a:gd name="f699" fmla="*/ 2689445 f620 1"/>
                <a:gd name="f700" fmla="*/ 610198 f619 1"/>
                <a:gd name="f701" fmla="*/ 2117875 f620 1"/>
                <a:gd name="f702" fmla="*/ 800335 f619 1"/>
                <a:gd name="f703" fmla="*/ 1981276 f620 1"/>
                <a:gd name="f704" fmla="*/ 865566 f619 1"/>
                <a:gd name="f705" fmla="*/ 1847991 f620 1"/>
                <a:gd name="f706" fmla="*/ 938676 f619 1"/>
                <a:gd name="f707" fmla="*/ 1783069 f620 1"/>
                <a:gd name="f708" fmla="*/ 978718 f619 1"/>
                <a:gd name="f709" fmla="*/ 1750609 f620 1"/>
                <a:gd name="f710" fmla="*/ 998869 f619 1"/>
                <a:gd name="f711" fmla="*/ 1734312 f620 1"/>
                <a:gd name="f712" fmla="*/ 1008945 f619 1"/>
                <a:gd name="f713" fmla="*/ 1718547 f620 1"/>
                <a:gd name="f714" fmla="*/ 1019924 f619 1"/>
                <a:gd name="f715" fmla="*/ 1655481 f620 1"/>
                <a:gd name="f716" fmla="*/ 1063582 f619 1"/>
                <a:gd name="f717" fmla="*/ 1593077 f620 1"/>
                <a:gd name="f718" fmla="*/ 1108664 f619 1"/>
                <a:gd name="f719" fmla="*/ 1532263 f620 1"/>
                <a:gd name="f720" fmla="*/ 1156197 f619 1"/>
                <a:gd name="f721" fmla="*/ 1472509 f620 1"/>
                <a:gd name="f722" fmla="*/ 1205152 f619 1"/>
                <a:gd name="f723" fmla="*/ 1414212 f620 1"/>
                <a:gd name="f724" fmla="*/ 1256175 f619 1"/>
                <a:gd name="f725" fmla="*/ 1357242 f620 1"/>
                <a:gd name="f726" fmla="*/ 1308359 f619 1"/>
                <a:gd name="f727" fmla="*/ 1153072 f620 1"/>
                <a:gd name="f728" fmla="*/ 1529498 f619 1"/>
                <a:gd name="f729" fmla="*/ 1002694 f620 1"/>
                <a:gd name="f730" fmla="*/ 1770658 f619 1"/>
                <a:gd name="f731" fmla="*/ 974076 f620 1"/>
                <a:gd name="f732" fmla="*/ 1835371 f619 1"/>
                <a:gd name="f733" fmla="*/ 949564 f620 1"/>
                <a:gd name="f734" fmla="*/ 1903573 f619 1"/>
                <a:gd name="f735" fmla="*/ 927173 f620 1"/>
                <a:gd name="f736" fmla="*/ 1974229 f619 1"/>
                <a:gd name="f737" fmla="*/ 906107 f620 1"/>
                <a:gd name="f738" fmla="*/ 2046952 f619 1"/>
                <a:gd name="f739" fmla="*/ 751092 f620 1"/>
                <a:gd name="f740" fmla="*/ 2676266 f619 1"/>
                <a:gd name="f741" fmla="*/ 547189 f620 1"/>
                <a:gd name="f742" fmla="*/ 3308422 f619 1"/>
                <a:gd name="f743" fmla="*/ 441195 f620 1"/>
                <a:gd name="f744" fmla="*/ 3866306 f619 1"/>
                <a:gd name="f745" fmla="*/ 527182 f620 1"/>
                <a:gd name="f746" fmla="*/ 4439174 f619 1"/>
                <a:gd name="f747" fmla="*/ 775073 f620 1"/>
                <a:gd name="f748" fmla="*/ 4987240 f619 1"/>
                <a:gd name="f749" fmla="*/ 943206 f620 1"/>
                <a:gd name="f750" fmla="*/ 5244933 f619 1"/>
                <a:gd name="f751" fmla="*/ 1133728 f620 1"/>
                <a:gd name="f752" fmla="*/ 5490356 f619 1"/>
                <a:gd name="f753" fmla="*/ 1359626 f620 1"/>
                <a:gd name="f754" fmla="*/ 5709815 f619 1"/>
                <a:gd name="f755" fmla="*/ 1481254 f620 1"/>
                <a:gd name="f756" fmla="*/ 5809146 f619 1"/>
                <a:gd name="f757" fmla="*/ 1543260 f620 1"/>
                <a:gd name="f758" fmla="*/ 5856940 f619 1"/>
                <a:gd name="f759" fmla="*/ 1607518 f620 1"/>
                <a:gd name="f760" fmla="*/ 5901374 f619 1"/>
                <a:gd name="f761" fmla="*/ 2145566 f620 1"/>
                <a:gd name="f762" fmla="*/ 6193814 f619 1"/>
                <a:gd name="f763" fmla="*/ 2214991 f620 1"/>
                <a:gd name="f764" fmla="*/ 6221844 f619 1"/>
                <a:gd name="f765" fmla="*/ 2249307 f620 1"/>
                <a:gd name="f766" fmla="*/ 6236182 f619 1"/>
                <a:gd name="f767" fmla="*/ 2284285 f620 1"/>
                <a:gd name="f768" fmla="*/ 6248711 f619 1"/>
                <a:gd name="f769" fmla="*/ 2354241 f620 1"/>
                <a:gd name="f770" fmla="*/ 6273124 f619 1"/>
                <a:gd name="f771" fmla="*/ 2371597 f620 1"/>
                <a:gd name="f772" fmla="*/ 6279324 f619 1"/>
                <a:gd name="f773" fmla="*/ 2387894 f620 1"/>
                <a:gd name="f774" fmla="*/ 6287719 f619 1"/>
                <a:gd name="f775" fmla="*/ 2421414 f620 1"/>
                <a:gd name="f776" fmla="*/ 6302186 f619 1"/>
                <a:gd name="f777" fmla="*/ 2489117 f620 1"/>
                <a:gd name="f778" fmla="*/ 6329441 f619 1"/>
                <a:gd name="f779" fmla="*/ 2522902 f620 1"/>
                <a:gd name="f780" fmla="*/ 6343134 f619 1"/>
                <a:gd name="f781" fmla="*/ 2556953 f620 1"/>
                <a:gd name="f782" fmla="*/ 6356051 f619 1"/>
                <a:gd name="f783" fmla="*/ 2695009 f620 1"/>
                <a:gd name="f784" fmla="*/ 6401905 f619 1"/>
                <a:gd name="f785" fmla="*/ 3268035 f620 1"/>
                <a:gd name="f786" fmla="*/ 6501238 f619 1"/>
                <a:gd name="f787" fmla="*/ 3341038 f620 1"/>
                <a:gd name="f788" fmla="*/ 6506145 f619 1"/>
                <a:gd name="f789" fmla="*/ 3414703 f620 1"/>
                <a:gd name="f790" fmla="*/ 6507050 f619 1"/>
                <a:gd name="f791" fmla="*/ 3488237 f620 1"/>
                <a:gd name="f792" fmla="*/ 6508212 f619 1"/>
                <a:gd name="f793" fmla="*/ 3524142 f620 1"/>
                <a:gd name="f794" fmla="*/ 6507955 f619 1"/>
                <a:gd name="f795" fmla="*/ 3559252 f620 1"/>
                <a:gd name="f796" fmla="*/ 6506921 f619 1"/>
                <a:gd name="f797" fmla="*/ 3629207 f620 1"/>
                <a:gd name="f798" fmla="*/ 6503045 f619 1"/>
                <a:gd name="f799" fmla="*/ 3698633 f620 1"/>
                <a:gd name="f800" fmla="*/ 6496845 f619 1"/>
                <a:gd name="f801" fmla="*/ 3733213 f620 1"/>
                <a:gd name="f802" fmla="*/ 6493357 f619 1"/>
                <a:gd name="f803" fmla="*/ 3767529 f620 1"/>
                <a:gd name="f804" fmla="*/ 6488707 f619 1"/>
                <a:gd name="f805" fmla="*/ 3801845 f620 1"/>
                <a:gd name="f806" fmla="*/ 6484057 f619 1"/>
                <a:gd name="f807" fmla="*/ 3835895 f620 1"/>
                <a:gd name="f808" fmla="*/ 6478116 f619 1"/>
                <a:gd name="f809" fmla="*/ 4364801 f620 1"/>
                <a:gd name="f810" fmla="*/ 6308517 f619 1"/>
                <a:gd name="f811" fmla="*/ 4861379 f620 1"/>
                <a:gd name="f812" fmla="*/ 6000576 f619 1"/>
                <a:gd name="f813" fmla="*/ 5341263 f620 1"/>
                <a:gd name="f814" fmla="*/ 5605834 f619 1"/>
                <a:gd name="f815" fmla="*/ 5587301 f620 1"/>
                <a:gd name="f816" fmla="*/ 5390379 f619 1"/>
                <a:gd name="f817" fmla="*/ 5849105 f620 1"/>
                <a:gd name="f818" fmla="*/ 5176344 f619 1"/>
                <a:gd name="f819" fmla="*/ 5145260 f619 1"/>
                <a:gd name="f820" fmla="*/ 5995323 f619 1"/>
                <a:gd name="f821" fmla="*/ 5811477 f620 1"/>
                <a:gd name="f822" fmla="*/ 6077819 f619 1"/>
                <a:gd name="f823" fmla="*/ 5301384 f620 1"/>
                <a:gd name="f824" fmla="*/ 6542958 f619 1"/>
                <a:gd name="f825" fmla="*/ 5252008 f620 1"/>
                <a:gd name="f826" fmla="*/ 6578438 f619 1"/>
                <a:gd name="f827" fmla="*/ 1653730 f620 1"/>
                <a:gd name="f828" fmla="*/ 1549768 f620 1"/>
                <a:gd name="f829" fmla="*/ 6488821 f619 1"/>
                <a:gd name="f830" fmla="*/ 1298282 f620 1"/>
                <a:gd name="f831" fmla="*/ 6243932 f619 1"/>
                <a:gd name="f832" fmla="*/ 1237999 f620 1"/>
                <a:gd name="f833" fmla="*/ 6181671 f619 1"/>
                <a:gd name="f834" fmla="*/ 1179967 f620 1"/>
                <a:gd name="f835" fmla="*/ 6117862 f619 1"/>
                <a:gd name="f836" fmla="*/ 1121936 f620 1"/>
                <a:gd name="f837" fmla="*/ 6054569 f619 1"/>
                <a:gd name="f838" fmla="*/ 1065628 f620 1"/>
                <a:gd name="f839" fmla="*/ 5990243 f619 1"/>
                <a:gd name="f840" fmla="*/ 954335 f620 1"/>
                <a:gd name="f841" fmla="*/ 5861460 f619 1"/>
                <a:gd name="f842" fmla="*/ 898953 f620 1"/>
                <a:gd name="f843" fmla="*/ 5797393 f619 1"/>
                <a:gd name="f844" fmla="*/ 842908 f620 1"/>
                <a:gd name="f845" fmla="*/ 5733582 f619 1"/>
                <a:gd name="f846" fmla="*/ 622442 f620 1"/>
                <a:gd name="f847" fmla="*/ 5471884 f619 1"/>
                <a:gd name="f848" fmla="*/ 425559 f620 1"/>
                <a:gd name="f849" fmla="*/ 5190036 f619 1"/>
                <a:gd name="f850" fmla="*/ 123877 f620 1"/>
                <a:gd name="f851" fmla="*/ 4564210 f619 1"/>
                <a:gd name="f852" fmla="*/ 130 f620 1"/>
                <a:gd name="f853" fmla="*/ 3865530 f619 1"/>
                <a:gd name="f854" fmla="*/ 30602 f620 1"/>
                <a:gd name="f855" fmla="*/ 3505793 f619 1"/>
                <a:gd name="f856" fmla="*/ 126924 f620 1"/>
                <a:gd name="f857" fmla="*/ 3157164 f619 1"/>
                <a:gd name="f858" fmla="*/ 334803 f620 1"/>
                <a:gd name="f859" fmla="*/ 2560530 f619 1"/>
                <a:gd name="f860" fmla="*/ 381176 f620 1"/>
                <a:gd name="f861" fmla="*/ 2409144 f619 1"/>
                <a:gd name="f862" fmla="*/ 425825 f620 1"/>
                <a:gd name="f863" fmla="*/ 2255819 f619 1"/>
                <a:gd name="f864" fmla="*/ 470210 f620 1"/>
                <a:gd name="f865" fmla="*/ 2099523 f619 1"/>
                <a:gd name="f866" fmla="*/ 492998 f620 1"/>
                <a:gd name="f867" fmla="*/ 2020213 f619 1"/>
                <a:gd name="f868" fmla="*/ 517509 f620 1"/>
                <a:gd name="f869" fmla="*/ 1939224 f619 1"/>
                <a:gd name="f870" fmla="*/ 544007 f620 1"/>
                <a:gd name="f871" fmla="*/ 1857201 f619 1"/>
                <a:gd name="f872" fmla="*/ 573288 f620 1"/>
                <a:gd name="f873" fmla="*/ 1774274 f619 1"/>
                <a:gd name="f874" fmla="*/ 606146 f620 1"/>
                <a:gd name="f875" fmla="*/ 1690832 f619 1"/>
                <a:gd name="f876" fmla="*/ 644569 f620 1"/>
                <a:gd name="f877" fmla="*/ 1607775 f619 1"/>
                <a:gd name="f878" fmla="*/ 837874 f620 1"/>
                <a:gd name="f879" fmla="*/ 1297638 f619 1"/>
                <a:gd name="f880" fmla="*/ 1069602 f620 1"/>
                <a:gd name="f881" fmla="*/ 1032194 f619 1"/>
                <a:gd name="f882" fmla="*/ 1130548 f620 1"/>
                <a:gd name="f883" fmla="*/ 970839 f619 1"/>
                <a:gd name="f884" fmla="*/ 1192024 f620 1"/>
                <a:gd name="f885" fmla="*/ 910129 f619 1"/>
                <a:gd name="f886" fmla="*/ 1255356 f620 1"/>
                <a:gd name="f887" fmla="*/ 850841 f619 1"/>
                <a:gd name="f888" fmla="*/ 1319614 f620 1"/>
                <a:gd name="f889" fmla="*/ 792068 f619 1"/>
                <a:gd name="f890" fmla="*/ 1385728 f620 1"/>
                <a:gd name="f891" fmla="*/ 734975 f619 1"/>
                <a:gd name="f892" fmla="*/ 1452768 f620 1"/>
                <a:gd name="f893" fmla="*/ 678528 f619 1"/>
                <a:gd name="f894" fmla="*/ 1469594 f620 1"/>
                <a:gd name="f895" fmla="*/ 664449 f619 1"/>
                <a:gd name="f896" fmla="*/ 1487083 f620 1"/>
                <a:gd name="f897" fmla="*/ 651015 f619 1"/>
                <a:gd name="f898" fmla="*/ 1522193 f620 1"/>
                <a:gd name="f899" fmla="*/ 624277 f619 1"/>
                <a:gd name="f900" fmla="*/ 1592415 f620 1"/>
                <a:gd name="f901" fmla="*/ 570671 f619 1"/>
                <a:gd name="f902" fmla="*/ 1738287 f620 1"/>
                <a:gd name="f903" fmla="*/ 469402 f619 1"/>
                <a:gd name="f904" fmla="*/ 1890918 f620 1"/>
                <a:gd name="f905" fmla="*/ 376530 f619 1"/>
                <a:gd name="f906" fmla="*/ 2555363 f620 1"/>
                <a:gd name="f907" fmla="*/ 105274 f619 1"/>
                <a:gd name="f908" fmla="*/ 3259291 f620 1"/>
                <a:gd name="f909" fmla="*/ 3229 f619 1"/>
                <a:gd name="f910" fmla="*/ 3347265 f620 1"/>
                <a:gd name="f911" fmla="*/ 903 f619 1"/>
                <a:gd name="f912" fmla="+- f621 0 f1"/>
                <a:gd name="f913" fmla="*/ f624 1 5890489"/>
                <a:gd name="f914" fmla="*/ f625 1 6578438"/>
                <a:gd name="f915" fmla="*/ f626 1 5890489"/>
                <a:gd name="f916" fmla="*/ f627 1 6578438"/>
                <a:gd name="f917" fmla="*/ f628 1 5890489"/>
                <a:gd name="f918" fmla="*/ f629 1 6578438"/>
                <a:gd name="f919" fmla="*/ f630 1 5890489"/>
                <a:gd name="f920" fmla="*/ f631 1 6578438"/>
                <a:gd name="f921" fmla="*/ f632 1 5890489"/>
                <a:gd name="f922" fmla="*/ f633 1 6578438"/>
                <a:gd name="f923" fmla="*/ f634 1 5890489"/>
                <a:gd name="f924" fmla="*/ f635 1 6578438"/>
                <a:gd name="f925" fmla="*/ f636 1 5890489"/>
                <a:gd name="f926" fmla="*/ f637 1 6578438"/>
                <a:gd name="f927" fmla="*/ f638 1 5890489"/>
                <a:gd name="f928" fmla="*/ f639 1 6578438"/>
                <a:gd name="f929" fmla="*/ f640 1 5890489"/>
                <a:gd name="f930" fmla="*/ f641 1 6578438"/>
                <a:gd name="f931" fmla="*/ f642 1 5890489"/>
                <a:gd name="f932" fmla="*/ f643 1 6578438"/>
                <a:gd name="f933" fmla="*/ f644 1 5890489"/>
                <a:gd name="f934" fmla="*/ f645 1 6578438"/>
                <a:gd name="f935" fmla="*/ f646 1 5890489"/>
                <a:gd name="f936" fmla="*/ f647 1 6578438"/>
                <a:gd name="f937" fmla="*/ f648 1 5890489"/>
                <a:gd name="f938" fmla="*/ f649 1 6578438"/>
                <a:gd name="f939" fmla="*/ f650 1 5890489"/>
                <a:gd name="f940" fmla="*/ f651 1 6578438"/>
                <a:gd name="f941" fmla="*/ f652 1 6578438"/>
                <a:gd name="f942" fmla="*/ f653 1 5890489"/>
                <a:gd name="f943" fmla="*/ f654 1 6578438"/>
                <a:gd name="f944" fmla="*/ f655 1 5890489"/>
                <a:gd name="f945" fmla="*/ f656 1 6578438"/>
                <a:gd name="f946" fmla="*/ f657 1 5890489"/>
                <a:gd name="f947" fmla="*/ f658 1 6578438"/>
                <a:gd name="f948" fmla="*/ f659 1 5890489"/>
                <a:gd name="f949" fmla="*/ f660 1 6578438"/>
                <a:gd name="f950" fmla="*/ f661 1 5890489"/>
                <a:gd name="f951" fmla="*/ f662 1 6578438"/>
                <a:gd name="f952" fmla="*/ f663 1 5890489"/>
                <a:gd name="f953" fmla="*/ f664 1 6578438"/>
                <a:gd name="f954" fmla="*/ f665 1 5890489"/>
                <a:gd name="f955" fmla="*/ f666 1 6578438"/>
                <a:gd name="f956" fmla="*/ f667 1 5890489"/>
                <a:gd name="f957" fmla="*/ f668 1 6578438"/>
                <a:gd name="f958" fmla="*/ f669 1 5890489"/>
                <a:gd name="f959" fmla="*/ f670 1 6578438"/>
                <a:gd name="f960" fmla="*/ f671 1 5890489"/>
                <a:gd name="f961" fmla="*/ f672 1 6578438"/>
                <a:gd name="f962" fmla="*/ f673 1 5890489"/>
                <a:gd name="f963" fmla="*/ f674 1 6578438"/>
                <a:gd name="f964" fmla="*/ f675 1 5890489"/>
                <a:gd name="f965" fmla="*/ f676 1 6578438"/>
                <a:gd name="f966" fmla="*/ f677 1 5890489"/>
                <a:gd name="f967" fmla="*/ f678 1 6578438"/>
                <a:gd name="f968" fmla="*/ f679 1 5890489"/>
                <a:gd name="f969" fmla="*/ f680 1 6578438"/>
                <a:gd name="f970" fmla="*/ f681 1 5890489"/>
                <a:gd name="f971" fmla="*/ f682 1 6578438"/>
                <a:gd name="f972" fmla="*/ f683 1 5890489"/>
                <a:gd name="f973" fmla="*/ f684 1 6578438"/>
                <a:gd name="f974" fmla="*/ f685 1 5890489"/>
                <a:gd name="f975" fmla="*/ f686 1 6578438"/>
                <a:gd name="f976" fmla="*/ f687 1 5890489"/>
                <a:gd name="f977" fmla="*/ f688 1 6578438"/>
                <a:gd name="f978" fmla="*/ f689 1 5890489"/>
                <a:gd name="f979" fmla="*/ f690 1 6578438"/>
                <a:gd name="f980" fmla="*/ f691 1 5890489"/>
                <a:gd name="f981" fmla="*/ f692 1 6578438"/>
                <a:gd name="f982" fmla="*/ f693 1 5890489"/>
                <a:gd name="f983" fmla="*/ f694 1 6578438"/>
                <a:gd name="f984" fmla="*/ f695 1 5890489"/>
                <a:gd name="f985" fmla="*/ f696 1 6578438"/>
                <a:gd name="f986" fmla="*/ f697 1 5890489"/>
                <a:gd name="f987" fmla="*/ f698 1 6578438"/>
                <a:gd name="f988" fmla="*/ f699 1 5890489"/>
                <a:gd name="f989" fmla="*/ f700 1 6578438"/>
                <a:gd name="f990" fmla="*/ f701 1 5890489"/>
                <a:gd name="f991" fmla="*/ f702 1 6578438"/>
                <a:gd name="f992" fmla="*/ f703 1 5890489"/>
                <a:gd name="f993" fmla="*/ f704 1 6578438"/>
                <a:gd name="f994" fmla="*/ f705 1 5890489"/>
                <a:gd name="f995" fmla="*/ f706 1 6578438"/>
                <a:gd name="f996" fmla="*/ f707 1 5890489"/>
                <a:gd name="f997" fmla="*/ f708 1 6578438"/>
                <a:gd name="f998" fmla="*/ f709 1 5890489"/>
                <a:gd name="f999" fmla="*/ f710 1 6578438"/>
                <a:gd name="f1000" fmla="*/ f711 1 5890489"/>
                <a:gd name="f1001" fmla="*/ f712 1 6578438"/>
                <a:gd name="f1002" fmla="*/ f713 1 5890489"/>
                <a:gd name="f1003" fmla="*/ f714 1 6578438"/>
                <a:gd name="f1004" fmla="*/ f715 1 5890489"/>
                <a:gd name="f1005" fmla="*/ f716 1 6578438"/>
                <a:gd name="f1006" fmla="*/ f717 1 5890489"/>
                <a:gd name="f1007" fmla="*/ f718 1 6578438"/>
                <a:gd name="f1008" fmla="*/ f719 1 5890489"/>
                <a:gd name="f1009" fmla="*/ f720 1 6578438"/>
                <a:gd name="f1010" fmla="*/ f721 1 5890489"/>
                <a:gd name="f1011" fmla="*/ f722 1 6578438"/>
                <a:gd name="f1012" fmla="*/ f723 1 5890489"/>
                <a:gd name="f1013" fmla="*/ f724 1 6578438"/>
                <a:gd name="f1014" fmla="*/ f725 1 5890489"/>
                <a:gd name="f1015" fmla="*/ f726 1 6578438"/>
                <a:gd name="f1016" fmla="*/ f727 1 5890489"/>
                <a:gd name="f1017" fmla="*/ f728 1 6578438"/>
                <a:gd name="f1018" fmla="*/ f729 1 5890489"/>
                <a:gd name="f1019" fmla="*/ f730 1 6578438"/>
                <a:gd name="f1020" fmla="*/ f731 1 5890489"/>
                <a:gd name="f1021" fmla="*/ f732 1 6578438"/>
                <a:gd name="f1022" fmla="*/ f733 1 5890489"/>
                <a:gd name="f1023" fmla="*/ f734 1 6578438"/>
                <a:gd name="f1024" fmla="*/ f735 1 5890489"/>
                <a:gd name="f1025" fmla="*/ f736 1 6578438"/>
                <a:gd name="f1026" fmla="*/ f737 1 5890489"/>
                <a:gd name="f1027" fmla="*/ f738 1 6578438"/>
                <a:gd name="f1028" fmla="*/ f739 1 5890489"/>
                <a:gd name="f1029" fmla="*/ f740 1 6578438"/>
                <a:gd name="f1030" fmla="*/ f741 1 5890489"/>
                <a:gd name="f1031" fmla="*/ f742 1 6578438"/>
                <a:gd name="f1032" fmla="*/ f743 1 5890489"/>
                <a:gd name="f1033" fmla="*/ f744 1 6578438"/>
                <a:gd name="f1034" fmla="*/ f745 1 5890489"/>
                <a:gd name="f1035" fmla="*/ f746 1 6578438"/>
                <a:gd name="f1036" fmla="*/ f747 1 5890489"/>
                <a:gd name="f1037" fmla="*/ f748 1 6578438"/>
                <a:gd name="f1038" fmla="*/ f749 1 5890489"/>
                <a:gd name="f1039" fmla="*/ f750 1 6578438"/>
                <a:gd name="f1040" fmla="*/ f751 1 5890489"/>
                <a:gd name="f1041" fmla="*/ f752 1 6578438"/>
                <a:gd name="f1042" fmla="*/ f753 1 5890489"/>
                <a:gd name="f1043" fmla="*/ f754 1 6578438"/>
                <a:gd name="f1044" fmla="*/ f755 1 5890489"/>
                <a:gd name="f1045" fmla="*/ f756 1 6578438"/>
                <a:gd name="f1046" fmla="*/ f757 1 5890489"/>
                <a:gd name="f1047" fmla="*/ f758 1 6578438"/>
                <a:gd name="f1048" fmla="*/ f759 1 5890489"/>
                <a:gd name="f1049" fmla="*/ f760 1 6578438"/>
                <a:gd name="f1050" fmla="*/ f761 1 5890489"/>
                <a:gd name="f1051" fmla="*/ f762 1 6578438"/>
                <a:gd name="f1052" fmla="*/ f763 1 5890489"/>
                <a:gd name="f1053" fmla="*/ f764 1 6578438"/>
                <a:gd name="f1054" fmla="*/ f765 1 5890489"/>
                <a:gd name="f1055" fmla="*/ f766 1 6578438"/>
                <a:gd name="f1056" fmla="*/ f767 1 5890489"/>
                <a:gd name="f1057" fmla="*/ f768 1 6578438"/>
                <a:gd name="f1058" fmla="*/ f769 1 5890489"/>
                <a:gd name="f1059" fmla="*/ f770 1 6578438"/>
                <a:gd name="f1060" fmla="*/ f771 1 5890489"/>
                <a:gd name="f1061" fmla="*/ f772 1 6578438"/>
                <a:gd name="f1062" fmla="*/ f773 1 5890489"/>
                <a:gd name="f1063" fmla="*/ f774 1 6578438"/>
                <a:gd name="f1064" fmla="*/ f775 1 5890489"/>
                <a:gd name="f1065" fmla="*/ f776 1 6578438"/>
                <a:gd name="f1066" fmla="*/ f777 1 5890489"/>
                <a:gd name="f1067" fmla="*/ f778 1 6578438"/>
                <a:gd name="f1068" fmla="*/ f779 1 5890489"/>
                <a:gd name="f1069" fmla="*/ f780 1 6578438"/>
                <a:gd name="f1070" fmla="*/ f781 1 5890489"/>
                <a:gd name="f1071" fmla="*/ f782 1 6578438"/>
                <a:gd name="f1072" fmla="*/ f783 1 5890489"/>
                <a:gd name="f1073" fmla="*/ f784 1 6578438"/>
                <a:gd name="f1074" fmla="*/ f785 1 5890489"/>
                <a:gd name="f1075" fmla="*/ f786 1 6578438"/>
                <a:gd name="f1076" fmla="*/ f787 1 5890489"/>
                <a:gd name="f1077" fmla="*/ f788 1 6578438"/>
                <a:gd name="f1078" fmla="*/ f789 1 5890489"/>
                <a:gd name="f1079" fmla="*/ f790 1 6578438"/>
                <a:gd name="f1080" fmla="*/ f791 1 5890489"/>
                <a:gd name="f1081" fmla="*/ f792 1 6578438"/>
                <a:gd name="f1082" fmla="*/ f793 1 5890489"/>
                <a:gd name="f1083" fmla="*/ f794 1 6578438"/>
                <a:gd name="f1084" fmla="*/ f795 1 5890489"/>
                <a:gd name="f1085" fmla="*/ f796 1 6578438"/>
                <a:gd name="f1086" fmla="*/ f797 1 5890489"/>
                <a:gd name="f1087" fmla="*/ f798 1 6578438"/>
                <a:gd name="f1088" fmla="*/ f799 1 5890489"/>
                <a:gd name="f1089" fmla="*/ f800 1 6578438"/>
                <a:gd name="f1090" fmla="*/ f801 1 5890489"/>
                <a:gd name="f1091" fmla="*/ f802 1 6578438"/>
                <a:gd name="f1092" fmla="*/ f803 1 5890489"/>
                <a:gd name="f1093" fmla="*/ f804 1 6578438"/>
                <a:gd name="f1094" fmla="*/ f805 1 5890489"/>
                <a:gd name="f1095" fmla="*/ f806 1 6578438"/>
                <a:gd name="f1096" fmla="*/ f807 1 5890489"/>
                <a:gd name="f1097" fmla="*/ f808 1 6578438"/>
                <a:gd name="f1098" fmla="*/ f809 1 5890489"/>
                <a:gd name="f1099" fmla="*/ f810 1 6578438"/>
                <a:gd name="f1100" fmla="*/ f811 1 5890489"/>
                <a:gd name="f1101" fmla="*/ f812 1 6578438"/>
                <a:gd name="f1102" fmla="*/ f813 1 5890489"/>
                <a:gd name="f1103" fmla="*/ f814 1 6578438"/>
                <a:gd name="f1104" fmla="*/ f815 1 5890489"/>
                <a:gd name="f1105" fmla="*/ f816 1 6578438"/>
                <a:gd name="f1106" fmla="*/ f817 1 5890489"/>
                <a:gd name="f1107" fmla="*/ f818 1 6578438"/>
                <a:gd name="f1108" fmla="*/ f819 1 6578438"/>
                <a:gd name="f1109" fmla="*/ f820 1 6578438"/>
                <a:gd name="f1110" fmla="*/ f821 1 5890489"/>
                <a:gd name="f1111" fmla="*/ f822 1 6578438"/>
                <a:gd name="f1112" fmla="*/ f823 1 5890489"/>
                <a:gd name="f1113" fmla="*/ f824 1 6578438"/>
                <a:gd name="f1114" fmla="*/ f825 1 5890489"/>
                <a:gd name="f1115" fmla="*/ f826 1 6578438"/>
                <a:gd name="f1116" fmla="*/ f827 1 5890489"/>
                <a:gd name="f1117" fmla="*/ f828 1 5890489"/>
                <a:gd name="f1118" fmla="*/ f829 1 6578438"/>
                <a:gd name="f1119" fmla="*/ f830 1 5890489"/>
                <a:gd name="f1120" fmla="*/ f831 1 6578438"/>
                <a:gd name="f1121" fmla="*/ f832 1 5890489"/>
                <a:gd name="f1122" fmla="*/ f833 1 6578438"/>
                <a:gd name="f1123" fmla="*/ f834 1 5890489"/>
                <a:gd name="f1124" fmla="*/ f835 1 6578438"/>
                <a:gd name="f1125" fmla="*/ f836 1 5890489"/>
                <a:gd name="f1126" fmla="*/ f837 1 6578438"/>
                <a:gd name="f1127" fmla="*/ f838 1 5890489"/>
                <a:gd name="f1128" fmla="*/ f839 1 6578438"/>
                <a:gd name="f1129" fmla="*/ f840 1 5890489"/>
                <a:gd name="f1130" fmla="*/ f841 1 6578438"/>
                <a:gd name="f1131" fmla="*/ f842 1 5890489"/>
                <a:gd name="f1132" fmla="*/ f843 1 6578438"/>
                <a:gd name="f1133" fmla="*/ f844 1 5890489"/>
                <a:gd name="f1134" fmla="*/ f845 1 6578438"/>
                <a:gd name="f1135" fmla="*/ f846 1 5890489"/>
                <a:gd name="f1136" fmla="*/ f847 1 6578438"/>
                <a:gd name="f1137" fmla="*/ f848 1 5890489"/>
                <a:gd name="f1138" fmla="*/ f849 1 6578438"/>
                <a:gd name="f1139" fmla="*/ f850 1 5890489"/>
                <a:gd name="f1140" fmla="*/ f851 1 6578438"/>
                <a:gd name="f1141" fmla="*/ f852 1 5890489"/>
                <a:gd name="f1142" fmla="*/ f853 1 6578438"/>
                <a:gd name="f1143" fmla="*/ f854 1 5890489"/>
                <a:gd name="f1144" fmla="*/ f855 1 6578438"/>
                <a:gd name="f1145" fmla="*/ f856 1 5890489"/>
                <a:gd name="f1146" fmla="*/ f857 1 6578438"/>
                <a:gd name="f1147" fmla="*/ f858 1 5890489"/>
                <a:gd name="f1148" fmla="*/ f859 1 6578438"/>
                <a:gd name="f1149" fmla="*/ f860 1 5890489"/>
                <a:gd name="f1150" fmla="*/ f861 1 6578438"/>
                <a:gd name="f1151" fmla="*/ f862 1 5890489"/>
                <a:gd name="f1152" fmla="*/ f863 1 6578438"/>
                <a:gd name="f1153" fmla="*/ f864 1 5890489"/>
                <a:gd name="f1154" fmla="*/ f865 1 6578438"/>
                <a:gd name="f1155" fmla="*/ f866 1 5890489"/>
                <a:gd name="f1156" fmla="*/ f867 1 6578438"/>
                <a:gd name="f1157" fmla="*/ f868 1 5890489"/>
                <a:gd name="f1158" fmla="*/ f869 1 6578438"/>
                <a:gd name="f1159" fmla="*/ f870 1 5890489"/>
                <a:gd name="f1160" fmla="*/ f871 1 6578438"/>
                <a:gd name="f1161" fmla="*/ f872 1 5890489"/>
                <a:gd name="f1162" fmla="*/ f873 1 6578438"/>
                <a:gd name="f1163" fmla="*/ f874 1 5890489"/>
                <a:gd name="f1164" fmla="*/ f875 1 6578438"/>
                <a:gd name="f1165" fmla="*/ f876 1 5890489"/>
                <a:gd name="f1166" fmla="*/ f877 1 6578438"/>
                <a:gd name="f1167" fmla="*/ f878 1 5890489"/>
                <a:gd name="f1168" fmla="*/ f879 1 6578438"/>
                <a:gd name="f1169" fmla="*/ f880 1 5890489"/>
                <a:gd name="f1170" fmla="*/ f881 1 6578438"/>
                <a:gd name="f1171" fmla="*/ f882 1 5890489"/>
                <a:gd name="f1172" fmla="*/ f883 1 6578438"/>
                <a:gd name="f1173" fmla="*/ f884 1 5890489"/>
                <a:gd name="f1174" fmla="*/ f885 1 6578438"/>
                <a:gd name="f1175" fmla="*/ f886 1 5890489"/>
                <a:gd name="f1176" fmla="*/ f887 1 6578438"/>
                <a:gd name="f1177" fmla="*/ f888 1 5890489"/>
                <a:gd name="f1178" fmla="*/ f889 1 6578438"/>
                <a:gd name="f1179" fmla="*/ f890 1 5890489"/>
                <a:gd name="f1180" fmla="*/ f891 1 6578438"/>
                <a:gd name="f1181" fmla="*/ f892 1 5890489"/>
                <a:gd name="f1182" fmla="*/ f893 1 6578438"/>
                <a:gd name="f1183" fmla="*/ f894 1 5890489"/>
                <a:gd name="f1184" fmla="*/ f895 1 6578438"/>
                <a:gd name="f1185" fmla="*/ f896 1 5890489"/>
                <a:gd name="f1186" fmla="*/ f897 1 6578438"/>
                <a:gd name="f1187" fmla="*/ f898 1 5890489"/>
                <a:gd name="f1188" fmla="*/ f899 1 6578438"/>
                <a:gd name="f1189" fmla="*/ f900 1 5890489"/>
                <a:gd name="f1190" fmla="*/ f901 1 6578438"/>
                <a:gd name="f1191" fmla="*/ f902 1 5890489"/>
                <a:gd name="f1192" fmla="*/ f903 1 6578438"/>
                <a:gd name="f1193" fmla="*/ f904 1 5890489"/>
                <a:gd name="f1194" fmla="*/ f905 1 6578438"/>
                <a:gd name="f1195" fmla="*/ f906 1 5890489"/>
                <a:gd name="f1196" fmla="*/ f907 1 6578438"/>
                <a:gd name="f1197" fmla="*/ f908 1 5890489"/>
                <a:gd name="f1198" fmla="*/ f909 1 6578438"/>
                <a:gd name="f1199" fmla="*/ f910 1 5890489"/>
                <a:gd name="f1200" fmla="*/ f911 1 6578438"/>
                <a:gd name="f1201" fmla="*/ f615 1 f622"/>
                <a:gd name="f1202" fmla="*/ f616 1 f622"/>
                <a:gd name="f1203" fmla="*/ f615 1 f623"/>
                <a:gd name="f1204" fmla="*/ f617 1 f623"/>
                <a:gd name="f1205" fmla="*/ f913 1 f622"/>
                <a:gd name="f1206" fmla="*/ f914 1 f623"/>
                <a:gd name="f1207" fmla="*/ f915 1 f622"/>
                <a:gd name="f1208" fmla="*/ f916 1 f623"/>
                <a:gd name="f1209" fmla="*/ f917 1 f622"/>
                <a:gd name="f1210" fmla="*/ f918 1 f623"/>
                <a:gd name="f1211" fmla="*/ f919 1 f622"/>
                <a:gd name="f1212" fmla="*/ f920 1 f623"/>
                <a:gd name="f1213" fmla="*/ f921 1 f622"/>
                <a:gd name="f1214" fmla="*/ f922 1 f623"/>
                <a:gd name="f1215" fmla="*/ f923 1 f622"/>
                <a:gd name="f1216" fmla="*/ f924 1 f623"/>
                <a:gd name="f1217" fmla="*/ f925 1 f622"/>
                <a:gd name="f1218" fmla="*/ f926 1 f623"/>
                <a:gd name="f1219" fmla="*/ f927 1 f622"/>
                <a:gd name="f1220" fmla="*/ f928 1 f623"/>
                <a:gd name="f1221" fmla="*/ f929 1 f622"/>
                <a:gd name="f1222" fmla="*/ f930 1 f623"/>
                <a:gd name="f1223" fmla="*/ f931 1 f622"/>
                <a:gd name="f1224" fmla="*/ f932 1 f623"/>
                <a:gd name="f1225" fmla="*/ f933 1 f622"/>
                <a:gd name="f1226" fmla="*/ f934 1 f623"/>
                <a:gd name="f1227" fmla="*/ f935 1 f622"/>
                <a:gd name="f1228" fmla="*/ f936 1 f623"/>
                <a:gd name="f1229" fmla="*/ f937 1 f622"/>
                <a:gd name="f1230" fmla="*/ f938 1 f623"/>
                <a:gd name="f1231" fmla="*/ f939 1 f622"/>
                <a:gd name="f1232" fmla="*/ f940 1 f623"/>
                <a:gd name="f1233" fmla="*/ f941 1 f623"/>
                <a:gd name="f1234" fmla="*/ f942 1 f622"/>
                <a:gd name="f1235" fmla="*/ f943 1 f623"/>
                <a:gd name="f1236" fmla="*/ f944 1 f622"/>
                <a:gd name="f1237" fmla="*/ f945 1 f623"/>
                <a:gd name="f1238" fmla="*/ f946 1 f622"/>
                <a:gd name="f1239" fmla="*/ f947 1 f623"/>
                <a:gd name="f1240" fmla="*/ f948 1 f622"/>
                <a:gd name="f1241" fmla="*/ f949 1 f623"/>
                <a:gd name="f1242" fmla="*/ f950 1 f622"/>
                <a:gd name="f1243" fmla="*/ f951 1 f623"/>
                <a:gd name="f1244" fmla="*/ f952 1 f622"/>
                <a:gd name="f1245" fmla="*/ f953 1 f623"/>
                <a:gd name="f1246" fmla="*/ f954 1 f622"/>
                <a:gd name="f1247" fmla="*/ f955 1 f623"/>
                <a:gd name="f1248" fmla="*/ f956 1 f622"/>
                <a:gd name="f1249" fmla="*/ f957 1 f623"/>
                <a:gd name="f1250" fmla="*/ f958 1 f622"/>
                <a:gd name="f1251" fmla="*/ f959 1 f623"/>
                <a:gd name="f1252" fmla="*/ f960 1 f622"/>
                <a:gd name="f1253" fmla="*/ f961 1 f623"/>
                <a:gd name="f1254" fmla="*/ f962 1 f622"/>
                <a:gd name="f1255" fmla="*/ f963 1 f623"/>
                <a:gd name="f1256" fmla="*/ f964 1 f622"/>
                <a:gd name="f1257" fmla="*/ f965 1 f623"/>
                <a:gd name="f1258" fmla="*/ f966 1 f622"/>
                <a:gd name="f1259" fmla="*/ f967 1 f623"/>
                <a:gd name="f1260" fmla="*/ f968 1 f622"/>
                <a:gd name="f1261" fmla="*/ f969 1 f623"/>
                <a:gd name="f1262" fmla="*/ f970 1 f622"/>
                <a:gd name="f1263" fmla="*/ f971 1 f623"/>
                <a:gd name="f1264" fmla="*/ f972 1 f622"/>
                <a:gd name="f1265" fmla="*/ f973 1 f623"/>
                <a:gd name="f1266" fmla="*/ f974 1 f622"/>
                <a:gd name="f1267" fmla="*/ f975 1 f623"/>
                <a:gd name="f1268" fmla="*/ f976 1 f622"/>
                <a:gd name="f1269" fmla="*/ f977 1 f623"/>
                <a:gd name="f1270" fmla="*/ f978 1 f622"/>
                <a:gd name="f1271" fmla="*/ f979 1 f623"/>
                <a:gd name="f1272" fmla="*/ f980 1 f622"/>
                <a:gd name="f1273" fmla="*/ f981 1 f623"/>
                <a:gd name="f1274" fmla="*/ f982 1 f622"/>
                <a:gd name="f1275" fmla="*/ f983 1 f623"/>
                <a:gd name="f1276" fmla="*/ f984 1 f622"/>
                <a:gd name="f1277" fmla="*/ f985 1 f623"/>
                <a:gd name="f1278" fmla="*/ f986 1 f622"/>
                <a:gd name="f1279" fmla="*/ f987 1 f623"/>
                <a:gd name="f1280" fmla="*/ f988 1 f622"/>
                <a:gd name="f1281" fmla="*/ f989 1 f623"/>
                <a:gd name="f1282" fmla="*/ f990 1 f622"/>
                <a:gd name="f1283" fmla="*/ f991 1 f623"/>
                <a:gd name="f1284" fmla="*/ f992 1 f622"/>
                <a:gd name="f1285" fmla="*/ f993 1 f623"/>
                <a:gd name="f1286" fmla="*/ f994 1 f622"/>
                <a:gd name="f1287" fmla="*/ f995 1 f623"/>
                <a:gd name="f1288" fmla="*/ f996 1 f622"/>
                <a:gd name="f1289" fmla="*/ f997 1 f623"/>
                <a:gd name="f1290" fmla="*/ f998 1 f622"/>
                <a:gd name="f1291" fmla="*/ f999 1 f623"/>
                <a:gd name="f1292" fmla="*/ f1000 1 f622"/>
                <a:gd name="f1293" fmla="*/ f1001 1 f623"/>
                <a:gd name="f1294" fmla="*/ f1002 1 f622"/>
                <a:gd name="f1295" fmla="*/ f1003 1 f623"/>
                <a:gd name="f1296" fmla="*/ f1004 1 f622"/>
                <a:gd name="f1297" fmla="*/ f1005 1 f623"/>
                <a:gd name="f1298" fmla="*/ f1006 1 f622"/>
                <a:gd name="f1299" fmla="*/ f1007 1 f623"/>
                <a:gd name="f1300" fmla="*/ f1008 1 f622"/>
                <a:gd name="f1301" fmla="*/ f1009 1 f623"/>
                <a:gd name="f1302" fmla="*/ f1010 1 f622"/>
                <a:gd name="f1303" fmla="*/ f1011 1 f623"/>
                <a:gd name="f1304" fmla="*/ f1012 1 f622"/>
                <a:gd name="f1305" fmla="*/ f1013 1 f623"/>
                <a:gd name="f1306" fmla="*/ f1014 1 f622"/>
                <a:gd name="f1307" fmla="*/ f1015 1 f623"/>
                <a:gd name="f1308" fmla="*/ f1016 1 f622"/>
                <a:gd name="f1309" fmla="*/ f1017 1 f623"/>
                <a:gd name="f1310" fmla="*/ f1018 1 f622"/>
                <a:gd name="f1311" fmla="*/ f1019 1 f623"/>
                <a:gd name="f1312" fmla="*/ f1020 1 f622"/>
                <a:gd name="f1313" fmla="*/ f1021 1 f623"/>
                <a:gd name="f1314" fmla="*/ f1022 1 f622"/>
                <a:gd name="f1315" fmla="*/ f1023 1 f623"/>
                <a:gd name="f1316" fmla="*/ f1024 1 f622"/>
                <a:gd name="f1317" fmla="*/ f1025 1 f623"/>
                <a:gd name="f1318" fmla="*/ f1026 1 f622"/>
                <a:gd name="f1319" fmla="*/ f1027 1 f623"/>
                <a:gd name="f1320" fmla="*/ f1028 1 f622"/>
                <a:gd name="f1321" fmla="*/ f1029 1 f623"/>
                <a:gd name="f1322" fmla="*/ f1030 1 f622"/>
                <a:gd name="f1323" fmla="*/ f1031 1 f623"/>
                <a:gd name="f1324" fmla="*/ f1032 1 f622"/>
                <a:gd name="f1325" fmla="*/ f1033 1 f623"/>
                <a:gd name="f1326" fmla="*/ f1034 1 f622"/>
                <a:gd name="f1327" fmla="*/ f1035 1 f623"/>
                <a:gd name="f1328" fmla="*/ f1036 1 f622"/>
                <a:gd name="f1329" fmla="*/ f1037 1 f623"/>
                <a:gd name="f1330" fmla="*/ f1038 1 f622"/>
                <a:gd name="f1331" fmla="*/ f1039 1 f623"/>
                <a:gd name="f1332" fmla="*/ f1040 1 f622"/>
                <a:gd name="f1333" fmla="*/ f1041 1 f623"/>
                <a:gd name="f1334" fmla="*/ f1042 1 f622"/>
                <a:gd name="f1335" fmla="*/ f1043 1 f623"/>
                <a:gd name="f1336" fmla="*/ f1044 1 f622"/>
                <a:gd name="f1337" fmla="*/ f1045 1 f623"/>
                <a:gd name="f1338" fmla="*/ f1046 1 f622"/>
                <a:gd name="f1339" fmla="*/ f1047 1 f623"/>
                <a:gd name="f1340" fmla="*/ f1048 1 f622"/>
                <a:gd name="f1341" fmla="*/ f1049 1 f623"/>
                <a:gd name="f1342" fmla="*/ f1050 1 f622"/>
                <a:gd name="f1343" fmla="*/ f1051 1 f623"/>
                <a:gd name="f1344" fmla="*/ f1052 1 f622"/>
                <a:gd name="f1345" fmla="*/ f1053 1 f623"/>
                <a:gd name="f1346" fmla="*/ f1054 1 f622"/>
                <a:gd name="f1347" fmla="*/ f1055 1 f623"/>
                <a:gd name="f1348" fmla="*/ f1056 1 f622"/>
                <a:gd name="f1349" fmla="*/ f1057 1 f623"/>
                <a:gd name="f1350" fmla="*/ f1058 1 f622"/>
                <a:gd name="f1351" fmla="*/ f1059 1 f623"/>
                <a:gd name="f1352" fmla="*/ f1060 1 f622"/>
                <a:gd name="f1353" fmla="*/ f1061 1 f623"/>
                <a:gd name="f1354" fmla="*/ f1062 1 f622"/>
                <a:gd name="f1355" fmla="*/ f1063 1 f623"/>
                <a:gd name="f1356" fmla="*/ f1064 1 f622"/>
                <a:gd name="f1357" fmla="*/ f1065 1 f623"/>
                <a:gd name="f1358" fmla="*/ f1066 1 f622"/>
                <a:gd name="f1359" fmla="*/ f1067 1 f623"/>
                <a:gd name="f1360" fmla="*/ f1068 1 f622"/>
                <a:gd name="f1361" fmla="*/ f1069 1 f623"/>
                <a:gd name="f1362" fmla="*/ f1070 1 f622"/>
                <a:gd name="f1363" fmla="*/ f1071 1 f623"/>
                <a:gd name="f1364" fmla="*/ f1072 1 f622"/>
                <a:gd name="f1365" fmla="*/ f1073 1 f623"/>
                <a:gd name="f1366" fmla="*/ f1074 1 f622"/>
                <a:gd name="f1367" fmla="*/ f1075 1 f623"/>
                <a:gd name="f1368" fmla="*/ f1076 1 f622"/>
                <a:gd name="f1369" fmla="*/ f1077 1 f623"/>
                <a:gd name="f1370" fmla="*/ f1078 1 f622"/>
                <a:gd name="f1371" fmla="*/ f1079 1 f623"/>
                <a:gd name="f1372" fmla="*/ f1080 1 f622"/>
                <a:gd name="f1373" fmla="*/ f1081 1 f623"/>
                <a:gd name="f1374" fmla="*/ f1082 1 f622"/>
                <a:gd name="f1375" fmla="*/ f1083 1 f623"/>
                <a:gd name="f1376" fmla="*/ f1084 1 f622"/>
                <a:gd name="f1377" fmla="*/ f1085 1 f623"/>
                <a:gd name="f1378" fmla="*/ f1086 1 f622"/>
                <a:gd name="f1379" fmla="*/ f1087 1 f623"/>
                <a:gd name="f1380" fmla="*/ f1088 1 f622"/>
                <a:gd name="f1381" fmla="*/ f1089 1 f623"/>
                <a:gd name="f1382" fmla="*/ f1090 1 f622"/>
                <a:gd name="f1383" fmla="*/ f1091 1 f623"/>
                <a:gd name="f1384" fmla="*/ f1092 1 f622"/>
                <a:gd name="f1385" fmla="*/ f1093 1 f623"/>
                <a:gd name="f1386" fmla="*/ f1094 1 f622"/>
                <a:gd name="f1387" fmla="*/ f1095 1 f623"/>
                <a:gd name="f1388" fmla="*/ f1096 1 f622"/>
                <a:gd name="f1389" fmla="*/ f1097 1 f623"/>
                <a:gd name="f1390" fmla="*/ f1098 1 f622"/>
                <a:gd name="f1391" fmla="*/ f1099 1 f623"/>
                <a:gd name="f1392" fmla="*/ f1100 1 f622"/>
                <a:gd name="f1393" fmla="*/ f1101 1 f623"/>
                <a:gd name="f1394" fmla="*/ f1102 1 f622"/>
                <a:gd name="f1395" fmla="*/ f1103 1 f623"/>
                <a:gd name="f1396" fmla="*/ f1104 1 f622"/>
                <a:gd name="f1397" fmla="*/ f1105 1 f623"/>
                <a:gd name="f1398" fmla="*/ f1106 1 f622"/>
                <a:gd name="f1399" fmla="*/ f1107 1 f623"/>
                <a:gd name="f1400" fmla="*/ f1108 1 f623"/>
                <a:gd name="f1401" fmla="*/ f1109 1 f623"/>
                <a:gd name="f1402" fmla="*/ f1110 1 f622"/>
                <a:gd name="f1403" fmla="*/ f1111 1 f623"/>
                <a:gd name="f1404" fmla="*/ f1112 1 f622"/>
                <a:gd name="f1405" fmla="*/ f1113 1 f623"/>
                <a:gd name="f1406" fmla="*/ f1114 1 f622"/>
                <a:gd name="f1407" fmla="*/ f1115 1 f623"/>
                <a:gd name="f1408" fmla="*/ f1116 1 f622"/>
                <a:gd name="f1409" fmla="*/ f1117 1 f622"/>
                <a:gd name="f1410" fmla="*/ f1118 1 f623"/>
                <a:gd name="f1411" fmla="*/ f1119 1 f622"/>
                <a:gd name="f1412" fmla="*/ f1120 1 f623"/>
                <a:gd name="f1413" fmla="*/ f1121 1 f622"/>
                <a:gd name="f1414" fmla="*/ f1122 1 f623"/>
                <a:gd name="f1415" fmla="*/ f1123 1 f622"/>
                <a:gd name="f1416" fmla="*/ f1124 1 f623"/>
                <a:gd name="f1417" fmla="*/ f1125 1 f622"/>
                <a:gd name="f1418" fmla="*/ f1126 1 f623"/>
                <a:gd name="f1419" fmla="*/ f1127 1 f622"/>
                <a:gd name="f1420" fmla="*/ f1128 1 f623"/>
                <a:gd name="f1421" fmla="*/ f1129 1 f622"/>
                <a:gd name="f1422" fmla="*/ f1130 1 f623"/>
                <a:gd name="f1423" fmla="*/ f1131 1 f622"/>
                <a:gd name="f1424" fmla="*/ f1132 1 f623"/>
                <a:gd name="f1425" fmla="*/ f1133 1 f622"/>
                <a:gd name="f1426" fmla="*/ f1134 1 f623"/>
                <a:gd name="f1427" fmla="*/ f1135 1 f622"/>
                <a:gd name="f1428" fmla="*/ f1136 1 f623"/>
                <a:gd name="f1429" fmla="*/ f1137 1 f622"/>
                <a:gd name="f1430" fmla="*/ f1138 1 f623"/>
                <a:gd name="f1431" fmla="*/ f1139 1 f622"/>
                <a:gd name="f1432" fmla="*/ f1140 1 f623"/>
                <a:gd name="f1433" fmla="*/ f1141 1 f622"/>
                <a:gd name="f1434" fmla="*/ f1142 1 f623"/>
                <a:gd name="f1435" fmla="*/ f1143 1 f622"/>
                <a:gd name="f1436" fmla="*/ f1144 1 f623"/>
                <a:gd name="f1437" fmla="*/ f1145 1 f622"/>
                <a:gd name="f1438" fmla="*/ f1146 1 f623"/>
                <a:gd name="f1439" fmla="*/ f1147 1 f622"/>
                <a:gd name="f1440" fmla="*/ f1148 1 f623"/>
                <a:gd name="f1441" fmla="*/ f1149 1 f622"/>
                <a:gd name="f1442" fmla="*/ f1150 1 f623"/>
                <a:gd name="f1443" fmla="*/ f1151 1 f622"/>
                <a:gd name="f1444" fmla="*/ f1152 1 f623"/>
                <a:gd name="f1445" fmla="*/ f1153 1 f622"/>
                <a:gd name="f1446" fmla="*/ f1154 1 f623"/>
                <a:gd name="f1447" fmla="*/ f1155 1 f622"/>
                <a:gd name="f1448" fmla="*/ f1156 1 f623"/>
                <a:gd name="f1449" fmla="*/ f1157 1 f622"/>
                <a:gd name="f1450" fmla="*/ f1158 1 f623"/>
                <a:gd name="f1451" fmla="*/ f1159 1 f622"/>
                <a:gd name="f1452" fmla="*/ f1160 1 f623"/>
                <a:gd name="f1453" fmla="*/ f1161 1 f622"/>
                <a:gd name="f1454" fmla="*/ f1162 1 f623"/>
                <a:gd name="f1455" fmla="*/ f1163 1 f622"/>
                <a:gd name="f1456" fmla="*/ f1164 1 f623"/>
                <a:gd name="f1457" fmla="*/ f1165 1 f622"/>
                <a:gd name="f1458" fmla="*/ f1166 1 f623"/>
                <a:gd name="f1459" fmla="*/ f1167 1 f622"/>
                <a:gd name="f1460" fmla="*/ f1168 1 f623"/>
                <a:gd name="f1461" fmla="*/ f1169 1 f622"/>
                <a:gd name="f1462" fmla="*/ f1170 1 f623"/>
                <a:gd name="f1463" fmla="*/ f1171 1 f622"/>
                <a:gd name="f1464" fmla="*/ f1172 1 f623"/>
                <a:gd name="f1465" fmla="*/ f1173 1 f622"/>
                <a:gd name="f1466" fmla="*/ f1174 1 f623"/>
                <a:gd name="f1467" fmla="*/ f1175 1 f622"/>
                <a:gd name="f1468" fmla="*/ f1176 1 f623"/>
                <a:gd name="f1469" fmla="*/ f1177 1 f622"/>
                <a:gd name="f1470" fmla="*/ f1178 1 f623"/>
                <a:gd name="f1471" fmla="*/ f1179 1 f622"/>
                <a:gd name="f1472" fmla="*/ f1180 1 f623"/>
                <a:gd name="f1473" fmla="*/ f1181 1 f622"/>
                <a:gd name="f1474" fmla="*/ f1182 1 f623"/>
                <a:gd name="f1475" fmla="*/ f1183 1 f622"/>
                <a:gd name="f1476" fmla="*/ f1184 1 f623"/>
                <a:gd name="f1477" fmla="*/ f1185 1 f622"/>
                <a:gd name="f1478" fmla="*/ f1186 1 f623"/>
                <a:gd name="f1479" fmla="*/ f1187 1 f622"/>
                <a:gd name="f1480" fmla="*/ f1188 1 f623"/>
                <a:gd name="f1481" fmla="*/ f1189 1 f622"/>
                <a:gd name="f1482" fmla="*/ f1190 1 f623"/>
                <a:gd name="f1483" fmla="*/ f1191 1 f622"/>
                <a:gd name="f1484" fmla="*/ f1192 1 f623"/>
                <a:gd name="f1485" fmla="*/ f1193 1 f622"/>
                <a:gd name="f1486" fmla="*/ f1194 1 f623"/>
                <a:gd name="f1487" fmla="*/ f1195 1 f622"/>
                <a:gd name="f1488" fmla="*/ f1196 1 f623"/>
                <a:gd name="f1489" fmla="*/ f1197 1 f622"/>
                <a:gd name="f1490" fmla="*/ f1198 1 f623"/>
                <a:gd name="f1491" fmla="*/ f1199 1 f622"/>
                <a:gd name="f1492" fmla="*/ f1200 1 f623"/>
                <a:gd name="f1493" fmla="*/ f1201 f613 1"/>
                <a:gd name="f1494" fmla="*/ f1202 f613 1"/>
                <a:gd name="f1495" fmla="*/ f1204 f614 1"/>
                <a:gd name="f1496" fmla="*/ f1203 f614 1"/>
                <a:gd name="f1497" fmla="*/ f1205 f613 1"/>
                <a:gd name="f1498" fmla="*/ f1206 f614 1"/>
                <a:gd name="f1499" fmla="*/ f1207 f613 1"/>
                <a:gd name="f1500" fmla="*/ f1208 f614 1"/>
                <a:gd name="f1501" fmla="*/ f1209 f613 1"/>
                <a:gd name="f1502" fmla="*/ f1210 f614 1"/>
                <a:gd name="f1503" fmla="*/ f1211 f613 1"/>
                <a:gd name="f1504" fmla="*/ f1212 f614 1"/>
                <a:gd name="f1505" fmla="*/ f1213 f613 1"/>
                <a:gd name="f1506" fmla="*/ f1214 f614 1"/>
                <a:gd name="f1507" fmla="*/ f1215 f613 1"/>
                <a:gd name="f1508" fmla="*/ f1216 f614 1"/>
                <a:gd name="f1509" fmla="*/ f1217 f613 1"/>
                <a:gd name="f1510" fmla="*/ f1218 f614 1"/>
                <a:gd name="f1511" fmla="*/ f1219 f613 1"/>
                <a:gd name="f1512" fmla="*/ f1220 f614 1"/>
                <a:gd name="f1513" fmla="*/ f1221 f613 1"/>
                <a:gd name="f1514" fmla="*/ f1222 f614 1"/>
                <a:gd name="f1515" fmla="*/ f1223 f613 1"/>
                <a:gd name="f1516" fmla="*/ f1224 f614 1"/>
                <a:gd name="f1517" fmla="*/ f1225 f613 1"/>
                <a:gd name="f1518" fmla="*/ f1226 f614 1"/>
                <a:gd name="f1519" fmla="*/ f1227 f613 1"/>
                <a:gd name="f1520" fmla="*/ f1228 f614 1"/>
                <a:gd name="f1521" fmla="*/ f1229 f613 1"/>
                <a:gd name="f1522" fmla="*/ f1230 f614 1"/>
                <a:gd name="f1523" fmla="*/ f1231 f613 1"/>
                <a:gd name="f1524" fmla="*/ f1232 f614 1"/>
                <a:gd name="f1525" fmla="*/ f1233 f614 1"/>
                <a:gd name="f1526" fmla="*/ f1234 f613 1"/>
                <a:gd name="f1527" fmla="*/ f1235 f614 1"/>
                <a:gd name="f1528" fmla="*/ f1236 f613 1"/>
                <a:gd name="f1529" fmla="*/ f1237 f614 1"/>
                <a:gd name="f1530" fmla="*/ f1238 f613 1"/>
                <a:gd name="f1531" fmla="*/ f1239 f614 1"/>
                <a:gd name="f1532" fmla="*/ f1240 f613 1"/>
                <a:gd name="f1533" fmla="*/ f1241 f614 1"/>
                <a:gd name="f1534" fmla="*/ f1242 f613 1"/>
                <a:gd name="f1535" fmla="*/ f1243 f614 1"/>
                <a:gd name="f1536" fmla="*/ f1244 f613 1"/>
                <a:gd name="f1537" fmla="*/ f1245 f614 1"/>
                <a:gd name="f1538" fmla="*/ f1246 f613 1"/>
                <a:gd name="f1539" fmla="*/ f1247 f614 1"/>
                <a:gd name="f1540" fmla="*/ f1248 f613 1"/>
                <a:gd name="f1541" fmla="*/ f1249 f614 1"/>
                <a:gd name="f1542" fmla="*/ f1250 f613 1"/>
                <a:gd name="f1543" fmla="*/ f1251 f614 1"/>
                <a:gd name="f1544" fmla="*/ f1252 f613 1"/>
                <a:gd name="f1545" fmla="*/ f1253 f614 1"/>
                <a:gd name="f1546" fmla="*/ f1254 f613 1"/>
                <a:gd name="f1547" fmla="*/ f1255 f614 1"/>
                <a:gd name="f1548" fmla="*/ f1256 f613 1"/>
                <a:gd name="f1549" fmla="*/ f1257 f614 1"/>
                <a:gd name="f1550" fmla="*/ f1258 f613 1"/>
                <a:gd name="f1551" fmla="*/ f1259 f614 1"/>
                <a:gd name="f1552" fmla="*/ f1260 f613 1"/>
                <a:gd name="f1553" fmla="*/ f1261 f614 1"/>
                <a:gd name="f1554" fmla="*/ f1262 f613 1"/>
                <a:gd name="f1555" fmla="*/ f1263 f614 1"/>
                <a:gd name="f1556" fmla="*/ f1264 f613 1"/>
                <a:gd name="f1557" fmla="*/ f1265 f614 1"/>
                <a:gd name="f1558" fmla="*/ f1266 f613 1"/>
                <a:gd name="f1559" fmla="*/ f1267 f614 1"/>
                <a:gd name="f1560" fmla="*/ f1268 f613 1"/>
                <a:gd name="f1561" fmla="*/ f1269 f614 1"/>
                <a:gd name="f1562" fmla="*/ f1270 f613 1"/>
                <a:gd name="f1563" fmla="*/ f1271 f614 1"/>
                <a:gd name="f1564" fmla="*/ f1272 f613 1"/>
                <a:gd name="f1565" fmla="*/ f1273 f614 1"/>
                <a:gd name="f1566" fmla="*/ f1274 f613 1"/>
                <a:gd name="f1567" fmla="*/ f1275 f614 1"/>
                <a:gd name="f1568" fmla="*/ f1276 f613 1"/>
                <a:gd name="f1569" fmla="*/ f1277 f614 1"/>
                <a:gd name="f1570" fmla="*/ f1278 f613 1"/>
                <a:gd name="f1571" fmla="*/ f1279 f614 1"/>
                <a:gd name="f1572" fmla="*/ f1280 f613 1"/>
                <a:gd name="f1573" fmla="*/ f1281 f614 1"/>
                <a:gd name="f1574" fmla="*/ f1282 f613 1"/>
                <a:gd name="f1575" fmla="*/ f1283 f614 1"/>
                <a:gd name="f1576" fmla="*/ f1284 f613 1"/>
                <a:gd name="f1577" fmla="*/ f1285 f614 1"/>
                <a:gd name="f1578" fmla="*/ f1286 f613 1"/>
                <a:gd name="f1579" fmla="*/ f1287 f614 1"/>
                <a:gd name="f1580" fmla="*/ f1288 f613 1"/>
                <a:gd name="f1581" fmla="*/ f1289 f614 1"/>
                <a:gd name="f1582" fmla="*/ f1290 f613 1"/>
                <a:gd name="f1583" fmla="*/ f1291 f614 1"/>
                <a:gd name="f1584" fmla="*/ f1292 f613 1"/>
                <a:gd name="f1585" fmla="*/ f1293 f614 1"/>
                <a:gd name="f1586" fmla="*/ f1294 f613 1"/>
                <a:gd name="f1587" fmla="*/ f1295 f614 1"/>
                <a:gd name="f1588" fmla="*/ f1296 f613 1"/>
                <a:gd name="f1589" fmla="*/ f1297 f614 1"/>
                <a:gd name="f1590" fmla="*/ f1298 f613 1"/>
                <a:gd name="f1591" fmla="*/ f1299 f614 1"/>
                <a:gd name="f1592" fmla="*/ f1300 f613 1"/>
                <a:gd name="f1593" fmla="*/ f1301 f614 1"/>
                <a:gd name="f1594" fmla="*/ f1302 f613 1"/>
                <a:gd name="f1595" fmla="*/ f1303 f614 1"/>
                <a:gd name="f1596" fmla="*/ f1304 f613 1"/>
                <a:gd name="f1597" fmla="*/ f1305 f614 1"/>
                <a:gd name="f1598" fmla="*/ f1306 f613 1"/>
                <a:gd name="f1599" fmla="*/ f1307 f614 1"/>
                <a:gd name="f1600" fmla="*/ f1308 f613 1"/>
                <a:gd name="f1601" fmla="*/ f1309 f614 1"/>
                <a:gd name="f1602" fmla="*/ f1310 f613 1"/>
                <a:gd name="f1603" fmla="*/ f1311 f614 1"/>
                <a:gd name="f1604" fmla="*/ f1312 f613 1"/>
                <a:gd name="f1605" fmla="*/ f1313 f614 1"/>
                <a:gd name="f1606" fmla="*/ f1314 f613 1"/>
                <a:gd name="f1607" fmla="*/ f1315 f614 1"/>
                <a:gd name="f1608" fmla="*/ f1316 f613 1"/>
                <a:gd name="f1609" fmla="*/ f1317 f614 1"/>
                <a:gd name="f1610" fmla="*/ f1318 f613 1"/>
                <a:gd name="f1611" fmla="*/ f1319 f614 1"/>
                <a:gd name="f1612" fmla="*/ f1320 f613 1"/>
                <a:gd name="f1613" fmla="*/ f1321 f614 1"/>
                <a:gd name="f1614" fmla="*/ f1322 f613 1"/>
                <a:gd name="f1615" fmla="*/ f1323 f614 1"/>
                <a:gd name="f1616" fmla="*/ f1324 f613 1"/>
                <a:gd name="f1617" fmla="*/ f1325 f614 1"/>
                <a:gd name="f1618" fmla="*/ f1326 f613 1"/>
                <a:gd name="f1619" fmla="*/ f1327 f614 1"/>
                <a:gd name="f1620" fmla="*/ f1328 f613 1"/>
                <a:gd name="f1621" fmla="*/ f1329 f614 1"/>
                <a:gd name="f1622" fmla="*/ f1330 f613 1"/>
                <a:gd name="f1623" fmla="*/ f1331 f614 1"/>
                <a:gd name="f1624" fmla="*/ f1332 f613 1"/>
                <a:gd name="f1625" fmla="*/ f1333 f614 1"/>
                <a:gd name="f1626" fmla="*/ f1334 f613 1"/>
                <a:gd name="f1627" fmla="*/ f1335 f614 1"/>
                <a:gd name="f1628" fmla="*/ f1336 f613 1"/>
                <a:gd name="f1629" fmla="*/ f1337 f614 1"/>
                <a:gd name="f1630" fmla="*/ f1338 f613 1"/>
                <a:gd name="f1631" fmla="*/ f1339 f614 1"/>
                <a:gd name="f1632" fmla="*/ f1340 f613 1"/>
                <a:gd name="f1633" fmla="*/ f1341 f614 1"/>
                <a:gd name="f1634" fmla="*/ f1342 f613 1"/>
                <a:gd name="f1635" fmla="*/ f1343 f614 1"/>
                <a:gd name="f1636" fmla="*/ f1344 f613 1"/>
                <a:gd name="f1637" fmla="*/ f1345 f614 1"/>
                <a:gd name="f1638" fmla="*/ f1346 f613 1"/>
                <a:gd name="f1639" fmla="*/ f1347 f614 1"/>
                <a:gd name="f1640" fmla="*/ f1348 f613 1"/>
                <a:gd name="f1641" fmla="*/ f1349 f614 1"/>
                <a:gd name="f1642" fmla="*/ f1350 f613 1"/>
                <a:gd name="f1643" fmla="*/ f1351 f614 1"/>
                <a:gd name="f1644" fmla="*/ f1352 f613 1"/>
                <a:gd name="f1645" fmla="*/ f1353 f614 1"/>
                <a:gd name="f1646" fmla="*/ f1354 f613 1"/>
                <a:gd name="f1647" fmla="*/ f1355 f614 1"/>
                <a:gd name="f1648" fmla="*/ f1356 f613 1"/>
                <a:gd name="f1649" fmla="*/ f1357 f614 1"/>
                <a:gd name="f1650" fmla="*/ f1358 f613 1"/>
                <a:gd name="f1651" fmla="*/ f1359 f614 1"/>
                <a:gd name="f1652" fmla="*/ f1360 f613 1"/>
                <a:gd name="f1653" fmla="*/ f1361 f614 1"/>
                <a:gd name="f1654" fmla="*/ f1362 f613 1"/>
                <a:gd name="f1655" fmla="*/ f1363 f614 1"/>
                <a:gd name="f1656" fmla="*/ f1364 f613 1"/>
                <a:gd name="f1657" fmla="*/ f1365 f614 1"/>
                <a:gd name="f1658" fmla="*/ f1366 f613 1"/>
                <a:gd name="f1659" fmla="*/ f1367 f614 1"/>
                <a:gd name="f1660" fmla="*/ f1368 f613 1"/>
                <a:gd name="f1661" fmla="*/ f1369 f614 1"/>
                <a:gd name="f1662" fmla="*/ f1370 f613 1"/>
                <a:gd name="f1663" fmla="*/ f1371 f614 1"/>
                <a:gd name="f1664" fmla="*/ f1372 f613 1"/>
                <a:gd name="f1665" fmla="*/ f1373 f614 1"/>
                <a:gd name="f1666" fmla="*/ f1374 f613 1"/>
                <a:gd name="f1667" fmla="*/ f1375 f614 1"/>
                <a:gd name="f1668" fmla="*/ f1376 f613 1"/>
                <a:gd name="f1669" fmla="*/ f1377 f614 1"/>
                <a:gd name="f1670" fmla="*/ f1378 f613 1"/>
                <a:gd name="f1671" fmla="*/ f1379 f614 1"/>
                <a:gd name="f1672" fmla="*/ f1380 f613 1"/>
                <a:gd name="f1673" fmla="*/ f1381 f614 1"/>
                <a:gd name="f1674" fmla="*/ f1382 f613 1"/>
                <a:gd name="f1675" fmla="*/ f1383 f614 1"/>
                <a:gd name="f1676" fmla="*/ f1384 f613 1"/>
                <a:gd name="f1677" fmla="*/ f1385 f614 1"/>
                <a:gd name="f1678" fmla="*/ f1386 f613 1"/>
                <a:gd name="f1679" fmla="*/ f1387 f614 1"/>
                <a:gd name="f1680" fmla="*/ f1388 f613 1"/>
                <a:gd name="f1681" fmla="*/ f1389 f614 1"/>
                <a:gd name="f1682" fmla="*/ f1390 f613 1"/>
                <a:gd name="f1683" fmla="*/ f1391 f614 1"/>
                <a:gd name="f1684" fmla="*/ f1392 f613 1"/>
                <a:gd name="f1685" fmla="*/ f1393 f614 1"/>
                <a:gd name="f1686" fmla="*/ f1394 f613 1"/>
                <a:gd name="f1687" fmla="*/ f1395 f614 1"/>
                <a:gd name="f1688" fmla="*/ f1396 f613 1"/>
                <a:gd name="f1689" fmla="*/ f1397 f614 1"/>
                <a:gd name="f1690" fmla="*/ f1398 f613 1"/>
                <a:gd name="f1691" fmla="*/ f1399 f614 1"/>
                <a:gd name="f1692" fmla="*/ f1400 f614 1"/>
                <a:gd name="f1693" fmla="*/ f1401 f614 1"/>
                <a:gd name="f1694" fmla="*/ f1402 f613 1"/>
                <a:gd name="f1695" fmla="*/ f1403 f614 1"/>
                <a:gd name="f1696" fmla="*/ f1404 f613 1"/>
                <a:gd name="f1697" fmla="*/ f1405 f614 1"/>
                <a:gd name="f1698" fmla="*/ f1406 f613 1"/>
                <a:gd name="f1699" fmla="*/ f1407 f614 1"/>
                <a:gd name="f1700" fmla="*/ f1408 f613 1"/>
                <a:gd name="f1701" fmla="*/ f1409 f613 1"/>
                <a:gd name="f1702" fmla="*/ f1410 f614 1"/>
                <a:gd name="f1703" fmla="*/ f1411 f613 1"/>
                <a:gd name="f1704" fmla="*/ f1412 f614 1"/>
                <a:gd name="f1705" fmla="*/ f1413 f613 1"/>
                <a:gd name="f1706" fmla="*/ f1414 f614 1"/>
                <a:gd name="f1707" fmla="*/ f1415 f613 1"/>
                <a:gd name="f1708" fmla="*/ f1416 f614 1"/>
                <a:gd name="f1709" fmla="*/ f1417 f613 1"/>
                <a:gd name="f1710" fmla="*/ f1418 f614 1"/>
                <a:gd name="f1711" fmla="*/ f1419 f613 1"/>
                <a:gd name="f1712" fmla="*/ f1420 f614 1"/>
                <a:gd name="f1713" fmla="*/ f1421 f613 1"/>
                <a:gd name="f1714" fmla="*/ f1422 f614 1"/>
                <a:gd name="f1715" fmla="*/ f1423 f613 1"/>
                <a:gd name="f1716" fmla="*/ f1424 f614 1"/>
                <a:gd name="f1717" fmla="*/ f1425 f613 1"/>
                <a:gd name="f1718" fmla="*/ f1426 f614 1"/>
                <a:gd name="f1719" fmla="*/ f1427 f613 1"/>
                <a:gd name="f1720" fmla="*/ f1428 f614 1"/>
                <a:gd name="f1721" fmla="*/ f1429 f613 1"/>
                <a:gd name="f1722" fmla="*/ f1430 f614 1"/>
                <a:gd name="f1723" fmla="*/ f1431 f613 1"/>
                <a:gd name="f1724" fmla="*/ f1432 f614 1"/>
                <a:gd name="f1725" fmla="*/ f1433 f613 1"/>
                <a:gd name="f1726" fmla="*/ f1434 f614 1"/>
                <a:gd name="f1727" fmla="*/ f1435 f613 1"/>
                <a:gd name="f1728" fmla="*/ f1436 f614 1"/>
                <a:gd name="f1729" fmla="*/ f1437 f613 1"/>
                <a:gd name="f1730" fmla="*/ f1438 f614 1"/>
                <a:gd name="f1731" fmla="*/ f1439 f613 1"/>
                <a:gd name="f1732" fmla="*/ f1440 f614 1"/>
                <a:gd name="f1733" fmla="*/ f1441 f613 1"/>
                <a:gd name="f1734" fmla="*/ f1442 f614 1"/>
                <a:gd name="f1735" fmla="*/ f1443 f613 1"/>
                <a:gd name="f1736" fmla="*/ f1444 f614 1"/>
                <a:gd name="f1737" fmla="*/ f1445 f613 1"/>
                <a:gd name="f1738" fmla="*/ f1446 f614 1"/>
                <a:gd name="f1739" fmla="*/ f1447 f613 1"/>
                <a:gd name="f1740" fmla="*/ f1448 f614 1"/>
                <a:gd name="f1741" fmla="*/ f1449 f613 1"/>
                <a:gd name="f1742" fmla="*/ f1450 f614 1"/>
                <a:gd name="f1743" fmla="*/ f1451 f613 1"/>
                <a:gd name="f1744" fmla="*/ f1452 f614 1"/>
                <a:gd name="f1745" fmla="*/ f1453 f613 1"/>
                <a:gd name="f1746" fmla="*/ f1454 f614 1"/>
                <a:gd name="f1747" fmla="*/ f1455 f613 1"/>
                <a:gd name="f1748" fmla="*/ f1456 f614 1"/>
                <a:gd name="f1749" fmla="*/ f1457 f613 1"/>
                <a:gd name="f1750" fmla="*/ f1458 f614 1"/>
                <a:gd name="f1751" fmla="*/ f1459 f613 1"/>
                <a:gd name="f1752" fmla="*/ f1460 f614 1"/>
                <a:gd name="f1753" fmla="*/ f1461 f613 1"/>
                <a:gd name="f1754" fmla="*/ f1462 f614 1"/>
                <a:gd name="f1755" fmla="*/ f1463 f613 1"/>
                <a:gd name="f1756" fmla="*/ f1464 f614 1"/>
                <a:gd name="f1757" fmla="*/ f1465 f613 1"/>
                <a:gd name="f1758" fmla="*/ f1466 f614 1"/>
                <a:gd name="f1759" fmla="*/ f1467 f613 1"/>
                <a:gd name="f1760" fmla="*/ f1468 f614 1"/>
                <a:gd name="f1761" fmla="*/ f1469 f613 1"/>
                <a:gd name="f1762" fmla="*/ f1470 f614 1"/>
                <a:gd name="f1763" fmla="*/ f1471 f613 1"/>
                <a:gd name="f1764" fmla="*/ f1472 f614 1"/>
                <a:gd name="f1765" fmla="*/ f1473 f613 1"/>
                <a:gd name="f1766" fmla="*/ f1474 f614 1"/>
                <a:gd name="f1767" fmla="*/ f1475 f613 1"/>
                <a:gd name="f1768" fmla="*/ f1476 f614 1"/>
                <a:gd name="f1769" fmla="*/ f1477 f613 1"/>
                <a:gd name="f1770" fmla="*/ f1478 f614 1"/>
                <a:gd name="f1771" fmla="*/ f1479 f613 1"/>
                <a:gd name="f1772" fmla="*/ f1480 f614 1"/>
                <a:gd name="f1773" fmla="*/ f1481 f613 1"/>
                <a:gd name="f1774" fmla="*/ f1482 f614 1"/>
                <a:gd name="f1775" fmla="*/ f1483 f613 1"/>
                <a:gd name="f1776" fmla="*/ f1484 f614 1"/>
                <a:gd name="f1777" fmla="*/ f1485 f613 1"/>
                <a:gd name="f1778" fmla="*/ f1486 f614 1"/>
                <a:gd name="f1779" fmla="*/ f1487 f613 1"/>
                <a:gd name="f1780" fmla="*/ f1488 f614 1"/>
                <a:gd name="f1781" fmla="*/ f1489 f613 1"/>
                <a:gd name="f1782" fmla="*/ f1490 f614 1"/>
                <a:gd name="f1783" fmla="*/ f1491 f613 1"/>
                <a:gd name="f1784" fmla="*/ f1492 f614 1"/>
              </a:gdLst>
              <a:ahLst/>
              <a:cxnLst>
                <a:cxn ang="3cd4">
                  <a:pos x="hc" y="t"/>
                </a:cxn>
                <a:cxn ang="0">
                  <a:pos x="r" y="vc"/>
                </a:cxn>
                <a:cxn ang="cd4">
                  <a:pos x="hc" y="b"/>
                </a:cxn>
                <a:cxn ang="cd2">
                  <a:pos x="l" y="vc"/>
                </a:cxn>
                <a:cxn ang="f912">
                  <a:pos x="f1497" y="f1498"/>
                </a:cxn>
                <a:cxn ang="f912">
                  <a:pos x="f1499" y="f1500"/>
                </a:cxn>
                <a:cxn ang="f912">
                  <a:pos x="f1501" y="f1502"/>
                </a:cxn>
                <a:cxn ang="f912">
                  <a:pos x="f1503" y="f1504"/>
                </a:cxn>
                <a:cxn ang="f912">
                  <a:pos x="f1505" y="f1506"/>
                </a:cxn>
                <a:cxn ang="f912">
                  <a:pos x="f1507" y="f1508"/>
                </a:cxn>
                <a:cxn ang="f912">
                  <a:pos x="f1509" y="f1510"/>
                </a:cxn>
                <a:cxn ang="f912">
                  <a:pos x="f1511" y="f1512"/>
                </a:cxn>
                <a:cxn ang="f912">
                  <a:pos x="f1513" y="f1514"/>
                </a:cxn>
                <a:cxn ang="f912">
                  <a:pos x="f1515" y="f1516"/>
                </a:cxn>
                <a:cxn ang="f912">
                  <a:pos x="f1517" y="f1518"/>
                </a:cxn>
                <a:cxn ang="f912">
                  <a:pos x="f1519" y="f1520"/>
                </a:cxn>
                <a:cxn ang="f912">
                  <a:pos x="f1521" y="f1522"/>
                </a:cxn>
                <a:cxn ang="f912">
                  <a:pos x="f1523" y="f1524"/>
                </a:cxn>
                <a:cxn ang="f912">
                  <a:pos x="f1523" y="f1525"/>
                </a:cxn>
                <a:cxn ang="f912">
                  <a:pos x="f1526" y="f1527"/>
                </a:cxn>
                <a:cxn ang="f912">
                  <a:pos x="f1528" y="f1529"/>
                </a:cxn>
                <a:cxn ang="f912">
                  <a:pos x="f1530" y="f1531"/>
                </a:cxn>
                <a:cxn ang="f912">
                  <a:pos x="f1532" y="f1533"/>
                </a:cxn>
                <a:cxn ang="f912">
                  <a:pos x="f1534" y="f1535"/>
                </a:cxn>
                <a:cxn ang="f912">
                  <a:pos x="f1536" y="f1537"/>
                </a:cxn>
                <a:cxn ang="f912">
                  <a:pos x="f1538" y="f1539"/>
                </a:cxn>
                <a:cxn ang="f912">
                  <a:pos x="f1540" y="f1541"/>
                </a:cxn>
                <a:cxn ang="f912">
                  <a:pos x="f1542" y="f1543"/>
                </a:cxn>
                <a:cxn ang="f912">
                  <a:pos x="f1544" y="f1545"/>
                </a:cxn>
                <a:cxn ang="f912">
                  <a:pos x="f1546" y="f1547"/>
                </a:cxn>
                <a:cxn ang="f912">
                  <a:pos x="f1548" y="f1549"/>
                </a:cxn>
                <a:cxn ang="f912">
                  <a:pos x="f1550" y="f1551"/>
                </a:cxn>
                <a:cxn ang="f912">
                  <a:pos x="f1552" y="f1553"/>
                </a:cxn>
                <a:cxn ang="f912">
                  <a:pos x="f1554" y="f1555"/>
                </a:cxn>
                <a:cxn ang="f912">
                  <a:pos x="f1556" y="f1557"/>
                </a:cxn>
                <a:cxn ang="f912">
                  <a:pos x="f1558" y="f1559"/>
                </a:cxn>
                <a:cxn ang="f912">
                  <a:pos x="f1560" y="f1561"/>
                </a:cxn>
                <a:cxn ang="f912">
                  <a:pos x="f1562" y="f1563"/>
                </a:cxn>
                <a:cxn ang="f912">
                  <a:pos x="f1564" y="f1565"/>
                </a:cxn>
                <a:cxn ang="f912">
                  <a:pos x="f1566" y="f1567"/>
                </a:cxn>
                <a:cxn ang="f912">
                  <a:pos x="f1568" y="f1569"/>
                </a:cxn>
                <a:cxn ang="f912">
                  <a:pos x="f1570" y="f1571"/>
                </a:cxn>
                <a:cxn ang="f912">
                  <a:pos x="f1572" y="f1573"/>
                </a:cxn>
                <a:cxn ang="f912">
                  <a:pos x="f1574" y="f1575"/>
                </a:cxn>
                <a:cxn ang="f912">
                  <a:pos x="f1576" y="f1577"/>
                </a:cxn>
                <a:cxn ang="f912">
                  <a:pos x="f1578" y="f1579"/>
                </a:cxn>
                <a:cxn ang="f912">
                  <a:pos x="f1580" y="f1581"/>
                </a:cxn>
                <a:cxn ang="f912">
                  <a:pos x="f1582" y="f1583"/>
                </a:cxn>
                <a:cxn ang="f912">
                  <a:pos x="f1584" y="f1585"/>
                </a:cxn>
                <a:cxn ang="f912">
                  <a:pos x="f1586" y="f1587"/>
                </a:cxn>
                <a:cxn ang="f912">
                  <a:pos x="f1588" y="f1589"/>
                </a:cxn>
                <a:cxn ang="f912">
                  <a:pos x="f1590" y="f1591"/>
                </a:cxn>
                <a:cxn ang="f912">
                  <a:pos x="f1592" y="f1593"/>
                </a:cxn>
                <a:cxn ang="f912">
                  <a:pos x="f1594" y="f1595"/>
                </a:cxn>
                <a:cxn ang="f912">
                  <a:pos x="f1596" y="f1597"/>
                </a:cxn>
                <a:cxn ang="f912">
                  <a:pos x="f1598" y="f1599"/>
                </a:cxn>
                <a:cxn ang="f912">
                  <a:pos x="f1600" y="f1601"/>
                </a:cxn>
                <a:cxn ang="f912">
                  <a:pos x="f1602" y="f1603"/>
                </a:cxn>
                <a:cxn ang="f912">
                  <a:pos x="f1604" y="f1605"/>
                </a:cxn>
                <a:cxn ang="f912">
                  <a:pos x="f1606" y="f1607"/>
                </a:cxn>
                <a:cxn ang="f912">
                  <a:pos x="f1608" y="f1609"/>
                </a:cxn>
                <a:cxn ang="f912">
                  <a:pos x="f1610" y="f1611"/>
                </a:cxn>
                <a:cxn ang="f912">
                  <a:pos x="f1612" y="f1613"/>
                </a:cxn>
                <a:cxn ang="f912">
                  <a:pos x="f1614" y="f1615"/>
                </a:cxn>
                <a:cxn ang="f912">
                  <a:pos x="f1616" y="f1617"/>
                </a:cxn>
                <a:cxn ang="f912">
                  <a:pos x="f1618" y="f1619"/>
                </a:cxn>
                <a:cxn ang="f912">
                  <a:pos x="f1620" y="f1621"/>
                </a:cxn>
                <a:cxn ang="f912">
                  <a:pos x="f1622" y="f1623"/>
                </a:cxn>
                <a:cxn ang="f912">
                  <a:pos x="f1624" y="f1625"/>
                </a:cxn>
                <a:cxn ang="f912">
                  <a:pos x="f1626" y="f1627"/>
                </a:cxn>
                <a:cxn ang="f912">
                  <a:pos x="f1628" y="f1629"/>
                </a:cxn>
                <a:cxn ang="f912">
                  <a:pos x="f1630" y="f1631"/>
                </a:cxn>
                <a:cxn ang="f912">
                  <a:pos x="f1632" y="f1633"/>
                </a:cxn>
                <a:cxn ang="f912">
                  <a:pos x="f1634" y="f1635"/>
                </a:cxn>
                <a:cxn ang="f912">
                  <a:pos x="f1636" y="f1637"/>
                </a:cxn>
                <a:cxn ang="f912">
                  <a:pos x="f1638" y="f1639"/>
                </a:cxn>
                <a:cxn ang="f912">
                  <a:pos x="f1640" y="f1641"/>
                </a:cxn>
                <a:cxn ang="f912">
                  <a:pos x="f1642" y="f1643"/>
                </a:cxn>
                <a:cxn ang="f912">
                  <a:pos x="f1644" y="f1645"/>
                </a:cxn>
                <a:cxn ang="f912">
                  <a:pos x="f1646" y="f1647"/>
                </a:cxn>
                <a:cxn ang="f912">
                  <a:pos x="f1648" y="f1649"/>
                </a:cxn>
                <a:cxn ang="f912">
                  <a:pos x="f1650" y="f1651"/>
                </a:cxn>
                <a:cxn ang="f912">
                  <a:pos x="f1652" y="f1653"/>
                </a:cxn>
                <a:cxn ang="f912">
                  <a:pos x="f1654" y="f1655"/>
                </a:cxn>
                <a:cxn ang="f912">
                  <a:pos x="f1656" y="f1657"/>
                </a:cxn>
                <a:cxn ang="f912">
                  <a:pos x="f1658" y="f1659"/>
                </a:cxn>
                <a:cxn ang="f912">
                  <a:pos x="f1660" y="f1661"/>
                </a:cxn>
                <a:cxn ang="f912">
                  <a:pos x="f1662" y="f1663"/>
                </a:cxn>
                <a:cxn ang="f912">
                  <a:pos x="f1664" y="f1665"/>
                </a:cxn>
                <a:cxn ang="f912">
                  <a:pos x="f1666" y="f1667"/>
                </a:cxn>
                <a:cxn ang="f912">
                  <a:pos x="f1668" y="f1669"/>
                </a:cxn>
                <a:cxn ang="f912">
                  <a:pos x="f1670" y="f1671"/>
                </a:cxn>
                <a:cxn ang="f912">
                  <a:pos x="f1672" y="f1673"/>
                </a:cxn>
                <a:cxn ang="f912">
                  <a:pos x="f1674" y="f1675"/>
                </a:cxn>
                <a:cxn ang="f912">
                  <a:pos x="f1676" y="f1677"/>
                </a:cxn>
                <a:cxn ang="f912">
                  <a:pos x="f1678" y="f1679"/>
                </a:cxn>
                <a:cxn ang="f912">
                  <a:pos x="f1680" y="f1681"/>
                </a:cxn>
                <a:cxn ang="f912">
                  <a:pos x="f1682" y="f1683"/>
                </a:cxn>
                <a:cxn ang="f912">
                  <a:pos x="f1684" y="f1685"/>
                </a:cxn>
                <a:cxn ang="f912">
                  <a:pos x="f1686" y="f1687"/>
                </a:cxn>
                <a:cxn ang="f912">
                  <a:pos x="f1688" y="f1689"/>
                </a:cxn>
                <a:cxn ang="f912">
                  <a:pos x="f1690" y="f1691"/>
                </a:cxn>
                <a:cxn ang="f912">
                  <a:pos x="f1523" y="f1692"/>
                </a:cxn>
                <a:cxn ang="f912">
                  <a:pos x="f1523" y="f1693"/>
                </a:cxn>
                <a:cxn ang="f912">
                  <a:pos x="f1694" y="f1695"/>
                </a:cxn>
                <a:cxn ang="f912">
                  <a:pos x="f1696" y="f1697"/>
                </a:cxn>
                <a:cxn ang="f912">
                  <a:pos x="f1698" y="f1699"/>
                </a:cxn>
                <a:cxn ang="f912">
                  <a:pos x="f1700" y="f1699"/>
                </a:cxn>
                <a:cxn ang="f912">
                  <a:pos x="f1701" y="f1702"/>
                </a:cxn>
                <a:cxn ang="f912">
                  <a:pos x="f1703" y="f1704"/>
                </a:cxn>
                <a:cxn ang="f912">
                  <a:pos x="f1705" y="f1706"/>
                </a:cxn>
                <a:cxn ang="f912">
                  <a:pos x="f1707" y="f1708"/>
                </a:cxn>
                <a:cxn ang="f912">
                  <a:pos x="f1709" y="f1710"/>
                </a:cxn>
                <a:cxn ang="f912">
                  <a:pos x="f1711" y="f1712"/>
                </a:cxn>
                <a:cxn ang="f912">
                  <a:pos x="f1713" y="f1714"/>
                </a:cxn>
                <a:cxn ang="f912">
                  <a:pos x="f1715" y="f1716"/>
                </a:cxn>
                <a:cxn ang="f912">
                  <a:pos x="f1717" y="f1718"/>
                </a:cxn>
                <a:cxn ang="f912">
                  <a:pos x="f1719" y="f1720"/>
                </a:cxn>
                <a:cxn ang="f912">
                  <a:pos x="f1721" y="f1722"/>
                </a:cxn>
                <a:cxn ang="f912">
                  <a:pos x="f1723" y="f1724"/>
                </a:cxn>
                <a:cxn ang="f912">
                  <a:pos x="f1725" y="f1726"/>
                </a:cxn>
                <a:cxn ang="f912">
                  <a:pos x="f1727" y="f1728"/>
                </a:cxn>
                <a:cxn ang="f912">
                  <a:pos x="f1729" y="f1730"/>
                </a:cxn>
                <a:cxn ang="f912">
                  <a:pos x="f1731" y="f1732"/>
                </a:cxn>
                <a:cxn ang="f912">
                  <a:pos x="f1733" y="f1734"/>
                </a:cxn>
                <a:cxn ang="f912">
                  <a:pos x="f1735" y="f1736"/>
                </a:cxn>
                <a:cxn ang="f912">
                  <a:pos x="f1737" y="f1738"/>
                </a:cxn>
                <a:cxn ang="f912">
                  <a:pos x="f1739" y="f1740"/>
                </a:cxn>
                <a:cxn ang="f912">
                  <a:pos x="f1741" y="f1742"/>
                </a:cxn>
                <a:cxn ang="f912">
                  <a:pos x="f1743" y="f1744"/>
                </a:cxn>
                <a:cxn ang="f912">
                  <a:pos x="f1745" y="f1746"/>
                </a:cxn>
                <a:cxn ang="f912">
                  <a:pos x="f1747" y="f1748"/>
                </a:cxn>
                <a:cxn ang="f912">
                  <a:pos x="f1749" y="f1750"/>
                </a:cxn>
                <a:cxn ang="f912">
                  <a:pos x="f1751" y="f1752"/>
                </a:cxn>
                <a:cxn ang="f912">
                  <a:pos x="f1753" y="f1754"/>
                </a:cxn>
                <a:cxn ang="f912">
                  <a:pos x="f1755" y="f1756"/>
                </a:cxn>
                <a:cxn ang="f912">
                  <a:pos x="f1757" y="f1758"/>
                </a:cxn>
                <a:cxn ang="f912">
                  <a:pos x="f1759" y="f1760"/>
                </a:cxn>
                <a:cxn ang="f912">
                  <a:pos x="f1761" y="f1762"/>
                </a:cxn>
                <a:cxn ang="f912">
                  <a:pos x="f1763" y="f1764"/>
                </a:cxn>
                <a:cxn ang="f912">
                  <a:pos x="f1765" y="f1766"/>
                </a:cxn>
                <a:cxn ang="f912">
                  <a:pos x="f1767" y="f1768"/>
                </a:cxn>
                <a:cxn ang="f912">
                  <a:pos x="f1769" y="f1770"/>
                </a:cxn>
                <a:cxn ang="f912">
                  <a:pos x="f1771" y="f1772"/>
                </a:cxn>
                <a:cxn ang="f912">
                  <a:pos x="f1773" y="f1774"/>
                </a:cxn>
                <a:cxn ang="f912">
                  <a:pos x="f1775" y="f1776"/>
                </a:cxn>
                <a:cxn ang="f912">
                  <a:pos x="f1777" y="f1778"/>
                </a:cxn>
                <a:cxn ang="f912">
                  <a:pos x="f1779" y="f1780"/>
                </a:cxn>
                <a:cxn ang="f912">
                  <a:pos x="f1781" y="f1782"/>
                </a:cxn>
                <a:cxn ang="f912">
                  <a:pos x="f1783" y="f1784"/>
                </a:cxn>
              </a:cxnLst>
              <a:rect l="f1493" t="f1496" r="f1494" b="f1495"/>
              <a:pathLst>
                <a:path w="5890489" h="6578438">
                  <a:moveTo>
                    <a:pt x="f8" y="f5"/>
                  </a:moveTo>
                  <a:lnTo>
                    <a:pt x="f9" y="f10"/>
                  </a:lnTo>
                  <a:lnTo>
                    <a:pt x="f11" y="f12"/>
                  </a:lnTo>
                  <a:cubicBezTo>
                    <a:pt x="f13" y="f14"/>
                    <a:pt x="f15" y="f16"/>
                    <a:pt x="f17" y="f18"/>
                  </a:cubicBezTo>
                  <a:cubicBezTo>
                    <a:pt x="f19" y="f20"/>
                    <a:pt x="f21" y="f22"/>
                    <a:pt x="f23" y="f24"/>
                  </a:cubicBezTo>
                  <a:lnTo>
                    <a:pt x="f25" y="f26"/>
                  </a:lnTo>
                  <a:lnTo>
                    <a:pt x="f27" y="f28"/>
                  </a:lnTo>
                  <a:cubicBezTo>
                    <a:pt x="f29" y="f30"/>
                    <a:pt x="f31" y="f32"/>
                    <a:pt x="f33" y="f34"/>
                  </a:cubicBezTo>
                  <a:cubicBezTo>
                    <a:pt x="f35" y="f36"/>
                    <a:pt x="f37" y="f38"/>
                    <a:pt x="f39" y="f40"/>
                  </a:cubicBezTo>
                  <a:cubicBezTo>
                    <a:pt x="f41" y="f42"/>
                    <a:pt x="f43" y="f44"/>
                    <a:pt x="f45" y="f46"/>
                  </a:cubicBezTo>
                  <a:lnTo>
                    <a:pt x="f47" y="f48"/>
                  </a:lnTo>
                  <a:cubicBezTo>
                    <a:pt x="f49" y="f50"/>
                    <a:pt x="f51" y="f52"/>
                    <a:pt x="f53" y="f54"/>
                  </a:cubicBezTo>
                  <a:cubicBezTo>
                    <a:pt x="f55" y="f56"/>
                    <a:pt x="f57" y="f58"/>
                    <a:pt x="f59" y="f60"/>
                  </a:cubicBezTo>
                  <a:lnTo>
                    <a:pt x="f6" y="f61"/>
                  </a:lnTo>
                  <a:lnTo>
                    <a:pt x="f6" y="f62"/>
                  </a:lnTo>
                  <a:lnTo>
                    <a:pt x="f63" y="f64"/>
                  </a:lnTo>
                  <a:lnTo>
                    <a:pt x="f65" y="f66"/>
                  </a:lnTo>
                  <a:lnTo>
                    <a:pt x="f67" y="f68"/>
                  </a:lnTo>
                  <a:lnTo>
                    <a:pt x="f69" y="f70"/>
                  </a:lnTo>
                  <a:lnTo>
                    <a:pt x="f71" y="f72"/>
                  </a:lnTo>
                  <a:cubicBezTo>
                    <a:pt x="f73" y="f74"/>
                    <a:pt x="f75" y="f76"/>
                    <a:pt x="f77" y="f78"/>
                  </a:cubicBezTo>
                  <a:cubicBezTo>
                    <a:pt x="f79" y="f80"/>
                    <a:pt x="f81" y="f82"/>
                    <a:pt x="f83" y="f84"/>
                  </a:cubicBezTo>
                  <a:cubicBezTo>
                    <a:pt x="f85" y="f86"/>
                    <a:pt x="f87" y="f88"/>
                    <a:pt x="f89" y="f90"/>
                  </a:cubicBezTo>
                  <a:lnTo>
                    <a:pt x="f91" y="f92"/>
                  </a:lnTo>
                  <a:cubicBezTo>
                    <a:pt x="f93" y="f94"/>
                    <a:pt x="f95" y="f96"/>
                    <a:pt x="f97" y="f98"/>
                  </a:cubicBezTo>
                  <a:lnTo>
                    <a:pt x="f99" y="f100"/>
                  </a:lnTo>
                  <a:lnTo>
                    <a:pt x="f101" y="f102"/>
                  </a:lnTo>
                  <a:cubicBezTo>
                    <a:pt x="f103" y="f104"/>
                    <a:pt x="f105" y="f106"/>
                    <a:pt x="f107" y="f108"/>
                  </a:cubicBezTo>
                  <a:cubicBezTo>
                    <a:pt x="f109" y="f110"/>
                    <a:pt x="f111" y="f112"/>
                    <a:pt x="f113" y="f114"/>
                  </a:cubicBezTo>
                  <a:lnTo>
                    <a:pt x="f115" y="f116"/>
                  </a:lnTo>
                  <a:lnTo>
                    <a:pt x="f117" y="f118"/>
                  </a:lnTo>
                  <a:cubicBezTo>
                    <a:pt x="f119" y="f120"/>
                    <a:pt x="f121" y="f54"/>
                    <a:pt x="f122" y="f123"/>
                  </a:cubicBezTo>
                  <a:lnTo>
                    <a:pt x="f124" y="f125"/>
                  </a:lnTo>
                  <a:cubicBezTo>
                    <a:pt x="f126" y="f127"/>
                    <a:pt x="f128" y="f129"/>
                    <a:pt x="f130" y="f131"/>
                  </a:cubicBezTo>
                  <a:lnTo>
                    <a:pt x="f132" y="f133"/>
                  </a:lnTo>
                  <a:lnTo>
                    <a:pt x="f134" y="f135"/>
                  </a:lnTo>
                  <a:lnTo>
                    <a:pt x="f136" y="f137"/>
                  </a:lnTo>
                  <a:cubicBezTo>
                    <a:pt x="f138" y="f139"/>
                    <a:pt x="f140" y="f141"/>
                    <a:pt x="f142" y="f143"/>
                  </a:cubicBezTo>
                  <a:cubicBezTo>
                    <a:pt x="f144" y="f145"/>
                    <a:pt x="f146" y="f147"/>
                    <a:pt x="f148" y="f149"/>
                  </a:cubicBezTo>
                  <a:cubicBezTo>
                    <a:pt x="f150" y="f151"/>
                    <a:pt x="f152" y="f153"/>
                    <a:pt x="f154" y="f155"/>
                  </a:cubicBezTo>
                  <a:cubicBezTo>
                    <a:pt x="f156" y="f157"/>
                    <a:pt x="f158" y="f159"/>
                    <a:pt x="f160" y="f161"/>
                  </a:cubicBezTo>
                  <a:cubicBezTo>
                    <a:pt x="f162" y="f163"/>
                    <a:pt x="f164" y="f165"/>
                    <a:pt x="f166" y="f167"/>
                  </a:cubicBezTo>
                  <a:lnTo>
                    <a:pt x="f168" y="f169"/>
                  </a:lnTo>
                  <a:lnTo>
                    <a:pt x="f170" y="f171"/>
                  </a:lnTo>
                  <a:lnTo>
                    <a:pt x="f172" y="f173"/>
                  </a:lnTo>
                  <a:lnTo>
                    <a:pt x="f174" y="f175"/>
                  </a:lnTo>
                  <a:lnTo>
                    <a:pt x="f176" y="f177"/>
                  </a:lnTo>
                  <a:cubicBezTo>
                    <a:pt x="f178" y="f179"/>
                    <a:pt x="f180" y="f181"/>
                    <a:pt x="f182" y="f183"/>
                  </a:cubicBezTo>
                  <a:lnTo>
                    <a:pt x="f184" y="f185"/>
                  </a:lnTo>
                  <a:cubicBezTo>
                    <a:pt x="f186" y="f187"/>
                    <a:pt x="f188" y="f189"/>
                    <a:pt x="f190" y="f191"/>
                  </a:cubicBezTo>
                  <a:lnTo>
                    <a:pt x="f192" y="f193"/>
                  </a:lnTo>
                  <a:cubicBezTo>
                    <a:pt x="f194" y="f195"/>
                    <a:pt x="f196" y="f197"/>
                    <a:pt x="f198" y="f199"/>
                  </a:cubicBezTo>
                  <a:cubicBezTo>
                    <a:pt x="f200" y="f201"/>
                    <a:pt x="f202" y="f203"/>
                    <a:pt x="f204" y="f205"/>
                  </a:cubicBezTo>
                  <a:cubicBezTo>
                    <a:pt x="f206" y="f207"/>
                    <a:pt x="f208" y="f209"/>
                    <a:pt x="f210" y="f211"/>
                  </a:cubicBezTo>
                  <a:lnTo>
                    <a:pt x="f212" y="f213"/>
                  </a:lnTo>
                  <a:lnTo>
                    <a:pt x="f214" y="f215"/>
                  </a:lnTo>
                  <a:cubicBezTo>
                    <a:pt x="f216" y="f217"/>
                    <a:pt x="f218" y="f219"/>
                    <a:pt x="f220" y="f221"/>
                  </a:cubicBezTo>
                  <a:cubicBezTo>
                    <a:pt x="f222" y="f223"/>
                    <a:pt x="f224" y="f225"/>
                    <a:pt x="f226" y="f227"/>
                  </a:cubicBezTo>
                  <a:cubicBezTo>
                    <a:pt x="f228" y="f229"/>
                    <a:pt x="f230" y="f231"/>
                    <a:pt x="f232" y="f233"/>
                  </a:cubicBezTo>
                  <a:cubicBezTo>
                    <a:pt x="f234" y="f235"/>
                    <a:pt x="f236" y="f237"/>
                    <a:pt x="f238" y="f239"/>
                  </a:cubicBezTo>
                  <a:cubicBezTo>
                    <a:pt x="f240" y="f241"/>
                    <a:pt x="f242" y="f243"/>
                    <a:pt x="f244" y="f245"/>
                  </a:cubicBezTo>
                  <a:cubicBezTo>
                    <a:pt x="f246" y="f247"/>
                    <a:pt x="f248" y="f249"/>
                    <a:pt x="f250" y="f251"/>
                  </a:cubicBezTo>
                  <a:cubicBezTo>
                    <a:pt x="f252" y="f253"/>
                    <a:pt x="f254" y="f255"/>
                    <a:pt x="f256" y="f257"/>
                  </a:cubicBezTo>
                  <a:cubicBezTo>
                    <a:pt x="f258" y="f259"/>
                    <a:pt x="f260" y="f261"/>
                    <a:pt x="f262" y="f263"/>
                  </a:cubicBezTo>
                  <a:cubicBezTo>
                    <a:pt x="f264" y="f265"/>
                    <a:pt x="f266" y="f267"/>
                    <a:pt x="f268" y="f269"/>
                  </a:cubicBezTo>
                  <a:cubicBezTo>
                    <a:pt x="f270" y="f271"/>
                    <a:pt x="f272" y="f273"/>
                    <a:pt x="f274" y="f275"/>
                  </a:cubicBezTo>
                  <a:cubicBezTo>
                    <a:pt x="f276" y="f277"/>
                    <a:pt x="f278" y="f279"/>
                    <a:pt x="f280" y="f281"/>
                  </a:cubicBezTo>
                  <a:cubicBezTo>
                    <a:pt x="f282" y="f283"/>
                    <a:pt x="f284" y="f285"/>
                    <a:pt x="f286" y="f287"/>
                  </a:cubicBezTo>
                  <a:cubicBezTo>
                    <a:pt x="f288" y="f289"/>
                    <a:pt x="f290" y="f291"/>
                    <a:pt x="f292" y="f293"/>
                  </a:cubicBezTo>
                  <a:cubicBezTo>
                    <a:pt x="f294" y="f295"/>
                    <a:pt x="f296" y="f297"/>
                    <a:pt x="f298" y="f299"/>
                  </a:cubicBezTo>
                  <a:lnTo>
                    <a:pt x="f300" y="f301"/>
                  </a:lnTo>
                  <a:lnTo>
                    <a:pt x="f302" y="f303"/>
                  </a:lnTo>
                  <a:cubicBezTo>
                    <a:pt x="f304" y="f305"/>
                    <a:pt x="f306" y="f307"/>
                    <a:pt x="f308" y="f309"/>
                  </a:cubicBezTo>
                  <a:lnTo>
                    <a:pt x="f310" y="f311"/>
                  </a:lnTo>
                  <a:cubicBezTo>
                    <a:pt x="f312" y="f313"/>
                    <a:pt x="f314" y="f315"/>
                    <a:pt x="f316" y="f317"/>
                  </a:cubicBezTo>
                  <a:cubicBezTo>
                    <a:pt x="f318" y="f319"/>
                    <a:pt x="f320" y="f321"/>
                    <a:pt x="f322" y="f323"/>
                  </a:cubicBezTo>
                  <a:cubicBezTo>
                    <a:pt x="f324" y="f325"/>
                    <a:pt x="f326" y="f327"/>
                    <a:pt x="f328" y="f329"/>
                  </a:cubicBezTo>
                  <a:lnTo>
                    <a:pt x="f330" y="f331"/>
                  </a:lnTo>
                  <a:lnTo>
                    <a:pt x="f332" y="f333"/>
                  </a:lnTo>
                  <a:cubicBezTo>
                    <a:pt x="f334" y="f335"/>
                    <a:pt x="f336" y="f337"/>
                    <a:pt x="f338" y="f339"/>
                  </a:cubicBezTo>
                  <a:lnTo>
                    <a:pt x="f340" y="f341"/>
                  </a:lnTo>
                  <a:cubicBezTo>
                    <a:pt x="f342" y="f343"/>
                    <a:pt x="f344" y="f345"/>
                    <a:pt x="f346" y="f347"/>
                  </a:cubicBezTo>
                  <a:cubicBezTo>
                    <a:pt x="f348" y="f349"/>
                    <a:pt x="f350" y="f351"/>
                    <a:pt x="f352" y="f353"/>
                  </a:cubicBezTo>
                  <a:lnTo>
                    <a:pt x="f354" y="f355"/>
                  </a:lnTo>
                  <a:lnTo>
                    <a:pt x="f356" y="f357"/>
                  </a:lnTo>
                  <a:cubicBezTo>
                    <a:pt x="f358" y="f359"/>
                    <a:pt x="f360" y="f361"/>
                    <a:pt x="f362" y="f363"/>
                  </a:cubicBezTo>
                  <a:lnTo>
                    <a:pt x="f364" y="f365"/>
                  </a:lnTo>
                  <a:cubicBezTo>
                    <a:pt x="f366" y="f367"/>
                    <a:pt x="f368" y="f369"/>
                    <a:pt x="f370" y="f371"/>
                  </a:cubicBezTo>
                  <a:cubicBezTo>
                    <a:pt x="f372" y="f373"/>
                    <a:pt x="f374" y="f375"/>
                    <a:pt x="f376" y="f377"/>
                  </a:cubicBezTo>
                  <a:cubicBezTo>
                    <a:pt x="f378" y="f379"/>
                    <a:pt x="f380" y="f381"/>
                    <a:pt x="f382" y="f383"/>
                  </a:cubicBezTo>
                  <a:lnTo>
                    <a:pt x="f384" y="f385"/>
                  </a:lnTo>
                  <a:lnTo>
                    <a:pt x="f386" y="f387"/>
                  </a:lnTo>
                  <a:lnTo>
                    <a:pt x="f388" y="f389"/>
                  </a:lnTo>
                  <a:cubicBezTo>
                    <a:pt x="f390" y="f391"/>
                    <a:pt x="f392" y="f393"/>
                    <a:pt x="f394" y="f395"/>
                  </a:cubicBezTo>
                  <a:cubicBezTo>
                    <a:pt x="f396" y="f397"/>
                    <a:pt x="f398" y="f399"/>
                    <a:pt x="f400" y="f401"/>
                  </a:cubicBezTo>
                  <a:cubicBezTo>
                    <a:pt x="f402" y="f403"/>
                    <a:pt x="f404" y="f405"/>
                    <a:pt x="f406" y="f407"/>
                  </a:cubicBezTo>
                  <a:lnTo>
                    <a:pt x="f408" y="f409"/>
                  </a:lnTo>
                  <a:cubicBezTo>
                    <a:pt x="f410" y="f411"/>
                    <a:pt x="f412" y="f413"/>
                    <a:pt x="f414" y="f415"/>
                  </a:cubicBezTo>
                  <a:lnTo>
                    <a:pt x="f6" y="f416"/>
                  </a:lnTo>
                  <a:lnTo>
                    <a:pt x="f6" y="f417"/>
                  </a:lnTo>
                  <a:lnTo>
                    <a:pt x="f418" y="f419"/>
                  </a:lnTo>
                  <a:cubicBezTo>
                    <a:pt x="f420" y="f421"/>
                    <a:pt x="f422" y="f423"/>
                    <a:pt x="f424" y="f425"/>
                  </a:cubicBezTo>
                  <a:lnTo>
                    <a:pt x="f426" y="f7"/>
                  </a:lnTo>
                  <a:lnTo>
                    <a:pt x="f427" y="f7"/>
                  </a:lnTo>
                  <a:lnTo>
                    <a:pt x="f428" y="f429"/>
                  </a:lnTo>
                  <a:cubicBezTo>
                    <a:pt x="f430" y="f431"/>
                    <a:pt x="f432" y="f433"/>
                    <a:pt x="f434" y="f435"/>
                  </a:cubicBezTo>
                  <a:cubicBezTo>
                    <a:pt x="f436" y="f437"/>
                    <a:pt x="f438" y="f439"/>
                    <a:pt x="f440" y="f441"/>
                  </a:cubicBezTo>
                  <a:lnTo>
                    <a:pt x="f442" y="f443"/>
                  </a:lnTo>
                  <a:lnTo>
                    <a:pt x="f444" y="f445"/>
                  </a:lnTo>
                  <a:cubicBezTo>
                    <a:pt x="f446" y="f447"/>
                    <a:pt x="f448" y="f449"/>
                    <a:pt x="f450" y="f451"/>
                  </a:cubicBezTo>
                  <a:cubicBezTo>
                    <a:pt x="f452" y="f453"/>
                    <a:pt x="f454" y="f455"/>
                    <a:pt x="f456" y="f457"/>
                  </a:cubicBezTo>
                  <a:cubicBezTo>
                    <a:pt x="f458" y="f459"/>
                    <a:pt x="f460" y="f461"/>
                    <a:pt x="f462" y="f463"/>
                  </a:cubicBezTo>
                  <a:cubicBezTo>
                    <a:pt x="f464" y="f465"/>
                    <a:pt x="f466" y="f467"/>
                    <a:pt x="f468" y="f469"/>
                  </a:cubicBezTo>
                  <a:cubicBezTo>
                    <a:pt x="f470" y="f471"/>
                    <a:pt x="f472" y="f473"/>
                    <a:pt x="f474" y="f475"/>
                  </a:cubicBezTo>
                  <a:cubicBezTo>
                    <a:pt x="f476" y="f477"/>
                    <a:pt x="f478" y="f479"/>
                    <a:pt x="f480" y="f481"/>
                  </a:cubicBezTo>
                  <a:cubicBezTo>
                    <a:pt x="f482" y="f483"/>
                    <a:pt x="f484" y="f485"/>
                    <a:pt x="f486" y="f487"/>
                  </a:cubicBezTo>
                  <a:cubicBezTo>
                    <a:pt x="f488" y="f489"/>
                    <a:pt x="f490" y="f491"/>
                    <a:pt x="f492" y="f493"/>
                  </a:cubicBezTo>
                  <a:cubicBezTo>
                    <a:pt x="f494" y="f495"/>
                    <a:pt x="f496" y="f497"/>
                    <a:pt x="f498" y="f499"/>
                  </a:cubicBezTo>
                  <a:cubicBezTo>
                    <a:pt x="f500" y="f501"/>
                    <a:pt x="f502" y="f503"/>
                    <a:pt x="f504" y="f505"/>
                  </a:cubicBezTo>
                  <a:cubicBezTo>
                    <a:pt x="f506" y="f507"/>
                    <a:pt x="f508" y="f509"/>
                    <a:pt x="f510" y="f511"/>
                  </a:cubicBezTo>
                  <a:lnTo>
                    <a:pt x="f512" y="f513"/>
                  </a:lnTo>
                  <a:lnTo>
                    <a:pt x="f514" y="f515"/>
                  </a:lnTo>
                  <a:lnTo>
                    <a:pt x="f516" y="f517"/>
                  </a:lnTo>
                  <a:lnTo>
                    <a:pt x="f518" y="f519"/>
                  </a:lnTo>
                  <a:lnTo>
                    <a:pt x="f520" y="f521"/>
                  </a:lnTo>
                  <a:cubicBezTo>
                    <a:pt x="f522" y="f523"/>
                    <a:pt x="f524" y="f525"/>
                    <a:pt x="f526" y="f527"/>
                  </a:cubicBezTo>
                  <a:cubicBezTo>
                    <a:pt x="f528" y="f529"/>
                    <a:pt x="f530" y="f531"/>
                    <a:pt x="f532" y="f533"/>
                  </a:cubicBezTo>
                  <a:lnTo>
                    <a:pt x="f534" y="f535"/>
                  </a:lnTo>
                  <a:cubicBezTo>
                    <a:pt x="f536" y="f537"/>
                    <a:pt x="f538" y="f539"/>
                    <a:pt x="f540" y="f541"/>
                  </a:cubicBezTo>
                  <a:cubicBezTo>
                    <a:pt x="f542" y="f543"/>
                    <a:pt x="f544" y="f545"/>
                    <a:pt x="f546" y="f547"/>
                  </a:cubicBezTo>
                  <a:cubicBezTo>
                    <a:pt x="f548" y="f549"/>
                    <a:pt x="f550" y="f551"/>
                    <a:pt x="f552" y="f553"/>
                  </a:cubicBezTo>
                  <a:cubicBezTo>
                    <a:pt x="f554" y="f555"/>
                    <a:pt x="f556" y="f557"/>
                    <a:pt x="f558" y="f559"/>
                  </a:cubicBezTo>
                  <a:lnTo>
                    <a:pt x="f560" y="f561"/>
                  </a:lnTo>
                  <a:cubicBezTo>
                    <a:pt x="f562" y="f563"/>
                    <a:pt x="f564" y="f565"/>
                    <a:pt x="f566" y="f567"/>
                  </a:cubicBezTo>
                  <a:lnTo>
                    <a:pt x="f568" y="f569"/>
                  </a:lnTo>
                  <a:cubicBezTo>
                    <a:pt x="f570" y="f571"/>
                    <a:pt x="f572" y="f573"/>
                    <a:pt x="f574" y="f575"/>
                  </a:cubicBezTo>
                  <a:lnTo>
                    <a:pt x="f576" y="f577"/>
                  </a:lnTo>
                  <a:lnTo>
                    <a:pt x="f578" y="f579"/>
                  </a:lnTo>
                  <a:lnTo>
                    <a:pt x="f580" y="f581"/>
                  </a:lnTo>
                  <a:lnTo>
                    <a:pt x="f582" y="f583"/>
                  </a:lnTo>
                  <a:lnTo>
                    <a:pt x="f584" y="f585"/>
                  </a:lnTo>
                  <a:cubicBezTo>
                    <a:pt x="f586" y="f587"/>
                    <a:pt x="f588" y="f589"/>
                    <a:pt x="f590" y="f591"/>
                  </a:cubicBezTo>
                  <a:cubicBezTo>
                    <a:pt x="f592" y="f593"/>
                    <a:pt x="f594" y="f595"/>
                    <a:pt x="f596" y="f597"/>
                  </a:cubicBezTo>
                  <a:cubicBezTo>
                    <a:pt x="f598" y="f599"/>
                    <a:pt x="f600" y="f601"/>
                    <a:pt x="f602" y="f603"/>
                  </a:cubicBezTo>
                  <a:cubicBezTo>
                    <a:pt x="f604" y="f605"/>
                    <a:pt x="f606" y="f607"/>
                    <a:pt x="f608" y="f609"/>
                  </a:cubicBezTo>
                  <a:lnTo>
                    <a:pt x="f610" y="f611"/>
                  </a:lnTo>
                  <a:close/>
                </a:path>
              </a:pathLst>
            </a:custGeom>
            <a:gradFill>
              <a:gsLst>
                <a:gs pos="0">
                  <a:srgbClr val="FFFFFF">
                    <a:alpha val="10000"/>
                  </a:srgbClr>
                </a:gs>
                <a:gs pos="100000">
                  <a:srgbClr val="4EA72E">
                    <a:alpha val="10000"/>
                  </a:srgbClr>
                </a:gs>
              </a:gsLst>
              <a:lin ang="12000000"/>
            </a:gra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Aptos"/>
              </a:endParaRPr>
            </a:p>
          </p:txBody>
        </p:sp>
        <p:sp>
          <p:nvSpPr>
            <p:cNvPr id="7" name="Freeform: Shape 15">
              <a:extLst>
                <a:ext uri="{FF2B5EF4-FFF2-40B4-BE49-F238E27FC236}">
                  <a16:creationId xmlns:a16="http://schemas.microsoft.com/office/drawing/2014/main" id="{1951A5E8-B980-41A9-844C-762C5038991C}"/>
                </a:ext>
              </a:extLst>
            </p:cNvPr>
            <p:cNvSpPr/>
            <p:nvPr/>
          </p:nvSpPr>
          <p:spPr>
            <a:xfrm flipH="1">
              <a:off x="2633" y="52998"/>
              <a:ext cx="5928603" cy="6805001"/>
            </a:xfrm>
            <a:custGeom>
              <a:avLst/>
              <a:gdLst>
                <a:gd name="f0" fmla="val 10800000"/>
                <a:gd name="f1" fmla="val 5400000"/>
                <a:gd name="f2" fmla="val 180"/>
                <a:gd name="f3" fmla="val w"/>
                <a:gd name="f4" fmla="val h"/>
                <a:gd name="f5" fmla="val 0"/>
                <a:gd name="f6" fmla="val 5890491"/>
                <a:gd name="f7" fmla="val 6578439"/>
                <a:gd name="f8" fmla="val 3517682"/>
                <a:gd name="f9" fmla="val 4402017"/>
                <a:gd name="f10" fmla="val 5213742"/>
                <a:gd name="f11" fmla="val 315483"/>
                <a:gd name="f12" fmla="val 5849513"/>
                <a:gd name="f13" fmla="val 841730"/>
                <a:gd name="f14" fmla="val 879061"/>
                <a:gd name="f15" fmla="val 2034114"/>
                <a:gd name="f16" fmla="val 5757065"/>
                <a:gd name="f17" fmla="val 1854938"/>
                <a:gd name="f18" fmla="val 5696443"/>
                <a:gd name="f19" fmla="val 1781264"/>
                <a:gd name="f20" fmla="val 5632076"/>
                <a:gd name="f21" fmla="val 1710299"/>
                <a:gd name="f22" fmla="val 5564060"/>
                <a:gd name="f23" fmla="val 1642182"/>
                <a:gd name="f24" fmla="val 5015393"/>
                <a:gd name="f25" fmla="val 1092636"/>
                <a:gd name="f26" fmla="val 4288592"/>
                <a:gd name="f27" fmla="val 790012"/>
                <a:gd name="f28" fmla="val 3517551"/>
                <a:gd name="f29" fmla="val 2701750"/>
                <a:gd name="f30" fmla="val 2131676"/>
                <a:gd name="f31" fmla="val 1015335"/>
                <a:gd name="f32" fmla="val 1611552"/>
                <a:gd name="f33" fmla="val 1543282"/>
                <a:gd name="f34" fmla="val 1435754"/>
                <a:gd name="f35" fmla="val 1721722"/>
                <a:gd name="f36" fmla="val 1375945"/>
                <a:gd name="f37" fmla="val 1822729"/>
                <a:gd name="f38" fmla="val 1340656"/>
                <a:gd name="f39" fmla="val 1897925"/>
                <a:gd name="f40" fmla="val 1289148"/>
                <a:gd name="f41" fmla="val 2007623"/>
                <a:gd name="f42" fmla="val 1252432"/>
                <a:gd name="f43" fmla="val 2155907"/>
                <a:gd name="f44" fmla="val 1201705"/>
                <a:gd name="f45" fmla="val 2361213"/>
                <a:gd name="f46" fmla="val 1133721"/>
                <a:gd name="f47" fmla="val 2635919"/>
                <a:gd name="f48" fmla="val 1040568"/>
                <a:gd name="f49" fmla="val 3012290"/>
                <a:gd name="f50" fmla="val 852705"/>
                <a:gd name="f51" fmla="val 3529176"/>
                <a:gd name="f52" fmla="val 749952"/>
                <a:gd name="f53" fmla="val 3811784"/>
                <a:gd name="f54" fmla="val 753584"/>
                <a:gd name="f55" fmla="val 4108747"/>
                <a:gd name="f56" fmla="val 863863"/>
                <a:gd name="f57" fmla="val 4437051"/>
                <a:gd name="f58" fmla="val 964800"/>
                <a:gd name="f59" fmla="val 4737438"/>
                <a:gd name="f60" fmla="val 1154869"/>
                <a:gd name="f61" fmla="val 5055603"/>
                <a:gd name="f62" fmla="val 1413569"/>
                <a:gd name="f63" fmla="val 5357174"/>
                <a:gd name="f64" fmla="val 1718326"/>
                <a:gd name="f65" fmla="val 5712343"/>
                <a:gd name="f66" fmla="val 2021008"/>
                <a:gd name="f67" fmla="val 5969404"/>
                <a:gd name="f68" fmla="val 2339129"/>
                <a:gd name="f69" fmla="val 6143367"/>
                <a:gd name="f70" fmla="val 2679565"/>
                <a:gd name="f71" fmla="val 6329577"/>
                <a:gd name="f72" fmla="val 3039591"/>
                <a:gd name="f73" fmla="val 6420049"/>
                <a:gd name="f74" fmla="val 3439449"/>
                <a:gd name="f75" fmla="val 4142246"/>
                <a:gd name="f76" fmla="val 4633828"/>
                <a:gd name="f77" fmla="val 5976251"/>
                <a:gd name="f78" fmla="val 5251388"/>
                <a:gd name="f79" fmla="val 5349009"/>
                <a:gd name="f80" fmla="val 5389949"/>
                <a:gd name="f81" fmla="val 5208364"/>
                <a:gd name="f82" fmla="val 5526047"/>
                <a:gd name="f83" fmla="val 5081677"/>
                <a:gd name="f84" fmla="val 5657731"/>
                <a:gd name="f85" fmla="val 4959205"/>
                <a:gd name="f86" fmla="val 5719520"/>
                <a:gd name="f87" fmla="val 4901722"/>
                <a:gd name="f88" fmla="val 5779200"/>
                <a:gd name="f89" fmla="val 4846206"/>
                <a:gd name="f90" fmla="val 5836127"/>
                <a:gd name="f91" fmla="val 4792052"/>
                <a:gd name="f92" fmla="val 4738662"/>
                <a:gd name="f93" fmla="val 5821964"/>
                <a:gd name="f94" fmla="val 5802001"/>
                <a:gd name="f95" fmla="val 5907904"/>
                <a:gd name="f96" fmla="val 5634962"/>
                <a:gd name="f97" fmla="val 6077456"/>
                <a:gd name="f98" fmla="val 5467509"/>
                <a:gd name="f99" fmla="val 6243625"/>
                <a:gd name="f100" fmla="val 5294358"/>
                <a:gd name="f101" fmla="val 6397505"/>
                <a:gd name="f102" fmla="val 5077178"/>
                <a:gd name="f103" fmla="val 1567290"/>
                <a:gd name="f104" fmla="val 1508588"/>
                <a:gd name="f105" fmla="val 6535186"/>
                <a:gd name="f106" fmla="val 1263991"/>
                <a:gd name="f107" fmla="val 6345442"/>
                <a:gd name="f108" fmla="val 1038054"/>
                <a:gd name="f109" fmla="val 6122666"/>
                <a:gd name="f110" fmla="val 826498"/>
                <a:gd name="f111" fmla="val 5876034"/>
                <a:gd name="f112" fmla="val 261613"/>
                <a:gd name="f113" fmla="val 5217713"/>
                <a:gd name="f114" fmla="val -239182"/>
                <a:gd name="f115" fmla="val 4250314"/>
                <a:gd name="f116" fmla="val 122403"/>
                <a:gd name="f117" fmla="val 3255655"/>
                <a:gd name="f118" fmla="val 607497"/>
                <a:gd name="f119" fmla="val 1921629"/>
                <a:gd name="f120" fmla="val 393040"/>
                <a:gd name="f121" fmla="val 1662857"/>
                <a:gd name="f122" fmla="val 1061197"/>
                <a:gd name="f123" fmla="val 984650"/>
                <a:gd name="f124" fmla="val 1729484"/>
                <a:gd name="f125" fmla="val 306444"/>
                <a:gd name="f126" fmla="val 2498060"/>
                <a:gd name="f127" fmla="+- 0 0 -90"/>
                <a:gd name="f128" fmla="*/ f3 1 5890491"/>
                <a:gd name="f129" fmla="*/ f4 1 6578439"/>
                <a:gd name="f130" fmla="val f5"/>
                <a:gd name="f131" fmla="val f6"/>
                <a:gd name="f132" fmla="val f7"/>
                <a:gd name="f133" fmla="*/ f127 f0 1"/>
                <a:gd name="f134" fmla="+- f132 0 f130"/>
                <a:gd name="f135" fmla="+- f131 0 f130"/>
                <a:gd name="f136" fmla="*/ f133 1 f2"/>
                <a:gd name="f137" fmla="*/ f135 1 5890491"/>
                <a:gd name="f138" fmla="*/ f134 1 6578439"/>
                <a:gd name="f139" fmla="*/ 3517682 f135 1"/>
                <a:gd name="f140" fmla="*/ 0 f134 1"/>
                <a:gd name="f141" fmla="*/ 5849513 f135 1"/>
                <a:gd name="f142" fmla="*/ 841730 f134 1"/>
                <a:gd name="f143" fmla="*/ 5890491 f135 1"/>
                <a:gd name="f144" fmla="*/ 879061 f134 1"/>
                <a:gd name="f145" fmla="*/ 2034114 f134 1"/>
                <a:gd name="f146" fmla="*/ 5757065 f135 1"/>
                <a:gd name="f147" fmla="*/ 1854938 f134 1"/>
                <a:gd name="f148" fmla="*/ 5564060 f135 1"/>
                <a:gd name="f149" fmla="*/ 1642182 f134 1"/>
                <a:gd name="f150" fmla="*/ 3517551 f135 1"/>
                <a:gd name="f151" fmla="*/ 790012 f134 1"/>
                <a:gd name="f152" fmla="*/ 1611552 f135 1"/>
                <a:gd name="f153" fmla="*/ 1543282 f134 1"/>
                <a:gd name="f154" fmla="*/ 1340656 f135 1"/>
                <a:gd name="f155" fmla="*/ 1897925 f134 1"/>
                <a:gd name="f156" fmla="*/ 1201705 f135 1"/>
                <a:gd name="f157" fmla="*/ 2361213 f134 1"/>
                <a:gd name="f158" fmla="*/ 852705 f135 1"/>
                <a:gd name="f159" fmla="*/ 3529176 f134 1"/>
                <a:gd name="f160" fmla="*/ 863863 f135 1"/>
                <a:gd name="f161" fmla="*/ 4437051 f134 1"/>
                <a:gd name="f162" fmla="*/ 1413569 f135 1"/>
                <a:gd name="f163" fmla="*/ 5357174 f134 1"/>
                <a:gd name="f164" fmla="*/ 2339129 f135 1"/>
                <a:gd name="f165" fmla="*/ 6143367 f134 1"/>
                <a:gd name="f166" fmla="*/ 3439449 f135 1"/>
                <a:gd name="f167" fmla="*/ 6420049 f134 1"/>
                <a:gd name="f168" fmla="*/ 5251388 f135 1"/>
                <a:gd name="f169" fmla="*/ 5349009 f134 1"/>
                <a:gd name="f170" fmla="*/ 5657731 f135 1"/>
                <a:gd name="f171" fmla="*/ 4959205 f134 1"/>
                <a:gd name="f172" fmla="*/ 5836127 f135 1"/>
                <a:gd name="f173" fmla="*/ 4792052 f134 1"/>
                <a:gd name="f174" fmla="*/ 4738662 f134 1"/>
                <a:gd name="f175" fmla="*/ 5821964 f134 1"/>
                <a:gd name="f176" fmla="*/ 5802001 f135 1"/>
                <a:gd name="f177" fmla="*/ 5907904 f134 1"/>
                <a:gd name="f178" fmla="*/ 5294358 f135 1"/>
                <a:gd name="f179" fmla="*/ 6397505 f134 1"/>
                <a:gd name="f180" fmla="*/ 5077178 f135 1"/>
                <a:gd name="f181" fmla="*/ 6578439 f134 1"/>
                <a:gd name="f182" fmla="*/ 1567290 f135 1"/>
                <a:gd name="f183" fmla="*/ 1508588 f135 1"/>
                <a:gd name="f184" fmla="*/ 6535186 f134 1"/>
                <a:gd name="f185" fmla="*/ 826498 f135 1"/>
                <a:gd name="f186" fmla="*/ 5876034 f134 1"/>
                <a:gd name="f187" fmla="*/ 122403 f135 1"/>
                <a:gd name="f188" fmla="*/ 3255655 f134 1"/>
                <a:gd name="f189" fmla="*/ 1061197 f135 1"/>
                <a:gd name="f190" fmla="*/ 984650 f134 1"/>
                <a:gd name="f191" fmla="+- f136 0 f1"/>
                <a:gd name="f192" fmla="*/ f139 1 5890491"/>
                <a:gd name="f193" fmla="*/ f140 1 6578439"/>
                <a:gd name="f194" fmla="*/ f141 1 5890491"/>
                <a:gd name="f195" fmla="*/ f142 1 6578439"/>
                <a:gd name="f196" fmla="*/ f143 1 5890491"/>
                <a:gd name="f197" fmla="*/ f144 1 6578439"/>
                <a:gd name="f198" fmla="*/ f145 1 6578439"/>
                <a:gd name="f199" fmla="*/ f146 1 5890491"/>
                <a:gd name="f200" fmla="*/ f147 1 6578439"/>
                <a:gd name="f201" fmla="*/ f148 1 5890491"/>
                <a:gd name="f202" fmla="*/ f149 1 6578439"/>
                <a:gd name="f203" fmla="*/ f150 1 5890491"/>
                <a:gd name="f204" fmla="*/ f151 1 6578439"/>
                <a:gd name="f205" fmla="*/ f152 1 5890491"/>
                <a:gd name="f206" fmla="*/ f153 1 6578439"/>
                <a:gd name="f207" fmla="*/ f154 1 5890491"/>
                <a:gd name="f208" fmla="*/ f155 1 6578439"/>
                <a:gd name="f209" fmla="*/ f156 1 5890491"/>
                <a:gd name="f210" fmla="*/ f157 1 6578439"/>
                <a:gd name="f211" fmla="*/ f158 1 5890491"/>
                <a:gd name="f212" fmla="*/ f159 1 6578439"/>
                <a:gd name="f213" fmla="*/ f160 1 5890491"/>
                <a:gd name="f214" fmla="*/ f161 1 6578439"/>
                <a:gd name="f215" fmla="*/ f162 1 5890491"/>
                <a:gd name="f216" fmla="*/ f163 1 6578439"/>
                <a:gd name="f217" fmla="*/ f164 1 5890491"/>
                <a:gd name="f218" fmla="*/ f165 1 6578439"/>
                <a:gd name="f219" fmla="*/ f166 1 5890491"/>
                <a:gd name="f220" fmla="*/ f167 1 6578439"/>
                <a:gd name="f221" fmla="*/ f168 1 5890491"/>
                <a:gd name="f222" fmla="*/ f169 1 6578439"/>
                <a:gd name="f223" fmla="*/ f170 1 5890491"/>
                <a:gd name="f224" fmla="*/ f171 1 6578439"/>
                <a:gd name="f225" fmla="*/ f172 1 5890491"/>
                <a:gd name="f226" fmla="*/ f173 1 6578439"/>
                <a:gd name="f227" fmla="*/ f174 1 6578439"/>
                <a:gd name="f228" fmla="*/ f175 1 6578439"/>
                <a:gd name="f229" fmla="*/ f176 1 5890491"/>
                <a:gd name="f230" fmla="*/ f177 1 6578439"/>
                <a:gd name="f231" fmla="*/ f178 1 5890491"/>
                <a:gd name="f232" fmla="*/ f179 1 6578439"/>
                <a:gd name="f233" fmla="*/ f180 1 5890491"/>
                <a:gd name="f234" fmla="*/ f181 1 6578439"/>
                <a:gd name="f235" fmla="*/ f182 1 5890491"/>
                <a:gd name="f236" fmla="*/ f183 1 5890491"/>
                <a:gd name="f237" fmla="*/ f184 1 6578439"/>
                <a:gd name="f238" fmla="*/ f185 1 5890491"/>
                <a:gd name="f239" fmla="*/ f186 1 6578439"/>
                <a:gd name="f240" fmla="*/ f187 1 5890491"/>
                <a:gd name="f241" fmla="*/ f188 1 6578439"/>
                <a:gd name="f242" fmla="*/ f189 1 5890491"/>
                <a:gd name="f243" fmla="*/ f190 1 6578439"/>
                <a:gd name="f244" fmla="*/ f130 1 f137"/>
                <a:gd name="f245" fmla="*/ f131 1 f137"/>
                <a:gd name="f246" fmla="*/ f130 1 f138"/>
                <a:gd name="f247" fmla="*/ f132 1 f138"/>
                <a:gd name="f248" fmla="*/ f192 1 f137"/>
                <a:gd name="f249" fmla="*/ f193 1 f138"/>
                <a:gd name="f250" fmla="*/ f194 1 f137"/>
                <a:gd name="f251" fmla="*/ f195 1 f138"/>
                <a:gd name="f252" fmla="*/ f196 1 f137"/>
                <a:gd name="f253" fmla="*/ f197 1 f138"/>
                <a:gd name="f254" fmla="*/ f198 1 f138"/>
                <a:gd name="f255" fmla="*/ f199 1 f137"/>
                <a:gd name="f256" fmla="*/ f200 1 f138"/>
                <a:gd name="f257" fmla="*/ f201 1 f137"/>
                <a:gd name="f258" fmla="*/ f202 1 f138"/>
                <a:gd name="f259" fmla="*/ f203 1 f137"/>
                <a:gd name="f260" fmla="*/ f204 1 f138"/>
                <a:gd name="f261" fmla="*/ f205 1 f137"/>
                <a:gd name="f262" fmla="*/ f206 1 f138"/>
                <a:gd name="f263" fmla="*/ f207 1 f137"/>
                <a:gd name="f264" fmla="*/ f208 1 f138"/>
                <a:gd name="f265" fmla="*/ f209 1 f137"/>
                <a:gd name="f266" fmla="*/ f210 1 f138"/>
                <a:gd name="f267" fmla="*/ f211 1 f137"/>
                <a:gd name="f268" fmla="*/ f212 1 f138"/>
                <a:gd name="f269" fmla="*/ f213 1 f137"/>
                <a:gd name="f270" fmla="*/ f214 1 f138"/>
                <a:gd name="f271" fmla="*/ f215 1 f137"/>
                <a:gd name="f272" fmla="*/ f216 1 f138"/>
                <a:gd name="f273" fmla="*/ f217 1 f137"/>
                <a:gd name="f274" fmla="*/ f218 1 f138"/>
                <a:gd name="f275" fmla="*/ f219 1 f137"/>
                <a:gd name="f276" fmla="*/ f220 1 f138"/>
                <a:gd name="f277" fmla="*/ f221 1 f137"/>
                <a:gd name="f278" fmla="*/ f222 1 f138"/>
                <a:gd name="f279" fmla="*/ f223 1 f137"/>
                <a:gd name="f280" fmla="*/ f224 1 f138"/>
                <a:gd name="f281" fmla="*/ f225 1 f137"/>
                <a:gd name="f282" fmla="*/ f226 1 f138"/>
                <a:gd name="f283" fmla="*/ f227 1 f138"/>
                <a:gd name="f284" fmla="*/ f228 1 f138"/>
                <a:gd name="f285" fmla="*/ f229 1 f137"/>
                <a:gd name="f286" fmla="*/ f230 1 f138"/>
                <a:gd name="f287" fmla="*/ f231 1 f137"/>
                <a:gd name="f288" fmla="*/ f232 1 f138"/>
                <a:gd name="f289" fmla="*/ f233 1 f137"/>
                <a:gd name="f290" fmla="*/ f234 1 f138"/>
                <a:gd name="f291" fmla="*/ f235 1 f137"/>
                <a:gd name="f292" fmla="*/ f236 1 f137"/>
                <a:gd name="f293" fmla="*/ f237 1 f138"/>
                <a:gd name="f294" fmla="*/ f238 1 f137"/>
                <a:gd name="f295" fmla="*/ f239 1 f138"/>
                <a:gd name="f296" fmla="*/ f240 1 f137"/>
                <a:gd name="f297" fmla="*/ f241 1 f138"/>
                <a:gd name="f298" fmla="*/ f242 1 f137"/>
                <a:gd name="f299" fmla="*/ f243 1 f138"/>
                <a:gd name="f300" fmla="*/ f244 f128 1"/>
                <a:gd name="f301" fmla="*/ f245 f128 1"/>
                <a:gd name="f302" fmla="*/ f247 f129 1"/>
                <a:gd name="f303" fmla="*/ f246 f129 1"/>
                <a:gd name="f304" fmla="*/ f248 f128 1"/>
                <a:gd name="f305" fmla="*/ f249 f129 1"/>
                <a:gd name="f306" fmla="*/ f250 f128 1"/>
                <a:gd name="f307" fmla="*/ f251 f129 1"/>
                <a:gd name="f308" fmla="*/ f252 f128 1"/>
                <a:gd name="f309" fmla="*/ f253 f129 1"/>
                <a:gd name="f310" fmla="*/ f254 f129 1"/>
                <a:gd name="f311" fmla="*/ f255 f128 1"/>
                <a:gd name="f312" fmla="*/ f256 f129 1"/>
                <a:gd name="f313" fmla="*/ f257 f128 1"/>
                <a:gd name="f314" fmla="*/ f258 f129 1"/>
                <a:gd name="f315" fmla="*/ f259 f128 1"/>
                <a:gd name="f316" fmla="*/ f260 f129 1"/>
                <a:gd name="f317" fmla="*/ f261 f128 1"/>
                <a:gd name="f318" fmla="*/ f262 f129 1"/>
                <a:gd name="f319" fmla="*/ f263 f128 1"/>
                <a:gd name="f320" fmla="*/ f264 f129 1"/>
                <a:gd name="f321" fmla="*/ f265 f128 1"/>
                <a:gd name="f322" fmla="*/ f266 f129 1"/>
                <a:gd name="f323" fmla="*/ f267 f128 1"/>
                <a:gd name="f324" fmla="*/ f268 f129 1"/>
                <a:gd name="f325" fmla="*/ f269 f128 1"/>
                <a:gd name="f326" fmla="*/ f270 f129 1"/>
                <a:gd name="f327" fmla="*/ f271 f128 1"/>
                <a:gd name="f328" fmla="*/ f272 f129 1"/>
                <a:gd name="f329" fmla="*/ f273 f128 1"/>
                <a:gd name="f330" fmla="*/ f274 f129 1"/>
                <a:gd name="f331" fmla="*/ f275 f128 1"/>
                <a:gd name="f332" fmla="*/ f276 f129 1"/>
                <a:gd name="f333" fmla="*/ f277 f128 1"/>
                <a:gd name="f334" fmla="*/ f278 f129 1"/>
                <a:gd name="f335" fmla="*/ f279 f128 1"/>
                <a:gd name="f336" fmla="*/ f280 f129 1"/>
                <a:gd name="f337" fmla="*/ f281 f128 1"/>
                <a:gd name="f338" fmla="*/ f282 f129 1"/>
                <a:gd name="f339" fmla="*/ f283 f129 1"/>
                <a:gd name="f340" fmla="*/ f284 f129 1"/>
                <a:gd name="f341" fmla="*/ f285 f128 1"/>
                <a:gd name="f342" fmla="*/ f286 f129 1"/>
                <a:gd name="f343" fmla="*/ f287 f128 1"/>
                <a:gd name="f344" fmla="*/ f288 f129 1"/>
                <a:gd name="f345" fmla="*/ f289 f128 1"/>
                <a:gd name="f346" fmla="*/ f290 f129 1"/>
                <a:gd name="f347" fmla="*/ f291 f128 1"/>
                <a:gd name="f348" fmla="*/ f292 f128 1"/>
                <a:gd name="f349" fmla="*/ f293 f129 1"/>
                <a:gd name="f350" fmla="*/ f294 f128 1"/>
                <a:gd name="f351" fmla="*/ f295 f129 1"/>
                <a:gd name="f352" fmla="*/ f296 f128 1"/>
                <a:gd name="f353" fmla="*/ f297 f129 1"/>
                <a:gd name="f354" fmla="*/ f298 f128 1"/>
                <a:gd name="f355" fmla="*/ f299 f129 1"/>
              </a:gdLst>
              <a:ahLst/>
              <a:cxnLst>
                <a:cxn ang="3cd4">
                  <a:pos x="hc" y="t"/>
                </a:cxn>
                <a:cxn ang="0">
                  <a:pos x="r" y="vc"/>
                </a:cxn>
                <a:cxn ang="cd4">
                  <a:pos x="hc" y="b"/>
                </a:cxn>
                <a:cxn ang="cd2">
                  <a:pos x="l" y="vc"/>
                </a:cxn>
                <a:cxn ang="f191">
                  <a:pos x="f304" y="f305"/>
                </a:cxn>
                <a:cxn ang="f191">
                  <a:pos x="f306" y="f307"/>
                </a:cxn>
                <a:cxn ang="f191">
                  <a:pos x="f308" y="f309"/>
                </a:cxn>
                <a:cxn ang="f191">
                  <a:pos x="f308" y="f310"/>
                </a:cxn>
                <a:cxn ang="f191">
                  <a:pos x="f311" y="f312"/>
                </a:cxn>
                <a:cxn ang="f191">
                  <a:pos x="f313" y="f314"/>
                </a:cxn>
                <a:cxn ang="f191">
                  <a:pos x="f315" y="f316"/>
                </a:cxn>
                <a:cxn ang="f191">
                  <a:pos x="f317" y="f318"/>
                </a:cxn>
                <a:cxn ang="f191">
                  <a:pos x="f319" y="f320"/>
                </a:cxn>
                <a:cxn ang="f191">
                  <a:pos x="f321" y="f322"/>
                </a:cxn>
                <a:cxn ang="f191">
                  <a:pos x="f323" y="f324"/>
                </a:cxn>
                <a:cxn ang="f191">
                  <a:pos x="f325" y="f326"/>
                </a:cxn>
                <a:cxn ang="f191">
                  <a:pos x="f327" y="f328"/>
                </a:cxn>
                <a:cxn ang="f191">
                  <a:pos x="f329" y="f330"/>
                </a:cxn>
                <a:cxn ang="f191">
                  <a:pos x="f331" y="f332"/>
                </a:cxn>
                <a:cxn ang="f191">
                  <a:pos x="f333" y="f334"/>
                </a:cxn>
                <a:cxn ang="f191">
                  <a:pos x="f335" y="f336"/>
                </a:cxn>
                <a:cxn ang="f191">
                  <a:pos x="f337" y="f338"/>
                </a:cxn>
                <a:cxn ang="f191">
                  <a:pos x="f308" y="f339"/>
                </a:cxn>
                <a:cxn ang="f191">
                  <a:pos x="f308" y="f340"/>
                </a:cxn>
                <a:cxn ang="f191">
                  <a:pos x="f341" y="f342"/>
                </a:cxn>
                <a:cxn ang="f191">
                  <a:pos x="f343" y="f344"/>
                </a:cxn>
                <a:cxn ang="f191">
                  <a:pos x="f345" y="f346"/>
                </a:cxn>
                <a:cxn ang="f191">
                  <a:pos x="f347" y="f346"/>
                </a:cxn>
                <a:cxn ang="f191">
                  <a:pos x="f348" y="f349"/>
                </a:cxn>
                <a:cxn ang="f191">
                  <a:pos x="f350" y="f351"/>
                </a:cxn>
                <a:cxn ang="f191">
                  <a:pos x="f352" y="f353"/>
                </a:cxn>
                <a:cxn ang="f191">
                  <a:pos x="f354" y="f355"/>
                </a:cxn>
                <a:cxn ang="f191">
                  <a:pos x="f304" y="f305"/>
                </a:cxn>
              </a:cxnLst>
              <a:rect l="f300" t="f303" r="f301" b="f302"/>
              <a:pathLst>
                <a:path w="5890491" h="6578439">
                  <a:moveTo>
                    <a:pt x="f8" y="f5"/>
                  </a:moveTo>
                  <a:cubicBezTo>
                    <a:pt x="f9" y="f5"/>
                    <a:pt x="f10" y="f11"/>
                    <a:pt x="f12" y="f13"/>
                  </a:cubicBezTo>
                  <a:lnTo>
                    <a:pt x="f6" y="f14"/>
                  </a:lnTo>
                  <a:lnTo>
                    <a:pt x="f6" y="f15"/>
                  </a:lnTo>
                  <a:lnTo>
                    <a:pt x="f16" y="f17"/>
                  </a:lnTo>
                  <a:cubicBezTo>
                    <a:pt x="f18" y="f19"/>
                    <a:pt x="f20" y="f21"/>
                    <a:pt x="f22" y="f23"/>
                  </a:cubicBezTo>
                  <a:cubicBezTo>
                    <a:pt x="f24" y="f25"/>
                    <a:pt x="f26" y="f27"/>
                    <a:pt x="f28" y="f27"/>
                  </a:cubicBezTo>
                  <a:cubicBezTo>
                    <a:pt x="f29" y="f27"/>
                    <a:pt x="f30" y="f31"/>
                    <a:pt x="f32" y="f33"/>
                  </a:cubicBezTo>
                  <a:cubicBezTo>
                    <a:pt x="f34" y="f35"/>
                    <a:pt x="f36" y="f37"/>
                    <a:pt x="f38" y="f39"/>
                  </a:cubicBezTo>
                  <a:cubicBezTo>
                    <a:pt x="f40" y="f41"/>
                    <a:pt x="f42" y="f43"/>
                    <a:pt x="f44" y="f45"/>
                  </a:cubicBezTo>
                  <a:cubicBezTo>
                    <a:pt x="f46" y="f47"/>
                    <a:pt x="f48" y="f49"/>
                    <a:pt x="f50" y="f51"/>
                  </a:cubicBezTo>
                  <a:cubicBezTo>
                    <a:pt x="f52" y="f53"/>
                    <a:pt x="f54" y="f55"/>
                    <a:pt x="f56" y="f57"/>
                  </a:cubicBezTo>
                  <a:cubicBezTo>
                    <a:pt x="f58" y="f59"/>
                    <a:pt x="f60" y="f61"/>
                    <a:pt x="f62" y="f63"/>
                  </a:cubicBezTo>
                  <a:cubicBezTo>
                    <a:pt x="f64" y="f65"/>
                    <a:pt x="f66" y="f67"/>
                    <a:pt x="f68" y="f69"/>
                  </a:cubicBezTo>
                  <a:cubicBezTo>
                    <a:pt x="f70" y="f71"/>
                    <a:pt x="f72" y="f73"/>
                    <a:pt x="f74" y="f73"/>
                  </a:cubicBezTo>
                  <a:cubicBezTo>
                    <a:pt x="f75" y="f73"/>
                    <a:pt x="f76" y="f77"/>
                    <a:pt x="f78" y="f79"/>
                  </a:cubicBezTo>
                  <a:cubicBezTo>
                    <a:pt x="f80" y="f81"/>
                    <a:pt x="f82" y="f83"/>
                    <a:pt x="f84" y="f85"/>
                  </a:cubicBezTo>
                  <a:cubicBezTo>
                    <a:pt x="f86" y="f87"/>
                    <a:pt x="f88" y="f89"/>
                    <a:pt x="f90" y="f91"/>
                  </a:cubicBezTo>
                  <a:lnTo>
                    <a:pt x="f6" y="f92"/>
                  </a:lnTo>
                  <a:lnTo>
                    <a:pt x="f6" y="f93"/>
                  </a:lnTo>
                  <a:lnTo>
                    <a:pt x="f94" y="f95"/>
                  </a:lnTo>
                  <a:cubicBezTo>
                    <a:pt x="f96" y="f97"/>
                    <a:pt x="f98" y="f99"/>
                    <a:pt x="f100" y="f101"/>
                  </a:cubicBezTo>
                  <a:lnTo>
                    <a:pt x="f102" y="f7"/>
                  </a:lnTo>
                  <a:lnTo>
                    <a:pt x="f103" y="f7"/>
                  </a:lnTo>
                  <a:lnTo>
                    <a:pt x="f104" y="f105"/>
                  </a:lnTo>
                  <a:cubicBezTo>
                    <a:pt x="f106" y="f107"/>
                    <a:pt x="f108" y="f109"/>
                    <a:pt x="f110" y="f111"/>
                  </a:cubicBezTo>
                  <a:cubicBezTo>
                    <a:pt x="f112" y="f113"/>
                    <a:pt x="f114" y="f115"/>
                    <a:pt x="f116" y="f117"/>
                  </a:cubicBezTo>
                  <a:cubicBezTo>
                    <a:pt x="f118" y="f119"/>
                    <a:pt x="f120" y="f121"/>
                    <a:pt x="f122" y="f123"/>
                  </a:cubicBezTo>
                  <a:cubicBezTo>
                    <a:pt x="f124" y="f125"/>
                    <a:pt x="f126" y="f5"/>
                    <a:pt x="f8" y="f5"/>
                  </a:cubicBezTo>
                  <a:close/>
                </a:path>
              </a:pathLst>
            </a:custGeom>
            <a:gradFill>
              <a:gsLst>
                <a:gs pos="0">
                  <a:srgbClr val="FFFFFF">
                    <a:alpha val="10000"/>
                  </a:srgbClr>
                </a:gs>
                <a:gs pos="100000">
                  <a:srgbClr val="4EA72E">
                    <a:alpha val="10000"/>
                  </a:srgbClr>
                </a:gs>
              </a:gsLst>
              <a:lin ang="12000000"/>
            </a:gra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Aptos"/>
              </a:endParaRPr>
            </a:p>
          </p:txBody>
        </p:sp>
        <p:sp>
          <p:nvSpPr>
            <p:cNvPr id="8" name="Freeform: Shape 16">
              <a:extLst>
                <a:ext uri="{FF2B5EF4-FFF2-40B4-BE49-F238E27FC236}">
                  <a16:creationId xmlns:a16="http://schemas.microsoft.com/office/drawing/2014/main" id="{7E40B74D-A7AE-B2FE-6764-D89F6BA836AC}"/>
                </a:ext>
              </a:extLst>
            </p:cNvPr>
            <p:cNvSpPr/>
            <p:nvPr/>
          </p:nvSpPr>
          <p:spPr>
            <a:xfrm flipH="1">
              <a:off x="2633" y="52998"/>
              <a:ext cx="5928603" cy="6805001"/>
            </a:xfrm>
            <a:custGeom>
              <a:avLst/>
              <a:gdLst>
                <a:gd name="f0" fmla="val 10800000"/>
                <a:gd name="f1" fmla="val 5400000"/>
                <a:gd name="f2" fmla="val 180"/>
                <a:gd name="f3" fmla="val w"/>
                <a:gd name="f4" fmla="val h"/>
                <a:gd name="f5" fmla="val 0"/>
                <a:gd name="f6" fmla="val 5890490"/>
                <a:gd name="f7" fmla="val 6578439"/>
                <a:gd name="f8" fmla="val 5389037"/>
                <a:gd name="f9" fmla="val 5855587"/>
                <a:gd name="f10" fmla="val 5784593"/>
                <a:gd name="f11" fmla="val 5962054"/>
                <a:gd name="f12" fmla="val 5744454"/>
                <a:gd name="f13" fmla="val 6002308"/>
                <a:gd name="f14" fmla="val 5704062"/>
                <a:gd name="f15" fmla="val 6042436"/>
                <a:gd name="f16" fmla="val 5663414"/>
                <a:gd name="f17" fmla="val 6082564"/>
                <a:gd name="f18" fmla="val 5500314"/>
                <a:gd name="f19" fmla="val 6242577"/>
                <a:gd name="f20" fmla="val 5330970"/>
                <a:gd name="f21" fmla="val 6400714"/>
                <a:gd name="f22" fmla="val 5147099"/>
                <a:gd name="f23" fmla="val 6547726"/>
                <a:gd name="f24" fmla="val 5105015"/>
                <a:gd name="f25" fmla="val 4385601"/>
                <a:gd name="f26" fmla="val 4507252"/>
                <a:gd name="f27" fmla="val 6515968"/>
                <a:gd name="f28" fmla="val 4645901"/>
                <a:gd name="f29" fmla="val 6439679"/>
                <a:gd name="f30" fmla="val 4779837"/>
                <a:gd name="f31" fmla="val 6350961"/>
                <a:gd name="f32" fmla="val 4909330"/>
                <a:gd name="f33" fmla="val 6253453"/>
                <a:gd name="f34" fmla="val 5082369"/>
                <a:gd name="f35" fmla="val 6123567"/>
                <a:gd name="f36" fmla="val 5248145"/>
                <a:gd name="f37" fmla="val 5979180"/>
                <a:gd name="f38" fmla="val 5411374"/>
                <a:gd name="f39" fmla="val 5828544"/>
                <a:gd name="f40" fmla="val 5452149"/>
                <a:gd name="f41" fmla="val 5790791"/>
                <a:gd name="f42" fmla="val 5492924"/>
                <a:gd name="f43" fmla="val 5752788"/>
                <a:gd name="f44" fmla="val 5533570"/>
                <a:gd name="f45" fmla="val 5714534"/>
                <a:gd name="f46" fmla="val 5657425"/>
                <a:gd name="f47" fmla="val 5597650"/>
                <a:gd name="f48" fmla="val 3336813"/>
                <a:gd name="f49" fmla="val 499"/>
                <a:gd name="f50" fmla="val 3395682"/>
                <a:gd name="f51" fmla="val -392"/>
                <a:gd name="f52" fmla="val 3454550"/>
                <a:gd name="f53" fmla="val -48"/>
                <a:gd name="f54" fmla="val 3513674"/>
                <a:gd name="f55" fmla="val 1202"/>
                <a:gd name="f56" fmla="val 3602743"/>
                <a:gd name="f57" fmla="val 4827"/>
                <a:gd name="f58" fmla="val 3647213"/>
                <a:gd name="f59" fmla="val 6703"/>
                <a:gd name="f60" fmla="val 3661994"/>
                <a:gd name="f61" fmla="val 7327"/>
                <a:gd name="f62" fmla="val 3676903"/>
                <a:gd name="f63" fmla="val 7703"/>
                <a:gd name="f64" fmla="val 3691684"/>
                <a:gd name="f65" fmla="val 9453"/>
                <a:gd name="f66" fmla="val 3868927"/>
                <a:gd name="f67" fmla="val 27080"/>
                <a:gd name="f68" fmla="val 4340645"/>
                <a:gd name="f69" fmla="val 85584"/>
                <a:gd name="f70" fmla="val 4795160"/>
                <a:gd name="f71" fmla="val 243221"/>
                <a:gd name="f72" fmla="val 5200872"/>
                <a:gd name="f73" fmla="val 472240"/>
                <a:gd name="f74" fmla="val 5403855"/>
                <a:gd name="f75" fmla="val 587124"/>
                <a:gd name="f76" fmla="val 5594988"/>
                <a:gd name="f77" fmla="val 719447"/>
                <a:gd name="f78" fmla="val 5772711"/>
                <a:gd name="f79" fmla="val 866334"/>
                <a:gd name="f80" fmla="val 972426"/>
                <a:gd name="f81" fmla="val 1158576"/>
                <a:gd name="f82" fmla="val 5676045"/>
                <a:gd name="f83" fmla="val 986969"/>
                <a:gd name="f84" fmla="val 5496587"/>
                <a:gd name="f85" fmla="val 857740"/>
                <a:gd name="f86" fmla="val 5304275"/>
                <a:gd name="f87" fmla="val 746699"/>
                <a:gd name="f88" fmla="val 5103776"/>
                <a:gd name="f89" fmla="val 655879"/>
                <a:gd name="f90" fmla="val 4903214"/>
                <a:gd name="f91" fmla="val 564747"/>
                <a:gd name="f92" fmla="val 4695006"/>
                <a:gd name="f93" fmla="val 492492"/>
                <a:gd name="f94" fmla="val 4482465"/>
                <a:gd name="f95" fmla="val 440363"/>
                <a:gd name="f96" fmla="val 4402444"/>
                <a:gd name="f97" fmla="val 422111"/>
                <a:gd name="f98" fmla="val 4375813"/>
                <a:gd name="f99" fmla="val 416111"/>
                <a:gd name="f100" fmla="val 4349436"/>
                <a:gd name="f101" fmla="val 408859"/>
                <a:gd name="f102" fmla="val 4322423"/>
                <a:gd name="f103" fmla="val 404610"/>
                <a:gd name="f104" fmla="val 4241892"/>
                <a:gd name="f105" fmla="val 389858"/>
                <a:gd name="f106" fmla="val 4201627"/>
                <a:gd name="f107" fmla="val 382483"/>
                <a:gd name="f108" fmla="val 4188248"/>
                <a:gd name="f109" fmla="val 379983"/>
                <a:gd name="f110" fmla="val 4174869"/>
                <a:gd name="f111" fmla="val 377483"/>
                <a:gd name="f112" fmla="val 4161234"/>
                <a:gd name="f113" fmla="val 375857"/>
                <a:gd name="f114" fmla="val 4107208"/>
                <a:gd name="f115" fmla="val 368482"/>
                <a:gd name="f116" fmla="val 4053308"/>
                <a:gd name="f117" fmla="val 360482"/>
                <a:gd name="f118" fmla="val 3999280"/>
                <a:gd name="f119" fmla="val 353606"/>
                <a:gd name="f120" fmla="val 3944999"/>
                <a:gd name="f121" fmla="val 348855"/>
                <a:gd name="f122" fmla="val 3890844"/>
                <a:gd name="f123" fmla="val 343854"/>
                <a:gd name="f124" fmla="val 3836817"/>
                <a:gd name="f125" fmla="val 338480"/>
                <a:gd name="f126" fmla="val 3673972"/>
                <a:gd name="f127" fmla="val 330604"/>
                <a:gd name="f128" fmla="val 3619690"/>
                <a:gd name="f129" fmla="val 329104"/>
                <a:gd name="f130" fmla="val 3565281"/>
                <a:gd name="f131" fmla="val 329604"/>
                <a:gd name="f132" fmla="val 3511126"/>
                <a:gd name="f133" fmla="val 328978"/>
                <a:gd name="f134" fmla="val 3402054"/>
                <a:gd name="f135" fmla="val 330728"/>
                <a:gd name="f136" fmla="val 3291706"/>
                <a:gd name="f137" fmla="val 334604"/>
                <a:gd name="f138" fmla="val 3183142"/>
                <a:gd name="f139" fmla="val 342854"/>
                <a:gd name="f140" fmla="val 2965505"/>
                <a:gd name="f141" fmla="val 358855"/>
                <a:gd name="f142" fmla="val 2750670"/>
                <a:gd name="f143" fmla="val 389733"/>
                <a:gd name="f144" fmla="val 2541444"/>
                <a:gd name="f145" fmla="val 439988"/>
                <a:gd name="f146" fmla="val 2332216"/>
                <a:gd name="f147" fmla="val 490117"/>
                <a:gd name="f148" fmla="val 2128850"/>
                <a:gd name="f149" fmla="val 559997"/>
                <a:gd name="f150" fmla="val 1933895"/>
                <a:gd name="f151" fmla="val 650505"/>
                <a:gd name="f152" fmla="val 1738939"/>
                <a:gd name="f153" fmla="val 741261"/>
                <a:gd name="f154" fmla="val 1553540"/>
                <a:gd name="f155" fmla="val 854146"/>
                <a:gd name="f156" fmla="val 1378079"/>
                <a:gd name="f157" fmla="val 983905"/>
                <a:gd name="f158" fmla="val 1312967"/>
                <a:gd name="f159" fmla="val 1033660"/>
                <a:gd name="f160" fmla="val 1291178"/>
                <a:gd name="f161" fmla="val 1050286"/>
                <a:gd name="f162" fmla="val 1269006"/>
                <a:gd name="f163" fmla="val 1066412"/>
                <a:gd name="f164" fmla="val 1248364"/>
                <a:gd name="f165" fmla="val 1084413"/>
                <a:gd name="f166" fmla="val 1185163"/>
                <a:gd name="f167" fmla="val 1137168"/>
                <a:gd name="f168" fmla="val 1164138"/>
                <a:gd name="f169" fmla="val 1154794"/>
                <a:gd name="f170" fmla="val 1142603"/>
                <a:gd name="f171" fmla="val 1172046"/>
                <a:gd name="f172" fmla="val 1122852"/>
                <a:gd name="f173" fmla="val 1190922"/>
                <a:gd name="f174" fmla="val 1041557"/>
                <a:gd name="f175" fmla="val 1264303"/>
                <a:gd name="f176" fmla="val 961663"/>
                <a:gd name="f177" fmla="val 1339309"/>
                <a:gd name="f178" fmla="val 892092"/>
                <a:gd name="f179" fmla="val 1421440"/>
                <a:gd name="f180" fmla="val 819589"/>
                <a:gd name="f181" fmla="val 1501822"/>
                <a:gd name="f182" fmla="val 759827"/>
                <a:gd name="f183" fmla="val 1590329"/>
                <a:gd name="f184" fmla="val 707202"/>
                <a:gd name="f185" fmla="val 1684212"/>
                <a:gd name="f186" fmla="val 694715"/>
                <a:gd name="f187" fmla="val 1708089"/>
                <a:gd name="f188" fmla="val 682227"/>
                <a:gd name="f189" fmla="val 1731841"/>
                <a:gd name="f190" fmla="val 670121"/>
                <a:gd name="f191" fmla="val 1756093"/>
                <a:gd name="f192" fmla="val 637630"/>
                <a:gd name="f193" fmla="val 1830724"/>
                <a:gd name="f194" fmla="val 626161"/>
                <a:gd name="f195" fmla="val 1855350"/>
                <a:gd name="f196" fmla="val 617624"/>
                <a:gd name="f197" fmla="val 1881603"/>
                <a:gd name="f198" fmla="val 607685"/>
                <a:gd name="f199" fmla="val 1907105"/>
                <a:gd name="f200" fmla="val 598128"/>
                <a:gd name="f201" fmla="val 1932857"/>
                <a:gd name="f202" fmla="val 588317"/>
                <a:gd name="f203" fmla="val 1958483"/>
                <a:gd name="f204" fmla="val 580034"/>
                <a:gd name="f205" fmla="val 1984986"/>
                <a:gd name="f206" fmla="val 544611"/>
                <a:gd name="f207" fmla="val 2089620"/>
                <a:gd name="f208" fmla="val 513393"/>
                <a:gd name="f209" fmla="val 2197128"/>
                <a:gd name="f210" fmla="val 481919"/>
                <a:gd name="f211" fmla="val 2304386"/>
                <a:gd name="f212" fmla="val 433881"/>
                <a:gd name="f213" fmla="val 2465399"/>
                <a:gd name="f214" fmla="val 384442"/>
                <a:gd name="f215" fmla="val 2626163"/>
                <a:gd name="f216" fmla="val 317672"/>
                <a:gd name="f217" fmla="val 2839680"/>
                <a:gd name="f218" fmla="val 243129"/>
                <a:gd name="f219" fmla="val 3050946"/>
                <a:gd name="f220" fmla="val 166039"/>
                <a:gd name="f221" fmla="val 3261338"/>
                <a:gd name="f222" fmla="val 88822"/>
                <a:gd name="f223" fmla="val 3468979"/>
                <a:gd name="f224" fmla="val 50850"/>
                <a:gd name="f225" fmla="val 3690248"/>
                <a:gd name="f226" fmla="val 56202"/>
                <a:gd name="f227" fmla="val 3910265"/>
                <a:gd name="f228" fmla="val 58495"/>
                <a:gd name="f229" fmla="val 4020274"/>
                <a:gd name="f230" fmla="val 71493"/>
                <a:gd name="f231" fmla="val 4129783"/>
                <a:gd name="f232" fmla="val 93664"/>
                <a:gd name="f233" fmla="val 4237292"/>
                <a:gd name="f234" fmla="val 99143"/>
                <a:gd name="f235" fmla="val 4264168"/>
                <a:gd name="f236" fmla="val 104623"/>
                <a:gd name="f237" fmla="val 4291045"/>
                <a:gd name="f238" fmla="val 111758"/>
                <a:gd name="f239" fmla="val 4317548"/>
                <a:gd name="f240" fmla="val 118384"/>
                <a:gd name="f241" fmla="val 4344176"/>
                <a:gd name="f242" fmla="val 124627"/>
                <a:gd name="f243" fmla="val 4370802"/>
                <a:gd name="f244" fmla="val 133038"/>
                <a:gd name="f245" fmla="val 4397054"/>
                <a:gd name="f246" fmla="val 140810"/>
                <a:gd name="f247" fmla="val 4423307"/>
                <a:gd name="f248" fmla="val 148456"/>
                <a:gd name="f249" fmla="val 4449683"/>
                <a:gd name="f250" fmla="val 157757"/>
                <a:gd name="f251" fmla="val 4475560"/>
                <a:gd name="f252" fmla="val 166549"/>
                <a:gd name="f253" fmla="val 4501562"/>
                <a:gd name="f254" fmla="val 175087"/>
                <a:gd name="f255" fmla="val 4527564"/>
                <a:gd name="f256" fmla="val 185153"/>
                <a:gd name="f257" fmla="val 4553066"/>
                <a:gd name="f258" fmla="val 262371"/>
                <a:gd name="f259" fmla="val 4758458"/>
                <a:gd name="f260" fmla="val 368895"/>
                <a:gd name="f261" fmla="val 4951974"/>
                <a:gd name="f262" fmla="val 493642"/>
                <a:gd name="f263" fmla="val 5132239"/>
                <a:gd name="f264" fmla="val 618389"/>
                <a:gd name="f265" fmla="val 5312627"/>
                <a:gd name="f266" fmla="val 760846"/>
                <a:gd name="f267" fmla="val 5480391"/>
                <a:gd name="f268" fmla="val 914391"/>
                <a:gd name="f269" fmla="val 5636528"/>
                <a:gd name="f270" fmla="val 1069081"/>
                <a:gd name="f271" fmla="val 5793166"/>
                <a:gd name="f272" fmla="val 1231544"/>
                <a:gd name="f273" fmla="val 5941677"/>
                <a:gd name="f274" fmla="val 1402034"/>
                <a:gd name="f275" fmla="val 6076188"/>
                <a:gd name="f276" fmla="val 1487535"/>
                <a:gd name="f277" fmla="val 6143320"/>
                <a:gd name="f278" fmla="val 1574565"/>
                <a:gd name="f279" fmla="val 6207574"/>
                <a:gd name="f280" fmla="val 1664397"/>
                <a:gd name="f281" fmla="val 6267079"/>
                <a:gd name="f282" fmla="val 1753592"/>
                <a:gd name="f283" fmla="val 6327459"/>
                <a:gd name="f284" fmla="val 1845336"/>
                <a:gd name="f285" fmla="val 6383088"/>
                <a:gd name="f286" fmla="val 1938992"/>
                <a:gd name="f287" fmla="val 6434343"/>
                <a:gd name="f288" fmla="val 2032647"/>
                <a:gd name="f289" fmla="val 6485659"/>
                <a:gd name="f290" fmla="val 2128309"/>
                <a:gd name="f291" fmla="val 6532600"/>
                <a:gd name="f292" fmla="val 2225931"/>
                <a:gd name="f293" fmla="val 6574322"/>
                <a:gd name="f294" fmla="val 2236328"/>
                <a:gd name="f295" fmla="val 1504665"/>
                <a:gd name="f296" fmla="val 1456827"/>
                <a:gd name="f297" fmla="val 6543476"/>
                <a:gd name="f298" fmla="val 1363554"/>
                <a:gd name="f299" fmla="val 6470595"/>
                <a:gd name="f300" fmla="val 1273848"/>
                <a:gd name="f301" fmla="val 6394340"/>
                <a:gd name="f302" fmla="val 1188475"/>
                <a:gd name="f303" fmla="val 6314083"/>
                <a:gd name="f304" fmla="val 1017856"/>
                <a:gd name="f305" fmla="val 6153445"/>
                <a:gd name="f306" fmla="val 863803"/>
                <a:gd name="f307" fmla="val 5979931"/>
                <a:gd name="f308" fmla="val 721728"/>
                <a:gd name="f309" fmla="val 5798666"/>
                <a:gd name="f310" fmla="val 579397"/>
                <a:gd name="f311" fmla="val 5616027"/>
                <a:gd name="f312" fmla="val 452103"/>
                <a:gd name="f313" fmla="val 5422511"/>
                <a:gd name="f314" fmla="val 344175"/>
                <a:gd name="f315" fmla="val 5219495"/>
                <a:gd name="f316" fmla="val 236505"/>
                <a:gd name="f317" fmla="val 5016354"/>
                <a:gd name="f318" fmla="val 147946"/>
                <a:gd name="f319" fmla="val 4803586"/>
                <a:gd name="f320" fmla="val 87293"/>
                <a:gd name="f321" fmla="val 4583569"/>
                <a:gd name="f322" fmla="val 79138"/>
                <a:gd name="f323" fmla="val 4556193"/>
                <a:gd name="f324" fmla="val 72639"/>
                <a:gd name="f325" fmla="val 4528440"/>
                <a:gd name="f326" fmla="val 65886"/>
                <a:gd name="f327" fmla="val 4500813"/>
                <a:gd name="f328" fmla="val 58751"/>
                <a:gd name="f329" fmla="val 4473311"/>
                <a:gd name="f330" fmla="val 53144"/>
                <a:gd name="f331" fmla="val 4445308"/>
                <a:gd name="f332" fmla="val 47409"/>
                <a:gd name="f333" fmla="val 4417431"/>
                <a:gd name="f334" fmla="val 44733"/>
                <a:gd name="f335" fmla="val 4403430"/>
                <a:gd name="f336" fmla="val 41294"/>
                <a:gd name="f337" fmla="val 4389679"/>
                <a:gd name="f338" fmla="val 39000"/>
                <a:gd name="f339" fmla="val 4375677"/>
                <a:gd name="f340" fmla="val 31610"/>
                <a:gd name="f341" fmla="val 4333674"/>
                <a:gd name="f342" fmla="val 26258"/>
                <a:gd name="f343" fmla="val 4305797"/>
                <a:gd name="f344" fmla="val 22563"/>
                <a:gd name="f345" fmla="val 4277544"/>
                <a:gd name="f346" fmla="val 18868"/>
                <a:gd name="f347" fmla="val 4249417"/>
                <a:gd name="f348" fmla="val 4214"/>
                <a:gd name="f349" fmla="val 4136784"/>
                <a:gd name="f350" fmla="val -2158"/>
                <a:gd name="f351" fmla="val 4023275"/>
                <a:gd name="f352" fmla="val 646"/>
                <a:gd name="f353" fmla="val 5997"/>
                <a:gd name="f354" fmla="val 3683872"/>
                <a:gd name="f355" fmla="val 50596"/>
                <a:gd name="f356" fmla="val 3459605"/>
                <a:gd name="f357" fmla="val 130234"/>
                <a:gd name="f358" fmla="val 3248337"/>
                <a:gd name="f359" fmla="val 207961"/>
                <a:gd name="f360" fmla="val 3039196"/>
                <a:gd name="f361" fmla="val 278044"/>
                <a:gd name="f362" fmla="val 2827179"/>
                <a:gd name="f363" fmla="val 335383"/>
                <a:gd name="f364" fmla="val 2611911"/>
                <a:gd name="f365" fmla="val 393743"/>
                <a:gd name="f366" fmla="val 2396644"/>
                <a:gd name="f367" fmla="val 435792"/>
                <a:gd name="f368" fmla="val 2178627"/>
                <a:gd name="f369" fmla="val 487272"/>
                <a:gd name="f370" fmla="val 1958609"/>
                <a:gd name="f371" fmla="val 493259"/>
                <a:gd name="f372" fmla="val 1931107"/>
                <a:gd name="f373" fmla="val 501287"/>
                <a:gd name="f374" fmla="val 1903730"/>
                <a:gd name="f375" fmla="val 508550"/>
                <a:gd name="f376" fmla="val 1876227"/>
                <a:gd name="f377" fmla="val 516195"/>
                <a:gd name="f378" fmla="val 1848725"/>
                <a:gd name="f379" fmla="val 522312"/>
                <a:gd name="f380" fmla="val 1820972"/>
                <a:gd name="f381" fmla="val 531742"/>
                <a:gd name="f382" fmla="val 1793721"/>
                <a:gd name="f383" fmla="val 558245"/>
                <a:gd name="f384" fmla="val 1711465"/>
                <a:gd name="f385" fmla="val 568439"/>
                <a:gd name="f386" fmla="val 1684337"/>
                <a:gd name="f387" fmla="val 579652"/>
                <a:gd name="f388" fmla="val 1657459"/>
                <a:gd name="f389" fmla="val 590100"/>
                <a:gd name="f390" fmla="val 1630332"/>
                <a:gd name="f391" fmla="val 635080"/>
                <a:gd name="f392" fmla="val 1523075"/>
                <a:gd name="f393" fmla="val 690637"/>
                <a:gd name="f394" fmla="val 1417566"/>
                <a:gd name="f395" fmla="val 758680"/>
                <a:gd name="f396" fmla="val 1322433"/>
                <a:gd name="f397" fmla="val 824430"/>
                <a:gd name="f398" fmla="val 1225051"/>
                <a:gd name="f399" fmla="val 899610"/>
                <a:gd name="f400" fmla="val 1136168"/>
                <a:gd name="f401" fmla="val 976317"/>
                <a:gd name="f402" fmla="val 1049286"/>
                <a:gd name="f403" fmla="val 995049"/>
                <a:gd name="f404" fmla="val 1027035"/>
                <a:gd name="f405" fmla="val 1015436"/>
                <a:gd name="f406" fmla="val 1006533"/>
                <a:gd name="f407" fmla="val 1035314"/>
                <a:gd name="f408" fmla="val 985406"/>
                <a:gd name="f409" fmla="val 1095329"/>
                <a:gd name="f410" fmla="val 922526"/>
                <a:gd name="f411" fmla="val 1114953"/>
                <a:gd name="f412" fmla="val 901149"/>
                <a:gd name="f413" fmla="val 1136359"/>
                <a:gd name="f414" fmla="val 881397"/>
                <a:gd name="f415" fmla="val 1157384"/>
                <a:gd name="f416" fmla="val 861271"/>
                <a:gd name="f417" fmla="val 1220841"/>
                <a:gd name="f418" fmla="val 801017"/>
                <a:gd name="f419" fmla="val 1241610"/>
                <a:gd name="f420" fmla="val 780514"/>
                <a:gd name="f421" fmla="val 1264418"/>
                <a:gd name="f422" fmla="val 762014"/>
                <a:gd name="f423" fmla="val 1286462"/>
                <a:gd name="f424" fmla="val 742886"/>
                <a:gd name="f425" fmla="val 1353233"/>
                <a:gd name="f426" fmla="val 685632"/>
                <a:gd name="f427" fmla="val 1369924"/>
                <a:gd name="f428" fmla="val 671256"/>
                <a:gd name="f429" fmla="val 1375658"/>
                <a:gd name="f430" fmla="val 666631"/>
                <a:gd name="f431" fmla="val 1381520"/>
                <a:gd name="f432" fmla="val 662255"/>
                <a:gd name="f433" fmla="val 1387380"/>
                <a:gd name="f434" fmla="val 657755"/>
                <a:gd name="f435" fmla="val 1422422"/>
                <a:gd name="f436" fmla="val 630877"/>
                <a:gd name="f437" fmla="val 1492759"/>
                <a:gd name="f438" fmla="val 577248"/>
                <a:gd name="f439" fmla="val 1504355"/>
                <a:gd name="f440" fmla="val 567997"/>
                <a:gd name="f441" fmla="val 1516714"/>
                <a:gd name="f442" fmla="val 1528820"/>
                <a:gd name="f443" fmla="val 551496"/>
                <a:gd name="f444" fmla="val 1565390"/>
                <a:gd name="f445" fmla="val 526370"/>
                <a:gd name="f446" fmla="val 1639040"/>
                <a:gd name="f447" fmla="val 476490"/>
                <a:gd name="f448" fmla="val 1689754"/>
                <a:gd name="f449" fmla="val 445613"/>
                <a:gd name="f450" fmla="val 1740723"/>
                <a:gd name="f451" fmla="val 414986"/>
                <a:gd name="f452" fmla="val 1792075"/>
                <a:gd name="f453" fmla="val 384859"/>
                <a:gd name="f454" fmla="val 2000282"/>
                <a:gd name="f455" fmla="val 268724"/>
                <a:gd name="f456" fmla="val 2224927"/>
                <a:gd name="f457" fmla="val 179467"/>
                <a:gd name="f458" fmla="val 2455943"/>
                <a:gd name="f459" fmla="val 117836"/>
                <a:gd name="f460" fmla="val 2687088"/>
                <a:gd name="f461" fmla="val 55957"/>
                <a:gd name="f462" fmla="val 2923964"/>
                <a:gd name="f463" fmla="val 21204"/>
                <a:gd name="f464" fmla="val 3159952"/>
                <a:gd name="f465" fmla="val 7203"/>
                <a:gd name="f466" fmla="val 3219076"/>
                <a:gd name="f467" fmla="val 3515"/>
                <a:gd name="f468" fmla="val 3277945"/>
                <a:gd name="f469" fmla="val 1389"/>
                <a:gd name="f470" fmla="+- 0 0 -90"/>
                <a:gd name="f471" fmla="*/ f3 1 5890490"/>
                <a:gd name="f472" fmla="*/ f4 1 6578439"/>
                <a:gd name="f473" fmla="val f5"/>
                <a:gd name="f474" fmla="val f6"/>
                <a:gd name="f475" fmla="val f7"/>
                <a:gd name="f476" fmla="*/ f470 f0 1"/>
                <a:gd name="f477" fmla="+- f475 0 f473"/>
                <a:gd name="f478" fmla="+- f474 0 f473"/>
                <a:gd name="f479" fmla="*/ f476 1 f2"/>
                <a:gd name="f480" fmla="*/ f478 1 5890490"/>
                <a:gd name="f481" fmla="*/ f477 1 6578439"/>
                <a:gd name="f482" fmla="*/ 5890490 f478 1"/>
                <a:gd name="f483" fmla="*/ 5389037 f477 1"/>
                <a:gd name="f484" fmla="*/ 5855587 f477 1"/>
                <a:gd name="f485" fmla="*/ 5784593 f478 1"/>
                <a:gd name="f486" fmla="*/ 5962054 f477 1"/>
                <a:gd name="f487" fmla="*/ 5663414 f478 1"/>
                <a:gd name="f488" fmla="*/ 6082564 f477 1"/>
                <a:gd name="f489" fmla="*/ 5147099 f478 1"/>
                <a:gd name="f490" fmla="*/ 6547726 f477 1"/>
                <a:gd name="f491" fmla="*/ 5105015 f478 1"/>
                <a:gd name="f492" fmla="*/ 6578439 f477 1"/>
                <a:gd name="f493" fmla="*/ 4385601 f478 1"/>
                <a:gd name="f494" fmla="*/ 4507252 f478 1"/>
                <a:gd name="f495" fmla="*/ 6515968 f477 1"/>
                <a:gd name="f496" fmla="*/ 4909330 f478 1"/>
                <a:gd name="f497" fmla="*/ 6253453 f477 1"/>
                <a:gd name="f498" fmla="*/ 5411374 f478 1"/>
                <a:gd name="f499" fmla="*/ 5828544 f477 1"/>
                <a:gd name="f500" fmla="*/ 5533570 f478 1"/>
                <a:gd name="f501" fmla="*/ 5714534 f477 1"/>
                <a:gd name="f502" fmla="*/ 5657425 f478 1"/>
                <a:gd name="f503" fmla="*/ 5597650 f477 1"/>
                <a:gd name="f504" fmla="*/ 3336813 f478 1"/>
                <a:gd name="f505" fmla="*/ 499 f477 1"/>
                <a:gd name="f506" fmla="*/ 3513674 f478 1"/>
                <a:gd name="f507" fmla="*/ 1202 f477 1"/>
                <a:gd name="f508" fmla="*/ 3602743 f478 1"/>
                <a:gd name="f509" fmla="*/ 4827 f477 1"/>
                <a:gd name="f510" fmla="*/ 3647213 f478 1"/>
                <a:gd name="f511" fmla="*/ 6703 f477 1"/>
                <a:gd name="f512" fmla="*/ 3691684 f478 1"/>
                <a:gd name="f513" fmla="*/ 9453 f477 1"/>
                <a:gd name="f514" fmla="*/ 3868927 f478 1"/>
                <a:gd name="f515" fmla="*/ 27080 f477 1"/>
                <a:gd name="f516" fmla="*/ 5200872 f478 1"/>
                <a:gd name="f517" fmla="*/ 472240 f477 1"/>
                <a:gd name="f518" fmla="*/ 5772711 f478 1"/>
                <a:gd name="f519" fmla="*/ 866334 f477 1"/>
                <a:gd name="f520" fmla="*/ 972426 f477 1"/>
                <a:gd name="f521" fmla="*/ 1158576 f477 1"/>
                <a:gd name="f522" fmla="*/ 5676045 f478 1"/>
                <a:gd name="f523" fmla="*/ 986969 f477 1"/>
                <a:gd name="f524" fmla="*/ 5103776 f478 1"/>
                <a:gd name="f525" fmla="*/ 655879 f477 1"/>
                <a:gd name="f526" fmla="*/ 4482465 f478 1"/>
                <a:gd name="f527" fmla="*/ 440363 f477 1"/>
                <a:gd name="f528" fmla="*/ 4402444 f478 1"/>
                <a:gd name="f529" fmla="*/ 422111 f477 1"/>
                <a:gd name="f530" fmla="*/ 4322423 f478 1"/>
                <a:gd name="f531" fmla="*/ 404610 f477 1"/>
                <a:gd name="f532" fmla="*/ 4241892 f478 1"/>
                <a:gd name="f533" fmla="*/ 389858 f477 1"/>
                <a:gd name="f534" fmla="*/ 4201627 f478 1"/>
                <a:gd name="f535" fmla="*/ 382483 f477 1"/>
                <a:gd name="f536" fmla="*/ 4161234 f478 1"/>
                <a:gd name="f537" fmla="*/ 375857 f477 1"/>
                <a:gd name="f538" fmla="*/ 3999280 f478 1"/>
                <a:gd name="f539" fmla="*/ 353606 f477 1"/>
                <a:gd name="f540" fmla="*/ 3836817 f478 1"/>
                <a:gd name="f541" fmla="*/ 338480 f477 1"/>
                <a:gd name="f542" fmla="*/ 3673972 f478 1"/>
                <a:gd name="f543" fmla="*/ 330604 f477 1"/>
                <a:gd name="f544" fmla="*/ 3511126 f478 1"/>
                <a:gd name="f545" fmla="*/ 328978 f477 1"/>
                <a:gd name="f546" fmla="*/ 3183142 f478 1"/>
                <a:gd name="f547" fmla="*/ 342854 f477 1"/>
                <a:gd name="f548" fmla="*/ 2541444 f478 1"/>
                <a:gd name="f549" fmla="*/ 439988 f477 1"/>
                <a:gd name="f550" fmla="*/ 1933895 f478 1"/>
                <a:gd name="f551" fmla="*/ 650505 f477 1"/>
                <a:gd name="f552" fmla="*/ 1378079 f478 1"/>
                <a:gd name="f553" fmla="*/ 983905 f477 1"/>
                <a:gd name="f554" fmla="*/ 1312967 f478 1"/>
                <a:gd name="f555" fmla="*/ 1033660 f477 1"/>
                <a:gd name="f556" fmla="*/ 1248364 f478 1"/>
                <a:gd name="f557" fmla="*/ 1084413 f477 1"/>
                <a:gd name="f558" fmla="*/ 1185163 f478 1"/>
                <a:gd name="f559" fmla="*/ 1137168 f477 1"/>
                <a:gd name="f560" fmla="*/ 1122852 f478 1"/>
                <a:gd name="f561" fmla="*/ 1190922 f477 1"/>
                <a:gd name="f562" fmla="*/ 892092 f478 1"/>
                <a:gd name="f563" fmla="*/ 1421440 f477 1"/>
                <a:gd name="f564" fmla="*/ 707202 f478 1"/>
                <a:gd name="f565" fmla="*/ 1684212 f477 1"/>
                <a:gd name="f566" fmla="*/ 670121 f478 1"/>
                <a:gd name="f567" fmla="*/ 1756093 f477 1"/>
                <a:gd name="f568" fmla="*/ 637630 f478 1"/>
                <a:gd name="f569" fmla="*/ 1830724 f477 1"/>
                <a:gd name="f570" fmla="*/ 607685 f478 1"/>
                <a:gd name="f571" fmla="*/ 1907105 f477 1"/>
                <a:gd name="f572" fmla="*/ 580034 f478 1"/>
                <a:gd name="f573" fmla="*/ 1984986 f477 1"/>
                <a:gd name="f574" fmla="*/ 481919 f478 1"/>
                <a:gd name="f575" fmla="*/ 2304386 f477 1"/>
                <a:gd name="f576" fmla="*/ 433881 f478 1"/>
                <a:gd name="f577" fmla="*/ 2465399 f477 1"/>
                <a:gd name="f578" fmla="*/ 384442 f478 1"/>
                <a:gd name="f579" fmla="*/ 2626163 f477 1"/>
                <a:gd name="f580" fmla="*/ 166039 f478 1"/>
                <a:gd name="f581" fmla="*/ 3261338 f477 1"/>
                <a:gd name="f582" fmla="*/ 56202 f478 1"/>
                <a:gd name="f583" fmla="*/ 3910265 f477 1"/>
                <a:gd name="f584" fmla="*/ 93664 f478 1"/>
                <a:gd name="f585" fmla="*/ 4237292 f477 1"/>
                <a:gd name="f586" fmla="*/ 111758 f478 1"/>
                <a:gd name="f587" fmla="*/ 4317548 f477 1"/>
                <a:gd name="f588" fmla="*/ 133038 f478 1"/>
                <a:gd name="f589" fmla="*/ 4397054 f477 1"/>
                <a:gd name="f590" fmla="*/ 157757 f478 1"/>
                <a:gd name="f591" fmla="*/ 4475560 f477 1"/>
                <a:gd name="f592" fmla="*/ 185153 f478 1"/>
                <a:gd name="f593" fmla="*/ 4553066 f477 1"/>
                <a:gd name="f594" fmla="*/ 493642 f478 1"/>
                <a:gd name="f595" fmla="*/ 5132239 f477 1"/>
                <a:gd name="f596" fmla="*/ 914391 f478 1"/>
                <a:gd name="f597" fmla="*/ 5636528 f477 1"/>
                <a:gd name="f598" fmla="*/ 1402034 f478 1"/>
                <a:gd name="f599" fmla="*/ 6076188 f477 1"/>
                <a:gd name="f600" fmla="*/ 1664397 f478 1"/>
                <a:gd name="f601" fmla="*/ 6267079 f477 1"/>
                <a:gd name="f602" fmla="*/ 1938992 f478 1"/>
                <a:gd name="f603" fmla="*/ 6434343 f477 1"/>
                <a:gd name="f604" fmla="*/ 2225931 f478 1"/>
                <a:gd name="f605" fmla="*/ 6574322 f477 1"/>
                <a:gd name="f606" fmla="*/ 2236328 f478 1"/>
                <a:gd name="f607" fmla="*/ 1504665 f478 1"/>
                <a:gd name="f608" fmla="*/ 1456827 f478 1"/>
                <a:gd name="f609" fmla="*/ 6543476 f477 1"/>
                <a:gd name="f610" fmla="*/ 1188475 f478 1"/>
                <a:gd name="f611" fmla="*/ 6314083 f477 1"/>
                <a:gd name="f612" fmla="*/ 721728 f478 1"/>
                <a:gd name="f613" fmla="*/ 5798666 f477 1"/>
                <a:gd name="f614" fmla="*/ 344175 f478 1"/>
                <a:gd name="f615" fmla="*/ 5219495 f477 1"/>
                <a:gd name="f616" fmla="*/ 87293 f478 1"/>
                <a:gd name="f617" fmla="*/ 4583569 f477 1"/>
                <a:gd name="f618" fmla="*/ 65886 f478 1"/>
                <a:gd name="f619" fmla="*/ 4500813 f477 1"/>
                <a:gd name="f620" fmla="*/ 47409 f478 1"/>
                <a:gd name="f621" fmla="*/ 4417431 f477 1"/>
                <a:gd name="f622" fmla="*/ 39000 f478 1"/>
                <a:gd name="f623" fmla="*/ 4375677 f477 1"/>
                <a:gd name="f624" fmla="*/ 31610 f478 1"/>
                <a:gd name="f625" fmla="*/ 4333674 f477 1"/>
                <a:gd name="f626" fmla="*/ 18868 f478 1"/>
                <a:gd name="f627" fmla="*/ 4249417 f477 1"/>
                <a:gd name="f628" fmla="*/ 646 f478 1"/>
                <a:gd name="f629" fmla="*/ 130234 f478 1"/>
                <a:gd name="f630" fmla="*/ 3248337 f477 1"/>
                <a:gd name="f631" fmla="*/ 335383 f478 1"/>
                <a:gd name="f632" fmla="*/ 2611911 f477 1"/>
                <a:gd name="f633" fmla="*/ 487272 f478 1"/>
                <a:gd name="f634" fmla="*/ 1958609 f477 1"/>
                <a:gd name="f635" fmla="*/ 508550 f478 1"/>
                <a:gd name="f636" fmla="*/ 1876227 f477 1"/>
                <a:gd name="f637" fmla="*/ 531742 f478 1"/>
                <a:gd name="f638" fmla="*/ 1793721 f477 1"/>
                <a:gd name="f639" fmla="*/ 558245 f478 1"/>
                <a:gd name="f640" fmla="*/ 1711465 f477 1"/>
                <a:gd name="f641" fmla="*/ 590100 f478 1"/>
                <a:gd name="f642" fmla="*/ 1630332 f477 1"/>
                <a:gd name="f643" fmla="*/ 758680 f478 1"/>
                <a:gd name="f644" fmla="*/ 1322433 f477 1"/>
                <a:gd name="f645" fmla="*/ 976317 f478 1"/>
                <a:gd name="f646" fmla="*/ 1049286 f477 1"/>
                <a:gd name="f647" fmla="*/ 1035314 f478 1"/>
                <a:gd name="f648" fmla="*/ 985406 f477 1"/>
                <a:gd name="f649" fmla="*/ 1095329 f478 1"/>
                <a:gd name="f650" fmla="*/ 922526 f477 1"/>
                <a:gd name="f651" fmla="*/ 1157384 f478 1"/>
                <a:gd name="f652" fmla="*/ 861271 f477 1"/>
                <a:gd name="f653" fmla="*/ 1220841 f478 1"/>
                <a:gd name="f654" fmla="*/ 801017 f477 1"/>
                <a:gd name="f655" fmla="*/ 1286462 f478 1"/>
                <a:gd name="f656" fmla="*/ 742886 f477 1"/>
                <a:gd name="f657" fmla="*/ 1353233 f478 1"/>
                <a:gd name="f658" fmla="*/ 685632 f477 1"/>
                <a:gd name="f659" fmla="*/ 1369924 f478 1"/>
                <a:gd name="f660" fmla="*/ 671256 f477 1"/>
                <a:gd name="f661" fmla="*/ 1387380 f478 1"/>
                <a:gd name="f662" fmla="*/ 657755 f477 1"/>
                <a:gd name="f663" fmla="*/ 1422422 f478 1"/>
                <a:gd name="f664" fmla="*/ 630877 f477 1"/>
                <a:gd name="f665" fmla="*/ 1492759 f478 1"/>
                <a:gd name="f666" fmla="*/ 577248 f477 1"/>
                <a:gd name="f667" fmla="*/ 1528820 f478 1"/>
                <a:gd name="f668" fmla="*/ 551496 f477 1"/>
                <a:gd name="f669" fmla="*/ 1565390 f478 1"/>
                <a:gd name="f670" fmla="*/ 526370 f477 1"/>
                <a:gd name="f671" fmla="*/ 1639040 f478 1"/>
                <a:gd name="f672" fmla="*/ 476490 f477 1"/>
                <a:gd name="f673" fmla="*/ 1792075 f478 1"/>
                <a:gd name="f674" fmla="*/ 384859 f477 1"/>
                <a:gd name="f675" fmla="*/ 2455943 f478 1"/>
                <a:gd name="f676" fmla="*/ 117836 f477 1"/>
                <a:gd name="f677" fmla="*/ 3159952 f478 1"/>
                <a:gd name="f678" fmla="*/ 7203 f477 1"/>
                <a:gd name="f679" fmla="+- f479 0 f1"/>
                <a:gd name="f680" fmla="*/ f482 1 5890490"/>
                <a:gd name="f681" fmla="*/ f483 1 6578439"/>
                <a:gd name="f682" fmla="*/ f484 1 6578439"/>
                <a:gd name="f683" fmla="*/ f485 1 5890490"/>
                <a:gd name="f684" fmla="*/ f486 1 6578439"/>
                <a:gd name="f685" fmla="*/ f487 1 5890490"/>
                <a:gd name="f686" fmla="*/ f488 1 6578439"/>
                <a:gd name="f687" fmla="*/ f489 1 5890490"/>
                <a:gd name="f688" fmla="*/ f490 1 6578439"/>
                <a:gd name="f689" fmla="*/ f491 1 5890490"/>
                <a:gd name="f690" fmla="*/ f492 1 6578439"/>
                <a:gd name="f691" fmla="*/ f493 1 5890490"/>
                <a:gd name="f692" fmla="*/ f494 1 5890490"/>
                <a:gd name="f693" fmla="*/ f495 1 6578439"/>
                <a:gd name="f694" fmla="*/ f496 1 5890490"/>
                <a:gd name="f695" fmla="*/ f497 1 6578439"/>
                <a:gd name="f696" fmla="*/ f498 1 5890490"/>
                <a:gd name="f697" fmla="*/ f499 1 6578439"/>
                <a:gd name="f698" fmla="*/ f500 1 5890490"/>
                <a:gd name="f699" fmla="*/ f501 1 6578439"/>
                <a:gd name="f700" fmla="*/ f502 1 5890490"/>
                <a:gd name="f701" fmla="*/ f503 1 6578439"/>
                <a:gd name="f702" fmla="*/ f504 1 5890490"/>
                <a:gd name="f703" fmla="*/ f505 1 6578439"/>
                <a:gd name="f704" fmla="*/ f506 1 5890490"/>
                <a:gd name="f705" fmla="*/ f507 1 6578439"/>
                <a:gd name="f706" fmla="*/ f508 1 5890490"/>
                <a:gd name="f707" fmla="*/ f509 1 6578439"/>
                <a:gd name="f708" fmla="*/ f510 1 5890490"/>
                <a:gd name="f709" fmla="*/ f511 1 6578439"/>
                <a:gd name="f710" fmla="*/ f512 1 5890490"/>
                <a:gd name="f711" fmla="*/ f513 1 6578439"/>
                <a:gd name="f712" fmla="*/ f514 1 5890490"/>
                <a:gd name="f713" fmla="*/ f515 1 6578439"/>
                <a:gd name="f714" fmla="*/ f516 1 5890490"/>
                <a:gd name="f715" fmla="*/ f517 1 6578439"/>
                <a:gd name="f716" fmla="*/ f518 1 5890490"/>
                <a:gd name="f717" fmla="*/ f519 1 6578439"/>
                <a:gd name="f718" fmla="*/ f520 1 6578439"/>
                <a:gd name="f719" fmla="*/ f521 1 6578439"/>
                <a:gd name="f720" fmla="*/ f522 1 5890490"/>
                <a:gd name="f721" fmla="*/ f523 1 6578439"/>
                <a:gd name="f722" fmla="*/ f524 1 5890490"/>
                <a:gd name="f723" fmla="*/ f525 1 6578439"/>
                <a:gd name="f724" fmla="*/ f526 1 5890490"/>
                <a:gd name="f725" fmla="*/ f527 1 6578439"/>
                <a:gd name="f726" fmla="*/ f528 1 5890490"/>
                <a:gd name="f727" fmla="*/ f529 1 6578439"/>
                <a:gd name="f728" fmla="*/ f530 1 5890490"/>
                <a:gd name="f729" fmla="*/ f531 1 6578439"/>
                <a:gd name="f730" fmla="*/ f532 1 5890490"/>
                <a:gd name="f731" fmla="*/ f533 1 6578439"/>
                <a:gd name="f732" fmla="*/ f534 1 5890490"/>
                <a:gd name="f733" fmla="*/ f535 1 6578439"/>
                <a:gd name="f734" fmla="*/ f536 1 5890490"/>
                <a:gd name="f735" fmla="*/ f537 1 6578439"/>
                <a:gd name="f736" fmla="*/ f538 1 5890490"/>
                <a:gd name="f737" fmla="*/ f539 1 6578439"/>
                <a:gd name="f738" fmla="*/ f540 1 5890490"/>
                <a:gd name="f739" fmla="*/ f541 1 6578439"/>
                <a:gd name="f740" fmla="*/ f542 1 5890490"/>
                <a:gd name="f741" fmla="*/ f543 1 6578439"/>
                <a:gd name="f742" fmla="*/ f544 1 5890490"/>
                <a:gd name="f743" fmla="*/ f545 1 6578439"/>
                <a:gd name="f744" fmla="*/ f546 1 5890490"/>
                <a:gd name="f745" fmla="*/ f547 1 6578439"/>
                <a:gd name="f746" fmla="*/ f548 1 5890490"/>
                <a:gd name="f747" fmla="*/ f549 1 6578439"/>
                <a:gd name="f748" fmla="*/ f550 1 5890490"/>
                <a:gd name="f749" fmla="*/ f551 1 6578439"/>
                <a:gd name="f750" fmla="*/ f552 1 5890490"/>
                <a:gd name="f751" fmla="*/ f553 1 6578439"/>
                <a:gd name="f752" fmla="*/ f554 1 5890490"/>
                <a:gd name="f753" fmla="*/ f555 1 6578439"/>
                <a:gd name="f754" fmla="*/ f556 1 5890490"/>
                <a:gd name="f755" fmla="*/ f557 1 6578439"/>
                <a:gd name="f756" fmla="*/ f558 1 5890490"/>
                <a:gd name="f757" fmla="*/ f559 1 6578439"/>
                <a:gd name="f758" fmla="*/ f560 1 5890490"/>
                <a:gd name="f759" fmla="*/ f561 1 6578439"/>
                <a:gd name="f760" fmla="*/ f562 1 5890490"/>
                <a:gd name="f761" fmla="*/ f563 1 6578439"/>
                <a:gd name="f762" fmla="*/ f564 1 5890490"/>
                <a:gd name="f763" fmla="*/ f565 1 6578439"/>
                <a:gd name="f764" fmla="*/ f566 1 5890490"/>
                <a:gd name="f765" fmla="*/ f567 1 6578439"/>
                <a:gd name="f766" fmla="*/ f568 1 5890490"/>
                <a:gd name="f767" fmla="*/ f569 1 6578439"/>
                <a:gd name="f768" fmla="*/ f570 1 5890490"/>
                <a:gd name="f769" fmla="*/ f571 1 6578439"/>
                <a:gd name="f770" fmla="*/ f572 1 5890490"/>
                <a:gd name="f771" fmla="*/ f573 1 6578439"/>
                <a:gd name="f772" fmla="*/ f574 1 5890490"/>
                <a:gd name="f773" fmla="*/ f575 1 6578439"/>
                <a:gd name="f774" fmla="*/ f576 1 5890490"/>
                <a:gd name="f775" fmla="*/ f577 1 6578439"/>
                <a:gd name="f776" fmla="*/ f578 1 5890490"/>
                <a:gd name="f777" fmla="*/ f579 1 6578439"/>
                <a:gd name="f778" fmla="*/ f580 1 5890490"/>
                <a:gd name="f779" fmla="*/ f581 1 6578439"/>
                <a:gd name="f780" fmla="*/ f582 1 5890490"/>
                <a:gd name="f781" fmla="*/ f583 1 6578439"/>
                <a:gd name="f782" fmla="*/ f584 1 5890490"/>
                <a:gd name="f783" fmla="*/ f585 1 6578439"/>
                <a:gd name="f784" fmla="*/ f586 1 5890490"/>
                <a:gd name="f785" fmla="*/ f587 1 6578439"/>
                <a:gd name="f786" fmla="*/ f588 1 5890490"/>
                <a:gd name="f787" fmla="*/ f589 1 6578439"/>
                <a:gd name="f788" fmla="*/ f590 1 5890490"/>
                <a:gd name="f789" fmla="*/ f591 1 6578439"/>
                <a:gd name="f790" fmla="*/ f592 1 5890490"/>
                <a:gd name="f791" fmla="*/ f593 1 6578439"/>
                <a:gd name="f792" fmla="*/ f594 1 5890490"/>
                <a:gd name="f793" fmla="*/ f595 1 6578439"/>
                <a:gd name="f794" fmla="*/ f596 1 5890490"/>
                <a:gd name="f795" fmla="*/ f597 1 6578439"/>
                <a:gd name="f796" fmla="*/ f598 1 5890490"/>
                <a:gd name="f797" fmla="*/ f599 1 6578439"/>
                <a:gd name="f798" fmla="*/ f600 1 5890490"/>
                <a:gd name="f799" fmla="*/ f601 1 6578439"/>
                <a:gd name="f800" fmla="*/ f602 1 5890490"/>
                <a:gd name="f801" fmla="*/ f603 1 6578439"/>
                <a:gd name="f802" fmla="*/ f604 1 5890490"/>
                <a:gd name="f803" fmla="*/ f605 1 6578439"/>
                <a:gd name="f804" fmla="*/ f606 1 5890490"/>
                <a:gd name="f805" fmla="*/ f607 1 5890490"/>
                <a:gd name="f806" fmla="*/ f608 1 5890490"/>
                <a:gd name="f807" fmla="*/ f609 1 6578439"/>
                <a:gd name="f808" fmla="*/ f610 1 5890490"/>
                <a:gd name="f809" fmla="*/ f611 1 6578439"/>
                <a:gd name="f810" fmla="*/ f612 1 5890490"/>
                <a:gd name="f811" fmla="*/ f613 1 6578439"/>
                <a:gd name="f812" fmla="*/ f614 1 5890490"/>
                <a:gd name="f813" fmla="*/ f615 1 6578439"/>
                <a:gd name="f814" fmla="*/ f616 1 5890490"/>
                <a:gd name="f815" fmla="*/ f617 1 6578439"/>
                <a:gd name="f816" fmla="*/ f618 1 5890490"/>
                <a:gd name="f817" fmla="*/ f619 1 6578439"/>
                <a:gd name="f818" fmla="*/ f620 1 5890490"/>
                <a:gd name="f819" fmla="*/ f621 1 6578439"/>
                <a:gd name="f820" fmla="*/ f622 1 5890490"/>
                <a:gd name="f821" fmla="*/ f623 1 6578439"/>
                <a:gd name="f822" fmla="*/ f624 1 5890490"/>
                <a:gd name="f823" fmla="*/ f625 1 6578439"/>
                <a:gd name="f824" fmla="*/ f626 1 5890490"/>
                <a:gd name="f825" fmla="*/ f627 1 6578439"/>
                <a:gd name="f826" fmla="*/ f628 1 5890490"/>
                <a:gd name="f827" fmla="*/ f629 1 5890490"/>
                <a:gd name="f828" fmla="*/ f630 1 6578439"/>
                <a:gd name="f829" fmla="*/ f631 1 5890490"/>
                <a:gd name="f830" fmla="*/ f632 1 6578439"/>
                <a:gd name="f831" fmla="*/ f633 1 5890490"/>
                <a:gd name="f832" fmla="*/ f634 1 6578439"/>
                <a:gd name="f833" fmla="*/ f635 1 5890490"/>
                <a:gd name="f834" fmla="*/ f636 1 6578439"/>
                <a:gd name="f835" fmla="*/ f637 1 5890490"/>
                <a:gd name="f836" fmla="*/ f638 1 6578439"/>
                <a:gd name="f837" fmla="*/ f639 1 5890490"/>
                <a:gd name="f838" fmla="*/ f640 1 6578439"/>
                <a:gd name="f839" fmla="*/ f641 1 5890490"/>
                <a:gd name="f840" fmla="*/ f642 1 6578439"/>
                <a:gd name="f841" fmla="*/ f643 1 5890490"/>
                <a:gd name="f842" fmla="*/ f644 1 6578439"/>
                <a:gd name="f843" fmla="*/ f645 1 5890490"/>
                <a:gd name="f844" fmla="*/ f646 1 6578439"/>
                <a:gd name="f845" fmla="*/ f647 1 5890490"/>
                <a:gd name="f846" fmla="*/ f648 1 6578439"/>
                <a:gd name="f847" fmla="*/ f649 1 5890490"/>
                <a:gd name="f848" fmla="*/ f650 1 6578439"/>
                <a:gd name="f849" fmla="*/ f651 1 5890490"/>
                <a:gd name="f850" fmla="*/ f652 1 6578439"/>
                <a:gd name="f851" fmla="*/ f653 1 5890490"/>
                <a:gd name="f852" fmla="*/ f654 1 6578439"/>
                <a:gd name="f853" fmla="*/ f655 1 5890490"/>
                <a:gd name="f854" fmla="*/ f656 1 6578439"/>
                <a:gd name="f855" fmla="*/ f657 1 5890490"/>
                <a:gd name="f856" fmla="*/ f658 1 6578439"/>
                <a:gd name="f857" fmla="*/ f659 1 5890490"/>
                <a:gd name="f858" fmla="*/ f660 1 6578439"/>
                <a:gd name="f859" fmla="*/ f661 1 5890490"/>
                <a:gd name="f860" fmla="*/ f662 1 6578439"/>
                <a:gd name="f861" fmla="*/ f663 1 5890490"/>
                <a:gd name="f862" fmla="*/ f664 1 6578439"/>
                <a:gd name="f863" fmla="*/ f665 1 5890490"/>
                <a:gd name="f864" fmla="*/ f666 1 6578439"/>
                <a:gd name="f865" fmla="*/ f667 1 5890490"/>
                <a:gd name="f866" fmla="*/ f668 1 6578439"/>
                <a:gd name="f867" fmla="*/ f669 1 5890490"/>
                <a:gd name="f868" fmla="*/ f670 1 6578439"/>
                <a:gd name="f869" fmla="*/ f671 1 5890490"/>
                <a:gd name="f870" fmla="*/ f672 1 6578439"/>
                <a:gd name="f871" fmla="*/ f673 1 5890490"/>
                <a:gd name="f872" fmla="*/ f674 1 6578439"/>
                <a:gd name="f873" fmla="*/ f675 1 5890490"/>
                <a:gd name="f874" fmla="*/ f676 1 6578439"/>
                <a:gd name="f875" fmla="*/ f677 1 5890490"/>
                <a:gd name="f876" fmla="*/ f678 1 6578439"/>
                <a:gd name="f877" fmla="*/ f473 1 f480"/>
                <a:gd name="f878" fmla="*/ f474 1 f480"/>
                <a:gd name="f879" fmla="*/ f473 1 f481"/>
                <a:gd name="f880" fmla="*/ f475 1 f481"/>
                <a:gd name="f881" fmla="*/ f680 1 f480"/>
                <a:gd name="f882" fmla="*/ f681 1 f481"/>
                <a:gd name="f883" fmla="*/ f682 1 f481"/>
                <a:gd name="f884" fmla="*/ f683 1 f480"/>
                <a:gd name="f885" fmla="*/ f684 1 f481"/>
                <a:gd name="f886" fmla="*/ f685 1 f480"/>
                <a:gd name="f887" fmla="*/ f686 1 f481"/>
                <a:gd name="f888" fmla="*/ f687 1 f480"/>
                <a:gd name="f889" fmla="*/ f688 1 f481"/>
                <a:gd name="f890" fmla="*/ f689 1 f480"/>
                <a:gd name="f891" fmla="*/ f690 1 f481"/>
                <a:gd name="f892" fmla="*/ f691 1 f480"/>
                <a:gd name="f893" fmla="*/ f692 1 f480"/>
                <a:gd name="f894" fmla="*/ f693 1 f481"/>
                <a:gd name="f895" fmla="*/ f694 1 f480"/>
                <a:gd name="f896" fmla="*/ f695 1 f481"/>
                <a:gd name="f897" fmla="*/ f696 1 f480"/>
                <a:gd name="f898" fmla="*/ f697 1 f481"/>
                <a:gd name="f899" fmla="*/ f698 1 f480"/>
                <a:gd name="f900" fmla="*/ f699 1 f481"/>
                <a:gd name="f901" fmla="*/ f700 1 f480"/>
                <a:gd name="f902" fmla="*/ f701 1 f481"/>
                <a:gd name="f903" fmla="*/ f702 1 f480"/>
                <a:gd name="f904" fmla="*/ f703 1 f481"/>
                <a:gd name="f905" fmla="*/ f704 1 f480"/>
                <a:gd name="f906" fmla="*/ f705 1 f481"/>
                <a:gd name="f907" fmla="*/ f706 1 f480"/>
                <a:gd name="f908" fmla="*/ f707 1 f481"/>
                <a:gd name="f909" fmla="*/ f708 1 f480"/>
                <a:gd name="f910" fmla="*/ f709 1 f481"/>
                <a:gd name="f911" fmla="*/ f710 1 f480"/>
                <a:gd name="f912" fmla="*/ f711 1 f481"/>
                <a:gd name="f913" fmla="*/ f712 1 f480"/>
                <a:gd name="f914" fmla="*/ f713 1 f481"/>
                <a:gd name="f915" fmla="*/ f714 1 f480"/>
                <a:gd name="f916" fmla="*/ f715 1 f481"/>
                <a:gd name="f917" fmla="*/ f716 1 f480"/>
                <a:gd name="f918" fmla="*/ f717 1 f481"/>
                <a:gd name="f919" fmla="*/ f718 1 f481"/>
                <a:gd name="f920" fmla="*/ f719 1 f481"/>
                <a:gd name="f921" fmla="*/ f720 1 f480"/>
                <a:gd name="f922" fmla="*/ f721 1 f481"/>
                <a:gd name="f923" fmla="*/ f722 1 f480"/>
                <a:gd name="f924" fmla="*/ f723 1 f481"/>
                <a:gd name="f925" fmla="*/ f724 1 f480"/>
                <a:gd name="f926" fmla="*/ f725 1 f481"/>
                <a:gd name="f927" fmla="*/ f726 1 f480"/>
                <a:gd name="f928" fmla="*/ f727 1 f481"/>
                <a:gd name="f929" fmla="*/ f728 1 f480"/>
                <a:gd name="f930" fmla="*/ f729 1 f481"/>
                <a:gd name="f931" fmla="*/ f730 1 f480"/>
                <a:gd name="f932" fmla="*/ f731 1 f481"/>
                <a:gd name="f933" fmla="*/ f732 1 f480"/>
                <a:gd name="f934" fmla="*/ f733 1 f481"/>
                <a:gd name="f935" fmla="*/ f734 1 f480"/>
                <a:gd name="f936" fmla="*/ f735 1 f481"/>
                <a:gd name="f937" fmla="*/ f736 1 f480"/>
                <a:gd name="f938" fmla="*/ f737 1 f481"/>
                <a:gd name="f939" fmla="*/ f738 1 f480"/>
                <a:gd name="f940" fmla="*/ f739 1 f481"/>
                <a:gd name="f941" fmla="*/ f740 1 f480"/>
                <a:gd name="f942" fmla="*/ f741 1 f481"/>
                <a:gd name="f943" fmla="*/ f742 1 f480"/>
                <a:gd name="f944" fmla="*/ f743 1 f481"/>
                <a:gd name="f945" fmla="*/ f744 1 f480"/>
                <a:gd name="f946" fmla="*/ f745 1 f481"/>
                <a:gd name="f947" fmla="*/ f746 1 f480"/>
                <a:gd name="f948" fmla="*/ f747 1 f481"/>
                <a:gd name="f949" fmla="*/ f748 1 f480"/>
                <a:gd name="f950" fmla="*/ f749 1 f481"/>
                <a:gd name="f951" fmla="*/ f750 1 f480"/>
                <a:gd name="f952" fmla="*/ f751 1 f481"/>
                <a:gd name="f953" fmla="*/ f752 1 f480"/>
                <a:gd name="f954" fmla="*/ f753 1 f481"/>
                <a:gd name="f955" fmla="*/ f754 1 f480"/>
                <a:gd name="f956" fmla="*/ f755 1 f481"/>
                <a:gd name="f957" fmla="*/ f756 1 f480"/>
                <a:gd name="f958" fmla="*/ f757 1 f481"/>
                <a:gd name="f959" fmla="*/ f758 1 f480"/>
                <a:gd name="f960" fmla="*/ f759 1 f481"/>
                <a:gd name="f961" fmla="*/ f760 1 f480"/>
                <a:gd name="f962" fmla="*/ f761 1 f481"/>
                <a:gd name="f963" fmla="*/ f762 1 f480"/>
                <a:gd name="f964" fmla="*/ f763 1 f481"/>
                <a:gd name="f965" fmla="*/ f764 1 f480"/>
                <a:gd name="f966" fmla="*/ f765 1 f481"/>
                <a:gd name="f967" fmla="*/ f766 1 f480"/>
                <a:gd name="f968" fmla="*/ f767 1 f481"/>
                <a:gd name="f969" fmla="*/ f768 1 f480"/>
                <a:gd name="f970" fmla="*/ f769 1 f481"/>
                <a:gd name="f971" fmla="*/ f770 1 f480"/>
                <a:gd name="f972" fmla="*/ f771 1 f481"/>
                <a:gd name="f973" fmla="*/ f772 1 f480"/>
                <a:gd name="f974" fmla="*/ f773 1 f481"/>
                <a:gd name="f975" fmla="*/ f774 1 f480"/>
                <a:gd name="f976" fmla="*/ f775 1 f481"/>
                <a:gd name="f977" fmla="*/ f776 1 f480"/>
                <a:gd name="f978" fmla="*/ f777 1 f481"/>
                <a:gd name="f979" fmla="*/ f778 1 f480"/>
                <a:gd name="f980" fmla="*/ f779 1 f481"/>
                <a:gd name="f981" fmla="*/ f780 1 f480"/>
                <a:gd name="f982" fmla="*/ f781 1 f481"/>
                <a:gd name="f983" fmla="*/ f782 1 f480"/>
                <a:gd name="f984" fmla="*/ f783 1 f481"/>
                <a:gd name="f985" fmla="*/ f784 1 f480"/>
                <a:gd name="f986" fmla="*/ f785 1 f481"/>
                <a:gd name="f987" fmla="*/ f786 1 f480"/>
                <a:gd name="f988" fmla="*/ f787 1 f481"/>
                <a:gd name="f989" fmla="*/ f788 1 f480"/>
                <a:gd name="f990" fmla="*/ f789 1 f481"/>
                <a:gd name="f991" fmla="*/ f790 1 f480"/>
                <a:gd name="f992" fmla="*/ f791 1 f481"/>
                <a:gd name="f993" fmla="*/ f792 1 f480"/>
                <a:gd name="f994" fmla="*/ f793 1 f481"/>
                <a:gd name="f995" fmla="*/ f794 1 f480"/>
                <a:gd name="f996" fmla="*/ f795 1 f481"/>
                <a:gd name="f997" fmla="*/ f796 1 f480"/>
                <a:gd name="f998" fmla="*/ f797 1 f481"/>
                <a:gd name="f999" fmla="*/ f798 1 f480"/>
                <a:gd name="f1000" fmla="*/ f799 1 f481"/>
                <a:gd name="f1001" fmla="*/ f800 1 f480"/>
                <a:gd name="f1002" fmla="*/ f801 1 f481"/>
                <a:gd name="f1003" fmla="*/ f802 1 f480"/>
                <a:gd name="f1004" fmla="*/ f803 1 f481"/>
                <a:gd name="f1005" fmla="*/ f804 1 f480"/>
                <a:gd name="f1006" fmla="*/ f805 1 f480"/>
                <a:gd name="f1007" fmla="*/ f806 1 f480"/>
                <a:gd name="f1008" fmla="*/ f807 1 f481"/>
                <a:gd name="f1009" fmla="*/ f808 1 f480"/>
                <a:gd name="f1010" fmla="*/ f809 1 f481"/>
                <a:gd name="f1011" fmla="*/ f810 1 f480"/>
                <a:gd name="f1012" fmla="*/ f811 1 f481"/>
                <a:gd name="f1013" fmla="*/ f812 1 f480"/>
                <a:gd name="f1014" fmla="*/ f813 1 f481"/>
                <a:gd name="f1015" fmla="*/ f814 1 f480"/>
                <a:gd name="f1016" fmla="*/ f815 1 f481"/>
                <a:gd name="f1017" fmla="*/ f816 1 f480"/>
                <a:gd name="f1018" fmla="*/ f817 1 f481"/>
                <a:gd name="f1019" fmla="*/ f818 1 f480"/>
                <a:gd name="f1020" fmla="*/ f819 1 f481"/>
                <a:gd name="f1021" fmla="*/ f820 1 f480"/>
                <a:gd name="f1022" fmla="*/ f821 1 f481"/>
                <a:gd name="f1023" fmla="*/ f822 1 f480"/>
                <a:gd name="f1024" fmla="*/ f823 1 f481"/>
                <a:gd name="f1025" fmla="*/ f824 1 f480"/>
                <a:gd name="f1026" fmla="*/ f825 1 f481"/>
                <a:gd name="f1027" fmla="*/ f826 1 f480"/>
                <a:gd name="f1028" fmla="*/ f827 1 f480"/>
                <a:gd name="f1029" fmla="*/ f828 1 f481"/>
                <a:gd name="f1030" fmla="*/ f829 1 f480"/>
                <a:gd name="f1031" fmla="*/ f830 1 f481"/>
                <a:gd name="f1032" fmla="*/ f831 1 f480"/>
                <a:gd name="f1033" fmla="*/ f832 1 f481"/>
                <a:gd name="f1034" fmla="*/ f833 1 f480"/>
                <a:gd name="f1035" fmla="*/ f834 1 f481"/>
                <a:gd name="f1036" fmla="*/ f835 1 f480"/>
                <a:gd name="f1037" fmla="*/ f836 1 f481"/>
                <a:gd name="f1038" fmla="*/ f837 1 f480"/>
                <a:gd name="f1039" fmla="*/ f838 1 f481"/>
                <a:gd name="f1040" fmla="*/ f839 1 f480"/>
                <a:gd name="f1041" fmla="*/ f840 1 f481"/>
                <a:gd name="f1042" fmla="*/ f841 1 f480"/>
                <a:gd name="f1043" fmla="*/ f842 1 f481"/>
                <a:gd name="f1044" fmla="*/ f843 1 f480"/>
                <a:gd name="f1045" fmla="*/ f844 1 f481"/>
                <a:gd name="f1046" fmla="*/ f845 1 f480"/>
                <a:gd name="f1047" fmla="*/ f846 1 f481"/>
                <a:gd name="f1048" fmla="*/ f847 1 f480"/>
                <a:gd name="f1049" fmla="*/ f848 1 f481"/>
                <a:gd name="f1050" fmla="*/ f849 1 f480"/>
                <a:gd name="f1051" fmla="*/ f850 1 f481"/>
                <a:gd name="f1052" fmla="*/ f851 1 f480"/>
                <a:gd name="f1053" fmla="*/ f852 1 f481"/>
                <a:gd name="f1054" fmla="*/ f853 1 f480"/>
                <a:gd name="f1055" fmla="*/ f854 1 f481"/>
                <a:gd name="f1056" fmla="*/ f855 1 f480"/>
                <a:gd name="f1057" fmla="*/ f856 1 f481"/>
                <a:gd name="f1058" fmla="*/ f857 1 f480"/>
                <a:gd name="f1059" fmla="*/ f858 1 f481"/>
                <a:gd name="f1060" fmla="*/ f859 1 f480"/>
                <a:gd name="f1061" fmla="*/ f860 1 f481"/>
                <a:gd name="f1062" fmla="*/ f861 1 f480"/>
                <a:gd name="f1063" fmla="*/ f862 1 f481"/>
                <a:gd name="f1064" fmla="*/ f863 1 f480"/>
                <a:gd name="f1065" fmla="*/ f864 1 f481"/>
                <a:gd name="f1066" fmla="*/ f865 1 f480"/>
                <a:gd name="f1067" fmla="*/ f866 1 f481"/>
                <a:gd name="f1068" fmla="*/ f867 1 f480"/>
                <a:gd name="f1069" fmla="*/ f868 1 f481"/>
                <a:gd name="f1070" fmla="*/ f869 1 f480"/>
                <a:gd name="f1071" fmla="*/ f870 1 f481"/>
                <a:gd name="f1072" fmla="*/ f871 1 f480"/>
                <a:gd name="f1073" fmla="*/ f872 1 f481"/>
                <a:gd name="f1074" fmla="*/ f873 1 f480"/>
                <a:gd name="f1075" fmla="*/ f874 1 f481"/>
                <a:gd name="f1076" fmla="*/ f875 1 f480"/>
                <a:gd name="f1077" fmla="*/ f876 1 f481"/>
                <a:gd name="f1078" fmla="*/ f877 f471 1"/>
                <a:gd name="f1079" fmla="*/ f878 f471 1"/>
                <a:gd name="f1080" fmla="*/ f880 f472 1"/>
                <a:gd name="f1081" fmla="*/ f879 f472 1"/>
                <a:gd name="f1082" fmla="*/ f881 f471 1"/>
                <a:gd name="f1083" fmla="*/ f882 f472 1"/>
                <a:gd name="f1084" fmla="*/ f883 f472 1"/>
                <a:gd name="f1085" fmla="*/ f884 f471 1"/>
                <a:gd name="f1086" fmla="*/ f885 f472 1"/>
                <a:gd name="f1087" fmla="*/ f886 f471 1"/>
                <a:gd name="f1088" fmla="*/ f887 f472 1"/>
                <a:gd name="f1089" fmla="*/ f888 f471 1"/>
                <a:gd name="f1090" fmla="*/ f889 f472 1"/>
                <a:gd name="f1091" fmla="*/ f890 f471 1"/>
                <a:gd name="f1092" fmla="*/ f891 f472 1"/>
                <a:gd name="f1093" fmla="*/ f892 f471 1"/>
                <a:gd name="f1094" fmla="*/ f893 f471 1"/>
                <a:gd name="f1095" fmla="*/ f894 f472 1"/>
                <a:gd name="f1096" fmla="*/ f895 f471 1"/>
                <a:gd name="f1097" fmla="*/ f896 f472 1"/>
                <a:gd name="f1098" fmla="*/ f897 f471 1"/>
                <a:gd name="f1099" fmla="*/ f898 f472 1"/>
                <a:gd name="f1100" fmla="*/ f899 f471 1"/>
                <a:gd name="f1101" fmla="*/ f900 f472 1"/>
                <a:gd name="f1102" fmla="*/ f901 f471 1"/>
                <a:gd name="f1103" fmla="*/ f902 f472 1"/>
                <a:gd name="f1104" fmla="*/ f903 f471 1"/>
                <a:gd name="f1105" fmla="*/ f904 f472 1"/>
                <a:gd name="f1106" fmla="*/ f905 f471 1"/>
                <a:gd name="f1107" fmla="*/ f906 f472 1"/>
                <a:gd name="f1108" fmla="*/ f907 f471 1"/>
                <a:gd name="f1109" fmla="*/ f908 f472 1"/>
                <a:gd name="f1110" fmla="*/ f909 f471 1"/>
                <a:gd name="f1111" fmla="*/ f910 f472 1"/>
                <a:gd name="f1112" fmla="*/ f911 f471 1"/>
                <a:gd name="f1113" fmla="*/ f912 f472 1"/>
                <a:gd name="f1114" fmla="*/ f913 f471 1"/>
                <a:gd name="f1115" fmla="*/ f914 f472 1"/>
                <a:gd name="f1116" fmla="*/ f915 f471 1"/>
                <a:gd name="f1117" fmla="*/ f916 f472 1"/>
                <a:gd name="f1118" fmla="*/ f917 f471 1"/>
                <a:gd name="f1119" fmla="*/ f918 f472 1"/>
                <a:gd name="f1120" fmla="*/ f919 f472 1"/>
                <a:gd name="f1121" fmla="*/ f920 f472 1"/>
                <a:gd name="f1122" fmla="*/ f921 f471 1"/>
                <a:gd name="f1123" fmla="*/ f922 f472 1"/>
                <a:gd name="f1124" fmla="*/ f923 f471 1"/>
                <a:gd name="f1125" fmla="*/ f924 f472 1"/>
                <a:gd name="f1126" fmla="*/ f925 f471 1"/>
                <a:gd name="f1127" fmla="*/ f926 f472 1"/>
                <a:gd name="f1128" fmla="*/ f927 f471 1"/>
                <a:gd name="f1129" fmla="*/ f928 f472 1"/>
                <a:gd name="f1130" fmla="*/ f929 f471 1"/>
                <a:gd name="f1131" fmla="*/ f930 f472 1"/>
                <a:gd name="f1132" fmla="*/ f931 f471 1"/>
                <a:gd name="f1133" fmla="*/ f932 f472 1"/>
                <a:gd name="f1134" fmla="*/ f933 f471 1"/>
                <a:gd name="f1135" fmla="*/ f934 f472 1"/>
                <a:gd name="f1136" fmla="*/ f935 f471 1"/>
                <a:gd name="f1137" fmla="*/ f936 f472 1"/>
                <a:gd name="f1138" fmla="*/ f937 f471 1"/>
                <a:gd name="f1139" fmla="*/ f938 f472 1"/>
                <a:gd name="f1140" fmla="*/ f939 f471 1"/>
                <a:gd name="f1141" fmla="*/ f940 f472 1"/>
                <a:gd name="f1142" fmla="*/ f941 f471 1"/>
                <a:gd name="f1143" fmla="*/ f942 f472 1"/>
                <a:gd name="f1144" fmla="*/ f943 f471 1"/>
                <a:gd name="f1145" fmla="*/ f944 f472 1"/>
                <a:gd name="f1146" fmla="*/ f945 f471 1"/>
                <a:gd name="f1147" fmla="*/ f946 f472 1"/>
                <a:gd name="f1148" fmla="*/ f947 f471 1"/>
                <a:gd name="f1149" fmla="*/ f948 f472 1"/>
                <a:gd name="f1150" fmla="*/ f949 f471 1"/>
                <a:gd name="f1151" fmla="*/ f950 f472 1"/>
                <a:gd name="f1152" fmla="*/ f951 f471 1"/>
                <a:gd name="f1153" fmla="*/ f952 f472 1"/>
                <a:gd name="f1154" fmla="*/ f953 f471 1"/>
                <a:gd name="f1155" fmla="*/ f954 f472 1"/>
                <a:gd name="f1156" fmla="*/ f955 f471 1"/>
                <a:gd name="f1157" fmla="*/ f956 f472 1"/>
                <a:gd name="f1158" fmla="*/ f957 f471 1"/>
                <a:gd name="f1159" fmla="*/ f958 f472 1"/>
                <a:gd name="f1160" fmla="*/ f959 f471 1"/>
                <a:gd name="f1161" fmla="*/ f960 f472 1"/>
                <a:gd name="f1162" fmla="*/ f961 f471 1"/>
                <a:gd name="f1163" fmla="*/ f962 f472 1"/>
                <a:gd name="f1164" fmla="*/ f963 f471 1"/>
                <a:gd name="f1165" fmla="*/ f964 f472 1"/>
                <a:gd name="f1166" fmla="*/ f965 f471 1"/>
                <a:gd name="f1167" fmla="*/ f966 f472 1"/>
                <a:gd name="f1168" fmla="*/ f967 f471 1"/>
                <a:gd name="f1169" fmla="*/ f968 f472 1"/>
                <a:gd name="f1170" fmla="*/ f969 f471 1"/>
                <a:gd name="f1171" fmla="*/ f970 f472 1"/>
                <a:gd name="f1172" fmla="*/ f971 f471 1"/>
                <a:gd name="f1173" fmla="*/ f972 f472 1"/>
                <a:gd name="f1174" fmla="*/ f973 f471 1"/>
                <a:gd name="f1175" fmla="*/ f974 f472 1"/>
                <a:gd name="f1176" fmla="*/ f975 f471 1"/>
                <a:gd name="f1177" fmla="*/ f976 f472 1"/>
                <a:gd name="f1178" fmla="*/ f977 f471 1"/>
                <a:gd name="f1179" fmla="*/ f978 f472 1"/>
                <a:gd name="f1180" fmla="*/ f979 f471 1"/>
                <a:gd name="f1181" fmla="*/ f980 f472 1"/>
                <a:gd name="f1182" fmla="*/ f981 f471 1"/>
                <a:gd name="f1183" fmla="*/ f982 f472 1"/>
                <a:gd name="f1184" fmla="*/ f983 f471 1"/>
                <a:gd name="f1185" fmla="*/ f984 f472 1"/>
                <a:gd name="f1186" fmla="*/ f985 f471 1"/>
                <a:gd name="f1187" fmla="*/ f986 f472 1"/>
                <a:gd name="f1188" fmla="*/ f987 f471 1"/>
                <a:gd name="f1189" fmla="*/ f988 f472 1"/>
                <a:gd name="f1190" fmla="*/ f989 f471 1"/>
                <a:gd name="f1191" fmla="*/ f990 f472 1"/>
                <a:gd name="f1192" fmla="*/ f991 f471 1"/>
                <a:gd name="f1193" fmla="*/ f992 f472 1"/>
                <a:gd name="f1194" fmla="*/ f993 f471 1"/>
                <a:gd name="f1195" fmla="*/ f994 f472 1"/>
                <a:gd name="f1196" fmla="*/ f995 f471 1"/>
                <a:gd name="f1197" fmla="*/ f996 f472 1"/>
                <a:gd name="f1198" fmla="*/ f997 f471 1"/>
                <a:gd name="f1199" fmla="*/ f998 f472 1"/>
                <a:gd name="f1200" fmla="*/ f999 f471 1"/>
                <a:gd name="f1201" fmla="*/ f1000 f472 1"/>
                <a:gd name="f1202" fmla="*/ f1001 f471 1"/>
                <a:gd name="f1203" fmla="*/ f1002 f472 1"/>
                <a:gd name="f1204" fmla="*/ f1003 f471 1"/>
                <a:gd name="f1205" fmla="*/ f1004 f472 1"/>
                <a:gd name="f1206" fmla="*/ f1005 f471 1"/>
                <a:gd name="f1207" fmla="*/ f1006 f471 1"/>
                <a:gd name="f1208" fmla="*/ f1007 f471 1"/>
                <a:gd name="f1209" fmla="*/ f1008 f472 1"/>
                <a:gd name="f1210" fmla="*/ f1009 f471 1"/>
                <a:gd name="f1211" fmla="*/ f1010 f472 1"/>
                <a:gd name="f1212" fmla="*/ f1011 f471 1"/>
                <a:gd name="f1213" fmla="*/ f1012 f472 1"/>
                <a:gd name="f1214" fmla="*/ f1013 f471 1"/>
                <a:gd name="f1215" fmla="*/ f1014 f472 1"/>
                <a:gd name="f1216" fmla="*/ f1015 f471 1"/>
                <a:gd name="f1217" fmla="*/ f1016 f472 1"/>
                <a:gd name="f1218" fmla="*/ f1017 f471 1"/>
                <a:gd name="f1219" fmla="*/ f1018 f472 1"/>
                <a:gd name="f1220" fmla="*/ f1019 f471 1"/>
                <a:gd name="f1221" fmla="*/ f1020 f472 1"/>
                <a:gd name="f1222" fmla="*/ f1021 f471 1"/>
                <a:gd name="f1223" fmla="*/ f1022 f472 1"/>
                <a:gd name="f1224" fmla="*/ f1023 f471 1"/>
                <a:gd name="f1225" fmla="*/ f1024 f472 1"/>
                <a:gd name="f1226" fmla="*/ f1025 f471 1"/>
                <a:gd name="f1227" fmla="*/ f1026 f472 1"/>
                <a:gd name="f1228" fmla="*/ f1027 f471 1"/>
                <a:gd name="f1229" fmla="*/ f1028 f471 1"/>
                <a:gd name="f1230" fmla="*/ f1029 f472 1"/>
                <a:gd name="f1231" fmla="*/ f1030 f471 1"/>
                <a:gd name="f1232" fmla="*/ f1031 f472 1"/>
                <a:gd name="f1233" fmla="*/ f1032 f471 1"/>
                <a:gd name="f1234" fmla="*/ f1033 f472 1"/>
                <a:gd name="f1235" fmla="*/ f1034 f471 1"/>
                <a:gd name="f1236" fmla="*/ f1035 f472 1"/>
                <a:gd name="f1237" fmla="*/ f1036 f471 1"/>
                <a:gd name="f1238" fmla="*/ f1037 f472 1"/>
                <a:gd name="f1239" fmla="*/ f1038 f471 1"/>
                <a:gd name="f1240" fmla="*/ f1039 f472 1"/>
                <a:gd name="f1241" fmla="*/ f1040 f471 1"/>
                <a:gd name="f1242" fmla="*/ f1041 f472 1"/>
                <a:gd name="f1243" fmla="*/ f1042 f471 1"/>
                <a:gd name="f1244" fmla="*/ f1043 f472 1"/>
                <a:gd name="f1245" fmla="*/ f1044 f471 1"/>
                <a:gd name="f1246" fmla="*/ f1045 f472 1"/>
                <a:gd name="f1247" fmla="*/ f1046 f471 1"/>
                <a:gd name="f1248" fmla="*/ f1047 f472 1"/>
                <a:gd name="f1249" fmla="*/ f1048 f471 1"/>
                <a:gd name="f1250" fmla="*/ f1049 f472 1"/>
                <a:gd name="f1251" fmla="*/ f1050 f471 1"/>
                <a:gd name="f1252" fmla="*/ f1051 f472 1"/>
                <a:gd name="f1253" fmla="*/ f1052 f471 1"/>
                <a:gd name="f1254" fmla="*/ f1053 f472 1"/>
                <a:gd name="f1255" fmla="*/ f1054 f471 1"/>
                <a:gd name="f1256" fmla="*/ f1055 f472 1"/>
                <a:gd name="f1257" fmla="*/ f1056 f471 1"/>
                <a:gd name="f1258" fmla="*/ f1057 f472 1"/>
                <a:gd name="f1259" fmla="*/ f1058 f471 1"/>
                <a:gd name="f1260" fmla="*/ f1059 f472 1"/>
                <a:gd name="f1261" fmla="*/ f1060 f471 1"/>
                <a:gd name="f1262" fmla="*/ f1061 f472 1"/>
                <a:gd name="f1263" fmla="*/ f1062 f471 1"/>
                <a:gd name="f1264" fmla="*/ f1063 f472 1"/>
                <a:gd name="f1265" fmla="*/ f1064 f471 1"/>
                <a:gd name="f1266" fmla="*/ f1065 f472 1"/>
                <a:gd name="f1267" fmla="*/ f1066 f471 1"/>
                <a:gd name="f1268" fmla="*/ f1067 f472 1"/>
                <a:gd name="f1269" fmla="*/ f1068 f471 1"/>
                <a:gd name="f1270" fmla="*/ f1069 f472 1"/>
                <a:gd name="f1271" fmla="*/ f1070 f471 1"/>
                <a:gd name="f1272" fmla="*/ f1071 f472 1"/>
                <a:gd name="f1273" fmla="*/ f1072 f471 1"/>
                <a:gd name="f1274" fmla="*/ f1073 f472 1"/>
                <a:gd name="f1275" fmla="*/ f1074 f471 1"/>
                <a:gd name="f1276" fmla="*/ f1075 f472 1"/>
                <a:gd name="f1277" fmla="*/ f1076 f471 1"/>
                <a:gd name="f1278" fmla="*/ f1077 f472 1"/>
              </a:gdLst>
              <a:ahLst/>
              <a:cxnLst>
                <a:cxn ang="3cd4">
                  <a:pos x="hc" y="t"/>
                </a:cxn>
                <a:cxn ang="0">
                  <a:pos x="r" y="vc"/>
                </a:cxn>
                <a:cxn ang="cd4">
                  <a:pos x="hc" y="b"/>
                </a:cxn>
                <a:cxn ang="cd2">
                  <a:pos x="l" y="vc"/>
                </a:cxn>
                <a:cxn ang="f679">
                  <a:pos x="f1082" y="f1083"/>
                </a:cxn>
                <a:cxn ang="f679">
                  <a:pos x="f1082" y="f1084"/>
                </a:cxn>
                <a:cxn ang="f679">
                  <a:pos x="f1085" y="f1086"/>
                </a:cxn>
                <a:cxn ang="f679">
                  <a:pos x="f1087" y="f1088"/>
                </a:cxn>
                <a:cxn ang="f679">
                  <a:pos x="f1089" y="f1090"/>
                </a:cxn>
                <a:cxn ang="f679">
                  <a:pos x="f1091" y="f1092"/>
                </a:cxn>
                <a:cxn ang="f679">
                  <a:pos x="f1093" y="f1092"/>
                </a:cxn>
                <a:cxn ang="f679">
                  <a:pos x="f1094" y="f1095"/>
                </a:cxn>
                <a:cxn ang="f679">
                  <a:pos x="f1096" y="f1097"/>
                </a:cxn>
                <a:cxn ang="f679">
                  <a:pos x="f1098" y="f1099"/>
                </a:cxn>
                <a:cxn ang="f679">
                  <a:pos x="f1100" y="f1101"/>
                </a:cxn>
                <a:cxn ang="f679">
                  <a:pos x="f1102" y="f1103"/>
                </a:cxn>
                <a:cxn ang="f679">
                  <a:pos x="f1104" y="f1105"/>
                </a:cxn>
                <a:cxn ang="f679">
                  <a:pos x="f1106" y="f1107"/>
                </a:cxn>
                <a:cxn ang="f679">
                  <a:pos x="f1108" y="f1109"/>
                </a:cxn>
                <a:cxn ang="f679">
                  <a:pos x="f1110" y="f1111"/>
                </a:cxn>
                <a:cxn ang="f679">
                  <a:pos x="f1112" y="f1113"/>
                </a:cxn>
                <a:cxn ang="f679">
                  <a:pos x="f1114" y="f1115"/>
                </a:cxn>
                <a:cxn ang="f679">
                  <a:pos x="f1116" y="f1117"/>
                </a:cxn>
                <a:cxn ang="f679">
                  <a:pos x="f1118" y="f1119"/>
                </a:cxn>
                <a:cxn ang="f679">
                  <a:pos x="f1082" y="f1120"/>
                </a:cxn>
                <a:cxn ang="f679">
                  <a:pos x="f1082" y="f1121"/>
                </a:cxn>
                <a:cxn ang="f679">
                  <a:pos x="f1122" y="f1123"/>
                </a:cxn>
                <a:cxn ang="f679">
                  <a:pos x="f1124" y="f1125"/>
                </a:cxn>
                <a:cxn ang="f679">
                  <a:pos x="f1126" y="f1127"/>
                </a:cxn>
                <a:cxn ang="f679">
                  <a:pos x="f1128" y="f1129"/>
                </a:cxn>
                <a:cxn ang="f679">
                  <a:pos x="f1130" y="f1131"/>
                </a:cxn>
                <a:cxn ang="f679">
                  <a:pos x="f1132" y="f1133"/>
                </a:cxn>
                <a:cxn ang="f679">
                  <a:pos x="f1134" y="f1135"/>
                </a:cxn>
                <a:cxn ang="f679">
                  <a:pos x="f1136" y="f1137"/>
                </a:cxn>
                <a:cxn ang="f679">
                  <a:pos x="f1138" y="f1139"/>
                </a:cxn>
                <a:cxn ang="f679">
                  <a:pos x="f1140" y="f1141"/>
                </a:cxn>
                <a:cxn ang="f679">
                  <a:pos x="f1142" y="f1143"/>
                </a:cxn>
                <a:cxn ang="f679">
                  <a:pos x="f1144" y="f1145"/>
                </a:cxn>
                <a:cxn ang="f679">
                  <a:pos x="f1146" y="f1147"/>
                </a:cxn>
                <a:cxn ang="f679">
                  <a:pos x="f1148" y="f1149"/>
                </a:cxn>
                <a:cxn ang="f679">
                  <a:pos x="f1150" y="f1151"/>
                </a:cxn>
                <a:cxn ang="f679">
                  <a:pos x="f1152" y="f1153"/>
                </a:cxn>
                <a:cxn ang="f679">
                  <a:pos x="f1154" y="f1155"/>
                </a:cxn>
                <a:cxn ang="f679">
                  <a:pos x="f1156" y="f1157"/>
                </a:cxn>
                <a:cxn ang="f679">
                  <a:pos x="f1158" y="f1159"/>
                </a:cxn>
                <a:cxn ang="f679">
                  <a:pos x="f1160" y="f1161"/>
                </a:cxn>
                <a:cxn ang="f679">
                  <a:pos x="f1162" y="f1163"/>
                </a:cxn>
                <a:cxn ang="f679">
                  <a:pos x="f1164" y="f1165"/>
                </a:cxn>
                <a:cxn ang="f679">
                  <a:pos x="f1166" y="f1167"/>
                </a:cxn>
                <a:cxn ang="f679">
                  <a:pos x="f1168" y="f1169"/>
                </a:cxn>
                <a:cxn ang="f679">
                  <a:pos x="f1170" y="f1171"/>
                </a:cxn>
                <a:cxn ang="f679">
                  <a:pos x="f1172" y="f1173"/>
                </a:cxn>
                <a:cxn ang="f679">
                  <a:pos x="f1174" y="f1175"/>
                </a:cxn>
                <a:cxn ang="f679">
                  <a:pos x="f1176" y="f1177"/>
                </a:cxn>
                <a:cxn ang="f679">
                  <a:pos x="f1178" y="f1179"/>
                </a:cxn>
                <a:cxn ang="f679">
                  <a:pos x="f1180" y="f1181"/>
                </a:cxn>
                <a:cxn ang="f679">
                  <a:pos x="f1182" y="f1183"/>
                </a:cxn>
                <a:cxn ang="f679">
                  <a:pos x="f1184" y="f1185"/>
                </a:cxn>
                <a:cxn ang="f679">
                  <a:pos x="f1186" y="f1187"/>
                </a:cxn>
                <a:cxn ang="f679">
                  <a:pos x="f1188" y="f1189"/>
                </a:cxn>
                <a:cxn ang="f679">
                  <a:pos x="f1190" y="f1191"/>
                </a:cxn>
                <a:cxn ang="f679">
                  <a:pos x="f1192" y="f1193"/>
                </a:cxn>
                <a:cxn ang="f679">
                  <a:pos x="f1194" y="f1195"/>
                </a:cxn>
                <a:cxn ang="f679">
                  <a:pos x="f1196" y="f1197"/>
                </a:cxn>
                <a:cxn ang="f679">
                  <a:pos x="f1198" y="f1199"/>
                </a:cxn>
                <a:cxn ang="f679">
                  <a:pos x="f1200" y="f1201"/>
                </a:cxn>
                <a:cxn ang="f679">
                  <a:pos x="f1202" y="f1203"/>
                </a:cxn>
                <a:cxn ang="f679">
                  <a:pos x="f1204" y="f1205"/>
                </a:cxn>
                <a:cxn ang="f679">
                  <a:pos x="f1206" y="f1092"/>
                </a:cxn>
                <a:cxn ang="f679">
                  <a:pos x="f1207" y="f1092"/>
                </a:cxn>
                <a:cxn ang="f679">
                  <a:pos x="f1208" y="f1209"/>
                </a:cxn>
                <a:cxn ang="f679">
                  <a:pos x="f1210" y="f1211"/>
                </a:cxn>
                <a:cxn ang="f679">
                  <a:pos x="f1212" y="f1213"/>
                </a:cxn>
                <a:cxn ang="f679">
                  <a:pos x="f1214" y="f1215"/>
                </a:cxn>
                <a:cxn ang="f679">
                  <a:pos x="f1216" y="f1217"/>
                </a:cxn>
                <a:cxn ang="f679">
                  <a:pos x="f1218" y="f1219"/>
                </a:cxn>
                <a:cxn ang="f679">
                  <a:pos x="f1220" y="f1221"/>
                </a:cxn>
                <a:cxn ang="f679">
                  <a:pos x="f1222" y="f1223"/>
                </a:cxn>
                <a:cxn ang="f679">
                  <a:pos x="f1224" y="f1225"/>
                </a:cxn>
                <a:cxn ang="f679">
                  <a:pos x="f1226" y="f1227"/>
                </a:cxn>
                <a:cxn ang="f679">
                  <a:pos x="f1228" y="f1183"/>
                </a:cxn>
                <a:cxn ang="f679">
                  <a:pos x="f1229" y="f1230"/>
                </a:cxn>
                <a:cxn ang="f679">
                  <a:pos x="f1231" y="f1232"/>
                </a:cxn>
                <a:cxn ang="f679">
                  <a:pos x="f1233" y="f1234"/>
                </a:cxn>
                <a:cxn ang="f679">
                  <a:pos x="f1235" y="f1236"/>
                </a:cxn>
                <a:cxn ang="f679">
                  <a:pos x="f1237" y="f1238"/>
                </a:cxn>
                <a:cxn ang="f679">
                  <a:pos x="f1239" y="f1240"/>
                </a:cxn>
                <a:cxn ang="f679">
                  <a:pos x="f1241" y="f1242"/>
                </a:cxn>
                <a:cxn ang="f679">
                  <a:pos x="f1243" y="f1244"/>
                </a:cxn>
                <a:cxn ang="f679">
                  <a:pos x="f1245" y="f1246"/>
                </a:cxn>
                <a:cxn ang="f679">
                  <a:pos x="f1247" y="f1248"/>
                </a:cxn>
                <a:cxn ang="f679">
                  <a:pos x="f1249" y="f1250"/>
                </a:cxn>
                <a:cxn ang="f679">
                  <a:pos x="f1251" y="f1252"/>
                </a:cxn>
                <a:cxn ang="f679">
                  <a:pos x="f1253" y="f1254"/>
                </a:cxn>
                <a:cxn ang="f679">
                  <a:pos x="f1255" y="f1256"/>
                </a:cxn>
                <a:cxn ang="f679">
                  <a:pos x="f1257" y="f1258"/>
                </a:cxn>
                <a:cxn ang="f679">
                  <a:pos x="f1259" y="f1260"/>
                </a:cxn>
                <a:cxn ang="f679">
                  <a:pos x="f1261" y="f1262"/>
                </a:cxn>
                <a:cxn ang="f679">
                  <a:pos x="f1263" y="f1264"/>
                </a:cxn>
                <a:cxn ang="f679">
                  <a:pos x="f1265" y="f1266"/>
                </a:cxn>
                <a:cxn ang="f679">
                  <a:pos x="f1267" y="f1268"/>
                </a:cxn>
                <a:cxn ang="f679">
                  <a:pos x="f1269" y="f1270"/>
                </a:cxn>
                <a:cxn ang="f679">
                  <a:pos x="f1271" y="f1272"/>
                </a:cxn>
                <a:cxn ang="f679">
                  <a:pos x="f1273" y="f1274"/>
                </a:cxn>
                <a:cxn ang="f679">
                  <a:pos x="f1275" y="f1276"/>
                </a:cxn>
                <a:cxn ang="f679">
                  <a:pos x="f1277" y="f1278"/>
                </a:cxn>
                <a:cxn ang="f679">
                  <a:pos x="f1104" y="f1105"/>
                </a:cxn>
              </a:cxnLst>
              <a:rect l="f1078" t="f1081" r="f1079" b="f1080"/>
              <a:pathLst>
                <a:path w="5890490" h="6578439">
                  <a:moveTo>
                    <a:pt x="f6" y="f8"/>
                  </a:moveTo>
                  <a:lnTo>
                    <a:pt x="f6" y="f9"/>
                  </a:lnTo>
                  <a:lnTo>
                    <a:pt x="f10" y="f11"/>
                  </a:lnTo>
                  <a:cubicBezTo>
                    <a:pt x="f12" y="f13"/>
                    <a:pt x="f14" y="f15"/>
                    <a:pt x="f16" y="f17"/>
                  </a:cubicBezTo>
                  <a:cubicBezTo>
                    <a:pt x="f18" y="f19"/>
                    <a:pt x="f20" y="f21"/>
                    <a:pt x="f22" y="f23"/>
                  </a:cubicBezTo>
                  <a:lnTo>
                    <a:pt x="f24" y="f7"/>
                  </a:lnTo>
                  <a:lnTo>
                    <a:pt x="f25" y="f7"/>
                  </a:lnTo>
                  <a:lnTo>
                    <a:pt x="f26" y="f27"/>
                  </a:lnTo>
                  <a:cubicBezTo>
                    <a:pt x="f28" y="f29"/>
                    <a:pt x="f30" y="f31"/>
                    <a:pt x="f32" y="f33"/>
                  </a:cubicBezTo>
                  <a:cubicBezTo>
                    <a:pt x="f34" y="f35"/>
                    <a:pt x="f36" y="f37"/>
                    <a:pt x="f38" y="f39"/>
                  </a:cubicBezTo>
                  <a:cubicBezTo>
                    <a:pt x="f40" y="f41"/>
                    <a:pt x="f42" y="f43"/>
                    <a:pt x="f44" y="f45"/>
                  </a:cubicBezTo>
                  <a:lnTo>
                    <a:pt x="f46" y="f47"/>
                  </a:lnTo>
                  <a:close/>
                  <a:moveTo>
                    <a:pt x="f48" y="f49"/>
                  </a:moveTo>
                  <a:cubicBezTo>
                    <a:pt x="f50" y="f51"/>
                    <a:pt x="f52" y="f53"/>
                    <a:pt x="f54" y="f55"/>
                  </a:cubicBezTo>
                  <a:lnTo>
                    <a:pt x="f56" y="f57"/>
                  </a:lnTo>
                  <a:lnTo>
                    <a:pt x="f58" y="f59"/>
                  </a:lnTo>
                  <a:cubicBezTo>
                    <a:pt x="f60" y="f61"/>
                    <a:pt x="f62" y="f63"/>
                    <a:pt x="f64" y="f65"/>
                  </a:cubicBezTo>
                  <a:lnTo>
                    <a:pt x="f66" y="f67"/>
                  </a:lnTo>
                  <a:cubicBezTo>
                    <a:pt x="f68" y="f69"/>
                    <a:pt x="f70" y="f71"/>
                    <a:pt x="f72" y="f73"/>
                  </a:cubicBezTo>
                  <a:cubicBezTo>
                    <a:pt x="f74" y="f75"/>
                    <a:pt x="f76" y="f77"/>
                    <a:pt x="f78" y="f79"/>
                  </a:cubicBezTo>
                  <a:lnTo>
                    <a:pt x="f6" y="f80"/>
                  </a:lnTo>
                  <a:lnTo>
                    <a:pt x="f6" y="f81"/>
                  </a:lnTo>
                  <a:lnTo>
                    <a:pt x="f82" y="f83"/>
                  </a:lnTo>
                  <a:cubicBezTo>
                    <a:pt x="f84" y="f85"/>
                    <a:pt x="f86" y="f87"/>
                    <a:pt x="f88" y="f89"/>
                  </a:cubicBezTo>
                  <a:cubicBezTo>
                    <a:pt x="f90" y="f91"/>
                    <a:pt x="f92" y="f93"/>
                    <a:pt x="f94" y="f95"/>
                  </a:cubicBezTo>
                  <a:lnTo>
                    <a:pt x="f96" y="f97"/>
                  </a:lnTo>
                  <a:cubicBezTo>
                    <a:pt x="f98" y="f99"/>
                    <a:pt x="f100" y="f101"/>
                    <a:pt x="f102" y="f103"/>
                  </a:cubicBezTo>
                  <a:lnTo>
                    <a:pt x="f104" y="f105"/>
                  </a:lnTo>
                  <a:lnTo>
                    <a:pt x="f106" y="f107"/>
                  </a:lnTo>
                  <a:cubicBezTo>
                    <a:pt x="f108" y="f109"/>
                    <a:pt x="f110" y="f111"/>
                    <a:pt x="f112" y="f113"/>
                  </a:cubicBezTo>
                  <a:cubicBezTo>
                    <a:pt x="f114" y="f115"/>
                    <a:pt x="f116" y="f117"/>
                    <a:pt x="f118" y="f119"/>
                  </a:cubicBezTo>
                  <a:cubicBezTo>
                    <a:pt x="f120" y="f121"/>
                    <a:pt x="f122" y="f123"/>
                    <a:pt x="f124" y="f125"/>
                  </a:cubicBezTo>
                  <a:lnTo>
                    <a:pt x="f126" y="f127"/>
                  </a:lnTo>
                  <a:cubicBezTo>
                    <a:pt x="f128" y="f129"/>
                    <a:pt x="f130" y="f131"/>
                    <a:pt x="f132" y="f133"/>
                  </a:cubicBezTo>
                  <a:cubicBezTo>
                    <a:pt x="f134" y="f135"/>
                    <a:pt x="f136" y="f137"/>
                    <a:pt x="f138" y="f139"/>
                  </a:cubicBezTo>
                  <a:cubicBezTo>
                    <a:pt x="f140" y="f141"/>
                    <a:pt x="f142" y="f143"/>
                    <a:pt x="f144" y="f145"/>
                  </a:cubicBezTo>
                  <a:cubicBezTo>
                    <a:pt x="f146" y="f147"/>
                    <a:pt x="f148" y="f149"/>
                    <a:pt x="f150" y="f151"/>
                  </a:cubicBezTo>
                  <a:cubicBezTo>
                    <a:pt x="f152" y="f153"/>
                    <a:pt x="f154" y="f155"/>
                    <a:pt x="f156" y="f157"/>
                  </a:cubicBezTo>
                  <a:lnTo>
                    <a:pt x="f158" y="f159"/>
                  </a:lnTo>
                  <a:cubicBezTo>
                    <a:pt x="f160" y="f161"/>
                    <a:pt x="f162" y="f163"/>
                    <a:pt x="f164" y="f165"/>
                  </a:cubicBezTo>
                  <a:lnTo>
                    <a:pt x="f166" y="f167"/>
                  </a:lnTo>
                  <a:cubicBezTo>
                    <a:pt x="f168" y="f169"/>
                    <a:pt x="f170" y="f171"/>
                    <a:pt x="f172" y="f173"/>
                  </a:cubicBezTo>
                  <a:cubicBezTo>
                    <a:pt x="f174" y="f175"/>
                    <a:pt x="f176" y="f177"/>
                    <a:pt x="f178" y="f179"/>
                  </a:cubicBezTo>
                  <a:cubicBezTo>
                    <a:pt x="f180" y="f181"/>
                    <a:pt x="f182" y="f183"/>
                    <a:pt x="f184" y="f185"/>
                  </a:cubicBezTo>
                  <a:cubicBezTo>
                    <a:pt x="f186" y="f187"/>
                    <a:pt x="f188" y="f189"/>
                    <a:pt x="f190" y="f191"/>
                  </a:cubicBezTo>
                  <a:lnTo>
                    <a:pt x="f192" y="f193"/>
                  </a:lnTo>
                  <a:cubicBezTo>
                    <a:pt x="f194" y="f195"/>
                    <a:pt x="f196" y="f197"/>
                    <a:pt x="f198" y="f199"/>
                  </a:cubicBezTo>
                  <a:cubicBezTo>
                    <a:pt x="f200" y="f201"/>
                    <a:pt x="f202" y="f203"/>
                    <a:pt x="f204" y="f205"/>
                  </a:cubicBezTo>
                  <a:cubicBezTo>
                    <a:pt x="f206" y="f207"/>
                    <a:pt x="f208" y="f209"/>
                    <a:pt x="f210" y="f211"/>
                  </a:cubicBezTo>
                  <a:lnTo>
                    <a:pt x="f212" y="f213"/>
                  </a:lnTo>
                  <a:lnTo>
                    <a:pt x="f214" y="f215"/>
                  </a:lnTo>
                  <a:cubicBezTo>
                    <a:pt x="f216" y="f217"/>
                    <a:pt x="f218" y="f219"/>
                    <a:pt x="f220" y="f221"/>
                  </a:cubicBezTo>
                  <a:cubicBezTo>
                    <a:pt x="f222" y="f223"/>
                    <a:pt x="f224" y="f225"/>
                    <a:pt x="f226" y="f227"/>
                  </a:cubicBezTo>
                  <a:cubicBezTo>
                    <a:pt x="f228" y="f229"/>
                    <a:pt x="f230" y="f231"/>
                    <a:pt x="f232" y="f233"/>
                  </a:cubicBezTo>
                  <a:cubicBezTo>
                    <a:pt x="f234" y="f235"/>
                    <a:pt x="f236" y="f237"/>
                    <a:pt x="f238" y="f239"/>
                  </a:cubicBezTo>
                  <a:cubicBezTo>
                    <a:pt x="f240" y="f241"/>
                    <a:pt x="f242" y="f243"/>
                    <a:pt x="f244" y="f245"/>
                  </a:cubicBezTo>
                  <a:cubicBezTo>
                    <a:pt x="f246" y="f247"/>
                    <a:pt x="f248" y="f249"/>
                    <a:pt x="f250" y="f251"/>
                  </a:cubicBezTo>
                  <a:cubicBezTo>
                    <a:pt x="f252" y="f253"/>
                    <a:pt x="f254" y="f255"/>
                    <a:pt x="f256" y="f257"/>
                  </a:cubicBezTo>
                  <a:cubicBezTo>
                    <a:pt x="f258" y="f259"/>
                    <a:pt x="f260" y="f261"/>
                    <a:pt x="f262" y="f263"/>
                  </a:cubicBezTo>
                  <a:cubicBezTo>
                    <a:pt x="f264" y="f265"/>
                    <a:pt x="f266" y="f267"/>
                    <a:pt x="f268" y="f269"/>
                  </a:cubicBezTo>
                  <a:cubicBezTo>
                    <a:pt x="f270" y="f271"/>
                    <a:pt x="f272" y="f273"/>
                    <a:pt x="f274" y="f275"/>
                  </a:cubicBezTo>
                  <a:cubicBezTo>
                    <a:pt x="f276" y="f277"/>
                    <a:pt x="f278" y="f279"/>
                    <a:pt x="f280" y="f281"/>
                  </a:cubicBezTo>
                  <a:cubicBezTo>
                    <a:pt x="f282" y="f283"/>
                    <a:pt x="f284" y="f285"/>
                    <a:pt x="f286" y="f287"/>
                  </a:cubicBezTo>
                  <a:cubicBezTo>
                    <a:pt x="f288" y="f289"/>
                    <a:pt x="f290" y="f291"/>
                    <a:pt x="f292" y="f293"/>
                  </a:cubicBezTo>
                  <a:lnTo>
                    <a:pt x="f294" y="f7"/>
                  </a:lnTo>
                  <a:lnTo>
                    <a:pt x="f295" y="f7"/>
                  </a:lnTo>
                  <a:lnTo>
                    <a:pt x="f296" y="f297"/>
                  </a:lnTo>
                  <a:cubicBezTo>
                    <a:pt x="f298" y="f299"/>
                    <a:pt x="f300" y="f301"/>
                    <a:pt x="f302" y="f303"/>
                  </a:cubicBezTo>
                  <a:cubicBezTo>
                    <a:pt x="f304" y="f305"/>
                    <a:pt x="f306" y="f307"/>
                    <a:pt x="f308" y="f309"/>
                  </a:cubicBezTo>
                  <a:cubicBezTo>
                    <a:pt x="f310" y="f311"/>
                    <a:pt x="f312" y="f313"/>
                    <a:pt x="f314" y="f315"/>
                  </a:cubicBezTo>
                  <a:cubicBezTo>
                    <a:pt x="f316" y="f317"/>
                    <a:pt x="f318" y="f319"/>
                    <a:pt x="f320" y="f321"/>
                  </a:cubicBezTo>
                  <a:cubicBezTo>
                    <a:pt x="f322" y="f323"/>
                    <a:pt x="f324" y="f325"/>
                    <a:pt x="f326" y="f327"/>
                  </a:cubicBezTo>
                  <a:cubicBezTo>
                    <a:pt x="f328" y="f329"/>
                    <a:pt x="f330" y="f331"/>
                    <a:pt x="f332" y="f333"/>
                  </a:cubicBezTo>
                  <a:cubicBezTo>
                    <a:pt x="f334" y="f335"/>
                    <a:pt x="f336" y="f337"/>
                    <a:pt x="f338" y="f339"/>
                  </a:cubicBezTo>
                  <a:lnTo>
                    <a:pt x="f340" y="f341"/>
                  </a:lnTo>
                  <a:cubicBezTo>
                    <a:pt x="f342" y="f343"/>
                    <a:pt x="f344" y="f345"/>
                    <a:pt x="f346" y="f347"/>
                  </a:cubicBezTo>
                  <a:cubicBezTo>
                    <a:pt x="f348" y="f349"/>
                    <a:pt x="f350" y="f351"/>
                    <a:pt x="f352" y="f227"/>
                  </a:cubicBezTo>
                  <a:cubicBezTo>
                    <a:pt x="f353" y="f354"/>
                    <a:pt x="f355" y="f356"/>
                    <a:pt x="f357" y="f358"/>
                  </a:cubicBezTo>
                  <a:cubicBezTo>
                    <a:pt x="f359" y="f360"/>
                    <a:pt x="f361" y="f362"/>
                    <a:pt x="f363" y="f364"/>
                  </a:cubicBezTo>
                  <a:cubicBezTo>
                    <a:pt x="f365" y="f366"/>
                    <a:pt x="f367" y="f368"/>
                    <a:pt x="f369" y="f370"/>
                  </a:cubicBezTo>
                  <a:cubicBezTo>
                    <a:pt x="f371" y="f372"/>
                    <a:pt x="f373" y="f374"/>
                    <a:pt x="f375" y="f376"/>
                  </a:cubicBezTo>
                  <a:cubicBezTo>
                    <a:pt x="f377" y="f378"/>
                    <a:pt x="f379" y="f380"/>
                    <a:pt x="f381" y="f382"/>
                  </a:cubicBezTo>
                  <a:lnTo>
                    <a:pt x="f383" y="f384"/>
                  </a:lnTo>
                  <a:cubicBezTo>
                    <a:pt x="f385" y="f386"/>
                    <a:pt x="f387" y="f388"/>
                    <a:pt x="f389" y="f390"/>
                  </a:cubicBezTo>
                  <a:cubicBezTo>
                    <a:pt x="f391" y="f392"/>
                    <a:pt x="f393" y="f394"/>
                    <a:pt x="f395" y="f396"/>
                  </a:cubicBezTo>
                  <a:cubicBezTo>
                    <a:pt x="f397" y="f398"/>
                    <a:pt x="f399" y="f400"/>
                    <a:pt x="f401" y="f402"/>
                  </a:cubicBezTo>
                  <a:cubicBezTo>
                    <a:pt x="f403" y="f404"/>
                    <a:pt x="f405" y="f406"/>
                    <a:pt x="f407" y="f408"/>
                  </a:cubicBezTo>
                  <a:lnTo>
                    <a:pt x="f409" y="f410"/>
                  </a:lnTo>
                  <a:cubicBezTo>
                    <a:pt x="f411" y="f412"/>
                    <a:pt x="f413" y="f414"/>
                    <a:pt x="f415" y="f416"/>
                  </a:cubicBezTo>
                  <a:lnTo>
                    <a:pt x="f417" y="f418"/>
                  </a:lnTo>
                  <a:cubicBezTo>
                    <a:pt x="f419" y="f420"/>
                    <a:pt x="f421" y="f422"/>
                    <a:pt x="f423" y="f424"/>
                  </a:cubicBezTo>
                  <a:lnTo>
                    <a:pt x="f425" y="f426"/>
                  </a:lnTo>
                  <a:lnTo>
                    <a:pt x="f427" y="f428"/>
                  </a:lnTo>
                  <a:cubicBezTo>
                    <a:pt x="f429" y="f430"/>
                    <a:pt x="f431" y="f432"/>
                    <a:pt x="f433" y="f434"/>
                  </a:cubicBezTo>
                  <a:lnTo>
                    <a:pt x="f435" y="f436"/>
                  </a:lnTo>
                  <a:lnTo>
                    <a:pt x="f437" y="f438"/>
                  </a:lnTo>
                  <a:cubicBezTo>
                    <a:pt x="f439" y="f440"/>
                    <a:pt x="f441" y="f149"/>
                    <a:pt x="f442" y="f443"/>
                  </a:cubicBezTo>
                  <a:lnTo>
                    <a:pt x="f444" y="f445"/>
                  </a:lnTo>
                  <a:lnTo>
                    <a:pt x="f446" y="f447"/>
                  </a:lnTo>
                  <a:cubicBezTo>
                    <a:pt x="f448" y="f449"/>
                    <a:pt x="f450" y="f451"/>
                    <a:pt x="f452" y="f453"/>
                  </a:cubicBezTo>
                  <a:cubicBezTo>
                    <a:pt x="f454" y="f455"/>
                    <a:pt x="f456" y="f457"/>
                    <a:pt x="f458" y="f459"/>
                  </a:cubicBezTo>
                  <a:cubicBezTo>
                    <a:pt x="f460" y="f461"/>
                    <a:pt x="f462" y="f463"/>
                    <a:pt x="f464" y="f465"/>
                  </a:cubicBezTo>
                  <a:cubicBezTo>
                    <a:pt x="f466" y="f467"/>
                    <a:pt x="f468" y="f469"/>
                    <a:pt x="f48" y="f49"/>
                  </a:cubicBezTo>
                  <a:close/>
                </a:path>
              </a:pathLst>
            </a:custGeom>
            <a:gradFill>
              <a:gsLst>
                <a:gs pos="0">
                  <a:srgbClr val="FFFFFF">
                    <a:alpha val="10000"/>
                  </a:srgbClr>
                </a:gs>
                <a:gs pos="100000">
                  <a:srgbClr val="4EA72E">
                    <a:alpha val="10000"/>
                  </a:srgbClr>
                </a:gs>
              </a:gsLst>
              <a:lin ang="12000000"/>
            </a:gra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Aptos"/>
              </a:endParaRPr>
            </a:p>
          </p:txBody>
        </p:sp>
      </p:grpSp>
      <p:pic>
        <p:nvPicPr>
          <p:cNvPr id="9" name="Picture 7">
            <a:extLst>
              <a:ext uri="{FF2B5EF4-FFF2-40B4-BE49-F238E27FC236}">
                <a16:creationId xmlns:a16="http://schemas.microsoft.com/office/drawing/2014/main" id="{629E4422-F9EB-3EEE-6686-62C905C1F2C5}"/>
              </a:ext>
            </a:extLst>
          </p:cNvPr>
          <p:cNvPicPr>
            <a:picLocks noChangeAspect="1"/>
          </p:cNvPicPr>
          <p:nvPr/>
        </p:nvPicPr>
        <p:blipFill>
          <a:blip r:embed="rId2"/>
          <a:stretch>
            <a:fillRect/>
          </a:stretch>
        </p:blipFill>
        <p:spPr>
          <a:xfrm>
            <a:off x="178189" y="1201000"/>
            <a:ext cx="4516642" cy="4872252"/>
          </a:xfrm>
          <a:prstGeom prst="rect">
            <a:avLst/>
          </a:prstGeom>
          <a:noFill/>
          <a:ln w="190496" cap="rnd">
            <a:solidFill>
              <a:srgbClr val="C1E5F5"/>
            </a:solidFill>
            <a:prstDash val="solid"/>
          </a:ln>
          <a:effectLst>
            <a:outerShdw dir="16200000" algn="tl">
              <a:srgbClr val="000000"/>
            </a:outerShdw>
          </a:effectLst>
        </p:spPr>
      </p:pic>
      <p:sp>
        <p:nvSpPr>
          <p:cNvPr id="10" name="TextBox 10">
            <a:extLst>
              <a:ext uri="{FF2B5EF4-FFF2-40B4-BE49-F238E27FC236}">
                <a16:creationId xmlns:a16="http://schemas.microsoft.com/office/drawing/2014/main" id="{1BF175B8-8A8A-C98C-5DC6-12304B5AF0AC}"/>
              </a:ext>
            </a:extLst>
          </p:cNvPr>
          <p:cNvSpPr txBox="1"/>
          <p:nvPr/>
        </p:nvSpPr>
        <p:spPr>
          <a:xfrm>
            <a:off x="178189" y="199924"/>
            <a:ext cx="3139574" cy="854150"/>
          </a:xfrm>
          <a:prstGeom prst="rect">
            <a:avLst/>
          </a:prstGeom>
          <a:solidFill>
            <a:srgbClr val="4E95D9"/>
          </a:solidFill>
          <a:ln w="38103" cap="flat">
            <a:solidFill>
              <a:srgbClr val="171717"/>
            </a:solidFill>
            <a:prstDash val="solid"/>
          </a:ln>
          <a:effectLst>
            <a:outerShdw dist="50800" dir="5219909" algn="tl">
              <a:srgbClr val="000000">
                <a:alpha val="33000"/>
              </a:srgbClr>
            </a:outerShdw>
          </a:effectLst>
        </p:spPr>
        <p:txBody>
          <a:bodyPr vert="horz" wrap="square" lIns="91440" tIns="45720" rIns="91440" bIns="45720" anchor="b" anchorCtr="0" compatLnSpc="1">
            <a:normAutofit/>
          </a:bodyPr>
          <a:lstStyle/>
          <a:p>
            <a:pPr marL="296549" marR="0" lvl="0" indent="0" algn="l" defTabSz="914400" rtl="0" fontAlgn="auto" hangingPunct="1">
              <a:lnSpc>
                <a:spcPct val="90000"/>
              </a:lnSpc>
              <a:spcBef>
                <a:spcPts val="0"/>
              </a:spcBef>
              <a:spcAft>
                <a:spcPts val="600"/>
              </a:spcAft>
              <a:buNone/>
              <a:tabLst/>
              <a:defRPr sz="1800" b="0" i="0" u="none" strike="noStrike" kern="0" cap="none" spc="0" baseline="0">
                <a:solidFill>
                  <a:srgbClr val="000000"/>
                </a:solidFill>
                <a:uFillTx/>
              </a:defRPr>
            </a:pPr>
            <a:r>
              <a:rPr lang="en-US" sz="4100" b="1" i="0" u="none" strike="noStrike" kern="1200" cap="none" spc="-10" baseline="0">
                <a:solidFill>
                  <a:srgbClr val="FFFFFF"/>
                </a:solidFill>
                <a:uFillTx/>
                <a:latin typeface="Aptos Display"/>
              </a:rPr>
              <a:t>PREAMBLE</a:t>
            </a:r>
            <a:endParaRPr lang="en-US" sz="4100" b="1" i="0" u="none" strike="noStrike" kern="1200" cap="none" spc="0" baseline="0">
              <a:solidFill>
                <a:srgbClr val="FFFFFF"/>
              </a:solidFill>
              <a:uFillTx/>
              <a:latin typeface="Aptos Display"/>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FFDFBE8E-F616-D640-5F7E-7EB863E2A02C}"/>
              </a:ext>
            </a:extLst>
          </p:cNvPr>
          <p:cNvSpPr/>
          <p:nvPr/>
        </p:nvSpPr>
        <p:spPr>
          <a:xfrm>
            <a:off x="1524000" y="4914855"/>
            <a:ext cx="9144000" cy="786703"/>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15000"/>
            </a:schemeClr>
          </a:lnRef>
          <a:fillRef idx="1">
            <a:schemeClr val="accent1"/>
          </a:fillRef>
          <a:effectRef idx="0">
            <a:schemeClr val="accent1"/>
          </a:effectRef>
          <a:fontRef idx="minor">
            <a:schemeClr val="lt1"/>
          </a:fontRef>
        </p:style>
        <p:txBody>
          <a:bodyPr vert="horz" lIns="91440" tIns="45720" rIns="91440" bIns="45720" rtlCol="0" anchor="b">
            <a:normAutofit/>
          </a:bodyPr>
          <a:lstStyle/>
          <a:p>
            <a:pPr algn="ctr">
              <a:lnSpc>
                <a:spcPct val="90000"/>
              </a:lnSpc>
              <a:spcBef>
                <a:spcPct val="0"/>
              </a:spcBef>
              <a:spcAft>
                <a:spcPts val="600"/>
              </a:spcAft>
            </a:pPr>
            <a:r>
              <a:rPr lang="en-US" sz="2500" b="1" dirty="0">
                <a:solidFill>
                  <a:schemeClr val="bg1"/>
                </a:solidFill>
                <a:latin typeface="+mj-lt"/>
                <a:ea typeface="+mj-ea"/>
                <a:cs typeface="+mj-cs"/>
              </a:rPr>
              <a:t>Educational and Vocational Services for Persons with Intellectual Disability (Dada, 2011)</a:t>
            </a:r>
          </a:p>
        </p:txBody>
      </p:sp>
      <p:pic>
        <p:nvPicPr>
          <p:cNvPr id="5" name="Picture 4" descr="A person in a wheelchair reading a book&#10;&#10;Description automatically generated">
            <a:extLst>
              <a:ext uri="{FF2B5EF4-FFF2-40B4-BE49-F238E27FC236}">
                <a16:creationId xmlns:a16="http://schemas.microsoft.com/office/drawing/2014/main" id="{A0D0A2A9-17C4-3238-A9AD-239208201A0A}"/>
              </a:ext>
            </a:extLst>
          </p:cNvPr>
          <p:cNvPicPr>
            <a:picLocks noChangeAspect="1"/>
          </p:cNvPicPr>
          <p:nvPr/>
        </p:nvPicPr>
        <p:blipFill rotWithShape="1">
          <a:blip r:embed="rId2">
            <a:extLst>
              <a:ext uri="{28A0092B-C50C-407E-A947-70E740481C1C}">
                <a14:useLocalDpi xmlns:a14="http://schemas.microsoft.com/office/drawing/2010/main" val="0"/>
              </a:ext>
            </a:extLst>
          </a:blip>
          <a:srcRect r="32600" b="1"/>
          <a:stretch/>
        </p:blipFill>
        <p:spPr>
          <a:xfrm>
            <a:off x="2240412" y="876301"/>
            <a:ext cx="3764243" cy="3716481"/>
          </a:xfrm>
          <a:prstGeom prst="rect">
            <a:avLst/>
          </a:prstGeom>
        </p:spPr>
      </p:pic>
      <p:grpSp>
        <p:nvGrpSpPr>
          <p:cNvPr id="61" name="Group 60">
            <a:extLst>
              <a:ext uri="{FF2B5EF4-FFF2-40B4-BE49-F238E27FC236}">
                <a16:creationId xmlns:a16="http://schemas.microsoft.com/office/drawing/2014/main" id="{B0F380AC-9202-53E9-8D39-90E7C2AC755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6737460"/>
            <a:ext cx="12192000" cy="123364"/>
            <a:chOff x="1" y="6737460"/>
            <a:chExt cx="12192000" cy="123364"/>
          </a:xfrm>
        </p:grpSpPr>
        <p:sp>
          <p:nvSpPr>
            <p:cNvPr id="62" name="Rectangle 61">
              <a:extLst>
                <a:ext uri="{FF2B5EF4-FFF2-40B4-BE49-F238E27FC236}">
                  <a16:creationId xmlns:a16="http://schemas.microsoft.com/office/drawing/2014/main" id="{B9334AC3-F97B-AAEB-193C-D6FEF28515F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6034320" y="703141"/>
              <a:ext cx="123362" cy="12192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a:extLst>
                <a:ext uri="{FF2B5EF4-FFF2-40B4-BE49-F238E27FC236}">
                  <a16:creationId xmlns:a16="http://schemas.microsoft.com/office/drawing/2014/main" id="{DCF0F8F8-6D3A-38F2-F9D7-AA175316B2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240559" y="4909383"/>
              <a:ext cx="123362" cy="3779520"/>
            </a:xfrm>
            <a:prstGeom prst="rect">
              <a:avLst/>
            </a:prstGeom>
            <a:gradFill>
              <a:gsLst>
                <a:gs pos="19000">
                  <a:schemeClr val="accent5">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Rectangle 10">
            <a:extLst>
              <a:ext uri="{FF2B5EF4-FFF2-40B4-BE49-F238E27FC236}">
                <a16:creationId xmlns:a16="http://schemas.microsoft.com/office/drawing/2014/main" id="{8BFD2CC2-8010-7A66-B978-38BD1E885B6B}"/>
              </a:ext>
            </a:extLst>
          </p:cNvPr>
          <p:cNvSpPr>
            <a:spLocks noChangeArrowheads="1"/>
          </p:cNvSpPr>
          <p:nvPr/>
        </p:nvSpPr>
        <p:spPr bwMode="auto">
          <a:xfrm>
            <a:off x="109396" y="712460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6" name="Picture 15" descr="A child in a wheelchair using a tablet&#10;&#10;Description automatically generated">
            <a:extLst>
              <a:ext uri="{FF2B5EF4-FFF2-40B4-BE49-F238E27FC236}">
                <a16:creationId xmlns:a16="http://schemas.microsoft.com/office/drawing/2014/main" id="{D2AE9D55-DFCF-D410-35E7-CB6BED2293C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92688" y="876612"/>
            <a:ext cx="5334375" cy="3561931"/>
          </a:xfrm>
          <a:prstGeom prst="rect">
            <a:avLst/>
          </a:prstGeom>
        </p:spPr>
      </p:pic>
    </p:spTree>
    <p:extLst>
      <p:ext uri="{BB962C8B-B14F-4D97-AF65-F5344CB8AC3E}">
        <p14:creationId xmlns:p14="http://schemas.microsoft.com/office/powerpoint/2010/main" val="304784536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23E547B5-89CF-4EC0-96DE-25771AED07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F0B8CEB-8279-4E5E-A0CE-1FC9F71736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782" y="0"/>
            <a:ext cx="7421217" cy="6857999"/>
          </a:xfrm>
          <a:prstGeom prst="rect">
            <a:avLst/>
          </a:pr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4" descr="A person wearing a hat&#10;&#10;Description automatically generated">
            <a:extLst>
              <a:ext uri="{FF2B5EF4-FFF2-40B4-BE49-F238E27FC236}">
                <a16:creationId xmlns:a16="http://schemas.microsoft.com/office/drawing/2014/main" id="{68C37AF6-BCC1-C2EA-05F4-D1E1EE6449D6}"/>
              </a:ext>
            </a:extLst>
          </p:cNvPr>
          <p:cNvPicPr>
            <a:picLocks noChangeAspect="1"/>
          </p:cNvPicPr>
          <p:nvPr/>
        </p:nvPicPr>
        <p:blipFill rotWithShape="1">
          <a:blip r:embed="rId2"/>
          <a:srcRect l="27216" r="5607" b="-1"/>
          <a:stretch/>
        </p:blipFill>
        <p:spPr>
          <a:xfrm>
            <a:off x="20" y="2490842"/>
            <a:ext cx="4394999" cy="4367158"/>
          </a:xfrm>
          <a:custGeom>
            <a:avLst/>
            <a:gdLst/>
            <a:ahLst/>
            <a:cxnLst/>
            <a:rect l="l" t="t" r="r" b="b"/>
            <a:pathLst>
              <a:path w="6901731" h="6858000">
                <a:moveTo>
                  <a:pt x="0" y="0"/>
                </a:moveTo>
                <a:lnTo>
                  <a:pt x="6897896" y="5958"/>
                </a:lnTo>
                <a:lnTo>
                  <a:pt x="6866823" y="62592"/>
                </a:lnTo>
                <a:lnTo>
                  <a:pt x="6901731" y="89476"/>
                </a:lnTo>
                <a:lnTo>
                  <a:pt x="6901731" y="103833"/>
                </a:lnTo>
                <a:lnTo>
                  <a:pt x="6900034" y="110092"/>
                </a:lnTo>
                <a:lnTo>
                  <a:pt x="6901731" y="113679"/>
                </a:lnTo>
                <a:lnTo>
                  <a:pt x="6901731" y="405560"/>
                </a:lnTo>
                <a:lnTo>
                  <a:pt x="6900456" y="429509"/>
                </a:lnTo>
                <a:cubicBezTo>
                  <a:pt x="6892773" y="535647"/>
                  <a:pt x="6878314" y="537918"/>
                  <a:pt x="6886342" y="636808"/>
                </a:cubicBezTo>
                <a:cubicBezTo>
                  <a:pt x="6892506" y="756883"/>
                  <a:pt x="6864504" y="771443"/>
                  <a:pt x="6851784" y="839073"/>
                </a:cubicBezTo>
                <a:cubicBezTo>
                  <a:pt x="6838675" y="892655"/>
                  <a:pt x="6864124" y="961738"/>
                  <a:pt x="6845760" y="994930"/>
                </a:cubicBezTo>
                <a:cubicBezTo>
                  <a:pt x="6833572" y="1024166"/>
                  <a:pt x="6859282" y="1058905"/>
                  <a:pt x="6845601" y="1112932"/>
                </a:cubicBezTo>
                <a:cubicBezTo>
                  <a:pt x="6838700" y="1149910"/>
                  <a:pt x="6829138" y="1151035"/>
                  <a:pt x="6820235" y="1187433"/>
                </a:cubicBezTo>
                <a:cubicBezTo>
                  <a:pt x="6815504" y="1196464"/>
                  <a:pt x="6777707" y="1338549"/>
                  <a:pt x="6759643" y="1337010"/>
                </a:cubicBezTo>
                <a:cubicBezTo>
                  <a:pt x="6737660" y="1337296"/>
                  <a:pt x="6760650" y="1396341"/>
                  <a:pt x="6736375" y="1382272"/>
                </a:cubicBezTo>
                <a:cubicBezTo>
                  <a:pt x="6755741" y="1415836"/>
                  <a:pt x="6714675" y="1414567"/>
                  <a:pt x="6701292" y="1432111"/>
                </a:cubicBezTo>
                <a:cubicBezTo>
                  <a:pt x="6721110" y="1460185"/>
                  <a:pt x="6692106" y="1490815"/>
                  <a:pt x="6686578" y="1518624"/>
                </a:cubicBezTo>
                <a:cubicBezTo>
                  <a:pt x="6682512" y="1567002"/>
                  <a:pt x="6679579" y="1571443"/>
                  <a:pt x="6670824" y="1607743"/>
                </a:cubicBezTo>
                <a:cubicBezTo>
                  <a:pt x="6671133" y="1629590"/>
                  <a:pt x="6663161" y="1656870"/>
                  <a:pt x="6664392" y="1696405"/>
                </a:cubicBezTo>
                <a:cubicBezTo>
                  <a:pt x="6655686" y="1770486"/>
                  <a:pt x="6641938" y="1757082"/>
                  <a:pt x="6642880" y="1812372"/>
                </a:cubicBezTo>
                <a:cubicBezTo>
                  <a:pt x="6638579" y="1872475"/>
                  <a:pt x="6619231" y="1825476"/>
                  <a:pt x="6612547" y="1876437"/>
                </a:cubicBezTo>
                <a:cubicBezTo>
                  <a:pt x="6600695" y="1913834"/>
                  <a:pt x="6591061" y="1923231"/>
                  <a:pt x="6571760" y="1953331"/>
                </a:cubicBezTo>
                <a:cubicBezTo>
                  <a:pt x="6561039" y="1989021"/>
                  <a:pt x="6544090" y="2087896"/>
                  <a:pt x="6520213" y="2096455"/>
                </a:cubicBezTo>
                <a:lnTo>
                  <a:pt x="6492461" y="2188148"/>
                </a:lnTo>
                <a:cubicBezTo>
                  <a:pt x="6504372" y="2211333"/>
                  <a:pt x="6489131" y="2253220"/>
                  <a:pt x="6471854" y="2259117"/>
                </a:cubicBezTo>
                <a:cubicBezTo>
                  <a:pt x="6466151" y="2287829"/>
                  <a:pt x="6440452" y="2301346"/>
                  <a:pt x="6439832" y="2328334"/>
                </a:cubicBezTo>
                <a:cubicBezTo>
                  <a:pt x="6431013" y="2351201"/>
                  <a:pt x="6444250" y="2396409"/>
                  <a:pt x="6425162" y="2408211"/>
                </a:cubicBezTo>
                <a:lnTo>
                  <a:pt x="6417221" y="2427382"/>
                </a:lnTo>
                <a:lnTo>
                  <a:pt x="6425030" y="2464387"/>
                </a:lnTo>
                <a:lnTo>
                  <a:pt x="6406293" y="2472223"/>
                </a:lnTo>
                <a:cubicBezTo>
                  <a:pt x="6406862" y="2477277"/>
                  <a:pt x="6406486" y="2491723"/>
                  <a:pt x="6405400" y="2493547"/>
                </a:cubicBezTo>
                <a:lnTo>
                  <a:pt x="6374829" y="2532070"/>
                </a:lnTo>
                <a:cubicBezTo>
                  <a:pt x="6374597" y="2545374"/>
                  <a:pt x="6360976" y="2563797"/>
                  <a:pt x="6350864" y="2577422"/>
                </a:cubicBezTo>
                <a:cubicBezTo>
                  <a:pt x="6327056" y="2632768"/>
                  <a:pt x="6341262" y="2616275"/>
                  <a:pt x="6329174" y="2663854"/>
                </a:cubicBezTo>
                <a:cubicBezTo>
                  <a:pt x="6326303" y="2703642"/>
                  <a:pt x="6332854" y="2709643"/>
                  <a:pt x="6315095" y="2741507"/>
                </a:cubicBezTo>
                <a:cubicBezTo>
                  <a:pt x="6319921" y="2740191"/>
                  <a:pt x="6321925" y="2742004"/>
                  <a:pt x="6322463" y="2745641"/>
                </a:cubicBezTo>
                <a:cubicBezTo>
                  <a:pt x="6322245" y="2747982"/>
                  <a:pt x="6322027" y="2750323"/>
                  <a:pt x="6321808" y="2752663"/>
                </a:cubicBezTo>
                <a:lnTo>
                  <a:pt x="6314569" y="2756718"/>
                </a:lnTo>
                <a:cubicBezTo>
                  <a:pt x="6289324" y="2773686"/>
                  <a:pt x="6317551" y="2780051"/>
                  <a:pt x="6315211" y="2811618"/>
                </a:cubicBezTo>
                <a:cubicBezTo>
                  <a:pt x="6315620" y="2826627"/>
                  <a:pt x="6296047" y="2885298"/>
                  <a:pt x="6302211" y="2882314"/>
                </a:cubicBezTo>
                <a:lnTo>
                  <a:pt x="6286167" y="2949597"/>
                </a:lnTo>
                <a:cubicBezTo>
                  <a:pt x="6286401" y="2994618"/>
                  <a:pt x="6286615" y="2971464"/>
                  <a:pt x="6287037" y="3008578"/>
                </a:cubicBezTo>
                <a:cubicBezTo>
                  <a:pt x="6293795" y="3029535"/>
                  <a:pt x="6274405" y="3114154"/>
                  <a:pt x="6259150" y="3123139"/>
                </a:cubicBezTo>
                <a:cubicBezTo>
                  <a:pt x="6250085" y="3189063"/>
                  <a:pt x="6269067" y="3151280"/>
                  <a:pt x="6272249" y="3227854"/>
                </a:cubicBezTo>
                <a:cubicBezTo>
                  <a:pt x="6278775" y="3295842"/>
                  <a:pt x="6289216" y="3303765"/>
                  <a:pt x="6292288" y="3378383"/>
                </a:cubicBezTo>
                <a:cubicBezTo>
                  <a:pt x="6303894" y="3395995"/>
                  <a:pt x="6287498" y="3432581"/>
                  <a:pt x="6288328" y="3459618"/>
                </a:cubicBezTo>
                <a:cubicBezTo>
                  <a:pt x="6289158" y="3486653"/>
                  <a:pt x="6299937" y="3538735"/>
                  <a:pt x="6297272" y="3540603"/>
                </a:cubicBezTo>
                <a:cubicBezTo>
                  <a:pt x="6296849" y="3577379"/>
                  <a:pt x="6294184" y="3587943"/>
                  <a:pt x="6291001" y="3638374"/>
                </a:cubicBezTo>
                <a:cubicBezTo>
                  <a:pt x="6283026" y="3666794"/>
                  <a:pt x="6265833" y="3731744"/>
                  <a:pt x="6283592" y="3763609"/>
                </a:cubicBezTo>
                <a:cubicBezTo>
                  <a:pt x="6264286" y="3758340"/>
                  <a:pt x="6290177" y="3803150"/>
                  <a:pt x="6274068" y="3814506"/>
                </a:cubicBezTo>
                <a:cubicBezTo>
                  <a:pt x="6260645" y="3821643"/>
                  <a:pt x="6265372" y="3836902"/>
                  <a:pt x="6262850" y="3850454"/>
                </a:cubicBezTo>
                <a:cubicBezTo>
                  <a:pt x="6250418" y="3863479"/>
                  <a:pt x="6250660" y="3955243"/>
                  <a:pt x="6257357" y="3975474"/>
                </a:cubicBezTo>
                <a:cubicBezTo>
                  <a:pt x="6245091" y="4036737"/>
                  <a:pt x="6237535" y="4029237"/>
                  <a:pt x="6257889" y="4073155"/>
                </a:cubicBezTo>
                <a:cubicBezTo>
                  <a:pt x="6259272" y="4085906"/>
                  <a:pt x="6239882" y="4116397"/>
                  <a:pt x="6237441" y="4126638"/>
                </a:cubicBezTo>
                <a:lnTo>
                  <a:pt x="6245587" y="4172738"/>
                </a:lnTo>
                <a:lnTo>
                  <a:pt x="6235772" y="4176721"/>
                </a:lnTo>
                <a:lnTo>
                  <a:pt x="6233287" y="4195136"/>
                </a:lnTo>
                <a:lnTo>
                  <a:pt x="6234619" y="4280850"/>
                </a:lnTo>
                <a:cubicBezTo>
                  <a:pt x="6239453" y="4320763"/>
                  <a:pt x="6223309" y="4337596"/>
                  <a:pt x="6219318" y="4402526"/>
                </a:cubicBezTo>
                <a:cubicBezTo>
                  <a:pt x="6205466" y="4516209"/>
                  <a:pt x="6216183" y="4588729"/>
                  <a:pt x="6216810" y="4651172"/>
                </a:cubicBezTo>
                <a:cubicBezTo>
                  <a:pt x="6217673" y="4756959"/>
                  <a:pt x="6228654" y="4824005"/>
                  <a:pt x="6225945" y="4916779"/>
                </a:cubicBezTo>
                <a:cubicBezTo>
                  <a:pt x="6217032" y="4993010"/>
                  <a:pt x="6264271" y="4984591"/>
                  <a:pt x="6230174" y="5051379"/>
                </a:cubicBezTo>
                <a:cubicBezTo>
                  <a:pt x="6235713" y="5056951"/>
                  <a:pt x="6239420" y="5163714"/>
                  <a:pt x="6242600" y="5170879"/>
                </a:cubicBezTo>
                <a:lnTo>
                  <a:pt x="6235996" y="5216428"/>
                </a:lnTo>
                <a:lnTo>
                  <a:pt x="6214638" y="5285298"/>
                </a:lnTo>
                <a:cubicBezTo>
                  <a:pt x="6211392" y="5297492"/>
                  <a:pt x="6225576" y="5312063"/>
                  <a:pt x="6228432" y="5317696"/>
                </a:cubicBezTo>
                <a:lnTo>
                  <a:pt x="6246496" y="5398787"/>
                </a:lnTo>
                <a:lnTo>
                  <a:pt x="6244793" y="5399530"/>
                </a:lnTo>
                <a:lnTo>
                  <a:pt x="6241695" y="5406948"/>
                </a:lnTo>
                <a:lnTo>
                  <a:pt x="6267461" y="5499413"/>
                </a:lnTo>
                <a:cubicBezTo>
                  <a:pt x="6285387" y="5533848"/>
                  <a:pt x="6284888" y="5550029"/>
                  <a:pt x="6295987" y="5582659"/>
                </a:cubicBezTo>
                <a:cubicBezTo>
                  <a:pt x="6311253" y="5681724"/>
                  <a:pt x="6295439" y="5695558"/>
                  <a:pt x="6364803" y="5784263"/>
                </a:cubicBezTo>
                <a:cubicBezTo>
                  <a:pt x="6379348" y="5818651"/>
                  <a:pt x="6412475" y="5906802"/>
                  <a:pt x="6423050" y="5922637"/>
                </a:cubicBezTo>
                <a:cubicBezTo>
                  <a:pt x="6445210" y="5973612"/>
                  <a:pt x="6468179" y="6023873"/>
                  <a:pt x="6497767" y="6090108"/>
                </a:cubicBezTo>
                <a:cubicBezTo>
                  <a:pt x="6571895" y="6150548"/>
                  <a:pt x="6572491" y="6236583"/>
                  <a:pt x="6606710" y="6281543"/>
                </a:cubicBezTo>
                <a:cubicBezTo>
                  <a:pt x="6633675" y="6335892"/>
                  <a:pt x="6654357" y="6388782"/>
                  <a:pt x="6667540" y="6443715"/>
                </a:cubicBezTo>
                <a:cubicBezTo>
                  <a:pt x="6685192" y="6466826"/>
                  <a:pt x="6650500" y="6508701"/>
                  <a:pt x="6659722" y="6550105"/>
                </a:cubicBezTo>
                <a:cubicBezTo>
                  <a:pt x="6665926" y="6645044"/>
                  <a:pt x="6669126" y="6627536"/>
                  <a:pt x="6671805" y="6687397"/>
                </a:cubicBezTo>
                <a:cubicBezTo>
                  <a:pt x="6682671" y="6733683"/>
                  <a:pt x="6665210" y="6772117"/>
                  <a:pt x="6669658" y="6806602"/>
                </a:cubicBezTo>
                <a:cubicBezTo>
                  <a:pt x="6661174" y="6812658"/>
                  <a:pt x="6667097" y="6831470"/>
                  <a:pt x="6675783" y="6850325"/>
                </a:cubicBezTo>
                <a:lnTo>
                  <a:pt x="6679704" y="6858000"/>
                </a:lnTo>
                <a:lnTo>
                  <a:pt x="4532241" y="6858000"/>
                </a:lnTo>
                <a:lnTo>
                  <a:pt x="1208596" y="6858000"/>
                </a:lnTo>
                <a:lnTo>
                  <a:pt x="0" y="6858000"/>
                </a:lnTo>
                <a:close/>
              </a:path>
            </a:pathLst>
          </a:custGeom>
          <a:no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6" name="TextBox 5">
            <a:extLst>
              <a:ext uri="{FF2B5EF4-FFF2-40B4-BE49-F238E27FC236}">
                <a16:creationId xmlns:a16="http://schemas.microsoft.com/office/drawing/2014/main" id="{72F9D02E-4D2B-F86C-B7A3-A28932E8FDC0}"/>
              </a:ext>
            </a:extLst>
          </p:cNvPr>
          <p:cNvSpPr txBox="1"/>
          <p:nvPr/>
        </p:nvSpPr>
        <p:spPr>
          <a:xfrm>
            <a:off x="4770781" y="117987"/>
            <a:ext cx="7131167" cy="5984701"/>
          </a:xfrm>
          <a:prstGeom prst="rect">
            <a:avLst/>
          </a:prstGeom>
        </p:spPr>
        <p:txBody>
          <a:bodyPr vert="horz" lIns="91440" tIns="45720" rIns="91440" bIns="45720" rtlCol="0">
            <a:noAutofit/>
          </a:bodyPr>
          <a:lstStyle/>
          <a:p>
            <a:pPr marL="66675" marR="270510" algn="just">
              <a:lnSpc>
                <a:spcPct val="90000"/>
              </a:lnSpc>
              <a:spcBef>
                <a:spcPts val="10"/>
              </a:spcBef>
              <a:spcAft>
                <a:spcPts val="0"/>
              </a:spcAft>
            </a:pPr>
            <a:r>
              <a:rPr lang="en-US" sz="2400" dirty="0">
                <a:effectLst/>
              </a:rPr>
              <a:t>Ag. Vice Chancellor sir, individuals with intellectual disability have unique needs and require specialized educational and vocational</a:t>
            </a:r>
            <a:r>
              <a:rPr lang="en-US" sz="2400" spc="-10" dirty="0">
                <a:effectLst/>
              </a:rPr>
              <a:t> </a:t>
            </a:r>
            <a:r>
              <a:rPr lang="en-US" sz="2400" dirty="0">
                <a:effectLst/>
              </a:rPr>
              <a:t>services</a:t>
            </a:r>
            <a:r>
              <a:rPr lang="en-US" sz="2400" spc="-10" dirty="0">
                <a:effectLst/>
              </a:rPr>
              <a:t> </a:t>
            </a:r>
            <a:r>
              <a:rPr lang="en-US" sz="2400" dirty="0">
                <a:effectLst/>
              </a:rPr>
              <a:t>to</a:t>
            </a:r>
            <a:r>
              <a:rPr lang="en-US" sz="2400" spc="-10" dirty="0">
                <a:effectLst/>
              </a:rPr>
              <a:t> </a:t>
            </a:r>
            <a:r>
              <a:rPr lang="en-US" sz="2400" dirty="0">
                <a:effectLst/>
              </a:rPr>
              <a:t>help</a:t>
            </a:r>
            <a:r>
              <a:rPr lang="en-US" sz="2400" spc="-10" dirty="0">
                <a:effectLst/>
              </a:rPr>
              <a:t> </a:t>
            </a:r>
            <a:r>
              <a:rPr lang="en-US" sz="2400" dirty="0">
                <a:effectLst/>
              </a:rPr>
              <a:t>them</a:t>
            </a:r>
            <a:r>
              <a:rPr lang="en-US" sz="2400" spc="-5" dirty="0">
                <a:effectLst/>
              </a:rPr>
              <a:t> </a:t>
            </a:r>
            <a:r>
              <a:rPr lang="en-US" sz="2400" dirty="0">
                <a:effectLst/>
              </a:rPr>
              <a:t>achieve</a:t>
            </a:r>
            <a:r>
              <a:rPr lang="en-US" sz="2400" spc="-10" dirty="0">
                <a:effectLst/>
              </a:rPr>
              <a:t> </a:t>
            </a:r>
            <a:r>
              <a:rPr lang="en-US" sz="2400" dirty="0">
                <a:effectLst/>
              </a:rPr>
              <a:t>their</a:t>
            </a:r>
            <a:r>
              <a:rPr lang="en-US" sz="2400" spc="-10" dirty="0">
                <a:effectLst/>
              </a:rPr>
              <a:t> </a:t>
            </a:r>
            <a:r>
              <a:rPr lang="en-US" sz="2400" dirty="0">
                <a:effectLst/>
              </a:rPr>
              <a:t>full</a:t>
            </a:r>
            <a:r>
              <a:rPr lang="en-US" sz="2400" spc="-10" dirty="0">
                <a:effectLst/>
              </a:rPr>
              <a:t> </a:t>
            </a:r>
            <a:r>
              <a:rPr lang="en-US" sz="2400" dirty="0">
                <a:effectLst/>
              </a:rPr>
              <a:t>potential</a:t>
            </a:r>
            <a:r>
              <a:rPr lang="en-US" sz="2400" spc="-5" dirty="0">
                <a:effectLst/>
              </a:rPr>
              <a:t> </a:t>
            </a:r>
            <a:r>
              <a:rPr lang="en-US" sz="2400" spc="-25" dirty="0">
                <a:effectLst/>
              </a:rPr>
              <a:t>and </a:t>
            </a:r>
            <a:r>
              <a:rPr lang="en-US" sz="2400" dirty="0">
                <a:effectLst/>
              </a:rPr>
              <a:t>have fulfilling lives. One of the most critical aspects of educational</a:t>
            </a:r>
            <a:r>
              <a:rPr lang="en-US" sz="2400" spc="-75" dirty="0">
                <a:effectLst/>
              </a:rPr>
              <a:t> </a:t>
            </a:r>
            <a:r>
              <a:rPr lang="en-US" sz="2400" dirty="0">
                <a:effectLst/>
              </a:rPr>
              <a:t>services</a:t>
            </a:r>
            <a:r>
              <a:rPr lang="en-US" sz="2400" spc="-75" dirty="0">
                <a:effectLst/>
              </a:rPr>
              <a:t> </a:t>
            </a:r>
            <a:r>
              <a:rPr lang="en-US" sz="2400" dirty="0">
                <a:effectLst/>
              </a:rPr>
              <a:t>for</a:t>
            </a:r>
            <a:r>
              <a:rPr lang="en-US" sz="2400" spc="-75" dirty="0">
                <a:effectLst/>
              </a:rPr>
              <a:t> </a:t>
            </a:r>
            <a:r>
              <a:rPr lang="en-US" sz="2400" dirty="0">
                <a:effectLst/>
              </a:rPr>
              <a:t>individuals</a:t>
            </a:r>
            <a:r>
              <a:rPr lang="en-US" sz="2400" spc="-75" dirty="0">
                <a:effectLst/>
              </a:rPr>
              <a:t> </a:t>
            </a:r>
            <a:r>
              <a:rPr lang="en-US" sz="2400" dirty="0">
                <a:effectLst/>
              </a:rPr>
              <a:t>with</a:t>
            </a:r>
            <a:r>
              <a:rPr lang="en-US" sz="2400" spc="-75" dirty="0">
                <a:effectLst/>
              </a:rPr>
              <a:t> </a:t>
            </a:r>
            <a:r>
              <a:rPr lang="en-US" sz="2400" dirty="0">
                <a:effectLst/>
              </a:rPr>
              <a:t>intellectual</a:t>
            </a:r>
            <a:r>
              <a:rPr lang="en-US" sz="2400" spc="-75" dirty="0">
                <a:effectLst/>
              </a:rPr>
              <a:t> </a:t>
            </a:r>
            <a:r>
              <a:rPr lang="en-US" sz="2400" dirty="0">
                <a:effectLst/>
              </a:rPr>
              <a:t>disability</a:t>
            </a:r>
            <a:r>
              <a:rPr lang="en-US" sz="2400" spc="-75" dirty="0">
                <a:effectLst/>
              </a:rPr>
              <a:t> </a:t>
            </a:r>
            <a:r>
              <a:rPr lang="en-US" sz="2400" dirty="0">
                <a:effectLst/>
              </a:rPr>
              <a:t>is early intervention. Early intervention </a:t>
            </a:r>
            <a:r>
              <a:rPr lang="en-US" sz="2400" dirty="0" err="1">
                <a:effectLst/>
              </a:rPr>
              <a:t>programmes</a:t>
            </a:r>
            <a:r>
              <a:rPr lang="en-US" sz="2400" dirty="0">
                <a:effectLst/>
              </a:rPr>
              <a:t> provide children with intellectual disability and their families with the </a:t>
            </a:r>
            <a:r>
              <a:rPr lang="en-US" sz="2400" spc="-10" dirty="0">
                <a:effectLst/>
              </a:rPr>
              <a:t>necessary</a:t>
            </a:r>
            <a:r>
              <a:rPr lang="en-US" sz="2400" spc="-25" dirty="0">
                <a:effectLst/>
              </a:rPr>
              <a:t> </a:t>
            </a:r>
            <a:r>
              <a:rPr lang="en-US" sz="2400" spc="-10" dirty="0">
                <a:effectLst/>
              </a:rPr>
              <a:t>support,</a:t>
            </a:r>
            <a:r>
              <a:rPr lang="en-US" sz="2400" spc="-25" dirty="0">
                <a:effectLst/>
              </a:rPr>
              <a:t> </a:t>
            </a:r>
            <a:r>
              <a:rPr lang="en-US" sz="2400" spc="-10" dirty="0">
                <a:effectLst/>
              </a:rPr>
              <a:t>resources,</a:t>
            </a:r>
            <a:r>
              <a:rPr lang="en-US" sz="2400" spc="-25" dirty="0">
                <a:effectLst/>
              </a:rPr>
              <a:t> </a:t>
            </a:r>
            <a:r>
              <a:rPr lang="en-US" sz="2400" spc="-10" dirty="0">
                <a:effectLst/>
              </a:rPr>
              <a:t>and</a:t>
            </a:r>
            <a:r>
              <a:rPr lang="en-US" sz="2400" spc="-25" dirty="0">
                <a:effectLst/>
              </a:rPr>
              <a:t> </a:t>
            </a:r>
            <a:r>
              <a:rPr lang="en-US" sz="2400" spc="-10" dirty="0">
                <a:effectLst/>
              </a:rPr>
              <a:t>services</a:t>
            </a:r>
            <a:r>
              <a:rPr lang="en-US" sz="2400" spc="-25" dirty="0">
                <a:effectLst/>
              </a:rPr>
              <a:t> </a:t>
            </a:r>
            <a:r>
              <a:rPr lang="en-US" sz="2400" spc="-10" dirty="0">
                <a:effectLst/>
              </a:rPr>
              <a:t>to</a:t>
            </a:r>
            <a:r>
              <a:rPr lang="en-US" sz="2400" spc="-25" dirty="0">
                <a:effectLst/>
              </a:rPr>
              <a:t> </a:t>
            </a:r>
            <a:r>
              <a:rPr lang="en-US" sz="2400" spc="-10" dirty="0">
                <a:effectLst/>
              </a:rPr>
              <a:t>optimize</a:t>
            </a:r>
            <a:r>
              <a:rPr lang="en-US" sz="2400" spc="-25" dirty="0">
                <a:effectLst/>
              </a:rPr>
              <a:t> </a:t>
            </a:r>
            <a:r>
              <a:rPr lang="en-US" sz="2400" spc="-10" dirty="0">
                <a:effectLst/>
              </a:rPr>
              <a:t>the</a:t>
            </a:r>
            <a:r>
              <a:rPr lang="en-US" sz="2400" spc="-25" dirty="0">
                <a:effectLst/>
              </a:rPr>
              <a:t> </a:t>
            </a:r>
            <a:r>
              <a:rPr lang="en-US" sz="2400" spc="-10" dirty="0">
                <a:effectLst/>
              </a:rPr>
              <a:t>child's </a:t>
            </a:r>
            <a:r>
              <a:rPr lang="en-US" sz="2400" dirty="0">
                <a:effectLst/>
              </a:rPr>
              <a:t>development</a:t>
            </a:r>
            <a:r>
              <a:rPr lang="en-US" sz="2400" spc="-75" dirty="0">
                <a:effectLst/>
              </a:rPr>
              <a:t> </a:t>
            </a:r>
            <a:r>
              <a:rPr lang="en-US" sz="2400" dirty="0">
                <a:effectLst/>
              </a:rPr>
              <a:t>and</a:t>
            </a:r>
            <a:r>
              <a:rPr lang="en-US" sz="2400" spc="-75" dirty="0">
                <a:effectLst/>
              </a:rPr>
              <a:t> </a:t>
            </a:r>
            <a:r>
              <a:rPr lang="en-US" sz="2400" dirty="0">
                <a:effectLst/>
              </a:rPr>
              <a:t>potential.</a:t>
            </a:r>
            <a:r>
              <a:rPr lang="en-US" sz="2400" spc="-75" dirty="0">
                <a:effectLst/>
              </a:rPr>
              <a:t> </a:t>
            </a:r>
            <a:r>
              <a:rPr lang="en-US" sz="2400" dirty="0">
                <a:effectLst/>
              </a:rPr>
              <a:t>Dada</a:t>
            </a:r>
            <a:r>
              <a:rPr lang="en-US" sz="2400" spc="-75" dirty="0">
                <a:effectLst/>
              </a:rPr>
              <a:t> </a:t>
            </a:r>
            <a:r>
              <a:rPr lang="en-US" sz="2400" dirty="0">
                <a:effectLst/>
              </a:rPr>
              <a:t>(2011)</a:t>
            </a:r>
            <a:r>
              <a:rPr lang="en-US" sz="2400" spc="-75" dirty="0">
                <a:effectLst/>
              </a:rPr>
              <a:t> </a:t>
            </a:r>
            <a:r>
              <a:rPr lang="en-US" sz="2400" dirty="0">
                <a:effectLst/>
              </a:rPr>
              <a:t>in</a:t>
            </a:r>
            <a:r>
              <a:rPr lang="en-US" sz="2400" spc="-75" dirty="0">
                <a:effectLst/>
              </a:rPr>
              <a:t> </a:t>
            </a:r>
            <a:r>
              <a:rPr lang="en-US" sz="2400" dirty="0">
                <a:effectLst/>
              </a:rPr>
              <a:t>a</a:t>
            </a:r>
            <a:r>
              <a:rPr lang="en-US" sz="2400" spc="-75" dirty="0">
                <a:effectLst/>
              </a:rPr>
              <a:t> </a:t>
            </a:r>
            <a:r>
              <a:rPr lang="en-US" sz="2400" dirty="0">
                <a:effectLst/>
              </a:rPr>
              <a:t>study</a:t>
            </a:r>
            <a:r>
              <a:rPr lang="en-US" sz="2400" spc="-75" dirty="0">
                <a:effectLst/>
              </a:rPr>
              <a:t> </a:t>
            </a:r>
            <a:r>
              <a:rPr lang="en-US" sz="2400" dirty="0">
                <a:effectLst/>
              </a:rPr>
              <a:t>conducted</a:t>
            </a:r>
            <a:r>
              <a:rPr lang="en-US" sz="2400" spc="-75" dirty="0">
                <a:effectLst/>
              </a:rPr>
              <a:t> </a:t>
            </a:r>
            <a:r>
              <a:rPr lang="en-US" sz="2400" dirty="0">
                <a:effectLst/>
              </a:rPr>
              <a:t>on the educational service for people that are mentally and physically challenged in Ibadan, Oyo state, revealed that the services provided for intellectually and developmentally disabled were not adequate with only 44% agreeing that educational service is adequate and available while 56% disagreeing</a:t>
            </a:r>
            <a:r>
              <a:rPr lang="en-US" sz="2400" spc="-45" dirty="0">
                <a:effectLst/>
              </a:rPr>
              <a:t> </a:t>
            </a:r>
            <a:r>
              <a:rPr lang="en-US" sz="2400" dirty="0">
                <a:effectLst/>
              </a:rPr>
              <a:t>with</a:t>
            </a:r>
            <a:r>
              <a:rPr lang="en-US" sz="2400" spc="-45" dirty="0">
                <a:effectLst/>
              </a:rPr>
              <a:t> </a:t>
            </a:r>
            <a:r>
              <a:rPr lang="en-US" sz="2400" dirty="0">
                <a:effectLst/>
              </a:rPr>
              <a:t>the</a:t>
            </a:r>
            <a:r>
              <a:rPr lang="en-US" sz="2400" spc="-45" dirty="0">
                <a:effectLst/>
              </a:rPr>
              <a:t> </a:t>
            </a:r>
            <a:r>
              <a:rPr lang="en-US" sz="2400" dirty="0">
                <a:effectLst/>
              </a:rPr>
              <a:t>adequacy</a:t>
            </a:r>
            <a:r>
              <a:rPr lang="en-US" sz="2400" spc="-45" dirty="0">
                <a:effectLst/>
              </a:rPr>
              <a:t> </a:t>
            </a:r>
            <a:r>
              <a:rPr lang="en-US" sz="2400" dirty="0">
                <a:effectLst/>
              </a:rPr>
              <a:t>as</a:t>
            </a:r>
            <a:r>
              <a:rPr lang="en-US" sz="2400" spc="-45" dirty="0">
                <a:effectLst/>
              </a:rPr>
              <a:t> </a:t>
            </a:r>
            <a:r>
              <a:rPr lang="en-US" sz="2400" dirty="0">
                <a:effectLst/>
              </a:rPr>
              <a:t>indicated</a:t>
            </a:r>
            <a:r>
              <a:rPr lang="en-US" sz="2400" spc="-45" dirty="0">
                <a:effectLst/>
              </a:rPr>
              <a:t> </a:t>
            </a:r>
            <a:r>
              <a:rPr lang="en-US" sz="2400" dirty="0">
                <a:effectLst/>
              </a:rPr>
              <a:t>in</a:t>
            </a:r>
            <a:r>
              <a:rPr lang="en-US" sz="2400" spc="-45" dirty="0">
                <a:effectLst/>
              </a:rPr>
              <a:t> </a:t>
            </a:r>
            <a:r>
              <a:rPr lang="en-US" sz="2400" dirty="0">
                <a:effectLst/>
              </a:rPr>
              <a:t>table</a:t>
            </a:r>
            <a:r>
              <a:rPr lang="en-US" sz="2400" spc="-45" dirty="0">
                <a:effectLst/>
              </a:rPr>
              <a:t> </a:t>
            </a:r>
            <a:r>
              <a:rPr lang="en-US" sz="2400" dirty="0">
                <a:effectLst/>
              </a:rPr>
              <a:t>4</a:t>
            </a:r>
            <a:r>
              <a:rPr lang="en-US" sz="2400" spc="-45" dirty="0">
                <a:effectLst/>
              </a:rPr>
              <a:t> </a:t>
            </a:r>
            <a:r>
              <a:rPr lang="en-US" sz="2400" dirty="0">
                <a:effectLst/>
              </a:rPr>
              <a:t>below.</a:t>
            </a:r>
          </a:p>
        </p:txBody>
      </p:sp>
    </p:spTree>
    <p:extLst>
      <p:ext uri="{BB962C8B-B14F-4D97-AF65-F5344CB8AC3E}">
        <p14:creationId xmlns:p14="http://schemas.microsoft.com/office/powerpoint/2010/main" val="196095320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C6F198E-F7A1-4125-910D-641C0C2A76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07C3A25-D9A7-4F2D-B44C-FA8EB24C7A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6" y="643467"/>
            <a:ext cx="10905067" cy="55668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8E8515E-B8C8-482A-A9B5-CE57BC080A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no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FC0541D8-F0C0-EB93-F885-30E15F0E6370}"/>
              </a:ext>
            </a:extLst>
          </p:cNvPr>
          <p:cNvSpPr txBox="1"/>
          <p:nvPr/>
        </p:nvSpPr>
        <p:spPr>
          <a:xfrm>
            <a:off x="1061884" y="643467"/>
            <a:ext cx="10205884" cy="5093702"/>
          </a:xfrm>
          <a:prstGeom prst="rect">
            <a:avLst/>
          </a:prstGeom>
          <a:noFill/>
        </p:spPr>
        <p:txBody>
          <a:bodyPr wrap="square">
            <a:spAutoFit/>
          </a:bodyPr>
          <a:lstStyle/>
          <a:p>
            <a:pPr algn="just" defTabSz="667512">
              <a:spcAft>
                <a:spcPts val="600"/>
              </a:spcAft>
            </a:pPr>
            <a:r>
              <a:rPr lang="en-US" sz="2500" kern="1200" dirty="0">
                <a:solidFill>
                  <a:srgbClr val="231F20"/>
                </a:solidFill>
                <a:latin typeface="Times New Roman" panose="02020603050405020304" pitchFamily="18" charset="0"/>
                <a:ea typeface="+mn-ea"/>
                <a:cs typeface="+mn-cs"/>
              </a:rPr>
              <a:t>Vocational services are critical for individuals with intellectual disability,</a:t>
            </a:r>
            <a:r>
              <a:rPr lang="en-US" sz="2500" kern="1200" spc="-11" dirty="0">
                <a:solidFill>
                  <a:srgbClr val="231F20"/>
                </a:solidFill>
                <a:latin typeface="Times New Roman" panose="02020603050405020304" pitchFamily="18" charset="0"/>
                <a:ea typeface="+mn-ea"/>
                <a:cs typeface="+mn-cs"/>
              </a:rPr>
              <a:t> </a:t>
            </a:r>
            <a:r>
              <a:rPr lang="en-US" sz="2500" kern="1200" dirty="0">
                <a:solidFill>
                  <a:srgbClr val="231F20"/>
                </a:solidFill>
                <a:latin typeface="Times New Roman" panose="02020603050405020304" pitchFamily="18" charset="0"/>
                <a:ea typeface="+mn-ea"/>
                <a:cs typeface="+mn-cs"/>
              </a:rPr>
              <a:t>as</a:t>
            </a:r>
            <a:r>
              <a:rPr lang="en-US" sz="2500" kern="1200" spc="-11" dirty="0">
                <a:solidFill>
                  <a:srgbClr val="231F20"/>
                </a:solidFill>
                <a:latin typeface="Times New Roman" panose="02020603050405020304" pitchFamily="18" charset="0"/>
                <a:ea typeface="+mn-ea"/>
                <a:cs typeface="+mn-cs"/>
              </a:rPr>
              <a:t> </a:t>
            </a:r>
            <a:r>
              <a:rPr lang="en-US" sz="2500" kern="1200" dirty="0">
                <a:solidFill>
                  <a:srgbClr val="231F20"/>
                </a:solidFill>
                <a:latin typeface="Times New Roman" panose="02020603050405020304" pitchFamily="18" charset="0"/>
                <a:ea typeface="+mn-ea"/>
                <a:cs typeface="+mn-cs"/>
              </a:rPr>
              <a:t>employment</a:t>
            </a:r>
            <a:r>
              <a:rPr lang="en-US" sz="2500" kern="1200" spc="-11" dirty="0">
                <a:solidFill>
                  <a:srgbClr val="231F20"/>
                </a:solidFill>
                <a:latin typeface="Times New Roman" panose="02020603050405020304" pitchFamily="18" charset="0"/>
                <a:ea typeface="+mn-ea"/>
                <a:cs typeface="+mn-cs"/>
              </a:rPr>
              <a:t> </a:t>
            </a:r>
            <a:r>
              <a:rPr lang="en-US" sz="2500" kern="1200" dirty="0">
                <a:solidFill>
                  <a:srgbClr val="231F20"/>
                </a:solidFill>
                <a:latin typeface="Times New Roman" panose="02020603050405020304" pitchFamily="18" charset="0"/>
                <a:ea typeface="+mn-ea"/>
                <a:cs typeface="+mn-cs"/>
              </a:rPr>
              <a:t>is</a:t>
            </a:r>
            <a:r>
              <a:rPr lang="en-US" sz="2500" kern="1200" spc="-11" dirty="0">
                <a:solidFill>
                  <a:srgbClr val="231F20"/>
                </a:solidFill>
                <a:latin typeface="Times New Roman" panose="02020603050405020304" pitchFamily="18" charset="0"/>
                <a:ea typeface="+mn-ea"/>
                <a:cs typeface="+mn-cs"/>
              </a:rPr>
              <a:t> </a:t>
            </a:r>
            <a:r>
              <a:rPr lang="en-US" sz="2500" kern="1200" dirty="0">
                <a:solidFill>
                  <a:srgbClr val="231F20"/>
                </a:solidFill>
                <a:latin typeface="Times New Roman" panose="02020603050405020304" pitchFamily="18" charset="0"/>
                <a:ea typeface="+mn-ea"/>
                <a:cs typeface="+mn-cs"/>
              </a:rPr>
              <a:t>essential</a:t>
            </a:r>
            <a:r>
              <a:rPr lang="en-US" sz="2500" kern="1200" spc="-11" dirty="0">
                <a:solidFill>
                  <a:srgbClr val="231F20"/>
                </a:solidFill>
                <a:latin typeface="Times New Roman" panose="02020603050405020304" pitchFamily="18" charset="0"/>
                <a:ea typeface="+mn-ea"/>
                <a:cs typeface="+mn-cs"/>
              </a:rPr>
              <a:t> </a:t>
            </a:r>
            <a:r>
              <a:rPr lang="en-US" sz="2500" kern="1200" dirty="0">
                <a:solidFill>
                  <a:srgbClr val="231F20"/>
                </a:solidFill>
                <a:latin typeface="Times New Roman" panose="02020603050405020304" pitchFamily="18" charset="0"/>
                <a:ea typeface="+mn-ea"/>
                <a:cs typeface="+mn-cs"/>
              </a:rPr>
              <a:t>for</a:t>
            </a:r>
            <a:r>
              <a:rPr lang="en-US" sz="2500" kern="1200" spc="-11" dirty="0">
                <a:solidFill>
                  <a:srgbClr val="231F20"/>
                </a:solidFill>
                <a:latin typeface="Times New Roman" panose="02020603050405020304" pitchFamily="18" charset="0"/>
                <a:ea typeface="+mn-ea"/>
                <a:cs typeface="+mn-cs"/>
              </a:rPr>
              <a:t> </a:t>
            </a:r>
            <a:r>
              <a:rPr lang="en-US" sz="2500" kern="1200" dirty="0">
                <a:solidFill>
                  <a:srgbClr val="231F20"/>
                </a:solidFill>
                <a:latin typeface="Times New Roman" panose="02020603050405020304" pitchFamily="18" charset="0"/>
                <a:ea typeface="+mn-ea"/>
                <a:cs typeface="+mn-cs"/>
              </a:rPr>
              <a:t>their</a:t>
            </a:r>
            <a:r>
              <a:rPr lang="en-US" sz="2500" kern="1200" spc="-11" dirty="0">
                <a:solidFill>
                  <a:srgbClr val="231F20"/>
                </a:solidFill>
                <a:latin typeface="Times New Roman" panose="02020603050405020304" pitchFamily="18" charset="0"/>
                <a:ea typeface="+mn-ea"/>
                <a:cs typeface="+mn-cs"/>
              </a:rPr>
              <a:t> </a:t>
            </a:r>
            <a:r>
              <a:rPr lang="en-US" sz="2500" kern="1200" dirty="0">
                <a:solidFill>
                  <a:srgbClr val="231F20"/>
                </a:solidFill>
                <a:latin typeface="Times New Roman" panose="02020603050405020304" pitchFamily="18" charset="0"/>
                <a:ea typeface="+mn-ea"/>
                <a:cs typeface="+mn-cs"/>
              </a:rPr>
              <a:t>social,</a:t>
            </a:r>
            <a:r>
              <a:rPr lang="en-US" sz="2500" kern="1200" spc="-11" dirty="0">
                <a:solidFill>
                  <a:srgbClr val="231F20"/>
                </a:solidFill>
                <a:latin typeface="Times New Roman" panose="02020603050405020304" pitchFamily="18" charset="0"/>
                <a:ea typeface="+mn-ea"/>
                <a:cs typeface="+mn-cs"/>
              </a:rPr>
              <a:t> </a:t>
            </a:r>
            <a:r>
              <a:rPr lang="en-US" sz="2500" kern="1200" dirty="0">
                <a:solidFill>
                  <a:srgbClr val="231F20"/>
                </a:solidFill>
                <a:latin typeface="Times New Roman" panose="02020603050405020304" pitchFamily="18" charset="0"/>
                <a:ea typeface="+mn-ea"/>
                <a:cs typeface="+mn-cs"/>
              </a:rPr>
              <a:t>emotional, and financial well-being. Vocational services should focus on developing</a:t>
            </a:r>
            <a:r>
              <a:rPr lang="en-US" sz="2500" kern="1200" spc="-33" dirty="0">
                <a:solidFill>
                  <a:srgbClr val="231F20"/>
                </a:solidFill>
                <a:latin typeface="Times New Roman" panose="02020603050405020304" pitchFamily="18" charset="0"/>
                <a:ea typeface="+mn-ea"/>
                <a:cs typeface="+mn-cs"/>
              </a:rPr>
              <a:t> </a:t>
            </a:r>
            <a:r>
              <a:rPr lang="en-US" sz="2500" kern="1200" dirty="0">
                <a:solidFill>
                  <a:srgbClr val="231F20"/>
                </a:solidFill>
                <a:latin typeface="Times New Roman" panose="02020603050405020304" pitchFamily="18" charset="0"/>
                <a:ea typeface="+mn-ea"/>
                <a:cs typeface="+mn-cs"/>
              </a:rPr>
              <a:t>job</a:t>
            </a:r>
            <a:r>
              <a:rPr lang="en-US" sz="2500" kern="1200" spc="-33" dirty="0">
                <a:solidFill>
                  <a:srgbClr val="231F20"/>
                </a:solidFill>
                <a:latin typeface="Times New Roman" panose="02020603050405020304" pitchFamily="18" charset="0"/>
                <a:ea typeface="+mn-ea"/>
                <a:cs typeface="+mn-cs"/>
              </a:rPr>
              <a:t> </a:t>
            </a:r>
            <a:r>
              <a:rPr lang="en-US" sz="2500" kern="1200" dirty="0">
                <a:solidFill>
                  <a:srgbClr val="231F20"/>
                </a:solidFill>
                <a:latin typeface="Times New Roman" panose="02020603050405020304" pitchFamily="18" charset="0"/>
                <a:ea typeface="+mn-ea"/>
                <a:cs typeface="+mn-cs"/>
              </a:rPr>
              <a:t>skills,</a:t>
            </a:r>
            <a:r>
              <a:rPr lang="en-US" sz="2500" kern="1200" spc="-33" dirty="0">
                <a:solidFill>
                  <a:srgbClr val="231F20"/>
                </a:solidFill>
                <a:latin typeface="Times New Roman" panose="02020603050405020304" pitchFamily="18" charset="0"/>
                <a:ea typeface="+mn-ea"/>
                <a:cs typeface="+mn-cs"/>
              </a:rPr>
              <a:t> </a:t>
            </a:r>
            <a:r>
              <a:rPr lang="en-US" sz="2500" kern="1200" dirty="0">
                <a:solidFill>
                  <a:srgbClr val="231F20"/>
                </a:solidFill>
                <a:latin typeface="Times New Roman" panose="02020603050405020304" pitchFamily="18" charset="0"/>
                <a:ea typeface="+mn-ea"/>
                <a:cs typeface="+mn-cs"/>
              </a:rPr>
              <a:t>work</a:t>
            </a:r>
            <a:r>
              <a:rPr lang="en-US" sz="2500" kern="1200" spc="-33" dirty="0">
                <a:solidFill>
                  <a:srgbClr val="231F20"/>
                </a:solidFill>
                <a:latin typeface="Times New Roman" panose="02020603050405020304" pitchFamily="18" charset="0"/>
                <a:ea typeface="+mn-ea"/>
                <a:cs typeface="+mn-cs"/>
              </a:rPr>
              <a:t> </a:t>
            </a:r>
            <a:r>
              <a:rPr lang="en-US" sz="2500" kern="1200" dirty="0">
                <a:solidFill>
                  <a:srgbClr val="231F20"/>
                </a:solidFill>
                <a:latin typeface="Times New Roman" panose="02020603050405020304" pitchFamily="18" charset="0"/>
                <a:ea typeface="+mn-ea"/>
                <a:cs typeface="+mn-cs"/>
              </a:rPr>
              <a:t>habits,</a:t>
            </a:r>
            <a:r>
              <a:rPr lang="en-US" sz="2500" kern="1200" spc="-33" dirty="0">
                <a:solidFill>
                  <a:srgbClr val="231F20"/>
                </a:solidFill>
                <a:latin typeface="Times New Roman" panose="02020603050405020304" pitchFamily="18" charset="0"/>
                <a:ea typeface="+mn-ea"/>
                <a:cs typeface="+mn-cs"/>
              </a:rPr>
              <a:t> </a:t>
            </a:r>
            <a:r>
              <a:rPr lang="en-US" sz="2500" kern="1200" dirty="0">
                <a:solidFill>
                  <a:srgbClr val="231F20"/>
                </a:solidFill>
                <a:latin typeface="Times New Roman" panose="02020603050405020304" pitchFamily="18" charset="0"/>
                <a:ea typeface="+mn-ea"/>
                <a:cs typeface="+mn-cs"/>
              </a:rPr>
              <a:t>and</a:t>
            </a:r>
            <a:r>
              <a:rPr lang="en-US" sz="2500" kern="1200" spc="-33" dirty="0">
                <a:solidFill>
                  <a:srgbClr val="231F20"/>
                </a:solidFill>
                <a:latin typeface="Times New Roman" panose="02020603050405020304" pitchFamily="18" charset="0"/>
                <a:ea typeface="+mn-ea"/>
                <a:cs typeface="+mn-cs"/>
              </a:rPr>
              <a:t> </a:t>
            </a:r>
            <a:r>
              <a:rPr lang="en-US" sz="2500" kern="1200" dirty="0">
                <a:solidFill>
                  <a:srgbClr val="231F20"/>
                </a:solidFill>
                <a:latin typeface="Times New Roman" panose="02020603050405020304" pitchFamily="18" charset="0"/>
                <a:ea typeface="+mn-ea"/>
                <a:cs typeface="+mn-cs"/>
              </a:rPr>
              <a:t>social</a:t>
            </a:r>
            <a:r>
              <a:rPr lang="en-US" sz="2500" kern="1200" spc="-33" dirty="0">
                <a:solidFill>
                  <a:srgbClr val="231F20"/>
                </a:solidFill>
                <a:latin typeface="Times New Roman" panose="02020603050405020304" pitchFamily="18" charset="0"/>
                <a:ea typeface="+mn-ea"/>
                <a:cs typeface="+mn-cs"/>
              </a:rPr>
              <a:t> </a:t>
            </a:r>
            <a:r>
              <a:rPr lang="en-US" sz="2500" kern="1200" dirty="0">
                <a:solidFill>
                  <a:srgbClr val="231F20"/>
                </a:solidFill>
                <a:latin typeface="Times New Roman" panose="02020603050405020304" pitchFamily="18" charset="0"/>
                <a:ea typeface="+mn-ea"/>
                <a:cs typeface="+mn-cs"/>
              </a:rPr>
              <a:t>skills</a:t>
            </a:r>
            <a:r>
              <a:rPr lang="en-US" sz="2500" kern="1200" spc="-33" dirty="0">
                <a:solidFill>
                  <a:srgbClr val="231F20"/>
                </a:solidFill>
                <a:latin typeface="Times New Roman" panose="02020603050405020304" pitchFamily="18" charset="0"/>
                <a:ea typeface="+mn-ea"/>
                <a:cs typeface="+mn-cs"/>
              </a:rPr>
              <a:t> </a:t>
            </a:r>
            <a:r>
              <a:rPr lang="en-US" sz="2500" kern="1200" dirty="0">
                <a:solidFill>
                  <a:srgbClr val="231F20"/>
                </a:solidFill>
                <a:latin typeface="Times New Roman" panose="02020603050405020304" pitchFamily="18" charset="0"/>
                <a:ea typeface="+mn-ea"/>
                <a:cs typeface="+mn-cs"/>
              </a:rPr>
              <a:t>necessary</a:t>
            </a:r>
            <a:r>
              <a:rPr lang="en-US" sz="2500" kern="1200" spc="-33" dirty="0">
                <a:solidFill>
                  <a:srgbClr val="231F20"/>
                </a:solidFill>
                <a:latin typeface="Times New Roman" panose="02020603050405020304" pitchFamily="18" charset="0"/>
                <a:ea typeface="+mn-ea"/>
                <a:cs typeface="+mn-cs"/>
              </a:rPr>
              <a:t> </a:t>
            </a:r>
            <a:r>
              <a:rPr lang="en-US" sz="2500" kern="1200" dirty="0">
                <a:solidFill>
                  <a:srgbClr val="231F20"/>
                </a:solidFill>
                <a:latin typeface="Times New Roman" panose="02020603050405020304" pitchFamily="18" charset="0"/>
                <a:ea typeface="+mn-ea"/>
                <a:cs typeface="+mn-cs"/>
              </a:rPr>
              <a:t>for successful</a:t>
            </a:r>
            <a:r>
              <a:rPr lang="en-US" sz="2500" kern="1200" spc="-55" dirty="0">
                <a:solidFill>
                  <a:srgbClr val="231F20"/>
                </a:solidFill>
                <a:latin typeface="Times New Roman" panose="02020603050405020304" pitchFamily="18" charset="0"/>
                <a:ea typeface="+mn-ea"/>
                <a:cs typeface="+mn-cs"/>
              </a:rPr>
              <a:t> </a:t>
            </a:r>
            <a:r>
              <a:rPr lang="en-US" sz="2500" kern="1200" dirty="0">
                <a:solidFill>
                  <a:srgbClr val="231F20"/>
                </a:solidFill>
                <a:latin typeface="Times New Roman" panose="02020603050405020304" pitchFamily="18" charset="0"/>
                <a:ea typeface="+mn-ea"/>
                <a:cs typeface="+mn-cs"/>
              </a:rPr>
              <a:t>employment.</a:t>
            </a:r>
            <a:r>
              <a:rPr lang="en-US" sz="2500" kern="1200" spc="-55" dirty="0">
                <a:solidFill>
                  <a:srgbClr val="231F20"/>
                </a:solidFill>
                <a:latin typeface="Times New Roman" panose="02020603050405020304" pitchFamily="18" charset="0"/>
                <a:ea typeface="+mn-ea"/>
                <a:cs typeface="+mn-cs"/>
              </a:rPr>
              <a:t> </a:t>
            </a:r>
            <a:r>
              <a:rPr lang="en-US" sz="2500" kern="1200" dirty="0">
                <a:solidFill>
                  <a:srgbClr val="231F20"/>
                </a:solidFill>
                <a:latin typeface="Times New Roman" panose="02020603050405020304" pitchFamily="18" charset="0"/>
                <a:ea typeface="+mn-ea"/>
                <a:cs typeface="+mn-cs"/>
              </a:rPr>
              <a:t>To</a:t>
            </a:r>
            <a:r>
              <a:rPr lang="en-US" sz="2500" kern="1200" spc="-55" dirty="0">
                <a:solidFill>
                  <a:srgbClr val="231F20"/>
                </a:solidFill>
                <a:latin typeface="Times New Roman" panose="02020603050405020304" pitchFamily="18" charset="0"/>
                <a:ea typeface="+mn-ea"/>
                <a:cs typeface="+mn-cs"/>
              </a:rPr>
              <a:t> </a:t>
            </a:r>
            <a:r>
              <a:rPr lang="en-US" sz="2500" kern="1200" dirty="0">
                <a:solidFill>
                  <a:srgbClr val="231F20"/>
                </a:solidFill>
                <a:latin typeface="Times New Roman" panose="02020603050405020304" pitchFamily="18" charset="0"/>
                <a:ea typeface="+mn-ea"/>
                <a:cs typeface="+mn-cs"/>
              </a:rPr>
              <a:t>access</a:t>
            </a:r>
            <a:r>
              <a:rPr lang="en-US" sz="2500" kern="1200" spc="-55" dirty="0">
                <a:solidFill>
                  <a:srgbClr val="231F20"/>
                </a:solidFill>
                <a:latin typeface="Times New Roman" panose="02020603050405020304" pitchFamily="18" charset="0"/>
                <a:ea typeface="+mn-ea"/>
                <a:cs typeface="+mn-cs"/>
              </a:rPr>
              <a:t> </a:t>
            </a:r>
            <a:r>
              <a:rPr lang="en-US" sz="2500" kern="1200" dirty="0">
                <a:solidFill>
                  <a:srgbClr val="231F20"/>
                </a:solidFill>
                <a:latin typeface="Times New Roman" panose="02020603050405020304" pitchFamily="18" charset="0"/>
                <a:ea typeface="+mn-ea"/>
                <a:cs typeface="+mn-cs"/>
              </a:rPr>
              <a:t>the</a:t>
            </a:r>
            <a:r>
              <a:rPr lang="en-US" sz="2500" kern="1200" spc="-55" dirty="0">
                <a:solidFill>
                  <a:srgbClr val="231F20"/>
                </a:solidFill>
                <a:latin typeface="Times New Roman" panose="02020603050405020304" pitchFamily="18" charset="0"/>
                <a:ea typeface="+mn-ea"/>
                <a:cs typeface="+mn-cs"/>
              </a:rPr>
              <a:t> </a:t>
            </a:r>
            <a:r>
              <a:rPr lang="en-US" sz="2500" kern="1200" dirty="0">
                <a:solidFill>
                  <a:srgbClr val="231F20"/>
                </a:solidFill>
                <a:latin typeface="Times New Roman" panose="02020603050405020304" pitchFamily="18" charset="0"/>
                <a:ea typeface="+mn-ea"/>
                <a:cs typeface="+mn-cs"/>
              </a:rPr>
              <a:t>level</a:t>
            </a:r>
            <a:r>
              <a:rPr lang="en-US" sz="2500" kern="1200" spc="-55" dirty="0">
                <a:solidFill>
                  <a:srgbClr val="231F20"/>
                </a:solidFill>
                <a:latin typeface="Times New Roman" panose="02020603050405020304" pitchFamily="18" charset="0"/>
                <a:ea typeface="+mn-ea"/>
                <a:cs typeface="+mn-cs"/>
              </a:rPr>
              <a:t> </a:t>
            </a:r>
            <a:r>
              <a:rPr lang="en-US" sz="2500" kern="1200" dirty="0">
                <a:solidFill>
                  <a:srgbClr val="231F20"/>
                </a:solidFill>
                <a:latin typeface="Times New Roman" panose="02020603050405020304" pitchFamily="18" charset="0"/>
                <a:ea typeface="+mn-ea"/>
                <a:cs typeface="+mn-cs"/>
              </a:rPr>
              <a:t>of</a:t>
            </a:r>
            <a:r>
              <a:rPr lang="en-US" sz="2500" kern="1200" spc="-55" dirty="0">
                <a:solidFill>
                  <a:srgbClr val="231F20"/>
                </a:solidFill>
                <a:latin typeface="Times New Roman" panose="02020603050405020304" pitchFamily="18" charset="0"/>
                <a:ea typeface="+mn-ea"/>
                <a:cs typeface="+mn-cs"/>
              </a:rPr>
              <a:t> </a:t>
            </a:r>
            <a:r>
              <a:rPr lang="en-US" sz="2500" kern="1200" dirty="0">
                <a:solidFill>
                  <a:srgbClr val="231F20"/>
                </a:solidFill>
                <a:latin typeface="Times New Roman" panose="02020603050405020304" pitchFamily="18" charset="0"/>
                <a:ea typeface="+mn-ea"/>
                <a:cs typeface="+mn-cs"/>
              </a:rPr>
              <a:t>vocational</a:t>
            </a:r>
            <a:r>
              <a:rPr lang="en-US" sz="2500" kern="1200" spc="-55" dirty="0">
                <a:solidFill>
                  <a:srgbClr val="231F20"/>
                </a:solidFill>
                <a:latin typeface="Times New Roman" panose="02020603050405020304" pitchFamily="18" charset="0"/>
                <a:ea typeface="+mn-ea"/>
                <a:cs typeface="+mn-cs"/>
              </a:rPr>
              <a:t> </a:t>
            </a:r>
            <a:r>
              <a:rPr lang="en-US" sz="2500" kern="1200" dirty="0">
                <a:solidFill>
                  <a:srgbClr val="231F20"/>
                </a:solidFill>
                <a:latin typeface="Times New Roman" panose="02020603050405020304" pitchFamily="18" charset="0"/>
                <a:ea typeface="+mn-ea"/>
                <a:cs typeface="+mn-cs"/>
              </a:rPr>
              <a:t>support services</a:t>
            </a:r>
            <a:r>
              <a:rPr lang="en-US" sz="2500" kern="1200" spc="-18" dirty="0">
                <a:solidFill>
                  <a:srgbClr val="231F20"/>
                </a:solidFill>
                <a:latin typeface="Times New Roman" panose="02020603050405020304" pitchFamily="18" charset="0"/>
                <a:ea typeface="+mn-ea"/>
                <a:cs typeface="+mn-cs"/>
              </a:rPr>
              <a:t> </a:t>
            </a:r>
            <a:r>
              <a:rPr lang="en-US" sz="2500" kern="1200" dirty="0">
                <a:solidFill>
                  <a:srgbClr val="231F20"/>
                </a:solidFill>
                <a:latin typeface="Times New Roman" panose="02020603050405020304" pitchFamily="18" charset="0"/>
                <a:ea typeface="+mn-ea"/>
                <a:cs typeface="+mn-cs"/>
              </a:rPr>
              <a:t>provided</a:t>
            </a:r>
            <a:r>
              <a:rPr lang="en-US" sz="2500" kern="1200" spc="-18" dirty="0">
                <a:solidFill>
                  <a:srgbClr val="231F20"/>
                </a:solidFill>
                <a:latin typeface="Times New Roman" panose="02020603050405020304" pitchFamily="18" charset="0"/>
                <a:ea typeface="+mn-ea"/>
                <a:cs typeface="+mn-cs"/>
              </a:rPr>
              <a:t> </a:t>
            </a:r>
            <a:r>
              <a:rPr lang="en-US" sz="2500" kern="1200" dirty="0">
                <a:solidFill>
                  <a:srgbClr val="231F20"/>
                </a:solidFill>
                <a:latin typeface="Times New Roman" panose="02020603050405020304" pitchFamily="18" charset="0"/>
                <a:ea typeface="+mn-ea"/>
                <a:cs typeface="+mn-cs"/>
              </a:rPr>
              <a:t>to</a:t>
            </a:r>
            <a:r>
              <a:rPr lang="en-US" sz="2500" kern="1200" spc="-18" dirty="0">
                <a:solidFill>
                  <a:srgbClr val="231F20"/>
                </a:solidFill>
                <a:latin typeface="Times New Roman" panose="02020603050405020304" pitchFamily="18" charset="0"/>
                <a:ea typeface="+mn-ea"/>
                <a:cs typeface="+mn-cs"/>
              </a:rPr>
              <a:t> </a:t>
            </a:r>
            <a:r>
              <a:rPr lang="en-US" sz="2500" kern="1200" dirty="0">
                <a:solidFill>
                  <a:srgbClr val="231F20"/>
                </a:solidFill>
                <a:latin typeface="Times New Roman" panose="02020603050405020304" pitchFamily="18" charset="0"/>
                <a:ea typeface="+mn-ea"/>
                <a:cs typeface="+mn-cs"/>
              </a:rPr>
              <a:t>individuals</a:t>
            </a:r>
            <a:r>
              <a:rPr lang="en-US" sz="2500" kern="1200" spc="-18" dirty="0">
                <a:solidFill>
                  <a:srgbClr val="231F20"/>
                </a:solidFill>
                <a:latin typeface="Times New Roman" panose="02020603050405020304" pitchFamily="18" charset="0"/>
                <a:ea typeface="+mn-ea"/>
                <a:cs typeface="+mn-cs"/>
              </a:rPr>
              <a:t> </a:t>
            </a:r>
            <a:r>
              <a:rPr lang="en-US" sz="2500" kern="1200" dirty="0">
                <a:solidFill>
                  <a:srgbClr val="231F20"/>
                </a:solidFill>
                <a:latin typeface="Times New Roman" panose="02020603050405020304" pitchFamily="18" charset="0"/>
                <a:ea typeface="+mn-ea"/>
                <a:cs typeface="+mn-cs"/>
              </a:rPr>
              <a:t>with</a:t>
            </a:r>
            <a:r>
              <a:rPr lang="en-US" sz="2500" kern="1200" spc="-18" dirty="0">
                <a:solidFill>
                  <a:srgbClr val="231F20"/>
                </a:solidFill>
                <a:latin typeface="Times New Roman" panose="02020603050405020304" pitchFamily="18" charset="0"/>
                <a:ea typeface="+mn-ea"/>
                <a:cs typeface="+mn-cs"/>
              </a:rPr>
              <a:t> </a:t>
            </a:r>
            <a:r>
              <a:rPr lang="en-US" sz="2500" kern="1200" dirty="0">
                <a:solidFill>
                  <a:srgbClr val="231F20"/>
                </a:solidFill>
                <a:latin typeface="Times New Roman" panose="02020603050405020304" pitchFamily="18" charset="0"/>
                <a:ea typeface="+mn-ea"/>
                <a:cs typeface="+mn-cs"/>
              </a:rPr>
              <a:t>intellectual</a:t>
            </a:r>
            <a:r>
              <a:rPr lang="en-US" sz="2500" kern="1200" spc="-18" dirty="0">
                <a:solidFill>
                  <a:srgbClr val="231F20"/>
                </a:solidFill>
                <a:latin typeface="Times New Roman" panose="02020603050405020304" pitchFamily="18" charset="0"/>
                <a:ea typeface="+mn-ea"/>
                <a:cs typeface="+mn-cs"/>
              </a:rPr>
              <a:t> </a:t>
            </a:r>
            <a:r>
              <a:rPr lang="en-US" sz="2500" kern="1200" dirty="0">
                <a:solidFill>
                  <a:srgbClr val="231F20"/>
                </a:solidFill>
                <a:latin typeface="Times New Roman" panose="02020603050405020304" pitchFamily="18" charset="0"/>
                <a:ea typeface="+mn-ea"/>
                <a:cs typeface="+mn-cs"/>
              </a:rPr>
              <a:t>disability</a:t>
            </a:r>
            <a:r>
              <a:rPr lang="en-US" sz="2500" kern="1200" spc="-18" dirty="0">
                <a:solidFill>
                  <a:srgbClr val="231F20"/>
                </a:solidFill>
                <a:latin typeface="Times New Roman" panose="02020603050405020304" pitchFamily="18" charset="0"/>
                <a:ea typeface="+mn-ea"/>
                <a:cs typeface="+mn-cs"/>
              </a:rPr>
              <a:t> </a:t>
            </a:r>
            <a:r>
              <a:rPr lang="en-US" sz="2500" kern="1200" dirty="0">
                <a:solidFill>
                  <a:srgbClr val="231F20"/>
                </a:solidFill>
                <a:latin typeface="Times New Roman" panose="02020603050405020304" pitchFamily="18" charset="0"/>
                <a:ea typeface="+mn-ea"/>
                <a:cs typeface="+mn-cs"/>
              </a:rPr>
              <a:t>Dada and</a:t>
            </a:r>
            <a:r>
              <a:rPr lang="en-US" sz="2500" kern="1200" spc="-55" dirty="0">
                <a:solidFill>
                  <a:srgbClr val="231F20"/>
                </a:solidFill>
                <a:latin typeface="Times New Roman" panose="02020603050405020304" pitchFamily="18" charset="0"/>
                <a:ea typeface="+mn-ea"/>
                <a:cs typeface="+mn-cs"/>
              </a:rPr>
              <a:t> </a:t>
            </a:r>
            <a:r>
              <a:rPr lang="en-US" sz="2500" kern="1200" dirty="0">
                <a:solidFill>
                  <a:srgbClr val="231F20"/>
                </a:solidFill>
                <a:latin typeface="Times New Roman" panose="02020603050405020304" pitchFamily="18" charset="0"/>
                <a:ea typeface="+mn-ea"/>
                <a:cs typeface="+mn-cs"/>
              </a:rPr>
              <a:t>Akanni</a:t>
            </a:r>
            <a:r>
              <a:rPr lang="en-US" sz="2500" kern="1200" spc="-55" dirty="0">
                <a:solidFill>
                  <a:srgbClr val="231F20"/>
                </a:solidFill>
                <a:latin typeface="Times New Roman" panose="02020603050405020304" pitchFamily="18" charset="0"/>
                <a:ea typeface="+mn-ea"/>
                <a:cs typeface="+mn-cs"/>
              </a:rPr>
              <a:t> </a:t>
            </a:r>
            <a:r>
              <a:rPr lang="en-US" sz="2500" kern="1200" dirty="0">
                <a:solidFill>
                  <a:srgbClr val="231F20"/>
                </a:solidFill>
                <a:latin typeface="Times New Roman" panose="02020603050405020304" pitchFamily="18" charset="0"/>
                <a:ea typeface="+mn-ea"/>
                <a:cs typeface="+mn-cs"/>
              </a:rPr>
              <a:t>(2012)</a:t>
            </a:r>
            <a:r>
              <a:rPr lang="en-US" sz="2500" kern="1200" spc="-55" dirty="0">
                <a:solidFill>
                  <a:srgbClr val="231F20"/>
                </a:solidFill>
                <a:latin typeface="Times New Roman" panose="02020603050405020304" pitchFamily="18" charset="0"/>
                <a:ea typeface="+mn-ea"/>
                <a:cs typeface="+mn-cs"/>
              </a:rPr>
              <a:t> </a:t>
            </a:r>
            <a:r>
              <a:rPr lang="en-US" sz="2500" kern="1200" dirty="0">
                <a:solidFill>
                  <a:srgbClr val="231F20"/>
                </a:solidFill>
                <a:latin typeface="Times New Roman" panose="02020603050405020304" pitchFamily="18" charset="0"/>
                <a:ea typeface="+mn-ea"/>
                <a:cs typeface="+mn-cs"/>
              </a:rPr>
              <a:t>conducted</a:t>
            </a:r>
            <a:r>
              <a:rPr lang="en-US" sz="2500" kern="1200" spc="-55" dirty="0">
                <a:solidFill>
                  <a:srgbClr val="231F20"/>
                </a:solidFill>
                <a:latin typeface="Times New Roman" panose="02020603050405020304" pitchFamily="18" charset="0"/>
                <a:ea typeface="+mn-ea"/>
                <a:cs typeface="+mn-cs"/>
              </a:rPr>
              <a:t> </a:t>
            </a:r>
            <a:r>
              <a:rPr lang="en-US" sz="2500" kern="1200" dirty="0">
                <a:solidFill>
                  <a:srgbClr val="231F20"/>
                </a:solidFill>
                <a:latin typeface="Times New Roman" panose="02020603050405020304" pitchFamily="18" charset="0"/>
                <a:ea typeface="+mn-ea"/>
                <a:cs typeface="+mn-cs"/>
              </a:rPr>
              <a:t>a</a:t>
            </a:r>
            <a:r>
              <a:rPr lang="en-US" sz="2500" kern="1200" spc="-55" dirty="0">
                <a:solidFill>
                  <a:srgbClr val="231F20"/>
                </a:solidFill>
                <a:latin typeface="Times New Roman" panose="02020603050405020304" pitchFamily="18" charset="0"/>
                <a:ea typeface="+mn-ea"/>
                <a:cs typeface="+mn-cs"/>
              </a:rPr>
              <a:t> </a:t>
            </a:r>
            <a:r>
              <a:rPr lang="en-US" sz="2500" kern="1200" dirty="0">
                <a:solidFill>
                  <a:srgbClr val="231F20"/>
                </a:solidFill>
                <a:latin typeface="Times New Roman" panose="02020603050405020304" pitchFamily="18" charset="0"/>
                <a:ea typeface="+mn-ea"/>
                <a:cs typeface="+mn-cs"/>
              </a:rPr>
              <a:t>study</a:t>
            </a:r>
            <a:r>
              <a:rPr lang="en-US" sz="2500" kern="1200" spc="-55" dirty="0">
                <a:solidFill>
                  <a:srgbClr val="231F20"/>
                </a:solidFill>
                <a:latin typeface="Times New Roman" panose="02020603050405020304" pitchFamily="18" charset="0"/>
                <a:ea typeface="+mn-ea"/>
                <a:cs typeface="+mn-cs"/>
              </a:rPr>
              <a:t> </a:t>
            </a:r>
            <a:r>
              <a:rPr lang="en-US" sz="2500" kern="1200" dirty="0">
                <a:solidFill>
                  <a:srgbClr val="231F20"/>
                </a:solidFill>
                <a:latin typeface="Times New Roman" panose="02020603050405020304" pitchFamily="18" charset="0"/>
                <a:ea typeface="+mn-ea"/>
                <a:cs typeface="+mn-cs"/>
              </a:rPr>
              <a:t>on</a:t>
            </a:r>
            <a:r>
              <a:rPr lang="en-US" sz="2500" kern="1200" spc="-55" dirty="0">
                <a:solidFill>
                  <a:srgbClr val="231F20"/>
                </a:solidFill>
                <a:latin typeface="Times New Roman" panose="02020603050405020304" pitchFamily="18" charset="0"/>
                <a:ea typeface="+mn-ea"/>
                <a:cs typeface="+mn-cs"/>
              </a:rPr>
              <a:t> </a:t>
            </a:r>
            <a:r>
              <a:rPr lang="en-US" sz="2500" kern="1200" dirty="0">
                <a:solidFill>
                  <a:srgbClr val="231F20"/>
                </a:solidFill>
                <a:latin typeface="Times New Roman" panose="02020603050405020304" pitchFamily="18" charset="0"/>
                <a:ea typeface="+mn-ea"/>
                <a:cs typeface="+mn-cs"/>
              </a:rPr>
              <a:t>vocational</a:t>
            </a:r>
            <a:r>
              <a:rPr lang="en-US" sz="2500" kern="1200" spc="-55" dirty="0">
                <a:solidFill>
                  <a:srgbClr val="231F20"/>
                </a:solidFill>
                <a:latin typeface="Times New Roman" panose="02020603050405020304" pitchFamily="18" charset="0"/>
                <a:ea typeface="+mn-ea"/>
                <a:cs typeface="+mn-cs"/>
              </a:rPr>
              <a:t> </a:t>
            </a:r>
            <a:r>
              <a:rPr lang="en-US" sz="2500" kern="1200" dirty="0">
                <a:solidFill>
                  <a:srgbClr val="231F20"/>
                </a:solidFill>
                <a:latin typeface="Times New Roman" panose="02020603050405020304" pitchFamily="18" charset="0"/>
                <a:ea typeface="+mn-ea"/>
                <a:cs typeface="+mn-cs"/>
              </a:rPr>
              <a:t>rehabilitation as a channel for enhancing the independence of persons with intellectual and developmental disability using samples of 50 persons with intellectual and developmental disabilities. We </a:t>
            </a:r>
            <a:r>
              <a:rPr lang="en-US" sz="2500" kern="1200" spc="-7" dirty="0">
                <a:solidFill>
                  <a:srgbClr val="231F20"/>
                </a:solidFill>
                <a:latin typeface="Times New Roman" panose="02020603050405020304" pitchFamily="18" charset="0"/>
                <a:ea typeface="+mn-ea"/>
                <a:cs typeface="+mn-cs"/>
              </a:rPr>
              <a:t>found</a:t>
            </a:r>
            <a:r>
              <a:rPr lang="en-US" sz="2500" kern="1200" spc="-22" dirty="0">
                <a:solidFill>
                  <a:srgbClr val="231F20"/>
                </a:solidFill>
                <a:latin typeface="Times New Roman" panose="02020603050405020304" pitchFamily="18" charset="0"/>
                <a:ea typeface="+mn-ea"/>
                <a:cs typeface="+mn-cs"/>
              </a:rPr>
              <a:t> </a:t>
            </a:r>
            <a:r>
              <a:rPr lang="en-US" sz="2500" kern="1200" spc="-7" dirty="0">
                <a:solidFill>
                  <a:srgbClr val="231F20"/>
                </a:solidFill>
                <a:latin typeface="Times New Roman" panose="02020603050405020304" pitchFamily="18" charset="0"/>
                <a:ea typeface="+mn-ea"/>
                <a:cs typeface="+mn-cs"/>
              </a:rPr>
              <a:t>that</a:t>
            </a:r>
            <a:r>
              <a:rPr lang="en-US" sz="2500" kern="1200" spc="-22" dirty="0">
                <a:solidFill>
                  <a:srgbClr val="231F20"/>
                </a:solidFill>
                <a:latin typeface="Times New Roman" panose="02020603050405020304" pitchFamily="18" charset="0"/>
                <a:ea typeface="+mn-ea"/>
                <a:cs typeface="+mn-cs"/>
              </a:rPr>
              <a:t> </a:t>
            </a:r>
            <a:r>
              <a:rPr lang="en-US" sz="2500" kern="1200" spc="-7" dirty="0">
                <a:solidFill>
                  <a:srgbClr val="231F20"/>
                </a:solidFill>
                <a:latin typeface="Times New Roman" panose="02020603050405020304" pitchFamily="18" charset="0"/>
                <a:ea typeface="+mn-ea"/>
                <a:cs typeface="+mn-cs"/>
              </a:rPr>
              <a:t>the</a:t>
            </a:r>
            <a:r>
              <a:rPr lang="en-US" sz="2500" kern="1200" spc="-22" dirty="0">
                <a:solidFill>
                  <a:srgbClr val="231F20"/>
                </a:solidFill>
                <a:latin typeface="Times New Roman" panose="02020603050405020304" pitchFamily="18" charset="0"/>
                <a:ea typeface="+mn-ea"/>
                <a:cs typeface="+mn-cs"/>
              </a:rPr>
              <a:t> </a:t>
            </a:r>
            <a:r>
              <a:rPr lang="en-US" sz="2500" kern="1200" spc="-7" dirty="0">
                <a:solidFill>
                  <a:srgbClr val="231F20"/>
                </a:solidFill>
                <a:latin typeface="Times New Roman" panose="02020603050405020304" pitchFamily="18" charset="0"/>
                <a:ea typeface="+mn-ea"/>
                <a:cs typeface="+mn-cs"/>
              </a:rPr>
              <a:t>parental</a:t>
            </a:r>
            <a:r>
              <a:rPr lang="en-US" sz="2500" kern="1200" spc="-22" dirty="0">
                <a:solidFill>
                  <a:srgbClr val="231F20"/>
                </a:solidFill>
                <a:latin typeface="Times New Roman" panose="02020603050405020304" pitchFamily="18" charset="0"/>
                <a:ea typeface="+mn-ea"/>
                <a:cs typeface="+mn-cs"/>
              </a:rPr>
              <a:t> </a:t>
            </a:r>
            <a:r>
              <a:rPr lang="en-US" sz="2500" kern="1200" spc="-7" dirty="0">
                <a:solidFill>
                  <a:srgbClr val="231F20"/>
                </a:solidFill>
                <a:latin typeface="Times New Roman" panose="02020603050405020304" pitchFamily="18" charset="0"/>
                <a:ea typeface="+mn-ea"/>
                <a:cs typeface="+mn-cs"/>
              </a:rPr>
              <a:t>financial</a:t>
            </a:r>
            <a:r>
              <a:rPr lang="en-US" sz="2500" kern="1200" spc="-22" dirty="0">
                <a:solidFill>
                  <a:srgbClr val="231F20"/>
                </a:solidFill>
                <a:latin typeface="Times New Roman" panose="02020603050405020304" pitchFamily="18" charset="0"/>
                <a:ea typeface="+mn-ea"/>
                <a:cs typeface="+mn-cs"/>
              </a:rPr>
              <a:t> </a:t>
            </a:r>
            <a:r>
              <a:rPr lang="en-US" sz="2500" kern="1200" spc="-7" dirty="0">
                <a:solidFill>
                  <a:srgbClr val="231F20"/>
                </a:solidFill>
                <a:latin typeface="Times New Roman" panose="02020603050405020304" pitchFamily="18" charset="0"/>
                <a:ea typeface="+mn-ea"/>
                <a:cs typeface="+mn-cs"/>
              </a:rPr>
              <a:t>background</a:t>
            </a:r>
            <a:r>
              <a:rPr lang="en-US" sz="2500" kern="1200" spc="-22" dirty="0">
                <a:solidFill>
                  <a:srgbClr val="231F20"/>
                </a:solidFill>
                <a:latin typeface="Times New Roman" panose="02020603050405020304" pitchFamily="18" charset="0"/>
                <a:ea typeface="+mn-ea"/>
                <a:cs typeface="+mn-cs"/>
              </a:rPr>
              <a:t> </a:t>
            </a:r>
            <a:r>
              <a:rPr lang="en-US" sz="2500" kern="1200" spc="-7" dirty="0">
                <a:solidFill>
                  <a:srgbClr val="231F20"/>
                </a:solidFill>
                <a:latin typeface="Times New Roman" panose="02020603050405020304" pitchFamily="18" charset="0"/>
                <a:ea typeface="+mn-ea"/>
                <a:cs typeface="+mn-cs"/>
              </a:rPr>
              <a:t>has</a:t>
            </a:r>
            <a:r>
              <a:rPr lang="en-US" sz="2500" kern="1200" spc="-22" dirty="0">
                <a:solidFill>
                  <a:srgbClr val="231F20"/>
                </a:solidFill>
                <a:latin typeface="Times New Roman" panose="02020603050405020304" pitchFamily="18" charset="0"/>
                <a:ea typeface="+mn-ea"/>
                <a:cs typeface="+mn-cs"/>
              </a:rPr>
              <a:t> </a:t>
            </a:r>
            <a:r>
              <a:rPr lang="en-US" sz="2500" kern="1200" spc="-7" dirty="0">
                <a:solidFill>
                  <a:srgbClr val="231F20"/>
                </a:solidFill>
                <a:latin typeface="Times New Roman" panose="02020603050405020304" pitchFamily="18" charset="0"/>
                <a:ea typeface="+mn-ea"/>
                <a:cs typeface="+mn-cs"/>
              </a:rPr>
              <a:t>significant</a:t>
            </a:r>
            <a:r>
              <a:rPr lang="en-US" sz="2500" kern="1200" spc="-22" dirty="0">
                <a:solidFill>
                  <a:srgbClr val="231F20"/>
                </a:solidFill>
                <a:latin typeface="Times New Roman" panose="02020603050405020304" pitchFamily="18" charset="0"/>
                <a:ea typeface="+mn-ea"/>
                <a:cs typeface="+mn-cs"/>
              </a:rPr>
              <a:t> </a:t>
            </a:r>
            <a:r>
              <a:rPr lang="en-US" sz="2500" kern="1200" spc="-7" dirty="0">
                <a:solidFill>
                  <a:srgbClr val="231F20"/>
                </a:solidFill>
                <a:latin typeface="Times New Roman" panose="02020603050405020304" pitchFamily="18" charset="0"/>
                <a:ea typeface="+mn-ea"/>
                <a:cs typeface="+mn-cs"/>
              </a:rPr>
              <a:t>effect </a:t>
            </a:r>
            <a:r>
              <a:rPr lang="en-US" sz="2500" kern="1200" dirty="0">
                <a:solidFill>
                  <a:srgbClr val="231F20"/>
                </a:solidFill>
                <a:latin typeface="Times New Roman" panose="02020603050405020304" pitchFamily="18" charset="0"/>
                <a:ea typeface="+mn-ea"/>
                <a:cs typeface="+mn-cs"/>
              </a:rPr>
              <a:t>in enhancing the independency of persons with IDD (Dada &amp; Akanni, 2012). Similarly, parental educational and occupational status had significant influence on vocational rehabilitation as a channel</a:t>
            </a:r>
            <a:r>
              <a:rPr lang="en-US" sz="2500" kern="1200" spc="-7" dirty="0">
                <a:solidFill>
                  <a:srgbClr val="231F20"/>
                </a:solidFill>
                <a:latin typeface="Times New Roman" panose="02020603050405020304" pitchFamily="18" charset="0"/>
                <a:ea typeface="+mn-ea"/>
                <a:cs typeface="+mn-cs"/>
              </a:rPr>
              <a:t> </a:t>
            </a:r>
            <a:r>
              <a:rPr lang="en-US" sz="2500" kern="1200" dirty="0">
                <a:solidFill>
                  <a:srgbClr val="231F20"/>
                </a:solidFill>
                <a:latin typeface="Times New Roman" panose="02020603050405020304" pitchFamily="18" charset="0"/>
                <a:ea typeface="+mn-ea"/>
                <a:cs typeface="+mn-cs"/>
              </a:rPr>
              <a:t>of</a:t>
            </a:r>
            <a:r>
              <a:rPr lang="en-US" sz="2500" kern="1200" spc="-7" dirty="0">
                <a:solidFill>
                  <a:srgbClr val="231F20"/>
                </a:solidFill>
                <a:latin typeface="Times New Roman" panose="02020603050405020304" pitchFamily="18" charset="0"/>
                <a:ea typeface="+mn-ea"/>
                <a:cs typeface="+mn-cs"/>
              </a:rPr>
              <a:t> </a:t>
            </a:r>
            <a:r>
              <a:rPr lang="en-US" sz="2500" kern="1200" dirty="0">
                <a:solidFill>
                  <a:srgbClr val="231F20"/>
                </a:solidFill>
                <a:latin typeface="Times New Roman" panose="02020603050405020304" pitchFamily="18" charset="0"/>
                <a:ea typeface="+mn-ea"/>
                <a:cs typeface="+mn-cs"/>
              </a:rPr>
              <a:t>enhancing</a:t>
            </a:r>
            <a:r>
              <a:rPr lang="en-US" sz="2500" kern="1200" spc="-7" dirty="0">
                <a:solidFill>
                  <a:srgbClr val="231F20"/>
                </a:solidFill>
                <a:latin typeface="Times New Roman" panose="02020603050405020304" pitchFamily="18" charset="0"/>
                <a:ea typeface="+mn-ea"/>
                <a:cs typeface="+mn-cs"/>
              </a:rPr>
              <a:t> </a:t>
            </a:r>
            <a:r>
              <a:rPr lang="en-US" sz="2500" kern="1200" dirty="0">
                <a:solidFill>
                  <a:srgbClr val="231F20"/>
                </a:solidFill>
                <a:latin typeface="Times New Roman" panose="02020603050405020304" pitchFamily="18" charset="0"/>
                <a:ea typeface="+mn-ea"/>
                <a:cs typeface="+mn-cs"/>
              </a:rPr>
              <a:t>the</a:t>
            </a:r>
            <a:r>
              <a:rPr lang="en-US" sz="2500" kern="1200" spc="-7" dirty="0">
                <a:solidFill>
                  <a:srgbClr val="231F20"/>
                </a:solidFill>
                <a:latin typeface="Times New Roman" panose="02020603050405020304" pitchFamily="18" charset="0"/>
                <a:ea typeface="+mn-ea"/>
                <a:cs typeface="+mn-cs"/>
              </a:rPr>
              <a:t> </a:t>
            </a:r>
            <a:r>
              <a:rPr lang="en-US" sz="2500" kern="1200" dirty="0">
                <a:solidFill>
                  <a:srgbClr val="231F20"/>
                </a:solidFill>
                <a:latin typeface="Times New Roman" panose="02020603050405020304" pitchFamily="18" charset="0"/>
                <a:ea typeface="+mn-ea"/>
                <a:cs typeface="+mn-cs"/>
              </a:rPr>
              <a:t>independence</a:t>
            </a:r>
            <a:r>
              <a:rPr lang="en-US" sz="2500" kern="1200" spc="-7" dirty="0">
                <a:solidFill>
                  <a:srgbClr val="231F20"/>
                </a:solidFill>
                <a:latin typeface="Times New Roman" panose="02020603050405020304" pitchFamily="18" charset="0"/>
                <a:ea typeface="+mn-ea"/>
                <a:cs typeface="+mn-cs"/>
              </a:rPr>
              <a:t> </a:t>
            </a:r>
            <a:r>
              <a:rPr lang="en-US" sz="2500" kern="1200" dirty="0">
                <a:solidFill>
                  <a:srgbClr val="231F20"/>
                </a:solidFill>
                <a:latin typeface="Times New Roman" panose="02020603050405020304" pitchFamily="18" charset="0"/>
                <a:ea typeface="+mn-ea"/>
                <a:cs typeface="+mn-cs"/>
              </a:rPr>
              <a:t>of</a:t>
            </a:r>
            <a:r>
              <a:rPr lang="en-US" sz="2500" kern="1200" spc="-7" dirty="0">
                <a:solidFill>
                  <a:srgbClr val="231F20"/>
                </a:solidFill>
                <a:latin typeface="Times New Roman" panose="02020603050405020304" pitchFamily="18" charset="0"/>
                <a:ea typeface="+mn-ea"/>
                <a:cs typeface="+mn-cs"/>
              </a:rPr>
              <a:t> </a:t>
            </a:r>
            <a:r>
              <a:rPr lang="en-US" sz="2500" kern="1200" dirty="0">
                <a:solidFill>
                  <a:srgbClr val="231F20"/>
                </a:solidFill>
                <a:latin typeface="Times New Roman" panose="02020603050405020304" pitchFamily="18" charset="0"/>
                <a:ea typeface="+mn-ea"/>
                <a:cs typeface="+mn-cs"/>
              </a:rPr>
              <a:t>the</a:t>
            </a:r>
            <a:r>
              <a:rPr lang="en-US" sz="2500" kern="1200" spc="-7" dirty="0">
                <a:solidFill>
                  <a:srgbClr val="231F20"/>
                </a:solidFill>
                <a:latin typeface="Times New Roman" panose="02020603050405020304" pitchFamily="18" charset="0"/>
                <a:ea typeface="+mn-ea"/>
                <a:cs typeface="+mn-cs"/>
              </a:rPr>
              <a:t> </a:t>
            </a:r>
            <a:r>
              <a:rPr lang="en-US" sz="2500" kern="1200" dirty="0">
                <a:solidFill>
                  <a:srgbClr val="231F20"/>
                </a:solidFill>
                <a:latin typeface="Times New Roman" panose="02020603050405020304" pitchFamily="18" charset="0"/>
                <a:ea typeface="+mn-ea"/>
                <a:cs typeface="+mn-cs"/>
              </a:rPr>
              <a:t>IDD. </a:t>
            </a:r>
            <a:endParaRPr lang="en-GB" sz="2500" dirty="0">
              <a:solidFill>
                <a:srgbClr val="231F20"/>
              </a:solidFill>
              <a:latin typeface="Times New Roman" panose="02020603050405020304" pitchFamily="18" charset="0"/>
            </a:endParaRPr>
          </a:p>
        </p:txBody>
      </p:sp>
      <p:sp>
        <p:nvSpPr>
          <p:cNvPr id="5" name="Rectangle: Rounded Corners 4">
            <a:extLst>
              <a:ext uri="{FF2B5EF4-FFF2-40B4-BE49-F238E27FC236}">
                <a16:creationId xmlns:a16="http://schemas.microsoft.com/office/drawing/2014/main" id="{14150C00-EFD8-1301-E7F3-99E657D1E5C1}"/>
              </a:ext>
            </a:extLst>
          </p:cNvPr>
          <p:cNvSpPr/>
          <p:nvPr/>
        </p:nvSpPr>
        <p:spPr>
          <a:xfrm>
            <a:off x="11727274" y="480060"/>
            <a:ext cx="452439" cy="4598011"/>
          </a:xfrm>
          <a:prstGeom prst="roundRect">
            <a:avLst>
              <a:gd name="adj" fmla="val 2626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5680786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3522FE7-5A29-4EF6-B1EF-2CA55748A7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pic>
        <p:nvPicPr>
          <p:cNvPr id="10" name="Picture 9">
            <a:extLst>
              <a:ext uri="{FF2B5EF4-FFF2-40B4-BE49-F238E27FC236}">
                <a16:creationId xmlns:a16="http://schemas.microsoft.com/office/drawing/2014/main" id="{C2192E09-EBC7-416C-B887-DFF915D7F43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2" name="Straight Connector 11">
            <a:extLst>
              <a:ext uri="{FF2B5EF4-FFF2-40B4-BE49-F238E27FC236}">
                <a16:creationId xmlns:a16="http://schemas.microsoft.com/office/drawing/2014/main" id="{2924498D-E084-44BE-A196-CFCE3556435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14C12901-9FCC-461E-A64A-89B4791235E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 useBgFill="1">
        <p:nvSpPr>
          <p:cNvPr id="16" name="Rectangle 15">
            <a:extLst>
              <a:ext uri="{FF2B5EF4-FFF2-40B4-BE49-F238E27FC236}">
                <a16:creationId xmlns:a16="http://schemas.microsoft.com/office/drawing/2014/main" id="{FD6EDB49-211E-499D-9A08-6C5FF3D06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38F9F37E-D3CF-4F3D-96C2-25307819DF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0" name="Rectangle 19">
            <a:extLst>
              <a:ext uri="{FF2B5EF4-FFF2-40B4-BE49-F238E27FC236}">
                <a16:creationId xmlns:a16="http://schemas.microsoft.com/office/drawing/2014/main" id="{C5FFF17D-767C-40E7-8C89-962F1F54BC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331" y="638508"/>
            <a:ext cx="10905339" cy="4843439"/>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E69F39E1-619D-4D9E-8823-8BD8CC3206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0204" y="865667"/>
            <a:ext cx="10451592" cy="4389120"/>
          </a:xfrm>
          <a:prstGeom prst="rect">
            <a:avLst/>
          </a:prstGeom>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1003">
            <a:schemeClr val="lt1"/>
          </a:fillRef>
          <a:effectRef idx="2">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C8C53F47-DF50-454F-A5A6-6B969748D9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34796" y="1030259"/>
            <a:ext cx="10122408" cy="4059936"/>
          </a:xfrm>
          <a:prstGeom prst="rect">
            <a:avLst/>
          </a:prstGeom>
          <a:noFill/>
          <a:ln>
            <a:solidFill>
              <a:srgbClr val="4545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0BC89327-855F-7F26-CF68-9B020EEE679B}"/>
              </a:ext>
            </a:extLst>
          </p:cNvPr>
          <p:cNvSpPr txBox="1"/>
          <p:nvPr/>
        </p:nvSpPr>
        <p:spPr>
          <a:xfrm>
            <a:off x="1130582" y="1029196"/>
            <a:ext cx="10122407" cy="3718188"/>
          </a:xfrm>
          <a:prstGeom prst="rect">
            <a:avLst/>
          </a:prstGeom>
        </p:spPr>
        <p:txBody>
          <a:bodyPr vert="horz" lIns="91440" tIns="45720" rIns="91440" bIns="45720" rtlCol="0" anchor="t">
            <a:noAutofit/>
          </a:bodyPr>
          <a:lstStyle/>
          <a:p>
            <a:pPr marL="83820" marR="241300" algn="just">
              <a:lnSpc>
                <a:spcPct val="110000"/>
              </a:lnSpc>
              <a:spcBef>
                <a:spcPts val="5"/>
              </a:spcBef>
              <a:spcAft>
                <a:spcPts val="0"/>
              </a:spcAft>
              <a:buClr>
                <a:schemeClr val="accent1"/>
              </a:buClr>
              <a:buSzPct val="100000"/>
            </a:pPr>
            <a:r>
              <a:rPr lang="en-US" sz="2800" dirty="0"/>
              <a:t>We also recommended the supported employment approach to </a:t>
            </a:r>
            <a:r>
              <a:rPr lang="en-US" sz="2800" spc="-10" dirty="0"/>
              <a:t>further</a:t>
            </a:r>
            <a:r>
              <a:rPr lang="en-US" sz="2800" spc="-15" dirty="0"/>
              <a:t> </a:t>
            </a:r>
            <a:r>
              <a:rPr lang="en-US" sz="2800" spc="-10" dirty="0"/>
              <a:t>enhance</a:t>
            </a:r>
            <a:r>
              <a:rPr lang="en-US" sz="2800" spc="-15" dirty="0"/>
              <a:t> </a:t>
            </a:r>
            <a:r>
              <a:rPr lang="en-US" sz="2800" spc="-10" dirty="0"/>
              <a:t>the</a:t>
            </a:r>
            <a:r>
              <a:rPr lang="en-US" sz="2800" spc="-15" dirty="0"/>
              <a:t> </a:t>
            </a:r>
            <a:r>
              <a:rPr lang="en-US" sz="2800" spc="-10" dirty="0"/>
              <a:t>employability</a:t>
            </a:r>
            <a:r>
              <a:rPr lang="en-US" sz="2800" spc="-15" dirty="0"/>
              <a:t> </a:t>
            </a:r>
            <a:r>
              <a:rPr lang="en-US" sz="2800" spc="-10" dirty="0"/>
              <a:t>of</a:t>
            </a:r>
            <a:r>
              <a:rPr lang="en-US" sz="2800" spc="-15" dirty="0"/>
              <a:t> </a:t>
            </a:r>
            <a:r>
              <a:rPr lang="en-US" sz="2800" spc="-10" dirty="0"/>
              <a:t>individuals</a:t>
            </a:r>
            <a:r>
              <a:rPr lang="en-US" sz="2800" spc="-15" dirty="0"/>
              <a:t> </a:t>
            </a:r>
            <a:r>
              <a:rPr lang="en-US" sz="2800" spc="-10" dirty="0"/>
              <a:t>with</a:t>
            </a:r>
            <a:r>
              <a:rPr lang="en-US" sz="2800" spc="-15" dirty="0"/>
              <a:t> </a:t>
            </a:r>
            <a:r>
              <a:rPr lang="en-US" sz="2800" spc="-10" dirty="0"/>
              <a:t>intellectual </a:t>
            </a:r>
            <a:r>
              <a:rPr lang="en-US" sz="2800" dirty="0"/>
              <a:t>disability and have been shown to be effective in increasing employment rates and job satisfaction for them.  As</a:t>
            </a:r>
            <a:r>
              <a:rPr lang="en-US" sz="2800" spc="-5" dirty="0"/>
              <a:t> </a:t>
            </a:r>
            <a:r>
              <a:rPr lang="en-US" sz="2800" dirty="0"/>
              <a:t>educators</a:t>
            </a:r>
            <a:r>
              <a:rPr lang="en-US" sz="2800" spc="-5" dirty="0"/>
              <a:t> </a:t>
            </a:r>
            <a:r>
              <a:rPr lang="en-US" sz="2800" dirty="0"/>
              <a:t>and</a:t>
            </a:r>
            <a:r>
              <a:rPr lang="en-US" sz="2800" spc="-5" dirty="0"/>
              <a:t> </a:t>
            </a:r>
            <a:r>
              <a:rPr lang="en-US" sz="2800" dirty="0"/>
              <a:t>professionals,</a:t>
            </a:r>
            <a:r>
              <a:rPr lang="en-US" sz="2800" spc="-5" dirty="0"/>
              <a:t> </a:t>
            </a:r>
            <a:r>
              <a:rPr lang="en-US" sz="2800" dirty="0"/>
              <a:t>it</a:t>
            </a:r>
            <a:r>
              <a:rPr lang="en-US" sz="2800" spc="-5" dirty="0"/>
              <a:t> </a:t>
            </a:r>
            <a:r>
              <a:rPr lang="en-US" sz="2800" dirty="0"/>
              <a:t>is</a:t>
            </a:r>
            <a:r>
              <a:rPr lang="en-US" sz="2800" spc="-5" dirty="0"/>
              <a:t> </a:t>
            </a:r>
            <a:r>
              <a:rPr lang="en-US" sz="2800" dirty="0"/>
              <a:t>our</a:t>
            </a:r>
            <a:r>
              <a:rPr lang="en-US" sz="2800" spc="-5" dirty="0"/>
              <a:t> </a:t>
            </a:r>
            <a:r>
              <a:rPr lang="en-US" sz="2800" dirty="0"/>
              <a:t>responsibility</a:t>
            </a:r>
            <a:r>
              <a:rPr lang="en-US" sz="2800" spc="-5" dirty="0"/>
              <a:t> </a:t>
            </a:r>
            <a:r>
              <a:rPr lang="en-US" sz="2800" dirty="0"/>
              <a:t>to ensure</a:t>
            </a:r>
            <a:r>
              <a:rPr lang="en-US" sz="2800" spc="-40" dirty="0"/>
              <a:t> </a:t>
            </a:r>
            <a:r>
              <a:rPr lang="en-US" sz="2800" dirty="0"/>
              <a:t>that</a:t>
            </a:r>
            <a:r>
              <a:rPr lang="en-US" sz="2800" spc="-40" dirty="0"/>
              <a:t> </a:t>
            </a:r>
            <a:r>
              <a:rPr lang="en-US" sz="2800" dirty="0"/>
              <a:t>individuals</a:t>
            </a:r>
            <a:r>
              <a:rPr lang="en-US" sz="2800" spc="-40" dirty="0"/>
              <a:t> </a:t>
            </a:r>
            <a:r>
              <a:rPr lang="en-US" sz="2800" dirty="0"/>
              <a:t>with</a:t>
            </a:r>
            <a:r>
              <a:rPr lang="en-US" sz="2800" spc="-40" dirty="0"/>
              <a:t> </a:t>
            </a:r>
            <a:r>
              <a:rPr lang="en-US" sz="2800" dirty="0"/>
              <a:t>intellectual</a:t>
            </a:r>
            <a:r>
              <a:rPr lang="en-US" sz="2800" spc="-40" dirty="0"/>
              <a:t> </a:t>
            </a:r>
            <a:r>
              <a:rPr lang="en-US" sz="2800" dirty="0"/>
              <a:t>disability</a:t>
            </a:r>
            <a:r>
              <a:rPr lang="en-US" sz="2800" spc="-40" dirty="0"/>
              <a:t> </a:t>
            </a:r>
            <a:r>
              <a:rPr lang="en-US" sz="2800" dirty="0"/>
              <a:t>have</a:t>
            </a:r>
            <a:r>
              <a:rPr lang="en-US" sz="2800" spc="-40" dirty="0"/>
              <a:t> </a:t>
            </a:r>
            <a:r>
              <a:rPr lang="en-US" sz="2800" dirty="0"/>
              <a:t>access</a:t>
            </a:r>
            <a:r>
              <a:rPr lang="en-US" sz="2800" spc="-40" dirty="0"/>
              <a:t> </a:t>
            </a:r>
            <a:r>
              <a:rPr lang="en-US" sz="2800" dirty="0"/>
              <a:t>to these essential services and supports, and that we are continuously improving and refining our practices to meet their unique</a:t>
            </a:r>
            <a:r>
              <a:rPr lang="en-US" sz="2800" spc="-125" dirty="0"/>
              <a:t> </a:t>
            </a:r>
            <a:r>
              <a:rPr lang="en-US" sz="2800" dirty="0"/>
              <a:t>needs.</a:t>
            </a:r>
          </a:p>
        </p:txBody>
      </p:sp>
      <p:pic>
        <p:nvPicPr>
          <p:cNvPr id="26" name="Picture 25">
            <a:extLst>
              <a:ext uri="{FF2B5EF4-FFF2-40B4-BE49-F238E27FC236}">
                <a16:creationId xmlns:a16="http://schemas.microsoft.com/office/drawing/2014/main" id="{6A26901A-BC62-4A3A-A07A-65E1F3DDDEC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Tree>
    <p:extLst>
      <p:ext uri="{BB962C8B-B14F-4D97-AF65-F5344CB8AC3E}">
        <p14:creationId xmlns:p14="http://schemas.microsoft.com/office/powerpoint/2010/main" val="11740148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FFDFBE8E-F616-D640-5F7E-7EB863E2A02C}"/>
              </a:ext>
            </a:extLst>
          </p:cNvPr>
          <p:cNvSpPr/>
          <p:nvPr/>
        </p:nvSpPr>
        <p:spPr>
          <a:xfrm>
            <a:off x="109396" y="88706"/>
            <a:ext cx="6895274" cy="775922"/>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a:t>Self-help Skills Acquisition (Dada, 2005)</a:t>
            </a:r>
            <a:endParaRPr lang="en-US" sz="2400" b="1" dirty="0"/>
          </a:p>
        </p:txBody>
      </p:sp>
      <p:sp>
        <p:nvSpPr>
          <p:cNvPr id="7" name="Rectangle 9">
            <a:extLst>
              <a:ext uri="{FF2B5EF4-FFF2-40B4-BE49-F238E27FC236}">
                <a16:creationId xmlns:a16="http://schemas.microsoft.com/office/drawing/2014/main" id="{D53F282E-B9D5-BB5E-945F-7BF1D6480B68}"/>
              </a:ext>
            </a:extLst>
          </p:cNvPr>
          <p:cNvSpPr>
            <a:spLocks noChangeArrowheads="1"/>
          </p:cNvSpPr>
          <p:nvPr/>
        </p:nvSpPr>
        <p:spPr bwMode="auto">
          <a:xfrm>
            <a:off x="4268099" y="5990197"/>
            <a:ext cx="4762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Rectangle 8">
            <a:extLst>
              <a:ext uri="{FF2B5EF4-FFF2-40B4-BE49-F238E27FC236}">
                <a16:creationId xmlns:a16="http://schemas.microsoft.com/office/drawing/2014/main" id="{6BB25C57-33E8-8617-9C75-2736DF7CFD28}"/>
              </a:ext>
            </a:extLst>
          </p:cNvPr>
          <p:cNvSpPr>
            <a:spLocks noChangeArrowheads="1"/>
          </p:cNvSpPr>
          <p:nvPr/>
        </p:nvSpPr>
        <p:spPr bwMode="auto">
          <a:xfrm>
            <a:off x="4268099" y="5990197"/>
            <a:ext cx="4762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Rectangle 7">
            <a:extLst>
              <a:ext uri="{FF2B5EF4-FFF2-40B4-BE49-F238E27FC236}">
                <a16:creationId xmlns:a16="http://schemas.microsoft.com/office/drawing/2014/main" id="{3C2512C5-ABD9-3421-C0B4-32407F90BF82}"/>
              </a:ext>
            </a:extLst>
          </p:cNvPr>
          <p:cNvSpPr>
            <a:spLocks noChangeArrowheads="1"/>
          </p:cNvSpPr>
          <p:nvPr/>
        </p:nvSpPr>
        <p:spPr bwMode="auto">
          <a:xfrm>
            <a:off x="4268099" y="5990197"/>
            <a:ext cx="4762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Rectangle 6">
            <a:extLst>
              <a:ext uri="{FF2B5EF4-FFF2-40B4-BE49-F238E27FC236}">
                <a16:creationId xmlns:a16="http://schemas.microsoft.com/office/drawing/2014/main" id="{C864ECF3-9BCB-C148-5795-0E217341EBC7}"/>
              </a:ext>
            </a:extLst>
          </p:cNvPr>
          <p:cNvSpPr>
            <a:spLocks noChangeArrowheads="1"/>
          </p:cNvSpPr>
          <p:nvPr/>
        </p:nvSpPr>
        <p:spPr bwMode="auto">
          <a:xfrm>
            <a:off x="4268099" y="5990197"/>
            <a:ext cx="4762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Rectangle 5">
            <a:extLst>
              <a:ext uri="{FF2B5EF4-FFF2-40B4-BE49-F238E27FC236}">
                <a16:creationId xmlns:a16="http://schemas.microsoft.com/office/drawing/2014/main" id="{725CDB40-F68F-7DC1-40AE-2AFA16744E55}"/>
              </a:ext>
            </a:extLst>
          </p:cNvPr>
          <p:cNvSpPr>
            <a:spLocks noChangeArrowheads="1"/>
          </p:cNvSpPr>
          <p:nvPr/>
        </p:nvSpPr>
        <p:spPr bwMode="auto">
          <a:xfrm>
            <a:off x="4268099" y="5990197"/>
            <a:ext cx="4762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Rectangle 10">
            <a:extLst>
              <a:ext uri="{FF2B5EF4-FFF2-40B4-BE49-F238E27FC236}">
                <a16:creationId xmlns:a16="http://schemas.microsoft.com/office/drawing/2014/main" id="{8BFD2CC2-8010-7A66-B978-38BD1E885B6B}"/>
              </a:ext>
            </a:extLst>
          </p:cNvPr>
          <p:cNvSpPr>
            <a:spLocks noChangeArrowheads="1"/>
          </p:cNvSpPr>
          <p:nvPr/>
        </p:nvSpPr>
        <p:spPr bwMode="auto">
          <a:xfrm>
            <a:off x="109396" y="712460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2" name="Picture 2" descr="Spreading the Message of Ability in Disability - THISDAYLIVE">
            <a:extLst>
              <a:ext uri="{FF2B5EF4-FFF2-40B4-BE49-F238E27FC236}">
                <a16:creationId xmlns:a16="http://schemas.microsoft.com/office/drawing/2014/main" id="{4E6A591C-1C40-1CE1-D668-2ACF90D8326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63234" y="240245"/>
            <a:ext cx="3139045" cy="294540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4" name="Picture 4" descr="Disabilities Skills Acquisition Center: BusinessHAB.com">
            <a:extLst>
              <a:ext uri="{FF2B5EF4-FFF2-40B4-BE49-F238E27FC236}">
                <a16:creationId xmlns:a16="http://schemas.microsoft.com/office/drawing/2014/main" id="{AA897A8A-37F3-05A6-012F-9E1A3BE5E3B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60487" y="3325544"/>
            <a:ext cx="3731342" cy="2837909"/>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5" name="Picture 12" descr="Building Skills of Persons with Disabilities, Transforming Lives | Asian  Development Bank">
            <a:extLst>
              <a:ext uri="{FF2B5EF4-FFF2-40B4-BE49-F238E27FC236}">
                <a16:creationId xmlns:a16="http://schemas.microsoft.com/office/drawing/2014/main" id="{14DA4DA3-CC1D-1B8D-E824-8B3B9C67E1B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750" y="3682196"/>
            <a:ext cx="4114608" cy="1938077"/>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a:extLst>
              <a:ext uri="{FF2B5EF4-FFF2-40B4-BE49-F238E27FC236}">
                <a16:creationId xmlns:a16="http://schemas.microsoft.com/office/drawing/2014/main" id="{6CEB8DAE-3343-0903-0A02-F5ABD74AC443}"/>
              </a:ext>
            </a:extLst>
          </p:cNvPr>
          <p:cNvPicPr>
            <a:picLocks noChangeAspect="1"/>
          </p:cNvPicPr>
          <p:nvPr/>
        </p:nvPicPr>
        <p:blipFill rotWithShape="1">
          <a:blip r:embed="rId5">
            <a:extLst>
              <a:ext uri="{28A0092B-C50C-407E-A947-70E740481C1C}">
                <a14:useLocalDpi xmlns:a14="http://schemas.microsoft.com/office/drawing/2010/main" val="0"/>
              </a:ext>
            </a:extLst>
          </a:blip>
          <a:srcRect t="19793" b="48081"/>
          <a:stretch/>
        </p:blipFill>
        <p:spPr>
          <a:xfrm>
            <a:off x="159750" y="975939"/>
            <a:ext cx="3397283" cy="2362062"/>
          </a:xfrm>
          <a:prstGeom prst="rect">
            <a:avLst/>
          </a:prstGeom>
        </p:spPr>
      </p:pic>
    </p:spTree>
    <p:extLst>
      <p:ext uri="{BB962C8B-B14F-4D97-AF65-F5344CB8AC3E}">
        <p14:creationId xmlns:p14="http://schemas.microsoft.com/office/powerpoint/2010/main" val="229902097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0B4FDAB-CE2B-222D-8C95-68BE9AFA6404}"/>
              </a:ext>
            </a:extLst>
          </p:cNvPr>
          <p:cNvSpPr txBox="1"/>
          <p:nvPr/>
        </p:nvSpPr>
        <p:spPr>
          <a:xfrm>
            <a:off x="0" y="324933"/>
            <a:ext cx="9320981" cy="5765681"/>
          </a:xfrm>
          <a:prstGeom prst="rect">
            <a:avLst/>
          </a:prstGeom>
          <a:noFill/>
        </p:spPr>
        <p:txBody>
          <a:bodyPr wrap="square">
            <a:spAutoFit/>
          </a:bodyPr>
          <a:lstStyle/>
          <a:p>
            <a:pPr marL="312420" marR="241935" algn="just">
              <a:lnSpc>
                <a:spcPct val="96000"/>
              </a:lnSpc>
              <a:spcBef>
                <a:spcPts val="15"/>
              </a:spcBef>
              <a:spcAft>
                <a:spcPts val="0"/>
              </a:spcAft>
            </a:pPr>
            <a:r>
              <a:rPr lang="en-US" sz="2400" dirty="0">
                <a:solidFill>
                  <a:srgbClr val="202124"/>
                </a:solidFill>
                <a:effectLst/>
                <a:latin typeface="Times New Roman" panose="02020603050405020304" pitchFamily="18" charset="0"/>
                <a:ea typeface="Times New Roman" panose="02020603050405020304" pitchFamily="18" charset="0"/>
              </a:rPr>
              <a:t>Self-help skills are </a:t>
            </a:r>
            <a:r>
              <a:rPr lang="en-US" sz="2400" dirty="0">
                <a:solidFill>
                  <a:srgbClr val="231F20"/>
                </a:solidFill>
                <a:effectLst/>
                <a:latin typeface="Times New Roman" panose="02020603050405020304" pitchFamily="18" charset="0"/>
                <a:ea typeface="Times New Roman" panose="02020603050405020304" pitchFamily="18" charset="0"/>
              </a:rPr>
              <a:t>daily and routine activities of personal care activities appropriate to the age, gender, and environment necessary for a living </a:t>
            </a:r>
            <a:r>
              <a:rPr lang="en-US" sz="2400" dirty="0">
                <a:solidFill>
                  <a:srgbClr val="040C28"/>
                </a:solidFill>
                <a:effectLst/>
                <a:latin typeface="Times New Roman" panose="02020603050405020304" pitchFamily="18" charset="0"/>
                <a:ea typeface="Times New Roman" panose="02020603050405020304" pitchFamily="18" charset="0"/>
              </a:rPr>
              <a:t>that are gradually attained to give more independence </a:t>
            </a:r>
            <a:r>
              <a:rPr lang="en-US" sz="2400" dirty="0">
                <a:solidFill>
                  <a:srgbClr val="202124"/>
                </a:solidFill>
                <a:effectLst/>
                <a:latin typeface="Times New Roman" panose="02020603050405020304" pitchFamily="18" charset="0"/>
                <a:ea typeface="Times New Roman" panose="02020603050405020304" pitchFamily="18" charset="0"/>
              </a:rPr>
              <a:t>for persons with intellectual disability. It is about learning life skills which includes getting dressed, having a shower, brushing teeth</a:t>
            </a:r>
            <a:r>
              <a:rPr lang="en-US" sz="2400" dirty="0">
                <a:solidFill>
                  <a:srgbClr val="231F20"/>
                </a:solidFill>
                <a:effectLst/>
                <a:latin typeface="Times New Roman" panose="02020603050405020304" pitchFamily="18" charset="0"/>
                <a:ea typeface="Times New Roman" panose="02020603050405020304" pitchFamily="18" charset="0"/>
              </a:rPr>
              <a:t>, eating, bathing, grooming, use of the toilet and mobility in the home, </a:t>
            </a:r>
            <a:r>
              <a:rPr lang="en-US" sz="2400" dirty="0">
                <a:solidFill>
                  <a:srgbClr val="202124"/>
                </a:solidFill>
                <a:effectLst/>
                <a:latin typeface="Times New Roman" panose="02020603050405020304" pitchFamily="18" charset="0"/>
                <a:ea typeface="Times New Roman" panose="02020603050405020304" pitchFamily="18" charset="0"/>
              </a:rPr>
              <a:t>so that they can look after themselves without depending on others.</a:t>
            </a:r>
            <a:endParaRPr lang="en-GB" sz="2400" dirty="0">
              <a:effectLst/>
              <a:latin typeface="Times New Roman" panose="02020603050405020304" pitchFamily="18" charset="0"/>
              <a:ea typeface="Times New Roman" panose="02020603050405020304" pitchFamily="18" charset="0"/>
            </a:endParaRPr>
          </a:p>
          <a:p>
            <a:pPr marL="311785" marR="241935" algn="just">
              <a:lnSpc>
                <a:spcPct val="96000"/>
              </a:lnSpc>
              <a:spcBef>
                <a:spcPts val="35"/>
              </a:spcBef>
              <a:spcAft>
                <a:spcPts val="0"/>
              </a:spcAft>
            </a:pPr>
            <a:r>
              <a:rPr lang="en-US" sz="2400" dirty="0">
                <a:solidFill>
                  <a:srgbClr val="231F20"/>
                </a:solidFill>
                <a:effectLst/>
                <a:latin typeface="Times New Roman" panose="02020603050405020304" pitchFamily="18" charset="0"/>
                <a:ea typeface="Times New Roman" panose="02020603050405020304" pitchFamily="18" charset="0"/>
              </a:rPr>
              <a:t>Persons with intellectual disability because of their low intelligence quotient and poor adaptive </a:t>
            </a:r>
            <a:r>
              <a:rPr lang="en-US" sz="2400" dirty="0" err="1">
                <a:solidFill>
                  <a:srgbClr val="231F20"/>
                </a:solidFill>
                <a:effectLst/>
                <a:latin typeface="Times New Roman" panose="02020603050405020304" pitchFamily="18" charset="0"/>
                <a:ea typeface="Times New Roman" panose="02020603050405020304" pitchFamily="18" charset="0"/>
              </a:rPr>
              <a:t>behaviour</a:t>
            </a:r>
            <a:r>
              <a:rPr lang="en-US" sz="2400" dirty="0">
                <a:solidFill>
                  <a:srgbClr val="231F20"/>
                </a:solidFill>
                <a:effectLst/>
                <a:latin typeface="Times New Roman" panose="02020603050405020304" pitchFamily="18" charset="0"/>
                <a:ea typeface="Times New Roman" panose="02020603050405020304" pitchFamily="18" charset="0"/>
              </a:rPr>
              <a:t> lack the necessary self-help skills that are needed for daily living in performing</a:t>
            </a:r>
            <a:r>
              <a:rPr lang="en-US" sz="2400" spc="-7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basic</a:t>
            </a:r>
            <a:r>
              <a:rPr lang="en-US" sz="2400" spc="-7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skills</a:t>
            </a:r>
            <a:r>
              <a:rPr lang="en-US" sz="2400" spc="-7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such</a:t>
            </a:r>
            <a:r>
              <a:rPr lang="en-US" sz="2400" spc="-7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as</a:t>
            </a:r>
            <a:r>
              <a:rPr lang="en-US" sz="2400" spc="-7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personal</a:t>
            </a:r>
            <a:r>
              <a:rPr lang="en-US" sz="2400" spc="-7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grooming,</a:t>
            </a:r>
            <a:r>
              <a:rPr lang="en-US" sz="2400" spc="-7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dressing,</a:t>
            </a:r>
            <a:r>
              <a:rPr lang="en-US" sz="2400" spc="-7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and eating.</a:t>
            </a:r>
            <a:r>
              <a:rPr lang="en-US" sz="2400" spc="-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The</a:t>
            </a:r>
            <a:r>
              <a:rPr lang="en-US" sz="2400" spc="-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school</a:t>
            </a:r>
            <a:r>
              <a:rPr lang="en-US" sz="2400" spc="-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and</a:t>
            </a:r>
            <a:r>
              <a:rPr lang="en-US" sz="2400" spc="-6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the</a:t>
            </a:r>
            <a:r>
              <a:rPr lang="en-US" sz="2400" spc="-7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home</a:t>
            </a:r>
            <a:r>
              <a:rPr lang="en-US" sz="2400" spc="-7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may</a:t>
            </a:r>
            <a:r>
              <a:rPr lang="en-US" sz="2400" spc="-7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not</a:t>
            </a:r>
            <a:r>
              <a:rPr lang="en-US" sz="2400" spc="-7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pay</a:t>
            </a:r>
            <a:r>
              <a:rPr lang="en-US" sz="2400" spc="-7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particular</a:t>
            </a:r>
            <a:r>
              <a:rPr lang="en-US" sz="2400" spc="-7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attention to self-help skills of the trainable intellectually disabled even though</a:t>
            </a:r>
            <a:r>
              <a:rPr lang="en-US" sz="2400" spc="-3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it</a:t>
            </a:r>
            <a:r>
              <a:rPr lang="en-US" sz="2400" spc="-3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is</a:t>
            </a:r>
            <a:r>
              <a:rPr lang="en-US" sz="2400" spc="-3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a</a:t>
            </a:r>
            <a:r>
              <a:rPr lang="en-US" sz="2400" spc="-3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vital</a:t>
            </a:r>
            <a:r>
              <a:rPr lang="en-US" sz="2400" spc="-3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part</a:t>
            </a:r>
            <a:r>
              <a:rPr lang="en-US" sz="2400" spc="-3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of</a:t>
            </a:r>
            <a:r>
              <a:rPr lang="en-US" sz="2400" spc="-3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the</a:t>
            </a:r>
            <a:r>
              <a:rPr lang="en-US" sz="2400" spc="-3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school</a:t>
            </a:r>
            <a:r>
              <a:rPr lang="en-US" sz="2400" spc="-3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curriculum</a:t>
            </a:r>
            <a:r>
              <a:rPr lang="en-US" sz="2400" spc="-3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of</a:t>
            </a:r>
            <a:r>
              <a:rPr lang="en-US" sz="2400" spc="-3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children</a:t>
            </a:r>
            <a:r>
              <a:rPr lang="en-US" sz="2400" spc="-3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with special</a:t>
            </a:r>
            <a:r>
              <a:rPr lang="en-US" sz="2400" spc="-6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needs.</a:t>
            </a:r>
            <a:r>
              <a:rPr lang="en-US" sz="2400" spc="-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As</a:t>
            </a:r>
            <a:r>
              <a:rPr lang="en-US" sz="2400" spc="-4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a</a:t>
            </a:r>
            <a:r>
              <a:rPr lang="en-US" sz="2400" spc="-4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result</a:t>
            </a:r>
            <a:r>
              <a:rPr lang="en-US" sz="2400" spc="-4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of</a:t>
            </a:r>
            <a:r>
              <a:rPr lang="en-US" sz="2400" spc="-4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this,</a:t>
            </a:r>
            <a:r>
              <a:rPr lang="en-US" sz="2400" spc="-4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a</a:t>
            </a:r>
            <a:r>
              <a:rPr lang="en-US" sz="2400" spc="-4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study</a:t>
            </a:r>
            <a:r>
              <a:rPr lang="en-US" sz="2400" spc="-4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was</a:t>
            </a:r>
            <a:r>
              <a:rPr lang="en-US" sz="2400" spc="-4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conducted</a:t>
            </a:r>
            <a:r>
              <a:rPr lang="en-US" sz="2400" spc="-4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with</a:t>
            </a:r>
            <a:r>
              <a:rPr lang="en-US" sz="2400" spc="-4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the aim of determining whether socio-economic status affect the acquisition of self-help skills (Dada, 2005).</a:t>
            </a:r>
            <a:endParaRPr lang="en-GB"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24909993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32BF23F-0DD5-CE5B-AA17-517B29444CE9}"/>
              </a:ext>
            </a:extLst>
          </p:cNvPr>
          <p:cNvSpPr txBox="1"/>
          <p:nvPr/>
        </p:nvSpPr>
        <p:spPr>
          <a:xfrm>
            <a:off x="191728" y="221226"/>
            <a:ext cx="8495071" cy="6238183"/>
          </a:xfrm>
          <a:prstGeom prst="rect">
            <a:avLst/>
          </a:prstGeom>
          <a:noFill/>
        </p:spPr>
        <p:txBody>
          <a:bodyPr wrap="square">
            <a:spAutoFit/>
          </a:bodyPr>
          <a:lstStyle/>
          <a:p>
            <a:pPr marL="293370" marR="250825" algn="just">
              <a:lnSpc>
                <a:spcPct val="96000"/>
              </a:lnSpc>
              <a:spcBef>
                <a:spcPts val="5"/>
              </a:spcBef>
              <a:spcAft>
                <a:spcPts val="0"/>
              </a:spcAft>
            </a:pPr>
            <a:r>
              <a:rPr lang="en-US" sz="3200" spc="-10" dirty="0">
                <a:solidFill>
                  <a:srgbClr val="231F20"/>
                </a:solidFill>
                <a:effectLst/>
                <a:latin typeface="Times New Roman" panose="02020603050405020304" pitchFamily="18" charset="0"/>
                <a:ea typeface="Times New Roman" panose="02020603050405020304" pitchFamily="18" charset="0"/>
              </a:rPr>
              <a:t>Based</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on</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the</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findings</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of</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this</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study,</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a</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child</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from</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high socio- </a:t>
            </a:r>
            <a:r>
              <a:rPr lang="en-US" sz="3200" dirty="0">
                <a:solidFill>
                  <a:srgbClr val="231F20"/>
                </a:solidFill>
                <a:effectLst/>
                <a:latin typeface="Times New Roman" panose="02020603050405020304" pitchFamily="18" charset="0"/>
                <a:ea typeface="Times New Roman" panose="02020603050405020304" pitchFamily="18" charset="0"/>
              </a:rPr>
              <a:t>economic class or an enlightened and educated background responded better to self-help skill than one from a non- enlightened and illiterate background. A culturally stimulating </a:t>
            </a:r>
            <a:r>
              <a:rPr lang="en-US" sz="3200" spc="-10" dirty="0">
                <a:solidFill>
                  <a:srgbClr val="231F20"/>
                </a:solidFill>
                <a:effectLst/>
                <a:latin typeface="Times New Roman" panose="02020603050405020304" pitchFamily="18" charset="0"/>
                <a:ea typeface="Times New Roman" panose="02020603050405020304" pitchFamily="18" charset="0"/>
              </a:rPr>
              <a:t>background</a:t>
            </a:r>
            <a:r>
              <a:rPr lang="en-US" sz="3200" spc="-7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can</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help</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a</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child</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to</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develop</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the</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right</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kind</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of</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attitude</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to his/her</a:t>
            </a:r>
            <a:r>
              <a:rPr lang="en-US" sz="3200" spc="-7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tasks</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and</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this</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may</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assist</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the</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child</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in</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having</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a</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good</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stand</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in </a:t>
            </a:r>
            <a:r>
              <a:rPr lang="en-US" sz="3200" dirty="0">
                <a:solidFill>
                  <a:srgbClr val="231F20"/>
                </a:solidFill>
                <a:effectLst/>
                <a:latin typeface="Times New Roman" panose="02020603050405020304" pitchFamily="18" charset="0"/>
                <a:ea typeface="Times New Roman" panose="02020603050405020304" pitchFamily="18" charset="0"/>
              </a:rPr>
              <a:t>performing self-help skills. Equally, children from low socio- economic status home have little or no intellectual support at home.</a:t>
            </a:r>
            <a:r>
              <a:rPr lang="en-US" sz="3200" spc="-6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This</a:t>
            </a:r>
            <a:r>
              <a:rPr lang="en-US" sz="3200" spc="-4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reflected</a:t>
            </a:r>
            <a:r>
              <a:rPr lang="en-US" sz="3200" spc="-4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itself</a:t>
            </a:r>
            <a:r>
              <a:rPr lang="en-US" sz="3200" spc="-4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in</a:t>
            </a:r>
            <a:r>
              <a:rPr lang="en-US" sz="3200" spc="-4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their</a:t>
            </a:r>
            <a:r>
              <a:rPr lang="en-US" sz="3200" spc="-4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poor</a:t>
            </a:r>
            <a:r>
              <a:rPr lang="en-US" sz="3200" spc="-4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performance</a:t>
            </a:r>
            <a:r>
              <a:rPr lang="en-US" sz="3200" spc="-4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of</a:t>
            </a:r>
            <a:r>
              <a:rPr lang="en-US" sz="3200" spc="-4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self-help </a:t>
            </a:r>
            <a:r>
              <a:rPr lang="en-US" sz="3200" spc="-10" dirty="0">
                <a:solidFill>
                  <a:srgbClr val="231F20"/>
                </a:solidFill>
                <a:effectLst/>
                <a:latin typeface="Times New Roman" panose="02020603050405020304" pitchFamily="18" charset="0"/>
                <a:ea typeface="Times New Roman" panose="02020603050405020304" pitchFamily="18" charset="0"/>
              </a:rPr>
              <a:t>skills.</a:t>
            </a:r>
            <a:endParaRPr lang="en-GB" sz="3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26721530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09EA7EA7-74F5-4EE2-8E3D-1A10308259D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9" name="Straight Connector 8">
              <a:extLst>
                <a:ext uri="{FF2B5EF4-FFF2-40B4-BE49-F238E27FC236}">
                  <a16:creationId xmlns:a16="http://schemas.microsoft.com/office/drawing/2014/main" id="{A5CE79B5-7EE4-424D-AD14-5DEFB61B85C8}"/>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696C926F-F999-44BA-8D86-9EAB51D6501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1" name="Rectangle 23">
              <a:extLst>
                <a:ext uri="{FF2B5EF4-FFF2-40B4-BE49-F238E27FC236}">
                  <a16:creationId xmlns:a16="http://schemas.microsoft.com/office/drawing/2014/main" id="{248745E7-0AF0-48F9-8E58-2673FC5F4FD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12" name="Rectangle 25">
              <a:extLst>
                <a:ext uri="{FF2B5EF4-FFF2-40B4-BE49-F238E27FC236}">
                  <a16:creationId xmlns:a16="http://schemas.microsoft.com/office/drawing/2014/main" id="{9715E81A-D2E0-4431-9370-4E4A9ECA7F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13" name="Isosceles Triangle 12">
              <a:extLst>
                <a:ext uri="{FF2B5EF4-FFF2-40B4-BE49-F238E27FC236}">
                  <a16:creationId xmlns:a16="http://schemas.microsoft.com/office/drawing/2014/main" id="{CEDB37A9-282D-4DDB-85AD-B2090A8253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14" name="Rectangle 27">
              <a:extLst>
                <a:ext uri="{FF2B5EF4-FFF2-40B4-BE49-F238E27FC236}">
                  <a16:creationId xmlns:a16="http://schemas.microsoft.com/office/drawing/2014/main" id="{533D5933-7F91-4F5E-BC31-42FD0E2D8D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15" name="Rectangle 28">
              <a:extLst>
                <a:ext uri="{FF2B5EF4-FFF2-40B4-BE49-F238E27FC236}">
                  <a16:creationId xmlns:a16="http://schemas.microsoft.com/office/drawing/2014/main" id="{37ADDF68-C9BE-46EA-83DE-2C07DD8396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16" name="Rectangle 29">
              <a:extLst>
                <a:ext uri="{FF2B5EF4-FFF2-40B4-BE49-F238E27FC236}">
                  <a16:creationId xmlns:a16="http://schemas.microsoft.com/office/drawing/2014/main" id="{10D67396-BABD-48A8-A892-CCB5095FA4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17" name="Isosceles Triangle 16">
              <a:extLst>
                <a:ext uri="{FF2B5EF4-FFF2-40B4-BE49-F238E27FC236}">
                  <a16:creationId xmlns:a16="http://schemas.microsoft.com/office/drawing/2014/main" id="{626DA82A-72C2-4DF6-9CF0-0D1F6B96B5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18" name="Isosceles Triangle 17">
              <a:extLst>
                <a:ext uri="{FF2B5EF4-FFF2-40B4-BE49-F238E27FC236}">
                  <a16:creationId xmlns:a16="http://schemas.microsoft.com/office/drawing/2014/main" id="{8EE6DC63-4380-4BE0-A68A-8F01162BD1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grpSp>
      <p:sp useBgFill="1">
        <p:nvSpPr>
          <p:cNvPr id="20" name="Rectangle 19">
            <a:extLst>
              <a:ext uri="{FF2B5EF4-FFF2-40B4-BE49-F238E27FC236}">
                <a16:creationId xmlns:a16="http://schemas.microsoft.com/office/drawing/2014/main" id="{8DF4D7F6-81B5-452A-9CE6-76D81F91D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Isosceles Triangle 21">
            <a:extLst>
              <a:ext uri="{FF2B5EF4-FFF2-40B4-BE49-F238E27FC236}">
                <a16:creationId xmlns:a16="http://schemas.microsoft.com/office/drawing/2014/main" id="{4600514D-20FB-4559-97DC-D1DC39E6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24" name="Isosceles Triangle 23">
            <a:extLst>
              <a:ext uri="{FF2B5EF4-FFF2-40B4-BE49-F238E27FC236}">
                <a16:creationId xmlns:a16="http://schemas.microsoft.com/office/drawing/2014/main" id="{266F638A-E405-4AC0-B984-72E5813B0D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738534" y="3818467"/>
            <a:ext cx="4450292" cy="3039533"/>
          </a:xfrm>
          <a:prstGeom prst="triangle">
            <a:avLst>
              <a:gd name="adj" fmla="val 10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cxnSp>
        <p:nvCxnSpPr>
          <p:cNvPr id="26" name="Straight Connector 25">
            <a:extLst>
              <a:ext uri="{FF2B5EF4-FFF2-40B4-BE49-F238E27FC236}">
                <a16:creationId xmlns:a16="http://schemas.microsoft.com/office/drawing/2014/main" id="{7D1CBE93-B17D-4509-843C-82287C38032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134600" y="0"/>
            <a:ext cx="1727200" cy="6858000"/>
          </a:xfrm>
          <a:prstGeom prst="line">
            <a:avLst/>
          </a:prstGeom>
          <a:ln w="15875" cap="sq">
            <a:solidFill>
              <a:schemeClr val="accent2"/>
            </a:solidFill>
            <a:bevel/>
          </a:ln>
        </p:spPr>
        <p:style>
          <a:lnRef idx="2">
            <a:schemeClr val="accent1"/>
          </a:lnRef>
          <a:fillRef idx="0">
            <a:schemeClr val="accent1"/>
          </a:fillRef>
          <a:effectRef idx="1">
            <a:schemeClr val="accent1"/>
          </a:effectRef>
          <a:fontRef idx="minor">
            <a:schemeClr val="tx1"/>
          </a:fontRef>
        </p:style>
      </p:cxnSp>
      <p:cxnSp>
        <p:nvCxnSpPr>
          <p:cNvPr id="28" name="Straight Connector 27">
            <a:extLst>
              <a:ext uri="{FF2B5EF4-FFF2-40B4-BE49-F238E27FC236}">
                <a16:creationId xmlns:a16="http://schemas.microsoft.com/office/drawing/2014/main" id="{AE6277B4-6A43-48AB-89B2-3442221619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15875">
            <a:solidFill>
              <a:schemeClr val="accent1"/>
            </a:solidFill>
          </a:ln>
        </p:spPr>
        <p:style>
          <a:lnRef idx="2">
            <a:schemeClr val="accent1"/>
          </a:lnRef>
          <a:fillRef idx="0">
            <a:schemeClr val="accent1"/>
          </a:fillRef>
          <a:effectRef idx="1">
            <a:schemeClr val="accent1"/>
          </a:effectRef>
          <a:fontRef idx="minor">
            <a:schemeClr val="tx1"/>
          </a:fontRef>
        </p:style>
      </p:cxnSp>
      <p:sp>
        <p:nvSpPr>
          <p:cNvPr id="3" name="TextBox 2">
            <a:extLst>
              <a:ext uri="{FF2B5EF4-FFF2-40B4-BE49-F238E27FC236}">
                <a16:creationId xmlns:a16="http://schemas.microsoft.com/office/drawing/2014/main" id="{CAD516A0-6CC7-704B-6EA3-2B31E18D705D}"/>
              </a:ext>
            </a:extLst>
          </p:cNvPr>
          <p:cNvSpPr txBox="1"/>
          <p:nvPr/>
        </p:nvSpPr>
        <p:spPr>
          <a:xfrm>
            <a:off x="221227" y="132735"/>
            <a:ext cx="8957075" cy="5457115"/>
          </a:xfrm>
          <a:prstGeom prst="rect">
            <a:avLst/>
          </a:prstGeom>
        </p:spPr>
        <p:txBody>
          <a:bodyPr vert="horz" lIns="91440" tIns="45720" rIns="91440" bIns="45720" rtlCol="0">
            <a:noAutofit/>
          </a:bodyPr>
          <a:lstStyle/>
          <a:p>
            <a:pPr marL="293370" marR="251460" algn="just" defTabSz="457200">
              <a:lnSpc>
                <a:spcPct val="90000"/>
              </a:lnSpc>
              <a:spcBef>
                <a:spcPts val="1000"/>
              </a:spcBef>
              <a:buClr>
                <a:schemeClr val="accent1"/>
              </a:buClr>
              <a:buSzPct val="80000"/>
            </a:pPr>
            <a:r>
              <a:rPr lang="en-US" sz="2800" dirty="0">
                <a:solidFill>
                  <a:schemeClr val="tx1">
                    <a:lumMod val="75000"/>
                    <a:lumOff val="25000"/>
                  </a:schemeClr>
                </a:solidFill>
              </a:rPr>
              <a:t>I</a:t>
            </a:r>
            <a:r>
              <a:rPr lang="en-US" sz="2800" dirty="0">
                <a:solidFill>
                  <a:schemeClr val="tx1">
                    <a:lumMod val="75000"/>
                    <a:lumOff val="25000"/>
                  </a:schemeClr>
                </a:solidFill>
                <a:effectLst/>
              </a:rPr>
              <a:t>n as much as poor self-help skills exhibition is one of the numerous problems confronting persons with intellectual disability, it is imperative for policy makers, and all concerned </a:t>
            </a:r>
            <a:r>
              <a:rPr lang="en-US" sz="2800" spc="-10" dirty="0">
                <a:solidFill>
                  <a:schemeClr val="tx1">
                    <a:lumMod val="75000"/>
                    <a:lumOff val="25000"/>
                  </a:schemeClr>
                </a:solidFill>
                <a:effectLst/>
              </a:rPr>
              <a:t>educational</a:t>
            </a:r>
            <a:r>
              <a:rPr lang="en-US" sz="2800" spc="-50" dirty="0">
                <a:solidFill>
                  <a:schemeClr val="tx1">
                    <a:lumMod val="75000"/>
                    <a:lumOff val="25000"/>
                  </a:schemeClr>
                </a:solidFill>
                <a:effectLst/>
              </a:rPr>
              <a:t> </a:t>
            </a:r>
            <a:r>
              <a:rPr lang="en-US" sz="2800" spc="-10" dirty="0">
                <a:solidFill>
                  <a:schemeClr val="tx1">
                    <a:lumMod val="75000"/>
                    <a:lumOff val="25000"/>
                  </a:schemeClr>
                </a:solidFill>
                <a:effectLst/>
              </a:rPr>
              <a:t>bodies</a:t>
            </a:r>
            <a:r>
              <a:rPr lang="en-US" sz="2800" spc="-45" dirty="0">
                <a:solidFill>
                  <a:schemeClr val="tx1">
                    <a:lumMod val="75000"/>
                    <a:lumOff val="25000"/>
                  </a:schemeClr>
                </a:solidFill>
                <a:effectLst/>
              </a:rPr>
              <a:t> </a:t>
            </a:r>
            <a:r>
              <a:rPr lang="en-US" sz="2800" spc="-10" dirty="0">
                <a:solidFill>
                  <a:schemeClr val="tx1">
                    <a:lumMod val="75000"/>
                    <a:lumOff val="25000"/>
                  </a:schemeClr>
                </a:solidFill>
                <a:effectLst/>
              </a:rPr>
              <a:t>to</a:t>
            </a:r>
            <a:r>
              <a:rPr lang="en-US" sz="2800" spc="-45" dirty="0">
                <a:solidFill>
                  <a:schemeClr val="tx1">
                    <a:lumMod val="75000"/>
                    <a:lumOff val="25000"/>
                  </a:schemeClr>
                </a:solidFill>
                <a:effectLst/>
              </a:rPr>
              <a:t> </a:t>
            </a:r>
            <a:r>
              <a:rPr lang="en-US" sz="2800" spc="-10" dirty="0">
                <a:solidFill>
                  <a:schemeClr val="tx1">
                    <a:lumMod val="75000"/>
                    <a:lumOff val="25000"/>
                  </a:schemeClr>
                </a:solidFill>
                <a:effectLst/>
              </a:rPr>
              <a:t>fashion</a:t>
            </a:r>
            <a:r>
              <a:rPr lang="en-US" sz="2800" spc="-45" dirty="0">
                <a:solidFill>
                  <a:schemeClr val="tx1">
                    <a:lumMod val="75000"/>
                    <a:lumOff val="25000"/>
                  </a:schemeClr>
                </a:solidFill>
                <a:effectLst/>
              </a:rPr>
              <a:t> </a:t>
            </a:r>
            <a:r>
              <a:rPr lang="en-US" sz="2800" spc="-10" dirty="0">
                <a:solidFill>
                  <a:schemeClr val="tx1">
                    <a:lumMod val="75000"/>
                    <a:lumOff val="25000"/>
                  </a:schemeClr>
                </a:solidFill>
                <a:effectLst/>
              </a:rPr>
              <a:t>a</a:t>
            </a:r>
            <a:r>
              <a:rPr lang="en-US" sz="2800" spc="-45" dirty="0">
                <a:solidFill>
                  <a:schemeClr val="tx1">
                    <a:lumMod val="75000"/>
                    <a:lumOff val="25000"/>
                  </a:schemeClr>
                </a:solidFill>
                <a:effectLst/>
              </a:rPr>
              <a:t> </a:t>
            </a:r>
            <a:r>
              <a:rPr lang="en-US" sz="2800" spc="-10" dirty="0">
                <a:solidFill>
                  <a:schemeClr val="tx1">
                    <a:lumMod val="75000"/>
                    <a:lumOff val="25000"/>
                  </a:schemeClr>
                </a:solidFill>
                <a:effectLst/>
              </a:rPr>
              <a:t>way</a:t>
            </a:r>
            <a:r>
              <a:rPr lang="en-US" sz="2800" spc="-45" dirty="0">
                <a:solidFill>
                  <a:schemeClr val="tx1">
                    <a:lumMod val="75000"/>
                    <a:lumOff val="25000"/>
                  </a:schemeClr>
                </a:solidFill>
                <a:effectLst/>
              </a:rPr>
              <a:t> </a:t>
            </a:r>
            <a:r>
              <a:rPr lang="en-US" sz="2800" spc="-10" dirty="0">
                <a:solidFill>
                  <a:schemeClr val="tx1">
                    <a:lumMod val="75000"/>
                    <a:lumOff val="25000"/>
                  </a:schemeClr>
                </a:solidFill>
                <a:effectLst/>
              </a:rPr>
              <a:t>to</a:t>
            </a:r>
            <a:r>
              <a:rPr lang="en-US" sz="2800" spc="-45" dirty="0">
                <a:solidFill>
                  <a:schemeClr val="tx1">
                    <a:lumMod val="75000"/>
                    <a:lumOff val="25000"/>
                  </a:schemeClr>
                </a:solidFill>
                <a:effectLst/>
              </a:rPr>
              <a:t> </a:t>
            </a:r>
            <a:r>
              <a:rPr lang="en-US" sz="2800" spc="-10" dirty="0">
                <a:solidFill>
                  <a:schemeClr val="tx1">
                    <a:lumMod val="75000"/>
                    <a:lumOff val="25000"/>
                  </a:schemeClr>
                </a:solidFill>
                <a:effectLst/>
              </a:rPr>
              <a:t>attach</a:t>
            </a:r>
            <a:r>
              <a:rPr lang="en-US" sz="2800" spc="-50" dirty="0">
                <a:solidFill>
                  <a:schemeClr val="tx1">
                    <a:lumMod val="75000"/>
                    <a:lumOff val="25000"/>
                  </a:schemeClr>
                </a:solidFill>
                <a:effectLst/>
              </a:rPr>
              <a:t> </a:t>
            </a:r>
            <a:r>
              <a:rPr lang="en-US" sz="2800" spc="-10" dirty="0" err="1">
                <a:solidFill>
                  <a:schemeClr val="tx1">
                    <a:lumMod val="75000"/>
                    <a:lumOff val="25000"/>
                  </a:schemeClr>
                </a:solidFill>
                <a:effectLst/>
              </a:rPr>
              <a:t>behaviour</a:t>
            </a:r>
            <a:r>
              <a:rPr lang="en-US" sz="2800" spc="-50" dirty="0">
                <a:solidFill>
                  <a:schemeClr val="tx1">
                    <a:lumMod val="75000"/>
                    <a:lumOff val="25000"/>
                  </a:schemeClr>
                </a:solidFill>
                <a:effectLst/>
              </a:rPr>
              <a:t> </a:t>
            </a:r>
            <a:r>
              <a:rPr lang="en-US" sz="2800" spc="-10" dirty="0">
                <a:solidFill>
                  <a:schemeClr val="tx1">
                    <a:lumMod val="75000"/>
                    <a:lumOff val="25000"/>
                  </a:schemeClr>
                </a:solidFill>
                <a:effectLst/>
              </a:rPr>
              <a:t>modifiers to</a:t>
            </a:r>
            <a:r>
              <a:rPr lang="en-US" sz="2800" spc="-65" dirty="0">
                <a:solidFill>
                  <a:schemeClr val="tx1">
                    <a:lumMod val="75000"/>
                    <a:lumOff val="25000"/>
                  </a:schemeClr>
                </a:solidFill>
                <a:effectLst/>
              </a:rPr>
              <a:t> </a:t>
            </a:r>
            <a:r>
              <a:rPr lang="en-US" sz="2800" spc="-10" dirty="0">
                <a:solidFill>
                  <a:schemeClr val="tx1">
                    <a:lumMod val="75000"/>
                    <a:lumOff val="25000"/>
                  </a:schemeClr>
                </a:solidFill>
                <a:effectLst/>
              </a:rPr>
              <a:t>special</a:t>
            </a:r>
            <a:r>
              <a:rPr lang="en-US" sz="2800" spc="-65" dirty="0">
                <a:solidFill>
                  <a:schemeClr val="tx1">
                    <a:lumMod val="75000"/>
                    <a:lumOff val="25000"/>
                  </a:schemeClr>
                </a:solidFill>
                <a:effectLst/>
              </a:rPr>
              <a:t> </a:t>
            </a:r>
            <a:r>
              <a:rPr lang="en-US" sz="2800" spc="-10" dirty="0">
                <a:solidFill>
                  <a:schemeClr val="tx1">
                    <a:lumMod val="75000"/>
                    <a:lumOff val="25000"/>
                  </a:schemeClr>
                </a:solidFill>
                <a:effectLst/>
              </a:rPr>
              <a:t>schools.</a:t>
            </a:r>
            <a:r>
              <a:rPr lang="en-US" sz="2800" spc="-65" dirty="0">
                <a:solidFill>
                  <a:schemeClr val="tx1">
                    <a:lumMod val="75000"/>
                    <a:lumOff val="25000"/>
                  </a:schemeClr>
                </a:solidFill>
                <a:effectLst/>
              </a:rPr>
              <a:t> </a:t>
            </a:r>
            <a:r>
              <a:rPr lang="en-US" sz="2800" dirty="0">
                <a:solidFill>
                  <a:schemeClr val="tx1">
                    <a:lumMod val="75000"/>
                    <a:lumOff val="25000"/>
                  </a:schemeClr>
                </a:solidFill>
                <a:effectLst/>
              </a:rPr>
              <a:t>Parents should be encouraged to have adequate contributions and expectations towards their children with intellectual</a:t>
            </a:r>
            <a:r>
              <a:rPr lang="en-US" sz="2800" spc="-75" dirty="0">
                <a:solidFill>
                  <a:schemeClr val="tx1">
                    <a:lumMod val="75000"/>
                    <a:lumOff val="25000"/>
                  </a:schemeClr>
                </a:solidFill>
                <a:effectLst/>
              </a:rPr>
              <a:t> </a:t>
            </a:r>
            <a:r>
              <a:rPr lang="en-US" sz="2800" dirty="0">
                <a:solidFill>
                  <a:schemeClr val="tx1">
                    <a:lumMod val="75000"/>
                    <a:lumOff val="25000"/>
                  </a:schemeClr>
                </a:solidFill>
                <a:effectLst/>
              </a:rPr>
              <a:t>disability.</a:t>
            </a:r>
            <a:r>
              <a:rPr lang="en-US" sz="2800" spc="-75" dirty="0">
                <a:solidFill>
                  <a:schemeClr val="tx1">
                    <a:lumMod val="75000"/>
                    <a:lumOff val="25000"/>
                  </a:schemeClr>
                </a:solidFill>
                <a:effectLst/>
              </a:rPr>
              <a:t> </a:t>
            </a:r>
            <a:r>
              <a:rPr lang="en-US" sz="2800" dirty="0">
                <a:solidFill>
                  <a:schemeClr val="tx1">
                    <a:lumMod val="75000"/>
                    <a:lumOff val="25000"/>
                  </a:schemeClr>
                </a:solidFill>
                <a:effectLst/>
              </a:rPr>
              <a:t>They</a:t>
            </a:r>
            <a:r>
              <a:rPr lang="en-US" sz="2800" spc="-75" dirty="0">
                <a:solidFill>
                  <a:schemeClr val="tx1">
                    <a:lumMod val="75000"/>
                    <a:lumOff val="25000"/>
                  </a:schemeClr>
                </a:solidFill>
                <a:effectLst/>
              </a:rPr>
              <a:t> </a:t>
            </a:r>
            <a:r>
              <a:rPr lang="en-US" sz="2800" dirty="0">
                <a:solidFill>
                  <a:schemeClr val="tx1">
                    <a:lumMod val="75000"/>
                    <a:lumOff val="25000"/>
                  </a:schemeClr>
                </a:solidFill>
                <a:effectLst/>
              </a:rPr>
              <a:t>should</a:t>
            </a:r>
            <a:r>
              <a:rPr lang="en-US" sz="2800" spc="-70" dirty="0">
                <a:solidFill>
                  <a:schemeClr val="tx1">
                    <a:lumMod val="75000"/>
                    <a:lumOff val="25000"/>
                  </a:schemeClr>
                </a:solidFill>
                <a:effectLst/>
              </a:rPr>
              <a:t> </a:t>
            </a:r>
            <a:r>
              <a:rPr lang="en-US" sz="2800" dirty="0">
                <a:solidFill>
                  <a:schemeClr val="tx1">
                    <a:lumMod val="75000"/>
                    <a:lumOff val="25000"/>
                  </a:schemeClr>
                </a:solidFill>
                <a:effectLst/>
              </a:rPr>
              <a:t>neither</a:t>
            </a:r>
            <a:r>
              <a:rPr lang="en-US" sz="2800" spc="-75" dirty="0">
                <a:solidFill>
                  <a:schemeClr val="tx1">
                    <a:lumMod val="75000"/>
                    <a:lumOff val="25000"/>
                  </a:schemeClr>
                </a:solidFill>
                <a:effectLst/>
              </a:rPr>
              <a:t> </a:t>
            </a:r>
            <a:r>
              <a:rPr lang="en-US" sz="2800" dirty="0">
                <a:solidFill>
                  <a:schemeClr val="tx1">
                    <a:lumMod val="75000"/>
                    <a:lumOff val="25000"/>
                  </a:schemeClr>
                </a:solidFill>
                <a:effectLst/>
              </a:rPr>
              <a:t>be</a:t>
            </a:r>
            <a:r>
              <a:rPr lang="en-US" sz="2800" spc="-70" dirty="0">
                <a:solidFill>
                  <a:schemeClr val="tx1">
                    <a:lumMod val="75000"/>
                    <a:lumOff val="25000"/>
                  </a:schemeClr>
                </a:solidFill>
                <a:effectLst/>
              </a:rPr>
              <a:t> </a:t>
            </a:r>
            <a:r>
              <a:rPr lang="en-US" sz="2800" dirty="0">
                <a:solidFill>
                  <a:schemeClr val="tx1">
                    <a:lumMod val="75000"/>
                    <a:lumOff val="25000"/>
                  </a:schemeClr>
                </a:solidFill>
                <a:effectLst/>
              </a:rPr>
              <a:t>over-pampered</a:t>
            </a:r>
            <a:r>
              <a:rPr lang="en-US" sz="2800" spc="-75" dirty="0">
                <a:solidFill>
                  <a:schemeClr val="tx1">
                    <a:lumMod val="75000"/>
                    <a:lumOff val="25000"/>
                  </a:schemeClr>
                </a:solidFill>
                <a:effectLst/>
              </a:rPr>
              <a:t> </a:t>
            </a:r>
            <a:r>
              <a:rPr lang="en-US" sz="2800" dirty="0">
                <a:solidFill>
                  <a:schemeClr val="tx1">
                    <a:lumMod val="75000"/>
                    <a:lumOff val="25000"/>
                  </a:schemeClr>
                </a:solidFill>
                <a:effectLst/>
              </a:rPr>
              <a:t>nor abandoned,</a:t>
            </a:r>
            <a:r>
              <a:rPr lang="en-US" sz="2800" spc="-20" dirty="0">
                <a:solidFill>
                  <a:schemeClr val="tx1">
                    <a:lumMod val="75000"/>
                    <a:lumOff val="25000"/>
                  </a:schemeClr>
                </a:solidFill>
                <a:effectLst/>
              </a:rPr>
              <a:t> </a:t>
            </a:r>
            <a:r>
              <a:rPr lang="en-US" sz="2800" dirty="0">
                <a:solidFill>
                  <a:schemeClr val="tx1">
                    <a:lumMod val="75000"/>
                    <a:lumOff val="25000"/>
                  </a:schemeClr>
                </a:solidFill>
                <a:effectLst/>
              </a:rPr>
              <a:t>as</a:t>
            </a:r>
            <a:r>
              <a:rPr lang="en-US" sz="2800" spc="-20" dirty="0">
                <a:solidFill>
                  <a:schemeClr val="tx1">
                    <a:lumMod val="75000"/>
                    <a:lumOff val="25000"/>
                  </a:schemeClr>
                </a:solidFill>
                <a:effectLst/>
              </a:rPr>
              <a:t> </a:t>
            </a:r>
            <a:r>
              <a:rPr lang="en-US" sz="2800" dirty="0">
                <a:solidFill>
                  <a:schemeClr val="tx1">
                    <a:lumMod val="75000"/>
                    <a:lumOff val="25000"/>
                  </a:schemeClr>
                </a:solidFill>
                <a:effectLst/>
              </a:rPr>
              <a:t>there</a:t>
            </a:r>
            <a:r>
              <a:rPr lang="en-US" sz="2800" spc="-20" dirty="0">
                <a:solidFill>
                  <a:schemeClr val="tx1">
                    <a:lumMod val="75000"/>
                    <a:lumOff val="25000"/>
                  </a:schemeClr>
                </a:solidFill>
                <a:effectLst/>
              </a:rPr>
              <a:t> </a:t>
            </a:r>
            <a:r>
              <a:rPr lang="en-US" sz="2800" dirty="0">
                <a:solidFill>
                  <a:schemeClr val="tx1">
                    <a:lumMod val="75000"/>
                    <a:lumOff val="25000"/>
                  </a:schemeClr>
                </a:solidFill>
                <a:effectLst/>
              </a:rPr>
              <a:t>is</a:t>
            </a:r>
            <a:r>
              <a:rPr lang="en-US" sz="2800" spc="-20" dirty="0">
                <a:solidFill>
                  <a:schemeClr val="tx1">
                    <a:lumMod val="75000"/>
                    <a:lumOff val="25000"/>
                  </a:schemeClr>
                </a:solidFill>
                <a:effectLst/>
              </a:rPr>
              <a:t> </a:t>
            </a:r>
            <a:r>
              <a:rPr lang="en-US" sz="2800" dirty="0">
                <a:solidFill>
                  <a:schemeClr val="tx1">
                    <a:lumMod val="75000"/>
                    <a:lumOff val="25000"/>
                  </a:schemeClr>
                </a:solidFill>
                <a:effectLst/>
              </a:rPr>
              <a:t>ability</a:t>
            </a:r>
            <a:r>
              <a:rPr lang="en-US" sz="2800" spc="-20" dirty="0">
                <a:solidFill>
                  <a:schemeClr val="tx1">
                    <a:lumMod val="75000"/>
                    <a:lumOff val="25000"/>
                  </a:schemeClr>
                </a:solidFill>
                <a:effectLst/>
              </a:rPr>
              <a:t> </a:t>
            </a:r>
            <a:r>
              <a:rPr lang="en-US" sz="2800" dirty="0">
                <a:solidFill>
                  <a:schemeClr val="tx1">
                    <a:lumMod val="75000"/>
                    <a:lumOff val="25000"/>
                  </a:schemeClr>
                </a:solidFill>
                <a:effectLst/>
              </a:rPr>
              <a:t>in</a:t>
            </a:r>
            <a:r>
              <a:rPr lang="en-US" sz="2800" spc="-20" dirty="0">
                <a:solidFill>
                  <a:schemeClr val="tx1">
                    <a:lumMod val="75000"/>
                    <a:lumOff val="25000"/>
                  </a:schemeClr>
                </a:solidFill>
                <a:effectLst/>
              </a:rPr>
              <a:t> </a:t>
            </a:r>
            <a:r>
              <a:rPr lang="en-US" sz="2800" dirty="0">
                <a:solidFill>
                  <a:schemeClr val="tx1">
                    <a:lumMod val="75000"/>
                    <a:lumOff val="25000"/>
                  </a:schemeClr>
                </a:solidFill>
                <a:effectLst/>
              </a:rPr>
              <a:t>every</a:t>
            </a:r>
            <a:r>
              <a:rPr lang="en-US" sz="2800" spc="-20" dirty="0">
                <a:solidFill>
                  <a:schemeClr val="tx1">
                    <a:lumMod val="75000"/>
                    <a:lumOff val="25000"/>
                  </a:schemeClr>
                </a:solidFill>
                <a:effectLst/>
              </a:rPr>
              <a:t> </a:t>
            </a:r>
            <a:r>
              <a:rPr lang="en-US" sz="2800" dirty="0">
                <a:solidFill>
                  <a:schemeClr val="tx1">
                    <a:lumMod val="75000"/>
                    <a:lumOff val="25000"/>
                  </a:schemeClr>
                </a:solidFill>
                <a:effectLst/>
              </a:rPr>
              <a:t>disability.</a:t>
            </a:r>
            <a:r>
              <a:rPr lang="en-US" sz="2800" spc="-20" dirty="0">
                <a:solidFill>
                  <a:schemeClr val="tx1">
                    <a:lumMod val="75000"/>
                    <a:lumOff val="25000"/>
                  </a:schemeClr>
                </a:solidFill>
                <a:effectLst/>
              </a:rPr>
              <a:t> </a:t>
            </a:r>
            <a:r>
              <a:rPr lang="en-US" sz="2800" dirty="0">
                <a:solidFill>
                  <a:schemeClr val="tx1">
                    <a:lumMod val="75000"/>
                    <a:lumOff val="25000"/>
                  </a:schemeClr>
                </a:solidFill>
                <a:effectLst/>
              </a:rPr>
              <a:t>Parents</a:t>
            </a:r>
            <a:r>
              <a:rPr lang="en-US" sz="2800" spc="-20" dirty="0">
                <a:solidFill>
                  <a:schemeClr val="tx1">
                    <a:lumMod val="75000"/>
                    <a:lumOff val="25000"/>
                  </a:schemeClr>
                </a:solidFill>
                <a:effectLst/>
              </a:rPr>
              <a:t> </a:t>
            </a:r>
            <a:r>
              <a:rPr lang="en-US" sz="2800" dirty="0">
                <a:solidFill>
                  <a:schemeClr val="tx1">
                    <a:lumMod val="75000"/>
                    <a:lumOff val="25000"/>
                  </a:schemeClr>
                </a:solidFill>
                <a:effectLst/>
              </a:rPr>
              <a:t>need</a:t>
            </a:r>
            <a:r>
              <a:rPr lang="en-US" sz="2800" spc="-20" dirty="0">
                <a:solidFill>
                  <a:schemeClr val="tx1">
                    <a:lumMod val="75000"/>
                    <a:lumOff val="25000"/>
                  </a:schemeClr>
                </a:solidFill>
                <a:effectLst/>
              </a:rPr>
              <a:t> </a:t>
            </a:r>
            <a:r>
              <a:rPr lang="en-US" sz="2800" dirty="0">
                <a:solidFill>
                  <a:schemeClr val="tx1">
                    <a:lumMod val="75000"/>
                    <a:lumOff val="25000"/>
                  </a:schemeClr>
                </a:solidFill>
                <a:effectLst/>
              </a:rPr>
              <a:t>to develop positive attitude towards children with intellectual disability, devote more time to them and be actively</a:t>
            </a:r>
            <a:r>
              <a:rPr lang="en-US" sz="2800" spc="-5" dirty="0">
                <a:solidFill>
                  <a:schemeClr val="tx1">
                    <a:lumMod val="75000"/>
                    <a:lumOff val="25000"/>
                  </a:schemeClr>
                </a:solidFill>
                <a:effectLst/>
              </a:rPr>
              <a:t> </a:t>
            </a:r>
            <a:r>
              <a:rPr lang="en-US" sz="2800" dirty="0">
                <a:solidFill>
                  <a:schemeClr val="tx1">
                    <a:lumMod val="75000"/>
                    <a:lumOff val="25000"/>
                  </a:schemeClr>
                </a:solidFill>
                <a:effectLst/>
              </a:rPr>
              <a:t>involved in their</a:t>
            </a:r>
            <a:r>
              <a:rPr lang="en-US" sz="2800" spc="-125" dirty="0">
                <a:solidFill>
                  <a:schemeClr val="tx1">
                    <a:lumMod val="75000"/>
                    <a:lumOff val="25000"/>
                  </a:schemeClr>
                </a:solidFill>
                <a:effectLst/>
              </a:rPr>
              <a:t> </a:t>
            </a:r>
            <a:r>
              <a:rPr lang="en-US" sz="2800" dirty="0">
                <a:solidFill>
                  <a:schemeClr val="tx1">
                    <a:lumMod val="75000"/>
                    <a:lumOff val="25000"/>
                  </a:schemeClr>
                </a:solidFill>
                <a:effectLst/>
              </a:rPr>
              <a:t>programs</a:t>
            </a:r>
          </a:p>
        </p:txBody>
      </p:sp>
      <p:sp>
        <p:nvSpPr>
          <p:cNvPr id="30" name="Rectangle 27">
            <a:extLst>
              <a:ext uri="{FF2B5EF4-FFF2-40B4-BE49-F238E27FC236}">
                <a16:creationId xmlns:a16="http://schemas.microsoft.com/office/drawing/2014/main" id="{27B538D5-95DB-47ED-9CB4-34AE5BF78E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25641" y="0"/>
            <a:ext cx="1766359" cy="6858000"/>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Tree>
    <p:extLst>
      <p:ext uri="{BB962C8B-B14F-4D97-AF65-F5344CB8AC3E}">
        <p14:creationId xmlns:p14="http://schemas.microsoft.com/office/powerpoint/2010/main" val="182584275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FFDFBE8E-F616-D640-5F7E-7EB863E2A02C}"/>
              </a:ext>
            </a:extLst>
          </p:cNvPr>
          <p:cNvSpPr/>
          <p:nvPr/>
        </p:nvSpPr>
        <p:spPr>
          <a:xfrm>
            <a:off x="330622" y="187486"/>
            <a:ext cx="6556875" cy="1160060"/>
          </a:xfrm>
          <a:prstGeom prst="rect">
            <a:avLst/>
          </a:prstGeom>
          <a:ln w="38100">
            <a:solidFill>
              <a:srgbClr val="002060"/>
            </a:solid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200" b="1" dirty="0"/>
              <a:t>Social Interactions and Academic Performance (Dada, 2020).</a:t>
            </a:r>
          </a:p>
        </p:txBody>
      </p:sp>
      <p:sp>
        <p:nvSpPr>
          <p:cNvPr id="7" name="Rectangle 9">
            <a:extLst>
              <a:ext uri="{FF2B5EF4-FFF2-40B4-BE49-F238E27FC236}">
                <a16:creationId xmlns:a16="http://schemas.microsoft.com/office/drawing/2014/main" id="{D53F282E-B9D5-BB5E-945F-7BF1D6480B68}"/>
              </a:ext>
            </a:extLst>
          </p:cNvPr>
          <p:cNvSpPr>
            <a:spLocks noChangeArrowheads="1"/>
          </p:cNvSpPr>
          <p:nvPr/>
        </p:nvSpPr>
        <p:spPr bwMode="auto">
          <a:xfrm>
            <a:off x="4268099" y="5990197"/>
            <a:ext cx="4762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Rectangle 8">
            <a:extLst>
              <a:ext uri="{FF2B5EF4-FFF2-40B4-BE49-F238E27FC236}">
                <a16:creationId xmlns:a16="http://schemas.microsoft.com/office/drawing/2014/main" id="{6BB25C57-33E8-8617-9C75-2736DF7CFD28}"/>
              </a:ext>
            </a:extLst>
          </p:cNvPr>
          <p:cNvSpPr>
            <a:spLocks noChangeArrowheads="1"/>
          </p:cNvSpPr>
          <p:nvPr/>
        </p:nvSpPr>
        <p:spPr bwMode="auto">
          <a:xfrm>
            <a:off x="4268099" y="5990197"/>
            <a:ext cx="4762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Rectangle 7">
            <a:extLst>
              <a:ext uri="{FF2B5EF4-FFF2-40B4-BE49-F238E27FC236}">
                <a16:creationId xmlns:a16="http://schemas.microsoft.com/office/drawing/2014/main" id="{3C2512C5-ABD9-3421-C0B4-32407F90BF82}"/>
              </a:ext>
            </a:extLst>
          </p:cNvPr>
          <p:cNvSpPr>
            <a:spLocks noChangeArrowheads="1"/>
          </p:cNvSpPr>
          <p:nvPr/>
        </p:nvSpPr>
        <p:spPr bwMode="auto">
          <a:xfrm>
            <a:off x="4268099" y="5990197"/>
            <a:ext cx="4762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Rectangle 6">
            <a:extLst>
              <a:ext uri="{FF2B5EF4-FFF2-40B4-BE49-F238E27FC236}">
                <a16:creationId xmlns:a16="http://schemas.microsoft.com/office/drawing/2014/main" id="{C864ECF3-9BCB-C148-5795-0E217341EBC7}"/>
              </a:ext>
            </a:extLst>
          </p:cNvPr>
          <p:cNvSpPr>
            <a:spLocks noChangeArrowheads="1"/>
          </p:cNvSpPr>
          <p:nvPr/>
        </p:nvSpPr>
        <p:spPr bwMode="auto">
          <a:xfrm>
            <a:off x="4268099" y="5990197"/>
            <a:ext cx="4762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Rectangle 5">
            <a:extLst>
              <a:ext uri="{FF2B5EF4-FFF2-40B4-BE49-F238E27FC236}">
                <a16:creationId xmlns:a16="http://schemas.microsoft.com/office/drawing/2014/main" id="{725CDB40-F68F-7DC1-40AE-2AFA16744E55}"/>
              </a:ext>
            </a:extLst>
          </p:cNvPr>
          <p:cNvSpPr>
            <a:spLocks noChangeArrowheads="1"/>
          </p:cNvSpPr>
          <p:nvPr/>
        </p:nvSpPr>
        <p:spPr bwMode="auto">
          <a:xfrm>
            <a:off x="4268099" y="5990197"/>
            <a:ext cx="4762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Rectangle 10">
            <a:extLst>
              <a:ext uri="{FF2B5EF4-FFF2-40B4-BE49-F238E27FC236}">
                <a16:creationId xmlns:a16="http://schemas.microsoft.com/office/drawing/2014/main" id="{8BFD2CC2-8010-7A66-B978-38BD1E885B6B}"/>
              </a:ext>
            </a:extLst>
          </p:cNvPr>
          <p:cNvSpPr>
            <a:spLocks noChangeArrowheads="1"/>
          </p:cNvSpPr>
          <p:nvPr/>
        </p:nvSpPr>
        <p:spPr bwMode="auto">
          <a:xfrm>
            <a:off x="109396" y="712460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4338" name="Picture 2" descr="Positive Teacher-Student Relationships Have Cascading Benefits | Network  for Educator Effectiveness">
            <a:extLst>
              <a:ext uri="{FF2B5EF4-FFF2-40B4-BE49-F238E27FC236}">
                <a16:creationId xmlns:a16="http://schemas.microsoft.com/office/drawing/2014/main" id="{DE621AD0-2B9F-E145-0AF9-3556E87C3F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84170" y="187486"/>
            <a:ext cx="3634640" cy="279814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14342" name="Picture 6" descr="The Importance of Friendships for Grade School Students">
            <a:extLst>
              <a:ext uri="{FF2B5EF4-FFF2-40B4-BE49-F238E27FC236}">
                <a16:creationId xmlns:a16="http://schemas.microsoft.com/office/drawing/2014/main" id="{1F42BEE6-3B9C-0448-4912-C6048E436C3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1941" y="4144297"/>
            <a:ext cx="2935892" cy="2550441"/>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Tree>
    <p:extLst>
      <p:ext uri="{BB962C8B-B14F-4D97-AF65-F5344CB8AC3E}">
        <p14:creationId xmlns:p14="http://schemas.microsoft.com/office/powerpoint/2010/main" val="38858127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grpSp>
        <p:nvGrpSpPr>
          <p:cNvPr id="46" name="Group 45">
            <a:extLst>
              <a:ext uri="{FF2B5EF4-FFF2-40B4-BE49-F238E27FC236}">
                <a16:creationId xmlns:a16="http://schemas.microsoft.com/office/drawing/2014/main" id="{3F1527C3-06F4-4F4D-B364-8E97266450C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0812" y="0"/>
            <a:ext cx="2436813" cy="6858001"/>
            <a:chOff x="1320800" y="0"/>
            <a:chExt cx="2436813" cy="6858001"/>
          </a:xfrm>
        </p:grpSpPr>
        <p:sp>
          <p:nvSpPr>
            <p:cNvPr id="47" name="Freeform 6">
              <a:extLst>
                <a:ext uri="{FF2B5EF4-FFF2-40B4-BE49-F238E27FC236}">
                  <a16:creationId xmlns:a16="http://schemas.microsoft.com/office/drawing/2014/main" id="{BF1C23D2-D74F-4456-AD7B-904A6E287C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GB"/>
            </a:p>
          </p:txBody>
        </p:sp>
        <p:sp>
          <p:nvSpPr>
            <p:cNvPr id="48" name="Freeform 7">
              <a:extLst>
                <a:ext uri="{FF2B5EF4-FFF2-40B4-BE49-F238E27FC236}">
                  <a16:creationId xmlns:a16="http://schemas.microsoft.com/office/drawing/2014/main" id="{578577AD-563A-4936-9ACB-FDCF298412E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GB"/>
            </a:p>
          </p:txBody>
        </p:sp>
        <p:sp>
          <p:nvSpPr>
            <p:cNvPr id="49" name="Freeform 8">
              <a:extLst>
                <a:ext uri="{FF2B5EF4-FFF2-40B4-BE49-F238E27FC236}">
                  <a16:creationId xmlns:a16="http://schemas.microsoft.com/office/drawing/2014/main" id="{1C9F3743-BFAB-4636-81C7-ACD99C694B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GB"/>
            </a:p>
          </p:txBody>
        </p:sp>
        <p:sp>
          <p:nvSpPr>
            <p:cNvPr id="43" name="Freeform 9">
              <a:extLst>
                <a:ext uri="{FF2B5EF4-FFF2-40B4-BE49-F238E27FC236}">
                  <a16:creationId xmlns:a16="http://schemas.microsoft.com/office/drawing/2014/main" id="{FC58029E-BC15-45E4-AA28-CC80C96A3F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GB"/>
            </a:p>
          </p:txBody>
        </p:sp>
        <p:sp>
          <p:nvSpPr>
            <p:cNvPr id="44" name="Freeform 10">
              <a:extLst>
                <a:ext uri="{FF2B5EF4-FFF2-40B4-BE49-F238E27FC236}">
                  <a16:creationId xmlns:a16="http://schemas.microsoft.com/office/drawing/2014/main" id="{41CBB721-7EDD-4FEA-9D6B-A3656D9F454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GB"/>
            </a:p>
          </p:txBody>
        </p:sp>
        <p:sp>
          <p:nvSpPr>
            <p:cNvPr id="45" name="Freeform 11">
              <a:extLst>
                <a:ext uri="{FF2B5EF4-FFF2-40B4-BE49-F238E27FC236}">
                  <a16:creationId xmlns:a16="http://schemas.microsoft.com/office/drawing/2014/main" id="{4C945CDA-4F14-4FA0-B272-B1E25B4FA16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GB"/>
            </a:p>
          </p:txBody>
        </p:sp>
      </p:grpSp>
      <p:sp useBgFill="1">
        <p:nvSpPr>
          <p:cNvPr id="57" name="Rectangle 56">
            <a:extLst>
              <a:ext uri="{FF2B5EF4-FFF2-40B4-BE49-F238E27FC236}">
                <a16:creationId xmlns:a16="http://schemas.microsoft.com/office/drawing/2014/main" id="{99CAC3B1-4879-424D-8F15-2062771961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6">
            <a:extLst>
              <a:ext uri="{FF2B5EF4-FFF2-40B4-BE49-F238E27FC236}">
                <a16:creationId xmlns:a16="http://schemas.microsoft.com/office/drawing/2014/main" id="{E34CC1C8-EBDD-4AEA-83E6-B27575B62E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1649700" y="0"/>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txBody>
          <a:bodyPr/>
          <a:lstStyle/>
          <a:p>
            <a:endParaRPr lang="en-GB"/>
          </a:p>
        </p:txBody>
      </p:sp>
      <p:sp>
        <p:nvSpPr>
          <p:cNvPr id="61" name="Freeform 7">
            <a:extLst>
              <a:ext uri="{FF2B5EF4-FFF2-40B4-BE49-F238E27FC236}">
                <a16:creationId xmlns:a16="http://schemas.microsoft.com/office/drawing/2014/main" id="{D6B38644-B85D-4211-9526-5B4C2A662B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2116425" y="0"/>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rgbClr val="595959"/>
          </a:solidFill>
          <a:ln>
            <a:noFill/>
          </a:ln>
        </p:spPr>
        <p:txBody>
          <a:bodyPr/>
          <a:lstStyle/>
          <a:p>
            <a:endParaRPr lang="en-GB"/>
          </a:p>
        </p:txBody>
      </p:sp>
      <p:sp>
        <p:nvSpPr>
          <p:cNvPr id="69" name="Freeform 12">
            <a:extLst>
              <a:ext uri="{FF2B5EF4-FFF2-40B4-BE49-F238E27FC236}">
                <a16:creationId xmlns:a16="http://schemas.microsoft.com/office/drawing/2014/main" id="{8A8B2820-6B8F-4C19-BFC5-D28EE44E54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457487" y="2587625"/>
            <a:ext cx="2693987" cy="4270375"/>
          </a:xfrm>
          <a:custGeom>
            <a:avLst/>
            <a:gdLst/>
            <a:ahLst/>
            <a:cxnLst/>
            <a:rect l="0" t="0" r="r" b="b"/>
            <a:pathLst>
              <a:path w="1697" h="2693">
                <a:moveTo>
                  <a:pt x="0" y="0"/>
                </a:moveTo>
                <a:lnTo>
                  <a:pt x="1622" y="2693"/>
                </a:lnTo>
                <a:lnTo>
                  <a:pt x="1697" y="2693"/>
                </a:lnTo>
                <a:lnTo>
                  <a:pt x="0" y="0"/>
                </a:lnTo>
                <a:close/>
              </a:path>
            </a:pathLst>
          </a:custGeom>
          <a:solidFill>
            <a:srgbClr val="262626"/>
          </a:solidFill>
          <a:ln>
            <a:noFill/>
          </a:ln>
        </p:spPr>
        <p:txBody>
          <a:bodyPr/>
          <a:lstStyle/>
          <a:p>
            <a:endParaRPr lang="en-GB"/>
          </a:p>
        </p:txBody>
      </p:sp>
      <p:sp>
        <p:nvSpPr>
          <p:cNvPr id="70" name="Freeform: Shape 69">
            <a:extLst>
              <a:ext uri="{FF2B5EF4-FFF2-40B4-BE49-F238E27FC236}">
                <a16:creationId xmlns:a16="http://schemas.microsoft.com/office/drawing/2014/main" id="{DCA45AB7-441E-40A8-A98B-557D68F48A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1" y="2692400"/>
            <a:ext cx="2713324" cy="3390788"/>
          </a:xfrm>
          <a:custGeom>
            <a:avLst/>
            <a:gdLst>
              <a:gd name="connsiteX0" fmla="*/ 0 w 2713324"/>
              <a:gd name="connsiteY0" fmla="*/ 0 h 3390788"/>
              <a:gd name="connsiteX1" fmla="*/ 4763 w 2713324"/>
              <a:gd name="connsiteY1" fmla="*/ 4763 h 3390788"/>
              <a:gd name="connsiteX2" fmla="*/ 2713324 w 2713324"/>
              <a:gd name="connsiteY2" fmla="*/ 3390788 h 3390788"/>
              <a:gd name="connsiteX3" fmla="*/ 2713324 w 2713324"/>
              <a:gd name="connsiteY3" fmla="*/ 2368619 h 3390788"/>
              <a:gd name="connsiteX4" fmla="*/ 357188 w 2713324"/>
              <a:gd name="connsiteY4" fmla="*/ 90488 h 33907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13324" h="3390788">
                <a:moveTo>
                  <a:pt x="0" y="0"/>
                </a:moveTo>
                <a:lnTo>
                  <a:pt x="4763" y="4763"/>
                </a:lnTo>
                <a:lnTo>
                  <a:pt x="2713324" y="3390788"/>
                </a:lnTo>
                <a:lnTo>
                  <a:pt x="2713324" y="2368619"/>
                </a:lnTo>
                <a:lnTo>
                  <a:pt x="357188" y="90488"/>
                </a:lnTo>
                <a:close/>
              </a:path>
            </a:pathLst>
          </a:custGeom>
          <a:solidFill>
            <a:schemeClr val="accent1">
              <a:lumMod val="75000"/>
            </a:schemeClr>
          </a:solidFill>
          <a:ln>
            <a:noFill/>
          </a:ln>
        </p:spPr>
        <p:txBody>
          <a:bodyPr/>
          <a:lstStyle/>
          <a:p>
            <a:endParaRPr lang="en-GB"/>
          </a:p>
        </p:txBody>
      </p:sp>
      <p:sp>
        <p:nvSpPr>
          <p:cNvPr id="71" name="Freeform: Shape 70">
            <a:extLst>
              <a:ext uri="{FF2B5EF4-FFF2-40B4-BE49-F238E27FC236}">
                <a16:creationId xmlns:a16="http://schemas.microsoft.com/office/drawing/2014/main" id="{5F516030-4F00-4C48-AD93-91EFA17A1A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0" y="2582863"/>
            <a:ext cx="3151474" cy="4275137"/>
          </a:xfrm>
          <a:custGeom>
            <a:avLst/>
            <a:gdLst>
              <a:gd name="connsiteX0" fmla="*/ 0 w 3151474"/>
              <a:gd name="connsiteY0" fmla="*/ 0 h 4275137"/>
              <a:gd name="connsiteX1" fmla="*/ 0 w 3151474"/>
              <a:gd name="connsiteY1" fmla="*/ 4757 h 4275137"/>
              <a:gd name="connsiteX2" fmla="*/ 2693987 w 3151474"/>
              <a:gd name="connsiteY2" fmla="*/ 4275137 h 4275137"/>
              <a:gd name="connsiteX3" fmla="*/ 3151474 w 3151474"/>
              <a:gd name="connsiteY3" fmla="*/ 4275137 h 4275137"/>
              <a:gd name="connsiteX4" fmla="*/ 3151474 w 3151474"/>
              <a:gd name="connsiteY4" fmla="*/ 3714295 h 4275137"/>
              <a:gd name="connsiteX5" fmla="*/ 419100 w 3151474"/>
              <a:gd name="connsiteY5" fmla="*/ 176017 h 4275137"/>
              <a:gd name="connsiteX6" fmla="*/ 361950 w 3151474"/>
              <a:gd name="connsiteY6" fmla="*/ 95144 h 4275137"/>
              <a:gd name="connsiteX7" fmla="*/ 357188 w 3151474"/>
              <a:gd name="connsiteY7" fmla="*/ 90387 h 4275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51474" h="4275137">
                <a:moveTo>
                  <a:pt x="0" y="0"/>
                </a:moveTo>
                <a:lnTo>
                  <a:pt x="0" y="4757"/>
                </a:lnTo>
                <a:lnTo>
                  <a:pt x="2693987" y="4275137"/>
                </a:lnTo>
                <a:lnTo>
                  <a:pt x="3151474" y="4275137"/>
                </a:lnTo>
                <a:lnTo>
                  <a:pt x="3151474" y="3714295"/>
                </a:lnTo>
                <a:lnTo>
                  <a:pt x="419100" y="176017"/>
                </a:lnTo>
                <a:lnTo>
                  <a:pt x="361950" y="95144"/>
                </a:lnTo>
                <a:lnTo>
                  <a:pt x="357188" y="90387"/>
                </a:lnTo>
                <a:close/>
              </a:path>
            </a:pathLst>
          </a:custGeom>
          <a:solidFill>
            <a:srgbClr val="404040"/>
          </a:solidFill>
          <a:ln>
            <a:noFill/>
          </a:ln>
        </p:spPr>
        <p:txBody>
          <a:bodyPr/>
          <a:lstStyle/>
          <a:p>
            <a:endParaRPr lang="en-GB"/>
          </a:p>
        </p:txBody>
      </p:sp>
      <p:sp>
        <p:nvSpPr>
          <p:cNvPr id="72" name="Freeform: Shape 71">
            <a:extLst>
              <a:ext uri="{FF2B5EF4-FFF2-40B4-BE49-F238E27FC236}">
                <a16:creationId xmlns:a16="http://schemas.microsoft.com/office/drawing/2014/main" id="{5820085E-2582-4A95-98EE-45DFFD5C01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0" y="2697164"/>
            <a:ext cx="2706398" cy="3513899"/>
          </a:xfrm>
          <a:custGeom>
            <a:avLst/>
            <a:gdLst>
              <a:gd name="connsiteX0" fmla="*/ 0 w 2706398"/>
              <a:gd name="connsiteY0" fmla="*/ 0 h 3513899"/>
              <a:gd name="connsiteX1" fmla="*/ 2706398 w 2706398"/>
              <a:gd name="connsiteY1" fmla="*/ 3513899 h 3513899"/>
              <a:gd name="connsiteX2" fmla="*/ 2706398 w 2706398"/>
              <a:gd name="connsiteY2" fmla="*/ 3383321 h 3513899"/>
            </a:gdLst>
            <a:ahLst/>
            <a:cxnLst>
              <a:cxn ang="0">
                <a:pos x="connsiteX0" y="connsiteY0"/>
              </a:cxn>
              <a:cxn ang="0">
                <a:pos x="connsiteX1" y="connsiteY1"/>
              </a:cxn>
              <a:cxn ang="0">
                <a:pos x="connsiteX2" y="connsiteY2"/>
              </a:cxn>
            </a:cxnLst>
            <a:rect l="l" t="t" r="r" b="b"/>
            <a:pathLst>
              <a:path w="2706398" h="3513899">
                <a:moveTo>
                  <a:pt x="0" y="0"/>
                </a:moveTo>
                <a:lnTo>
                  <a:pt x="2706398" y="3513899"/>
                </a:lnTo>
                <a:lnTo>
                  <a:pt x="2706398" y="3383321"/>
                </a:lnTo>
                <a:close/>
              </a:path>
            </a:pathLst>
          </a:custGeom>
          <a:solidFill>
            <a:schemeClr val="accent1">
              <a:lumMod val="50000"/>
            </a:schemeClr>
          </a:solidFill>
          <a:ln>
            <a:noFill/>
          </a:ln>
        </p:spPr>
        <p:txBody>
          <a:bodyPr/>
          <a:lstStyle/>
          <a:p>
            <a:endParaRPr lang="en-GB"/>
          </a:p>
        </p:txBody>
      </p:sp>
      <p:sp>
        <p:nvSpPr>
          <p:cNvPr id="3" name="TextBox 2">
            <a:extLst>
              <a:ext uri="{FF2B5EF4-FFF2-40B4-BE49-F238E27FC236}">
                <a16:creationId xmlns:a16="http://schemas.microsoft.com/office/drawing/2014/main" id="{F386C471-EF86-7EA2-DCFB-EA04C0265590}"/>
              </a:ext>
            </a:extLst>
          </p:cNvPr>
          <p:cNvSpPr txBox="1"/>
          <p:nvPr/>
        </p:nvSpPr>
        <p:spPr>
          <a:xfrm>
            <a:off x="3302284" y="162232"/>
            <a:ext cx="8738903" cy="6356555"/>
          </a:xfrm>
          <a:prstGeom prst="rect">
            <a:avLst/>
          </a:prstGeom>
        </p:spPr>
        <p:txBody>
          <a:bodyPr vert="horz" lIns="91440" tIns="45720" rIns="91440" bIns="45720" rtlCol="0" anchor="t">
            <a:normAutofit/>
          </a:bodyPr>
          <a:lstStyle/>
          <a:p>
            <a:pPr algn="just" defTabSz="457200">
              <a:lnSpc>
                <a:spcPct val="90000"/>
              </a:lnSpc>
              <a:spcBef>
                <a:spcPct val="20000"/>
              </a:spcBef>
              <a:spcAft>
                <a:spcPts val="600"/>
              </a:spcAft>
              <a:buClr>
                <a:schemeClr val="accent1">
                  <a:lumMod val="75000"/>
                </a:schemeClr>
              </a:buClr>
              <a:buSzPct val="145000"/>
            </a:pPr>
            <a:r>
              <a:rPr lang="en-US" sz="2800" dirty="0"/>
              <a:t>Research</a:t>
            </a:r>
            <a:r>
              <a:rPr lang="en-US" sz="2800" spc="-15" dirty="0"/>
              <a:t> </a:t>
            </a:r>
            <a:r>
              <a:rPr lang="en-US" sz="2800" dirty="0"/>
              <a:t>on</a:t>
            </a:r>
            <a:r>
              <a:rPr lang="en-US" sz="2800" spc="-15" dirty="0"/>
              <a:t> </a:t>
            </a:r>
            <a:r>
              <a:rPr lang="en-US" sz="2800" dirty="0"/>
              <a:t>the</a:t>
            </a:r>
            <a:r>
              <a:rPr lang="en-US" sz="2800" spc="-15" dirty="0"/>
              <a:t> </a:t>
            </a:r>
            <a:r>
              <a:rPr lang="en-US" sz="2800" dirty="0"/>
              <a:t>influence</a:t>
            </a:r>
            <a:r>
              <a:rPr lang="en-US" sz="2800" spc="-15" dirty="0"/>
              <a:t> </a:t>
            </a:r>
            <a:r>
              <a:rPr lang="en-US" sz="2800" dirty="0"/>
              <a:t>of</a:t>
            </a:r>
            <a:r>
              <a:rPr lang="en-US" sz="2800" spc="-15" dirty="0"/>
              <a:t> </a:t>
            </a:r>
            <a:r>
              <a:rPr lang="en-US" sz="2800" dirty="0"/>
              <a:t>social</a:t>
            </a:r>
            <a:r>
              <a:rPr lang="en-US" sz="2800" spc="-15" dirty="0"/>
              <a:t> </a:t>
            </a:r>
            <a:r>
              <a:rPr lang="en-US" sz="2800" dirty="0"/>
              <a:t>interactions</a:t>
            </a:r>
            <a:r>
              <a:rPr lang="en-US" sz="2800" spc="-15" dirty="0"/>
              <a:t> </a:t>
            </a:r>
            <a:r>
              <a:rPr lang="en-US" sz="2800" dirty="0"/>
              <a:t>on</a:t>
            </a:r>
            <a:r>
              <a:rPr lang="en-US" sz="2800" spc="-15" dirty="0"/>
              <a:t> </a:t>
            </a:r>
            <a:r>
              <a:rPr lang="en-US" sz="2800" dirty="0"/>
              <a:t>the</a:t>
            </a:r>
            <a:r>
              <a:rPr lang="en-US" sz="2800" spc="-15" dirty="0"/>
              <a:t> </a:t>
            </a:r>
            <a:r>
              <a:rPr lang="en-US" sz="2800" dirty="0"/>
              <a:t>academic performance</a:t>
            </a:r>
            <a:r>
              <a:rPr lang="en-US" sz="2800" spc="-115" dirty="0"/>
              <a:t> </a:t>
            </a:r>
            <a:r>
              <a:rPr lang="en-US" sz="2800" dirty="0"/>
              <a:t>of</a:t>
            </a:r>
            <a:r>
              <a:rPr lang="en-US" sz="2800" spc="-115" dirty="0"/>
              <a:t> </a:t>
            </a:r>
            <a:r>
              <a:rPr lang="en-US" sz="2800" dirty="0"/>
              <a:t>students</a:t>
            </a:r>
            <a:r>
              <a:rPr lang="en-US" sz="2800" spc="-115" dirty="0"/>
              <a:t> </a:t>
            </a:r>
            <a:r>
              <a:rPr lang="en-US" sz="2800" dirty="0"/>
              <a:t>with</a:t>
            </a:r>
            <a:r>
              <a:rPr lang="en-US" sz="2800" spc="-115" dirty="0"/>
              <a:t> </a:t>
            </a:r>
            <a:r>
              <a:rPr lang="en-US" sz="2800" dirty="0"/>
              <a:t>intellectual</a:t>
            </a:r>
            <a:r>
              <a:rPr lang="en-US" sz="2800" spc="-115" dirty="0"/>
              <a:t> </a:t>
            </a:r>
            <a:r>
              <a:rPr lang="en-US" sz="2800" dirty="0"/>
              <a:t>disability</a:t>
            </a:r>
            <a:r>
              <a:rPr lang="en-US" sz="2800" spc="-115" dirty="0"/>
              <a:t> </a:t>
            </a:r>
            <a:r>
              <a:rPr lang="en-US" sz="2800" dirty="0"/>
              <a:t>in</a:t>
            </a:r>
            <a:r>
              <a:rPr lang="en-US" sz="2800" spc="-115" dirty="0"/>
              <a:t> </a:t>
            </a:r>
            <a:r>
              <a:rPr lang="en-US" sz="2800" dirty="0"/>
              <a:t>an</a:t>
            </a:r>
            <a:r>
              <a:rPr lang="en-US" sz="2800" spc="-115" dirty="0"/>
              <a:t> </a:t>
            </a:r>
            <a:r>
              <a:rPr lang="en-US" sz="2800" dirty="0"/>
              <a:t>inclusive classroom</a:t>
            </a:r>
            <a:r>
              <a:rPr lang="en-US" sz="2800" spc="-20" dirty="0"/>
              <a:t> </a:t>
            </a:r>
            <a:r>
              <a:rPr lang="en-US" sz="2800" dirty="0"/>
              <a:t>was</a:t>
            </a:r>
            <a:r>
              <a:rPr lang="en-US" sz="2800" spc="-20" dirty="0"/>
              <a:t> </a:t>
            </a:r>
            <a:r>
              <a:rPr lang="en-US" sz="2800" dirty="0"/>
              <a:t>conducted</a:t>
            </a:r>
            <a:r>
              <a:rPr lang="en-US" sz="2800" spc="-20" dirty="0"/>
              <a:t> </a:t>
            </a:r>
            <a:r>
              <a:rPr lang="en-US" sz="2800" dirty="0"/>
              <a:t>recently</a:t>
            </a:r>
            <a:r>
              <a:rPr lang="en-US" sz="2800" spc="-20" dirty="0"/>
              <a:t> </a:t>
            </a:r>
            <a:r>
              <a:rPr lang="en-US" sz="2800" dirty="0"/>
              <a:t>by</a:t>
            </a:r>
            <a:r>
              <a:rPr lang="en-US" sz="2800" spc="-20" dirty="0"/>
              <a:t> </a:t>
            </a:r>
            <a:r>
              <a:rPr lang="en-US" sz="2800" dirty="0"/>
              <a:t>Dada</a:t>
            </a:r>
            <a:r>
              <a:rPr lang="en-US" sz="2800" spc="-20" dirty="0"/>
              <a:t> </a:t>
            </a:r>
            <a:r>
              <a:rPr lang="en-US" sz="2800" dirty="0"/>
              <a:t>in</a:t>
            </a:r>
            <a:r>
              <a:rPr lang="en-US" sz="2800" spc="-20" dirty="0"/>
              <a:t> </a:t>
            </a:r>
            <a:r>
              <a:rPr lang="en-US" sz="2800" dirty="0"/>
              <a:t>2020.</a:t>
            </a:r>
            <a:r>
              <a:rPr lang="en-US" sz="2800" spc="-20" dirty="0"/>
              <a:t> </a:t>
            </a:r>
            <a:r>
              <a:rPr lang="en-US" sz="2800" dirty="0"/>
              <a:t>The</a:t>
            </a:r>
            <a:r>
              <a:rPr lang="en-US" sz="2800" spc="400" dirty="0"/>
              <a:t> </a:t>
            </a:r>
            <a:r>
              <a:rPr lang="en-US" sz="2800" dirty="0"/>
              <a:t>study</a:t>
            </a:r>
            <a:r>
              <a:rPr lang="en-US" sz="2800" spc="400" dirty="0"/>
              <a:t> </a:t>
            </a:r>
            <a:r>
              <a:rPr lang="en-US" sz="2800" dirty="0"/>
              <a:t>revealed</a:t>
            </a:r>
            <a:r>
              <a:rPr lang="en-US" sz="2800" spc="400" dirty="0"/>
              <a:t> </a:t>
            </a:r>
            <a:r>
              <a:rPr lang="en-US" sz="2800" dirty="0"/>
              <a:t>that</a:t>
            </a:r>
            <a:r>
              <a:rPr lang="en-US" sz="2800" spc="400" dirty="0"/>
              <a:t> </a:t>
            </a:r>
            <a:r>
              <a:rPr lang="en-US" sz="2800" dirty="0"/>
              <a:t>social</a:t>
            </a:r>
            <a:r>
              <a:rPr lang="en-US" sz="2800" spc="400" dirty="0"/>
              <a:t> </a:t>
            </a:r>
            <a:r>
              <a:rPr lang="en-US" sz="2800" dirty="0"/>
              <a:t>interaction</a:t>
            </a:r>
            <a:r>
              <a:rPr lang="en-US" sz="2800" spc="200" dirty="0"/>
              <a:t> </a:t>
            </a:r>
            <a:r>
              <a:rPr lang="en-US" sz="2800" dirty="0"/>
              <a:t>influences</a:t>
            </a:r>
            <a:r>
              <a:rPr lang="en-US" sz="2800" spc="-100" dirty="0"/>
              <a:t> </a:t>
            </a:r>
            <a:r>
              <a:rPr lang="en-US" sz="2800" dirty="0"/>
              <a:t>the</a:t>
            </a:r>
            <a:r>
              <a:rPr lang="en-US" sz="2800" spc="-95" dirty="0"/>
              <a:t> </a:t>
            </a:r>
            <a:r>
              <a:rPr lang="en-US" sz="2800" dirty="0"/>
              <a:t>academic</a:t>
            </a:r>
            <a:r>
              <a:rPr lang="en-US" sz="2800" spc="-100" dirty="0"/>
              <a:t> </a:t>
            </a:r>
            <a:r>
              <a:rPr lang="en-US" sz="2800" dirty="0"/>
              <a:t>performance</a:t>
            </a:r>
            <a:r>
              <a:rPr lang="en-US" sz="2800" spc="-100" dirty="0"/>
              <a:t> </a:t>
            </a:r>
            <a:r>
              <a:rPr lang="en-US" sz="2800" dirty="0"/>
              <a:t>of</a:t>
            </a:r>
            <a:r>
              <a:rPr lang="en-US" sz="2800" spc="-95" dirty="0"/>
              <a:t> </a:t>
            </a:r>
            <a:r>
              <a:rPr lang="en-US" sz="2800" dirty="0"/>
              <a:t>students</a:t>
            </a:r>
            <a:r>
              <a:rPr lang="en-US" sz="2800" spc="-95" dirty="0"/>
              <a:t> </a:t>
            </a:r>
            <a:r>
              <a:rPr lang="en-US" sz="2800" dirty="0"/>
              <a:t>with</a:t>
            </a:r>
            <a:r>
              <a:rPr lang="en-US" sz="2800" spc="-95" dirty="0"/>
              <a:t> </a:t>
            </a:r>
            <a:r>
              <a:rPr lang="en-US" sz="2800" dirty="0"/>
              <a:t>intellectual disability in inclusive schools in Ilorin East Local Government Area</a:t>
            </a:r>
            <a:r>
              <a:rPr lang="en-US" sz="2800" spc="-50" dirty="0"/>
              <a:t> </a:t>
            </a:r>
            <a:r>
              <a:rPr lang="en-US" sz="2800" dirty="0"/>
              <a:t>to</a:t>
            </a:r>
            <a:r>
              <a:rPr lang="en-US" sz="2800" spc="-50" dirty="0"/>
              <a:t> </a:t>
            </a:r>
            <a:r>
              <a:rPr lang="en-US" sz="2800" dirty="0"/>
              <a:t>a</a:t>
            </a:r>
            <a:r>
              <a:rPr lang="en-US" sz="2800" spc="-50" dirty="0"/>
              <a:t> </a:t>
            </a:r>
            <a:r>
              <a:rPr lang="en-US" sz="2800" dirty="0"/>
              <a:t>high</a:t>
            </a:r>
            <a:r>
              <a:rPr lang="en-US" sz="2800" spc="-50" dirty="0"/>
              <a:t> </a:t>
            </a:r>
            <a:r>
              <a:rPr lang="en-US" sz="2800" dirty="0"/>
              <a:t>extent</a:t>
            </a:r>
            <a:r>
              <a:rPr lang="en-US" sz="2800" spc="-50" dirty="0"/>
              <a:t> </a:t>
            </a:r>
            <a:r>
              <a:rPr lang="en-US" sz="2800" dirty="0"/>
              <a:t>(mean=</a:t>
            </a:r>
            <a:r>
              <a:rPr lang="en-US" sz="2800" spc="-50" dirty="0"/>
              <a:t> </a:t>
            </a:r>
            <a:r>
              <a:rPr lang="en-US" sz="2800" dirty="0"/>
              <a:t>3.1).</a:t>
            </a:r>
            <a:r>
              <a:rPr lang="en-US" sz="2800" spc="-50" dirty="0"/>
              <a:t> </a:t>
            </a:r>
            <a:r>
              <a:rPr lang="en-US" sz="2800" dirty="0"/>
              <a:t>It</a:t>
            </a:r>
            <a:r>
              <a:rPr lang="en-US" sz="2800" spc="-50" dirty="0"/>
              <a:t> </a:t>
            </a:r>
            <a:r>
              <a:rPr lang="en-US" sz="2800" dirty="0"/>
              <a:t>was</a:t>
            </a:r>
            <a:r>
              <a:rPr lang="en-US" sz="2800" spc="-50" dirty="0"/>
              <a:t> </a:t>
            </a:r>
            <a:r>
              <a:rPr lang="en-US" sz="2800" dirty="0"/>
              <a:t>also</a:t>
            </a:r>
            <a:r>
              <a:rPr lang="en-US" sz="2800" spc="-50" dirty="0"/>
              <a:t> </a:t>
            </a:r>
            <a:r>
              <a:rPr lang="en-US" sz="2800" dirty="0"/>
              <a:t>shown</a:t>
            </a:r>
            <a:r>
              <a:rPr lang="en-US" sz="2800" spc="-50" dirty="0"/>
              <a:t> </a:t>
            </a:r>
            <a:r>
              <a:rPr lang="en-US" sz="2800" dirty="0"/>
              <a:t>that</a:t>
            </a:r>
            <a:r>
              <a:rPr lang="en-US" sz="2800" spc="-50" dirty="0"/>
              <a:t> </a:t>
            </a:r>
            <a:r>
              <a:rPr lang="en-US" sz="2800" dirty="0"/>
              <a:t>there</a:t>
            </a:r>
            <a:r>
              <a:rPr lang="en-US" sz="2800" spc="-50" dirty="0"/>
              <a:t> </a:t>
            </a:r>
            <a:r>
              <a:rPr lang="en-US" sz="2800" dirty="0"/>
              <a:t>is no significant difference between social interaction of male and female</a:t>
            </a:r>
            <a:r>
              <a:rPr lang="en-US" sz="2800" spc="-75" dirty="0"/>
              <a:t> </a:t>
            </a:r>
            <a:r>
              <a:rPr lang="en-US" sz="2800" dirty="0"/>
              <a:t>students</a:t>
            </a:r>
            <a:r>
              <a:rPr lang="en-US" sz="2800" spc="-75" dirty="0"/>
              <a:t> </a:t>
            </a:r>
            <a:r>
              <a:rPr lang="en-US" sz="2800" dirty="0"/>
              <a:t>with</a:t>
            </a:r>
            <a:r>
              <a:rPr lang="en-US" sz="2800" spc="-75" dirty="0"/>
              <a:t> </a:t>
            </a:r>
            <a:r>
              <a:rPr lang="en-US" sz="2800" dirty="0"/>
              <a:t>intellectual</a:t>
            </a:r>
            <a:r>
              <a:rPr lang="en-US" sz="2800" spc="-75" dirty="0"/>
              <a:t> </a:t>
            </a:r>
            <a:r>
              <a:rPr lang="en-US" sz="2800" dirty="0"/>
              <a:t>disability</a:t>
            </a:r>
            <a:r>
              <a:rPr lang="en-US" sz="2800" spc="-75" dirty="0"/>
              <a:t> </a:t>
            </a:r>
            <a:r>
              <a:rPr lang="en-US" sz="2800" dirty="0"/>
              <a:t>(p&lt;0.05).</a:t>
            </a:r>
            <a:r>
              <a:rPr lang="en-US" sz="2800" spc="-75" dirty="0"/>
              <a:t> </a:t>
            </a:r>
            <a:r>
              <a:rPr lang="en-US" sz="2800" dirty="0"/>
              <a:t>It</a:t>
            </a:r>
            <a:r>
              <a:rPr lang="en-US" sz="2800" spc="-75" dirty="0"/>
              <a:t> </a:t>
            </a:r>
            <a:r>
              <a:rPr lang="en-US" sz="2800" dirty="0"/>
              <a:t>was</a:t>
            </a:r>
            <a:r>
              <a:rPr lang="en-US" sz="2800" spc="-75" dirty="0"/>
              <a:t> </a:t>
            </a:r>
            <a:r>
              <a:rPr lang="en-US" sz="2800" dirty="0"/>
              <a:t>found out</a:t>
            </a:r>
            <a:r>
              <a:rPr lang="en-US" sz="2800" spc="-60" dirty="0"/>
              <a:t> </a:t>
            </a:r>
            <a:r>
              <a:rPr lang="en-US" sz="2800" dirty="0"/>
              <a:t>that</a:t>
            </a:r>
            <a:r>
              <a:rPr lang="en-US" sz="2800" spc="-60" dirty="0"/>
              <a:t> </a:t>
            </a:r>
            <a:r>
              <a:rPr lang="en-US" sz="2800" dirty="0"/>
              <a:t>there</a:t>
            </a:r>
            <a:r>
              <a:rPr lang="en-US" sz="2800" spc="-60" dirty="0"/>
              <a:t> </a:t>
            </a:r>
            <a:r>
              <a:rPr lang="en-US" sz="2800" dirty="0"/>
              <a:t>is</a:t>
            </a:r>
            <a:r>
              <a:rPr lang="en-US" sz="2800" spc="-60" dirty="0"/>
              <a:t> </a:t>
            </a:r>
            <a:r>
              <a:rPr lang="en-US" sz="2800" dirty="0"/>
              <a:t>no</a:t>
            </a:r>
            <a:r>
              <a:rPr lang="en-US" sz="2800" spc="-60" dirty="0"/>
              <a:t> </a:t>
            </a:r>
            <a:r>
              <a:rPr lang="en-US" sz="2800" dirty="0"/>
              <a:t>significant</a:t>
            </a:r>
            <a:r>
              <a:rPr lang="en-US" sz="2800" spc="-60" dirty="0"/>
              <a:t> </a:t>
            </a:r>
            <a:r>
              <a:rPr lang="en-US" sz="2800" dirty="0"/>
              <a:t>difference</a:t>
            </a:r>
            <a:r>
              <a:rPr lang="en-US" sz="2800" spc="-60" dirty="0"/>
              <a:t> </a:t>
            </a:r>
            <a:r>
              <a:rPr lang="en-US" sz="2800" dirty="0"/>
              <a:t>between</a:t>
            </a:r>
            <a:r>
              <a:rPr lang="en-US" sz="2800" spc="-60" dirty="0"/>
              <a:t> </a:t>
            </a:r>
            <a:r>
              <a:rPr lang="en-US" sz="2800" dirty="0"/>
              <a:t>language</a:t>
            </a:r>
            <a:r>
              <a:rPr lang="en-US" sz="2800" spc="-60" dirty="0"/>
              <a:t> </a:t>
            </a:r>
            <a:r>
              <a:rPr lang="en-US" sz="2800" dirty="0"/>
              <a:t>skills and</a:t>
            </a:r>
            <a:r>
              <a:rPr lang="en-US" sz="2800" spc="200" dirty="0"/>
              <a:t> </a:t>
            </a:r>
            <a:r>
              <a:rPr lang="en-US" sz="2800" dirty="0"/>
              <a:t>social</a:t>
            </a:r>
            <a:r>
              <a:rPr lang="en-US" sz="2800" spc="200" dirty="0"/>
              <a:t> </a:t>
            </a:r>
            <a:r>
              <a:rPr lang="en-US" sz="2800" dirty="0"/>
              <a:t>interaction</a:t>
            </a:r>
            <a:r>
              <a:rPr lang="en-US" sz="2800" spc="200" dirty="0"/>
              <a:t> </a:t>
            </a:r>
            <a:r>
              <a:rPr lang="en-US" sz="2800" dirty="0"/>
              <a:t>of</a:t>
            </a:r>
            <a:r>
              <a:rPr lang="en-US" sz="2800" spc="200" dirty="0"/>
              <a:t> </a:t>
            </a:r>
            <a:r>
              <a:rPr lang="en-US" sz="2800" dirty="0"/>
              <a:t>students</a:t>
            </a:r>
            <a:r>
              <a:rPr lang="en-US" sz="2800" spc="200" dirty="0"/>
              <a:t> </a:t>
            </a:r>
            <a:r>
              <a:rPr lang="en-US" sz="2800" dirty="0"/>
              <a:t>with</a:t>
            </a:r>
            <a:r>
              <a:rPr lang="en-US" sz="2800" spc="200" dirty="0"/>
              <a:t> </a:t>
            </a:r>
            <a:r>
              <a:rPr lang="en-US" sz="2800" dirty="0"/>
              <a:t>intellectual</a:t>
            </a:r>
            <a:r>
              <a:rPr lang="en-US" sz="2800" spc="200" dirty="0"/>
              <a:t> </a:t>
            </a:r>
            <a:r>
              <a:rPr lang="en-US" sz="2800" dirty="0"/>
              <a:t>disability (p&lt;0.05)</a:t>
            </a:r>
            <a:r>
              <a:rPr lang="en-US" sz="2800" spc="395" dirty="0"/>
              <a:t> </a:t>
            </a:r>
            <a:r>
              <a:rPr lang="en-US" sz="2800" dirty="0"/>
              <a:t>and</a:t>
            </a:r>
            <a:r>
              <a:rPr lang="en-US" sz="2800" spc="395" dirty="0"/>
              <a:t> </a:t>
            </a:r>
            <a:r>
              <a:rPr lang="en-US" sz="2800" dirty="0"/>
              <a:t>lastly,</a:t>
            </a:r>
            <a:r>
              <a:rPr lang="en-US" sz="2800" spc="395" dirty="0"/>
              <a:t> </a:t>
            </a:r>
            <a:r>
              <a:rPr lang="en-US" sz="2800" dirty="0"/>
              <a:t>it</a:t>
            </a:r>
            <a:r>
              <a:rPr lang="en-US" sz="2800" spc="395" dirty="0"/>
              <a:t> </a:t>
            </a:r>
            <a:r>
              <a:rPr lang="en-US" sz="2800" dirty="0"/>
              <a:t>showed</a:t>
            </a:r>
            <a:r>
              <a:rPr lang="en-US" sz="2800" spc="395" dirty="0"/>
              <a:t> </a:t>
            </a:r>
            <a:r>
              <a:rPr lang="en-US" sz="2800" dirty="0"/>
              <a:t>that</a:t>
            </a:r>
            <a:r>
              <a:rPr lang="en-US" sz="2800" spc="395" dirty="0"/>
              <a:t> </a:t>
            </a:r>
            <a:r>
              <a:rPr lang="en-US" sz="2800" dirty="0"/>
              <a:t>there</a:t>
            </a:r>
            <a:r>
              <a:rPr lang="en-US" sz="2800" spc="395" dirty="0"/>
              <a:t> </a:t>
            </a:r>
            <a:r>
              <a:rPr lang="en-US" sz="2800" dirty="0"/>
              <a:t>is</a:t>
            </a:r>
            <a:r>
              <a:rPr lang="en-US" sz="2800" spc="395" dirty="0"/>
              <a:t> </a:t>
            </a:r>
            <a:r>
              <a:rPr lang="en-US" sz="2800" dirty="0"/>
              <a:t>no</a:t>
            </a:r>
            <a:r>
              <a:rPr lang="en-US" sz="2800" spc="395" dirty="0"/>
              <a:t> </a:t>
            </a:r>
            <a:r>
              <a:rPr lang="en-US" sz="2800" dirty="0"/>
              <a:t>significant difference in the mean rating of students regarding the extent of influence</a:t>
            </a:r>
            <a:r>
              <a:rPr lang="en-US" sz="2800" spc="-90" dirty="0"/>
              <a:t> </a:t>
            </a:r>
            <a:r>
              <a:rPr lang="en-US" sz="2800" dirty="0"/>
              <a:t>of</a:t>
            </a:r>
            <a:r>
              <a:rPr lang="en-US" sz="2800" spc="-90" dirty="0"/>
              <a:t> </a:t>
            </a:r>
            <a:r>
              <a:rPr lang="en-US" sz="2800" dirty="0"/>
              <a:t>social</a:t>
            </a:r>
            <a:r>
              <a:rPr lang="en-US" sz="2800" spc="-90" dirty="0"/>
              <a:t> </a:t>
            </a:r>
            <a:r>
              <a:rPr lang="en-US" sz="2800" dirty="0"/>
              <a:t>interaction</a:t>
            </a:r>
            <a:r>
              <a:rPr lang="en-US" sz="2800" spc="-90" dirty="0"/>
              <a:t> </a:t>
            </a:r>
            <a:r>
              <a:rPr lang="en-US" sz="2800" dirty="0"/>
              <a:t>on</a:t>
            </a:r>
            <a:r>
              <a:rPr lang="en-US" sz="2800" spc="-90" dirty="0"/>
              <a:t> </a:t>
            </a:r>
            <a:r>
              <a:rPr lang="en-US" sz="2800" dirty="0"/>
              <a:t>academic</a:t>
            </a:r>
            <a:r>
              <a:rPr lang="en-US" sz="2800" spc="-90" dirty="0"/>
              <a:t> </a:t>
            </a:r>
            <a:r>
              <a:rPr lang="en-US" sz="2800" dirty="0"/>
              <a:t>performance</a:t>
            </a:r>
            <a:r>
              <a:rPr lang="en-US" sz="2800" spc="-90" dirty="0"/>
              <a:t> </a:t>
            </a:r>
            <a:r>
              <a:rPr lang="en-US" sz="2800" dirty="0"/>
              <a:t>based</a:t>
            </a:r>
            <a:r>
              <a:rPr lang="en-US" sz="2800" spc="-90" dirty="0"/>
              <a:t> </a:t>
            </a:r>
            <a:r>
              <a:rPr lang="en-US" sz="2800" dirty="0"/>
              <a:t>on religion</a:t>
            </a:r>
            <a:r>
              <a:rPr lang="en-US" sz="2800" spc="-125" dirty="0"/>
              <a:t> </a:t>
            </a:r>
            <a:r>
              <a:rPr lang="en-US" sz="2800" dirty="0"/>
              <a:t>(p&gt;0.05).</a:t>
            </a:r>
          </a:p>
        </p:txBody>
      </p:sp>
    </p:spTree>
    <p:extLst>
      <p:ext uri="{BB962C8B-B14F-4D97-AF65-F5344CB8AC3E}">
        <p14:creationId xmlns:p14="http://schemas.microsoft.com/office/powerpoint/2010/main" val="25263733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name="Slide11">
    <p:bg>
      <p:bgPr>
        <a:solidFill>
          <a:srgbClr val="FFFFFF"/>
        </a:solidFill>
        <a:effectLst/>
      </p:bgPr>
    </p:bg>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589A7E18-9A56-DC55-1945-AB8247E42214}"/>
              </a:ext>
            </a:extLst>
          </p:cNvPr>
          <p:cNvSpPr>
            <a:spLocks noMove="1" noResize="1"/>
          </p:cNvSpPr>
          <p:nvPr/>
        </p:nvSpPr>
        <p:spPr>
          <a:xfrm>
            <a:off x="0" y="0"/>
            <a:ext cx="12191996" cy="6857369"/>
          </a:xfrm>
          <a:prstGeom prst="rect">
            <a:avLst/>
          </a:prstGeom>
          <a:solidFill>
            <a:srgbClr val="FFFFFF"/>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Aptos"/>
            </a:endParaRPr>
          </a:p>
        </p:txBody>
      </p:sp>
      <p:grpSp>
        <p:nvGrpSpPr>
          <p:cNvPr id="3" name="Group 9">
            <a:extLst>
              <a:ext uri="{FF2B5EF4-FFF2-40B4-BE49-F238E27FC236}">
                <a16:creationId xmlns:a16="http://schemas.microsoft.com/office/drawing/2014/main" id="{14558355-9192-06AC-3171-2648E3AD6993}"/>
              </a:ext>
            </a:extLst>
          </p:cNvPr>
          <p:cNvGrpSpPr/>
          <p:nvPr/>
        </p:nvGrpSpPr>
        <p:grpSpPr>
          <a:xfrm>
            <a:off x="74304" y="2385102"/>
            <a:ext cx="574087" cy="2087795"/>
            <a:chOff x="74304" y="2385102"/>
            <a:chExt cx="574087" cy="2087795"/>
          </a:xfrm>
        </p:grpSpPr>
        <p:sp>
          <p:nvSpPr>
            <p:cNvPr id="4" name="Rectangle 10">
              <a:extLst>
                <a:ext uri="{FF2B5EF4-FFF2-40B4-BE49-F238E27FC236}">
                  <a16:creationId xmlns:a16="http://schemas.microsoft.com/office/drawing/2014/main" id="{B51FE91F-9767-C295-BE6D-A85E106D036F}"/>
                </a:ext>
              </a:extLst>
            </p:cNvPr>
            <p:cNvSpPr/>
            <p:nvPr/>
          </p:nvSpPr>
          <p:spPr>
            <a:xfrm flipH="1" flipV="1">
              <a:off x="339617" y="2385102"/>
              <a:ext cx="308774" cy="2087794"/>
            </a:xfrm>
            <a:prstGeom prst="rect">
              <a:avLst/>
            </a:prstGeom>
            <a:solidFill>
              <a:srgbClr val="0F9ED5"/>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Aptos"/>
              </a:endParaRPr>
            </a:p>
          </p:txBody>
        </p:sp>
        <p:cxnSp>
          <p:nvCxnSpPr>
            <p:cNvPr id="5" name="Straight Connector 11">
              <a:extLst>
                <a:ext uri="{FF2B5EF4-FFF2-40B4-BE49-F238E27FC236}">
                  <a16:creationId xmlns:a16="http://schemas.microsoft.com/office/drawing/2014/main" id="{9A834D23-93E0-ACDE-52DC-4C2DF066F894}"/>
                </a:ext>
              </a:extLst>
            </p:cNvPr>
            <p:cNvCxnSpPr/>
            <p:nvPr/>
          </p:nvCxnSpPr>
          <p:spPr>
            <a:xfrm>
              <a:off x="74304" y="2385102"/>
              <a:ext cx="0" cy="2087795"/>
            </a:xfrm>
            <a:prstGeom prst="straightConnector1">
              <a:avLst/>
            </a:prstGeom>
            <a:noFill/>
            <a:ln w="177795" cap="flat">
              <a:solidFill>
                <a:srgbClr val="0F9ED5"/>
              </a:solidFill>
              <a:prstDash val="solid"/>
              <a:miter/>
            </a:ln>
          </p:spPr>
        </p:cxnSp>
      </p:grpSp>
      <p:sp>
        <p:nvSpPr>
          <p:cNvPr id="6" name="Rectangle 13">
            <a:extLst>
              <a:ext uri="{FF2B5EF4-FFF2-40B4-BE49-F238E27FC236}">
                <a16:creationId xmlns:a16="http://schemas.microsoft.com/office/drawing/2014/main" id="{C0F02A58-8010-599E-E940-BB4D9CC415EC}"/>
              </a:ext>
            </a:extLst>
          </p:cNvPr>
          <p:cNvSpPr>
            <a:spLocks noMove="1" noResize="1"/>
          </p:cNvSpPr>
          <p:nvPr/>
        </p:nvSpPr>
        <p:spPr>
          <a:xfrm flipH="1">
            <a:off x="10697666" y="0"/>
            <a:ext cx="1494330" cy="6858000"/>
          </a:xfrm>
          <a:prstGeom prst="rect">
            <a:avLst/>
          </a:prstGeom>
          <a:solidFill>
            <a:srgbClr val="0F9ED5"/>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Aptos"/>
            </a:endParaRPr>
          </a:p>
        </p:txBody>
      </p:sp>
      <p:sp>
        <p:nvSpPr>
          <p:cNvPr id="7" name="Rectangle 15">
            <a:extLst>
              <a:ext uri="{FF2B5EF4-FFF2-40B4-BE49-F238E27FC236}">
                <a16:creationId xmlns:a16="http://schemas.microsoft.com/office/drawing/2014/main" id="{81C4AEBE-3069-7461-858E-3AD6519CAFA9}"/>
              </a:ext>
            </a:extLst>
          </p:cNvPr>
          <p:cNvSpPr>
            <a:spLocks noMove="1" noResize="1"/>
          </p:cNvSpPr>
          <p:nvPr/>
        </p:nvSpPr>
        <p:spPr>
          <a:xfrm>
            <a:off x="579528" y="631768"/>
            <a:ext cx="11111724" cy="5752408"/>
          </a:xfrm>
          <a:prstGeom prst="rect">
            <a:avLst/>
          </a:prstGeom>
          <a:solidFill>
            <a:srgbClr val="FFFFFF"/>
          </a:solidFill>
          <a:ln cap="flat">
            <a:noFill/>
            <a:prstDash val="solid"/>
          </a:ln>
          <a:effectLst>
            <a:outerShdw dist="127001" dir="5400000" algn="tl">
              <a:srgbClr val="000000">
                <a:alpha val="15000"/>
              </a:srgbClr>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Aptos"/>
            </a:endParaRPr>
          </a:p>
        </p:txBody>
      </p:sp>
      <p:sp>
        <p:nvSpPr>
          <p:cNvPr id="8" name="TextBox 2">
            <a:extLst>
              <a:ext uri="{FF2B5EF4-FFF2-40B4-BE49-F238E27FC236}">
                <a16:creationId xmlns:a16="http://schemas.microsoft.com/office/drawing/2014/main" id="{017D1C00-55B9-0085-ECEB-AEF716FBE6B2}"/>
              </a:ext>
            </a:extLst>
          </p:cNvPr>
          <p:cNvSpPr txBox="1"/>
          <p:nvPr/>
        </p:nvSpPr>
        <p:spPr>
          <a:xfrm>
            <a:off x="1153616" y="1223101"/>
            <a:ext cx="10110127" cy="4992038"/>
          </a:xfrm>
          <a:prstGeom prst="rect">
            <a:avLst/>
          </a:prstGeom>
          <a:solidFill>
            <a:srgbClr val="F2F2F2"/>
          </a:solidFill>
          <a:ln cap="flat">
            <a:noFill/>
          </a:ln>
        </p:spPr>
        <p:txBody>
          <a:bodyPr vert="horz" wrap="square" lIns="91440" tIns="45720" rIns="91440" bIns="45720" anchor="ctr" anchorCtr="0" compatLnSpc="1">
            <a:normAutofit/>
          </a:bodyPr>
          <a:lstStyle/>
          <a:p>
            <a:pPr marL="73664" marR="267333" lvl="0" indent="0" algn="just" defTabSz="914400" rtl="0" fontAlgn="auto" hangingPunct="1">
              <a:lnSpc>
                <a:spcPct val="80000"/>
              </a:lnSpc>
              <a:spcBef>
                <a:spcPts val="520"/>
              </a:spcBef>
              <a:spcAft>
                <a:spcPts val="0"/>
              </a:spcAft>
              <a:buNone/>
              <a:tabLst/>
              <a:defRPr sz="1800" b="0" i="0" u="none" strike="noStrike" kern="0" cap="none" spc="0" baseline="0">
                <a:solidFill>
                  <a:srgbClr val="000000"/>
                </a:solidFill>
                <a:uFillTx/>
              </a:defRPr>
            </a:pPr>
            <a:r>
              <a:rPr lang="en-US" sz="2200" b="0" i="0" u="none" strike="noStrike" kern="1200" cap="none" spc="-20" baseline="0">
                <a:solidFill>
                  <a:srgbClr val="000000"/>
                </a:solidFill>
                <a:uFillTx/>
                <a:latin typeface="Aptos"/>
              </a:rPr>
              <a:t>By</a:t>
            </a:r>
            <a:r>
              <a:rPr lang="en-US" sz="2200" b="0" i="0" u="none" strike="noStrike" kern="1200" cap="none" spc="-50" baseline="0">
                <a:solidFill>
                  <a:srgbClr val="000000"/>
                </a:solidFill>
                <a:uFillTx/>
                <a:latin typeface="Aptos"/>
              </a:rPr>
              <a:t> </a:t>
            </a:r>
            <a:r>
              <a:rPr lang="en-US" sz="2200" b="0" i="0" u="none" strike="noStrike" kern="1200" cap="none" spc="-20" baseline="0">
                <a:solidFill>
                  <a:srgbClr val="000000"/>
                </a:solidFill>
                <a:uFillTx/>
                <a:latin typeface="Aptos"/>
              </a:rPr>
              <a:t>age</a:t>
            </a:r>
            <a:r>
              <a:rPr lang="en-US" sz="2200" b="0" i="0" u="none" strike="noStrike" kern="1200" cap="none" spc="-50" baseline="0">
                <a:solidFill>
                  <a:srgbClr val="000000"/>
                </a:solidFill>
                <a:uFillTx/>
                <a:latin typeface="Aptos"/>
              </a:rPr>
              <a:t> </a:t>
            </a:r>
            <a:r>
              <a:rPr lang="en-US" sz="2200" b="0" i="0" u="none" strike="noStrike" kern="1200" cap="none" spc="-20" baseline="0">
                <a:solidFill>
                  <a:srgbClr val="000000"/>
                </a:solidFill>
                <a:uFillTx/>
                <a:latin typeface="Aptos"/>
              </a:rPr>
              <a:t>9+</a:t>
            </a:r>
            <a:r>
              <a:rPr lang="en-US" sz="2200" b="0" i="0" u="none" strike="noStrike" kern="1200" cap="none" spc="-50" baseline="0">
                <a:solidFill>
                  <a:srgbClr val="000000"/>
                </a:solidFill>
                <a:uFillTx/>
                <a:latin typeface="Aptos"/>
              </a:rPr>
              <a:t> </a:t>
            </a:r>
            <a:r>
              <a:rPr lang="en-US" sz="2200" b="0" i="0" u="none" strike="noStrike" kern="1200" cap="none" spc="-20" baseline="0">
                <a:solidFill>
                  <a:srgbClr val="000000"/>
                </a:solidFill>
                <a:uFillTx/>
                <a:latin typeface="Aptos"/>
              </a:rPr>
              <a:t>in</a:t>
            </a:r>
            <a:r>
              <a:rPr lang="en-US" sz="2200" b="0" i="0" u="none" strike="noStrike" kern="1200" cap="none" spc="-50" baseline="0">
                <a:solidFill>
                  <a:srgbClr val="000000"/>
                </a:solidFill>
                <a:uFillTx/>
                <a:latin typeface="Aptos"/>
              </a:rPr>
              <a:t> </a:t>
            </a:r>
            <a:r>
              <a:rPr lang="en-US" sz="2200" b="0" i="0" u="none" strike="noStrike" kern="1200" cap="none" spc="-20" baseline="0">
                <a:solidFill>
                  <a:srgbClr val="000000"/>
                </a:solidFill>
                <a:uFillTx/>
                <a:latin typeface="Aptos"/>
              </a:rPr>
              <a:t>1982,</a:t>
            </a:r>
            <a:r>
              <a:rPr lang="en-US" sz="2200" b="0" i="0" u="none" strike="noStrike" kern="1200" cap="none" spc="-50" baseline="0">
                <a:solidFill>
                  <a:srgbClr val="000000"/>
                </a:solidFill>
                <a:uFillTx/>
                <a:latin typeface="Aptos"/>
              </a:rPr>
              <a:t> </a:t>
            </a:r>
            <a:r>
              <a:rPr lang="en-US" sz="2200" b="0" i="0" u="none" strike="noStrike" kern="1200" cap="none" spc="-20" baseline="0">
                <a:solidFill>
                  <a:srgbClr val="000000"/>
                </a:solidFill>
                <a:uFillTx/>
                <a:latin typeface="Aptos"/>
              </a:rPr>
              <a:t>I </a:t>
            </a:r>
            <a:r>
              <a:rPr lang="en-US" sz="2200" b="0" i="0" u="none" strike="noStrike" kern="1200" cap="none" spc="0" baseline="0">
                <a:solidFill>
                  <a:srgbClr val="000000"/>
                </a:solidFill>
                <a:uFillTx/>
                <a:latin typeface="Aptos"/>
              </a:rPr>
              <a:t>attended St. Anne's School Molete, Ibadan, Oyo State for my secondary school education, and I graduated from the school in 1987. To the Glory of the Almighty God, I passed my West African School Certificate Examination (WASC) at 1st sitting. By 14+, I had finished my secondary education. I could not proceed</a:t>
            </a:r>
            <a:r>
              <a:rPr lang="en-US" sz="2200" b="0" i="0" u="none" strike="noStrike" kern="1200" cap="none" spc="-25" baseline="0">
                <a:solidFill>
                  <a:srgbClr val="000000"/>
                </a:solidFill>
                <a:uFillTx/>
                <a:latin typeface="Aptos"/>
              </a:rPr>
              <a:t> </a:t>
            </a:r>
            <a:r>
              <a:rPr lang="en-US" sz="2200" b="0" i="0" u="none" strike="noStrike" kern="1200" cap="none" spc="0" baseline="0">
                <a:solidFill>
                  <a:srgbClr val="000000"/>
                </a:solidFill>
                <a:uFillTx/>
                <a:latin typeface="Aptos"/>
              </a:rPr>
              <a:t>to</a:t>
            </a:r>
            <a:r>
              <a:rPr lang="en-US" sz="2200" b="0" i="0" u="none" strike="noStrike" kern="1200" cap="none" spc="-25" baseline="0">
                <a:solidFill>
                  <a:srgbClr val="000000"/>
                </a:solidFill>
                <a:uFillTx/>
                <a:latin typeface="Aptos"/>
              </a:rPr>
              <a:t> </a:t>
            </a:r>
            <a:r>
              <a:rPr lang="en-US" sz="2200" b="0" i="0" u="none" strike="noStrike" kern="1200" cap="none" spc="0" baseline="0">
                <a:solidFill>
                  <a:srgbClr val="000000"/>
                </a:solidFill>
                <a:uFillTx/>
                <a:latin typeface="Aptos"/>
              </a:rPr>
              <a:t>university</a:t>
            </a:r>
            <a:r>
              <a:rPr lang="en-US" sz="2200" b="0" i="0" u="none" strike="noStrike" kern="1200" cap="none" spc="-25" baseline="0">
                <a:solidFill>
                  <a:srgbClr val="000000"/>
                </a:solidFill>
                <a:uFillTx/>
                <a:latin typeface="Aptos"/>
              </a:rPr>
              <a:t> </a:t>
            </a:r>
            <a:r>
              <a:rPr lang="en-US" sz="2200" b="0" i="0" u="none" strike="noStrike" kern="1200" cap="none" spc="0" baseline="0">
                <a:solidFill>
                  <a:srgbClr val="000000"/>
                </a:solidFill>
                <a:uFillTx/>
                <a:latin typeface="Aptos"/>
              </a:rPr>
              <a:t>because</a:t>
            </a:r>
            <a:r>
              <a:rPr lang="en-US" sz="2200" b="0" i="0" u="none" strike="noStrike" kern="1200" cap="none" spc="-25" baseline="0">
                <a:solidFill>
                  <a:srgbClr val="000000"/>
                </a:solidFill>
                <a:uFillTx/>
                <a:latin typeface="Aptos"/>
              </a:rPr>
              <a:t> </a:t>
            </a:r>
            <a:r>
              <a:rPr lang="en-US" sz="2200" b="0" i="0" u="none" strike="noStrike" kern="1200" cap="none" spc="0" baseline="0">
                <a:solidFill>
                  <a:srgbClr val="000000"/>
                </a:solidFill>
                <a:uFillTx/>
                <a:latin typeface="Aptos"/>
              </a:rPr>
              <a:t>of</a:t>
            </a:r>
            <a:r>
              <a:rPr lang="en-US" sz="2200" b="0" i="0" u="none" strike="noStrike" kern="1200" cap="none" spc="-25" baseline="0">
                <a:solidFill>
                  <a:srgbClr val="000000"/>
                </a:solidFill>
                <a:uFillTx/>
                <a:latin typeface="Aptos"/>
              </a:rPr>
              <a:t> </a:t>
            </a:r>
            <a:r>
              <a:rPr lang="en-US" sz="2200" b="0" i="0" u="none" strike="noStrike" kern="1200" cap="none" spc="0" baseline="0">
                <a:solidFill>
                  <a:srgbClr val="000000"/>
                </a:solidFill>
                <a:uFillTx/>
                <a:latin typeface="Aptos"/>
              </a:rPr>
              <a:t>my</a:t>
            </a:r>
            <a:r>
              <a:rPr lang="en-US" sz="2200" b="0" i="0" u="none" strike="noStrike" kern="1200" cap="none" spc="-25" baseline="0">
                <a:solidFill>
                  <a:srgbClr val="000000"/>
                </a:solidFill>
                <a:uFillTx/>
                <a:latin typeface="Aptos"/>
              </a:rPr>
              <a:t> </a:t>
            </a:r>
            <a:r>
              <a:rPr lang="en-US" sz="2200" b="0" i="0" u="none" strike="noStrike" kern="1200" cap="none" spc="0" baseline="0">
                <a:solidFill>
                  <a:srgbClr val="000000"/>
                </a:solidFill>
                <a:uFillTx/>
                <a:latin typeface="Aptos"/>
              </a:rPr>
              <a:t>age</a:t>
            </a:r>
            <a:r>
              <a:rPr lang="en-US" sz="2200" b="0" i="0" u="none" strike="noStrike" kern="1200" cap="none" spc="-25" baseline="0">
                <a:solidFill>
                  <a:srgbClr val="000000"/>
                </a:solidFill>
                <a:uFillTx/>
                <a:latin typeface="Aptos"/>
              </a:rPr>
              <a:t> </a:t>
            </a:r>
            <a:r>
              <a:rPr lang="en-US" sz="2200" b="0" i="0" u="none" strike="noStrike" kern="1200" cap="none" spc="0" baseline="0">
                <a:solidFill>
                  <a:srgbClr val="000000"/>
                </a:solidFill>
                <a:uFillTx/>
                <a:latin typeface="Aptos"/>
              </a:rPr>
              <a:t>and</a:t>
            </a:r>
            <a:r>
              <a:rPr lang="en-US" sz="2200" b="0" i="0" u="none" strike="noStrike" kern="1200" cap="none" spc="-25" baseline="0">
                <a:solidFill>
                  <a:srgbClr val="000000"/>
                </a:solidFill>
                <a:uFillTx/>
                <a:latin typeface="Aptos"/>
              </a:rPr>
              <a:t> </a:t>
            </a:r>
            <a:r>
              <a:rPr lang="en-US" sz="2200" b="0" i="0" u="none" strike="noStrike" kern="1200" cap="none" spc="0" baseline="0">
                <a:solidFill>
                  <a:srgbClr val="000000"/>
                </a:solidFill>
                <a:uFillTx/>
                <a:latin typeface="Aptos"/>
              </a:rPr>
              <a:t>therefore</a:t>
            </a:r>
            <a:r>
              <a:rPr lang="en-US" sz="2200" b="0" i="0" u="none" strike="noStrike" kern="1200" cap="none" spc="-25" baseline="0">
                <a:solidFill>
                  <a:srgbClr val="000000"/>
                </a:solidFill>
                <a:uFillTx/>
                <a:latin typeface="Aptos"/>
              </a:rPr>
              <a:t> </a:t>
            </a:r>
            <a:r>
              <a:rPr lang="en-US" sz="2200" b="0" i="0" u="none" strike="noStrike" kern="1200" cap="none" spc="0" baseline="0">
                <a:solidFill>
                  <a:srgbClr val="000000"/>
                </a:solidFill>
                <a:uFillTx/>
                <a:latin typeface="Aptos"/>
              </a:rPr>
              <a:t>opted</a:t>
            </a:r>
            <a:r>
              <a:rPr lang="en-US" sz="2200" b="0" i="0" u="none" strike="noStrike" kern="1200" cap="none" spc="-25" baseline="0">
                <a:solidFill>
                  <a:srgbClr val="000000"/>
                </a:solidFill>
                <a:uFillTx/>
                <a:latin typeface="Aptos"/>
              </a:rPr>
              <a:t> </a:t>
            </a:r>
            <a:r>
              <a:rPr lang="en-US" sz="2200" b="0" i="0" u="none" strike="noStrike" kern="1200" cap="none" spc="0" baseline="0">
                <a:solidFill>
                  <a:srgbClr val="000000"/>
                </a:solidFill>
                <a:uFillTx/>
                <a:latin typeface="Aptos"/>
              </a:rPr>
              <a:t>for A'</a:t>
            </a:r>
            <a:r>
              <a:rPr lang="en-US" sz="2200" b="0" i="0" u="none" strike="noStrike" kern="1200" cap="none" spc="-60" baseline="0">
                <a:solidFill>
                  <a:srgbClr val="000000"/>
                </a:solidFill>
                <a:uFillTx/>
                <a:latin typeface="Aptos"/>
              </a:rPr>
              <a:t> </a:t>
            </a:r>
            <a:r>
              <a:rPr lang="en-US" sz="2200" b="0" i="0" u="none" strike="noStrike" kern="1200" cap="none" spc="0" baseline="0">
                <a:solidFill>
                  <a:srgbClr val="000000"/>
                </a:solidFill>
                <a:uFillTx/>
                <a:latin typeface="Aptos"/>
              </a:rPr>
              <a:t>Levels</a:t>
            </a:r>
            <a:r>
              <a:rPr lang="en-US" sz="2200" b="0" i="0" u="none" strike="noStrike" kern="1200" cap="none" spc="-60" baseline="0">
                <a:solidFill>
                  <a:srgbClr val="000000"/>
                </a:solidFill>
                <a:uFillTx/>
                <a:latin typeface="Aptos"/>
              </a:rPr>
              <a:t> </a:t>
            </a:r>
            <a:r>
              <a:rPr lang="en-US" sz="2200" b="0" i="0" u="none" strike="noStrike" kern="1200" cap="none" spc="0" baseline="0">
                <a:solidFill>
                  <a:srgbClr val="000000"/>
                </a:solidFill>
                <a:uFillTx/>
                <a:latin typeface="Aptos"/>
              </a:rPr>
              <a:t>at</a:t>
            </a:r>
            <a:r>
              <a:rPr lang="en-US" sz="2200" b="0" i="0" u="none" strike="noStrike" kern="1200" cap="none" spc="-60" baseline="0">
                <a:solidFill>
                  <a:srgbClr val="000000"/>
                </a:solidFill>
                <a:uFillTx/>
                <a:latin typeface="Aptos"/>
              </a:rPr>
              <a:t> </a:t>
            </a:r>
            <a:r>
              <a:rPr lang="en-US" sz="2200" b="0" i="0" u="none" strike="noStrike" kern="1200" cap="none" spc="0" baseline="0">
                <a:solidFill>
                  <a:srgbClr val="000000"/>
                </a:solidFill>
                <a:uFillTx/>
                <a:latin typeface="Aptos"/>
              </a:rPr>
              <a:t>Olivet</a:t>
            </a:r>
            <a:r>
              <a:rPr lang="en-US" sz="2200" b="0" i="0" u="none" strike="noStrike" kern="1200" cap="none" spc="-60" baseline="0">
                <a:solidFill>
                  <a:srgbClr val="000000"/>
                </a:solidFill>
                <a:uFillTx/>
                <a:latin typeface="Aptos"/>
              </a:rPr>
              <a:t> </a:t>
            </a:r>
            <a:r>
              <a:rPr lang="en-US" sz="2200" b="0" i="0" u="none" strike="noStrike" kern="1200" cap="none" spc="0" baseline="0">
                <a:solidFill>
                  <a:srgbClr val="000000"/>
                </a:solidFill>
                <a:uFillTx/>
                <a:latin typeface="Aptos"/>
              </a:rPr>
              <a:t>Baptist</a:t>
            </a:r>
            <a:r>
              <a:rPr lang="en-US" sz="2200" b="0" i="0" u="none" strike="noStrike" kern="1200" cap="none" spc="-60" baseline="0">
                <a:solidFill>
                  <a:srgbClr val="000000"/>
                </a:solidFill>
                <a:uFillTx/>
                <a:latin typeface="Aptos"/>
              </a:rPr>
              <a:t> </a:t>
            </a:r>
            <a:r>
              <a:rPr lang="en-US" sz="2200" b="0" i="0" u="none" strike="noStrike" kern="1200" cap="none" spc="0" baseline="0">
                <a:solidFill>
                  <a:srgbClr val="000000"/>
                </a:solidFill>
                <a:uFillTx/>
                <a:latin typeface="Aptos"/>
              </a:rPr>
              <a:t>High</a:t>
            </a:r>
            <a:r>
              <a:rPr lang="en-US" sz="2200" b="0" i="0" u="none" strike="noStrike" kern="1200" cap="none" spc="-60" baseline="0">
                <a:solidFill>
                  <a:srgbClr val="000000"/>
                </a:solidFill>
                <a:uFillTx/>
                <a:latin typeface="Aptos"/>
              </a:rPr>
              <a:t> </a:t>
            </a:r>
            <a:r>
              <a:rPr lang="en-US" sz="2200" b="0" i="0" u="none" strike="noStrike" kern="1200" cap="none" spc="0" baseline="0">
                <a:solidFill>
                  <a:srgbClr val="000000"/>
                </a:solidFill>
                <a:uFillTx/>
                <a:latin typeface="Aptos"/>
              </a:rPr>
              <a:t>School,</a:t>
            </a:r>
            <a:r>
              <a:rPr lang="en-US" sz="2200" b="0" i="0" u="none" strike="noStrike" kern="1200" cap="none" spc="-60" baseline="0">
                <a:solidFill>
                  <a:srgbClr val="000000"/>
                </a:solidFill>
                <a:uFillTx/>
                <a:latin typeface="Aptos"/>
              </a:rPr>
              <a:t> </a:t>
            </a:r>
            <a:r>
              <a:rPr lang="en-US" sz="2200" b="0" i="0" u="none" strike="noStrike" kern="1200" cap="none" spc="0" baseline="0">
                <a:solidFill>
                  <a:srgbClr val="000000"/>
                </a:solidFill>
                <a:uFillTx/>
                <a:latin typeface="Aptos"/>
              </a:rPr>
              <a:t>Oyo,</a:t>
            </a:r>
            <a:r>
              <a:rPr lang="en-US" sz="2200" b="0" i="0" u="none" strike="noStrike" kern="1200" cap="none" spc="-60" baseline="0">
                <a:solidFill>
                  <a:srgbClr val="000000"/>
                </a:solidFill>
                <a:uFillTx/>
                <a:latin typeface="Aptos"/>
              </a:rPr>
              <a:t> </a:t>
            </a:r>
            <a:r>
              <a:rPr lang="en-US" sz="2200" b="0" i="0" u="none" strike="noStrike" kern="1200" cap="none" spc="0" baseline="0">
                <a:solidFill>
                  <a:srgbClr val="000000"/>
                </a:solidFill>
                <a:uFillTx/>
                <a:latin typeface="Aptos"/>
              </a:rPr>
              <a:t>Oyo</a:t>
            </a:r>
            <a:r>
              <a:rPr lang="en-US" sz="2200" b="0" i="0" u="none" strike="noStrike" kern="1200" cap="none" spc="-60" baseline="0">
                <a:solidFill>
                  <a:srgbClr val="000000"/>
                </a:solidFill>
                <a:uFillTx/>
                <a:latin typeface="Aptos"/>
              </a:rPr>
              <a:t> </a:t>
            </a:r>
            <a:r>
              <a:rPr lang="en-US" sz="2200" b="0" i="0" u="none" strike="noStrike" kern="1200" cap="none" spc="0" baseline="0">
                <a:solidFill>
                  <a:srgbClr val="000000"/>
                </a:solidFill>
                <a:uFillTx/>
                <a:latin typeface="Aptos"/>
              </a:rPr>
              <a:t>State</a:t>
            </a:r>
            <a:r>
              <a:rPr lang="en-US" sz="2200" b="0" i="0" u="none" strike="noStrike" kern="1200" cap="none" spc="-60" baseline="0">
                <a:solidFill>
                  <a:srgbClr val="000000"/>
                </a:solidFill>
                <a:uFillTx/>
                <a:latin typeface="Aptos"/>
              </a:rPr>
              <a:t> </a:t>
            </a:r>
            <a:r>
              <a:rPr lang="en-US" sz="2200" b="0" i="0" u="none" strike="noStrike" kern="1200" cap="none" spc="0" baseline="0">
                <a:solidFill>
                  <a:srgbClr val="000000"/>
                </a:solidFill>
                <a:uFillTx/>
                <a:latin typeface="Aptos"/>
              </a:rPr>
              <a:t>where</a:t>
            </a:r>
            <a:r>
              <a:rPr lang="en-US" sz="2200" b="0" i="0" u="none" strike="noStrike" kern="1200" cap="none" spc="-60" baseline="0">
                <a:solidFill>
                  <a:srgbClr val="000000"/>
                </a:solidFill>
                <a:uFillTx/>
                <a:latin typeface="Aptos"/>
              </a:rPr>
              <a:t> </a:t>
            </a:r>
            <a:r>
              <a:rPr lang="en-US" sz="2200" b="0" i="0" u="none" strike="noStrike" kern="1200" cap="none" spc="0" baseline="0">
                <a:solidFill>
                  <a:srgbClr val="000000"/>
                </a:solidFill>
                <a:uFillTx/>
                <a:latin typeface="Aptos"/>
              </a:rPr>
              <a:t>I served</a:t>
            </a:r>
            <a:r>
              <a:rPr lang="en-US" sz="2200" b="0" i="0" u="none" strike="noStrike" kern="1200" cap="none" spc="-10" baseline="0">
                <a:solidFill>
                  <a:srgbClr val="000000"/>
                </a:solidFill>
                <a:uFillTx/>
                <a:latin typeface="Aptos"/>
              </a:rPr>
              <a:t> </a:t>
            </a:r>
            <a:r>
              <a:rPr lang="en-US" sz="2200" b="0" i="0" u="none" strike="noStrike" kern="1200" cap="none" spc="0" baseline="0">
                <a:solidFill>
                  <a:srgbClr val="000000"/>
                </a:solidFill>
                <a:uFillTx/>
                <a:latin typeface="Aptos"/>
              </a:rPr>
              <a:t>as</a:t>
            </a:r>
            <a:r>
              <a:rPr lang="en-US" sz="2200" b="0" i="0" u="none" strike="noStrike" kern="1200" cap="none" spc="-10" baseline="0">
                <a:solidFill>
                  <a:srgbClr val="000000"/>
                </a:solidFill>
                <a:uFillTx/>
                <a:latin typeface="Aptos"/>
              </a:rPr>
              <a:t> </a:t>
            </a:r>
            <a:r>
              <a:rPr lang="en-US" sz="2200" b="0" i="0" u="none" strike="noStrike" kern="1200" cap="none" spc="0" baseline="0">
                <a:solidFill>
                  <a:srgbClr val="000000"/>
                </a:solidFill>
                <a:uFillTx/>
                <a:latin typeface="Aptos"/>
              </a:rPr>
              <a:t>the</a:t>
            </a:r>
            <a:r>
              <a:rPr lang="en-US" sz="2200" b="0" i="0" u="none" strike="noStrike" kern="1200" cap="none" spc="-10" baseline="0">
                <a:solidFill>
                  <a:srgbClr val="000000"/>
                </a:solidFill>
                <a:uFillTx/>
                <a:latin typeface="Aptos"/>
              </a:rPr>
              <a:t> </a:t>
            </a:r>
            <a:r>
              <a:rPr lang="en-US" sz="2200" b="0" i="0" u="none" strike="noStrike" kern="1200" cap="none" spc="0" baseline="0">
                <a:solidFill>
                  <a:srgbClr val="000000"/>
                </a:solidFill>
                <a:uFillTx/>
                <a:latin typeface="Aptos"/>
              </a:rPr>
              <a:t>Assistant</a:t>
            </a:r>
            <a:r>
              <a:rPr lang="en-US" sz="2200" b="0" i="0" u="none" strike="noStrike" kern="1200" cap="none" spc="-10" baseline="0">
                <a:solidFill>
                  <a:srgbClr val="000000"/>
                </a:solidFill>
                <a:uFillTx/>
                <a:latin typeface="Aptos"/>
              </a:rPr>
              <a:t> </a:t>
            </a:r>
            <a:r>
              <a:rPr lang="en-US" sz="2200" b="0" i="0" u="none" strike="noStrike" kern="1200" cap="none" spc="0" baseline="0">
                <a:solidFill>
                  <a:srgbClr val="000000"/>
                </a:solidFill>
                <a:uFillTx/>
                <a:latin typeface="Aptos"/>
              </a:rPr>
              <a:t>Senior</a:t>
            </a:r>
            <a:r>
              <a:rPr lang="en-US" sz="2200" b="0" i="0" u="none" strike="noStrike" kern="1200" cap="none" spc="-10" baseline="0">
                <a:solidFill>
                  <a:srgbClr val="000000"/>
                </a:solidFill>
                <a:uFillTx/>
                <a:latin typeface="Aptos"/>
              </a:rPr>
              <a:t> </a:t>
            </a:r>
            <a:r>
              <a:rPr lang="en-US" sz="2200" b="0" i="0" u="none" strike="noStrike" kern="1200" cap="none" spc="0" baseline="0">
                <a:solidFill>
                  <a:srgbClr val="000000"/>
                </a:solidFill>
                <a:uFillTx/>
                <a:latin typeface="Aptos"/>
              </a:rPr>
              <a:t>Girl</a:t>
            </a:r>
            <a:r>
              <a:rPr lang="en-US" sz="2200" b="0" i="0" u="none" strike="noStrike" kern="1200" cap="none" spc="-10" baseline="0">
                <a:solidFill>
                  <a:srgbClr val="000000"/>
                </a:solidFill>
                <a:uFillTx/>
                <a:latin typeface="Aptos"/>
              </a:rPr>
              <a:t> </a:t>
            </a:r>
            <a:r>
              <a:rPr lang="en-US" sz="2200" b="0" i="0" u="none" strike="noStrike" kern="1200" cap="none" spc="0" baseline="0">
                <a:solidFill>
                  <a:srgbClr val="000000"/>
                </a:solidFill>
                <a:uFillTx/>
                <a:latin typeface="Aptos"/>
              </a:rPr>
              <a:t>in</a:t>
            </a:r>
            <a:r>
              <a:rPr lang="en-US" sz="2200" b="0" i="0" u="none" strike="noStrike" kern="1200" cap="none" spc="-10" baseline="0">
                <a:solidFill>
                  <a:srgbClr val="000000"/>
                </a:solidFill>
                <a:uFillTx/>
                <a:latin typeface="Aptos"/>
              </a:rPr>
              <a:t> </a:t>
            </a:r>
            <a:r>
              <a:rPr lang="en-US" sz="2200" b="0" i="0" u="none" strike="noStrike" kern="1200" cap="none" spc="0" baseline="0">
                <a:solidFill>
                  <a:srgbClr val="000000"/>
                </a:solidFill>
                <a:uFillTx/>
                <a:latin typeface="Aptos"/>
              </a:rPr>
              <a:t>1989. I passed my A' Level in flying colours but I opted for the preliminary JAMB admission in Special Education. Initially, I wanted to study Law or Mass Communication but my relationship with my friend, Funke Lanihun, who has hearing- </a:t>
            </a:r>
            <a:r>
              <a:rPr lang="en-US" sz="2200" b="0" i="0" u="none" strike="noStrike" kern="1200" cap="none" spc="-10" baseline="0">
                <a:solidFill>
                  <a:srgbClr val="000000"/>
                </a:solidFill>
                <a:uFillTx/>
                <a:latin typeface="Aptos"/>
              </a:rPr>
              <a:t>impairment</a:t>
            </a:r>
            <a:r>
              <a:rPr lang="en-US" sz="2200" b="0" i="0" u="none" strike="noStrike" kern="1200" cap="none" spc="-75" baseline="0">
                <a:solidFill>
                  <a:srgbClr val="000000"/>
                </a:solidFill>
                <a:uFillTx/>
                <a:latin typeface="Aptos"/>
              </a:rPr>
              <a:t> </a:t>
            </a:r>
            <a:r>
              <a:rPr lang="en-US" sz="2200" b="0" i="0" u="none" strike="noStrike" kern="1200" cap="none" spc="-10" baseline="0">
                <a:solidFill>
                  <a:srgbClr val="000000"/>
                </a:solidFill>
                <a:uFillTx/>
                <a:latin typeface="Aptos"/>
              </a:rPr>
              <a:t>and</a:t>
            </a:r>
            <a:r>
              <a:rPr lang="en-US" sz="2200" b="0" i="0" u="none" strike="noStrike" kern="1200" cap="none" spc="-65" baseline="0">
                <a:solidFill>
                  <a:srgbClr val="000000"/>
                </a:solidFill>
                <a:uFillTx/>
                <a:latin typeface="Aptos"/>
              </a:rPr>
              <a:t> </a:t>
            </a:r>
            <a:r>
              <a:rPr lang="en-US" sz="2200" b="0" i="0" u="none" strike="noStrike" kern="1200" cap="none" spc="-10" baseline="0">
                <a:solidFill>
                  <a:srgbClr val="000000"/>
                </a:solidFill>
                <a:uFillTx/>
                <a:latin typeface="Aptos"/>
              </a:rPr>
              <a:t>my</a:t>
            </a:r>
            <a:r>
              <a:rPr lang="en-US" sz="2200" b="0" i="0" u="none" strike="noStrike" kern="1200" cap="none" spc="-65" baseline="0">
                <a:solidFill>
                  <a:srgbClr val="000000"/>
                </a:solidFill>
                <a:uFillTx/>
                <a:latin typeface="Aptos"/>
              </a:rPr>
              <a:t> </a:t>
            </a:r>
            <a:r>
              <a:rPr lang="en-US" sz="2200" b="0" i="0" u="none" strike="noStrike" kern="1200" cap="none" spc="-10" baseline="0">
                <a:solidFill>
                  <a:srgbClr val="000000"/>
                </a:solidFill>
                <a:uFillTx/>
                <a:latin typeface="Aptos"/>
              </a:rPr>
              <a:t>cousin</a:t>
            </a:r>
            <a:r>
              <a:rPr lang="en-US" sz="2200" b="0" i="0" u="none" strike="noStrike" kern="1200" cap="none" spc="-65" baseline="0">
                <a:solidFill>
                  <a:srgbClr val="000000"/>
                </a:solidFill>
                <a:uFillTx/>
                <a:latin typeface="Aptos"/>
              </a:rPr>
              <a:t> </a:t>
            </a:r>
            <a:r>
              <a:rPr lang="en-US" sz="2200" b="0" i="0" u="none" strike="noStrike" kern="1200" cap="none" spc="-10" baseline="0">
                <a:solidFill>
                  <a:srgbClr val="000000"/>
                </a:solidFill>
                <a:uFillTx/>
                <a:latin typeface="Aptos"/>
              </a:rPr>
              <a:t>with</a:t>
            </a:r>
            <a:r>
              <a:rPr lang="en-US" sz="2200" b="0" i="0" u="none" strike="noStrike" kern="1200" cap="none" spc="-65" baseline="0">
                <a:solidFill>
                  <a:srgbClr val="000000"/>
                </a:solidFill>
                <a:uFillTx/>
                <a:latin typeface="Aptos"/>
              </a:rPr>
              <a:t> </a:t>
            </a:r>
            <a:r>
              <a:rPr lang="en-US" sz="2200" b="0" i="0" u="none" strike="noStrike" kern="1200" cap="none" spc="-10" baseline="0">
                <a:solidFill>
                  <a:srgbClr val="000000"/>
                </a:solidFill>
                <a:uFillTx/>
                <a:latin typeface="Aptos"/>
              </a:rPr>
              <a:t>intellectual</a:t>
            </a:r>
            <a:r>
              <a:rPr lang="en-US" sz="2200" b="0" i="0" u="none" strike="noStrike" kern="1200" cap="none" spc="-65" baseline="0">
                <a:solidFill>
                  <a:srgbClr val="000000"/>
                </a:solidFill>
                <a:uFillTx/>
                <a:latin typeface="Aptos"/>
              </a:rPr>
              <a:t> </a:t>
            </a:r>
            <a:r>
              <a:rPr lang="en-US" sz="2200" b="0" i="0" u="none" strike="noStrike" kern="1200" cap="none" spc="-10" baseline="0">
                <a:solidFill>
                  <a:srgbClr val="000000"/>
                </a:solidFill>
                <a:uFillTx/>
                <a:latin typeface="Aptos"/>
              </a:rPr>
              <a:t>disability</a:t>
            </a:r>
            <a:r>
              <a:rPr lang="en-US" sz="2200" b="0" i="0" u="none" strike="noStrike" kern="1200" cap="none" spc="-65" baseline="0">
                <a:solidFill>
                  <a:srgbClr val="000000"/>
                </a:solidFill>
                <a:uFillTx/>
                <a:latin typeface="Aptos"/>
              </a:rPr>
              <a:t> </a:t>
            </a:r>
            <a:r>
              <a:rPr lang="en-US" sz="2200" b="0" i="0" u="none" strike="noStrike" kern="1200" cap="none" spc="-10" baseline="0">
                <a:solidFill>
                  <a:srgbClr val="000000"/>
                </a:solidFill>
                <a:uFillTx/>
                <a:latin typeface="Aptos"/>
              </a:rPr>
              <a:t>made</a:t>
            </a:r>
            <a:r>
              <a:rPr lang="en-US" sz="2200" b="0" i="0" u="none" strike="noStrike" kern="1200" cap="none" spc="-65" baseline="0">
                <a:solidFill>
                  <a:srgbClr val="000000"/>
                </a:solidFill>
                <a:uFillTx/>
                <a:latin typeface="Aptos"/>
              </a:rPr>
              <a:t> </a:t>
            </a:r>
            <a:r>
              <a:rPr lang="en-US" sz="2200" b="0" i="0" u="none" strike="noStrike" kern="1200" cap="none" spc="-10" baseline="0">
                <a:solidFill>
                  <a:srgbClr val="000000"/>
                </a:solidFill>
                <a:uFillTx/>
                <a:latin typeface="Aptos"/>
              </a:rPr>
              <a:t>me</a:t>
            </a:r>
            <a:r>
              <a:rPr lang="en-US" sz="2200" b="0" i="0" u="none" strike="noStrike" kern="1200" cap="none" spc="-65" baseline="0">
                <a:solidFill>
                  <a:srgbClr val="000000"/>
                </a:solidFill>
                <a:uFillTx/>
                <a:latin typeface="Aptos"/>
              </a:rPr>
              <a:t> </a:t>
            </a:r>
            <a:r>
              <a:rPr lang="en-US" sz="2200" b="0" i="0" u="none" strike="noStrike" kern="1200" cap="none" spc="-10" baseline="0">
                <a:solidFill>
                  <a:srgbClr val="000000"/>
                </a:solidFill>
                <a:uFillTx/>
                <a:latin typeface="Aptos"/>
              </a:rPr>
              <a:t>to </a:t>
            </a:r>
            <a:r>
              <a:rPr lang="en-US" sz="2200" b="0" i="0" u="none" strike="noStrike" kern="1200" cap="none" spc="0" baseline="0">
                <a:solidFill>
                  <a:srgbClr val="000000"/>
                </a:solidFill>
                <a:uFillTx/>
                <a:latin typeface="Aptos"/>
              </a:rPr>
              <a:t>fall</a:t>
            </a:r>
            <a:r>
              <a:rPr lang="en-US" sz="2200" b="0" i="0" u="none" strike="noStrike" kern="1200" cap="none" spc="75" baseline="0">
                <a:solidFill>
                  <a:srgbClr val="000000"/>
                </a:solidFill>
                <a:uFillTx/>
                <a:latin typeface="Aptos"/>
              </a:rPr>
              <a:t> </a:t>
            </a:r>
            <a:r>
              <a:rPr lang="en-US" sz="2200" b="0" i="0" u="none" strike="noStrike" kern="1200" cap="none" spc="0" baseline="0">
                <a:solidFill>
                  <a:srgbClr val="000000"/>
                </a:solidFill>
                <a:uFillTx/>
                <a:latin typeface="Aptos"/>
              </a:rPr>
              <a:t>in</a:t>
            </a:r>
            <a:r>
              <a:rPr lang="en-US" sz="2200" b="0" i="0" u="none" strike="noStrike" kern="1200" cap="none" spc="75" baseline="0">
                <a:solidFill>
                  <a:srgbClr val="000000"/>
                </a:solidFill>
                <a:uFillTx/>
                <a:latin typeface="Aptos"/>
              </a:rPr>
              <a:t> </a:t>
            </a:r>
            <a:r>
              <a:rPr lang="en-US" sz="2200" b="0" i="0" u="none" strike="noStrike" kern="1200" cap="none" spc="0" baseline="0">
                <a:solidFill>
                  <a:srgbClr val="000000"/>
                </a:solidFill>
                <a:uFillTx/>
                <a:latin typeface="Aptos"/>
              </a:rPr>
              <a:t>love</a:t>
            </a:r>
            <a:r>
              <a:rPr lang="en-US" sz="2200" b="0" i="0" u="none" strike="noStrike" kern="1200" cap="none" spc="75" baseline="0">
                <a:solidFill>
                  <a:srgbClr val="000000"/>
                </a:solidFill>
                <a:uFillTx/>
                <a:latin typeface="Aptos"/>
              </a:rPr>
              <a:t> </a:t>
            </a:r>
            <a:r>
              <a:rPr lang="en-US" sz="2200" b="0" i="0" u="none" strike="noStrike" kern="1200" cap="none" spc="0" baseline="0">
                <a:solidFill>
                  <a:srgbClr val="000000"/>
                </a:solidFill>
                <a:uFillTx/>
                <a:latin typeface="Aptos"/>
              </a:rPr>
              <a:t>with</a:t>
            </a:r>
            <a:r>
              <a:rPr lang="en-US" sz="2200" b="0" i="0" u="none" strike="noStrike" kern="1200" cap="none" spc="75" baseline="0">
                <a:solidFill>
                  <a:srgbClr val="000000"/>
                </a:solidFill>
                <a:uFillTx/>
                <a:latin typeface="Aptos"/>
              </a:rPr>
              <a:t> </a:t>
            </a:r>
            <a:r>
              <a:rPr lang="en-US" sz="2200" b="0" i="0" u="none" strike="noStrike" kern="1200" cap="none" spc="0" baseline="0">
                <a:solidFill>
                  <a:srgbClr val="000000"/>
                </a:solidFill>
                <a:uFillTx/>
                <a:latin typeface="Aptos"/>
              </a:rPr>
              <a:t>Special</a:t>
            </a:r>
            <a:r>
              <a:rPr lang="en-US" sz="2200" b="0" i="0" u="none" strike="noStrike" kern="1200" cap="none" spc="80" baseline="0">
                <a:solidFill>
                  <a:srgbClr val="000000"/>
                </a:solidFill>
                <a:uFillTx/>
                <a:latin typeface="Aptos"/>
              </a:rPr>
              <a:t> </a:t>
            </a:r>
            <a:r>
              <a:rPr lang="en-US" sz="2200" b="0" i="0" u="none" strike="noStrike" kern="1200" cap="none" spc="0" baseline="0">
                <a:solidFill>
                  <a:srgbClr val="000000"/>
                </a:solidFill>
                <a:uFillTx/>
                <a:latin typeface="Aptos"/>
              </a:rPr>
              <a:t>Education.</a:t>
            </a:r>
            <a:r>
              <a:rPr lang="en-US" sz="2200" b="0" i="0" u="none" strike="noStrike" kern="1200" cap="none" spc="75" baseline="0">
                <a:solidFill>
                  <a:srgbClr val="000000"/>
                </a:solidFill>
                <a:uFillTx/>
                <a:latin typeface="Aptos"/>
              </a:rPr>
              <a:t> </a:t>
            </a:r>
            <a:r>
              <a:rPr lang="en-US" sz="2200" b="0" i="0" u="none" strike="noStrike" kern="1200" cap="none" spc="0" baseline="0">
                <a:solidFill>
                  <a:srgbClr val="000000"/>
                </a:solidFill>
                <a:uFillTx/>
                <a:latin typeface="Aptos"/>
              </a:rPr>
              <a:t>I</a:t>
            </a:r>
            <a:r>
              <a:rPr lang="en-US" sz="2200" b="0" i="0" u="none" strike="noStrike" kern="1200" cap="none" spc="75" baseline="0">
                <a:solidFill>
                  <a:srgbClr val="000000"/>
                </a:solidFill>
                <a:uFillTx/>
                <a:latin typeface="Aptos"/>
              </a:rPr>
              <a:t> </a:t>
            </a:r>
            <a:r>
              <a:rPr lang="en-US" sz="2200" b="0" i="0" u="none" strike="noStrike" kern="1200" cap="none" spc="0" baseline="0">
                <a:solidFill>
                  <a:srgbClr val="000000"/>
                </a:solidFill>
                <a:uFillTx/>
                <a:latin typeface="Aptos"/>
              </a:rPr>
              <a:t>was</a:t>
            </a:r>
            <a:r>
              <a:rPr lang="en-US" sz="2200" b="0" i="0" u="none" strike="noStrike" kern="1200" cap="none" spc="75" baseline="0">
                <a:solidFill>
                  <a:srgbClr val="000000"/>
                </a:solidFill>
                <a:uFillTx/>
                <a:latin typeface="Aptos"/>
              </a:rPr>
              <a:t> </a:t>
            </a:r>
            <a:r>
              <a:rPr lang="en-US" sz="2200" b="0" i="0" u="none" strike="noStrike" kern="1200" cap="none" spc="0" baseline="0">
                <a:solidFill>
                  <a:srgbClr val="000000"/>
                </a:solidFill>
                <a:uFillTx/>
                <a:latin typeface="Aptos"/>
              </a:rPr>
              <a:t>so</a:t>
            </a:r>
            <a:r>
              <a:rPr lang="en-US" sz="2200" b="0" i="0" u="none" strike="noStrike" kern="1200" cap="none" spc="80" baseline="0">
                <a:solidFill>
                  <a:srgbClr val="000000"/>
                </a:solidFill>
                <a:uFillTx/>
                <a:latin typeface="Aptos"/>
              </a:rPr>
              <a:t> </a:t>
            </a:r>
            <a:r>
              <a:rPr lang="en-US" sz="2200" b="0" i="0" u="none" strike="noStrike" kern="1200" cap="none" spc="0" baseline="0">
                <a:solidFill>
                  <a:srgbClr val="000000"/>
                </a:solidFill>
                <a:uFillTx/>
                <a:latin typeface="Aptos"/>
              </a:rPr>
              <a:t>inquisitive</a:t>
            </a:r>
            <a:r>
              <a:rPr lang="en-US" sz="2200" b="0" i="0" u="none" strike="noStrike" kern="1200" cap="none" spc="75" baseline="0">
                <a:solidFill>
                  <a:srgbClr val="000000"/>
                </a:solidFill>
                <a:uFillTx/>
                <a:latin typeface="Aptos"/>
              </a:rPr>
              <a:t> </a:t>
            </a:r>
            <a:r>
              <a:rPr lang="en-US" sz="2200" b="0" i="0" u="none" strike="noStrike" kern="1200" cap="none" spc="-10" baseline="0">
                <a:solidFill>
                  <a:srgbClr val="000000"/>
                </a:solidFill>
                <a:uFillTx/>
                <a:latin typeface="Aptos"/>
              </a:rPr>
              <a:t>about </a:t>
            </a:r>
            <a:r>
              <a:rPr lang="en-US" sz="2200" b="0" i="0" u="none" strike="noStrike" kern="1200" cap="none" spc="0" baseline="0">
                <a:solidFill>
                  <a:srgbClr val="000000"/>
                </a:solidFill>
                <a:uFillTx/>
                <a:latin typeface="Aptos"/>
              </a:rPr>
              <a:t>why</a:t>
            </a:r>
            <a:r>
              <a:rPr lang="en-US" sz="2200" b="0" i="0" u="none" strike="noStrike" kern="1200" cap="none" spc="-45" baseline="0">
                <a:solidFill>
                  <a:srgbClr val="000000"/>
                </a:solidFill>
                <a:uFillTx/>
                <a:latin typeface="Aptos"/>
              </a:rPr>
              <a:t> </a:t>
            </a:r>
            <a:r>
              <a:rPr lang="en-US" sz="2200" b="0" i="0" u="none" strike="noStrike" kern="1200" cap="none" spc="0" baseline="0">
                <a:solidFill>
                  <a:srgbClr val="000000"/>
                </a:solidFill>
                <a:uFillTx/>
                <a:latin typeface="Aptos"/>
              </a:rPr>
              <a:t>Funke</a:t>
            </a:r>
            <a:r>
              <a:rPr lang="en-US" sz="2200" b="0" i="0" u="none" strike="noStrike" kern="1200" cap="none" spc="-45" baseline="0">
                <a:solidFill>
                  <a:srgbClr val="000000"/>
                </a:solidFill>
                <a:uFillTx/>
                <a:latin typeface="Aptos"/>
              </a:rPr>
              <a:t> </a:t>
            </a:r>
            <a:r>
              <a:rPr lang="en-US" sz="2200" b="0" i="0" u="none" strike="noStrike" kern="1200" cap="none" spc="0" baseline="0">
                <a:solidFill>
                  <a:srgbClr val="000000"/>
                </a:solidFill>
                <a:uFillTx/>
                <a:latin typeface="Aptos"/>
              </a:rPr>
              <a:t>could</a:t>
            </a:r>
            <a:r>
              <a:rPr lang="en-US" sz="2200" b="0" i="0" u="none" strike="noStrike" kern="1200" cap="none" spc="-45" baseline="0">
                <a:solidFill>
                  <a:srgbClr val="000000"/>
                </a:solidFill>
                <a:uFillTx/>
                <a:latin typeface="Aptos"/>
              </a:rPr>
              <a:t> </a:t>
            </a:r>
            <a:r>
              <a:rPr lang="en-US" sz="2200" b="0" i="0" u="none" strike="noStrike" kern="1200" cap="none" spc="0" baseline="0">
                <a:solidFill>
                  <a:srgbClr val="000000"/>
                </a:solidFill>
                <a:uFillTx/>
                <a:latin typeface="Aptos"/>
              </a:rPr>
              <a:t>not</a:t>
            </a:r>
            <a:r>
              <a:rPr lang="en-US" sz="2200" b="0" i="0" u="none" strike="noStrike" kern="1200" cap="none" spc="-45" baseline="0">
                <a:solidFill>
                  <a:srgbClr val="000000"/>
                </a:solidFill>
                <a:uFillTx/>
                <a:latin typeface="Aptos"/>
              </a:rPr>
              <a:t> </a:t>
            </a:r>
            <a:r>
              <a:rPr lang="en-US" sz="2200" b="0" i="0" u="none" strike="noStrike" kern="1200" cap="none" spc="0" baseline="0">
                <a:solidFill>
                  <a:srgbClr val="000000"/>
                </a:solidFill>
                <a:uFillTx/>
                <a:latin typeface="Aptos"/>
              </a:rPr>
              <a:t>talk</a:t>
            </a:r>
            <a:r>
              <a:rPr lang="en-US" sz="2200" b="0" i="0" u="none" strike="noStrike" kern="1200" cap="none" spc="-45" baseline="0">
                <a:solidFill>
                  <a:srgbClr val="000000"/>
                </a:solidFill>
                <a:uFillTx/>
                <a:latin typeface="Aptos"/>
              </a:rPr>
              <a:t> </a:t>
            </a:r>
            <a:r>
              <a:rPr lang="en-US" sz="2200" b="0" i="0" u="none" strike="noStrike" kern="1200" cap="none" spc="0" baseline="0">
                <a:solidFill>
                  <a:srgbClr val="000000"/>
                </a:solidFill>
                <a:uFillTx/>
                <a:latin typeface="Aptos"/>
              </a:rPr>
              <a:t>but</a:t>
            </a:r>
            <a:r>
              <a:rPr lang="en-US" sz="2200" b="0" i="0" u="none" strike="noStrike" kern="1200" cap="none" spc="-45" baseline="0">
                <a:solidFill>
                  <a:srgbClr val="000000"/>
                </a:solidFill>
                <a:uFillTx/>
                <a:latin typeface="Aptos"/>
              </a:rPr>
              <a:t> </a:t>
            </a:r>
            <a:r>
              <a:rPr lang="en-US" sz="2200" b="0" i="0" u="none" strike="noStrike" kern="1200" cap="none" spc="0" baseline="0">
                <a:solidFill>
                  <a:srgbClr val="000000"/>
                </a:solidFill>
                <a:uFillTx/>
                <a:latin typeface="Aptos"/>
              </a:rPr>
              <a:t>we</a:t>
            </a:r>
            <a:r>
              <a:rPr lang="en-US" sz="2200" b="0" i="0" u="none" strike="noStrike" kern="1200" cap="none" spc="-45" baseline="0">
                <a:solidFill>
                  <a:srgbClr val="000000"/>
                </a:solidFill>
                <a:uFillTx/>
                <a:latin typeface="Aptos"/>
              </a:rPr>
              <a:t> </a:t>
            </a:r>
            <a:r>
              <a:rPr lang="en-US" sz="2200" b="0" i="0" u="none" strike="noStrike" kern="1200" cap="none" spc="0" baseline="0">
                <a:solidFill>
                  <a:srgbClr val="000000"/>
                </a:solidFill>
                <a:uFillTx/>
                <a:latin typeface="Aptos"/>
              </a:rPr>
              <a:t>always</a:t>
            </a:r>
            <a:r>
              <a:rPr lang="en-US" sz="2200" b="0" i="0" u="none" strike="noStrike" kern="1200" cap="none" spc="-45" baseline="0">
                <a:solidFill>
                  <a:srgbClr val="000000"/>
                </a:solidFill>
                <a:uFillTx/>
                <a:latin typeface="Aptos"/>
              </a:rPr>
              <a:t> </a:t>
            </a:r>
            <a:r>
              <a:rPr lang="en-US" sz="2200" b="0" i="0" u="none" strike="noStrike" kern="1200" cap="none" spc="0" baseline="0">
                <a:solidFill>
                  <a:srgbClr val="000000"/>
                </a:solidFill>
                <a:uFillTx/>
                <a:latin typeface="Aptos"/>
              </a:rPr>
              <a:t>communicated</a:t>
            </a:r>
            <a:r>
              <a:rPr lang="en-US" sz="2200" b="0" i="0" u="none" strike="noStrike" kern="1200" cap="none" spc="-45" baseline="0">
                <a:solidFill>
                  <a:srgbClr val="000000"/>
                </a:solidFill>
                <a:uFillTx/>
                <a:latin typeface="Aptos"/>
              </a:rPr>
              <a:t> </a:t>
            </a:r>
            <a:r>
              <a:rPr lang="en-US" sz="2200" b="0" i="0" u="none" strike="noStrike" kern="1200" cap="none" spc="0" baseline="0">
                <a:solidFill>
                  <a:srgbClr val="000000"/>
                </a:solidFill>
                <a:uFillTx/>
                <a:latin typeface="Aptos"/>
              </a:rPr>
              <a:t>with</a:t>
            </a:r>
            <a:r>
              <a:rPr lang="en-US" sz="2200" b="0" i="0" u="none" strike="noStrike" kern="1200" cap="none" spc="-45" baseline="0">
                <a:solidFill>
                  <a:srgbClr val="000000"/>
                </a:solidFill>
                <a:uFillTx/>
                <a:latin typeface="Aptos"/>
              </a:rPr>
              <a:t> </a:t>
            </a:r>
            <a:r>
              <a:rPr lang="en-US" sz="2200" b="0" i="0" u="none" strike="noStrike" kern="1200" cap="none" spc="0" baseline="0">
                <a:solidFill>
                  <a:srgbClr val="000000"/>
                </a:solidFill>
                <a:uFillTx/>
                <a:latin typeface="Aptos"/>
              </a:rPr>
              <a:t>pen and paper and the reason my cousin was always drooling, not knowing it is all about disabilities. On getting to University of </a:t>
            </a:r>
            <a:r>
              <a:rPr lang="en-US" sz="2200" b="0" i="0" u="none" strike="noStrike" kern="1200" cap="none" spc="-10" baseline="0">
                <a:solidFill>
                  <a:srgbClr val="000000"/>
                </a:solidFill>
                <a:uFillTx/>
                <a:latin typeface="Aptos"/>
              </a:rPr>
              <a:t>Ibadan</a:t>
            </a:r>
            <a:r>
              <a:rPr lang="en-US" sz="2200" b="0" i="0" u="none" strike="noStrike" kern="1200" cap="none" spc="-65" baseline="0">
                <a:solidFill>
                  <a:srgbClr val="000000"/>
                </a:solidFill>
                <a:uFillTx/>
                <a:latin typeface="Aptos"/>
              </a:rPr>
              <a:t> </a:t>
            </a:r>
            <a:r>
              <a:rPr lang="en-US" sz="2200" b="0" i="0" u="none" strike="noStrike" kern="1200" cap="none" spc="-10" baseline="0">
                <a:solidFill>
                  <a:srgbClr val="000000"/>
                </a:solidFill>
                <a:uFillTx/>
                <a:latin typeface="Aptos"/>
              </a:rPr>
              <a:t>where</a:t>
            </a:r>
            <a:r>
              <a:rPr lang="en-US" sz="2200" b="0" i="0" u="none" strike="noStrike" kern="1200" cap="none" spc="-65" baseline="0">
                <a:solidFill>
                  <a:srgbClr val="000000"/>
                </a:solidFill>
                <a:uFillTx/>
                <a:latin typeface="Aptos"/>
              </a:rPr>
              <a:t> </a:t>
            </a:r>
            <a:r>
              <a:rPr lang="en-US" sz="2200" b="0" i="0" u="none" strike="noStrike" kern="1200" cap="none" spc="-10" baseline="0">
                <a:solidFill>
                  <a:srgbClr val="000000"/>
                </a:solidFill>
                <a:uFillTx/>
                <a:latin typeface="Aptos"/>
              </a:rPr>
              <a:t>I</a:t>
            </a:r>
            <a:r>
              <a:rPr lang="en-US" sz="2200" b="0" i="0" u="none" strike="noStrike" kern="1200" cap="none" spc="-65" baseline="0">
                <a:solidFill>
                  <a:srgbClr val="000000"/>
                </a:solidFill>
                <a:uFillTx/>
                <a:latin typeface="Aptos"/>
              </a:rPr>
              <a:t> </a:t>
            </a:r>
            <a:r>
              <a:rPr lang="en-US" sz="2200" b="0" i="0" u="none" strike="noStrike" kern="1200" cap="none" spc="-10" baseline="0">
                <a:solidFill>
                  <a:srgbClr val="000000"/>
                </a:solidFill>
                <a:uFillTx/>
                <a:latin typeface="Aptos"/>
              </a:rPr>
              <a:t>studied</a:t>
            </a:r>
            <a:r>
              <a:rPr lang="en-US" sz="2200" b="0" i="0" u="none" strike="noStrike" kern="1200" cap="none" spc="-65" baseline="0">
                <a:solidFill>
                  <a:srgbClr val="000000"/>
                </a:solidFill>
                <a:uFillTx/>
                <a:latin typeface="Aptos"/>
              </a:rPr>
              <a:t> </a:t>
            </a:r>
            <a:r>
              <a:rPr lang="en-US" sz="2200" b="0" i="0" u="none" strike="noStrike" kern="1200" cap="none" spc="-10" baseline="0">
                <a:solidFill>
                  <a:srgbClr val="000000"/>
                </a:solidFill>
                <a:uFillTx/>
                <a:latin typeface="Aptos"/>
              </a:rPr>
              <a:t>Special</a:t>
            </a:r>
            <a:r>
              <a:rPr lang="en-US" sz="2200" b="0" i="0" u="none" strike="noStrike" kern="1200" cap="none" spc="-65" baseline="0">
                <a:solidFill>
                  <a:srgbClr val="000000"/>
                </a:solidFill>
                <a:uFillTx/>
                <a:latin typeface="Aptos"/>
              </a:rPr>
              <a:t> </a:t>
            </a:r>
            <a:r>
              <a:rPr lang="en-US" sz="2200" b="0" i="0" u="none" strike="noStrike" kern="1200" cap="none" spc="-10" baseline="0">
                <a:solidFill>
                  <a:srgbClr val="000000"/>
                </a:solidFill>
                <a:uFillTx/>
                <a:latin typeface="Aptos"/>
              </a:rPr>
              <a:t>Education,</a:t>
            </a:r>
            <a:r>
              <a:rPr lang="en-US" sz="2200" b="0" i="0" u="none" strike="noStrike" kern="1200" cap="none" spc="-65" baseline="0">
                <a:solidFill>
                  <a:srgbClr val="000000"/>
                </a:solidFill>
                <a:uFillTx/>
                <a:latin typeface="Aptos"/>
              </a:rPr>
              <a:t> </a:t>
            </a:r>
            <a:r>
              <a:rPr lang="en-US" sz="2200" b="0" i="0" u="none" strike="noStrike" kern="1200" cap="none" spc="-10" baseline="0">
                <a:solidFill>
                  <a:srgbClr val="000000"/>
                </a:solidFill>
                <a:uFillTx/>
                <a:latin typeface="Aptos"/>
              </a:rPr>
              <a:t>the</a:t>
            </a:r>
            <a:r>
              <a:rPr lang="en-US" sz="2200" b="0" i="0" u="none" strike="noStrike" kern="1200" cap="none" spc="-65" baseline="0">
                <a:solidFill>
                  <a:srgbClr val="000000"/>
                </a:solidFill>
                <a:uFillTx/>
                <a:latin typeface="Aptos"/>
              </a:rPr>
              <a:t> </a:t>
            </a:r>
            <a:r>
              <a:rPr lang="en-US" sz="2200" b="0" i="0" u="none" strike="noStrike" kern="1200" cap="none" spc="-10" baseline="0">
                <a:solidFill>
                  <a:srgbClr val="000000"/>
                </a:solidFill>
                <a:uFillTx/>
                <a:latin typeface="Aptos"/>
              </a:rPr>
              <a:t>Lectures</a:t>
            </a:r>
            <a:r>
              <a:rPr lang="en-US" sz="2200" b="0" i="0" u="none" strike="noStrike" kern="1200" cap="none" spc="-65" baseline="0">
                <a:solidFill>
                  <a:srgbClr val="000000"/>
                </a:solidFill>
                <a:uFillTx/>
                <a:latin typeface="Aptos"/>
              </a:rPr>
              <a:t> </a:t>
            </a:r>
            <a:r>
              <a:rPr lang="en-US" sz="2200" b="0" i="0" u="none" strike="noStrike" kern="1200" cap="none" spc="-10" baseline="0">
                <a:solidFill>
                  <a:srgbClr val="000000"/>
                </a:solidFill>
                <a:uFillTx/>
                <a:latin typeface="Aptos"/>
              </a:rPr>
              <a:t>of</a:t>
            </a:r>
            <a:r>
              <a:rPr lang="en-US" sz="2200" b="0" i="0" u="none" strike="noStrike" kern="1200" cap="none" spc="-65" baseline="0">
                <a:solidFill>
                  <a:srgbClr val="000000"/>
                </a:solidFill>
                <a:uFillTx/>
                <a:latin typeface="Aptos"/>
              </a:rPr>
              <a:t> </a:t>
            </a:r>
            <a:r>
              <a:rPr lang="en-US" sz="2200" b="0" i="0" u="none" strike="noStrike" kern="1200" cap="none" spc="-10" baseline="0">
                <a:solidFill>
                  <a:srgbClr val="000000"/>
                </a:solidFill>
                <a:uFillTx/>
                <a:latin typeface="Aptos"/>
              </a:rPr>
              <a:t>Late</a:t>
            </a:r>
            <a:r>
              <a:rPr lang="en-US" sz="2200" b="0" i="0" u="none" strike="noStrike" kern="1200" cap="none" spc="-65" baseline="0">
                <a:solidFill>
                  <a:srgbClr val="000000"/>
                </a:solidFill>
                <a:uFillTx/>
                <a:latin typeface="Aptos"/>
              </a:rPr>
              <a:t> </a:t>
            </a:r>
            <a:r>
              <a:rPr lang="en-US" sz="2200" b="0" i="0" u="none" strike="noStrike" kern="1200" cap="none" spc="-10" baseline="0">
                <a:solidFill>
                  <a:srgbClr val="000000"/>
                </a:solidFill>
                <a:uFillTx/>
                <a:latin typeface="Aptos"/>
              </a:rPr>
              <a:t>Dr. </a:t>
            </a:r>
            <a:r>
              <a:rPr lang="en-US" sz="2200" b="0" i="0" u="none" strike="noStrike" kern="1200" cap="none" spc="0" baseline="0">
                <a:solidFill>
                  <a:srgbClr val="000000"/>
                </a:solidFill>
                <a:uFillTx/>
                <a:latin typeface="Aptos"/>
              </a:rPr>
              <a:t>Emmanuel Adima, the field trip anchored by Prof. Michael Sunday Eniola attracted me more to Special Needs Education. Ever</a:t>
            </a:r>
            <a:r>
              <a:rPr lang="en-US" sz="2200" b="0" i="0" u="none" strike="noStrike" kern="1200" cap="none" spc="-75" baseline="0">
                <a:solidFill>
                  <a:srgbClr val="000000"/>
                </a:solidFill>
                <a:uFillTx/>
                <a:latin typeface="Aptos"/>
              </a:rPr>
              <a:t> </a:t>
            </a:r>
            <a:r>
              <a:rPr lang="en-US" sz="2200" b="0" i="0" u="none" strike="noStrike" kern="1200" cap="none" spc="0" baseline="0">
                <a:solidFill>
                  <a:srgbClr val="000000"/>
                </a:solidFill>
                <a:uFillTx/>
                <a:latin typeface="Aptos"/>
              </a:rPr>
              <a:t>since</a:t>
            </a:r>
            <a:r>
              <a:rPr lang="en-US" sz="2200" b="0" i="0" u="none" strike="noStrike" kern="1200" cap="none" spc="-75" baseline="0">
                <a:solidFill>
                  <a:srgbClr val="000000"/>
                </a:solidFill>
                <a:uFillTx/>
                <a:latin typeface="Aptos"/>
              </a:rPr>
              <a:t> </a:t>
            </a:r>
            <a:r>
              <a:rPr lang="en-US" sz="2200" b="0" i="0" u="none" strike="noStrike" kern="1200" cap="none" spc="0" baseline="0">
                <a:solidFill>
                  <a:srgbClr val="000000"/>
                </a:solidFill>
                <a:uFillTx/>
                <a:latin typeface="Aptos"/>
              </a:rPr>
              <a:t>my</a:t>
            </a:r>
            <a:r>
              <a:rPr lang="en-US" sz="2200" b="0" i="0" u="none" strike="noStrike" kern="1200" cap="none" spc="-75" baseline="0">
                <a:solidFill>
                  <a:srgbClr val="000000"/>
                </a:solidFill>
                <a:uFillTx/>
                <a:latin typeface="Aptos"/>
              </a:rPr>
              <a:t> </a:t>
            </a:r>
            <a:r>
              <a:rPr lang="en-US" sz="2200" b="0" i="0" u="none" strike="noStrike" kern="1200" cap="none" spc="0" baseline="0">
                <a:solidFill>
                  <a:srgbClr val="000000"/>
                </a:solidFill>
                <a:uFillTx/>
                <a:latin typeface="Aptos"/>
              </a:rPr>
              <a:t>undergraduate</a:t>
            </a:r>
            <a:r>
              <a:rPr lang="en-US" sz="2200" b="0" i="0" u="none" strike="noStrike" kern="1200" cap="none" spc="-75" baseline="0">
                <a:solidFill>
                  <a:srgbClr val="000000"/>
                </a:solidFill>
                <a:uFillTx/>
                <a:latin typeface="Aptos"/>
              </a:rPr>
              <a:t> </a:t>
            </a:r>
            <a:r>
              <a:rPr lang="en-US" sz="2200" b="0" i="0" u="none" strike="noStrike" kern="1200" cap="none" spc="0" baseline="0">
                <a:solidFill>
                  <a:srgbClr val="000000"/>
                </a:solidFill>
                <a:uFillTx/>
                <a:latin typeface="Aptos"/>
              </a:rPr>
              <a:t>days,</a:t>
            </a:r>
            <a:r>
              <a:rPr lang="en-US" sz="2200" b="0" i="0" u="none" strike="noStrike" kern="1200" cap="none" spc="-75" baseline="0">
                <a:solidFill>
                  <a:srgbClr val="000000"/>
                </a:solidFill>
                <a:uFillTx/>
                <a:latin typeface="Aptos"/>
              </a:rPr>
              <a:t> </a:t>
            </a:r>
            <a:r>
              <a:rPr lang="en-US" sz="2200" b="0" i="0" u="none" strike="noStrike" kern="1200" cap="none" spc="0" baseline="0">
                <a:solidFill>
                  <a:srgbClr val="000000"/>
                </a:solidFill>
                <a:uFillTx/>
                <a:latin typeface="Aptos"/>
              </a:rPr>
              <a:t>I</a:t>
            </a:r>
            <a:r>
              <a:rPr lang="en-US" sz="2200" b="0" i="0" u="none" strike="noStrike" kern="1200" cap="none" spc="-75" baseline="0">
                <a:solidFill>
                  <a:srgbClr val="000000"/>
                </a:solidFill>
                <a:uFillTx/>
                <a:latin typeface="Aptos"/>
              </a:rPr>
              <a:t> </a:t>
            </a:r>
            <a:r>
              <a:rPr lang="en-US" sz="2200" b="0" i="0" u="none" strike="noStrike" kern="1200" cap="none" spc="0" baseline="0">
                <a:solidFill>
                  <a:srgbClr val="000000"/>
                </a:solidFill>
                <a:uFillTx/>
                <a:latin typeface="Aptos"/>
              </a:rPr>
              <a:t>have</a:t>
            </a:r>
            <a:r>
              <a:rPr lang="en-US" sz="2200" b="0" i="0" u="none" strike="noStrike" kern="1200" cap="none" spc="-75" baseline="0">
                <a:solidFill>
                  <a:srgbClr val="000000"/>
                </a:solidFill>
                <a:uFillTx/>
                <a:latin typeface="Aptos"/>
              </a:rPr>
              <a:t> </a:t>
            </a:r>
            <a:r>
              <a:rPr lang="en-US" sz="2200" b="0" i="0" u="none" strike="noStrike" kern="1200" cap="none" spc="0" baseline="0">
                <a:solidFill>
                  <a:srgbClr val="000000"/>
                </a:solidFill>
                <a:uFillTx/>
                <a:latin typeface="Aptos"/>
              </a:rPr>
              <a:t>seen</a:t>
            </a:r>
            <a:r>
              <a:rPr lang="en-US" sz="2200" b="0" i="0" u="none" strike="noStrike" kern="1200" cap="none" spc="-75" baseline="0">
                <a:solidFill>
                  <a:srgbClr val="000000"/>
                </a:solidFill>
                <a:uFillTx/>
                <a:latin typeface="Aptos"/>
              </a:rPr>
              <a:t> </a:t>
            </a:r>
            <a:r>
              <a:rPr lang="en-US" sz="2200" b="0" i="0" u="none" strike="noStrike" kern="1200" cap="none" spc="0" baseline="0">
                <a:solidFill>
                  <a:srgbClr val="000000"/>
                </a:solidFill>
                <a:uFillTx/>
                <a:latin typeface="Aptos"/>
              </a:rPr>
              <a:t>Special</a:t>
            </a:r>
            <a:r>
              <a:rPr lang="en-US" sz="2200" b="0" i="0" u="none" strike="noStrike" kern="1200" cap="none" spc="-75" baseline="0">
                <a:solidFill>
                  <a:srgbClr val="000000"/>
                </a:solidFill>
                <a:uFillTx/>
                <a:latin typeface="Aptos"/>
              </a:rPr>
              <a:t> </a:t>
            </a:r>
            <a:r>
              <a:rPr lang="en-US" sz="2200" b="0" i="0" u="none" strike="noStrike" kern="1200" cap="none" spc="0" baseline="0">
                <a:solidFill>
                  <a:srgbClr val="000000"/>
                </a:solidFill>
                <a:uFillTx/>
                <a:latin typeface="Aptos"/>
              </a:rPr>
              <a:t>Education as</a:t>
            </a:r>
            <a:r>
              <a:rPr lang="en-US" sz="2200" b="0" i="0" u="none" strike="noStrike" kern="1200" cap="none" spc="-60" baseline="0">
                <a:solidFill>
                  <a:srgbClr val="000000"/>
                </a:solidFill>
                <a:uFillTx/>
                <a:latin typeface="Aptos"/>
              </a:rPr>
              <a:t> </a:t>
            </a:r>
            <a:r>
              <a:rPr lang="en-US" sz="2200" b="0" i="0" u="none" strike="noStrike" kern="1200" cap="none" spc="0" baseline="0">
                <a:solidFill>
                  <a:srgbClr val="000000"/>
                </a:solidFill>
                <a:uFillTx/>
                <a:latin typeface="Aptos"/>
              </a:rPr>
              <a:t>my</a:t>
            </a:r>
            <a:r>
              <a:rPr lang="en-US" sz="2200" b="0" i="0" u="none" strike="noStrike" kern="1200" cap="none" spc="-60" baseline="0">
                <a:solidFill>
                  <a:srgbClr val="000000"/>
                </a:solidFill>
                <a:uFillTx/>
                <a:latin typeface="Aptos"/>
              </a:rPr>
              <a:t> </a:t>
            </a:r>
            <a:r>
              <a:rPr lang="en-US" sz="2200" b="0" i="0" u="none" strike="noStrike" kern="1200" cap="none" spc="0" baseline="0">
                <a:solidFill>
                  <a:srgbClr val="000000"/>
                </a:solidFill>
                <a:uFillTx/>
                <a:latin typeface="Aptos"/>
              </a:rPr>
              <a:t>Calling,</a:t>
            </a:r>
            <a:r>
              <a:rPr lang="en-US" sz="2200" b="0" i="0" u="none" strike="noStrike" kern="1200" cap="none" spc="-65" baseline="0">
                <a:solidFill>
                  <a:srgbClr val="000000"/>
                </a:solidFill>
                <a:uFillTx/>
                <a:latin typeface="Aptos"/>
              </a:rPr>
              <a:t> </a:t>
            </a:r>
            <a:r>
              <a:rPr lang="en-US" sz="2200" b="0" i="0" u="none" strike="noStrike" kern="1200" cap="none" spc="0" baseline="0">
                <a:solidFill>
                  <a:srgbClr val="000000"/>
                </a:solidFill>
                <a:uFillTx/>
                <a:latin typeface="Aptos"/>
              </a:rPr>
              <a:t>and</a:t>
            </a:r>
            <a:r>
              <a:rPr lang="en-US" sz="2200" b="0" i="0" u="none" strike="noStrike" kern="1200" cap="none" spc="-60" baseline="0">
                <a:solidFill>
                  <a:srgbClr val="000000"/>
                </a:solidFill>
                <a:uFillTx/>
                <a:latin typeface="Aptos"/>
              </a:rPr>
              <a:t> </a:t>
            </a:r>
            <a:r>
              <a:rPr lang="en-US" sz="2200" b="0" i="0" u="none" strike="noStrike" kern="1200" cap="none" spc="0" baseline="0">
                <a:solidFill>
                  <a:srgbClr val="000000"/>
                </a:solidFill>
                <a:uFillTx/>
                <a:latin typeface="Aptos"/>
              </a:rPr>
              <a:t>I</a:t>
            </a:r>
            <a:r>
              <a:rPr lang="en-US" sz="2200" b="0" i="0" u="none" strike="noStrike" kern="1200" cap="none" spc="-60" baseline="0">
                <a:solidFill>
                  <a:srgbClr val="000000"/>
                </a:solidFill>
                <a:uFillTx/>
                <a:latin typeface="Aptos"/>
              </a:rPr>
              <a:t> </a:t>
            </a:r>
            <a:r>
              <a:rPr lang="en-US" sz="2200" b="0" i="0" u="none" strike="noStrike" kern="1200" cap="none" spc="0" baseline="0">
                <a:solidFill>
                  <a:srgbClr val="000000"/>
                </a:solidFill>
                <a:uFillTx/>
                <a:latin typeface="Aptos"/>
              </a:rPr>
              <a:t>am</a:t>
            </a:r>
            <a:r>
              <a:rPr lang="en-US" sz="2200" b="0" i="0" u="none" strike="noStrike" kern="1200" cap="none" spc="-60" baseline="0">
                <a:solidFill>
                  <a:srgbClr val="000000"/>
                </a:solidFill>
                <a:uFillTx/>
                <a:latin typeface="Aptos"/>
              </a:rPr>
              <a:t> </a:t>
            </a:r>
            <a:r>
              <a:rPr lang="en-US" sz="2200" b="0" i="0" u="none" strike="noStrike" kern="1200" cap="none" spc="0" baseline="0">
                <a:solidFill>
                  <a:srgbClr val="000000"/>
                </a:solidFill>
                <a:uFillTx/>
                <a:latin typeface="Aptos"/>
              </a:rPr>
              <a:t>happy</a:t>
            </a:r>
            <a:r>
              <a:rPr lang="en-US" sz="2200" b="0" i="0" u="none" strike="noStrike" kern="1200" cap="none" spc="-60" baseline="0">
                <a:solidFill>
                  <a:srgbClr val="000000"/>
                </a:solidFill>
                <a:uFillTx/>
                <a:latin typeface="Aptos"/>
              </a:rPr>
              <a:t> </a:t>
            </a:r>
            <a:r>
              <a:rPr lang="en-US" sz="2200" b="0" i="0" u="none" strike="noStrike" kern="1200" cap="none" spc="0" baseline="0">
                <a:solidFill>
                  <a:srgbClr val="000000"/>
                </a:solidFill>
                <a:uFillTx/>
                <a:latin typeface="Aptos"/>
              </a:rPr>
              <a:t>being</a:t>
            </a:r>
            <a:r>
              <a:rPr lang="en-US" sz="2200" b="0" i="0" u="none" strike="noStrike" kern="1200" cap="none" spc="-60" baseline="0">
                <a:solidFill>
                  <a:srgbClr val="000000"/>
                </a:solidFill>
                <a:uFillTx/>
                <a:latin typeface="Aptos"/>
              </a:rPr>
              <a:t> </a:t>
            </a:r>
            <a:r>
              <a:rPr lang="en-US" sz="2200" b="0" i="0" u="none" strike="noStrike" kern="1200" cap="none" spc="0" baseline="0">
                <a:solidFill>
                  <a:srgbClr val="000000"/>
                </a:solidFill>
                <a:uFillTx/>
                <a:latin typeface="Aptos"/>
              </a:rPr>
              <a:t>a</a:t>
            </a:r>
            <a:r>
              <a:rPr lang="en-US" sz="2200" b="0" i="0" u="none" strike="noStrike" kern="1200" cap="none" spc="-60" baseline="0">
                <a:solidFill>
                  <a:srgbClr val="000000"/>
                </a:solidFill>
                <a:uFillTx/>
                <a:latin typeface="Aptos"/>
              </a:rPr>
              <a:t> </a:t>
            </a:r>
            <a:r>
              <a:rPr lang="en-US" sz="2200" b="0" i="0" u="none" strike="noStrike" kern="1200" cap="none" spc="0" baseline="0">
                <a:solidFill>
                  <a:srgbClr val="000000"/>
                </a:solidFill>
                <a:uFillTx/>
                <a:latin typeface="Aptos"/>
              </a:rPr>
              <a:t>Special</a:t>
            </a:r>
            <a:r>
              <a:rPr lang="en-US" sz="2200" b="0" i="0" u="none" strike="noStrike" kern="1200" cap="none" spc="-60" baseline="0">
                <a:solidFill>
                  <a:srgbClr val="000000"/>
                </a:solidFill>
                <a:uFillTx/>
                <a:latin typeface="Aptos"/>
              </a:rPr>
              <a:t> </a:t>
            </a:r>
            <a:r>
              <a:rPr lang="en-US" sz="2200" b="0" i="0" u="none" strike="noStrike" kern="1200" cap="none" spc="0" baseline="0">
                <a:solidFill>
                  <a:srgbClr val="000000"/>
                </a:solidFill>
                <a:uFillTx/>
                <a:latin typeface="Aptos"/>
              </a:rPr>
              <a:t>Educator</a:t>
            </a:r>
            <a:r>
              <a:rPr lang="en-US" sz="2200" b="0" i="0" u="none" strike="noStrike" kern="1200" cap="none" spc="-60" baseline="0">
                <a:solidFill>
                  <a:srgbClr val="000000"/>
                </a:solidFill>
                <a:uFillTx/>
                <a:latin typeface="Aptos"/>
              </a:rPr>
              <a:t> </a:t>
            </a:r>
            <a:r>
              <a:rPr lang="en-US" sz="2200" b="0" i="0" u="none" strike="noStrike" kern="1200" cap="none" spc="0" baseline="0">
                <a:solidFill>
                  <a:srgbClr val="000000"/>
                </a:solidFill>
                <a:uFillTx/>
                <a:latin typeface="Aptos"/>
              </a:rPr>
              <a:t>today.</a:t>
            </a:r>
          </a:p>
        </p:txBody>
      </p:sp>
      <p:sp>
        <p:nvSpPr>
          <p:cNvPr id="9" name="TextBox 3">
            <a:extLst>
              <a:ext uri="{FF2B5EF4-FFF2-40B4-BE49-F238E27FC236}">
                <a16:creationId xmlns:a16="http://schemas.microsoft.com/office/drawing/2014/main" id="{00D92F07-E609-081F-CF49-875165E36116}"/>
              </a:ext>
            </a:extLst>
          </p:cNvPr>
          <p:cNvSpPr txBox="1"/>
          <p:nvPr/>
        </p:nvSpPr>
        <p:spPr>
          <a:xfrm>
            <a:off x="178189" y="199924"/>
            <a:ext cx="3139574" cy="854150"/>
          </a:xfrm>
          <a:prstGeom prst="rect">
            <a:avLst/>
          </a:prstGeom>
          <a:solidFill>
            <a:srgbClr val="4E95D9"/>
          </a:solidFill>
          <a:ln w="38103" cap="flat">
            <a:solidFill>
              <a:srgbClr val="F2AA84"/>
            </a:solidFill>
            <a:prstDash val="solid"/>
          </a:ln>
          <a:effectLst>
            <a:outerShdw dist="50800" dir="5219909" algn="tl">
              <a:srgbClr val="000000">
                <a:alpha val="33000"/>
              </a:srgbClr>
            </a:outerShdw>
          </a:effectLst>
        </p:spPr>
        <p:txBody>
          <a:bodyPr vert="horz" wrap="square" lIns="91440" tIns="45720" rIns="91440" bIns="45720" anchor="b" anchorCtr="0" compatLnSpc="1">
            <a:normAutofit/>
          </a:bodyPr>
          <a:lstStyle/>
          <a:p>
            <a:pPr marL="296549" marR="0" lvl="0" indent="0" algn="l" defTabSz="914400" rtl="0" fontAlgn="auto" hangingPunct="1">
              <a:lnSpc>
                <a:spcPct val="90000"/>
              </a:lnSpc>
              <a:spcBef>
                <a:spcPts val="0"/>
              </a:spcBef>
              <a:spcAft>
                <a:spcPts val="600"/>
              </a:spcAft>
              <a:buNone/>
              <a:tabLst/>
              <a:defRPr sz="1800" b="0" i="0" u="none" strike="noStrike" kern="0" cap="none" spc="0" baseline="0">
                <a:solidFill>
                  <a:srgbClr val="000000"/>
                </a:solidFill>
                <a:uFillTx/>
              </a:defRPr>
            </a:pPr>
            <a:r>
              <a:rPr lang="en-US" sz="4100" b="1" i="0" u="none" strike="noStrike" kern="1200" cap="none" spc="-10" baseline="0">
                <a:solidFill>
                  <a:srgbClr val="FFFFFF"/>
                </a:solidFill>
                <a:uFillTx/>
                <a:latin typeface="Aptos Display"/>
              </a:rPr>
              <a:t>PREAMBLE</a:t>
            </a:r>
            <a:endParaRPr lang="en-US" sz="4100" b="1" i="0" u="none" strike="noStrike" kern="1200" cap="none" spc="0" baseline="0">
              <a:solidFill>
                <a:srgbClr val="FFFFFF"/>
              </a:solidFill>
              <a:uFillTx/>
              <a:latin typeface="Aptos Display"/>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F225DF2-B4FC-C129-20F1-C3194D95C0DD}"/>
              </a:ext>
            </a:extLst>
          </p:cNvPr>
          <p:cNvSpPr txBox="1"/>
          <p:nvPr/>
        </p:nvSpPr>
        <p:spPr>
          <a:xfrm>
            <a:off x="1721874" y="174803"/>
            <a:ext cx="7908824" cy="6863417"/>
          </a:xfrm>
          <a:prstGeom prst="rect">
            <a:avLst/>
          </a:prstGeom>
          <a:noFill/>
        </p:spPr>
        <p:txBody>
          <a:bodyPr wrap="square">
            <a:spAutoFit/>
          </a:bodyPr>
          <a:lstStyle/>
          <a:p>
            <a:pPr algn="just"/>
            <a:r>
              <a:rPr lang="en-US" sz="4000" dirty="0">
                <a:solidFill>
                  <a:srgbClr val="231F20"/>
                </a:solidFill>
                <a:effectLst/>
                <a:latin typeface="Times New Roman" panose="02020603050405020304" pitchFamily="18" charset="0"/>
                <a:ea typeface="Times New Roman" panose="02020603050405020304" pitchFamily="18" charset="0"/>
              </a:rPr>
              <a:t>Based</a:t>
            </a:r>
            <a:r>
              <a:rPr lang="en-US" sz="4000" spc="-25" dirty="0">
                <a:solidFill>
                  <a:srgbClr val="231F20"/>
                </a:solidFill>
                <a:effectLst/>
                <a:latin typeface="Times New Roman" panose="02020603050405020304" pitchFamily="18" charset="0"/>
                <a:ea typeface="Times New Roman" panose="02020603050405020304" pitchFamily="18" charset="0"/>
              </a:rPr>
              <a:t> </a:t>
            </a:r>
            <a:r>
              <a:rPr lang="en-US" sz="4000" dirty="0">
                <a:solidFill>
                  <a:srgbClr val="231F20"/>
                </a:solidFill>
                <a:effectLst/>
                <a:latin typeface="Times New Roman" panose="02020603050405020304" pitchFamily="18" charset="0"/>
                <a:ea typeface="Times New Roman" panose="02020603050405020304" pitchFamily="18" charset="0"/>
              </a:rPr>
              <a:t>on</a:t>
            </a:r>
            <a:r>
              <a:rPr lang="en-US" sz="4000" spc="-25" dirty="0">
                <a:solidFill>
                  <a:srgbClr val="231F20"/>
                </a:solidFill>
                <a:effectLst/>
                <a:latin typeface="Times New Roman" panose="02020603050405020304" pitchFamily="18" charset="0"/>
                <a:ea typeface="Times New Roman" panose="02020603050405020304" pitchFamily="18" charset="0"/>
              </a:rPr>
              <a:t> </a:t>
            </a:r>
            <a:r>
              <a:rPr lang="en-US" sz="4000" dirty="0">
                <a:solidFill>
                  <a:srgbClr val="231F20"/>
                </a:solidFill>
                <a:effectLst/>
                <a:latin typeface="Times New Roman" panose="02020603050405020304" pitchFamily="18" charset="0"/>
                <a:ea typeface="Times New Roman" panose="02020603050405020304" pitchFamily="18" charset="0"/>
              </a:rPr>
              <a:t>the</a:t>
            </a:r>
            <a:r>
              <a:rPr lang="en-US" sz="4000" spc="-25" dirty="0">
                <a:solidFill>
                  <a:srgbClr val="231F20"/>
                </a:solidFill>
                <a:effectLst/>
                <a:latin typeface="Times New Roman" panose="02020603050405020304" pitchFamily="18" charset="0"/>
                <a:ea typeface="Times New Roman" panose="02020603050405020304" pitchFamily="18" charset="0"/>
              </a:rPr>
              <a:t> </a:t>
            </a:r>
            <a:r>
              <a:rPr lang="en-US" sz="4000" dirty="0">
                <a:solidFill>
                  <a:srgbClr val="231F20"/>
                </a:solidFill>
                <a:effectLst/>
                <a:latin typeface="Times New Roman" panose="02020603050405020304" pitchFamily="18" charset="0"/>
                <a:ea typeface="Times New Roman" panose="02020603050405020304" pitchFamily="18" charset="0"/>
              </a:rPr>
              <a:t>finding</a:t>
            </a:r>
            <a:r>
              <a:rPr lang="en-US" sz="4000" spc="-25" dirty="0">
                <a:solidFill>
                  <a:srgbClr val="231F20"/>
                </a:solidFill>
                <a:effectLst/>
                <a:latin typeface="Times New Roman" panose="02020603050405020304" pitchFamily="18" charset="0"/>
                <a:ea typeface="Times New Roman" panose="02020603050405020304" pitchFamily="18" charset="0"/>
              </a:rPr>
              <a:t> </a:t>
            </a:r>
            <a:r>
              <a:rPr lang="en-US" sz="4000" dirty="0">
                <a:solidFill>
                  <a:srgbClr val="231F20"/>
                </a:solidFill>
                <a:effectLst/>
                <a:latin typeface="Times New Roman" panose="02020603050405020304" pitchFamily="18" charset="0"/>
                <a:ea typeface="Times New Roman" panose="02020603050405020304" pitchFamily="18" charset="0"/>
              </a:rPr>
              <a:t>it</a:t>
            </a:r>
            <a:r>
              <a:rPr lang="en-US" sz="4000" spc="-25" dirty="0">
                <a:solidFill>
                  <a:srgbClr val="231F20"/>
                </a:solidFill>
                <a:effectLst/>
                <a:latin typeface="Times New Roman" panose="02020603050405020304" pitchFamily="18" charset="0"/>
                <a:ea typeface="Times New Roman" panose="02020603050405020304" pitchFamily="18" charset="0"/>
              </a:rPr>
              <a:t> </a:t>
            </a:r>
            <a:r>
              <a:rPr lang="en-US" sz="4000" dirty="0">
                <a:solidFill>
                  <a:srgbClr val="231F20"/>
                </a:solidFill>
                <a:effectLst/>
                <a:latin typeface="Times New Roman" panose="02020603050405020304" pitchFamily="18" charset="0"/>
                <a:ea typeface="Times New Roman" panose="02020603050405020304" pitchFamily="18" charset="0"/>
              </a:rPr>
              <a:t>was</a:t>
            </a:r>
            <a:r>
              <a:rPr lang="en-US" sz="4000" spc="-25" dirty="0">
                <a:solidFill>
                  <a:srgbClr val="231F20"/>
                </a:solidFill>
                <a:effectLst/>
                <a:latin typeface="Times New Roman" panose="02020603050405020304" pitchFamily="18" charset="0"/>
                <a:ea typeface="Times New Roman" panose="02020603050405020304" pitchFamily="18" charset="0"/>
              </a:rPr>
              <a:t> </a:t>
            </a:r>
            <a:r>
              <a:rPr lang="en-US" sz="4000" dirty="0">
                <a:solidFill>
                  <a:srgbClr val="231F20"/>
                </a:solidFill>
                <a:effectLst/>
                <a:latin typeface="Times New Roman" panose="02020603050405020304" pitchFamily="18" charset="0"/>
                <a:ea typeface="Times New Roman" panose="02020603050405020304" pitchFamily="18" charset="0"/>
              </a:rPr>
              <a:t>concluded</a:t>
            </a:r>
            <a:r>
              <a:rPr lang="en-US" sz="4000" spc="-25" dirty="0">
                <a:solidFill>
                  <a:srgbClr val="231F20"/>
                </a:solidFill>
                <a:effectLst/>
                <a:latin typeface="Times New Roman" panose="02020603050405020304" pitchFamily="18" charset="0"/>
                <a:ea typeface="Times New Roman" panose="02020603050405020304" pitchFamily="18" charset="0"/>
              </a:rPr>
              <a:t> </a:t>
            </a:r>
            <a:r>
              <a:rPr lang="en-US" sz="4000" dirty="0">
                <a:solidFill>
                  <a:srgbClr val="231F20"/>
                </a:solidFill>
                <a:effectLst/>
                <a:latin typeface="Times New Roman" panose="02020603050405020304" pitchFamily="18" charset="0"/>
                <a:ea typeface="Times New Roman" panose="02020603050405020304" pitchFamily="18" charset="0"/>
              </a:rPr>
              <a:t>that</a:t>
            </a:r>
            <a:r>
              <a:rPr lang="en-US" sz="4000" spc="-25" dirty="0">
                <a:solidFill>
                  <a:srgbClr val="231F20"/>
                </a:solidFill>
                <a:effectLst/>
                <a:latin typeface="Times New Roman" panose="02020603050405020304" pitchFamily="18" charset="0"/>
                <a:ea typeface="Times New Roman" panose="02020603050405020304" pitchFamily="18" charset="0"/>
              </a:rPr>
              <a:t> </a:t>
            </a:r>
            <a:r>
              <a:rPr lang="en-US" sz="4000" dirty="0">
                <a:solidFill>
                  <a:srgbClr val="231F20"/>
                </a:solidFill>
                <a:effectLst/>
                <a:latin typeface="Times New Roman" panose="02020603050405020304" pitchFamily="18" charset="0"/>
                <a:ea typeface="Times New Roman" panose="02020603050405020304" pitchFamily="18" charset="0"/>
              </a:rPr>
              <a:t>social</a:t>
            </a:r>
            <a:r>
              <a:rPr lang="en-US" sz="4000" spc="-25" dirty="0">
                <a:solidFill>
                  <a:srgbClr val="231F20"/>
                </a:solidFill>
                <a:effectLst/>
                <a:latin typeface="Times New Roman" panose="02020603050405020304" pitchFamily="18" charset="0"/>
                <a:ea typeface="Times New Roman" panose="02020603050405020304" pitchFamily="18" charset="0"/>
              </a:rPr>
              <a:t> </a:t>
            </a:r>
            <a:r>
              <a:rPr lang="en-US" sz="4000" dirty="0">
                <a:solidFill>
                  <a:srgbClr val="231F20"/>
                </a:solidFill>
                <a:effectLst/>
                <a:latin typeface="Times New Roman" panose="02020603050405020304" pitchFamily="18" charset="0"/>
                <a:ea typeface="Times New Roman" panose="02020603050405020304" pitchFamily="18" charset="0"/>
              </a:rPr>
              <a:t>interaction</a:t>
            </a:r>
            <a:r>
              <a:rPr lang="en-US" sz="4000" spc="-30" dirty="0">
                <a:solidFill>
                  <a:srgbClr val="231F20"/>
                </a:solidFill>
                <a:effectLst/>
                <a:latin typeface="Times New Roman" panose="02020603050405020304" pitchFamily="18" charset="0"/>
                <a:ea typeface="Times New Roman" panose="02020603050405020304" pitchFamily="18" charset="0"/>
              </a:rPr>
              <a:t> </a:t>
            </a:r>
            <a:r>
              <a:rPr lang="en-US" sz="4000" dirty="0">
                <a:solidFill>
                  <a:srgbClr val="231F20"/>
                </a:solidFill>
                <a:effectLst/>
                <a:latin typeface="Times New Roman" panose="02020603050405020304" pitchFamily="18" charset="0"/>
                <a:ea typeface="Times New Roman" panose="02020603050405020304" pitchFamily="18" charset="0"/>
              </a:rPr>
              <a:t>had significant influence on academic performance of students with intellectual</a:t>
            </a:r>
            <a:r>
              <a:rPr lang="en-US" sz="4000" spc="-75" dirty="0">
                <a:solidFill>
                  <a:srgbClr val="231F20"/>
                </a:solidFill>
                <a:effectLst/>
                <a:latin typeface="Times New Roman" panose="02020603050405020304" pitchFamily="18" charset="0"/>
                <a:ea typeface="Times New Roman" panose="02020603050405020304" pitchFamily="18" charset="0"/>
              </a:rPr>
              <a:t> </a:t>
            </a:r>
            <a:r>
              <a:rPr lang="en-US" sz="4000" dirty="0">
                <a:solidFill>
                  <a:srgbClr val="231F20"/>
                </a:solidFill>
                <a:effectLst/>
                <a:latin typeface="Times New Roman" panose="02020603050405020304" pitchFamily="18" charset="0"/>
                <a:ea typeface="Times New Roman" panose="02020603050405020304" pitchFamily="18" charset="0"/>
              </a:rPr>
              <a:t>disability</a:t>
            </a:r>
            <a:r>
              <a:rPr lang="en-US" sz="4000" spc="-75" dirty="0">
                <a:solidFill>
                  <a:srgbClr val="231F20"/>
                </a:solidFill>
                <a:effectLst/>
                <a:latin typeface="Times New Roman" panose="02020603050405020304" pitchFamily="18" charset="0"/>
                <a:ea typeface="Times New Roman" panose="02020603050405020304" pitchFamily="18" charset="0"/>
              </a:rPr>
              <a:t> </a:t>
            </a:r>
            <a:r>
              <a:rPr lang="en-US" sz="4000" dirty="0">
                <a:solidFill>
                  <a:srgbClr val="231F20"/>
                </a:solidFill>
                <a:effectLst/>
                <a:latin typeface="Times New Roman" panose="02020603050405020304" pitchFamily="18" charset="0"/>
                <a:ea typeface="Times New Roman" panose="02020603050405020304" pitchFamily="18" charset="0"/>
              </a:rPr>
              <a:t>in</a:t>
            </a:r>
            <a:r>
              <a:rPr lang="en-US" sz="4000" spc="-70" dirty="0">
                <a:solidFill>
                  <a:srgbClr val="231F20"/>
                </a:solidFill>
                <a:effectLst/>
                <a:latin typeface="Times New Roman" panose="02020603050405020304" pitchFamily="18" charset="0"/>
                <a:ea typeface="Times New Roman" panose="02020603050405020304" pitchFamily="18" charset="0"/>
              </a:rPr>
              <a:t> </a:t>
            </a:r>
            <a:r>
              <a:rPr lang="en-US" sz="4000" dirty="0">
                <a:solidFill>
                  <a:srgbClr val="231F20"/>
                </a:solidFill>
                <a:effectLst/>
                <a:latin typeface="Times New Roman" panose="02020603050405020304" pitchFamily="18" charset="0"/>
                <a:ea typeface="Times New Roman" panose="02020603050405020304" pitchFamily="18" charset="0"/>
              </a:rPr>
              <a:t>an</a:t>
            </a:r>
            <a:r>
              <a:rPr lang="en-US" sz="4000" spc="-70" dirty="0">
                <a:solidFill>
                  <a:srgbClr val="231F20"/>
                </a:solidFill>
                <a:effectLst/>
                <a:latin typeface="Times New Roman" panose="02020603050405020304" pitchFamily="18" charset="0"/>
                <a:ea typeface="Times New Roman" panose="02020603050405020304" pitchFamily="18" charset="0"/>
              </a:rPr>
              <a:t> </a:t>
            </a:r>
            <a:r>
              <a:rPr lang="en-US" sz="4000" dirty="0">
                <a:solidFill>
                  <a:srgbClr val="231F20"/>
                </a:solidFill>
                <a:effectLst/>
                <a:latin typeface="Times New Roman" panose="02020603050405020304" pitchFamily="18" charset="0"/>
                <a:ea typeface="Times New Roman" panose="02020603050405020304" pitchFamily="18" charset="0"/>
              </a:rPr>
              <a:t>inclusive</a:t>
            </a:r>
            <a:r>
              <a:rPr lang="en-US" sz="4000" spc="-70" dirty="0">
                <a:solidFill>
                  <a:srgbClr val="231F20"/>
                </a:solidFill>
                <a:effectLst/>
                <a:latin typeface="Times New Roman" panose="02020603050405020304" pitchFamily="18" charset="0"/>
                <a:ea typeface="Times New Roman" panose="02020603050405020304" pitchFamily="18" charset="0"/>
              </a:rPr>
              <a:t> </a:t>
            </a:r>
            <a:r>
              <a:rPr lang="en-US" sz="4000" dirty="0">
                <a:solidFill>
                  <a:srgbClr val="231F20"/>
                </a:solidFill>
                <a:effectLst/>
                <a:latin typeface="Times New Roman" panose="02020603050405020304" pitchFamily="18" charset="0"/>
                <a:ea typeface="Times New Roman" panose="02020603050405020304" pitchFamily="18" charset="0"/>
              </a:rPr>
              <a:t>classroom.</a:t>
            </a:r>
            <a:r>
              <a:rPr lang="en-US" sz="4000" spc="-75" dirty="0">
                <a:solidFill>
                  <a:srgbClr val="231F20"/>
                </a:solidFill>
                <a:effectLst/>
                <a:latin typeface="Times New Roman" panose="02020603050405020304" pitchFamily="18" charset="0"/>
                <a:ea typeface="Times New Roman" panose="02020603050405020304" pitchFamily="18" charset="0"/>
              </a:rPr>
              <a:t> </a:t>
            </a:r>
            <a:r>
              <a:rPr lang="en-US" sz="4000" dirty="0">
                <a:solidFill>
                  <a:srgbClr val="231F20"/>
                </a:solidFill>
                <a:effectLst/>
                <a:latin typeface="Times New Roman" panose="02020603050405020304" pitchFamily="18" charset="0"/>
                <a:ea typeface="Times New Roman" panose="02020603050405020304" pitchFamily="18" charset="0"/>
              </a:rPr>
              <a:t>Public enlightenment</a:t>
            </a:r>
            <a:r>
              <a:rPr lang="en-US" sz="4000" spc="-30" dirty="0">
                <a:solidFill>
                  <a:srgbClr val="231F20"/>
                </a:solidFill>
                <a:effectLst/>
                <a:latin typeface="Times New Roman" panose="02020603050405020304" pitchFamily="18" charset="0"/>
                <a:ea typeface="Times New Roman" panose="02020603050405020304" pitchFamily="18" charset="0"/>
              </a:rPr>
              <a:t> </a:t>
            </a:r>
            <a:r>
              <a:rPr lang="en-US" sz="4000" dirty="0">
                <a:solidFill>
                  <a:srgbClr val="231F20"/>
                </a:solidFill>
                <a:effectLst/>
                <a:latin typeface="Times New Roman" panose="02020603050405020304" pitchFamily="18" charset="0"/>
                <a:ea typeface="Times New Roman" panose="02020603050405020304" pitchFamily="18" charset="0"/>
              </a:rPr>
              <a:t>and</a:t>
            </a:r>
            <a:r>
              <a:rPr lang="en-US" sz="4000" spc="-30" dirty="0">
                <a:solidFill>
                  <a:srgbClr val="231F20"/>
                </a:solidFill>
                <a:effectLst/>
                <a:latin typeface="Times New Roman" panose="02020603050405020304" pitchFamily="18" charset="0"/>
                <a:ea typeface="Times New Roman" panose="02020603050405020304" pitchFamily="18" charset="0"/>
              </a:rPr>
              <a:t> </a:t>
            </a:r>
            <a:r>
              <a:rPr lang="en-US" sz="4000" dirty="0">
                <a:solidFill>
                  <a:srgbClr val="231F20"/>
                </a:solidFill>
                <a:effectLst/>
                <a:latin typeface="Times New Roman" panose="02020603050405020304" pitchFamily="18" charset="0"/>
                <a:ea typeface="Times New Roman" panose="02020603050405020304" pitchFamily="18" charset="0"/>
              </a:rPr>
              <a:t>education</a:t>
            </a:r>
            <a:r>
              <a:rPr lang="en-US" sz="4000" spc="-30" dirty="0">
                <a:solidFill>
                  <a:srgbClr val="231F20"/>
                </a:solidFill>
                <a:effectLst/>
                <a:latin typeface="Times New Roman" panose="02020603050405020304" pitchFamily="18" charset="0"/>
                <a:ea typeface="Times New Roman" panose="02020603050405020304" pitchFamily="18" charset="0"/>
              </a:rPr>
              <a:t> </a:t>
            </a:r>
            <a:r>
              <a:rPr lang="en-US" sz="4000" dirty="0" err="1">
                <a:solidFill>
                  <a:srgbClr val="231F20"/>
                </a:solidFill>
                <a:effectLst/>
                <a:latin typeface="Times New Roman" panose="02020603050405020304" pitchFamily="18" charset="0"/>
                <a:ea typeface="Times New Roman" panose="02020603050405020304" pitchFamily="18" charset="0"/>
              </a:rPr>
              <a:t>programmes</a:t>
            </a:r>
            <a:r>
              <a:rPr lang="en-US" sz="4000" spc="-30" dirty="0">
                <a:solidFill>
                  <a:srgbClr val="231F20"/>
                </a:solidFill>
                <a:effectLst/>
                <a:latin typeface="Times New Roman" panose="02020603050405020304" pitchFamily="18" charset="0"/>
                <a:ea typeface="Times New Roman" panose="02020603050405020304" pitchFamily="18" charset="0"/>
              </a:rPr>
              <a:t> </a:t>
            </a:r>
            <a:r>
              <a:rPr lang="en-US" sz="4000" dirty="0">
                <a:solidFill>
                  <a:srgbClr val="231F20"/>
                </a:solidFill>
                <a:effectLst/>
                <a:latin typeface="Times New Roman" panose="02020603050405020304" pitchFamily="18" charset="0"/>
                <a:ea typeface="Times New Roman" panose="02020603050405020304" pitchFamily="18" charset="0"/>
              </a:rPr>
              <a:t>should</a:t>
            </a:r>
            <a:r>
              <a:rPr lang="en-US" sz="4000" spc="-30" dirty="0">
                <a:solidFill>
                  <a:srgbClr val="231F20"/>
                </a:solidFill>
                <a:effectLst/>
                <a:latin typeface="Times New Roman" panose="02020603050405020304" pitchFamily="18" charset="0"/>
                <a:ea typeface="Times New Roman" panose="02020603050405020304" pitchFamily="18" charset="0"/>
              </a:rPr>
              <a:t> </a:t>
            </a:r>
            <a:r>
              <a:rPr lang="en-US" sz="4000" dirty="0">
                <a:solidFill>
                  <a:srgbClr val="231F20"/>
                </a:solidFill>
                <a:effectLst/>
                <a:latin typeface="Times New Roman" panose="02020603050405020304" pitchFamily="18" charset="0"/>
                <a:ea typeface="Times New Roman" panose="02020603050405020304" pitchFamily="18" charset="0"/>
              </a:rPr>
              <a:t>be</a:t>
            </a:r>
            <a:r>
              <a:rPr lang="en-US" sz="4000" spc="-30" dirty="0">
                <a:solidFill>
                  <a:srgbClr val="231F20"/>
                </a:solidFill>
                <a:effectLst/>
                <a:latin typeface="Times New Roman" panose="02020603050405020304" pitchFamily="18" charset="0"/>
                <a:ea typeface="Times New Roman" panose="02020603050405020304" pitchFamily="18" charset="0"/>
              </a:rPr>
              <a:t> </a:t>
            </a:r>
            <a:r>
              <a:rPr lang="en-US" sz="4000" dirty="0">
                <a:solidFill>
                  <a:srgbClr val="231F20"/>
                </a:solidFill>
                <a:effectLst/>
                <a:latin typeface="Times New Roman" panose="02020603050405020304" pitchFamily="18" charset="0"/>
                <a:ea typeface="Times New Roman" panose="02020603050405020304" pitchFamily="18" charset="0"/>
              </a:rPr>
              <a:t>put</a:t>
            </a:r>
            <a:r>
              <a:rPr lang="en-US" sz="4000" spc="-30" dirty="0">
                <a:solidFill>
                  <a:srgbClr val="231F20"/>
                </a:solidFill>
                <a:effectLst/>
                <a:latin typeface="Times New Roman" panose="02020603050405020304" pitchFamily="18" charset="0"/>
                <a:ea typeface="Times New Roman" panose="02020603050405020304" pitchFamily="18" charset="0"/>
              </a:rPr>
              <a:t> </a:t>
            </a:r>
            <a:r>
              <a:rPr lang="en-US" sz="4000" dirty="0">
                <a:solidFill>
                  <a:srgbClr val="231F20"/>
                </a:solidFill>
                <a:effectLst/>
                <a:latin typeface="Times New Roman" panose="02020603050405020304" pitchFamily="18" charset="0"/>
                <a:ea typeface="Times New Roman" panose="02020603050405020304" pitchFamily="18" charset="0"/>
              </a:rPr>
              <a:t>in</a:t>
            </a:r>
            <a:r>
              <a:rPr lang="en-US" sz="4000" spc="-30" dirty="0">
                <a:solidFill>
                  <a:srgbClr val="231F20"/>
                </a:solidFill>
                <a:effectLst/>
                <a:latin typeface="Times New Roman" panose="02020603050405020304" pitchFamily="18" charset="0"/>
                <a:ea typeface="Times New Roman" panose="02020603050405020304" pitchFamily="18" charset="0"/>
              </a:rPr>
              <a:t> </a:t>
            </a:r>
            <a:r>
              <a:rPr lang="en-US" sz="4000" dirty="0">
                <a:solidFill>
                  <a:srgbClr val="231F20"/>
                </a:solidFill>
                <a:effectLst/>
                <a:latin typeface="Times New Roman" panose="02020603050405020304" pitchFamily="18" charset="0"/>
                <a:ea typeface="Times New Roman" panose="02020603050405020304" pitchFamily="18" charset="0"/>
              </a:rPr>
              <a:t>place for teachers, parents, and students on how best to interact and guide</a:t>
            </a:r>
            <a:r>
              <a:rPr lang="en-US" sz="4000" spc="-5" dirty="0">
                <a:solidFill>
                  <a:srgbClr val="231F20"/>
                </a:solidFill>
                <a:effectLst/>
                <a:latin typeface="Times New Roman" panose="02020603050405020304" pitchFamily="18" charset="0"/>
                <a:ea typeface="Times New Roman" panose="02020603050405020304" pitchFamily="18" charset="0"/>
              </a:rPr>
              <a:t> </a:t>
            </a:r>
            <a:r>
              <a:rPr lang="en-US" sz="4000" dirty="0">
                <a:solidFill>
                  <a:srgbClr val="231F20"/>
                </a:solidFill>
                <a:effectLst/>
                <a:latin typeface="Times New Roman" panose="02020603050405020304" pitchFamily="18" charset="0"/>
                <a:ea typeface="Times New Roman" panose="02020603050405020304" pitchFamily="18" charset="0"/>
              </a:rPr>
              <a:t>learners</a:t>
            </a:r>
            <a:r>
              <a:rPr lang="en-US" sz="4000" spc="-5" dirty="0">
                <a:solidFill>
                  <a:srgbClr val="231F20"/>
                </a:solidFill>
                <a:effectLst/>
                <a:latin typeface="Times New Roman" panose="02020603050405020304" pitchFamily="18" charset="0"/>
                <a:ea typeface="Times New Roman" panose="02020603050405020304" pitchFamily="18" charset="0"/>
              </a:rPr>
              <a:t> </a:t>
            </a:r>
            <a:r>
              <a:rPr lang="en-US" sz="4000" dirty="0">
                <a:solidFill>
                  <a:srgbClr val="231F20"/>
                </a:solidFill>
                <a:effectLst/>
                <a:latin typeface="Times New Roman" panose="02020603050405020304" pitchFamily="18" charset="0"/>
                <a:ea typeface="Times New Roman" panose="02020603050405020304" pitchFamily="18" charset="0"/>
              </a:rPr>
              <a:t>with</a:t>
            </a:r>
            <a:r>
              <a:rPr lang="en-US" sz="4000" spc="-5" dirty="0">
                <a:solidFill>
                  <a:srgbClr val="231F20"/>
                </a:solidFill>
                <a:effectLst/>
                <a:latin typeface="Times New Roman" panose="02020603050405020304" pitchFamily="18" charset="0"/>
                <a:ea typeface="Times New Roman" panose="02020603050405020304" pitchFamily="18" charset="0"/>
              </a:rPr>
              <a:t> </a:t>
            </a:r>
            <a:r>
              <a:rPr lang="en-US" sz="4000" dirty="0">
                <a:solidFill>
                  <a:srgbClr val="231F20"/>
                </a:solidFill>
                <a:effectLst/>
                <a:latin typeface="Times New Roman" panose="02020603050405020304" pitchFamily="18" charset="0"/>
                <a:ea typeface="Times New Roman" panose="02020603050405020304" pitchFamily="18" charset="0"/>
              </a:rPr>
              <a:t>intellectual</a:t>
            </a:r>
            <a:r>
              <a:rPr lang="en-US" sz="4000" spc="-5" dirty="0">
                <a:solidFill>
                  <a:srgbClr val="231F20"/>
                </a:solidFill>
                <a:effectLst/>
                <a:latin typeface="Times New Roman" panose="02020603050405020304" pitchFamily="18" charset="0"/>
                <a:ea typeface="Times New Roman" panose="02020603050405020304" pitchFamily="18" charset="0"/>
              </a:rPr>
              <a:t> </a:t>
            </a:r>
            <a:r>
              <a:rPr lang="en-US" sz="4000" dirty="0">
                <a:solidFill>
                  <a:srgbClr val="231F20"/>
                </a:solidFill>
                <a:effectLst/>
                <a:latin typeface="Times New Roman" panose="02020603050405020304" pitchFamily="18" charset="0"/>
                <a:ea typeface="Times New Roman" panose="02020603050405020304" pitchFamily="18" charset="0"/>
              </a:rPr>
              <a:t>disability</a:t>
            </a:r>
            <a:endParaRPr lang="en-GB" sz="4000" dirty="0"/>
          </a:p>
        </p:txBody>
      </p:sp>
      <p:pic>
        <p:nvPicPr>
          <p:cNvPr id="5" name="Picture 4" descr="A person holding a hand of a child&#10;&#10;Description automatically generated">
            <a:extLst>
              <a:ext uri="{FF2B5EF4-FFF2-40B4-BE49-F238E27FC236}">
                <a16:creationId xmlns:a16="http://schemas.microsoft.com/office/drawing/2014/main" id="{7F27832F-C28F-90D2-3DE6-576C1790C1D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77350" y="5143500"/>
            <a:ext cx="2914650" cy="1714500"/>
          </a:xfrm>
          <a:prstGeom prst="rect">
            <a:avLst/>
          </a:prstGeom>
        </p:spPr>
      </p:pic>
    </p:spTree>
    <p:extLst>
      <p:ext uri="{BB962C8B-B14F-4D97-AF65-F5344CB8AC3E}">
        <p14:creationId xmlns:p14="http://schemas.microsoft.com/office/powerpoint/2010/main" val="115637330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6" name="Group 25">
            <a:extLst>
              <a:ext uri="{FF2B5EF4-FFF2-40B4-BE49-F238E27FC236}">
                <a16:creationId xmlns:a16="http://schemas.microsoft.com/office/drawing/2014/main" id="{4815A7B4-532E-48C9-AC24-D78ACF3339D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sp>
          <p:nvSpPr>
            <p:cNvPr id="13" name="Freeform 14">
              <a:extLst>
                <a:ext uri="{FF2B5EF4-FFF2-40B4-BE49-F238E27FC236}">
                  <a16:creationId xmlns:a16="http://schemas.microsoft.com/office/drawing/2014/main" id="{D40109F4-CE5C-45F4-856E-F3F69C9FD4E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cxnSp>
          <p:nvCxnSpPr>
            <p:cNvPr id="14" name="Straight Connector 13">
              <a:extLst>
                <a:ext uri="{FF2B5EF4-FFF2-40B4-BE49-F238E27FC236}">
                  <a16:creationId xmlns:a16="http://schemas.microsoft.com/office/drawing/2014/main" id="{3CBAA4DE-3D7B-460B-AE98-D9F9990C0B6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7" name="Straight Connector 26">
              <a:extLst>
                <a:ext uri="{FF2B5EF4-FFF2-40B4-BE49-F238E27FC236}">
                  <a16:creationId xmlns:a16="http://schemas.microsoft.com/office/drawing/2014/main" id="{7BF1ED3E-4F80-4AF6-A41B-44F53DDE610D}"/>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8" name="Rectangle 23">
              <a:extLst>
                <a:ext uri="{FF2B5EF4-FFF2-40B4-BE49-F238E27FC236}">
                  <a16:creationId xmlns:a16="http://schemas.microsoft.com/office/drawing/2014/main" id="{C0B2D747-3E31-45C5-9A98-A9710A585FB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29" name="Rectangle 25">
              <a:extLst>
                <a:ext uri="{FF2B5EF4-FFF2-40B4-BE49-F238E27FC236}">
                  <a16:creationId xmlns:a16="http://schemas.microsoft.com/office/drawing/2014/main" id="{A15FD4BA-3020-462D-8BE8-B3A65B8E49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30" name="Isosceles Triangle 29">
              <a:extLst>
                <a:ext uri="{FF2B5EF4-FFF2-40B4-BE49-F238E27FC236}">
                  <a16:creationId xmlns:a16="http://schemas.microsoft.com/office/drawing/2014/main" id="{A304284A-7318-4DD5-898C-2F6B23C778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31" name="Rectangle 27">
              <a:extLst>
                <a:ext uri="{FF2B5EF4-FFF2-40B4-BE49-F238E27FC236}">
                  <a16:creationId xmlns:a16="http://schemas.microsoft.com/office/drawing/2014/main" id="{9DF48E66-B635-4509-B115-E0987C014EB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32" name="Rectangle 28">
              <a:extLst>
                <a:ext uri="{FF2B5EF4-FFF2-40B4-BE49-F238E27FC236}">
                  <a16:creationId xmlns:a16="http://schemas.microsoft.com/office/drawing/2014/main" id="{E3B96D94-5F5A-4F4C-810C-917BF4D266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33" name="Rectangle 29">
              <a:extLst>
                <a:ext uri="{FF2B5EF4-FFF2-40B4-BE49-F238E27FC236}">
                  <a16:creationId xmlns:a16="http://schemas.microsoft.com/office/drawing/2014/main" id="{7F3782D6-BFF8-4389-9D39-A023ADAA92C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34" name="Isosceles Triangle 33">
              <a:extLst>
                <a:ext uri="{FF2B5EF4-FFF2-40B4-BE49-F238E27FC236}">
                  <a16:creationId xmlns:a16="http://schemas.microsoft.com/office/drawing/2014/main" id="{ECE162D4-FCAE-441B-B5E9-C91DE62124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grpSp>
      <p:sp>
        <p:nvSpPr>
          <p:cNvPr id="5" name="TextBox 4">
            <a:extLst>
              <a:ext uri="{FF2B5EF4-FFF2-40B4-BE49-F238E27FC236}">
                <a16:creationId xmlns:a16="http://schemas.microsoft.com/office/drawing/2014/main" id="{095EC4A9-3E56-5C78-EECE-8C587FF19FE1}"/>
              </a:ext>
            </a:extLst>
          </p:cNvPr>
          <p:cNvSpPr txBox="1"/>
          <p:nvPr/>
        </p:nvSpPr>
        <p:spPr>
          <a:xfrm>
            <a:off x="1720455" y="374719"/>
            <a:ext cx="5211287" cy="864146"/>
          </a:xfrm>
          <a:prstGeom prst="rect">
            <a:avLst/>
          </a:prstGeom>
          <a:solidFill>
            <a:schemeClr val="tx1"/>
          </a:solidFill>
          <a:ln w="57150">
            <a:solidFill>
              <a:schemeClr val="accent1">
                <a:lumMod val="75000"/>
              </a:schemeClr>
            </a:solid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txBody>
          <a:bodyPr vert="horz" lIns="91440" tIns="45720" rIns="91440" bIns="45720" rtlCol="0" anchor="b">
            <a:normAutofit lnSpcReduction="10000"/>
          </a:bodyPr>
          <a:lstStyle/>
          <a:p>
            <a:pPr algn="r" defTabSz="457200">
              <a:spcBef>
                <a:spcPct val="0"/>
              </a:spcBef>
              <a:spcAft>
                <a:spcPts val="600"/>
              </a:spcAft>
            </a:pPr>
            <a:r>
              <a:rPr lang="en-US" sz="5400" dirty="0">
                <a:solidFill>
                  <a:schemeClr val="bg1"/>
                </a:solidFill>
                <a:latin typeface="+mj-lt"/>
                <a:ea typeface="+mj-ea"/>
                <a:cs typeface="+mj-cs"/>
              </a:rPr>
              <a:t>Friendship Skills </a:t>
            </a:r>
          </a:p>
        </p:txBody>
      </p:sp>
      <p:pic>
        <p:nvPicPr>
          <p:cNvPr id="7" name="Picture 6" descr="A group of people sitting on grass&#10;&#10;Description automatically generated">
            <a:extLst>
              <a:ext uri="{FF2B5EF4-FFF2-40B4-BE49-F238E27FC236}">
                <a16:creationId xmlns:a16="http://schemas.microsoft.com/office/drawing/2014/main" id="{1F5AC343-49C3-C8BA-9C1E-BD6635E1447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3277" y="2200672"/>
            <a:ext cx="4034689" cy="4126386"/>
          </a:xfrm>
          <a:prstGeom prst="rect">
            <a:avLst/>
          </a:prstGeom>
        </p:spPr>
      </p:pic>
      <p:pic>
        <p:nvPicPr>
          <p:cNvPr id="9" name="Picture 8" descr="A group of children smiling&#10;&#10;Description automatically generated">
            <a:extLst>
              <a:ext uri="{FF2B5EF4-FFF2-40B4-BE49-F238E27FC236}">
                <a16:creationId xmlns:a16="http://schemas.microsoft.com/office/drawing/2014/main" id="{99CD9F5F-DABD-F92E-5D8A-F8645DF367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85964" y="1563819"/>
            <a:ext cx="3756657" cy="4126386"/>
          </a:xfrm>
          <a:prstGeom prst="rect">
            <a:avLst/>
          </a:prstGeom>
        </p:spPr>
      </p:pic>
    </p:spTree>
    <p:extLst>
      <p:ext uri="{BB962C8B-B14F-4D97-AF65-F5344CB8AC3E}">
        <p14:creationId xmlns:p14="http://schemas.microsoft.com/office/powerpoint/2010/main" val="249143663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6" name="Group 25">
            <a:extLst>
              <a:ext uri="{FF2B5EF4-FFF2-40B4-BE49-F238E27FC236}">
                <a16:creationId xmlns:a16="http://schemas.microsoft.com/office/drawing/2014/main" id="{10BE40E3-5550-4CDD-B4FD-387C33EBF15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27" name="Straight Connector 26">
              <a:extLst>
                <a:ext uri="{FF2B5EF4-FFF2-40B4-BE49-F238E27FC236}">
                  <a16:creationId xmlns:a16="http://schemas.microsoft.com/office/drawing/2014/main" id="{71A6B738-E50C-4653-B343-B9D6A5EA2771}"/>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8" name="Straight Connector 27">
              <a:extLst>
                <a:ext uri="{FF2B5EF4-FFF2-40B4-BE49-F238E27FC236}">
                  <a16:creationId xmlns:a16="http://schemas.microsoft.com/office/drawing/2014/main" id="{498768D6-B28C-40A3-B381-39306F5816D5}"/>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9" name="Rectangle 23">
              <a:extLst>
                <a:ext uri="{FF2B5EF4-FFF2-40B4-BE49-F238E27FC236}">
                  <a16:creationId xmlns:a16="http://schemas.microsoft.com/office/drawing/2014/main" id="{B27C15B9-7795-4321-AB30-DF1DEF65C1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30" name="Rectangle 25">
              <a:extLst>
                <a:ext uri="{FF2B5EF4-FFF2-40B4-BE49-F238E27FC236}">
                  <a16:creationId xmlns:a16="http://schemas.microsoft.com/office/drawing/2014/main" id="{578EC957-1F3F-4C00-B023-C8725C2171C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31" name="Isosceles Triangle 30">
              <a:extLst>
                <a:ext uri="{FF2B5EF4-FFF2-40B4-BE49-F238E27FC236}">
                  <a16:creationId xmlns:a16="http://schemas.microsoft.com/office/drawing/2014/main" id="{3D642632-BBD5-46D6-A91D-9B2BF68219B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32" name="Rectangle 27">
              <a:extLst>
                <a:ext uri="{FF2B5EF4-FFF2-40B4-BE49-F238E27FC236}">
                  <a16:creationId xmlns:a16="http://schemas.microsoft.com/office/drawing/2014/main" id="{BF9D518D-AFF5-4DE2-AEE2-0EC15479A9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33" name="Rectangle 28">
              <a:extLst>
                <a:ext uri="{FF2B5EF4-FFF2-40B4-BE49-F238E27FC236}">
                  <a16:creationId xmlns:a16="http://schemas.microsoft.com/office/drawing/2014/main" id="{14EF979B-B00D-460C-BD56-7EEAFB7E0F9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34" name="Rectangle 29">
              <a:extLst>
                <a:ext uri="{FF2B5EF4-FFF2-40B4-BE49-F238E27FC236}">
                  <a16:creationId xmlns:a16="http://schemas.microsoft.com/office/drawing/2014/main" id="{3E40F9A1-6B82-400F-9397-26D1D36F1F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35" name="Isosceles Triangle 34">
              <a:extLst>
                <a:ext uri="{FF2B5EF4-FFF2-40B4-BE49-F238E27FC236}">
                  <a16:creationId xmlns:a16="http://schemas.microsoft.com/office/drawing/2014/main" id="{2EF7DDF1-FF86-4CA4-B08B-8939557EBDB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36" name="Isosceles Triangle 35">
              <a:extLst>
                <a:ext uri="{FF2B5EF4-FFF2-40B4-BE49-F238E27FC236}">
                  <a16:creationId xmlns:a16="http://schemas.microsoft.com/office/drawing/2014/main" id="{6D7C1F89-72B2-4FDC-B9E2-04F52D5C50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grpSp>
      <p:sp useBgFill="1">
        <p:nvSpPr>
          <p:cNvPr id="38" name="Rectangle 37">
            <a:extLst>
              <a:ext uri="{FF2B5EF4-FFF2-40B4-BE49-F238E27FC236}">
                <a16:creationId xmlns:a16="http://schemas.microsoft.com/office/drawing/2014/main" id="{BDDE9CD4-0E0A-4129-8689-A89C4E9A66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0" name="Group 39">
            <a:extLst>
              <a:ext uri="{FF2B5EF4-FFF2-40B4-BE49-F238E27FC236}">
                <a16:creationId xmlns:a16="http://schemas.microsoft.com/office/drawing/2014/main" id="{85DB3CA2-FA66-42B9-90EF-394894352D8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41" name="Straight Connector 40">
              <a:extLst>
                <a:ext uri="{FF2B5EF4-FFF2-40B4-BE49-F238E27FC236}">
                  <a16:creationId xmlns:a16="http://schemas.microsoft.com/office/drawing/2014/main" id="{2C8D0718-07C6-45A2-A743-BC64673C9657}"/>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42" name="Straight Connector 41">
              <a:extLst>
                <a:ext uri="{FF2B5EF4-FFF2-40B4-BE49-F238E27FC236}">
                  <a16:creationId xmlns:a16="http://schemas.microsoft.com/office/drawing/2014/main" id="{FAE7BCCE-817C-4933-A587-F1EF87D4B4A3}"/>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43" name="Rectangle 23">
              <a:extLst>
                <a:ext uri="{FF2B5EF4-FFF2-40B4-BE49-F238E27FC236}">
                  <a16:creationId xmlns:a16="http://schemas.microsoft.com/office/drawing/2014/main" id="{0E96C1E8-3E07-4AF1-BA61-7FB948F90A5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44" name="Rectangle 25">
              <a:extLst>
                <a:ext uri="{FF2B5EF4-FFF2-40B4-BE49-F238E27FC236}">
                  <a16:creationId xmlns:a16="http://schemas.microsoft.com/office/drawing/2014/main" id="{B3B592D1-4031-4144-A2DB-B2D8F8C7381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45" name="Isosceles Triangle 44">
              <a:extLst>
                <a:ext uri="{FF2B5EF4-FFF2-40B4-BE49-F238E27FC236}">
                  <a16:creationId xmlns:a16="http://schemas.microsoft.com/office/drawing/2014/main" id="{55CB28D4-D6D1-4DB7-B557-D5FF65237B4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46" name="Rectangle 27">
              <a:extLst>
                <a:ext uri="{FF2B5EF4-FFF2-40B4-BE49-F238E27FC236}">
                  <a16:creationId xmlns:a16="http://schemas.microsoft.com/office/drawing/2014/main" id="{F69D97D4-6031-4064-9BBA-2E96839A3C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47" name="Rectangle 28">
              <a:extLst>
                <a:ext uri="{FF2B5EF4-FFF2-40B4-BE49-F238E27FC236}">
                  <a16:creationId xmlns:a16="http://schemas.microsoft.com/office/drawing/2014/main" id="{BAF978AE-97B1-4224-A562-EBCE373A12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48" name="Rectangle 29">
              <a:extLst>
                <a:ext uri="{FF2B5EF4-FFF2-40B4-BE49-F238E27FC236}">
                  <a16:creationId xmlns:a16="http://schemas.microsoft.com/office/drawing/2014/main" id="{3A18250B-41A2-4BA7-9E5C-679CF3AEFB3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49" name="Isosceles Triangle 48">
              <a:extLst>
                <a:ext uri="{FF2B5EF4-FFF2-40B4-BE49-F238E27FC236}">
                  <a16:creationId xmlns:a16="http://schemas.microsoft.com/office/drawing/2014/main" id="{C8751ECC-5286-4332-9942-2D01B713590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50" name="Isosceles Triangle 49">
              <a:extLst>
                <a:ext uri="{FF2B5EF4-FFF2-40B4-BE49-F238E27FC236}">
                  <a16:creationId xmlns:a16="http://schemas.microsoft.com/office/drawing/2014/main" id="{5952A4A6-F619-458C-A026-6E5D6AF15D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grpSp>
      <p:sp>
        <p:nvSpPr>
          <p:cNvPr id="3" name="TextBox 2">
            <a:extLst>
              <a:ext uri="{FF2B5EF4-FFF2-40B4-BE49-F238E27FC236}">
                <a16:creationId xmlns:a16="http://schemas.microsoft.com/office/drawing/2014/main" id="{DD0A8E5A-792F-7FBB-BD4D-198198DBCBBF}"/>
              </a:ext>
            </a:extLst>
          </p:cNvPr>
          <p:cNvSpPr txBox="1"/>
          <p:nvPr/>
        </p:nvSpPr>
        <p:spPr>
          <a:xfrm>
            <a:off x="0" y="1"/>
            <a:ext cx="9178302" cy="6857990"/>
          </a:xfrm>
          <a:prstGeom prst="rect">
            <a:avLst/>
          </a:prstGeom>
        </p:spPr>
        <p:txBody>
          <a:bodyPr vert="horz" lIns="91440" tIns="45720" rIns="91440" bIns="45720" rtlCol="0">
            <a:normAutofit lnSpcReduction="10000"/>
          </a:bodyPr>
          <a:lstStyle/>
          <a:p>
            <a:pPr marL="292735" marR="232410" algn="just" defTabSz="457200">
              <a:lnSpc>
                <a:spcPct val="90000"/>
              </a:lnSpc>
              <a:spcBef>
                <a:spcPts val="1000"/>
              </a:spcBef>
              <a:buClr>
                <a:schemeClr val="accent1"/>
              </a:buClr>
              <a:buSzPct val="80000"/>
            </a:pPr>
            <a:r>
              <a:rPr lang="en-US" sz="2400" dirty="0">
                <a:solidFill>
                  <a:schemeClr val="tx1">
                    <a:lumMod val="75000"/>
                    <a:lumOff val="25000"/>
                  </a:schemeClr>
                </a:solidFill>
                <a:effectLst/>
              </a:rPr>
              <a:t>Ag.</a:t>
            </a:r>
            <a:r>
              <a:rPr lang="en-US" sz="2400" spc="-10" dirty="0">
                <a:solidFill>
                  <a:schemeClr val="tx1">
                    <a:lumMod val="75000"/>
                    <a:lumOff val="25000"/>
                  </a:schemeClr>
                </a:solidFill>
                <a:effectLst/>
              </a:rPr>
              <a:t> </a:t>
            </a:r>
            <a:r>
              <a:rPr lang="en-US" sz="2400" dirty="0">
                <a:solidFill>
                  <a:schemeClr val="tx1">
                    <a:lumMod val="75000"/>
                    <a:lumOff val="25000"/>
                  </a:schemeClr>
                </a:solidFill>
                <a:effectLst/>
              </a:rPr>
              <a:t>Vice</a:t>
            </a:r>
            <a:r>
              <a:rPr lang="en-US" sz="2400" spc="-10" dirty="0">
                <a:solidFill>
                  <a:schemeClr val="tx1">
                    <a:lumMod val="75000"/>
                    <a:lumOff val="25000"/>
                  </a:schemeClr>
                </a:solidFill>
                <a:effectLst/>
              </a:rPr>
              <a:t> </a:t>
            </a:r>
            <a:r>
              <a:rPr lang="en-US" sz="2400" dirty="0">
                <a:solidFill>
                  <a:schemeClr val="tx1">
                    <a:lumMod val="75000"/>
                    <a:lumOff val="25000"/>
                  </a:schemeClr>
                </a:solidFill>
                <a:effectLst/>
              </a:rPr>
              <a:t>Chancellor</a:t>
            </a:r>
            <a:r>
              <a:rPr lang="en-US" sz="2400" spc="-10" dirty="0">
                <a:solidFill>
                  <a:schemeClr val="tx1">
                    <a:lumMod val="75000"/>
                    <a:lumOff val="25000"/>
                  </a:schemeClr>
                </a:solidFill>
                <a:effectLst/>
              </a:rPr>
              <a:t> </a:t>
            </a:r>
            <a:r>
              <a:rPr lang="en-US" sz="2400" dirty="0">
                <a:solidFill>
                  <a:schemeClr val="tx1">
                    <a:lumMod val="75000"/>
                    <a:lumOff val="25000"/>
                  </a:schemeClr>
                </a:solidFill>
                <a:effectLst/>
              </a:rPr>
              <a:t>Sir,</a:t>
            </a:r>
            <a:r>
              <a:rPr lang="en-US" sz="2400" spc="-10" dirty="0">
                <a:solidFill>
                  <a:schemeClr val="tx1">
                    <a:lumMod val="75000"/>
                    <a:lumOff val="25000"/>
                  </a:schemeClr>
                </a:solidFill>
                <a:effectLst/>
              </a:rPr>
              <a:t> </a:t>
            </a:r>
            <a:r>
              <a:rPr lang="en-US" sz="2400" dirty="0">
                <a:solidFill>
                  <a:schemeClr val="tx1">
                    <a:lumMod val="75000"/>
                    <a:lumOff val="25000"/>
                  </a:schemeClr>
                </a:solidFill>
                <a:effectLst/>
              </a:rPr>
              <a:t>school</a:t>
            </a:r>
            <a:r>
              <a:rPr lang="en-US" sz="2400" spc="-20" dirty="0">
                <a:solidFill>
                  <a:schemeClr val="tx1">
                    <a:lumMod val="75000"/>
                    <a:lumOff val="25000"/>
                  </a:schemeClr>
                </a:solidFill>
                <a:effectLst/>
              </a:rPr>
              <a:t> </a:t>
            </a:r>
            <a:r>
              <a:rPr lang="en-US" sz="2400" dirty="0">
                <a:solidFill>
                  <a:schemeClr val="tx1">
                    <a:lumMod val="75000"/>
                    <a:lumOff val="25000"/>
                  </a:schemeClr>
                </a:solidFill>
                <a:effectLst/>
              </a:rPr>
              <a:t>is</a:t>
            </a:r>
            <a:r>
              <a:rPr lang="en-US" sz="2400" spc="-20" dirty="0">
                <a:solidFill>
                  <a:schemeClr val="tx1">
                    <a:lumMod val="75000"/>
                    <a:lumOff val="25000"/>
                  </a:schemeClr>
                </a:solidFill>
                <a:effectLst/>
              </a:rPr>
              <a:t> </a:t>
            </a:r>
            <a:r>
              <a:rPr lang="en-US" sz="2400" dirty="0">
                <a:solidFill>
                  <a:schemeClr val="tx1">
                    <a:lumMod val="75000"/>
                    <a:lumOff val="25000"/>
                  </a:schemeClr>
                </a:solidFill>
                <a:effectLst/>
              </a:rPr>
              <a:t>a</a:t>
            </a:r>
            <a:r>
              <a:rPr lang="en-US" sz="2400" spc="-20" dirty="0">
                <a:solidFill>
                  <a:schemeClr val="tx1">
                    <a:lumMod val="75000"/>
                    <a:lumOff val="25000"/>
                  </a:schemeClr>
                </a:solidFill>
                <a:effectLst/>
              </a:rPr>
              <a:t> </a:t>
            </a:r>
            <a:r>
              <a:rPr lang="en-US" sz="2400" dirty="0">
                <a:solidFill>
                  <a:schemeClr val="tx1">
                    <a:lumMod val="75000"/>
                    <a:lumOff val="25000"/>
                  </a:schemeClr>
                </a:solidFill>
                <a:effectLst/>
              </a:rPr>
              <a:t>social</a:t>
            </a:r>
            <a:r>
              <a:rPr lang="en-US" sz="2400" spc="-20" dirty="0">
                <a:solidFill>
                  <a:schemeClr val="tx1">
                    <a:lumMod val="75000"/>
                    <a:lumOff val="25000"/>
                  </a:schemeClr>
                </a:solidFill>
                <a:effectLst/>
              </a:rPr>
              <a:t> </a:t>
            </a:r>
            <a:r>
              <a:rPr lang="en-US" sz="2400" dirty="0">
                <a:solidFill>
                  <a:schemeClr val="tx1">
                    <a:lumMod val="75000"/>
                    <a:lumOff val="25000"/>
                  </a:schemeClr>
                </a:solidFill>
                <a:effectLst/>
              </a:rPr>
              <a:t>institution</a:t>
            </a:r>
            <a:r>
              <a:rPr lang="en-US" sz="2400" spc="-20" dirty="0">
                <a:solidFill>
                  <a:schemeClr val="tx1">
                    <a:lumMod val="75000"/>
                    <a:lumOff val="25000"/>
                  </a:schemeClr>
                </a:solidFill>
                <a:effectLst/>
              </a:rPr>
              <a:t> </a:t>
            </a:r>
            <a:r>
              <a:rPr lang="en-US" sz="2400" dirty="0">
                <a:solidFill>
                  <a:schemeClr val="tx1">
                    <a:lumMod val="75000"/>
                    <a:lumOff val="25000"/>
                  </a:schemeClr>
                </a:solidFill>
                <a:effectLst/>
              </a:rPr>
              <a:t>saddled</a:t>
            </a:r>
            <a:r>
              <a:rPr lang="en-US" sz="2400" spc="-20" dirty="0">
                <a:solidFill>
                  <a:schemeClr val="tx1">
                    <a:lumMod val="75000"/>
                    <a:lumOff val="25000"/>
                  </a:schemeClr>
                </a:solidFill>
                <a:effectLst/>
              </a:rPr>
              <a:t> </a:t>
            </a:r>
            <a:r>
              <a:rPr lang="en-US" sz="2400" dirty="0">
                <a:solidFill>
                  <a:schemeClr val="tx1">
                    <a:lumMod val="75000"/>
                    <a:lumOff val="25000"/>
                  </a:schemeClr>
                </a:solidFill>
                <a:effectLst/>
              </a:rPr>
              <a:t>with </a:t>
            </a:r>
            <a:r>
              <a:rPr lang="en-US" sz="2400" spc="-10" dirty="0">
                <a:solidFill>
                  <a:schemeClr val="tx1">
                    <a:lumMod val="75000"/>
                    <a:lumOff val="25000"/>
                  </a:schemeClr>
                </a:solidFill>
                <a:effectLst/>
              </a:rPr>
              <a:t>the</a:t>
            </a:r>
            <a:r>
              <a:rPr lang="en-US" sz="2400" spc="-65" dirty="0">
                <a:solidFill>
                  <a:schemeClr val="tx1">
                    <a:lumMod val="75000"/>
                    <a:lumOff val="25000"/>
                  </a:schemeClr>
                </a:solidFill>
                <a:effectLst/>
              </a:rPr>
              <a:t> </a:t>
            </a:r>
            <a:r>
              <a:rPr lang="en-US" sz="2400" spc="-10" dirty="0">
                <a:solidFill>
                  <a:schemeClr val="tx1">
                    <a:lumMod val="75000"/>
                    <a:lumOff val="25000"/>
                  </a:schemeClr>
                </a:solidFill>
                <a:effectLst/>
              </a:rPr>
              <a:t>responsibility</a:t>
            </a:r>
            <a:r>
              <a:rPr lang="en-US" sz="2400" spc="-55" dirty="0">
                <a:solidFill>
                  <a:schemeClr val="tx1">
                    <a:lumMod val="75000"/>
                    <a:lumOff val="25000"/>
                  </a:schemeClr>
                </a:solidFill>
                <a:effectLst/>
              </a:rPr>
              <a:t> </a:t>
            </a:r>
            <a:r>
              <a:rPr lang="en-US" sz="2400" spc="-10" dirty="0">
                <a:solidFill>
                  <a:schemeClr val="tx1">
                    <a:lumMod val="75000"/>
                    <a:lumOff val="25000"/>
                  </a:schemeClr>
                </a:solidFill>
                <a:effectLst/>
              </a:rPr>
              <a:t>of</a:t>
            </a:r>
            <a:r>
              <a:rPr lang="en-US" sz="2400" spc="-30" dirty="0">
                <a:solidFill>
                  <a:schemeClr val="tx1">
                    <a:lumMod val="75000"/>
                    <a:lumOff val="25000"/>
                  </a:schemeClr>
                </a:solidFill>
                <a:effectLst/>
              </a:rPr>
              <a:t> </a:t>
            </a:r>
            <a:r>
              <a:rPr lang="en-US" sz="2400" spc="-10" dirty="0">
                <a:solidFill>
                  <a:schemeClr val="tx1">
                    <a:lumMod val="75000"/>
                    <a:lumOff val="25000"/>
                  </a:schemeClr>
                </a:solidFill>
                <a:effectLst/>
              </a:rPr>
              <a:t>developing</a:t>
            </a:r>
            <a:r>
              <a:rPr lang="en-US" sz="2400" spc="-35" dirty="0">
                <a:solidFill>
                  <a:schemeClr val="tx1">
                    <a:lumMod val="75000"/>
                    <a:lumOff val="25000"/>
                  </a:schemeClr>
                </a:solidFill>
                <a:effectLst/>
              </a:rPr>
              <a:t> </a:t>
            </a:r>
            <a:r>
              <a:rPr lang="en-US" sz="2400" spc="-10" dirty="0">
                <a:solidFill>
                  <a:schemeClr val="tx1">
                    <a:lumMod val="75000"/>
                    <a:lumOff val="25000"/>
                  </a:schemeClr>
                </a:solidFill>
                <a:effectLst/>
              </a:rPr>
              <a:t>learners</a:t>
            </a:r>
            <a:r>
              <a:rPr lang="en-US" sz="2400" spc="-35" dirty="0">
                <a:solidFill>
                  <a:schemeClr val="tx1">
                    <a:lumMod val="75000"/>
                    <a:lumOff val="25000"/>
                  </a:schemeClr>
                </a:solidFill>
                <a:effectLst/>
              </a:rPr>
              <a:t> </a:t>
            </a:r>
            <a:r>
              <a:rPr lang="en-US" sz="2400" spc="-10" dirty="0">
                <a:solidFill>
                  <a:schemeClr val="tx1">
                    <a:lumMod val="75000"/>
                    <a:lumOff val="25000"/>
                  </a:schemeClr>
                </a:solidFill>
                <a:effectLst/>
              </a:rPr>
              <a:t>in</a:t>
            </a:r>
            <a:r>
              <a:rPr lang="en-US" sz="2400" spc="-35" dirty="0">
                <a:solidFill>
                  <a:schemeClr val="tx1">
                    <a:lumMod val="75000"/>
                    <a:lumOff val="25000"/>
                  </a:schemeClr>
                </a:solidFill>
                <a:effectLst/>
              </a:rPr>
              <a:t> </a:t>
            </a:r>
            <a:r>
              <a:rPr lang="en-US" sz="2400" spc="-10" dirty="0">
                <a:solidFill>
                  <a:schemeClr val="tx1">
                    <a:lumMod val="75000"/>
                    <a:lumOff val="25000"/>
                  </a:schemeClr>
                </a:solidFill>
                <a:effectLst/>
              </a:rPr>
              <a:t>all</a:t>
            </a:r>
            <a:r>
              <a:rPr lang="en-US" sz="2400" spc="-35" dirty="0">
                <a:solidFill>
                  <a:schemeClr val="tx1">
                    <a:lumMod val="75000"/>
                    <a:lumOff val="25000"/>
                  </a:schemeClr>
                </a:solidFill>
                <a:effectLst/>
              </a:rPr>
              <a:t> </a:t>
            </a:r>
            <a:r>
              <a:rPr lang="en-US" sz="2400" spc="-10" dirty="0">
                <a:solidFill>
                  <a:schemeClr val="tx1">
                    <a:lumMod val="75000"/>
                    <a:lumOff val="25000"/>
                  </a:schemeClr>
                </a:solidFill>
                <a:effectLst/>
              </a:rPr>
              <a:t>aspects</a:t>
            </a:r>
            <a:r>
              <a:rPr lang="en-US" sz="2400" spc="-35" dirty="0">
                <a:solidFill>
                  <a:schemeClr val="tx1">
                    <a:lumMod val="75000"/>
                    <a:lumOff val="25000"/>
                  </a:schemeClr>
                </a:solidFill>
                <a:effectLst/>
              </a:rPr>
              <a:t> </a:t>
            </a:r>
            <a:r>
              <a:rPr lang="en-US" sz="2400" spc="-10" dirty="0">
                <a:solidFill>
                  <a:schemeClr val="tx1">
                    <a:lumMod val="75000"/>
                    <a:lumOff val="25000"/>
                  </a:schemeClr>
                </a:solidFill>
                <a:effectLst/>
              </a:rPr>
              <a:t>of</a:t>
            </a:r>
            <a:r>
              <a:rPr lang="en-US" sz="2400" spc="-30" dirty="0">
                <a:solidFill>
                  <a:schemeClr val="tx1">
                    <a:lumMod val="75000"/>
                    <a:lumOff val="25000"/>
                  </a:schemeClr>
                </a:solidFill>
                <a:effectLst/>
              </a:rPr>
              <a:t> </a:t>
            </a:r>
            <a:r>
              <a:rPr lang="en-US" sz="2400" spc="-10" dirty="0">
                <a:solidFill>
                  <a:schemeClr val="tx1">
                    <a:lumMod val="75000"/>
                    <a:lumOff val="25000"/>
                  </a:schemeClr>
                </a:solidFill>
                <a:effectLst/>
              </a:rPr>
              <a:t>life.</a:t>
            </a:r>
            <a:r>
              <a:rPr lang="en-US" sz="2400" spc="-65" dirty="0">
                <a:solidFill>
                  <a:schemeClr val="tx1">
                    <a:lumMod val="75000"/>
                    <a:lumOff val="25000"/>
                  </a:schemeClr>
                </a:solidFill>
                <a:effectLst/>
              </a:rPr>
              <a:t> </a:t>
            </a:r>
            <a:r>
              <a:rPr lang="en-US" sz="2400" spc="-10" dirty="0">
                <a:solidFill>
                  <a:schemeClr val="tx1">
                    <a:lumMod val="75000"/>
                    <a:lumOff val="25000"/>
                  </a:schemeClr>
                </a:solidFill>
                <a:effectLst/>
              </a:rPr>
              <a:t>As</a:t>
            </a:r>
            <a:r>
              <a:rPr lang="en-US" sz="2400" spc="-30" dirty="0">
                <a:solidFill>
                  <a:schemeClr val="tx1">
                    <a:lumMod val="75000"/>
                    <a:lumOff val="25000"/>
                  </a:schemeClr>
                </a:solidFill>
                <a:effectLst/>
              </a:rPr>
              <a:t> </a:t>
            </a:r>
            <a:r>
              <a:rPr lang="en-US" sz="2400" spc="-10" dirty="0">
                <a:solidFill>
                  <a:schemeClr val="tx1">
                    <a:lumMod val="75000"/>
                    <a:lumOff val="25000"/>
                  </a:schemeClr>
                </a:solidFill>
                <a:effectLst/>
              </a:rPr>
              <a:t>a </a:t>
            </a:r>
            <a:r>
              <a:rPr lang="en-US" sz="2400" dirty="0">
                <a:solidFill>
                  <a:schemeClr val="tx1">
                    <a:lumMod val="75000"/>
                    <a:lumOff val="25000"/>
                  </a:schemeClr>
                </a:solidFill>
                <a:effectLst/>
              </a:rPr>
              <a:t>social setting, the school enables various interpersonal relationships such as students to teachers, teachers to teachers, students to students and so on. In the school system, academic skills</a:t>
            </a:r>
            <a:r>
              <a:rPr lang="en-US" sz="2400" spc="-10" dirty="0">
                <a:solidFill>
                  <a:schemeClr val="tx1">
                    <a:lumMod val="75000"/>
                    <a:lumOff val="25000"/>
                  </a:schemeClr>
                </a:solidFill>
                <a:effectLst/>
              </a:rPr>
              <a:t> </a:t>
            </a:r>
            <a:r>
              <a:rPr lang="en-US" sz="2400" dirty="0">
                <a:solidFill>
                  <a:schemeClr val="tx1">
                    <a:lumMod val="75000"/>
                    <a:lumOff val="25000"/>
                  </a:schemeClr>
                </a:solidFill>
                <a:effectLst/>
              </a:rPr>
              <a:t>are</a:t>
            </a:r>
            <a:r>
              <a:rPr lang="en-US" sz="2400" spc="-10" dirty="0">
                <a:solidFill>
                  <a:schemeClr val="tx1">
                    <a:lumMod val="75000"/>
                    <a:lumOff val="25000"/>
                  </a:schemeClr>
                </a:solidFill>
                <a:effectLst/>
              </a:rPr>
              <a:t> </a:t>
            </a:r>
            <a:r>
              <a:rPr lang="en-US" sz="2400" dirty="0">
                <a:solidFill>
                  <a:schemeClr val="tx1">
                    <a:lumMod val="75000"/>
                    <a:lumOff val="25000"/>
                  </a:schemeClr>
                </a:solidFill>
                <a:effectLst/>
              </a:rPr>
              <a:t>acquired</a:t>
            </a:r>
            <a:r>
              <a:rPr lang="en-US" sz="2400" spc="-10" dirty="0">
                <a:solidFill>
                  <a:schemeClr val="tx1">
                    <a:lumMod val="75000"/>
                    <a:lumOff val="25000"/>
                  </a:schemeClr>
                </a:solidFill>
                <a:effectLst/>
              </a:rPr>
              <a:t> </a:t>
            </a:r>
            <a:r>
              <a:rPr lang="en-US" sz="2400" dirty="0">
                <a:solidFill>
                  <a:schemeClr val="tx1">
                    <a:lumMod val="75000"/>
                    <a:lumOff val="25000"/>
                  </a:schemeClr>
                </a:solidFill>
                <a:effectLst/>
              </a:rPr>
              <a:t>as</a:t>
            </a:r>
            <a:r>
              <a:rPr lang="en-US" sz="2400" spc="-10" dirty="0">
                <a:solidFill>
                  <a:schemeClr val="tx1">
                    <a:lumMod val="75000"/>
                    <a:lumOff val="25000"/>
                  </a:schemeClr>
                </a:solidFill>
                <a:effectLst/>
              </a:rPr>
              <a:t> </a:t>
            </a:r>
            <a:r>
              <a:rPr lang="en-US" sz="2400" dirty="0">
                <a:solidFill>
                  <a:schemeClr val="tx1">
                    <a:lumMod val="75000"/>
                    <a:lumOff val="25000"/>
                  </a:schemeClr>
                </a:solidFill>
                <a:effectLst/>
              </a:rPr>
              <a:t>well</a:t>
            </a:r>
            <a:r>
              <a:rPr lang="en-US" sz="2400" spc="-10" dirty="0">
                <a:solidFill>
                  <a:schemeClr val="tx1">
                    <a:lumMod val="75000"/>
                    <a:lumOff val="25000"/>
                  </a:schemeClr>
                </a:solidFill>
                <a:effectLst/>
              </a:rPr>
              <a:t> </a:t>
            </a:r>
            <a:r>
              <a:rPr lang="en-US" sz="2400" dirty="0">
                <a:solidFill>
                  <a:schemeClr val="tx1">
                    <a:lumMod val="75000"/>
                    <a:lumOff val="25000"/>
                  </a:schemeClr>
                </a:solidFill>
                <a:effectLst/>
              </a:rPr>
              <a:t>as</a:t>
            </a:r>
            <a:r>
              <a:rPr lang="en-US" sz="2400" spc="-10" dirty="0">
                <a:solidFill>
                  <a:schemeClr val="tx1">
                    <a:lumMod val="75000"/>
                    <a:lumOff val="25000"/>
                  </a:schemeClr>
                </a:solidFill>
                <a:effectLst/>
              </a:rPr>
              <a:t> </a:t>
            </a:r>
            <a:r>
              <a:rPr lang="en-US" sz="2400" dirty="0">
                <a:solidFill>
                  <a:schemeClr val="tx1">
                    <a:lumMod val="75000"/>
                    <a:lumOff val="25000"/>
                  </a:schemeClr>
                </a:solidFill>
                <a:effectLst/>
              </a:rPr>
              <a:t>social</a:t>
            </a:r>
            <a:r>
              <a:rPr lang="en-US" sz="2400" spc="-10" dirty="0">
                <a:solidFill>
                  <a:schemeClr val="tx1">
                    <a:lumMod val="75000"/>
                    <a:lumOff val="25000"/>
                  </a:schemeClr>
                </a:solidFill>
                <a:effectLst/>
              </a:rPr>
              <a:t> </a:t>
            </a:r>
            <a:r>
              <a:rPr lang="en-US" sz="2400" dirty="0">
                <a:solidFill>
                  <a:schemeClr val="tx1">
                    <a:lumMod val="75000"/>
                    <a:lumOff val="25000"/>
                  </a:schemeClr>
                </a:solidFill>
                <a:effectLst/>
              </a:rPr>
              <a:t>skills.</a:t>
            </a:r>
            <a:r>
              <a:rPr lang="en-US" sz="2400" spc="-10" dirty="0">
                <a:solidFill>
                  <a:schemeClr val="tx1">
                    <a:lumMod val="75000"/>
                    <a:lumOff val="25000"/>
                  </a:schemeClr>
                </a:solidFill>
                <a:effectLst/>
              </a:rPr>
              <a:t> </a:t>
            </a:r>
            <a:r>
              <a:rPr lang="en-US" sz="2400" dirty="0">
                <a:solidFill>
                  <a:schemeClr val="tx1">
                    <a:lumMod val="75000"/>
                    <a:lumOff val="25000"/>
                  </a:schemeClr>
                </a:solidFill>
              </a:rPr>
              <a:t>One factor that school systems often fail to consider is the impact of friendship on academic performance in school. Based on this a study was conducted on the impact of friendship skills on academic performance of students with intellectual disability in Ilorin metropolis, </a:t>
            </a:r>
            <a:r>
              <a:rPr lang="en-US" sz="2400" dirty="0" err="1">
                <a:solidFill>
                  <a:schemeClr val="tx1">
                    <a:lumMod val="75000"/>
                    <a:lumOff val="25000"/>
                  </a:schemeClr>
                </a:solidFill>
              </a:rPr>
              <a:t>Kwara</a:t>
            </a:r>
            <a:r>
              <a:rPr lang="en-US" sz="2400" dirty="0">
                <a:solidFill>
                  <a:schemeClr val="tx1">
                    <a:lumMod val="75000"/>
                    <a:lumOff val="25000"/>
                  </a:schemeClr>
                </a:solidFill>
              </a:rPr>
              <a:t> State (Dada, 2019). Findings revealed that the level of friendship skills among students with intellectual disability was high. This means that friendship skills had an impact on academic performance of students with intellectual disability in Ilorin metropolis. It was also discovered that friendship skills deficits affect male and female students with intellectual disability the same way. It was recommended that special needs schools should incorporate friendship skills training into routine teaching of students with intellectual disability to maintain and improve on their current level of friendship skills for improved academic performance (Dada, 2019)</a:t>
            </a:r>
          </a:p>
        </p:txBody>
      </p:sp>
      <p:pic>
        <p:nvPicPr>
          <p:cNvPr id="5" name="Picture 4" descr="A person wearing a hat&#10;&#10;Description automatically generated">
            <a:extLst>
              <a:ext uri="{FF2B5EF4-FFF2-40B4-BE49-F238E27FC236}">
                <a16:creationId xmlns:a16="http://schemas.microsoft.com/office/drawing/2014/main" id="{CB2D0C8A-9EFA-031E-DD70-BA9D7727435D}"/>
              </a:ext>
            </a:extLst>
          </p:cNvPr>
          <p:cNvPicPr>
            <a:picLocks noChangeAspect="1"/>
          </p:cNvPicPr>
          <p:nvPr/>
        </p:nvPicPr>
        <p:blipFill>
          <a:blip r:embed="rId2"/>
          <a:stretch>
            <a:fillRect/>
          </a:stretch>
        </p:blipFill>
        <p:spPr>
          <a:xfrm>
            <a:off x="9980612" y="210394"/>
            <a:ext cx="2071331" cy="2222467"/>
          </a:xfrm>
          <a:prstGeom prst="rect">
            <a:avLst/>
          </a:prstGeom>
          <a:noFill/>
          <a:ln w="190496" cap="rnd">
            <a:solidFill>
              <a:srgbClr val="F8DAE8"/>
            </a:solidFill>
            <a:prstDash val="solid"/>
          </a:ln>
          <a:effectLst>
            <a:outerShdw dir="16200000" algn="tl">
              <a:srgbClr val="000000"/>
            </a:outerShdw>
          </a:effectLst>
        </p:spPr>
      </p:pic>
    </p:spTree>
    <p:extLst>
      <p:ext uri="{BB962C8B-B14F-4D97-AF65-F5344CB8AC3E}">
        <p14:creationId xmlns:p14="http://schemas.microsoft.com/office/powerpoint/2010/main" val="100886846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FFDFBE8E-F616-D640-5F7E-7EB863E2A02C}"/>
              </a:ext>
            </a:extLst>
          </p:cNvPr>
          <p:cNvSpPr/>
          <p:nvPr/>
        </p:nvSpPr>
        <p:spPr>
          <a:xfrm>
            <a:off x="1864454" y="353960"/>
            <a:ext cx="6275693" cy="833536"/>
          </a:xfrm>
          <a:prstGeom prst="rect">
            <a:avLst/>
          </a:prstGeom>
          <a:ln w="57150">
            <a:solidFill>
              <a:schemeClr val="accent6">
                <a:lumMod val="60000"/>
                <a:lumOff val="40000"/>
              </a:schemeClr>
            </a:solid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dirty="0"/>
              <a:t>Determinants of Child Abuse among Persons with Disabilities (Dada, 2016).</a:t>
            </a:r>
          </a:p>
        </p:txBody>
      </p:sp>
      <p:sp>
        <p:nvSpPr>
          <p:cNvPr id="7" name="Rectangle 9">
            <a:extLst>
              <a:ext uri="{FF2B5EF4-FFF2-40B4-BE49-F238E27FC236}">
                <a16:creationId xmlns:a16="http://schemas.microsoft.com/office/drawing/2014/main" id="{D53F282E-B9D5-BB5E-945F-7BF1D6480B68}"/>
              </a:ext>
            </a:extLst>
          </p:cNvPr>
          <p:cNvSpPr>
            <a:spLocks noChangeArrowheads="1"/>
          </p:cNvSpPr>
          <p:nvPr/>
        </p:nvSpPr>
        <p:spPr bwMode="auto">
          <a:xfrm>
            <a:off x="4268099" y="5990197"/>
            <a:ext cx="4762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Rectangle 8">
            <a:extLst>
              <a:ext uri="{FF2B5EF4-FFF2-40B4-BE49-F238E27FC236}">
                <a16:creationId xmlns:a16="http://schemas.microsoft.com/office/drawing/2014/main" id="{6BB25C57-33E8-8617-9C75-2736DF7CFD28}"/>
              </a:ext>
            </a:extLst>
          </p:cNvPr>
          <p:cNvSpPr>
            <a:spLocks noChangeArrowheads="1"/>
          </p:cNvSpPr>
          <p:nvPr/>
        </p:nvSpPr>
        <p:spPr bwMode="auto">
          <a:xfrm>
            <a:off x="4268099" y="5990197"/>
            <a:ext cx="4762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Rectangle 7">
            <a:extLst>
              <a:ext uri="{FF2B5EF4-FFF2-40B4-BE49-F238E27FC236}">
                <a16:creationId xmlns:a16="http://schemas.microsoft.com/office/drawing/2014/main" id="{3C2512C5-ABD9-3421-C0B4-32407F90BF82}"/>
              </a:ext>
            </a:extLst>
          </p:cNvPr>
          <p:cNvSpPr>
            <a:spLocks noChangeArrowheads="1"/>
          </p:cNvSpPr>
          <p:nvPr/>
        </p:nvSpPr>
        <p:spPr bwMode="auto">
          <a:xfrm>
            <a:off x="4268099" y="5990197"/>
            <a:ext cx="4762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Rectangle 6">
            <a:extLst>
              <a:ext uri="{FF2B5EF4-FFF2-40B4-BE49-F238E27FC236}">
                <a16:creationId xmlns:a16="http://schemas.microsoft.com/office/drawing/2014/main" id="{C864ECF3-9BCB-C148-5795-0E217341EBC7}"/>
              </a:ext>
            </a:extLst>
          </p:cNvPr>
          <p:cNvSpPr>
            <a:spLocks noChangeArrowheads="1"/>
          </p:cNvSpPr>
          <p:nvPr/>
        </p:nvSpPr>
        <p:spPr bwMode="auto">
          <a:xfrm>
            <a:off x="4268099" y="5990197"/>
            <a:ext cx="4762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Rectangle 5">
            <a:extLst>
              <a:ext uri="{FF2B5EF4-FFF2-40B4-BE49-F238E27FC236}">
                <a16:creationId xmlns:a16="http://schemas.microsoft.com/office/drawing/2014/main" id="{725CDB40-F68F-7DC1-40AE-2AFA16744E55}"/>
              </a:ext>
            </a:extLst>
          </p:cNvPr>
          <p:cNvSpPr>
            <a:spLocks noChangeArrowheads="1"/>
          </p:cNvSpPr>
          <p:nvPr/>
        </p:nvSpPr>
        <p:spPr bwMode="auto">
          <a:xfrm>
            <a:off x="4268099" y="5990197"/>
            <a:ext cx="4762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Rectangle 10">
            <a:extLst>
              <a:ext uri="{FF2B5EF4-FFF2-40B4-BE49-F238E27FC236}">
                <a16:creationId xmlns:a16="http://schemas.microsoft.com/office/drawing/2014/main" id="{8BFD2CC2-8010-7A66-B978-38BD1E885B6B}"/>
              </a:ext>
            </a:extLst>
          </p:cNvPr>
          <p:cNvSpPr>
            <a:spLocks noChangeArrowheads="1"/>
          </p:cNvSpPr>
          <p:nvPr/>
        </p:nvSpPr>
        <p:spPr bwMode="auto">
          <a:xfrm>
            <a:off x="109396" y="712460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5362" name="Picture 2" descr="Child maltreatment: Nursing - Osmosis Video Library">
            <a:extLst>
              <a:ext uri="{FF2B5EF4-FFF2-40B4-BE49-F238E27FC236}">
                <a16:creationId xmlns:a16="http://schemas.microsoft.com/office/drawing/2014/main" id="{1518D0A1-2F61-0F15-EF70-63BA20C51A0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8514" y="3597314"/>
            <a:ext cx="5283511" cy="3106614"/>
          </a:xfrm>
          <a:prstGeom prst="rect">
            <a:avLst/>
          </a:prstGeom>
          <a:noFill/>
          <a:extLst>
            <a:ext uri="{909E8E84-426E-40DD-AFC4-6F175D3DCCD1}">
              <a14:hiddenFill xmlns:a14="http://schemas.microsoft.com/office/drawing/2010/main">
                <a:solidFill>
                  <a:srgbClr val="FFFFFF"/>
                </a:solidFill>
              </a14:hiddenFill>
            </a:ext>
          </a:extLst>
        </p:spPr>
      </p:pic>
      <p:pic>
        <p:nvPicPr>
          <p:cNvPr id="15364" name="Picture 4" descr="Child Abuse | Signs, symptoms, indicators, neglect &amp; types of abuse">
            <a:extLst>
              <a:ext uri="{FF2B5EF4-FFF2-40B4-BE49-F238E27FC236}">
                <a16:creationId xmlns:a16="http://schemas.microsoft.com/office/drawing/2014/main" id="{66AA8CC4-C419-A89E-1DE1-C6698B451D1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39784" y="1371601"/>
            <a:ext cx="5082502" cy="27997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680645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20000"/>
              </a:schemeClr>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grpSp>
        <p:nvGrpSpPr>
          <p:cNvPr id="93" name="Group 92">
            <a:extLst>
              <a:ext uri="{FF2B5EF4-FFF2-40B4-BE49-F238E27FC236}">
                <a16:creationId xmlns:a16="http://schemas.microsoft.com/office/drawing/2014/main" id="{F27737A0-D7E0-4415-8E90-FD4F69E76C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 y="228600"/>
            <a:ext cx="2851523" cy="6638625"/>
            <a:chOff x="2487613" y="285750"/>
            <a:chExt cx="2428875" cy="5654676"/>
          </a:xfrm>
        </p:grpSpPr>
        <p:sp>
          <p:nvSpPr>
            <p:cNvPr id="107" name="Freeform 11">
              <a:extLst>
                <a:ext uri="{FF2B5EF4-FFF2-40B4-BE49-F238E27FC236}">
                  <a16:creationId xmlns:a16="http://schemas.microsoft.com/office/drawing/2014/main" id="{506CE375-B39D-4C51-A858-F4A38331108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txBody>
            <a:bodyPr/>
            <a:lstStyle/>
            <a:p>
              <a:endParaRPr lang="en-GB"/>
            </a:p>
          </p:txBody>
        </p:sp>
        <p:sp>
          <p:nvSpPr>
            <p:cNvPr id="109" name="Freeform 12">
              <a:extLst>
                <a:ext uri="{FF2B5EF4-FFF2-40B4-BE49-F238E27FC236}">
                  <a16:creationId xmlns:a16="http://schemas.microsoft.com/office/drawing/2014/main" id="{64EA8B46-395C-41F6-BE09-548B108098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txBody>
            <a:bodyPr/>
            <a:lstStyle/>
            <a:p>
              <a:endParaRPr lang="en-GB"/>
            </a:p>
          </p:txBody>
        </p:sp>
        <p:sp>
          <p:nvSpPr>
            <p:cNvPr id="111" name="Freeform 13">
              <a:extLst>
                <a:ext uri="{FF2B5EF4-FFF2-40B4-BE49-F238E27FC236}">
                  <a16:creationId xmlns:a16="http://schemas.microsoft.com/office/drawing/2014/main" id="{BC7EDC6D-8B00-48D9-B8FD-9B5285FBCE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txBody>
            <a:bodyPr/>
            <a:lstStyle/>
            <a:p>
              <a:endParaRPr lang="en-GB"/>
            </a:p>
          </p:txBody>
        </p:sp>
        <p:sp>
          <p:nvSpPr>
            <p:cNvPr id="112" name="Freeform 14">
              <a:extLst>
                <a:ext uri="{FF2B5EF4-FFF2-40B4-BE49-F238E27FC236}">
                  <a16:creationId xmlns:a16="http://schemas.microsoft.com/office/drawing/2014/main" id="{DE4BD3C3-5C1B-4305-BFA1-9054820BDDA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txBody>
            <a:bodyPr/>
            <a:lstStyle/>
            <a:p>
              <a:endParaRPr lang="en-GB"/>
            </a:p>
          </p:txBody>
        </p:sp>
        <p:sp>
          <p:nvSpPr>
            <p:cNvPr id="113" name="Freeform 15">
              <a:extLst>
                <a:ext uri="{FF2B5EF4-FFF2-40B4-BE49-F238E27FC236}">
                  <a16:creationId xmlns:a16="http://schemas.microsoft.com/office/drawing/2014/main" id="{4635ED79-E821-4CFD-9F97-D6137E5DCA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txBody>
            <a:bodyPr/>
            <a:lstStyle/>
            <a:p>
              <a:endParaRPr lang="en-GB"/>
            </a:p>
          </p:txBody>
        </p:sp>
        <p:sp>
          <p:nvSpPr>
            <p:cNvPr id="114" name="Freeform 16">
              <a:extLst>
                <a:ext uri="{FF2B5EF4-FFF2-40B4-BE49-F238E27FC236}">
                  <a16:creationId xmlns:a16="http://schemas.microsoft.com/office/drawing/2014/main" id="{92FD5F9A-0D1B-4304-AC95-EA6A4E70E45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txBody>
            <a:bodyPr/>
            <a:lstStyle/>
            <a:p>
              <a:endParaRPr lang="en-GB"/>
            </a:p>
          </p:txBody>
        </p:sp>
        <p:sp>
          <p:nvSpPr>
            <p:cNvPr id="115" name="Freeform 17">
              <a:extLst>
                <a:ext uri="{FF2B5EF4-FFF2-40B4-BE49-F238E27FC236}">
                  <a16:creationId xmlns:a16="http://schemas.microsoft.com/office/drawing/2014/main" id="{E9BB96F9-6F99-413C-909E-6FCF017C13F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txBody>
            <a:bodyPr/>
            <a:lstStyle/>
            <a:p>
              <a:endParaRPr lang="en-GB"/>
            </a:p>
          </p:txBody>
        </p:sp>
        <p:sp>
          <p:nvSpPr>
            <p:cNvPr id="116" name="Freeform 18">
              <a:extLst>
                <a:ext uri="{FF2B5EF4-FFF2-40B4-BE49-F238E27FC236}">
                  <a16:creationId xmlns:a16="http://schemas.microsoft.com/office/drawing/2014/main" id="{1CCAEE3F-DFD6-4F56-91DF-94C715261B5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txBody>
            <a:bodyPr/>
            <a:lstStyle/>
            <a:p>
              <a:endParaRPr lang="en-GB"/>
            </a:p>
          </p:txBody>
        </p:sp>
        <p:sp>
          <p:nvSpPr>
            <p:cNvPr id="117" name="Freeform 19">
              <a:extLst>
                <a:ext uri="{FF2B5EF4-FFF2-40B4-BE49-F238E27FC236}">
                  <a16:creationId xmlns:a16="http://schemas.microsoft.com/office/drawing/2014/main" id="{A9965128-6557-433B-B75B-BDF30731111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txBody>
            <a:bodyPr/>
            <a:lstStyle/>
            <a:p>
              <a:endParaRPr lang="en-GB"/>
            </a:p>
          </p:txBody>
        </p:sp>
        <p:sp>
          <p:nvSpPr>
            <p:cNvPr id="118" name="Freeform 20">
              <a:extLst>
                <a:ext uri="{FF2B5EF4-FFF2-40B4-BE49-F238E27FC236}">
                  <a16:creationId xmlns:a16="http://schemas.microsoft.com/office/drawing/2014/main" id="{6ACA7D22-11B5-4768-B195-51BF6E7C16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txBody>
            <a:bodyPr/>
            <a:lstStyle/>
            <a:p>
              <a:endParaRPr lang="en-GB"/>
            </a:p>
          </p:txBody>
        </p:sp>
        <p:sp>
          <p:nvSpPr>
            <p:cNvPr id="119" name="Freeform 21">
              <a:extLst>
                <a:ext uri="{FF2B5EF4-FFF2-40B4-BE49-F238E27FC236}">
                  <a16:creationId xmlns:a16="http://schemas.microsoft.com/office/drawing/2014/main" id="{A10AD997-8BE7-4F95-8B7C-4E59DA1AC56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txBody>
            <a:bodyPr/>
            <a:lstStyle/>
            <a:p>
              <a:endParaRPr lang="en-GB"/>
            </a:p>
          </p:txBody>
        </p:sp>
        <p:sp>
          <p:nvSpPr>
            <p:cNvPr id="120" name="Freeform 22">
              <a:extLst>
                <a:ext uri="{FF2B5EF4-FFF2-40B4-BE49-F238E27FC236}">
                  <a16:creationId xmlns:a16="http://schemas.microsoft.com/office/drawing/2014/main" id="{DE270B5A-1647-4C9C-BA5F-6BC559F869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txBody>
            <a:bodyPr/>
            <a:lstStyle/>
            <a:p>
              <a:endParaRPr lang="en-GB"/>
            </a:p>
          </p:txBody>
        </p:sp>
      </p:grpSp>
      <p:grpSp>
        <p:nvGrpSpPr>
          <p:cNvPr id="121" name="Group 120">
            <a:extLst>
              <a:ext uri="{FF2B5EF4-FFF2-40B4-BE49-F238E27FC236}">
                <a16:creationId xmlns:a16="http://schemas.microsoft.com/office/drawing/2014/main" id="{57D8AB18-1DD7-4D60-B9FA-190B47BB267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224" y="157"/>
            <a:ext cx="2356675" cy="6853096"/>
            <a:chOff x="6627813" y="195610"/>
            <a:chExt cx="1952625" cy="5678141"/>
          </a:xfrm>
        </p:grpSpPr>
        <p:sp>
          <p:nvSpPr>
            <p:cNvPr id="122" name="Freeform 27">
              <a:extLst>
                <a:ext uri="{FF2B5EF4-FFF2-40B4-BE49-F238E27FC236}">
                  <a16:creationId xmlns:a16="http://schemas.microsoft.com/office/drawing/2014/main" id="{AE3C8994-22F6-4B7D-B50B-80ECD1E2AF9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txBody>
            <a:bodyPr/>
            <a:lstStyle/>
            <a:p>
              <a:endParaRPr lang="en-GB"/>
            </a:p>
          </p:txBody>
        </p:sp>
        <p:sp>
          <p:nvSpPr>
            <p:cNvPr id="123" name="Freeform 28">
              <a:extLst>
                <a:ext uri="{FF2B5EF4-FFF2-40B4-BE49-F238E27FC236}">
                  <a16:creationId xmlns:a16="http://schemas.microsoft.com/office/drawing/2014/main" id="{DDCDE2FF-5BFC-4807-AB1E-D6928F8F46C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txBody>
            <a:bodyPr/>
            <a:lstStyle/>
            <a:p>
              <a:endParaRPr lang="en-GB"/>
            </a:p>
          </p:txBody>
        </p:sp>
        <p:sp>
          <p:nvSpPr>
            <p:cNvPr id="124" name="Freeform 29">
              <a:extLst>
                <a:ext uri="{FF2B5EF4-FFF2-40B4-BE49-F238E27FC236}">
                  <a16:creationId xmlns:a16="http://schemas.microsoft.com/office/drawing/2014/main" id="{63EF93F1-6EAF-4409-A623-76533740E1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txBody>
            <a:bodyPr/>
            <a:lstStyle/>
            <a:p>
              <a:endParaRPr lang="en-GB"/>
            </a:p>
          </p:txBody>
        </p:sp>
        <p:sp>
          <p:nvSpPr>
            <p:cNvPr id="125" name="Freeform 30">
              <a:extLst>
                <a:ext uri="{FF2B5EF4-FFF2-40B4-BE49-F238E27FC236}">
                  <a16:creationId xmlns:a16="http://schemas.microsoft.com/office/drawing/2014/main" id="{ED3B5256-3F5C-4FDE-8A9A-5A124E92BA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txBody>
            <a:bodyPr/>
            <a:lstStyle/>
            <a:p>
              <a:endParaRPr lang="en-GB"/>
            </a:p>
          </p:txBody>
        </p:sp>
        <p:sp>
          <p:nvSpPr>
            <p:cNvPr id="126" name="Freeform 31">
              <a:extLst>
                <a:ext uri="{FF2B5EF4-FFF2-40B4-BE49-F238E27FC236}">
                  <a16:creationId xmlns:a16="http://schemas.microsoft.com/office/drawing/2014/main" id="{ED5D4282-BFB9-4BFC-A20D-18E1C4EEA64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txBody>
            <a:bodyPr/>
            <a:lstStyle/>
            <a:p>
              <a:endParaRPr lang="en-GB"/>
            </a:p>
          </p:txBody>
        </p:sp>
        <p:sp>
          <p:nvSpPr>
            <p:cNvPr id="127" name="Freeform 32">
              <a:extLst>
                <a:ext uri="{FF2B5EF4-FFF2-40B4-BE49-F238E27FC236}">
                  <a16:creationId xmlns:a16="http://schemas.microsoft.com/office/drawing/2014/main" id="{3E6394EB-0752-433A-BA70-AF42B45F17F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txBody>
            <a:bodyPr/>
            <a:lstStyle/>
            <a:p>
              <a:endParaRPr lang="en-GB"/>
            </a:p>
          </p:txBody>
        </p:sp>
        <p:sp>
          <p:nvSpPr>
            <p:cNvPr id="128" name="Freeform 33">
              <a:extLst>
                <a:ext uri="{FF2B5EF4-FFF2-40B4-BE49-F238E27FC236}">
                  <a16:creationId xmlns:a16="http://schemas.microsoft.com/office/drawing/2014/main" id="{DF27BE5F-DA8D-4260-9D0D-69E9CE1469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txBody>
            <a:bodyPr/>
            <a:lstStyle/>
            <a:p>
              <a:endParaRPr lang="en-GB"/>
            </a:p>
          </p:txBody>
        </p:sp>
        <p:sp>
          <p:nvSpPr>
            <p:cNvPr id="129" name="Freeform 34">
              <a:extLst>
                <a:ext uri="{FF2B5EF4-FFF2-40B4-BE49-F238E27FC236}">
                  <a16:creationId xmlns:a16="http://schemas.microsoft.com/office/drawing/2014/main" id="{9A6E5CBE-AE54-40B7-9A00-E3975FEACB1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txBody>
            <a:bodyPr/>
            <a:lstStyle/>
            <a:p>
              <a:endParaRPr lang="en-GB"/>
            </a:p>
          </p:txBody>
        </p:sp>
        <p:sp>
          <p:nvSpPr>
            <p:cNvPr id="130" name="Freeform 35">
              <a:extLst>
                <a:ext uri="{FF2B5EF4-FFF2-40B4-BE49-F238E27FC236}">
                  <a16:creationId xmlns:a16="http://schemas.microsoft.com/office/drawing/2014/main" id="{6C307890-5461-4D51-ADA6-A3DA6D35B85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txBody>
            <a:bodyPr/>
            <a:lstStyle/>
            <a:p>
              <a:endParaRPr lang="en-GB"/>
            </a:p>
          </p:txBody>
        </p:sp>
        <p:sp>
          <p:nvSpPr>
            <p:cNvPr id="131" name="Freeform 36">
              <a:extLst>
                <a:ext uri="{FF2B5EF4-FFF2-40B4-BE49-F238E27FC236}">
                  <a16:creationId xmlns:a16="http://schemas.microsoft.com/office/drawing/2014/main" id="{3F9B7E4B-6412-4B97-AD48-30B1F61F3BE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txBody>
            <a:bodyPr/>
            <a:lstStyle/>
            <a:p>
              <a:endParaRPr lang="en-GB"/>
            </a:p>
          </p:txBody>
        </p:sp>
        <p:sp>
          <p:nvSpPr>
            <p:cNvPr id="132" name="Freeform 37">
              <a:extLst>
                <a:ext uri="{FF2B5EF4-FFF2-40B4-BE49-F238E27FC236}">
                  <a16:creationId xmlns:a16="http://schemas.microsoft.com/office/drawing/2014/main" id="{D345D359-869B-4305-B7D7-0B5C4FDEC1C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txBody>
            <a:bodyPr/>
            <a:lstStyle/>
            <a:p>
              <a:endParaRPr lang="en-GB"/>
            </a:p>
          </p:txBody>
        </p:sp>
        <p:sp>
          <p:nvSpPr>
            <p:cNvPr id="133" name="Freeform 38">
              <a:extLst>
                <a:ext uri="{FF2B5EF4-FFF2-40B4-BE49-F238E27FC236}">
                  <a16:creationId xmlns:a16="http://schemas.microsoft.com/office/drawing/2014/main" id="{2F688B27-AEB8-45BD-9597-78A97EE0DD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txBody>
            <a:bodyPr/>
            <a:lstStyle/>
            <a:p>
              <a:endParaRPr lang="en-GB"/>
            </a:p>
          </p:txBody>
        </p:sp>
      </p:grpSp>
      <p:sp>
        <p:nvSpPr>
          <p:cNvPr id="134" name="Rectangle 133">
            <a:extLst>
              <a:ext uri="{FF2B5EF4-FFF2-40B4-BE49-F238E27FC236}">
                <a16:creationId xmlns:a16="http://schemas.microsoft.com/office/drawing/2014/main" id="{4EB21FA6-8B6A-4699-8408-91E699800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135" name="Freeform 11">
            <a:extLst>
              <a:ext uri="{FF2B5EF4-FFF2-40B4-BE49-F238E27FC236}">
                <a16:creationId xmlns:a16="http://schemas.microsoft.com/office/drawing/2014/main" id="{664D6319-AE80-458F-A2C6-1F0351266C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lstStyle/>
          <a:p>
            <a:endParaRPr lang="en-GB"/>
          </a:p>
        </p:txBody>
      </p:sp>
      <p:sp useBgFill="1">
        <p:nvSpPr>
          <p:cNvPr id="136" name="Rectangle 135">
            <a:extLst>
              <a:ext uri="{FF2B5EF4-FFF2-40B4-BE49-F238E27FC236}">
                <a16:creationId xmlns:a16="http://schemas.microsoft.com/office/drawing/2014/main" id="{04341DEF-81B7-4EEC-8909-6F2B6087D1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20" y="-1"/>
            <a:ext cx="1220724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nvGrpSpPr>
          <p:cNvPr id="80" name="Group 79">
            <a:extLst>
              <a:ext uri="{FF2B5EF4-FFF2-40B4-BE49-F238E27FC236}">
                <a16:creationId xmlns:a16="http://schemas.microsoft.com/office/drawing/2014/main" id="{9A5AC064-ADE7-4B0C-8245-B2F1EB5B8B3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906785" y="228600"/>
            <a:ext cx="2851523" cy="6638625"/>
            <a:chOff x="2487613" y="285750"/>
            <a:chExt cx="2428875" cy="5654676"/>
          </a:xfrm>
        </p:grpSpPr>
        <p:sp>
          <p:nvSpPr>
            <p:cNvPr id="81" name="Freeform 11">
              <a:extLst>
                <a:ext uri="{FF2B5EF4-FFF2-40B4-BE49-F238E27FC236}">
                  <a16:creationId xmlns:a16="http://schemas.microsoft.com/office/drawing/2014/main" id="{E37B7EBB-C9FD-4E5D-BD7F-BB6092F9A5A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txBody>
            <a:bodyPr/>
            <a:lstStyle/>
            <a:p>
              <a:endParaRPr lang="en-GB"/>
            </a:p>
          </p:txBody>
        </p:sp>
        <p:sp>
          <p:nvSpPr>
            <p:cNvPr id="82" name="Freeform 12">
              <a:extLst>
                <a:ext uri="{FF2B5EF4-FFF2-40B4-BE49-F238E27FC236}">
                  <a16:creationId xmlns:a16="http://schemas.microsoft.com/office/drawing/2014/main" id="{C8B2AE09-B233-4FDA-B631-5206203CA5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txBody>
            <a:bodyPr/>
            <a:lstStyle/>
            <a:p>
              <a:endParaRPr lang="en-GB"/>
            </a:p>
          </p:txBody>
        </p:sp>
        <p:sp>
          <p:nvSpPr>
            <p:cNvPr id="83" name="Freeform 13">
              <a:extLst>
                <a:ext uri="{FF2B5EF4-FFF2-40B4-BE49-F238E27FC236}">
                  <a16:creationId xmlns:a16="http://schemas.microsoft.com/office/drawing/2014/main" id="{88F32931-9845-458F-B8F8-8E78CCEE755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txBody>
            <a:bodyPr/>
            <a:lstStyle/>
            <a:p>
              <a:endParaRPr lang="en-GB"/>
            </a:p>
          </p:txBody>
        </p:sp>
        <p:sp>
          <p:nvSpPr>
            <p:cNvPr id="84" name="Freeform 14">
              <a:extLst>
                <a:ext uri="{FF2B5EF4-FFF2-40B4-BE49-F238E27FC236}">
                  <a16:creationId xmlns:a16="http://schemas.microsoft.com/office/drawing/2014/main" id="{148BE82D-39C4-48EF-997D-8BFA63F380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txBody>
            <a:bodyPr/>
            <a:lstStyle/>
            <a:p>
              <a:endParaRPr lang="en-GB"/>
            </a:p>
          </p:txBody>
        </p:sp>
        <p:sp>
          <p:nvSpPr>
            <p:cNvPr id="85" name="Freeform 15">
              <a:extLst>
                <a:ext uri="{FF2B5EF4-FFF2-40B4-BE49-F238E27FC236}">
                  <a16:creationId xmlns:a16="http://schemas.microsoft.com/office/drawing/2014/main" id="{852DC9DE-9D71-4A37-B4FA-E4221711017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txBody>
            <a:bodyPr/>
            <a:lstStyle/>
            <a:p>
              <a:endParaRPr lang="en-GB"/>
            </a:p>
          </p:txBody>
        </p:sp>
        <p:sp>
          <p:nvSpPr>
            <p:cNvPr id="86" name="Freeform 16">
              <a:extLst>
                <a:ext uri="{FF2B5EF4-FFF2-40B4-BE49-F238E27FC236}">
                  <a16:creationId xmlns:a16="http://schemas.microsoft.com/office/drawing/2014/main" id="{F47E097E-D860-4834-88D3-8BC8D65074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txBody>
            <a:bodyPr/>
            <a:lstStyle/>
            <a:p>
              <a:endParaRPr lang="en-GB"/>
            </a:p>
          </p:txBody>
        </p:sp>
        <p:sp>
          <p:nvSpPr>
            <p:cNvPr id="87" name="Freeform 17">
              <a:extLst>
                <a:ext uri="{FF2B5EF4-FFF2-40B4-BE49-F238E27FC236}">
                  <a16:creationId xmlns:a16="http://schemas.microsoft.com/office/drawing/2014/main" id="{16A387B9-DEF4-466D-9126-83B19CE7B7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txBody>
            <a:bodyPr/>
            <a:lstStyle/>
            <a:p>
              <a:endParaRPr lang="en-GB"/>
            </a:p>
          </p:txBody>
        </p:sp>
        <p:sp>
          <p:nvSpPr>
            <p:cNvPr id="88" name="Freeform 18">
              <a:extLst>
                <a:ext uri="{FF2B5EF4-FFF2-40B4-BE49-F238E27FC236}">
                  <a16:creationId xmlns:a16="http://schemas.microsoft.com/office/drawing/2014/main" id="{154CD8CA-8183-40A6-AEF0-5DBAB801B99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txBody>
            <a:bodyPr/>
            <a:lstStyle/>
            <a:p>
              <a:endParaRPr lang="en-GB"/>
            </a:p>
          </p:txBody>
        </p:sp>
        <p:sp>
          <p:nvSpPr>
            <p:cNvPr id="89" name="Freeform 19">
              <a:extLst>
                <a:ext uri="{FF2B5EF4-FFF2-40B4-BE49-F238E27FC236}">
                  <a16:creationId xmlns:a16="http://schemas.microsoft.com/office/drawing/2014/main" id="{5A88D6FA-1489-4872-9E82-BAE278A577C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txBody>
            <a:bodyPr/>
            <a:lstStyle/>
            <a:p>
              <a:endParaRPr lang="en-GB"/>
            </a:p>
          </p:txBody>
        </p:sp>
        <p:sp>
          <p:nvSpPr>
            <p:cNvPr id="90" name="Freeform 20">
              <a:extLst>
                <a:ext uri="{FF2B5EF4-FFF2-40B4-BE49-F238E27FC236}">
                  <a16:creationId xmlns:a16="http://schemas.microsoft.com/office/drawing/2014/main" id="{67DE90D4-F72A-4FE4-862E-C424D270D0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txBody>
            <a:bodyPr/>
            <a:lstStyle/>
            <a:p>
              <a:endParaRPr lang="en-GB"/>
            </a:p>
          </p:txBody>
        </p:sp>
        <p:sp>
          <p:nvSpPr>
            <p:cNvPr id="91" name="Freeform 21">
              <a:extLst>
                <a:ext uri="{FF2B5EF4-FFF2-40B4-BE49-F238E27FC236}">
                  <a16:creationId xmlns:a16="http://schemas.microsoft.com/office/drawing/2014/main" id="{5A3D158C-2B8A-4243-A03E-63081E2048A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txBody>
            <a:bodyPr/>
            <a:lstStyle/>
            <a:p>
              <a:endParaRPr lang="en-GB"/>
            </a:p>
          </p:txBody>
        </p:sp>
        <p:sp>
          <p:nvSpPr>
            <p:cNvPr id="92" name="Freeform 22">
              <a:extLst>
                <a:ext uri="{FF2B5EF4-FFF2-40B4-BE49-F238E27FC236}">
                  <a16:creationId xmlns:a16="http://schemas.microsoft.com/office/drawing/2014/main" id="{E3129423-824E-4B81-A87E-447D1E3A848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txBody>
            <a:bodyPr/>
            <a:lstStyle/>
            <a:p>
              <a:endParaRPr lang="en-GB"/>
            </a:p>
          </p:txBody>
        </p:sp>
      </p:grpSp>
      <p:grpSp>
        <p:nvGrpSpPr>
          <p:cNvPr id="94" name="Group 93">
            <a:extLst>
              <a:ext uri="{FF2B5EF4-FFF2-40B4-BE49-F238E27FC236}">
                <a16:creationId xmlns:a16="http://schemas.microsoft.com/office/drawing/2014/main" id="{A49E48F8-A2B8-4478-8AC8-5E209D09AB2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47733" y="-786"/>
            <a:ext cx="2356675" cy="6854040"/>
            <a:chOff x="6627813" y="194833"/>
            <a:chExt cx="1952625" cy="5678918"/>
          </a:xfrm>
        </p:grpSpPr>
        <p:sp>
          <p:nvSpPr>
            <p:cNvPr id="95" name="Freeform 27">
              <a:extLst>
                <a:ext uri="{FF2B5EF4-FFF2-40B4-BE49-F238E27FC236}">
                  <a16:creationId xmlns:a16="http://schemas.microsoft.com/office/drawing/2014/main" id="{0847DF35-E732-4994-9178-C716F67AC6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txBody>
            <a:bodyPr/>
            <a:lstStyle/>
            <a:p>
              <a:endParaRPr lang="en-GB"/>
            </a:p>
          </p:txBody>
        </p:sp>
        <p:sp>
          <p:nvSpPr>
            <p:cNvPr id="96" name="Freeform 28">
              <a:extLst>
                <a:ext uri="{FF2B5EF4-FFF2-40B4-BE49-F238E27FC236}">
                  <a16:creationId xmlns:a16="http://schemas.microsoft.com/office/drawing/2014/main" id="{4587982D-A0D3-4EE2-8CEF-37993A51E47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txBody>
            <a:bodyPr/>
            <a:lstStyle/>
            <a:p>
              <a:endParaRPr lang="en-GB"/>
            </a:p>
          </p:txBody>
        </p:sp>
        <p:sp>
          <p:nvSpPr>
            <p:cNvPr id="97" name="Freeform 29">
              <a:extLst>
                <a:ext uri="{FF2B5EF4-FFF2-40B4-BE49-F238E27FC236}">
                  <a16:creationId xmlns:a16="http://schemas.microsoft.com/office/drawing/2014/main" id="{BB673465-572A-42D0-BD59-7EC8540B58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txBody>
            <a:bodyPr/>
            <a:lstStyle/>
            <a:p>
              <a:endParaRPr lang="en-GB"/>
            </a:p>
          </p:txBody>
        </p:sp>
        <p:sp>
          <p:nvSpPr>
            <p:cNvPr id="98" name="Freeform 30">
              <a:extLst>
                <a:ext uri="{FF2B5EF4-FFF2-40B4-BE49-F238E27FC236}">
                  <a16:creationId xmlns:a16="http://schemas.microsoft.com/office/drawing/2014/main" id="{A4FC5299-7FE6-4E03-8940-7DE35873E71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txBody>
            <a:bodyPr/>
            <a:lstStyle/>
            <a:p>
              <a:endParaRPr lang="en-GB"/>
            </a:p>
          </p:txBody>
        </p:sp>
        <p:sp>
          <p:nvSpPr>
            <p:cNvPr id="99" name="Freeform 31">
              <a:extLst>
                <a:ext uri="{FF2B5EF4-FFF2-40B4-BE49-F238E27FC236}">
                  <a16:creationId xmlns:a16="http://schemas.microsoft.com/office/drawing/2014/main" id="{86E2AF04-90CB-449E-AB7A-D102359836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txBody>
            <a:bodyPr/>
            <a:lstStyle/>
            <a:p>
              <a:endParaRPr lang="en-GB"/>
            </a:p>
          </p:txBody>
        </p:sp>
        <p:sp>
          <p:nvSpPr>
            <p:cNvPr id="100" name="Freeform 32">
              <a:extLst>
                <a:ext uri="{FF2B5EF4-FFF2-40B4-BE49-F238E27FC236}">
                  <a16:creationId xmlns:a16="http://schemas.microsoft.com/office/drawing/2014/main" id="{C11C6385-7122-4AD4-AE84-D76BCB36118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txBody>
            <a:bodyPr/>
            <a:lstStyle/>
            <a:p>
              <a:endParaRPr lang="en-GB"/>
            </a:p>
          </p:txBody>
        </p:sp>
        <p:sp>
          <p:nvSpPr>
            <p:cNvPr id="101" name="Freeform 33">
              <a:extLst>
                <a:ext uri="{FF2B5EF4-FFF2-40B4-BE49-F238E27FC236}">
                  <a16:creationId xmlns:a16="http://schemas.microsoft.com/office/drawing/2014/main" id="{D487FA13-07EC-4E0F-B832-08E2BCC2FC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txBody>
            <a:bodyPr/>
            <a:lstStyle/>
            <a:p>
              <a:endParaRPr lang="en-GB"/>
            </a:p>
          </p:txBody>
        </p:sp>
        <p:sp>
          <p:nvSpPr>
            <p:cNvPr id="102" name="Freeform 34">
              <a:extLst>
                <a:ext uri="{FF2B5EF4-FFF2-40B4-BE49-F238E27FC236}">
                  <a16:creationId xmlns:a16="http://schemas.microsoft.com/office/drawing/2014/main" id="{9F4E74A1-DFE6-4E08-8F2F-B4BBEA92F8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txBody>
            <a:bodyPr/>
            <a:lstStyle/>
            <a:p>
              <a:endParaRPr lang="en-GB"/>
            </a:p>
          </p:txBody>
        </p:sp>
        <p:sp>
          <p:nvSpPr>
            <p:cNvPr id="103" name="Freeform 35">
              <a:extLst>
                <a:ext uri="{FF2B5EF4-FFF2-40B4-BE49-F238E27FC236}">
                  <a16:creationId xmlns:a16="http://schemas.microsoft.com/office/drawing/2014/main" id="{13CC4D3F-FA7A-4C14-BDC3-BC2BB704DB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txBody>
            <a:bodyPr/>
            <a:lstStyle/>
            <a:p>
              <a:endParaRPr lang="en-GB"/>
            </a:p>
          </p:txBody>
        </p:sp>
        <p:sp>
          <p:nvSpPr>
            <p:cNvPr id="104" name="Freeform 36">
              <a:extLst>
                <a:ext uri="{FF2B5EF4-FFF2-40B4-BE49-F238E27FC236}">
                  <a16:creationId xmlns:a16="http://schemas.microsoft.com/office/drawing/2014/main" id="{1B592E45-964E-4F95-9828-EFC8B12D596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txBody>
            <a:bodyPr/>
            <a:lstStyle/>
            <a:p>
              <a:endParaRPr lang="en-GB"/>
            </a:p>
          </p:txBody>
        </p:sp>
        <p:sp>
          <p:nvSpPr>
            <p:cNvPr id="105" name="Freeform 37">
              <a:extLst>
                <a:ext uri="{FF2B5EF4-FFF2-40B4-BE49-F238E27FC236}">
                  <a16:creationId xmlns:a16="http://schemas.microsoft.com/office/drawing/2014/main" id="{BCE85C42-D558-4570-A659-2A22AE3F61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txBody>
            <a:bodyPr/>
            <a:lstStyle/>
            <a:p>
              <a:endParaRPr lang="en-GB"/>
            </a:p>
          </p:txBody>
        </p:sp>
        <p:sp>
          <p:nvSpPr>
            <p:cNvPr id="106" name="Freeform 38">
              <a:extLst>
                <a:ext uri="{FF2B5EF4-FFF2-40B4-BE49-F238E27FC236}">
                  <a16:creationId xmlns:a16="http://schemas.microsoft.com/office/drawing/2014/main" id="{9EAFB9C6-4F7C-4206-9FAC-19FA844068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txBody>
            <a:bodyPr/>
            <a:lstStyle/>
            <a:p>
              <a:endParaRPr lang="en-GB"/>
            </a:p>
          </p:txBody>
        </p:sp>
      </p:grpSp>
      <p:sp>
        <p:nvSpPr>
          <p:cNvPr id="108" name="Rectangle 107">
            <a:extLst>
              <a:ext uri="{FF2B5EF4-FFF2-40B4-BE49-F238E27FC236}">
                <a16:creationId xmlns:a16="http://schemas.microsoft.com/office/drawing/2014/main" id="{911A4BE3-B040-48E2-8AC0-783C1FA59F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1632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110" name="Freeform 11">
            <a:extLst>
              <a:ext uri="{FF2B5EF4-FFF2-40B4-BE49-F238E27FC236}">
                <a16:creationId xmlns:a16="http://schemas.microsoft.com/office/drawing/2014/main" id="{2B22D258-32DB-4A09-A867-02C497F2BF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2716320"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lstStyle/>
          <a:p>
            <a:endParaRPr lang="en-GB"/>
          </a:p>
        </p:txBody>
      </p:sp>
      <p:pic>
        <p:nvPicPr>
          <p:cNvPr id="4" name="Picture 4" descr="A person wearing a hat&#10;&#10;Description automatically generated">
            <a:extLst>
              <a:ext uri="{FF2B5EF4-FFF2-40B4-BE49-F238E27FC236}">
                <a16:creationId xmlns:a16="http://schemas.microsoft.com/office/drawing/2014/main" id="{32497CB5-A341-B3EB-EC1F-52E875C7A8DF}"/>
              </a:ext>
            </a:extLst>
          </p:cNvPr>
          <p:cNvPicPr>
            <a:picLocks noChangeAspect="1"/>
          </p:cNvPicPr>
          <p:nvPr/>
        </p:nvPicPr>
        <p:blipFill rotWithShape="1">
          <a:blip r:embed="rId2"/>
          <a:srcRect l="47565" r="25956" b="-2"/>
          <a:stretch/>
        </p:blipFill>
        <p:spPr>
          <a:xfrm>
            <a:off x="20" y="1730"/>
            <a:ext cx="2720524" cy="6858000"/>
          </a:xfrm>
          <a:prstGeom prst="rect">
            <a:avLst/>
          </a:prstGeom>
          <a:noFill/>
        </p:spPr>
      </p:pic>
      <p:sp>
        <p:nvSpPr>
          <p:cNvPr id="3" name="TextBox 2">
            <a:extLst>
              <a:ext uri="{FF2B5EF4-FFF2-40B4-BE49-F238E27FC236}">
                <a16:creationId xmlns:a16="http://schemas.microsoft.com/office/drawing/2014/main" id="{DB43EB7A-F22C-E478-B38E-2C1DA7231E0B}"/>
              </a:ext>
            </a:extLst>
          </p:cNvPr>
          <p:cNvSpPr txBox="1"/>
          <p:nvPr/>
        </p:nvSpPr>
        <p:spPr>
          <a:xfrm>
            <a:off x="4539480" y="353961"/>
            <a:ext cx="7332972" cy="6175927"/>
          </a:xfrm>
          <a:prstGeom prst="rect">
            <a:avLst/>
          </a:prstGeom>
        </p:spPr>
        <p:txBody>
          <a:bodyPr vert="horz" lIns="91440" tIns="45720" rIns="91440" bIns="45720" rtlCol="0">
            <a:normAutofit fontScale="92500"/>
          </a:bodyPr>
          <a:lstStyle/>
          <a:p>
            <a:pPr marL="302895" marR="258445" algn="just" defTabSz="457200">
              <a:spcBef>
                <a:spcPts val="1000"/>
              </a:spcBef>
              <a:buClr>
                <a:schemeClr val="accent1"/>
              </a:buClr>
            </a:pPr>
            <a:r>
              <a:rPr lang="en-US" sz="2400" spc="-10" dirty="0">
                <a:solidFill>
                  <a:schemeClr val="tx1">
                    <a:lumMod val="75000"/>
                    <a:lumOff val="25000"/>
                  </a:schemeClr>
                </a:solidFill>
                <a:effectLst/>
              </a:rPr>
              <a:t>Ag.</a:t>
            </a:r>
            <a:r>
              <a:rPr lang="en-US" sz="2400" spc="-40" dirty="0">
                <a:solidFill>
                  <a:schemeClr val="tx1">
                    <a:lumMod val="75000"/>
                    <a:lumOff val="25000"/>
                  </a:schemeClr>
                </a:solidFill>
                <a:effectLst/>
              </a:rPr>
              <a:t> </a:t>
            </a:r>
            <a:r>
              <a:rPr lang="en-US" sz="2400" spc="-10" dirty="0">
                <a:solidFill>
                  <a:schemeClr val="tx1">
                    <a:lumMod val="75000"/>
                    <a:lumOff val="25000"/>
                  </a:schemeClr>
                </a:solidFill>
                <a:effectLst/>
              </a:rPr>
              <a:t>Vice</a:t>
            </a:r>
            <a:r>
              <a:rPr lang="en-US" sz="2400" spc="-40" dirty="0">
                <a:solidFill>
                  <a:schemeClr val="tx1">
                    <a:lumMod val="75000"/>
                    <a:lumOff val="25000"/>
                  </a:schemeClr>
                </a:solidFill>
                <a:effectLst/>
              </a:rPr>
              <a:t> </a:t>
            </a:r>
            <a:r>
              <a:rPr lang="en-US" sz="2400" spc="-10" dirty="0">
                <a:solidFill>
                  <a:schemeClr val="tx1">
                    <a:lumMod val="75000"/>
                    <a:lumOff val="25000"/>
                  </a:schemeClr>
                </a:solidFill>
                <a:effectLst/>
              </a:rPr>
              <a:t>Chancellor</a:t>
            </a:r>
            <a:r>
              <a:rPr lang="en-US" sz="2400" spc="-40" dirty="0">
                <a:solidFill>
                  <a:schemeClr val="tx1">
                    <a:lumMod val="75000"/>
                    <a:lumOff val="25000"/>
                  </a:schemeClr>
                </a:solidFill>
                <a:effectLst/>
              </a:rPr>
              <a:t> </a:t>
            </a:r>
            <a:r>
              <a:rPr lang="en-US" sz="2400" spc="-10" dirty="0">
                <a:solidFill>
                  <a:schemeClr val="tx1">
                    <a:lumMod val="75000"/>
                    <a:lumOff val="25000"/>
                  </a:schemeClr>
                </a:solidFill>
                <a:effectLst/>
              </a:rPr>
              <a:t>sir,</a:t>
            </a:r>
            <a:r>
              <a:rPr lang="en-US" sz="2400" spc="-40" dirty="0">
                <a:solidFill>
                  <a:schemeClr val="tx1">
                    <a:lumMod val="75000"/>
                    <a:lumOff val="25000"/>
                  </a:schemeClr>
                </a:solidFill>
                <a:effectLst/>
              </a:rPr>
              <a:t> </a:t>
            </a:r>
            <a:r>
              <a:rPr lang="en-US" sz="2400" spc="-10" dirty="0">
                <a:solidFill>
                  <a:schemeClr val="tx1">
                    <a:lumMod val="75000"/>
                    <a:lumOff val="25000"/>
                  </a:schemeClr>
                </a:solidFill>
                <a:effectLst/>
              </a:rPr>
              <a:t>child</a:t>
            </a:r>
            <a:r>
              <a:rPr lang="en-US" sz="2400" spc="-45" dirty="0">
                <a:solidFill>
                  <a:schemeClr val="tx1">
                    <a:lumMod val="75000"/>
                    <a:lumOff val="25000"/>
                  </a:schemeClr>
                </a:solidFill>
                <a:effectLst/>
              </a:rPr>
              <a:t> </a:t>
            </a:r>
            <a:r>
              <a:rPr lang="en-US" sz="2400" spc="-10" dirty="0">
                <a:solidFill>
                  <a:schemeClr val="tx1">
                    <a:lumMod val="75000"/>
                    <a:lumOff val="25000"/>
                  </a:schemeClr>
                </a:solidFill>
                <a:effectLst/>
              </a:rPr>
              <a:t>abuse</a:t>
            </a:r>
            <a:r>
              <a:rPr lang="en-US" sz="2400" spc="-45" dirty="0">
                <a:solidFill>
                  <a:schemeClr val="tx1">
                    <a:lumMod val="75000"/>
                    <a:lumOff val="25000"/>
                  </a:schemeClr>
                </a:solidFill>
                <a:effectLst/>
              </a:rPr>
              <a:t> </a:t>
            </a:r>
            <a:r>
              <a:rPr lang="en-US" sz="2400" spc="-10" dirty="0">
                <a:solidFill>
                  <a:schemeClr val="tx1">
                    <a:lumMod val="75000"/>
                    <a:lumOff val="25000"/>
                  </a:schemeClr>
                </a:solidFill>
                <a:effectLst/>
              </a:rPr>
              <a:t>has</a:t>
            </a:r>
            <a:r>
              <a:rPr lang="en-US" sz="2400" spc="-45" dirty="0">
                <a:solidFill>
                  <a:schemeClr val="tx1">
                    <a:lumMod val="75000"/>
                    <a:lumOff val="25000"/>
                  </a:schemeClr>
                </a:solidFill>
                <a:effectLst/>
              </a:rPr>
              <a:t> </a:t>
            </a:r>
            <a:r>
              <a:rPr lang="en-US" sz="2400" spc="-10" dirty="0">
                <a:solidFill>
                  <a:schemeClr val="tx1">
                    <a:lumMod val="75000"/>
                    <a:lumOff val="25000"/>
                  </a:schemeClr>
                </a:solidFill>
                <a:effectLst/>
              </a:rPr>
              <a:t>become</a:t>
            </a:r>
            <a:r>
              <a:rPr lang="en-US" sz="2400" spc="-45" dirty="0">
                <a:solidFill>
                  <a:schemeClr val="tx1">
                    <a:lumMod val="75000"/>
                    <a:lumOff val="25000"/>
                  </a:schemeClr>
                </a:solidFill>
                <a:effectLst/>
              </a:rPr>
              <a:t> </a:t>
            </a:r>
            <a:r>
              <a:rPr lang="en-US" sz="2400" spc="-10" dirty="0">
                <a:solidFill>
                  <a:schemeClr val="tx1">
                    <a:lumMod val="75000"/>
                    <a:lumOff val="25000"/>
                  </a:schemeClr>
                </a:solidFill>
                <a:effectLst/>
              </a:rPr>
              <a:t>a</a:t>
            </a:r>
            <a:r>
              <a:rPr lang="en-US" sz="2400" spc="-45" dirty="0">
                <a:solidFill>
                  <a:schemeClr val="tx1">
                    <a:lumMod val="75000"/>
                    <a:lumOff val="25000"/>
                  </a:schemeClr>
                </a:solidFill>
                <a:effectLst/>
              </a:rPr>
              <a:t> </a:t>
            </a:r>
            <a:r>
              <a:rPr lang="en-US" sz="2400" spc="-10" dirty="0">
                <a:solidFill>
                  <a:schemeClr val="tx1">
                    <a:lumMod val="75000"/>
                    <a:lumOff val="25000"/>
                  </a:schemeClr>
                </a:solidFill>
                <a:effectLst/>
              </a:rPr>
              <a:t>focus</a:t>
            </a:r>
            <a:r>
              <a:rPr lang="en-US" sz="2400" spc="-45" dirty="0">
                <a:solidFill>
                  <a:schemeClr val="tx1">
                    <a:lumMod val="75000"/>
                    <a:lumOff val="25000"/>
                  </a:schemeClr>
                </a:solidFill>
                <a:effectLst/>
              </a:rPr>
              <a:t> </a:t>
            </a:r>
            <a:r>
              <a:rPr lang="en-US" sz="2400" spc="-10" dirty="0">
                <a:solidFill>
                  <a:schemeClr val="tx1">
                    <a:lumMod val="75000"/>
                    <a:lumOff val="25000"/>
                  </a:schemeClr>
                </a:solidFill>
                <a:effectLst/>
              </a:rPr>
              <a:t>of</a:t>
            </a:r>
            <a:r>
              <a:rPr lang="en-US" sz="2400" spc="-45" dirty="0">
                <a:solidFill>
                  <a:schemeClr val="tx1">
                    <a:lumMod val="75000"/>
                    <a:lumOff val="25000"/>
                  </a:schemeClr>
                </a:solidFill>
                <a:effectLst/>
              </a:rPr>
              <a:t> </a:t>
            </a:r>
            <a:r>
              <a:rPr lang="en-US" sz="2400" spc="-10" dirty="0">
                <a:solidFill>
                  <a:schemeClr val="tx1">
                    <a:lumMod val="75000"/>
                    <a:lumOff val="25000"/>
                  </a:schemeClr>
                </a:solidFill>
                <a:effectLst/>
              </a:rPr>
              <a:t>concern </a:t>
            </a:r>
            <a:r>
              <a:rPr lang="en-US" sz="2400" dirty="0">
                <a:solidFill>
                  <a:schemeClr val="tx1">
                    <a:lumMod val="75000"/>
                    <a:lumOff val="25000"/>
                  </a:schemeClr>
                </a:solidFill>
                <a:effectLst/>
              </a:rPr>
              <a:t>today. Persons with disabilities have often suffered more abuse from parents and adults largely because of their disabilities and their lack of assertiveness attributable to poor self-concept.</a:t>
            </a:r>
            <a:r>
              <a:rPr lang="en-US" sz="2400" spc="-25" dirty="0">
                <a:solidFill>
                  <a:schemeClr val="tx1">
                    <a:lumMod val="75000"/>
                    <a:lumOff val="25000"/>
                  </a:schemeClr>
                </a:solidFill>
                <a:effectLst/>
              </a:rPr>
              <a:t> </a:t>
            </a:r>
            <a:r>
              <a:rPr lang="en-US" sz="2400" dirty="0">
                <a:solidFill>
                  <a:schemeClr val="tx1">
                    <a:lumMod val="75000"/>
                    <a:lumOff val="25000"/>
                  </a:schemeClr>
                </a:solidFill>
                <a:effectLst/>
              </a:rPr>
              <a:t>The </a:t>
            </a:r>
            <a:r>
              <a:rPr lang="en-US" sz="2400" spc="-10" dirty="0">
                <a:solidFill>
                  <a:schemeClr val="tx1">
                    <a:lumMod val="75000"/>
                    <a:lumOff val="25000"/>
                  </a:schemeClr>
                </a:solidFill>
                <a:effectLst/>
              </a:rPr>
              <a:t>signs</a:t>
            </a:r>
            <a:r>
              <a:rPr lang="en-US" sz="2400" spc="-60" dirty="0">
                <a:solidFill>
                  <a:schemeClr val="tx1">
                    <a:lumMod val="75000"/>
                    <a:lumOff val="25000"/>
                  </a:schemeClr>
                </a:solidFill>
                <a:effectLst/>
              </a:rPr>
              <a:t> </a:t>
            </a:r>
            <a:r>
              <a:rPr lang="en-US" sz="2400" spc="-10" dirty="0">
                <a:solidFill>
                  <a:schemeClr val="tx1">
                    <a:lumMod val="75000"/>
                    <a:lumOff val="25000"/>
                  </a:schemeClr>
                </a:solidFill>
                <a:effectLst/>
              </a:rPr>
              <a:t>and</a:t>
            </a:r>
            <a:r>
              <a:rPr lang="en-US" sz="2400" spc="-60" dirty="0">
                <a:solidFill>
                  <a:schemeClr val="tx1">
                    <a:lumMod val="75000"/>
                    <a:lumOff val="25000"/>
                  </a:schemeClr>
                </a:solidFill>
                <a:effectLst/>
              </a:rPr>
              <a:t> </a:t>
            </a:r>
            <a:r>
              <a:rPr lang="en-US" sz="2400" spc="-10" dirty="0">
                <a:solidFill>
                  <a:schemeClr val="tx1">
                    <a:lumMod val="75000"/>
                    <a:lumOff val="25000"/>
                  </a:schemeClr>
                </a:solidFill>
                <a:effectLst/>
              </a:rPr>
              <a:t>symptoms</a:t>
            </a:r>
            <a:r>
              <a:rPr lang="en-US" sz="2400" spc="-60" dirty="0">
                <a:solidFill>
                  <a:schemeClr val="tx1">
                    <a:lumMod val="75000"/>
                    <a:lumOff val="25000"/>
                  </a:schemeClr>
                </a:solidFill>
                <a:effectLst/>
              </a:rPr>
              <a:t> </a:t>
            </a:r>
            <a:r>
              <a:rPr lang="en-US" sz="2400" spc="-10" dirty="0">
                <a:solidFill>
                  <a:schemeClr val="tx1">
                    <a:lumMod val="75000"/>
                    <a:lumOff val="25000"/>
                  </a:schemeClr>
                </a:solidFill>
                <a:effectLst/>
              </a:rPr>
              <a:t>of</a:t>
            </a:r>
            <a:r>
              <a:rPr lang="en-US" sz="2400" spc="-60" dirty="0">
                <a:solidFill>
                  <a:schemeClr val="tx1">
                    <a:lumMod val="75000"/>
                    <a:lumOff val="25000"/>
                  </a:schemeClr>
                </a:solidFill>
                <a:effectLst/>
              </a:rPr>
              <a:t> </a:t>
            </a:r>
            <a:r>
              <a:rPr lang="en-US" sz="2400" spc="-10" dirty="0">
                <a:solidFill>
                  <a:schemeClr val="tx1">
                    <a:lumMod val="75000"/>
                    <a:lumOff val="25000"/>
                  </a:schemeClr>
                </a:solidFill>
                <a:effectLst/>
              </a:rPr>
              <a:t>abuse</a:t>
            </a:r>
            <a:r>
              <a:rPr lang="en-US" sz="2400" spc="-60" dirty="0">
                <a:solidFill>
                  <a:schemeClr val="tx1">
                    <a:lumMod val="75000"/>
                    <a:lumOff val="25000"/>
                  </a:schemeClr>
                </a:solidFill>
                <a:effectLst/>
              </a:rPr>
              <a:t> </a:t>
            </a:r>
            <a:r>
              <a:rPr lang="en-US" sz="2400" spc="-10" dirty="0">
                <a:solidFill>
                  <a:schemeClr val="tx1">
                    <a:lumMod val="75000"/>
                    <a:lumOff val="25000"/>
                  </a:schemeClr>
                </a:solidFill>
                <a:effectLst/>
              </a:rPr>
              <a:t>in</a:t>
            </a:r>
            <a:r>
              <a:rPr lang="en-US" sz="2400" spc="-60" dirty="0">
                <a:solidFill>
                  <a:schemeClr val="tx1">
                    <a:lumMod val="75000"/>
                    <a:lumOff val="25000"/>
                  </a:schemeClr>
                </a:solidFill>
                <a:effectLst/>
              </a:rPr>
              <a:t> </a:t>
            </a:r>
            <a:r>
              <a:rPr lang="en-US" sz="2400" spc="-10" dirty="0">
                <a:solidFill>
                  <a:schemeClr val="tx1">
                    <a:lumMod val="75000"/>
                    <a:lumOff val="25000"/>
                  </a:schemeClr>
                </a:solidFill>
                <a:effectLst/>
              </a:rPr>
              <a:t>persons</a:t>
            </a:r>
            <a:r>
              <a:rPr lang="en-US" sz="2400" spc="-60" dirty="0">
                <a:solidFill>
                  <a:schemeClr val="tx1">
                    <a:lumMod val="75000"/>
                    <a:lumOff val="25000"/>
                  </a:schemeClr>
                </a:solidFill>
                <a:effectLst/>
              </a:rPr>
              <a:t> </a:t>
            </a:r>
            <a:r>
              <a:rPr lang="en-US" sz="2400" spc="-10" dirty="0">
                <a:solidFill>
                  <a:schemeClr val="tx1">
                    <a:lumMod val="75000"/>
                    <a:lumOff val="25000"/>
                  </a:schemeClr>
                </a:solidFill>
                <a:effectLst/>
              </a:rPr>
              <a:t>with</a:t>
            </a:r>
            <a:r>
              <a:rPr lang="en-US" sz="2400" spc="-60" dirty="0">
                <a:solidFill>
                  <a:schemeClr val="tx1">
                    <a:lumMod val="75000"/>
                    <a:lumOff val="25000"/>
                  </a:schemeClr>
                </a:solidFill>
                <a:effectLst/>
              </a:rPr>
              <a:t> </a:t>
            </a:r>
            <a:r>
              <a:rPr lang="en-US" sz="2400" spc="-10" dirty="0">
                <a:solidFill>
                  <a:schemeClr val="tx1">
                    <a:lumMod val="75000"/>
                    <a:lumOff val="25000"/>
                  </a:schemeClr>
                </a:solidFill>
                <a:effectLst/>
              </a:rPr>
              <a:t>disabilities</a:t>
            </a:r>
            <a:r>
              <a:rPr lang="en-US" sz="2400" spc="-65" dirty="0">
                <a:solidFill>
                  <a:schemeClr val="tx1">
                    <a:lumMod val="75000"/>
                    <a:lumOff val="25000"/>
                  </a:schemeClr>
                </a:solidFill>
                <a:effectLst/>
              </a:rPr>
              <a:t> </a:t>
            </a:r>
            <a:r>
              <a:rPr lang="en-US" sz="2400" spc="-10" dirty="0">
                <a:solidFill>
                  <a:schemeClr val="tx1">
                    <a:lumMod val="75000"/>
                    <a:lumOff val="25000"/>
                  </a:schemeClr>
                </a:solidFill>
                <a:effectLst/>
              </a:rPr>
              <a:t>have</a:t>
            </a:r>
            <a:r>
              <a:rPr lang="en-US" sz="2400" spc="-65" dirty="0">
                <a:solidFill>
                  <a:schemeClr val="tx1">
                    <a:lumMod val="75000"/>
                    <a:lumOff val="25000"/>
                  </a:schemeClr>
                </a:solidFill>
                <a:effectLst/>
              </a:rPr>
              <a:t> </a:t>
            </a:r>
            <a:r>
              <a:rPr lang="en-US" sz="2400" spc="-10" dirty="0">
                <a:solidFill>
                  <a:schemeClr val="tx1">
                    <a:lumMod val="75000"/>
                    <a:lumOff val="25000"/>
                  </a:schemeClr>
                </a:solidFill>
                <a:effectLst/>
              </a:rPr>
              <a:t>not </a:t>
            </a:r>
            <a:r>
              <a:rPr lang="en-US" sz="2400" dirty="0">
                <a:solidFill>
                  <a:schemeClr val="tx1">
                    <a:lumMod val="75000"/>
                    <a:lumOff val="25000"/>
                  </a:schemeClr>
                </a:solidFill>
                <a:effectLst/>
              </a:rPr>
              <a:t>been effectively recognized, assessed, or treated. Many people have difficulty believing that persons with disabilities can be victims of physical abuse, sexual abuse, emotional abuse, and neglect. This misconception creates an exaggerated level of vulnerability,</a:t>
            </a:r>
            <a:r>
              <a:rPr lang="en-US" sz="2400" spc="-30" dirty="0">
                <a:solidFill>
                  <a:schemeClr val="tx1">
                    <a:lumMod val="75000"/>
                    <a:lumOff val="25000"/>
                  </a:schemeClr>
                </a:solidFill>
                <a:effectLst/>
              </a:rPr>
              <a:t> </a:t>
            </a:r>
            <a:r>
              <a:rPr lang="en-US" sz="2400" dirty="0">
                <a:solidFill>
                  <a:schemeClr val="tx1">
                    <a:lumMod val="75000"/>
                    <a:lumOff val="25000"/>
                  </a:schemeClr>
                </a:solidFill>
                <a:effectLst/>
              </a:rPr>
              <a:t>as</a:t>
            </a:r>
            <a:r>
              <a:rPr lang="en-US" sz="2400" spc="-30" dirty="0">
                <a:solidFill>
                  <a:schemeClr val="tx1">
                    <a:lumMod val="75000"/>
                    <a:lumOff val="25000"/>
                  </a:schemeClr>
                </a:solidFill>
                <a:effectLst/>
              </a:rPr>
              <a:t> </a:t>
            </a:r>
            <a:r>
              <a:rPr lang="en-US" sz="2400" dirty="0">
                <a:solidFill>
                  <a:schemeClr val="tx1">
                    <a:lumMod val="75000"/>
                    <a:lumOff val="25000"/>
                  </a:schemeClr>
                </a:solidFill>
                <a:effectLst/>
              </a:rPr>
              <a:t>persons</a:t>
            </a:r>
            <a:r>
              <a:rPr lang="en-US" sz="2400" spc="-30" dirty="0">
                <a:solidFill>
                  <a:schemeClr val="tx1">
                    <a:lumMod val="75000"/>
                    <a:lumOff val="25000"/>
                  </a:schemeClr>
                </a:solidFill>
                <a:effectLst/>
              </a:rPr>
              <a:t> </a:t>
            </a:r>
            <a:r>
              <a:rPr lang="en-US" sz="2400" dirty="0">
                <a:solidFill>
                  <a:schemeClr val="tx1">
                    <a:lumMod val="75000"/>
                    <a:lumOff val="25000"/>
                  </a:schemeClr>
                </a:solidFill>
                <a:effectLst/>
              </a:rPr>
              <a:t>with</a:t>
            </a:r>
            <a:r>
              <a:rPr lang="en-US" sz="2400" spc="-30" dirty="0">
                <a:solidFill>
                  <a:schemeClr val="tx1">
                    <a:lumMod val="75000"/>
                    <a:lumOff val="25000"/>
                  </a:schemeClr>
                </a:solidFill>
                <a:effectLst/>
              </a:rPr>
              <a:t> </a:t>
            </a:r>
            <a:r>
              <a:rPr lang="en-US" sz="2400" dirty="0">
                <a:solidFill>
                  <a:schemeClr val="tx1">
                    <a:lumMod val="75000"/>
                    <a:lumOff val="25000"/>
                  </a:schemeClr>
                </a:solidFill>
                <a:effectLst/>
              </a:rPr>
              <a:t>disabilities,</a:t>
            </a:r>
            <a:r>
              <a:rPr lang="en-US" sz="2400" spc="-30" dirty="0">
                <a:solidFill>
                  <a:schemeClr val="tx1">
                    <a:lumMod val="75000"/>
                    <a:lumOff val="25000"/>
                  </a:schemeClr>
                </a:solidFill>
                <a:effectLst/>
              </a:rPr>
              <a:t> </a:t>
            </a:r>
            <a:r>
              <a:rPr lang="en-US" sz="2400" dirty="0">
                <a:solidFill>
                  <a:schemeClr val="tx1">
                    <a:lumMod val="75000"/>
                    <a:lumOff val="25000"/>
                  </a:schemeClr>
                </a:solidFill>
                <a:effectLst/>
              </a:rPr>
              <a:t>and</a:t>
            </a:r>
            <a:r>
              <a:rPr lang="en-US" sz="2400" spc="-30" dirty="0">
                <a:solidFill>
                  <a:schemeClr val="tx1">
                    <a:lumMod val="75000"/>
                    <a:lumOff val="25000"/>
                  </a:schemeClr>
                </a:solidFill>
                <a:effectLst/>
              </a:rPr>
              <a:t> </a:t>
            </a:r>
            <a:r>
              <a:rPr lang="en-US" sz="2400" dirty="0">
                <a:solidFill>
                  <a:schemeClr val="tx1">
                    <a:lumMod val="75000"/>
                    <a:lumOff val="25000"/>
                  </a:schemeClr>
                </a:solidFill>
                <a:effectLst/>
              </a:rPr>
              <a:t>their</a:t>
            </a:r>
            <a:r>
              <a:rPr lang="en-US" sz="2400" spc="-30" dirty="0">
                <a:solidFill>
                  <a:schemeClr val="tx1">
                    <a:lumMod val="75000"/>
                    <a:lumOff val="25000"/>
                  </a:schemeClr>
                </a:solidFill>
                <a:effectLst/>
              </a:rPr>
              <a:t> </a:t>
            </a:r>
            <a:r>
              <a:rPr lang="en-US" sz="2400" dirty="0">
                <a:solidFill>
                  <a:schemeClr val="tx1">
                    <a:lumMod val="75000"/>
                    <a:lumOff val="25000"/>
                  </a:schemeClr>
                </a:solidFill>
                <a:effectLst/>
              </a:rPr>
              <a:t>families,</a:t>
            </a:r>
            <a:r>
              <a:rPr lang="en-US" sz="2400" spc="-30" dirty="0">
                <a:solidFill>
                  <a:schemeClr val="tx1">
                    <a:lumMod val="75000"/>
                    <a:lumOff val="25000"/>
                  </a:schemeClr>
                </a:solidFill>
                <a:effectLst/>
              </a:rPr>
              <a:t> </a:t>
            </a:r>
            <a:r>
              <a:rPr lang="en-US" sz="2400" dirty="0">
                <a:solidFill>
                  <a:schemeClr val="tx1">
                    <a:lumMod val="75000"/>
                    <a:lumOff val="25000"/>
                  </a:schemeClr>
                </a:solidFill>
                <a:effectLst/>
              </a:rPr>
              <a:t>are not prepared psychologically, intellectually, or physically to resist</a:t>
            </a:r>
            <a:r>
              <a:rPr lang="en-US" sz="2400" spc="-15" dirty="0">
                <a:solidFill>
                  <a:schemeClr val="tx1">
                    <a:lumMod val="75000"/>
                    <a:lumOff val="25000"/>
                  </a:schemeClr>
                </a:solidFill>
                <a:effectLst/>
              </a:rPr>
              <a:t> </a:t>
            </a:r>
            <a:r>
              <a:rPr lang="en-US" sz="2400" dirty="0">
                <a:solidFill>
                  <a:schemeClr val="tx1">
                    <a:lumMod val="75000"/>
                    <a:lumOff val="25000"/>
                  </a:schemeClr>
                </a:solidFill>
                <a:effectLst/>
              </a:rPr>
              <a:t>or</a:t>
            </a:r>
            <a:r>
              <a:rPr lang="en-US" sz="2400" spc="-5" dirty="0">
                <a:solidFill>
                  <a:schemeClr val="tx1">
                    <a:lumMod val="75000"/>
                    <a:lumOff val="25000"/>
                  </a:schemeClr>
                </a:solidFill>
                <a:effectLst/>
              </a:rPr>
              <a:t> </a:t>
            </a:r>
            <a:r>
              <a:rPr lang="en-US" sz="2400" dirty="0">
                <a:solidFill>
                  <a:schemeClr val="tx1">
                    <a:lumMod val="75000"/>
                    <a:lumOff val="25000"/>
                  </a:schemeClr>
                </a:solidFill>
                <a:effectLst/>
              </a:rPr>
              <a:t>respond</a:t>
            </a:r>
            <a:r>
              <a:rPr lang="en-US" sz="2400" spc="-5" dirty="0">
                <a:solidFill>
                  <a:schemeClr val="tx1">
                    <a:lumMod val="75000"/>
                    <a:lumOff val="25000"/>
                  </a:schemeClr>
                </a:solidFill>
                <a:effectLst/>
              </a:rPr>
              <a:t> </a:t>
            </a:r>
            <a:r>
              <a:rPr lang="en-US" sz="2400" dirty="0">
                <a:solidFill>
                  <a:schemeClr val="tx1">
                    <a:lumMod val="75000"/>
                    <a:lumOff val="25000"/>
                  </a:schemeClr>
                </a:solidFill>
                <a:effectLst/>
              </a:rPr>
              <a:t>to</a:t>
            </a:r>
            <a:r>
              <a:rPr lang="en-US" sz="2400" spc="-15" dirty="0">
                <a:solidFill>
                  <a:schemeClr val="tx1">
                    <a:lumMod val="75000"/>
                    <a:lumOff val="25000"/>
                  </a:schemeClr>
                </a:solidFill>
                <a:effectLst/>
              </a:rPr>
              <a:t> </a:t>
            </a:r>
            <a:r>
              <a:rPr lang="en-US" sz="2400" dirty="0">
                <a:solidFill>
                  <a:schemeClr val="tx1">
                    <a:lumMod val="75000"/>
                    <a:lumOff val="25000"/>
                  </a:schemeClr>
                </a:solidFill>
                <a:effectLst/>
              </a:rPr>
              <a:t>these</a:t>
            </a:r>
            <a:r>
              <a:rPr lang="en-US" sz="2400" spc="-15" dirty="0">
                <a:solidFill>
                  <a:schemeClr val="tx1">
                    <a:lumMod val="75000"/>
                    <a:lumOff val="25000"/>
                  </a:schemeClr>
                </a:solidFill>
                <a:effectLst/>
              </a:rPr>
              <a:t> </a:t>
            </a:r>
            <a:r>
              <a:rPr lang="en-US" sz="2400" dirty="0">
                <a:solidFill>
                  <a:schemeClr val="tx1">
                    <a:lumMod val="75000"/>
                    <a:lumOff val="25000"/>
                  </a:schemeClr>
                </a:solidFill>
                <a:effectLst/>
              </a:rPr>
              <a:t>abuses</a:t>
            </a:r>
            <a:r>
              <a:rPr lang="en-US" sz="2400" spc="-5" dirty="0">
                <a:solidFill>
                  <a:schemeClr val="tx1">
                    <a:lumMod val="75000"/>
                    <a:lumOff val="25000"/>
                  </a:schemeClr>
                </a:solidFill>
                <a:effectLst/>
              </a:rPr>
              <a:t> </a:t>
            </a:r>
            <a:r>
              <a:rPr lang="en-US" sz="2400" dirty="0">
                <a:solidFill>
                  <a:schemeClr val="tx1">
                    <a:lumMod val="75000"/>
                    <a:lumOff val="25000"/>
                  </a:schemeClr>
                </a:solidFill>
                <a:effectLst/>
              </a:rPr>
              <a:t>(Dada,</a:t>
            </a:r>
            <a:r>
              <a:rPr lang="en-US" sz="2400" spc="-15" dirty="0">
                <a:solidFill>
                  <a:schemeClr val="tx1">
                    <a:lumMod val="75000"/>
                    <a:lumOff val="25000"/>
                  </a:schemeClr>
                </a:solidFill>
                <a:effectLst/>
              </a:rPr>
              <a:t> </a:t>
            </a:r>
            <a:r>
              <a:rPr lang="en-US" sz="2400" dirty="0">
                <a:solidFill>
                  <a:schemeClr val="tx1">
                    <a:lumMod val="75000"/>
                    <a:lumOff val="25000"/>
                  </a:schemeClr>
                </a:solidFill>
                <a:effectLst/>
              </a:rPr>
              <a:t>2016).</a:t>
            </a:r>
          </a:p>
        </p:txBody>
      </p:sp>
    </p:spTree>
    <p:extLst>
      <p:ext uri="{BB962C8B-B14F-4D97-AF65-F5344CB8AC3E}">
        <p14:creationId xmlns:p14="http://schemas.microsoft.com/office/powerpoint/2010/main" val="394108841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FD48A11-5FCC-4BD2-A5D4-66F06398E825}"/>
              </a:ext>
            </a:extLst>
          </p:cNvPr>
          <p:cNvSpPr txBox="1"/>
          <p:nvPr/>
        </p:nvSpPr>
        <p:spPr>
          <a:xfrm>
            <a:off x="1573162" y="747636"/>
            <a:ext cx="10618838" cy="5571397"/>
          </a:xfrm>
          <a:prstGeom prst="rect">
            <a:avLst/>
          </a:prstGeom>
          <a:noFill/>
        </p:spPr>
        <p:txBody>
          <a:bodyPr wrap="square">
            <a:spAutoFit/>
          </a:bodyPr>
          <a:lstStyle/>
          <a:p>
            <a:pPr marL="314325" marR="231775" algn="just">
              <a:lnSpc>
                <a:spcPct val="96000"/>
              </a:lnSpc>
              <a:spcBef>
                <a:spcPts val="15"/>
              </a:spcBef>
              <a:spcAft>
                <a:spcPts val="0"/>
              </a:spcAft>
            </a:pPr>
            <a:r>
              <a:rPr lang="en-US" sz="3200" dirty="0">
                <a:solidFill>
                  <a:srgbClr val="231F20"/>
                </a:solidFill>
                <a:effectLst/>
                <a:latin typeface="Times New Roman" panose="02020603050405020304" pitchFamily="18" charset="0"/>
                <a:ea typeface="Times New Roman" panose="02020603050405020304" pitchFamily="18" charset="0"/>
              </a:rPr>
              <a:t>The combination of the four variables jointly accounted for the total variance in the abuse of person with disabilities. Physical abuse,</a:t>
            </a:r>
            <a:r>
              <a:rPr lang="en-US" sz="3200" spc="-7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neglect</a:t>
            </a:r>
            <a:r>
              <a:rPr lang="en-US" sz="3200" spc="-7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and</a:t>
            </a:r>
            <a:r>
              <a:rPr lang="en-US" sz="3200" spc="-7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sexual</a:t>
            </a:r>
            <a:r>
              <a:rPr lang="en-US" sz="3200" spc="-7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abuse</a:t>
            </a:r>
            <a:r>
              <a:rPr lang="en-US" sz="3200" spc="-7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contributed</a:t>
            </a:r>
            <a:r>
              <a:rPr lang="en-US" sz="3200" spc="-7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significantly</a:t>
            </a:r>
            <a:r>
              <a:rPr lang="en-US" sz="3200" spc="-7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to</a:t>
            </a:r>
            <a:r>
              <a:rPr lang="en-US" sz="3200" spc="-7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child abuse,</a:t>
            </a:r>
            <a:r>
              <a:rPr lang="en-US" sz="3200" spc="-4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whereas</a:t>
            </a:r>
            <a:r>
              <a:rPr lang="en-US" sz="3200" spc="-4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emotional</a:t>
            </a:r>
            <a:r>
              <a:rPr lang="en-US" sz="3200" spc="-4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abuse</a:t>
            </a:r>
            <a:r>
              <a:rPr lang="en-US" sz="3200" spc="-4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was</a:t>
            </a:r>
            <a:r>
              <a:rPr lang="en-US" sz="3200" spc="-4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not</a:t>
            </a:r>
            <a:r>
              <a:rPr lang="en-US" sz="3200" spc="-4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significant.</a:t>
            </a:r>
            <a:r>
              <a:rPr lang="en-US" sz="3200" spc="-4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These</a:t>
            </a:r>
            <a:r>
              <a:rPr lang="en-US" sz="3200" spc="-4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three variables are the most important determinants of child abuse. However,</a:t>
            </a:r>
            <a:r>
              <a:rPr lang="en-US" sz="3200" spc="-3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the</a:t>
            </a:r>
            <a:r>
              <a:rPr lang="en-US" sz="3200" spc="-3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extent</a:t>
            </a:r>
            <a:r>
              <a:rPr lang="en-US" sz="3200" spc="-3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of</a:t>
            </a:r>
            <a:r>
              <a:rPr lang="en-US" sz="3200" spc="-3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contribution</a:t>
            </a:r>
            <a:r>
              <a:rPr lang="en-US" sz="3200" spc="-3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of</a:t>
            </a:r>
            <a:r>
              <a:rPr lang="en-US" sz="3200" spc="-3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each</a:t>
            </a:r>
            <a:r>
              <a:rPr lang="en-US" sz="3200" spc="-3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of</a:t>
            </a:r>
            <a:r>
              <a:rPr lang="en-US" sz="3200" spc="-3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these</a:t>
            </a:r>
            <a:r>
              <a:rPr lang="en-US" sz="3200" spc="-3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variables</a:t>
            </a:r>
            <a:r>
              <a:rPr lang="en-US" sz="3200" spc="-3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to the</a:t>
            </a:r>
            <a:r>
              <a:rPr lang="en-US" sz="3200" spc="8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prediction</a:t>
            </a:r>
            <a:r>
              <a:rPr lang="en-US" sz="3200" spc="8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of</a:t>
            </a:r>
            <a:r>
              <a:rPr lang="en-US" sz="3200" spc="8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abuse</a:t>
            </a:r>
            <a:r>
              <a:rPr lang="en-US" sz="3200" spc="8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among</a:t>
            </a:r>
            <a:r>
              <a:rPr lang="en-US" sz="3200" spc="8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persons</a:t>
            </a:r>
            <a:r>
              <a:rPr lang="en-US" sz="3200" spc="8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with</a:t>
            </a:r>
            <a:r>
              <a:rPr lang="en-US" sz="3200" spc="8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disabilities</a:t>
            </a:r>
            <a:r>
              <a:rPr lang="en-US" sz="3200" spc="8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differs </a:t>
            </a:r>
            <a:r>
              <a:rPr lang="en-US" sz="3200" dirty="0">
                <a:solidFill>
                  <a:srgbClr val="231F20"/>
                </a:solidFill>
                <a:effectLst/>
                <a:latin typeface="Times New Roman" panose="02020603050405020304" pitchFamily="18" charset="0"/>
                <a:ea typeface="Times New Roman" panose="02020603050405020304" pitchFamily="18" charset="0"/>
              </a:rPr>
              <a:t>(Dada,</a:t>
            </a:r>
            <a:r>
              <a:rPr lang="en-US" sz="3200" spc="18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2016).</a:t>
            </a:r>
            <a:r>
              <a:rPr lang="en-US" sz="3200" spc="-10" dirty="0">
                <a:solidFill>
                  <a:srgbClr val="231F20"/>
                </a:solidFill>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In</a:t>
            </a:r>
            <a:r>
              <a:rPr lang="en-US" sz="3200" spc="19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order</a:t>
            </a:r>
            <a:r>
              <a:rPr lang="en-US" sz="3200" spc="19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of</a:t>
            </a:r>
            <a:r>
              <a:rPr lang="en-US" sz="3200" spc="20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potency</a:t>
            </a:r>
            <a:r>
              <a:rPr lang="en-US" sz="3200" spc="19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to</a:t>
            </a:r>
            <a:r>
              <a:rPr lang="en-US" sz="3200" spc="200"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contribution</a:t>
            </a:r>
            <a:r>
              <a:rPr lang="en-US" sz="3200" spc="19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to</a:t>
            </a:r>
            <a:r>
              <a:rPr lang="en-US" sz="3200" spc="195" dirty="0">
                <a:solidFill>
                  <a:srgbClr val="231F20"/>
                </a:solidFill>
                <a:effectLst/>
                <a:latin typeface="Times New Roman" panose="02020603050405020304" pitchFamily="18" charset="0"/>
                <a:ea typeface="Times New Roman" panose="02020603050405020304" pitchFamily="18" charset="0"/>
              </a:rPr>
              <a:t> </a:t>
            </a:r>
            <a:r>
              <a:rPr lang="en-US" sz="3200" spc="-10" dirty="0">
                <a:solidFill>
                  <a:srgbClr val="231F20"/>
                </a:solidFill>
                <a:effectLst/>
                <a:latin typeface="Times New Roman" panose="02020603050405020304" pitchFamily="18" charset="0"/>
                <a:ea typeface="Times New Roman" panose="02020603050405020304" pitchFamily="18" charset="0"/>
              </a:rPr>
              <a:t>abuse, </a:t>
            </a:r>
            <a:r>
              <a:rPr lang="en-US" sz="3200" dirty="0">
                <a:solidFill>
                  <a:srgbClr val="231F20"/>
                </a:solidFill>
                <a:effectLst/>
                <a:latin typeface="Times New Roman" panose="02020603050405020304" pitchFamily="18" charset="0"/>
                <a:ea typeface="Times New Roman" panose="02020603050405020304" pitchFamily="18" charset="0"/>
              </a:rPr>
              <a:t>neglect ranked highest, followed by physical and emotional which</a:t>
            </a:r>
            <a:r>
              <a:rPr lang="en-US" sz="3200" spc="-3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are</a:t>
            </a:r>
            <a:r>
              <a:rPr lang="en-US" sz="3200" spc="-3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both</a:t>
            </a:r>
            <a:r>
              <a:rPr lang="en-US" sz="3200" spc="-3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ranked</a:t>
            </a:r>
            <a:r>
              <a:rPr lang="en-US" sz="3200" spc="-3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the</a:t>
            </a:r>
            <a:r>
              <a:rPr lang="en-US" sz="3200" spc="-3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least</a:t>
            </a:r>
            <a:r>
              <a:rPr lang="en-US" sz="3200" spc="-3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(Table</a:t>
            </a:r>
            <a:r>
              <a:rPr lang="en-US" sz="3200" spc="-3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5;</a:t>
            </a:r>
            <a:r>
              <a:rPr lang="en-US" sz="3200" spc="-35" dirty="0">
                <a:solidFill>
                  <a:srgbClr val="231F20"/>
                </a:solidFill>
                <a:effectLst/>
                <a:latin typeface="Times New Roman" panose="02020603050405020304" pitchFamily="18" charset="0"/>
                <a:ea typeface="Times New Roman" panose="02020603050405020304" pitchFamily="18" charset="0"/>
              </a:rPr>
              <a:t> </a:t>
            </a:r>
            <a:r>
              <a:rPr lang="en-US" sz="3200" dirty="0">
                <a:solidFill>
                  <a:srgbClr val="231F20"/>
                </a:solidFill>
                <a:effectLst/>
                <a:latin typeface="Times New Roman" panose="02020603050405020304" pitchFamily="18" charset="0"/>
                <a:ea typeface="Times New Roman" panose="02020603050405020304" pitchFamily="18" charset="0"/>
              </a:rPr>
              <a:t>Dada,2016).</a:t>
            </a:r>
            <a:endParaRPr lang="en-GB" sz="3200" dirty="0">
              <a:effectLst/>
              <a:latin typeface="Times New Roman" panose="02020603050405020304" pitchFamily="18" charset="0"/>
              <a:ea typeface="Times New Roman" panose="02020603050405020304" pitchFamily="18" charset="0"/>
            </a:endParaRPr>
          </a:p>
          <a:p>
            <a:pPr marL="302895" marR="260985" algn="just">
              <a:lnSpc>
                <a:spcPct val="96000"/>
              </a:lnSpc>
              <a:spcBef>
                <a:spcPts val="55"/>
              </a:spcBef>
              <a:spcAft>
                <a:spcPts val="0"/>
              </a:spcAft>
            </a:pPr>
            <a:endParaRPr lang="en-GB"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37574222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20000"/>
              </a:schemeClr>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grpSp>
        <p:nvGrpSpPr>
          <p:cNvPr id="47" name="Group 46">
            <a:extLst>
              <a:ext uri="{FF2B5EF4-FFF2-40B4-BE49-F238E27FC236}">
                <a16:creationId xmlns:a16="http://schemas.microsoft.com/office/drawing/2014/main" id="{04E9F44E-02E7-4A97-B7DB-1DB0F1F4EB0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 y="228600"/>
            <a:ext cx="2851523" cy="6638625"/>
            <a:chOff x="2487613" y="285750"/>
            <a:chExt cx="2428875" cy="5654676"/>
          </a:xfrm>
        </p:grpSpPr>
        <p:sp>
          <p:nvSpPr>
            <p:cNvPr id="48" name="Freeform 11">
              <a:extLst>
                <a:ext uri="{FF2B5EF4-FFF2-40B4-BE49-F238E27FC236}">
                  <a16:creationId xmlns:a16="http://schemas.microsoft.com/office/drawing/2014/main" id="{154F2546-BFC4-4B9A-B22A-40C22269F5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txBody>
            <a:bodyPr/>
            <a:lstStyle/>
            <a:p>
              <a:endParaRPr lang="en-GB"/>
            </a:p>
          </p:txBody>
        </p:sp>
        <p:sp>
          <p:nvSpPr>
            <p:cNvPr id="49" name="Freeform 12">
              <a:extLst>
                <a:ext uri="{FF2B5EF4-FFF2-40B4-BE49-F238E27FC236}">
                  <a16:creationId xmlns:a16="http://schemas.microsoft.com/office/drawing/2014/main" id="{4BB2355B-3CC7-4F78-AEE5-42361DBF495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txBody>
            <a:bodyPr/>
            <a:lstStyle/>
            <a:p>
              <a:endParaRPr lang="en-GB"/>
            </a:p>
          </p:txBody>
        </p:sp>
        <p:sp>
          <p:nvSpPr>
            <p:cNvPr id="50" name="Freeform 13">
              <a:extLst>
                <a:ext uri="{FF2B5EF4-FFF2-40B4-BE49-F238E27FC236}">
                  <a16:creationId xmlns:a16="http://schemas.microsoft.com/office/drawing/2014/main" id="{031B8A19-2FD3-4302-91CF-C8B6F93B307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txBody>
            <a:bodyPr/>
            <a:lstStyle/>
            <a:p>
              <a:endParaRPr lang="en-GB"/>
            </a:p>
          </p:txBody>
        </p:sp>
        <p:sp>
          <p:nvSpPr>
            <p:cNvPr id="51" name="Freeform 14">
              <a:extLst>
                <a:ext uri="{FF2B5EF4-FFF2-40B4-BE49-F238E27FC236}">
                  <a16:creationId xmlns:a16="http://schemas.microsoft.com/office/drawing/2014/main" id="{73162A24-700C-424E-96EC-86CB156D05E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txBody>
            <a:bodyPr/>
            <a:lstStyle/>
            <a:p>
              <a:endParaRPr lang="en-GB"/>
            </a:p>
          </p:txBody>
        </p:sp>
        <p:sp>
          <p:nvSpPr>
            <p:cNvPr id="52" name="Freeform 15">
              <a:extLst>
                <a:ext uri="{FF2B5EF4-FFF2-40B4-BE49-F238E27FC236}">
                  <a16:creationId xmlns:a16="http://schemas.microsoft.com/office/drawing/2014/main" id="{1F0C1D92-E435-4491-B392-AB951E055EF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txBody>
            <a:bodyPr/>
            <a:lstStyle/>
            <a:p>
              <a:endParaRPr lang="en-GB"/>
            </a:p>
          </p:txBody>
        </p:sp>
        <p:sp>
          <p:nvSpPr>
            <p:cNvPr id="53" name="Freeform 16">
              <a:extLst>
                <a:ext uri="{FF2B5EF4-FFF2-40B4-BE49-F238E27FC236}">
                  <a16:creationId xmlns:a16="http://schemas.microsoft.com/office/drawing/2014/main" id="{0212CAD4-9EC5-41A6-B23D-EBA05271040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txBody>
            <a:bodyPr/>
            <a:lstStyle/>
            <a:p>
              <a:endParaRPr lang="en-GB"/>
            </a:p>
          </p:txBody>
        </p:sp>
        <p:sp>
          <p:nvSpPr>
            <p:cNvPr id="54" name="Freeform 17">
              <a:extLst>
                <a:ext uri="{FF2B5EF4-FFF2-40B4-BE49-F238E27FC236}">
                  <a16:creationId xmlns:a16="http://schemas.microsoft.com/office/drawing/2014/main" id="{6EFDEEEF-07D4-42EA-BAF2-B6FB6442DD4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txBody>
            <a:bodyPr/>
            <a:lstStyle/>
            <a:p>
              <a:endParaRPr lang="en-GB"/>
            </a:p>
          </p:txBody>
        </p:sp>
        <p:sp>
          <p:nvSpPr>
            <p:cNvPr id="55" name="Freeform 18">
              <a:extLst>
                <a:ext uri="{FF2B5EF4-FFF2-40B4-BE49-F238E27FC236}">
                  <a16:creationId xmlns:a16="http://schemas.microsoft.com/office/drawing/2014/main" id="{2F4FA7A2-4814-4283-AED6-51BE578606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txBody>
            <a:bodyPr/>
            <a:lstStyle/>
            <a:p>
              <a:endParaRPr lang="en-GB"/>
            </a:p>
          </p:txBody>
        </p:sp>
        <p:sp>
          <p:nvSpPr>
            <p:cNvPr id="56" name="Freeform 19">
              <a:extLst>
                <a:ext uri="{FF2B5EF4-FFF2-40B4-BE49-F238E27FC236}">
                  <a16:creationId xmlns:a16="http://schemas.microsoft.com/office/drawing/2014/main" id="{3A80AF23-BF8E-4209-B9DE-1D2A637B4D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txBody>
            <a:bodyPr/>
            <a:lstStyle/>
            <a:p>
              <a:endParaRPr lang="en-GB"/>
            </a:p>
          </p:txBody>
        </p:sp>
        <p:sp>
          <p:nvSpPr>
            <p:cNvPr id="57" name="Freeform 20">
              <a:extLst>
                <a:ext uri="{FF2B5EF4-FFF2-40B4-BE49-F238E27FC236}">
                  <a16:creationId xmlns:a16="http://schemas.microsoft.com/office/drawing/2014/main" id="{19128847-0CCA-451D-A00A-2855A4D6D6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txBody>
            <a:bodyPr/>
            <a:lstStyle/>
            <a:p>
              <a:endParaRPr lang="en-GB"/>
            </a:p>
          </p:txBody>
        </p:sp>
        <p:sp>
          <p:nvSpPr>
            <p:cNvPr id="58" name="Freeform 21">
              <a:extLst>
                <a:ext uri="{FF2B5EF4-FFF2-40B4-BE49-F238E27FC236}">
                  <a16:creationId xmlns:a16="http://schemas.microsoft.com/office/drawing/2014/main" id="{5007ABF4-C6D7-4D5A-B621-E22A6CDE24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txBody>
            <a:bodyPr/>
            <a:lstStyle/>
            <a:p>
              <a:endParaRPr lang="en-GB"/>
            </a:p>
          </p:txBody>
        </p:sp>
        <p:sp>
          <p:nvSpPr>
            <p:cNvPr id="59" name="Freeform 22">
              <a:extLst>
                <a:ext uri="{FF2B5EF4-FFF2-40B4-BE49-F238E27FC236}">
                  <a16:creationId xmlns:a16="http://schemas.microsoft.com/office/drawing/2014/main" id="{C626D9E0-6E9C-49D1-9350-E85A88DD350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txBody>
            <a:bodyPr/>
            <a:lstStyle/>
            <a:p>
              <a:endParaRPr lang="en-GB"/>
            </a:p>
          </p:txBody>
        </p:sp>
      </p:grpSp>
      <p:grpSp>
        <p:nvGrpSpPr>
          <p:cNvPr id="61" name="Group 60">
            <a:extLst>
              <a:ext uri="{FF2B5EF4-FFF2-40B4-BE49-F238E27FC236}">
                <a16:creationId xmlns:a16="http://schemas.microsoft.com/office/drawing/2014/main" id="{3F22DE9C-F188-48E2-A82C-4434A8EEEA5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224" y="157"/>
            <a:ext cx="2356675" cy="6853096"/>
            <a:chOff x="6627813" y="195610"/>
            <a:chExt cx="1952625" cy="5678141"/>
          </a:xfrm>
        </p:grpSpPr>
        <p:sp>
          <p:nvSpPr>
            <p:cNvPr id="62" name="Freeform 27">
              <a:extLst>
                <a:ext uri="{FF2B5EF4-FFF2-40B4-BE49-F238E27FC236}">
                  <a16:creationId xmlns:a16="http://schemas.microsoft.com/office/drawing/2014/main" id="{02013AA2-1F55-4C5D-AA37-2F66C2056BF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txBody>
            <a:bodyPr/>
            <a:lstStyle/>
            <a:p>
              <a:endParaRPr lang="en-GB"/>
            </a:p>
          </p:txBody>
        </p:sp>
        <p:sp>
          <p:nvSpPr>
            <p:cNvPr id="63" name="Freeform 28">
              <a:extLst>
                <a:ext uri="{FF2B5EF4-FFF2-40B4-BE49-F238E27FC236}">
                  <a16:creationId xmlns:a16="http://schemas.microsoft.com/office/drawing/2014/main" id="{1FB61D00-6151-464C-A1C0-2F19F64139A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txBody>
            <a:bodyPr/>
            <a:lstStyle/>
            <a:p>
              <a:endParaRPr lang="en-GB"/>
            </a:p>
          </p:txBody>
        </p:sp>
        <p:sp>
          <p:nvSpPr>
            <p:cNvPr id="64" name="Freeform 29">
              <a:extLst>
                <a:ext uri="{FF2B5EF4-FFF2-40B4-BE49-F238E27FC236}">
                  <a16:creationId xmlns:a16="http://schemas.microsoft.com/office/drawing/2014/main" id="{A5ED6B64-D948-4BCE-9D88-5BB2FDD8F3D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txBody>
            <a:bodyPr/>
            <a:lstStyle/>
            <a:p>
              <a:endParaRPr lang="en-GB"/>
            </a:p>
          </p:txBody>
        </p:sp>
        <p:sp>
          <p:nvSpPr>
            <p:cNvPr id="65" name="Freeform 30">
              <a:extLst>
                <a:ext uri="{FF2B5EF4-FFF2-40B4-BE49-F238E27FC236}">
                  <a16:creationId xmlns:a16="http://schemas.microsoft.com/office/drawing/2014/main" id="{F89D4BEB-9156-4620-A774-3B780CC758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txBody>
            <a:bodyPr/>
            <a:lstStyle/>
            <a:p>
              <a:endParaRPr lang="en-GB"/>
            </a:p>
          </p:txBody>
        </p:sp>
        <p:sp>
          <p:nvSpPr>
            <p:cNvPr id="66" name="Freeform 31">
              <a:extLst>
                <a:ext uri="{FF2B5EF4-FFF2-40B4-BE49-F238E27FC236}">
                  <a16:creationId xmlns:a16="http://schemas.microsoft.com/office/drawing/2014/main" id="{B4A8D726-AC9C-413C-BA61-279C42A85A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txBody>
            <a:bodyPr/>
            <a:lstStyle/>
            <a:p>
              <a:endParaRPr lang="en-GB"/>
            </a:p>
          </p:txBody>
        </p:sp>
        <p:sp>
          <p:nvSpPr>
            <p:cNvPr id="67" name="Freeform 32">
              <a:extLst>
                <a:ext uri="{FF2B5EF4-FFF2-40B4-BE49-F238E27FC236}">
                  <a16:creationId xmlns:a16="http://schemas.microsoft.com/office/drawing/2014/main" id="{F17D811C-C413-4847-8A99-0C428A58357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txBody>
            <a:bodyPr/>
            <a:lstStyle/>
            <a:p>
              <a:endParaRPr lang="en-GB"/>
            </a:p>
          </p:txBody>
        </p:sp>
        <p:sp>
          <p:nvSpPr>
            <p:cNvPr id="68" name="Freeform 33">
              <a:extLst>
                <a:ext uri="{FF2B5EF4-FFF2-40B4-BE49-F238E27FC236}">
                  <a16:creationId xmlns:a16="http://schemas.microsoft.com/office/drawing/2014/main" id="{75BC74C6-A8D3-43B7-88D6-D36F1C03882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txBody>
            <a:bodyPr/>
            <a:lstStyle/>
            <a:p>
              <a:endParaRPr lang="en-GB"/>
            </a:p>
          </p:txBody>
        </p:sp>
        <p:sp>
          <p:nvSpPr>
            <p:cNvPr id="69" name="Freeform 34">
              <a:extLst>
                <a:ext uri="{FF2B5EF4-FFF2-40B4-BE49-F238E27FC236}">
                  <a16:creationId xmlns:a16="http://schemas.microsoft.com/office/drawing/2014/main" id="{57EEDAFB-AA1B-4B29-B0D8-E3F097A308E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txBody>
            <a:bodyPr/>
            <a:lstStyle/>
            <a:p>
              <a:endParaRPr lang="en-GB"/>
            </a:p>
          </p:txBody>
        </p:sp>
        <p:sp>
          <p:nvSpPr>
            <p:cNvPr id="70" name="Freeform 35">
              <a:extLst>
                <a:ext uri="{FF2B5EF4-FFF2-40B4-BE49-F238E27FC236}">
                  <a16:creationId xmlns:a16="http://schemas.microsoft.com/office/drawing/2014/main" id="{2037E8F3-503E-4F56-81D4-C0058A8556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txBody>
            <a:bodyPr/>
            <a:lstStyle/>
            <a:p>
              <a:endParaRPr lang="en-GB"/>
            </a:p>
          </p:txBody>
        </p:sp>
        <p:sp>
          <p:nvSpPr>
            <p:cNvPr id="71" name="Freeform 36">
              <a:extLst>
                <a:ext uri="{FF2B5EF4-FFF2-40B4-BE49-F238E27FC236}">
                  <a16:creationId xmlns:a16="http://schemas.microsoft.com/office/drawing/2014/main" id="{B3B14D57-F75A-402A-B35D-98E84AD685C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txBody>
            <a:bodyPr/>
            <a:lstStyle/>
            <a:p>
              <a:endParaRPr lang="en-GB"/>
            </a:p>
          </p:txBody>
        </p:sp>
        <p:sp>
          <p:nvSpPr>
            <p:cNvPr id="72" name="Freeform 37">
              <a:extLst>
                <a:ext uri="{FF2B5EF4-FFF2-40B4-BE49-F238E27FC236}">
                  <a16:creationId xmlns:a16="http://schemas.microsoft.com/office/drawing/2014/main" id="{4AFB6E2F-5AF1-4DB0-851C-8F7492A9ECA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txBody>
            <a:bodyPr/>
            <a:lstStyle/>
            <a:p>
              <a:endParaRPr lang="en-GB"/>
            </a:p>
          </p:txBody>
        </p:sp>
        <p:sp>
          <p:nvSpPr>
            <p:cNvPr id="73" name="Freeform 38">
              <a:extLst>
                <a:ext uri="{FF2B5EF4-FFF2-40B4-BE49-F238E27FC236}">
                  <a16:creationId xmlns:a16="http://schemas.microsoft.com/office/drawing/2014/main" id="{6725B281-5E62-47B4-873A-9B12614235F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txBody>
            <a:bodyPr/>
            <a:lstStyle/>
            <a:p>
              <a:endParaRPr lang="en-GB"/>
            </a:p>
          </p:txBody>
        </p:sp>
      </p:grpSp>
      <p:sp>
        <p:nvSpPr>
          <p:cNvPr id="75" name="Rectangle 74">
            <a:extLst>
              <a:ext uri="{FF2B5EF4-FFF2-40B4-BE49-F238E27FC236}">
                <a16:creationId xmlns:a16="http://schemas.microsoft.com/office/drawing/2014/main" id="{6A10670B-6568-4038-91D8-392C78C0CF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77" name="Freeform 11">
            <a:extLst>
              <a:ext uri="{FF2B5EF4-FFF2-40B4-BE49-F238E27FC236}">
                <a16:creationId xmlns:a16="http://schemas.microsoft.com/office/drawing/2014/main" id="{179DBEAA-367B-4941-8368-15EBD551F6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lstStyle/>
          <a:p>
            <a:endParaRPr lang="en-GB"/>
          </a:p>
        </p:txBody>
      </p:sp>
      <p:sp useBgFill="1">
        <p:nvSpPr>
          <p:cNvPr id="79" name="Rectangle 78">
            <a:extLst>
              <a:ext uri="{FF2B5EF4-FFF2-40B4-BE49-F238E27FC236}">
                <a16:creationId xmlns:a16="http://schemas.microsoft.com/office/drawing/2014/main" id="{0A46F010-D160-4609-8979-FFD8C1EA6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99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a:extLst>
              <a:ext uri="{FF2B5EF4-FFF2-40B4-BE49-F238E27FC236}">
                <a16:creationId xmlns:a16="http://schemas.microsoft.com/office/drawing/2014/main" id="{81B8C4F6-C3AC-4C94-8EC7-E4F7B7E9CD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2851515"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3" name="Group 82">
            <a:extLst>
              <a:ext uri="{FF2B5EF4-FFF2-40B4-BE49-F238E27FC236}">
                <a16:creationId xmlns:a16="http://schemas.microsoft.com/office/drawing/2014/main" id="{0B789310-9859-4942-98C8-3D2F12AAAE7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 y="228600"/>
            <a:ext cx="2851523" cy="6638625"/>
            <a:chOff x="2487613" y="285750"/>
            <a:chExt cx="2428875" cy="5654676"/>
          </a:xfrm>
          <a:solidFill>
            <a:schemeClr val="tx2">
              <a:lumMod val="60000"/>
              <a:lumOff val="40000"/>
              <a:alpha val="40000"/>
            </a:schemeClr>
          </a:solidFill>
        </p:grpSpPr>
        <p:sp>
          <p:nvSpPr>
            <p:cNvPr id="84" name="Freeform 11">
              <a:extLst>
                <a:ext uri="{FF2B5EF4-FFF2-40B4-BE49-F238E27FC236}">
                  <a16:creationId xmlns:a16="http://schemas.microsoft.com/office/drawing/2014/main" id="{FE9E5460-2AA9-4786-B69C-23DBEF3568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grpFill/>
            <a:ln>
              <a:noFill/>
            </a:ln>
          </p:spPr>
          <p:txBody>
            <a:bodyPr/>
            <a:lstStyle/>
            <a:p>
              <a:endParaRPr lang="en-GB"/>
            </a:p>
          </p:txBody>
        </p:sp>
        <p:sp>
          <p:nvSpPr>
            <p:cNvPr id="85" name="Freeform 12">
              <a:extLst>
                <a:ext uri="{FF2B5EF4-FFF2-40B4-BE49-F238E27FC236}">
                  <a16:creationId xmlns:a16="http://schemas.microsoft.com/office/drawing/2014/main" id="{E344A2AF-3860-4427-B13E-98021C17ABF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grpFill/>
            <a:ln>
              <a:noFill/>
            </a:ln>
          </p:spPr>
          <p:txBody>
            <a:bodyPr/>
            <a:lstStyle/>
            <a:p>
              <a:endParaRPr lang="en-GB"/>
            </a:p>
          </p:txBody>
        </p:sp>
        <p:sp>
          <p:nvSpPr>
            <p:cNvPr id="86" name="Freeform 13">
              <a:extLst>
                <a:ext uri="{FF2B5EF4-FFF2-40B4-BE49-F238E27FC236}">
                  <a16:creationId xmlns:a16="http://schemas.microsoft.com/office/drawing/2014/main" id="{DDBDD44E-1DC0-48AB-8FEC-E098D919740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grpFill/>
            <a:ln>
              <a:noFill/>
            </a:ln>
          </p:spPr>
          <p:txBody>
            <a:bodyPr/>
            <a:lstStyle/>
            <a:p>
              <a:endParaRPr lang="en-GB"/>
            </a:p>
          </p:txBody>
        </p:sp>
        <p:sp>
          <p:nvSpPr>
            <p:cNvPr id="87" name="Freeform 14">
              <a:extLst>
                <a:ext uri="{FF2B5EF4-FFF2-40B4-BE49-F238E27FC236}">
                  <a16:creationId xmlns:a16="http://schemas.microsoft.com/office/drawing/2014/main" id="{3151FF3E-5E3F-4D82-A684-0003BACEA8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grpFill/>
            <a:ln>
              <a:noFill/>
            </a:ln>
          </p:spPr>
          <p:txBody>
            <a:bodyPr/>
            <a:lstStyle/>
            <a:p>
              <a:endParaRPr lang="en-GB"/>
            </a:p>
          </p:txBody>
        </p:sp>
        <p:sp>
          <p:nvSpPr>
            <p:cNvPr id="88" name="Freeform 15">
              <a:extLst>
                <a:ext uri="{FF2B5EF4-FFF2-40B4-BE49-F238E27FC236}">
                  <a16:creationId xmlns:a16="http://schemas.microsoft.com/office/drawing/2014/main" id="{C6CBF27E-7F0C-4489-95A7-82DE1C0460A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grpFill/>
            <a:ln>
              <a:noFill/>
            </a:ln>
          </p:spPr>
          <p:txBody>
            <a:bodyPr/>
            <a:lstStyle/>
            <a:p>
              <a:endParaRPr lang="en-GB"/>
            </a:p>
          </p:txBody>
        </p:sp>
        <p:sp>
          <p:nvSpPr>
            <p:cNvPr id="89" name="Freeform 16">
              <a:extLst>
                <a:ext uri="{FF2B5EF4-FFF2-40B4-BE49-F238E27FC236}">
                  <a16:creationId xmlns:a16="http://schemas.microsoft.com/office/drawing/2014/main" id="{233BE304-221E-425E-A484-4B2E5F405B8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grpFill/>
            <a:ln>
              <a:noFill/>
            </a:ln>
          </p:spPr>
          <p:txBody>
            <a:bodyPr/>
            <a:lstStyle/>
            <a:p>
              <a:endParaRPr lang="en-GB"/>
            </a:p>
          </p:txBody>
        </p:sp>
        <p:sp>
          <p:nvSpPr>
            <p:cNvPr id="90" name="Freeform 17">
              <a:extLst>
                <a:ext uri="{FF2B5EF4-FFF2-40B4-BE49-F238E27FC236}">
                  <a16:creationId xmlns:a16="http://schemas.microsoft.com/office/drawing/2014/main" id="{10D5734E-EAEA-4A08-86A9-39BD5563EC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grpFill/>
            <a:ln>
              <a:noFill/>
            </a:ln>
          </p:spPr>
          <p:txBody>
            <a:bodyPr/>
            <a:lstStyle/>
            <a:p>
              <a:endParaRPr lang="en-GB"/>
            </a:p>
          </p:txBody>
        </p:sp>
        <p:sp>
          <p:nvSpPr>
            <p:cNvPr id="91" name="Freeform 18">
              <a:extLst>
                <a:ext uri="{FF2B5EF4-FFF2-40B4-BE49-F238E27FC236}">
                  <a16:creationId xmlns:a16="http://schemas.microsoft.com/office/drawing/2014/main" id="{4D47FE86-98D1-4E35-86E4-16E9A19A64E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grpFill/>
            <a:ln>
              <a:noFill/>
            </a:ln>
          </p:spPr>
          <p:txBody>
            <a:bodyPr/>
            <a:lstStyle/>
            <a:p>
              <a:endParaRPr lang="en-GB"/>
            </a:p>
          </p:txBody>
        </p:sp>
        <p:sp>
          <p:nvSpPr>
            <p:cNvPr id="92" name="Freeform 19">
              <a:extLst>
                <a:ext uri="{FF2B5EF4-FFF2-40B4-BE49-F238E27FC236}">
                  <a16:creationId xmlns:a16="http://schemas.microsoft.com/office/drawing/2014/main" id="{F00661F9-B224-4DB1-8EFB-ABF9402BDEF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grpFill/>
            <a:ln>
              <a:noFill/>
            </a:ln>
          </p:spPr>
          <p:txBody>
            <a:bodyPr/>
            <a:lstStyle/>
            <a:p>
              <a:endParaRPr lang="en-GB"/>
            </a:p>
          </p:txBody>
        </p:sp>
        <p:sp>
          <p:nvSpPr>
            <p:cNvPr id="93" name="Freeform 20">
              <a:extLst>
                <a:ext uri="{FF2B5EF4-FFF2-40B4-BE49-F238E27FC236}">
                  <a16:creationId xmlns:a16="http://schemas.microsoft.com/office/drawing/2014/main" id="{679DCB4E-8D36-4B7A-AF0C-8399F113AE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grpFill/>
            <a:ln>
              <a:noFill/>
            </a:ln>
          </p:spPr>
          <p:txBody>
            <a:bodyPr/>
            <a:lstStyle/>
            <a:p>
              <a:endParaRPr lang="en-GB"/>
            </a:p>
          </p:txBody>
        </p:sp>
        <p:sp>
          <p:nvSpPr>
            <p:cNvPr id="94" name="Freeform 21">
              <a:extLst>
                <a:ext uri="{FF2B5EF4-FFF2-40B4-BE49-F238E27FC236}">
                  <a16:creationId xmlns:a16="http://schemas.microsoft.com/office/drawing/2014/main" id="{4FAD51F6-D24C-4FD6-BEAE-41F0E5A8253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grpFill/>
            <a:ln>
              <a:noFill/>
            </a:ln>
          </p:spPr>
          <p:txBody>
            <a:bodyPr/>
            <a:lstStyle/>
            <a:p>
              <a:endParaRPr lang="en-GB"/>
            </a:p>
          </p:txBody>
        </p:sp>
        <p:sp>
          <p:nvSpPr>
            <p:cNvPr id="95" name="Freeform 22">
              <a:extLst>
                <a:ext uri="{FF2B5EF4-FFF2-40B4-BE49-F238E27FC236}">
                  <a16:creationId xmlns:a16="http://schemas.microsoft.com/office/drawing/2014/main" id="{87AC773F-6D31-458A-9DD7-76566C8A9CA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grpFill/>
            <a:ln>
              <a:noFill/>
            </a:ln>
          </p:spPr>
          <p:txBody>
            <a:bodyPr/>
            <a:lstStyle/>
            <a:p>
              <a:endParaRPr lang="en-GB"/>
            </a:p>
          </p:txBody>
        </p:sp>
      </p:grpSp>
      <p:grpSp>
        <p:nvGrpSpPr>
          <p:cNvPr id="97" name="Group 96">
            <a:extLst>
              <a:ext uri="{FF2B5EF4-FFF2-40B4-BE49-F238E27FC236}">
                <a16:creationId xmlns:a16="http://schemas.microsoft.com/office/drawing/2014/main" id="{6F1CEC7A-E419-4950-AA57-B00546C29CA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224" y="-786"/>
            <a:ext cx="2356675" cy="6854040"/>
            <a:chOff x="6627813" y="194833"/>
            <a:chExt cx="1952625" cy="5678918"/>
          </a:xfrm>
          <a:solidFill>
            <a:schemeClr val="tx2">
              <a:lumMod val="75000"/>
              <a:alpha val="70000"/>
            </a:schemeClr>
          </a:solidFill>
        </p:grpSpPr>
        <p:sp>
          <p:nvSpPr>
            <p:cNvPr id="98" name="Freeform 27">
              <a:extLst>
                <a:ext uri="{FF2B5EF4-FFF2-40B4-BE49-F238E27FC236}">
                  <a16:creationId xmlns:a16="http://schemas.microsoft.com/office/drawing/2014/main" id="{7AE7DCD1-5235-45E8-B229-15A3E3962E7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grpFill/>
            <a:ln>
              <a:noFill/>
            </a:ln>
          </p:spPr>
          <p:txBody>
            <a:bodyPr/>
            <a:lstStyle/>
            <a:p>
              <a:endParaRPr lang="en-GB"/>
            </a:p>
          </p:txBody>
        </p:sp>
        <p:sp>
          <p:nvSpPr>
            <p:cNvPr id="99" name="Freeform 28">
              <a:extLst>
                <a:ext uri="{FF2B5EF4-FFF2-40B4-BE49-F238E27FC236}">
                  <a16:creationId xmlns:a16="http://schemas.microsoft.com/office/drawing/2014/main" id="{C82E58C3-65A5-4079-BF94-E675AA410C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grpFill/>
            <a:ln>
              <a:noFill/>
            </a:ln>
          </p:spPr>
          <p:txBody>
            <a:bodyPr/>
            <a:lstStyle/>
            <a:p>
              <a:endParaRPr lang="en-GB"/>
            </a:p>
          </p:txBody>
        </p:sp>
        <p:sp>
          <p:nvSpPr>
            <p:cNvPr id="100" name="Freeform 29">
              <a:extLst>
                <a:ext uri="{FF2B5EF4-FFF2-40B4-BE49-F238E27FC236}">
                  <a16:creationId xmlns:a16="http://schemas.microsoft.com/office/drawing/2014/main" id="{7AABE1FA-6DC8-4A47-AC5C-F05B9C111C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grpFill/>
            <a:ln>
              <a:noFill/>
            </a:ln>
          </p:spPr>
          <p:txBody>
            <a:bodyPr/>
            <a:lstStyle/>
            <a:p>
              <a:endParaRPr lang="en-GB"/>
            </a:p>
          </p:txBody>
        </p:sp>
        <p:sp>
          <p:nvSpPr>
            <p:cNvPr id="101" name="Freeform 30">
              <a:extLst>
                <a:ext uri="{FF2B5EF4-FFF2-40B4-BE49-F238E27FC236}">
                  <a16:creationId xmlns:a16="http://schemas.microsoft.com/office/drawing/2014/main" id="{17BB7298-8900-4C67-B800-BD241F0199B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grpFill/>
            <a:ln>
              <a:noFill/>
            </a:ln>
          </p:spPr>
          <p:txBody>
            <a:bodyPr/>
            <a:lstStyle/>
            <a:p>
              <a:endParaRPr lang="en-GB"/>
            </a:p>
          </p:txBody>
        </p:sp>
        <p:sp>
          <p:nvSpPr>
            <p:cNvPr id="102" name="Freeform 31">
              <a:extLst>
                <a:ext uri="{FF2B5EF4-FFF2-40B4-BE49-F238E27FC236}">
                  <a16:creationId xmlns:a16="http://schemas.microsoft.com/office/drawing/2014/main" id="{EE3442F8-53C2-490C-94EF-E423ECB957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grpFill/>
            <a:ln>
              <a:noFill/>
            </a:ln>
          </p:spPr>
          <p:txBody>
            <a:bodyPr/>
            <a:lstStyle/>
            <a:p>
              <a:endParaRPr lang="en-GB"/>
            </a:p>
          </p:txBody>
        </p:sp>
        <p:sp>
          <p:nvSpPr>
            <p:cNvPr id="103" name="Freeform 32">
              <a:extLst>
                <a:ext uri="{FF2B5EF4-FFF2-40B4-BE49-F238E27FC236}">
                  <a16:creationId xmlns:a16="http://schemas.microsoft.com/office/drawing/2014/main" id="{3DBEA916-8B10-493A-8CBF-9B5FA2A4A0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grpFill/>
            <a:ln>
              <a:noFill/>
            </a:ln>
          </p:spPr>
          <p:txBody>
            <a:bodyPr/>
            <a:lstStyle/>
            <a:p>
              <a:endParaRPr lang="en-GB"/>
            </a:p>
          </p:txBody>
        </p:sp>
        <p:sp>
          <p:nvSpPr>
            <p:cNvPr id="104" name="Freeform 33">
              <a:extLst>
                <a:ext uri="{FF2B5EF4-FFF2-40B4-BE49-F238E27FC236}">
                  <a16:creationId xmlns:a16="http://schemas.microsoft.com/office/drawing/2014/main" id="{248DB27B-F9EA-4F81-A746-7D57B768E0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grpFill/>
            <a:ln>
              <a:noFill/>
            </a:ln>
          </p:spPr>
          <p:txBody>
            <a:bodyPr/>
            <a:lstStyle/>
            <a:p>
              <a:endParaRPr lang="en-GB"/>
            </a:p>
          </p:txBody>
        </p:sp>
        <p:sp>
          <p:nvSpPr>
            <p:cNvPr id="105" name="Freeform 34">
              <a:extLst>
                <a:ext uri="{FF2B5EF4-FFF2-40B4-BE49-F238E27FC236}">
                  <a16:creationId xmlns:a16="http://schemas.microsoft.com/office/drawing/2014/main" id="{998E5C90-2A81-4013-AE09-2023B4407C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grpFill/>
            <a:ln>
              <a:noFill/>
            </a:ln>
          </p:spPr>
          <p:txBody>
            <a:bodyPr/>
            <a:lstStyle/>
            <a:p>
              <a:endParaRPr lang="en-GB"/>
            </a:p>
          </p:txBody>
        </p:sp>
        <p:sp>
          <p:nvSpPr>
            <p:cNvPr id="106" name="Freeform 35">
              <a:extLst>
                <a:ext uri="{FF2B5EF4-FFF2-40B4-BE49-F238E27FC236}">
                  <a16:creationId xmlns:a16="http://schemas.microsoft.com/office/drawing/2014/main" id="{86A8318B-7607-4519-8EEB-C7DD5096531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grpFill/>
            <a:ln>
              <a:noFill/>
            </a:ln>
          </p:spPr>
          <p:txBody>
            <a:bodyPr/>
            <a:lstStyle/>
            <a:p>
              <a:endParaRPr lang="en-GB"/>
            </a:p>
          </p:txBody>
        </p:sp>
        <p:sp>
          <p:nvSpPr>
            <p:cNvPr id="107" name="Freeform 36">
              <a:extLst>
                <a:ext uri="{FF2B5EF4-FFF2-40B4-BE49-F238E27FC236}">
                  <a16:creationId xmlns:a16="http://schemas.microsoft.com/office/drawing/2014/main" id="{5009FB1B-4865-45DB-8727-F012E3ACA55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grpFill/>
            <a:ln>
              <a:noFill/>
            </a:ln>
          </p:spPr>
          <p:txBody>
            <a:bodyPr/>
            <a:lstStyle/>
            <a:p>
              <a:endParaRPr lang="en-GB"/>
            </a:p>
          </p:txBody>
        </p:sp>
        <p:sp>
          <p:nvSpPr>
            <p:cNvPr id="108" name="Freeform 37">
              <a:extLst>
                <a:ext uri="{FF2B5EF4-FFF2-40B4-BE49-F238E27FC236}">
                  <a16:creationId xmlns:a16="http://schemas.microsoft.com/office/drawing/2014/main" id="{5B209B64-3A98-4B1A-857A-2368AFED67C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grpFill/>
            <a:ln>
              <a:noFill/>
            </a:ln>
          </p:spPr>
          <p:txBody>
            <a:bodyPr/>
            <a:lstStyle/>
            <a:p>
              <a:endParaRPr lang="en-GB"/>
            </a:p>
          </p:txBody>
        </p:sp>
        <p:sp>
          <p:nvSpPr>
            <p:cNvPr id="109" name="Freeform 38">
              <a:extLst>
                <a:ext uri="{FF2B5EF4-FFF2-40B4-BE49-F238E27FC236}">
                  <a16:creationId xmlns:a16="http://schemas.microsoft.com/office/drawing/2014/main" id="{EB3B5D03-7AE3-411C-A820-6844E7D0C61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grpFill/>
            <a:ln>
              <a:noFill/>
            </a:ln>
          </p:spPr>
          <p:txBody>
            <a:bodyPr/>
            <a:lstStyle/>
            <a:p>
              <a:endParaRPr lang="en-GB"/>
            </a:p>
          </p:txBody>
        </p:sp>
      </p:grpSp>
      <p:sp>
        <p:nvSpPr>
          <p:cNvPr id="111" name="Freeform 11">
            <a:extLst>
              <a:ext uri="{FF2B5EF4-FFF2-40B4-BE49-F238E27FC236}">
                <a16:creationId xmlns:a16="http://schemas.microsoft.com/office/drawing/2014/main" id="{91328346-8BAD-4616-B50B-5CFDA5648D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159" y="3411452"/>
            <a:ext cx="1098194" cy="514066"/>
          </a:xfrm>
          <a:custGeom>
            <a:avLst/>
            <a:gdLst>
              <a:gd name="connsiteX0" fmla="*/ 10000 w 10044"/>
              <a:gd name="connsiteY0" fmla="*/ 4701 h 9966"/>
              <a:gd name="connsiteX1" fmla="*/ 8559 w 10044"/>
              <a:gd name="connsiteY1" fmla="*/ 188 h 9966"/>
              <a:gd name="connsiteX2" fmla="*/ 8527 w 10044"/>
              <a:gd name="connsiteY2" fmla="*/ 94 h 9966"/>
              <a:gd name="connsiteX3" fmla="*/ 8438 w 10044"/>
              <a:gd name="connsiteY3" fmla="*/ 0 h 9966"/>
              <a:gd name="connsiteX4" fmla="*/ 7867 w 10044"/>
              <a:gd name="connsiteY4" fmla="*/ 0 h 9966"/>
              <a:gd name="connsiteX5" fmla="*/ 0 w 10044"/>
              <a:gd name="connsiteY5" fmla="*/ 70 h 9966"/>
              <a:gd name="connsiteX6" fmla="*/ 3132 w 10044"/>
              <a:gd name="connsiteY6" fmla="*/ 9763 h 9966"/>
              <a:gd name="connsiteX7" fmla="*/ 7867 w 10044"/>
              <a:gd name="connsiteY7" fmla="*/ 9966 h 9966"/>
              <a:gd name="connsiteX8" fmla="*/ 8438 w 10044"/>
              <a:gd name="connsiteY8" fmla="*/ 9966 h 9966"/>
              <a:gd name="connsiteX9" fmla="*/ 8527 w 10044"/>
              <a:gd name="connsiteY9" fmla="*/ 9872 h 9966"/>
              <a:gd name="connsiteX10" fmla="*/ 8559 w 10044"/>
              <a:gd name="connsiteY10" fmla="*/ 9778 h 9966"/>
              <a:gd name="connsiteX11" fmla="*/ 10000 w 10044"/>
              <a:gd name="connsiteY11" fmla="*/ 5265 h 9966"/>
              <a:gd name="connsiteX12" fmla="*/ 10000 w 10044"/>
              <a:gd name="connsiteY12" fmla="*/ 4701 h 9966"/>
              <a:gd name="connsiteX0" fmla="*/ 6839 w 6883"/>
              <a:gd name="connsiteY0" fmla="*/ 4885 h 10168"/>
              <a:gd name="connsiteX1" fmla="*/ 5405 w 6883"/>
              <a:gd name="connsiteY1" fmla="*/ 357 h 10168"/>
              <a:gd name="connsiteX2" fmla="*/ 5373 w 6883"/>
              <a:gd name="connsiteY2" fmla="*/ 262 h 10168"/>
              <a:gd name="connsiteX3" fmla="*/ 5284 w 6883"/>
              <a:gd name="connsiteY3" fmla="*/ 168 h 10168"/>
              <a:gd name="connsiteX4" fmla="*/ 4716 w 6883"/>
              <a:gd name="connsiteY4" fmla="*/ 168 h 10168"/>
              <a:gd name="connsiteX5" fmla="*/ 50 w 6883"/>
              <a:gd name="connsiteY5" fmla="*/ 0 h 10168"/>
              <a:gd name="connsiteX6" fmla="*/ 1 w 6883"/>
              <a:gd name="connsiteY6" fmla="*/ 9964 h 10168"/>
              <a:gd name="connsiteX7" fmla="*/ 4716 w 6883"/>
              <a:gd name="connsiteY7" fmla="*/ 10168 h 10168"/>
              <a:gd name="connsiteX8" fmla="*/ 5284 w 6883"/>
              <a:gd name="connsiteY8" fmla="*/ 10168 h 10168"/>
              <a:gd name="connsiteX9" fmla="*/ 5373 w 6883"/>
              <a:gd name="connsiteY9" fmla="*/ 10074 h 10168"/>
              <a:gd name="connsiteX10" fmla="*/ 5405 w 6883"/>
              <a:gd name="connsiteY10" fmla="*/ 9979 h 10168"/>
              <a:gd name="connsiteX11" fmla="*/ 6839 w 6883"/>
              <a:gd name="connsiteY11" fmla="*/ 5451 h 10168"/>
              <a:gd name="connsiteX12" fmla="*/ 6839 w 6883"/>
              <a:gd name="connsiteY12" fmla="*/ 4885 h 10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83" h="10168">
                <a:moveTo>
                  <a:pt x="6839" y="4885"/>
                </a:moveTo>
                <a:lnTo>
                  <a:pt x="5405" y="357"/>
                </a:lnTo>
                <a:cubicBezTo>
                  <a:pt x="5395" y="325"/>
                  <a:pt x="5383" y="294"/>
                  <a:pt x="5373" y="262"/>
                </a:cubicBezTo>
                <a:cubicBezTo>
                  <a:pt x="5344" y="168"/>
                  <a:pt x="5314" y="168"/>
                  <a:pt x="5284" y="168"/>
                </a:cubicBezTo>
                <a:lnTo>
                  <a:pt x="4716" y="168"/>
                </a:lnTo>
                <a:lnTo>
                  <a:pt x="50" y="0"/>
                </a:lnTo>
                <a:cubicBezTo>
                  <a:pt x="59" y="3322"/>
                  <a:pt x="-8" y="6643"/>
                  <a:pt x="1" y="9964"/>
                </a:cubicBezTo>
                <a:lnTo>
                  <a:pt x="4716" y="10168"/>
                </a:lnTo>
                <a:lnTo>
                  <a:pt x="5284" y="10168"/>
                </a:lnTo>
                <a:cubicBezTo>
                  <a:pt x="5314" y="10168"/>
                  <a:pt x="5344" y="10074"/>
                  <a:pt x="5373" y="10074"/>
                </a:cubicBezTo>
                <a:cubicBezTo>
                  <a:pt x="5373" y="9979"/>
                  <a:pt x="5405" y="9979"/>
                  <a:pt x="5405" y="9979"/>
                </a:cubicBezTo>
                <a:lnTo>
                  <a:pt x="6839" y="5451"/>
                </a:lnTo>
                <a:cubicBezTo>
                  <a:pt x="6898" y="5262"/>
                  <a:pt x="6898" y="5074"/>
                  <a:pt x="6839" y="4885"/>
                </a:cubicBezTo>
                <a:close/>
              </a:path>
            </a:pathLst>
          </a:custGeom>
          <a:solidFill>
            <a:schemeClr val="accent1"/>
          </a:solidFill>
          <a:ln>
            <a:noFill/>
          </a:ln>
        </p:spPr>
        <p:txBody>
          <a:bodyPr/>
          <a:lstStyle/>
          <a:p>
            <a:endParaRPr lang="en-GB"/>
          </a:p>
        </p:txBody>
      </p:sp>
      <p:sp>
        <p:nvSpPr>
          <p:cNvPr id="3" name="TextBox 2">
            <a:extLst>
              <a:ext uri="{FF2B5EF4-FFF2-40B4-BE49-F238E27FC236}">
                <a16:creationId xmlns:a16="http://schemas.microsoft.com/office/drawing/2014/main" id="{D9382582-82C2-9AB1-A3BE-E8923553FDD1}"/>
              </a:ext>
            </a:extLst>
          </p:cNvPr>
          <p:cNvSpPr txBox="1"/>
          <p:nvPr/>
        </p:nvSpPr>
        <p:spPr>
          <a:xfrm>
            <a:off x="2984582" y="412955"/>
            <a:ext cx="8887870" cy="6116933"/>
          </a:xfrm>
          <a:prstGeom prst="rect">
            <a:avLst/>
          </a:prstGeom>
        </p:spPr>
        <p:txBody>
          <a:bodyPr vert="horz" lIns="91440" tIns="45720" rIns="91440" bIns="45720" rtlCol="0">
            <a:normAutofit fontScale="92500" lnSpcReduction="10000"/>
          </a:bodyPr>
          <a:lstStyle/>
          <a:p>
            <a:pPr marL="313690" marR="227965" algn="just" defTabSz="457200">
              <a:spcBef>
                <a:spcPts val="1000"/>
              </a:spcBef>
              <a:buClr>
                <a:schemeClr val="accent1"/>
              </a:buClr>
            </a:pPr>
            <a:r>
              <a:rPr lang="en-US" sz="4400" dirty="0">
                <a:solidFill>
                  <a:schemeClr val="tx1">
                    <a:lumMod val="75000"/>
                    <a:lumOff val="25000"/>
                  </a:schemeClr>
                </a:solidFill>
                <a:effectLst/>
              </a:rPr>
              <a:t>Counsellors are advised to create rapport and conducive environment to allow persons with disabilities relate their experience.</a:t>
            </a:r>
            <a:r>
              <a:rPr lang="en-US" sz="4400" spc="-75" dirty="0">
                <a:solidFill>
                  <a:schemeClr val="tx1">
                    <a:lumMod val="75000"/>
                    <a:lumOff val="25000"/>
                  </a:schemeClr>
                </a:solidFill>
                <a:effectLst/>
              </a:rPr>
              <a:t> </a:t>
            </a:r>
            <a:r>
              <a:rPr lang="en-US" sz="4400" dirty="0">
                <a:solidFill>
                  <a:schemeClr val="tx1">
                    <a:lumMod val="75000"/>
                    <a:lumOff val="25000"/>
                  </a:schemeClr>
                </a:solidFill>
                <a:effectLst/>
              </a:rPr>
              <a:t>Parents and caregivers are, therefore, advised to periodically monitor persons with disabilities</a:t>
            </a:r>
            <a:r>
              <a:rPr lang="en-US" sz="4400" spc="-25" dirty="0">
                <a:solidFill>
                  <a:schemeClr val="tx1">
                    <a:lumMod val="75000"/>
                    <a:lumOff val="25000"/>
                  </a:schemeClr>
                </a:solidFill>
                <a:effectLst/>
              </a:rPr>
              <a:t> </a:t>
            </a:r>
            <a:r>
              <a:rPr lang="en-US" sz="4400" dirty="0">
                <a:solidFill>
                  <a:schemeClr val="tx1">
                    <a:lumMod val="75000"/>
                    <a:lumOff val="25000"/>
                  </a:schemeClr>
                </a:solidFill>
                <a:effectLst/>
              </a:rPr>
              <a:t>for</a:t>
            </a:r>
            <a:r>
              <a:rPr lang="en-US" sz="4400" spc="-25" dirty="0">
                <a:solidFill>
                  <a:schemeClr val="tx1">
                    <a:lumMod val="75000"/>
                    <a:lumOff val="25000"/>
                  </a:schemeClr>
                </a:solidFill>
                <a:effectLst/>
              </a:rPr>
              <a:t> </a:t>
            </a:r>
            <a:r>
              <a:rPr lang="en-US" sz="4400" dirty="0">
                <a:solidFill>
                  <a:schemeClr val="tx1">
                    <a:lumMod val="75000"/>
                    <a:lumOff val="25000"/>
                  </a:schemeClr>
                </a:solidFill>
                <a:effectLst/>
              </a:rPr>
              <a:t>signs</a:t>
            </a:r>
            <a:r>
              <a:rPr lang="en-US" sz="4400" spc="-25" dirty="0">
                <a:solidFill>
                  <a:schemeClr val="tx1">
                    <a:lumMod val="75000"/>
                    <a:lumOff val="25000"/>
                  </a:schemeClr>
                </a:solidFill>
                <a:effectLst/>
              </a:rPr>
              <a:t> </a:t>
            </a:r>
            <a:r>
              <a:rPr lang="en-US" sz="4400" dirty="0">
                <a:solidFill>
                  <a:schemeClr val="tx1">
                    <a:lumMod val="75000"/>
                    <a:lumOff val="25000"/>
                  </a:schemeClr>
                </a:solidFill>
                <a:effectLst/>
              </a:rPr>
              <a:t>and</a:t>
            </a:r>
            <a:r>
              <a:rPr lang="en-US" sz="4400" spc="-25" dirty="0">
                <a:solidFill>
                  <a:schemeClr val="tx1">
                    <a:lumMod val="75000"/>
                    <a:lumOff val="25000"/>
                  </a:schemeClr>
                </a:solidFill>
                <a:effectLst/>
              </a:rPr>
              <a:t> </a:t>
            </a:r>
            <a:r>
              <a:rPr lang="en-US" sz="4400" dirty="0">
                <a:solidFill>
                  <a:schemeClr val="tx1">
                    <a:lumMod val="75000"/>
                    <a:lumOff val="25000"/>
                  </a:schemeClr>
                </a:solidFill>
                <a:effectLst/>
              </a:rPr>
              <a:t>symptoms</a:t>
            </a:r>
            <a:r>
              <a:rPr lang="en-US" sz="4400" spc="-25" dirty="0">
                <a:solidFill>
                  <a:schemeClr val="tx1">
                    <a:lumMod val="75000"/>
                    <a:lumOff val="25000"/>
                  </a:schemeClr>
                </a:solidFill>
                <a:effectLst/>
              </a:rPr>
              <a:t> </a:t>
            </a:r>
            <a:r>
              <a:rPr lang="en-US" sz="4400" dirty="0">
                <a:solidFill>
                  <a:schemeClr val="tx1">
                    <a:lumMod val="75000"/>
                    <a:lumOff val="25000"/>
                  </a:schemeClr>
                </a:solidFill>
                <a:effectLst/>
              </a:rPr>
              <a:t>of</a:t>
            </a:r>
            <a:r>
              <a:rPr lang="en-US" sz="4400" spc="-25" dirty="0">
                <a:solidFill>
                  <a:schemeClr val="tx1">
                    <a:lumMod val="75000"/>
                    <a:lumOff val="25000"/>
                  </a:schemeClr>
                </a:solidFill>
                <a:effectLst/>
              </a:rPr>
              <a:t> </a:t>
            </a:r>
            <a:r>
              <a:rPr lang="en-US" sz="4400" dirty="0">
                <a:solidFill>
                  <a:schemeClr val="tx1">
                    <a:lumMod val="75000"/>
                    <a:lumOff val="25000"/>
                  </a:schemeClr>
                </a:solidFill>
                <a:effectLst/>
              </a:rPr>
              <a:t>abuse</a:t>
            </a:r>
            <a:r>
              <a:rPr lang="en-US" sz="4400" spc="-25" dirty="0">
                <a:solidFill>
                  <a:schemeClr val="tx1">
                    <a:lumMod val="75000"/>
                    <a:lumOff val="25000"/>
                  </a:schemeClr>
                </a:solidFill>
                <a:effectLst/>
              </a:rPr>
              <a:t> </a:t>
            </a:r>
            <a:r>
              <a:rPr lang="en-US" sz="4400" dirty="0">
                <a:solidFill>
                  <a:schemeClr val="tx1">
                    <a:lumMod val="75000"/>
                    <a:lumOff val="25000"/>
                  </a:schemeClr>
                </a:solidFill>
                <a:effectLst/>
              </a:rPr>
              <a:t>and</a:t>
            </a:r>
            <a:r>
              <a:rPr lang="en-US" sz="4400" spc="-25" dirty="0">
                <a:solidFill>
                  <a:schemeClr val="tx1">
                    <a:lumMod val="75000"/>
                    <a:lumOff val="25000"/>
                  </a:schemeClr>
                </a:solidFill>
                <a:effectLst/>
              </a:rPr>
              <a:t> </a:t>
            </a:r>
            <a:r>
              <a:rPr lang="en-US" sz="4400" dirty="0">
                <a:solidFill>
                  <a:schemeClr val="tx1">
                    <a:lumMod val="75000"/>
                    <a:lumOff val="25000"/>
                  </a:schemeClr>
                </a:solidFill>
                <a:effectLst/>
              </a:rPr>
              <a:t>neglect.</a:t>
            </a:r>
          </a:p>
        </p:txBody>
      </p:sp>
    </p:spTree>
    <p:extLst>
      <p:ext uri="{BB962C8B-B14F-4D97-AF65-F5344CB8AC3E}">
        <p14:creationId xmlns:p14="http://schemas.microsoft.com/office/powerpoint/2010/main" val="408860375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F27737A0-D7E0-4415-8E90-FD4F69E76C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 y="228600"/>
            <a:ext cx="2851523" cy="6638625"/>
            <a:chOff x="2487613" y="285750"/>
            <a:chExt cx="2428875" cy="5654676"/>
          </a:xfrm>
        </p:grpSpPr>
        <p:sp>
          <p:nvSpPr>
            <p:cNvPr id="10" name="Freeform 11">
              <a:extLst>
                <a:ext uri="{FF2B5EF4-FFF2-40B4-BE49-F238E27FC236}">
                  <a16:creationId xmlns:a16="http://schemas.microsoft.com/office/drawing/2014/main" id="{506CE375-B39D-4C51-A858-F4A38331108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txBody>
            <a:bodyPr/>
            <a:lstStyle/>
            <a:p>
              <a:endParaRPr lang="en-GB"/>
            </a:p>
          </p:txBody>
        </p:sp>
        <p:sp>
          <p:nvSpPr>
            <p:cNvPr id="11" name="Freeform 12">
              <a:extLst>
                <a:ext uri="{FF2B5EF4-FFF2-40B4-BE49-F238E27FC236}">
                  <a16:creationId xmlns:a16="http://schemas.microsoft.com/office/drawing/2014/main" id="{64EA8B46-395C-41F6-BE09-548B108098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txBody>
            <a:bodyPr/>
            <a:lstStyle/>
            <a:p>
              <a:endParaRPr lang="en-GB"/>
            </a:p>
          </p:txBody>
        </p:sp>
        <p:sp>
          <p:nvSpPr>
            <p:cNvPr id="12" name="Freeform 13">
              <a:extLst>
                <a:ext uri="{FF2B5EF4-FFF2-40B4-BE49-F238E27FC236}">
                  <a16:creationId xmlns:a16="http://schemas.microsoft.com/office/drawing/2014/main" id="{BC7EDC6D-8B00-48D9-B8FD-9B5285FBCE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txBody>
            <a:bodyPr/>
            <a:lstStyle/>
            <a:p>
              <a:endParaRPr lang="en-GB"/>
            </a:p>
          </p:txBody>
        </p:sp>
        <p:sp>
          <p:nvSpPr>
            <p:cNvPr id="13" name="Freeform 14">
              <a:extLst>
                <a:ext uri="{FF2B5EF4-FFF2-40B4-BE49-F238E27FC236}">
                  <a16:creationId xmlns:a16="http://schemas.microsoft.com/office/drawing/2014/main" id="{DE4BD3C3-5C1B-4305-BFA1-9054820BDDA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txBody>
            <a:bodyPr/>
            <a:lstStyle/>
            <a:p>
              <a:endParaRPr lang="en-GB"/>
            </a:p>
          </p:txBody>
        </p:sp>
        <p:sp>
          <p:nvSpPr>
            <p:cNvPr id="14" name="Freeform 15">
              <a:extLst>
                <a:ext uri="{FF2B5EF4-FFF2-40B4-BE49-F238E27FC236}">
                  <a16:creationId xmlns:a16="http://schemas.microsoft.com/office/drawing/2014/main" id="{4635ED79-E821-4CFD-9F97-D6137E5DCA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txBody>
            <a:bodyPr/>
            <a:lstStyle/>
            <a:p>
              <a:endParaRPr lang="en-GB"/>
            </a:p>
          </p:txBody>
        </p:sp>
        <p:sp>
          <p:nvSpPr>
            <p:cNvPr id="15" name="Freeform 16">
              <a:extLst>
                <a:ext uri="{FF2B5EF4-FFF2-40B4-BE49-F238E27FC236}">
                  <a16:creationId xmlns:a16="http://schemas.microsoft.com/office/drawing/2014/main" id="{92FD5F9A-0D1B-4304-AC95-EA6A4E70E45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txBody>
            <a:bodyPr/>
            <a:lstStyle/>
            <a:p>
              <a:endParaRPr lang="en-GB"/>
            </a:p>
          </p:txBody>
        </p:sp>
        <p:sp>
          <p:nvSpPr>
            <p:cNvPr id="16" name="Freeform 17">
              <a:extLst>
                <a:ext uri="{FF2B5EF4-FFF2-40B4-BE49-F238E27FC236}">
                  <a16:creationId xmlns:a16="http://schemas.microsoft.com/office/drawing/2014/main" id="{E9BB96F9-6F99-413C-909E-6FCF017C13F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txBody>
            <a:bodyPr/>
            <a:lstStyle/>
            <a:p>
              <a:endParaRPr lang="en-GB"/>
            </a:p>
          </p:txBody>
        </p:sp>
        <p:sp>
          <p:nvSpPr>
            <p:cNvPr id="17" name="Freeform 18">
              <a:extLst>
                <a:ext uri="{FF2B5EF4-FFF2-40B4-BE49-F238E27FC236}">
                  <a16:creationId xmlns:a16="http://schemas.microsoft.com/office/drawing/2014/main" id="{1CCAEE3F-DFD6-4F56-91DF-94C715261B5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txBody>
            <a:bodyPr/>
            <a:lstStyle/>
            <a:p>
              <a:endParaRPr lang="en-GB"/>
            </a:p>
          </p:txBody>
        </p:sp>
        <p:sp>
          <p:nvSpPr>
            <p:cNvPr id="18" name="Freeform 19">
              <a:extLst>
                <a:ext uri="{FF2B5EF4-FFF2-40B4-BE49-F238E27FC236}">
                  <a16:creationId xmlns:a16="http://schemas.microsoft.com/office/drawing/2014/main" id="{A9965128-6557-433B-B75B-BDF30731111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txBody>
            <a:bodyPr/>
            <a:lstStyle/>
            <a:p>
              <a:endParaRPr lang="en-GB"/>
            </a:p>
          </p:txBody>
        </p:sp>
        <p:sp>
          <p:nvSpPr>
            <p:cNvPr id="19" name="Freeform 20">
              <a:extLst>
                <a:ext uri="{FF2B5EF4-FFF2-40B4-BE49-F238E27FC236}">
                  <a16:creationId xmlns:a16="http://schemas.microsoft.com/office/drawing/2014/main" id="{6ACA7D22-11B5-4768-B195-51BF6E7C16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txBody>
            <a:bodyPr/>
            <a:lstStyle/>
            <a:p>
              <a:endParaRPr lang="en-GB"/>
            </a:p>
          </p:txBody>
        </p:sp>
        <p:sp>
          <p:nvSpPr>
            <p:cNvPr id="20" name="Freeform 21">
              <a:extLst>
                <a:ext uri="{FF2B5EF4-FFF2-40B4-BE49-F238E27FC236}">
                  <a16:creationId xmlns:a16="http://schemas.microsoft.com/office/drawing/2014/main" id="{A10AD997-8BE7-4F95-8B7C-4E59DA1AC56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txBody>
            <a:bodyPr/>
            <a:lstStyle/>
            <a:p>
              <a:endParaRPr lang="en-GB"/>
            </a:p>
          </p:txBody>
        </p:sp>
        <p:sp>
          <p:nvSpPr>
            <p:cNvPr id="21" name="Freeform 22">
              <a:extLst>
                <a:ext uri="{FF2B5EF4-FFF2-40B4-BE49-F238E27FC236}">
                  <a16:creationId xmlns:a16="http://schemas.microsoft.com/office/drawing/2014/main" id="{DE270B5A-1647-4C9C-BA5F-6BC559F869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txBody>
            <a:bodyPr/>
            <a:lstStyle/>
            <a:p>
              <a:endParaRPr lang="en-GB"/>
            </a:p>
          </p:txBody>
        </p:sp>
      </p:grpSp>
      <p:grpSp>
        <p:nvGrpSpPr>
          <p:cNvPr id="23" name="Group 22">
            <a:extLst>
              <a:ext uri="{FF2B5EF4-FFF2-40B4-BE49-F238E27FC236}">
                <a16:creationId xmlns:a16="http://schemas.microsoft.com/office/drawing/2014/main" id="{57D8AB18-1DD7-4D60-B9FA-190B47BB267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224" y="157"/>
            <a:ext cx="2356675" cy="6853096"/>
            <a:chOff x="6627813" y="195610"/>
            <a:chExt cx="1952625" cy="5678141"/>
          </a:xfrm>
        </p:grpSpPr>
        <p:sp>
          <p:nvSpPr>
            <p:cNvPr id="24" name="Freeform 27">
              <a:extLst>
                <a:ext uri="{FF2B5EF4-FFF2-40B4-BE49-F238E27FC236}">
                  <a16:creationId xmlns:a16="http://schemas.microsoft.com/office/drawing/2014/main" id="{AE3C8994-22F6-4B7D-B50B-80ECD1E2AF9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txBody>
            <a:bodyPr/>
            <a:lstStyle/>
            <a:p>
              <a:endParaRPr lang="en-GB"/>
            </a:p>
          </p:txBody>
        </p:sp>
        <p:sp>
          <p:nvSpPr>
            <p:cNvPr id="25" name="Freeform 28">
              <a:extLst>
                <a:ext uri="{FF2B5EF4-FFF2-40B4-BE49-F238E27FC236}">
                  <a16:creationId xmlns:a16="http://schemas.microsoft.com/office/drawing/2014/main" id="{DDCDE2FF-5BFC-4807-AB1E-D6928F8F46C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txBody>
            <a:bodyPr/>
            <a:lstStyle/>
            <a:p>
              <a:endParaRPr lang="en-GB"/>
            </a:p>
          </p:txBody>
        </p:sp>
        <p:sp>
          <p:nvSpPr>
            <p:cNvPr id="26" name="Freeform 29">
              <a:extLst>
                <a:ext uri="{FF2B5EF4-FFF2-40B4-BE49-F238E27FC236}">
                  <a16:creationId xmlns:a16="http://schemas.microsoft.com/office/drawing/2014/main" id="{63EF93F1-6EAF-4409-A623-76533740E1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txBody>
            <a:bodyPr/>
            <a:lstStyle/>
            <a:p>
              <a:endParaRPr lang="en-GB"/>
            </a:p>
          </p:txBody>
        </p:sp>
        <p:sp>
          <p:nvSpPr>
            <p:cNvPr id="27" name="Freeform 30">
              <a:extLst>
                <a:ext uri="{FF2B5EF4-FFF2-40B4-BE49-F238E27FC236}">
                  <a16:creationId xmlns:a16="http://schemas.microsoft.com/office/drawing/2014/main" id="{ED3B5256-3F5C-4FDE-8A9A-5A124E92BA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txBody>
            <a:bodyPr/>
            <a:lstStyle/>
            <a:p>
              <a:endParaRPr lang="en-GB"/>
            </a:p>
          </p:txBody>
        </p:sp>
        <p:sp>
          <p:nvSpPr>
            <p:cNvPr id="28" name="Freeform 31">
              <a:extLst>
                <a:ext uri="{FF2B5EF4-FFF2-40B4-BE49-F238E27FC236}">
                  <a16:creationId xmlns:a16="http://schemas.microsoft.com/office/drawing/2014/main" id="{ED5D4282-BFB9-4BFC-A20D-18E1C4EEA64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txBody>
            <a:bodyPr/>
            <a:lstStyle/>
            <a:p>
              <a:endParaRPr lang="en-GB"/>
            </a:p>
          </p:txBody>
        </p:sp>
        <p:sp>
          <p:nvSpPr>
            <p:cNvPr id="29" name="Freeform 32">
              <a:extLst>
                <a:ext uri="{FF2B5EF4-FFF2-40B4-BE49-F238E27FC236}">
                  <a16:creationId xmlns:a16="http://schemas.microsoft.com/office/drawing/2014/main" id="{3E6394EB-0752-433A-BA70-AF42B45F17F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txBody>
            <a:bodyPr/>
            <a:lstStyle/>
            <a:p>
              <a:endParaRPr lang="en-GB"/>
            </a:p>
          </p:txBody>
        </p:sp>
        <p:sp>
          <p:nvSpPr>
            <p:cNvPr id="30" name="Freeform 33">
              <a:extLst>
                <a:ext uri="{FF2B5EF4-FFF2-40B4-BE49-F238E27FC236}">
                  <a16:creationId xmlns:a16="http://schemas.microsoft.com/office/drawing/2014/main" id="{DF27BE5F-DA8D-4260-9D0D-69E9CE1469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txBody>
            <a:bodyPr/>
            <a:lstStyle/>
            <a:p>
              <a:endParaRPr lang="en-GB"/>
            </a:p>
          </p:txBody>
        </p:sp>
        <p:sp>
          <p:nvSpPr>
            <p:cNvPr id="31" name="Freeform 34">
              <a:extLst>
                <a:ext uri="{FF2B5EF4-FFF2-40B4-BE49-F238E27FC236}">
                  <a16:creationId xmlns:a16="http://schemas.microsoft.com/office/drawing/2014/main" id="{9A6E5CBE-AE54-40B7-9A00-E3975FEACB1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txBody>
            <a:bodyPr/>
            <a:lstStyle/>
            <a:p>
              <a:endParaRPr lang="en-GB"/>
            </a:p>
          </p:txBody>
        </p:sp>
        <p:sp>
          <p:nvSpPr>
            <p:cNvPr id="32" name="Freeform 35">
              <a:extLst>
                <a:ext uri="{FF2B5EF4-FFF2-40B4-BE49-F238E27FC236}">
                  <a16:creationId xmlns:a16="http://schemas.microsoft.com/office/drawing/2014/main" id="{6C307890-5461-4D51-ADA6-A3DA6D35B85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txBody>
            <a:bodyPr/>
            <a:lstStyle/>
            <a:p>
              <a:endParaRPr lang="en-GB"/>
            </a:p>
          </p:txBody>
        </p:sp>
        <p:sp>
          <p:nvSpPr>
            <p:cNvPr id="33" name="Freeform 36">
              <a:extLst>
                <a:ext uri="{FF2B5EF4-FFF2-40B4-BE49-F238E27FC236}">
                  <a16:creationId xmlns:a16="http://schemas.microsoft.com/office/drawing/2014/main" id="{3F9B7E4B-6412-4B97-AD48-30B1F61F3BE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txBody>
            <a:bodyPr/>
            <a:lstStyle/>
            <a:p>
              <a:endParaRPr lang="en-GB"/>
            </a:p>
          </p:txBody>
        </p:sp>
        <p:sp>
          <p:nvSpPr>
            <p:cNvPr id="34" name="Freeform 37">
              <a:extLst>
                <a:ext uri="{FF2B5EF4-FFF2-40B4-BE49-F238E27FC236}">
                  <a16:creationId xmlns:a16="http://schemas.microsoft.com/office/drawing/2014/main" id="{D345D359-869B-4305-B7D7-0B5C4FDEC1C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txBody>
            <a:bodyPr/>
            <a:lstStyle/>
            <a:p>
              <a:endParaRPr lang="en-GB"/>
            </a:p>
          </p:txBody>
        </p:sp>
        <p:sp>
          <p:nvSpPr>
            <p:cNvPr id="35" name="Freeform 38">
              <a:extLst>
                <a:ext uri="{FF2B5EF4-FFF2-40B4-BE49-F238E27FC236}">
                  <a16:creationId xmlns:a16="http://schemas.microsoft.com/office/drawing/2014/main" id="{2F688B27-AEB8-45BD-9597-78A97EE0DD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txBody>
            <a:bodyPr/>
            <a:lstStyle/>
            <a:p>
              <a:endParaRPr lang="en-GB"/>
            </a:p>
          </p:txBody>
        </p:sp>
      </p:grpSp>
      <p:sp>
        <p:nvSpPr>
          <p:cNvPr id="37" name="Rectangle 36">
            <a:extLst>
              <a:ext uri="{FF2B5EF4-FFF2-40B4-BE49-F238E27FC236}">
                <a16:creationId xmlns:a16="http://schemas.microsoft.com/office/drawing/2014/main" id="{4EB21FA6-8B6A-4699-8408-91E699800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39" name="Freeform 6">
            <a:extLst>
              <a:ext uri="{FF2B5EF4-FFF2-40B4-BE49-F238E27FC236}">
                <a16:creationId xmlns:a16="http://schemas.microsoft.com/office/drawing/2014/main" id="{BA1AABB7-0FD0-4445-8B8B-7A0C680C5C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txBody>
          <a:bodyPr/>
          <a:lstStyle/>
          <a:p>
            <a:endParaRPr lang="en-GB"/>
          </a:p>
        </p:txBody>
      </p:sp>
      <p:sp>
        <p:nvSpPr>
          <p:cNvPr id="41" name="Rectangle 40">
            <a:extLst>
              <a:ext uri="{FF2B5EF4-FFF2-40B4-BE49-F238E27FC236}">
                <a16:creationId xmlns:a16="http://schemas.microsoft.com/office/drawing/2014/main" id="{8D371DD5-1248-484F-AD54-775B88B37B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87"/>
            <a:ext cx="12192000" cy="685403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F00CEC98-3F1C-8383-13F6-09C7527AD158}"/>
              </a:ext>
            </a:extLst>
          </p:cNvPr>
          <p:cNvSpPr txBox="1"/>
          <p:nvPr/>
        </p:nvSpPr>
        <p:spPr>
          <a:xfrm>
            <a:off x="8324602" y="935646"/>
            <a:ext cx="3181597" cy="3841735"/>
          </a:xfrm>
          <a:prstGeom prst="rect">
            <a:avLst/>
          </a:prstGeom>
        </p:spPr>
        <p:txBody>
          <a:bodyPr vert="horz" lIns="91440" tIns="45720" rIns="91440" bIns="45720" rtlCol="0" anchor="b">
            <a:normAutofit/>
          </a:bodyPr>
          <a:lstStyle/>
          <a:p>
            <a:pPr defTabSz="457200">
              <a:spcBef>
                <a:spcPct val="0"/>
              </a:spcBef>
              <a:spcAft>
                <a:spcPts val="600"/>
              </a:spcAft>
            </a:pPr>
            <a:r>
              <a:rPr lang="en-US" sz="4100" b="1" spc="-10">
                <a:effectLst/>
                <a:latin typeface="+mj-lt"/>
                <a:ea typeface="+mj-ea"/>
                <a:cs typeface="+mj-cs"/>
              </a:rPr>
              <a:t>Are</a:t>
            </a:r>
            <a:r>
              <a:rPr lang="en-US" sz="4100" b="1" spc="-45">
                <a:effectLst/>
                <a:latin typeface="+mj-lt"/>
                <a:ea typeface="+mj-ea"/>
                <a:cs typeface="+mj-cs"/>
              </a:rPr>
              <a:t> </a:t>
            </a:r>
            <a:r>
              <a:rPr lang="en-US" sz="4100" b="1" spc="-10">
                <a:effectLst/>
                <a:latin typeface="+mj-lt"/>
                <a:ea typeface="+mj-ea"/>
                <a:cs typeface="+mj-cs"/>
              </a:rPr>
              <a:t>we</a:t>
            </a:r>
            <a:r>
              <a:rPr lang="en-US" sz="4100" b="1" spc="-45">
                <a:effectLst/>
                <a:latin typeface="+mj-lt"/>
                <a:ea typeface="+mj-ea"/>
                <a:cs typeface="+mj-cs"/>
              </a:rPr>
              <a:t> </a:t>
            </a:r>
            <a:r>
              <a:rPr lang="en-US" sz="4100" b="1" spc="-10">
                <a:effectLst/>
                <a:latin typeface="+mj-lt"/>
                <a:ea typeface="+mj-ea"/>
                <a:cs typeface="+mj-cs"/>
              </a:rPr>
              <a:t>Ready</a:t>
            </a:r>
            <a:r>
              <a:rPr lang="en-US" sz="4100" b="1" spc="-45">
                <a:effectLst/>
                <a:latin typeface="+mj-lt"/>
                <a:ea typeface="+mj-ea"/>
                <a:cs typeface="+mj-cs"/>
              </a:rPr>
              <a:t> </a:t>
            </a:r>
            <a:r>
              <a:rPr lang="en-US" sz="4100" b="1" spc="-10">
                <a:effectLst/>
                <a:latin typeface="+mj-lt"/>
                <a:ea typeface="+mj-ea"/>
                <a:cs typeface="+mj-cs"/>
              </a:rPr>
              <a:t>to</a:t>
            </a:r>
            <a:r>
              <a:rPr lang="en-US" sz="4100" b="1" spc="-45">
                <a:effectLst/>
                <a:latin typeface="+mj-lt"/>
                <a:ea typeface="+mj-ea"/>
                <a:cs typeface="+mj-cs"/>
              </a:rPr>
              <a:t> </a:t>
            </a:r>
            <a:r>
              <a:rPr lang="en-US" sz="4100" b="1" spc="-10">
                <a:effectLst/>
                <a:latin typeface="+mj-lt"/>
                <a:ea typeface="+mj-ea"/>
                <a:cs typeface="+mj-cs"/>
              </a:rPr>
              <a:t>Marry</a:t>
            </a:r>
            <a:r>
              <a:rPr lang="en-US" sz="4100" b="1" spc="-45">
                <a:effectLst/>
                <a:latin typeface="+mj-lt"/>
                <a:ea typeface="+mj-ea"/>
                <a:cs typeface="+mj-cs"/>
              </a:rPr>
              <a:t> </a:t>
            </a:r>
            <a:r>
              <a:rPr lang="en-US" sz="4100" b="1" spc="-10">
                <a:effectLst/>
                <a:latin typeface="+mj-lt"/>
                <a:ea typeface="+mj-ea"/>
                <a:cs typeface="+mj-cs"/>
              </a:rPr>
              <a:t>Persons</a:t>
            </a:r>
            <a:r>
              <a:rPr lang="en-US" sz="4100" b="1" spc="-45">
                <a:effectLst/>
                <a:latin typeface="+mj-lt"/>
                <a:ea typeface="+mj-ea"/>
                <a:cs typeface="+mj-cs"/>
              </a:rPr>
              <a:t> </a:t>
            </a:r>
            <a:r>
              <a:rPr lang="en-US" sz="4100" b="1" spc="-10">
                <a:effectLst/>
                <a:latin typeface="+mj-lt"/>
                <a:ea typeface="+mj-ea"/>
                <a:cs typeface="+mj-cs"/>
              </a:rPr>
              <a:t>with</a:t>
            </a:r>
            <a:r>
              <a:rPr lang="en-US" sz="4100" b="1" spc="-45">
                <a:effectLst/>
                <a:latin typeface="+mj-lt"/>
                <a:ea typeface="+mj-ea"/>
                <a:cs typeface="+mj-cs"/>
              </a:rPr>
              <a:t> </a:t>
            </a:r>
            <a:r>
              <a:rPr lang="en-US" sz="4100" b="1" spc="-10">
                <a:effectLst/>
                <a:latin typeface="+mj-lt"/>
                <a:ea typeface="+mj-ea"/>
                <a:cs typeface="+mj-cs"/>
              </a:rPr>
              <a:t>Disabilities? </a:t>
            </a:r>
            <a:endParaRPr lang="en-US" sz="4100">
              <a:latin typeface="+mj-lt"/>
              <a:ea typeface="+mj-ea"/>
              <a:cs typeface="+mj-cs"/>
            </a:endParaRPr>
          </a:p>
        </p:txBody>
      </p:sp>
      <p:sp>
        <p:nvSpPr>
          <p:cNvPr id="43" name="Rectangle 42">
            <a:extLst>
              <a:ext uri="{FF2B5EF4-FFF2-40B4-BE49-F238E27FC236}">
                <a16:creationId xmlns:a16="http://schemas.microsoft.com/office/drawing/2014/main" id="{80103E92-048D-4E5B-9638-6479E02270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87355" y="0"/>
            <a:ext cx="182880" cy="6858000"/>
          </a:xfrm>
          <a:prstGeom prst="rect">
            <a:avLst/>
          </a:prstGeom>
          <a:solidFill>
            <a:schemeClr val="accent2">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45" name="Freeform 33">
            <a:extLst>
              <a:ext uri="{FF2B5EF4-FFF2-40B4-BE49-F238E27FC236}">
                <a16:creationId xmlns:a16="http://schemas.microsoft.com/office/drawing/2014/main" id="{B0F800ED-C7E7-4672-8343-2639F79B67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087355"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txBody>
          <a:bodyPr/>
          <a:lstStyle/>
          <a:p>
            <a:endParaRPr lang="en-GB"/>
          </a:p>
        </p:txBody>
      </p:sp>
      <p:pic>
        <p:nvPicPr>
          <p:cNvPr id="5" name="Picture 4" descr="Two people holding hands">
            <a:extLst>
              <a:ext uri="{FF2B5EF4-FFF2-40B4-BE49-F238E27FC236}">
                <a16:creationId xmlns:a16="http://schemas.microsoft.com/office/drawing/2014/main" id="{9324AC46-D5D7-C0ED-0A6E-EB92A28E0A10}"/>
              </a:ext>
            </a:extLst>
          </p:cNvPr>
          <p:cNvPicPr>
            <a:picLocks noChangeAspect="1"/>
          </p:cNvPicPr>
          <p:nvPr/>
        </p:nvPicPr>
        <p:blipFill rotWithShape="1">
          <a:blip r:embed="rId2"/>
          <a:srcRect l="18790" r="22057"/>
          <a:stretch/>
        </p:blipFill>
        <p:spPr>
          <a:xfrm>
            <a:off x="20" y="10"/>
            <a:ext cx="6100383" cy="6857990"/>
          </a:xfrm>
          <a:prstGeom prst="rect">
            <a:avLst/>
          </a:prstGeom>
        </p:spPr>
      </p:pic>
    </p:spTree>
    <p:extLst>
      <p:ext uri="{BB962C8B-B14F-4D97-AF65-F5344CB8AC3E}">
        <p14:creationId xmlns:p14="http://schemas.microsoft.com/office/powerpoint/2010/main" val="4129488128"/>
      </p:ext>
    </p:extLst>
  </p:cSld>
  <p:clrMapOvr>
    <a:overrideClrMapping bg1="dk1" tx1="lt1" bg2="dk2" tx2="lt2" accent1="accent1" accent2="accent2" accent3="accent3" accent4="accent4" accent5="accent5" accent6="accent6" hlink="hlink" folHlink="folHlink"/>
  </p:clrMapOvr>
</p:sld>
</file>

<file path=ppt/slides/slide6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BDDE715-DC1D-4B19-9FCF-8B62FCE8E6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059D4B08-2FD7-4795-B867-90033141C3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no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0FEAB822-F0FD-4704-BB9F-0294145AD5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6" y="643468"/>
            <a:ext cx="10905067" cy="557106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Graphic 57">
            <a:extLst>
              <a:ext uri="{FF2B5EF4-FFF2-40B4-BE49-F238E27FC236}">
                <a16:creationId xmlns:a16="http://schemas.microsoft.com/office/drawing/2014/main" id="{271A639B-1D50-FA09-43A6-3A2A56DBD05E}"/>
              </a:ext>
            </a:extLst>
          </p:cNvPr>
          <p:cNvSpPr/>
          <p:nvPr/>
        </p:nvSpPr>
        <p:spPr>
          <a:xfrm>
            <a:off x="6358419" y="1588973"/>
            <a:ext cx="3707148" cy="2695948"/>
          </a:xfrm>
          <a:custGeom>
            <a:avLst/>
            <a:gdLst/>
            <a:ahLst/>
            <a:cxnLst/>
            <a:rect l="l" t="t" r="r" b="b"/>
            <a:pathLst>
              <a:path w="1345565" h="979169">
                <a:moveTo>
                  <a:pt x="150952" y="205130"/>
                </a:moveTo>
                <a:lnTo>
                  <a:pt x="0" y="205130"/>
                </a:lnTo>
                <a:lnTo>
                  <a:pt x="0" y="399580"/>
                </a:lnTo>
                <a:lnTo>
                  <a:pt x="150952" y="399580"/>
                </a:lnTo>
                <a:lnTo>
                  <a:pt x="150952" y="205130"/>
                </a:lnTo>
                <a:close/>
              </a:path>
              <a:path w="1345565" h="979169">
                <a:moveTo>
                  <a:pt x="617016" y="784466"/>
                </a:moveTo>
                <a:lnTo>
                  <a:pt x="466077" y="784466"/>
                </a:lnTo>
                <a:lnTo>
                  <a:pt x="466077" y="978903"/>
                </a:lnTo>
                <a:lnTo>
                  <a:pt x="617016" y="978903"/>
                </a:lnTo>
                <a:lnTo>
                  <a:pt x="617016" y="784466"/>
                </a:lnTo>
                <a:close/>
              </a:path>
              <a:path w="1345565" h="979169">
                <a:moveTo>
                  <a:pt x="1345158" y="0"/>
                </a:moveTo>
                <a:lnTo>
                  <a:pt x="1194206" y="0"/>
                </a:lnTo>
                <a:lnTo>
                  <a:pt x="1194206" y="194449"/>
                </a:lnTo>
                <a:lnTo>
                  <a:pt x="1345158" y="194449"/>
                </a:lnTo>
                <a:lnTo>
                  <a:pt x="1345158" y="0"/>
                </a:lnTo>
                <a:close/>
              </a:path>
            </a:pathLst>
          </a:custGeom>
          <a:solidFill>
            <a:srgbClr val="231F20"/>
          </a:solidFill>
        </p:spPr>
        <p:txBody>
          <a:bodyPr wrap="square" lIns="0" tIns="0" rIns="0" bIns="0" rtlCol="0">
            <a:prstTxWarp prst="textNoShape">
              <a:avLst/>
            </a:prstTxWarp>
            <a:noAutofit/>
          </a:bodyPr>
          <a:lstStyle/>
          <a:p>
            <a:endParaRPr lang="en-GB"/>
          </a:p>
        </p:txBody>
      </p:sp>
      <p:grpSp>
        <p:nvGrpSpPr>
          <p:cNvPr id="10" name="Group 9">
            <a:extLst>
              <a:ext uri="{FF2B5EF4-FFF2-40B4-BE49-F238E27FC236}">
                <a16:creationId xmlns:a16="http://schemas.microsoft.com/office/drawing/2014/main" id="{7C50A6AB-C94A-E531-16A3-41C978DD9030}"/>
              </a:ext>
            </a:extLst>
          </p:cNvPr>
          <p:cNvGrpSpPr/>
          <p:nvPr/>
        </p:nvGrpSpPr>
        <p:grpSpPr>
          <a:xfrm>
            <a:off x="1120477" y="1513745"/>
            <a:ext cx="9951041" cy="3824363"/>
            <a:chOff x="1120477" y="1513745"/>
            <a:chExt cx="9951041" cy="3824363"/>
          </a:xfrm>
        </p:grpSpPr>
        <p:pic>
          <p:nvPicPr>
            <p:cNvPr id="2" name="Image 54" descr="A collage of two people&#10;&#10;Description automatically generated">
              <a:extLst>
                <a:ext uri="{FF2B5EF4-FFF2-40B4-BE49-F238E27FC236}">
                  <a16:creationId xmlns:a16="http://schemas.microsoft.com/office/drawing/2014/main" id="{B672A968-D9ED-E935-F28F-BD99BD9D8540}"/>
                </a:ext>
              </a:extLst>
            </p:cNvPr>
            <p:cNvPicPr/>
            <p:nvPr/>
          </p:nvPicPr>
          <p:blipFill>
            <a:blip r:embed="rId2" cstate="print"/>
            <a:stretch>
              <a:fillRect/>
            </a:stretch>
          </p:blipFill>
          <p:spPr>
            <a:xfrm>
              <a:off x="1120477" y="1513745"/>
              <a:ext cx="9951041" cy="3824363"/>
            </a:xfrm>
            <a:prstGeom prst="rect">
              <a:avLst/>
            </a:prstGeom>
          </p:spPr>
        </p:pic>
        <p:sp>
          <p:nvSpPr>
            <p:cNvPr id="4" name="Rectangle 3">
              <a:extLst>
                <a:ext uri="{FF2B5EF4-FFF2-40B4-BE49-F238E27FC236}">
                  <a16:creationId xmlns:a16="http://schemas.microsoft.com/office/drawing/2014/main" id="{1ABFC9C7-C075-C664-23DB-BF42B056A723}"/>
                </a:ext>
              </a:extLst>
            </p:cNvPr>
            <p:cNvSpPr/>
            <p:nvPr/>
          </p:nvSpPr>
          <p:spPr>
            <a:xfrm>
              <a:off x="2359742" y="2020529"/>
              <a:ext cx="1297858" cy="39820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BBF2B3E5-4B3E-ACAD-00CE-2F9B3974C669}"/>
                </a:ext>
              </a:extLst>
            </p:cNvPr>
            <p:cNvSpPr/>
            <p:nvPr/>
          </p:nvSpPr>
          <p:spPr>
            <a:xfrm>
              <a:off x="3161071" y="3141828"/>
              <a:ext cx="1297858" cy="39820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8B352A71-1427-99F9-0642-28BD4F87EB18}"/>
                </a:ext>
              </a:extLst>
            </p:cNvPr>
            <p:cNvSpPr/>
            <p:nvPr/>
          </p:nvSpPr>
          <p:spPr>
            <a:xfrm>
              <a:off x="7563064" y="1652363"/>
              <a:ext cx="1297858" cy="39820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26C212BC-D54D-8C62-37A8-9E0F4C57969F}"/>
                </a:ext>
              </a:extLst>
            </p:cNvPr>
            <p:cNvSpPr/>
            <p:nvPr/>
          </p:nvSpPr>
          <p:spPr>
            <a:xfrm>
              <a:off x="7809707" y="2020950"/>
              <a:ext cx="1297858" cy="39820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A24443F3-ECF0-665D-541D-90C42CD57DD2}"/>
                </a:ext>
              </a:extLst>
            </p:cNvPr>
            <p:cNvSpPr/>
            <p:nvPr/>
          </p:nvSpPr>
          <p:spPr>
            <a:xfrm>
              <a:off x="6034834" y="2020529"/>
              <a:ext cx="1297858" cy="39820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6" name="TextBox 15">
            <a:extLst>
              <a:ext uri="{FF2B5EF4-FFF2-40B4-BE49-F238E27FC236}">
                <a16:creationId xmlns:a16="http://schemas.microsoft.com/office/drawing/2014/main" id="{D82C3AA5-698C-CD31-9C88-720B031650DA}"/>
              </a:ext>
            </a:extLst>
          </p:cNvPr>
          <p:cNvSpPr txBox="1"/>
          <p:nvPr/>
        </p:nvSpPr>
        <p:spPr>
          <a:xfrm>
            <a:off x="3657600" y="5392735"/>
            <a:ext cx="5043512" cy="707886"/>
          </a:xfrm>
          <a:prstGeom prst="rect">
            <a:avLst/>
          </a:prstGeom>
          <a:noFill/>
          <a:ln w="38100">
            <a:solidFill>
              <a:schemeClr val="accent6">
                <a:lumMod val="60000"/>
                <a:lumOff val="40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a:spAutoFit/>
          </a:bodyPr>
          <a:lstStyle/>
          <a:p>
            <a:pPr marL="324485" algn="just"/>
            <a:r>
              <a:rPr lang="en-US" sz="4000" spc="-10" dirty="0">
                <a:solidFill>
                  <a:srgbClr val="231F20"/>
                </a:solidFill>
                <a:effectLst/>
                <a:latin typeface="Times New Roman" panose="02020603050405020304" pitchFamily="18" charset="0"/>
                <a:ea typeface="Times New Roman" panose="02020603050405020304" pitchFamily="18" charset="0"/>
              </a:rPr>
              <a:t>Couple</a:t>
            </a:r>
            <a:r>
              <a:rPr lang="en-US" sz="4000" spc="-100" dirty="0">
                <a:solidFill>
                  <a:srgbClr val="231F20"/>
                </a:solidFill>
                <a:effectLst/>
                <a:latin typeface="Times New Roman" panose="02020603050405020304" pitchFamily="18" charset="0"/>
                <a:ea typeface="Times New Roman" panose="02020603050405020304" pitchFamily="18" charset="0"/>
              </a:rPr>
              <a:t> </a:t>
            </a:r>
            <a:r>
              <a:rPr lang="en-US" sz="4000" spc="-10" dirty="0">
                <a:solidFill>
                  <a:srgbClr val="231F20"/>
                </a:solidFill>
                <a:effectLst/>
                <a:latin typeface="Times New Roman" panose="02020603050405020304" pitchFamily="18" charset="0"/>
                <a:ea typeface="Times New Roman" panose="02020603050405020304" pitchFamily="18" charset="0"/>
              </a:rPr>
              <a:t>with</a:t>
            </a:r>
            <a:r>
              <a:rPr lang="en-US" sz="4000" spc="-100" dirty="0">
                <a:solidFill>
                  <a:srgbClr val="231F20"/>
                </a:solidFill>
                <a:effectLst/>
                <a:latin typeface="Times New Roman" panose="02020603050405020304" pitchFamily="18" charset="0"/>
                <a:ea typeface="Times New Roman" panose="02020603050405020304" pitchFamily="18" charset="0"/>
              </a:rPr>
              <a:t> </a:t>
            </a:r>
            <a:r>
              <a:rPr lang="en-US" sz="4000" spc="-10" dirty="0">
                <a:solidFill>
                  <a:srgbClr val="231F20"/>
                </a:solidFill>
                <a:effectLst/>
                <a:latin typeface="Times New Roman" panose="02020603050405020304" pitchFamily="18" charset="0"/>
                <a:ea typeface="Times New Roman" panose="02020603050405020304" pitchFamily="18" charset="0"/>
              </a:rPr>
              <a:t>disability</a:t>
            </a:r>
            <a:endParaRPr lang="en-GB" sz="4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96622668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20000"/>
              </a:schemeClr>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grpSp>
        <p:nvGrpSpPr>
          <p:cNvPr id="51" name="Group 50">
            <a:extLst>
              <a:ext uri="{FF2B5EF4-FFF2-40B4-BE49-F238E27FC236}">
                <a16:creationId xmlns:a16="http://schemas.microsoft.com/office/drawing/2014/main" id="{F5C624B6-8015-4ADC-901F-019368E8461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 y="228600"/>
            <a:ext cx="2851523" cy="6638625"/>
            <a:chOff x="2487613" y="285750"/>
            <a:chExt cx="2428875" cy="5654676"/>
          </a:xfrm>
        </p:grpSpPr>
        <p:sp>
          <p:nvSpPr>
            <p:cNvPr id="52" name="Freeform 11">
              <a:extLst>
                <a:ext uri="{FF2B5EF4-FFF2-40B4-BE49-F238E27FC236}">
                  <a16:creationId xmlns:a16="http://schemas.microsoft.com/office/drawing/2014/main" id="{26A2E7E0-2843-46B8-93BE-1550A02114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txBody>
            <a:bodyPr/>
            <a:lstStyle/>
            <a:p>
              <a:endParaRPr lang="en-GB"/>
            </a:p>
          </p:txBody>
        </p:sp>
        <p:sp>
          <p:nvSpPr>
            <p:cNvPr id="53" name="Freeform 12">
              <a:extLst>
                <a:ext uri="{FF2B5EF4-FFF2-40B4-BE49-F238E27FC236}">
                  <a16:creationId xmlns:a16="http://schemas.microsoft.com/office/drawing/2014/main" id="{C3DFCF24-8DB5-4AE5-835B-BB70A1E32A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txBody>
            <a:bodyPr/>
            <a:lstStyle/>
            <a:p>
              <a:endParaRPr lang="en-GB"/>
            </a:p>
          </p:txBody>
        </p:sp>
        <p:sp>
          <p:nvSpPr>
            <p:cNvPr id="54" name="Freeform 13">
              <a:extLst>
                <a:ext uri="{FF2B5EF4-FFF2-40B4-BE49-F238E27FC236}">
                  <a16:creationId xmlns:a16="http://schemas.microsoft.com/office/drawing/2014/main" id="{3FB42478-59FA-4431-9B53-77F5C49C960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txBody>
            <a:bodyPr/>
            <a:lstStyle/>
            <a:p>
              <a:endParaRPr lang="en-GB"/>
            </a:p>
          </p:txBody>
        </p:sp>
        <p:sp>
          <p:nvSpPr>
            <p:cNvPr id="55" name="Freeform 14">
              <a:extLst>
                <a:ext uri="{FF2B5EF4-FFF2-40B4-BE49-F238E27FC236}">
                  <a16:creationId xmlns:a16="http://schemas.microsoft.com/office/drawing/2014/main" id="{32CD15BE-F5F1-457C-A6D8-FD8E2DB04F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txBody>
            <a:bodyPr/>
            <a:lstStyle/>
            <a:p>
              <a:endParaRPr lang="en-GB"/>
            </a:p>
          </p:txBody>
        </p:sp>
        <p:sp>
          <p:nvSpPr>
            <p:cNvPr id="56" name="Freeform 15">
              <a:extLst>
                <a:ext uri="{FF2B5EF4-FFF2-40B4-BE49-F238E27FC236}">
                  <a16:creationId xmlns:a16="http://schemas.microsoft.com/office/drawing/2014/main" id="{B1E7B2B0-B0C3-4108-8719-7FF23E012C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txBody>
            <a:bodyPr/>
            <a:lstStyle/>
            <a:p>
              <a:endParaRPr lang="en-GB"/>
            </a:p>
          </p:txBody>
        </p:sp>
        <p:sp>
          <p:nvSpPr>
            <p:cNvPr id="57" name="Freeform 16">
              <a:extLst>
                <a:ext uri="{FF2B5EF4-FFF2-40B4-BE49-F238E27FC236}">
                  <a16:creationId xmlns:a16="http://schemas.microsoft.com/office/drawing/2014/main" id="{64C23534-7391-4D96-850B-D313FFDE053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txBody>
            <a:bodyPr/>
            <a:lstStyle/>
            <a:p>
              <a:endParaRPr lang="en-GB"/>
            </a:p>
          </p:txBody>
        </p:sp>
        <p:sp>
          <p:nvSpPr>
            <p:cNvPr id="58" name="Freeform 17">
              <a:extLst>
                <a:ext uri="{FF2B5EF4-FFF2-40B4-BE49-F238E27FC236}">
                  <a16:creationId xmlns:a16="http://schemas.microsoft.com/office/drawing/2014/main" id="{87C0B909-7094-43DE-B429-83F84713B0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txBody>
            <a:bodyPr/>
            <a:lstStyle/>
            <a:p>
              <a:endParaRPr lang="en-GB"/>
            </a:p>
          </p:txBody>
        </p:sp>
        <p:sp>
          <p:nvSpPr>
            <p:cNvPr id="59" name="Freeform 18">
              <a:extLst>
                <a:ext uri="{FF2B5EF4-FFF2-40B4-BE49-F238E27FC236}">
                  <a16:creationId xmlns:a16="http://schemas.microsoft.com/office/drawing/2014/main" id="{8A38F05B-4643-448F-B81B-943E0D7A84C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txBody>
            <a:bodyPr/>
            <a:lstStyle/>
            <a:p>
              <a:endParaRPr lang="en-GB"/>
            </a:p>
          </p:txBody>
        </p:sp>
        <p:sp>
          <p:nvSpPr>
            <p:cNvPr id="60" name="Freeform 19">
              <a:extLst>
                <a:ext uri="{FF2B5EF4-FFF2-40B4-BE49-F238E27FC236}">
                  <a16:creationId xmlns:a16="http://schemas.microsoft.com/office/drawing/2014/main" id="{A018DEBF-5D49-4F03-95F7-87F9140D32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txBody>
            <a:bodyPr/>
            <a:lstStyle/>
            <a:p>
              <a:endParaRPr lang="en-GB"/>
            </a:p>
          </p:txBody>
        </p:sp>
        <p:sp>
          <p:nvSpPr>
            <p:cNvPr id="61" name="Freeform 20">
              <a:extLst>
                <a:ext uri="{FF2B5EF4-FFF2-40B4-BE49-F238E27FC236}">
                  <a16:creationId xmlns:a16="http://schemas.microsoft.com/office/drawing/2014/main" id="{2B69596C-3B0A-453A-B995-237D38EF49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txBody>
            <a:bodyPr/>
            <a:lstStyle/>
            <a:p>
              <a:endParaRPr lang="en-GB"/>
            </a:p>
          </p:txBody>
        </p:sp>
        <p:sp>
          <p:nvSpPr>
            <p:cNvPr id="62" name="Freeform 21">
              <a:extLst>
                <a:ext uri="{FF2B5EF4-FFF2-40B4-BE49-F238E27FC236}">
                  <a16:creationId xmlns:a16="http://schemas.microsoft.com/office/drawing/2014/main" id="{2FEAB0CC-A995-4828-BD44-A4C92BF92F4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txBody>
            <a:bodyPr/>
            <a:lstStyle/>
            <a:p>
              <a:endParaRPr lang="en-GB"/>
            </a:p>
          </p:txBody>
        </p:sp>
        <p:sp>
          <p:nvSpPr>
            <p:cNvPr id="63" name="Freeform 22">
              <a:extLst>
                <a:ext uri="{FF2B5EF4-FFF2-40B4-BE49-F238E27FC236}">
                  <a16:creationId xmlns:a16="http://schemas.microsoft.com/office/drawing/2014/main" id="{D1188175-70FF-4B3F-A72C-F8344F93744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txBody>
            <a:bodyPr/>
            <a:lstStyle/>
            <a:p>
              <a:endParaRPr lang="en-GB"/>
            </a:p>
          </p:txBody>
        </p:sp>
      </p:grpSp>
      <p:grpSp>
        <p:nvGrpSpPr>
          <p:cNvPr id="64" name="Group 63">
            <a:extLst>
              <a:ext uri="{FF2B5EF4-FFF2-40B4-BE49-F238E27FC236}">
                <a16:creationId xmlns:a16="http://schemas.microsoft.com/office/drawing/2014/main" id="{7CD96805-F42E-43A2-8B19-4B4B4B68709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224" y="157"/>
            <a:ext cx="2356675" cy="6853096"/>
            <a:chOff x="6627813" y="195610"/>
            <a:chExt cx="1952625" cy="5678141"/>
          </a:xfrm>
        </p:grpSpPr>
        <p:sp>
          <p:nvSpPr>
            <p:cNvPr id="65" name="Freeform 27">
              <a:extLst>
                <a:ext uri="{FF2B5EF4-FFF2-40B4-BE49-F238E27FC236}">
                  <a16:creationId xmlns:a16="http://schemas.microsoft.com/office/drawing/2014/main" id="{42A8F4BD-2C91-4AF2-9B89-CCD705322D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txBody>
            <a:bodyPr/>
            <a:lstStyle/>
            <a:p>
              <a:endParaRPr lang="en-GB"/>
            </a:p>
          </p:txBody>
        </p:sp>
        <p:sp>
          <p:nvSpPr>
            <p:cNvPr id="66" name="Freeform 28">
              <a:extLst>
                <a:ext uri="{FF2B5EF4-FFF2-40B4-BE49-F238E27FC236}">
                  <a16:creationId xmlns:a16="http://schemas.microsoft.com/office/drawing/2014/main" id="{CAF0E8F1-102B-4CED-8682-C40775A07E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txBody>
            <a:bodyPr/>
            <a:lstStyle/>
            <a:p>
              <a:endParaRPr lang="en-GB"/>
            </a:p>
          </p:txBody>
        </p:sp>
        <p:sp>
          <p:nvSpPr>
            <p:cNvPr id="67" name="Freeform 29">
              <a:extLst>
                <a:ext uri="{FF2B5EF4-FFF2-40B4-BE49-F238E27FC236}">
                  <a16:creationId xmlns:a16="http://schemas.microsoft.com/office/drawing/2014/main" id="{B7E98A2C-C27C-4D3E-9C8E-A8DFFB96BEE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txBody>
            <a:bodyPr/>
            <a:lstStyle/>
            <a:p>
              <a:endParaRPr lang="en-GB"/>
            </a:p>
          </p:txBody>
        </p:sp>
        <p:sp>
          <p:nvSpPr>
            <p:cNvPr id="68" name="Freeform 30">
              <a:extLst>
                <a:ext uri="{FF2B5EF4-FFF2-40B4-BE49-F238E27FC236}">
                  <a16:creationId xmlns:a16="http://schemas.microsoft.com/office/drawing/2014/main" id="{AC5F5B21-8161-4AF0-AFC6-8C0BB900F07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txBody>
            <a:bodyPr/>
            <a:lstStyle/>
            <a:p>
              <a:endParaRPr lang="en-GB"/>
            </a:p>
          </p:txBody>
        </p:sp>
        <p:sp>
          <p:nvSpPr>
            <p:cNvPr id="69" name="Freeform 31">
              <a:extLst>
                <a:ext uri="{FF2B5EF4-FFF2-40B4-BE49-F238E27FC236}">
                  <a16:creationId xmlns:a16="http://schemas.microsoft.com/office/drawing/2014/main" id="{444CB1B2-C390-427E-918E-5DDA48D5F7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txBody>
            <a:bodyPr/>
            <a:lstStyle/>
            <a:p>
              <a:endParaRPr lang="en-GB"/>
            </a:p>
          </p:txBody>
        </p:sp>
        <p:sp>
          <p:nvSpPr>
            <p:cNvPr id="70" name="Freeform 32">
              <a:extLst>
                <a:ext uri="{FF2B5EF4-FFF2-40B4-BE49-F238E27FC236}">
                  <a16:creationId xmlns:a16="http://schemas.microsoft.com/office/drawing/2014/main" id="{9DB47AFF-0B7D-4B02-964B-D591DEBCF3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txBody>
            <a:bodyPr/>
            <a:lstStyle/>
            <a:p>
              <a:endParaRPr lang="en-GB"/>
            </a:p>
          </p:txBody>
        </p:sp>
        <p:sp>
          <p:nvSpPr>
            <p:cNvPr id="71" name="Freeform 33">
              <a:extLst>
                <a:ext uri="{FF2B5EF4-FFF2-40B4-BE49-F238E27FC236}">
                  <a16:creationId xmlns:a16="http://schemas.microsoft.com/office/drawing/2014/main" id="{AC2036E8-8248-42AF-BC81-7C345B9EFC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txBody>
            <a:bodyPr/>
            <a:lstStyle/>
            <a:p>
              <a:endParaRPr lang="en-GB"/>
            </a:p>
          </p:txBody>
        </p:sp>
        <p:sp>
          <p:nvSpPr>
            <p:cNvPr id="72" name="Freeform 34">
              <a:extLst>
                <a:ext uri="{FF2B5EF4-FFF2-40B4-BE49-F238E27FC236}">
                  <a16:creationId xmlns:a16="http://schemas.microsoft.com/office/drawing/2014/main" id="{6EAC27B8-BE4A-452F-961E-AA3C936388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txBody>
            <a:bodyPr/>
            <a:lstStyle/>
            <a:p>
              <a:endParaRPr lang="en-GB"/>
            </a:p>
          </p:txBody>
        </p:sp>
        <p:sp>
          <p:nvSpPr>
            <p:cNvPr id="73" name="Freeform 35">
              <a:extLst>
                <a:ext uri="{FF2B5EF4-FFF2-40B4-BE49-F238E27FC236}">
                  <a16:creationId xmlns:a16="http://schemas.microsoft.com/office/drawing/2014/main" id="{B983A26D-CABB-4FAC-B9F3-CE49FBE1FF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txBody>
            <a:bodyPr/>
            <a:lstStyle/>
            <a:p>
              <a:endParaRPr lang="en-GB"/>
            </a:p>
          </p:txBody>
        </p:sp>
        <p:sp>
          <p:nvSpPr>
            <p:cNvPr id="74" name="Freeform 36">
              <a:extLst>
                <a:ext uri="{FF2B5EF4-FFF2-40B4-BE49-F238E27FC236}">
                  <a16:creationId xmlns:a16="http://schemas.microsoft.com/office/drawing/2014/main" id="{3D0C2F7F-F20C-4B90-9316-8F57AF20E0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txBody>
            <a:bodyPr/>
            <a:lstStyle/>
            <a:p>
              <a:endParaRPr lang="en-GB"/>
            </a:p>
          </p:txBody>
        </p:sp>
        <p:sp>
          <p:nvSpPr>
            <p:cNvPr id="75" name="Freeform 37">
              <a:extLst>
                <a:ext uri="{FF2B5EF4-FFF2-40B4-BE49-F238E27FC236}">
                  <a16:creationId xmlns:a16="http://schemas.microsoft.com/office/drawing/2014/main" id="{8136D227-371A-489A-87B5-CA4CC60868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txBody>
            <a:bodyPr/>
            <a:lstStyle/>
            <a:p>
              <a:endParaRPr lang="en-GB"/>
            </a:p>
          </p:txBody>
        </p:sp>
        <p:sp>
          <p:nvSpPr>
            <p:cNvPr id="76" name="Freeform 38">
              <a:extLst>
                <a:ext uri="{FF2B5EF4-FFF2-40B4-BE49-F238E27FC236}">
                  <a16:creationId xmlns:a16="http://schemas.microsoft.com/office/drawing/2014/main" id="{8FF14CE4-AEE0-43E1-B363-024A64C4727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txBody>
            <a:bodyPr/>
            <a:lstStyle/>
            <a:p>
              <a:endParaRPr lang="en-GB"/>
            </a:p>
          </p:txBody>
        </p:sp>
      </p:grpSp>
      <p:sp>
        <p:nvSpPr>
          <p:cNvPr id="77" name="Rectangle 76">
            <a:extLst>
              <a:ext uri="{FF2B5EF4-FFF2-40B4-BE49-F238E27FC236}">
                <a16:creationId xmlns:a16="http://schemas.microsoft.com/office/drawing/2014/main" id="{FC51DF5C-9611-4217-9C87-B1BA1BFAB5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78" name="Freeform 11">
            <a:extLst>
              <a:ext uri="{FF2B5EF4-FFF2-40B4-BE49-F238E27FC236}">
                <a16:creationId xmlns:a16="http://schemas.microsoft.com/office/drawing/2014/main" id="{F1E5C2E7-30C4-47BD-A0C7-169C7A5F26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lstStyle/>
          <a:p>
            <a:endParaRPr lang="en-GB"/>
          </a:p>
        </p:txBody>
      </p:sp>
      <p:sp>
        <p:nvSpPr>
          <p:cNvPr id="79" name="Rectangle 78">
            <a:extLst>
              <a:ext uri="{FF2B5EF4-FFF2-40B4-BE49-F238E27FC236}">
                <a16:creationId xmlns:a16="http://schemas.microsoft.com/office/drawing/2014/main" id="{1BB01FB5-37B9-4EBD-AF40-DE68D3CA46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059079"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Freeform 11">
            <a:extLst>
              <a:ext uri="{FF2B5EF4-FFF2-40B4-BE49-F238E27FC236}">
                <a16:creationId xmlns:a16="http://schemas.microsoft.com/office/drawing/2014/main" id="{06AF6A9A-0638-4916-AD29-9FC8FC07AE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159" y="3179901"/>
            <a:ext cx="1098194" cy="514066"/>
          </a:xfrm>
          <a:custGeom>
            <a:avLst/>
            <a:gdLst>
              <a:gd name="connsiteX0" fmla="*/ 10000 w 10044"/>
              <a:gd name="connsiteY0" fmla="*/ 4701 h 9966"/>
              <a:gd name="connsiteX1" fmla="*/ 8559 w 10044"/>
              <a:gd name="connsiteY1" fmla="*/ 188 h 9966"/>
              <a:gd name="connsiteX2" fmla="*/ 8527 w 10044"/>
              <a:gd name="connsiteY2" fmla="*/ 94 h 9966"/>
              <a:gd name="connsiteX3" fmla="*/ 8438 w 10044"/>
              <a:gd name="connsiteY3" fmla="*/ 0 h 9966"/>
              <a:gd name="connsiteX4" fmla="*/ 7867 w 10044"/>
              <a:gd name="connsiteY4" fmla="*/ 0 h 9966"/>
              <a:gd name="connsiteX5" fmla="*/ 0 w 10044"/>
              <a:gd name="connsiteY5" fmla="*/ 70 h 9966"/>
              <a:gd name="connsiteX6" fmla="*/ 3132 w 10044"/>
              <a:gd name="connsiteY6" fmla="*/ 9763 h 9966"/>
              <a:gd name="connsiteX7" fmla="*/ 7867 w 10044"/>
              <a:gd name="connsiteY7" fmla="*/ 9966 h 9966"/>
              <a:gd name="connsiteX8" fmla="*/ 8438 w 10044"/>
              <a:gd name="connsiteY8" fmla="*/ 9966 h 9966"/>
              <a:gd name="connsiteX9" fmla="*/ 8527 w 10044"/>
              <a:gd name="connsiteY9" fmla="*/ 9872 h 9966"/>
              <a:gd name="connsiteX10" fmla="*/ 8559 w 10044"/>
              <a:gd name="connsiteY10" fmla="*/ 9778 h 9966"/>
              <a:gd name="connsiteX11" fmla="*/ 10000 w 10044"/>
              <a:gd name="connsiteY11" fmla="*/ 5265 h 9966"/>
              <a:gd name="connsiteX12" fmla="*/ 10000 w 10044"/>
              <a:gd name="connsiteY12" fmla="*/ 4701 h 9966"/>
              <a:gd name="connsiteX0" fmla="*/ 6839 w 6883"/>
              <a:gd name="connsiteY0" fmla="*/ 4885 h 10168"/>
              <a:gd name="connsiteX1" fmla="*/ 5405 w 6883"/>
              <a:gd name="connsiteY1" fmla="*/ 357 h 10168"/>
              <a:gd name="connsiteX2" fmla="*/ 5373 w 6883"/>
              <a:gd name="connsiteY2" fmla="*/ 262 h 10168"/>
              <a:gd name="connsiteX3" fmla="*/ 5284 w 6883"/>
              <a:gd name="connsiteY3" fmla="*/ 168 h 10168"/>
              <a:gd name="connsiteX4" fmla="*/ 4716 w 6883"/>
              <a:gd name="connsiteY4" fmla="*/ 168 h 10168"/>
              <a:gd name="connsiteX5" fmla="*/ 50 w 6883"/>
              <a:gd name="connsiteY5" fmla="*/ 0 h 10168"/>
              <a:gd name="connsiteX6" fmla="*/ 1 w 6883"/>
              <a:gd name="connsiteY6" fmla="*/ 9964 h 10168"/>
              <a:gd name="connsiteX7" fmla="*/ 4716 w 6883"/>
              <a:gd name="connsiteY7" fmla="*/ 10168 h 10168"/>
              <a:gd name="connsiteX8" fmla="*/ 5284 w 6883"/>
              <a:gd name="connsiteY8" fmla="*/ 10168 h 10168"/>
              <a:gd name="connsiteX9" fmla="*/ 5373 w 6883"/>
              <a:gd name="connsiteY9" fmla="*/ 10074 h 10168"/>
              <a:gd name="connsiteX10" fmla="*/ 5405 w 6883"/>
              <a:gd name="connsiteY10" fmla="*/ 9979 h 10168"/>
              <a:gd name="connsiteX11" fmla="*/ 6839 w 6883"/>
              <a:gd name="connsiteY11" fmla="*/ 5451 h 10168"/>
              <a:gd name="connsiteX12" fmla="*/ 6839 w 6883"/>
              <a:gd name="connsiteY12" fmla="*/ 4885 h 10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83" h="10168">
                <a:moveTo>
                  <a:pt x="6839" y="4885"/>
                </a:moveTo>
                <a:lnTo>
                  <a:pt x="5405" y="357"/>
                </a:lnTo>
                <a:cubicBezTo>
                  <a:pt x="5395" y="325"/>
                  <a:pt x="5383" y="294"/>
                  <a:pt x="5373" y="262"/>
                </a:cubicBezTo>
                <a:cubicBezTo>
                  <a:pt x="5344" y="168"/>
                  <a:pt x="5314" y="168"/>
                  <a:pt x="5284" y="168"/>
                </a:cubicBezTo>
                <a:lnTo>
                  <a:pt x="4716" y="168"/>
                </a:lnTo>
                <a:lnTo>
                  <a:pt x="50" y="0"/>
                </a:lnTo>
                <a:cubicBezTo>
                  <a:pt x="59" y="3322"/>
                  <a:pt x="-8" y="6643"/>
                  <a:pt x="1" y="9964"/>
                </a:cubicBezTo>
                <a:lnTo>
                  <a:pt x="4716" y="10168"/>
                </a:lnTo>
                <a:lnTo>
                  <a:pt x="5284" y="10168"/>
                </a:lnTo>
                <a:cubicBezTo>
                  <a:pt x="5314" y="10168"/>
                  <a:pt x="5344" y="10074"/>
                  <a:pt x="5373" y="10074"/>
                </a:cubicBezTo>
                <a:cubicBezTo>
                  <a:pt x="5373" y="9979"/>
                  <a:pt x="5405" y="9979"/>
                  <a:pt x="5405" y="9979"/>
                </a:cubicBezTo>
                <a:lnTo>
                  <a:pt x="6839" y="5451"/>
                </a:lnTo>
                <a:cubicBezTo>
                  <a:pt x="6898" y="5262"/>
                  <a:pt x="6898" y="5074"/>
                  <a:pt x="6839" y="4885"/>
                </a:cubicBezTo>
                <a:close/>
              </a:path>
            </a:pathLst>
          </a:custGeom>
          <a:solidFill>
            <a:schemeClr val="accent1"/>
          </a:solidFill>
          <a:ln>
            <a:noFill/>
          </a:ln>
        </p:spPr>
        <p:txBody>
          <a:bodyPr/>
          <a:lstStyle/>
          <a:p>
            <a:endParaRPr lang="en-GB"/>
          </a:p>
        </p:txBody>
      </p:sp>
      <p:sp useBgFill="1">
        <p:nvSpPr>
          <p:cNvPr id="81" name="Rectangle 80">
            <a:extLst>
              <a:ext uri="{FF2B5EF4-FFF2-40B4-BE49-F238E27FC236}">
                <a16:creationId xmlns:a16="http://schemas.microsoft.com/office/drawing/2014/main" id="{79057B2B-0D8C-47F2-836B-2E7DD46215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95736" y="0"/>
            <a:ext cx="739626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3B9B2DA5-7DB0-5470-88BD-548FF561F5B9}"/>
              </a:ext>
            </a:extLst>
          </p:cNvPr>
          <p:cNvSpPr/>
          <p:nvPr/>
        </p:nvSpPr>
        <p:spPr>
          <a:xfrm>
            <a:off x="1437399" y="0"/>
            <a:ext cx="2658956" cy="6853251"/>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graphicFrame>
        <p:nvGraphicFramePr>
          <p:cNvPr id="82" name="TextBox 6">
            <a:extLst>
              <a:ext uri="{FF2B5EF4-FFF2-40B4-BE49-F238E27FC236}">
                <a16:creationId xmlns:a16="http://schemas.microsoft.com/office/drawing/2014/main" id="{5A4DFFEE-6DF7-6996-755A-ED24E6C19DE5}"/>
              </a:ext>
            </a:extLst>
          </p:cNvPr>
          <p:cNvGraphicFramePr/>
          <p:nvPr>
            <p:extLst>
              <p:ext uri="{D42A27DB-BD31-4B8C-83A1-F6EECF244321}">
                <p14:modId xmlns:p14="http://schemas.microsoft.com/office/powerpoint/2010/main" val="2974897022"/>
              </p:ext>
            </p:extLst>
          </p:nvPr>
        </p:nvGraphicFramePr>
        <p:xfrm>
          <a:off x="1930722" y="228600"/>
          <a:ext cx="9614634" cy="66246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974597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lide12">
    <p:bg>
      <p:bgPr>
        <a:gradFill>
          <a:gsLst>
            <a:gs pos="0">
              <a:srgbClr val="ECEAE7"/>
            </a:gs>
            <a:gs pos="100000">
              <a:srgbClr val="CAC6C1"/>
            </a:gs>
          </a:gsLst>
          <a:path path="circle">
            <a:fillToRect l="43000" r="57000" b="100000"/>
          </a:path>
        </a:gradFill>
        <a:effectLst/>
      </p:bgPr>
    </p:bg>
    <p:spTree>
      <p:nvGrpSpPr>
        <p:cNvPr id="1" name=""/>
        <p:cNvGrpSpPr/>
        <p:nvPr/>
      </p:nvGrpSpPr>
      <p:grpSpPr>
        <a:xfrm>
          <a:off x="0" y="0"/>
          <a:ext cx="0" cy="0"/>
          <a:chOff x="0" y="0"/>
          <a:chExt cx="0" cy="0"/>
        </a:xfrm>
      </p:grpSpPr>
      <p:sp>
        <p:nvSpPr>
          <p:cNvPr id="2" name="Rectangle 32">
            <a:extLst>
              <a:ext uri="{FF2B5EF4-FFF2-40B4-BE49-F238E27FC236}">
                <a16:creationId xmlns:a16="http://schemas.microsoft.com/office/drawing/2014/main" id="{D3A09D19-7CEE-CFAB-9172-B9F77CB21180}"/>
              </a:ext>
            </a:extLst>
          </p:cNvPr>
          <p:cNvSpPr>
            <a:spLocks noMove="1" noResize="1"/>
          </p:cNvSpPr>
          <p:nvPr/>
        </p:nvSpPr>
        <p:spPr>
          <a:xfrm>
            <a:off x="0" y="2019479"/>
            <a:ext cx="12191996" cy="4105939"/>
          </a:xfrm>
          <a:prstGeom prst="rect">
            <a:avLst/>
          </a:prstGeom>
          <a:gradFill>
            <a:gsLst>
              <a:gs pos="0">
                <a:srgbClr val="DFDBD5">
                  <a:alpha val="0"/>
                </a:srgbClr>
              </a:gs>
              <a:gs pos="100000">
                <a:srgbClr val="DFDBD5"/>
              </a:gs>
            </a:gsLst>
            <a:lin ang="5400000"/>
          </a:gra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Gill Sans MT"/>
            </a:endParaRPr>
          </a:p>
        </p:txBody>
      </p:sp>
      <p:pic>
        <p:nvPicPr>
          <p:cNvPr id="3" name="Picture 34">
            <a:extLst>
              <a:ext uri="{FF2B5EF4-FFF2-40B4-BE49-F238E27FC236}">
                <a16:creationId xmlns:a16="http://schemas.microsoft.com/office/drawing/2014/main" id="{992D5213-638A-B034-D109-F8DB0979C64D}"/>
              </a:ext>
            </a:extLst>
          </p:cNvPr>
          <p:cNvPicPr>
            <a:picLocks noMove="1" noResize="1"/>
          </p:cNvPicPr>
          <p:nvPr/>
        </p:nvPicPr>
        <p:blipFill>
          <a:blip r:embed="rId2"/>
          <a:srcRect t="1538" b="-1538"/>
          <a:stretch>
            <a:fillRect/>
          </a:stretch>
        </p:blipFill>
        <p:spPr>
          <a:xfrm>
            <a:off x="0" y="6126480"/>
            <a:ext cx="12191996" cy="742950"/>
          </a:xfrm>
          <a:prstGeom prst="rect">
            <a:avLst/>
          </a:prstGeom>
          <a:noFill/>
          <a:ln cap="flat">
            <a:noFill/>
          </a:ln>
        </p:spPr>
      </p:pic>
      <p:cxnSp>
        <p:nvCxnSpPr>
          <p:cNvPr id="4" name="Straight Connector 36">
            <a:extLst>
              <a:ext uri="{FF2B5EF4-FFF2-40B4-BE49-F238E27FC236}">
                <a16:creationId xmlns:a16="http://schemas.microsoft.com/office/drawing/2014/main" id="{C6D8BFBA-FB44-C3EE-910A-9FE1B095F453}"/>
              </a:ext>
            </a:extLst>
          </p:cNvPr>
          <p:cNvCxnSpPr>
            <a:cxnSpLocks noMove="1" noResize="1"/>
          </p:cNvCxnSpPr>
          <p:nvPr/>
        </p:nvCxnSpPr>
        <p:spPr>
          <a:xfrm>
            <a:off x="0" y="6128409"/>
            <a:ext cx="12191996" cy="0"/>
          </a:xfrm>
          <a:prstGeom prst="straightConnector1">
            <a:avLst/>
          </a:prstGeom>
          <a:noFill/>
          <a:ln w="12701" cap="flat">
            <a:solidFill>
              <a:srgbClr val="000001">
                <a:alpha val="20000"/>
              </a:srgbClr>
            </a:solidFill>
            <a:prstDash val="solid"/>
          </a:ln>
        </p:spPr>
      </p:cxnSp>
      <p:cxnSp>
        <p:nvCxnSpPr>
          <p:cNvPr id="5" name="Straight Connector 38">
            <a:extLst>
              <a:ext uri="{FF2B5EF4-FFF2-40B4-BE49-F238E27FC236}">
                <a16:creationId xmlns:a16="http://schemas.microsoft.com/office/drawing/2014/main" id="{2A0CC35F-0C34-CCAF-F775-7D633263D9A7}"/>
              </a:ext>
            </a:extLst>
          </p:cNvPr>
          <p:cNvCxnSpPr>
            <a:cxnSpLocks noMove="1" noResize="1"/>
          </p:cNvCxnSpPr>
          <p:nvPr/>
        </p:nvCxnSpPr>
        <p:spPr>
          <a:xfrm>
            <a:off x="1453896" y="1847088"/>
            <a:ext cx="9607518" cy="0"/>
          </a:xfrm>
          <a:prstGeom prst="straightConnector1">
            <a:avLst/>
          </a:prstGeom>
          <a:noFill/>
          <a:ln w="31747" cap="flat">
            <a:solidFill>
              <a:srgbClr val="B71E42"/>
            </a:solidFill>
            <a:prstDash val="solid"/>
          </a:ln>
        </p:spPr>
      </p:cxnSp>
      <p:pic>
        <p:nvPicPr>
          <p:cNvPr id="6" name="Picture 5" descr="High angle view of a rolled paper, brown notebook, and black notepad on a wooden table">
            <a:extLst>
              <a:ext uri="{FF2B5EF4-FFF2-40B4-BE49-F238E27FC236}">
                <a16:creationId xmlns:a16="http://schemas.microsoft.com/office/drawing/2014/main" id="{4C214C05-E153-418C-CC1F-60CAA0814539}"/>
              </a:ext>
            </a:extLst>
          </p:cNvPr>
          <p:cNvPicPr>
            <a:picLocks noChangeAspect="1"/>
          </p:cNvPicPr>
          <p:nvPr/>
        </p:nvPicPr>
        <p:blipFill>
          <a:blip r:embed="rId3"/>
          <a:srcRect l="1730" t="13326" r="1" b="3861"/>
          <a:stretch>
            <a:fillRect/>
          </a:stretch>
        </p:blipFill>
        <p:spPr>
          <a:xfrm>
            <a:off x="301" y="9"/>
            <a:ext cx="12191695" cy="6857990"/>
          </a:xfrm>
          <a:prstGeom prst="rect">
            <a:avLst/>
          </a:prstGeom>
          <a:noFill/>
          <a:ln cap="flat">
            <a:noFill/>
          </a:ln>
        </p:spPr>
      </p:pic>
      <p:sp>
        <p:nvSpPr>
          <p:cNvPr id="7" name="Rectangle 40">
            <a:extLst>
              <a:ext uri="{FF2B5EF4-FFF2-40B4-BE49-F238E27FC236}">
                <a16:creationId xmlns:a16="http://schemas.microsoft.com/office/drawing/2014/main" id="{E53B0618-E055-2CF5-9990-8D9DA2F741E6}"/>
              </a:ext>
            </a:extLst>
          </p:cNvPr>
          <p:cNvSpPr>
            <a:spLocks noMove="1" noResize="1"/>
          </p:cNvSpPr>
          <p:nvPr/>
        </p:nvSpPr>
        <p:spPr>
          <a:xfrm>
            <a:off x="3891640" y="636751"/>
            <a:ext cx="8299432" cy="5572810"/>
          </a:xfrm>
          <a:prstGeom prst="rect">
            <a:avLst/>
          </a:prstGeom>
          <a:solidFill>
            <a:srgbClr val="000001">
              <a:alpha val="74902"/>
            </a:srgbClr>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Gill Sans MT"/>
            </a:endParaRPr>
          </a:p>
        </p:txBody>
      </p:sp>
      <p:sp>
        <p:nvSpPr>
          <p:cNvPr id="8" name="TextBox 3">
            <a:extLst>
              <a:ext uri="{FF2B5EF4-FFF2-40B4-BE49-F238E27FC236}">
                <a16:creationId xmlns:a16="http://schemas.microsoft.com/office/drawing/2014/main" id="{8DE6F46C-D336-0433-3626-024BB76D166F}"/>
              </a:ext>
            </a:extLst>
          </p:cNvPr>
          <p:cNvSpPr txBox="1"/>
          <p:nvPr/>
        </p:nvSpPr>
        <p:spPr>
          <a:xfrm>
            <a:off x="4063419" y="481385"/>
            <a:ext cx="3336188" cy="1049237"/>
          </a:xfrm>
          <a:prstGeom prst="rect">
            <a:avLst/>
          </a:prstGeom>
          <a:noFill/>
          <a:ln w="9528" cap="flat">
            <a:solidFill>
              <a:srgbClr val="891631"/>
            </a:solidFill>
            <a:prstDash val="solid"/>
          </a:ln>
          <a:effectLst>
            <a:outerShdw dist="50800" dir="5219909" algn="tl">
              <a:srgbClr val="000000">
                <a:alpha val="33000"/>
              </a:srgbClr>
            </a:outerShdw>
          </a:effectLst>
        </p:spPr>
        <p:txBody>
          <a:bodyPr vert="horz" wrap="square" lIns="91440" tIns="45720" rIns="91440" bIns="45720" anchor="t" anchorCtr="0" compatLnSpc="1">
            <a:normAutofit/>
          </a:bodyPr>
          <a:lstStyle/>
          <a:p>
            <a:pPr marL="296549" marR="0" lvl="0" indent="0" algn="l" defTabSz="914400" rtl="0" fontAlgn="auto" hangingPunct="1">
              <a:lnSpc>
                <a:spcPct val="90000"/>
              </a:lnSpc>
              <a:spcBef>
                <a:spcPts val="0"/>
              </a:spcBef>
              <a:spcAft>
                <a:spcPts val="600"/>
              </a:spcAft>
              <a:buNone/>
              <a:tabLst/>
              <a:defRPr sz="1800" b="0" i="0" u="none" strike="noStrike" kern="0" cap="none" spc="0" baseline="0">
                <a:solidFill>
                  <a:srgbClr val="000000"/>
                </a:solidFill>
                <a:uFillTx/>
              </a:defRPr>
            </a:pPr>
            <a:r>
              <a:rPr lang="en-US" sz="3200" b="0" i="0" u="none" strike="noStrike" kern="1200" cap="all" spc="-10" baseline="0">
                <a:solidFill>
                  <a:srgbClr val="FFFFFE"/>
                </a:solidFill>
                <a:uFillTx/>
                <a:latin typeface="Gill Sans MT"/>
              </a:rPr>
              <a:t>PREAMBLE</a:t>
            </a:r>
            <a:endParaRPr lang="en-US" sz="3200" b="0" i="0" u="none" strike="noStrike" kern="1200" cap="all" spc="0" baseline="0">
              <a:solidFill>
                <a:srgbClr val="FFFFFE"/>
              </a:solidFill>
              <a:uFillTx/>
              <a:latin typeface="Gill Sans MT"/>
            </a:endParaRPr>
          </a:p>
        </p:txBody>
      </p:sp>
      <p:cxnSp>
        <p:nvCxnSpPr>
          <p:cNvPr id="9" name="Straight Connector 42">
            <a:extLst>
              <a:ext uri="{FF2B5EF4-FFF2-40B4-BE49-F238E27FC236}">
                <a16:creationId xmlns:a16="http://schemas.microsoft.com/office/drawing/2014/main" id="{8F0F6F2B-0086-3626-BFF0-0DB5C2517846}"/>
              </a:ext>
            </a:extLst>
          </p:cNvPr>
          <p:cNvCxnSpPr>
            <a:cxnSpLocks noMove="1" noResize="1"/>
          </p:cNvCxnSpPr>
          <p:nvPr/>
        </p:nvCxnSpPr>
        <p:spPr>
          <a:xfrm>
            <a:off x="4065788" y="1847088"/>
            <a:ext cx="6813368" cy="0"/>
          </a:xfrm>
          <a:prstGeom prst="straightConnector1">
            <a:avLst/>
          </a:prstGeom>
          <a:noFill/>
          <a:ln w="31747" cap="flat">
            <a:solidFill>
              <a:srgbClr val="D01551"/>
            </a:solidFill>
            <a:prstDash val="solid"/>
          </a:ln>
        </p:spPr>
      </p:cxnSp>
      <p:sp>
        <p:nvSpPr>
          <p:cNvPr id="10" name="TextBox 2">
            <a:extLst>
              <a:ext uri="{FF2B5EF4-FFF2-40B4-BE49-F238E27FC236}">
                <a16:creationId xmlns:a16="http://schemas.microsoft.com/office/drawing/2014/main" id="{31F47981-616C-D852-15E2-21EF5217F0FC}"/>
              </a:ext>
            </a:extLst>
          </p:cNvPr>
          <p:cNvSpPr txBox="1"/>
          <p:nvPr/>
        </p:nvSpPr>
        <p:spPr>
          <a:xfrm>
            <a:off x="4063419" y="2015730"/>
            <a:ext cx="6815727" cy="4021266"/>
          </a:xfrm>
          <a:prstGeom prst="rect">
            <a:avLst/>
          </a:prstGeom>
          <a:noFill/>
          <a:ln cap="flat">
            <a:noFill/>
          </a:ln>
        </p:spPr>
        <p:txBody>
          <a:bodyPr vert="horz" wrap="square" lIns="91440" tIns="45720" rIns="91440" bIns="45720" anchor="t" anchorCtr="0" compatLnSpc="1">
            <a:normAutofit/>
          </a:bodyPr>
          <a:lstStyle/>
          <a:p>
            <a:pPr marL="0" marR="0" lvl="0" indent="0" algn="just" defTabSz="914400" rtl="0" fontAlgn="auto" hangingPunct="1">
              <a:lnSpc>
                <a:spcPct val="120000"/>
              </a:lnSpc>
              <a:spcBef>
                <a:spcPts val="0"/>
              </a:spcBef>
              <a:spcAft>
                <a:spcPts val="600"/>
              </a:spcAft>
              <a:buNone/>
              <a:tabLst/>
              <a:defRPr sz="1800" b="0" i="0" u="none" strike="noStrike" kern="0" cap="none" spc="0" baseline="0">
                <a:solidFill>
                  <a:srgbClr val="000000"/>
                </a:solidFill>
                <a:uFillTx/>
              </a:defRPr>
            </a:pPr>
            <a:r>
              <a:rPr lang="en-US" sz="1800" b="0" i="0" u="none" strike="noStrike" kern="1200" cap="none" spc="-10" baseline="0">
                <a:solidFill>
                  <a:srgbClr val="FFFFFE"/>
                </a:solidFill>
                <a:uFillTx/>
                <a:latin typeface="Gill Sans MT"/>
              </a:rPr>
              <a:t>With</a:t>
            </a:r>
            <a:r>
              <a:rPr lang="en-US" sz="1800" b="0" i="0" u="none" strike="noStrike" kern="1200" cap="none" spc="-60" baseline="0">
                <a:solidFill>
                  <a:srgbClr val="FFFFFE"/>
                </a:solidFill>
                <a:uFillTx/>
                <a:latin typeface="Gill Sans MT"/>
              </a:rPr>
              <a:t> </a:t>
            </a:r>
            <a:r>
              <a:rPr lang="en-US" sz="1800" b="0" i="0" u="none" strike="noStrike" kern="1200" cap="none" spc="-10" baseline="0">
                <a:solidFill>
                  <a:srgbClr val="FFFFFE"/>
                </a:solidFill>
                <a:uFillTx/>
                <a:latin typeface="Gill Sans MT"/>
              </a:rPr>
              <a:t>a</a:t>
            </a:r>
            <a:r>
              <a:rPr lang="en-US" sz="1800" b="0" i="0" u="none" strike="noStrike" kern="1200" cap="none" spc="-60" baseline="0">
                <a:solidFill>
                  <a:srgbClr val="FFFFFE"/>
                </a:solidFill>
                <a:uFillTx/>
                <a:latin typeface="Gill Sans MT"/>
              </a:rPr>
              <a:t> </a:t>
            </a:r>
            <a:r>
              <a:rPr lang="en-US" sz="1800" b="0" i="0" u="none" strike="noStrike" kern="1200" cap="none" spc="-10" baseline="0">
                <a:solidFill>
                  <a:srgbClr val="FFFFFE"/>
                </a:solidFill>
                <a:uFillTx/>
                <a:latin typeface="Gill Sans MT"/>
              </a:rPr>
              <a:t>first</a:t>
            </a:r>
            <a:r>
              <a:rPr lang="en-US" sz="1800" b="0" i="0" u="none" strike="noStrike" kern="1200" cap="none" spc="-60" baseline="0">
                <a:solidFill>
                  <a:srgbClr val="FFFFFE"/>
                </a:solidFill>
                <a:uFillTx/>
                <a:latin typeface="Gill Sans MT"/>
              </a:rPr>
              <a:t> </a:t>
            </a:r>
            <a:r>
              <a:rPr lang="en-US" sz="1800" b="0" i="0" u="none" strike="noStrike" kern="1200" cap="none" spc="-10" baseline="0">
                <a:solidFill>
                  <a:srgbClr val="FFFFFE"/>
                </a:solidFill>
                <a:uFillTx/>
                <a:latin typeface="Gill Sans MT"/>
              </a:rPr>
              <a:t>degree</a:t>
            </a:r>
            <a:r>
              <a:rPr lang="en-US" sz="1800" b="0" i="0" u="none" strike="noStrike" kern="1200" cap="none" spc="-60" baseline="0">
                <a:solidFill>
                  <a:srgbClr val="FFFFFE"/>
                </a:solidFill>
                <a:uFillTx/>
                <a:latin typeface="Gill Sans MT"/>
              </a:rPr>
              <a:t> </a:t>
            </a:r>
            <a:r>
              <a:rPr lang="en-US" sz="1800" b="0" i="0" u="none" strike="noStrike" kern="1200" cap="none" spc="-10" baseline="0">
                <a:solidFill>
                  <a:srgbClr val="FFFFFE"/>
                </a:solidFill>
                <a:uFillTx/>
                <a:latin typeface="Gill Sans MT"/>
              </a:rPr>
              <a:t>in</a:t>
            </a:r>
            <a:r>
              <a:rPr lang="en-US" sz="1800" b="0" i="0" u="none" strike="noStrike" kern="1200" cap="none" spc="-60" baseline="0">
                <a:solidFill>
                  <a:srgbClr val="FFFFFE"/>
                </a:solidFill>
                <a:uFillTx/>
                <a:latin typeface="Gill Sans MT"/>
              </a:rPr>
              <a:t> </a:t>
            </a:r>
            <a:r>
              <a:rPr lang="en-US" sz="1800" b="0" i="0" u="none" strike="noStrike" kern="1200" cap="none" spc="-10" baseline="0">
                <a:solidFill>
                  <a:srgbClr val="FFFFFE"/>
                </a:solidFill>
                <a:uFillTx/>
                <a:latin typeface="Gill Sans MT"/>
              </a:rPr>
              <a:t>Special</a:t>
            </a:r>
            <a:r>
              <a:rPr lang="en-US" sz="1800" b="0" i="0" u="none" strike="noStrike" kern="1200" cap="none" spc="-60" baseline="0">
                <a:solidFill>
                  <a:srgbClr val="FFFFFE"/>
                </a:solidFill>
                <a:uFillTx/>
                <a:latin typeface="Gill Sans MT"/>
              </a:rPr>
              <a:t> </a:t>
            </a:r>
            <a:r>
              <a:rPr lang="en-US" sz="1800" b="0" i="0" u="none" strike="noStrike" kern="1200" cap="none" spc="-10" baseline="0">
                <a:solidFill>
                  <a:srgbClr val="FFFFFE"/>
                </a:solidFill>
                <a:uFillTx/>
                <a:latin typeface="Gill Sans MT"/>
              </a:rPr>
              <a:t>Education</a:t>
            </a:r>
            <a:r>
              <a:rPr lang="en-US" sz="1800" b="0" i="0" u="none" strike="noStrike" kern="1200" cap="none" spc="-60" baseline="0">
                <a:solidFill>
                  <a:srgbClr val="FFFFFE"/>
                </a:solidFill>
                <a:uFillTx/>
                <a:latin typeface="Gill Sans MT"/>
              </a:rPr>
              <a:t> </a:t>
            </a:r>
            <a:r>
              <a:rPr lang="en-US" sz="1800" b="0" i="0" u="none" strike="noStrike" kern="1200" cap="none" spc="-10" baseline="0">
                <a:solidFill>
                  <a:srgbClr val="FFFFFE"/>
                </a:solidFill>
                <a:uFillTx/>
                <a:latin typeface="Gill Sans MT"/>
              </a:rPr>
              <a:t>and</a:t>
            </a:r>
            <a:r>
              <a:rPr lang="en-US" sz="1800" b="0" i="0" u="none" strike="noStrike" kern="1200" cap="none" spc="-60" baseline="0">
                <a:solidFill>
                  <a:srgbClr val="FFFFFE"/>
                </a:solidFill>
                <a:uFillTx/>
                <a:latin typeface="Gill Sans MT"/>
              </a:rPr>
              <a:t> </a:t>
            </a:r>
            <a:r>
              <a:rPr lang="en-US" sz="1800" b="0" i="0" u="none" strike="noStrike" kern="1200" cap="none" spc="-10" baseline="0">
                <a:solidFill>
                  <a:srgbClr val="FFFFFE"/>
                </a:solidFill>
                <a:uFillTx/>
                <a:latin typeface="Gill Sans MT"/>
              </a:rPr>
              <a:t>English,</a:t>
            </a:r>
            <a:r>
              <a:rPr lang="en-US" sz="1800" b="0" i="0" u="none" strike="noStrike" kern="1200" cap="none" spc="-60" baseline="0">
                <a:solidFill>
                  <a:srgbClr val="FFFFFE"/>
                </a:solidFill>
                <a:uFillTx/>
                <a:latin typeface="Gill Sans MT"/>
              </a:rPr>
              <a:t> </a:t>
            </a:r>
            <a:r>
              <a:rPr lang="en-US" sz="1800" b="0" i="0" u="none" strike="noStrike" kern="1200" cap="none" spc="-10" baseline="0">
                <a:solidFill>
                  <a:srgbClr val="FFFFFE"/>
                </a:solidFill>
                <a:uFillTx/>
                <a:latin typeface="Gill Sans MT"/>
              </a:rPr>
              <a:t>I</a:t>
            </a:r>
            <a:r>
              <a:rPr lang="en-US" sz="1800" b="0" i="0" u="none" strike="noStrike" kern="1200" cap="none" spc="-60" baseline="0">
                <a:solidFill>
                  <a:srgbClr val="FFFFFE"/>
                </a:solidFill>
                <a:uFillTx/>
                <a:latin typeface="Gill Sans MT"/>
              </a:rPr>
              <a:t> </a:t>
            </a:r>
            <a:r>
              <a:rPr lang="en-US" sz="1800" b="0" i="0" u="none" strike="noStrike" kern="1200" cap="none" spc="-10" baseline="0">
                <a:solidFill>
                  <a:srgbClr val="FFFFFE"/>
                </a:solidFill>
                <a:uFillTx/>
                <a:latin typeface="Gill Sans MT"/>
              </a:rPr>
              <a:t>continued</a:t>
            </a:r>
            <a:r>
              <a:rPr lang="en-US" sz="1800" b="0" i="0" u="none" strike="noStrike" kern="1200" cap="none" spc="-60" baseline="0">
                <a:solidFill>
                  <a:srgbClr val="FFFFFE"/>
                </a:solidFill>
                <a:uFillTx/>
                <a:latin typeface="Gill Sans MT"/>
              </a:rPr>
              <a:t> </a:t>
            </a:r>
            <a:r>
              <a:rPr lang="en-US" sz="1800" b="0" i="0" u="none" strike="noStrike" kern="1200" cap="none" spc="-10" baseline="0">
                <a:solidFill>
                  <a:srgbClr val="FFFFFE"/>
                </a:solidFill>
                <a:uFillTx/>
                <a:latin typeface="Gill Sans MT"/>
              </a:rPr>
              <a:t>a </a:t>
            </a:r>
            <a:r>
              <a:rPr lang="en-US" sz="1800" b="0" i="0" u="none" strike="noStrike" kern="1200" cap="none" spc="0" baseline="0">
                <a:solidFill>
                  <a:srgbClr val="FFFFFE"/>
                </a:solidFill>
                <a:uFillTx/>
                <a:latin typeface="Gill Sans MT"/>
              </a:rPr>
              <a:t>master's</a:t>
            </a:r>
            <a:r>
              <a:rPr lang="en-US" sz="1800" b="0" i="0" u="none" strike="noStrike" kern="1200" cap="none" spc="-75" baseline="0">
                <a:solidFill>
                  <a:srgbClr val="FFFFFE"/>
                </a:solidFill>
                <a:uFillTx/>
                <a:latin typeface="Gill Sans MT"/>
              </a:rPr>
              <a:t> </a:t>
            </a:r>
            <a:r>
              <a:rPr lang="en-US" sz="1800" b="0" i="0" u="none" strike="noStrike" kern="1200" cap="none" spc="0" baseline="0">
                <a:solidFill>
                  <a:srgbClr val="FFFFFE"/>
                </a:solidFill>
                <a:uFillTx/>
                <a:latin typeface="Gill Sans MT"/>
              </a:rPr>
              <a:t>degree,</a:t>
            </a:r>
            <a:r>
              <a:rPr lang="en-US" sz="1800" b="0" i="0" u="none" strike="noStrike" kern="1200" cap="none" spc="-75" baseline="0">
                <a:solidFill>
                  <a:srgbClr val="FFFFFE"/>
                </a:solidFill>
                <a:uFillTx/>
                <a:latin typeface="Gill Sans MT"/>
              </a:rPr>
              <a:t> </a:t>
            </a:r>
            <a:r>
              <a:rPr lang="en-US" sz="1800" b="0" i="0" u="none" strike="noStrike" kern="1200" cap="none" spc="0" baseline="0">
                <a:solidFill>
                  <a:srgbClr val="FFFFFE"/>
                </a:solidFill>
                <a:uFillTx/>
                <a:latin typeface="Gill Sans MT"/>
              </a:rPr>
              <a:t>where</a:t>
            </a:r>
            <a:r>
              <a:rPr lang="en-US" sz="1800" b="0" i="0" u="none" strike="noStrike" kern="1200" cap="none" spc="-75" baseline="0">
                <a:solidFill>
                  <a:srgbClr val="FFFFFE"/>
                </a:solidFill>
                <a:uFillTx/>
                <a:latin typeface="Gill Sans MT"/>
              </a:rPr>
              <a:t> </a:t>
            </a:r>
            <a:r>
              <a:rPr lang="en-US" sz="1800" b="0" i="0" u="none" strike="noStrike" kern="1200" cap="none" spc="0" baseline="0">
                <a:solidFill>
                  <a:srgbClr val="FFFFFE"/>
                </a:solidFill>
                <a:uFillTx/>
                <a:latin typeface="Gill Sans MT"/>
              </a:rPr>
              <a:t>I</a:t>
            </a:r>
            <a:r>
              <a:rPr lang="en-US" sz="1800" b="0" i="0" u="none" strike="noStrike" kern="1200" cap="none" spc="-75" baseline="0">
                <a:solidFill>
                  <a:srgbClr val="FFFFFE"/>
                </a:solidFill>
                <a:uFillTx/>
                <a:latin typeface="Gill Sans MT"/>
              </a:rPr>
              <a:t> </a:t>
            </a:r>
            <a:r>
              <a:rPr lang="en-US" sz="1800" b="0" i="0" u="none" strike="noStrike" kern="1200" cap="none" spc="0" baseline="0">
                <a:solidFill>
                  <a:srgbClr val="FFFFFE"/>
                </a:solidFill>
                <a:uFillTx/>
                <a:latin typeface="Gill Sans MT"/>
              </a:rPr>
              <a:t>emerged</a:t>
            </a:r>
            <a:r>
              <a:rPr lang="en-US" sz="1800" b="0" i="0" u="none" strike="noStrike" kern="1200" cap="none" spc="-75" baseline="0">
                <a:solidFill>
                  <a:srgbClr val="FFFFFE"/>
                </a:solidFill>
                <a:uFillTx/>
                <a:latin typeface="Gill Sans MT"/>
              </a:rPr>
              <a:t> </a:t>
            </a:r>
            <a:r>
              <a:rPr lang="en-US" sz="1800" b="0" i="0" u="none" strike="noStrike" kern="1200" cap="none" spc="0" baseline="0">
                <a:solidFill>
                  <a:srgbClr val="FFFFFE"/>
                </a:solidFill>
                <a:uFillTx/>
                <a:latin typeface="Gill Sans MT"/>
              </a:rPr>
              <a:t>as</a:t>
            </a:r>
            <a:r>
              <a:rPr lang="en-US" sz="1800" b="0" i="0" u="none" strike="noStrike" kern="1200" cap="none" spc="-75" baseline="0">
                <a:solidFill>
                  <a:srgbClr val="FFFFFE"/>
                </a:solidFill>
                <a:uFillTx/>
                <a:latin typeface="Gill Sans MT"/>
              </a:rPr>
              <a:t> </a:t>
            </a:r>
            <a:r>
              <a:rPr lang="en-US" sz="1800" b="0" i="0" u="none" strike="noStrike" kern="1200" cap="none" spc="0" baseline="0">
                <a:solidFill>
                  <a:srgbClr val="FFFFFE"/>
                </a:solidFill>
                <a:uFillTx/>
                <a:latin typeface="Gill Sans MT"/>
              </a:rPr>
              <a:t>the</a:t>
            </a:r>
            <a:r>
              <a:rPr lang="en-US" sz="1800" b="0" i="0" u="none" strike="noStrike" kern="1200" cap="none" spc="-75" baseline="0">
                <a:solidFill>
                  <a:srgbClr val="FFFFFE"/>
                </a:solidFill>
                <a:uFillTx/>
                <a:latin typeface="Gill Sans MT"/>
              </a:rPr>
              <a:t> </a:t>
            </a:r>
            <a:r>
              <a:rPr lang="en-US" sz="1800" b="0" i="0" u="none" strike="noStrike" kern="1200" cap="none" spc="0" baseline="0">
                <a:solidFill>
                  <a:srgbClr val="FFFFFE"/>
                </a:solidFill>
                <a:uFillTx/>
                <a:latin typeface="Gill Sans MT"/>
              </a:rPr>
              <a:t>best</a:t>
            </a:r>
            <a:r>
              <a:rPr lang="en-US" sz="1800" b="0" i="0" u="none" strike="noStrike" kern="1200" cap="none" spc="-75" baseline="0">
                <a:solidFill>
                  <a:srgbClr val="FFFFFE"/>
                </a:solidFill>
                <a:uFillTx/>
                <a:latin typeface="Gill Sans MT"/>
              </a:rPr>
              <a:t> </a:t>
            </a:r>
            <a:r>
              <a:rPr lang="en-US" sz="1800" b="0" i="0" u="none" strike="noStrike" kern="1200" cap="none" spc="0" baseline="0">
                <a:solidFill>
                  <a:srgbClr val="FFFFFE"/>
                </a:solidFill>
                <a:uFillTx/>
                <a:latin typeface="Gill Sans MT"/>
              </a:rPr>
              <a:t>student</a:t>
            </a:r>
            <a:r>
              <a:rPr lang="en-US" sz="1800" b="0" i="0" u="none" strike="noStrike" kern="1200" cap="none" spc="-75" baseline="0">
                <a:solidFill>
                  <a:srgbClr val="FFFFFE"/>
                </a:solidFill>
                <a:uFillTx/>
                <a:latin typeface="Gill Sans MT"/>
              </a:rPr>
              <a:t> </a:t>
            </a:r>
            <a:r>
              <a:rPr lang="en-US" sz="1800" b="0" i="0" u="none" strike="noStrike" kern="1200" cap="none" spc="0" baseline="0">
                <a:solidFill>
                  <a:srgbClr val="FFFFFE"/>
                </a:solidFill>
                <a:uFillTx/>
                <a:latin typeface="Gill Sans MT"/>
              </a:rPr>
              <a:t>and</a:t>
            </a:r>
            <a:r>
              <a:rPr lang="en-US" sz="1800" b="0" i="0" u="none" strike="noStrike" kern="1200" cap="none" spc="-75" baseline="0">
                <a:solidFill>
                  <a:srgbClr val="FFFFFE"/>
                </a:solidFill>
                <a:uFillTx/>
                <a:latin typeface="Gill Sans MT"/>
              </a:rPr>
              <a:t> </a:t>
            </a:r>
            <a:r>
              <a:rPr lang="en-US" sz="1800" b="0" i="0" u="none" strike="noStrike" kern="1200" cap="none" spc="0" baseline="0">
                <a:solidFill>
                  <a:srgbClr val="FFFFFE"/>
                </a:solidFill>
                <a:uFillTx/>
                <a:latin typeface="Gill Sans MT"/>
              </a:rPr>
              <a:t>capped</a:t>
            </a:r>
            <a:r>
              <a:rPr lang="en-US" sz="1800" b="0" i="0" u="none" strike="noStrike" kern="1200" cap="none" spc="-75" baseline="0">
                <a:solidFill>
                  <a:srgbClr val="FFFFFE"/>
                </a:solidFill>
                <a:uFillTx/>
                <a:latin typeface="Gill Sans MT"/>
              </a:rPr>
              <a:t> </a:t>
            </a:r>
            <a:r>
              <a:rPr lang="en-US" sz="1800" b="0" i="0" u="none" strike="noStrike" kern="1200" cap="none" spc="0" baseline="0">
                <a:solidFill>
                  <a:srgbClr val="FFFFFE"/>
                </a:solidFill>
                <a:uFillTx/>
                <a:latin typeface="Gill Sans MT"/>
              </a:rPr>
              <a:t>it with a PhD in Special Education in 2004. My teaching career started</a:t>
            </a:r>
            <a:r>
              <a:rPr lang="en-US" sz="1800" b="0" i="0" u="none" strike="noStrike" kern="1200" cap="none" spc="-60" baseline="0">
                <a:solidFill>
                  <a:srgbClr val="FFFFFE"/>
                </a:solidFill>
                <a:uFillTx/>
                <a:latin typeface="Gill Sans MT"/>
              </a:rPr>
              <a:t> </a:t>
            </a:r>
            <a:r>
              <a:rPr lang="en-US" sz="1800" b="0" i="0" u="none" strike="noStrike" kern="1200" cap="none" spc="0" baseline="0">
                <a:solidFill>
                  <a:srgbClr val="FFFFFE"/>
                </a:solidFill>
                <a:uFillTx/>
                <a:latin typeface="Gill Sans MT"/>
              </a:rPr>
              <a:t>at</a:t>
            </a:r>
            <a:r>
              <a:rPr lang="en-US" sz="1800" b="0" i="0" u="none" strike="noStrike" kern="1200" cap="none" spc="-60" baseline="0">
                <a:solidFill>
                  <a:srgbClr val="FFFFFE"/>
                </a:solidFill>
                <a:uFillTx/>
                <a:latin typeface="Gill Sans MT"/>
              </a:rPr>
              <a:t> </a:t>
            </a:r>
            <a:r>
              <a:rPr lang="en-US" sz="1800" b="0" i="0" u="none" strike="noStrike" kern="1200" cap="none" spc="0" baseline="0">
                <a:solidFill>
                  <a:srgbClr val="FFFFFE"/>
                </a:solidFill>
                <a:uFillTx/>
                <a:latin typeface="Gill Sans MT"/>
              </a:rPr>
              <a:t>the</a:t>
            </a:r>
            <a:r>
              <a:rPr lang="en-US" sz="1800" b="0" i="0" u="none" strike="noStrike" kern="1200" cap="none" spc="-60" baseline="0">
                <a:solidFill>
                  <a:srgbClr val="FFFFFE"/>
                </a:solidFill>
                <a:uFillTx/>
                <a:latin typeface="Gill Sans MT"/>
              </a:rPr>
              <a:t> </a:t>
            </a:r>
            <a:r>
              <a:rPr lang="en-US" sz="1800" b="0" i="0" u="none" strike="noStrike" kern="1200" cap="none" spc="0" baseline="0">
                <a:solidFill>
                  <a:srgbClr val="FFFFFE"/>
                </a:solidFill>
                <a:uFillTx/>
                <a:latin typeface="Gill Sans MT"/>
              </a:rPr>
              <a:t>Federal</a:t>
            </a:r>
            <a:r>
              <a:rPr lang="en-US" sz="1800" b="0" i="0" u="none" strike="noStrike" kern="1200" cap="none" spc="-60" baseline="0">
                <a:solidFill>
                  <a:srgbClr val="FFFFFE"/>
                </a:solidFill>
                <a:uFillTx/>
                <a:latin typeface="Gill Sans MT"/>
              </a:rPr>
              <a:t> </a:t>
            </a:r>
            <a:r>
              <a:rPr lang="en-US" sz="1800" b="0" i="0" u="none" strike="noStrike" kern="1200" cap="none" spc="0" baseline="0">
                <a:solidFill>
                  <a:srgbClr val="FFFFFE"/>
                </a:solidFill>
                <a:uFillTx/>
                <a:latin typeface="Gill Sans MT"/>
              </a:rPr>
              <a:t>College</a:t>
            </a:r>
            <a:r>
              <a:rPr lang="en-US" sz="1800" b="0" i="0" u="none" strike="noStrike" kern="1200" cap="none" spc="-60" baseline="0">
                <a:solidFill>
                  <a:srgbClr val="FFFFFE"/>
                </a:solidFill>
                <a:uFillTx/>
                <a:latin typeface="Gill Sans MT"/>
              </a:rPr>
              <a:t> </a:t>
            </a:r>
            <a:r>
              <a:rPr lang="en-US" sz="1800" b="0" i="0" u="none" strike="noStrike" kern="1200" cap="none" spc="0" baseline="0">
                <a:solidFill>
                  <a:srgbClr val="FFFFFE"/>
                </a:solidFill>
                <a:uFillTx/>
                <a:latin typeface="Gill Sans MT"/>
              </a:rPr>
              <a:t>of</a:t>
            </a:r>
            <a:r>
              <a:rPr lang="en-US" sz="1800" b="0" i="0" u="none" strike="noStrike" kern="1200" cap="none" spc="-60" baseline="0">
                <a:solidFill>
                  <a:srgbClr val="FFFFFE"/>
                </a:solidFill>
                <a:uFillTx/>
                <a:latin typeface="Gill Sans MT"/>
              </a:rPr>
              <a:t> </a:t>
            </a:r>
            <a:r>
              <a:rPr lang="en-US" sz="1800" b="0" i="0" u="none" strike="noStrike" kern="1200" cap="none" spc="0" baseline="0">
                <a:solidFill>
                  <a:srgbClr val="FFFFFE"/>
                </a:solidFill>
                <a:uFillTx/>
                <a:latin typeface="Gill Sans MT"/>
              </a:rPr>
              <a:t>Education</a:t>
            </a:r>
            <a:r>
              <a:rPr lang="en-US" sz="1800" b="0" i="0" u="none" strike="noStrike" kern="1200" cap="none" spc="-60" baseline="0">
                <a:solidFill>
                  <a:srgbClr val="FFFFFE"/>
                </a:solidFill>
                <a:uFillTx/>
                <a:latin typeface="Gill Sans MT"/>
              </a:rPr>
              <a:t> </a:t>
            </a:r>
            <a:r>
              <a:rPr lang="en-US" sz="1800" b="0" i="0" u="none" strike="noStrike" kern="1200" cap="none" spc="0" baseline="0">
                <a:solidFill>
                  <a:srgbClr val="FFFFFE"/>
                </a:solidFill>
                <a:uFillTx/>
                <a:latin typeface="Gill Sans MT"/>
              </a:rPr>
              <a:t>Special</a:t>
            </a:r>
            <a:r>
              <a:rPr lang="en-US" sz="1800" b="0" i="0" u="none" strike="noStrike" kern="1200" cap="none" spc="-60" baseline="0">
                <a:solidFill>
                  <a:srgbClr val="FFFFFE"/>
                </a:solidFill>
                <a:uFillTx/>
                <a:latin typeface="Gill Sans MT"/>
              </a:rPr>
              <a:t> </a:t>
            </a:r>
            <a:r>
              <a:rPr lang="en-US" sz="1800" b="0" i="0" u="none" strike="noStrike" kern="1200" cap="none" spc="0" baseline="0">
                <a:solidFill>
                  <a:srgbClr val="FFFFFE"/>
                </a:solidFill>
                <a:uFillTx/>
                <a:latin typeface="Gill Sans MT"/>
              </a:rPr>
              <a:t>(Oyo)</a:t>
            </a:r>
            <a:r>
              <a:rPr lang="en-US" sz="1800" b="0" i="0" u="none" strike="noStrike" kern="1200" cap="none" spc="-60" baseline="0">
                <a:solidFill>
                  <a:srgbClr val="FFFFFE"/>
                </a:solidFill>
                <a:uFillTx/>
                <a:latin typeface="Gill Sans MT"/>
              </a:rPr>
              <a:t> </a:t>
            </a:r>
            <a:r>
              <a:rPr lang="en-US" sz="1800" b="0" i="0" u="none" strike="noStrike" kern="1200" cap="none" spc="0" baseline="0">
                <a:solidFill>
                  <a:srgbClr val="FFFFFE"/>
                </a:solidFill>
                <a:uFillTx/>
                <a:latin typeface="Gill Sans MT"/>
              </a:rPr>
              <a:t>in</a:t>
            </a:r>
            <a:r>
              <a:rPr lang="en-US" sz="1800" b="0" i="0" u="none" strike="noStrike" kern="1200" cap="none" spc="-60" baseline="0">
                <a:solidFill>
                  <a:srgbClr val="FFFFFE"/>
                </a:solidFill>
                <a:uFillTx/>
                <a:latin typeface="Gill Sans MT"/>
              </a:rPr>
              <a:t> </a:t>
            </a:r>
            <a:r>
              <a:rPr lang="en-US" sz="1800" b="0" i="0" u="none" strike="noStrike" kern="1200" cap="none" spc="0" baseline="0">
                <a:solidFill>
                  <a:srgbClr val="FFFFFE"/>
                </a:solidFill>
                <a:uFillTx/>
                <a:latin typeface="Gill Sans MT"/>
              </a:rPr>
              <a:t>1997 </a:t>
            </a:r>
            <a:r>
              <a:rPr lang="en-US" sz="1800" b="0" i="0" u="none" strike="noStrike" kern="1200" cap="none" spc="-20" baseline="0">
                <a:solidFill>
                  <a:srgbClr val="FFFFFE"/>
                </a:solidFill>
                <a:uFillTx/>
                <a:latin typeface="Gill Sans MT"/>
              </a:rPr>
              <a:t>as</a:t>
            </a:r>
            <a:r>
              <a:rPr lang="en-US" sz="1800" b="0" i="0" u="none" strike="noStrike" kern="1200" cap="none" spc="-40" baseline="0">
                <a:solidFill>
                  <a:srgbClr val="FFFFFE"/>
                </a:solidFill>
                <a:uFillTx/>
                <a:latin typeface="Gill Sans MT"/>
              </a:rPr>
              <a:t> </a:t>
            </a:r>
            <a:r>
              <a:rPr lang="en-US" sz="1800" b="0" i="0" u="none" strike="noStrike" kern="1200" cap="none" spc="-20" baseline="0">
                <a:solidFill>
                  <a:srgbClr val="FFFFFE"/>
                </a:solidFill>
                <a:uFillTx/>
                <a:latin typeface="Gill Sans MT"/>
              </a:rPr>
              <a:t>a</a:t>
            </a:r>
            <a:r>
              <a:rPr lang="en-US" sz="1800" b="0" i="0" u="none" strike="noStrike" kern="1200" cap="none" spc="-40" baseline="0">
                <a:solidFill>
                  <a:srgbClr val="FFFFFE"/>
                </a:solidFill>
                <a:uFillTx/>
                <a:latin typeface="Gill Sans MT"/>
              </a:rPr>
              <a:t> </a:t>
            </a:r>
            <a:r>
              <a:rPr lang="en-US" sz="1800" b="0" i="0" u="none" strike="noStrike" kern="1200" cap="none" spc="-20" baseline="0">
                <a:solidFill>
                  <a:srgbClr val="FFFFFE"/>
                </a:solidFill>
                <a:uFillTx/>
                <a:latin typeface="Gill Sans MT"/>
              </a:rPr>
              <a:t>Lecturer</a:t>
            </a:r>
            <a:r>
              <a:rPr lang="en-US" sz="1800" b="0" i="0" u="none" strike="noStrike" kern="1200" cap="none" spc="-40" baseline="0">
                <a:solidFill>
                  <a:srgbClr val="FFFFFE"/>
                </a:solidFill>
                <a:uFillTx/>
                <a:latin typeface="Gill Sans MT"/>
              </a:rPr>
              <a:t> </a:t>
            </a:r>
            <a:r>
              <a:rPr lang="en-US" sz="1800" b="0" i="0" u="none" strike="noStrike" kern="1200" cap="none" spc="-20" baseline="0">
                <a:solidFill>
                  <a:srgbClr val="FFFFFE"/>
                </a:solidFill>
                <a:uFillTx/>
                <a:latin typeface="Gill Sans MT"/>
              </a:rPr>
              <a:t>III</a:t>
            </a:r>
            <a:r>
              <a:rPr lang="en-US" sz="1800" b="0" i="0" u="none" strike="noStrike" kern="1200" cap="none" spc="-40" baseline="0">
                <a:solidFill>
                  <a:srgbClr val="FFFFFE"/>
                </a:solidFill>
                <a:uFillTx/>
                <a:latin typeface="Gill Sans MT"/>
              </a:rPr>
              <a:t> </a:t>
            </a:r>
            <a:r>
              <a:rPr lang="en-US" sz="1800" b="0" i="0" u="none" strike="noStrike" kern="1200" cap="none" spc="-20" baseline="0">
                <a:solidFill>
                  <a:srgbClr val="FFFFFE"/>
                </a:solidFill>
                <a:uFillTx/>
                <a:latin typeface="Gill Sans MT"/>
              </a:rPr>
              <a:t>where</a:t>
            </a:r>
            <a:r>
              <a:rPr lang="en-US" sz="1800" b="0" i="0" u="none" strike="noStrike" kern="1200" cap="none" spc="-40" baseline="0">
                <a:solidFill>
                  <a:srgbClr val="FFFFFE"/>
                </a:solidFill>
                <a:uFillTx/>
                <a:latin typeface="Gill Sans MT"/>
              </a:rPr>
              <a:t> </a:t>
            </a:r>
            <a:r>
              <a:rPr lang="en-US" sz="1800" b="0" i="0" u="none" strike="noStrike" kern="1200" cap="none" spc="-20" baseline="0">
                <a:solidFill>
                  <a:srgbClr val="FFFFFE"/>
                </a:solidFill>
                <a:uFillTx/>
                <a:latin typeface="Gill Sans MT"/>
              </a:rPr>
              <a:t>I</a:t>
            </a:r>
            <a:r>
              <a:rPr lang="en-US" sz="1800" b="0" i="0" u="none" strike="noStrike" kern="1200" cap="none" spc="-40" baseline="0">
                <a:solidFill>
                  <a:srgbClr val="FFFFFE"/>
                </a:solidFill>
                <a:uFillTx/>
                <a:latin typeface="Gill Sans MT"/>
              </a:rPr>
              <a:t> </a:t>
            </a:r>
            <a:r>
              <a:rPr lang="en-US" sz="1800" b="0" i="0" u="none" strike="noStrike" kern="1200" cap="none" spc="-20" baseline="0">
                <a:solidFill>
                  <a:srgbClr val="FFFFFE"/>
                </a:solidFill>
                <a:uFillTx/>
                <a:latin typeface="Gill Sans MT"/>
              </a:rPr>
              <a:t>rose</a:t>
            </a:r>
            <a:r>
              <a:rPr lang="en-US" sz="1800" b="0" i="0" u="none" strike="noStrike" kern="1200" cap="none" spc="-40" baseline="0">
                <a:solidFill>
                  <a:srgbClr val="FFFFFE"/>
                </a:solidFill>
                <a:uFillTx/>
                <a:latin typeface="Gill Sans MT"/>
              </a:rPr>
              <a:t> </a:t>
            </a:r>
            <a:r>
              <a:rPr lang="en-US" sz="1800" b="0" i="0" u="none" strike="noStrike" kern="1200" cap="none" spc="-20" baseline="0">
                <a:solidFill>
                  <a:srgbClr val="FFFFFE"/>
                </a:solidFill>
                <a:uFillTx/>
                <a:latin typeface="Gill Sans MT"/>
              </a:rPr>
              <a:t>through</a:t>
            </a:r>
            <a:r>
              <a:rPr lang="en-US" sz="1800" b="0" i="0" u="none" strike="noStrike" kern="1200" cap="none" spc="-40" baseline="0">
                <a:solidFill>
                  <a:srgbClr val="FFFFFE"/>
                </a:solidFill>
                <a:uFillTx/>
                <a:latin typeface="Gill Sans MT"/>
              </a:rPr>
              <a:t> </a:t>
            </a:r>
            <a:r>
              <a:rPr lang="en-US" sz="1800" b="0" i="0" u="none" strike="noStrike" kern="1200" cap="none" spc="-20" baseline="0">
                <a:solidFill>
                  <a:srgbClr val="FFFFFE"/>
                </a:solidFill>
                <a:uFillTx/>
                <a:latin typeface="Gill Sans MT"/>
              </a:rPr>
              <a:t>the</a:t>
            </a:r>
            <a:r>
              <a:rPr lang="en-US" sz="1800" b="0" i="0" u="none" strike="noStrike" kern="1200" cap="none" spc="-40" baseline="0">
                <a:solidFill>
                  <a:srgbClr val="FFFFFE"/>
                </a:solidFill>
                <a:uFillTx/>
                <a:latin typeface="Gill Sans MT"/>
              </a:rPr>
              <a:t> </a:t>
            </a:r>
            <a:r>
              <a:rPr lang="en-US" sz="1800" b="0" i="0" u="none" strike="noStrike" kern="1200" cap="none" spc="-20" baseline="0">
                <a:solidFill>
                  <a:srgbClr val="FFFFFE"/>
                </a:solidFill>
                <a:uFillTx/>
                <a:latin typeface="Gill Sans MT"/>
              </a:rPr>
              <a:t>ranks</a:t>
            </a:r>
            <a:r>
              <a:rPr lang="en-US" sz="1800" b="0" i="0" u="none" strike="noStrike" kern="1200" cap="none" spc="-40" baseline="0">
                <a:solidFill>
                  <a:srgbClr val="FFFFFE"/>
                </a:solidFill>
                <a:uFillTx/>
                <a:latin typeface="Gill Sans MT"/>
              </a:rPr>
              <a:t> </a:t>
            </a:r>
            <a:r>
              <a:rPr lang="en-US" sz="1800" b="0" i="0" u="none" strike="noStrike" kern="1200" cap="none" spc="-20" baseline="0">
                <a:solidFill>
                  <a:srgbClr val="FFFFFE"/>
                </a:solidFill>
                <a:uFillTx/>
                <a:latin typeface="Gill Sans MT"/>
              </a:rPr>
              <a:t>and</a:t>
            </a:r>
            <a:r>
              <a:rPr lang="en-US" sz="1800" b="0" i="0" u="none" strike="noStrike" kern="1200" cap="none" spc="-40" baseline="0">
                <a:solidFill>
                  <a:srgbClr val="FFFFFE"/>
                </a:solidFill>
                <a:uFillTx/>
                <a:latin typeface="Gill Sans MT"/>
              </a:rPr>
              <a:t> </a:t>
            </a:r>
            <a:r>
              <a:rPr lang="en-US" sz="1800" b="0" i="0" u="none" strike="noStrike" kern="1200" cap="none" spc="-20" baseline="0">
                <a:solidFill>
                  <a:srgbClr val="FFFFFE"/>
                </a:solidFill>
                <a:uFillTx/>
                <a:latin typeface="Gill Sans MT"/>
              </a:rPr>
              <a:t>became</a:t>
            </a:r>
            <a:r>
              <a:rPr lang="en-US" sz="1800" b="0" i="0" u="none" strike="noStrike" kern="1200" cap="none" spc="-40" baseline="0">
                <a:solidFill>
                  <a:srgbClr val="FFFFFE"/>
                </a:solidFill>
                <a:uFillTx/>
                <a:latin typeface="Gill Sans MT"/>
              </a:rPr>
              <a:t> </a:t>
            </a:r>
            <a:r>
              <a:rPr lang="en-US" sz="1800" b="0" i="0" u="none" strike="noStrike" kern="1200" cap="none" spc="-20" baseline="0">
                <a:solidFill>
                  <a:srgbClr val="FFFFFE"/>
                </a:solidFill>
                <a:uFillTx/>
                <a:latin typeface="Gill Sans MT"/>
              </a:rPr>
              <a:t>a</a:t>
            </a:r>
            <a:r>
              <a:rPr lang="en-US" sz="1800" b="0" i="0" u="none" strike="noStrike" kern="1200" cap="none" spc="-40" baseline="0">
                <a:solidFill>
                  <a:srgbClr val="FFFFFE"/>
                </a:solidFill>
                <a:uFillTx/>
                <a:latin typeface="Gill Sans MT"/>
              </a:rPr>
              <a:t> </a:t>
            </a:r>
            <a:r>
              <a:rPr lang="en-US" sz="1800" b="0" i="0" u="none" strike="noStrike" kern="1200" cap="none" spc="-20" baseline="0">
                <a:solidFill>
                  <a:srgbClr val="FFFFFE"/>
                </a:solidFill>
                <a:uFillTx/>
                <a:latin typeface="Gill Sans MT"/>
              </a:rPr>
              <a:t>Chief </a:t>
            </a:r>
            <a:r>
              <a:rPr lang="en-US" sz="1800" b="0" i="0" u="none" strike="noStrike" kern="1200" cap="none" spc="-10" baseline="0">
                <a:solidFill>
                  <a:srgbClr val="FFFFFE"/>
                </a:solidFill>
                <a:uFillTx/>
                <a:latin typeface="Gill Sans MT"/>
              </a:rPr>
              <a:t>Lecturer</a:t>
            </a:r>
            <a:r>
              <a:rPr lang="en-US" sz="1800" b="0" i="0" u="none" strike="noStrike" kern="1200" cap="none" spc="-55" baseline="0">
                <a:solidFill>
                  <a:srgbClr val="FFFFFE"/>
                </a:solidFill>
                <a:uFillTx/>
                <a:latin typeface="Gill Sans MT"/>
              </a:rPr>
              <a:t> </a:t>
            </a:r>
            <a:r>
              <a:rPr lang="en-US" sz="1800" b="0" i="0" u="none" strike="noStrike" kern="1200" cap="none" spc="-10" baseline="0">
                <a:solidFill>
                  <a:srgbClr val="FFFFFE"/>
                </a:solidFill>
                <a:uFillTx/>
                <a:latin typeface="Gill Sans MT"/>
              </a:rPr>
              <a:t>in</a:t>
            </a:r>
            <a:r>
              <a:rPr lang="en-US" sz="1800" b="0" i="0" u="none" strike="noStrike" kern="1200" cap="none" spc="-55" baseline="0">
                <a:solidFill>
                  <a:srgbClr val="FFFFFE"/>
                </a:solidFill>
                <a:uFillTx/>
                <a:latin typeface="Gill Sans MT"/>
              </a:rPr>
              <a:t> </a:t>
            </a:r>
            <a:r>
              <a:rPr lang="en-US" sz="1800" b="0" i="0" u="none" strike="noStrike" kern="1200" cap="none" spc="-10" baseline="0">
                <a:solidFill>
                  <a:srgbClr val="FFFFFE"/>
                </a:solidFill>
                <a:uFillTx/>
                <a:latin typeface="Gill Sans MT"/>
              </a:rPr>
              <a:t>2013.</a:t>
            </a:r>
            <a:r>
              <a:rPr lang="en-US" sz="1800" b="0" i="0" u="none" strike="noStrike" kern="1200" cap="none" spc="-55" baseline="0">
                <a:solidFill>
                  <a:srgbClr val="FFFFFE"/>
                </a:solidFill>
                <a:uFillTx/>
                <a:latin typeface="Gill Sans MT"/>
              </a:rPr>
              <a:t> </a:t>
            </a:r>
            <a:r>
              <a:rPr lang="en-US" sz="1800" b="0" i="0" u="none" strike="noStrike" kern="1200" cap="none" spc="-10" baseline="0">
                <a:solidFill>
                  <a:srgbClr val="FFFFFE"/>
                </a:solidFill>
                <a:uFillTx/>
                <a:latin typeface="Gill Sans MT"/>
              </a:rPr>
              <a:t>I</a:t>
            </a:r>
            <a:r>
              <a:rPr lang="en-US" sz="1800" b="0" i="0" u="none" strike="noStrike" kern="1200" cap="none" spc="-55" baseline="0">
                <a:solidFill>
                  <a:srgbClr val="FFFFFE"/>
                </a:solidFill>
                <a:uFillTx/>
                <a:latin typeface="Gill Sans MT"/>
              </a:rPr>
              <a:t> </a:t>
            </a:r>
            <a:r>
              <a:rPr lang="en-US" sz="1800" b="0" i="0" u="none" strike="noStrike" kern="1200" cap="none" spc="-10" baseline="0">
                <a:solidFill>
                  <a:srgbClr val="FFFFFE"/>
                </a:solidFill>
                <a:uFillTx/>
                <a:latin typeface="Gill Sans MT"/>
              </a:rPr>
              <a:t>came</a:t>
            </a:r>
            <a:r>
              <a:rPr lang="en-US" sz="1800" b="0" i="0" u="none" strike="noStrike" kern="1200" cap="none" spc="-55" baseline="0">
                <a:solidFill>
                  <a:srgbClr val="FFFFFE"/>
                </a:solidFill>
                <a:uFillTx/>
                <a:latin typeface="Gill Sans MT"/>
              </a:rPr>
              <a:t> </a:t>
            </a:r>
            <a:r>
              <a:rPr lang="en-US" sz="1800" b="0" i="0" u="none" strike="noStrike" kern="1200" cap="none" spc="-10" baseline="0">
                <a:solidFill>
                  <a:srgbClr val="FFFFFE"/>
                </a:solidFill>
                <a:uFillTx/>
                <a:latin typeface="Gill Sans MT"/>
              </a:rPr>
              <a:t>to</a:t>
            </a:r>
            <a:r>
              <a:rPr lang="en-US" sz="1800" b="0" i="0" u="none" strike="noStrike" kern="1200" cap="none" spc="-55" baseline="0">
                <a:solidFill>
                  <a:srgbClr val="FFFFFE"/>
                </a:solidFill>
                <a:uFillTx/>
                <a:latin typeface="Gill Sans MT"/>
              </a:rPr>
              <a:t> </a:t>
            </a:r>
            <a:r>
              <a:rPr lang="en-US" sz="1800" b="0" i="0" u="none" strike="noStrike" kern="1200" cap="none" spc="-10" baseline="0">
                <a:solidFill>
                  <a:srgbClr val="FFFFFE"/>
                </a:solidFill>
                <a:uFillTx/>
                <a:latin typeface="Gill Sans MT"/>
              </a:rPr>
              <a:t>the</a:t>
            </a:r>
            <a:r>
              <a:rPr lang="en-US" sz="1800" b="0" i="0" u="none" strike="noStrike" kern="1200" cap="none" spc="-55" baseline="0">
                <a:solidFill>
                  <a:srgbClr val="FFFFFE"/>
                </a:solidFill>
                <a:uFillTx/>
                <a:latin typeface="Gill Sans MT"/>
              </a:rPr>
              <a:t> </a:t>
            </a:r>
            <a:r>
              <a:rPr lang="en-US" sz="1800" b="0" i="0" u="none" strike="noStrike" kern="1200" cap="none" spc="-10" baseline="0">
                <a:solidFill>
                  <a:srgbClr val="FFFFFE"/>
                </a:solidFill>
                <a:uFillTx/>
                <a:latin typeface="Gill Sans MT"/>
              </a:rPr>
              <a:t>Kwara</a:t>
            </a:r>
            <a:r>
              <a:rPr lang="en-US" sz="1800" b="0" i="0" u="none" strike="noStrike" kern="1200" cap="none" spc="-55" baseline="0">
                <a:solidFill>
                  <a:srgbClr val="FFFFFE"/>
                </a:solidFill>
                <a:uFillTx/>
                <a:latin typeface="Gill Sans MT"/>
              </a:rPr>
              <a:t> </a:t>
            </a:r>
            <a:r>
              <a:rPr lang="en-US" sz="1800" b="0" i="0" u="none" strike="noStrike" kern="1200" cap="none" spc="-10" baseline="0">
                <a:solidFill>
                  <a:srgbClr val="FFFFFE"/>
                </a:solidFill>
                <a:uFillTx/>
                <a:latin typeface="Gill Sans MT"/>
              </a:rPr>
              <a:t>State</a:t>
            </a:r>
            <a:r>
              <a:rPr lang="en-US" sz="1800" b="0" i="0" u="none" strike="noStrike" kern="1200" cap="none" spc="-55" baseline="0">
                <a:solidFill>
                  <a:srgbClr val="FFFFFE"/>
                </a:solidFill>
                <a:uFillTx/>
                <a:latin typeface="Gill Sans MT"/>
              </a:rPr>
              <a:t> </a:t>
            </a:r>
            <a:r>
              <a:rPr lang="en-US" sz="1800" b="0" i="0" u="none" strike="noStrike" kern="1200" cap="none" spc="-10" baseline="0">
                <a:solidFill>
                  <a:srgbClr val="FFFFFE"/>
                </a:solidFill>
                <a:uFillTx/>
                <a:latin typeface="Gill Sans MT"/>
              </a:rPr>
              <a:t>University</a:t>
            </a:r>
            <a:r>
              <a:rPr lang="en-US" sz="1800" b="0" i="0" u="none" strike="noStrike" kern="1200" cap="none" spc="-55" baseline="0">
                <a:solidFill>
                  <a:srgbClr val="FFFFFE"/>
                </a:solidFill>
                <a:uFillTx/>
                <a:latin typeface="Gill Sans MT"/>
              </a:rPr>
              <a:t> </a:t>
            </a:r>
            <a:r>
              <a:rPr lang="en-US" sz="1800" b="0" i="0" u="none" strike="noStrike" kern="1200" cap="none" spc="-10" baseline="0">
                <a:solidFill>
                  <a:srgbClr val="FFFFFE"/>
                </a:solidFill>
                <a:uFillTx/>
                <a:latin typeface="Gill Sans MT"/>
              </a:rPr>
              <a:t>in</a:t>
            </a:r>
            <a:r>
              <a:rPr lang="en-US" sz="1800" b="0" i="0" u="none" strike="noStrike" kern="1200" cap="none" spc="-55" baseline="0">
                <a:solidFill>
                  <a:srgbClr val="FFFFFE"/>
                </a:solidFill>
                <a:uFillTx/>
                <a:latin typeface="Gill Sans MT"/>
              </a:rPr>
              <a:t> </a:t>
            </a:r>
            <a:r>
              <a:rPr lang="en-US" sz="1800" b="0" i="0" u="none" strike="noStrike" kern="1200" cap="none" spc="-10" baseline="0">
                <a:solidFill>
                  <a:srgbClr val="FFFFFE"/>
                </a:solidFill>
                <a:uFillTx/>
                <a:latin typeface="Gill Sans MT"/>
              </a:rPr>
              <a:t>2012</a:t>
            </a:r>
            <a:r>
              <a:rPr lang="en-US" sz="1800" b="0" i="0" u="none" strike="noStrike" kern="1200" cap="none" spc="-55" baseline="0">
                <a:solidFill>
                  <a:srgbClr val="FFFFFE"/>
                </a:solidFill>
                <a:uFillTx/>
                <a:latin typeface="Gill Sans MT"/>
              </a:rPr>
              <a:t> </a:t>
            </a:r>
            <a:r>
              <a:rPr lang="en-US" sz="1800" b="0" i="0" u="none" strike="noStrike" kern="1200" cap="none" spc="-10" baseline="0">
                <a:solidFill>
                  <a:srgbClr val="FFFFFE"/>
                </a:solidFill>
                <a:uFillTx/>
                <a:latin typeface="Gill Sans MT"/>
              </a:rPr>
              <a:t>for </a:t>
            </a:r>
            <a:r>
              <a:rPr lang="en-US" sz="1800" b="0" i="0" u="none" strike="noStrike" kern="1200" cap="none" spc="0" baseline="0">
                <a:solidFill>
                  <a:srgbClr val="FFFFFE"/>
                </a:solidFill>
                <a:uFillTx/>
                <a:latin typeface="Gill Sans MT"/>
              </a:rPr>
              <a:t>my</a:t>
            </a:r>
            <a:r>
              <a:rPr lang="en-US" sz="1800" b="0" i="0" u="none" strike="noStrike" kern="1200" cap="none" spc="-40" baseline="0">
                <a:solidFill>
                  <a:srgbClr val="FFFFFE"/>
                </a:solidFill>
                <a:uFillTx/>
                <a:latin typeface="Gill Sans MT"/>
              </a:rPr>
              <a:t> </a:t>
            </a:r>
            <a:r>
              <a:rPr lang="en-US" sz="1800" b="0" i="0" u="none" strike="noStrike" kern="1200" cap="none" spc="0" baseline="0">
                <a:solidFill>
                  <a:srgbClr val="FFFFFE"/>
                </a:solidFill>
                <a:uFillTx/>
                <a:latin typeface="Gill Sans MT"/>
              </a:rPr>
              <a:t>sabbatical</a:t>
            </a:r>
            <a:r>
              <a:rPr lang="en-US" sz="1800" b="0" i="0" u="none" strike="noStrike" kern="1200" cap="none" spc="-40" baseline="0">
                <a:solidFill>
                  <a:srgbClr val="FFFFFE"/>
                </a:solidFill>
                <a:uFillTx/>
                <a:latin typeface="Gill Sans MT"/>
              </a:rPr>
              <a:t> </a:t>
            </a:r>
            <a:r>
              <a:rPr lang="en-US" sz="1800" b="0" i="0" u="none" strike="noStrike" kern="1200" cap="none" spc="0" baseline="0">
                <a:solidFill>
                  <a:srgbClr val="FFFFFE"/>
                </a:solidFill>
                <a:uFillTx/>
                <a:latin typeface="Gill Sans MT"/>
              </a:rPr>
              <a:t>leave</a:t>
            </a:r>
            <a:r>
              <a:rPr lang="en-US" sz="1800" b="0" i="0" u="none" strike="noStrike" kern="1200" cap="none" spc="-40" baseline="0">
                <a:solidFill>
                  <a:srgbClr val="FFFFFE"/>
                </a:solidFill>
                <a:uFillTx/>
                <a:latin typeface="Gill Sans MT"/>
              </a:rPr>
              <a:t> </a:t>
            </a:r>
            <a:r>
              <a:rPr lang="en-US" sz="1800" b="0" i="0" u="none" strike="noStrike" kern="1200" cap="none" spc="0" baseline="0">
                <a:solidFill>
                  <a:srgbClr val="FFFFFE"/>
                </a:solidFill>
                <a:uFillTx/>
                <a:latin typeface="Gill Sans MT"/>
              </a:rPr>
              <a:t>during</a:t>
            </a:r>
            <a:r>
              <a:rPr lang="en-US" sz="1800" b="0" i="0" u="none" strike="noStrike" kern="1200" cap="none" spc="-40" baseline="0">
                <a:solidFill>
                  <a:srgbClr val="FFFFFE"/>
                </a:solidFill>
                <a:uFillTx/>
                <a:latin typeface="Gill Sans MT"/>
              </a:rPr>
              <a:t> </a:t>
            </a:r>
            <a:r>
              <a:rPr lang="en-US" sz="1800" b="0" i="0" u="none" strike="noStrike" kern="1200" cap="none" spc="0" baseline="0">
                <a:solidFill>
                  <a:srgbClr val="FFFFFE"/>
                </a:solidFill>
                <a:uFillTx/>
                <a:latin typeface="Gill Sans MT"/>
              </a:rPr>
              <a:t>which</a:t>
            </a:r>
            <a:r>
              <a:rPr lang="en-US" sz="1800" b="0" i="0" u="none" strike="noStrike" kern="1200" cap="none" spc="-40" baseline="0">
                <a:solidFill>
                  <a:srgbClr val="FFFFFE"/>
                </a:solidFill>
                <a:uFillTx/>
                <a:latin typeface="Gill Sans MT"/>
              </a:rPr>
              <a:t> </a:t>
            </a:r>
            <a:r>
              <a:rPr lang="en-US" sz="1800" b="0" i="0" u="none" strike="noStrike" kern="1200" cap="none" spc="0" baseline="0">
                <a:solidFill>
                  <a:srgbClr val="FFFFFE"/>
                </a:solidFill>
                <a:uFillTx/>
                <a:latin typeface="Gill Sans MT"/>
              </a:rPr>
              <a:t>I</a:t>
            </a:r>
            <a:r>
              <a:rPr lang="en-US" sz="1800" b="0" i="0" u="none" strike="noStrike" kern="1200" cap="none" spc="-40" baseline="0">
                <a:solidFill>
                  <a:srgbClr val="FFFFFE"/>
                </a:solidFill>
                <a:uFillTx/>
                <a:latin typeface="Gill Sans MT"/>
              </a:rPr>
              <a:t> </a:t>
            </a:r>
            <a:r>
              <a:rPr lang="en-US" sz="1800" b="0" i="0" u="none" strike="noStrike" kern="1200" cap="none" spc="0" baseline="0">
                <a:solidFill>
                  <a:srgbClr val="FFFFFE"/>
                </a:solidFill>
                <a:uFillTx/>
                <a:latin typeface="Gill Sans MT"/>
              </a:rPr>
              <a:t>helped</a:t>
            </a:r>
            <a:r>
              <a:rPr lang="en-US" sz="1800" b="0" i="0" u="none" strike="noStrike" kern="1200" cap="none" spc="-40" baseline="0">
                <a:solidFill>
                  <a:srgbClr val="FFFFFE"/>
                </a:solidFill>
                <a:uFillTx/>
                <a:latin typeface="Gill Sans MT"/>
              </a:rPr>
              <a:t> </a:t>
            </a:r>
            <a:r>
              <a:rPr lang="en-US" sz="1800" b="0" i="0" u="none" strike="noStrike" kern="1200" cap="none" spc="0" baseline="0">
                <a:solidFill>
                  <a:srgbClr val="FFFFFE"/>
                </a:solidFill>
                <a:uFillTx/>
                <a:latin typeface="Gill Sans MT"/>
              </a:rPr>
              <a:t>in</a:t>
            </a:r>
            <a:r>
              <a:rPr lang="en-US" sz="1800" b="0" i="0" u="none" strike="noStrike" kern="1200" cap="none" spc="-40" baseline="0">
                <a:solidFill>
                  <a:srgbClr val="FFFFFE"/>
                </a:solidFill>
                <a:uFillTx/>
                <a:latin typeface="Gill Sans MT"/>
              </a:rPr>
              <a:t> </a:t>
            </a:r>
            <a:r>
              <a:rPr lang="en-US" sz="1800" b="0" i="0" u="none" strike="noStrike" kern="1200" cap="none" spc="0" baseline="0">
                <a:solidFill>
                  <a:srgbClr val="FFFFFE"/>
                </a:solidFill>
                <a:uFillTx/>
                <a:latin typeface="Gill Sans MT"/>
              </a:rPr>
              <a:t>the</a:t>
            </a:r>
            <a:r>
              <a:rPr lang="en-US" sz="1800" b="0" i="0" u="none" strike="noStrike" kern="1200" cap="none" spc="-40" baseline="0">
                <a:solidFill>
                  <a:srgbClr val="FFFFFE"/>
                </a:solidFill>
                <a:uFillTx/>
                <a:latin typeface="Gill Sans MT"/>
              </a:rPr>
              <a:t> </a:t>
            </a:r>
            <a:r>
              <a:rPr lang="en-US" sz="1800" b="0" i="0" u="none" strike="noStrike" kern="1200" cap="none" spc="0" baseline="0">
                <a:solidFill>
                  <a:srgbClr val="FFFFFE"/>
                </a:solidFill>
                <a:uFillTx/>
                <a:latin typeface="Gill Sans MT"/>
              </a:rPr>
              <a:t>commencement of</a:t>
            </a:r>
            <a:r>
              <a:rPr lang="en-US" sz="1800" b="0" i="0" u="none" strike="noStrike" kern="1200" cap="none" spc="-70" baseline="0">
                <a:solidFill>
                  <a:srgbClr val="FFFFFE"/>
                </a:solidFill>
                <a:uFillTx/>
                <a:latin typeface="Gill Sans MT"/>
              </a:rPr>
              <a:t> </a:t>
            </a:r>
            <a:r>
              <a:rPr lang="en-US" sz="1800" b="0" i="0" u="none" strike="noStrike" kern="1200" cap="none" spc="0" baseline="0">
                <a:solidFill>
                  <a:srgbClr val="FFFFFE"/>
                </a:solidFill>
                <a:uFillTx/>
                <a:latin typeface="Gill Sans MT"/>
              </a:rPr>
              <a:t>Special</a:t>
            </a:r>
            <a:r>
              <a:rPr lang="en-US" sz="1800" b="0" i="0" u="none" strike="noStrike" kern="1200" cap="none" spc="-70" baseline="0">
                <a:solidFill>
                  <a:srgbClr val="FFFFFE"/>
                </a:solidFill>
                <a:uFillTx/>
                <a:latin typeface="Gill Sans MT"/>
              </a:rPr>
              <a:t> </a:t>
            </a:r>
            <a:r>
              <a:rPr lang="en-US" sz="1800" b="0" i="0" u="none" strike="noStrike" kern="1200" cap="none" spc="0" baseline="0">
                <a:solidFill>
                  <a:srgbClr val="FFFFFE"/>
                </a:solidFill>
                <a:uFillTx/>
                <a:latin typeface="Gill Sans MT"/>
              </a:rPr>
              <a:t>Education</a:t>
            </a:r>
            <a:r>
              <a:rPr lang="en-US" sz="1800" b="0" i="0" u="none" strike="noStrike" kern="1200" cap="none" spc="-70" baseline="0">
                <a:solidFill>
                  <a:srgbClr val="FFFFFE"/>
                </a:solidFill>
                <a:uFillTx/>
                <a:latin typeface="Gill Sans MT"/>
              </a:rPr>
              <a:t> </a:t>
            </a:r>
            <a:r>
              <a:rPr lang="en-US" sz="1800" b="0" i="0" u="none" strike="noStrike" kern="1200" cap="none" spc="0" baseline="0">
                <a:solidFill>
                  <a:srgbClr val="FFFFFE"/>
                </a:solidFill>
                <a:uFillTx/>
                <a:latin typeface="Gill Sans MT"/>
              </a:rPr>
              <a:t>programme</a:t>
            </a:r>
            <a:r>
              <a:rPr lang="en-US" sz="1800" b="0" i="0" u="none" strike="noStrike" kern="1200" cap="none" spc="-70" baseline="0">
                <a:solidFill>
                  <a:srgbClr val="FFFFFE"/>
                </a:solidFill>
                <a:uFillTx/>
                <a:latin typeface="Gill Sans MT"/>
              </a:rPr>
              <a:t> </a:t>
            </a:r>
            <a:r>
              <a:rPr lang="en-US" sz="1800" b="0" i="0" u="none" strike="noStrike" kern="1200" cap="none" spc="0" baseline="0">
                <a:solidFill>
                  <a:srgbClr val="FFFFFE"/>
                </a:solidFill>
                <a:uFillTx/>
                <a:latin typeface="Gill Sans MT"/>
              </a:rPr>
              <a:t>and</a:t>
            </a:r>
            <a:r>
              <a:rPr lang="en-US" sz="1800" b="0" i="0" u="none" strike="noStrike" kern="1200" cap="none" spc="-70" baseline="0">
                <a:solidFill>
                  <a:srgbClr val="FFFFFE"/>
                </a:solidFill>
                <a:uFillTx/>
                <a:latin typeface="Gill Sans MT"/>
              </a:rPr>
              <a:t> </a:t>
            </a:r>
            <a:r>
              <a:rPr lang="en-US" sz="1800" b="0" i="0" u="none" strike="noStrike" kern="1200" cap="none" spc="0" baseline="0">
                <a:solidFill>
                  <a:srgbClr val="FFFFFE"/>
                </a:solidFill>
                <a:uFillTx/>
                <a:latin typeface="Gill Sans MT"/>
              </a:rPr>
              <a:t>by</a:t>
            </a:r>
            <a:r>
              <a:rPr lang="en-US" sz="1800" b="0" i="0" u="none" strike="noStrike" kern="1200" cap="none" spc="-70" baseline="0">
                <a:solidFill>
                  <a:srgbClr val="FFFFFE"/>
                </a:solidFill>
                <a:uFillTx/>
                <a:latin typeface="Gill Sans MT"/>
              </a:rPr>
              <a:t> </a:t>
            </a:r>
            <a:r>
              <a:rPr lang="en-US" sz="1800" b="0" i="0" u="none" strike="noStrike" kern="1200" cap="none" spc="0" baseline="0">
                <a:solidFill>
                  <a:srgbClr val="FFFFFE"/>
                </a:solidFill>
                <a:uFillTx/>
                <a:latin typeface="Gill Sans MT"/>
              </a:rPr>
              <a:t>2014</a:t>
            </a:r>
            <a:r>
              <a:rPr lang="en-US" sz="1800" b="0" i="0" u="none" strike="noStrike" kern="1200" cap="none" spc="-70" baseline="0">
                <a:solidFill>
                  <a:srgbClr val="FFFFFE"/>
                </a:solidFill>
                <a:uFillTx/>
                <a:latin typeface="Gill Sans MT"/>
              </a:rPr>
              <a:t> </a:t>
            </a:r>
            <a:r>
              <a:rPr lang="en-US" sz="1800" b="0" i="0" u="none" strike="noStrike" kern="1200" cap="none" spc="0" baseline="0">
                <a:solidFill>
                  <a:srgbClr val="FFFFFE"/>
                </a:solidFill>
                <a:uFillTx/>
                <a:latin typeface="Gill Sans MT"/>
              </a:rPr>
              <a:t>I</a:t>
            </a:r>
            <a:r>
              <a:rPr lang="en-US" sz="1800" b="0" i="0" u="none" strike="noStrike" kern="1200" cap="none" spc="-70" baseline="0">
                <a:solidFill>
                  <a:srgbClr val="FFFFFE"/>
                </a:solidFill>
                <a:uFillTx/>
                <a:latin typeface="Gill Sans MT"/>
              </a:rPr>
              <a:t> </a:t>
            </a:r>
            <a:r>
              <a:rPr lang="en-US" sz="1800" b="0" i="0" u="none" strike="noStrike" kern="1200" cap="none" spc="0" baseline="0">
                <a:solidFill>
                  <a:srgbClr val="FFFFFE"/>
                </a:solidFill>
                <a:uFillTx/>
                <a:latin typeface="Gill Sans MT"/>
              </a:rPr>
              <a:t>joined</a:t>
            </a:r>
            <a:r>
              <a:rPr lang="en-US" sz="1800" b="0" i="0" u="none" strike="noStrike" kern="1200" cap="none" spc="-70" baseline="0">
                <a:solidFill>
                  <a:srgbClr val="FFFFFE"/>
                </a:solidFill>
                <a:uFillTx/>
                <a:latin typeface="Gill Sans MT"/>
              </a:rPr>
              <a:t> </a:t>
            </a:r>
            <a:r>
              <a:rPr lang="en-US" sz="1800" b="0" i="0" u="none" strike="noStrike" kern="1200" cap="none" spc="0" baseline="0">
                <a:solidFill>
                  <a:srgbClr val="FFFFFE"/>
                </a:solidFill>
                <a:uFillTx/>
                <a:latin typeface="Gill Sans MT"/>
              </a:rPr>
              <a:t>the</a:t>
            </a:r>
            <a:r>
              <a:rPr lang="en-US" sz="1800" b="0" i="0" u="none" strike="noStrike" kern="1200" cap="none" spc="-70" baseline="0">
                <a:solidFill>
                  <a:srgbClr val="FFFFFE"/>
                </a:solidFill>
                <a:uFillTx/>
                <a:latin typeface="Gill Sans MT"/>
              </a:rPr>
              <a:t> </a:t>
            </a:r>
            <a:r>
              <a:rPr lang="en-US" sz="1800" b="0" i="0" u="none" strike="noStrike" kern="1200" cap="none" spc="0" baseline="0">
                <a:solidFill>
                  <a:srgbClr val="FFFFFE"/>
                </a:solidFill>
                <a:uFillTx/>
                <a:latin typeface="Gill Sans MT"/>
              </a:rPr>
              <a:t>service of the University as a full time Senior Lecturer. By dint of hard work and grace of God, I was promoted as a full Professor of Special</a:t>
            </a:r>
            <a:r>
              <a:rPr lang="en-US" sz="1800" b="0" i="0" u="none" strike="noStrike" kern="1200" cap="none" spc="-70" baseline="0">
                <a:solidFill>
                  <a:srgbClr val="FFFFFE"/>
                </a:solidFill>
                <a:uFillTx/>
                <a:latin typeface="Gill Sans MT"/>
              </a:rPr>
              <a:t> </a:t>
            </a:r>
            <a:r>
              <a:rPr lang="en-US" sz="1800" b="0" i="0" u="none" strike="noStrike" kern="1200" cap="none" spc="0" baseline="0">
                <a:solidFill>
                  <a:srgbClr val="FFFFFE"/>
                </a:solidFill>
                <a:uFillTx/>
                <a:latin typeface="Gill Sans MT"/>
              </a:rPr>
              <a:t>Education</a:t>
            </a:r>
            <a:r>
              <a:rPr lang="en-US" sz="1800" b="0" i="0" u="none" strike="noStrike" kern="1200" cap="none" spc="-70" baseline="0">
                <a:solidFill>
                  <a:srgbClr val="FFFFFE"/>
                </a:solidFill>
                <a:uFillTx/>
                <a:latin typeface="Gill Sans MT"/>
              </a:rPr>
              <a:t> </a:t>
            </a:r>
            <a:r>
              <a:rPr lang="en-US" sz="1800" b="0" i="0" u="none" strike="noStrike" kern="1200" cap="none" spc="0" baseline="0">
                <a:solidFill>
                  <a:srgbClr val="FFFFFE"/>
                </a:solidFill>
                <a:uFillTx/>
                <a:latin typeface="Gill Sans MT"/>
              </a:rPr>
              <a:t>in</a:t>
            </a:r>
            <a:r>
              <a:rPr lang="en-US" sz="1800" b="0" i="0" u="none" strike="noStrike" kern="1200" cap="none" spc="-70" baseline="0">
                <a:solidFill>
                  <a:srgbClr val="FFFFFE"/>
                </a:solidFill>
                <a:uFillTx/>
                <a:latin typeface="Gill Sans MT"/>
              </a:rPr>
              <a:t> </a:t>
            </a:r>
            <a:r>
              <a:rPr lang="en-US" sz="1800" b="0" i="0" u="none" strike="noStrike" kern="1200" cap="none" spc="0" baseline="0">
                <a:solidFill>
                  <a:srgbClr val="FFFFFE"/>
                </a:solidFill>
                <a:uFillTx/>
                <a:latin typeface="Gill Sans MT"/>
              </a:rPr>
              <a:t>2021.</a:t>
            </a:r>
            <a:r>
              <a:rPr lang="en-US" sz="1800" b="0" i="0" u="none" strike="noStrike" kern="1200" cap="none" spc="-70" baseline="0">
                <a:solidFill>
                  <a:srgbClr val="FFFFFE"/>
                </a:solidFill>
                <a:uFillTx/>
                <a:latin typeface="Gill Sans MT"/>
              </a:rPr>
              <a:t> </a:t>
            </a:r>
            <a:r>
              <a:rPr lang="en-US" sz="1800" b="0" i="0" u="none" strike="noStrike" kern="1200" cap="none" spc="0" baseline="0">
                <a:solidFill>
                  <a:srgbClr val="FFFFFE"/>
                </a:solidFill>
                <a:uFillTx/>
                <a:latin typeface="Gill Sans MT"/>
              </a:rPr>
              <a:t>I</a:t>
            </a:r>
            <a:r>
              <a:rPr lang="en-US" sz="1800" b="0" i="0" u="none" strike="noStrike" kern="1200" cap="none" spc="-70" baseline="0">
                <a:solidFill>
                  <a:srgbClr val="FFFFFE"/>
                </a:solidFill>
                <a:uFillTx/>
                <a:latin typeface="Gill Sans MT"/>
              </a:rPr>
              <a:t> </a:t>
            </a:r>
            <a:r>
              <a:rPr lang="en-US" sz="1800" b="0" i="0" u="none" strike="noStrike" kern="1200" cap="none" spc="0" baseline="0">
                <a:solidFill>
                  <a:srgbClr val="FFFFFE"/>
                </a:solidFill>
                <a:uFillTx/>
                <a:latin typeface="Gill Sans MT"/>
              </a:rPr>
              <a:t>became</a:t>
            </a:r>
            <a:r>
              <a:rPr lang="en-US" sz="1800" b="0" i="0" u="none" strike="noStrike" kern="1200" cap="none" spc="-70" baseline="0">
                <a:solidFill>
                  <a:srgbClr val="FFFFFE"/>
                </a:solidFill>
                <a:uFillTx/>
                <a:latin typeface="Gill Sans MT"/>
              </a:rPr>
              <a:t> </a:t>
            </a:r>
            <a:r>
              <a:rPr lang="en-US" sz="1800" b="0" i="0" u="none" strike="noStrike" kern="1200" cap="none" spc="0" baseline="0">
                <a:solidFill>
                  <a:srgbClr val="FFFFFE"/>
                </a:solidFill>
                <a:uFillTx/>
                <a:latin typeface="Gill Sans MT"/>
              </a:rPr>
              <a:t>the</a:t>
            </a:r>
            <a:r>
              <a:rPr lang="en-US" sz="1800" b="0" i="0" u="none" strike="noStrike" kern="1200" cap="none" spc="-70" baseline="0">
                <a:solidFill>
                  <a:srgbClr val="FFFFFE"/>
                </a:solidFill>
                <a:uFillTx/>
                <a:latin typeface="Gill Sans MT"/>
              </a:rPr>
              <a:t> </a:t>
            </a:r>
            <a:r>
              <a:rPr lang="en-US" sz="1800" b="0" i="0" u="none" strike="noStrike" kern="1200" cap="none" spc="0" baseline="0">
                <a:solidFill>
                  <a:srgbClr val="FFFFFE"/>
                </a:solidFill>
                <a:uFillTx/>
                <a:latin typeface="Gill Sans MT"/>
              </a:rPr>
              <a:t>first</a:t>
            </a:r>
            <a:r>
              <a:rPr lang="en-US" sz="1800" b="0" i="0" u="none" strike="noStrike" kern="1200" cap="none" spc="-70" baseline="0">
                <a:solidFill>
                  <a:srgbClr val="FFFFFE"/>
                </a:solidFill>
                <a:uFillTx/>
                <a:latin typeface="Gill Sans MT"/>
              </a:rPr>
              <a:t> </a:t>
            </a:r>
            <a:r>
              <a:rPr lang="en-US" sz="1800" b="0" i="0" u="none" strike="noStrike" kern="1200" cap="none" spc="0" baseline="0">
                <a:solidFill>
                  <a:srgbClr val="FFFFFE"/>
                </a:solidFill>
                <a:uFillTx/>
                <a:latin typeface="Gill Sans MT"/>
              </a:rPr>
              <a:t>Professor</a:t>
            </a:r>
            <a:r>
              <a:rPr lang="en-US" sz="1800" b="0" i="0" u="none" strike="noStrike" kern="1200" cap="none" spc="-70" baseline="0">
                <a:solidFill>
                  <a:srgbClr val="FFFFFE"/>
                </a:solidFill>
                <a:uFillTx/>
                <a:latin typeface="Gill Sans MT"/>
              </a:rPr>
              <a:t> </a:t>
            </a:r>
            <a:r>
              <a:rPr lang="en-US" sz="1800" b="0" i="0" u="none" strike="noStrike" kern="1200" cap="none" spc="0" baseline="0">
                <a:solidFill>
                  <a:srgbClr val="FFFFFE"/>
                </a:solidFill>
                <a:uFillTx/>
                <a:latin typeface="Gill Sans MT"/>
              </a:rPr>
              <a:t>of</a:t>
            </a:r>
            <a:r>
              <a:rPr lang="en-US" sz="1800" b="0" i="0" u="none" strike="noStrike" kern="1200" cap="none" spc="-70" baseline="0">
                <a:solidFill>
                  <a:srgbClr val="FFFFFE"/>
                </a:solidFill>
                <a:uFillTx/>
                <a:latin typeface="Gill Sans MT"/>
              </a:rPr>
              <a:t> </a:t>
            </a:r>
            <a:r>
              <a:rPr lang="en-US" sz="1800" b="0" i="0" u="none" strike="noStrike" kern="1200" cap="none" spc="0" baseline="0">
                <a:solidFill>
                  <a:srgbClr val="FFFFFE"/>
                </a:solidFill>
                <a:uFillTx/>
                <a:latin typeface="Gill Sans MT"/>
              </a:rPr>
              <a:t>Special </a:t>
            </a:r>
            <a:r>
              <a:rPr lang="en-US" sz="1800" b="0" i="0" u="none" strike="noStrike" kern="1200" cap="none" spc="-10" baseline="0">
                <a:solidFill>
                  <a:srgbClr val="FFFFFE"/>
                </a:solidFill>
                <a:uFillTx/>
                <a:latin typeface="Gill Sans MT"/>
              </a:rPr>
              <a:t>Education</a:t>
            </a:r>
            <a:r>
              <a:rPr lang="en-US" sz="1800" b="0" i="0" u="none" strike="noStrike" kern="1200" cap="none" spc="-65" baseline="0">
                <a:solidFill>
                  <a:srgbClr val="FFFFFE"/>
                </a:solidFill>
                <a:uFillTx/>
                <a:latin typeface="Gill Sans MT"/>
              </a:rPr>
              <a:t> </a:t>
            </a:r>
            <a:r>
              <a:rPr lang="en-US" sz="1800" b="0" i="0" u="none" strike="noStrike" kern="1200" cap="none" spc="-10" baseline="0">
                <a:solidFill>
                  <a:srgbClr val="FFFFFE"/>
                </a:solidFill>
                <a:uFillTx/>
                <a:latin typeface="Gill Sans MT"/>
              </a:rPr>
              <a:t>and</a:t>
            </a:r>
            <a:r>
              <a:rPr lang="en-US" sz="1800" b="0" i="0" u="none" strike="noStrike" kern="1200" cap="none" spc="-65" baseline="0">
                <a:solidFill>
                  <a:srgbClr val="FFFFFE"/>
                </a:solidFill>
                <a:uFillTx/>
                <a:latin typeface="Gill Sans MT"/>
              </a:rPr>
              <a:t> </a:t>
            </a:r>
            <a:r>
              <a:rPr lang="en-US" sz="1800" b="0" i="0" u="none" strike="noStrike" kern="1200" cap="none" spc="-10" baseline="0">
                <a:solidFill>
                  <a:srgbClr val="FFFFFE"/>
                </a:solidFill>
                <a:uFillTx/>
                <a:latin typeface="Gill Sans MT"/>
              </a:rPr>
              <a:t>first</a:t>
            </a:r>
            <a:r>
              <a:rPr lang="en-US" sz="1800" b="0" i="0" u="none" strike="noStrike" kern="1200" cap="none" spc="-65" baseline="0">
                <a:solidFill>
                  <a:srgbClr val="FFFFFE"/>
                </a:solidFill>
                <a:uFillTx/>
                <a:latin typeface="Gill Sans MT"/>
              </a:rPr>
              <a:t> </a:t>
            </a:r>
            <a:r>
              <a:rPr lang="en-US" sz="1800" b="0" i="0" u="none" strike="noStrike" kern="1200" cap="none" spc="-10" baseline="0">
                <a:solidFill>
                  <a:srgbClr val="FFFFFE"/>
                </a:solidFill>
                <a:uFillTx/>
                <a:latin typeface="Gill Sans MT"/>
              </a:rPr>
              <a:t>female</a:t>
            </a:r>
            <a:r>
              <a:rPr lang="en-US" sz="1800" b="0" i="0" u="none" strike="noStrike" kern="1200" cap="none" spc="-65" baseline="0">
                <a:solidFill>
                  <a:srgbClr val="FFFFFE"/>
                </a:solidFill>
                <a:uFillTx/>
                <a:latin typeface="Gill Sans MT"/>
              </a:rPr>
              <a:t> </a:t>
            </a:r>
            <a:r>
              <a:rPr lang="en-US" sz="1800" b="0" i="0" u="none" strike="noStrike" kern="1200" cap="none" spc="-10" baseline="0">
                <a:solidFill>
                  <a:srgbClr val="FFFFFE"/>
                </a:solidFill>
                <a:uFillTx/>
                <a:latin typeface="Gill Sans MT"/>
              </a:rPr>
              <a:t>Professor</a:t>
            </a:r>
            <a:r>
              <a:rPr lang="en-US" sz="1800" b="0" i="0" u="none" strike="noStrike" kern="1200" cap="none" spc="-65" baseline="0">
                <a:solidFill>
                  <a:srgbClr val="FFFFFE"/>
                </a:solidFill>
                <a:uFillTx/>
                <a:latin typeface="Gill Sans MT"/>
              </a:rPr>
              <a:t> </a:t>
            </a:r>
            <a:r>
              <a:rPr lang="en-US" sz="1800" b="0" i="0" u="none" strike="noStrike" kern="1200" cap="none" spc="-10" baseline="0">
                <a:solidFill>
                  <a:srgbClr val="FFFFFE"/>
                </a:solidFill>
                <a:uFillTx/>
                <a:latin typeface="Gill Sans MT"/>
              </a:rPr>
              <a:t>in</a:t>
            </a:r>
            <a:r>
              <a:rPr lang="en-US" sz="1800" b="0" i="0" u="none" strike="noStrike" kern="1200" cap="none" spc="-65" baseline="0">
                <a:solidFill>
                  <a:srgbClr val="FFFFFE"/>
                </a:solidFill>
                <a:uFillTx/>
                <a:latin typeface="Gill Sans MT"/>
              </a:rPr>
              <a:t> </a:t>
            </a:r>
            <a:r>
              <a:rPr lang="en-US" sz="1800" b="0" i="0" u="none" strike="noStrike" kern="1200" cap="none" spc="-10" baseline="0">
                <a:solidFill>
                  <a:srgbClr val="FFFFFE"/>
                </a:solidFill>
                <a:uFillTx/>
                <a:latin typeface="Gill Sans MT"/>
              </a:rPr>
              <a:t>the</a:t>
            </a:r>
            <a:r>
              <a:rPr lang="en-US" sz="1800" b="0" i="0" u="none" strike="noStrike" kern="1200" cap="none" spc="-65" baseline="0">
                <a:solidFill>
                  <a:srgbClr val="FFFFFE"/>
                </a:solidFill>
                <a:uFillTx/>
                <a:latin typeface="Gill Sans MT"/>
              </a:rPr>
              <a:t> </a:t>
            </a:r>
            <a:r>
              <a:rPr lang="en-US" sz="1800" b="0" i="0" u="none" strike="noStrike" kern="1200" cap="none" spc="-10" baseline="0">
                <a:solidFill>
                  <a:srgbClr val="FFFFFE"/>
                </a:solidFill>
                <a:uFillTx/>
                <a:latin typeface="Gill Sans MT"/>
              </a:rPr>
              <a:t>Faculty</a:t>
            </a:r>
            <a:r>
              <a:rPr lang="en-US" sz="1800" b="0" i="0" u="none" strike="noStrike" kern="1200" cap="none" spc="-65" baseline="0">
                <a:solidFill>
                  <a:srgbClr val="FFFFFE"/>
                </a:solidFill>
                <a:uFillTx/>
                <a:latin typeface="Gill Sans MT"/>
              </a:rPr>
              <a:t> </a:t>
            </a:r>
            <a:r>
              <a:rPr lang="en-US" sz="1800" b="0" i="0" u="none" strike="noStrike" kern="1200" cap="none" spc="-10" baseline="0">
                <a:solidFill>
                  <a:srgbClr val="FFFFFE"/>
                </a:solidFill>
                <a:uFillTx/>
                <a:latin typeface="Gill Sans MT"/>
              </a:rPr>
              <a:t>of</a:t>
            </a:r>
            <a:r>
              <a:rPr lang="en-US" sz="1800" b="0" i="0" u="none" strike="noStrike" kern="1200" cap="none" spc="-65" baseline="0">
                <a:solidFill>
                  <a:srgbClr val="FFFFFE"/>
                </a:solidFill>
                <a:uFillTx/>
                <a:latin typeface="Gill Sans MT"/>
              </a:rPr>
              <a:t> </a:t>
            </a:r>
            <a:r>
              <a:rPr lang="en-US" sz="1800" b="0" i="0" u="none" strike="noStrike" kern="1200" cap="none" spc="-10" baseline="0">
                <a:solidFill>
                  <a:srgbClr val="FFFFFE"/>
                </a:solidFill>
                <a:uFillTx/>
                <a:latin typeface="Gill Sans MT"/>
              </a:rPr>
              <a:t>Education</a:t>
            </a:r>
            <a:r>
              <a:rPr lang="en-US" sz="1800" b="0" i="0" u="none" strike="noStrike" kern="1200" cap="none" spc="-65" baseline="0">
                <a:solidFill>
                  <a:srgbClr val="FFFFFE"/>
                </a:solidFill>
                <a:uFillTx/>
                <a:latin typeface="Gill Sans MT"/>
              </a:rPr>
              <a:t> </a:t>
            </a:r>
            <a:r>
              <a:rPr lang="en-US" sz="1800" b="0" i="0" u="none" strike="noStrike" kern="1200" cap="none" spc="-10" baseline="0">
                <a:solidFill>
                  <a:srgbClr val="FFFFFE"/>
                </a:solidFill>
                <a:uFillTx/>
                <a:latin typeface="Gill Sans MT"/>
              </a:rPr>
              <a:t>of </a:t>
            </a:r>
            <a:r>
              <a:rPr lang="en-US" sz="1800" b="0" i="0" u="none" strike="noStrike" kern="1200" cap="none" spc="0" baseline="0">
                <a:solidFill>
                  <a:srgbClr val="FFFFFE"/>
                </a:solidFill>
                <a:uFillTx/>
                <a:latin typeface="Gill Sans MT"/>
              </a:rPr>
              <a:t>Kwara</a:t>
            </a:r>
            <a:r>
              <a:rPr lang="en-US" sz="1800" b="0" i="0" u="none" strike="noStrike" kern="1200" cap="none" spc="-45" baseline="0">
                <a:solidFill>
                  <a:srgbClr val="FFFFFE"/>
                </a:solidFill>
                <a:uFillTx/>
                <a:latin typeface="Gill Sans MT"/>
              </a:rPr>
              <a:t> </a:t>
            </a:r>
            <a:r>
              <a:rPr lang="en-US" sz="1800" b="0" i="0" u="none" strike="noStrike" kern="1200" cap="none" spc="0" baseline="0">
                <a:solidFill>
                  <a:srgbClr val="FFFFFE"/>
                </a:solidFill>
                <a:uFillTx/>
                <a:latin typeface="Gill Sans MT"/>
              </a:rPr>
              <a:t>State</a:t>
            </a:r>
            <a:r>
              <a:rPr lang="en-US" sz="1800" b="0" i="0" u="none" strike="noStrike" kern="1200" cap="none" spc="-50" baseline="0">
                <a:solidFill>
                  <a:srgbClr val="FFFFFE"/>
                </a:solidFill>
                <a:uFillTx/>
                <a:latin typeface="Gill Sans MT"/>
              </a:rPr>
              <a:t> </a:t>
            </a:r>
            <a:r>
              <a:rPr lang="en-US" sz="1800" b="0" i="0" u="none" strike="noStrike" kern="1200" cap="none" spc="0" baseline="0">
                <a:solidFill>
                  <a:srgbClr val="FFFFFE"/>
                </a:solidFill>
                <a:uFillTx/>
                <a:latin typeface="Gill Sans MT"/>
              </a:rPr>
              <a:t>University.</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34699877-13E3-4FC1-B91B-2A8A8FA768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40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B122-E2DC-4CA5-8B6F-B49249C78D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267478" cy="6858000"/>
          </a:xfrm>
          <a:prstGeom prst="rect">
            <a:avLst/>
          </a:prstGeom>
          <a:solidFill>
            <a:schemeClr val="bg2">
              <a:lumMod val="10000"/>
              <a:alpha val="9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14" name="Rectangle 13">
            <a:extLst>
              <a:ext uri="{FF2B5EF4-FFF2-40B4-BE49-F238E27FC236}">
                <a16:creationId xmlns:a16="http://schemas.microsoft.com/office/drawing/2014/main" id="{7AB22E03-3087-4988-9DB5-572918FB95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589212" y="313809"/>
            <a:ext cx="9281055" cy="6222458"/>
          </a:xfrm>
          <a:prstGeom prst="rect">
            <a:avLst/>
          </a:prstGeom>
          <a:solidFill>
            <a:schemeClr val="bg1"/>
          </a:solidFill>
          <a:ln w="12700" cap="sq">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5">
            <a:extLst>
              <a:ext uri="{FF2B5EF4-FFF2-40B4-BE49-F238E27FC236}">
                <a16:creationId xmlns:a16="http://schemas.microsoft.com/office/drawing/2014/main" id="{4B2A5927-4A36-47DC-BF12-54A96B456D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0" y="823682"/>
            <a:ext cx="3536576" cy="857047"/>
          </a:xfrm>
          <a:prstGeom prst="rightArrow">
            <a:avLst>
              <a:gd name="adj1" fmla="val 100000"/>
              <a:gd name="adj2" fmla="val 44189"/>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8A3261E6-648D-715C-ECE7-64B3BD99C66F}"/>
              </a:ext>
            </a:extLst>
          </p:cNvPr>
          <p:cNvSpPr txBox="1"/>
          <p:nvPr/>
        </p:nvSpPr>
        <p:spPr>
          <a:xfrm>
            <a:off x="3642853" y="659027"/>
            <a:ext cx="7518258" cy="2166875"/>
          </a:xfrm>
          <a:prstGeom prst="rect">
            <a:avLst/>
          </a:prstGeom>
          <a:noFill/>
        </p:spPr>
        <p:txBody>
          <a:bodyPr wrap="square">
            <a:spAutoFit/>
          </a:bodyPr>
          <a:lstStyle/>
          <a:p>
            <a:pPr algn="just" defTabSz="978408">
              <a:spcAft>
                <a:spcPts val="600"/>
              </a:spcAft>
            </a:pPr>
            <a:r>
              <a:rPr lang="en-US" sz="1926" kern="1200" dirty="0">
                <a:solidFill>
                  <a:srgbClr val="231F20"/>
                </a:solidFill>
                <a:latin typeface="Times New Roman" panose="02020603050405020304" pitchFamily="18" charset="0"/>
                <a:ea typeface="+mn-ea"/>
                <a:cs typeface="+mn-cs"/>
              </a:rPr>
              <a:t>Specifically,</a:t>
            </a:r>
            <a:r>
              <a:rPr lang="en-US" sz="1926" kern="1200" spc="-16" dirty="0">
                <a:solidFill>
                  <a:srgbClr val="231F20"/>
                </a:solidFill>
                <a:latin typeface="Times New Roman" panose="02020603050405020304" pitchFamily="18" charset="0"/>
                <a:ea typeface="+mn-ea"/>
                <a:cs typeface="+mn-cs"/>
              </a:rPr>
              <a:t> </a:t>
            </a:r>
            <a:r>
              <a:rPr lang="en-US" sz="1926" kern="1200" dirty="0">
                <a:solidFill>
                  <a:srgbClr val="231F20"/>
                </a:solidFill>
                <a:latin typeface="Times New Roman" panose="02020603050405020304" pitchFamily="18" charset="0"/>
                <a:ea typeface="+mn-ea"/>
                <a:cs typeface="+mn-cs"/>
              </a:rPr>
              <a:t>in</a:t>
            </a:r>
            <a:r>
              <a:rPr lang="en-US" sz="1926" kern="1200" spc="-16" dirty="0">
                <a:solidFill>
                  <a:srgbClr val="231F20"/>
                </a:solidFill>
                <a:latin typeface="Times New Roman" panose="02020603050405020304" pitchFamily="18" charset="0"/>
                <a:ea typeface="+mn-ea"/>
                <a:cs typeface="+mn-cs"/>
              </a:rPr>
              <a:t> </a:t>
            </a:r>
            <a:r>
              <a:rPr lang="en-US" sz="1926" kern="1200" dirty="0">
                <a:solidFill>
                  <a:srgbClr val="231F20"/>
                </a:solidFill>
                <a:latin typeface="Times New Roman" panose="02020603050405020304" pitchFamily="18" charset="0"/>
                <a:ea typeface="+mn-ea"/>
                <a:cs typeface="+mn-cs"/>
              </a:rPr>
              <a:t>Nigeria,</a:t>
            </a:r>
            <a:r>
              <a:rPr lang="en-US" sz="1926" kern="1200" spc="-16" dirty="0">
                <a:solidFill>
                  <a:srgbClr val="231F20"/>
                </a:solidFill>
                <a:latin typeface="Times New Roman" panose="02020603050405020304" pitchFamily="18" charset="0"/>
                <a:ea typeface="+mn-ea"/>
                <a:cs typeface="+mn-cs"/>
              </a:rPr>
              <a:t> </a:t>
            </a:r>
            <a:r>
              <a:rPr lang="en-US" sz="1926" kern="1200" dirty="0">
                <a:solidFill>
                  <a:srgbClr val="231F20"/>
                </a:solidFill>
                <a:latin typeface="Times New Roman" panose="02020603050405020304" pitchFamily="18" charset="0"/>
                <a:ea typeface="+mn-ea"/>
                <a:cs typeface="+mn-cs"/>
              </a:rPr>
              <a:t>persons</a:t>
            </a:r>
            <a:r>
              <a:rPr lang="en-US" sz="1926" kern="1200" spc="-16" dirty="0">
                <a:solidFill>
                  <a:srgbClr val="231F20"/>
                </a:solidFill>
                <a:latin typeface="Times New Roman" panose="02020603050405020304" pitchFamily="18" charset="0"/>
                <a:ea typeface="+mn-ea"/>
                <a:cs typeface="+mn-cs"/>
              </a:rPr>
              <a:t> </a:t>
            </a:r>
            <a:r>
              <a:rPr lang="en-US" sz="1926" kern="1200" dirty="0">
                <a:solidFill>
                  <a:srgbClr val="231F20"/>
                </a:solidFill>
                <a:latin typeface="Times New Roman" panose="02020603050405020304" pitchFamily="18" charset="0"/>
                <a:ea typeface="+mn-ea"/>
                <a:cs typeface="+mn-cs"/>
              </a:rPr>
              <a:t>with</a:t>
            </a:r>
            <a:r>
              <a:rPr lang="en-US" sz="1926" kern="1200" spc="-16" dirty="0">
                <a:solidFill>
                  <a:srgbClr val="231F20"/>
                </a:solidFill>
                <a:latin typeface="Times New Roman" panose="02020603050405020304" pitchFamily="18" charset="0"/>
                <a:ea typeface="+mn-ea"/>
                <a:cs typeface="+mn-cs"/>
              </a:rPr>
              <a:t> </a:t>
            </a:r>
            <a:r>
              <a:rPr lang="en-US" sz="1926" kern="1200" dirty="0">
                <a:solidFill>
                  <a:srgbClr val="231F20"/>
                </a:solidFill>
                <a:latin typeface="Times New Roman" panose="02020603050405020304" pitchFamily="18" charset="0"/>
                <a:ea typeface="+mn-ea"/>
                <a:cs typeface="+mn-cs"/>
              </a:rPr>
              <a:t>disabilities</a:t>
            </a:r>
            <a:r>
              <a:rPr lang="en-US" sz="1926" kern="1200" spc="-16" dirty="0">
                <a:solidFill>
                  <a:srgbClr val="231F20"/>
                </a:solidFill>
                <a:latin typeface="Times New Roman" panose="02020603050405020304" pitchFamily="18" charset="0"/>
                <a:ea typeface="+mn-ea"/>
                <a:cs typeface="+mn-cs"/>
              </a:rPr>
              <a:t> </a:t>
            </a:r>
            <a:r>
              <a:rPr lang="en-US" sz="1926" kern="1200" dirty="0">
                <a:solidFill>
                  <a:srgbClr val="231F20"/>
                </a:solidFill>
                <a:latin typeface="Times New Roman" panose="02020603050405020304" pitchFamily="18" charset="0"/>
                <a:ea typeface="+mn-ea"/>
                <a:cs typeface="+mn-cs"/>
              </a:rPr>
              <a:t>are</a:t>
            </a:r>
            <a:r>
              <a:rPr lang="en-US" sz="1926" kern="1200" spc="-16" dirty="0">
                <a:solidFill>
                  <a:srgbClr val="231F20"/>
                </a:solidFill>
                <a:latin typeface="Times New Roman" panose="02020603050405020304" pitchFamily="18" charset="0"/>
                <a:ea typeface="+mn-ea"/>
                <a:cs typeface="+mn-cs"/>
              </a:rPr>
              <a:t> </a:t>
            </a:r>
            <a:r>
              <a:rPr lang="en-US" sz="1926" kern="1200" dirty="0">
                <a:solidFill>
                  <a:srgbClr val="231F20"/>
                </a:solidFill>
                <a:latin typeface="Times New Roman" panose="02020603050405020304" pitchFamily="18" charset="0"/>
                <a:ea typeface="+mn-ea"/>
                <a:cs typeface="+mn-cs"/>
              </a:rPr>
              <a:t>still</a:t>
            </a:r>
            <a:r>
              <a:rPr lang="en-US" sz="1926" kern="1200" spc="-16" dirty="0">
                <a:solidFill>
                  <a:srgbClr val="231F20"/>
                </a:solidFill>
                <a:latin typeface="Times New Roman" panose="02020603050405020304" pitchFamily="18" charset="0"/>
                <a:ea typeface="+mn-ea"/>
                <a:cs typeface="+mn-cs"/>
              </a:rPr>
              <a:t> </a:t>
            </a:r>
            <a:r>
              <a:rPr lang="en-US" sz="1926" kern="1200" dirty="0">
                <a:solidFill>
                  <a:srgbClr val="231F20"/>
                </a:solidFill>
                <a:latin typeface="Times New Roman" panose="02020603050405020304" pitchFamily="18" charset="0"/>
                <a:ea typeface="+mn-ea"/>
                <a:cs typeface="+mn-cs"/>
              </a:rPr>
              <a:t>treated </a:t>
            </a:r>
            <a:r>
              <a:rPr lang="en-US" sz="1926" kern="1200" spc="-11" dirty="0">
                <a:solidFill>
                  <a:srgbClr val="231F20"/>
                </a:solidFill>
                <a:latin typeface="Times New Roman" panose="02020603050405020304" pitchFamily="18" charset="0"/>
                <a:ea typeface="+mn-ea"/>
                <a:cs typeface="+mn-cs"/>
              </a:rPr>
              <a:t>with</a:t>
            </a:r>
            <a:r>
              <a:rPr lang="en-US" sz="1926" kern="1200" spc="-70" dirty="0">
                <a:solidFill>
                  <a:srgbClr val="231F20"/>
                </a:solidFill>
                <a:latin typeface="Times New Roman" panose="02020603050405020304" pitchFamily="18" charset="0"/>
                <a:ea typeface="+mn-ea"/>
                <a:cs typeface="+mn-cs"/>
              </a:rPr>
              <a:t> </a:t>
            </a:r>
            <a:r>
              <a:rPr lang="en-US" sz="1926" kern="1200" spc="-11" dirty="0">
                <a:solidFill>
                  <a:srgbClr val="231F20"/>
                </a:solidFill>
                <a:latin typeface="Times New Roman" panose="02020603050405020304" pitchFamily="18" charset="0"/>
                <a:ea typeface="+mn-ea"/>
                <a:cs typeface="+mn-cs"/>
              </a:rPr>
              <a:t>caution</a:t>
            </a:r>
            <a:r>
              <a:rPr lang="en-US" sz="1926" kern="1200" spc="-70" dirty="0">
                <a:solidFill>
                  <a:srgbClr val="231F20"/>
                </a:solidFill>
                <a:latin typeface="Times New Roman" panose="02020603050405020304" pitchFamily="18" charset="0"/>
                <a:ea typeface="+mn-ea"/>
                <a:cs typeface="+mn-cs"/>
              </a:rPr>
              <a:t> </a:t>
            </a:r>
            <a:r>
              <a:rPr lang="en-US" sz="1926" kern="1200" spc="-11" dirty="0">
                <a:solidFill>
                  <a:srgbClr val="231F20"/>
                </a:solidFill>
                <a:latin typeface="Times New Roman" panose="02020603050405020304" pitchFamily="18" charset="0"/>
                <a:ea typeface="+mn-ea"/>
                <a:cs typeface="+mn-cs"/>
              </a:rPr>
              <a:t>by</a:t>
            </a:r>
            <a:r>
              <a:rPr lang="en-US" sz="1926" kern="1200" spc="-70" dirty="0">
                <a:solidFill>
                  <a:srgbClr val="231F20"/>
                </a:solidFill>
                <a:latin typeface="Times New Roman" panose="02020603050405020304" pitchFamily="18" charset="0"/>
                <a:ea typeface="+mn-ea"/>
                <a:cs typeface="+mn-cs"/>
              </a:rPr>
              <a:t> </a:t>
            </a:r>
            <a:r>
              <a:rPr lang="en-US" sz="1926" kern="1200" spc="-11" dirty="0">
                <a:solidFill>
                  <a:srgbClr val="231F20"/>
                </a:solidFill>
                <a:latin typeface="Times New Roman" panose="02020603050405020304" pitchFamily="18" charset="0"/>
                <a:ea typeface="+mn-ea"/>
                <a:cs typeface="+mn-cs"/>
              </a:rPr>
              <a:t>those</a:t>
            </a:r>
            <a:r>
              <a:rPr lang="en-US" sz="1926" kern="1200" spc="-70" dirty="0">
                <a:solidFill>
                  <a:srgbClr val="231F20"/>
                </a:solidFill>
                <a:latin typeface="Times New Roman" panose="02020603050405020304" pitchFamily="18" charset="0"/>
                <a:ea typeface="+mn-ea"/>
                <a:cs typeface="+mn-cs"/>
              </a:rPr>
              <a:t> </a:t>
            </a:r>
            <a:r>
              <a:rPr lang="en-US" sz="1926" kern="1200" spc="-11" dirty="0">
                <a:solidFill>
                  <a:srgbClr val="231F20"/>
                </a:solidFill>
                <a:latin typeface="Times New Roman" panose="02020603050405020304" pitchFamily="18" charset="0"/>
                <a:ea typeface="+mn-ea"/>
                <a:cs typeface="+mn-cs"/>
              </a:rPr>
              <a:t>without</a:t>
            </a:r>
            <a:r>
              <a:rPr lang="en-US" sz="1926" kern="1200" spc="-70" dirty="0">
                <a:solidFill>
                  <a:srgbClr val="231F20"/>
                </a:solidFill>
                <a:latin typeface="Times New Roman" panose="02020603050405020304" pitchFamily="18" charset="0"/>
                <a:ea typeface="+mn-ea"/>
                <a:cs typeface="+mn-cs"/>
              </a:rPr>
              <a:t> </a:t>
            </a:r>
            <a:r>
              <a:rPr lang="en-US" sz="1926" kern="1200" spc="-11" dirty="0">
                <a:solidFill>
                  <a:srgbClr val="231F20"/>
                </a:solidFill>
                <a:latin typeface="Times New Roman" panose="02020603050405020304" pitchFamily="18" charset="0"/>
                <a:ea typeface="+mn-ea"/>
                <a:cs typeface="+mn-cs"/>
              </a:rPr>
              <a:t>disabilities</a:t>
            </a:r>
            <a:r>
              <a:rPr lang="en-US" sz="1926" kern="1200" spc="-70" dirty="0">
                <a:solidFill>
                  <a:srgbClr val="231F20"/>
                </a:solidFill>
                <a:latin typeface="Times New Roman" panose="02020603050405020304" pitchFamily="18" charset="0"/>
                <a:ea typeface="+mn-ea"/>
                <a:cs typeface="+mn-cs"/>
              </a:rPr>
              <a:t> </a:t>
            </a:r>
            <a:r>
              <a:rPr lang="en-US" sz="1926" kern="1200" spc="-11" dirty="0">
                <a:solidFill>
                  <a:srgbClr val="231F20"/>
                </a:solidFill>
                <a:latin typeface="Times New Roman" panose="02020603050405020304" pitchFamily="18" charset="0"/>
                <a:ea typeface="+mn-ea"/>
                <a:cs typeface="+mn-cs"/>
              </a:rPr>
              <a:t>in</a:t>
            </a:r>
            <a:r>
              <a:rPr lang="en-US" sz="1926" kern="1200" spc="-70" dirty="0">
                <a:solidFill>
                  <a:srgbClr val="231F20"/>
                </a:solidFill>
                <a:latin typeface="Times New Roman" panose="02020603050405020304" pitchFamily="18" charset="0"/>
                <a:ea typeface="+mn-ea"/>
                <a:cs typeface="+mn-cs"/>
              </a:rPr>
              <a:t> </a:t>
            </a:r>
            <a:r>
              <a:rPr lang="en-US" sz="1926" kern="1200" spc="-11" dirty="0">
                <a:solidFill>
                  <a:srgbClr val="231F20"/>
                </a:solidFill>
                <a:latin typeface="Times New Roman" panose="02020603050405020304" pitchFamily="18" charset="0"/>
                <a:ea typeface="+mn-ea"/>
                <a:cs typeface="+mn-cs"/>
              </a:rPr>
              <a:t>marriage.</a:t>
            </a:r>
            <a:r>
              <a:rPr lang="en-US" sz="1926" kern="1200" spc="-70" dirty="0">
                <a:solidFill>
                  <a:srgbClr val="231F20"/>
                </a:solidFill>
                <a:latin typeface="Times New Roman" panose="02020603050405020304" pitchFamily="18" charset="0"/>
                <a:ea typeface="+mn-ea"/>
                <a:cs typeface="+mn-cs"/>
              </a:rPr>
              <a:t> </a:t>
            </a:r>
            <a:r>
              <a:rPr lang="en-US" sz="1926" kern="1200" spc="-11" dirty="0">
                <a:solidFill>
                  <a:srgbClr val="231F20"/>
                </a:solidFill>
                <a:latin typeface="Times New Roman" panose="02020603050405020304" pitchFamily="18" charset="0"/>
                <a:ea typeface="+mn-ea"/>
                <a:cs typeface="+mn-cs"/>
              </a:rPr>
              <a:t>The</a:t>
            </a:r>
            <a:r>
              <a:rPr lang="en-US" sz="1926" kern="1200" spc="-70" dirty="0">
                <a:solidFill>
                  <a:srgbClr val="231F20"/>
                </a:solidFill>
                <a:latin typeface="Times New Roman" panose="02020603050405020304" pitchFamily="18" charset="0"/>
                <a:ea typeface="+mn-ea"/>
                <a:cs typeface="+mn-cs"/>
              </a:rPr>
              <a:t> </a:t>
            </a:r>
            <a:r>
              <a:rPr lang="en-US" sz="1926" kern="1200" spc="-11" dirty="0">
                <a:solidFill>
                  <a:srgbClr val="231F20"/>
                </a:solidFill>
                <a:latin typeface="Times New Roman" panose="02020603050405020304" pitchFamily="18" charset="0"/>
                <a:ea typeface="+mn-ea"/>
                <a:cs typeface="+mn-cs"/>
              </a:rPr>
              <a:t>general </a:t>
            </a:r>
            <a:r>
              <a:rPr lang="en-US" sz="1926" kern="1200" dirty="0">
                <a:solidFill>
                  <a:srgbClr val="231F20"/>
                </a:solidFill>
                <a:latin typeface="Times New Roman" panose="02020603050405020304" pitchFamily="18" charset="0"/>
                <a:ea typeface="+mn-ea"/>
                <a:cs typeface="+mn-cs"/>
              </a:rPr>
              <a:t>attitude seems to be un-encouraging. Oladele and Dada (2007) conducted a research on attitude of tertiary institutions students towards marrying persons with disabilities in Oyo State. The choice of the respondents was strategic because they are active sexual groups who are thinking of dating and marriage possibly after</a:t>
            </a:r>
            <a:r>
              <a:rPr lang="en-US" sz="1926" kern="1200" spc="-128" dirty="0">
                <a:solidFill>
                  <a:srgbClr val="231F20"/>
                </a:solidFill>
                <a:latin typeface="Times New Roman" panose="02020603050405020304" pitchFamily="18" charset="0"/>
                <a:ea typeface="+mn-ea"/>
                <a:cs typeface="+mn-cs"/>
              </a:rPr>
              <a:t> </a:t>
            </a:r>
            <a:r>
              <a:rPr lang="en-US" sz="1926" kern="1200" dirty="0">
                <a:solidFill>
                  <a:srgbClr val="231F20"/>
                </a:solidFill>
                <a:latin typeface="Times New Roman" panose="02020603050405020304" pitchFamily="18" charset="0"/>
                <a:ea typeface="+mn-ea"/>
                <a:cs typeface="+mn-cs"/>
              </a:rPr>
              <a:t>school.</a:t>
            </a:r>
            <a:endParaRPr lang="en-GB" dirty="0"/>
          </a:p>
        </p:txBody>
      </p:sp>
      <p:sp>
        <p:nvSpPr>
          <p:cNvPr id="5" name="TextBox 4">
            <a:extLst>
              <a:ext uri="{FF2B5EF4-FFF2-40B4-BE49-F238E27FC236}">
                <a16:creationId xmlns:a16="http://schemas.microsoft.com/office/drawing/2014/main" id="{050C4CB5-3E80-885E-BE2C-065797BC3854}"/>
              </a:ext>
            </a:extLst>
          </p:cNvPr>
          <p:cNvSpPr txBox="1"/>
          <p:nvPr/>
        </p:nvSpPr>
        <p:spPr>
          <a:xfrm>
            <a:off x="3245971" y="2825902"/>
            <a:ext cx="8312022" cy="3644203"/>
          </a:xfrm>
          <a:prstGeom prst="rect">
            <a:avLst/>
          </a:prstGeom>
          <a:noFill/>
        </p:spPr>
        <p:txBody>
          <a:bodyPr wrap="square">
            <a:spAutoFit/>
          </a:bodyPr>
          <a:lstStyle/>
          <a:p>
            <a:pPr marL="337687" marR="287407" algn="just" defTabSz="978408">
              <a:lnSpc>
                <a:spcPct val="93000"/>
              </a:lnSpc>
              <a:spcAft>
                <a:spcPts val="600"/>
              </a:spcAft>
            </a:pPr>
            <a:r>
              <a:rPr lang="en-US" sz="1926" kern="1200" dirty="0">
                <a:solidFill>
                  <a:srgbClr val="231F20"/>
                </a:solidFill>
                <a:latin typeface="Times New Roman" panose="02020603050405020304" pitchFamily="18" charset="0"/>
                <a:ea typeface="+mn-ea"/>
                <a:cs typeface="+mn-cs"/>
              </a:rPr>
              <a:t>Our findings revealed that the attitude of students is generally negative</a:t>
            </a:r>
            <a:r>
              <a:rPr lang="en-US" sz="1926" kern="1200" spc="-32" dirty="0">
                <a:solidFill>
                  <a:srgbClr val="231F20"/>
                </a:solidFill>
                <a:latin typeface="Times New Roman" panose="02020603050405020304" pitchFamily="18" charset="0"/>
                <a:ea typeface="+mn-ea"/>
                <a:cs typeface="+mn-cs"/>
              </a:rPr>
              <a:t> </a:t>
            </a:r>
            <a:r>
              <a:rPr lang="en-US" sz="1926" kern="1200" dirty="0">
                <a:solidFill>
                  <a:srgbClr val="231F20"/>
                </a:solidFill>
                <a:latin typeface="Times New Roman" panose="02020603050405020304" pitchFamily="18" charset="0"/>
                <a:ea typeface="+mn-ea"/>
                <a:cs typeface="+mn-cs"/>
              </a:rPr>
              <a:t>towards</a:t>
            </a:r>
            <a:r>
              <a:rPr lang="en-US" sz="1926" kern="1200" spc="-32" dirty="0">
                <a:solidFill>
                  <a:srgbClr val="231F20"/>
                </a:solidFill>
                <a:latin typeface="Times New Roman" panose="02020603050405020304" pitchFamily="18" charset="0"/>
                <a:ea typeface="+mn-ea"/>
                <a:cs typeface="+mn-cs"/>
              </a:rPr>
              <a:t> </a:t>
            </a:r>
            <a:r>
              <a:rPr lang="en-US" sz="1926" kern="1200" dirty="0">
                <a:solidFill>
                  <a:srgbClr val="231F20"/>
                </a:solidFill>
                <a:latin typeface="Times New Roman" panose="02020603050405020304" pitchFamily="18" charset="0"/>
                <a:ea typeface="+mn-ea"/>
                <a:cs typeface="+mn-cs"/>
              </a:rPr>
              <a:t>marriage</a:t>
            </a:r>
            <a:r>
              <a:rPr lang="en-US" sz="1926" kern="1200" spc="-32" dirty="0">
                <a:solidFill>
                  <a:srgbClr val="231F20"/>
                </a:solidFill>
                <a:latin typeface="Times New Roman" panose="02020603050405020304" pitchFamily="18" charset="0"/>
                <a:ea typeface="+mn-ea"/>
                <a:cs typeface="+mn-cs"/>
              </a:rPr>
              <a:t> </a:t>
            </a:r>
            <a:r>
              <a:rPr lang="en-US" sz="1926" kern="1200" dirty="0">
                <a:solidFill>
                  <a:srgbClr val="231F20"/>
                </a:solidFill>
                <a:latin typeface="Times New Roman" panose="02020603050405020304" pitchFamily="18" charset="0"/>
                <a:ea typeface="+mn-ea"/>
                <a:cs typeface="+mn-cs"/>
              </a:rPr>
              <a:t>with</a:t>
            </a:r>
            <a:r>
              <a:rPr lang="en-US" sz="1926" kern="1200" spc="-32" dirty="0">
                <a:solidFill>
                  <a:srgbClr val="231F20"/>
                </a:solidFill>
                <a:latin typeface="Times New Roman" panose="02020603050405020304" pitchFamily="18" charset="0"/>
                <a:ea typeface="+mn-ea"/>
                <a:cs typeface="+mn-cs"/>
              </a:rPr>
              <a:t> </a:t>
            </a:r>
            <a:r>
              <a:rPr lang="en-US" sz="1926" kern="1200" dirty="0">
                <a:solidFill>
                  <a:srgbClr val="231F20"/>
                </a:solidFill>
                <a:latin typeface="Times New Roman" panose="02020603050405020304" pitchFamily="18" charset="0"/>
                <a:ea typeface="+mn-ea"/>
                <a:cs typeface="+mn-cs"/>
              </a:rPr>
              <a:t>persons</a:t>
            </a:r>
            <a:r>
              <a:rPr lang="en-US" sz="1926" kern="1200" spc="-32" dirty="0">
                <a:solidFill>
                  <a:srgbClr val="231F20"/>
                </a:solidFill>
                <a:latin typeface="Times New Roman" panose="02020603050405020304" pitchFamily="18" charset="0"/>
                <a:ea typeface="+mn-ea"/>
                <a:cs typeface="+mn-cs"/>
              </a:rPr>
              <a:t> </a:t>
            </a:r>
            <a:r>
              <a:rPr lang="en-US" sz="1926" kern="1200" dirty="0">
                <a:solidFill>
                  <a:srgbClr val="231F20"/>
                </a:solidFill>
                <a:latin typeface="Times New Roman" panose="02020603050405020304" pitchFamily="18" charset="0"/>
                <a:ea typeface="+mn-ea"/>
                <a:cs typeface="+mn-cs"/>
              </a:rPr>
              <a:t>with</a:t>
            </a:r>
            <a:r>
              <a:rPr lang="en-US" sz="1926" kern="1200" spc="-32" dirty="0">
                <a:solidFill>
                  <a:srgbClr val="231F20"/>
                </a:solidFill>
                <a:latin typeface="Times New Roman" panose="02020603050405020304" pitchFamily="18" charset="0"/>
                <a:ea typeface="+mn-ea"/>
                <a:cs typeface="+mn-cs"/>
              </a:rPr>
              <a:t> </a:t>
            </a:r>
            <a:r>
              <a:rPr lang="en-US" sz="1926" kern="1200" dirty="0">
                <a:solidFill>
                  <a:srgbClr val="231F20"/>
                </a:solidFill>
                <a:latin typeface="Times New Roman" panose="02020603050405020304" pitchFamily="18" charset="0"/>
                <a:ea typeface="+mn-ea"/>
                <a:cs typeface="+mn-cs"/>
              </a:rPr>
              <a:t>disabilities</a:t>
            </a:r>
            <a:r>
              <a:rPr lang="en-US" sz="1926" kern="1200" spc="-32" dirty="0">
                <a:solidFill>
                  <a:srgbClr val="231F20"/>
                </a:solidFill>
                <a:latin typeface="Times New Roman" panose="02020603050405020304" pitchFamily="18" charset="0"/>
                <a:ea typeface="+mn-ea"/>
                <a:cs typeface="+mn-cs"/>
              </a:rPr>
              <a:t> </a:t>
            </a:r>
            <a:r>
              <a:rPr lang="en-US" sz="1926" kern="1200" dirty="0">
                <a:solidFill>
                  <a:srgbClr val="231F20"/>
                </a:solidFill>
                <a:latin typeface="Times New Roman" panose="02020603050405020304" pitchFamily="18" charset="0"/>
                <a:ea typeface="+mn-ea"/>
                <a:cs typeface="+mn-cs"/>
              </a:rPr>
              <a:t>(Table 6).</a:t>
            </a:r>
            <a:r>
              <a:rPr lang="en-US" sz="1926" kern="1200" spc="-32" dirty="0">
                <a:solidFill>
                  <a:srgbClr val="231F20"/>
                </a:solidFill>
                <a:latin typeface="Times New Roman" panose="02020603050405020304" pitchFamily="18" charset="0"/>
                <a:ea typeface="+mn-ea"/>
                <a:cs typeface="+mn-cs"/>
              </a:rPr>
              <a:t> </a:t>
            </a:r>
            <a:r>
              <a:rPr lang="en-US" sz="1926" kern="1200" dirty="0">
                <a:solidFill>
                  <a:srgbClr val="231F20"/>
                </a:solidFill>
                <a:latin typeface="Times New Roman" panose="02020603050405020304" pitchFamily="18" charset="0"/>
                <a:ea typeface="+mn-ea"/>
                <a:cs typeface="+mn-cs"/>
              </a:rPr>
              <a:t>Many</a:t>
            </a:r>
            <a:r>
              <a:rPr lang="en-US" sz="1926" kern="1200" spc="-32" dirty="0">
                <a:solidFill>
                  <a:srgbClr val="231F20"/>
                </a:solidFill>
                <a:latin typeface="Times New Roman" panose="02020603050405020304" pitchFamily="18" charset="0"/>
                <a:ea typeface="+mn-ea"/>
                <a:cs typeface="+mn-cs"/>
              </a:rPr>
              <a:t> </a:t>
            </a:r>
            <a:r>
              <a:rPr lang="en-US" sz="1926" kern="1200" dirty="0">
                <a:solidFill>
                  <a:srgbClr val="231F20"/>
                </a:solidFill>
                <a:latin typeface="Times New Roman" panose="02020603050405020304" pitchFamily="18" charset="0"/>
                <a:ea typeface="+mn-ea"/>
                <a:cs typeface="+mn-cs"/>
              </a:rPr>
              <a:t>of</a:t>
            </a:r>
            <a:r>
              <a:rPr lang="en-US" sz="1926" kern="1200" spc="-32" dirty="0">
                <a:solidFill>
                  <a:srgbClr val="231F20"/>
                </a:solidFill>
                <a:latin typeface="Times New Roman" panose="02020603050405020304" pitchFamily="18" charset="0"/>
                <a:ea typeface="+mn-ea"/>
                <a:cs typeface="+mn-cs"/>
              </a:rPr>
              <a:t> </a:t>
            </a:r>
            <a:r>
              <a:rPr lang="en-US" sz="1926" kern="1200" dirty="0">
                <a:solidFill>
                  <a:srgbClr val="231F20"/>
                </a:solidFill>
                <a:latin typeface="Times New Roman" panose="02020603050405020304" pitchFamily="18" charset="0"/>
                <a:ea typeface="+mn-ea"/>
                <a:cs typeface="+mn-cs"/>
              </a:rPr>
              <a:t>the</a:t>
            </a:r>
            <a:r>
              <a:rPr lang="en-US" sz="1926" kern="1200" spc="-32" dirty="0">
                <a:solidFill>
                  <a:srgbClr val="231F20"/>
                </a:solidFill>
                <a:latin typeface="Times New Roman" panose="02020603050405020304" pitchFamily="18" charset="0"/>
                <a:ea typeface="+mn-ea"/>
                <a:cs typeface="+mn-cs"/>
              </a:rPr>
              <a:t> </a:t>
            </a:r>
            <a:r>
              <a:rPr lang="en-US" sz="1926" kern="1200" dirty="0">
                <a:solidFill>
                  <a:srgbClr val="231F20"/>
                </a:solidFill>
                <a:latin typeface="Times New Roman" panose="02020603050405020304" pitchFamily="18" charset="0"/>
                <a:ea typeface="+mn-ea"/>
                <a:cs typeface="+mn-cs"/>
              </a:rPr>
              <a:t>students</a:t>
            </a:r>
            <a:r>
              <a:rPr lang="en-US" sz="1926" kern="1200" spc="-32" dirty="0">
                <a:solidFill>
                  <a:srgbClr val="231F20"/>
                </a:solidFill>
                <a:latin typeface="Times New Roman" panose="02020603050405020304" pitchFamily="18" charset="0"/>
                <a:ea typeface="+mn-ea"/>
                <a:cs typeface="+mn-cs"/>
              </a:rPr>
              <a:t> </a:t>
            </a:r>
            <a:r>
              <a:rPr lang="en-US" sz="1926" kern="1200" dirty="0">
                <a:solidFill>
                  <a:srgbClr val="231F20"/>
                </a:solidFill>
                <a:latin typeface="Times New Roman" panose="02020603050405020304" pitchFamily="18" charset="0"/>
                <a:ea typeface="+mn-ea"/>
                <a:cs typeface="+mn-cs"/>
              </a:rPr>
              <a:t>are</a:t>
            </a:r>
            <a:r>
              <a:rPr lang="en-US" sz="1926" kern="1200" spc="-32" dirty="0">
                <a:solidFill>
                  <a:srgbClr val="231F20"/>
                </a:solidFill>
                <a:latin typeface="Times New Roman" panose="02020603050405020304" pitchFamily="18" charset="0"/>
                <a:ea typeface="+mn-ea"/>
                <a:cs typeface="+mn-cs"/>
              </a:rPr>
              <a:t> </a:t>
            </a:r>
            <a:r>
              <a:rPr lang="en-US" sz="1926" kern="1200" dirty="0">
                <a:solidFill>
                  <a:srgbClr val="231F20"/>
                </a:solidFill>
                <a:latin typeface="Times New Roman" panose="02020603050405020304" pitchFamily="18" charset="0"/>
                <a:ea typeface="+mn-ea"/>
                <a:cs typeface="+mn-cs"/>
              </a:rPr>
              <a:t>not</a:t>
            </a:r>
            <a:r>
              <a:rPr lang="en-US" sz="1926" kern="1200" spc="-32" dirty="0">
                <a:solidFill>
                  <a:srgbClr val="231F20"/>
                </a:solidFill>
                <a:latin typeface="Times New Roman" panose="02020603050405020304" pitchFamily="18" charset="0"/>
                <a:ea typeface="+mn-ea"/>
                <a:cs typeface="+mn-cs"/>
              </a:rPr>
              <a:t> </a:t>
            </a:r>
            <a:r>
              <a:rPr lang="en-US" sz="1926" kern="1200" dirty="0">
                <a:solidFill>
                  <a:srgbClr val="231F20"/>
                </a:solidFill>
                <a:latin typeface="Times New Roman" panose="02020603050405020304" pitchFamily="18" charset="0"/>
                <a:ea typeface="+mn-ea"/>
                <a:cs typeface="+mn-cs"/>
              </a:rPr>
              <a:t>ready</a:t>
            </a:r>
            <a:r>
              <a:rPr lang="en-US" sz="1926" kern="1200" spc="-32" dirty="0">
                <a:solidFill>
                  <a:srgbClr val="231F20"/>
                </a:solidFill>
                <a:latin typeface="Times New Roman" panose="02020603050405020304" pitchFamily="18" charset="0"/>
                <a:ea typeface="+mn-ea"/>
                <a:cs typeface="+mn-cs"/>
              </a:rPr>
              <a:t> </a:t>
            </a:r>
            <a:r>
              <a:rPr lang="en-US" sz="1926" kern="1200" dirty="0">
                <a:solidFill>
                  <a:srgbClr val="231F20"/>
                </a:solidFill>
                <a:latin typeface="Times New Roman" panose="02020603050405020304" pitchFamily="18" charset="0"/>
                <a:ea typeface="+mn-ea"/>
                <a:cs typeface="+mn-cs"/>
              </a:rPr>
              <a:t>to</a:t>
            </a:r>
            <a:r>
              <a:rPr lang="en-US" sz="1926" kern="1200" spc="-32" dirty="0">
                <a:solidFill>
                  <a:srgbClr val="231F20"/>
                </a:solidFill>
                <a:latin typeface="Times New Roman" panose="02020603050405020304" pitchFamily="18" charset="0"/>
                <a:ea typeface="+mn-ea"/>
                <a:cs typeface="+mn-cs"/>
              </a:rPr>
              <a:t> </a:t>
            </a:r>
            <a:r>
              <a:rPr lang="en-US" sz="1926" kern="1200" dirty="0">
                <a:solidFill>
                  <a:srgbClr val="231F20"/>
                </a:solidFill>
                <a:latin typeface="Times New Roman" panose="02020603050405020304" pitchFamily="18" charset="0"/>
                <a:ea typeface="+mn-ea"/>
                <a:cs typeface="+mn-cs"/>
              </a:rPr>
              <a:t>marry</a:t>
            </a:r>
            <a:r>
              <a:rPr lang="en-US" sz="1926" kern="1200" spc="-32" dirty="0">
                <a:solidFill>
                  <a:srgbClr val="231F20"/>
                </a:solidFill>
                <a:latin typeface="Times New Roman" panose="02020603050405020304" pitchFamily="18" charset="0"/>
                <a:ea typeface="+mn-ea"/>
                <a:cs typeface="+mn-cs"/>
              </a:rPr>
              <a:t> </a:t>
            </a:r>
            <a:r>
              <a:rPr lang="en-US" sz="1926" kern="1200" dirty="0">
                <a:solidFill>
                  <a:srgbClr val="231F20"/>
                </a:solidFill>
                <a:latin typeface="Times New Roman" panose="02020603050405020304" pitchFamily="18" charset="0"/>
                <a:ea typeface="+mn-ea"/>
                <a:cs typeface="+mn-cs"/>
              </a:rPr>
              <a:t>any</a:t>
            </a:r>
            <a:r>
              <a:rPr lang="en-US" sz="1926" kern="1200" spc="-32" dirty="0">
                <a:solidFill>
                  <a:srgbClr val="231F20"/>
                </a:solidFill>
                <a:latin typeface="Times New Roman" panose="02020603050405020304" pitchFamily="18" charset="0"/>
                <a:ea typeface="+mn-ea"/>
                <a:cs typeface="+mn-cs"/>
              </a:rPr>
              <a:t> </a:t>
            </a:r>
            <a:r>
              <a:rPr lang="en-US" sz="1926" kern="1200" dirty="0">
                <a:solidFill>
                  <a:srgbClr val="231F20"/>
                </a:solidFill>
                <a:latin typeface="Times New Roman" panose="02020603050405020304" pitchFamily="18" charset="0"/>
                <a:ea typeface="+mn-ea"/>
                <a:cs typeface="+mn-cs"/>
              </a:rPr>
              <a:t>person</a:t>
            </a:r>
            <a:r>
              <a:rPr lang="en-US" sz="1926" kern="1200" spc="-32" dirty="0">
                <a:solidFill>
                  <a:srgbClr val="231F20"/>
                </a:solidFill>
                <a:latin typeface="Times New Roman" panose="02020603050405020304" pitchFamily="18" charset="0"/>
                <a:ea typeface="+mn-ea"/>
                <a:cs typeface="+mn-cs"/>
              </a:rPr>
              <a:t> </a:t>
            </a:r>
            <a:r>
              <a:rPr lang="en-US" sz="1926" kern="1200" dirty="0">
                <a:solidFill>
                  <a:srgbClr val="231F20"/>
                </a:solidFill>
                <a:latin typeface="Times New Roman" panose="02020603050405020304" pitchFamily="18" charset="0"/>
                <a:ea typeface="+mn-ea"/>
                <a:cs typeface="+mn-cs"/>
              </a:rPr>
              <a:t>with disabilities.</a:t>
            </a:r>
            <a:r>
              <a:rPr lang="en-US" sz="1926" kern="1200" spc="-48" dirty="0">
                <a:solidFill>
                  <a:srgbClr val="231F20"/>
                </a:solidFill>
                <a:latin typeface="Times New Roman" panose="02020603050405020304" pitchFamily="18" charset="0"/>
                <a:ea typeface="+mn-ea"/>
                <a:cs typeface="+mn-cs"/>
              </a:rPr>
              <a:t> </a:t>
            </a:r>
            <a:r>
              <a:rPr lang="en-US" sz="1926" kern="1200" dirty="0">
                <a:solidFill>
                  <a:srgbClr val="231F20"/>
                </a:solidFill>
                <a:latin typeface="Times New Roman" panose="02020603050405020304" pitchFamily="18" charset="0"/>
                <a:ea typeface="+mn-ea"/>
                <a:cs typeface="+mn-cs"/>
              </a:rPr>
              <a:t>Female</a:t>
            </a:r>
            <a:r>
              <a:rPr lang="en-US" sz="1926" kern="1200" spc="-48" dirty="0">
                <a:solidFill>
                  <a:srgbClr val="231F20"/>
                </a:solidFill>
                <a:latin typeface="Times New Roman" panose="02020603050405020304" pitchFamily="18" charset="0"/>
                <a:ea typeface="+mn-ea"/>
                <a:cs typeface="+mn-cs"/>
              </a:rPr>
              <a:t> </a:t>
            </a:r>
            <a:r>
              <a:rPr lang="en-US" sz="1926" kern="1200" dirty="0">
                <a:solidFill>
                  <a:srgbClr val="231F20"/>
                </a:solidFill>
                <a:latin typeface="Times New Roman" panose="02020603050405020304" pitchFamily="18" charset="0"/>
                <a:ea typeface="+mn-ea"/>
                <a:cs typeface="+mn-cs"/>
              </a:rPr>
              <a:t>respondents,</a:t>
            </a:r>
            <a:r>
              <a:rPr lang="en-US" sz="1926" kern="1200" spc="-48" dirty="0">
                <a:solidFill>
                  <a:srgbClr val="231F20"/>
                </a:solidFill>
                <a:latin typeface="Times New Roman" panose="02020603050405020304" pitchFamily="18" charset="0"/>
                <a:ea typeface="+mn-ea"/>
                <a:cs typeface="+mn-cs"/>
              </a:rPr>
              <a:t> </a:t>
            </a:r>
            <a:r>
              <a:rPr lang="en-US" sz="1926" kern="1200" dirty="0">
                <a:solidFill>
                  <a:srgbClr val="231F20"/>
                </a:solidFill>
                <a:latin typeface="Times New Roman" panose="02020603050405020304" pitchFamily="18" charset="0"/>
                <a:ea typeface="+mn-ea"/>
                <a:cs typeface="+mn-cs"/>
              </a:rPr>
              <a:t>who</a:t>
            </a:r>
            <a:r>
              <a:rPr lang="en-US" sz="1926" kern="1200" spc="-48" dirty="0">
                <a:solidFill>
                  <a:srgbClr val="231F20"/>
                </a:solidFill>
                <a:latin typeface="Times New Roman" panose="02020603050405020304" pitchFamily="18" charset="0"/>
                <a:ea typeface="+mn-ea"/>
                <a:cs typeface="+mn-cs"/>
              </a:rPr>
              <a:t> </a:t>
            </a:r>
            <a:r>
              <a:rPr lang="en-US" sz="1926" kern="1200" dirty="0">
                <a:solidFill>
                  <a:srgbClr val="231F20"/>
                </a:solidFill>
                <a:latin typeface="Times New Roman" panose="02020603050405020304" pitchFamily="18" charset="0"/>
                <a:ea typeface="+mn-ea"/>
                <a:cs typeface="+mn-cs"/>
              </a:rPr>
              <a:t>were</a:t>
            </a:r>
            <a:r>
              <a:rPr lang="en-US" sz="1926" kern="1200" spc="-48" dirty="0">
                <a:solidFill>
                  <a:srgbClr val="231F20"/>
                </a:solidFill>
                <a:latin typeface="Times New Roman" panose="02020603050405020304" pitchFamily="18" charset="0"/>
                <a:ea typeface="+mn-ea"/>
                <a:cs typeface="+mn-cs"/>
              </a:rPr>
              <a:t> </a:t>
            </a:r>
            <a:r>
              <a:rPr lang="en-US" sz="1926" kern="1200" dirty="0">
                <a:solidFill>
                  <a:srgbClr val="231F20"/>
                </a:solidFill>
                <a:latin typeface="Times New Roman" panose="02020603050405020304" pitchFamily="18" charset="0"/>
                <a:ea typeface="+mn-ea"/>
                <a:cs typeface="+mn-cs"/>
              </a:rPr>
              <a:t>expected</a:t>
            </a:r>
            <a:r>
              <a:rPr lang="en-US" sz="1926" kern="1200" spc="-48" dirty="0">
                <a:solidFill>
                  <a:srgbClr val="231F20"/>
                </a:solidFill>
                <a:latin typeface="Times New Roman" panose="02020603050405020304" pitchFamily="18" charset="0"/>
                <a:ea typeface="+mn-ea"/>
                <a:cs typeface="+mn-cs"/>
              </a:rPr>
              <a:t> </a:t>
            </a:r>
            <a:r>
              <a:rPr lang="en-US" sz="1926" kern="1200" dirty="0">
                <a:solidFill>
                  <a:srgbClr val="231F20"/>
                </a:solidFill>
                <a:latin typeface="Times New Roman" panose="02020603050405020304" pitchFamily="18" charset="0"/>
                <a:ea typeface="+mn-ea"/>
                <a:cs typeface="+mn-cs"/>
              </a:rPr>
              <a:t>to</a:t>
            </a:r>
            <a:r>
              <a:rPr lang="en-US" sz="1926" kern="1200" spc="-48" dirty="0">
                <a:solidFill>
                  <a:srgbClr val="231F20"/>
                </a:solidFill>
                <a:latin typeface="Times New Roman" panose="02020603050405020304" pitchFamily="18" charset="0"/>
                <a:ea typeface="+mn-ea"/>
                <a:cs typeface="+mn-cs"/>
              </a:rPr>
              <a:t> </a:t>
            </a:r>
            <a:r>
              <a:rPr lang="en-US" sz="1926" kern="1200" dirty="0">
                <a:solidFill>
                  <a:srgbClr val="231F20"/>
                </a:solidFill>
                <a:latin typeface="Times New Roman" panose="02020603050405020304" pitchFamily="18" charset="0"/>
                <a:ea typeface="+mn-ea"/>
                <a:cs typeface="+mn-cs"/>
              </a:rPr>
              <a:t>be</a:t>
            </a:r>
            <a:r>
              <a:rPr lang="en-US" sz="1926" kern="1200" spc="-48" dirty="0">
                <a:solidFill>
                  <a:srgbClr val="231F20"/>
                </a:solidFill>
                <a:latin typeface="Times New Roman" panose="02020603050405020304" pitchFamily="18" charset="0"/>
                <a:ea typeface="+mn-ea"/>
                <a:cs typeface="+mn-cs"/>
              </a:rPr>
              <a:t> </a:t>
            </a:r>
            <a:r>
              <a:rPr lang="en-US" sz="1926" kern="1200" dirty="0">
                <a:solidFill>
                  <a:srgbClr val="231F20"/>
                </a:solidFill>
                <a:latin typeface="Times New Roman" panose="02020603050405020304" pitchFamily="18" charset="0"/>
                <a:ea typeface="+mn-ea"/>
                <a:cs typeface="+mn-cs"/>
              </a:rPr>
              <a:t>more liberal, soft, and compassionate, also have negative attitude towards marriage with persons with disabilities. The results showed pronounced negative attitude of the male students than the female students (Table 6).</a:t>
            </a:r>
          </a:p>
          <a:p>
            <a:pPr marL="337687" marR="287407" algn="just" defTabSz="978408">
              <a:lnSpc>
                <a:spcPct val="93000"/>
              </a:lnSpc>
              <a:spcAft>
                <a:spcPts val="600"/>
              </a:spcAft>
            </a:pPr>
            <a:r>
              <a:rPr lang="en-US" sz="1800" dirty="0">
                <a:solidFill>
                  <a:srgbClr val="231F20"/>
                </a:solidFill>
                <a:effectLst/>
                <a:latin typeface="Times New Roman" panose="02020603050405020304" pitchFamily="18" charset="0"/>
                <a:ea typeface="Times New Roman" panose="02020603050405020304" pitchFamily="18" charset="0"/>
              </a:rPr>
              <a:t>To think or vehemently oppose the idea of persons with disabilities</a:t>
            </a:r>
            <a:r>
              <a:rPr lang="en-US" sz="1800" spc="-20" dirty="0">
                <a:solidFill>
                  <a:srgbClr val="231F20"/>
                </a:solidFill>
                <a:effectLst/>
                <a:latin typeface="Times New Roman" panose="02020603050405020304" pitchFamily="18" charset="0"/>
                <a:ea typeface="Times New Roman" panose="02020603050405020304" pitchFamily="18" charset="0"/>
              </a:rPr>
              <a:t> </a:t>
            </a:r>
            <a:r>
              <a:rPr lang="en-US" sz="1800" dirty="0">
                <a:solidFill>
                  <a:srgbClr val="231F20"/>
                </a:solidFill>
                <a:effectLst/>
                <a:latin typeface="Times New Roman" panose="02020603050405020304" pitchFamily="18" charset="0"/>
                <a:ea typeface="Times New Roman" panose="02020603050405020304" pitchFamily="18" charset="0"/>
              </a:rPr>
              <a:t>getting</a:t>
            </a:r>
            <a:r>
              <a:rPr lang="en-US" sz="1800" spc="-20" dirty="0">
                <a:solidFill>
                  <a:srgbClr val="231F20"/>
                </a:solidFill>
                <a:effectLst/>
                <a:latin typeface="Times New Roman" panose="02020603050405020304" pitchFamily="18" charset="0"/>
                <a:ea typeface="Times New Roman" panose="02020603050405020304" pitchFamily="18" charset="0"/>
              </a:rPr>
              <a:t> </a:t>
            </a:r>
            <a:r>
              <a:rPr lang="en-US" sz="1800" dirty="0">
                <a:solidFill>
                  <a:srgbClr val="231F20"/>
                </a:solidFill>
                <a:effectLst/>
                <a:latin typeface="Times New Roman" panose="02020603050405020304" pitchFamily="18" charset="0"/>
                <a:ea typeface="Times New Roman" panose="02020603050405020304" pitchFamily="18" charset="0"/>
              </a:rPr>
              <a:t>married</a:t>
            </a:r>
            <a:r>
              <a:rPr lang="en-US" sz="1800" spc="-20" dirty="0">
                <a:solidFill>
                  <a:srgbClr val="231F20"/>
                </a:solidFill>
                <a:effectLst/>
                <a:latin typeface="Times New Roman" panose="02020603050405020304" pitchFamily="18" charset="0"/>
                <a:ea typeface="Times New Roman" panose="02020603050405020304" pitchFamily="18" charset="0"/>
              </a:rPr>
              <a:t> </a:t>
            </a:r>
            <a:r>
              <a:rPr lang="en-US" sz="1800" dirty="0">
                <a:solidFill>
                  <a:srgbClr val="231F20"/>
                </a:solidFill>
                <a:effectLst/>
                <a:latin typeface="Times New Roman" panose="02020603050405020304" pitchFamily="18" charset="0"/>
                <a:ea typeface="Times New Roman" panose="02020603050405020304" pitchFamily="18" charset="0"/>
              </a:rPr>
              <a:t>means</a:t>
            </a:r>
            <a:r>
              <a:rPr lang="en-US" sz="1800" spc="-20" dirty="0">
                <a:solidFill>
                  <a:srgbClr val="231F20"/>
                </a:solidFill>
                <a:effectLst/>
                <a:latin typeface="Times New Roman" panose="02020603050405020304" pitchFamily="18" charset="0"/>
                <a:ea typeface="Times New Roman" panose="02020603050405020304" pitchFamily="18" charset="0"/>
              </a:rPr>
              <a:t> </a:t>
            </a:r>
            <a:r>
              <a:rPr lang="en-US" sz="1800" dirty="0">
                <a:solidFill>
                  <a:srgbClr val="231F20"/>
                </a:solidFill>
                <a:effectLst/>
                <a:latin typeface="Times New Roman" panose="02020603050405020304" pitchFamily="18" charset="0"/>
                <a:ea typeface="Times New Roman" panose="02020603050405020304" pitchFamily="18" charset="0"/>
              </a:rPr>
              <a:t>the</a:t>
            </a:r>
            <a:r>
              <a:rPr lang="en-US" sz="1800" spc="-20" dirty="0">
                <a:solidFill>
                  <a:srgbClr val="231F20"/>
                </a:solidFill>
                <a:effectLst/>
                <a:latin typeface="Times New Roman" panose="02020603050405020304" pitchFamily="18" charset="0"/>
                <a:ea typeface="Times New Roman" panose="02020603050405020304" pitchFamily="18" charset="0"/>
              </a:rPr>
              <a:t> </a:t>
            </a:r>
            <a:r>
              <a:rPr lang="en-US" sz="1800" dirty="0">
                <a:solidFill>
                  <a:srgbClr val="231F20"/>
                </a:solidFill>
                <a:effectLst/>
                <a:latin typeface="Times New Roman" panose="02020603050405020304" pitchFamily="18" charset="0"/>
                <a:ea typeface="Times New Roman" panose="02020603050405020304" pitchFamily="18" charset="0"/>
              </a:rPr>
              <a:t>society</a:t>
            </a:r>
            <a:r>
              <a:rPr lang="en-US" sz="1800" spc="-20" dirty="0">
                <a:solidFill>
                  <a:srgbClr val="231F20"/>
                </a:solidFill>
                <a:effectLst/>
                <a:latin typeface="Times New Roman" panose="02020603050405020304" pitchFamily="18" charset="0"/>
                <a:ea typeface="Times New Roman" panose="02020603050405020304" pitchFamily="18" charset="0"/>
              </a:rPr>
              <a:t> </a:t>
            </a:r>
            <a:r>
              <a:rPr lang="en-US" sz="1800" dirty="0">
                <a:solidFill>
                  <a:srgbClr val="231F20"/>
                </a:solidFill>
                <a:effectLst/>
                <a:latin typeface="Times New Roman" panose="02020603050405020304" pitchFamily="18" charset="0"/>
                <a:ea typeface="Times New Roman" panose="02020603050405020304" pitchFamily="18" charset="0"/>
              </a:rPr>
              <a:t>considers</a:t>
            </a:r>
            <a:r>
              <a:rPr lang="en-US" sz="1800" spc="-20" dirty="0">
                <a:solidFill>
                  <a:srgbClr val="231F20"/>
                </a:solidFill>
                <a:effectLst/>
                <a:latin typeface="Times New Roman" panose="02020603050405020304" pitchFamily="18" charset="0"/>
                <a:ea typeface="Times New Roman" panose="02020603050405020304" pitchFamily="18" charset="0"/>
              </a:rPr>
              <a:t> </a:t>
            </a:r>
            <a:r>
              <a:rPr lang="en-US" sz="1800" dirty="0">
                <a:solidFill>
                  <a:srgbClr val="231F20"/>
                </a:solidFill>
                <a:effectLst/>
                <a:latin typeface="Times New Roman" panose="02020603050405020304" pitchFamily="18" charset="0"/>
                <a:ea typeface="Times New Roman" panose="02020603050405020304" pitchFamily="18" charset="0"/>
              </a:rPr>
              <a:t>them</a:t>
            </a:r>
            <a:r>
              <a:rPr lang="en-US" sz="1800" spc="-20" dirty="0">
                <a:solidFill>
                  <a:srgbClr val="231F20"/>
                </a:solidFill>
                <a:effectLst/>
                <a:latin typeface="Times New Roman" panose="02020603050405020304" pitchFamily="18" charset="0"/>
                <a:ea typeface="Times New Roman" panose="02020603050405020304" pitchFamily="18" charset="0"/>
              </a:rPr>
              <a:t> </a:t>
            </a:r>
            <a:r>
              <a:rPr lang="en-US" sz="1800" dirty="0">
                <a:solidFill>
                  <a:srgbClr val="231F20"/>
                </a:solidFill>
                <a:effectLst/>
                <a:latin typeface="Times New Roman" panose="02020603050405020304" pitchFamily="18" charset="0"/>
                <a:ea typeface="Times New Roman" panose="02020603050405020304" pitchFamily="18" charset="0"/>
              </a:rPr>
              <a:t>as lesser</a:t>
            </a:r>
            <a:r>
              <a:rPr lang="en-US" sz="1800" spc="-75" dirty="0">
                <a:solidFill>
                  <a:srgbClr val="231F20"/>
                </a:solidFill>
                <a:effectLst/>
                <a:latin typeface="Times New Roman" panose="02020603050405020304" pitchFamily="18" charset="0"/>
                <a:ea typeface="Times New Roman" panose="02020603050405020304" pitchFamily="18" charset="0"/>
              </a:rPr>
              <a:t> </a:t>
            </a:r>
            <a:r>
              <a:rPr lang="en-US" sz="1800" dirty="0">
                <a:solidFill>
                  <a:srgbClr val="231F20"/>
                </a:solidFill>
                <a:effectLst/>
                <a:latin typeface="Times New Roman" panose="02020603050405020304" pitchFamily="18" charset="0"/>
                <a:ea typeface="Times New Roman" panose="02020603050405020304" pitchFamily="18" charset="0"/>
              </a:rPr>
              <a:t>human</a:t>
            </a:r>
            <a:r>
              <a:rPr lang="en-US" sz="1800" spc="-75" dirty="0">
                <a:solidFill>
                  <a:srgbClr val="231F20"/>
                </a:solidFill>
                <a:effectLst/>
                <a:latin typeface="Times New Roman" panose="02020603050405020304" pitchFamily="18" charset="0"/>
                <a:ea typeface="Times New Roman" panose="02020603050405020304" pitchFamily="18" charset="0"/>
              </a:rPr>
              <a:t> </a:t>
            </a:r>
            <a:r>
              <a:rPr lang="en-US" sz="1800" dirty="0">
                <a:solidFill>
                  <a:srgbClr val="231F20"/>
                </a:solidFill>
                <a:effectLst/>
                <a:latin typeface="Times New Roman" panose="02020603050405020304" pitchFamily="18" charset="0"/>
                <a:ea typeface="Times New Roman" panose="02020603050405020304" pitchFamily="18" charset="0"/>
              </a:rPr>
              <a:t>beings</a:t>
            </a:r>
            <a:r>
              <a:rPr lang="en-US" sz="1800" spc="-75" dirty="0">
                <a:solidFill>
                  <a:srgbClr val="231F20"/>
                </a:solidFill>
                <a:effectLst/>
                <a:latin typeface="Times New Roman" panose="02020603050405020304" pitchFamily="18" charset="0"/>
                <a:ea typeface="Times New Roman" panose="02020603050405020304" pitchFamily="18" charset="0"/>
              </a:rPr>
              <a:t> </a:t>
            </a:r>
            <a:r>
              <a:rPr lang="en-US" sz="1800" dirty="0">
                <a:solidFill>
                  <a:srgbClr val="231F20"/>
                </a:solidFill>
                <a:effectLst/>
                <a:latin typeface="Times New Roman" panose="02020603050405020304" pitchFamily="18" charset="0"/>
                <a:ea typeface="Times New Roman" panose="02020603050405020304" pitchFamily="18" charset="0"/>
              </a:rPr>
              <a:t>who</a:t>
            </a:r>
            <a:r>
              <a:rPr lang="en-US" sz="1800" spc="-75" dirty="0">
                <a:solidFill>
                  <a:srgbClr val="231F20"/>
                </a:solidFill>
                <a:effectLst/>
                <a:latin typeface="Times New Roman" panose="02020603050405020304" pitchFamily="18" charset="0"/>
                <a:ea typeface="Times New Roman" panose="02020603050405020304" pitchFamily="18" charset="0"/>
              </a:rPr>
              <a:t> </a:t>
            </a:r>
            <a:r>
              <a:rPr lang="en-US" sz="1800" dirty="0">
                <a:solidFill>
                  <a:srgbClr val="231F20"/>
                </a:solidFill>
                <a:effectLst/>
                <a:latin typeface="Times New Roman" panose="02020603050405020304" pitchFamily="18" charset="0"/>
                <a:ea typeface="Times New Roman" panose="02020603050405020304" pitchFamily="18" charset="0"/>
              </a:rPr>
              <a:t>are</a:t>
            </a:r>
            <a:r>
              <a:rPr lang="en-US" sz="1800" spc="-75" dirty="0">
                <a:solidFill>
                  <a:srgbClr val="231F20"/>
                </a:solidFill>
                <a:effectLst/>
                <a:latin typeface="Times New Roman" panose="02020603050405020304" pitchFamily="18" charset="0"/>
                <a:ea typeface="Times New Roman" panose="02020603050405020304" pitchFamily="18" charset="0"/>
              </a:rPr>
              <a:t> </a:t>
            </a:r>
            <a:r>
              <a:rPr lang="en-US" sz="1800" dirty="0">
                <a:solidFill>
                  <a:srgbClr val="231F20"/>
                </a:solidFill>
                <a:effectLst/>
                <a:latin typeface="Times New Roman" panose="02020603050405020304" pitchFamily="18" charset="0"/>
                <a:ea typeface="Times New Roman" panose="02020603050405020304" pitchFamily="18" charset="0"/>
              </a:rPr>
              <a:t>not</a:t>
            </a:r>
            <a:r>
              <a:rPr lang="en-US" sz="1800" spc="-75" dirty="0">
                <a:solidFill>
                  <a:srgbClr val="231F20"/>
                </a:solidFill>
                <a:effectLst/>
                <a:latin typeface="Times New Roman" panose="02020603050405020304" pitchFamily="18" charset="0"/>
                <a:ea typeface="Times New Roman" panose="02020603050405020304" pitchFamily="18" charset="0"/>
              </a:rPr>
              <a:t> </a:t>
            </a:r>
            <a:r>
              <a:rPr lang="en-US" sz="1800" dirty="0">
                <a:solidFill>
                  <a:srgbClr val="231F20"/>
                </a:solidFill>
                <a:effectLst/>
                <a:latin typeface="Times New Roman" panose="02020603050405020304" pitchFamily="18" charset="0"/>
                <a:ea typeface="Times New Roman" panose="02020603050405020304" pitchFamily="18" charset="0"/>
              </a:rPr>
              <a:t>fit</a:t>
            </a:r>
            <a:r>
              <a:rPr lang="en-US" sz="1800" spc="-75" dirty="0">
                <a:solidFill>
                  <a:srgbClr val="231F20"/>
                </a:solidFill>
                <a:effectLst/>
                <a:latin typeface="Times New Roman" panose="02020603050405020304" pitchFamily="18" charset="0"/>
                <a:ea typeface="Times New Roman" panose="02020603050405020304" pitchFamily="18" charset="0"/>
              </a:rPr>
              <a:t> </a:t>
            </a:r>
            <a:r>
              <a:rPr lang="en-US" sz="1800" dirty="0">
                <a:solidFill>
                  <a:srgbClr val="231F20"/>
                </a:solidFill>
                <a:effectLst/>
                <a:latin typeface="Times New Roman" panose="02020603050405020304" pitchFamily="18" charset="0"/>
                <a:ea typeface="Times New Roman" panose="02020603050405020304" pitchFamily="18" charset="0"/>
              </a:rPr>
              <a:t>to</a:t>
            </a:r>
            <a:r>
              <a:rPr lang="en-US" sz="1800" spc="-75" dirty="0">
                <a:solidFill>
                  <a:srgbClr val="231F20"/>
                </a:solidFill>
                <a:effectLst/>
                <a:latin typeface="Times New Roman" panose="02020603050405020304" pitchFamily="18" charset="0"/>
                <a:ea typeface="Times New Roman" panose="02020603050405020304" pitchFamily="18" charset="0"/>
              </a:rPr>
              <a:t> </a:t>
            </a:r>
            <a:r>
              <a:rPr lang="en-US" sz="1800" dirty="0">
                <a:solidFill>
                  <a:srgbClr val="231F20"/>
                </a:solidFill>
                <a:effectLst/>
                <a:latin typeface="Times New Roman" panose="02020603050405020304" pitchFamily="18" charset="0"/>
                <a:ea typeface="Times New Roman" panose="02020603050405020304" pitchFamily="18" charset="0"/>
              </a:rPr>
              <a:t>mingle</a:t>
            </a:r>
            <a:r>
              <a:rPr lang="en-US" sz="1800" spc="-75" dirty="0">
                <a:solidFill>
                  <a:srgbClr val="231F20"/>
                </a:solidFill>
                <a:effectLst/>
                <a:latin typeface="Times New Roman" panose="02020603050405020304" pitchFamily="18" charset="0"/>
                <a:ea typeface="Times New Roman" panose="02020603050405020304" pitchFamily="18" charset="0"/>
              </a:rPr>
              <a:t> </a:t>
            </a:r>
            <a:r>
              <a:rPr lang="en-US" sz="1800" dirty="0">
                <a:solidFill>
                  <a:srgbClr val="231F20"/>
                </a:solidFill>
                <a:effectLst/>
                <a:latin typeface="Times New Roman" panose="02020603050405020304" pitchFamily="18" charset="0"/>
                <a:ea typeface="Times New Roman" panose="02020603050405020304" pitchFamily="18" charset="0"/>
              </a:rPr>
              <a:t>with</a:t>
            </a:r>
            <a:r>
              <a:rPr lang="en-US" sz="1800" spc="-75" dirty="0">
                <a:solidFill>
                  <a:srgbClr val="231F20"/>
                </a:solidFill>
                <a:effectLst/>
                <a:latin typeface="Times New Roman" panose="02020603050405020304" pitchFamily="18" charset="0"/>
                <a:ea typeface="Times New Roman" panose="02020603050405020304" pitchFamily="18" charset="0"/>
              </a:rPr>
              <a:t> </a:t>
            </a:r>
            <a:r>
              <a:rPr lang="en-US" sz="1800" dirty="0">
                <a:solidFill>
                  <a:srgbClr val="231F20"/>
                </a:solidFill>
                <a:effectLst/>
                <a:latin typeface="Times New Roman" panose="02020603050405020304" pitchFamily="18" charset="0"/>
                <a:ea typeface="Times New Roman" panose="02020603050405020304" pitchFamily="18" charset="0"/>
              </a:rPr>
              <a:t>those</a:t>
            </a:r>
            <a:r>
              <a:rPr lang="en-US" sz="1800" spc="-75" dirty="0">
                <a:solidFill>
                  <a:srgbClr val="231F20"/>
                </a:solidFill>
                <a:effectLst/>
                <a:latin typeface="Times New Roman" panose="02020603050405020304" pitchFamily="18" charset="0"/>
                <a:ea typeface="Times New Roman" panose="02020603050405020304" pitchFamily="18" charset="0"/>
              </a:rPr>
              <a:t> </a:t>
            </a:r>
            <a:r>
              <a:rPr lang="en-US" sz="1800" dirty="0">
                <a:solidFill>
                  <a:srgbClr val="231F20"/>
                </a:solidFill>
                <a:effectLst/>
                <a:latin typeface="Times New Roman" panose="02020603050405020304" pitchFamily="18" charset="0"/>
                <a:ea typeface="Times New Roman" panose="02020603050405020304" pitchFamily="18" charset="0"/>
              </a:rPr>
              <a:t>without </a:t>
            </a:r>
            <a:r>
              <a:rPr lang="en-US" sz="1800" spc="-20" dirty="0">
                <a:solidFill>
                  <a:srgbClr val="231F20"/>
                </a:solidFill>
                <a:effectLst/>
                <a:latin typeface="Times New Roman" panose="02020603050405020304" pitchFamily="18" charset="0"/>
                <a:ea typeface="Times New Roman" panose="02020603050405020304" pitchFamily="18" charset="0"/>
              </a:rPr>
              <a:t>special</a:t>
            </a:r>
            <a:r>
              <a:rPr lang="en-US" sz="1800" spc="-30" dirty="0">
                <a:solidFill>
                  <a:srgbClr val="231F20"/>
                </a:solidFill>
                <a:effectLst/>
                <a:latin typeface="Times New Roman" panose="02020603050405020304" pitchFamily="18" charset="0"/>
                <a:ea typeface="Times New Roman" panose="02020603050405020304" pitchFamily="18" charset="0"/>
              </a:rPr>
              <a:t> </a:t>
            </a:r>
            <a:r>
              <a:rPr lang="en-US" sz="1800" spc="-20" dirty="0">
                <a:solidFill>
                  <a:srgbClr val="231F20"/>
                </a:solidFill>
                <a:effectLst/>
                <a:latin typeface="Times New Roman" panose="02020603050405020304" pitchFamily="18" charset="0"/>
                <a:ea typeface="Times New Roman" panose="02020603050405020304" pitchFamily="18" charset="0"/>
              </a:rPr>
              <a:t>needs.</a:t>
            </a:r>
            <a:r>
              <a:rPr lang="en-US" sz="1800" spc="-30" dirty="0">
                <a:solidFill>
                  <a:srgbClr val="231F20"/>
                </a:solidFill>
                <a:effectLst/>
                <a:latin typeface="Times New Roman" panose="02020603050405020304" pitchFamily="18" charset="0"/>
                <a:ea typeface="Times New Roman" panose="02020603050405020304" pitchFamily="18" charset="0"/>
              </a:rPr>
              <a:t> </a:t>
            </a:r>
            <a:r>
              <a:rPr lang="en-US" sz="1800" spc="-20" dirty="0">
                <a:solidFill>
                  <a:srgbClr val="231F20"/>
                </a:solidFill>
                <a:effectLst/>
                <a:latin typeface="Times New Roman" panose="02020603050405020304" pitchFamily="18" charset="0"/>
                <a:ea typeface="Times New Roman" panose="02020603050405020304" pitchFamily="18" charset="0"/>
              </a:rPr>
              <a:t>This</a:t>
            </a:r>
            <a:r>
              <a:rPr lang="en-US" sz="1800" spc="-30" dirty="0">
                <a:solidFill>
                  <a:srgbClr val="231F20"/>
                </a:solidFill>
                <a:effectLst/>
                <a:latin typeface="Times New Roman" panose="02020603050405020304" pitchFamily="18" charset="0"/>
                <a:ea typeface="Times New Roman" panose="02020603050405020304" pitchFamily="18" charset="0"/>
              </a:rPr>
              <a:t> </a:t>
            </a:r>
            <a:r>
              <a:rPr lang="en-US" sz="1800" spc="-20" dirty="0">
                <a:solidFill>
                  <a:srgbClr val="231F20"/>
                </a:solidFill>
                <a:effectLst/>
                <a:latin typeface="Times New Roman" panose="02020603050405020304" pitchFamily="18" charset="0"/>
                <a:ea typeface="Times New Roman" panose="02020603050405020304" pitchFamily="18" charset="0"/>
              </a:rPr>
              <a:t>is</a:t>
            </a:r>
            <a:r>
              <a:rPr lang="en-US" sz="1800" spc="-30" dirty="0">
                <a:solidFill>
                  <a:srgbClr val="231F20"/>
                </a:solidFill>
                <a:effectLst/>
                <a:latin typeface="Times New Roman" panose="02020603050405020304" pitchFamily="18" charset="0"/>
                <a:ea typeface="Times New Roman" panose="02020603050405020304" pitchFamily="18" charset="0"/>
              </a:rPr>
              <a:t> </a:t>
            </a:r>
            <a:r>
              <a:rPr lang="en-US" sz="1800" spc="-20" dirty="0">
                <a:solidFill>
                  <a:srgbClr val="231F20"/>
                </a:solidFill>
                <a:effectLst/>
                <a:latin typeface="Times New Roman" panose="02020603050405020304" pitchFamily="18" charset="0"/>
                <a:ea typeface="Times New Roman" panose="02020603050405020304" pitchFamily="18" charset="0"/>
              </a:rPr>
              <a:t>not</a:t>
            </a:r>
            <a:r>
              <a:rPr lang="en-US" sz="1800" spc="-30" dirty="0">
                <a:solidFill>
                  <a:srgbClr val="231F20"/>
                </a:solidFill>
                <a:effectLst/>
                <a:latin typeface="Times New Roman" panose="02020603050405020304" pitchFamily="18" charset="0"/>
                <a:ea typeface="Times New Roman" panose="02020603050405020304" pitchFamily="18" charset="0"/>
              </a:rPr>
              <a:t> </a:t>
            </a:r>
            <a:r>
              <a:rPr lang="en-US" sz="1800" spc="-20" dirty="0">
                <a:solidFill>
                  <a:srgbClr val="231F20"/>
                </a:solidFill>
                <a:effectLst/>
                <a:latin typeface="Times New Roman" panose="02020603050405020304" pitchFamily="18" charset="0"/>
                <a:ea typeface="Times New Roman" panose="02020603050405020304" pitchFamily="18" charset="0"/>
              </a:rPr>
              <a:t>only</a:t>
            </a:r>
            <a:r>
              <a:rPr lang="en-US" sz="1800" spc="-30" dirty="0">
                <a:solidFill>
                  <a:srgbClr val="231F20"/>
                </a:solidFill>
                <a:effectLst/>
                <a:latin typeface="Times New Roman" panose="02020603050405020304" pitchFamily="18" charset="0"/>
                <a:ea typeface="Times New Roman" panose="02020603050405020304" pitchFamily="18" charset="0"/>
              </a:rPr>
              <a:t> </a:t>
            </a:r>
            <a:r>
              <a:rPr lang="en-US" sz="1800" spc="-20" dirty="0">
                <a:solidFill>
                  <a:srgbClr val="231F20"/>
                </a:solidFill>
                <a:effectLst/>
                <a:latin typeface="Times New Roman" panose="02020603050405020304" pitchFamily="18" charset="0"/>
                <a:ea typeface="Times New Roman" panose="02020603050405020304" pitchFamily="18" charset="0"/>
              </a:rPr>
              <a:t>gross</a:t>
            </a:r>
            <a:r>
              <a:rPr lang="en-US" sz="1800" spc="-30" dirty="0">
                <a:solidFill>
                  <a:srgbClr val="231F20"/>
                </a:solidFill>
                <a:effectLst/>
                <a:latin typeface="Times New Roman" panose="02020603050405020304" pitchFamily="18" charset="0"/>
                <a:ea typeface="Times New Roman" panose="02020603050405020304" pitchFamily="18" charset="0"/>
              </a:rPr>
              <a:t> </a:t>
            </a:r>
            <a:r>
              <a:rPr lang="en-US" sz="1800" spc="-20" dirty="0">
                <a:solidFill>
                  <a:srgbClr val="231F20"/>
                </a:solidFill>
                <a:effectLst/>
                <a:latin typeface="Times New Roman" panose="02020603050405020304" pitchFamily="18" charset="0"/>
                <a:ea typeface="Times New Roman" panose="02020603050405020304" pitchFamily="18" charset="0"/>
              </a:rPr>
              <a:t>injustice</a:t>
            </a:r>
            <a:r>
              <a:rPr lang="en-US" sz="1800" spc="-30" dirty="0">
                <a:solidFill>
                  <a:srgbClr val="231F20"/>
                </a:solidFill>
                <a:effectLst/>
                <a:latin typeface="Times New Roman" panose="02020603050405020304" pitchFamily="18" charset="0"/>
                <a:ea typeface="Times New Roman" panose="02020603050405020304" pitchFamily="18" charset="0"/>
              </a:rPr>
              <a:t> </a:t>
            </a:r>
            <a:r>
              <a:rPr lang="en-US" sz="1800" spc="-20" dirty="0">
                <a:solidFill>
                  <a:srgbClr val="231F20"/>
                </a:solidFill>
                <a:effectLst/>
                <a:latin typeface="Times New Roman" panose="02020603050405020304" pitchFamily="18" charset="0"/>
                <a:ea typeface="Times New Roman" panose="02020603050405020304" pitchFamily="18" charset="0"/>
              </a:rPr>
              <a:t>but</a:t>
            </a:r>
            <a:r>
              <a:rPr lang="en-US" sz="1800" spc="-30" dirty="0">
                <a:solidFill>
                  <a:srgbClr val="231F20"/>
                </a:solidFill>
                <a:effectLst/>
                <a:latin typeface="Times New Roman" panose="02020603050405020304" pitchFamily="18" charset="0"/>
                <a:ea typeface="Times New Roman" panose="02020603050405020304" pitchFamily="18" charset="0"/>
              </a:rPr>
              <a:t> </a:t>
            </a:r>
            <a:r>
              <a:rPr lang="en-US" sz="1800" spc="-20" dirty="0">
                <a:solidFill>
                  <a:srgbClr val="231F20"/>
                </a:solidFill>
                <a:effectLst/>
                <a:latin typeface="Times New Roman" panose="02020603050405020304" pitchFamily="18" charset="0"/>
                <a:ea typeface="Times New Roman" panose="02020603050405020304" pitchFamily="18" charset="0"/>
              </a:rPr>
              <a:t>violation</a:t>
            </a:r>
            <a:r>
              <a:rPr lang="en-US" sz="1800" spc="-30" dirty="0">
                <a:solidFill>
                  <a:srgbClr val="231F20"/>
                </a:solidFill>
                <a:effectLst/>
                <a:latin typeface="Times New Roman" panose="02020603050405020304" pitchFamily="18" charset="0"/>
                <a:ea typeface="Times New Roman" panose="02020603050405020304" pitchFamily="18" charset="0"/>
              </a:rPr>
              <a:t> </a:t>
            </a:r>
            <a:r>
              <a:rPr lang="en-US" sz="1800" spc="-20" dirty="0">
                <a:solidFill>
                  <a:srgbClr val="231F20"/>
                </a:solidFill>
                <a:effectLst/>
                <a:latin typeface="Times New Roman" panose="02020603050405020304" pitchFamily="18" charset="0"/>
                <a:ea typeface="Times New Roman" panose="02020603050405020304" pitchFamily="18" charset="0"/>
              </a:rPr>
              <a:t>of</a:t>
            </a:r>
            <a:r>
              <a:rPr lang="en-US" sz="1800" spc="-30" dirty="0">
                <a:solidFill>
                  <a:srgbClr val="231F20"/>
                </a:solidFill>
                <a:effectLst/>
                <a:latin typeface="Times New Roman" panose="02020603050405020304" pitchFamily="18" charset="0"/>
                <a:ea typeface="Times New Roman" panose="02020603050405020304" pitchFamily="18" charset="0"/>
              </a:rPr>
              <a:t> </a:t>
            </a:r>
            <a:r>
              <a:rPr lang="en-US" sz="1800" spc="-20" dirty="0">
                <a:solidFill>
                  <a:srgbClr val="231F20"/>
                </a:solidFill>
                <a:effectLst/>
                <a:latin typeface="Times New Roman" panose="02020603050405020304" pitchFamily="18" charset="0"/>
                <a:ea typeface="Times New Roman" panose="02020603050405020304" pitchFamily="18" charset="0"/>
              </a:rPr>
              <a:t>their </a:t>
            </a:r>
            <a:r>
              <a:rPr lang="en-US" sz="1800" dirty="0">
                <a:solidFill>
                  <a:srgbClr val="231F20"/>
                </a:solidFill>
                <a:effectLst/>
                <a:latin typeface="Times New Roman" panose="02020603050405020304" pitchFamily="18" charset="0"/>
                <a:ea typeface="Times New Roman" panose="02020603050405020304" pitchFamily="18" charset="0"/>
              </a:rPr>
              <a:t>fundament right like any other person. Although marriage is a personal issue between two interested people, once they show interest, they should not be discouraged; they should rather be encouraged</a:t>
            </a:r>
            <a:r>
              <a:rPr lang="en-US" sz="1800" spc="-45" dirty="0">
                <a:solidFill>
                  <a:srgbClr val="231F20"/>
                </a:solidFill>
                <a:effectLst/>
                <a:latin typeface="Times New Roman" panose="02020603050405020304" pitchFamily="18" charset="0"/>
                <a:ea typeface="Times New Roman" panose="02020603050405020304" pitchFamily="18" charset="0"/>
              </a:rPr>
              <a:t> </a:t>
            </a:r>
            <a:r>
              <a:rPr lang="en-US" sz="1800" dirty="0">
                <a:solidFill>
                  <a:srgbClr val="231F20"/>
                </a:solidFill>
                <a:effectLst/>
                <a:latin typeface="Times New Roman" panose="02020603050405020304" pitchFamily="18" charset="0"/>
                <a:ea typeface="Times New Roman" panose="02020603050405020304" pitchFamily="18" charset="0"/>
              </a:rPr>
              <a:t>and</a:t>
            </a:r>
            <a:r>
              <a:rPr lang="en-US" sz="1800" spc="-45" dirty="0">
                <a:solidFill>
                  <a:srgbClr val="231F20"/>
                </a:solidFill>
                <a:effectLst/>
                <a:latin typeface="Times New Roman" panose="02020603050405020304" pitchFamily="18" charset="0"/>
                <a:ea typeface="Times New Roman" panose="02020603050405020304" pitchFamily="18" charset="0"/>
              </a:rPr>
              <a:t> </a:t>
            </a:r>
            <a:r>
              <a:rPr lang="en-US" sz="1800" dirty="0">
                <a:solidFill>
                  <a:srgbClr val="231F20"/>
                </a:solidFill>
                <a:effectLst/>
                <a:latin typeface="Times New Roman" panose="02020603050405020304" pitchFamily="18" charset="0"/>
                <a:ea typeface="Times New Roman" panose="02020603050405020304" pitchFamily="18" charset="0"/>
              </a:rPr>
              <a:t>supported</a:t>
            </a:r>
            <a:endParaRPr lang="en-GB"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88991565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20000"/>
              </a:schemeClr>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F27737A0-D7E0-4415-8E90-FD4F69E76C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 y="228600"/>
            <a:ext cx="2851523" cy="6638625"/>
            <a:chOff x="2487613" y="285750"/>
            <a:chExt cx="2428875" cy="5654676"/>
          </a:xfrm>
        </p:grpSpPr>
        <p:sp>
          <p:nvSpPr>
            <p:cNvPr id="12" name="Freeform 11">
              <a:extLst>
                <a:ext uri="{FF2B5EF4-FFF2-40B4-BE49-F238E27FC236}">
                  <a16:creationId xmlns:a16="http://schemas.microsoft.com/office/drawing/2014/main" id="{506CE375-B39D-4C51-A858-F4A38331108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txBody>
            <a:bodyPr/>
            <a:lstStyle/>
            <a:p>
              <a:endParaRPr lang="en-GB"/>
            </a:p>
          </p:txBody>
        </p:sp>
        <p:sp>
          <p:nvSpPr>
            <p:cNvPr id="13" name="Freeform 12">
              <a:extLst>
                <a:ext uri="{FF2B5EF4-FFF2-40B4-BE49-F238E27FC236}">
                  <a16:creationId xmlns:a16="http://schemas.microsoft.com/office/drawing/2014/main" id="{64EA8B46-395C-41F6-BE09-548B108098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txBody>
            <a:bodyPr/>
            <a:lstStyle/>
            <a:p>
              <a:endParaRPr lang="en-GB"/>
            </a:p>
          </p:txBody>
        </p:sp>
        <p:sp>
          <p:nvSpPr>
            <p:cNvPr id="14" name="Freeform 13">
              <a:extLst>
                <a:ext uri="{FF2B5EF4-FFF2-40B4-BE49-F238E27FC236}">
                  <a16:creationId xmlns:a16="http://schemas.microsoft.com/office/drawing/2014/main" id="{BC7EDC6D-8B00-48D9-B8FD-9B5285FBCE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txBody>
            <a:bodyPr/>
            <a:lstStyle/>
            <a:p>
              <a:endParaRPr lang="en-GB"/>
            </a:p>
          </p:txBody>
        </p:sp>
        <p:sp>
          <p:nvSpPr>
            <p:cNvPr id="15" name="Freeform 14">
              <a:extLst>
                <a:ext uri="{FF2B5EF4-FFF2-40B4-BE49-F238E27FC236}">
                  <a16:creationId xmlns:a16="http://schemas.microsoft.com/office/drawing/2014/main" id="{DE4BD3C3-5C1B-4305-BFA1-9054820BDDA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txBody>
            <a:bodyPr/>
            <a:lstStyle/>
            <a:p>
              <a:endParaRPr lang="en-GB"/>
            </a:p>
          </p:txBody>
        </p:sp>
        <p:sp>
          <p:nvSpPr>
            <p:cNvPr id="16" name="Freeform 15">
              <a:extLst>
                <a:ext uri="{FF2B5EF4-FFF2-40B4-BE49-F238E27FC236}">
                  <a16:creationId xmlns:a16="http://schemas.microsoft.com/office/drawing/2014/main" id="{4635ED79-E821-4CFD-9F97-D6137E5DCA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txBody>
            <a:bodyPr/>
            <a:lstStyle/>
            <a:p>
              <a:endParaRPr lang="en-GB"/>
            </a:p>
          </p:txBody>
        </p:sp>
        <p:sp>
          <p:nvSpPr>
            <p:cNvPr id="17" name="Freeform 16">
              <a:extLst>
                <a:ext uri="{FF2B5EF4-FFF2-40B4-BE49-F238E27FC236}">
                  <a16:creationId xmlns:a16="http://schemas.microsoft.com/office/drawing/2014/main" id="{92FD5F9A-0D1B-4304-AC95-EA6A4E70E45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txBody>
            <a:bodyPr/>
            <a:lstStyle/>
            <a:p>
              <a:endParaRPr lang="en-GB"/>
            </a:p>
          </p:txBody>
        </p:sp>
        <p:sp>
          <p:nvSpPr>
            <p:cNvPr id="18" name="Freeform 17">
              <a:extLst>
                <a:ext uri="{FF2B5EF4-FFF2-40B4-BE49-F238E27FC236}">
                  <a16:creationId xmlns:a16="http://schemas.microsoft.com/office/drawing/2014/main" id="{E9BB96F9-6F99-413C-909E-6FCF017C13F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txBody>
            <a:bodyPr/>
            <a:lstStyle/>
            <a:p>
              <a:endParaRPr lang="en-GB"/>
            </a:p>
          </p:txBody>
        </p:sp>
        <p:sp>
          <p:nvSpPr>
            <p:cNvPr id="19" name="Freeform 18">
              <a:extLst>
                <a:ext uri="{FF2B5EF4-FFF2-40B4-BE49-F238E27FC236}">
                  <a16:creationId xmlns:a16="http://schemas.microsoft.com/office/drawing/2014/main" id="{1CCAEE3F-DFD6-4F56-91DF-94C715261B5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txBody>
            <a:bodyPr/>
            <a:lstStyle/>
            <a:p>
              <a:endParaRPr lang="en-GB"/>
            </a:p>
          </p:txBody>
        </p:sp>
        <p:sp>
          <p:nvSpPr>
            <p:cNvPr id="20" name="Freeform 19">
              <a:extLst>
                <a:ext uri="{FF2B5EF4-FFF2-40B4-BE49-F238E27FC236}">
                  <a16:creationId xmlns:a16="http://schemas.microsoft.com/office/drawing/2014/main" id="{A9965128-6557-433B-B75B-BDF30731111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txBody>
            <a:bodyPr/>
            <a:lstStyle/>
            <a:p>
              <a:endParaRPr lang="en-GB"/>
            </a:p>
          </p:txBody>
        </p:sp>
        <p:sp>
          <p:nvSpPr>
            <p:cNvPr id="21" name="Freeform 20">
              <a:extLst>
                <a:ext uri="{FF2B5EF4-FFF2-40B4-BE49-F238E27FC236}">
                  <a16:creationId xmlns:a16="http://schemas.microsoft.com/office/drawing/2014/main" id="{6ACA7D22-11B5-4768-B195-51BF6E7C16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txBody>
            <a:bodyPr/>
            <a:lstStyle/>
            <a:p>
              <a:endParaRPr lang="en-GB"/>
            </a:p>
          </p:txBody>
        </p:sp>
        <p:sp>
          <p:nvSpPr>
            <p:cNvPr id="22" name="Freeform 21">
              <a:extLst>
                <a:ext uri="{FF2B5EF4-FFF2-40B4-BE49-F238E27FC236}">
                  <a16:creationId xmlns:a16="http://schemas.microsoft.com/office/drawing/2014/main" id="{A10AD997-8BE7-4F95-8B7C-4E59DA1AC56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txBody>
            <a:bodyPr/>
            <a:lstStyle/>
            <a:p>
              <a:endParaRPr lang="en-GB"/>
            </a:p>
          </p:txBody>
        </p:sp>
        <p:sp>
          <p:nvSpPr>
            <p:cNvPr id="23" name="Freeform 22">
              <a:extLst>
                <a:ext uri="{FF2B5EF4-FFF2-40B4-BE49-F238E27FC236}">
                  <a16:creationId xmlns:a16="http://schemas.microsoft.com/office/drawing/2014/main" id="{DE270B5A-1647-4C9C-BA5F-6BC559F869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txBody>
            <a:bodyPr/>
            <a:lstStyle/>
            <a:p>
              <a:endParaRPr lang="en-GB"/>
            </a:p>
          </p:txBody>
        </p:sp>
      </p:grpSp>
      <p:grpSp>
        <p:nvGrpSpPr>
          <p:cNvPr id="25" name="Group 24">
            <a:extLst>
              <a:ext uri="{FF2B5EF4-FFF2-40B4-BE49-F238E27FC236}">
                <a16:creationId xmlns:a16="http://schemas.microsoft.com/office/drawing/2014/main" id="{57D8AB18-1DD7-4D60-B9FA-190B47BB267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224" y="157"/>
            <a:ext cx="2356675" cy="6853096"/>
            <a:chOff x="6627813" y="195610"/>
            <a:chExt cx="1952625" cy="5678141"/>
          </a:xfrm>
        </p:grpSpPr>
        <p:sp>
          <p:nvSpPr>
            <p:cNvPr id="26" name="Freeform 27">
              <a:extLst>
                <a:ext uri="{FF2B5EF4-FFF2-40B4-BE49-F238E27FC236}">
                  <a16:creationId xmlns:a16="http://schemas.microsoft.com/office/drawing/2014/main" id="{AE3C8994-22F6-4B7D-B50B-80ECD1E2AF9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txBody>
            <a:bodyPr/>
            <a:lstStyle/>
            <a:p>
              <a:endParaRPr lang="en-GB"/>
            </a:p>
          </p:txBody>
        </p:sp>
        <p:sp>
          <p:nvSpPr>
            <p:cNvPr id="27" name="Freeform 28">
              <a:extLst>
                <a:ext uri="{FF2B5EF4-FFF2-40B4-BE49-F238E27FC236}">
                  <a16:creationId xmlns:a16="http://schemas.microsoft.com/office/drawing/2014/main" id="{DDCDE2FF-5BFC-4807-AB1E-D6928F8F46C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txBody>
            <a:bodyPr/>
            <a:lstStyle/>
            <a:p>
              <a:endParaRPr lang="en-GB"/>
            </a:p>
          </p:txBody>
        </p:sp>
        <p:sp>
          <p:nvSpPr>
            <p:cNvPr id="28" name="Freeform 29">
              <a:extLst>
                <a:ext uri="{FF2B5EF4-FFF2-40B4-BE49-F238E27FC236}">
                  <a16:creationId xmlns:a16="http://schemas.microsoft.com/office/drawing/2014/main" id="{63EF93F1-6EAF-4409-A623-76533740E1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txBody>
            <a:bodyPr/>
            <a:lstStyle/>
            <a:p>
              <a:endParaRPr lang="en-GB"/>
            </a:p>
          </p:txBody>
        </p:sp>
        <p:sp>
          <p:nvSpPr>
            <p:cNvPr id="29" name="Freeform 30">
              <a:extLst>
                <a:ext uri="{FF2B5EF4-FFF2-40B4-BE49-F238E27FC236}">
                  <a16:creationId xmlns:a16="http://schemas.microsoft.com/office/drawing/2014/main" id="{ED3B5256-3F5C-4FDE-8A9A-5A124E92BA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txBody>
            <a:bodyPr/>
            <a:lstStyle/>
            <a:p>
              <a:endParaRPr lang="en-GB"/>
            </a:p>
          </p:txBody>
        </p:sp>
        <p:sp>
          <p:nvSpPr>
            <p:cNvPr id="30" name="Freeform 31">
              <a:extLst>
                <a:ext uri="{FF2B5EF4-FFF2-40B4-BE49-F238E27FC236}">
                  <a16:creationId xmlns:a16="http://schemas.microsoft.com/office/drawing/2014/main" id="{ED5D4282-BFB9-4BFC-A20D-18E1C4EEA64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txBody>
            <a:bodyPr/>
            <a:lstStyle/>
            <a:p>
              <a:endParaRPr lang="en-GB"/>
            </a:p>
          </p:txBody>
        </p:sp>
        <p:sp>
          <p:nvSpPr>
            <p:cNvPr id="31" name="Freeform 32">
              <a:extLst>
                <a:ext uri="{FF2B5EF4-FFF2-40B4-BE49-F238E27FC236}">
                  <a16:creationId xmlns:a16="http://schemas.microsoft.com/office/drawing/2014/main" id="{3E6394EB-0752-433A-BA70-AF42B45F17F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txBody>
            <a:bodyPr/>
            <a:lstStyle/>
            <a:p>
              <a:endParaRPr lang="en-GB"/>
            </a:p>
          </p:txBody>
        </p:sp>
        <p:sp>
          <p:nvSpPr>
            <p:cNvPr id="32" name="Freeform 33">
              <a:extLst>
                <a:ext uri="{FF2B5EF4-FFF2-40B4-BE49-F238E27FC236}">
                  <a16:creationId xmlns:a16="http://schemas.microsoft.com/office/drawing/2014/main" id="{DF27BE5F-DA8D-4260-9D0D-69E9CE1469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txBody>
            <a:bodyPr/>
            <a:lstStyle/>
            <a:p>
              <a:endParaRPr lang="en-GB"/>
            </a:p>
          </p:txBody>
        </p:sp>
        <p:sp>
          <p:nvSpPr>
            <p:cNvPr id="33" name="Freeform 34">
              <a:extLst>
                <a:ext uri="{FF2B5EF4-FFF2-40B4-BE49-F238E27FC236}">
                  <a16:creationId xmlns:a16="http://schemas.microsoft.com/office/drawing/2014/main" id="{9A6E5CBE-AE54-40B7-9A00-E3975FEACB1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txBody>
            <a:bodyPr/>
            <a:lstStyle/>
            <a:p>
              <a:endParaRPr lang="en-GB"/>
            </a:p>
          </p:txBody>
        </p:sp>
        <p:sp>
          <p:nvSpPr>
            <p:cNvPr id="34" name="Freeform 35">
              <a:extLst>
                <a:ext uri="{FF2B5EF4-FFF2-40B4-BE49-F238E27FC236}">
                  <a16:creationId xmlns:a16="http://schemas.microsoft.com/office/drawing/2014/main" id="{6C307890-5461-4D51-ADA6-A3DA6D35B85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txBody>
            <a:bodyPr/>
            <a:lstStyle/>
            <a:p>
              <a:endParaRPr lang="en-GB"/>
            </a:p>
          </p:txBody>
        </p:sp>
        <p:sp>
          <p:nvSpPr>
            <p:cNvPr id="35" name="Freeform 36">
              <a:extLst>
                <a:ext uri="{FF2B5EF4-FFF2-40B4-BE49-F238E27FC236}">
                  <a16:creationId xmlns:a16="http://schemas.microsoft.com/office/drawing/2014/main" id="{3F9B7E4B-6412-4B97-AD48-30B1F61F3BE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txBody>
            <a:bodyPr/>
            <a:lstStyle/>
            <a:p>
              <a:endParaRPr lang="en-GB"/>
            </a:p>
          </p:txBody>
        </p:sp>
        <p:sp>
          <p:nvSpPr>
            <p:cNvPr id="36" name="Freeform 37">
              <a:extLst>
                <a:ext uri="{FF2B5EF4-FFF2-40B4-BE49-F238E27FC236}">
                  <a16:creationId xmlns:a16="http://schemas.microsoft.com/office/drawing/2014/main" id="{D345D359-869B-4305-B7D7-0B5C4FDEC1C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txBody>
            <a:bodyPr/>
            <a:lstStyle/>
            <a:p>
              <a:endParaRPr lang="en-GB"/>
            </a:p>
          </p:txBody>
        </p:sp>
        <p:sp>
          <p:nvSpPr>
            <p:cNvPr id="37" name="Freeform 38">
              <a:extLst>
                <a:ext uri="{FF2B5EF4-FFF2-40B4-BE49-F238E27FC236}">
                  <a16:creationId xmlns:a16="http://schemas.microsoft.com/office/drawing/2014/main" id="{2F688B27-AEB8-45BD-9597-78A97EE0DD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txBody>
            <a:bodyPr/>
            <a:lstStyle/>
            <a:p>
              <a:endParaRPr lang="en-GB"/>
            </a:p>
          </p:txBody>
        </p:sp>
      </p:grpSp>
      <p:sp>
        <p:nvSpPr>
          <p:cNvPr id="39" name="Rectangle 38">
            <a:extLst>
              <a:ext uri="{FF2B5EF4-FFF2-40B4-BE49-F238E27FC236}">
                <a16:creationId xmlns:a16="http://schemas.microsoft.com/office/drawing/2014/main" id="{4EB21FA6-8B6A-4699-8408-91E699800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41" name="Freeform 6">
            <a:extLst>
              <a:ext uri="{FF2B5EF4-FFF2-40B4-BE49-F238E27FC236}">
                <a16:creationId xmlns:a16="http://schemas.microsoft.com/office/drawing/2014/main" id="{BA1AABB7-0FD0-4445-8B8B-7A0C680C5C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txBody>
          <a:bodyPr/>
          <a:lstStyle/>
          <a:p>
            <a:endParaRPr lang="en-GB"/>
          </a:p>
        </p:txBody>
      </p:sp>
      <p:sp useBgFill="1">
        <p:nvSpPr>
          <p:cNvPr id="43" name="Rectangle 42">
            <a:extLst>
              <a:ext uri="{FF2B5EF4-FFF2-40B4-BE49-F238E27FC236}">
                <a16:creationId xmlns:a16="http://schemas.microsoft.com/office/drawing/2014/main" id="{B8B04C4B-AC68-4DAC-B6E9-4BA106EEA2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86"/>
            <a:ext cx="12192000" cy="68540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83B8F510-7BD8-444A-82C8-5DA7E5E2A1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2" y="0"/>
            <a:ext cx="6111243" cy="6858000"/>
          </a:xfrm>
          <a:prstGeom prst="rect">
            <a:avLst/>
          </a:prstGeom>
          <a:solidFill>
            <a:srgbClr val="2B5146">
              <a:alpha val="90000"/>
            </a:srgb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5" name="TextBox 4">
            <a:extLst>
              <a:ext uri="{FF2B5EF4-FFF2-40B4-BE49-F238E27FC236}">
                <a16:creationId xmlns:a16="http://schemas.microsoft.com/office/drawing/2014/main" id="{93650121-A004-0384-BF00-08E7AFA4A23C}"/>
              </a:ext>
            </a:extLst>
          </p:cNvPr>
          <p:cNvSpPr txBox="1"/>
          <p:nvPr/>
        </p:nvSpPr>
        <p:spPr>
          <a:xfrm>
            <a:off x="969154" y="1617313"/>
            <a:ext cx="5280460" cy="1481667"/>
          </a:xfrm>
          <a:prstGeom prst="rect">
            <a:avLst/>
          </a:prstGeom>
          <a:ln w="57150">
            <a:solidFill>
              <a:schemeClr val="accent6">
                <a:lumMod val="40000"/>
                <a:lumOff val="60000"/>
              </a:schemeClr>
            </a:solid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txBody>
          <a:bodyPr vert="horz" lIns="91440" tIns="45720" rIns="91440" bIns="45720" rtlCol="0" anchor="b">
            <a:normAutofit/>
          </a:bodyPr>
          <a:lstStyle/>
          <a:p>
            <a:pPr defTabSz="457200">
              <a:spcBef>
                <a:spcPct val="0"/>
              </a:spcBef>
              <a:spcAft>
                <a:spcPts val="600"/>
              </a:spcAft>
            </a:pPr>
            <a:r>
              <a:rPr lang="en-US" sz="4000">
                <a:solidFill>
                  <a:srgbClr val="FEFFFF"/>
                </a:solidFill>
                <a:latin typeface="+mj-lt"/>
                <a:ea typeface="+mj-ea"/>
                <a:cs typeface="+mj-cs"/>
              </a:rPr>
              <a:t>MY CONTRIBUTIONS TO THE COMMUNITY</a:t>
            </a:r>
          </a:p>
        </p:txBody>
      </p:sp>
      <p:pic>
        <p:nvPicPr>
          <p:cNvPr id="7" name="Picture 6" descr="Colourful carved figures of humans">
            <a:extLst>
              <a:ext uri="{FF2B5EF4-FFF2-40B4-BE49-F238E27FC236}">
                <a16:creationId xmlns:a16="http://schemas.microsoft.com/office/drawing/2014/main" id="{8AD18DA4-CC3A-6C65-3695-4F387AA2146B}"/>
              </a:ext>
            </a:extLst>
          </p:cNvPr>
          <p:cNvPicPr>
            <a:picLocks noChangeAspect="1"/>
          </p:cNvPicPr>
          <p:nvPr/>
        </p:nvPicPr>
        <p:blipFill rotWithShape="1">
          <a:blip r:embed="rId3"/>
          <a:srcRect l="18529" r="18296" b="-1"/>
          <a:stretch/>
        </p:blipFill>
        <p:spPr>
          <a:xfrm>
            <a:off x="6111242" y="10"/>
            <a:ext cx="6080758" cy="6857990"/>
          </a:xfrm>
          <a:prstGeom prst="rect">
            <a:avLst/>
          </a:prstGeom>
        </p:spPr>
      </p:pic>
      <p:sp>
        <p:nvSpPr>
          <p:cNvPr id="47" name="Freeform 27">
            <a:extLst>
              <a:ext uri="{FF2B5EF4-FFF2-40B4-BE49-F238E27FC236}">
                <a16:creationId xmlns:a16="http://schemas.microsoft.com/office/drawing/2014/main" id="{760B9607-D73D-493B-848E-23B9327179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0" y="5033007"/>
            <a:ext cx="6881206" cy="857047"/>
          </a:xfrm>
          <a:custGeom>
            <a:avLst/>
            <a:gdLst>
              <a:gd name="connsiteX0" fmla="*/ 0 w 6881206"/>
              <a:gd name="connsiteY0" fmla="*/ 0 h 857047"/>
              <a:gd name="connsiteX1" fmla="*/ 653445 w 6881206"/>
              <a:gd name="connsiteY1" fmla="*/ 0 h 857047"/>
              <a:gd name="connsiteX2" fmla="*/ 1156123 w 6881206"/>
              <a:gd name="connsiteY2" fmla="*/ 0 h 857047"/>
              <a:gd name="connsiteX3" fmla="*/ 1380221 w 6881206"/>
              <a:gd name="connsiteY3" fmla="*/ 0 h 857047"/>
              <a:gd name="connsiteX4" fmla="*/ 1444324 w 6881206"/>
              <a:gd name="connsiteY4" fmla="*/ 0 h 857047"/>
              <a:gd name="connsiteX5" fmla="*/ 1522072 w 6881206"/>
              <a:gd name="connsiteY5" fmla="*/ 0 h 857047"/>
              <a:gd name="connsiteX6" fmla="*/ 1596570 w 6881206"/>
              <a:gd name="connsiteY6" fmla="*/ 0 h 857047"/>
              <a:gd name="connsiteX7" fmla="*/ 1893047 w 6881206"/>
              <a:gd name="connsiteY7" fmla="*/ 0 h 857047"/>
              <a:gd name="connsiteX8" fmla="*/ 1978260 w 6881206"/>
              <a:gd name="connsiteY8" fmla="*/ 0 h 857047"/>
              <a:gd name="connsiteX9" fmla="*/ 2032793 w 6881206"/>
              <a:gd name="connsiteY9" fmla="*/ 0 h 857047"/>
              <a:gd name="connsiteX10" fmla="*/ 2095032 w 6881206"/>
              <a:gd name="connsiteY10" fmla="*/ 0 h 857047"/>
              <a:gd name="connsiteX11" fmla="*/ 2574748 w 6881206"/>
              <a:gd name="connsiteY11" fmla="*/ 0 h 857047"/>
              <a:gd name="connsiteX12" fmla="*/ 2712413 w 6881206"/>
              <a:gd name="connsiteY12" fmla="*/ 0 h 857047"/>
              <a:gd name="connsiteX13" fmla="*/ 2724164 w 6881206"/>
              <a:gd name="connsiteY13" fmla="*/ 0 h 857047"/>
              <a:gd name="connsiteX14" fmla="*/ 2806423 w 6881206"/>
              <a:gd name="connsiteY14" fmla="*/ 0 h 857047"/>
              <a:gd name="connsiteX15" fmla="*/ 2975563 w 6881206"/>
              <a:gd name="connsiteY15" fmla="*/ 0 h 857047"/>
              <a:gd name="connsiteX16" fmla="*/ 3029696 w 6881206"/>
              <a:gd name="connsiteY16" fmla="*/ 0 h 857047"/>
              <a:gd name="connsiteX17" fmla="*/ 3216247 w 6881206"/>
              <a:gd name="connsiteY17" fmla="*/ 0 h 857047"/>
              <a:gd name="connsiteX18" fmla="*/ 3464491 w 6881206"/>
              <a:gd name="connsiteY18" fmla="*/ 0 h 857047"/>
              <a:gd name="connsiteX19" fmla="*/ 3476820 w 6881206"/>
              <a:gd name="connsiteY19" fmla="*/ 0 h 857047"/>
              <a:gd name="connsiteX20" fmla="*/ 3508932 w 6881206"/>
              <a:gd name="connsiteY20" fmla="*/ 0 h 857047"/>
              <a:gd name="connsiteX21" fmla="*/ 3518154 w 6881206"/>
              <a:gd name="connsiteY21" fmla="*/ 0 h 857047"/>
              <a:gd name="connsiteX22" fmla="*/ 3563124 w 6881206"/>
              <a:gd name="connsiteY22" fmla="*/ 0 h 857047"/>
              <a:gd name="connsiteX23" fmla="*/ 3568615 w 6881206"/>
              <a:gd name="connsiteY23" fmla="*/ 0 h 857047"/>
              <a:gd name="connsiteX24" fmla="*/ 3582711 w 6881206"/>
              <a:gd name="connsiteY24" fmla="*/ 0 h 857047"/>
              <a:gd name="connsiteX25" fmla="*/ 3607047 w 6881206"/>
              <a:gd name="connsiteY25" fmla="*/ 0 h 857047"/>
              <a:gd name="connsiteX26" fmla="*/ 3711363 w 6881206"/>
              <a:gd name="connsiteY26" fmla="*/ 0 h 857047"/>
              <a:gd name="connsiteX27" fmla="*/ 3757936 w 6881206"/>
              <a:gd name="connsiteY27" fmla="*/ 0 h 857047"/>
              <a:gd name="connsiteX28" fmla="*/ 3914505 w 6881206"/>
              <a:gd name="connsiteY28" fmla="*/ 0 h 857047"/>
              <a:gd name="connsiteX29" fmla="*/ 4099165 w 6881206"/>
              <a:gd name="connsiteY29" fmla="*/ 0 h 857047"/>
              <a:gd name="connsiteX30" fmla="*/ 4176573 w 6881206"/>
              <a:gd name="connsiteY30" fmla="*/ 0 h 857047"/>
              <a:gd name="connsiteX31" fmla="*/ 4211043 w 6881206"/>
              <a:gd name="connsiteY31" fmla="*/ 0 h 857047"/>
              <a:gd name="connsiteX32" fmla="*/ 4249415 w 6881206"/>
              <a:gd name="connsiteY32" fmla="*/ 0 h 857047"/>
              <a:gd name="connsiteX33" fmla="*/ 4292911 w 6881206"/>
              <a:gd name="connsiteY33" fmla="*/ 0 h 857047"/>
              <a:gd name="connsiteX34" fmla="*/ 4715176 w 6881206"/>
              <a:gd name="connsiteY34" fmla="*/ 0 h 857047"/>
              <a:gd name="connsiteX35" fmla="*/ 4749035 w 6881206"/>
              <a:gd name="connsiteY35" fmla="*/ 0 h 857047"/>
              <a:gd name="connsiteX36" fmla="*/ 5107279 w 6881206"/>
              <a:gd name="connsiteY36" fmla="*/ 0 h 857047"/>
              <a:gd name="connsiteX37" fmla="*/ 5446306 w 6881206"/>
              <a:gd name="connsiteY37" fmla="*/ 0 h 857047"/>
              <a:gd name="connsiteX38" fmla="*/ 5654500 w 6881206"/>
              <a:gd name="connsiteY38" fmla="*/ 0 h 857047"/>
              <a:gd name="connsiteX39" fmla="*/ 5879355 w 6881206"/>
              <a:gd name="connsiteY39" fmla="*/ 0 h 857047"/>
              <a:gd name="connsiteX40" fmla="*/ 6374171 w 6881206"/>
              <a:gd name="connsiteY40" fmla="*/ 0 h 857047"/>
              <a:gd name="connsiteX41" fmla="*/ 6382691 w 6881206"/>
              <a:gd name="connsiteY41" fmla="*/ 0 h 857047"/>
              <a:gd name="connsiteX42" fmla="*/ 6406881 w 6881206"/>
              <a:gd name="connsiteY42" fmla="*/ 10516 h 857047"/>
              <a:gd name="connsiteX43" fmla="*/ 6411719 w 6881206"/>
              <a:gd name="connsiteY43" fmla="*/ 15774 h 857047"/>
              <a:gd name="connsiteX44" fmla="*/ 6412418 w 6881206"/>
              <a:gd name="connsiteY44" fmla="*/ 16534 h 857047"/>
              <a:gd name="connsiteX45" fmla="*/ 6413765 w 6881206"/>
              <a:gd name="connsiteY45" fmla="*/ 17998 h 857047"/>
              <a:gd name="connsiteX46" fmla="*/ 6418286 w 6881206"/>
              <a:gd name="connsiteY46" fmla="*/ 21854 h 857047"/>
              <a:gd name="connsiteX47" fmla="*/ 6867337 w 6881206"/>
              <a:gd name="connsiteY47" fmla="*/ 404863 h 857047"/>
              <a:gd name="connsiteX48" fmla="*/ 6867337 w 6881206"/>
              <a:gd name="connsiteY48" fmla="*/ 452185 h 857047"/>
              <a:gd name="connsiteX49" fmla="*/ 6491457 w 6881206"/>
              <a:gd name="connsiteY49" fmla="*/ 772784 h 857047"/>
              <a:gd name="connsiteX50" fmla="*/ 6413765 w 6881206"/>
              <a:gd name="connsiteY50" fmla="*/ 839050 h 857047"/>
              <a:gd name="connsiteX51" fmla="*/ 6411719 w 6881206"/>
              <a:gd name="connsiteY51" fmla="*/ 841273 h 857047"/>
              <a:gd name="connsiteX52" fmla="*/ 6406881 w 6881206"/>
              <a:gd name="connsiteY52" fmla="*/ 846531 h 857047"/>
              <a:gd name="connsiteX53" fmla="*/ 6382691 w 6881206"/>
              <a:gd name="connsiteY53" fmla="*/ 857047 h 857047"/>
              <a:gd name="connsiteX54" fmla="*/ 6374171 w 6881206"/>
              <a:gd name="connsiteY54" fmla="*/ 857047 h 857047"/>
              <a:gd name="connsiteX55" fmla="*/ 6368680 w 6881206"/>
              <a:gd name="connsiteY55" fmla="*/ 857047 h 857047"/>
              <a:gd name="connsiteX56" fmla="*/ 6348221 w 6881206"/>
              <a:gd name="connsiteY56" fmla="*/ 857047 h 857047"/>
              <a:gd name="connsiteX57" fmla="*/ 6330248 w 6881206"/>
              <a:gd name="connsiteY57" fmla="*/ 857047 h 857047"/>
              <a:gd name="connsiteX58" fmla="*/ 6266353 w 6881206"/>
              <a:gd name="connsiteY58" fmla="*/ 857047 h 857047"/>
              <a:gd name="connsiteX59" fmla="*/ 6225932 w 6881206"/>
              <a:gd name="connsiteY59" fmla="*/ 857047 h 857047"/>
              <a:gd name="connsiteX60" fmla="*/ 6106926 w 6881206"/>
              <a:gd name="connsiteY60" fmla="*/ 857047 h 857047"/>
              <a:gd name="connsiteX61" fmla="*/ 6022790 w 6881206"/>
              <a:gd name="connsiteY61" fmla="*/ 857047 h 857047"/>
              <a:gd name="connsiteX62" fmla="*/ 5844088 w 6881206"/>
              <a:gd name="connsiteY62" fmla="*/ 857047 h 857047"/>
              <a:gd name="connsiteX63" fmla="*/ 5687880 w 6881206"/>
              <a:gd name="connsiteY63" fmla="*/ 857047 h 857047"/>
              <a:gd name="connsiteX64" fmla="*/ 5451985 w 6881206"/>
              <a:gd name="connsiteY64" fmla="*/ 857047 h 857047"/>
              <a:gd name="connsiteX65" fmla="*/ 5188261 w 6881206"/>
              <a:gd name="connsiteY65" fmla="*/ 857047 h 857047"/>
              <a:gd name="connsiteX66" fmla="*/ 4904764 w 6881206"/>
              <a:gd name="connsiteY66" fmla="*/ 857047 h 857047"/>
              <a:gd name="connsiteX67" fmla="*/ 4490989 w 6881206"/>
              <a:gd name="connsiteY67" fmla="*/ 857047 h 857047"/>
              <a:gd name="connsiteX68" fmla="*/ 4176573 w 6881206"/>
              <a:gd name="connsiteY68" fmla="*/ 857047 h 857047"/>
              <a:gd name="connsiteX69" fmla="*/ 4099165 w 6881206"/>
              <a:gd name="connsiteY69" fmla="*/ 857047 h 857047"/>
              <a:gd name="connsiteX70" fmla="*/ 4089943 w 6881206"/>
              <a:gd name="connsiteY70" fmla="*/ 857047 h 857047"/>
              <a:gd name="connsiteX71" fmla="*/ 4057940 w 6881206"/>
              <a:gd name="connsiteY71" fmla="*/ 857047 h 857047"/>
              <a:gd name="connsiteX72" fmla="*/ 4025386 w 6881206"/>
              <a:gd name="connsiteY72" fmla="*/ 857047 h 857047"/>
              <a:gd name="connsiteX73" fmla="*/ 3850160 w 6881206"/>
              <a:gd name="connsiteY73" fmla="*/ 857047 h 857047"/>
              <a:gd name="connsiteX74" fmla="*/ 3563124 w 6881206"/>
              <a:gd name="connsiteY74" fmla="*/ 857047 h 857047"/>
              <a:gd name="connsiteX75" fmla="*/ 3550795 w 6881206"/>
              <a:gd name="connsiteY75" fmla="*/ 857047 h 857047"/>
              <a:gd name="connsiteX76" fmla="*/ 3508932 w 6881206"/>
              <a:gd name="connsiteY76" fmla="*/ 857047 h 857047"/>
              <a:gd name="connsiteX77" fmla="*/ 3483683 w 6881206"/>
              <a:gd name="connsiteY77" fmla="*/ 857047 h 857047"/>
              <a:gd name="connsiteX78" fmla="*/ 3464491 w 6881206"/>
              <a:gd name="connsiteY78" fmla="*/ 857047 h 857047"/>
              <a:gd name="connsiteX79" fmla="*/ 3452740 w 6881206"/>
              <a:gd name="connsiteY79" fmla="*/ 857047 h 857047"/>
              <a:gd name="connsiteX80" fmla="*/ 3423719 w 6881206"/>
              <a:gd name="connsiteY80" fmla="*/ 857047 h 857047"/>
              <a:gd name="connsiteX81" fmla="*/ 3370481 w 6881206"/>
              <a:gd name="connsiteY81" fmla="*/ 857047 h 857047"/>
              <a:gd name="connsiteX82" fmla="*/ 3306946 w 6881206"/>
              <a:gd name="connsiteY82" fmla="*/ 857047 h 857047"/>
              <a:gd name="connsiteX83" fmla="*/ 3147208 w 6881206"/>
              <a:gd name="connsiteY83" fmla="*/ 857047 h 857047"/>
              <a:gd name="connsiteX84" fmla="*/ 3114429 w 6881206"/>
              <a:gd name="connsiteY84" fmla="*/ 857047 h 857047"/>
              <a:gd name="connsiteX85" fmla="*/ 2960658 w 6881206"/>
              <a:gd name="connsiteY85" fmla="*/ 857047 h 857047"/>
              <a:gd name="connsiteX86" fmla="*/ 2827230 w 6881206"/>
              <a:gd name="connsiteY86" fmla="*/ 857047 h 857047"/>
              <a:gd name="connsiteX87" fmla="*/ 2712413 w 6881206"/>
              <a:gd name="connsiteY87" fmla="*/ 857047 h 857047"/>
              <a:gd name="connsiteX88" fmla="*/ 2680242 w 6881206"/>
              <a:gd name="connsiteY88" fmla="*/ 857047 h 857047"/>
              <a:gd name="connsiteX89" fmla="*/ 2603835 w 6881206"/>
              <a:gd name="connsiteY89" fmla="*/ 857047 h 857047"/>
              <a:gd name="connsiteX90" fmla="*/ 2455042 w 6881206"/>
              <a:gd name="connsiteY90" fmla="*/ 857047 h 857047"/>
              <a:gd name="connsiteX91" fmla="*/ 2426415 w 6881206"/>
              <a:gd name="connsiteY91" fmla="*/ 857047 h 857047"/>
              <a:gd name="connsiteX92" fmla="*/ 2209736 w 6881206"/>
              <a:gd name="connsiteY92" fmla="*/ 857047 h 857047"/>
              <a:gd name="connsiteX93" fmla="*/ 1893047 w 6881206"/>
              <a:gd name="connsiteY93" fmla="*/ 857047 h 857047"/>
              <a:gd name="connsiteX94" fmla="*/ 1885034 w 6881206"/>
              <a:gd name="connsiteY94" fmla="*/ 857047 h 857047"/>
              <a:gd name="connsiteX95" fmla="*/ 1843786 w 6881206"/>
              <a:gd name="connsiteY95" fmla="*/ 857047 h 857047"/>
              <a:gd name="connsiteX96" fmla="*/ 1828944 w 6881206"/>
              <a:gd name="connsiteY96" fmla="*/ 857047 h 857047"/>
              <a:gd name="connsiteX97" fmla="*/ 1380221 w 6881206"/>
              <a:gd name="connsiteY97" fmla="*/ 857047 h 857047"/>
              <a:gd name="connsiteX98" fmla="*/ 1333065 w 6881206"/>
              <a:gd name="connsiteY98" fmla="*/ 857047 h 857047"/>
              <a:gd name="connsiteX99" fmla="*/ 653445 w 6881206"/>
              <a:gd name="connsiteY99" fmla="*/ 857047 h 857047"/>
              <a:gd name="connsiteX100" fmla="*/ 0 w 6881206"/>
              <a:gd name="connsiteY100" fmla="*/ 857047 h 857047"/>
              <a:gd name="connsiteX101" fmla="*/ 0 w 6881206"/>
              <a:gd name="connsiteY101" fmla="*/ 0 h 857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6881206" h="857047">
                <a:moveTo>
                  <a:pt x="0" y="0"/>
                </a:moveTo>
                <a:cubicBezTo>
                  <a:pt x="0" y="0"/>
                  <a:pt x="0" y="0"/>
                  <a:pt x="653445" y="0"/>
                </a:cubicBezTo>
                <a:cubicBezTo>
                  <a:pt x="653445" y="0"/>
                  <a:pt x="653445" y="0"/>
                  <a:pt x="1156123" y="0"/>
                </a:cubicBezTo>
                <a:lnTo>
                  <a:pt x="1380221" y="0"/>
                </a:lnTo>
                <a:cubicBezTo>
                  <a:pt x="1380221" y="0"/>
                  <a:pt x="1380221" y="0"/>
                  <a:pt x="1444324" y="0"/>
                </a:cubicBezTo>
                <a:lnTo>
                  <a:pt x="1522072" y="0"/>
                </a:lnTo>
                <a:lnTo>
                  <a:pt x="1596570" y="0"/>
                </a:lnTo>
                <a:cubicBezTo>
                  <a:pt x="1668686" y="0"/>
                  <a:pt x="1764840" y="0"/>
                  <a:pt x="1893047" y="0"/>
                </a:cubicBezTo>
                <a:cubicBezTo>
                  <a:pt x="1893047" y="0"/>
                  <a:pt x="1893047" y="0"/>
                  <a:pt x="1978260" y="0"/>
                </a:cubicBezTo>
                <a:lnTo>
                  <a:pt x="2032793" y="0"/>
                </a:lnTo>
                <a:lnTo>
                  <a:pt x="2095032" y="0"/>
                </a:lnTo>
                <a:cubicBezTo>
                  <a:pt x="2196025" y="0"/>
                  <a:pt x="2347515" y="0"/>
                  <a:pt x="2574748" y="0"/>
                </a:cubicBezTo>
                <a:lnTo>
                  <a:pt x="2712413" y="0"/>
                </a:lnTo>
                <a:lnTo>
                  <a:pt x="2724164" y="0"/>
                </a:lnTo>
                <a:lnTo>
                  <a:pt x="2806423" y="0"/>
                </a:lnTo>
                <a:lnTo>
                  <a:pt x="2975563" y="0"/>
                </a:lnTo>
                <a:lnTo>
                  <a:pt x="3029696" y="0"/>
                </a:lnTo>
                <a:lnTo>
                  <a:pt x="3216247" y="0"/>
                </a:lnTo>
                <a:lnTo>
                  <a:pt x="3464491" y="0"/>
                </a:lnTo>
                <a:lnTo>
                  <a:pt x="3476820" y="0"/>
                </a:lnTo>
                <a:lnTo>
                  <a:pt x="3508932" y="0"/>
                </a:lnTo>
                <a:cubicBezTo>
                  <a:pt x="3508932" y="0"/>
                  <a:pt x="3508932" y="0"/>
                  <a:pt x="3518154" y="0"/>
                </a:cubicBezTo>
                <a:lnTo>
                  <a:pt x="3563124" y="0"/>
                </a:lnTo>
                <a:lnTo>
                  <a:pt x="3568615" y="0"/>
                </a:lnTo>
                <a:lnTo>
                  <a:pt x="3582711" y="0"/>
                </a:lnTo>
                <a:lnTo>
                  <a:pt x="3607047" y="0"/>
                </a:lnTo>
                <a:lnTo>
                  <a:pt x="3711363" y="0"/>
                </a:lnTo>
                <a:lnTo>
                  <a:pt x="3757936" y="0"/>
                </a:lnTo>
                <a:lnTo>
                  <a:pt x="3914505" y="0"/>
                </a:lnTo>
                <a:lnTo>
                  <a:pt x="4099165" y="0"/>
                </a:lnTo>
                <a:cubicBezTo>
                  <a:pt x="4099165" y="0"/>
                  <a:pt x="4099165" y="0"/>
                  <a:pt x="4176573" y="0"/>
                </a:cubicBezTo>
                <a:cubicBezTo>
                  <a:pt x="4176573" y="0"/>
                  <a:pt x="4176573" y="0"/>
                  <a:pt x="4211043" y="0"/>
                </a:cubicBezTo>
                <a:lnTo>
                  <a:pt x="4249415" y="0"/>
                </a:lnTo>
                <a:lnTo>
                  <a:pt x="4292911" y="0"/>
                </a:lnTo>
                <a:cubicBezTo>
                  <a:pt x="4370470" y="0"/>
                  <a:pt x="4499735" y="0"/>
                  <a:pt x="4715176" y="0"/>
                </a:cubicBezTo>
                <a:lnTo>
                  <a:pt x="4749035" y="0"/>
                </a:lnTo>
                <a:lnTo>
                  <a:pt x="5107279" y="0"/>
                </a:lnTo>
                <a:lnTo>
                  <a:pt x="5446306" y="0"/>
                </a:lnTo>
                <a:lnTo>
                  <a:pt x="5654500" y="0"/>
                </a:lnTo>
                <a:lnTo>
                  <a:pt x="5879355" y="0"/>
                </a:lnTo>
                <a:lnTo>
                  <a:pt x="6374171" y="0"/>
                </a:lnTo>
                <a:lnTo>
                  <a:pt x="6382691" y="0"/>
                </a:lnTo>
                <a:cubicBezTo>
                  <a:pt x="6392367" y="0"/>
                  <a:pt x="6402043" y="5258"/>
                  <a:pt x="6406881" y="10516"/>
                </a:cubicBezTo>
                <a:cubicBezTo>
                  <a:pt x="6406881" y="10516"/>
                  <a:pt x="6411719" y="10516"/>
                  <a:pt x="6411719" y="15774"/>
                </a:cubicBezTo>
                <a:cubicBezTo>
                  <a:pt x="6411719" y="15774"/>
                  <a:pt x="6411719" y="15774"/>
                  <a:pt x="6412418" y="16534"/>
                </a:cubicBezTo>
                <a:lnTo>
                  <a:pt x="6413765" y="17998"/>
                </a:lnTo>
                <a:lnTo>
                  <a:pt x="6418286" y="21854"/>
                </a:lnTo>
                <a:cubicBezTo>
                  <a:pt x="6439669" y="40092"/>
                  <a:pt x="6525203" y="113046"/>
                  <a:pt x="6867337" y="404863"/>
                </a:cubicBezTo>
                <a:cubicBezTo>
                  <a:pt x="6885830" y="415379"/>
                  <a:pt x="6885830" y="436411"/>
                  <a:pt x="6867337" y="452185"/>
                </a:cubicBezTo>
                <a:cubicBezTo>
                  <a:pt x="6867337" y="452185"/>
                  <a:pt x="6867337" y="452185"/>
                  <a:pt x="6491457" y="772784"/>
                </a:cubicBezTo>
                <a:lnTo>
                  <a:pt x="6413765" y="839050"/>
                </a:lnTo>
                <a:lnTo>
                  <a:pt x="6411719" y="841273"/>
                </a:lnTo>
                <a:cubicBezTo>
                  <a:pt x="6411719" y="841273"/>
                  <a:pt x="6406881" y="841273"/>
                  <a:pt x="6406881" y="846531"/>
                </a:cubicBezTo>
                <a:cubicBezTo>
                  <a:pt x="6402043" y="851789"/>
                  <a:pt x="6392367" y="857047"/>
                  <a:pt x="6382691" y="857047"/>
                </a:cubicBezTo>
                <a:lnTo>
                  <a:pt x="6374171" y="857047"/>
                </a:lnTo>
                <a:lnTo>
                  <a:pt x="6368680" y="857047"/>
                </a:lnTo>
                <a:lnTo>
                  <a:pt x="6348221" y="857047"/>
                </a:lnTo>
                <a:lnTo>
                  <a:pt x="6330248" y="857047"/>
                </a:lnTo>
                <a:lnTo>
                  <a:pt x="6266353" y="857047"/>
                </a:lnTo>
                <a:lnTo>
                  <a:pt x="6225932" y="857047"/>
                </a:lnTo>
                <a:lnTo>
                  <a:pt x="6106926" y="857047"/>
                </a:lnTo>
                <a:lnTo>
                  <a:pt x="6022790" y="857047"/>
                </a:lnTo>
                <a:lnTo>
                  <a:pt x="5844088" y="857047"/>
                </a:lnTo>
                <a:lnTo>
                  <a:pt x="5687880" y="857047"/>
                </a:lnTo>
                <a:lnTo>
                  <a:pt x="5451985" y="857047"/>
                </a:lnTo>
                <a:lnTo>
                  <a:pt x="5188261" y="857047"/>
                </a:lnTo>
                <a:lnTo>
                  <a:pt x="4904764" y="857047"/>
                </a:lnTo>
                <a:lnTo>
                  <a:pt x="4490989" y="857047"/>
                </a:lnTo>
                <a:lnTo>
                  <a:pt x="4176573" y="857047"/>
                </a:lnTo>
                <a:cubicBezTo>
                  <a:pt x="4176573" y="857047"/>
                  <a:pt x="4176573" y="857047"/>
                  <a:pt x="4099165" y="857047"/>
                </a:cubicBezTo>
                <a:cubicBezTo>
                  <a:pt x="4099165" y="857047"/>
                  <a:pt x="4099165" y="857047"/>
                  <a:pt x="4089943" y="857047"/>
                </a:cubicBezTo>
                <a:lnTo>
                  <a:pt x="4057940" y="857047"/>
                </a:lnTo>
                <a:lnTo>
                  <a:pt x="4025386" y="857047"/>
                </a:lnTo>
                <a:cubicBezTo>
                  <a:pt x="3988496" y="857047"/>
                  <a:pt x="3933162" y="857047"/>
                  <a:pt x="3850160" y="857047"/>
                </a:cubicBezTo>
                <a:lnTo>
                  <a:pt x="3563124" y="857047"/>
                </a:lnTo>
                <a:lnTo>
                  <a:pt x="3550795" y="857047"/>
                </a:lnTo>
                <a:lnTo>
                  <a:pt x="3508932" y="857047"/>
                </a:lnTo>
                <a:cubicBezTo>
                  <a:pt x="3508932" y="857047"/>
                  <a:pt x="3508932" y="857047"/>
                  <a:pt x="3483683" y="857047"/>
                </a:cubicBezTo>
                <a:lnTo>
                  <a:pt x="3464491" y="857047"/>
                </a:lnTo>
                <a:lnTo>
                  <a:pt x="3452740" y="857047"/>
                </a:lnTo>
                <a:lnTo>
                  <a:pt x="3423719" y="857047"/>
                </a:lnTo>
                <a:lnTo>
                  <a:pt x="3370481" y="857047"/>
                </a:lnTo>
                <a:lnTo>
                  <a:pt x="3306946" y="857047"/>
                </a:lnTo>
                <a:lnTo>
                  <a:pt x="3147208" y="857047"/>
                </a:lnTo>
                <a:lnTo>
                  <a:pt x="3114429" y="857047"/>
                </a:lnTo>
                <a:lnTo>
                  <a:pt x="2960658" y="857047"/>
                </a:lnTo>
                <a:lnTo>
                  <a:pt x="2827230" y="857047"/>
                </a:lnTo>
                <a:lnTo>
                  <a:pt x="2712413" y="857047"/>
                </a:lnTo>
                <a:lnTo>
                  <a:pt x="2680242" y="857047"/>
                </a:lnTo>
                <a:lnTo>
                  <a:pt x="2603835" y="857047"/>
                </a:lnTo>
                <a:lnTo>
                  <a:pt x="2455042" y="857047"/>
                </a:lnTo>
                <a:lnTo>
                  <a:pt x="2426415" y="857047"/>
                </a:lnTo>
                <a:lnTo>
                  <a:pt x="2209736" y="857047"/>
                </a:lnTo>
                <a:lnTo>
                  <a:pt x="1893047" y="857047"/>
                </a:lnTo>
                <a:cubicBezTo>
                  <a:pt x="1893047" y="857047"/>
                  <a:pt x="1893047" y="857047"/>
                  <a:pt x="1885034" y="857047"/>
                </a:cubicBezTo>
                <a:lnTo>
                  <a:pt x="1843786" y="857047"/>
                </a:lnTo>
                <a:lnTo>
                  <a:pt x="1828944" y="857047"/>
                </a:lnTo>
                <a:cubicBezTo>
                  <a:pt x="1764840" y="857047"/>
                  <a:pt x="1636634" y="857047"/>
                  <a:pt x="1380221" y="857047"/>
                </a:cubicBezTo>
                <a:lnTo>
                  <a:pt x="1333065" y="857047"/>
                </a:lnTo>
                <a:cubicBezTo>
                  <a:pt x="1136016" y="857047"/>
                  <a:pt x="910816" y="857047"/>
                  <a:pt x="653445" y="857047"/>
                </a:cubicBezTo>
                <a:cubicBezTo>
                  <a:pt x="653445" y="857047"/>
                  <a:pt x="653445" y="857047"/>
                  <a:pt x="0" y="857047"/>
                </a:cubicBezTo>
                <a:cubicBezTo>
                  <a:pt x="0" y="857047"/>
                  <a:pt x="0" y="857047"/>
                  <a:pt x="0"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Tree>
    <p:extLst>
      <p:ext uri="{BB962C8B-B14F-4D97-AF65-F5344CB8AC3E}">
        <p14:creationId xmlns:p14="http://schemas.microsoft.com/office/powerpoint/2010/main" val="259004406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20000"/>
              </a:schemeClr>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F27737A0-D7E0-4415-8E90-FD4F69E76C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 y="228600"/>
            <a:ext cx="2851523" cy="6638625"/>
            <a:chOff x="2487613" y="285750"/>
            <a:chExt cx="2428875" cy="5654676"/>
          </a:xfrm>
        </p:grpSpPr>
        <p:sp>
          <p:nvSpPr>
            <p:cNvPr id="10" name="Freeform 11">
              <a:extLst>
                <a:ext uri="{FF2B5EF4-FFF2-40B4-BE49-F238E27FC236}">
                  <a16:creationId xmlns:a16="http://schemas.microsoft.com/office/drawing/2014/main" id="{506CE375-B39D-4C51-A858-F4A38331108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txBody>
            <a:bodyPr/>
            <a:lstStyle/>
            <a:p>
              <a:endParaRPr lang="en-GB"/>
            </a:p>
          </p:txBody>
        </p:sp>
        <p:sp>
          <p:nvSpPr>
            <p:cNvPr id="11" name="Freeform 12">
              <a:extLst>
                <a:ext uri="{FF2B5EF4-FFF2-40B4-BE49-F238E27FC236}">
                  <a16:creationId xmlns:a16="http://schemas.microsoft.com/office/drawing/2014/main" id="{64EA8B46-395C-41F6-BE09-548B108098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txBody>
            <a:bodyPr/>
            <a:lstStyle/>
            <a:p>
              <a:endParaRPr lang="en-GB"/>
            </a:p>
          </p:txBody>
        </p:sp>
        <p:sp>
          <p:nvSpPr>
            <p:cNvPr id="12" name="Freeform 13">
              <a:extLst>
                <a:ext uri="{FF2B5EF4-FFF2-40B4-BE49-F238E27FC236}">
                  <a16:creationId xmlns:a16="http://schemas.microsoft.com/office/drawing/2014/main" id="{BC7EDC6D-8B00-48D9-B8FD-9B5285FBCE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txBody>
            <a:bodyPr/>
            <a:lstStyle/>
            <a:p>
              <a:endParaRPr lang="en-GB"/>
            </a:p>
          </p:txBody>
        </p:sp>
        <p:sp>
          <p:nvSpPr>
            <p:cNvPr id="13" name="Freeform 14">
              <a:extLst>
                <a:ext uri="{FF2B5EF4-FFF2-40B4-BE49-F238E27FC236}">
                  <a16:creationId xmlns:a16="http://schemas.microsoft.com/office/drawing/2014/main" id="{DE4BD3C3-5C1B-4305-BFA1-9054820BDDA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txBody>
            <a:bodyPr/>
            <a:lstStyle/>
            <a:p>
              <a:endParaRPr lang="en-GB"/>
            </a:p>
          </p:txBody>
        </p:sp>
        <p:sp>
          <p:nvSpPr>
            <p:cNvPr id="14" name="Freeform 15">
              <a:extLst>
                <a:ext uri="{FF2B5EF4-FFF2-40B4-BE49-F238E27FC236}">
                  <a16:creationId xmlns:a16="http://schemas.microsoft.com/office/drawing/2014/main" id="{4635ED79-E821-4CFD-9F97-D6137E5DCA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txBody>
            <a:bodyPr/>
            <a:lstStyle/>
            <a:p>
              <a:endParaRPr lang="en-GB"/>
            </a:p>
          </p:txBody>
        </p:sp>
        <p:sp>
          <p:nvSpPr>
            <p:cNvPr id="15" name="Freeform 16">
              <a:extLst>
                <a:ext uri="{FF2B5EF4-FFF2-40B4-BE49-F238E27FC236}">
                  <a16:creationId xmlns:a16="http://schemas.microsoft.com/office/drawing/2014/main" id="{92FD5F9A-0D1B-4304-AC95-EA6A4E70E45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txBody>
            <a:bodyPr/>
            <a:lstStyle/>
            <a:p>
              <a:endParaRPr lang="en-GB"/>
            </a:p>
          </p:txBody>
        </p:sp>
        <p:sp>
          <p:nvSpPr>
            <p:cNvPr id="16" name="Freeform 17">
              <a:extLst>
                <a:ext uri="{FF2B5EF4-FFF2-40B4-BE49-F238E27FC236}">
                  <a16:creationId xmlns:a16="http://schemas.microsoft.com/office/drawing/2014/main" id="{E9BB96F9-6F99-413C-909E-6FCF017C13F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txBody>
            <a:bodyPr/>
            <a:lstStyle/>
            <a:p>
              <a:endParaRPr lang="en-GB"/>
            </a:p>
          </p:txBody>
        </p:sp>
        <p:sp>
          <p:nvSpPr>
            <p:cNvPr id="17" name="Freeform 18">
              <a:extLst>
                <a:ext uri="{FF2B5EF4-FFF2-40B4-BE49-F238E27FC236}">
                  <a16:creationId xmlns:a16="http://schemas.microsoft.com/office/drawing/2014/main" id="{1CCAEE3F-DFD6-4F56-91DF-94C715261B5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txBody>
            <a:bodyPr/>
            <a:lstStyle/>
            <a:p>
              <a:endParaRPr lang="en-GB"/>
            </a:p>
          </p:txBody>
        </p:sp>
        <p:sp>
          <p:nvSpPr>
            <p:cNvPr id="18" name="Freeform 19">
              <a:extLst>
                <a:ext uri="{FF2B5EF4-FFF2-40B4-BE49-F238E27FC236}">
                  <a16:creationId xmlns:a16="http://schemas.microsoft.com/office/drawing/2014/main" id="{A9965128-6557-433B-B75B-BDF30731111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txBody>
            <a:bodyPr/>
            <a:lstStyle/>
            <a:p>
              <a:endParaRPr lang="en-GB"/>
            </a:p>
          </p:txBody>
        </p:sp>
        <p:sp>
          <p:nvSpPr>
            <p:cNvPr id="19" name="Freeform 20">
              <a:extLst>
                <a:ext uri="{FF2B5EF4-FFF2-40B4-BE49-F238E27FC236}">
                  <a16:creationId xmlns:a16="http://schemas.microsoft.com/office/drawing/2014/main" id="{6ACA7D22-11B5-4768-B195-51BF6E7C16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txBody>
            <a:bodyPr/>
            <a:lstStyle/>
            <a:p>
              <a:endParaRPr lang="en-GB"/>
            </a:p>
          </p:txBody>
        </p:sp>
        <p:sp>
          <p:nvSpPr>
            <p:cNvPr id="20" name="Freeform 21">
              <a:extLst>
                <a:ext uri="{FF2B5EF4-FFF2-40B4-BE49-F238E27FC236}">
                  <a16:creationId xmlns:a16="http://schemas.microsoft.com/office/drawing/2014/main" id="{A10AD997-8BE7-4F95-8B7C-4E59DA1AC56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txBody>
            <a:bodyPr/>
            <a:lstStyle/>
            <a:p>
              <a:endParaRPr lang="en-GB"/>
            </a:p>
          </p:txBody>
        </p:sp>
        <p:sp>
          <p:nvSpPr>
            <p:cNvPr id="21" name="Freeform 22">
              <a:extLst>
                <a:ext uri="{FF2B5EF4-FFF2-40B4-BE49-F238E27FC236}">
                  <a16:creationId xmlns:a16="http://schemas.microsoft.com/office/drawing/2014/main" id="{DE270B5A-1647-4C9C-BA5F-6BC559F869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txBody>
            <a:bodyPr/>
            <a:lstStyle/>
            <a:p>
              <a:endParaRPr lang="en-GB"/>
            </a:p>
          </p:txBody>
        </p:sp>
      </p:grpSp>
      <p:grpSp>
        <p:nvGrpSpPr>
          <p:cNvPr id="23" name="Group 22">
            <a:extLst>
              <a:ext uri="{FF2B5EF4-FFF2-40B4-BE49-F238E27FC236}">
                <a16:creationId xmlns:a16="http://schemas.microsoft.com/office/drawing/2014/main" id="{57D8AB18-1DD7-4D60-B9FA-190B47BB267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224" y="157"/>
            <a:ext cx="2356675" cy="6853096"/>
            <a:chOff x="6627813" y="195610"/>
            <a:chExt cx="1952625" cy="5678141"/>
          </a:xfrm>
        </p:grpSpPr>
        <p:sp>
          <p:nvSpPr>
            <p:cNvPr id="24" name="Freeform 27">
              <a:extLst>
                <a:ext uri="{FF2B5EF4-FFF2-40B4-BE49-F238E27FC236}">
                  <a16:creationId xmlns:a16="http://schemas.microsoft.com/office/drawing/2014/main" id="{AE3C8994-22F6-4B7D-B50B-80ECD1E2AF9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txBody>
            <a:bodyPr/>
            <a:lstStyle/>
            <a:p>
              <a:endParaRPr lang="en-GB"/>
            </a:p>
          </p:txBody>
        </p:sp>
        <p:sp>
          <p:nvSpPr>
            <p:cNvPr id="25" name="Freeform 28">
              <a:extLst>
                <a:ext uri="{FF2B5EF4-FFF2-40B4-BE49-F238E27FC236}">
                  <a16:creationId xmlns:a16="http://schemas.microsoft.com/office/drawing/2014/main" id="{DDCDE2FF-5BFC-4807-AB1E-D6928F8F46C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txBody>
            <a:bodyPr/>
            <a:lstStyle/>
            <a:p>
              <a:endParaRPr lang="en-GB"/>
            </a:p>
          </p:txBody>
        </p:sp>
        <p:sp>
          <p:nvSpPr>
            <p:cNvPr id="26" name="Freeform 29">
              <a:extLst>
                <a:ext uri="{FF2B5EF4-FFF2-40B4-BE49-F238E27FC236}">
                  <a16:creationId xmlns:a16="http://schemas.microsoft.com/office/drawing/2014/main" id="{63EF93F1-6EAF-4409-A623-76533740E1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txBody>
            <a:bodyPr/>
            <a:lstStyle/>
            <a:p>
              <a:endParaRPr lang="en-GB"/>
            </a:p>
          </p:txBody>
        </p:sp>
        <p:sp>
          <p:nvSpPr>
            <p:cNvPr id="27" name="Freeform 30">
              <a:extLst>
                <a:ext uri="{FF2B5EF4-FFF2-40B4-BE49-F238E27FC236}">
                  <a16:creationId xmlns:a16="http://schemas.microsoft.com/office/drawing/2014/main" id="{ED3B5256-3F5C-4FDE-8A9A-5A124E92BA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txBody>
            <a:bodyPr/>
            <a:lstStyle/>
            <a:p>
              <a:endParaRPr lang="en-GB"/>
            </a:p>
          </p:txBody>
        </p:sp>
        <p:sp>
          <p:nvSpPr>
            <p:cNvPr id="28" name="Freeform 31">
              <a:extLst>
                <a:ext uri="{FF2B5EF4-FFF2-40B4-BE49-F238E27FC236}">
                  <a16:creationId xmlns:a16="http://schemas.microsoft.com/office/drawing/2014/main" id="{ED5D4282-BFB9-4BFC-A20D-18E1C4EEA64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txBody>
            <a:bodyPr/>
            <a:lstStyle/>
            <a:p>
              <a:endParaRPr lang="en-GB"/>
            </a:p>
          </p:txBody>
        </p:sp>
        <p:sp>
          <p:nvSpPr>
            <p:cNvPr id="29" name="Freeform 32">
              <a:extLst>
                <a:ext uri="{FF2B5EF4-FFF2-40B4-BE49-F238E27FC236}">
                  <a16:creationId xmlns:a16="http://schemas.microsoft.com/office/drawing/2014/main" id="{3E6394EB-0752-433A-BA70-AF42B45F17F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txBody>
            <a:bodyPr/>
            <a:lstStyle/>
            <a:p>
              <a:endParaRPr lang="en-GB"/>
            </a:p>
          </p:txBody>
        </p:sp>
        <p:sp>
          <p:nvSpPr>
            <p:cNvPr id="30" name="Freeform 33">
              <a:extLst>
                <a:ext uri="{FF2B5EF4-FFF2-40B4-BE49-F238E27FC236}">
                  <a16:creationId xmlns:a16="http://schemas.microsoft.com/office/drawing/2014/main" id="{DF27BE5F-DA8D-4260-9D0D-69E9CE1469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txBody>
            <a:bodyPr/>
            <a:lstStyle/>
            <a:p>
              <a:endParaRPr lang="en-GB"/>
            </a:p>
          </p:txBody>
        </p:sp>
        <p:sp>
          <p:nvSpPr>
            <p:cNvPr id="31" name="Freeform 34">
              <a:extLst>
                <a:ext uri="{FF2B5EF4-FFF2-40B4-BE49-F238E27FC236}">
                  <a16:creationId xmlns:a16="http://schemas.microsoft.com/office/drawing/2014/main" id="{9A6E5CBE-AE54-40B7-9A00-E3975FEACB1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txBody>
            <a:bodyPr/>
            <a:lstStyle/>
            <a:p>
              <a:endParaRPr lang="en-GB"/>
            </a:p>
          </p:txBody>
        </p:sp>
        <p:sp>
          <p:nvSpPr>
            <p:cNvPr id="32" name="Freeform 35">
              <a:extLst>
                <a:ext uri="{FF2B5EF4-FFF2-40B4-BE49-F238E27FC236}">
                  <a16:creationId xmlns:a16="http://schemas.microsoft.com/office/drawing/2014/main" id="{6C307890-5461-4D51-ADA6-A3DA6D35B85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txBody>
            <a:bodyPr/>
            <a:lstStyle/>
            <a:p>
              <a:endParaRPr lang="en-GB"/>
            </a:p>
          </p:txBody>
        </p:sp>
        <p:sp>
          <p:nvSpPr>
            <p:cNvPr id="33" name="Freeform 36">
              <a:extLst>
                <a:ext uri="{FF2B5EF4-FFF2-40B4-BE49-F238E27FC236}">
                  <a16:creationId xmlns:a16="http://schemas.microsoft.com/office/drawing/2014/main" id="{3F9B7E4B-6412-4B97-AD48-30B1F61F3BE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txBody>
            <a:bodyPr/>
            <a:lstStyle/>
            <a:p>
              <a:endParaRPr lang="en-GB"/>
            </a:p>
          </p:txBody>
        </p:sp>
        <p:sp>
          <p:nvSpPr>
            <p:cNvPr id="34" name="Freeform 37">
              <a:extLst>
                <a:ext uri="{FF2B5EF4-FFF2-40B4-BE49-F238E27FC236}">
                  <a16:creationId xmlns:a16="http://schemas.microsoft.com/office/drawing/2014/main" id="{D345D359-869B-4305-B7D7-0B5C4FDEC1C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txBody>
            <a:bodyPr/>
            <a:lstStyle/>
            <a:p>
              <a:endParaRPr lang="en-GB"/>
            </a:p>
          </p:txBody>
        </p:sp>
        <p:sp>
          <p:nvSpPr>
            <p:cNvPr id="35" name="Freeform 38">
              <a:extLst>
                <a:ext uri="{FF2B5EF4-FFF2-40B4-BE49-F238E27FC236}">
                  <a16:creationId xmlns:a16="http://schemas.microsoft.com/office/drawing/2014/main" id="{2F688B27-AEB8-45BD-9597-78A97EE0DD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txBody>
            <a:bodyPr/>
            <a:lstStyle/>
            <a:p>
              <a:endParaRPr lang="en-GB"/>
            </a:p>
          </p:txBody>
        </p:sp>
      </p:grpSp>
      <p:sp>
        <p:nvSpPr>
          <p:cNvPr id="37" name="Rectangle 36">
            <a:extLst>
              <a:ext uri="{FF2B5EF4-FFF2-40B4-BE49-F238E27FC236}">
                <a16:creationId xmlns:a16="http://schemas.microsoft.com/office/drawing/2014/main" id="{4EB21FA6-8B6A-4699-8408-91E699800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39" name="Freeform 11">
            <a:extLst>
              <a:ext uri="{FF2B5EF4-FFF2-40B4-BE49-F238E27FC236}">
                <a16:creationId xmlns:a16="http://schemas.microsoft.com/office/drawing/2014/main" id="{664D6319-AE80-458F-A2C6-1F0351266C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lstStyle/>
          <a:p>
            <a:endParaRPr lang="en-GB"/>
          </a:p>
        </p:txBody>
      </p:sp>
      <p:sp useBgFill="1">
        <p:nvSpPr>
          <p:cNvPr id="41" name="Rectangle 40">
            <a:extLst>
              <a:ext uri="{FF2B5EF4-FFF2-40B4-BE49-F238E27FC236}">
                <a16:creationId xmlns:a16="http://schemas.microsoft.com/office/drawing/2014/main" id="{04341DEF-81B7-4EEC-8909-6F2B6087D1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20" y="-1"/>
            <a:ext cx="1220724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nvGrpSpPr>
          <p:cNvPr id="43" name="Group 42">
            <a:extLst>
              <a:ext uri="{FF2B5EF4-FFF2-40B4-BE49-F238E27FC236}">
                <a16:creationId xmlns:a16="http://schemas.microsoft.com/office/drawing/2014/main" id="{9A5AC064-ADE7-4B0C-8245-B2F1EB5B8B3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906785" y="228600"/>
            <a:ext cx="2851523" cy="6638625"/>
            <a:chOff x="2487613" y="285750"/>
            <a:chExt cx="2428875" cy="5654676"/>
          </a:xfrm>
        </p:grpSpPr>
        <p:sp>
          <p:nvSpPr>
            <p:cNvPr id="44" name="Freeform 11">
              <a:extLst>
                <a:ext uri="{FF2B5EF4-FFF2-40B4-BE49-F238E27FC236}">
                  <a16:creationId xmlns:a16="http://schemas.microsoft.com/office/drawing/2014/main" id="{E37B7EBB-C9FD-4E5D-BD7F-BB6092F9A5A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txBody>
            <a:bodyPr/>
            <a:lstStyle/>
            <a:p>
              <a:endParaRPr lang="en-GB"/>
            </a:p>
          </p:txBody>
        </p:sp>
        <p:sp>
          <p:nvSpPr>
            <p:cNvPr id="45" name="Freeform 12">
              <a:extLst>
                <a:ext uri="{FF2B5EF4-FFF2-40B4-BE49-F238E27FC236}">
                  <a16:creationId xmlns:a16="http://schemas.microsoft.com/office/drawing/2014/main" id="{C8B2AE09-B233-4FDA-B631-5206203CA5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txBody>
            <a:bodyPr/>
            <a:lstStyle/>
            <a:p>
              <a:endParaRPr lang="en-GB"/>
            </a:p>
          </p:txBody>
        </p:sp>
        <p:sp>
          <p:nvSpPr>
            <p:cNvPr id="46" name="Freeform 13">
              <a:extLst>
                <a:ext uri="{FF2B5EF4-FFF2-40B4-BE49-F238E27FC236}">
                  <a16:creationId xmlns:a16="http://schemas.microsoft.com/office/drawing/2014/main" id="{88F32931-9845-458F-B8F8-8E78CCEE755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txBody>
            <a:bodyPr/>
            <a:lstStyle/>
            <a:p>
              <a:endParaRPr lang="en-GB"/>
            </a:p>
          </p:txBody>
        </p:sp>
        <p:sp>
          <p:nvSpPr>
            <p:cNvPr id="47" name="Freeform 14">
              <a:extLst>
                <a:ext uri="{FF2B5EF4-FFF2-40B4-BE49-F238E27FC236}">
                  <a16:creationId xmlns:a16="http://schemas.microsoft.com/office/drawing/2014/main" id="{148BE82D-39C4-48EF-997D-8BFA63F380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txBody>
            <a:bodyPr/>
            <a:lstStyle/>
            <a:p>
              <a:endParaRPr lang="en-GB"/>
            </a:p>
          </p:txBody>
        </p:sp>
        <p:sp>
          <p:nvSpPr>
            <p:cNvPr id="48" name="Freeform 15">
              <a:extLst>
                <a:ext uri="{FF2B5EF4-FFF2-40B4-BE49-F238E27FC236}">
                  <a16:creationId xmlns:a16="http://schemas.microsoft.com/office/drawing/2014/main" id="{852DC9DE-9D71-4A37-B4FA-E4221711017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txBody>
            <a:bodyPr/>
            <a:lstStyle/>
            <a:p>
              <a:endParaRPr lang="en-GB"/>
            </a:p>
          </p:txBody>
        </p:sp>
        <p:sp>
          <p:nvSpPr>
            <p:cNvPr id="49" name="Freeform 16">
              <a:extLst>
                <a:ext uri="{FF2B5EF4-FFF2-40B4-BE49-F238E27FC236}">
                  <a16:creationId xmlns:a16="http://schemas.microsoft.com/office/drawing/2014/main" id="{F47E097E-D860-4834-88D3-8BC8D65074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txBody>
            <a:bodyPr/>
            <a:lstStyle/>
            <a:p>
              <a:endParaRPr lang="en-GB"/>
            </a:p>
          </p:txBody>
        </p:sp>
        <p:sp>
          <p:nvSpPr>
            <p:cNvPr id="50" name="Freeform 17">
              <a:extLst>
                <a:ext uri="{FF2B5EF4-FFF2-40B4-BE49-F238E27FC236}">
                  <a16:creationId xmlns:a16="http://schemas.microsoft.com/office/drawing/2014/main" id="{16A387B9-DEF4-466D-9126-83B19CE7B7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txBody>
            <a:bodyPr/>
            <a:lstStyle/>
            <a:p>
              <a:endParaRPr lang="en-GB"/>
            </a:p>
          </p:txBody>
        </p:sp>
        <p:sp>
          <p:nvSpPr>
            <p:cNvPr id="51" name="Freeform 18">
              <a:extLst>
                <a:ext uri="{FF2B5EF4-FFF2-40B4-BE49-F238E27FC236}">
                  <a16:creationId xmlns:a16="http://schemas.microsoft.com/office/drawing/2014/main" id="{154CD8CA-8183-40A6-AEF0-5DBAB801B99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txBody>
            <a:bodyPr/>
            <a:lstStyle/>
            <a:p>
              <a:endParaRPr lang="en-GB"/>
            </a:p>
          </p:txBody>
        </p:sp>
        <p:sp>
          <p:nvSpPr>
            <p:cNvPr id="52" name="Freeform 19">
              <a:extLst>
                <a:ext uri="{FF2B5EF4-FFF2-40B4-BE49-F238E27FC236}">
                  <a16:creationId xmlns:a16="http://schemas.microsoft.com/office/drawing/2014/main" id="{5A88D6FA-1489-4872-9E82-BAE278A577C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txBody>
            <a:bodyPr/>
            <a:lstStyle/>
            <a:p>
              <a:endParaRPr lang="en-GB"/>
            </a:p>
          </p:txBody>
        </p:sp>
        <p:sp>
          <p:nvSpPr>
            <p:cNvPr id="53" name="Freeform 20">
              <a:extLst>
                <a:ext uri="{FF2B5EF4-FFF2-40B4-BE49-F238E27FC236}">
                  <a16:creationId xmlns:a16="http://schemas.microsoft.com/office/drawing/2014/main" id="{67DE90D4-F72A-4FE4-862E-C424D270D0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txBody>
            <a:bodyPr/>
            <a:lstStyle/>
            <a:p>
              <a:endParaRPr lang="en-GB"/>
            </a:p>
          </p:txBody>
        </p:sp>
        <p:sp>
          <p:nvSpPr>
            <p:cNvPr id="54" name="Freeform 21">
              <a:extLst>
                <a:ext uri="{FF2B5EF4-FFF2-40B4-BE49-F238E27FC236}">
                  <a16:creationId xmlns:a16="http://schemas.microsoft.com/office/drawing/2014/main" id="{5A3D158C-2B8A-4243-A03E-63081E2048A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txBody>
            <a:bodyPr/>
            <a:lstStyle/>
            <a:p>
              <a:endParaRPr lang="en-GB"/>
            </a:p>
          </p:txBody>
        </p:sp>
        <p:sp>
          <p:nvSpPr>
            <p:cNvPr id="55" name="Freeform 22">
              <a:extLst>
                <a:ext uri="{FF2B5EF4-FFF2-40B4-BE49-F238E27FC236}">
                  <a16:creationId xmlns:a16="http://schemas.microsoft.com/office/drawing/2014/main" id="{E3129423-824E-4B81-A87E-447D1E3A848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txBody>
            <a:bodyPr/>
            <a:lstStyle/>
            <a:p>
              <a:endParaRPr lang="en-GB"/>
            </a:p>
          </p:txBody>
        </p:sp>
      </p:grpSp>
      <p:grpSp>
        <p:nvGrpSpPr>
          <p:cNvPr id="57" name="Group 56">
            <a:extLst>
              <a:ext uri="{FF2B5EF4-FFF2-40B4-BE49-F238E27FC236}">
                <a16:creationId xmlns:a16="http://schemas.microsoft.com/office/drawing/2014/main" id="{A49E48F8-A2B8-4478-8AC8-5E209D09AB2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47733" y="-786"/>
            <a:ext cx="2356675" cy="6854040"/>
            <a:chOff x="6627813" y="194833"/>
            <a:chExt cx="1952625" cy="5678918"/>
          </a:xfrm>
        </p:grpSpPr>
        <p:sp>
          <p:nvSpPr>
            <p:cNvPr id="58" name="Freeform 27">
              <a:extLst>
                <a:ext uri="{FF2B5EF4-FFF2-40B4-BE49-F238E27FC236}">
                  <a16:creationId xmlns:a16="http://schemas.microsoft.com/office/drawing/2014/main" id="{0847DF35-E732-4994-9178-C716F67AC6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txBody>
            <a:bodyPr/>
            <a:lstStyle/>
            <a:p>
              <a:endParaRPr lang="en-GB"/>
            </a:p>
          </p:txBody>
        </p:sp>
        <p:sp>
          <p:nvSpPr>
            <p:cNvPr id="59" name="Freeform 28">
              <a:extLst>
                <a:ext uri="{FF2B5EF4-FFF2-40B4-BE49-F238E27FC236}">
                  <a16:creationId xmlns:a16="http://schemas.microsoft.com/office/drawing/2014/main" id="{4587982D-A0D3-4EE2-8CEF-37993A51E47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txBody>
            <a:bodyPr/>
            <a:lstStyle/>
            <a:p>
              <a:endParaRPr lang="en-GB"/>
            </a:p>
          </p:txBody>
        </p:sp>
        <p:sp>
          <p:nvSpPr>
            <p:cNvPr id="60" name="Freeform 29">
              <a:extLst>
                <a:ext uri="{FF2B5EF4-FFF2-40B4-BE49-F238E27FC236}">
                  <a16:creationId xmlns:a16="http://schemas.microsoft.com/office/drawing/2014/main" id="{BB673465-572A-42D0-BD59-7EC8540B58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txBody>
            <a:bodyPr/>
            <a:lstStyle/>
            <a:p>
              <a:endParaRPr lang="en-GB"/>
            </a:p>
          </p:txBody>
        </p:sp>
        <p:sp>
          <p:nvSpPr>
            <p:cNvPr id="61" name="Freeform 30">
              <a:extLst>
                <a:ext uri="{FF2B5EF4-FFF2-40B4-BE49-F238E27FC236}">
                  <a16:creationId xmlns:a16="http://schemas.microsoft.com/office/drawing/2014/main" id="{A4FC5299-7FE6-4E03-8940-7DE35873E71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txBody>
            <a:bodyPr/>
            <a:lstStyle/>
            <a:p>
              <a:endParaRPr lang="en-GB"/>
            </a:p>
          </p:txBody>
        </p:sp>
        <p:sp>
          <p:nvSpPr>
            <p:cNvPr id="62" name="Freeform 31">
              <a:extLst>
                <a:ext uri="{FF2B5EF4-FFF2-40B4-BE49-F238E27FC236}">
                  <a16:creationId xmlns:a16="http://schemas.microsoft.com/office/drawing/2014/main" id="{86E2AF04-90CB-449E-AB7A-D102359836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txBody>
            <a:bodyPr/>
            <a:lstStyle/>
            <a:p>
              <a:endParaRPr lang="en-GB"/>
            </a:p>
          </p:txBody>
        </p:sp>
        <p:sp>
          <p:nvSpPr>
            <p:cNvPr id="63" name="Freeform 32">
              <a:extLst>
                <a:ext uri="{FF2B5EF4-FFF2-40B4-BE49-F238E27FC236}">
                  <a16:creationId xmlns:a16="http://schemas.microsoft.com/office/drawing/2014/main" id="{C11C6385-7122-4AD4-AE84-D76BCB36118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txBody>
            <a:bodyPr/>
            <a:lstStyle/>
            <a:p>
              <a:endParaRPr lang="en-GB"/>
            </a:p>
          </p:txBody>
        </p:sp>
        <p:sp>
          <p:nvSpPr>
            <p:cNvPr id="64" name="Freeform 33">
              <a:extLst>
                <a:ext uri="{FF2B5EF4-FFF2-40B4-BE49-F238E27FC236}">
                  <a16:creationId xmlns:a16="http://schemas.microsoft.com/office/drawing/2014/main" id="{D487FA13-07EC-4E0F-B832-08E2BCC2FC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txBody>
            <a:bodyPr/>
            <a:lstStyle/>
            <a:p>
              <a:endParaRPr lang="en-GB"/>
            </a:p>
          </p:txBody>
        </p:sp>
        <p:sp>
          <p:nvSpPr>
            <p:cNvPr id="65" name="Freeform 34">
              <a:extLst>
                <a:ext uri="{FF2B5EF4-FFF2-40B4-BE49-F238E27FC236}">
                  <a16:creationId xmlns:a16="http://schemas.microsoft.com/office/drawing/2014/main" id="{9F4E74A1-DFE6-4E08-8F2F-B4BBEA92F8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txBody>
            <a:bodyPr/>
            <a:lstStyle/>
            <a:p>
              <a:endParaRPr lang="en-GB"/>
            </a:p>
          </p:txBody>
        </p:sp>
        <p:sp>
          <p:nvSpPr>
            <p:cNvPr id="66" name="Freeform 35">
              <a:extLst>
                <a:ext uri="{FF2B5EF4-FFF2-40B4-BE49-F238E27FC236}">
                  <a16:creationId xmlns:a16="http://schemas.microsoft.com/office/drawing/2014/main" id="{13CC4D3F-FA7A-4C14-BDC3-BC2BB704DB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txBody>
            <a:bodyPr/>
            <a:lstStyle/>
            <a:p>
              <a:endParaRPr lang="en-GB"/>
            </a:p>
          </p:txBody>
        </p:sp>
        <p:sp>
          <p:nvSpPr>
            <p:cNvPr id="67" name="Freeform 36">
              <a:extLst>
                <a:ext uri="{FF2B5EF4-FFF2-40B4-BE49-F238E27FC236}">
                  <a16:creationId xmlns:a16="http://schemas.microsoft.com/office/drawing/2014/main" id="{1B592E45-964E-4F95-9828-EFC8B12D596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txBody>
            <a:bodyPr/>
            <a:lstStyle/>
            <a:p>
              <a:endParaRPr lang="en-GB"/>
            </a:p>
          </p:txBody>
        </p:sp>
        <p:sp>
          <p:nvSpPr>
            <p:cNvPr id="68" name="Freeform 37">
              <a:extLst>
                <a:ext uri="{FF2B5EF4-FFF2-40B4-BE49-F238E27FC236}">
                  <a16:creationId xmlns:a16="http://schemas.microsoft.com/office/drawing/2014/main" id="{BCE85C42-D558-4570-A659-2A22AE3F61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txBody>
            <a:bodyPr/>
            <a:lstStyle/>
            <a:p>
              <a:endParaRPr lang="en-GB"/>
            </a:p>
          </p:txBody>
        </p:sp>
        <p:sp>
          <p:nvSpPr>
            <p:cNvPr id="69" name="Freeform 38">
              <a:extLst>
                <a:ext uri="{FF2B5EF4-FFF2-40B4-BE49-F238E27FC236}">
                  <a16:creationId xmlns:a16="http://schemas.microsoft.com/office/drawing/2014/main" id="{9EAFB9C6-4F7C-4206-9FAC-19FA844068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txBody>
            <a:bodyPr/>
            <a:lstStyle/>
            <a:p>
              <a:endParaRPr lang="en-GB"/>
            </a:p>
          </p:txBody>
        </p:sp>
      </p:grpSp>
      <p:sp>
        <p:nvSpPr>
          <p:cNvPr id="71" name="Rectangle 70">
            <a:extLst>
              <a:ext uri="{FF2B5EF4-FFF2-40B4-BE49-F238E27FC236}">
                <a16:creationId xmlns:a16="http://schemas.microsoft.com/office/drawing/2014/main" id="{911A4BE3-B040-48E2-8AC0-783C1FA59F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1632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73" name="Freeform 11">
            <a:extLst>
              <a:ext uri="{FF2B5EF4-FFF2-40B4-BE49-F238E27FC236}">
                <a16:creationId xmlns:a16="http://schemas.microsoft.com/office/drawing/2014/main" id="{2B22D258-32DB-4A09-A867-02C497F2BF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2716320"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lstStyle/>
          <a:p>
            <a:endParaRPr lang="en-GB"/>
          </a:p>
        </p:txBody>
      </p:sp>
      <p:pic>
        <p:nvPicPr>
          <p:cNvPr id="4" name="Picture 4" descr="A person wearing a hat&#10;&#10;Description automatically generated">
            <a:extLst>
              <a:ext uri="{FF2B5EF4-FFF2-40B4-BE49-F238E27FC236}">
                <a16:creationId xmlns:a16="http://schemas.microsoft.com/office/drawing/2014/main" id="{4232FF0A-AB0A-24B1-7C62-37C0582903A0}"/>
              </a:ext>
            </a:extLst>
          </p:cNvPr>
          <p:cNvPicPr>
            <a:picLocks noChangeAspect="1"/>
          </p:cNvPicPr>
          <p:nvPr/>
        </p:nvPicPr>
        <p:blipFill rotWithShape="1">
          <a:blip r:embed="rId2"/>
          <a:srcRect l="47565" r="25956" b="-2"/>
          <a:stretch/>
        </p:blipFill>
        <p:spPr>
          <a:xfrm>
            <a:off x="20" y="1730"/>
            <a:ext cx="2720524" cy="6858000"/>
          </a:xfrm>
          <a:prstGeom prst="rect">
            <a:avLst/>
          </a:prstGeom>
          <a:noFill/>
        </p:spPr>
      </p:pic>
      <p:sp>
        <p:nvSpPr>
          <p:cNvPr id="3" name="TextBox 2">
            <a:extLst>
              <a:ext uri="{FF2B5EF4-FFF2-40B4-BE49-F238E27FC236}">
                <a16:creationId xmlns:a16="http://schemas.microsoft.com/office/drawing/2014/main" id="{7D314EBD-1BA1-5EC5-C440-1918FC6A82B5}"/>
              </a:ext>
            </a:extLst>
          </p:cNvPr>
          <p:cNvSpPr txBox="1"/>
          <p:nvPr/>
        </p:nvSpPr>
        <p:spPr>
          <a:xfrm>
            <a:off x="4481736" y="780010"/>
            <a:ext cx="7860396" cy="5542512"/>
          </a:xfrm>
          <a:prstGeom prst="rect">
            <a:avLst/>
          </a:prstGeom>
        </p:spPr>
        <p:txBody>
          <a:bodyPr vert="horz" lIns="91440" tIns="45720" rIns="91440" bIns="45720" rtlCol="0">
            <a:normAutofit/>
          </a:bodyPr>
          <a:lstStyle/>
          <a:p>
            <a:pPr marL="312420" marR="260985" algn="just" defTabSz="457200">
              <a:spcBef>
                <a:spcPts val="1000"/>
              </a:spcBef>
              <a:buClr>
                <a:schemeClr val="accent1"/>
              </a:buClr>
            </a:pPr>
            <a:r>
              <a:rPr lang="en-US" sz="2800" dirty="0">
                <a:solidFill>
                  <a:schemeClr val="tx1">
                    <a:lumMod val="75000"/>
                    <a:lumOff val="25000"/>
                  </a:schemeClr>
                </a:solidFill>
                <a:effectLst/>
              </a:rPr>
              <a:t>Ag. Vice Chancellor Sir, I have made significant contributions to community development as a Lecturer at Federal College of Education</a:t>
            </a:r>
            <a:r>
              <a:rPr lang="en-US" sz="2800" spc="-40" dirty="0">
                <a:solidFill>
                  <a:schemeClr val="tx1">
                    <a:lumMod val="75000"/>
                    <a:lumOff val="25000"/>
                  </a:schemeClr>
                </a:solidFill>
                <a:effectLst/>
              </a:rPr>
              <a:t> </a:t>
            </a:r>
            <a:r>
              <a:rPr lang="en-US" sz="2800" dirty="0">
                <a:solidFill>
                  <a:schemeClr val="tx1">
                    <a:lumMod val="75000"/>
                    <a:lumOff val="25000"/>
                  </a:schemeClr>
                </a:solidFill>
                <a:effectLst/>
              </a:rPr>
              <a:t>(Special),</a:t>
            </a:r>
            <a:r>
              <a:rPr lang="en-US" sz="2800" spc="-40" dirty="0">
                <a:solidFill>
                  <a:schemeClr val="tx1">
                    <a:lumMod val="75000"/>
                    <a:lumOff val="25000"/>
                  </a:schemeClr>
                </a:solidFill>
                <a:effectLst/>
              </a:rPr>
              <a:t> </a:t>
            </a:r>
            <a:r>
              <a:rPr lang="en-US" sz="2800" dirty="0">
                <a:solidFill>
                  <a:schemeClr val="tx1">
                    <a:lumMod val="75000"/>
                    <a:lumOff val="25000"/>
                  </a:schemeClr>
                </a:solidFill>
                <a:effectLst/>
              </a:rPr>
              <a:t>Oyo</a:t>
            </a:r>
            <a:r>
              <a:rPr lang="en-US" sz="2800" spc="-40" dirty="0">
                <a:solidFill>
                  <a:schemeClr val="tx1">
                    <a:lumMod val="75000"/>
                    <a:lumOff val="25000"/>
                  </a:schemeClr>
                </a:solidFill>
                <a:effectLst/>
              </a:rPr>
              <a:t> </a:t>
            </a:r>
            <a:r>
              <a:rPr lang="en-US" sz="2800" dirty="0">
                <a:solidFill>
                  <a:schemeClr val="tx1">
                    <a:lumMod val="75000"/>
                    <a:lumOff val="25000"/>
                  </a:schemeClr>
                </a:solidFill>
                <a:effectLst/>
              </a:rPr>
              <a:t>and</a:t>
            </a:r>
            <a:r>
              <a:rPr lang="en-US" sz="2800" spc="-40" dirty="0">
                <a:solidFill>
                  <a:schemeClr val="tx1">
                    <a:lumMod val="75000"/>
                    <a:lumOff val="25000"/>
                  </a:schemeClr>
                </a:solidFill>
                <a:effectLst/>
              </a:rPr>
              <a:t> </a:t>
            </a:r>
            <a:r>
              <a:rPr lang="en-US" sz="2800" dirty="0" err="1">
                <a:solidFill>
                  <a:schemeClr val="tx1">
                    <a:lumMod val="75000"/>
                    <a:lumOff val="25000"/>
                  </a:schemeClr>
                </a:solidFill>
                <a:effectLst/>
              </a:rPr>
              <a:t>Kwara</a:t>
            </a:r>
            <a:r>
              <a:rPr lang="en-US" sz="2800" spc="-40" dirty="0">
                <a:solidFill>
                  <a:schemeClr val="tx1">
                    <a:lumMod val="75000"/>
                    <a:lumOff val="25000"/>
                  </a:schemeClr>
                </a:solidFill>
                <a:effectLst/>
              </a:rPr>
              <a:t> </a:t>
            </a:r>
            <a:r>
              <a:rPr lang="en-US" sz="2800" dirty="0">
                <a:solidFill>
                  <a:schemeClr val="tx1">
                    <a:lumMod val="75000"/>
                    <a:lumOff val="25000"/>
                  </a:schemeClr>
                </a:solidFill>
                <a:effectLst/>
              </a:rPr>
              <a:t>State</a:t>
            </a:r>
            <a:r>
              <a:rPr lang="en-US" sz="2800" spc="-40" dirty="0">
                <a:solidFill>
                  <a:schemeClr val="tx1">
                    <a:lumMod val="75000"/>
                    <a:lumOff val="25000"/>
                  </a:schemeClr>
                </a:solidFill>
                <a:effectLst/>
              </a:rPr>
              <a:t> </a:t>
            </a:r>
            <a:r>
              <a:rPr lang="en-US" sz="2800" dirty="0">
                <a:solidFill>
                  <a:schemeClr val="tx1">
                    <a:lumMod val="75000"/>
                    <a:lumOff val="25000"/>
                  </a:schemeClr>
                </a:solidFill>
                <a:effectLst/>
              </a:rPr>
              <a:t>University,</a:t>
            </a:r>
            <a:r>
              <a:rPr lang="en-US" sz="2800" spc="-40" dirty="0">
                <a:solidFill>
                  <a:schemeClr val="tx1">
                    <a:lumMod val="75000"/>
                    <a:lumOff val="25000"/>
                  </a:schemeClr>
                </a:solidFill>
                <a:effectLst/>
              </a:rPr>
              <a:t> </a:t>
            </a:r>
            <a:r>
              <a:rPr lang="en-US" sz="2800" dirty="0" err="1">
                <a:solidFill>
                  <a:schemeClr val="tx1">
                    <a:lumMod val="75000"/>
                    <a:lumOff val="25000"/>
                  </a:schemeClr>
                </a:solidFill>
                <a:effectLst/>
              </a:rPr>
              <a:t>Malete</a:t>
            </a:r>
            <a:r>
              <a:rPr lang="en-US" sz="2800" dirty="0">
                <a:solidFill>
                  <a:schemeClr val="tx1">
                    <a:lumMod val="75000"/>
                    <a:lumOff val="25000"/>
                  </a:schemeClr>
                </a:solidFill>
                <a:effectLst/>
              </a:rPr>
              <a:t>.</a:t>
            </a:r>
            <a:r>
              <a:rPr lang="en-US" sz="2800" spc="-40" dirty="0">
                <a:solidFill>
                  <a:schemeClr val="tx1">
                    <a:lumMod val="75000"/>
                    <a:lumOff val="25000"/>
                  </a:schemeClr>
                </a:solidFill>
                <a:effectLst/>
              </a:rPr>
              <a:t> </a:t>
            </a:r>
            <a:r>
              <a:rPr lang="en-US" sz="2800" dirty="0">
                <a:solidFill>
                  <a:schemeClr val="tx1">
                    <a:lumMod val="75000"/>
                    <a:lumOff val="25000"/>
                  </a:schemeClr>
                </a:solidFill>
                <a:effectLst/>
              </a:rPr>
              <a:t>I have focused on creating inclusive environments that accommodate diverse populations and promote equal opportunities for all individuals with Special needs which was spurred by openness and encouragement from the college and university</a:t>
            </a:r>
            <a:r>
              <a:rPr lang="en-US" sz="2800" spc="-120" dirty="0">
                <a:solidFill>
                  <a:schemeClr val="tx1">
                    <a:lumMod val="75000"/>
                    <a:lumOff val="25000"/>
                  </a:schemeClr>
                </a:solidFill>
                <a:effectLst/>
              </a:rPr>
              <a:t> </a:t>
            </a:r>
            <a:r>
              <a:rPr lang="en-US" sz="2800" dirty="0">
                <a:solidFill>
                  <a:schemeClr val="tx1">
                    <a:lumMod val="75000"/>
                    <a:lumOff val="25000"/>
                  </a:schemeClr>
                </a:solidFill>
                <a:effectLst/>
              </a:rPr>
              <a:t>authorities.</a:t>
            </a:r>
          </a:p>
        </p:txBody>
      </p:sp>
    </p:spTree>
    <p:extLst>
      <p:ext uri="{BB962C8B-B14F-4D97-AF65-F5344CB8AC3E}">
        <p14:creationId xmlns:p14="http://schemas.microsoft.com/office/powerpoint/2010/main" val="246604617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430680F-2BE3-9653-9D19-A529117E5BFF}"/>
              </a:ext>
            </a:extLst>
          </p:cNvPr>
          <p:cNvSpPr txBox="1"/>
          <p:nvPr/>
        </p:nvSpPr>
        <p:spPr>
          <a:xfrm>
            <a:off x="1784555" y="762292"/>
            <a:ext cx="9925664" cy="6095708"/>
          </a:xfrm>
          <a:prstGeom prst="rect">
            <a:avLst/>
          </a:prstGeom>
          <a:noFill/>
        </p:spPr>
        <p:txBody>
          <a:bodyPr wrap="square">
            <a:spAutoFit/>
          </a:bodyPr>
          <a:lstStyle/>
          <a:p>
            <a:pPr marL="311785" marR="259715" algn="just">
              <a:lnSpc>
                <a:spcPct val="96000"/>
              </a:lnSpc>
              <a:spcBef>
                <a:spcPts val="535"/>
              </a:spcBef>
            </a:pPr>
            <a:r>
              <a:rPr lang="en-US" sz="2400" dirty="0">
                <a:solidFill>
                  <a:srgbClr val="231F20"/>
                </a:solidFill>
                <a:effectLst/>
                <a:latin typeface="Times New Roman" panose="02020603050405020304" pitchFamily="18" charset="0"/>
                <a:ea typeface="Times New Roman" panose="02020603050405020304" pitchFamily="18" charset="0"/>
              </a:rPr>
              <a:t>While at Federal College of Education (Special) Oyo, I was engaged in the rehabilitation of Persons with Special needs and today all of them are standing tall in the society and we still engage</a:t>
            </a:r>
            <a:r>
              <a:rPr lang="en-US" sz="2400" spc="-4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in</a:t>
            </a:r>
            <a:r>
              <a:rPr lang="en-US" sz="2400" spc="-4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different</a:t>
            </a:r>
            <a:r>
              <a:rPr lang="en-US" sz="2400" spc="-4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discourse.</a:t>
            </a:r>
            <a:r>
              <a:rPr lang="en-US" sz="2400" spc="-4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In</a:t>
            </a:r>
            <a:r>
              <a:rPr lang="en-US" sz="2400" spc="-4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1999,</a:t>
            </a:r>
            <a:r>
              <a:rPr lang="en-US" sz="2400" spc="-4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I</a:t>
            </a:r>
            <a:r>
              <a:rPr lang="en-US" sz="2400" spc="-4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met</a:t>
            </a:r>
            <a:r>
              <a:rPr lang="en-US" sz="2400" spc="-4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a</a:t>
            </a:r>
            <a:r>
              <a:rPr lang="en-US" sz="2400" spc="-4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young</a:t>
            </a:r>
            <a:r>
              <a:rPr lang="en-US" sz="2400" spc="-4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man</a:t>
            </a:r>
            <a:r>
              <a:rPr lang="en-US" sz="2400" spc="-4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living with </a:t>
            </a:r>
            <a:r>
              <a:rPr lang="en-US" sz="2400" dirty="0" err="1">
                <a:solidFill>
                  <a:srgbClr val="231F20"/>
                </a:solidFill>
                <a:effectLst/>
                <a:latin typeface="Times New Roman" panose="02020603050405020304" pitchFamily="18" charset="0"/>
                <a:ea typeface="Times New Roman" panose="02020603050405020304" pitchFamily="18" charset="0"/>
              </a:rPr>
              <a:t>cerebal</a:t>
            </a:r>
            <a:r>
              <a:rPr lang="en-US" sz="2400" dirty="0">
                <a:solidFill>
                  <a:srgbClr val="231F20"/>
                </a:solidFill>
                <a:effectLst/>
                <a:latin typeface="Times New Roman" panose="02020603050405020304" pitchFamily="18" charset="0"/>
                <a:ea typeface="Times New Roman" panose="02020603050405020304" pitchFamily="18" charset="0"/>
              </a:rPr>
              <a:t> palsy that got admission into the Department of Rehabilitation</a:t>
            </a:r>
            <a:r>
              <a:rPr lang="en-US" sz="2400" spc="-5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Education.</a:t>
            </a:r>
            <a:r>
              <a:rPr lang="en-US" sz="2400" spc="-5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Aside</a:t>
            </a:r>
            <a:r>
              <a:rPr lang="en-US" sz="2400" spc="-5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bagging</a:t>
            </a:r>
            <a:r>
              <a:rPr lang="en-US" sz="2400" spc="-5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his</a:t>
            </a:r>
            <a:r>
              <a:rPr lang="en-US" sz="2400" spc="-5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NCE</a:t>
            </a:r>
            <a:r>
              <a:rPr lang="en-US" sz="2400" spc="-5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certificate,</a:t>
            </a:r>
            <a:r>
              <a:rPr lang="en-US" sz="2400" spc="-5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he was</a:t>
            </a:r>
            <a:r>
              <a:rPr lang="en-US" sz="2400" spc="-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also</a:t>
            </a:r>
            <a:r>
              <a:rPr lang="en-US" sz="2400" spc="-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rehabilitated.</a:t>
            </a:r>
            <a:r>
              <a:rPr lang="en-US" sz="2400" spc="-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Today,</a:t>
            </a:r>
            <a:r>
              <a:rPr lang="en-US" sz="2400" spc="-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Omo-Adua</a:t>
            </a:r>
            <a:r>
              <a:rPr lang="en-US" sz="2400" spc="-75" dirty="0">
                <a:solidFill>
                  <a:srgbClr val="231F20"/>
                </a:solidFill>
                <a:effectLst/>
                <a:latin typeface="Times New Roman" panose="02020603050405020304" pitchFamily="18" charset="0"/>
                <a:ea typeface="Times New Roman" panose="02020603050405020304" pitchFamily="18" charset="0"/>
              </a:rPr>
              <a:t> </a:t>
            </a:r>
            <a:r>
              <a:rPr lang="en-US" sz="2400" dirty="0" err="1">
                <a:solidFill>
                  <a:srgbClr val="231F20"/>
                </a:solidFill>
                <a:effectLst/>
                <a:latin typeface="Times New Roman" panose="02020603050405020304" pitchFamily="18" charset="0"/>
                <a:ea typeface="Times New Roman" panose="02020603050405020304" pitchFamily="18" charset="0"/>
              </a:rPr>
              <a:t>Nurudeen</a:t>
            </a:r>
            <a:r>
              <a:rPr lang="en-US" sz="2400" spc="-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Olanrewaju is a master's degree holder and a Chief Examination Officer at National Examination Council (NECO) and happily married with</a:t>
            </a:r>
            <a:r>
              <a:rPr lang="en-US" sz="2400" spc="-2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a</a:t>
            </a:r>
            <a:r>
              <a:rPr lang="en-US" sz="2400" spc="-2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kid.</a:t>
            </a:r>
            <a:r>
              <a:rPr lang="en-US" sz="2400" spc="-2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Others</a:t>
            </a:r>
            <a:r>
              <a:rPr lang="en-US" sz="2400" spc="-2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with</a:t>
            </a:r>
            <a:r>
              <a:rPr lang="en-US" sz="2400" spc="-2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visual</a:t>
            </a:r>
            <a:r>
              <a:rPr lang="en-US" sz="2400" spc="-2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impairments</a:t>
            </a:r>
            <a:r>
              <a:rPr lang="en-US" sz="2400" spc="-2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are</a:t>
            </a:r>
            <a:r>
              <a:rPr lang="en-US" sz="2400" spc="-2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PhD</a:t>
            </a:r>
            <a:r>
              <a:rPr lang="en-US" sz="2400" spc="-2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holders</a:t>
            </a:r>
            <a:r>
              <a:rPr lang="en-US" sz="2400" spc="-2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and gainfully employed. Some are intellectually disabled and are gainfully</a:t>
            </a:r>
            <a:r>
              <a:rPr lang="en-US" sz="2400" spc="-4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employed</a:t>
            </a:r>
            <a:r>
              <a:rPr lang="en-US" sz="2400" spc="-4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in</a:t>
            </a:r>
            <a:r>
              <a:rPr lang="en-US" sz="2400" spc="-4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different</a:t>
            </a:r>
            <a:r>
              <a:rPr lang="en-US" sz="2400" spc="-4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walks</a:t>
            </a:r>
            <a:r>
              <a:rPr lang="en-US" sz="2400" spc="-4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of</a:t>
            </a:r>
            <a:r>
              <a:rPr lang="en-US" sz="2400" spc="-4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life.</a:t>
            </a:r>
            <a:r>
              <a:rPr lang="en-US" sz="2400" spc="-4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I</a:t>
            </a:r>
            <a:r>
              <a:rPr lang="en-US" sz="2400" spc="-4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cannot</a:t>
            </a:r>
            <a:r>
              <a:rPr lang="en-US" sz="2400" spc="-4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forget</a:t>
            </a:r>
            <a:r>
              <a:rPr lang="en-US" sz="2400" spc="-4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my friend Kabiru, whom I met at HLA </a:t>
            </a:r>
            <a:r>
              <a:rPr lang="en-US" sz="2400" dirty="0" err="1">
                <a:solidFill>
                  <a:srgbClr val="231F20"/>
                </a:solidFill>
                <a:effectLst/>
                <a:latin typeface="Times New Roman" panose="02020603050405020304" pitchFamily="18" charset="0"/>
                <a:ea typeface="Times New Roman" panose="02020603050405020304" pitchFamily="18" charset="0"/>
              </a:rPr>
              <a:t>Agodi</a:t>
            </a:r>
            <a:r>
              <a:rPr lang="en-US" sz="2400" dirty="0">
                <a:solidFill>
                  <a:srgbClr val="231F20"/>
                </a:solidFill>
                <a:effectLst/>
                <a:latin typeface="Times New Roman" panose="02020603050405020304" pitchFamily="18" charset="0"/>
                <a:ea typeface="Times New Roman" panose="02020603050405020304" pitchFamily="18" charset="0"/>
              </a:rPr>
              <a:t> Ibadan during my teaching practice days who told me about the interim government. Though, I thought I knew so much he drew my attention</a:t>
            </a:r>
            <a:r>
              <a:rPr lang="en-US" sz="2400" spc="16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to</a:t>
            </a:r>
            <a:r>
              <a:rPr lang="en-US" sz="2400" spc="17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this</a:t>
            </a:r>
            <a:r>
              <a:rPr lang="en-US" sz="2400" spc="16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a:t>
            </a:r>
            <a:r>
              <a:rPr lang="en-US" sz="2400" i="1" dirty="0" err="1">
                <a:solidFill>
                  <a:srgbClr val="231F20"/>
                </a:solidFill>
                <a:effectLst/>
                <a:latin typeface="Times New Roman" panose="02020603050405020304" pitchFamily="18" charset="0"/>
                <a:ea typeface="Times New Roman" panose="02020603050405020304" pitchFamily="18" charset="0"/>
              </a:rPr>
              <a:t>Ijoba</a:t>
            </a:r>
            <a:r>
              <a:rPr lang="en-US" sz="2400" i="1" spc="170" dirty="0">
                <a:solidFill>
                  <a:srgbClr val="231F20"/>
                </a:solidFill>
                <a:effectLst/>
                <a:latin typeface="Times New Roman" panose="02020603050405020304" pitchFamily="18" charset="0"/>
                <a:ea typeface="Times New Roman" panose="02020603050405020304" pitchFamily="18" charset="0"/>
              </a:rPr>
              <a:t> </a:t>
            </a:r>
            <a:r>
              <a:rPr lang="en-US" sz="2400" i="1" dirty="0">
                <a:solidFill>
                  <a:srgbClr val="231F20"/>
                </a:solidFill>
                <a:effectLst/>
                <a:latin typeface="Times New Roman" panose="02020603050405020304" pitchFamily="18" charset="0"/>
                <a:ea typeface="Times New Roman" panose="02020603050405020304" pitchFamily="18" charset="0"/>
              </a:rPr>
              <a:t>fi</a:t>
            </a:r>
            <a:r>
              <a:rPr lang="en-US" sz="2400" i="1" spc="165" dirty="0">
                <a:solidFill>
                  <a:srgbClr val="231F20"/>
                </a:solidFill>
                <a:effectLst/>
                <a:latin typeface="Times New Roman" panose="02020603050405020304" pitchFamily="18" charset="0"/>
                <a:ea typeface="Times New Roman" panose="02020603050405020304" pitchFamily="18" charset="0"/>
              </a:rPr>
              <a:t> </a:t>
            </a:r>
            <a:r>
              <a:rPr lang="en-US" sz="2400" i="1" dirty="0" err="1">
                <a:solidFill>
                  <a:srgbClr val="231F20"/>
                </a:solidFill>
                <a:effectLst/>
                <a:latin typeface="Times New Roman" panose="02020603050405020304" pitchFamily="18" charset="0"/>
                <a:ea typeface="Times New Roman" panose="02020603050405020304" pitchFamily="18" charset="0"/>
              </a:rPr>
              <a:t>idi</a:t>
            </a:r>
            <a:r>
              <a:rPr lang="en-US" sz="2400" i="1" spc="170" dirty="0">
                <a:solidFill>
                  <a:srgbClr val="231F20"/>
                </a:solidFill>
                <a:effectLst/>
                <a:latin typeface="Times New Roman" panose="02020603050405020304" pitchFamily="18" charset="0"/>
                <a:ea typeface="Times New Roman" panose="02020603050405020304" pitchFamily="18" charset="0"/>
              </a:rPr>
              <a:t> </a:t>
            </a:r>
            <a:r>
              <a:rPr lang="en-US" sz="2400" i="1" dirty="0">
                <a:solidFill>
                  <a:srgbClr val="231F20"/>
                </a:solidFill>
                <a:effectLst/>
                <a:latin typeface="Times New Roman" panose="02020603050405020304" pitchFamily="18" charset="0"/>
                <a:ea typeface="Times New Roman" panose="02020603050405020304" pitchFamily="18" charset="0"/>
              </a:rPr>
              <a:t>he</a:t>
            </a:r>
            <a:r>
              <a:rPr lang="en-US" sz="2400" dirty="0">
                <a:solidFill>
                  <a:srgbClr val="231F20"/>
                </a:solidFill>
                <a:effectLst/>
                <a:latin typeface="Times New Roman" panose="02020603050405020304" pitchFamily="18" charset="0"/>
                <a:ea typeface="Times New Roman" panose="02020603050405020304" pitchFamily="18" charset="0"/>
              </a:rPr>
              <a:t>).</a:t>
            </a:r>
            <a:r>
              <a:rPr lang="en-US" sz="2400" spc="16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He</a:t>
            </a:r>
            <a:r>
              <a:rPr lang="en-US" sz="2400" spc="17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also</a:t>
            </a:r>
            <a:r>
              <a:rPr lang="en-US" sz="2400" spc="17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told</a:t>
            </a:r>
            <a:r>
              <a:rPr lang="en-US" sz="2400" spc="16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me</a:t>
            </a:r>
            <a:r>
              <a:rPr lang="en-US" sz="2400" spc="17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that</a:t>
            </a:r>
            <a:r>
              <a:rPr lang="en-US" sz="2400" spc="165"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being h</a:t>
            </a:r>
            <a:r>
              <a:rPr lang="en-US" sz="2400" dirty="0">
                <a:solidFill>
                  <a:srgbClr val="231F20"/>
                </a:solidFill>
                <a:effectLst/>
                <a:latin typeface="Times New Roman" panose="02020603050405020304" pitchFamily="18" charset="0"/>
                <a:ea typeface="Times New Roman" panose="02020603050405020304" pitchFamily="18" charset="0"/>
              </a:rPr>
              <a:t>ygienic</a:t>
            </a:r>
            <a:r>
              <a:rPr lang="en-US" sz="2400" spc="-2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is</a:t>
            </a:r>
            <a:r>
              <a:rPr lang="en-US" sz="2400" spc="-2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part</a:t>
            </a:r>
            <a:r>
              <a:rPr lang="en-US" sz="2400" spc="-2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of</a:t>
            </a:r>
            <a:r>
              <a:rPr lang="en-US" sz="2400" spc="-2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him</a:t>
            </a:r>
            <a:r>
              <a:rPr lang="en-US" sz="2400" spc="-2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when</a:t>
            </a:r>
            <a:r>
              <a:rPr lang="en-US" sz="2400" spc="-2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I</a:t>
            </a:r>
            <a:r>
              <a:rPr lang="en-US" sz="2400" spc="-2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told</a:t>
            </a:r>
            <a:r>
              <a:rPr lang="en-US" sz="2400" spc="-2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him</a:t>
            </a:r>
            <a:r>
              <a:rPr lang="en-US" sz="2400" spc="-2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to</a:t>
            </a:r>
            <a:r>
              <a:rPr lang="en-US" sz="2400" spc="-2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handle</a:t>
            </a:r>
            <a:r>
              <a:rPr lang="en-US" sz="2400" spc="-2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my</a:t>
            </a:r>
            <a:r>
              <a:rPr lang="en-US" sz="2400" spc="-2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water</a:t>
            </a:r>
            <a:r>
              <a:rPr lang="en-US" sz="2400" spc="-2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with care. He told me in plain language that 'do you think I am not equally</a:t>
            </a:r>
            <a:r>
              <a:rPr lang="en-US" sz="2400" spc="-12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intelligent?'</a:t>
            </a:r>
            <a:endParaRPr lang="en-GB" sz="2400" dirty="0">
              <a:effectLst/>
              <a:latin typeface="Times New Roman" panose="02020603050405020304" pitchFamily="18" charset="0"/>
              <a:ea typeface="Times New Roman" panose="02020603050405020304" pitchFamily="18" charset="0"/>
            </a:endParaRPr>
          </a:p>
          <a:p>
            <a:pPr marL="311785" marR="259715" algn="just">
              <a:lnSpc>
                <a:spcPct val="96000"/>
              </a:lnSpc>
              <a:spcBef>
                <a:spcPts val="535"/>
              </a:spcBef>
              <a:spcAft>
                <a:spcPts val="0"/>
              </a:spcAft>
            </a:pPr>
            <a:endParaRPr lang="en-GB"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57038114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06D7BF3-6977-A823-825C-57B8D6B9C31A}"/>
              </a:ext>
            </a:extLst>
          </p:cNvPr>
          <p:cNvSpPr txBox="1"/>
          <p:nvPr/>
        </p:nvSpPr>
        <p:spPr>
          <a:xfrm>
            <a:off x="1283110" y="73722"/>
            <a:ext cx="10397613" cy="6710555"/>
          </a:xfrm>
          <a:prstGeom prst="rect">
            <a:avLst/>
          </a:prstGeom>
          <a:noFill/>
        </p:spPr>
        <p:txBody>
          <a:bodyPr wrap="square">
            <a:spAutoFit/>
          </a:bodyPr>
          <a:lstStyle/>
          <a:p>
            <a:pPr marL="302260" marR="260985" algn="just">
              <a:lnSpc>
                <a:spcPct val="96000"/>
              </a:lnSpc>
              <a:spcBef>
                <a:spcPts val="560"/>
              </a:spcBef>
              <a:spcAft>
                <a:spcPts val="0"/>
              </a:spcAft>
            </a:pPr>
            <a:r>
              <a:rPr lang="en-US" sz="2800" dirty="0">
                <a:solidFill>
                  <a:srgbClr val="231F20"/>
                </a:solidFill>
                <a:effectLst/>
                <a:latin typeface="Times New Roman" panose="02020603050405020304" pitchFamily="18" charset="0"/>
                <a:ea typeface="Times New Roman" panose="02020603050405020304" pitchFamily="18" charset="0"/>
              </a:rPr>
              <a:t>Through these </a:t>
            </a:r>
            <a:r>
              <a:rPr lang="en-US" sz="2800" dirty="0" err="1">
                <a:solidFill>
                  <a:srgbClr val="231F20"/>
                </a:solidFill>
                <a:effectLst/>
                <a:latin typeface="Times New Roman" panose="02020603050405020304" pitchFamily="18" charset="0"/>
                <a:ea typeface="Times New Roman" panose="02020603050405020304" pitchFamily="18" charset="0"/>
              </a:rPr>
              <a:t>programmes</a:t>
            </a:r>
            <a:r>
              <a:rPr lang="en-US" sz="2800" dirty="0">
                <a:solidFill>
                  <a:srgbClr val="231F20"/>
                </a:solidFill>
                <a:effectLst/>
                <a:latin typeface="Times New Roman" panose="02020603050405020304" pitchFamily="18" charset="0"/>
                <a:ea typeface="Times New Roman" panose="02020603050405020304" pitchFamily="18" charset="0"/>
              </a:rPr>
              <a:t>, we have created a culture of social responsibility and civic engagement among members of the university community with the admission of students with disabilities (5 visually impaired and 4 hearing impaired in different</a:t>
            </a:r>
            <a:r>
              <a:rPr lang="en-US" sz="2800" spc="-20" dirty="0">
                <a:solidFill>
                  <a:srgbClr val="231F20"/>
                </a:solidFill>
                <a:effectLst/>
                <a:latin typeface="Times New Roman" panose="02020603050405020304" pitchFamily="18" charset="0"/>
                <a:ea typeface="Times New Roman" panose="02020603050405020304" pitchFamily="18" charset="0"/>
              </a:rPr>
              <a:t> </a:t>
            </a:r>
            <a:r>
              <a:rPr lang="en-US" sz="2800" dirty="0" err="1">
                <a:solidFill>
                  <a:srgbClr val="231F20"/>
                </a:solidFill>
                <a:effectLst/>
                <a:latin typeface="Times New Roman" panose="02020603050405020304" pitchFamily="18" charset="0"/>
                <a:ea typeface="Times New Roman" panose="02020603050405020304" pitchFamily="18" charset="0"/>
              </a:rPr>
              <a:t>programmes</a:t>
            </a:r>
            <a:r>
              <a:rPr lang="en-US" sz="2800" spc="-20" dirty="0">
                <a:solidFill>
                  <a:srgbClr val="231F20"/>
                </a:solidFill>
                <a:effectLst/>
                <a:latin typeface="Times New Roman" panose="02020603050405020304" pitchFamily="18" charset="0"/>
                <a:ea typeface="Times New Roman" panose="02020603050405020304" pitchFamily="18" charset="0"/>
              </a:rPr>
              <a:t> </a:t>
            </a:r>
            <a:r>
              <a:rPr lang="en-US" sz="2800" dirty="0">
                <a:solidFill>
                  <a:srgbClr val="231F20"/>
                </a:solidFill>
                <a:effectLst/>
                <a:latin typeface="Times New Roman" panose="02020603050405020304" pitchFamily="18" charset="0"/>
                <a:ea typeface="Times New Roman" panose="02020603050405020304" pitchFamily="18" charset="0"/>
              </a:rPr>
              <a:t>in</a:t>
            </a:r>
            <a:r>
              <a:rPr lang="en-US" sz="2800" spc="-20" dirty="0">
                <a:solidFill>
                  <a:srgbClr val="231F20"/>
                </a:solidFill>
                <a:effectLst/>
                <a:latin typeface="Times New Roman" panose="02020603050405020304" pitchFamily="18" charset="0"/>
                <a:ea typeface="Times New Roman" panose="02020603050405020304" pitchFamily="18" charset="0"/>
              </a:rPr>
              <a:t> </a:t>
            </a:r>
            <a:r>
              <a:rPr lang="en-US" sz="2800" dirty="0">
                <a:solidFill>
                  <a:srgbClr val="231F20"/>
                </a:solidFill>
                <a:effectLst/>
                <a:latin typeface="Times New Roman" panose="02020603050405020304" pitchFamily="18" charset="0"/>
                <a:ea typeface="Times New Roman" panose="02020603050405020304" pitchFamily="18" charset="0"/>
              </a:rPr>
              <a:t>the</a:t>
            </a:r>
            <a:r>
              <a:rPr lang="en-US" sz="2800" spc="-20" dirty="0">
                <a:solidFill>
                  <a:srgbClr val="231F20"/>
                </a:solidFill>
                <a:effectLst/>
                <a:latin typeface="Times New Roman" panose="02020603050405020304" pitchFamily="18" charset="0"/>
                <a:ea typeface="Times New Roman" panose="02020603050405020304" pitchFamily="18" charset="0"/>
              </a:rPr>
              <a:t> </a:t>
            </a:r>
            <a:r>
              <a:rPr lang="en-US" sz="2800" dirty="0">
                <a:solidFill>
                  <a:srgbClr val="231F20"/>
                </a:solidFill>
                <a:effectLst/>
                <a:latin typeface="Times New Roman" panose="02020603050405020304" pitchFamily="18" charset="0"/>
                <a:ea typeface="Times New Roman" panose="02020603050405020304" pitchFamily="18" charset="0"/>
              </a:rPr>
              <a:t>university</a:t>
            </a:r>
            <a:r>
              <a:rPr lang="en-US" sz="2800" spc="-20" dirty="0">
                <a:solidFill>
                  <a:srgbClr val="231F20"/>
                </a:solidFill>
                <a:effectLst/>
                <a:latin typeface="Times New Roman" panose="02020603050405020304" pitchFamily="18" charset="0"/>
                <a:ea typeface="Times New Roman" panose="02020603050405020304" pitchFamily="18" charset="0"/>
              </a:rPr>
              <a:t> </a:t>
            </a:r>
            <a:r>
              <a:rPr lang="en-US" sz="2800" dirty="0">
                <a:solidFill>
                  <a:srgbClr val="231F20"/>
                </a:solidFill>
                <a:effectLst/>
                <a:latin typeface="Times New Roman" panose="02020603050405020304" pitchFamily="18" charset="0"/>
                <a:ea typeface="Times New Roman" panose="02020603050405020304" pitchFamily="18" charset="0"/>
              </a:rPr>
              <a:t>–</a:t>
            </a:r>
            <a:r>
              <a:rPr lang="en-US" sz="2800" spc="-20" dirty="0">
                <a:solidFill>
                  <a:srgbClr val="231F20"/>
                </a:solidFill>
                <a:effectLst/>
                <a:latin typeface="Times New Roman" panose="02020603050405020304" pitchFamily="18" charset="0"/>
                <a:ea typeface="Times New Roman" panose="02020603050405020304" pitchFamily="18" charset="0"/>
              </a:rPr>
              <a:t> </a:t>
            </a:r>
            <a:r>
              <a:rPr lang="en-US" sz="2800" dirty="0">
                <a:solidFill>
                  <a:srgbClr val="231F20"/>
                </a:solidFill>
                <a:effectLst/>
                <a:latin typeface="Times New Roman" panose="02020603050405020304" pitchFamily="18" charset="0"/>
                <a:ea typeface="Times New Roman" panose="02020603050405020304" pitchFamily="18" charset="0"/>
              </a:rPr>
              <a:t>Mass</a:t>
            </a:r>
            <a:r>
              <a:rPr lang="en-US" sz="2800" spc="-20" dirty="0">
                <a:solidFill>
                  <a:srgbClr val="231F20"/>
                </a:solidFill>
                <a:effectLst/>
                <a:latin typeface="Times New Roman" panose="02020603050405020304" pitchFamily="18" charset="0"/>
                <a:ea typeface="Times New Roman" panose="02020603050405020304" pitchFamily="18" charset="0"/>
              </a:rPr>
              <a:t> </a:t>
            </a:r>
            <a:r>
              <a:rPr lang="en-US" sz="2800" dirty="0">
                <a:solidFill>
                  <a:srgbClr val="231F20"/>
                </a:solidFill>
                <a:effectLst/>
                <a:latin typeface="Times New Roman" panose="02020603050405020304" pitchFamily="18" charset="0"/>
                <a:ea typeface="Times New Roman" panose="02020603050405020304" pitchFamily="18" charset="0"/>
              </a:rPr>
              <a:t>Communication, Public Administration and Special Education at both Undergraduate and Postgraduate Levels). We have also organized a few community outreaches in sensitization programme</a:t>
            </a:r>
            <a:r>
              <a:rPr lang="en-US" sz="2800" spc="-65" dirty="0">
                <a:solidFill>
                  <a:srgbClr val="231F20"/>
                </a:solidFill>
                <a:effectLst/>
                <a:latin typeface="Times New Roman" panose="02020603050405020304" pitchFamily="18" charset="0"/>
                <a:ea typeface="Times New Roman" panose="02020603050405020304" pitchFamily="18" charset="0"/>
              </a:rPr>
              <a:t> </a:t>
            </a:r>
            <a:r>
              <a:rPr lang="en-US" sz="2800" dirty="0">
                <a:solidFill>
                  <a:srgbClr val="231F20"/>
                </a:solidFill>
                <a:effectLst/>
                <a:latin typeface="Times New Roman" panose="02020603050405020304" pitchFamily="18" charset="0"/>
                <a:ea typeface="Times New Roman" panose="02020603050405020304" pitchFamily="18" charset="0"/>
              </a:rPr>
              <a:t>for</a:t>
            </a:r>
            <a:r>
              <a:rPr lang="en-US" sz="2800" spc="-65" dirty="0">
                <a:solidFill>
                  <a:srgbClr val="231F20"/>
                </a:solidFill>
                <a:effectLst/>
                <a:latin typeface="Times New Roman" panose="02020603050405020304" pitchFamily="18" charset="0"/>
                <a:ea typeface="Times New Roman" panose="02020603050405020304" pitchFamily="18" charset="0"/>
              </a:rPr>
              <a:t> </a:t>
            </a:r>
            <a:r>
              <a:rPr lang="en-US" sz="2800" dirty="0">
                <a:solidFill>
                  <a:srgbClr val="231F20"/>
                </a:solidFill>
                <a:effectLst/>
                <a:latin typeface="Times New Roman" panose="02020603050405020304" pitchFamily="18" charset="0"/>
                <a:ea typeface="Times New Roman" panose="02020603050405020304" pitchFamily="18" charset="0"/>
              </a:rPr>
              <a:t>pregnant</a:t>
            </a:r>
            <a:r>
              <a:rPr lang="en-US" sz="2800" spc="-65" dirty="0">
                <a:solidFill>
                  <a:srgbClr val="231F20"/>
                </a:solidFill>
                <a:effectLst/>
                <a:latin typeface="Times New Roman" panose="02020603050405020304" pitchFamily="18" charset="0"/>
                <a:ea typeface="Times New Roman" panose="02020603050405020304" pitchFamily="18" charset="0"/>
              </a:rPr>
              <a:t> </a:t>
            </a:r>
            <a:r>
              <a:rPr lang="en-US" sz="2800" dirty="0">
                <a:solidFill>
                  <a:srgbClr val="231F20"/>
                </a:solidFill>
                <a:effectLst/>
                <a:latin typeface="Times New Roman" panose="02020603050405020304" pitchFamily="18" charset="0"/>
                <a:ea typeface="Times New Roman" panose="02020603050405020304" pitchFamily="18" charset="0"/>
              </a:rPr>
              <a:t>women</a:t>
            </a:r>
            <a:r>
              <a:rPr lang="en-US" sz="2800" spc="-65" dirty="0">
                <a:solidFill>
                  <a:srgbClr val="231F20"/>
                </a:solidFill>
                <a:effectLst/>
                <a:latin typeface="Times New Roman" panose="02020603050405020304" pitchFamily="18" charset="0"/>
                <a:ea typeface="Times New Roman" panose="02020603050405020304" pitchFamily="18" charset="0"/>
              </a:rPr>
              <a:t> </a:t>
            </a:r>
            <a:r>
              <a:rPr lang="en-US" sz="2800" dirty="0">
                <a:solidFill>
                  <a:srgbClr val="231F20"/>
                </a:solidFill>
                <a:effectLst/>
                <a:latin typeface="Times New Roman" panose="02020603050405020304" pitchFamily="18" charset="0"/>
                <a:ea typeface="Times New Roman" panose="02020603050405020304" pitchFamily="18" charset="0"/>
              </a:rPr>
              <a:t>on</a:t>
            </a:r>
            <a:r>
              <a:rPr lang="en-US" sz="2800" spc="-65" dirty="0">
                <a:solidFill>
                  <a:srgbClr val="231F20"/>
                </a:solidFill>
                <a:effectLst/>
                <a:latin typeface="Times New Roman" panose="02020603050405020304" pitchFamily="18" charset="0"/>
                <a:ea typeface="Times New Roman" panose="02020603050405020304" pitchFamily="18" charset="0"/>
              </a:rPr>
              <a:t> </a:t>
            </a:r>
            <a:r>
              <a:rPr lang="en-US" sz="2800" dirty="0">
                <a:solidFill>
                  <a:srgbClr val="231F20"/>
                </a:solidFill>
                <a:effectLst/>
                <a:latin typeface="Times New Roman" panose="02020603050405020304" pitchFamily="18" charset="0"/>
                <a:ea typeface="Times New Roman" panose="02020603050405020304" pitchFamily="18" charset="0"/>
              </a:rPr>
              <a:t>the</a:t>
            </a:r>
            <a:r>
              <a:rPr lang="en-US" sz="2800" spc="-65" dirty="0">
                <a:solidFill>
                  <a:srgbClr val="231F20"/>
                </a:solidFill>
                <a:effectLst/>
                <a:latin typeface="Times New Roman" panose="02020603050405020304" pitchFamily="18" charset="0"/>
                <a:ea typeface="Times New Roman" panose="02020603050405020304" pitchFamily="18" charset="0"/>
              </a:rPr>
              <a:t> </a:t>
            </a:r>
            <a:r>
              <a:rPr lang="en-US" sz="2800" dirty="0">
                <a:solidFill>
                  <a:srgbClr val="231F20"/>
                </a:solidFill>
                <a:effectLst/>
                <a:latin typeface="Times New Roman" panose="02020603050405020304" pitchFamily="18" charset="0"/>
                <a:ea typeface="Times New Roman" panose="02020603050405020304" pitchFamily="18" charset="0"/>
              </a:rPr>
              <a:t>causes</a:t>
            </a:r>
            <a:r>
              <a:rPr lang="en-US" sz="2800" spc="-65" dirty="0">
                <a:solidFill>
                  <a:srgbClr val="231F20"/>
                </a:solidFill>
                <a:effectLst/>
                <a:latin typeface="Times New Roman" panose="02020603050405020304" pitchFamily="18" charset="0"/>
                <a:ea typeface="Times New Roman" panose="02020603050405020304" pitchFamily="18" charset="0"/>
              </a:rPr>
              <a:t> </a:t>
            </a:r>
            <a:r>
              <a:rPr lang="en-US" sz="2800" dirty="0">
                <a:solidFill>
                  <a:srgbClr val="231F20"/>
                </a:solidFill>
                <a:effectLst/>
                <a:latin typeface="Times New Roman" panose="02020603050405020304" pitchFamily="18" charset="0"/>
                <a:ea typeface="Times New Roman" panose="02020603050405020304" pitchFamily="18" charset="0"/>
              </a:rPr>
              <a:t>and</a:t>
            </a:r>
            <a:r>
              <a:rPr lang="en-US" sz="2800" spc="-65" dirty="0">
                <a:solidFill>
                  <a:srgbClr val="231F20"/>
                </a:solidFill>
                <a:effectLst/>
                <a:latin typeface="Times New Roman" panose="02020603050405020304" pitchFamily="18" charset="0"/>
                <a:ea typeface="Times New Roman" panose="02020603050405020304" pitchFamily="18" charset="0"/>
              </a:rPr>
              <a:t> </a:t>
            </a:r>
            <a:r>
              <a:rPr lang="en-US" sz="2800" dirty="0">
                <a:solidFill>
                  <a:srgbClr val="231F20"/>
                </a:solidFill>
                <a:effectLst/>
                <a:latin typeface="Times New Roman" panose="02020603050405020304" pitchFamily="18" charset="0"/>
                <a:ea typeface="Times New Roman" panose="02020603050405020304" pitchFamily="18" charset="0"/>
              </a:rPr>
              <a:t>prevention</a:t>
            </a:r>
            <a:r>
              <a:rPr lang="en-US" sz="2800" spc="-65" dirty="0">
                <a:solidFill>
                  <a:srgbClr val="231F20"/>
                </a:solidFill>
                <a:effectLst/>
                <a:latin typeface="Times New Roman" panose="02020603050405020304" pitchFamily="18" charset="0"/>
                <a:ea typeface="Times New Roman" panose="02020603050405020304" pitchFamily="18" charset="0"/>
              </a:rPr>
              <a:t> </a:t>
            </a:r>
            <a:r>
              <a:rPr lang="en-US" sz="2800" dirty="0">
                <a:solidFill>
                  <a:srgbClr val="231F20"/>
                </a:solidFill>
                <a:effectLst/>
                <a:latin typeface="Times New Roman" panose="02020603050405020304" pitchFamily="18" charset="0"/>
                <a:ea typeface="Times New Roman" panose="02020603050405020304" pitchFamily="18" charset="0"/>
              </a:rPr>
              <a:t>of having children with disabilities held at Health Centre, </a:t>
            </a:r>
            <a:r>
              <a:rPr lang="en-US" sz="2800" dirty="0" err="1">
                <a:solidFill>
                  <a:srgbClr val="231F20"/>
                </a:solidFill>
                <a:effectLst/>
                <a:latin typeface="Times New Roman" panose="02020603050405020304" pitchFamily="18" charset="0"/>
                <a:ea typeface="Times New Roman" panose="02020603050405020304" pitchFamily="18" charset="0"/>
              </a:rPr>
              <a:t>Malete</a:t>
            </a:r>
            <a:r>
              <a:rPr lang="en-US" sz="2800" dirty="0">
                <a:solidFill>
                  <a:srgbClr val="231F20"/>
                </a:solidFill>
                <a:effectLst/>
                <a:latin typeface="Times New Roman" panose="02020603050405020304" pitchFamily="18" charset="0"/>
                <a:ea typeface="Times New Roman" panose="02020603050405020304" pitchFamily="18" charset="0"/>
              </a:rPr>
              <a:t>, </a:t>
            </a:r>
            <a:r>
              <a:rPr lang="en-US" sz="2800" dirty="0" err="1">
                <a:solidFill>
                  <a:srgbClr val="231F20"/>
                </a:solidFill>
                <a:effectLst/>
                <a:latin typeface="Times New Roman" panose="02020603050405020304" pitchFamily="18" charset="0"/>
                <a:ea typeface="Times New Roman" panose="02020603050405020304" pitchFamily="18" charset="0"/>
              </a:rPr>
              <a:t>Kwara</a:t>
            </a:r>
            <a:r>
              <a:rPr lang="en-US" sz="2800" dirty="0">
                <a:solidFill>
                  <a:srgbClr val="231F20"/>
                </a:solidFill>
                <a:effectLst/>
                <a:latin typeface="Times New Roman" panose="02020603050405020304" pitchFamily="18" charset="0"/>
                <a:ea typeface="Times New Roman" panose="02020603050405020304" pitchFamily="18" charset="0"/>
              </a:rPr>
              <a:t> State, Assessments, counselling, and reports on clients being referred to the Department of Special Education, self- prompted Community Outreach programme on Providing Drinkable and Hygienic Water for </a:t>
            </a:r>
            <a:r>
              <a:rPr lang="en-US" sz="2800" dirty="0" err="1">
                <a:solidFill>
                  <a:srgbClr val="231F20"/>
                </a:solidFill>
                <a:effectLst/>
                <a:latin typeface="Times New Roman" panose="02020603050405020304" pitchFamily="18" charset="0"/>
                <a:ea typeface="Times New Roman" panose="02020603050405020304" pitchFamily="18" charset="0"/>
              </a:rPr>
              <a:t>Alapo</a:t>
            </a:r>
            <a:r>
              <a:rPr lang="en-US" sz="2800" dirty="0">
                <a:solidFill>
                  <a:srgbClr val="231F20"/>
                </a:solidFill>
                <a:effectLst/>
                <a:latin typeface="Times New Roman" panose="02020603050405020304" pitchFamily="18" charset="0"/>
                <a:ea typeface="Times New Roman" panose="02020603050405020304" pitchFamily="18" charset="0"/>
              </a:rPr>
              <a:t> Community among others.</a:t>
            </a:r>
            <a:r>
              <a:rPr lang="en-US" sz="2800" spc="200" dirty="0">
                <a:solidFill>
                  <a:srgbClr val="231F20"/>
                </a:solidFill>
                <a:effectLst/>
                <a:latin typeface="Times New Roman" panose="02020603050405020304" pitchFamily="18" charset="0"/>
                <a:ea typeface="Times New Roman" panose="02020603050405020304" pitchFamily="18" charset="0"/>
              </a:rPr>
              <a:t> </a:t>
            </a:r>
            <a:r>
              <a:rPr lang="en-US" sz="2800" dirty="0">
                <a:solidFill>
                  <a:srgbClr val="231F20"/>
                </a:solidFill>
                <a:effectLst/>
                <a:latin typeface="Times New Roman" panose="02020603050405020304" pitchFamily="18" charset="0"/>
                <a:ea typeface="Times New Roman" panose="02020603050405020304" pitchFamily="18" charset="0"/>
              </a:rPr>
              <a:t>For more than a decade, We have initiated the “Annual International Day for Persons with Disabilities” in the Department of Special Education, KWASU.</a:t>
            </a:r>
            <a:endParaRPr lang="en-GB" sz="2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74857565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20000"/>
              </a:schemeClr>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F27737A0-D7E0-4415-8E90-FD4F69E76C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 y="228600"/>
            <a:ext cx="2851523" cy="6638625"/>
            <a:chOff x="2487613" y="285750"/>
            <a:chExt cx="2428875" cy="5654676"/>
          </a:xfrm>
        </p:grpSpPr>
        <p:sp>
          <p:nvSpPr>
            <p:cNvPr id="10" name="Freeform 11">
              <a:extLst>
                <a:ext uri="{FF2B5EF4-FFF2-40B4-BE49-F238E27FC236}">
                  <a16:creationId xmlns:a16="http://schemas.microsoft.com/office/drawing/2014/main" id="{506CE375-B39D-4C51-A858-F4A38331108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txBody>
            <a:bodyPr/>
            <a:lstStyle/>
            <a:p>
              <a:endParaRPr lang="en-GB"/>
            </a:p>
          </p:txBody>
        </p:sp>
        <p:sp>
          <p:nvSpPr>
            <p:cNvPr id="11" name="Freeform 12">
              <a:extLst>
                <a:ext uri="{FF2B5EF4-FFF2-40B4-BE49-F238E27FC236}">
                  <a16:creationId xmlns:a16="http://schemas.microsoft.com/office/drawing/2014/main" id="{64EA8B46-395C-41F6-BE09-548B108098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txBody>
            <a:bodyPr/>
            <a:lstStyle/>
            <a:p>
              <a:endParaRPr lang="en-GB"/>
            </a:p>
          </p:txBody>
        </p:sp>
        <p:sp>
          <p:nvSpPr>
            <p:cNvPr id="12" name="Freeform 13">
              <a:extLst>
                <a:ext uri="{FF2B5EF4-FFF2-40B4-BE49-F238E27FC236}">
                  <a16:creationId xmlns:a16="http://schemas.microsoft.com/office/drawing/2014/main" id="{BC7EDC6D-8B00-48D9-B8FD-9B5285FBCE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txBody>
            <a:bodyPr/>
            <a:lstStyle/>
            <a:p>
              <a:endParaRPr lang="en-GB"/>
            </a:p>
          </p:txBody>
        </p:sp>
        <p:sp>
          <p:nvSpPr>
            <p:cNvPr id="13" name="Freeform 14">
              <a:extLst>
                <a:ext uri="{FF2B5EF4-FFF2-40B4-BE49-F238E27FC236}">
                  <a16:creationId xmlns:a16="http://schemas.microsoft.com/office/drawing/2014/main" id="{DE4BD3C3-5C1B-4305-BFA1-9054820BDDA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txBody>
            <a:bodyPr/>
            <a:lstStyle/>
            <a:p>
              <a:endParaRPr lang="en-GB"/>
            </a:p>
          </p:txBody>
        </p:sp>
        <p:sp>
          <p:nvSpPr>
            <p:cNvPr id="14" name="Freeform 15">
              <a:extLst>
                <a:ext uri="{FF2B5EF4-FFF2-40B4-BE49-F238E27FC236}">
                  <a16:creationId xmlns:a16="http://schemas.microsoft.com/office/drawing/2014/main" id="{4635ED79-E821-4CFD-9F97-D6137E5DCA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txBody>
            <a:bodyPr/>
            <a:lstStyle/>
            <a:p>
              <a:endParaRPr lang="en-GB"/>
            </a:p>
          </p:txBody>
        </p:sp>
        <p:sp>
          <p:nvSpPr>
            <p:cNvPr id="15" name="Freeform 16">
              <a:extLst>
                <a:ext uri="{FF2B5EF4-FFF2-40B4-BE49-F238E27FC236}">
                  <a16:creationId xmlns:a16="http://schemas.microsoft.com/office/drawing/2014/main" id="{92FD5F9A-0D1B-4304-AC95-EA6A4E70E45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txBody>
            <a:bodyPr/>
            <a:lstStyle/>
            <a:p>
              <a:endParaRPr lang="en-GB"/>
            </a:p>
          </p:txBody>
        </p:sp>
        <p:sp>
          <p:nvSpPr>
            <p:cNvPr id="16" name="Freeform 17">
              <a:extLst>
                <a:ext uri="{FF2B5EF4-FFF2-40B4-BE49-F238E27FC236}">
                  <a16:creationId xmlns:a16="http://schemas.microsoft.com/office/drawing/2014/main" id="{E9BB96F9-6F99-413C-909E-6FCF017C13F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txBody>
            <a:bodyPr/>
            <a:lstStyle/>
            <a:p>
              <a:endParaRPr lang="en-GB"/>
            </a:p>
          </p:txBody>
        </p:sp>
        <p:sp>
          <p:nvSpPr>
            <p:cNvPr id="17" name="Freeform 18">
              <a:extLst>
                <a:ext uri="{FF2B5EF4-FFF2-40B4-BE49-F238E27FC236}">
                  <a16:creationId xmlns:a16="http://schemas.microsoft.com/office/drawing/2014/main" id="{1CCAEE3F-DFD6-4F56-91DF-94C715261B5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txBody>
            <a:bodyPr/>
            <a:lstStyle/>
            <a:p>
              <a:endParaRPr lang="en-GB"/>
            </a:p>
          </p:txBody>
        </p:sp>
        <p:sp>
          <p:nvSpPr>
            <p:cNvPr id="18" name="Freeform 19">
              <a:extLst>
                <a:ext uri="{FF2B5EF4-FFF2-40B4-BE49-F238E27FC236}">
                  <a16:creationId xmlns:a16="http://schemas.microsoft.com/office/drawing/2014/main" id="{A9965128-6557-433B-B75B-BDF30731111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txBody>
            <a:bodyPr/>
            <a:lstStyle/>
            <a:p>
              <a:endParaRPr lang="en-GB"/>
            </a:p>
          </p:txBody>
        </p:sp>
        <p:sp>
          <p:nvSpPr>
            <p:cNvPr id="19" name="Freeform 20">
              <a:extLst>
                <a:ext uri="{FF2B5EF4-FFF2-40B4-BE49-F238E27FC236}">
                  <a16:creationId xmlns:a16="http://schemas.microsoft.com/office/drawing/2014/main" id="{6ACA7D22-11B5-4768-B195-51BF6E7C16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txBody>
            <a:bodyPr/>
            <a:lstStyle/>
            <a:p>
              <a:endParaRPr lang="en-GB"/>
            </a:p>
          </p:txBody>
        </p:sp>
        <p:sp>
          <p:nvSpPr>
            <p:cNvPr id="20" name="Freeform 21">
              <a:extLst>
                <a:ext uri="{FF2B5EF4-FFF2-40B4-BE49-F238E27FC236}">
                  <a16:creationId xmlns:a16="http://schemas.microsoft.com/office/drawing/2014/main" id="{A10AD997-8BE7-4F95-8B7C-4E59DA1AC56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txBody>
            <a:bodyPr/>
            <a:lstStyle/>
            <a:p>
              <a:endParaRPr lang="en-GB"/>
            </a:p>
          </p:txBody>
        </p:sp>
        <p:sp>
          <p:nvSpPr>
            <p:cNvPr id="21" name="Freeform 22">
              <a:extLst>
                <a:ext uri="{FF2B5EF4-FFF2-40B4-BE49-F238E27FC236}">
                  <a16:creationId xmlns:a16="http://schemas.microsoft.com/office/drawing/2014/main" id="{DE270B5A-1647-4C9C-BA5F-6BC559F869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txBody>
            <a:bodyPr/>
            <a:lstStyle/>
            <a:p>
              <a:endParaRPr lang="en-GB"/>
            </a:p>
          </p:txBody>
        </p:sp>
      </p:grpSp>
      <p:grpSp>
        <p:nvGrpSpPr>
          <p:cNvPr id="23" name="Group 22">
            <a:extLst>
              <a:ext uri="{FF2B5EF4-FFF2-40B4-BE49-F238E27FC236}">
                <a16:creationId xmlns:a16="http://schemas.microsoft.com/office/drawing/2014/main" id="{57D8AB18-1DD7-4D60-B9FA-190B47BB267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224" y="157"/>
            <a:ext cx="2356675" cy="6853096"/>
            <a:chOff x="6627813" y="195610"/>
            <a:chExt cx="1952625" cy="5678141"/>
          </a:xfrm>
        </p:grpSpPr>
        <p:sp>
          <p:nvSpPr>
            <p:cNvPr id="24" name="Freeform 27">
              <a:extLst>
                <a:ext uri="{FF2B5EF4-FFF2-40B4-BE49-F238E27FC236}">
                  <a16:creationId xmlns:a16="http://schemas.microsoft.com/office/drawing/2014/main" id="{AE3C8994-22F6-4B7D-B50B-80ECD1E2AF9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txBody>
            <a:bodyPr/>
            <a:lstStyle/>
            <a:p>
              <a:endParaRPr lang="en-GB"/>
            </a:p>
          </p:txBody>
        </p:sp>
        <p:sp>
          <p:nvSpPr>
            <p:cNvPr id="25" name="Freeform 28">
              <a:extLst>
                <a:ext uri="{FF2B5EF4-FFF2-40B4-BE49-F238E27FC236}">
                  <a16:creationId xmlns:a16="http://schemas.microsoft.com/office/drawing/2014/main" id="{DDCDE2FF-5BFC-4807-AB1E-D6928F8F46C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txBody>
            <a:bodyPr/>
            <a:lstStyle/>
            <a:p>
              <a:endParaRPr lang="en-GB"/>
            </a:p>
          </p:txBody>
        </p:sp>
        <p:sp>
          <p:nvSpPr>
            <p:cNvPr id="26" name="Freeform 29">
              <a:extLst>
                <a:ext uri="{FF2B5EF4-FFF2-40B4-BE49-F238E27FC236}">
                  <a16:creationId xmlns:a16="http://schemas.microsoft.com/office/drawing/2014/main" id="{63EF93F1-6EAF-4409-A623-76533740E1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txBody>
            <a:bodyPr/>
            <a:lstStyle/>
            <a:p>
              <a:endParaRPr lang="en-GB"/>
            </a:p>
          </p:txBody>
        </p:sp>
        <p:sp>
          <p:nvSpPr>
            <p:cNvPr id="27" name="Freeform 30">
              <a:extLst>
                <a:ext uri="{FF2B5EF4-FFF2-40B4-BE49-F238E27FC236}">
                  <a16:creationId xmlns:a16="http://schemas.microsoft.com/office/drawing/2014/main" id="{ED3B5256-3F5C-4FDE-8A9A-5A124E92BA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txBody>
            <a:bodyPr/>
            <a:lstStyle/>
            <a:p>
              <a:endParaRPr lang="en-GB"/>
            </a:p>
          </p:txBody>
        </p:sp>
        <p:sp>
          <p:nvSpPr>
            <p:cNvPr id="28" name="Freeform 31">
              <a:extLst>
                <a:ext uri="{FF2B5EF4-FFF2-40B4-BE49-F238E27FC236}">
                  <a16:creationId xmlns:a16="http://schemas.microsoft.com/office/drawing/2014/main" id="{ED5D4282-BFB9-4BFC-A20D-18E1C4EEA64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txBody>
            <a:bodyPr/>
            <a:lstStyle/>
            <a:p>
              <a:endParaRPr lang="en-GB"/>
            </a:p>
          </p:txBody>
        </p:sp>
        <p:sp>
          <p:nvSpPr>
            <p:cNvPr id="29" name="Freeform 32">
              <a:extLst>
                <a:ext uri="{FF2B5EF4-FFF2-40B4-BE49-F238E27FC236}">
                  <a16:creationId xmlns:a16="http://schemas.microsoft.com/office/drawing/2014/main" id="{3E6394EB-0752-433A-BA70-AF42B45F17F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txBody>
            <a:bodyPr/>
            <a:lstStyle/>
            <a:p>
              <a:endParaRPr lang="en-GB"/>
            </a:p>
          </p:txBody>
        </p:sp>
        <p:sp>
          <p:nvSpPr>
            <p:cNvPr id="30" name="Freeform 33">
              <a:extLst>
                <a:ext uri="{FF2B5EF4-FFF2-40B4-BE49-F238E27FC236}">
                  <a16:creationId xmlns:a16="http://schemas.microsoft.com/office/drawing/2014/main" id="{DF27BE5F-DA8D-4260-9D0D-69E9CE1469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txBody>
            <a:bodyPr/>
            <a:lstStyle/>
            <a:p>
              <a:endParaRPr lang="en-GB"/>
            </a:p>
          </p:txBody>
        </p:sp>
        <p:sp>
          <p:nvSpPr>
            <p:cNvPr id="31" name="Freeform 34">
              <a:extLst>
                <a:ext uri="{FF2B5EF4-FFF2-40B4-BE49-F238E27FC236}">
                  <a16:creationId xmlns:a16="http://schemas.microsoft.com/office/drawing/2014/main" id="{9A6E5CBE-AE54-40B7-9A00-E3975FEACB1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txBody>
            <a:bodyPr/>
            <a:lstStyle/>
            <a:p>
              <a:endParaRPr lang="en-GB"/>
            </a:p>
          </p:txBody>
        </p:sp>
        <p:sp>
          <p:nvSpPr>
            <p:cNvPr id="32" name="Freeform 35">
              <a:extLst>
                <a:ext uri="{FF2B5EF4-FFF2-40B4-BE49-F238E27FC236}">
                  <a16:creationId xmlns:a16="http://schemas.microsoft.com/office/drawing/2014/main" id="{6C307890-5461-4D51-ADA6-A3DA6D35B85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txBody>
            <a:bodyPr/>
            <a:lstStyle/>
            <a:p>
              <a:endParaRPr lang="en-GB"/>
            </a:p>
          </p:txBody>
        </p:sp>
        <p:sp>
          <p:nvSpPr>
            <p:cNvPr id="33" name="Freeform 36">
              <a:extLst>
                <a:ext uri="{FF2B5EF4-FFF2-40B4-BE49-F238E27FC236}">
                  <a16:creationId xmlns:a16="http://schemas.microsoft.com/office/drawing/2014/main" id="{3F9B7E4B-6412-4B97-AD48-30B1F61F3BE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txBody>
            <a:bodyPr/>
            <a:lstStyle/>
            <a:p>
              <a:endParaRPr lang="en-GB"/>
            </a:p>
          </p:txBody>
        </p:sp>
        <p:sp>
          <p:nvSpPr>
            <p:cNvPr id="34" name="Freeform 37">
              <a:extLst>
                <a:ext uri="{FF2B5EF4-FFF2-40B4-BE49-F238E27FC236}">
                  <a16:creationId xmlns:a16="http://schemas.microsoft.com/office/drawing/2014/main" id="{D345D359-869B-4305-B7D7-0B5C4FDEC1C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txBody>
            <a:bodyPr/>
            <a:lstStyle/>
            <a:p>
              <a:endParaRPr lang="en-GB"/>
            </a:p>
          </p:txBody>
        </p:sp>
        <p:sp>
          <p:nvSpPr>
            <p:cNvPr id="35" name="Freeform 38">
              <a:extLst>
                <a:ext uri="{FF2B5EF4-FFF2-40B4-BE49-F238E27FC236}">
                  <a16:creationId xmlns:a16="http://schemas.microsoft.com/office/drawing/2014/main" id="{2F688B27-AEB8-45BD-9597-78A97EE0DD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txBody>
            <a:bodyPr/>
            <a:lstStyle/>
            <a:p>
              <a:endParaRPr lang="en-GB"/>
            </a:p>
          </p:txBody>
        </p:sp>
      </p:grpSp>
      <p:sp>
        <p:nvSpPr>
          <p:cNvPr id="37" name="Rectangle 36">
            <a:extLst>
              <a:ext uri="{FF2B5EF4-FFF2-40B4-BE49-F238E27FC236}">
                <a16:creationId xmlns:a16="http://schemas.microsoft.com/office/drawing/2014/main" id="{4EB21FA6-8B6A-4699-8408-91E699800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39" name="Freeform 11">
            <a:extLst>
              <a:ext uri="{FF2B5EF4-FFF2-40B4-BE49-F238E27FC236}">
                <a16:creationId xmlns:a16="http://schemas.microsoft.com/office/drawing/2014/main" id="{664D6319-AE80-458F-A2C6-1F0351266C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lstStyle/>
          <a:p>
            <a:endParaRPr lang="en-GB"/>
          </a:p>
        </p:txBody>
      </p:sp>
      <p:sp useBgFill="1">
        <p:nvSpPr>
          <p:cNvPr id="41" name="Rectangle 40">
            <a:extLst>
              <a:ext uri="{FF2B5EF4-FFF2-40B4-BE49-F238E27FC236}">
                <a16:creationId xmlns:a16="http://schemas.microsoft.com/office/drawing/2014/main" id="{04341DEF-81B7-4EEC-8909-6F2B6087D1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20" y="-1"/>
            <a:ext cx="1220724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nvGrpSpPr>
          <p:cNvPr id="43" name="Group 42">
            <a:extLst>
              <a:ext uri="{FF2B5EF4-FFF2-40B4-BE49-F238E27FC236}">
                <a16:creationId xmlns:a16="http://schemas.microsoft.com/office/drawing/2014/main" id="{9A5AC064-ADE7-4B0C-8245-B2F1EB5B8B3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906785" y="228600"/>
            <a:ext cx="2851523" cy="6638625"/>
            <a:chOff x="2487613" y="285750"/>
            <a:chExt cx="2428875" cy="5654676"/>
          </a:xfrm>
        </p:grpSpPr>
        <p:sp>
          <p:nvSpPr>
            <p:cNvPr id="44" name="Freeform 11">
              <a:extLst>
                <a:ext uri="{FF2B5EF4-FFF2-40B4-BE49-F238E27FC236}">
                  <a16:creationId xmlns:a16="http://schemas.microsoft.com/office/drawing/2014/main" id="{E37B7EBB-C9FD-4E5D-BD7F-BB6092F9A5A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txBody>
            <a:bodyPr/>
            <a:lstStyle/>
            <a:p>
              <a:endParaRPr lang="en-GB"/>
            </a:p>
          </p:txBody>
        </p:sp>
        <p:sp>
          <p:nvSpPr>
            <p:cNvPr id="45" name="Freeform 12">
              <a:extLst>
                <a:ext uri="{FF2B5EF4-FFF2-40B4-BE49-F238E27FC236}">
                  <a16:creationId xmlns:a16="http://schemas.microsoft.com/office/drawing/2014/main" id="{C8B2AE09-B233-4FDA-B631-5206203CA5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txBody>
            <a:bodyPr/>
            <a:lstStyle/>
            <a:p>
              <a:endParaRPr lang="en-GB"/>
            </a:p>
          </p:txBody>
        </p:sp>
        <p:sp>
          <p:nvSpPr>
            <p:cNvPr id="46" name="Freeform 13">
              <a:extLst>
                <a:ext uri="{FF2B5EF4-FFF2-40B4-BE49-F238E27FC236}">
                  <a16:creationId xmlns:a16="http://schemas.microsoft.com/office/drawing/2014/main" id="{88F32931-9845-458F-B8F8-8E78CCEE755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txBody>
            <a:bodyPr/>
            <a:lstStyle/>
            <a:p>
              <a:endParaRPr lang="en-GB"/>
            </a:p>
          </p:txBody>
        </p:sp>
        <p:sp>
          <p:nvSpPr>
            <p:cNvPr id="47" name="Freeform 14">
              <a:extLst>
                <a:ext uri="{FF2B5EF4-FFF2-40B4-BE49-F238E27FC236}">
                  <a16:creationId xmlns:a16="http://schemas.microsoft.com/office/drawing/2014/main" id="{148BE82D-39C4-48EF-997D-8BFA63F380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txBody>
            <a:bodyPr/>
            <a:lstStyle/>
            <a:p>
              <a:endParaRPr lang="en-GB"/>
            </a:p>
          </p:txBody>
        </p:sp>
        <p:sp>
          <p:nvSpPr>
            <p:cNvPr id="48" name="Freeform 15">
              <a:extLst>
                <a:ext uri="{FF2B5EF4-FFF2-40B4-BE49-F238E27FC236}">
                  <a16:creationId xmlns:a16="http://schemas.microsoft.com/office/drawing/2014/main" id="{852DC9DE-9D71-4A37-B4FA-E4221711017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txBody>
            <a:bodyPr/>
            <a:lstStyle/>
            <a:p>
              <a:endParaRPr lang="en-GB"/>
            </a:p>
          </p:txBody>
        </p:sp>
        <p:sp>
          <p:nvSpPr>
            <p:cNvPr id="49" name="Freeform 16">
              <a:extLst>
                <a:ext uri="{FF2B5EF4-FFF2-40B4-BE49-F238E27FC236}">
                  <a16:creationId xmlns:a16="http://schemas.microsoft.com/office/drawing/2014/main" id="{F47E097E-D860-4834-88D3-8BC8D65074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txBody>
            <a:bodyPr/>
            <a:lstStyle/>
            <a:p>
              <a:endParaRPr lang="en-GB"/>
            </a:p>
          </p:txBody>
        </p:sp>
        <p:sp>
          <p:nvSpPr>
            <p:cNvPr id="50" name="Freeform 17">
              <a:extLst>
                <a:ext uri="{FF2B5EF4-FFF2-40B4-BE49-F238E27FC236}">
                  <a16:creationId xmlns:a16="http://schemas.microsoft.com/office/drawing/2014/main" id="{16A387B9-DEF4-466D-9126-83B19CE7B7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txBody>
            <a:bodyPr/>
            <a:lstStyle/>
            <a:p>
              <a:endParaRPr lang="en-GB"/>
            </a:p>
          </p:txBody>
        </p:sp>
        <p:sp>
          <p:nvSpPr>
            <p:cNvPr id="51" name="Freeform 18">
              <a:extLst>
                <a:ext uri="{FF2B5EF4-FFF2-40B4-BE49-F238E27FC236}">
                  <a16:creationId xmlns:a16="http://schemas.microsoft.com/office/drawing/2014/main" id="{154CD8CA-8183-40A6-AEF0-5DBAB801B99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txBody>
            <a:bodyPr/>
            <a:lstStyle/>
            <a:p>
              <a:endParaRPr lang="en-GB"/>
            </a:p>
          </p:txBody>
        </p:sp>
        <p:sp>
          <p:nvSpPr>
            <p:cNvPr id="52" name="Freeform 19">
              <a:extLst>
                <a:ext uri="{FF2B5EF4-FFF2-40B4-BE49-F238E27FC236}">
                  <a16:creationId xmlns:a16="http://schemas.microsoft.com/office/drawing/2014/main" id="{5A88D6FA-1489-4872-9E82-BAE278A577C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txBody>
            <a:bodyPr/>
            <a:lstStyle/>
            <a:p>
              <a:endParaRPr lang="en-GB"/>
            </a:p>
          </p:txBody>
        </p:sp>
        <p:sp>
          <p:nvSpPr>
            <p:cNvPr id="53" name="Freeform 20">
              <a:extLst>
                <a:ext uri="{FF2B5EF4-FFF2-40B4-BE49-F238E27FC236}">
                  <a16:creationId xmlns:a16="http://schemas.microsoft.com/office/drawing/2014/main" id="{67DE90D4-F72A-4FE4-862E-C424D270D0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txBody>
            <a:bodyPr/>
            <a:lstStyle/>
            <a:p>
              <a:endParaRPr lang="en-GB"/>
            </a:p>
          </p:txBody>
        </p:sp>
        <p:sp>
          <p:nvSpPr>
            <p:cNvPr id="54" name="Freeform 21">
              <a:extLst>
                <a:ext uri="{FF2B5EF4-FFF2-40B4-BE49-F238E27FC236}">
                  <a16:creationId xmlns:a16="http://schemas.microsoft.com/office/drawing/2014/main" id="{5A3D158C-2B8A-4243-A03E-63081E2048A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txBody>
            <a:bodyPr/>
            <a:lstStyle/>
            <a:p>
              <a:endParaRPr lang="en-GB"/>
            </a:p>
          </p:txBody>
        </p:sp>
        <p:sp>
          <p:nvSpPr>
            <p:cNvPr id="55" name="Freeform 22">
              <a:extLst>
                <a:ext uri="{FF2B5EF4-FFF2-40B4-BE49-F238E27FC236}">
                  <a16:creationId xmlns:a16="http://schemas.microsoft.com/office/drawing/2014/main" id="{E3129423-824E-4B81-A87E-447D1E3A848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txBody>
            <a:bodyPr/>
            <a:lstStyle/>
            <a:p>
              <a:endParaRPr lang="en-GB"/>
            </a:p>
          </p:txBody>
        </p:sp>
      </p:grpSp>
      <p:grpSp>
        <p:nvGrpSpPr>
          <p:cNvPr id="57" name="Group 56">
            <a:extLst>
              <a:ext uri="{FF2B5EF4-FFF2-40B4-BE49-F238E27FC236}">
                <a16:creationId xmlns:a16="http://schemas.microsoft.com/office/drawing/2014/main" id="{A49E48F8-A2B8-4478-8AC8-5E209D09AB2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47733" y="-786"/>
            <a:ext cx="2356675" cy="6854040"/>
            <a:chOff x="6627813" y="194833"/>
            <a:chExt cx="1952625" cy="5678918"/>
          </a:xfrm>
        </p:grpSpPr>
        <p:sp>
          <p:nvSpPr>
            <p:cNvPr id="58" name="Freeform 27">
              <a:extLst>
                <a:ext uri="{FF2B5EF4-FFF2-40B4-BE49-F238E27FC236}">
                  <a16:creationId xmlns:a16="http://schemas.microsoft.com/office/drawing/2014/main" id="{0847DF35-E732-4994-9178-C716F67AC6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txBody>
            <a:bodyPr/>
            <a:lstStyle/>
            <a:p>
              <a:endParaRPr lang="en-GB"/>
            </a:p>
          </p:txBody>
        </p:sp>
        <p:sp>
          <p:nvSpPr>
            <p:cNvPr id="59" name="Freeform 28">
              <a:extLst>
                <a:ext uri="{FF2B5EF4-FFF2-40B4-BE49-F238E27FC236}">
                  <a16:creationId xmlns:a16="http://schemas.microsoft.com/office/drawing/2014/main" id="{4587982D-A0D3-4EE2-8CEF-37993A51E47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txBody>
            <a:bodyPr/>
            <a:lstStyle/>
            <a:p>
              <a:endParaRPr lang="en-GB"/>
            </a:p>
          </p:txBody>
        </p:sp>
        <p:sp>
          <p:nvSpPr>
            <p:cNvPr id="60" name="Freeform 29">
              <a:extLst>
                <a:ext uri="{FF2B5EF4-FFF2-40B4-BE49-F238E27FC236}">
                  <a16:creationId xmlns:a16="http://schemas.microsoft.com/office/drawing/2014/main" id="{BB673465-572A-42D0-BD59-7EC8540B58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txBody>
            <a:bodyPr/>
            <a:lstStyle/>
            <a:p>
              <a:endParaRPr lang="en-GB"/>
            </a:p>
          </p:txBody>
        </p:sp>
        <p:sp>
          <p:nvSpPr>
            <p:cNvPr id="61" name="Freeform 30">
              <a:extLst>
                <a:ext uri="{FF2B5EF4-FFF2-40B4-BE49-F238E27FC236}">
                  <a16:creationId xmlns:a16="http://schemas.microsoft.com/office/drawing/2014/main" id="{A4FC5299-7FE6-4E03-8940-7DE35873E71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txBody>
            <a:bodyPr/>
            <a:lstStyle/>
            <a:p>
              <a:endParaRPr lang="en-GB"/>
            </a:p>
          </p:txBody>
        </p:sp>
        <p:sp>
          <p:nvSpPr>
            <p:cNvPr id="62" name="Freeform 31">
              <a:extLst>
                <a:ext uri="{FF2B5EF4-FFF2-40B4-BE49-F238E27FC236}">
                  <a16:creationId xmlns:a16="http://schemas.microsoft.com/office/drawing/2014/main" id="{86E2AF04-90CB-449E-AB7A-D102359836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txBody>
            <a:bodyPr/>
            <a:lstStyle/>
            <a:p>
              <a:endParaRPr lang="en-GB"/>
            </a:p>
          </p:txBody>
        </p:sp>
        <p:sp>
          <p:nvSpPr>
            <p:cNvPr id="63" name="Freeform 32">
              <a:extLst>
                <a:ext uri="{FF2B5EF4-FFF2-40B4-BE49-F238E27FC236}">
                  <a16:creationId xmlns:a16="http://schemas.microsoft.com/office/drawing/2014/main" id="{C11C6385-7122-4AD4-AE84-D76BCB36118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txBody>
            <a:bodyPr/>
            <a:lstStyle/>
            <a:p>
              <a:endParaRPr lang="en-GB"/>
            </a:p>
          </p:txBody>
        </p:sp>
        <p:sp>
          <p:nvSpPr>
            <p:cNvPr id="64" name="Freeform 33">
              <a:extLst>
                <a:ext uri="{FF2B5EF4-FFF2-40B4-BE49-F238E27FC236}">
                  <a16:creationId xmlns:a16="http://schemas.microsoft.com/office/drawing/2014/main" id="{D487FA13-07EC-4E0F-B832-08E2BCC2FC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txBody>
            <a:bodyPr/>
            <a:lstStyle/>
            <a:p>
              <a:endParaRPr lang="en-GB"/>
            </a:p>
          </p:txBody>
        </p:sp>
        <p:sp>
          <p:nvSpPr>
            <p:cNvPr id="65" name="Freeform 34">
              <a:extLst>
                <a:ext uri="{FF2B5EF4-FFF2-40B4-BE49-F238E27FC236}">
                  <a16:creationId xmlns:a16="http://schemas.microsoft.com/office/drawing/2014/main" id="{9F4E74A1-DFE6-4E08-8F2F-B4BBEA92F8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txBody>
            <a:bodyPr/>
            <a:lstStyle/>
            <a:p>
              <a:endParaRPr lang="en-GB"/>
            </a:p>
          </p:txBody>
        </p:sp>
        <p:sp>
          <p:nvSpPr>
            <p:cNvPr id="66" name="Freeform 35">
              <a:extLst>
                <a:ext uri="{FF2B5EF4-FFF2-40B4-BE49-F238E27FC236}">
                  <a16:creationId xmlns:a16="http://schemas.microsoft.com/office/drawing/2014/main" id="{13CC4D3F-FA7A-4C14-BDC3-BC2BB704DB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txBody>
            <a:bodyPr/>
            <a:lstStyle/>
            <a:p>
              <a:endParaRPr lang="en-GB"/>
            </a:p>
          </p:txBody>
        </p:sp>
        <p:sp>
          <p:nvSpPr>
            <p:cNvPr id="67" name="Freeform 36">
              <a:extLst>
                <a:ext uri="{FF2B5EF4-FFF2-40B4-BE49-F238E27FC236}">
                  <a16:creationId xmlns:a16="http://schemas.microsoft.com/office/drawing/2014/main" id="{1B592E45-964E-4F95-9828-EFC8B12D596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txBody>
            <a:bodyPr/>
            <a:lstStyle/>
            <a:p>
              <a:endParaRPr lang="en-GB"/>
            </a:p>
          </p:txBody>
        </p:sp>
        <p:sp>
          <p:nvSpPr>
            <p:cNvPr id="68" name="Freeform 37">
              <a:extLst>
                <a:ext uri="{FF2B5EF4-FFF2-40B4-BE49-F238E27FC236}">
                  <a16:creationId xmlns:a16="http://schemas.microsoft.com/office/drawing/2014/main" id="{BCE85C42-D558-4570-A659-2A22AE3F61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txBody>
            <a:bodyPr/>
            <a:lstStyle/>
            <a:p>
              <a:endParaRPr lang="en-GB"/>
            </a:p>
          </p:txBody>
        </p:sp>
        <p:sp>
          <p:nvSpPr>
            <p:cNvPr id="69" name="Freeform 38">
              <a:extLst>
                <a:ext uri="{FF2B5EF4-FFF2-40B4-BE49-F238E27FC236}">
                  <a16:creationId xmlns:a16="http://schemas.microsoft.com/office/drawing/2014/main" id="{9EAFB9C6-4F7C-4206-9FAC-19FA844068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txBody>
            <a:bodyPr/>
            <a:lstStyle/>
            <a:p>
              <a:endParaRPr lang="en-GB"/>
            </a:p>
          </p:txBody>
        </p:sp>
      </p:grpSp>
      <p:sp>
        <p:nvSpPr>
          <p:cNvPr id="71" name="Rectangle 70">
            <a:extLst>
              <a:ext uri="{FF2B5EF4-FFF2-40B4-BE49-F238E27FC236}">
                <a16:creationId xmlns:a16="http://schemas.microsoft.com/office/drawing/2014/main" id="{911A4BE3-B040-48E2-8AC0-783C1FA59F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1632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73" name="Freeform 11">
            <a:extLst>
              <a:ext uri="{FF2B5EF4-FFF2-40B4-BE49-F238E27FC236}">
                <a16:creationId xmlns:a16="http://schemas.microsoft.com/office/drawing/2014/main" id="{2B22D258-32DB-4A09-A867-02C497F2BF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2716320"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lstStyle/>
          <a:p>
            <a:endParaRPr lang="en-GB"/>
          </a:p>
        </p:txBody>
      </p:sp>
      <p:pic>
        <p:nvPicPr>
          <p:cNvPr id="4" name="Image 63">
            <a:extLst>
              <a:ext uri="{FF2B5EF4-FFF2-40B4-BE49-F238E27FC236}">
                <a16:creationId xmlns:a16="http://schemas.microsoft.com/office/drawing/2014/main" id="{6D78BB26-AC8D-B553-B40B-ED3064BFC628}"/>
              </a:ext>
            </a:extLst>
          </p:cNvPr>
          <p:cNvPicPr/>
          <p:nvPr/>
        </p:nvPicPr>
        <p:blipFill rotWithShape="1">
          <a:blip r:embed="rId2" cstate="print"/>
          <a:srcRect l="35335" r="42351"/>
          <a:stretch/>
        </p:blipFill>
        <p:spPr>
          <a:xfrm>
            <a:off x="20" y="1730"/>
            <a:ext cx="2720524" cy="6858000"/>
          </a:xfrm>
          <a:prstGeom prst="rect">
            <a:avLst/>
          </a:prstGeom>
        </p:spPr>
      </p:pic>
      <p:sp>
        <p:nvSpPr>
          <p:cNvPr id="3" name="TextBox 2">
            <a:extLst>
              <a:ext uri="{FF2B5EF4-FFF2-40B4-BE49-F238E27FC236}">
                <a16:creationId xmlns:a16="http://schemas.microsoft.com/office/drawing/2014/main" id="{A9EDFE59-9381-D30A-2ABB-3481AAC54A64}"/>
              </a:ext>
            </a:extLst>
          </p:cNvPr>
          <p:cNvSpPr txBox="1"/>
          <p:nvPr/>
        </p:nvSpPr>
        <p:spPr>
          <a:xfrm>
            <a:off x="4250570" y="562114"/>
            <a:ext cx="7567047" cy="5682622"/>
          </a:xfrm>
          <a:prstGeom prst="rect">
            <a:avLst/>
          </a:prstGeom>
        </p:spPr>
        <p:txBody>
          <a:bodyPr vert="horz" lIns="91440" tIns="45720" rIns="91440" bIns="45720" rtlCol="0">
            <a:noAutofit/>
          </a:bodyPr>
          <a:lstStyle/>
          <a:p>
            <a:pPr marL="279400" marR="250825" algn="just" defTabSz="457200">
              <a:spcBef>
                <a:spcPts val="1000"/>
              </a:spcBef>
              <a:buClr>
                <a:schemeClr val="accent1"/>
              </a:buClr>
            </a:pPr>
            <a:r>
              <a:rPr lang="en-US" sz="3200" dirty="0">
                <a:solidFill>
                  <a:schemeClr val="tx1">
                    <a:lumMod val="75000"/>
                    <a:lumOff val="25000"/>
                  </a:schemeClr>
                </a:solidFill>
                <a:effectLst/>
              </a:rPr>
              <a:t>Overall, my contributions to community development at the university</a:t>
            </a:r>
            <a:r>
              <a:rPr lang="en-US" sz="3200" spc="-20" dirty="0">
                <a:solidFill>
                  <a:schemeClr val="tx1">
                    <a:lumMod val="75000"/>
                    <a:lumOff val="25000"/>
                  </a:schemeClr>
                </a:solidFill>
                <a:effectLst/>
              </a:rPr>
              <a:t> </a:t>
            </a:r>
            <a:r>
              <a:rPr lang="en-US" sz="3200" dirty="0">
                <a:solidFill>
                  <a:schemeClr val="tx1">
                    <a:lumMod val="75000"/>
                    <a:lumOff val="25000"/>
                  </a:schemeClr>
                </a:solidFill>
                <a:effectLst/>
              </a:rPr>
              <a:t>and</a:t>
            </a:r>
            <a:r>
              <a:rPr lang="en-US" sz="3200" spc="-20" dirty="0">
                <a:solidFill>
                  <a:schemeClr val="tx1">
                    <a:lumMod val="75000"/>
                    <a:lumOff val="25000"/>
                  </a:schemeClr>
                </a:solidFill>
                <a:effectLst/>
              </a:rPr>
              <a:t> </a:t>
            </a:r>
            <a:r>
              <a:rPr lang="en-US" sz="3200" dirty="0">
                <a:solidFill>
                  <a:schemeClr val="tx1">
                    <a:lumMod val="75000"/>
                    <a:lumOff val="25000"/>
                  </a:schemeClr>
                </a:solidFill>
                <a:effectLst/>
              </a:rPr>
              <a:t>my</a:t>
            </a:r>
            <a:r>
              <a:rPr lang="en-US" sz="3200" spc="-20" dirty="0">
                <a:solidFill>
                  <a:schemeClr val="tx1">
                    <a:lumMod val="75000"/>
                    <a:lumOff val="25000"/>
                  </a:schemeClr>
                </a:solidFill>
                <a:effectLst/>
              </a:rPr>
              <a:t> </a:t>
            </a:r>
            <a:r>
              <a:rPr lang="en-US" sz="3200" dirty="0">
                <a:solidFill>
                  <a:schemeClr val="tx1">
                    <a:lumMod val="75000"/>
                    <a:lumOff val="25000"/>
                  </a:schemeClr>
                </a:solidFill>
                <a:effectLst/>
              </a:rPr>
              <a:t>advocacy</a:t>
            </a:r>
            <a:r>
              <a:rPr lang="en-US" sz="3200" spc="-20" dirty="0">
                <a:solidFill>
                  <a:schemeClr val="tx1">
                    <a:lumMod val="75000"/>
                    <a:lumOff val="25000"/>
                  </a:schemeClr>
                </a:solidFill>
                <a:effectLst/>
              </a:rPr>
              <a:t> </a:t>
            </a:r>
            <a:r>
              <a:rPr lang="en-US" sz="3200" dirty="0">
                <a:solidFill>
                  <a:schemeClr val="tx1">
                    <a:lumMod val="75000"/>
                    <a:lumOff val="25000"/>
                  </a:schemeClr>
                </a:solidFill>
                <a:effectLst/>
              </a:rPr>
              <a:t>for</a:t>
            </a:r>
            <a:r>
              <a:rPr lang="en-US" sz="3200" spc="-20" dirty="0">
                <a:solidFill>
                  <a:schemeClr val="tx1">
                    <a:lumMod val="75000"/>
                    <a:lumOff val="25000"/>
                  </a:schemeClr>
                </a:solidFill>
                <a:effectLst/>
              </a:rPr>
              <a:t> </a:t>
            </a:r>
            <a:r>
              <a:rPr lang="en-US" sz="3200" dirty="0">
                <a:solidFill>
                  <a:schemeClr val="tx1">
                    <a:lumMod val="75000"/>
                    <a:lumOff val="25000"/>
                  </a:schemeClr>
                </a:solidFill>
                <a:effectLst/>
              </a:rPr>
              <a:t>inclusive</a:t>
            </a:r>
            <a:r>
              <a:rPr lang="en-US" sz="3200" spc="-20" dirty="0">
                <a:solidFill>
                  <a:schemeClr val="tx1">
                    <a:lumMod val="75000"/>
                    <a:lumOff val="25000"/>
                  </a:schemeClr>
                </a:solidFill>
                <a:effectLst/>
              </a:rPr>
              <a:t> </a:t>
            </a:r>
            <a:r>
              <a:rPr lang="en-US" sz="3200" dirty="0">
                <a:solidFill>
                  <a:schemeClr val="tx1">
                    <a:lumMod val="75000"/>
                    <a:lumOff val="25000"/>
                  </a:schemeClr>
                </a:solidFill>
                <a:effectLst/>
              </a:rPr>
              <a:t>education,</a:t>
            </a:r>
            <a:r>
              <a:rPr lang="en-US" sz="3200" spc="-20" dirty="0">
                <a:solidFill>
                  <a:schemeClr val="tx1">
                    <a:lumMod val="75000"/>
                    <a:lumOff val="25000"/>
                  </a:schemeClr>
                </a:solidFill>
                <a:effectLst/>
              </a:rPr>
              <a:t> </a:t>
            </a:r>
            <a:r>
              <a:rPr lang="en-US" sz="3200" dirty="0">
                <a:solidFill>
                  <a:schemeClr val="tx1">
                    <a:lumMod val="75000"/>
                    <a:lumOff val="25000"/>
                  </a:schemeClr>
                </a:solidFill>
                <a:effectLst/>
              </a:rPr>
              <a:t>community engagement, research, and innovation in special education have helped to create a more equitable and inclusive environment among students with special needs and their peers, faculty members and community dwellers at large.</a:t>
            </a:r>
          </a:p>
        </p:txBody>
      </p:sp>
    </p:spTree>
    <p:extLst>
      <p:ext uri="{BB962C8B-B14F-4D97-AF65-F5344CB8AC3E}">
        <p14:creationId xmlns:p14="http://schemas.microsoft.com/office/powerpoint/2010/main" val="179228371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166BF9EE-F7AC-4FA5-AC7E-001B3A642F7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 y="228600"/>
            <a:ext cx="2851523" cy="6638625"/>
            <a:chOff x="2487613" y="285750"/>
            <a:chExt cx="2428875" cy="5654676"/>
          </a:xfrm>
        </p:grpSpPr>
        <p:sp>
          <p:nvSpPr>
            <p:cNvPr id="13" name="Freeform 11">
              <a:extLst>
                <a:ext uri="{FF2B5EF4-FFF2-40B4-BE49-F238E27FC236}">
                  <a16:creationId xmlns:a16="http://schemas.microsoft.com/office/drawing/2014/main" id="{3B48D182-44E3-4D8B-ACEF-F1A900BE443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txBody>
            <a:bodyPr/>
            <a:lstStyle/>
            <a:p>
              <a:endParaRPr lang="en-GB"/>
            </a:p>
          </p:txBody>
        </p:sp>
        <p:sp>
          <p:nvSpPr>
            <p:cNvPr id="14" name="Freeform 12">
              <a:extLst>
                <a:ext uri="{FF2B5EF4-FFF2-40B4-BE49-F238E27FC236}">
                  <a16:creationId xmlns:a16="http://schemas.microsoft.com/office/drawing/2014/main" id="{355A535A-A489-477F-A314-593AA8CAFB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txBody>
            <a:bodyPr/>
            <a:lstStyle/>
            <a:p>
              <a:endParaRPr lang="en-GB"/>
            </a:p>
          </p:txBody>
        </p:sp>
        <p:sp>
          <p:nvSpPr>
            <p:cNvPr id="15" name="Freeform 13">
              <a:extLst>
                <a:ext uri="{FF2B5EF4-FFF2-40B4-BE49-F238E27FC236}">
                  <a16:creationId xmlns:a16="http://schemas.microsoft.com/office/drawing/2014/main" id="{954C2D4C-FD83-4EF4-9312-04442ABD66B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txBody>
            <a:bodyPr/>
            <a:lstStyle/>
            <a:p>
              <a:endParaRPr lang="en-GB"/>
            </a:p>
          </p:txBody>
        </p:sp>
        <p:sp>
          <p:nvSpPr>
            <p:cNvPr id="16" name="Freeform 14">
              <a:extLst>
                <a:ext uri="{FF2B5EF4-FFF2-40B4-BE49-F238E27FC236}">
                  <a16:creationId xmlns:a16="http://schemas.microsoft.com/office/drawing/2014/main" id="{C20701C2-CD9A-4698-BC97-E1085820C2C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txBody>
            <a:bodyPr/>
            <a:lstStyle/>
            <a:p>
              <a:endParaRPr lang="en-GB"/>
            </a:p>
          </p:txBody>
        </p:sp>
        <p:sp>
          <p:nvSpPr>
            <p:cNvPr id="17" name="Freeform 15">
              <a:extLst>
                <a:ext uri="{FF2B5EF4-FFF2-40B4-BE49-F238E27FC236}">
                  <a16:creationId xmlns:a16="http://schemas.microsoft.com/office/drawing/2014/main" id="{62575C35-466F-42AE-87A1-D691849AB8C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txBody>
            <a:bodyPr/>
            <a:lstStyle/>
            <a:p>
              <a:endParaRPr lang="en-GB"/>
            </a:p>
          </p:txBody>
        </p:sp>
        <p:sp>
          <p:nvSpPr>
            <p:cNvPr id="18" name="Freeform 16">
              <a:extLst>
                <a:ext uri="{FF2B5EF4-FFF2-40B4-BE49-F238E27FC236}">
                  <a16:creationId xmlns:a16="http://schemas.microsoft.com/office/drawing/2014/main" id="{58236F37-6119-45AC-80A0-CD2C311B505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txBody>
            <a:bodyPr/>
            <a:lstStyle/>
            <a:p>
              <a:endParaRPr lang="en-GB"/>
            </a:p>
          </p:txBody>
        </p:sp>
        <p:sp>
          <p:nvSpPr>
            <p:cNvPr id="19" name="Freeform 17">
              <a:extLst>
                <a:ext uri="{FF2B5EF4-FFF2-40B4-BE49-F238E27FC236}">
                  <a16:creationId xmlns:a16="http://schemas.microsoft.com/office/drawing/2014/main" id="{F3FDD799-39FE-4D6F-9A64-2F472B21507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txBody>
            <a:bodyPr/>
            <a:lstStyle/>
            <a:p>
              <a:endParaRPr lang="en-GB"/>
            </a:p>
          </p:txBody>
        </p:sp>
        <p:sp>
          <p:nvSpPr>
            <p:cNvPr id="20" name="Freeform 18">
              <a:extLst>
                <a:ext uri="{FF2B5EF4-FFF2-40B4-BE49-F238E27FC236}">
                  <a16:creationId xmlns:a16="http://schemas.microsoft.com/office/drawing/2014/main" id="{9820D241-1D49-442C-A95A-00BC1BF9E2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txBody>
            <a:bodyPr/>
            <a:lstStyle/>
            <a:p>
              <a:endParaRPr lang="en-GB"/>
            </a:p>
          </p:txBody>
        </p:sp>
        <p:sp>
          <p:nvSpPr>
            <p:cNvPr id="21" name="Freeform 19">
              <a:extLst>
                <a:ext uri="{FF2B5EF4-FFF2-40B4-BE49-F238E27FC236}">
                  <a16:creationId xmlns:a16="http://schemas.microsoft.com/office/drawing/2014/main" id="{EBC2197C-B383-4866-8ABD-74222400BE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txBody>
            <a:bodyPr/>
            <a:lstStyle/>
            <a:p>
              <a:endParaRPr lang="en-GB"/>
            </a:p>
          </p:txBody>
        </p:sp>
        <p:sp>
          <p:nvSpPr>
            <p:cNvPr id="22" name="Freeform 20">
              <a:extLst>
                <a:ext uri="{FF2B5EF4-FFF2-40B4-BE49-F238E27FC236}">
                  <a16:creationId xmlns:a16="http://schemas.microsoft.com/office/drawing/2014/main" id="{404B06AA-FC93-4471-9DE4-56A401E70A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txBody>
            <a:bodyPr/>
            <a:lstStyle/>
            <a:p>
              <a:endParaRPr lang="en-GB"/>
            </a:p>
          </p:txBody>
        </p:sp>
        <p:sp>
          <p:nvSpPr>
            <p:cNvPr id="23" name="Freeform 21">
              <a:extLst>
                <a:ext uri="{FF2B5EF4-FFF2-40B4-BE49-F238E27FC236}">
                  <a16:creationId xmlns:a16="http://schemas.microsoft.com/office/drawing/2014/main" id="{E580600C-013F-4FAF-8FB7-4CC0FA80A92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txBody>
            <a:bodyPr/>
            <a:lstStyle/>
            <a:p>
              <a:endParaRPr lang="en-GB"/>
            </a:p>
          </p:txBody>
        </p:sp>
        <p:sp>
          <p:nvSpPr>
            <p:cNvPr id="24" name="Freeform 22">
              <a:extLst>
                <a:ext uri="{FF2B5EF4-FFF2-40B4-BE49-F238E27FC236}">
                  <a16:creationId xmlns:a16="http://schemas.microsoft.com/office/drawing/2014/main" id="{9BFCF199-64B2-4AEE-88C4-E954ABF3627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txBody>
            <a:bodyPr/>
            <a:lstStyle/>
            <a:p>
              <a:endParaRPr lang="en-GB"/>
            </a:p>
          </p:txBody>
        </p:sp>
      </p:grpSp>
      <p:grpSp>
        <p:nvGrpSpPr>
          <p:cNvPr id="26" name="Group 25">
            <a:extLst>
              <a:ext uri="{FF2B5EF4-FFF2-40B4-BE49-F238E27FC236}">
                <a16:creationId xmlns:a16="http://schemas.microsoft.com/office/drawing/2014/main" id="{E312DBA5-56D8-42B2-BA94-28168C2A670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224" y="-786"/>
            <a:ext cx="2356675" cy="6854040"/>
            <a:chOff x="6627813" y="194833"/>
            <a:chExt cx="1952625" cy="5678918"/>
          </a:xfrm>
        </p:grpSpPr>
        <p:sp>
          <p:nvSpPr>
            <p:cNvPr id="27" name="Freeform 27">
              <a:extLst>
                <a:ext uri="{FF2B5EF4-FFF2-40B4-BE49-F238E27FC236}">
                  <a16:creationId xmlns:a16="http://schemas.microsoft.com/office/drawing/2014/main" id="{7AD46C74-3117-46B0-B267-0F61B57CAC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txBody>
            <a:bodyPr/>
            <a:lstStyle/>
            <a:p>
              <a:endParaRPr lang="en-GB"/>
            </a:p>
          </p:txBody>
        </p:sp>
        <p:sp>
          <p:nvSpPr>
            <p:cNvPr id="28" name="Freeform 28">
              <a:extLst>
                <a:ext uri="{FF2B5EF4-FFF2-40B4-BE49-F238E27FC236}">
                  <a16:creationId xmlns:a16="http://schemas.microsoft.com/office/drawing/2014/main" id="{8C13B810-9664-45D8-8510-D6ED0ADD721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txBody>
            <a:bodyPr/>
            <a:lstStyle/>
            <a:p>
              <a:endParaRPr lang="en-GB"/>
            </a:p>
          </p:txBody>
        </p:sp>
        <p:sp>
          <p:nvSpPr>
            <p:cNvPr id="29" name="Freeform 29">
              <a:extLst>
                <a:ext uri="{FF2B5EF4-FFF2-40B4-BE49-F238E27FC236}">
                  <a16:creationId xmlns:a16="http://schemas.microsoft.com/office/drawing/2014/main" id="{10306E52-A922-4458-BCCE-C3C840CC75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txBody>
            <a:bodyPr/>
            <a:lstStyle/>
            <a:p>
              <a:endParaRPr lang="en-GB"/>
            </a:p>
          </p:txBody>
        </p:sp>
        <p:sp>
          <p:nvSpPr>
            <p:cNvPr id="30" name="Freeform 30">
              <a:extLst>
                <a:ext uri="{FF2B5EF4-FFF2-40B4-BE49-F238E27FC236}">
                  <a16:creationId xmlns:a16="http://schemas.microsoft.com/office/drawing/2014/main" id="{CB578819-B7E7-4250-932F-52AE2A2A9A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txBody>
            <a:bodyPr/>
            <a:lstStyle/>
            <a:p>
              <a:endParaRPr lang="en-GB"/>
            </a:p>
          </p:txBody>
        </p:sp>
        <p:sp>
          <p:nvSpPr>
            <p:cNvPr id="31" name="Freeform 31">
              <a:extLst>
                <a:ext uri="{FF2B5EF4-FFF2-40B4-BE49-F238E27FC236}">
                  <a16:creationId xmlns:a16="http://schemas.microsoft.com/office/drawing/2014/main" id="{454B9C91-B623-424A-B16E-F764F189D30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txBody>
            <a:bodyPr/>
            <a:lstStyle/>
            <a:p>
              <a:endParaRPr lang="en-GB"/>
            </a:p>
          </p:txBody>
        </p:sp>
        <p:sp>
          <p:nvSpPr>
            <p:cNvPr id="32" name="Freeform 32">
              <a:extLst>
                <a:ext uri="{FF2B5EF4-FFF2-40B4-BE49-F238E27FC236}">
                  <a16:creationId xmlns:a16="http://schemas.microsoft.com/office/drawing/2014/main" id="{EFD03C4A-8484-41E6-B458-032F1DCA70A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txBody>
            <a:bodyPr/>
            <a:lstStyle/>
            <a:p>
              <a:endParaRPr lang="en-GB"/>
            </a:p>
          </p:txBody>
        </p:sp>
        <p:sp>
          <p:nvSpPr>
            <p:cNvPr id="33" name="Freeform 33">
              <a:extLst>
                <a:ext uri="{FF2B5EF4-FFF2-40B4-BE49-F238E27FC236}">
                  <a16:creationId xmlns:a16="http://schemas.microsoft.com/office/drawing/2014/main" id="{DDC2F3C3-1D4E-4913-9C5C-F9A65B47E5C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txBody>
            <a:bodyPr/>
            <a:lstStyle/>
            <a:p>
              <a:endParaRPr lang="en-GB"/>
            </a:p>
          </p:txBody>
        </p:sp>
        <p:sp>
          <p:nvSpPr>
            <p:cNvPr id="34" name="Freeform 34">
              <a:extLst>
                <a:ext uri="{FF2B5EF4-FFF2-40B4-BE49-F238E27FC236}">
                  <a16:creationId xmlns:a16="http://schemas.microsoft.com/office/drawing/2014/main" id="{1E15BCA2-2420-4C53-ADE9-40FBAC2384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txBody>
            <a:bodyPr/>
            <a:lstStyle/>
            <a:p>
              <a:endParaRPr lang="en-GB"/>
            </a:p>
          </p:txBody>
        </p:sp>
        <p:sp>
          <p:nvSpPr>
            <p:cNvPr id="35" name="Freeform 35">
              <a:extLst>
                <a:ext uri="{FF2B5EF4-FFF2-40B4-BE49-F238E27FC236}">
                  <a16:creationId xmlns:a16="http://schemas.microsoft.com/office/drawing/2014/main" id="{73D5FBF4-7129-4C51-B603-E3BC334195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txBody>
            <a:bodyPr/>
            <a:lstStyle/>
            <a:p>
              <a:endParaRPr lang="en-GB"/>
            </a:p>
          </p:txBody>
        </p:sp>
        <p:sp>
          <p:nvSpPr>
            <p:cNvPr id="36" name="Freeform 36">
              <a:extLst>
                <a:ext uri="{FF2B5EF4-FFF2-40B4-BE49-F238E27FC236}">
                  <a16:creationId xmlns:a16="http://schemas.microsoft.com/office/drawing/2014/main" id="{0165B164-CE2A-494C-88FC-507232B37C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txBody>
            <a:bodyPr/>
            <a:lstStyle/>
            <a:p>
              <a:endParaRPr lang="en-GB"/>
            </a:p>
          </p:txBody>
        </p:sp>
        <p:sp>
          <p:nvSpPr>
            <p:cNvPr id="37" name="Freeform 37">
              <a:extLst>
                <a:ext uri="{FF2B5EF4-FFF2-40B4-BE49-F238E27FC236}">
                  <a16:creationId xmlns:a16="http://schemas.microsoft.com/office/drawing/2014/main" id="{87F127E5-B10B-4D18-BCF0-E7C3C7F401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txBody>
            <a:bodyPr/>
            <a:lstStyle/>
            <a:p>
              <a:endParaRPr lang="en-GB"/>
            </a:p>
          </p:txBody>
        </p:sp>
        <p:sp>
          <p:nvSpPr>
            <p:cNvPr id="38" name="Freeform 38">
              <a:extLst>
                <a:ext uri="{FF2B5EF4-FFF2-40B4-BE49-F238E27FC236}">
                  <a16:creationId xmlns:a16="http://schemas.microsoft.com/office/drawing/2014/main" id="{FC692D59-F28D-4E42-B435-225F2C6CFA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txBody>
            <a:bodyPr/>
            <a:lstStyle/>
            <a:p>
              <a:endParaRPr lang="en-GB"/>
            </a:p>
          </p:txBody>
        </p:sp>
      </p:grpSp>
      <p:sp>
        <p:nvSpPr>
          <p:cNvPr id="40" name="Rectangle 39">
            <a:extLst>
              <a:ext uri="{FF2B5EF4-FFF2-40B4-BE49-F238E27FC236}">
                <a16:creationId xmlns:a16="http://schemas.microsoft.com/office/drawing/2014/main" id="{1996130F-9AB5-4DE9-8574-3AF891C5C1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42" name="Freeform 6">
            <a:extLst>
              <a:ext uri="{FF2B5EF4-FFF2-40B4-BE49-F238E27FC236}">
                <a16:creationId xmlns:a16="http://schemas.microsoft.com/office/drawing/2014/main" id="{3623DEAC-F39C-45D6-86DC-1033F64295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txBody>
          <a:bodyPr/>
          <a:lstStyle/>
          <a:p>
            <a:endParaRPr lang="en-GB"/>
          </a:p>
        </p:txBody>
      </p:sp>
      <p:sp useBgFill="1">
        <p:nvSpPr>
          <p:cNvPr id="44" name="Rectangle 43">
            <a:extLst>
              <a:ext uri="{FF2B5EF4-FFF2-40B4-BE49-F238E27FC236}">
                <a16:creationId xmlns:a16="http://schemas.microsoft.com/office/drawing/2014/main" id="{CADF4631-3C8F-45EE-8D19-4D3E8426B3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86"/>
            <a:ext cx="12192000" cy="68540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6" name="Group 45">
            <a:extLst>
              <a:ext uri="{FF2B5EF4-FFF2-40B4-BE49-F238E27FC236}">
                <a16:creationId xmlns:a16="http://schemas.microsoft.com/office/drawing/2014/main" id="{F291099C-17EE-4E0E-B096-C7997505003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 y="228600"/>
            <a:ext cx="2851523" cy="6638625"/>
            <a:chOff x="2487613" y="285750"/>
            <a:chExt cx="2428875" cy="5654676"/>
          </a:xfrm>
        </p:grpSpPr>
        <p:sp>
          <p:nvSpPr>
            <p:cNvPr id="47" name="Freeform 11">
              <a:extLst>
                <a:ext uri="{FF2B5EF4-FFF2-40B4-BE49-F238E27FC236}">
                  <a16:creationId xmlns:a16="http://schemas.microsoft.com/office/drawing/2014/main" id="{E21C6221-3E1B-4ABD-8172-FAE995E65F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txBody>
            <a:bodyPr/>
            <a:lstStyle/>
            <a:p>
              <a:endParaRPr lang="en-GB"/>
            </a:p>
          </p:txBody>
        </p:sp>
        <p:sp>
          <p:nvSpPr>
            <p:cNvPr id="48" name="Freeform 12">
              <a:extLst>
                <a:ext uri="{FF2B5EF4-FFF2-40B4-BE49-F238E27FC236}">
                  <a16:creationId xmlns:a16="http://schemas.microsoft.com/office/drawing/2014/main" id="{D3EF5991-93EA-451F-BB82-1ABC4AC0D2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txBody>
            <a:bodyPr/>
            <a:lstStyle/>
            <a:p>
              <a:endParaRPr lang="en-GB"/>
            </a:p>
          </p:txBody>
        </p:sp>
        <p:sp>
          <p:nvSpPr>
            <p:cNvPr id="49" name="Freeform 13">
              <a:extLst>
                <a:ext uri="{FF2B5EF4-FFF2-40B4-BE49-F238E27FC236}">
                  <a16:creationId xmlns:a16="http://schemas.microsoft.com/office/drawing/2014/main" id="{136F96F7-16E6-48A1-A211-0B4A4D0C83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txBody>
            <a:bodyPr/>
            <a:lstStyle/>
            <a:p>
              <a:endParaRPr lang="en-GB"/>
            </a:p>
          </p:txBody>
        </p:sp>
        <p:sp>
          <p:nvSpPr>
            <p:cNvPr id="50" name="Freeform 14">
              <a:extLst>
                <a:ext uri="{FF2B5EF4-FFF2-40B4-BE49-F238E27FC236}">
                  <a16:creationId xmlns:a16="http://schemas.microsoft.com/office/drawing/2014/main" id="{5C00D000-7FA5-40C4-AB6A-DE3A61AB835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txBody>
            <a:bodyPr/>
            <a:lstStyle/>
            <a:p>
              <a:endParaRPr lang="en-GB"/>
            </a:p>
          </p:txBody>
        </p:sp>
        <p:sp>
          <p:nvSpPr>
            <p:cNvPr id="51" name="Freeform 15">
              <a:extLst>
                <a:ext uri="{FF2B5EF4-FFF2-40B4-BE49-F238E27FC236}">
                  <a16:creationId xmlns:a16="http://schemas.microsoft.com/office/drawing/2014/main" id="{5AAEB880-A03D-4743-9060-D7A846FA68B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txBody>
            <a:bodyPr/>
            <a:lstStyle/>
            <a:p>
              <a:endParaRPr lang="en-GB"/>
            </a:p>
          </p:txBody>
        </p:sp>
        <p:sp>
          <p:nvSpPr>
            <p:cNvPr id="52" name="Freeform 16">
              <a:extLst>
                <a:ext uri="{FF2B5EF4-FFF2-40B4-BE49-F238E27FC236}">
                  <a16:creationId xmlns:a16="http://schemas.microsoft.com/office/drawing/2014/main" id="{CC64DD68-0B96-4DE9-8FD5-3175E4A3F1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txBody>
            <a:bodyPr/>
            <a:lstStyle/>
            <a:p>
              <a:endParaRPr lang="en-GB"/>
            </a:p>
          </p:txBody>
        </p:sp>
        <p:sp>
          <p:nvSpPr>
            <p:cNvPr id="53" name="Freeform 17">
              <a:extLst>
                <a:ext uri="{FF2B5EF4-FFF2-40B4-BE49-F238E27FC236}">
                  <a16:creationId xmlns:a16="http://schemas.microsoft.com/office/drawing/2014/main" id="{69118400-C17B-4068-86D3-93CAE7702C1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txBody>
            <a:bodyPr/>
            <a:lstStyle/>
            <a:p>
              <a:endParaRPr lang="en-GB"/>
            </a:p>
          </p:txBody>
        </p:sp>
        <p:sp>
          <p:nvSpPr>
            <p:cNvPr id="54" name="Freeform 18">
              <a:extLst>
                <a:ext uri="{FF2B5EF4-FFF2-40B4-BE49-F238E27FC236}">
                  <a16:creationId xmlns:a16="http://schemas.microsoft.com/office/drawing/2014/main" id="{117FA22F-CBA8-4CF5-B8CC-2D169B67E4D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txBody>
            <a:bodyPr/>
            <a:lstStyle/>
            <a:p>
              <a:endParaRPr lang="en-GB"/>
            </a:p>
          </p:txBody>
        </p:sp>
        <p:sp>
          <p:nvSpPr>
            <p:cNvPr id="55" name="Freeform 19">
              <a:extLst>
                <a:ext uri="{FF2B5EF4-FFF2-40B4-BE49-F238E27FC236}">
                  <a16:creationId xmlns:a16="http://schemas.microsoft.com/office/drawing/2014/main" id="{8FB2D443-8598-4CEE-AED2-BEF49AA95C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txBody>
            <a:bodyPr/>
            <a:lstStyle/>
            <a:p>
              <a:endParaRPr lang="en-GB"/>
            </a:p>
          </p:txBody>
        </p:sp>
        <p:sp>
          <p:nvSpPr>
            <p:cNvPr id="56" name="Freeform 20">
              <a:extLst>
                <a:ext uri="{FF2B5EF4-FFF2-40B4-BE49-F238E27FC236}">
                  <a16:creationId xmlns:a16="http://schemas.microsoft.com/office/drawing/2014/main" id="{92593E33-68AF-485D-99D0-080CEA19716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txBody>
            <a:bodyPr/>
            <a:lstStyle/>
            <a:p>
              <a:endParaRPr lang="en-GB"/>
            </a:p>
          </p:txBody>
        </p:sp>
        <p:sp>
          <p:nvSpPr>
            <p:cNvPr id="57" name="Freeform 21">
              <a:extLst>
                <a:ext uri="{FF2B5EF4-FFF2-40B4-BE49-F238E27FC236}">
                  <a16:creationId xmlns:a16="http://schemas.microsoft.com/office/drawing/2014/main" id="{96A28427-575C-4904-AC4B-3DD62801DC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txBody>
            <a:bodyPr/>
            <a:lstStyle/>
            <a:p>
              <a:endParaRPr lang="en-GB"/>
            </a:p>
          </p:txBody>
        </p:sp>
        <p:sp>
          <p:nvSpPr>
            <p:cNvPr id="58" name="Freeform 22">
              <a:extLst>
                <a:ext uri="{FF2B5EF4-FFF2-40B4-BE49-F238E27FC236}">
                  <a16:creationId xmlns:a16="http://schemas.microsoft.com/office/drawing/2014/main" id="{782FA736-DE89-4D13-B0A7-3906B32CEF1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txBody>
            <a:bodyPr/>
            <a:lstStyle/>
            <a:p>
              <a:endParaRPr lang="en-GB"/>
            </a:p>
          </p:txBody>
        </p:sp>
      </p:grpSp>
      <p:sp>
        <p:nvSpPr>
          <p:cNvPr id="5" name="TextBox 4">
            <a:extLst>
              <a:ext uri="{FF2B5EF4-FFF2-40B4-BE49-F238E27FC236}">
                <a16:creationId xmlns:a16="http://schemas.microsoft.com/office/drawing/2014/main" id="{2629FFCC-7AB3-C74C-98AB-17DC2817EF96}"/>
              </a:ext>
            </a:extLst>
          </p:cNvPr>
          <p:cNvSpPr txBox="1"/>
          <p:nvPr/>
        </p:nvSpPr>
        <p:spPr>
          <a:xfrm>
            <a:off x="543585" y="401813"/>
            <a:ext cx="3393789" cy="690201"/>
          </a:xfrm>
          <a:prstGeom prst="rect">
            <a:avLst/>
          </a:prstGeom>
          <a:ln>
            <a:solidFill>
              <a:schemeClr val="accent3">
                <a:lumMod val="75000"/>
              </a:schemeClr>
            </a:solid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txBody>
          <a:bodyPr vert="horz" lIns="91440" tIns="45720" rIns="91440" bIns="45720" rtlCol="0" anchor="b">
            <a:normAutofit fontScale="85000" lnSpcReduction="20000"/>
          </a:bodyPr>
          <a:lstStyle/>
          <a:p>
            <a:pPr defTabSz="457200">
              <a:spcBef>
                <a:spcPct val="0"/>
              </a:spcBef>
              <a:spcAft>
                <a:spcPts val="600"/>
              </a:spcAft>
            </a:pPr>
            <a:r>
              <a:rPr lang="en-US" sz="5400" dirty="0">
                <a:solidFill>
                  <a:schemeClr val="tx1">
                    <a:lumMod val="85000"/>
                    <a:lumOff val="15000"/>
                  </a:schemeClr>
                </a:solidFill>
                <a:latin typeface="+mj-lt"/>
                <a:ea typeface="+mj-ea"/>
                <a:cs typeface="+mj-cs"/>
              </a:rPr>
              <a:t>Conclusion </a:t>
            </a:r>
          </a:p>
        </p:txBody>
      </p:sp>
      <p:grpSp>
        <p:nvGrpSpPr>
          <p:cNvPr id="60" name="Group 59">
            <a:extLst>
              <a:ext uri="{FF2B5EF4-FFF2-40B4-BE49-F238E27FC236}">
                <a16:creationId xmlns:a16="http://schemas.microsoft.com/office/drawing/2014/main" id="{6A54B62D-FC5C-4E1A-8D8B-279576FE537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224" y="-786"/>
            <a:ext cx="2356675" cy="6854040"/>
            <a:chOff x="6627813" y="194833"/>
            <a:chExt cx="1952625" cy="5678918"/>
          </a:xfrm>
        </p:grpSpPr>
        <p:sp>
          <p:nvSpPr>
            <p:cNvPr id="61" name="Freeform 27">
              <a:extLst>
                <a:ext uri="{FF2B5EF4-FFF2-40B4-BE49-F238E27FC236}">
                  <a16:creationId xmlns:a16="http://schemas.microsoft.com/office/drawing/2014/main" id="{4706D2CB-CE4C-4F40-B189-FD7BB4466B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txBody>
            <a:bodyPr/>
            <a:lstStyle/>
            <a:p>
              <a:endParaRPr lang="en-GB"/>
            </a:p>
          </p:txBody>
        </p:sp>
        <p:sp>
          <p:nvSpPr>
            <p:cNvPr id="62" name="Freeform 28">
              <a:extLst>
                <a:ext uri="{FF2B5EF4-FFF2-40B4-BE49-F238E27FC236}">
                  <a16:creationId xmlns:a16="http://schemas.microsoft.com/office/drawing/2014/main" id="{2714CF7E-2DF6-4F91-8BB2-D62E8B549D3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txBody>
            <a:bodyPr/>
            <a:lstStyle/>
            <a:p>
              <a:endParaRPr lang="en-GB"/>
            </a:p>
          </p:txBody>
        </p:sp>
        <p:sp>
          <p:nvSpPr>
            <p:cNvPr id="63" name="Freeform 29">
              <a:extLst>
                <a:ext uri="{FF2B5EF4-FFF2-40B4-BE49-F238E27FC236}">
                  <a16:creationId xmlns:a16="http://schemas.microsoft.com/office/drawing/2014/main" id="{F30DCFE1-624D-4D3C-AC61-757C2FF356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txBody>
            <a:bodyPr/>
            <a:lstStyle/>
            <a:p>
              <a:endParaRPr lang="en-GB"/>
            </a:p>
          </p:txBody>
        </p:sp>
        <p:sp>
          <p:nvSpPr>
            <p:cNvPr id="64" name="Freeform 30">
              <a:extLst>
                <a:ext uri="{FF2B5EF4-FFF2-40B4-BE49-F238E27FC236}">
                  <a16:creationId xmlns:a16="http://schemas.microsoft.com/office/drawing/2014/main" id="{BF08ABFE-DD31-4F1F-9520-93CC613CD33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txBody>
            <a:bodyPr/>
            <a:lstStyle/>
            <a:p>
              <a:endParaRPr lang="en-GB"/>
            </a:p>
          </p:txBody>
        </p:sp>
        <p:sp>
          <p:nvSpPr>
            <p:cNvPr id="65" name="Freeform 31">
              <a:extLst>
                <a:ext uri="{FF2B5EF4-FFF2-40B4-BE49-F238E27FC236}">
                  <a16:creationId xmlns:a16="http://schemas.microsoft.com/office/drawing/2014/main" id="{ADFB2DBD-F00A-4820-876F-4E75F216B17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txBody>
            <a:bodyPr/>
            <a:lstStyle/>
            <a:p>
              <a:endParaRPr lang="en-GB"/>
            </a:p>
          </p:txBody>
        </p:sp>
        <p:sp>
          <p:nvSpPr>
            <p:cNvPr id="66" name="Freeform 32">
              <a:extLst>
                <a:ext uri="{FF2B5EF4-FFF2-40B4-BE49-F238E27FC236}">
                  <a16:creationId xmlns:a16="http://schemas.microsoft.com/office/drawing/2014/main" id="{3F85387B-5668-4570-BC5C-AA89417C71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txBody>
            <a:bodyPr/>
            <a:lstStyle/>
            <a:p>
              <a:endParaRPr lang="en-GB"/>
            </a:p>
          </p:txBody>
        </p:sp>
        <p:sp>
          <p:nvSpPr>
            <p:cNvPr id="67" name="Freeform 33">
              <a:extLst>
                <a:ext uri="{FF2B5EF4-FFF2-40B4-BE49-F238E27FC236}">
                  <a16:creationId xmlns:a16="http://schemas.microsoft.com/office/drawing/2014/main" id="{FEA70EF6-623D-453D-8360-1B0C142A296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txBody>
            <a:bodyPr/>
            <a:lstStyle/>
            <a:p>
              <a:endParaRPr lang="en-GB"/>
            </a:p>
          </p:txBody>
        </p:sp>
        <p:sp>
          <p:nvSpPr>
            <p:cNvPr id="68" name="Freeform 34">
              <a:extLst>
                <a:ext uri="{FF2B5EF4-FFF2-40B4-BE49-F238E27FC236}">
                  <a16:creationId xmlns:a16="http://schemas.microsoft.com/office/drawing/2014/main" id="{FE3B449C-A5FE-44B9-A01C-A115C37D36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txBody>
            <a:bodyPr/>
            <a:lstStyle/>
            <a:p>
              <a:endParaRPr lang="en-GB"/>
            </a:p>
          </p:txBody>
        </p:sp>
        <p:sp>
          <p:nvSpPr>
            <p:cNvPr id="69" name="Freeform 35">
              <a:extLst>
                <a:ext uri="{FF2B5EF4-FFF2-40B4-BE49-F238E27FC236}">
                  <a16:creationId xmlns:a16="http://schemas.microsoft.com/office/drawing/2014/main" id="{BD672E89-DAB4-41AE-891D-6B6A52B0EA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txBody>
            <a:bodyPr/>
            <a:lstStyle/>
            <a:p>
              <a:endParaRPr lang="en-GB"/>
            </a:p>
          </p:txBody>
        </p:sp>
        <p:sp>
          <p:nvSpPr>
            <p:cNvPr id="70" name="Freeform 36">
              <a:extLst>
                <a:ext uri="{FF2B5EF4-FFF2-40B4-BE49-F238E27FC236}">
                  <a16:creationId xmlns:a16="http://schemas.microsoft.com/office/drawing/2014/main" id="{C69123C3-F0F9-4AA7-BA7B-9E5E0AF27E7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txBody>
            <a:bodyPr/>
            <a:lstStyle/>
            <a:p>
              <a:endParaRPr lang="en-GB"/>
            </a:p>
          </p:txBody>
        </p:sp>
        <p:sp>
          <p:nvSpPr>
            <p:cNvPr id="71" name="Freeform 37">
              <a:extLst>
                <a:ext uri="{FF2B5EF4-FFF2-40B4-BE49-F238E27FC236}">
                  <a16:creationId xmlns:a16="http://schemas.microsoft.com/office/drawing/2014/main" id="{E10779C5-3DD9-489D-9A2D-EF45B7BE302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txBody>
            <a:bodyPr/>
            <a:lstStyle/>
            <a:p>
              <a:endParaRPr lang="en-GB"/>
            </a:p>
          </p:txBody>
        </p:sp>
        <p:sp>
          <p:nvSpPr>
            <p:cNvPr id="72" name="Freeform 38">
              <a:extLst>
                <a:ext uri="{FF2B5EF4-FFF2-40B4-BE49-F238E27FC236}">
                  <a16:creationId xmlns:a16="http://schemas.microsoft.com/office/drawing/2014/main" id="{1D3B4B35-2090-4DA8-ADBE-DD888B4E17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txBody>
            <a:bodyPr/>
            <a:lstStyle/>
            <a:p>
              <a:endParaRPr lang="en-GB"/>
            </a:p>
          </p:txBody>
        </p:sp>
      </p:grpSp>
      <p:sp>
        <p:nvSpPr>
          <p:cNvPr id="74" name="Rectangle 73">
            <a:extLst>
              <a:ext uri="{FF2B5EF4-FFF2-40B4-BE49-F238E27FC236}">
                <a16:creationId xmlns:a16="http://schemas.microsoft.com/office/drawing/2014/main" id="{46FA917F-43A3-4FA3-A085-59D0DC397E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pic>
        <p:nvPicPr>
          <p:cNvPr id="9" name="Graphic 8" descr="Gavel">
            <a:extLst>
              <a:ext uri="{FF2B5EF4-FFF2-40B4-BE49-F238E27FC236}">
                <a16:creationId xmlns:a16="http://schemas.microsoft.com/office/drawing/2014/main" id="{E27C9AA9-B7C6-8E58-E761-710A8E78257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397514" y="1289092"/>
            <a:ext cx="3602736" cy="3602736"/>
          </a:xfrm>
          <a:prstGeom prst="rect">
            <a:avLst/>
          </a:prstGeom>
        </p:spPr>
      </p:pic>
      <p:sp>
        <p:nvSpPr>
          <p:cNvPr id="76" name="Freeform 33">
            <a:extLst>
              <a:ext uri="{FF2B5EF4-FFF2-40B4-BE49-F238E27FC236}">
                <a16:creationId xmlns:a16="http://schemas.microsoft.com/office/drawing/2014/main" id="{9CBF007B-8C8C-4F79-B037-9F4C61F9F9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4753578"/>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txBody>
          <a:bodyPr/>
          <a:lstStyle/>
          <a:p>
            <a:endParaRPr lang="en-GB"/>
          </a:p>
        </p:txBody>
      </p:sp>
      <p:sp>
        <p:nvSpPr>
          <p:cNvPr id="7" name="TextBox 6">
            <a:extLst>
              <a:ext uri="{FF2B5EF4-FFF2-40B4-BE49-F238E27FC236}">
                <a16:creationId xmlns:a16="http://schemas.microsoft.com/office/drawing/2014/main" id="{AE8DBD76-EECD-3C4D-E20E-F6D73432C57D}"/>
              </a:ext>
            </a:extLst>
          </p:cNvPr>
          <p:cNvSpPr txBox="1"/>
          <p:nvPr/>
        </p:nvSpPr>
        <p:spPr>
          <a:xfrm>
            <a:off x="4919193" y="4748"/>
            <a:ext cx="7074934" cy="6740307"/>
          </a:xfrm>
          <a:prstGeom prst="rect">
            <a:avLst/>
          </a:prstGeom>
          <a:noFill/>
        </p:spPr>
        <p:txBody>
          <a:bodyPr wrap="square">
            <a:spAutoFit/>
          </a:bodyPr>
          <a:lstStyle/>
          <a:p>
            <a:pPr algn="just"/>
            <a:r>
              <a:rPr lang="en-US" sz="2400" dirty="0">
                <a:solidFill>
                  <a:srgbClr val="231F20"/>
                </a:solidFill>
                <a:effectLst/>
                <a:latin typeface="Times New Roman" panose="02020603050405020304" pitchFamily="18" charset="0"/>
                <a:ea typeface="Times New Roman" panose="02020603050405020304" pitchFamily="18" charset="0"/>
              </a:rPr>
              <a:t>Ag. Vice Chancellor sir, I have been able to elucidate my contributions</a:t>
            </a:r>
            <a:r>
              <a:rPr lang="en-US" sz="2400" spc="-2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to</a:t>
            </a:r>
            <a:r>
              <a:rPr lang="en-US" sz="2400" spc="-2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the</a:t>
            </a:r>
            <a:r>
              <a:rPr lang="en-US" sz="2400" spc="-2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field</a:t>
            </a:r>
            <a:r>
              <a:rPr lang="en-US" sz="2400" spc="-2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of</a:t>
            </a:r>
            <a:r>
              <a:rPr lang="en-US" sz="2400" spc="-2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Special</a:t>
            </a:r>
            <a:r>
              <a:rPr lang="en-US" sz="2400" spc="-2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Education</a:t>
            </a:r>
            <a:r>
              <a:rPr lang="en-US" sz="2400" spc="-2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and</a:t>
            </a:r>
            <a:r>
              <a:rPr lang="en-US" sz="2400" spc="-2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the</a:t>
            </a:r>
            <a:r>
              <a:rPr lang="en-US" sz="2400" spc="-2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discipline of intellectual disability. No doubt, persons with intellectual disability would continue to be part of humanity as people can </a:t>
            </a:r>
            <a:r>
              <a:rPr lang="en-US" sz="2400" spc="-10" dirty="0">
                <a:solidFill>
                  <a:srgbClr val="231F20"/>
                </a:solidFill>
                <a:effectLst/>
                <a:latin typeface="Times New Roman" panose="02020603050405020304" pitchFamily="18" charset="0"/>
                <a:ea typeface="Times New Roman" panose="02020603050405020304" pitchFamily="18" charset="0"/>
              </a:rPr>
              <a:t>acquire</a:t>
            </a:r>
            <a:r>
              <a:rPr lang="en-US" sz="2400" spc="-65"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a</a:t>
            </a:r>
            <a:r>
              <a:rPr lang="en-US" sz="2400" spc="-65"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disability</a:t>
            </a:r>
            <a:r>
              <a:rPr lang="en-US" sz="2400" spc="-65"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status</a:t>
            </a:r>
            <a:r>
              <a:rPr lang="en-US" sz="2400" spc="-65"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at</a:t>
            </a:r>
            <a:r>
              <a:rPr lang="en-US" sz="2400" spc="-65"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any</a:t>
            </a:r>
            <a:r>
              <a:rPr lang="en-US" sz="2400" spc="-65"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age,</a:t>
            </a:r>
            <a:r>
              <a:rPr lang="en-US" sz="2400" spc="-65"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from</a:t>
            </a:r>
            <a:r>
              <a:rPr lang="en-US" sz="2400" spc="-65"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birth</a:t>
            </a:r>
            <a:r>
              <a:rPr lang="en-US" sz="2400" spc="-65"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to</a:t>
            </a:r>
            <a:r>
              <a:rPr lang="en-US" sz="2400" spc="-65"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advanced</a:t>
            </a:r>
            <a:r>
              <a:rPr lang="en-US" sz="2400" spc="-65" dirty="0">
                <a:solidFill>
                  <a:srgbClr val="231F20"/>
                </a:solidFill>
                <a:effectLst/>
                <a:latin typeface="Times New Roman" panose="02020603050405020304" pitchFamily="18" charset="0"/>
                <a:ea typeface="Times New Roman" panose="02020603050405020304" pitchFamily="18" charset="0"/>
              </a:rPr>
              <a:t> </a:t>
            </a:r>
            <a:r>
              <a:rPr lang="en-US" sz="2400" spc="-10" dirty="0">
                <a:solidFill>
                  <a:srgbClr val="231F20"/>
                </a:solidFill>
                <a:effectLst/>
                <a:latin typeface="Times New Roman" panose="02020603050405020304" pitchFamily="18" charset="0"/>
                <a:ea typeface="Times New Roman" panose="02020603050405020304" pitchFamily="18" charset="0"/>
              </a:rPr>
              <a:t>years. </a:t>
            </a:r>
            <a:r>
              <a:rPr lang="en-US" sz="2400" dirty="0">
                <a:solidFill>
                  <a:srgbClr val="231F20"/>
                </a:solidFill>
                <a:effectLst/>
                <a:latin typeface="Times New Roman" panose="02020603050405020304" pitchFamily="18" charset="0"/>
                <a:ea typeface="Times New Roman" panose="02020603050405020304" pitchFamily="18" charset="0"/>
              </a:rPr>
              <a:t>Having</a:t>
            </a:r>
            <a:r>
              <a:rPr lang="en-US" sz="2400" spc="16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a</a:t>
            </a:r>
            <a:r>
              <a:rPr lang="en-US" sz="2400" spc="1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disability,</a:t>
            </a:r>
            <a:r>
              <a:rPr lang="en-US" sz="2400" spc="18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especially</a:t>
            </a:r>
            <a:r>
              <a:rPr lang="en-US" sz="2400" spc="1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intellectual</a:t>
            </a:r>
            <a:r>
              <a:rPr lang="en-US" sz="2400" spc="18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disability,</a:t>
            </a:r>
            <a:r>
              <a:rPr lang="en-US" sz="2400" spc="17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does</a:t>
            </a:r>
            <a:r>
              <a:rPr lang="en-US" sz="2400" spc="180" dirty="0">
                <a:solidFill>
                  <a:srgbClr val="231F20"/>
                </a:solidFill>
                <a:effectLst/>
                <a:latin typeface="Times New Roman" panose="02020603050405020304" pitchFamily="18" charset="0"/>
                <a:ea typeface="Times New Roman" panose="02020603050405020304" pitchFamily="18" charset="0"/>
              </a:rPr>
              <a:t> </a:t>
            </a:r>
            <a:r>
              <a:rPr lang="en-US" sz="2400" spc="-25" dirty="0">
                <a:solidFill>
                  <a:srgbClr val="231F20"/>
                </a:solidFill>
                <a:effectLst/>
                <a:latin typeface="Times New Roman" panose="02020603050405020304" pitchFamily="18" charset="0"/>
                <a:ea typeface="Times New Roman" panose="02020603050405020304" pitchFamily="18" charset="0"/>
              </a:rPr>
              <a:t>not </a:t>
            </a:r>
            <a:r>
              <a:rPr lang="en-US" sz="2400" dirty="0">
                <a:solidFill>
                  <a:srgbClr val="231F20"/>
                </a:solidFill>
                <a:effectLst/>
                <a:latin typeface="Times New Roman" panose="02020603050405020304" pitchFamily="18" charset="0"/>
                <a:ea typeface="Times New Roman" panose="02020603050405020304" pitchFamily="18" charset="0"/>
              </a:rPr>
              <a:t>exclude people from discovering and pursing their aspirations in life changing despondency, despair to hope. To make life more meaningful</a:t>
            </a:r>
            <a:r>
              <a:rPr lang="en-US" sz="2400" spc="-6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for</a:t>
            </a:r>
            <a:r>
              <a:rPr lang="en-US" sz="2400" spc="-6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persons</a:t>
            </a:r>
            <a:r>
              <a:rPr lang="en-US" sz="2400" spc="-6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living</a:t>
            </a:r>
            <a:r>
              <a:rPr lang="en-US" sz="2400" spc="-6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with</a:t>
            </a:r>
            <a:r>
              <a:rPr lang="en-US" sz="2400" spc="-6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Intellectual</a:t>
            </a:r>
            <a:r>
              <a:rPr lang="en-US" sz="2400" spc="-6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Disability,</a:t>
            </a:r>
            <a:r>
              <a:rPr lang="en-US" sz="2400" spc="-6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there</a:t>
            </a:r>
            <a:r>
              <a:rPr lang="en-US" sz="2400" spc="-6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is need for the utilization of assistive technology. Assistive Technology can compensate for limitations relative to mobility and speech for persons with Intellectual Disability. From the foregoing</a:t>
            </a:r>
            <a:r>
              <a:rPr lang="en-US" sz="2400" spc="-4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it</a:t>
            </a:r>
            <a:r>
              <a:rPr lang="en-US" sz="2400" spc="-4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could</a:t>
            </a:r>
            <a:r>
              <a:rPr lang="en-US" sz="2400" spc="-4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be</a:t>
            </a:r>
            <a:r>
              <a:rPr lang="en-US" sz="2400" spc="-4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seen</a:t>
            </a:r>
            <a:r>
              <a:rPr lang="en-US" sz="2400" spc="-4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that</a:t>
            </a:r>
            <a:r>
              <a:rPr lang="en-US" sz="2400" spc="-4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persons</a:t>
            </a:r>
            <a:r>
              <a:rPr lang="en-US" sz="2400" spc="-4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with</a:t>
            </a:r>
            <a:r>
              <a:rPr lang="en-US" sz="2400" spc="-4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intellectual</a:t>
            </a:r>
            <a:r>
              <a:rPr lang="en-US" sz="2400" spc="-4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disability can be included in all phases of life such as school, vocation, employment,</a:t>
            </a:r>
            <a:r>
              <a:rPr lang="en-US" sz="2400" spc="-10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marriage,</a:t>
            </a:r>
            <a:r>
              <a:rPr lang="en-US" sz="2400" spc="-10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among</a:t>
            </a:r>
            <a:r>
              <a:rPr lang="en-US" sz="2400" spc="-10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others.</a:t>
            </a:r>
            <a:r>
              <a:rPr lang="en-US" sz="2400" spc="-13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There</a:t>
            </a:r>
            <a:r>
              <a:rPr lang="en-US" sz="2400" spc="-10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is</a:t>
            </a:r>
            <a:r>
              <a:rPr lang="en-US" sz="2400" spc="-100"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ability</a:t>
            </a:r>
            <a:r>
              <a:rPr lang="en-US" sz="2400" spc="-10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in</a:t>
            </a:r>
            <a:r>
              <a:rPr lang="en-US" sz="2400" spc="-105" dirty="0">
                <a:solidFill>
                  <a:srgbClr val="231F20"/>
                </a:solidFill>
                <a:effectLst/>
                <a:latin typeface="Times New Roman" panose="02020603050405020304" pitchFamily="18" charset="0"/>
                <a:ea typeface="Times New Roman" panose="02020603050405020304" pitchFamily="18" charset="0"/>
              </a:rPr>
              <a:t> </a:t>
            </a:r>
            <a:r>
              <a:rPr lang="en-US" sz="2400" dirty="0">
                <a:solidFill>
                  <a:srgbClr val="231F20"/>
                </a:solidFill>
                <a:effectLst/>
                <a:latin typeface="Times New Roman" panose="02020603050405020304" pitchFamily="18" charset="0"/>
                <a:ea typeface="Times New Roman" panose="02020603050405020304" pitchFamily="18" charset="0"/>
              </a:rPr>
              <a:t>disability</a:t>
            </a:r>
            <a:endParaRPr lang="en-GB" sz="2400" dirty="0"/>
          </a:p>
        </p:txBody>
      </p:sp>
    </p:spTree>
    <p:extLst>
      <p:ext uri="{BB962C8B-B14F-4D97-AF65-F5344CB8AC3E}">
        <p14:creationId xmlns:p14="http://schemas.microsoft.com/office/powerpoint/2010/main" val="2758804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iterate>
                                    <p:tmPct val="10000"/>
                                  </p:iterate>
                                  <p:childTnLst>
                                    <p:set>
                                      <p:cBhvr>
                                        <p:cTn id="6" dur="1" fill="hold">
                                          <p:stCondLst>
                                            <p:cond delay="0"/>
                                          </p:stCondLst>
                                        </p:cTn>
                                        <p:tgtEl>
                                          <p:spTgt spid="9"/>
                                        </p:tgtEl>
                                        <p:attrNameLst>
                                          <p:attrName>style.visibility</p:attrName>
                                        </p:attrNameLst>
                                      </p:cBhvr>
                                      <p:to>
                                        <p:strVal val="visible"/>
                                      </p:to>
                                    </p:set>
                                    <p:animEffect transition="in" filter="fade">
                                      <p:cBhvr>
                                        <p:cTn id="7" dur="7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20000"/>
              </a:schemeClr>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F5C624B6-8015-4ADC-901F-019368E8461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 y="228600"/>
            <a:ext cx="2851523" cy="6638625"/>
            <a:chOff x="2487613" y="285750"/>
            <a:chExt cx="2428875" cy="5654676"/>
          </a:xfrm>
        </p:grpSpPr>
        <p:sp>
          <p:nvSpPr>
            <p:cNvPr id="12" name="Freeform 11">
              <a:extLst>
                <a:ext uri="{FF2B5EF4-FFF2-40B4-BE49-F238E27FC236}">
                  <a16:creationId xmlns:a16="http://schemas.microsoft.com/office/drawing/2014/main" id="{26A2E7E0-2843-46B8-93BE-1550A02114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txBody>
            <a:bodyPr/>
            <a:lstStyle/>
            <a:p>
              <a:endParaRPr lang="en-GB"/>
            </a:p>
          </p:txBody>
        </p:sp>
        <p:sp>
          <p:nvSpPr>
            <p:cNvPr id="13" name="Freeform 12">
              <a:extLst>
                <a:ext uri="{FF2B5EF4-FFF2-40B4-BE49-F238E27FC236}">
                  <a16:creationId xmlns:a16="http://schemas.microsoft.com/office/drawing/2014/main" id="{C3DFCF24-8DB5-4AE5-835B-BB70A1E32A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txBody>
            <a:bodyPr/>
            <a:lstStyle/>
            <a:p>
              <a:endParaRPr lang="en-GB"/>
            </a:p>
          </p:txBody>
        </p:sp>
        <p:sp>
          <p:nvSpPr>
            <p:cNvPr id="14" name="Freeform 13">
              <a:extLst>
                <a:ext uri="{FF2B5EF4-FFF2-40B4-BE49-F238E27FC236}">
                  <a16:creationId xmlns:a16="http://schemas.microsoft.com/office/drawing/2014/main" id="{3FB42478-59FA-4431-9B53-77F5C49C960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txBody>
            <a:bodyPr/>
            <a:lstStyle/>
            <a:p>
              <a:endParaRPr lang="en-GB"/>
            </a:p>
          </p:txBody>
        </p:sp>
        <p:sp>
          <p:nvSpPr>
            <p:cNvPr id="15" name="Freeform 14">
              <a:extLst>
                <a:ext uri="{FF2B5EF4-FFF2-40B4-BE49-F238E27FC236}">
                  <a16:creationId xmlns:a16="http://schemas.microsoft.com/office/drawing/2014/main" id="{32CD15BE-F5F1-457C-A6D8-FD8E2DB04F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txBody>
            <a:bodyPr/>
            <a:lstStyle/>
            <a:p>
              <a:endParaRPr lang="en-GB"/>
            </a:p>
          </p:txBody>
        </p:sp>
        <p:sp>
          <p:nvSpPr>
            <p:cNvPr id="16" name="Freeform 15">
              <a:extLst>
                <a:ext uri="{FF2B5EF4-FFF2-40B4-BE49-F238E27FC236}">
                  <a16:creationId xmlns:a16="http://schemas.microsoft.com/office/drawing/2014/main" id="{B1E7B2B0-B0C3-4108-8719-7FF23E012C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txBody>
            <a:bodyPr/>
            <a:lstStyle/>
            <a:p>
              <a:endParaRPr lang="en-GB"/>
            </a:p>
          </p:txBody>
        </p:sp>
        <p:sp>
          <p:nvSpPr>
            <p:cNvPr id="17" name="Freeform 16">
              <a:extLst>
                <a:ext uri="{FF2B5EF4-FFF2-40B4-BE49-F238E27FC236}">
                  <a16:creationId xmlns:a16="http://schemas.microsoft.com/office/drawing/2014/main" id="{64C23534-7391-4D96-850B-D313FFDE053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txBody>
            <a:bodyPr/>
            <a:lstStyle/>
            <a:p>
              <a:endParaRPr lang="en-GB"/>
            </a:p>
          </p:txBody>
        </p:sp>
        <p:sp>
          <p:nvSpPr>
            <p:cNvPr id="18" name="Freeform 17">
              <a:extLst>
                <a:ext uri="{FF2B5EF4-FFF2-40B4-BE49-F238E27FC236}">
                  <a16:creationId xmlns:a16="http://schemas.microsoft.com/office/drawing/2014/main" id="{87C0B909-7094-43DE-B429-83F84713B0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txBody>
            <a:bodyPr/>
            <a:lstStyle/>
            <a:p>
              <a:endParaRPr lang="en-GB"/>
            </a:p>
          </p:txBody>
        </p:sp>
        <p:sp>
          <p:nvSpPr>
            <p:cNvPr id="19" name="Freeform 18">
              <a:extLst>
                <a:ext uri="{FF2B5EF4-FFF2-40B4-BE49-F238E27FC236}">
                  <a16:creationId xmlns:a16="http://schemas.microsoft.com/office/drawing/2014/main" id="{8A38F05B-4643-448F-B81B-943E0D7A84C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txBody>
            <a:bodyPr/>
            <a:lstStyle/>
            <a:p>
              <a:endParaRPr lang="en-GB"/>
            </a:p>
          </p:txBody>
        </p:sp>
        <p:sp>
          <p:nvSpPr>
            <p:cNvPr id="20" name="Freeform 19">
              <a:extLst>
                <a:ext uri="{FF2B5EF4-FFF2-40B4-BE49-F238E27FC236}">
                  <a16:creationId xmlns:a16="http://schemas.microsoft.com/office/drawing/2014/main" id="{A018DEBF-5D49-4F03-95F7-87F9140D32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txBody>
            <a:bodyPr/>
            <a:lstStyle/>
            <a:p>
              <a:endParaRPr lang="en-GB"/>
            </a:p>
          </p:txBody>
        </p:sp>
        <p:sp>
          <p:nvSpPr>
            <p:cNvPr id="21" name="Freeform 20">
              <a:extLst>
                <a:ext uri="{FF2B5EF4-FFF2-40B4-BE49-F238E27FC236}">
                  <a16:creationId xmlns:a16="http://schemas.microsoft.com/office/drawing/2014/main" id="{2B69596C-3B0A-453A-B995-237D38EF49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txBody>
            <a:bodyPr/>
            <a:lstStyle/>
            <a:p>
              <a:endParaRPr lang="en-GB"/>
            </a:p>
          </p:txBody>
        </p:sp>
        <p:sp>
          <p:nvSpPr>
            <p:cNvPr id="22" name="Freeform 21">
              <a:extLst>
                <a:ext uri="{FF2B5EF4-FFF2-40B4-BE49-F238E27FC236}">
                  <a16:creationId xmlns:a16="http://schemas.microsoft.com/office/drawing/2014/main" id="{2FEAB0CC-A995-4828-BD44-A4C92BF92F4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txBody>
            <a:bodyPr/>
            <a:lstStyle/>
            <a:p>
              <a:endParaRPr lang="en-GB"/>
            </a:p>
          </p:txBody>
        </p:sp>
        <p:sp>
          <p:nvSpPr>
            <p:cNvPr id="23" name="Freeform 22">
              <a:extLst>
                <a:ext uri="{FF2B5EF4-FFF2-40B4-BE49-F238E27FC236}">
                  <a16:creationId xmlns:a16="http://schemas.microsoft.com/office/drawing/2014/main" id="{D1188175-70FF-4B3F-A72C-F8344F93744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txBody>
            <a:bodyPr/>
            <a:lstStyle/>
            <a:p>
              <a:endParaRPr lang="en-GB"/>
            </a:p>
          </p:txBody>
        </p:sp>
      </p:grpSp>
      <p:grpSp>
        <p:nvGrpSpPr>
          <p:cNvPr id="25" name="Group 24">
            <a:extLst>
              <a:ext uri="{FF2B5EF4-FFF2-40B4-BE49-F238E27FC236}">
                <a16:creationId xmlns:a16="http://schemas.microsoft.com/office/drawing/2014/main" id="{7CD96805-F42E-43A2-8B19-4B4B4B68709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224" y="157"/>
            <a:ext cx="2356675" cy="6853096"/>
            <a:chOff x="6627813" y="195610"/>
            <a:chExt cx="1952625" cy="5678141"/>
          </a:xfrm>
        </p:grpSpPr>
        <p:sp>
          <p:nvSpPr>
            <p:cNvPr id="26" name="Freeform 27">
              <a:extLst>
                <a:ext uri="{FF2B5EF4-FFF2-40B4-BE49-F238E27FC236}">
                  <a16:creationId xmlns:a16="http://schemas.microsoft.com/office/drawing/2014/main" id="{42A8F4BD-2C91-4AF2-9B89-CCD705322D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txBody>
            <a:bodyPr/>
            <a:lstStyle/>
            <a:p>
              <a:endParaRPr lang="en-GB"/>
            </a:p>
          </p:txBody>
        </p:sp>
        <p:sp>
          <p:nvSpPr>
            <p:cNvPr id="27" name="Freeform 28">
              <a:extLst>
                <a:ext uri="{FF2B5EF4-FFF2-40B4-BE49-F238E27FC236}">
                  <a16:creationId xmlns:a16="http://schemas.microsoft.com/office/drawing/2014/main" id="{CAF0E8F1-102B-4CED-8682-C40775A07E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txBody>
            <a:bodyPr/>
            <a:lstStyle/>
            <a:p>
              <a:endParaRPr lang="en-GB"/>
            </a:p>
          </p:txBody>
        </p:sp>
        <p:sp>
          <p:nvSpPr>
            <p:cNvPr id="28" name="Freeform 29">
              <a:extLst>
                <a:ext uri="{FF2B5EF4-FFF2-40B4-BE49-F238E27FC236}">
                  <a16:creationId xmlns:a16="http://schemas.microsoft.com/office/drawing/2014/main" id="{B7E98A2C-C27C-4D3E-9C8E-A8DFFB96BEE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txBody>
            <a:bodyPr/>
            <a:lstStyle/>
            <a:p>
              <a:endParaRPr lang="en-GB"/>
            </a:p>
          </p:txBody>
        </p:sp>
        <p:sp>
          <p:nvSpPr>
            <p:cNvPr id="29" name="Freeform 30">
              <a:extLst>
                <a:ext uri="{FF2B5EF4-FFF2-40B4-BE49-F238E27FC236}">
                  <a16:creationId xmlns:a16="http://schemas.microsoft.com/office/drawing/2014/main" id="{AC5F5B21-8161-4AF0-AFC6-8C0BB900F07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txBody>
            <a:bodyPr/>
            <a:lstStyle/>
            <a:p>
              <a:endParaRPr lang="en-GB"/>
            </a:p>
          </p:txBody>
        </p:sp>
        <p:sp>
          <p:nvSpPr>
            <p:cNvPr id="30" name="Freeform 31">
              <a:extLst>
                <a:ext uri="{FF2B5EF4-FFF2-40B4-BE49-F238E27FC236}">
                  <a16:creationId xmlns:a16="http://schemas.microsoft.com/office/drawing/2014/main" id="{444CB1B2-C390-427E-918E-5DDA48D5F7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txBody>
            <a:bodyPr/>
            <a:lstStyle/>
            <a:p>
              <a:endParaRPr lang="en-GB"/>
            </a:p>
          </p:txBody>
        </p:sp>
        <p:sp>
          <p:nvSpPr>
            <p:cNvPr id="31" name="Freeform 32">
              <a:extLst>
                <a:ext uri="{FF2B5EF4-FFF2-40B4-BE49-F238E27FC236}">
                  <a16:creationId xmlns:a16="http://schemas.microsoft.com/office/drawing/2014/main" id="{9DB47AFF-0B7D-4B02-964B-D591DEBCF3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txBody>
            <a:bodyPr/>
            <a:lstStyle/>
            <a:p>
              <a:endParaRPr lang="en-GB"/>
            </a:p>
          </p:txBody>
        </p:sp>
        <p:sp>
          <p:nvSpPr>
            <p:cNvPr id="32" name="Freeform 33">
              <a:extLst>
                <a:ext uri="{FF2B5EF4-FFF2-40B4-BE49-F238E27FC236}">
                  <a16:creationId xmlns:a16="http://schemas.microsoft.com/office/drawing/2014/main" id="{AC2036E8-8248-42AF-BC81-7C345B9EFC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txBody>
            <a:bodyPr/>
            <a:lstStyle/>
            <a:p>
              <a:endParaRPr lang="en-GB"/>
            </a:p>
          </p:txBody>
        </p:sp>
        <p:sp>
          <p:nvSpPr>
            <p:cNvPr id="33" name="Freeform 34">
              <a:extLst>
                <a:ext uri="{FF2B5EF4-FFF2-40B4-BE49-F238E27FC236}">
                  <a16:creationId xmlns:a16="http://schemas.microsoft.com/office/drawing/2014/main" id="{6EAC27B8-BE4A-452F-961E-AA3C936388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txBody>
            <a:bodyPr/>
            <a:lstStyle/>
            <a:p>
              <a:endParaRPr lang="en-GB"/>
            </a:p>
          </p:txBody>
        </p:sp>
        <p:sp>
          <p:nvSpPr>
            <p:cNvPr id="34" name="Freeform 35">
              <a:extLst>
                <a:ext uri="{FF2B5EF4-FFF2-40B4-BE49-F238E27FC236}">
                  <a16:creationId xmlns:a16="http://schemas.microsoft.com/office/drawing/2014/main" id="{B983A26D-CABB-4FAC-B9F3-CE49FBE1FF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txBody>
            <a:bodyPr/>
            <a:lstStyle/>
            <a:p>
              <a:endParaRPr lang="en-GB"/>
            </a:p>
          </p:txBody>
        </p:sp>
        <p:sp>
          <p:nvSpPr>
            <p:cNvPr id="35" name="Freeform 36">
              <a:extLst>
                <a:ext uri="{FF2B5EF4-FFF2-40B4-BE49-F238E27FC236}">
                  <a16:creationId xmlns:a16="http://schemas.microsoft.com/office/drawing/2014/main" id="{3D0C2F7F-F20C-4B90-9316-8F57AF20E0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txBody>
            <a:bodyPr/>
            <a:lstStyle/>
            <a:p>
              <a:endParaRPr lang="en-GB"/>
            </a:p>
          </p:txBody>
        </p:sp>
        <p:sp>
          <p:nvSpPr>
            <p:cNvPr id="36" name="Freeform 37">
              <a:extLst>
                <a:ext uri="{FF2B5EF4-FFF2-40B4-BE49-F238E27FC236}">
                  <a16:creationId xmlns:a16="http://schemas.microsoft.com/office/drawing/2014/main" id="{8136D227-371A-489A-87B5-CA4CC60868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txBody>
            <a:bodyPr/>
            <a:lstStyle/>
            <a:p>
              <a:endParaRPr lang="en-GB"/>
            </a:p>
          </p:txBody>
        </p:sp>
        <p:sp>
          <p:nvSpPr>
            <p:cNvPr id="37" name="Freeform 38">
              <a:extLst>
                <a:ext uri="{FF2B5EF4-FFF2-40B4-BE49-F238E27FC236}">
                  <a16:creationId xmlns:a16="http://schemas.microsoft.com/office/drawing/2014/main" id="{8FF14CE4-AEE0-43E1-B363-024A64C4727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txBody>
            <a:bodyPr/>
            <a:lstStyle/>
            <a:p>
              <a:endParaRPr lang="en-GB"/>
            </a:p>
          </p:txBody>
        </p:sp>
      </p:grpSp>
      <p:sp>
        <p:nvSpPr>
          <p:cNvPr id="39" name="Rectangle 38">
            <a:extLst>
              <a:ext uri="{FF2B5EF4-FFF2-40B4-BE49-F238E27FC236}">
                <a16:creationId xmlns:a16="http://schemas.microsoft.com/office/drawing/2014/main" id="{FC51DF5C-9611-4217-9C87-B1BA1BFAB5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41" name="Freeform 11">
            <a:extLst>
              <a:ext uri="{FF2B5EF4-FFF2-40B4-BE49-F238E27FC236}">
                <a16:creationId xmlns:a16="http://schemas.microsoft.com/office/drawing/2014/main" id="{F1E5C2E7-30C4-47BD-A0C7-169C7A5F26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lstStyle/>
          <a:p>
            <a:endParaRPr lang="en-GB"/>
          </a:p>
        </p:txBody>
      </p:sp>
      <p:sp useBgFill="1">
        <p:nvSpPr>
          <p:cNvPr id="43" name="Rectangle 42">
            <a:extLst>
              <a:ext uri="{FF2B5EF4-FFF2-40B4-BE49-F238E27FC236}">
                <a16:creationId xmlns:a16="http://schemas.microsoft.com/office/drawing/2014/main" id="{31DBE429-8660-4D88-BC47-B159B7251B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BB7DF222-98CD-4513-8AEA-F83CF2A118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30669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3" name="TextBox 2">
            <a:extLst>
              <a:ext uri="{FF2B5EF4-FFF2-40B4-BE49-F238E27FC236}">
                <a16:creationId xmlns:a16="http://schemas.microsoft.com/office/drawing/2014/main" id="{A79DBEDE-C6ED-EE68-1EFC-862951DB9169}"/>
              </a:ext>
            </a:extLst>
          </p:cNvPr>
          <p:cNvSpPr txBox="1"/>
          <p:nvPr/>
        </p:nvSpPr>
        <p:spPr>
          <a:xfrm>
            <a:off x="1843391" y="624110"/>
            <a:ext cx="4572157" cy="821051"/>
          </a:xfrm>
          <a:prstGeom prst="rect">
            <a:avLst/>
          </a:prstGeom>
          <a:solidFill>
            <a:schemeClr val="accent2">
              <a:lumMod val="60000"/>
              <a:lumOff val="40000"/>
            </a:schemeClr>
          </a:solidFill>
          <a:ln>
            <a:solidFill>
              <a:schemeClr val="accent1">
                <a:lumMod val="50000"/>
              </a:schemeClr>
            </a:solid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txBody>
          <a:bodyPr vert="horz" lIns="91440" tIns="45720" rIns="91440" bIns="45720" rtlCol="0" anchor="t">
            <a:normAutofit/>
          </a:bodyPr>
          <a:lstStyle/>
          <a:p>
            <a:pPr defTabSz="457200">
              <a:spcBef>
                <a:spcPct val="0"/>
              </a:spcBef>
              <a:spcAft>
                <a:spcPts val="600"/>
              </a:spcAft>
            </a:pPr>
            <a:r>
              <a:rPr lang="en-US" sz="3600" b="1" dirty="0">
                <a:solidFill>
                  <a:schemeClr val="bg1"/>
                </a:solidFill>
                <a:latin typeface="+mj-lt"/>
                <a:ea typeface="+mj-ea"/>
                <a:cs typeface="+mj-cs"/>
              </a:rPr>
              <a:t>Recommendations</a:t>
            </a:r>
          </a:p>
        </p:txBody>
      </p:sp>
      <p:sp>
        <p:nvSpPr>
          <p:cNvPr id="47" name="Freeform 11">
            <a:extLst>
              <a:ext uri="{FF2B5EF4-FFF2-40B4-BE49-F238E27FC236}">
                <a16:creationId xmlns:a16="http://schemas.microsoft.com/office/drawing/2014/main" id="{92C98781-DD9B-44BA-B873-BD5060A9C4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lstStyle/>
          <a:p>
            <a:endParaRPr lang="en-GB"/>
          </a:p>
        </p:txBody>
      </p:sp>
      <p:graphicFrame>
        <p:nvGraphicFramePr>
          <p:cNvPr id="7" name="TextBox 4">
            <a:extLst>
              <a:ext uri="{FF2B5EF4-FFF2-40B4-BE49-F238E27FC236}">
                <a16:creationId xmlns:a16="http://schemas.microsoft.com/office/drawing/2014/main" id="{D1654D20-4A04-1D06-F452-DC7035BC0DFA}"/>
              </a:ext>
            </a:extLst>
          </p:cNvPr>
          <p:cNvGraphicFramePr/>
          <p:nvPr>
            <p:extLst>
              <p:ext uri="{D42A27DB-BD31-4B8C-83A1-F6EECF244321}">
                <p14:modId xmlns:p14="http://schemas.microsoft.com/office/powerpoint/2010/main" val="1767251126"/>
              </p:ext>
            </p:extLst>
          </p:nvPr>
        </p:nvGraphicFramePr>
        <p:xfrm>
          <a:off x="769734" y="1905000"/>
          <a:ext cx="11293658" cy="49410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2402324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20000"/>
              </a:schemeClr>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F5C624B6-8015-4ADC-901F-019368E8461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 y="228600"/>
            <a:ext cx="2851523" cy="6638625"/>
            <a:chOff x="2487613" y="285750"/>
            <a:chExt cx="2428875" cy="5654676"/>
          </a:xfrm>
        </p:grpSpPr>
        <p:sp>
          <p:nvSpPr>
            <p:cNvPr id="10" name="Freeform 11">
              <a:extLst>
                <a:ext uri="{FF2B5EF4-FFF2-40B4-BE49-F238E27FC236}">
                  <a16:creationId xmlns:a16="http://schemas.microsoft.com/office/drawing/2014/main" id="{26A2E7E0-2843-46B8-93BE-1550A02114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txBody>
            <a:bodyPr/>
            <a:lstStyle/>
            <a:p>
              <a:endParaRPr lang="en-GB"/>
            </a:p>
          </p:txBody>
        </p:sp>
        <p:sp>
          <p:nvSpPr>
            <p:cNvPr id="11" name="Freeform 12">
              <a:extLst>
                <a:ext uri="{FF2B5EF4-FFF2-40B4-BE49-F238E27FC236}">
                  <a16:creationId xmlns:a16="http://schemas.microsoft.com/office/drawing/2014/main" id="{C3DFCF24-8DB5-4AE5-835B-BB70A1E32A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txBody>
            <a:bodyPr/>
            <a:lstStyle/>
            <a:p>
              <a:endParaRPr lang="en-GB"/>
            </a:p>
          </p:txBody>
        </p:sp>
        <p:sp>
          <p:nvSpPr>
            <p:cNvPr id="12" name="Freeform 13">
              <a:extLst>
                <a:ext uri="{FF2B5EF4-FFF2-40B4-BE49-F238E27FC236}">
                  <a16:creationId xmlns:a16="http://schemas.microsoft.com/office/drawing/2014/main" id="{3FB42478-59FA-4431-9B53-77F5C49C960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txBody>
            <a:bodyPr/>
            <a:lstStyle/>
            <a:p>
              <a:endParaRPr lang="en-GB"/>
            </a:p>
          </p:txBody>
        </p:sp>
        <p:sp>
          <p:nvSpPr>
            <p:cNvPr id="13" name="Freeform 14">
              <a:extLst>
                <a:ext uri="{FF2B5EF4-FFF2-40B4-BE49-F238E27FC236}">
                  <a16:creationId xmlns:a16="http://schemas.microsoft.com/office/drawing/2014/main" id="{32CD15BE-F5F1-457C-A6D8-FD8E2DB04F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txBody>
            <a:bodyPr/>
            <a:lstStyle/>
            <a:p>
              <a:endParaRPr lang="en-GB"/>
            </a:p>
          </p:txBody>
        </p:sp>
        <p:sp>
          <p:nvSpPr>
            <p:cNvPr id="14" name="Freeform 15">
              <a:extLst>
                <a:ext uri="{FF2B5EF4-FFF2-40B4-BE49-F238E27FC236}">
                  <a16:creationId xmlns:a16="http://schemas.microsoft.com/office/drawing/2014/main" id="{B1E7B2B0-B0C3-4108-8719-7FF23E012C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txBody>
            <a:bodyPr/>
            <a:lstStyle/>
            <a:p>
              <a:endParaRPr lang="en-GB"/>
            </a:p>
          </p:txBody>
        </p:sp>
        <p:sp>
          <p:nvSpPr>
            <p:cNvPr id="15" name="Freeform 16">
              <a:extLst>
                <a:ext uri="{FF2B5EF4-FFF2-40B4-BE49-F238E27FC236}">
                  <a16:creationId xmlns:a16="http://schemas.microsoft.com/office/drawing/2014/main" id="{64C23534-7391-4D96-850B-D313FFDE053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txBody>
            <a:bodyPr/>
            <a:lstStyle/>
            <a:p>
              <a:endParaRPr lang="en-GB"/>
            </a:p>
          </p:txBody>
        </p:sp>
        <p:sp>
          <p:nvSpPr>
            <p:cNvPr id="16" name="Freeform 17">
              <a:extLst>
                <a:ext uri="{FF2B5EF4-FFF2-40B4-BE49-F238E27FC236}">
                  <a16:creationId xmlns:a16="http://schemas.microsoft.com/office/drawing/2014/main" id="{87C0B909-7094-43DE-B429-83F84713B0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txBody>
            <a:bodyPr/>
            <a:lstStyle/>
            <a:p>
              <a:endParaRPr lang="en-GB"/>
            </a:p>
          </p:txBody>
        </p:sp>
        <p:sp>
          <p:nvSpPr>
            <p:cNvPr id="17" name="Freeform 18">
              <a:extLst>
                <a:ext uri="{FF2B5EF4-FFF2-40B4-BE49-F238E27FC236}">
                  <a16:creationId xmlns:a16="http://schemas.microsoft.com/office/drawing/2014/main" id="{8A38F05B-4643-448F-B81B-943E0D7A84C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txBody>
            <a:bodyPr/>
            <a:lstStyle/>
            <a:p>
              <a:endParaRPr lang="en-GB"/>
            </a:p>
          </p:txBody>
        </p:sp>
        <p:sp>
          <p:nvSpPr>
            <p:cNvPr id="18" name="Freeform 19">
              <a:extLst>
                <a:ext uri="{FF2B5EF4-FFF2-40B4-BE49-F238E27FC236}">
                  <a16:creationId xmlns:a16="http://schemas.microsoft.com/office/drawing/2014/main" id="{A018DEBF-5D49-4F03-95F7-87F9140D32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txBody>
            <a:bodyPr/>
            <a:lstStyle/>
            <a:p>
              <a:endParaRPr lang="en-GB"/>
            </a:p>
          </p:txBody>
        </p:sp>
        <p:sp>
          <p:nvSpPr>
            <p:cNvPr id="19" name="Freeform 20">
              <a:extLst>
                <a:ext uri="{FF2B5EF4-FFF2-40B4-BE49-F238E27FC236}">
                  <a16:creationId xmlns:a16="http://schemas.microsoft.com/office/drawing/2014/main" id="{2B69596C-3B0A-453A-B995-237D38EF49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txBody>
            <a:bodyPr/>
            <a:lstStyle/>
            <a:p>
              <a:endParaRPr lang="en-GB"/>
            </a:p>
          </p:txBody>
        </p:sp>
        <p:sp>
          <p:nvSpPr>
            <p:cNvPr id="20" name="Freeform 21">
              <a:extLst>
                <a:ext uri="{FF2B5EF4-FFF2-40B4-BE49-F238E27FC236}">
                  <a16:creationId xmlns:a16="http://schemas.microsoft.com/office/drawing/2014/main" id="{2FEAB0CC-A995-4828-BD44-A4C92BF92F4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txBody>
            <a:bodyPr/>
            <a:lstStyle/>
            <a:p>
              <a:endParaRPr lang="en-GB"/>
            </a:p>
          </p:txBody>
        </p:sp>
        <p:sp>
          <p:nvSpPr>
            <p:cNvPr id="21" name="Freeform 22">
              <a:extLst>
                <a:ext uri="{FF2B5EF4-FFF2-40B4-BE49-F238E27FC236}">
                  <a16:creationId xmlns:a16="http://schemas.microsoft.com/office/drawing/2014/main" id="{D1188175-70FF-4B3F-A72C-F8344F93744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txBody>
            <a:bodyPr/>
            <a:lstStyle/>
            <a:p>
              <a:endParaRPr lang="en-GB"/>
            </a:p>
          </p:txBody>
        </p:sp>
      </p:grpSp>
      <p:grpSp>
        <p:nvGrpSpPr>
          <p:cNvPr id="23" name="Group 22">
            <a:extLst>
              <a:ext uri="{FF2B5EF4-FFF2-40B4-BE49-F238E27FC236}">
                <a16:creationId xmlns:a16="http://schemas.microsoft.com/office/drawing/2014/main" id="{7CD96805-F42E-43A2-8B19-4B4B4B68709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224" y="157"/>
            <a:ext cx="2356675" cy="6853096"/>
            <a:chOff x="6627813" y="195610"/>
            <a:chExt cx="1952625" cy="5678141"/>
          </a:xfrm>
        </p:grpSpPr>
        <p:sp>
          <p:nvSpPr>
            <p:cNvPr id="24" name="Freeform 27">
              <a:extLst>
                <a:ext uri="{FF2B5EF4-FFF2-40B4-BE49-F238E27FC236}">
                  <a16:creationId xmlns:a16="http://schemas.microsoft.com/office/drawing/2014/main" id="{42A8F4BD-2C91-4AF2-9B89-CCD705322D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txBody>
            <a:bodyPr/>
            <a:lstStyle/>
            <a:p>
              <a:endParaRPr lang="en-GB"/>
            </a:p>
          </p:txBody>
        </p:sp>
        <p:sp>
          <p:nvSpPr>
            <p:cNvPr id="25" name="Freeform 28">
              <a:extLst>
                <a:ext uri="{FF2B5EF4-FFF2-40B4-BE49-F238E27FC236}">
                  <a16:creationId xmlns:a16="http://schemas.microsoft.com/office/drawing/2014/main" id="{CAF0E8F1-102B-4CED-8682-C40775A07E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txBody>
            <a:bodyPr/>
            <a:lstStyle/>
            <a:p>
              <a:endParaRPr lang="en-GB"/>
            </a:p>
          </p:txBody>
        </p:sp>
        <p:sp>
          <p:nvSpPr>
            <p:cNvPr id="26" name="Freeform 29">
              <a:extLst>
                <a:ext uri="{FF2B5EF4-FFF2-40B4-BE49-F238E27FC236}">
                  <a16:creationId xmlns:a16="http://schemas.microsoft.com/office/drawing/2014/main" id="{B7E98A2C-C27C-4D3E-9C8E-A8DFFB96BEE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txBody>
            <a:bodyPr/>
            <a:lstStyle/>
            <a:p>
              <a:endParaRPr lang="en-GB"/>
            </a:p>
          </p:txBody>
        </p:sp>
        <p:sp>
          <p:nvSpPr>
            <p:cNvPr id="27" name="Freeform 30">
              <a:extLst>
                <a:ext uri="{FF2B5EF4-FFF2-40B4-BE49-F238E27FC236}">
                  <a16:creationId xmlns:a16="http://schemas.microsoft.com/office/drawing/2014/main" id="{AC5F5B21-8161-4AF0-AFC6-8C0BB900F07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txBody>
            <a:bodyPr/>
            <a:lstStyle/>
            <a:p>
              <a:endParaRPr lang="en-GB"/>
            </a:p>
          </p:txBody>
        </p:sp>
        <p:sp>
          <p:nvSpPr>
            <p:cNvPr id="28" name="Freeform 31">
              <a:extLst>
                <a:ext uri="{FF2B5EF4-FFF2-40B4-BE49-F238E27FC236}">
                  <a16:creationId xmlns:a16="http://schemas.microsoft.com/office/drawing/2014/main" id="{444CB1B2-C390-427E-918E-5DDA48D5F7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txBody>
            <a:bodyPr/>
            <a:lstStyle/>
            <a:p>
              <a:endParaRPr lang="en-GB"/>
            </a:p>
          </p:txBody>
        </p:sp>
        <p:sp>
          <p:nvSpPr>
            <p:cNvPr id="29" name="Freeform 32">
              <a:extLst>
                <a:ext uri="{FF2B5EF4-FFF2-40B4-BE49-F238E27FC236}">
                  <a16:creationId xmlns:a16="http://schemas.microsoft.com/office/drawing/2014/main" id="{9DB47AFF-0B7D-4B02-964B-D591DEBCF3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txBody>
            <a:bodyPr/>
            <a:lstStyle/>
            <a:p>
              <a:endParaRPr lang="en-GB"/>
            </a:p>
          </p:txBody>
        </p:sp>
        <p:sp>
          <p:nvSpPr>
            <p:cNvPr id="30" name="Freeform 33">
              <a:extLst>
                <a:ext uri="{FF2B5EF4-FFF2-40B4-BE49-F238E27FC236}">
                  <a16:creationId xmlns:a16="http://schemas.microsoft.com/office/drawing/2014/main" id="{AC2036E8-8248-42AF-BC81-7C345B9EFC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txBody>
            <a:bodyPr/>
            <a:lstStyle/>
            <a:p>
              <a:endParaRPr lang="en-GB"/>
            </a:p>
          </p:txBody>
        </p:sp>
        <p:sp>
          <p:nvSpPr>
            <p:cNvPr id="31" name="Freeform 34">
              <a:extLst>
                <a:ext uri="{FF2B5EF4-FFF2-40B4-BE49-F238E27FC236}">
                  <a16:creationId xmlns:a16="http://schemas.microsoft.com/office/drawing/2014/main" id="{6EAC27B8-BE4A-452F-961E-AA3C936388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txBody>
            <a:bodyPr/>
            <a:lstStyle/>
            <a:p>
              <a:endParaRPr lang="en-GB"/>
            </a:p>
          </p:txBody>
        </p:sp>
        <p:sp>
          <p:nvSpPr>
            <p:cNvPr id="32" name="Freeform 35">
              <a:extLst>
                <a:ext uri="{FF2B5EF4-FFF2-40B4-BE49-F238E27FC236}">
                  <a16:creationId xmlns:a16="http://schemas.microsoft.com/office/drawing/2014/main" id="{B983A26D-CABB-4FAC-B9F3-CE49FBE1FF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txBody>
            <a:bodyPr/>
            <a:lstStyle/>
            <a:p>
              <a:endParaRPr lang="en-GB"/>
            </a:p>
          </p:txBody>
        </p:sp>
        <p:sp>
          <p:nvSpPr>
            <p:cNvPr id="33" name="Freeform 36">
              <a:extLst>
                <a:ext uri="{FF2B5EF4-FFF2-40B4-BE49-F238E27FC236}">
                  <a16:creationId xmlns:a16="http://schemas.microsoft.com/office/drawing/2014/main" id="{3D0C2F7F-F20C-4B90-9316-8F57AF20E0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txBody>
            <a:bodyPr/>
            <a:lstStyle/>
            <a:p>
              <a:endParaRPr lang="en-GB"/>
            </a:p>
          </p:txBody>
        </p:sp>
        <p:sp>
          <p:nvSpPr>
            <p:cNvPr id="34" name="Freeform 37">
              <a:extLst>
                <a:ext uri="{FF2B5EF4-FFF2-40B4-BE49-F238E27FC236}">
                  <a16:creationId xmlns:a16="http://schemas.microsoft.com/office/drawing/2014/main" id="{8136D227-371A-489A-87B5-CA4CC60868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txBody>
            <a:bodyPr/>
            <a:lstStyle/>
            <a:p>
              <a:endParaRPr lang="en-GB"/>
            </a:p>
          </p:txBody>
        </p:sp>
        <p:sp>
          <p:nvSpPr>
            <p:cNvPr id="35" name="Freeform 38">
              <a:extLst>
                <a:ext uri="{FF2B5EF4-FFF2-40B4-BE49-F238E27FC236}">
                  <a16:creationId xmlns:a16="http://schemas.microsoft.com/office/drawing/2014/main" id="{8FF14CE4-AEE0-43E1-B363-024A64C4727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txBody>
            <a:bodyPr/>
            <a:lstStyle/>
            <a:p>
              <a:endParaRPr lang="en-GB"/>
            </a:p>
          </p:txBody>
        </p:sp>
      </p:grpSp>
      <p:sp>
        <p:nvSpPr>
          <p:cNvPr id="37" name="Rectangle 36">
            <a:extLst>
              <a:ext uri="{FF2B5EF4-FFF2-40B4-BE49-F238E27FC236}">
                <a16:creationId xmlns:a16="http://schemas.microsoft.com/office/drawing/2014/main" id="{FC51DF5C-9611-4217-9C87-B1BA1BFAB5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39" name="Freeform 11">
            <a:extLst>
              <a:ext uri="{FF2B5EF4-FFF2-40B4-BE49-F238E27FC236}">
                <a16:creationId xmlns:a16="http://schemas.microsoft.com/office/drawing/2014/main" id="{F1E5C2E7-30C4-47BD-A0C7-169C7A5F26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lstStyle/>
          <a:p>
            <a:endParaRPr lang="en-GB"/>
          </a:p>
        </p:txBody>
      </p:sp>
      <p:sp useBgFill="1">
        <p:nvSpPr>
          <p:cNvPr id="41" name="Rectangle 40">
            <a:extLst>
              <a:ext uri="{FF2B5EF4-FFF2-40B4-BE49-F238E27FC236}">
                <a16:creationId xmlns:a16="http://schemas.microsoft.com/office/drawing/2014/main" id="{31DBE429-8660-4D88-BC47-B159B7251B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BB7DF222-98CD-4513-8AEA-F83CF2A118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30669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45" name="Freeform 11">
            <a:extLst>
              <a:ext uri="{FF2B5EF4-FFF2-40B4-BE49-F238E27FC236}">
                <a16:creationId xmlns:a16="http://schemas.microsoft.com/office/drawing/2014/main" id="{92C98781-DD9B-44BA-B873-BD5060A9C4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lstStyle/>
          <a:p>
            <a:endParaRPr lang="en-GB"/>
          </a:p>
        </p:txBody>
      </p:sp>
      <p:graphicFrame>
        <p:nvGraphicFramePr>
          <p:cNvPr id="5" name="TextBox 2">
            <a:extLst>
              <a:ext uri="{FF2B5EF4-FFF2-40B4-BE49-F238E27FC236}">
                <a16:creationId xmlns:a16="http://schemas.microsoft.com/office/drawing/2014/main" id="{10B3690E-B2CE-4385-E07F-3FE21A938D7A}"/>
              </a:ext>
            </a:extLst>
          </p:cNvPr>
          <p:cNvGraphicFramePr/>
          <p:nvPr>
            <p:extLst>
              <p:ext uri="{D42A27DB-BD31-4B8C-83A1-F6EECF244321}">
                <p14:modId xmlns:p14="http://schemas.microsoft.com/office/powerpoint/2010/main" val="576709975"/>
              </p:ext>
            </p:extLst>
          </p:nvPr>
        </p:nvGraphicFramePr>
        <p:xfrm>
          <a:off x="740952" y="2244331"/>
          <a:ext cx="11101896" cy="43416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a:extLst>
              <a:ext uri="{FF2B5EF4-FFF2-40B4-BE49-F238E27FC236}">
                <a16:creationId xmlns:a16="http://schemas.microsoft.com/office/drawing/2014/main" id="{EB2FACAF-52DF-42D2-C4B6-B344FD5DA519}"/>
              </a:ext>
            </a:extLst>
          </p:cNvPr>
          <p:cNvSpPr txBox="1"/>
          <p:nvPr/>
        </p:nvSpPr>
        <p:spPr>
          <a:xfrm>
            <a:off x="1843391" y="624110"/>
            <a:ext cx="4572157" cy="821051"/>
          </a:xfrm>
          <a:prstGeom prst="rect">
            <a:avLst/>
          </a:prstGeom>
          <a:solidFill>
            <a:schemeClr val="accent2">
              <a:lumMod val="60000"/>
              <a:lumOff val="40000"/>
            </a:schemeClr>
          </a:solidFill>
          <a:ln>
            <a:solidFill>
              <a:schemeClr val="accent1">
                <a:lumMod val="50000"/>
              </a:schemeClr>
            </a:solid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txBody>
          <a:bodyPr vert="horz" lIns="91440" tIns="45720" rIns="91440" bIns="45720" rtlCol="0" anchor="t">
            <a:normAutofit/>
          </a:bodyPr>
          <a:lstStyle/>
          <a:p>
            <a:pPr defTabSz="457200">
              <a:spcBef>
                <a:spcPct val="0"/>
              </a:spcBef>
              <a:spcAft>
                <a:spcPts val="600"/>
              </a:spcAft>
            </a:pPr>
            <a:r>
              <a:rPr lang="en-US" sz="3600" b="1" dirty="0">
                <a:solidFill>
                  <a:schemeClr val="bg1"/>
                </a:solidFill>
                <a:latin typeface="+mj-lt"/>
                <a:ea typeface="+mj-ea"/>
                <a:cs typeface="+mj-cs"/>
              </a:rPr>
              <a:t>Recommendations</a:t>
            </a:r>
          </a:p>
        </p:txBody>
      </p:sp>
      <p:sp>
        <p:nvSpPr>
          <p:cNvPr id="7" name="TextBox 6">
            <a:extLst>
              <a:ext uri="{FF2B5EF4-FFF2-40B4-BE49-F238E27FC236}">
                <a16:creationId xmlns:a16="http://schemas.microsoft.com/office/drawing/2014/main" id="{CBCE949D-A43C-C16F-AD1C-142BD5EC840A}"/>
              </a:ext>
            </a:extLst>
          </p:cNvPr>
          <p:cNvSpPr txBox="1"/>
          <p:nvPr/>
        </p:nvSpPr>
        <p:spPr>
          <a:xfrm>
            <a:off x="105501" y="2454617"/>
            <a:ext cx="605080" cy="769441"/>
          </a:xfrm>
          <a:prstGeom prst="rect">
            <a:avLst/>
          </a:prstGeom>
          <a:solidFill>
            <a:schemeClr val="accent6">
              <a:lumMod val="20000"/>
              <a:lumOff val="80000"/>
            </a:schemeClr>
          </a:solidFill>
        </p:spPr>
        <p:txBody>
          <a:bodyPr wrap="square">
            <a:spAutoFit/>
          </a:bodyPr>
          <a:lstStyle/>
          <a:p>
            <a:r>
              <a:rPr lang="en-GB" sz="4400" dirty="0"/>
              <a:t>4</a:t>
            </a:r>
          </a:p>
        </p:txBody>
      </p:sp>
      <p:sp>
        <p:nvSpPr>
          <p:cNvPr id="8" name="TextBox 7">
            <a:extLst>
              <a:ext uri="{FF2B5EF4-FFF2-40B4-BE49-F238E27FC236}">
                <a16:creationId xmlns:a16="http://schemas.microsoft.com/office/drawing/2014/main" id="{207DB7B6-DC1C-A5C9-E133-4727E0284346}"/>
              </a:ext>
            </a:extLst>
          </p:cNvPr>
          <p:cNvSpPr txBox="1"/>
          <p:nvPr/>
        </p:nvSpPr>
        <p:spPr>
          <a:xfrm>
            <a:off x="5989360" y="2417683"/>
            <a:ext cx="605080" cy="769441"/>
          </a:xfrm>
          <a:prstGeom prst="rect">
            <a:avLst/>
          </a:prstGeom>
          <a:solidFill>
            <a:schemeClr val="accent3">
              <a:lumMod val="50000"/>
            </a:schemeClr>
          </a:solidFill>
        </p:spPr>
        <p:txBody>
          <a:bodyPr wrap="square">
            <a:spAutoFit/>
          </a:bodyPr>
          <a:lstStyle/>
          <a:p>
            <a:r>
              <a:rPr lang="en-GB" sz="4400" dirty="0">
                <a:solidFill>
                  <a:schemeClr val="bg1"/>
                </a:solidFill>
              </a:rPr>
              <a:t>5</a:t>
            </a:r>
          </a:p>
        </p:txBody>
      </p:sp>
    </p:spTree>
    <p:extLst>
      <p:ext uri="{BB962C8B-B14F-4D97-AF65-F5344CB8AC3E}">
        <p14:creationId xmlns:p14="http://schemas.microsoft.com/office/powerpoint/2010/main" val="2558300266"/>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19" name="Group 118">
            <a:extLst>
              <a:ext uri="{FF2B5EF4-FFF2-40B4-BE49-F238E27FC236}">
                <a16:creationId xmlns:a16="http://schemas.microsoft.com/office/drawing/2014/main" id="{F5C624B6-8015-4ADC-901F-019368E8461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 y="228600"/>
            <a:ext cx="2851523" cy="6638625"/>
            <a:chOff x="2487613" y="285750"/>
            <a:chExt cx="2428875" cy="5654676"/>
          </a:xfrm>
        </p:grpSpPr>
        <p:sp>
          <p:nvSpPr>
            <p:cNvPr id="120" name="Freeform 11">
              <a:extLst>
                <a:ext uri="{FF2B5EF4-FFF2-40B4-BE49-F238E27FC236}">
                  <a16:creationId xmlns:a16="http://schemas.microsoft.com/office/drawing/2014/main" id="{26A2E7E0-2843-46B8-93BE-1550A02114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txBody>
            <a:bodyPr/>
            <a:lstStyle/>
            <a:p>
              <a:endParaRPr lang="en-GB"/>
            </a:p>
          </p:txBody>
        </p:sp>
        <p:sp>
          <p:nvSpPr>
            <p:cNvPr id="121" name="Freeform 12">
              <a:extLst>
                <a:ext uri="{FF2B5EF4-FFF2-40B4-BE49-F238E27FC236}">
                  <a16:creationId xmlns:a16="http://schemas.microsoft.com/office/drawing/2014/main" id="{C3DFCF24-8DB5-4AE5-835B-BB70A1E32A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txBody>
            <a:bodyPr/>
            <a:lstStyle/>
            <a:p>
              <a:endParaRPr lang="en-GB"/>
            </a:p>
          </p:txBody>
        </p:sp>
        <p:sp>
          <p:nvSpPr>
            <p:cNvPr id="122" name="Freeform 13">
              <a:extLst>
                <a:ext uri="{FF2B5EF4-FFF2-40B4-BE49-F238E27FC236}">
                  <a16:creationId xmlns:a16="http://schemas.microsoft.com/office/drawing/2014/main" id="{3FB42478-59FA-4431-9B53-77F5C49C960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txBody>
            <a:bodyPr/>
            <a:lstStyle/>
            <a:p>
              <a:endParaRPr lang="en-GB"/>
            </a:p>
          </p:txBody>
        </p:sp>
        <p:sp>
          <p:nvSpPr>
            <p:cNvPr id="123" name="Freeform 14">
              <a:extLst>
                <a:ext uri="{FF2B5EF4-FFF2-40B4-BE49-F238E27FC236}">
                  <a16:creationId xmlns:a16="http://schemas.microsoft.com/office/drawing/2014/main" id="{32CD15BE-F5F1-457C-A6D8-FD8E2DB04F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txBody>
            <a:bodyPr/>
            <a:lstStyle/>
            <a:p>
              <a:endParaRPr lang="en-GB"/>
            </a:p>
          </p:txBody>
        </p:sp>
        <p:sp>
          <p:nvSpPr>
            <p:cNvPr id="124" name="Freeform 15">
              <a:extLst>
                <a:ext uri="{FF2B5EF4-FFF2-40B4-BE49-F238E27FC236}">
                  <a16:creationId xmlns:a16="http://schemas.microsoft.com/office/drawing/2014/main" id="{B1E7B2B0-B0C3-4108-8719-7FF23E012C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txBody>
            <a:bodyPr/>
            <a:lstStyle/>
            <a:p>
              <a:endParaRPr lang="en-GB"/>
            </a:p>
          </p:txBody>
        </p:sp>
        <p:sp>
          <p:nvSpPr>
            <p:cNvPr id="125" name="Freeform 16">
              <a:extLst>
                <a:ext uri="{FF2B5EF4-FFF2-40B4-BE49-F238E27FC236}">
                  <a16:creationId xmlns:a16="http://schemas.microsoft.com/office/drawing/2014/main" id="{64C23534-7391-4D96-850B-D313FFDE053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txBody>
            <a:bodyPr/>
            <a:lstStyle/>
            <a:p>
              <a:endParaRPr lang="en-GB"/>
            </a:p>
          </p:txBody>
        </p:sp>
        <p:sp>
          <p:nvSpPr>
            <p:cNvPr id="126" name="Freeform 17">
              <a:extLst>
                <a:ext uri="{FF2B5EF4-FFF2-40B4-BE49-F238E27FC236}">
                  <a16:creationId xmlns:a16="http://schemas.microsoft.com/office/drawing/2014/main" id="{87C0B909-7094-43DE-B429-83F84713B0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txBody>
            <a:bodyPr/>
            <a:lstStyle/>
            <a:p>
              <a:endParaRPr lang="en-GB"/>
            </a:p>
          </p:txBody>
        </p:sp>
        <p:sp>
          <p:nvSpPr>
            <p:cNvPr id="127" name="Freeform 18">
              <a:extLst>
                <a:ext uri="{FF2B5EF4-FFF2-40B4-BE49-F238E27FC236}">
                  <a16:creationId xmlns:a16="http://schemas.microsoft.com/office/drawing/2014/main" id="{8A38F05B-4643-448F-B81B-943E0D7A84C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txBody>
            <a:bodyPr/>
            <a:lstStyle/>
            <a:p>
              <a:endParaRPr lang="en-GB"/>
            </a:p>
          </p:txBody>
        </p:sp>
        <p:sp>
          <p:nvSpPr>
            <p:cNvPr id="128" name="Freeform 19">
              <a:extLst>
                <a:ext uri="{FF2B5EF4-FFF2-40B4-BE49-F238E27FC236}">
                  <a16:creationId xmlns:a16="http://schemas.microsoft.com/office/drawing/2014/main" id="{A018DEBF-5D49-4F03-95F7-87F9140D32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txBody>
            <a:bodyPr/>
            <a:lstStyle/>
            <a:p>
              <a:endParaRPr lang="en-GB"/>
            </a:p>
          </p:txBody>
        </p:sp>
        <p:sp>
          <p:nvSpPr>
            <p:cNvPr id="129" name="Freeform 20">
              <a:extLst>
                <a:ext uri="{FF2B5EF4-FFF2-40B4-BE49-F238E27FC236}">
                  <a16:creationId xmlns:a16="http://schemas.microsoft.com/office/drawing/2014/main" id="{2B69596C-3B0A-453A-B995-237D38EF49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txBody>
            <a:bodyPr/>
            <a:lstStyle/>
            <a:p>
              <a:endParaRPr lang="en-GB"/>
            </a:p>
          </p:txBody>
        </p:sp>
        <p:sp>
          <p:nvSpPr>
            <p:cNvPr id="130" name="Freeform 21">
              <a:extLst>
                <a:ext uri="{FF2B5EF4-FFF2-40B4-BE49-F238E27FC236}">
                  <a16:creationId xmlns:a16="http://schemas.microsoft.com/office/drawing/2014/main" id="{2FEAB0CC-A995-4828-BD44-A4C92BF92F4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txBody>
            <a:bodyPr/>
            <a:lstStyle/>
            <a:p>
              <a:endParaRPr lang="en-GB"/>
            </a:p>
          </p:txBody>
        </p:sp>
        <p:sp>
          <p:nvSpPr>
            <p:cNvPr id="131" name="Freeform 22">
              <a:extLst>
                <a:ext uri="{FF2B5EF4-FFF2-40B4-BE49-F238E27FC236}">
                  <a16:creationId xmlns:a16="http://schemas.microsoft.com/office/drawing/2014/main" id="{D1188175-70FF-4B3F-A72C-F8344F93744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txBody>
            <a:bodyPr/>
            <a:lstStyle/>
            <a:p>
              <a:endParaRPr lang="en-GB"/>
            </a:p>
          </p:txBody>
        </p:sp>
      </p:grpSp>
      <p:grpSp>
        <p:nvGrpSpPr>
          <p:cNvPr id="133" name="Group 132">
            <a:extLst>
              <a:ext uri="{FF2B5EF4-FFF2-40B4-BE49-F238E27FC236}">
                <a16:creationId xmlns:a16="http://schemas.microsoft.com/office/drawing/2014/main" id="{7CD96805-F42E-43A2-8B19-4B4B4B68709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224" y="157"/>
            <a:ext cx="2356675" cy="6853096"/>
            <a:chOff x="6627813" y="195610"/>
            <a:chExt cx="1952625" cy="5678141"/>
          </a:xfrm>
        </p:grpSpPr>
        <p:sp>
          <p:nvSpPr>
            <p:cNvPr id="134" name="Freeform 27">
              <a:extLst>
                <a:ext uri="{FF2B5EF4-FFF2-40B4-BE49-F238E27FC236}">
                  <a16:creationId xmlns:a16="http://schemas.microsoft.com/office/drawing/2014/main" id="{42A8F4BD-2C91-4AF2-9B89-CCD705322D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txBody>
            <a:bodyPr/>
            <a:lstStyle/>
            <a:p>
              <a:endParaRPr lang="en-GB"/>
            </a:p>
          </p:txBody>
        </p:sp>
        <p:sp>
          <p:nvSpPr>
            <p:cNvPr id="135" name="Freeform 28">
              <a:extLst>
                <a:ext uri="{FF2B5EF4-FFF2-40B4-BE49-F238E27FC236}">
                  <a16:creationId xmlns:a16="http://schemas.microsoft.com/office/drawing/2014/main" id="{CAF0E8F1-102B-4CED-8682-C40775A07E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txBody>
            <a:bodyPr/>
            <a:lstStyle/>
            <a:p>
              <a:endParaRPr lang="en-GB"/>
            </a:p>
          </p:txBody>
        </p:sp>
        <p:sp>
          <p:nvSpPr>
            <p:cNvPr id="136" name="Freeform 29">
              <a:extLst>
                <a:ext uri="{FF2B5EF4-FFF2-40B4-BE49-F238E27FC236}">
                  <a16:creationId xmlns:a16="http://schemas.microsoft.com/office/drawing/2014/main" id="{B7E98A2C-C27C-4D3E-9C8E-A8DFFB96BEE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txBody>
            <a:bodyPr/>
            <a:lstStyle/>
            <a:p>
              <a:endParaRPr lang="en-GB"/>
            </a:p>
          </p:txBody>
        </p:sp>
        <p:sp>
          <p:nvSpPr>
            <p:cNvPr id="137" name="Freeform 30">
              <a:extLst>
                <a:ext uri="{FF2B5EF4-FFF2-40B4-BE49-F238E27FC236}">
                  <a16:creationId xmlns:a16="http://schemas.microsoft.com/office/drawing/2014/main" id="{AC5F5B21-8161-4AF0-AFC6-8C0BB900F07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txBody>
            <a:bodyPr/>
            <a:lstStyle/>
            <a:p>
              <a:endParaRPr lang="en-GB"/>
            </a:p>
          </p:txBody>
        </p:sp>
        <p:sp>
          <p:nvSpPr>
            <p:cNvPr id="138" name="Freeform 31">
              <a:extLst>
                <a:ext uri="{FF2B5EF4-FFF2-40B4-BE49-F238E27FC236}">
                  <a16:creationId xmlns:a16="http://schemas.microsoft.com/office/drawing/2014/main" id="{444CB1B2-C390-427E-918E-5DDA48D5F7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txBody>
            <a:bodyPr/>
            <a:lstStyle/>
            <a:p>
              <a:endParaRPr lang="en-GB"/>
            </a:p>
          </p:txBody>
        </p:sp>
        <p:sp>
          <p:nvSpPr>
            <p:cNvPr id="139" name="Freeform 32">
              <a:extLst>
                <a:ext uri="{FF2B5EF4-FFF2-40B4-BE49-F238E27FC236}">
                  <a16:creationId xmlns:a16="http://schemas.microsoft.com/office/drawing/2014/main" id="{9DB47AFF-0B7D-4B02-964B-D591DEBCF3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txBody>
            <a:bodyPr/>
            <a:lstStyle/>
            <a:p>
              <a:endParaRPr lang="en-GB"/>
            </a:p>
          </p:txBody>
        </p:sp>
        <p:sp>
          <p:nvSpPr>
            <p:cNvPr id="140" name="Freeform 33">
              <a:extLst>
                <a:ext uri="{FF2B5EF4-FFF2-40B4-BE49-F238E27FC236}">
                  <a16:creationId xmlns:a16="http://schemas.microsoft.com/office/drawing/2014/main" id="{AC2036E8-8248-42AF-BC81-7C345B9EFC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txBody>
            <a:bodyPr/>
            <a:lstStyle/>
            <a:p>
              <a:endParaRPr lang="en-GB"/>
            </a:p>
          </p:txBody>
        </p:sp>
        <p:sp>
          <p:nvSpPr>
            <p:cNvPr id="141" name="Freeform 34">
              <a:extLst>
                <a:ext uri="{FF2B5EF4-FFF2-40B4-BE49-F238E27FC236}">
                  <a16:creationId xmlns:a16="http://schemas.microsoft.com/office/drawing/2014/main" id="{6EAC27B8-BE4A-452F-961E-AA3C936388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txBody>
            <a:bodyPr/>
            <a:lstStyle/>
            <a:p>
              <a:endParaRPr lang="en-GB"/>
            </a:p>
          </p:txBody>
        </p:sp>
        <p:sp>
          <p:nvSpPr>
            <p:cNvPr id="142" name="Freeform 35">
              <a:extLst>
                <a:ext uri="{FF2B5EF4-FFF2-40B4-BE49-F238E27FC236}">
                  <a16:creationId xmlns:a16="http://schemas.microsoft.com/office/drawing/2014/main" id="{B983A26D-CABB-4FAC-B9F3-CE49FBE1FF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txBody>
            <a:bodyPr/>
            <a:lstStyle/>
            <a:p>
              <a:endParaRPr lang="en-GB"/>
            </a:p>
          </p:txBody>
        </p:sp>
        <p:sp>
          <p:nvSpPr>
            <p:cNvPr id="143" name="Freeform 36">
              <a:extLst>
                <a:ext uri="{FF2B5EF4-FFF2-40B4-BE49-F238E27FC236}">
                  <a16:creationId xmlns:a16="http://schemas.microsoft.com/office/drawing/2014/main" id="{3D0C2F7F-F20C-4B90-9316-8F57AF20E0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txBody>
            <a:bodyPr/>
            <a:lstStyle/>
            <a:p>
              <a:endParaRPr lang="en-GB"/>
            </a:p>
          </p:txBody>
        </p:sp>
        <p:sp>
          <p:nvSpPr>
            <p:cNvPr id="144" name="Freeform 37">
              <a:extLst>
                <a:ext uri="{FF2B5EF4-FFF2-40B4-BE49-F238E27FC236}">
                  <a16:creationId xmlns:a16="http://schemas.microsoft.com/office/drawing/2014/main" id="{8136D227-371A-489A-87B5-CA4CC60868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txBody>
            <a:bodyPr/>
            <a:lstStyle/>
            <a:p>
              <a:endParaRPr lang="en-GB"/>
            </a:p>
          </p:txBody>
        </p:sp>
        <p:sp>
          <p:nvSpPr>
            <p:cNvPr id="145" name="Freeform 38">
              <a:extLst>
                <a:ext uri="{FF2B5EF4-FFF2-40B4-BE49-F238E27FC236}">
                  <a16:creationId xmlns:a16="http://schemas.microsoft.com/office/drawing/2014/main" id="{8FF14CE4-AEE0-43E1-B363-024A64C4727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txBody>
            <a:bodyPr/>
            <a:lstStyle/>
            <a:p>
              <a:endParaRPr lang="en-GB"/>
            </a:p>
          </p:txBody>
        </p:sp>
      </p:grpSp>
      <p:sp>
        <p:nvSpPr>
          <p:cNvPr id="147" name="Rectangle 146">
            <a:extLst>
              <a:ext uri="{FF2B5EF4-FFF2-40B4-BE49-F238E27FC236}">
                <a16:creationId xmlns:a16="http://schemas.microsoft.com/office/drawing/2014/main" id="{FC51DF5C-9611-4217-9C87-B1BA1BFAB5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149" name="Freeform 11">
            <a:extLst>
              <a:ext uri="{FF2B5EF4-FFF2-40B4-BE49-F238E27FC236}">
                <a16:creationId xmlns:a16="http://schemas.microsoft.com/office/drawing/2014/main" id="{F1E5C2E7-30C4-47BD-A0C7-169C7A5F26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lstStyle/>
          <a:p>
            <a:endParaRPr lang="en-GB"/>
          </a:p>
        </p:txBody>
      </p:sp>
      <p:sp useBgFill="1">
        <p:nvSpPr>
          <p:cNvPr id="151" name="Rectangle 150">
            <a:extLst>
              <a:ext uri="{FF2B5EF4-FFF2-40B4-BE49-F238E27FC236}">
                <a16:creationId xmlns:a16="http://schemas.microsoft.com/office/drawing/2014/main" id="{341901B5-54FD-4B44-A07E-D651282DFC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001">
            <a:schemeClr val="lt2"/>
          </a:fillRef>
          <a:effectRef idx="0">
            <a:schemeClr val="accent1"/>
          </a:effectRef>
          <a:fontRef idx="minor">
            <a:schemeClr val="lt1"/>
          </a:fontRef>
        </p:style>
        <p:txBody>
          <a:bodyPr rtlCol="0" anchor="ctr"/>
          <a:lstStyle/>
          <a:p>
            <a:pPr algn="ctr"/>
            <a:endParaRPr lang="en-US" dirty="0"/>
          </a:p>
        </p:txBody>
      </p:sp>
      <p:sp>
        <p:nvSpPr>
          <p:cNvPr id="153" name="Rectangle 152">
            <a:extLst>
              <a:ext uri="{FF2B5EF4-FFF2-40B4-BE49-F238E27FC236}">
                <a16:creationId xmlns:a16="http://schemas.microsoft.com/office/drawing/2014/main" id="{27405D71-C37E-449D-A61C-11064F760A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155" name="Freeform 11">
            <a:extLst>
              <a:ext uri="{FF2B5EF4-FFF2-40B4-BE49-F238E27FC236}">
                <a16:creationId xmlns:a16="http://schemas.microsoft.com/office/drawing/2014/main" id="{6C97661C-87C2-4FD2-AE84-0FA740CF5B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lstStyle/>
          <a:p>
            <a:endParaRPr lang="en-GB"/>
          </a:p>
        </p:txBody>
      </p:sp>
      <p:graphicFrame>
        <p:nvGraphicFramePr>
          <p:cNvPr id="74" name="TextBox 2">
            <a:extLst>
              <a:ext uri="{FF2B5EF4-FFF2-40B4-BE49-F238E27FC236}">
                <a16:creationId xmlns:a16="http://schemas.microsoft.com/office/drawing/2014/main" id="{3EABEC8E-2AAF-2E26-AF63-511730D0849C}"/>
              </a:ext>
            </a:extLst>
          </p:cNvPr>
          <p:cNvGraphicFramePr/>
          <p:nvPr>
            <p:extLst>
              <p:ext uri="{D42A27DB-BD31-4B8C-83A1-F6EECF244321}">
                <p14:modId xmlns:p14="http://schemas.microsoft.com/office/powerpoint/2010/main" val="1072010991"/>
              </p:ext>
            </p:extLst>
          </p:nvPr>
        </p:nvGraphicFramePr>
        <p:xfrm>
          <a:off x="1794896" y="228600"/>
          <a:ext cx="9846813" cy="63012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a:extLst>
              <a:ext uri="{FF2B5EF4-FFF2-40B4-BE49-F238E27FC236}">
                <a16:creationId xmlns:a16="http://schemas.microsoft.com/office/drawing/2014/main" id="{9C7A3F90-2843-D1B9-3CA8-F963C833D810}"/>
              </a:ext>
            </a:extLst>
          </p:cNvPr>
          <p:cNvSpPr txBox="1"/>
          <p:nvPr/>
        </p:nvSpPr>
        <p:spPr>
          <a:xfrm>
            <a:off x="1794896" y="468151"/>
            <a:ext cx="4572157" cy="821051"/>
          </a:xfrm>
          <a:prstGeom prst="rect">
            <a:avLst/>
          </a:prstGeom>
          <a:solidFill>
            <a:schemeClr val="accent2">
              <a:lumMod val="60000"/>
              <a:lumOff val="40000"/>
            </a:schemeClr>
          </a:solidFill>
          <a:ln>
            <a:solidFill>
              <a:schemeClr val="accent1">
                <a:lumMod val="50000"/>
              </a:schemeClr>
            </a:solid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txBody>
          <a:bodyPr vert="horz" lIns="91440" tIns="45720" rIns="91440" bIns="45720" rtlCol="0" anchor="t">
            <a:normAutofit/>
          </a:bodyPr>
          <a:lstStyle/>
          <a:p>
            <a:pPr defTabSz="457200">
              <a:spcBef>
                <a:spcPct val="0"/>
              </a:spcBef>
              <a:spcAft>
                <a:spcPts val="600"/>
              </a:spcAft>
            </a:pPr>
            <a:r>
              <a:rPr lang="en-US" sz="3600" b="1" dirty="0">
                <a:solidFill>
                  <a:schemeClr val="bg1"/>
                </a:solidFill>
                <a:latin typeface="+mj-lt"/>
                <a:ea typeface="+mj-ea"/>
                <a:cs typeface="+mj-cs"/>
              </a:rPr>
              <a:t>Recommendations</a:t>
            </a:r>
          </a:p>
        </p:txBody>
      </p:sp>
      <p:sp>
        <p:nvSpPr>
          <p:cNvPr id="6" name="TextBox 5">
            <a:extLst>
              <a:ext uri="{FF2B5EF4-FFF2-40B4-BE49-F238E27FC236}">
                <a16:creationId xmlns:a16="http://schemas.microsoft.com/office/drawing/2014/main" id="{819681DE-D76A-2D1D-A29D-EF14B85F3662}"/>
              </a:ext>
            </a:extLst>
          </p:cNvPr>
          <p:cNvSpPr txBox="1"/>
          <p:nvPr/>
        </p:nvSpPr>
        <p:spPr>
          <a:xfrm>
            <a:off x="1188412" y="1588292"/>
            <a:ext cx="427081" cy="769441"/>
          </a:xfrm>
          <a:prstGeom prst="rect">
            <a:avLst/>
          </a:prstGeom>
          <a:solidFill>
            <a:schemeClr val="tx1"/>
          </a:solidFill>
        </p:spPr>
        <p:txBody>
          <a:bodyPr wrap="square">
            <a:spAutoFit/>
          </a:bodyPr>
          <a:lstStyle/>
          <a:p>
            <a:r>
              <a:rPr lang="en-GB" sz="4400" dirty="0">
                <a:solidFill>
                  <a:schemeClr val="bg1"/>
                </a:solidFill>
              </a:rPr>
              <a:t>6</a:t>
            </a:r>
          </a:p>
        </p:txBody>
      </p:sp>
      <p:sp>
        <p:nvSpPr>
          <p:cNvPr id="7" name="TextBox 6">
            <a:extLst>
              <a:ext uri="{FF2B5EF4-FFF2-40B4-BE49-F238E27FC236}">
                <a16:creationId xmlns:a16="http://schemas.microsoft.com/office/drawing/2014/main" id="{48E1B2F5-F29E-B1D0-F1DD-CF5B07B368EB}"/>
              </a:ext>
            </a:extLst>
          </p:cNvPr>
          <p:cNvSpPr txBox="1"/>
          <p:nvPr/>
        </p:nvSpPr>
        <p:spPr>
          <a:xfrm>
            <a:off x="6504761" y="1203571"/>
            <a:ext cx="427081" cy="769441"/>
          </a:xfrm>
          <a:prstGeom prst="rect">
            <a:avLst/>
          </a:prstGeom>
          <a:solidFill>
            <a:srgbClr val="0070C0"/>
          </a:solidFill>
        </p:spPr>
        <p:txBody>
          <a:bodyPr wrap="square">
            <a:spAutoFit/>
          </a:bodyPr>
          <a:lstStyle/>
          <a:p>
            <a:r>
              <a:rPr lang="en-GB" sz="4400" dirty="0">
                <a:solidFill>
                  <a:schemeClr val="bg1"/>
                </a:solidFill>
              </a:rPr>
              <a:t>7</a:t>
            </a:r>
          </a:p>
        </p:txBody>
      </p:sp>
    </p:spTree>
    <p:extLst>
      <p:ext uri="{BB962C8B-B14F-4D97-AF65-F5344CB8AC3E}">
        <p14:creationId xmlns:p14="http://schemas.microsoft.com/office/powerpoint/2010/main" val="19122202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name="Slide13">
    <p:spTree>
      <p:nvGrpSpPr>
        <p:cNvPr id="1" name=""/>
        <p:cNvGrpSpPr/>
        <p:nvPr/>
      </p:nvGrpSpPr>
      <p:grpSpPr>
        <a:xfrm>
          <a:off x="0" y="0"/>
          <a:ext cx="0" cy="0"/>
          <a:chOff x="0" y="0"/>
          <a:chExt cx="0" cy="0"/>
        </a:xfrm>
      </p:grpSpPr>
      <p:sp>
        <p:nvSpPr>
          <p:cNvPr id="2" name="TextBox 2">
            <a:extLst>
              <a:ext uri="{FF2B5EF4-FFF2-40B4-BE49-F238E27FC236}">
                <a16:creationId xmlns:a16="http://schemas.microsoft.com/office/drawing/2014/main" id="{1A812F48-3AB3-BDAE-958F-AB79A31E55A6}"/>
              </a:ext>
            </a:extLst>
          </p:cNvPr>
          <p:cNvSpPr txBox="1"/>
          <p:nvPr/>
        </p:nvSpPr>
        <p:spPr>
          <a:xfrm>
            <a:off x="225079" y="98471"/>
            <a:ext cx="6766560" cy="4642363"/>
          </a:xfrm>
          <a:prstGeom prst="rect">
            <a:avLst/>
          </a:prstGeom>
          <a:noFill/>
          <a:ln cap="flat">
            <a:noFill/>
          </a:ln>
        </p:spPr>
        <p:txBody>
          <a:bodyPr vert="horz" wrap="square" lIns="91440" tIns="45720" rIns="91440" bIns="45720" anchor="t" anchorCtr="0" compatLnSpc="1">
            <a:spAutoFit/>
          </a:bodyPr>
          <a:lstStyle/>
          <a:p>
            <a:pPr marL="289563" marR="220342" lvl="0" indent="0" algn="just" defTabSz="914400" rtl="0" fontAlgn="auto" hangingPunct="1">
              <a:lnSpc>
                <a:spcPct val="96000"/>
              </a:lnSpc>
              <a:spcBef>
                <a:spcPts val="560"/>
              </a:spcBef>
              <a:spcAft>
                <a:spcPts val="0"/>
              </a:spcAft>
              <a:buNone/>
              <a:tabLst/>
              <a:defRPr sz="1800" b="0" i="0" u="none" strike="noStrike" kern="0" cap="none" spc="0" baseline="0">
                <a:solidFill>
                  <a:srgbClr val="000000"/>
                </a:solidFill>
                <a:uFillTx/>
              </a:defRPr>
            </a:pPr>
            <a:r>
              <a:rPr lang="en-US" sz="2800" b="0" i="0" u="none" strike="noStrike" kern="1200" cap="none" spc="-10" baseline="0">
                <a:solidFill>
                  <a:srgbClr val="231F20"/>
                </a:solidFill>
                <a:uFillTx/>
                <a:latin typeface="Times New Roman" pitchFamily="18"/>
                <a:ea typeface="Times New Roman" pitchFamily="18"/>
              </a:rPr>
              <a:t>Mr.</a:t>
            </a:r>
            <a:r>
              <a:rPr lang="en-US" sz="2800" b="0" i="0" u="none" strike="noStrike" kern="1200" cap="none" spc="-65" baseline="0">
                <a:solidFill>
                  <a:srgbClr val="231F20"/>
                </a:solidFill>
                <a:uFillTx/>
                <a:latin typeface="Times New Roman" pitchFamily="18"/>
                <a:ea typeface="Times New Roman" pitchFamily="18"/>
              </a:rPr>
              <a:t> </a:t>
            </a:r>
            <a:r>
              <a:rPr lang="en-US" sz="2800" b="0" i="0" u="none" strike="noStrike" kern="1200" cap="none" spc="-10" baseline="0">
                <a:solidFill>
                  <a:srgbClr val="231F20"/>
                </a:solidFill>
                <a:uFillTx/>
                <a:latin typeface="Times New Roman" pitchFamily="18"/>
                <a:ea typeface="Times New Roman" pitchFamily="18"/>
              </a:rPr>
              <a:t>Acting</a:t>
            </a:r>
            <a:r>
              <a:rPr lang="en-US" sz="2800" b="0" i="0" u="none" strike="noStrike" kern="1200" cap="none" spc="-65" baseline="0">
                <a:solidFill>
                  <a:srgbClr val="231F20"/>
                </a:solidFill>
                <a:uFillTx/>
                <a:latin typeface="Times New Roman" pitchFamily="18"/>
                <a:ea typeface="Times New Roman" pitchFamily="18"/>
              </a:rPr>
              <a:t> </a:t>
            </a:r>
            <a:r>
              <a:rPr lang="en-US" sz="2800" b="0" i="0" u="none" strike="noStrike" kern="1200" cap="none" spc="-10" baseline="0">
                <a:solidFill>
                  <a:srgbClr val="231F20"/>
                </a:solidFill>
                <a:uFillTx/>
                <a:latin typeface="Times New Roman" pitchFamily="18"/>
                <a:ea typeface="Times New Roman" pitchFamily="18"/>
              </a:rPr>
              <a:t>Vice-Chancellor,</a:t>
            </a:r>
            <a:r>
              <a:rPr lang="en-US" sz="2800" b="0" i="0" u="none" strike="noStrike" kern="1200" cap="none" spc="-65" baseline="0">
                <a:solidFill>
                  <a:srgbClr val="231F20"/>
                </a:solidFill>
                <a:uFillTx/>
                <a:latin typeface="Times New Roman" pitchFamily="18"/>
                <a:ea typeface="Times New Roman" pitchFamily="18"/>
              </a:rPr>
              <a:t> </a:t>
            </a:r>
            <a:r>
              <a:rPr lang="en-US" sz="2800" b="0" i="0" u="none" strike="noStrike" kern="1200" cap="none" spc="-10" baseline="0">
                <a:solidFill>
                  <a:srgbClr val="231F20"/>
                </a:solidFill>
                <a:uFillTx/>
                <a:latin typeface="Times New Roman" pitchFamily="18"/>
                <a:ea typeface="Times New Roman" pitchFamily="18"/>
              </a:rPr>
              <a:t>this</a:t>
            </a:r>
            <a:r>
              <a:rPr lang="en-US" sz="2800" b="0" i="0" u="none" strike="noStrike" kern="1200" cap="none" spc="-65" baseline="0">
                <a:solidFill>
                  <a:srgbClr val="231F20"/>
                </a:solidFill>
                <a:uFillTx/>
                <a:latin typeface="Times New Roman" pitchFamily="18"/>
                <a:ea typeface="Times New Roman" pitchFamily="18"/>
              </a:rPr>
              <a:t> </a:t>
            </a:r>
            <a:r>
              <a:rPr lang="en-US" sz="2800" b="0" i="0" u="none" strike="noStrike" kern="1200" cap="none" spc="-10" baseline="0">
                <a:solidFill>
                  <a:srgbClr val="231F20"/>
                </a:solidFill>
                <a:uFillTx/>
                <a:latin typeface="Times New Roman" pitchFamily="18"/>
                <a:ea typeface="Times New Roman" pitchFamily="18"/>
              </a:rPr>
              <a:t>day,</a:t>
            </a:r>
            <a:r>
              <a:rPr lang="en-US" sz="2800" b="0" i="0" u="none" strike="noStrike" kern="1200" cap="none" spc="-65" baseline="0">
                <a:solidFill>
                  <a:srgbClr val="231F20"/>
                </a:solidFill>
                <a:uFillTx/>
                <a:latin typeface="Times New Roman" pitchFamily="18"/>
                <a:ea typeface="Times New Roman" pitchFamily="18"/>
              </a:rPr>
              <a:t> </a:t>
            </a:r>
            <a:r>
              <a:rPr lang="en-US" sz="2800" b="0" i="0" u="none" strike="noStrike" kern="1200" cap="none" spc="-10" baseline="0">
                <a:solidFill>
                  <a:srgbClr val="231F20"/>
                </a:solidFill>
                <a:uFillTx/>
                <a:latin typeface="Times New Roman" pitchFamily="18"/>
                <a:ea typeface="Times New Roman" pitchFamily="18"/>
              </a:rPr>
              <a:t>I</a:t>
            </a:r>
            <a:r>
              <a:rPr lang="en-US" sz="2800" b="0" i="0" u="none" strike="noStrike" kern="1200" cap="none" spc="-65" baseline="0">
                <a:solidFill>
                  <a:srgbClr val="231F20"/>
                </a:solidFill>
                <a:uFillTx/>
                <a:latin typeface="Times New Roman" pitchFamily="18"/>
                <a:ea typeface="Times New Roman" pitchFamily="18"/>
              </a:rPr>
              <a:t> </a:t>
            </a:r>
            <a:r>
              <a:rPr lang="en-US" sz="2800" b="0" i="0" u="none" strike="noStrike" kern="1200" cap="none" spc="-10" baseline="0">
                <a:solidFill>
                  <a:srgbClr val="231F20"/>
                </a:solidFill>
                <a:uFillTx/>
                <a:latin typeface="Times New Roman" pitchFamily="18"/>
                <a:ea typeface="Times New Roman" pitchFamily="18"/>
              </a:rPr>
              <a:t>will</a:t>
            </a:r>
            <a:r>
              <a:rPr lang="en-US" sz="2800" b="0" i="0" u="none" strike="noStrike" kern="1200" cap="none" spc="-65" baseline="0">
                <a:solidFill>
                  <a:srgbClr val="231F20"/>
                </a:solidFill>
                <a:uFillTx/>
                <a:latin typeface="Times New Roman" pitchFamily="18"/>
                <a:ea typeface="Times New Roman" pitchFamily="18"/>
              </a:rPr>
              <a:t> </a:t>
            </a:r>
            <a:r>
              <a:rPr lang="en-US" sz="2800" b="0" i="0" u="none" strike="noStrike" kern="1200" cap="none" spc="-10" baseline="0">
                <a:solidFill>
                  <a:srgbClr val="231F20"/>
                </a:solidFill>
                <a:uFillTx/>
                <a:latin typeface="Times New Roman" pitchFamily="18"/>
                <a:ea typeface="Times New Roman" pitchFamily="18"/>
              </a:rPr>
              <a:t>give</a:t>
            </a:r>
            <a:r>
              <a:rPr lang="en-US" sz="2800" b="0" i="0" u="none" strike="noStrike" kern="1200" cap="none" spc="-65" baseline="0">
                <a:solidFill>
                  <a:srgbClr val="231F20"/>
                </a:solidFill>
                <a:uFillTx/>
                <a:latin typeface="Times New Roman" pitchFamily="18"/>
                <a:ea typeface="Times New Roman" pitchFamily="18"/>
              </a:rPr>
              <a:t> </a:t>
            </a:r>
            <a:r>
              <a:rPr lang="en-US" sz="2800" b="0" i="0" u="none" strike="noStrike" kern="1200" cap="none" spc="-10" baseline="0">
                <a:solidFill>
                  <a:srgbClr val="231F20"/>
                </a:solidFill>
                <a:uFillTx/>
                <a:latin typeface="Times New Roman" pitchFamily="18"/>
                <a:ea typeface="Times New Roman" pitchFamily="18"/>
              </a:rPr>
              <a:t>a</a:t>
            </a:r>
            <a:r>
              <a:rPr lang="en-US" sz="2800" b="0" i="0" u="none" strike="noStrike" kern="1200" cap="none" spc="-65" baseline="0">
                <a:solidFill>
                  <a:srgbClr val="231F20"/>
                </a:solidFill>
                <a:uFillTx/>
                <a:latin typeface="Times New Roman" pitchFamily="18"/>
                <a:ea typeface="Times New Roman" pitchFamily="18"/>
              </a:rPr>
              <a:t> </a:t>
            </a:r>
            <a:r>
              <a:rPr lang="en-US" sz="2800" b="0" i="0" u="none" strike="noStrike" kern="1200" cap="none" spc="-10" baseline="0">
                <a:solidFill>
                  <a:srgbClr val="231F20"/>
                </a:solidFill>
                <a:uFillTx/>
                <a:latin typeface="Times New Roman" pitchFamily="18"/>
                <a:ea typeface="Times New Roman" pitchFamily="18"/>
              </a:rPr>
              <a:t>summary</a:t>
            </a:r>
            <a:r>
              <a:rPr lang="en-US" sz="2800" b="0" i="0" u="none" strike="noStrike" kern="1200" cap="none" spc="-65" baseline="0">
                <a:solidFill>
                  <a:srgbClr val="231F20"/>
                </a:solidFill>
                <a:uFillTx/>
                <a:latin typeface="Times New Roman" pitchFamily="18"/>
                <a:ea typeface="Times New Roman" pitchFamily="18"/>
              </a:rPr>
              <a:t> </a:t>
            </a:r>
            <a:r>
              <a:rPr lang="en-US" sz="2800" b="0" i="0" u="none" strike="noStrike" kern="1200" cap="none" spc="-10" baseline="0">
                <a:solidFill>
                  <a:srgbClr val="231F20"/>
                </a:solidFill>
                <a:uFillTx/>
                <a:latin typeface="Times New Roman" pitchFamily="18"/>
                <a:ea typeface="Times New Roman" pitchFamily="18"/>
              </a:rPr>
              <a:t>of</a:t>
            </a:r>
            <a:r>
              <a:rPr lang="en-US" sz="2800" b="0" i="0" u="none" strike="noStrike" kern="1200" cap="none" spc="-65" baseline="0">
                <a:solidFill>
                  <a:srgbClr val="231F20"/>
                </a:solidFill>
                <a:uFillTx/>
                <a:latin typeface="Times New Roman" pitchFamily="18"/>
                <a:ea typeface="Times New Roman" pitchFamily="18"/>
              </a:rPr>
              <a:t> </a:t>
            </a:r>
            <a:r>
              <a:rPr lang="en-US" sz="2800" b="0" i="0" u="none" strike="noStrike" kern="1200" cap="none" spc="-10" baseline="0">
                <a:solidFill>
                  <a:srgbClr val="231F20"/>
                </a:solidFill>
                <a:uFillTx/>
                <a:latin typeface="Times New Roman" pitchFamily="18"/>
                <a:ea typeface="Times New Roman" pitchFamily="18"/>
              </a:rPr>
              <a:t>my </a:t>
            </a:r>
            <a:r>
              <a:rPr lang="en-US" sz="2800" b="0" i="0" u="none" strike="noStrike" kern="1200" cap="none" spc="0" baseline="0">
                <a:solidFill>
                  <a:srgbClr val="231F20"/>
                </a:solidFill>
                <a:uFillTx/>
                <a:latin typeface="Times New Roman" pitchFamily="18"/>
                <a:ea typeface="Times New Roman" pitchFamily="18"/>
              </a:rPr>
              <a:t>contributions to this distinguished audience by talking about the challenges facing individuals with disabilities especially those with intellectual disability which I have tagged Despondency, Despair</a:t>
            </a:r>
            <a:r>
              <a:rPr lang="en-US" sz="2800" b="0" i="0" u="none" strike="noStrike" kern="1200" cap="none" spc="-35" baseline="0">
                <a:solidFill>
                  <a:srgbClr val="231F20"/>
                </a:solidFill>
                <a:uFillTx/>
                <a:latin typeface="Times New Roman" pitchFamily="18"/>
                <a:ea typeface="Times New Roman" pitchFamily="18"/>
              </a:rPr>
              <a:t> </a:t>
            </a:r>
            <a:r>
              <a:rPr lang="en-US" sz="2800" b="0" i="0" u="none" strike="noStrike" kern="1200" cap="none" spc="0" baseline="0">
                <a:solidFill>
                  <a:srgbClr val="231F20"/>
                </a:solidFill>
                <a:uFillTx/>
                <a:latin typeface="Times New Roman" pitchFamily="18"/>
                <a:ea typeface="Times New Roman" pitchFamily="18"/>
              </a:rPr>
              <a:t>and</a:t>
            </a:r>
            <a:r>
              <a:rPr lang="en-US" sz="2800" b="0" i="0" u="none" strike="noStrike" kern="1200" cap="none" spc="-35" baseline="0">
                <a:solidFill>
                  <a:srgbClr val="231F20"/>
                </a:solidFill>
                <a:uFillTx/>
                <a:latin typeface="Times New Roman" pitchFamily="18"/>
                <a:ea typeface="Times New Roman" pitchFamily="18"/>
              </a:rPr>
              <a:t> </a:t>
            </a:r>
            <a:r>
              <a:rPr lang="en-US" sz="2800" b="0" i="0" u="none" strike="noStrike" kern="1200" cap="none" spc="0" baseline="0">
                <a:solidFill>
                  <a:srgbClr val="231F20"/>
                </a:solidFill>
                <a:uFillTx/>
                <a:latin typeface="Times New Roman" pitchFamily="18"/>
                <a:ea typeface="Times New Roman" pitchFamily="18"/>
              </a:rPr>
              <a:t>Hope:</a:t>
            </a:r>
            <a:r>
              <a:rPr lang="en-US" sz="2800" b="0" i="0" u="none" strike="noStrike" kern="1200" cap="none" spc="-35" baseline="0">
                <a:solidFill>
                  <a:srgbClr val="231F20"/>
                </a:solidFill>
                <a:uFillTx/>
                <a:latin typeface="Times New Roman" pitchFamily="18"/>
                <a:ea typeface="Times New Roman" pitchFamily="18"/>
              </a:rPr>
              <a:t> </a:t>
            </a:r>
            <a:r>
              <a:rPr lang="en-US" sz="2800" b="0" i="0" u="none" strike="noStrike" kern="1200" cap="none" spc="0" baseline="0">
                <a:solidFill>
                  <a:srgbClr val="231F20"/>
                </a:solidFill>
                <a:uFillTx/>
                <a:latin typeface="Times New Roman" pitchFamily="18"/>
                <a:ea typeface="Times New Roman" pitchFamily="18"/>
              </a:rPr>
              <a:t>Tales</a:t>
            </a:r>
            <a:r>
              <a:rPr lang="en-US" sz="2800" b="0" i="0" u="none" strike="noStrike" kern="1200" cap="none" spc="-35" baseline="0">
                <a:solidFill>
                  <a:srgbClr val="231F20"/>
                </a:solidFill>
                <a:uFillTx/>
                <a:latin typeface="Times New Roman" pitchFamily="18"/>
                <a:ea typeface="Times New Roman" pitchFamily="18"/>
              </a:rPr>
              <a:t> </a:t>
            </a:r>
            <a:r>
              <a:rPr lang="en-US" sz="2800" b="0" i="0" u="none" strike="noStrike" kern="1200" cap="none" spc="0" baseline="0">
                <a:solidFill>
                  <a:srgbClr val="231F20"/>
                </a:solidFill>
                <a:uFillTx/>
                <a:latin typeface="Times New Roman" pitchFamily="18"/>
                <a:ea typeface="Times New Roman" pitchFamily="18"/>
              </a:rPr>
              <a:t>of</a:t>
            </a:r>
            <a:r>
              <a:rPr lang="en-US" sz="2800" b="0" i="0" u="none" strike="noStrike" kern="1200" cap="none" spc="-35" baseline="0">
                <a:solidFill>
                  <a:srgbClr val="231F20"/>
                </a:solidFill>
                <a:uFillTx/>
                <a:latin typeface="Times New Roman" pitchFamily="18"/>
                <a:ea typeface="Times New Roman" pitchFamily="18"/>
              </a:rPr>
              <a:t> </a:t>
            </a:r>
            <a:r>
              <a:rPr lang="en-US" sz="2800" b="0" i="0" u="none" strike="noStrike" kern="1200" cap="none" spc="0" baseline="0">
                <a:solidFill>
                  <a:srgbClr val="231F20"/>
                </a:solidFill>
                <a:uFillTx/>
                <a:latin typeface="Times New Roman" pitchFamily="18"/>
                <a:ea typeface="Times New Roman" pitchFamily="18"/>
              </a:rPr>
              <a:t>Intellectual</a:t>
            </a:r>
            <a:r>
              <a:rPr lang="en-US" sz="2800" b="0" i="0" u="none" strike="noStrike" kern="1200" cap="none" spc="-35" baseline="0">
                <a:solidFill>
                  <a:srgbClr val="231F20"/>
                </a:solidFill>
                <a:uFillTx/>
                <a:latin typeface="Times New Roman" pitchFamily="18"/>
                <a:ea typeface="Times New Roman" pitchFamily="18"/>
              </a:rPr>
              <a:t> </a:t>
            </a:r>
            <a:r>
              <a:rPr lang="en-US" sz="2800" b="0" i="0" u="none" strike="noStrike" kern="1200" cap="none" spc="0" baseline="0">
                <a:solidFill>
                  <a:srgbClr val="231F20"/>
                </a:solidFill>
                <a:uFillTx/>
                <a:latin typeface="Times New Roman" pitchFamily="18"/>
                <a:ea typeface="Times New Roman" pitchFamily="18"/>
              </a:rPr>
              <a:t>Disability</a:t>
            </a:r>
            <a:r>
              <a:rPr lang="en-US" sz="2800" b="0" i="0" u="none" strike="noStrike" kern="1200" cap="none" spc="-35" baseline="0">
                <a:solidFill>
                  <a:srgbClr val="231F20"/>
                </a:solidFill>
                <a:uFillTx/>
                <a:latin typeface="Times New Roman" pitchFamily="18"/>
                <a:ea typeface="Times New Roman" pitchFamily="18"/>
              </a:rPr>
              <a:t> </a:t>
            </a:r>
            <a:r>
              <a:rPr lang="en-US" sz="2800" b="0" i="0" u="none" strike="noStrike" kern="1200" cap="none" spc="0" baseline="0">
                <a:solidFill>
                  <a:srgbClr val="231F20"/>
                </a:solidFill>
                <a:uFillTx/>
                <a:latin typeface="Times New Roman" pitchFamily="18"/>
                <a:ea typeface="Times New Roman" pitchFamily="18"/>
              </a:rPr>
              <a:t>in</a:t>
            </a:r>
            <a:r>
              <a:rPr lang="en-US" sz="2800" b="0" i="0" u="none" strike="noStrike" kern="1200" cap="none" spc="-35" baseline="0">
                <a:solidFill>
                  <a:srgbClr val="231F20"/>
                </a:solidFill>
                <a:uFillTx/>
                <a:latin typeface="Times New Roman" pitchFamily="18"/>
                <a:ea typeface="Times New Roman" pitchFamily="18"/>
              </a:rPr>
              <a:t> </a:t>
            </a:r>
            <a:r>
              <a:rPr lang="en-US" sz="2800" b="0" i="0" u="none" strike="noStrike" kern="1200" cap="none" spc="0" baseline="0">
                <a:solidFill>
                  <a:srgbClr val="231F20"/>
                </a:solidFill>
                <a:uFillTx/>
                <a:latin typeface="Times New Roman" pitchFamily="18"/>
                <a:ea typeface="Times New Roman" pitchFamily="18"/>
              </a:rPr>
              <a:t>Special Needs Education. But before that, I will give a brief historical account</a:t>
            </a:r>
            <a:r>
              <a:rPr lang="en-US" sz="2800" b="0" i="0" u="none" strike="noStrike" kern="1200" cap="none" spc="-10" baseline="0">
                <a:solidFill>
                  <a:srgbClr val="231F20"/>
                </a:solidFill>
                <a:uFillTx/>
                <a:latin typeface="Times New Roman" pitchFamily="18"/>
                <a:ea typeface="Times New Roman" pitchFamily="18"/>
              </a:rPr>
              <a:t> </a:t>
            </a:r>
            <a:r>
              <a:rPr lang="en-US" sz="2800" b="0" i="0" u="none" strike="noStrike" kern="1200" cap="none" spc="0" baseline="0">
                <a:solidFill>
                  <a:srgbClr val="231F20"/>
                </a:solidFill>
                <a:uFillTx/>
                <a:latin typeface="Times New Roman" pitchFamily="18"/>
                <a:ea typeface="Times New Roman" pitchFamily="18"/>
              </a:rPr>
              <a:t>of</a:t>
            </a:r>
            <a:r>
              <a:rPr lang="en-US" sz="2800" b="0" i="0" u="none" strike="noStrike" kern="1200" cap="none" spc="-10" baseline="0">
                <a:solidFill>
                  <a:srgbClr val="231F20"/>
                </a:solidFill>
                <a:uFillTx/>
                <a:latin typeface="Times New Roman" pitchFamily="18"/>
                <a:ea typeface="Times New Roman" pitchFamily="18"/>
              </a:rPr>
              <a:t> </a:t>
            </a:r>
            <a:r>
              <a:rPr lang="en-US" sz="2800" b="0" i="0" u="none" strike="noStrike" kern="1200" cap="none" spc="0" baseline="0">
                <a:solidFill>
                  <a:srgbClr val="231F20"/>
                </a:solidFill>
                <a:uFillTx/>
                <a:latin typeface="Times New Roman" pitchFamily="18"/>
                <a:ea typeface="Times New Roman" pitchFamily="18"/>
              </a:rPr>
              <a:t>Special</a:t>
            </a:r>
            <a:r>
              <a:rPr lang="en-US" sz="2800" b="0" i="0" u="none" strike="noStrike" kern="1200" cap="none" spc="-10" baseline="0">
                <a:solidFill>
                  <a:srgbClr val="231F20"/>
                </a:solidFill>
                <a:uFillTx/>
                <a:latin typeface="Times New Roman" pitchFamily="18"/>
                <a:ea typeface="Times New Roman" pitchFamily="18"/>
              </a:rPr>
              <a:t> </a:t>
            </a:r>
            <a:r>
              <a:rPr lang="en-US" sz="2800" b="0" i="0" u="none" strike="noStrike" kern="1200" cap="none" spc="0" baseline="0">
                <a:solidFill>
                  <a:srgbClr val="231F20"/>
                </a:solidFill>
                <a:uFillTx/>
                <a:latin typeface="Times New Roman" pitchFamily="18"/>
                <a:ea typeface="Times New Roman" pitchFamily="18"/>
              </a:rPr>
              <a:t>Education.</a:t>
            </a:r>
            <a:endParaRPr lang="en-GB" sz="2800" b="0" i="0" u="none" strike="noStrike" kern="1200" cap="none" spc="0" baseline="0">
              <a:solidFill>
                <a:srgbClr val="000000"/>
              </a:solidFill>
              <a:uFillTx/>
              <a:latin typeface="Times New Roman" pitchFamily="18"/>
              <a:ea typeface="Times New Roman" pitchFamily="18"/>
            </a:endParaRPr>
          </a:p>
        </p:txBody>
      </p:sp>
      <p:pic>
        <p:nvPicPr>
          <p:cNvPr id="3" name="Picture 4" descr="A person wearing a hat&#10;&#10;Description automatically generated">
            <a:extLst>
              <a:ext uri="{FF2B5EF4-FFF2-40B4-BE49-F238E27FC236}">
                <a16:creationId xmlns:a16="http://schemas.microsoft.com/office/drawing/2014/main" id="{9BE823F7-4B99-52C7-8B70-760649EDA908}"/>
              </a:ext>
            </a:extLst>
          </p:cNvPr>
          <p:cNvPicPr>
            <a:picLocks noChangeAspect="1"/>
          </p:cNvPicPr>
          <p:nvPr/>
        </p:nvPicPr>
        <p:blipFill>
          <a:blip r:embed="rId2"/>
          <a:stretch>
            <a:fillRect/>
          </a:stretch>
        </p:blipFill>
        <p:spPr>
          <a:xfrm>
            <a:off x="7354025" y="211016"/>
            <a:ext cx="4837971" cy="5190975"/>
          </a:xfrm>
          <a:prstGeom prst="rect">
            <a:avLst/>
          </a:prstGeom>
          <a:noFill/>
          <a:ln w="190496" cap="rnd">
            <a:solidFill>
              <a:srgbClr val="F8DAE8"/>
            </a:solidFill>
            <a:prstDash val="solid"/>
          </a:ln>
          <a:effectLst>
            <a:outerShdw dir="16200000" algn="tl">
              <a:srgbClr val="000000"/>
            </a:outerShdw>
          </a:effectLst>
        </p:spPr>
      </p:pic>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20000"/>
              </a:schemeClr>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F5C624B6-8015-4ADC-901F-019368E8461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 y="228600"/>
            <a:ext cx="2851523" cy="6638625"/>
            <a:chOff x="2487613" y="285750"/>
            <a:chExt cx="2428875" cy="5654676"/>
          </a:xfrm>
        </p:grpSpPr>
        <p:sp>
          <p:nvSpPr>
            <p:cNvPr id="10" name="Freeform 11">
              <a:extLst>
                <a:ext uri="{FF2B5EF4-FFF2-40B4-BE49-F238E27FC236}">
                  <a16:creationId xmlns:a16="http://schemas.microsoft.com/office/drawing/2014/main" id="{26A2E7E0-2843-46B8-93BE-1550A02114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txBody>
            <a:bodyPr/>
            <a:lstStyle/>
            <a:p>
              <a:endParaRPr lang="en-GB"/>
            </a:p>
          </p:txBody>
        </p:sp>
        <p:sp>
          <p:nvSpPr>
            <p:cNvPr id="11" name="Freeform 12">
              <a:extLst>
                <a:ext uri="{FF2B5EF4-FFF2-40B4-BE49-F238E27FC236}">
                  <a16:creationId xmlns:a16="http://schemas.microsoft.com/office/drawing/2014/main" id="{C3DFCF24-8DB5-4AE5-835B-BB70A1E32A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txBody>
            <a:bodyPr/>
            <a:lstStyle/>
            <a:p>
              <a:endParaRPr lang="en-GB"/>
            </a:p>
          </p:txBody>
        </p:sp>
        <p:sp>
          <p:nvSpPr>
            <p:cNvPr id="12" name="Freeform 13">
              <a:extLst>
                <a:ext uri="{FF2B5EF4-FFF2-40B4-BE49-F238E27FC236}">
                  <a16:creationId xmlns:a16="http://schemas.microsoft.com/office/drawing/2014/main" id="{3FB42478-59FA-4431-9B53-77F5C49C960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txBody>
            <a:bodyPr/>
            <a:lstStyle/>
            <a:p>
              <a:endParaRPr lang="en-GB"/>
            </a:p>
          </p:txBody>
        </p:sp>
        <p:sp>
          <p:nvSpPr>
            <p:cNvPr id="13" name="Freeform 14">
              <a:extLst>
                <a:ext uri="{FF2B5EF4-FFF2-40B4-BE49-F238E27FC236}">
                  <a16:creationId xmlns:a16="http://schemas.microsoft.com/office/drawing/2014/main" id="{32CD15BE-F5F1-457C-A6D8-FD8E2DB04F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txBody>
            <a:bodyPr/>
            <a:lstStyle/>
            <a:p>
              <a:endParaRPr lang="en-GB"/>
            </a:p>
          </p:txBody>
        </p:sp>
        <p:sp>
          <p:nvSpPr>
            <p:cNvPr id="14" name="Freeform 15">
              <a:extLst>
                <a:ext uri="{FF2B5EF4-FFF2-40B4-BE49-F238E27FC236}">
                  <a16:creationId xmlns:a16="http://schemas.microsoft.com/office/drawing/2014/main" id="{B1E7B2B0-B0C3-4108-8719-7FF23E012C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txBody>
            <a:bodyPr/>
            <a:lstStyle/>
            <a:p>
              <a:endParaRPr lang="en-GB"/>
            </a:p>
          </p:txBody>
        </p:sp>
        <p:sp>
          <p:nvSpPr>
            <p:cNvPr id="15" name="Freeform 16">
              <a:extLst>
                <a:ext uri="{FF2B5EF4-FFF2-40B4-BE49-F238E27FC236}">
                  <a16:creationId xmlns:a16="http://schemas.microsoft.com/office/drawing/2014/main" id="{64C23534-7391-4D96-850B-D313FFDE053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txBody>
            <a:bodyPr/>
            <a:lstStyle/>
            <a:p>
              <a:endParaRPr lang="en-GB"/>
            </a:p>
          </p:txBody>
        </p:sp>
        <p:sp>
          <p:nvSpPr>
            <p:cNvPr id="16" name="Freeform 17">
              <a:extLst>
                <a:ext uri="{FF2B5EF4-FFF2-40B4-BE49-F238E27FC236}">
                  <a16:creationId xmlns:a16="http://schemas.microsoft.com/office/drawing/2014/main" id="{87C0B909-7094-43DE-B429-83F84713B0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txBody>
            <a:bodyPr/>
            <a:lstStyle/>
            <a:p>
              <a:endParaRPr lang="en-GB"/>
            </a:p>
          </p:txBody>
        </p:sp>
        <p:sp>
          <p:nvSpPr>
            <p:cNvPr id="17" name="Freeform 18">
              <a:extLst>
                <a:ext uri="{FF2B5EF4-FFF2-40B4-BE49-F238E27FC236}">
                  <a16:creationId xmlns:a16="http://schemas.microsoft.com/office/drawing/2014/main" id="{8A38F05B-4643-448F-B81B-943E0D7A84C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txBody>
            <a:bodyPr/>
            <a:lstStyle/>
            <a:p>
              <a:endParaRPr lang="en-GB"/>
            </a:p>
          </p:txBody>
        </p:sp>
        <p:sp>
          <p:nvSpPr>
            <p:cNvPr id="18" name="Freeform 19">
              <a:extLst>
                <a:ext uri="{FF2B5EF4-FFF2-40B4-BE49-F238E27FC236}">
                  <a16:creationId xmlns:a16="http://schemas.microsoft.com/office/drawing/2014/main" id="{A018DEBF-5D49-4F03-95F7-87F9140D32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txBody>
            <a:bodyPr/>
            <a:lstStyle/>
            <a:p>
              <a:endParaRPr lang="en-GB"/>
            </a:p>
          </p:txBody>
        </p:sp>
        <p:sp>
          <p:nvSpPr>
            <p:cNvPr id="19" name="Freeform 20">
              <a:extLst>
                <a:ext uri="{FF2B5EF4-FFF2-40B4-BE49-F238E27FC236}">
                  <a16:creationId xmlns:a16="http://schemas.microsoft.com/office/drawing/2014/main" id="{2B69596C-3B0A-453A-B995-237D38EF49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txBody>
            <a:bodyPr/>
            <a:lstStyle/>
            <a:p>
              <a:endParaRPr lang="en-GB"/>
            </a:p>
          </p:txBody>
        </p:sp>
        <p:sp>
          <p:nvSpPr>
            <p:cNvPr id="20" name="Freeform 21">
              <a:extLst>
                <a:ext uri="{FF2B5EF4-FFF2-40B4-BE49-F238E27FC236}">
                  <a16:creationId xmlns:a16="http://schemas.microsoft.com/office/drawing/2014/main" id="{2FEAB0CC-A995-4828-BD44-A4C92BF92F4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txBody>
            <a:bodyPr/>
            <a:lstStyle/>
            <a:p>
              <a:endParaRPr lang="en-GB"/>
            </a:p>
          </p:txBody>
        </p:sp>
        <p:sp>
          <p:nvSpPr>
            <p:cNvPr id="21" name="Freeform 22">
              <a:extLst>
                <a:ext uri="{FF2B5EF4-FFF2-40B4-BE49-F238E27FC236}">
                  <a16:creationId xmlns:a16="http://schemas.microsoft.com/office/drawing/2014/main" id="{D1188175-70FF-4B3F-A72C-F8344F93744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txBody>
            <a:bodyPr/>
            <a:lstStyle/>
            <a:p>
              <a:endParaRPr lang="en-GB"/>
            </a:p>
          </p:txBody>
        </p:sp>
      </p:grpSp>
      <p:grpSp>
        <p:nvGrpSpPr>
          <p:cNvPr id="23" name="Group 22">
            <a:extLst>
              <a:ext uri="{FF2B5EF4-FFF2-40B4-BE49-F238E27FC236}">
                <a16:creationId xmlns:a16="http://schemas.microsoft.com/office/drawing/2014/main" id="{7CD96805-F42E-43A2-8B19-4B4B4B68709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224" y="157"/>
            <a:ext cx="2356675" cy="6853096"/>
            <a:chOff x="6627813" y="195610"/>
            <a:chExt cx="1952625" cy="5678141"/>
          </a:xfrm>
        </p:grpSpPr>
        <p:sp>
          <p:nvSpPr>
            <p:cNvPr id="24" name="Freeform 27">
              <a:extLst>
                <a:ext uri="{FF2B5EF4-FFF2-40B4-BE49-F238E27FC236}">
                  <a16:creationId xmlns:a16="http://schemas.microsoft.com/office/drawing/2014/main" id="{42A8F4BD-2C91-4AF2-9B89-CCD705322D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txBody>
            <a:bodyPr/>
            <a:lstStyle/>
            <a:p>
              <a:endParaRPr lang="en-GB"/>
            </a:p>
          </p:txBody>
        </p:sp>
        <p:sp>
          <p:nvSpPr>
            <p:cNvPr id="25" name="Freeform 28">
              <a:extLst>
                <a:ext uri="{FF2B5EF4-FFF2-40B4-BE49-F238E27FC236}">
                  <a16:creationId xmlns:a16="http://schemas.microsoft.com/office/drawing/2014/main" id="{CAF0E8F1-102B-4CED-8682-C40775A07E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txBody>
            <a:bodyPr/>
            <a:lstStyle/>
            <a:p>
              <a:endParaRPr lang="en-GB"/>
            </a:p>
          </p:txBody>
        </p:sp>
        <p:sp>
          <p:nvSpPr>
            <p:cNvPr id="26" name="Freeform 29">
              <a:extLst>
                <a:ext uri="{FF2B5EF4-FFF2-40B4-BE49-F238E27FC236}">
                  <a16:creationId xmlns:a16="http://schemas.microsoft.com/office/drawing/2014/main" id="{B7E98A2C-C27C-4D3E-9C8E-A8DFFB96BEE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txBody>
            <a:bodyPr/>
            <a:lstStyle/>
            <a:p>
              <a:endParaRPr lang="en-GB"/>
            </a:p>
          </p:txBody>
        </p:sp>
        <p:sp>
          <p:nvSpPr>
            <p:cNvPr id="27" name="Freeform 30">
              <a:extLst>
                <a:ext uri="{FF2B5EF4-FFF2-40B4-BE49-F238E27FC236}">
                  <a16:creationId xmlns:a16="http://schemas.microsoft.com/office/drawing/2014/main" id="{AC5F5B21-8161-4AF0-AFC6-8C0BB900F07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txBody>
            <a:bodyPr/>
            <a:lstStyle/>
            <a:p>
              <a:endParaRPr lang="en-GB"/>
            </a:p>
          </p:txBody>
        </p:sp>
        <p:sp>
          <p:nvSpPr>
            <p:cNvPr id="28" name="Freeform 31">
              <a:extLst>
                <a:ext uri="{FF2B5EF4-FFF2-40B4-BE49-F238E27FC236}">
                  <a16:creationId xmlns:a16="http://schemas.microsoft.com/office/drawing/2014/main" id="{444CB1B2-C390-427E-918E-5DDA48D5F7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txBody>
            <a:bodyPr/>
            <a:lstStyle/>
            <a:p>
              <a:endParaRPr lang="en-GB"/>
            </a:p>
          </p:txBody>
        </p:sp>
        <p:sp>
          <p:nvSpPr>
            <p:cNvPr id="29" name="Freeform 32">
              <a:extLst>
                <a:ext uri="{FF2B5EF4-FFF2-40B4-BE49-F238E27FC236}">
                  <a16:creationId xmlns:a16="http://schemas.microsoft.com/office/drawing/2014/main" id="{9DB47AFF-0B7D-4B02-964B-D591DEBCF3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txBody>
            <a:bodyPr/>
            <a:lstStyle/>
            <a:p>
              <a:endParaRPr lang="en-GB"/>
            </a:p>
          </p:txBody>
        </p:sp>
        <p:sp>
          <p:nvSpPr>
            <p:cNvPr id="30" name="Freeform 33">
              <a:extLst>
                <a:ext uri="{FF2B5EF4-FFF2-40B4-BE49-F238E27FC236}">
                  <a16:creationId xmlns:a16="http://schemas.microsoft.com/office/drawing/2014/main" id="{AC2036E8-8248-42AF-BC81-7C345B9EFC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txBody>
            <a:bodyPr/>
            <a:lstStyle/>
            <a:p>
              <a:endParaRPr lang="en-GB"/>
            </a:p>
          </p:txBody>
        </p:sp>
        <p:sp>
          <p:nvSpPr>
            <p:cNvPr id="31" name="Freeform 34">
              <a:extLst>
                <a:ext uri="{FF2B5EF4-FFF2-40B4-BE49-F238E27FC236}">
                  <a16:creationId xmlns:a16="http://schemas.microsoft.com/office/drawing/2014/main" id="{6EAC27B8-BE4A-452F-961E-AA3C936388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txBody>
            <a:bodyPr/>
            <a:lstStyle/>
            <a:p>
              <a:endParaRPr lang="en-GB"/>
            </a:p>
          </p:txBody>
        </p:sp>
        <p:sp>
          <p:nvSpPr>
            <p:cNvPr id="32" name="Freeform 35">
              <a:extLst>
                <a:ext uri="{FF2B5EF4-FFF2-40B4-BE49-F238E27FC236}">
                  <a16:creationId xmlns:a16="http://schemas.microsoft.com/office/drawing/2014/main" id="{B983A26D-CABB-4FAC-B9F3-CE49FBE1FF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txBody>
            <a:bodyPr/>
            <a:lstStyle/>
            <a:p>
              <a:endParaRPr lang="en-GB"/>
            </a:p>
          </p:txBody>
        </p:sp>
        <p:sp>
          <p:nvSpPr>
            <p:cNvPr id="33" name="Freeform 36">
              <a:extLst>
                <a:ext uri="{FF2B5EF4-FFF2-40B4-BE49-F238E27FC236}">
                  <a16:creationId xmlns:a16="http://schemas.microsoft.com/office/drawing/2014/main" id="{3D0C2F7F-F20C-4B90-9316-8F57AF20E0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txBody>
            <a:bodyPr/>
            <a:lstStyle/>
            <a:p>
              <a:endParaRPr lang="en-GB"/>
            </a:p>
          </p:txBody>
        </p:sp>
        <p:sp>
          <p:nvSpPr>
            <p:cNvPr id="34" name="Freeform 37">
              <a:extLst>
                <a:ext uri="{FF2B5EF4-FFF2-40B4-BE49-F238E27FC236}">
                  <a16:creationId xmlns:a16="http://schemas.microsoft.com/office/drawing/2014/main" id="{8136D227-371A-489A-87B5-CA4CC60868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txBody>
            <a:bodyPr/>
            <a:lstStyle/>
            <a:p>
              <a:endParaRPr lang="en-GB"/>
            </a:p>
          </p:txBody>
        </p:sp>
        <p:sp>
          <p:nvSpPr>
            <p:cNvPr id="35" name="Freeform 38">
              <a:extLst>
                <a:ext uri="{FF2B5EF4-FFF2-40B4-BE49-F238E27FC236}">
                  <a16:creationId xmlns:a16="http://schemas.microsoft.com/office/drawing/2014/main" id="{8FF14CE4-AEE0-43E1-B363-024A64C4727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txBody>
            <a:bodyPr/>
            <a:lstStyle/>
            <a:p>
              <a:endParaRPr lang="en-GB"/>
            </a:p>
          </p:txBody>
        </p:sp>
      </p:grpSp>
      <p:sp>
        <p:nvSpPr>
          <p:cNvPr id="37" name="Rectangle 36">
            <a:extLst>
              <a:ext uri="{FF2B5EF4-FFF2-40B4-BE49-F238E27FC236}">
                <a16:creationId xmlns:a16="http://schemas.microsoft.com/office/drawing/2014/main" id="{FC51DF5C-9611-4217-9C87-B1BA1BFAB5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39" name="Freeform 11">
            <a:extLst>
              <a:ext uri="{FF2B5EF4-FFF2-40B4-BE49-F238E27FC236}">
                <a16:creationId xmlns:a16="http://schemas.microsoft.com/office/drawing/2014/main" id="{F1E5C2E7-30C4-47BD-A0C7-169C7A5F26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lstStyle/>
          <a:p>
            <a:endParaRPr lang="en-GB"/>
          </a:p>
        </p:txBody>
      </p:sp>
      <p:sp useBgFill="1">
        <p:nvSpPr>
          <p:cNvPr id="41" name="Rectangle 40">
            <a:extLst>
              <a:ext uri="{FF2B5EF4-FFF2-40B4-BE49-F238E27FC236}">
                <a16:creationId xmlns:a16="http://schemas.microsoft.com/office/drawing/2014/main" id="{31DBE429-8660-4D88-BC47-B159B7251B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BB7DF222-98CD-4513-8AEA-F83CF2A118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30669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45" name="Freeform 11">
            <a:extLst>
              <a:ext uri="{FF2B5EF4-FFF2-40B4-BE49-F238E27FC236}">
                <a16:creationId xmlns:a16="http://schemas.microsoft.com/office/drawing/2014/main" id="{92C98781-DD9B-44BA-B873-BD5060A9C4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lstStyle/>
          <a:p>
            <a:endParaRPr lang="en-GB"/>
          </a:p>
        </p:txBody>
      </p:sp>
      <p:graphicFrame>
        <p:nvGraphicFramePr>
          <p:cNvPr id="5" name="TextBox 2">
            <a:extLst>
              <a:ext uri="{FF2B5EF4-FFF2-40B4-BE49-F238E27FC236}">
                <a16:creationId xmlns:a16="http://schemas.microsoft.com/office/drawing/2014/main" id="{1E60B4A3-F09E-DD91-0987-EA6383EF00BC}"/>
              </a:ext>
            </a:extLst>
          </p:cNvPr>
          <p:cNvGraphicFramePr/>
          <p:nvPr>
            <p:extLst>
              <p:ext uri="{D42A27DB-BD31-4B8C-83A1-F6EECF244321}">
                <p14:modId xmlns:p14="http://schemas.microsoft.com/office/powerpoint/2010/main" val="2129346279"/>
              </p:ext>
            </p:extLst>
          </p:nvPr>
        </p:nvGraphicFramePr>
        <p:xfrm>
          <a:off x="283531" y="2541526"/>
          <a:ext cx="11830184" cy="33512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a:extLst>
              <a:ext uri="{FF2B5EF4-FFF2-40B4-BE49-F238E27FC236}">
                <a16:creationId xmlns:a16="http://schemas.microsoft.com/office/drawing/2014/main" id="{D959CAED-EEF0-1DF0-77AC-8632ED8A3522}"/>
              </a:ext>
            </a:extLst>
          </p:cNvPr>
          <p:cNvSpPr txBox="1"/>
          <p:nvPr/>
        </p:nvSpPr>
        <p:spPr>
          <a:xfrm>
            <a:off x="-5515" y="2444271"/>
            <a:ext cx="421520" cy="707886"/>
          </a:xfrm>
          <a:prstGeom prst="rect">
            <a:avLst/>
          </a:prstGeom>
          <a:solidFill>
            <a:srgbClr val="002060"/>
          </a:solidFill>
        </p:spPr>
        <p:txBody>
          <a:bodyPr wrap="square">
            <a:spAutoFit/>
          </a:bodyPr>
          <a:lstStyle/>
          <a:p>
            <a:r>
              <a:rPr lang="en-GB" sz="4000" dirty="0">
                <a:solidFill>
                  <a:schemeClr val="bg1"/>
                </a:solidFill>
              </a:rPr>
              <a:t>8</a:t>
            </a:r>
          </a:p>
        </p:txBody>
      </p:sp>
      <p:sp>
        <p:nvSpPr>
          <p:cNvPr id="7" name="TextBox 6">
            <a:extLst>
              <a:ext uri="{FF2B5EF4-FFF2-40B4-BE49-F238E27FC236}">
                <a16:creationId xmlns:a16="http://schemas.microsoft.com/office/drawing/2014/main" id="{092AB88B-B11C-15E9-AE45-F6278743BF6F}"/>
              </a:ext>
            </a:extLst>
          </p:cNvPr>
          <p:cNvSpPr txBox="1"/>
          <p:nvPr/>
        </p:nvSpPr>
        <p:spPr>
          <a:xfrm>
            <a:off x="4310222" y="2432978"/>
            <a:ext cx="421520" cy="707886"/>
          </a:xfrm>
          <a:prstGeom prst="rect">
            <a:avLst/>
          </a:prstGeom>
          <a:solidFill>
            <a:srgbClr val="00B050"/>
          </a:solidFill>
        </p:spPr>
        <p:txBody>
          <a:bodyPr wrap="square">
            <a:spAutoFit/>
          </a:bodyPr>
          <a:lstStyle/>
          <a:p>
            <a:r>
              <a:rPr lang="en-GB" sz="4000" dirty="0">
                <a:solidFill>
                  <a:schemeClr val="bg1"/>
                </a:solidFill>
              </a:rPr>
              <a:t>9</a:t>
            </a:r>
          </a:p>
        </p:txBody>
      </p:sp>
      <p:sp>
        <p:nvSpPr>
          <p:cNvPr id="8" name="TextBox 7">
            <a:extLst>
              <a:ext uri="{FF2B5EF4-FFF2-40B4-BE49-F238E27FC236}">
                <a16:creationId xmlns:a16="http://schemas.microsoft.com/office/drawing/2014/main" id="{D1585939-0CE6-F388-A07E-8491BE3E9437}"/>
              </a:ext>
            </a:extLst>
          </p:cNvPr>
          <p:cNvSpPr txBox="1"/>
          <p:nvPr/>
        </p:nvSpPr>
        <p:spPr>
          <a:xfrm>
            <a:off x="8037871" y="2421685"/>
            <a:ext cx="840658" cy="707886"/>
          </a:xfrm>
          <a:prstGeom prst="rect">
            <a:avLst/>
          </a:prstGeom>
          <a:solidFill>
            <a:schemeClr val="accent6">
              <a:lumMod val="40000"/>
              <a:lumOff val="60000"/>
            </a:schemeClr>
          </a:solidFill>
        </p:spPr>
        <p:txBody>
          <a:bodyPr wrap="square">
            <a:spAutoFit/>
          </a:bodyPr>
          <a:lstStyle/>
          <a:p>
            <a:r>
              <a:rPr lang="en-GB" sz="4000" dirty="0">
                <a:solidFill>
                  <a:schemeClr val="bg1"/>
                </a:solidFill>
              </a:rPr>
              <a:t>10</a:t>
            </a:r>
          </a:p>
        </p:txBody>
      </p:sp>
    </p:spTree>
    <p:extLst>
      <p:ext uri="{BB962C8B-B14F-4D97-AF65-F5344CB8AC3E}">
        <p14:creationId xmlns:p14="http://schemas.microsoft.com/office/powerpoint/2010/main" val="80022675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D435E5E-79E0-248D-D47B-16EFDFD82A3D}"/>
              </a:ext>
            </a:extLst>
          </p:cNvPr>
          <p:cNvSpPr txBox="1"/>
          <p:nvPr/>
        </p:nvSpPr>
        <p:spPr>
          <a:xfrm>
            <a:off x="1755058" y="1342104"/>
            <a:ext cx="11076039" cy="1323439"/>
          </a:xfrm>
          <a:prstGeom prst="rect">
            <a:avLst/>
          </a:prstGeom>
          <a:blipFill>
            <a:blip r:embed="rId2"/>
            <a:tile tx="0" ty="0" sx="100000" sy="100000" flip="none" algn="tl"/>
          </a:blipFill>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txBody>
          <a:bodyPr wrap="square">
            <a:spAutoFit/>
          </a:bodyPr>
          <a:lstStyle/>
          <a:p>
            <a:pPr defTabSz="457200">
              <a:spcBef>
                <a:spcPct val="0"/>
              </a:spcBef>
              <a:spcAft>
                <a:spcPts val="600"/>
              </a:spcAft>
            </a:pPr>
            <a:r>
              <a:rPr lang="en-US" sz="8000" dirty="0">
                <a:solidFill>
                  <a:srgbClr val="FFFF00"/>
                </a:solidFill>
                <a:latin typeface="Lucida Handwriting" panose="03010101010101010101" pitchFamily="66" charset="0"/>
                <a:ea typeface="+mj-ea"/>
                <a:cs typeface="+mj-cs"/>
              </a:rPr>
              <a:t>A</a:t>
            </a:r>
            <a:r>
              <a:rPr lang="en-US" sz="8000" dirty="0">
                <a:latin typeface="Lucida Handwriting" panose="03010101010101010101" pitchFamily="66" charset="0"/>
                <a:ea typeface="+mj-ea"/>
                <a:cs typeface="+mj-cs"/>
              </a:rPr>
              <a:t>c</a:t>
            </a:r>
            <a:r>
              <a:rPr lang="en-US" sz="8000" dirty="0">
                <a:solidFill>
                  <a:srgbClr val="FF0000"/>
                </a:solidFill>
                <a:latin typeface="Lucida Handwriting" panose="03010101010101010101" pitchFamily="66" charset="0"/>
                <a:ea typeface="+mj-ea"/>
                <a:cs typeface="+mj-cs"/>
              </a:rPr>
              <a:t>kno</a:t>
            </a:r>
            <a:r>
              <a:rPr lang="en-US" sz="8000" dirty="0">
                <a:latin typeface="Lucida Handwriting" panose="03010101010101010101" pitchFamily="66" charset="0"/>
                <a:ea typeface="+mj-ea"/>
                <a:cs typeface="+mj-cs"/>
              </a:rPr>
              <a:t>wled</a:t>
            </a:r>
            <a:r>
              <a:rPr lang="en-US" sz="8000" dirty="0">
                <a:solidFill>
                  <a:schemeClr val="accent6">
                    <a:lumMod val="75000"/>
                  </a:schemeClr>
                </a:solidFill>
                <a:latin typeface="Lucida Handwriting" panose="03010101010101010101" pitchFamily="66" charset="0"/>
                <a:ea typeface="+mj-ea"/>
                <a:cs typeface="+mj-cs"/>
              </a:rPr>
              <a:t>gem</a:t>
            </a:r>
            <a:r>
              <a:rPr lang="en-US" sz="8000" dirty="0">
                <a:latin typeface="Lucida Handwriting" panose="03010101010101010101" pitchFamily="66" charset="0"/>
                <a:ea typeface="+mj-ea"/>
                <a:cs typeface="+mj-cs"/>
              </a:rPr>
              <a:t>en</a:t>
            </a:r>
            <a:r>
              <a:rPr lang="en-US" sz="8000" dirty="0">
                <a:solidFill>
                  <a:schemeClr val="accent2">
                    <a:lumMod val="75000"/>
                  </a:schemeClr>
                </a:solidFill>
                <a:latin typeface="Lucida Handwriting" panose="03010101010101010101" pitchFamily="66" charset="0"/>
                <a:ea typeface="+mj-ea"/>
                <a:cs typeface="+mj-cs"/>
              </a:rPr>
              <a:t>t</a:t>
            </a:r>
            <a:r>
              <a:rPr lang="en-US" sz="8000" dirty="0">
                <a:latin typeface="Lucida Handwriting" panose="03010101010101010101" pitchFamily="66" charset="0"/>
                <a:ea typeface="+mj-ea"/>
                <a:cs typeface="+mj-cs"/>
              </a:rPr>
              <a:t>s</a:t>
            </a:r>
          </a:p>
        </p:txBody>
      </p:sp>
    </p:spTree>
    <p:extLst>
      <p:ext uri="{BB962C8B-B14F-4D97-AF65-F5344CB8AC3E}">
        <p14:creationId xmlns:p14="http://schemas.microsoft.com/office/powerpoint/2010/main" val="280202888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41083FF-9DA5-9931-596C-FE5B149C30CB}"/>
              </a:ext>
            </a:extLst>
          </p:cNvPr>
          <p:cNvSpPr txBox="1"/>
          <p:nvPr/>
        </p:nvSpPr>
        <p:spPr>
          <a:xfrm>
            <a:off x="1705896" y="648634"/>
            <a:ext cx="10107561" cy="5909310"/>
          </a:xfrm>
          <a:prstGeom prst="rect">
            <a:avLst/>
          </a:prstGeom>
          <a:noFill/>
        </p:spPr>
        <p:txBody>
          <a:bodyPr wrap="square">
            <a:spAutoFit/>
          </a:bodyPr>
          <a:lstStyle/>
          <a:p>
            <a:pPr algn="just"/>
            <a:r>
              <a:rPr lang="en-GB" sz="2400" dirty="0">
                <a:latin typeface="Times New Roman" panose="02020603050405020304" pitchFamily="18" charset="0"/>
                <a:cs typeface="Times New Roman" panose="02020603050405020304" pitchFamily="18" charset="0"/>
              </a:rPr>
              <a:t>I want to express my gratitude to the Almighty God, through my Lord Jesus Christ, for bringing this day into existence. The fact that today is here is not due to human power or strength, but rather the grace of God that has supported and preserved me up to this point. All the glory and praise belong solely to God for the great things that have been accomplished and for even the greater things that He will do. In the words of the Psalmist, I joyfully proclaim: "You have made me so happy, Lord, because of all you've done for me! I sing for joy at what you've done!" (Psalms 92:4, Free Bible Version).</a:t>
            </a:r>
          </a:p>
          <a:p>
            <a:pPr algn="just"/>
            <a:endParaRPr lang="en-GB" sz="2400" dirty="0">
              <a:latin typeface="Times New Roman" panose="02020603050405020304" pitchFamily="18" charset="0"/>
              <a:cs typeface="Times New Roman" panose="02020603050405020304" pitchFamily="18" charset="0"/>
            </a:endParaRPr>
          </a:p>
          <a:p>
            <a:pPr algn="just"/>
            <a:r>
              <a:rPr lang="en-GB" sz="2400" dirty="0">
                <a:latin typeface="Times New Roman" panose="02020603050405020304" pitchFamily="18" charset="0"/>
                <a:cs typeface="Times New Roman" panose="02020603050405020304" pitchFamily="18" charset="0"/>
              </a:rPr>
              <a:t>I hold my parents in the highest regard. I am deeply grateful for my late father, Pa Ezekiel </a:t>
            </a:r>
            <a:r>
              <a:rPr lang="en-GB" sz="2400" dirty="0" err="1">
                <a:latin typeface="Times New Roman" panose="02020603050405020304" pitchFamily="18" charset="0"/>
                <a:cs typeface="Times New Roman" panose="02020603050405020304" pitchFamily="18" charset="0"/>
              </a:rPr>
              <a:t>Oladejo</a:t>
            </a:r>
            <a:r>
              <a:rPr lang="en-GB" sz="2400" dirty="0">
                <a:latin typeface="Times New Roman" panose="02020603050405020304" pitchFamily="18" charset="0"/>
                <a:cs typeface="Times New Roman" panose="02020603050405020304" pitchFamily="18" charset="0"/>
              </a:rPr>
              <a:t> Akinola, who went above and beyond to ensure that I received the best education possible, despite retiring as an Assistant Superintendent of Police in 1976 when I was just four years old. My mothers, Mrs. </a:t>
            </a:r>
            <a:r>
              <a:rPr lang="en-GB" sz="2400" dirty="0" err="1">
                <a:latin typeface="Times New Roman" panose="02020603050405020304" pitchFamily="18" charset="0"/>
                <a:cs typeface="Times New Roman" panose="02020603050405020304" pitchFamily="18" charset="0"/>
              </a:rPr>
              <a:t>Ajitoni</a:t>
            </a:r>
            <a:r>
              <a:rPr lang="en-GB" sz="2400" dirty="0">
                <a:latin typeface="Times New Roman" panose="02020603050405020304" pitchFamily="18" charset="0"/>
                <a:cs typeface="Times New Roman" panose="02020603050405020304" pitchFamily="18" charset="0"/>
              </a:rPr>
              <a:t> Akinola (JP) and Mrs. Ruth Akinola (JP), are unwavering sources of support. To all of you, I want to express my heartfelt appreciation and love. </a:t>
            </a:r>
          </a:p>
          <a:p>
            <a:pPr algn="just"/>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6972509"/>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13B1AD-5697-D27A-F619-3CAD80E52148}"/>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4C5D58C7-D3F4-2F9F-BB2E-18A9B27A02B4}"/>
              </a:ext>
            </a:extLst>
          </p:cNvPr>
          <p:cNvSpPr txBox="1"/>
          <p:nvPr/>
        </p:nvSpPr>
        <p:spPr>
          <a:xfrm>
            <a:off x="538558" y="1316569"/>
            <a:ext cx="4639734" cy="2112431"/>
          </a:xfrm>
          <a:prstGeom prst="rect">
            <a:avLst/>
          </a:prstGeom>
          <a:solidFill>
            <a:schemeClr val="tx1"/>
          </a:solidFill>
          <a:ln>
            <a:solidFill>
              <a:schemeClr val="accent2">
                <a:lumMod val="75000"/>
              </a:schemeClr>
            </a:solid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txBody>
          <a:bodyPr vert="horz" lIns="91440" tIns="45720" rIns="91440" bIns="45720" rtlCol="0" anchor="b">
            <a:normAutofit/>
          </a:bodyPr>
          <a:lstStyle/>
          <a:p>
            <a:pPr defTabSz="457200">
              <a:spcBef>
                <a:spcPct val="0"/>
              </a:spcBef>
              <a:spcAft>
                <a:spcPts val="600"/>
              </a:spcAft>
            </a:pPr>
            <a:r>
              <a:rPr lang="en-US" sz="4000" dirty="0">
                <a:solidFill>
                  <a:srgbClr val="FEFFFF"/>
                </a:solidFill>
                <a:latin typeface="+mj-lt"/>
                <a:ea typeface="+mj-ea"/>
                <a:cs typeface="+mj-cs"/>
              </a:rPr>
              <a:t>Pa. Ezekiel </a:t>
            </a:r>
            <a:r>
              <a:rPr lang="en-US" sz="4000" dirty="0" err="1">
                <a:solidFill>
                  <a:srgbClr val="FEFFFF"/>
                </a:solidFill>
                <a:latin typeface="+mj-lt"/>
                <a:ea typeface="+mj-ea"/>
                <a:cs typeface="+mj-cs"/>
              </a:rPr>
              <a:t>Oladejo</a:t>
            </a:r>
            <a:r>
              <a:rPr lang="en-US" sz="4000" dirty="0">
                <a:solidFill>
                  <a:srgbClr val="FEFFFF"/>
                </a:solidFill>
                <a:latin typeface="+mj-lt"/>
                <a:ea typeface="+mj-ea"/>
                <a:cs typeface="+mj-cs"/>
              </a:rPr>
              <a:t> Akinola</a:t>
            </a:r>
          </a:p>
        </p:txBody>
      </p:sp>
      <p:pic>
        <p:nvPicPr>
          <p:cNvPr id="3" name="Picture 2">
            <a:extLst>
              <a:ext uri="{FF2B5EF4-FFF2-40B4-BE49-F238E27FC236}">
                <a16:creationId xmlns:a16="http://schemas.microsoft.com/office/drawing/2014/main" id="{51FFB19A-147A-43F1-7EA2-ECB18450F7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87994" y="1550133"/>
            <a:ext cx="5640502" cy="3765035"/>
          </a:xfrm>
          <a:prstGeom prst="rect">
            <a:avLst/>
          </a:prstGeom>
        </p:spPr>
      </p:pic>
    </p:spTree>
    <p:extLst>
      <p:ext uri="{BB962C8B-B14F-4D97-AF65-F5344CB8AC3E}">
        <p14:creationId xmlns:p14="http://schemas.microsoft.com/office/powerpoint/2010/main" val="742855180"/>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0375EB-FDCA-959F-B6AD-97AE7064A315}"/>
            </a:ext>
          </a:extLst>
        </p:cNvPr>
        <p:cNvGrpSpPr/>
        <p:nvPr/>
      </p:nvGrpSpPr>
      <p:grpSpPr>
        <a:xfrm>
          <a:off x="0" y="0"/>
          <a:ext cx="0" cy="0"/>
          <a:chOff x="0" y="0"/>
          <a:chExt cx="0" cy="0"/>
        </a:xfrm>
      </p:grpSpPr>
      <p:pic>
        <p:nvPicPr>
          <p:cNvPr id="3" name="Picture 2" descr="A person sitting at a desk&#10;&#10;Description automatically generated">
            <a:extLst>
              <a:ext uri="{FF2B5EF4-FFF2-40B4-BE49-F238E27FC236}">
                <a16:creationId xmlns:a16="http://schemas.microsoft.com/office/drawing/2014/main" id="{27578414-21AC-8313-2130-99C98D8C45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5200" y="1129874"/>
            <a:ext cx="5762486" cy="4321864"/>
          </a:xfrm>
          <a:prstGeom prst="rect">
            <a:avLst/>
          </a:prstGeom>
        </p:spPr>
      </p:pic>
      <p:pic>
        <p:nvPicPr>
          <p:cNvPr id="5" name="Picture 4" descr="A person wearing a hat and glasses&#10;&#10;Description automatically generated">
            <a:extLst>
              <a:ext uri="{FF2B5EF4-FFF2-40B4-BE49-F238E27FC236}">
                <a16:creationId xmlns:a16="http://schemas.microsoft.com/office/drawing/2014/main" id="{3A7C584B-4DB0-9D79-9EB4-70C06AF5056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34656" y="1444734"/>
            <a:ext cx="3692144" cy="3692144"/>
          </a:xfrm>
          <a:prstGeom prst="rect">
            <a:avLst/>
          </a:prstGeom>
        </p:spPr>
      </p:pic>
      <p:sp>
        <p:nvSpPr>
          <p:cNvPr id="7" name="TextBox 6">
            <a:extLst>
              <a:ext uri="{FF2B5EF4-FFF2-40B4-BE49-F238E27FC236}">
                <a16:creationId xmlns:a16="http://schemas.microsoft.com/office/drawing/2014/main" id="{1DE9A9D0-685E-69B8-2EB3-D2F76BE94BEE}"/>
              </a:ext>
            </a:extLst>
          </p:cNvPr>
          <p:cNvSpPr txBox="1"/>
          <p:nvPr/>
        </p:nvSpPr>
        <p:spPr>
          <a:xfrm>
            <a:off x="1280624" y="5438288"/>
            <a:ext cx="5131638" cy="369332"/>
          </a:xfrm>
          <a:prstGeom prst="rect">
            <a:avLst/>
          </a:prstGeom>
          <a:solidFill>
            <a:schemeClr val="tx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a:spAutoFit/>
          </a:bodyPr>
          <a:lstStyle/>
          <a:p>
            <a:r>
              <a:rPr lang="en-GB" b="1" dirty="0">
                <a:solidFill>
                  <a:schemeClr val="bg1"/>
                </a:solidFill>
                <a:latin typeface="Times New Roman" panose="02020603050405020304" pitchFamily="18" charset="0"/>
                <a:cs typeface="Times New Roman" panose="02020603050405020304" pitchFamily="18" charset="0"/>
              </a:rPr>
              <a:t>My Father when he was in Nigeria Police Service </a:t>
            </a:r>
          </a:p>
        </p:txBody>
      </p:sp>
    </p:spTree>
    <p:extLst>
      <p:ext uri="{BB962C8B-B14F-4D97-AF65-F5344CB8AC3E}">
        <p14:creationId xmlns:p14="http://schemas.microsoft.com/office/powerpoint/2010/main" val="3181586220"/>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1520B72-94C4-4ABB-AC64-A3382705BE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167C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9A64CBFD-D6E8-4E6A-8F66-1948BED331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group of women sitting in a chair&#10;&#10;Description automatically generated">
            <a:extLst>
              <a:ext uri="{FF2B5EF4-FFF2-40B4-BE49-F238E27FC236}">
                <a16:creationId xmlns:a16="http://schemas.microsoft.com/office/drawing/2014/main" id="{555D4FEF-50ED-44AD-765D-D335008A014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22917" y="643467"/>
            <a:ext cx="8346166" cy="5571066"/>
          </a:xfrm>
          <a:prstGeom prst="rect">
            <a:avLst/>
          </a:prstGeom>
        </p:spPr>
      </p:pic>
      <p:sp>
        <p:nvSpPr>
          <p:cNvPr id="5" name="TextBox 4">
            <a:extLst>
              <a:ext uri="{FF2B5EF4-FFF2-40B4-BE49-F238E27FC236}">
                <a16:creationId xmlns:a16="http://schemas.microsoft.com/office/drawing/2014/main" id="{7E781AF1-4E1E-995F-A2C9-808735795FDB}"/>
              </a:ext>
            </a:extLst>
          </p:cNvPr>
          <p:cNvSpPr txBox="1"/>
          <p:nvPr/>
        </p:nvSpPr>
        <p:spPr>
          <a:xfrm>
            <a:off x="2975487" y="6170262"/>
            <a:ext cx="4177481" cy="769441"/>
          </a:xfrm>
          <a:prstGeom prst="rect">
            <a:avLst/>
          </a:prstGeom>
          <a:solidFill>
            <a:schemeClr val="tx1"/>
          </a:solidFill>
        </p:spPr>
        <p:txBody>
          <a:bodyPr wrap="square">
            <a:spAutoFit/>
          </a:bodyPr>
          <a:lstStyle/>
          <a:p>
            <a:r>
              <a:rPr lang="en-GB" sz="4400" b="1" dirty="0">
                <a:solidFill>
                  <a:schemeClr val="bg1"/>
                </a:solidFill>
              </a:rPr>
              <a:t>My Parent</a:t>
            </a:r>
          </a:p>
        </p:txBody>
      </p:sp>
    </p:spTree>
    <p:extLst>
      <p:ext uri="{BB962C8B-B14F-4D97-AF65-F5344CB8AC3E}">
        <p14:creationId xmlns:p14="http://schemas.microsoft.com/office/powerpoint/2010/main" val="2800537050"/>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486544C-3A69-2460-A15D-6344F689DA7A}"/>
              </a:ext>
            </a:extLst>
          </p:cNvPr>
          <p:cNvSpPr txBox="1"/>
          <p:nvPr/>
        </p:nvSpPr>
        <p:spPr>
          <a:xfrm>
            <a:off x="1887794" y="197346"/>
            <a:ext cx="10304206" cy="6740307"/>
          </a:xfrm>
          <a:prstGeom prst="rect">
            <a:avLst/>
          </a:prstGeom>
          <a:noFill/>
        </p:spPr>
        <p:txBody>
          <a:bodyPr wrap="square">
            <a:spAutoFit/>
          </a:bodyPr>
          <a:lstStyle/>
          <a:p>
            <a:pPr algn="just"/>
            <a:r>
              <a:rPr lang="en-GB" sz="2400" dirty="0">
                <a:latin typeface="Times New Roman" panose="02020603050405020304" pitchFamily="18" charset="0"/>
                <a:cs typeface="Times New Roman" panose="02020603050405020304" pitchFamily="18" charset="0"/>
              </a:rPr>
              <a:t>I would like to extend my sincere appreciation to Acting Vice Chancellor, Prof. Shaykh </a:t>
            </a:r>
            <a:r>
              <a:rPr lang="en-GB" sz="2400" dirty="0" err="1">
                <a:latin typeface="Times New Roman" panose="02020603050405020304" pitchFamily="18" charset="0"/>
                <a:cs typeface="Times New Roman" panose="02020603050405020304" pitchFamily="18" charset="0"/>
              </a:rPr>
              <a:t>Luqman</a:t>
            </a:r>
            <a:r>
              <a:rPr lang="en-GB" sz="2400" dirty="0">
                <a:latin typeface="Times New Roman" panose="02020603050405020304" pitchFamily="18" charset="0"/>
                <a:cs typeface="Times New Roman" panose="02020603050405020304" pitchFamily="18" charset="0"/>
              </a:rPr>
              <a:t> </a:t>
            </a:r>
            <a:r>
              <a:rPr lang="en-GB" sz="2400" dirty="0" err="1">
                <a:latin typeface="Times New Roman" panose="02020603050405020304" pitchFamily="18" charset="0"/>
                <a:cs typeface="Times New Roman" panose="02020603050405020304" pitchFamily="18" charset="0"/>
              </a:rPr>
              <a:t>Jimoh</a:t>
            </a:r>
            <a:r>
              <a:rPr lang="en-GB" sz="2400" dirty="0">
                <a:latin typeface="Times New Roman" panose="02020603050405020304" pitchFamily="18" charset="0"/>
                <a:cs typeface="Times New Roman" panose="02020603050405020304" pitchFamily="18" charset="0"/>
              </a:rPr>
              <a:t>, for his exceptional dedication to special needs education at the university. His commitment has greatly supported students and staff with disabilities, and he deserves recognition and admiration. I am also grateful to former Vice Chancellor Prof. </a:t>
            </a:r>
            <a:r>
              <a:rPr lang="en-GB" sz="2400" dirty="0" err="1">
                <a:latin typeface="Times New Roman" panose="02020603050405020304" pitchFamily="18" charset="0"/>
                <a:cs typeface="Times New Roman" panose="02020603050405020304" pitchFamily="18" charset="0"/>
              </a:rPr>
              <a:t>AbdulRasheed</a:t>
            </a:r>
            <a:r>
              <a:rPr lang="en-GB" sz="2400" dirty="0">
                <a:latin typeface="Times New Roman" panose="02020603050405020304" pitchFamily="18" charset="0"/>
                <a:cs typeface="Times New Roman" panose="02020603050405020304" pitchFamily="18" charset="0"/>
              </a:rPr>
              <a:t> </a:t>
            </a:r>
            <a:r>
              <a:rPr lang="en-GB" sz="2400" dirty="0" err="1">
                <a:latin typeface="Times New Roman" panose="02020603050405020304" pitchFamily="18" charset="0"/>
                <a:cs typeface="Times New Roman" panose="02020603050405020304" pitchFamily="18" charset="0"/>
              </a:rPr>
              <a:t>Na’Allah</a:t>
            </a:r>
            <a:r>
              <a:rPr lang="en-GB" sz="2400" dirty="0">
                <a:latin typeface="Times New Roman" panose="02020603050405020304" pitchFamily="18" charset="0"/>
                <a:cs typeface="Times New Roman" panose="02020603050405020304" pitchFamily="18" charset="0"/>
              </a:rPr>
              <a:t> for facilitating my sabbatical leave and securing my permanent role as a Senior Lecturer in the Special Education Department. </a:t>
            </a:r>
          </a:p>
          <a:p>
            <a:pPr algn="just"/>
            <a:endParaRPr lang="en-GB" sz="2400" dirty="0">
              <a:latin typeface="Times New Roman" panose="02020603050405020304" pitchFamily="18" charset="0"/>
              <a:cs typeface="Times New Roman" panose="02020603050405020304" pitchFamily="18" charset="0"/>
            </a:endParaRPr>
          </a:p>
          <a:p>
            <a:pPr algn="just"/>
            <a:r>
              <a:rPr lang="en-GB" sz="2400" dirty="0">
                <a:latin typeface="Times New Roman" panose="02020603050405020304" pitchFamily="18" charset="0"/>
                <a:cs typeface="Times New Roman" panose="02020603050405020304" pitchFamily="18" charset="0"/>
              </a:rPr>
              <a:t>I acknowledge the contributions of one-time Acting Vice Chancellor Prof. </a:t>
            </a:r>
            <a:r>
              <a:rPr lang="en-GB" sz="2400" dirty="0" err="1">
                <a:latin typeface="Times New Roman" panose="02020603050405020304" pitchFamily="18" charset="0"/>
                <a:cs typeface="Times New Roman" panose="02020603050405020304" pitchFamily="18" charset="0"/>
              </a:rPr>
              <a:t>Sakah</a:t>
            </a:r>
            <a:r>
              <a:rPr lang="en-GB" sz="2400" dirty="0">
                <a:latin typeface="Times New Roman" panose="02020603050405020304" pitchFamily="18" charset="0"/>
                <a:cs typeface="Times New Roman" panose="02020603050405020304" pitchFamily="18" charset="0"/>
              </a:rPr>
              <a:t> Mahmud, who fostered the growth of the department and promoted me to the position of Associate Professor. My deepest gratitude goes to the former Vice-Chancellor, late Professor Muhammed Mustapha </a:t>
            </a:r>
            <a:r>
              <a:rPr lang="en-GB" sz="2400" dirty="0" err="1">
                <a:latin typeface="Times New Roman" panose="02020603050405020304" pitchFamily="18" charset="0"/>
                <a:cs typeface="Times New Roman" panose="02020603050405020304" pitchFamily="18" charset="0"/>
              </a:rPr>
              <a:t>Akanbi</a:t>
            </a:r>
            <a:r>
              <a:rPr lang="en-GB" sz="2400" dirty="0">
                <a:latin typeface="Times New Roman" panose="02020603050405020304" pitchFamily="18" charset="0"/>
                <a:cs typeface="Times New Roman" panose="02020603050405020304" pitchFamily="18" charset="0"/>
              </a:rPr>
              <a:t> SAN, who appointed me as a full Professor in special education. Though he is sadly not here to witness the outcomes of his efforts, I am truly grateful for his belief in me. I also appreciate the Registrar, </a:t>
            </a:r>
            <a:r>
              <a:rPr lang="en-GB" sz="2400" dirty="0" err="1">
                <a:latin typeface="Times New Roman" panose="02020603050405020304" pitchFamily="18" charset="0"/>
                <a:cs typeface="Times New Roman" panose="02020603050405020304" pitchFamily="18" charset="0"/>
              </a:rPr>
              <a:t>Dr.</a:t>
            </a:r>
            <a:r>
              <a:rPr lang="en-GB" sz="2400" dirty="0">
                <a:latin typeface="Times New Roman" panose="02020603050405020304" pitchFamily="18" charset="0"/>
                <a:cs typeface="Times New Roman" panose="02020603050405020304" pitchFamily="18" charset="0"/>
              </a:rPr>
              <a:t> Mrs. </a:t>
            </a:r>
            <a:r>
              <a:rPr lang="en-GB" sz="2400" dirty="0" err="1">
                <a:latin typeface="Times New Roman" panose="02020603050405020304" pitchFamily="18" charset="0"/>
                <a:cs typeface="Times New Roman" panose="02020603050405020304" pitchFamily="18" charset="0"/>
              </a:rPr>
              <a:t>Kikelomo</a:t>
            </a:r>
            <a:r>
              <a:rPr lang="en-GB" sz="2400" dirty="0">
                <a:latin typeface="Times New Roman" panose="02020603050405020304" pitchFamily="18" charset="0"/>
                <a:cs typeface="Times New Roman" panose="02020603050405020304" pitchFamily="18" charset="0"/>
              </a:rPr>
              <a:t> </a:t>
            </a:r>
            <a:r>
              <a:rPr lang="en-GB" sz="2400" dirty="0" err="1">
                <a:latin typeface="Times New Roman" panose="02020603050405020304" pitchFamily="18" charset="0"/>
                <a:cs typeface="Times New Roman" panose="02020603050405020304" pitchFamily="18" charset="0"/>
              </a:rPr>
              <a:t>Sallee</a:t>
            </a:r>
            <a:r>
              <a:rPr lang="en-GB" sz="2400" dirty="0">
                <a:latin typeface="Times New Roman" panose="02020603050405020304" pitchFamily="18" charset="0"/>
                <a:cs typeface="Times New Roman" panose="02020603050405020304" pitchFamily="18" charset="0"/>
              </a:rPr>
              <a:t>, and the staff of the Registry, as well as the Bursar, Mallam Mohammed Abubakar </a:t>
            </a:r>
            <a:r>
              <a:rPr lang="en-GB" sz="2400" dirty="0" err="1">
                <a:latin typeface="Times New Roman" panose="02020603050405020304" pitchFamily="18" charset="0"/>
                <a:cs typeface="Times New Roman" panose="02020603050405020304" pitchFamily="18" charset="0"/>
              </a:rPr>
              <a:t>Sanni</a:t>
            </a:r>
            <a:r>
              <a:rPr lang="en-GB" sz="2400" dirty="0">
                <a:latin typeface="Times New Roman" panose="02020603050405020304" pitchFamily="18" charset="0"/>
                <a:cs typeface="Times New Roman" panose="02020603050405020304" pitchFamily="18" charset="0"/>
              </a:rPr>
              <a:t>, and the Bursary Staff. I am thankful to Librarian Prof. Abdulsalam Salman and the Library Staff for their invaluable contributions.</a:t>
            </a:r>
          </a:p>
        </p:txBody>
      </p:sp>
    </p:spTree>
    <p:extLst>
      <p:ext uri="{BB962C8B-B14F-4D97-AF65-F5344CB8AC3E}">
        <p14:creationId xmlns:p14="http://schemas.microsoft.com/office/powerpoint/2010/main" val="1040882382"/>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5FD8EC7-4A61-48A5-A4F6-DB259E002F47}"/>
              </a:ext>
            </a:extLst>
          </p:cNvPr>
          <p:cNvSpPr txBox="1"/>
          <p:nvPr/>
        </p:nvSpPr>
        <p:spPr>
          <a:xfrm>
            <a:off x="191729" y="0"/>
            <a:ext cx="11887201" cy="5847755"/>
          </a:xfrm>
          <a:prstGeom prst="rect">
            <a:avLst/>
          </a:prstGeom>
          <a:noFill/>
        </p:spPr>
        <p:txBody>
          <a:bodyPr wrap="square">
            <a:spAutoFit/>
          </a:bodyPr>
          <a:lstStyle/>
          <a:p>
            <a:pPr algn="just"/>
            <a:r>
              <a:rPr lang="en-GB" sz="2200" dirty="0">
                <a:latin typeface="Times New Roman" panose="02020603050405020304" pitchFamily="18" charset="0"/>
                <a:cs typeface="Times New Roman" panose="02020603050405020304" pitchFamily="18" charset="0"/>
              </a:rPr>
              <a:t>I am indebted to the Faculty of Education for playing a crucial role in my journey, and I would like to express my gratitude to former Provost Prof. Muhammed Gambari for encouraging my transition to a full-time university staff member. Prof. Olusegun </a:t>
            </a:r>
            <a:r>
              <a:rPr lang="en-GB" sz="2200" dirty="0" err="1">
                <a:latin typeface="Times New Roman" panose="02020603050405020304" pitchFamily="18" charset="0"/>
                <a:cs typeface="Times New Roman" panose="02020603050405020304" pitchFamily="18" charset="0"/>
              </a:rPr>
              <a:t>Ogungbemi</a:t>
            </a:r>
            <a:r>
              <a:rPr lang="en-GB" sz="2200" dirty="0">
                <a:latin typeface="Times New Roman" panose="02020603050405020304" pitchFamily="18" charset="0"/>
                <a:cs typeface="Times New Roman" panose="02020603050405020304" pitchFamily="18" charset="0"/>
              </a:rPr>
              <a:t>, as well as the late Profs </a:t>
            </a:r>
            <a:r>
              <a:rPr lang="en-GB" sz="2200" dirty="0" err="1">
                <a:latin typeface="Times New Roman" panose="02020603050405020304" pitchFamily="18" charset="0"/>
                <a:cs typeface="Times New Roman" panose="02020603050405020304" pitchFamily="18" charset="0"/>
              </a:rPr>
              <a:t>Olaiya</a:t>
            </a:r>
            <a:r>
              <a:rPr lang="en-GB" sz="2200" dirty="0">
                <a:latin typeface="Times New Roman" panose="02020603050405020304" pitchFamily="18" charset="0"/>
                <a:cs typeface="Times New Roman" panose="02020603050405020304" pitchFamily="18" charset="0"/>
              </a:rPr>
              <a:t> Aina and Ibrahim </a:t>
            </a:r>
            <a:r>
              <a:rPr lang="en-GB" sz="2200" dirty="0" err="1">
                <a:latin typeface="Times New Roman" panose="02020603050405020304" pitchFamily="18" charset="0"/>
                <a:cs typeface="Times New Roman" panose="02020603050405020304" pitchFamily="18" charset="0"/>
              </a:rPr>
              <a:t>Kolo</a:t>
            </a:r>
            <a:r>
              <a:rPr lang="en-GB" sz="2200" dirty="0">
                <a:latin typeface="Times New Roman" panose="02020603050405020304" pitchFamily="18" charset="0"/>
                <a:cs typeface="Times New Roman" panose="02020603050405020304" pitchFamily="18" charset="0"/>
              </a:rPr>
              <a:t>, served as inspirations for my decision to join this institution. I would like to give special recognition to the immediate past Dean, Prof. Titus </a:t>
            </a:r>
            <a:r>
              <a:rPr lang="en-GB" sz="2200" dirty="0" err="1">
                <a:latin typeface="Times New Roman" panose="02020603050405020304" pitchFamily="18" charset="0"/>
                <a:cs typeface="Times New Roman" panose="02020603050405020304" pitchFamily="18" charset="0"/>
              </a:rPr>
              <a:t>Umoru</a:t>
            </a:r>
            <a:r>
              <a:rPr lang="en-GB" sz="2200" dirty="0">
                <a:latin typeface="Times New Roman" panose="02020603050405020304" pitchFamily="18" charset="0"/>
                <a:cs typeface="Times New Roman" panose="02020603050405020304" pitchFamily="18" charset="0"/>
              </a:rPr>
              <a:t>, and the current Dean, Prof. Ibrahim </a:t>
            </a:r>
            <a:r>
              <a:rPr lang="en-GB" sz="2200" dirty="0" err="1">
                <a:latin typeface="Times New Roman" panose="02020603050405020304" pitchFamily="18" charset="0"/>
                <a:cs typeface="Times New Roman" panose="02020603050405020304" pitchFamily="18" charset="0"/>
              </a:rPr>
              <a:t>Laro</a:t>
            </a:r>
            <a:r>
              <a:rPr lang="en-GB" sz="2200" dirty="0">
                <a:latin typeface="Times New Roman" panose="02020603050405020304" pitchFamily="18" charset="0"/>
                <a:cs typeface="Times New Roman" panose="02020603050405020304" pitchFamily="18" charset="0"/>
              </a:rPr>
              <a:t> Abubakar, whose exceptional leadership has greatly influenced today's lecture. I am grateful for the support provided by the Professors and Heads of Departments in the Faculty, including Profs </a:t>
            </a:r>
            <a:r>
              <a:rPr lang="en-GB" sz="2200" dirty="0" err="1">
                <a:latin typeface="Times New Roman" panose="02020603050405020304" pitchFamily="18" charset="0"/>
                <a:cs typeface="Times New Roman" panose="02020603050405020304" pitchFamily="18" charset="0"/>
              </a:rPr>
              <a:t>Olaniyi</a:t>
            </a:r>
            <a:r>
              <a:rPr lang="en-GB" sz="2200" dirty="0">
                <a:latin typeface="Times New Roman" panose="02020603050405020304" pitchFamily="18" charset="0"/>
                <a:cs typeface="Times New Roman" panose="02020603050405020304" pitchFamily="18" charset="0"/>
              </a:rPr>
              <a:t> </a:t>
            </a:r>
            <a:r>
              <a:rPr lang="en-GB" sz="2200" dirty="0" err="1">
                <a:latin typeface="Times New Roman" panose="02020603050405020304" pitchFamily="18" charset="0"/>
                <a:cs typeface="Times New Roman" panose="02020603050405020304" pitchFamily="18" charset="0"/>
              </a:rPr>
              <a:t>Bojuwoye</a:t>
            </a:r>
            <a:r>
              <a:rPr lang="en-GB" sz="2200" dirty="0">
                <a:latin typeface="Times New Roman" panose="02020603050405020304" pitchFamily="18" charset="0"/>
                <a:cs typeface="Times New Roman" panose="02020603050405020304" pitchFamily="18" charset="0"/>
              </a:rPr>
              <a:t>, Titilayo </a:t>
            </a:r>
            <a:r>
              <a:rPr lang="en-GB" sz="2200" dirty="0" err="1">
                <a:latin typeface="Times New Roman" panose="02020603050405020304" pitchFamily="18" charset="0"/>
                <a:cs typeface="Times New Roman" panose="02020603050405020304" pitchFamily="18" charset="0"/>
              </a:rPr>
              <a:t>Oladunjoye</a:t>
            </a:r>
            <a:r>
              <a:rPr lang="en-GB" sz="2200" dirty="0">
                <a:latin typeface="Times New Roman" panose="02020603050405020304" pitchFamily="18" charset="0"/>
                <a:cs typeface="Times New Roman" panose="02020603050405020304" pitchFamily="18" charset="0"/>
              </a:rPr>
              <a:t>, </a:t>
            </a:r>
            <a:r>
              <a:rPr lang="en-GB" sz="2200" dirty="0" err="1">
                <a:latin typeface="Times New Roman" panose="02020603050405020304" pitchFamily="18" charset="0"/>
                <a:cs typeface="Times New Roman" panose="02020603050405020304" pitchFamily="18" charset="0"/>
              </a:rPr>
              <a:t>Bibiana</a:t>
            </a:r>
            <a:r>
              <a:rPr lang="en-GB" sz="2200" dirty="0">
                <a:latin typeface="Times New Roman" panose="02020603050405020304" pitchFamily="18" charset="0"/>
                <a:cs typeface="Times New Roman" panose="02020603050405020304" pitchFamily="18" charset="0"/>
              </a:rPr>
              <a:t> </a:t>
            </a:r>
            <a:r>
              <a:rPr lang="en-GB" sz="2200" dirty="0" err="1">
                <a:latin typeface="Times New Roman" panose="02020603050405020304" pitchFamily="18" charset="0"/>
                <a:cs typeface="Times New Roman" panose="02020603050405020304" pitchFamily="18" charset="0"/>
              </a:rPr>
              <a:t>Nwabufo</a:t>
            </a:r>
            <a:r>
              <a:rPr lang="en-GB" sz="2200" dirty="0">
                <a:latin typeface="Times New Roman" panose="02020603050405020304" pitchFamily="18" charset="0"/>
                <a:cs typeface="Times New Roman" panose="02020603050405020304" pitchFamily="18" charset="0"/>
              </a:rPr>
              <a:t>, Stephen Afolabi, and Drs Lawrence Femi </a:t>
            </a:r>
            <a:r>
              <a:rPr lang="en-GB" sz="2200" dirty="0" err="1">
                <a:latin typeface="Times New Roman" panose="02020603050405020304" pitchFamily="18" charset="0"/>
                <a:cs typeface="Times New Roman" panose="02020603050405020304" pitchFamily="18" charset="0"/>
              </a:rPr>
              <a:t>Ademiluyi</a:t>
            </a:r>
            <a:r>
              <a:rPr lang="en-GB" sz="2200" dirty="0">
                <a:latin typeface="Times New Roman" panose="02020603050405020304" pitchFamily="18" charset="0"/>
                <a:cs typeface="Times New Roman" panose="02020603050405020304" pitchFamily="18" charset="0"/>
              </a:rPr>
              <a:t>, Tunde </a:t>
            </a:r>
            <a:r>
              <a:rPr lang="en-GB" sz="2200" dirty="0" err="1">
                <a:latin typeface="Times New Roman" panose="02020603050405020304" pitchFamily="18" charset="0"/>
                <a:cs typeface="Times New Roman" panose="02020603050405020304" pitchFamily="18" charset="0"/>
              </a:rPr>
              <a:t>Saadu</a:t>
            </a:r>
            <a:r>
              <a:rPr lang="en-GB" sz="2200" dirty="0">
                <a:latin typeface="Times New Roman" panose="02020603050405020304" pitchFamily="18" charset="0"/>
                <a:cs typeface="Times New Roman" panose="02020603050405020304" pitchFamily="18" charset="0"/>
              </a:rPr>
              <a:t>, Safi Lawal, and Mr Mujib </a:t>
            </a:r>
            <a:r>
              <a:rPr lang="en-GB" sz="2200" dirty="0" err="1">
                <a:latin typeface="Times New Roman" panose="02020603050405020304" pitchFamily="18" charset="0"/>
                <a:cs typeface="Times New Roman" panose="02020603050405020304" pitchFamily="18" charset="0"/>
              </a:rPr>
              <a:t>Alabidun</a:t>
            </a:r>
            <a:r>
              <a:rPr lang="en-GB" sz="2200" dirty="0">
                <a:latin typeface="Times New Roman" panose="02020603050405020304" pitchFamily="18" charset="0"/>
                <a:cs typeface="Times New Roman" panose="02020603050405020304" pitchFamily="18" charset="0"/>
              </a:rPr>
              <a:t>. I would also like to express my appreciation to the entire academic colleagues and Non-Teaching Staff at the Faculty of Education.</a:t>
            </a:r>
          </a:p>
          <a:p>
            <a:pPr algn="just"/>
            <a:endParaRPr lang="en-GB" sz="2200" dirty="0">
              <a:latin typeface="Times New Roman" panose="02020603050405020304" pitchFamily="18" charset="0"/>
              <a:cs typeface="Times New Roman" panose="02020603050405020304" pitchFamily="18" charset="0"/>
            </a:endParaRPr>
          </a:p>
          <a:p>
            <a:pPr algn="just"/>
            <a:r>
              <a:rPr lang="en-GB" sz="2200" dirty="0">
                <a:latin typeface="Times New Roman" panose="02020603050405020304" pitchFamily="18" charset="0"/>
                <a:cs typeface="Times New Roman" panose="02020603050405020304" pitchFamily="18" charset="0"/>
              </a:rPr>
              <a:t> The camaraderie and encouragement from senior colleagues and colleagues such as Profs </a:t>
            </a:r>
            <a:r>
              <a:rPr lang="en-GB" sz="2200" dirty="0" err="1">
                <a:latin typeface="Times New Roman" panose="02020603050405020304" pitchFamily="18" charset="0"/>
                <a:cs typeface="Times New Roman" panose="02020603050405020304" pitchFamily="18" charset="0"/>
              </a:rPr>
              <a:t>Omololu</a:t>
            </a:r>
            <a:r>
              <a:rPr lang="en-GB" sz="2200" dirty="0">
                <a:latin typeface="Times New Roman" panose="02020603050405020304" pitchFamily="18" charset="0"/>
                <a:cs typeface="Times New Roman" panose="02020603050405020304" pitchFamily="18" charset="0"/>
              </a:rPr>
              <a:t> </a:t>
            </a:r>
            <a:r>
              <a:rPr lang="en-GB" sz="2200" dirty="0" err="1">
                <a:latin typeface="Times New Roman" panose="02020603050405020304" pitchFamily="18" charset="0"/>
                <a:cs typeface="Times New Roman" panose="02020603050405020304" pitchFamily="18" charset="0"/>
              </a:rPr>
              <a:t>Fapojuwo</a:t>
            </a:r>
            <a:r>
              <a:rPr lang="en-GB" sz="2200" dirty="0">
                <a:latin typeface="Times New Roman" panose="02020603050405020304" pitchFamily="18" charset="0"/>
                <a:cs typeface="Times New Roman" panose="02020603050405020304" pitchFamily="18" charset="0"/>
              </a:rPr>
              <a:t> (Former, DVC Administration), </a:t>
            </a:r>
            <a:r>
              <a:rPr lang="en-GB" sz="2200" dirty="0" err="1">
                <a:latin typeface="Times New Roman" panose="02020603050405020304" pitchFamily="18" charset="0"/>
                <a:cs typeface="Times New Roman" panose="02020603050405020304" pitchFamily="18" charset="0"/>
              </a:rPr>
              <a:t>Binta</a:t>
            </a:r>
            <a:r>
              <a:rPr lang="en-GB" sz="2200" dirty="0">
                <a:latin typeface="Times New Roman" panose="02020603050405020304" pitchFamily="18" charset="0"/>
                <a:cs typeface="Times New Roman" panose="02020603050405020304" pitchFamily="18" charset="0"/>
              </a:rPr>
              <a:t> </a:t>
            </a:r>
            <a:r>
              <a:rPr lang="en-GB" sz="2200" dirty="0" err="1">
                <a:latin typeface="Times New Roman" panose="02020603050405020304" pitchFamily="18" charset="0"/>
                <a:cs typeface="Times New Roman" panose="02020603050405020304" pitchFamily="18" charset="0"/>
              </a:rPr>
              <a:t>Sulyman</a:t>
            </a:r>
            <a:r>
              <a:rPr lang="en-GB" sz="2200" dirty="0">
                <a:latin typeface="Times New Roman" panose="02020603050405020304" pitchFamily="18" charset="0"/>
                <a:cs typeface="Times New Roman" panose="02020603050405020304" pitchFamily="18" charset="0"/>
              </a:rPr>
              <a:t>, </a:t>
            </a:r>
            <a:r>
              <a:rPr lang="en-GB" sz="2200" dirty="0" err="1">
                <a:latin typeface="Times New Roman" panose="02020603050405020304" pitchFamily="18" charset="0"/>
                <a:cs typeface="Times New Roman" panose="02020603050405020304" pitchFamily="18" charset="0"/>
              </a:rPr>
              <a:t>Oluremi</a:t>
            </a:r>
            <a:r>
              <a:rPr lang="en-GB" sz="2200" dirty="0">
                <a:latin typeface="Times New Roman" panose="02020603050405020304" pitchFamily="18" charset="0"/>
                <a:cs typeface="Times New Roman" panose="02020603050405020304" pitchFamily="18" charset="0"/>
              </a:rPr>
              <a:t> </a:t>
            </a:r>
            <a:r>
              <a:rPr lang="en-GB" sz="2200" dirty="0" err="1">
                <a:latin typeface="Times New Roman" panose="02020603050405020304" pitchFamily="18" charset="0"/>
                <a:cs typeface="Times New Roman" panose="02020603050405020304" pitchFamily="18" charset="0"/>
              </a:rPr>
              <a:t>Awogbade</a:t>
            </a:r>
            <a:r>
              <a:rPr lang="en-GB" sz="2200" dirty="0">
                <a:latin typeface="Times New Roman" panose="02020603050405020304" pitchFamily="18" charset="0"/>
                <a:cs typeface="Times New Roman" panose="02020603050405020304" pitchFamily="18" charset="0"/>
              </a:rPr>
              <a:t>, </a:t>
            </a:r>
            <a:r>
              <a:rPr lang="en-GB" sz="2200" dirty="0" err="1">
                <a:latin typeface="Times New Roman" panose="02020603050405020304" pitchFamily="18" charset="0"/>
                <a:cs typeface="Times New Roman" panose="02020603050405020304" pitchFamily="18" charset="0"/>
              </a:rPr>
              <a:t>Abdulrauf</a:t>
            </a:r>
            <a:r>
              <a:rPr lang="en-GB" sz="2200" dirty="0">
                <a:latin typeface="Times New Roman" panose="02020603050405020304" pitchFamily="18" charset="0"/>
                <a:cs typeface="Times New Roman" panose="02020603050405020304" pitchFamily="18" charset="0"/>
              </a:rPr>
              <a:t> </a:t>
            </a:r>
            <a:r>
              <a:rPr lang="en-GB" sz="2200" dirty="0" err="1">
                <a:latin typeface="Times New Roman" panose="02020603050405020304" pitchFamily="18" charset="0"/>
                <a:cs typeface="Times New Roman" panose="02020603050405020304" pitchFamily="18" charset="0"/>
              </a:rPr>
              <a:t>Ambali</a:t>
            </a:r>
            <a:r>
              <a:rPr lang="en-GB" sz="2200" dirty="0">
                <a:latin typeface="Times New Roman" panose="02020603050405020304" pitchFamily="18" charset="0"/>
                <a:cs typeface="Times New Roman" panose="02020603050405020304" pitchFamily="18" charset="0"/>
              </a:rPr>
              <a:t>, Kazeem </a:t>
            </a:r>
            <a:r>
              <a:rPr lang="en-GB" sz="2200" dirty="0" err="1">
                <a:latin typeface="Times New Roman" panose="02020603050405020304" pitchFamily="18" charset="0"/>
                <a:cs typeface="Times New Roman" panose="02020603050405020304" pitchFamily="18" charset="0"/>
              </a:rPr>
              <a:t>Gbolagade</a:t>
            </a:r>
            <a:r>
              <a:rPr lang="en-GB" sz="2200" dirty="0">
                <a:latin typeface="Times New Roman" panose="02020603050405020304" pitchFamily="18" charset="0"/>
                <a:cs typeface="Times New Roman" panose="02020603050405020304" pitchFamily="18" charset="0"/>
              </a:rPr>
              <a:t>, Matthew </a:t>
            </a:r>
            <a:r>
              <a:rPr lang="en-GB" sz="2200" dirty="0" err="1">
                <a:latin typeface="Times New Roman" panose="02020603050405020304" pitchFamily="18" charset="0"/>
                <a:cs typeface="Times New Roman" panose="02020603050405020304" pitchFamily="18" charset="0"/>
              </a:rPr>
              <a:t>Odedokun</a:t>
            </a:r>
            <a:r>
              <a:rPr lang="en-GB" sz="2200" dirty="0">
                <a:latin typeface="Times New Roman" panose="02020603050405020304" pitchFamily="18" charset="0"/>
                <a:cs typeface="Times New Roman" panose="02020603050405020304" pitchFamily="18" charset="0"/>
              </a:rPr>
              <a:t>, Sunday Awe, Emmanuel Ajayi, Issa </a:t>
            </a:r>
            <a:r>
              <a:rPr lang="en-GB" sz="2200" dirty="0" err="1">
                <a:latin typeface="Times New Roman" panose="02020603050405020304" pitchFamily="18" charset="0"/>
                <a:cs typeface="Times New Roman" panose="02020603050405020304" pitchFamily="18" charset="0"/>
              </a:rPr>
              <a:t>AbdulRaheem</a:t>
            </a:r>
            <a:r>
              <a:rPr lang="en-GB" sz="2200" dirty="0">
                <a:latin typeface="Times New Roman" panose="02020603050405020304" pitchFamily="18" charset="0"/>
                <a:cs typeface="Times New Roman" panose="02020603050405020304" pitchFamily="18" charset="0"/>
              </a:rPr>
              <a:t>, Drs Sunday Ojo, </a:t>
            </a:r>
            <a:r>
              <a:rPr lang="en-GB" sz="2200" dirty="0" err="1">
                <a:latin typeface="Times New Roman" panose="02020603050405020304" pitchFamily="18" charset="0"/>
                <a:cs typeface="Times New Roman" panose="02020603050405020304" pitchFamily="18" charset="0"/>
              </a:rPr>
              <a:t>Olayiwola</a:t>
            </a:r>
            <a:r>
              <a:rPr lang="en-GB" sz="2200" dirty="0">
                <a:latin typeface="Times New Roman" panose="02020603050405020304" pitchFamily="18" charset="0"/>
                <a:cs typeface="Times New Roman" panose="02020603050405020304" pitchFamily="18" charset="0"/>
              </a:rPr>
              <a:t> </a:t>
            </a:r>
            <a:r>
              <a:rPr lang="en-GB" sz="2200" dirty="0" err="1">
                <a:latin typeface="Times New Roman" panose="02020603050405020304" pitchFamily="18" charset="0"/>
                <a:cs typeface="Times New Roman" panose="02020603050405020304" pitchFamily="18" charset="0"/>
              </a:rPr>
              <a:t>Olorisade</a:t>
            </a:r>
            <a:r>
              <a:rPr lang="en-GB" sz="2200" dirty="0">
                <a:latin typeface="Times New Roman" panose="02020603050405020304" pitchFamily="18" charset="0"/>
                <a:cs typeface="Times New Roman" panose="02020603050405020304" pitchFamily="18" charset="0"/>
              </a:rPr>
              <a:t>, </a:t>
            </a:r>
            <a:r>
              <a:rPr lang="en-GB" sz="2200" dirty="0" err="1">
                <a:latin typeface="Times New Roman" panose="02020603050405020304" pitchFamily="18" charset="0"/>
                <a:cs typeface="Times New Roman" panose="02020603050405020304" pitchFamily="18" charset="0"/>
              </a:rPr>
              <a:t>Sikiru</a:t>
            </a:r>
            <a:r>
              <a:rPr lang="en-GB" sz="2200" dirty="0">
                <a:latin typeface="Times New Roman" panose="02020603050405020304" pitchFamily="18" charset="0"/>
                <a:cs typeface="Times New Roman" panose="02020603050405020304" pitchFamily="18" charset="0"/>
              </a:rPr>
              <a:t> </a:t>
            </a:r>
            <a:r>
              <a:rPr lang="en-GB" sz="2200" dirty="0" err="1">
                <a:latin typeface="Times New Roman" panose="02020603050405020304" pitchFamily="18" charset="0"/>
                <a:cs typeface="Times New Roman" panose="02020603050405020304" pitchFamily="18" charset="0"/>
              </a:rPr>
              <a:t>Akinyeye</a:t>
            </a:r>
            <a:r>
              <a:rPr lang="en-GB" sz="2200" dirty="0">
                <a:latin typeface="Times New Roman" panose="02020603050405020304" pitchFamily="18" charset="0"/>
                <a:cs typeface="Times New Roman" panose="02020603050405020304" pitchFamily="18" charset="0"/>
              </a:rPr>
              <a:t> Ahmed, Nathaniel Babatunde, </a:t>
            </a:r>
            <a:r>
              <a:rPr lang="en-GB" sz="2200" dirty="0" err="1">
                <a:latin typeface="Times New Roman" panose="02020603050405020304" pitchFamily="18" charset="0"/>
                <a:cs typeface="Times New Roman" panose="02020603050405020304" pitchFamily="18" charset="0"/>
              </a:rPr>
              <a:t>Isiaka</a:t>
            </a:r>
            <a:r>
              <a:rPr lang="en-GB" sz="2200" dirty="0">
                <a:latin typeface="Times New Roman" panose="02020603050405020304" pitchFamily="18" charset="0"/>
                <a:cs typeface="Times New Roman" panose="02020603050405020304" pitchFamily="18" charset="0"/>
              </a:rPr>
              <a:t> Mope, Jumoke Ajao, </a:t>
            </a:r>
            <a:r>
              <a:rPr lang="en-GB" sz="2200" dirty="0" err="1">
                <a:latin typeface="Times New Roman" panose="02020603050405020304" pitchFamily="18" charset="0"/>
                <a:cs typeface="Times New Roman" panose="02020603050405020304" pitchFamily="18" charset="0"/>
              </a:rPr>
              <a:t>Abdulrasheed</a:t>
            </a:r>
            <a:r>
              <a:rPr lang="en-GB" sz="2200" dirty="0">
                <a:latin typeface="Times New Roman" panose="02020603050405020304" pitchFamily="18" charset="0"/>
                <a:cs typeface="Times New Roman" panose="02020603050405020304" pitchFamily="18" charset="0"/>
              </a:rPr>
              <a:t> </a:t>
            </a:r>
            <a:r>
              <a:rPr lang="en-GB" sz="2200" dirty="0" err="1">
                <a:latin typeface="Times New Roman" panose="02020603050405020304" pitchFamily="18" charset="0"/>
                <a:cs typeface="Times New Roman" panose="02020603050405020304" pitchFamily="18" charset="0"/>
              </a:rPr>
              <a:t>Adio</a:t>
            </a:r>
            <a:r>
              <a:rPr lang="en-GB" sz="2200" dirty="0">
                <a:latin typeface="Times New Roman" panose="02020603050405020304" pitchFamily="18" charset="0"/>
                <a:cs typeface="Times New Roman" panose="02020603050405020304" pitchFamily="18" charset="0"/>
              </a:rPr>
              <a:t>, </a:t>
            </a:r>
            <a:r>
              <a:rPr lang="en-GB" sz="2200" dirty="0" err="1">
                <a:latin typeface="Times New Roman" panose="02020603050405020304" pitchFamily="18" charset="0"/>
                <a:cs typeface="Times New Roman" panose="02020603050405020304" pitchFamily="18" charset="0"/>
              </a:rPr>
              <a:t>Rasida</a:t>
            </a:r>
            <a:r>
              <a:rPr lang="en-GB" sz="2200" dirty="0">
                <a:latin typeface="Times New Roman" panose="02020603050405020304" pitchFamily="18" charset="0"/>
                <a:cs typeface="Times New Roman" panose="02020603050405020304" pitchFamily="18" charset="0"/>
              </a:rPr>
              <a:t> </a:t>
            </a:r>
            <a:r>
              <a:rPr lang="en-GB" sz="2200" dirty="0" err="1">
                <a:latin typeface="Times New Roman" panose="02020603050405020304" pitchFamily="18" charset="0"/>
                <a:cs typeface="Times New Roman" panose="02020603050405020304" pitchFamily="18" charset="0"/>
              </a:rPr>
              <a:t>Oyoru</a:t>
            </a:r>
            <a:r>
              <a:rPr lang="en-GB" sz="2200" dirty="0">
                <a:latin typeface="Times New Roman" panose="02020603050405020304" pitchFamily="18" charset="0"/>
                <a:cs typeface="Times New Roman" panose="02020603050405020304" pitchFamily="18" charset="0"/>
              </a:rPr>
              <a:t>, </a:t>
            </a:r>
            <a:r>
              <a:rPr lang="en-GB" sz="2200" dirty="0" err="1">
                <a:latin typeface="Times New Roman" panose="02020603050405020304" pitchFamily="18" charset="0"/>
                <a:cs typeface="Times New Roman" panose="02020603050405020304" pitchFamily="18" charset="0"/>
              </a:rPr>
              <a:t>Khadijat</a:t>
            </a:r>
            <a:r>
              <a:rPr lang="en-GB" sz="2200" dirty="0">
                <a:latin typeface="Times New Roman" panose="02020603050405020304" pitchFamily="18" charset="0"/>
                <a:cs typeface="Times New Roman" panose="02020603050405020304" pitchFamily="18" charset="0"/>
              </a:rPr>
              <a:t> Musa, </a:t>
            </a:r>
            <a:r>
              <a:rPr lang="en-GB" sz="2200" dirty="0" err="1">
                <a:latin typeface="Times New Roman" panose="02020603050405020304" pitchFamily="18" charset="0"/>
                <a:cs typeface="Times New Roman" panose="02020603050405020304" pitchFamily="18" charset="0"/>
              </a:rPr>
              <a:t>Hajia</a:t>
            </a:r>
            <a:r>
              <a:rPr lang="en-GB" sz="2200" dirty="0">
                <a:latin typeface="Times New Roman" panose="02020603050405020304" pitchFamily="18" charset="0"/>
                <a:cs typeface="Times New Roman" panose="02020603050405020304" pitchFamily="18" charset="0"/>
              </a:rPr>
              <a:t> </a:t>
            </a:r>
            <a:r>
              <a:rPr lang="en-GB" sz="2200" dirty="0" err="1">
                <a:latin typeface="Times New Roman" panose="02020603050405020304" pitchFamily="18" charset="0"/>
                <a:cs typeface="Times New Roman" panose="02020603050405020304" pitchFamily="18" charset="0"/>
              </a:rPr>
              <a:t>Hamidat</a:t>
            </a:r>
            <a:r>
              <a:rPr lang="en-GB" sz="2200" dirty="0">
                <a:latin typeface="Times New Roman" panose="02020603050405020304" pitchFamily="18" charset="0"/>
                <a:cs typeface="Times New Roman" panose="02020603050405020304" pitchFamily="18" charset="0"/>
              </a:rPr>
              <a:t> </a:t>
            </a:r>
            <a:r>
              <a:rPr lang="en-GB" sz="2200" dirty="0" err="1">
                <a:latin typeface="Times New Roman" panose="02020603050405020304" pitchFamily="18" charset="0"/>
                <a:cs typeface="Times New Roman" panose="02020603050405020304" pitchFamily="18" charset="0"/>
              </a:rPr>
              <a:t>Sulyman</a:t>
            </a:r>
            <a:r>
              <a:rPr lang="en-GB" sz="2200" dirty="0">
                <a:latin typeface="Times New Roman" panose="02020603050405020304" pitchFamily="18" charset="0"/>
                <a:cs typeface="Times New Roman" panose="02020603050405020304" pitchFamily="18" charset="0"/>
              </a:rPr>
              <a:t> Yusuf, and others have been a significant source of motivation, and I deeply appreciate their support.</a:t>
            </a:r>
          </a:p>
        </p:txBody>
      </p:sp>
    </p:spTree>
    <p:extLst>
      <p:ext uri="{BB962C8B-B14F-4D97-AF65-F5344CB8AC3E}">
        <p14:creationId xmlns:p14="http://schemas.microsoft.com/office/powerpoint/2010/main" val="2997588810"/>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A854545-A78B-C430-D180-0AC65721E81C}"/>
              </a:ext>
            </a:extLst>
          </p:cNvPr>
          <p:cNvSpPr txBox="1"/>
          <p:nvPr/>
        </p:nvSpPr>
        <p:spPr>
          <a:xfrm>
            <a:off x="250723" y="66221"/>
            <a:ext cx="11488993" cy="5847755"/>
          </a:xfrm>
          <a:prstGeom prst="rect">
            <a:avLst/>
          </a:prstGeom>
          <a:noFill/>
        </p:spPr>
        <p:txBody>
          <a:bodyPr wrap="square">
            <a:spAutoFit/>
          </a:bodyPr>
          <a:lstStyle/>
          <a:p>
            <a:pPr algn="just"/>
            <a:r>
              <a:rPr lang="en-GB" sz="2200" dirty="0">
                <a:latin typeface="Times New Roman" panose="02020603050405020304" pitchFamily="18" charset="0"/>
                <a:cs typeface="Times New Roman" panose="02020603050405020304" pitchFamily="18" charset="0"/>
              </a:rPr>
              <a:t>I am deeply grateful for the sense of solidarity and teamwork within the Special Education Department, which feels like a close-knit family. I would like to express my special appreciation to </a:t>
            </a:r>
            <a:r>
              <a:rPr lang="en-GB" sz="2200" dirty="0" err="1">
                <a:latin typeface="Times New Roman" panose="02020603050405020304" pitchFamily="18" charset="0"/>
                <a:cs typeface="Times New Roman" panose="02020603050405020304" pitchFamily="18" charset="0"/>
              </a:rPr>
              <a:t>Dr.</a:t>
            </a:r>
            <a:r>
              <a:rPr lang="en-GB" sz="2200" dirty="0">
                <a:latin typeface="Times New Roman" panose="02020603050405020304" pitchFamily="18" charset="0"/>
                <a:cs typeface="Times New Roman" panose="02020603050405020304" pitchFamily="18" charset="0"/>
              </a:rPr>
              <a:t> Jonathan </a:t>
            </a:r>
            <a:r>
              <a:rPr lang="en-GB" sz="2200" dirty="0" err="1">
                <a:latin typeface="Times New Roman" panose="02020603050405020304" pitchFamily="18" charset="0"/>
                <a:cs typeface="Times New Roman" panose="02020603050405020304" pitchFamily="18" charset="0"/>
              </a:rPr>
              <a:t>Omoniyi</a:t>
            </a:r>
            <a:r>
              <a:rPr lang="en-GB" sz="2200" dirty="0">
                <a:latin typeface="Times New Roman" panose="02020603050405020304" pitchFamily="18" charset="0"/>
                <a:cs typeface="Times New Roman" panose="02020603050405020304" pitchFamily="18" charset="0"/>
              </a:rPr>
              <a:t> Olukotun, who has been my teacher and mentor from my undergraduate days up until the present, for introducing me to KWASU. Furthermore, I would like to extend my gratitude to </a:t>
            </a:r>
            <a:r>
              <a:rPr lang="en-GB" sz="2200" dirty="0" err="1">
                <a:latin typeface="Times New Roman" panose="02020603050405020304" pitchFamily="18" charset="0"/>
                <a:cs typeface="Times New Roman" panose="02020603050405020304" pitchFamily="18" charset="0"/>
              </a:rPr>
              <a:t>Dr.</a:t>
            </a:r>
            <a:r>
              <a:rPr lang="en-GB" sz="2200" dirty="0">
                <a:latin typeface="Times New Roman" panose="02020603050405020304" pitchFamily="18" charset="0"/>
                <a:cs typeface="Times New Roman" panose="02020603050405020304" pitchFamily="18" charset="0"/>
              </a:rPr>
              <a:t> </a:t>
            </a:r>
            <a:r>
              <a:rPr lang="en-GB" sz="2200" dirty="0" err="1">
                <a:latin typeface="Times New Roman" panose="02020603050405020304" pitchFamily="18" charset="0"/>
                <a:cs typeface="Times New Roman" panose="02020603050405020304" pitchFamily="18" charset="0"/>
              </a:rPr>
              <a:t>Adedayo</a:t>
            </a:r>
            <a:r>
              <a:rPr lang="en-GB" sz="2200" dirty="0">
                <a:latin typeface="Times New Roman" panose="02020603050405020304" pitchFamily="18" charset="0"/>
                <a:cs typeface="Times New Roman" panose="02020603050405020304" pitchFamily="18" charset="0"/>
              </a:rPr>
              <a:t> </a:t>
            </a:r>
            <a:r>
              <a:rPr lang="en-GB" sz="2200" dirty="0" err="1">
                <a:latin typeface="Times New Roman" panose="02020603050405020304" pitchFamily="18" charset="0"/>
                <a:cs typeface="Times New Roman" panose="02020603050405020304" pitchFamily="18" charset="0"/>
              </a:rPr>
              <a:t>Adesokan</a:t>
            </a:r>
            <a:r>
              <a:rPr lang="en-GB" sz="2200" dirty="0">
                <a:latin typeface="Times New Roman" panose="02020603050405020304" pitchFamily="18" charset="0"/>
                <a:cs typeface="Times New Roman" panose="02020603050405020304" pitchFamily="18" charset="0"/>
              </a:rPr>
              <a:t>, Mr. </a:t>
            </a:r>
            <a:r>
              <a:rPr lang="en-GB" sz="2200" dirty="0" err="1">
                <a:latin typeface="Times New Roman" panose="02020603050405020304" pitchFamily="18" charset="0"/>
                <a:cs typeface="Times New Roman" panose="02020603050405020304" pitchFamily="18" charset="0"/>
              </a:rPr>
              <a:t>Raheed</a:t>
            </a:r>
            <a:r>
              <a:rPr lang="en-GB" sz="2200" dirty="0">
                <a:latin typeface="Times New Roman" panose="02020603050405020304" pitchFamily="18" charset="0"/>
                <a:cs typeface="Times New Roman" panose="02020603050405020304" pitchFamily="18" charset="0"/>
              </a:rPr>
              <a:t> </a:t>
            </a:r>
            <a:r>
              <a:rPr lang="en-GB" sz="2200" dirty="0" err="1">
                <a:latin typeface="Times New Roman" panose="02020603050405020304" pitchFamily="18" charset="0"/>
                <a:cs typeface="Times New Roman" panose="02020603050405020304" pitchFamily="18" charset="0"/>
              </a:rPr>
              <a:t>Alaro</a:t>
            </a:r>
            <a:r>
              <a:rPr lang="en-GB" sz="2200" dirty="0">
                <a:latin typeface="Times New Roman" panose="02020603050405020304" pitchFamily="18" charset="0"/>
                <a:cs typeface="Times New Roman" panose="02020603050405020304" pitchFamily="18" charset="0"/>
              </a:rPr>
              <a:t> </a:t>
            </a:r>
            <a:r>
              <a:rPr lang="en-GB" sz="2200" dirty="0" err="1">
                <a:latin typeface="Times New Roman" panose="02020603050405020304" pitchFamily="18" charset="0"/>
                <a:cs typeface="Times New Roman" panose="02020603050405020304" pitchFamily="18" charset="0"/>
              </a:rPr>
              <a:t>Hamzat</a:t>
            </a:r>
            <a:r>
              <a:rPr lang="en-GB" sz="2200" dirty="0">
                <a:latin typeface="Times New Roman" panose="02020603050405020304" pitchFamily="18" charset="0"/>
                <a:cs typeface="Times New Roman" panose="02020603050405020304" pitchFamily="18" charset="0"/>
              </a:rPr>
              <a:t>, Mrs. Esther </a:t>
            </a:r>
            <a:r>
              <a:rPr lang="en-GB" sz="2200" dirty="0" err="1">
                <a:latin typeface="Times New Roman" panose="02020603050405020304" pitchFamily="18" charset="0"/>
                <a:cs typeface="Times New Roman" panose="02020603050405020304" pitchFamily="18" charset="0"/>
              </a:rPr>
              <a:t>Ogunfeyitimi</a:t>
            </a:r>
            <a:r>
              <a:rPr lang="en-GB" sz="2200" dirty="0">
                <a:latin typeface="Times New Roman" panose="02020603050405020304" pitchFamily="18" charset="0"/>
                <a:cs typeface="Times New Roman" panose="02020603050405020304" pitchFamily="18" charset="0"/>
              </a:rPr>
              <a:t>, </a:t>
            </a:r>
            <a:r>
              <a:rPr lang="en-GB" sz="2200" dirty="0" err="1">
                <a:latin typeface="Times New Roman" panose="02020603050405020304" pitchFamily="18" charset="0"/>
                <a:cs typeface="Times New Roman" panose="02020603050405020304" pitchFamily="18" charset="0"/>
              </a:rPr>
              <a:t>Fiyifoluwa</a:t>
            </a:r>
            <a:r>
              <a:rPr lang="en-GB" sz="2200" dirty="0">
                <a:latin typeface="Times New Roman" panose="02020603050405020304" pitchFamily="18" charset="0"/>
                <a:cs typeface="Times New Roman" panose="02020603050405020304" pitchFamily="18" charset="0"/>
              </a:rPr>
              <a:t> </a:t>
            </a:r>
            <a:r>
              <a:rPr lang="en-GB" sz="2200" dirty="0" err="1">
                <a:latin typeface="Times New Roman" panose="02020603050405020304" pitchFamily="18" charset="0"/>
                <a:cs typeface="Times New Roman" panose="02020603050405020304" pitchFamily="18" charset="0"/>
              </a:rPr>
              <a:t>Jinadu</a:t>
            </a:r>
            <a:r>
              <a:rPr lang="en-GB" sz="2200" dirty="0">
                <a:latin typeface="Times New Roman" panose="02020603050405020304" pitchFamily="18" charset="0"/>
                <a:cs typeface="Times New Roman" panose="02020603050405020304" pitchFamily="18" charset="0"/>
              </a:rPr>
              <a:t>, </a:t>
            </a:r>
            <a:r>
              <a:rPr lang="en-GB" sz="2200" dirty="0" err="1">
                <a:latin typeface="Times New Roman" panose="02020603050405020304" pitchFamily="18" charset="0"/>
                <a:cs typeface="Times New Roman" panose="02020603050405020304" pitchFamily="18" charset="0"/>
              </a:rPr>
              <a:t>Sakirat</a:t>
            </a:r>
            <a:r>
              <a:rPr lang="en-GB" sz="2200" dirty="0">
                <a:latin typeface="Times New Roman" panose="02020603050405020304" pitchFamily="18" charset="0"/>
                <a:cs typeface="Times New Roman" panose="02020603050405020304" pitchFamily="18" charset="0"/>
              </a:rPr>
              <a:t> Ibrahim, and Mr. </a:t>
            </a:r>
            <a:r>
              <a:rPr lang="en-GB" sz="2200" dirty="0" err="1">
                <a:latin typeface="Times New Roman" panose="02020603050405020304" pitchFamily="18" charset="0"/>
                <a:cs typeface="Times New Roman" panose="02020603050405020304" pitchFamily="18" charset="0"/>
              </a:rPr>
              <a:t>Nma</a:t>
            </a:r>
            <a:r>
              <a:rPr lang="en-GB" sz="2200" dirty="0">
                <a:latin typeface="Times New Roman" panose="02020603050405020304" pitchFamily="18" charset="0"/>
                <a:cs typeface="Times New Roman" panose="02020603050405020304" pitchFamily="18" charset="0"/>
              </a:rPr>
              <a:t> </a:t>
            </a:r>
            <a:r>
              <a:rPr lang="en-GB" sz="2200" dirty="0" err="1">
                <a:latin typeface="Times New Roman" panose="02020603050405020304" pitchFamily="18" charset="0"/>
                <a:cs typeface="Times New Roman" panose="02020603050405020304" pitchFamily="18" charset="0"/>
              </a:rPr>
              <a:t>Solihu</a:t>
            </a:r>
            <a:r>
              <a:rPr lang="en-GB" sz="2200" dirty="0">
                <a:latin typeface="Times New Roman" panose="02020603050405020304" pitchFamily="18" charset="0"/>
                <a:cs typeface="Times New Roman" panose="02020603050405020304" pitchFamily="18" charset="0"/>
              </a:rPr>
              <a:t> for their collaboration. Working alongside each of you has been an incredibly rewarding experience. I would also like to acknowledge and value the contributions of the GNS lecturers and facilitators, whose support has made the Directorate manageable for me.</a:t>
            </a:r>
          </a:p>
          <a:p>
            <a:pPr algn="just"/>
            <a:endParaRPr lang="en-GB" sz="2200" dirty="0">
              <a:latin typeface="Times New Roman" panose="02020603050405020304" pitchFamily="18" charset="0"/>
              <a:cs typeface="Times New Roman" panose="02020603050405020304" pitchFamily="18" charset="0"/>
            </a:endParaRPr>
          </a:p>
          <a:p>
            <a:pPr algn="just"/>
            <a:r>
              <a:rPr lang="en-GB" sz="2200" dirty="0">
                <a:latin typeface="Times New Roman" panose="02020603050405020304" pitchFamily="18" charset="0"/>
                <a:cs typeface="Times New Roman" panose="02020603050405020304" pitchFamily="18" charset="0"/>
              </a:rPr>
              <a:t>I deeply appreciate the guidance provided by my Professors at the University of Ibadan, Nigeria, where I pursued all of my degrees. I extend my heartfelt gratitude to Professors Moji </a:t>
            </a:r>
            <a:r>
              <a:rPr lang="en-GB" sz="2200" dirty="0" err="1">
                <a:latin typeface="Times New Roman" panose="02020603050405020304" pitchFamily="18" charset="0"/>
                <a:cs typeface="Times New Roman" panose="02020603050405020304" pitchFamily="18" charset="0"/>
              </a:rPr>
              <a:t>Oyebola</a:t>
            </a:r>
            <a:r>
              <a:rPr lang="en-GB" sz="2200" dirty="0">
                <a:latin typeface="Times New Roman" panose="02020603050405020304" pitchFamily="18" charset="0"/>
                <a:cs typeface="Times New Roman" panose="02020603050405020304" pitchFamily="18" charset="0"/>
              </a:rPr>
              <a:t>, Ikechukwu </a:t>
            </a:r>
            <a:r>
              <a:rPr lang="en-GB" sz="2200" dirty="0" err="1">
                <a:latin typeface="Times New Roman" panose="02020603050405020304" pitchFamily="18" charset="0"/>
                <a:cs typeface="Times New Roman" panose="02020603050405020304" pitchFamily="18" charset="0"/>
              </a:rPr>
              <a:t>Nwazuoke</a:t>
            </a:r>
            <a:r>
              <a:rPr lang="en-GB" sz="2200" dirty="0">
                <a:latin typeface="Times New Roman" panose="02020603050405020304" pitchFamily="18" charset="0"/>
                <a:cs typeface="Times New Roman" panose="02020603050405020304" pitchFamily="18" charset="0"/>
              </a:rPr>
              <a:t>, Sunday </a:t>
            </a:r>
            <a:r>
              <a:rPr lang="en-GB" sz="2200" dirty="0" err="1">
                <a:latin typeface="Times New Roman" panose="02020603050405020304" pitchFamily="18" charset="0"/>
                <a:cs typeface="Times New Roman" panose="02020603050405020304" pitchFamily="18" charset="0"/>
              </a:rPr>
              <a:t>Eniola</a:t>
            </a:r>
            <a:r>
              <a:rPr lang="en-GB" sz="2200" dirty="0">
                <a:latin typeface="Times New Roman" panose="02020603050405020304" pitchFamily="18" charset="0"/>
                <a:cs typeface="Times New Roman" panose="02020603050405020304" pitchFamily="18" charset="0"/>
              </a:rPr>
              <a:t>, Julius Abiola </a:t>
            </a:r>
            <a:r>
              <a:rPr lang="en-GB" sz="2200" dirty="0" err="1">
                <a:latin typeface="Times New Roman" panose="02020603050405020304" pitchFamily="18" charset="0"/>
                <a:cs typeface="Times New Roman" panose="02020603050405020304" pitchFamily="18" charset="0"/>
              </a:rPr>
              <a:t>Ademokoya</a:t>
            </a:r>
            <a:r>
              <a:rPr lang="en-GB" sz="2200" dirty="0">
                <a:latin typeface="Times New Roman" panose="02020603050405020304" pitchFamily="18" charset="0"/>
                <a:cs typeface="Times New Roman" panose="02020603050405020304" pitchFamily="18" charset="0"/>
              </a:rPr>
              <a:t>, Tolu Eni-</a:t>
            </a:r>
            <a:r>
              <a:rPr lang="en-GB" sz="2200" dirty="0" err="1">
                <a:latin typeface="Times New Roman" panose="02020603050405020304" pitchFamily="18" charset="0"/>
                <a:cs typeface="Times New Roman" panose="02020603050405020304" pitchFamily="18" charset="0"/>
              </a:rPr>
              <a:t>Olorunda</a:t>
            </a:r>
            <a:r>
              <a:rPr lang="en-GB" sz="2200" dirty="0">
                <a:latin typeface="Times New Roman" panose="02020603050405020304" pitchFamily="18" charset="0"/>
                <a:cs typeface="Times New Roman" panose="02020603050405020304" pitchFamily="18" charset="0"/>
              </a:rPr>
              <a:t>, </a:t>
            </a:r>
            <a:r>
              <a:rPr lang="en-GB" sz="2200" dirty="0" err="1">
                <a:latin typeface="Times New Roman" panose="02020603050405020304" pitchFamily="18" charset="0"/>
                <a:cs typeface="Times New Roman" panose="02020603050405020304" pitchFamily="18" charset="0"/>
              </a:rPr>
              <a:t>Adebomi</a:t>
            </a:r>
            <a:r>
              <a:rPr lang="en-GB" sz="2200" dirty="0">
                <a:latin typeface="Times New Roman" panose="02020603050405020304" pitchFamily="18" charset="0"/>
                <a:cs typeface="Times New Roman" panose="02020603050405020304" pitchFamily="18" charset="0"/>
              </a:rPr>
              <a:t> </a:t>
            </a:r>
            <a:r>
              <a:rPr lang="en-GB" sz="2200" dirty="0" err="1">
                <a:latin typeface="Times New Roman" panose="02020603050405020304" pitchFamily="18" charset="0"/>
                <a:cs typeface="Times New Roman" panose="02020603050405020304" pitchFamily="18" charset="0"/>
              </a:rPr>
              <a:t>Oyewumi</a:t>
            </a:r>
            <a:r>
              <a:rPr lang="en-GB" sz="2200" dirty="0">
                <a:latin typeface="Times New Roman" panose="02020603050405020304" pitchFamily="18" charset="0"/>
                <a:cs typeface="Times New Roman" panose="02020603050405020304" pitchFamily="18" charset="0"/>
              </a:rPr>
              <a:t>, Olufemi </a:t>
            </a:r>
            <a:r>
              <a:rPr lang="en-GB" sz="2200" dirty="0" err="1">
                <a:latin typeface="Times New Roman" panose="02020603050405020304" pitchFamily="18" charset="0"/>
                <a:cs typeface="Times New Roman" panose="02020603050405020304" pitchFamily="18" charset="0"/>
              </a:rPr>
              <a:t>Fakolade</a:t>
            </a:r>
            <a:r>
              <a:rPr lang="en-GB" sz="2200" dirty="0">
                <a:latin typeface="Times New Roman" panose="02020603050405020304" pitchFamily="18" charset="0"/>
                <a:cs typeface="Times New Roman" panose="02020603050405020304" pitchFamily="18" charset="0"/>
              </a:rPr>
              <a:t>, Ayo </a:t>
            </a:r>
            <a:r>
              <a:rPr lang="en-GB" sz="2200" dirty="0" err="1">
                <a:latin typeface="Times New Roman" panose="02020603050405020304" pitchFamily="18" charset="0"/>
                <a:cs typeface="Times New Roman" panose="02020603050405020304" pitchFamily="18" charset="0"/>
              </a:rPr>
              <a:t>Osisanya</a:t>
            </a:r>
            <a:r>
              <a:rPr lang="en-GB" sz="2200" dirty="0">
                <a:latin typeface="Times New Roman" panose="02020603050405020304" pitchFamily="18" charset="0"/>
                <a:cs typeface="Times New Roman" panose="02020603050405020304" pitchFamily="18" charset="0"/>
              </a:rPr>
              <a:t>, Drs Kelechi Lazarus, Adebayo </a:t>
            </a:r>
            <a:r>
              <a:rPr lang="en-GB" sz="2200" dirty="0" err="1">
                <a:latin typeface="Times New Roman" panose="02020603050405020304" pitchFamily="18" charset="0"/>
                <a:cs typeface="Times New Roman" panose="02020603050405020304" pitchFamily="18" charset="0"/>
              </a:rPr>
              <a:t>Komolafe</a:t>
            </a:r>
            <a:r>
              <a:rPr lang="en-GB" sz="2200" dirty="0">
                <a:latin typeface="Times New Roman" panose="02020603050405020304" pitchFamily="18" charset="0"/>
                <a:cs typeface="Times New Roman" panose="02020603050405020304" pitchFamily="18" charset="0"/>
              </a:rPr>
              <a:t>, and numerous others. I hold a special appreciation for my Supervisors, Miss </a:t>
            </a:r>
            <a:r>
              <a:rPr lang="en-GB" sz="2200" dirty="0" err="1">
                <a:latin typeface="Times New Roman" panose="02020603050405020304" pitchFamily="18" charset="0"/>
                <a:cs typeface="Times New Roman" panose="02020603050405020304" pitchFamily="18" charset="0"/>
              </a:rPr>
              <a:t>Eniola</a:t>
            </a:r>
            <a:r>
              <a:rPr lang="en-GB" sz="2200" dirty="0">
                <a:latin typeface="Times New Roman" panose="02020603050405020304" pitchFamily="18" charset="0"/>
                <a:cs typeface="Times New Roman" panose="02020603050405020304" pitchFamily="18" charset="0"/>
              </a:rPr>
              <a:t> </a:t>
            </a:r>
            <a:r>
              <a:rPr lang="en-GB" sz="2200" dirty="0" err="1">
                <a:latin typeface="Times New Roman" panose="02020603050405020304" pitchFamily="18" charset="0"/>
                <a:cs typeface="Times New Roman" panose="02020603050405020304" pitchFamily="18" charset="0"/>
              </a:rPr>
              <a:t>Ayoola</a:t>
            </a:r>
            <a:r>
              <a:rPr lang="en-GB" sz="2200" dirty="0">
                <a:latin typeface="Times New Roman" panose="02020603050405020304" pitchFamily="18" charset="0"/>
                <a:cs typeface="Times New Roman" panose="02020603050405020304" pitchFamily="18" charset="0"/>
              </a:rPr>
              <a:t> during my undergraduate days and the late </a:t>
            </a:r>
            <a:r>
              <a:rPr lang="en-GB" sz="2200" dirty="0" err="1">
                <a:latin typeface="Times New Roman" panose="02020603050405020304" pitchFamily="18" charset="0"/>
                <a:cs typeface="Times New Roman" panose="02020603050405020304" pitchFamily="18" charset="0"/>
              </a:rPr>
              <a:t>Dr.</a:t>
            </a:r>
            <a:r>
              <a:rPr lang="en-GB" sz="2200" dirty="0">
                <a:latin typeface="Times New Roman" panose="02020603050405020304" pitchFamily="18" charset="0"/>
                <a:cs typeface="Times New Roman" panose="02020603050405020304" pitchFamily="18" charset="0"/>
              </a:rPr>
              <a:t> J. Akin </a:t>
            </a:r>
            <a:r>
              <a:rPr lang="en-GB" sz="2200" dirty="0" err="1">
                <a:latin typeface="Times New Roman" panose="02020603050405020304" pitchFamily="18" charset="0"/>
                <a:cs typeface="Times New Roman" panose="02020603050405020304" pitchFamily="18" charset="0"/>
              </a:rPr>
              <a:t>Ikujuni</a:t>
            </a:r>
            <a:r>
              <a:rPr lang="en-GB" sz="2200" dirty="0">
                <a:latin typeface="Times New Roman" panose="02020603050405020304" pitchFamily="18" charset="0"/>
                <a:cs typeface="Times New Roman" panose="02020603050405020304" pitchFamily="18" charset="0"/>
              </a:rPr>
              <a:t> during my postgraduate studies, whose guidance and prayers have played a pivotal role in my accomplishments.</a:t>
            </a:r>
          </a:p>
        </p:txBody>
      </p:sp>
    </p:spTree>
    <p:extLst>
      <p:ext uri="{BB962C8B-B14F-4D97-AF65-F5344CB8AC3E}">
        <p14:creationId xmlns:p14="http://schemas.microsoft.com/office/powerpoint/2010/main" val="3268399637"/>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B4DC3C-4FA9-990A-73DC-4D979F18A789}"/>
            </a:ext>
          </a:extLst>
        </p:cNvPr>
        <p:cNvGrpSpPr/>
        <p:nvPr/>
      </p:nvGrpSpPr>
      <p:grpSpPr>
        <a:xfrm>
          <a:off x="0" y="0"/>
          <a:ext cx="0" cy="0"/>
          <a:chOff x="0" y="0"/>
          <a:chExt cx="0" cy="0"/>
        </a:xfrm>
      </p:grpSpPr>
      <p:pic>
        <p:nvPicPr>
          <p:cNvPr id="2" name="Picture 1" descr="A person wearing a traditional outfit&#10;&#10;Description automatically generated">
            <a:extLst>
              <a:ext uri="{FF2B5EF4-FFF2-40B4-BE49-F238E27FC236}">
                <a16:creationId xmlns:a16="http://schemas.microsoft.com/office/drawing/2014/main" id="{A017CAFE-79C7-E820-E289-65BEE1E312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90134" y="250721"/>
            <a:ext cx="6309559" cy="5722497"/>
          </a:xfrm>
          <a:prstGeom prst="rect">
            <a:avLst/>
          </a:prstGeom>
        </p:spPr>
      </p:pic>
      <p:sp>
        <p:nvSpPr>
          <p:cNvPr id="4" name="TextBox 3">
            <a:extLst>
              <a:ext uri="{FF2B5EF4-FFF2-40B4-BE49-F238E27FC236}">
                <a16:creationId xmlns:a16="http://schemas.microsoft.com/office/drawing/2014/main" id="{703E9C03-6CA1-83A6-6472-C05F84C8898F}"/>
              </a:ext>
            </a:extLst>
          </p:cNvPr>
          <p:cNvSpPr txBox="1"/>
          <p:nvPr/>
        </p:nvSpPr>
        <p:spPr>
          <a:xfrm>
            <a:off x="2448233" y="6127644"/>
            <a:ext cx="2896680" cy="369332"/>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a:spAutoFit/>
          </a:bodyPr>
          <a:lstStyle/>
          <a:p>
            <a:r>
              <a:rPr lang="en-GB" b="1"/>
              <a:t>Dr. J. Akin Ikujuni</a:t>
            </a:r>
            <a:endParaRPr lang="en-GB" b="1" dirty="0"/>
          </a:p>
        </p:txBody>
      </p:sp>
      <p:sp>
        <p:nvSpPr>
          <p:cNvPr id="6" name="TextBox 5">
            <a:extLst>
              <a:ext uri="{FF2B5EF4-FFF2-40B4-BE49-F238E27FC236}">
                <a16:creationId xmlns:a16="http://schemas.microsoft.com/office/drawing/2014/main" id="{B05B31A1-99CC-B2D5-FD5C-62ADA6FD653E}"/>
              </a:ext>
            </a:extLst>
          </p:cNvPr>
          <p:cNvSpPr txBox="1"/>
          <p:nvPr/>
        </p:nvSpPr>
        <p:spPr>
          <a:xfrm>
            <a:off x="5939913" y="6127644"/>
            <a:ext cx="1994719" cy="369332"/>
          </a:xfrm>
          <a:prstGeom prst="rect">
            <a:avLst/>
          </a:prstGeom>
          <a:solidFill>
            <a:schemeClr val="accent6">
              <a:lumMod val="20000"/>
              <a:lumOff val="8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a:spAutoFit/>
          </a:bodyPr>
          <a:lstStyle/>
          <a:p>
            <a:r>
              <a:rPr lang="en-GB" b="1"/>
              <a:t>My Supervisor</a:t>
            </a:r>
            <a:endParaRPr lang="en-GB" b="1" dirty="0"/>
          </a:p>
        </p:txBody>
      </p:sp>
    </p:spTree>
    <p:extLst>
      <p:ext uri="{BB962C8B-B14F-4D97-AF65-F5344CB8AC3E}">
        <p14:creationId xmlns:p14="http://schemas.microsoft.com/office/powerpoint/2010/main" val="27881104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CB70DCD-227B-A987-3EDE-0B053D645652}"/>
              </a:ext>
            </a:extLst>
          </p:cNvPr>
          <p:cNvSpPr txBox="1"/>
          <p:nvPr/>
        </p:nvSpPr>
        <p:spPr>
          <a:xfrm>
            <a:off x="1991032" y="1578077"/>
            <a:ext cx="9099755" cy="1569660"/>
          </a:xfrm>
          <a:prstGeom prst="rect">
            <a:avLst/>
          </a:prstGeom>
          <a:noFill/>
          <a:ln w="38100">
            <a:solidFill>
              <a:schemeClr val="accent1">
                <a:lumMod val="75000"/>
              </a:schemeClr>
            </a:solid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txBody>
          <a:bodyPr wrap="square" rtlCol="0">
            <a:spAutoFit/>
          </a:bodyPr>
          <a:lstStyle/>
          <a:p>
            <a:pPr algn="ctr"/>
            <a:r>
              <a:rPr lang="en-GB" sz="9600" b="1" dirty="0">
                <a:solidFill>
                  <a:schemeClr val="accent1"/>
                </a:solidFill>
              </a:rPr>
              <a:t>INTRODUCTION</a:t>
            </a:r>
            <a:endParaRPr lang="en-NG" sz="9600" b="1" dirty="0">
              <a:solidFill>
                <a:schemeClr val="accent1"/>
              </a:solidFill>
            </a:endParaRPr>
          </a:p>
        </p:txBody>
      </p:sp>
    </p:spTree>
    <p:extLst>
      <p:ext uri="{BB962C8B-B14F-4D97-AF65-F5344CB8AC3E}">
        <p14:creationId xmlns:p14="http://schemas.microsoft.com/office/powerpoint/2010/main" val="784065952"/>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46474E2-9264-C3C6-7809-9FAB1D69BB66}"/>
              </a:ext>
            </a:extLst>
          </p:cNvPr>
          <p:cNvSpPr txBox="1"/>
          <p:nvPr/>
        </p:nvSpPr>
        <p:spPr>
          <a:xfrm>
            <a:off x="1091381" y="66221"/>
            <a:ext cx="10663084" cy="5847755"/>
          </a:xfrm>
          <a:prstGeom prst="rect">
            <a:avLst/>
          </a:prstGeom>
          <a:noFill/>
        </p:spPr>
        <p:txBody>
          <a:bodyPr wrap="square">
            <a:spAutoFit/>
          </a:bodyPr>
          <a:lstStyle/>
          <a:p>
            <a:pPr algn="just"/>
            <a:r>
              <a:rPr lang="en-GB" sz="2200" dirty="0">
                <a:latin typeface="Times New Roman" panose="02020603050405020304" pitchFamily="18" charset="0"/>
                <a:cs typeface="Times New Roman" panose="02020603050405020304" pitchFamily="18" charset="0"/>
              </a:rPr>
              <a:t>The unwavering support and motivation provided by Prof. Olawale </a:t>
            </a:r>
            <a:r>
              <a:rPr lang="en-GB" sz="2200" dirty="0" err="1">
                <a:latin typeface="Times New Roman" panose="02020603050405020304" pitchFamily="18" charset="0"/>
                <a:cs typeface="Times New Roman" panose="02020603050405020304" pitchFamily="18" charset="0"/>
              </a:rPr>
              <a:t>Mashood</a:t>
            </a:r>
            <a:r>
              <a:rPr lang="en-GB" sz="2200" dirty="0">
                <a:latin typeface="Times New Roman" panose="02020603050405020304" pitchFamily="18" charset="0"/>
                <a:cs typeface="Times New Roman" panose="02020603050405020304" pitchFamily="18" charset="0"/>
              </a:rPr>
              <a:t> Aliyu, who diligently reviewed the manuscript from its early stages right through to its final form is highly appreciated. I hold the utmost respect for you and deeply appreciate your invaluable contributions that have greatly contributed to the success of this lecture. I would also like to commend Prof. </a:t>
            </a:r>
            <a:r>
              <a:rPr lang="en-GB" sz="2200" dirty="0" err="1">
                <a:latin typeface="Times New Roman" panose="02020603050405020304" pitchFamily="18" charset="0"/>
                <a:cs typeface="Times New Roman" panose="02020603050405020304" pitchFamily="18" charset="0"/>
              </a:rPr>
              <a:t>Musbau</a:t>
            </a:r>
            <a:r>
              <a:rPr lang="en-GB" sz="2200" dirty="0">
                <a:latin typeface="Times New Roman" panose="02020603050405020304" pitchFamily="18" charset="0"/>
                <a:cs typeface="Times New Roman" panose="02020603050405020304" pitchFamily="18" charset="0"/>
              </a:rPr>
              <a:t> </a:t>
            </a:r>
            <a:r>
              <a:rPr lang="en-GB" sz="2200" dirty="0" err="1">
                <a:latin typeface="Times New Roman" panose="02020603050405020304" pitchFamily="18" charset="0"/>
                <a:cs typeface="Times New Roman" panose="02020603050405020304" pitchFamily="18" charset="0"/>
              </a:rPr>
              <a:t>Akanji</a:t>
            </a:r>
            <a:r>
              <a:rPr lang="en-GB" sz="2200" dirty="0">
                <a:latin typeface="Times New Roman" panose="02020603050405020304" pitchFamily="18" charset="0"/>
                <a:cs typeface="Times New Roman" panose="02020603050405020304" pitchFamily="18" charset="0"/>
              </a:rPr>
              <a:t> for reviewing the manuscript, providing valuable insights, and consistently reminding me to schedule the lecture. I am profoundly grateful for the contributions made by these exceptional mentors, and I wish them abundant blessings.</a:t>
            </a:r>
          </a:p>
          <a:p>
            <a:pPr algn="just"/>
            <a:endParaRPr lang="en-GB" sz="2200" dirty="0">
              <a:latin typeface="Times New Roman" panose="02020603050405020304" pitchFamily="18" charset="0"/>
              <a:cs typeface="Times New Roman" panose="02020603050405020304" pitchFamily="18" charset="0"/>
            </a:endParaRPr>
          </a:p>
          <a:p>
            <a:pPr algn="just"/>
            <a:r>
              <a:rPr lang="en-GB" sz="2200" dirty="0">
                <a:latin typeface="Times New Roman" panose="02020603050405020304" pitchFamily="18" charset="0"/>
                <a:cs typeface="Times New Roman" panose="02020603050405020304" pitchFamily="18" charset="0"/>
              </a:rPr>
              <a:t>I am grateful for the significant role that my time at the Federal College of Education (Special) Oyo has played in shaping today's lecture. I would like to extend a special thanks to my senior colleagues and colleagues, including </a:t>
            </a:r>
            <a:r>
              <a:rPr lang="en-GB" sz="2200" dirty="0" err="1">
                <a:latin typeface="Times New Roman" panose="02020603050405020304" pitchFamily="18" charset="0"/>
                <a:cs typeface="Times New Roman" panose="02020603050405020304" pitchFamily="18" charset="0"/>
              </a:rPr>
              <a:t>Dr.</a:t>
            </a:r>
            <a:r>
              <a:rPr lang="en-GB" sz="2200" dirty="0">
                <a:latin typeface="Times New Roman" panose="02020603050405020304" pitchFamily="18" charset="0"/>
                <a:cs typeface="Times New Roman" panose="02020603050405020304" pitchFamily="18" charset="0"/>
              </a:rPr>
              <a:t> and </a:t>
            </a:r>
            <a:r>
              <a:rPr lang="en-GB" sz="2200" dirty="0" err="1">
                <a:latin typeface="Times New Roman" panose="02020603050405020304" pitchFamily="18" charset="0"/>
                <a:cs typeface="Times New Roman" panose="02020603050405020304" pitchFamily="18" charset="0"/>
              </a:rPr>
              <a:t>Dr.</a:t>
            </a:r>
            <a:r>
              <a:rPr lang="en-GB" sz="2200" dirty="0">
                <a:latin typeface="Times New Roman" panose="02020603050405020304" pitchFamily="18" charset="0"/>
                <a:cs typeface="Times New Roman" panose="02020603050405020304" pitchFamily="18" charset="0"/>
              </a:rPr>
              <a:t> Mrs. Olufemi </a:t>
            </a:r>
            <a:r>
              <a:rPr lang="en-GB" sz="2200" dirty="0" err="1">
                <a:latin typeface="Times New Roman" panose="02020603050405020304" pitchFamily="18" charset="0"/>
                <a:cs typeface="Times New Roman" panose="02020603050405020304" pitchFamily="18" charset="0"/>
              </a:rPr>
              <a:t>Olubusola</a:t>
            </a:r>
            <a:r>
              <a:rPr lang="en-GB" sz="2200" dirty="0">
                <a:latin typeface="Times New Roman" panose="02020603050405020304" pitchFamily="18" charset="0"/>
                <a:cs typeface="Times New Roman" panose="02020603050405020304" pitchFamily="18" charset="0"/>
              </a:rPr>
              <a:t> Adeniyi, </a:t>
            </a:r>
            <a:r>
              <a:rPr lang="en-GB" sz="2200" dirty="0" err="1">
                <a:latin typeface="Times New Roman" panose="02020603050405020304" pitchFamily="18" charset="0"/>
                <a:cs typeface="Times New Roman" panose="02020603050405020304" pitchFamily="18" charset="0"/>
              </a:rPr>
              <a:t>Dr.</a:t>
            </a:r>
            <a:r>
              <a:rPr lang="en-GB" sz="2200" dirty="0">
                <a:latin typeface="Times New Roman" panose="02020603050405020304" pitchFamily="18" charset="0"/>
                <a:cs typeface="Times New Roman" panose="02020603050405020304" pitchFamily="18" charset="0"/>
              </a:rPr>
              <a:t> and Mrs. Kunle Adebiyi, </a:t>
            </a:r>
            <a:r>
              <a:rPr lang="en-GB" sz="2200" dirty="0" err="1">
                <a:latin typeface="Times New Roman" panose="02020603050405020304" pitchFamily="18" charset="0"/>
                <a:cs typeface="Times New Roman" panose="02020603050405020304" pitchFamily="18" charset="0"/>
              </a:rPr>
              <a:t>Dr.</a:t>
            </a:r>
            <a:r>
              <a:rPr lang="en-GB" sz="2200" dirty="0">
                <a:latin typeface="Times New Roman" panose="02020603050405020304" pitchFamily="18" charset="0"/>
                <a:cs typeface="Times New Roman" panose="02020603050405020304" pitchFamily="18" charset="0"/>
              </a:rPr>
              <a:t> and </a:t>
            </a:r>
            <a:r>
              <a:rPr lang="en-GB" sz="2200" dirty="0" err="1">
                <a:latin typeface="Times New Roman" panose="02020603050405020304" pitchFamily="18" charset="0"/>
                <a:cs typeface="Times New Roman" panose="02020603050405020304" pitchFamily="18" charset="0"/>
              </a:rPr>
              <a:t>Dr.</a:t>
            </a:r>
            <a:r>
              <a:rPr lang="en-GB" sz="2200" dirty="0">
                <a:latin typeface="Times New Roman" panose="02020603050405020304" pitchFamily="18" charset="0"/>
                <a:cs typeface="Times New Roman" panose="02020603050405020304" pitchFamily="18" charset="0"/>
              </a:rPr>
              <a:t> Mrs. Theo </a:t>
            </a:r>
            <a:r>
              <a:rPr lang="en-GB" sz="2200" dirty="0" err="1">
                <a:latin typeface="Times New Roman" panose="02020603050405020304" pitchFamily="18" charset="0"/>
                <a:cs typeface="Times New Roman" panose="02020603050405020304" pitchFamily="18" charset="0"/>
              </a:rPr>
              <a:t>Ajobiewe</a:t>
            </a:r>
            <a:r>
              <a:rPr lang="en-GB" sz="2200" dirty="0">
                <a:latin typeface="Times New Roman" panose="02020603050405020304" pitchFamily="18" charset="0"/>
                <a:cs typeface="Times New Roman" panose="02020603050405020304" pitchFamily="18" charset="0"/>
              </a:rPr>
              <a:t>, </a:t>
            </a:r>
            <a:r>
              <a:rPr lang="en-GB" sz="2200" dirty="0" err="1">
                <a:latin typeface="Times New Roman" panose="02020603050405020304" pitchFamily="18" charset="0"/>
                <a:cs typeface="Times New Roman" panose="02020603050405020304" pitchFamily="18" charset="0"/>
              </a:rPr>
              <a:t>Dr.</a:t>
            </a:r>
            <a:r>
              <a:rPr lang="en-GB" sz="2200" dirty="0">
                <a:latin typeface="Times New Roman" panose="02020603050405020304" pitchFamily="18" charset="0"/>
                <a:cs typeface="Times New Roman" panose="02020603050405020304" pitchFamily="18" charset="0"/>
              </a:rPr>
              <a:t> Noah </a:t>
            </a:r>
            <a:r>
              <a:rPr lang="en-GB" sz="2200" dirty="0" err="1">
                <a:latin typeface="Times New Roman" panose="02020603050405020304" pitchFamily="18" charset="0"/>
                <a:cs typeface="Times New Roman" panose="02020603050405020304" pitchFamily="18" charset="0"/>
              </a:rPr>
              <a:t>Osatuyi</a:t>
            </a:r>
            <a:r>
              <a:rPr lang="en-GB" sz="2200" dirty="0">
                <a:latin typeface="Times New Roman" panose="02020603050405020304" pitchFamily="18" charset="0"/>
                <a:cs typeface="Times New Roman" panose="02020603050405020304" pitchFamily="18" charset="0"/>
              </a:rPr>
              <a:t>, </a:t>
            </a:r>
            <a:r>
              <a:rPr lang="en-GB" sz="2200" dirty="0" err="1">
                <a:latin typeface="Times New Roman" panose="02020603050405020304" pitchFamily="18" charset="0"/>
                <a:cs typeface="Times New Roman" panose="02020603050405020304" pitchFamily="18" charset="0"/>
              </a:rPr>
              <a:t>Dr.</a:t>
            </a:r>
            <a:r>
              <a:rPr lang="en-GB" sz="2200" dirty="0">
                <a:latin typeface="Times New Roman" panose="02020603050405020304" pitchFamily="18" charset="0"/>
                <a:cs typeface="Times New Roman" panose="02020603050405020304" pitchFamily="18" charset="0"/>
              </a:rPr>
              <a:t> Joe </a:t>
            </a:r>
            <a:r>
              <a:rPr lang="en-GB" sz="2200" dirty="0" err="1">
                <a:latin typeface="Times New Roman" panose="02020603050405020304" pitchFamily="18" charset="0"/>
                <a:cs typeface="Times New Roman" panose="02020603050405020304" pitchFamily="18" charset="0"/>
              </a:rPr>
              <a:t>Okuoyibo</a:t>
            </a:r>
            <a:r>
              <a:rPr lang="en-GB" sz="2200" dirty="0">
                <a:latin typeface="Times New Roman" panose="02020603050405020304" pitchFamily="18" charset="0"/>
                <a:cs typeface="Times New Roman" panose="02020603050405020304" pitchFamily="18" charset="0"/>
              </a:rPr>
              <a:t>, </a:t>
            </a:r>
            <a:r>
              <a:rPr lang="en-GB" sz="2200" dirty="0" err="1">
                <a:latin typeface="Times New Roman" panose="02020603050405020304" pitchFamily="18" charset="0"/>
                <a:cs typeface="Times New Roman" panose="02020603050405020304" pitchFamily="18" charset="0"/>
              </a:rPr>
              <a:t>Dr.</a:t>
            </a:r>
            <a:r>
              <a:rPr lang="en-GB" sz="2200" dirty="0">
                <a:latin typeface="Times New Roman" panose="02020603050405020304" pitchFamily="18" charset="0"/>
                <a:cs typeface="Times New Roman" panose="02020603050405020304" pitchFamily="18" charset="0"/>
              </a:rPr>
              <a:t> </a:t>
            </a:r>
            <a:r>
              <a:rPr lang="en-GB" sz="2200" dirty="0" err="1">
                <a:latin typeface="Times New Roman" panose="02020603050405020304" pitchFamily="18" charset="0"/>
                <a:cs typeface="Times New Roman" panose="02020603050405020304" pitchFamily="18" charset="0"/>
              </a:rPr>
              <a:t>Aderemi</a:t>
            </a:r>
            <a:r>
              <a:rPr lang="en-GB" sz="2200" dirty="0">
                <a:latin typeface="Times New Roman" panose="02020603050405020304" pitchFamily="18" charset="0"/>
                <a:cs typeface="Times New Roman" panose="02020603050405020304" pitchFamily="18" charset="0"/>
              </a:rPr>
              <a:t> </a:t>
            </a:r>
            <a:r>
              <a:rPr lang="en-GB" sz="2200" dirty="0" err="1">
                <a:latin typeface="Times New Roman" panose="02020603050405020304" pitchFamily="18" charset="0"/>
                <a:cs typeface="Times New Roman" panose="02020603050405020304" pitchFamily="18" charset="0"/>
              </a:rPr>
              <a:t>Asiyanbi</a:t>
            </a:r>
            <a:r>
              <a:rPr lang="en-GB" sz="2200" dirty="0">
                <a:latin typeface="Times New Roman" panose="02020603050405020304" pitchFamily="18" charset="0"/>
                <a:cs typeface="Times New Roman" panose="02020603050405020304" pitchFamily="18" charset="0"/>
              </a:rPr>
              <a:t>, Baba Fedrick </a:t>
            </a:r>
            <a:r>
              <a:rPr lang="en-GB" sz="2200" dirty="0" err="1">
                <a:latin typeface="Times New Roman" panose="02020603050405020304" pitchFamily="18" charset="0"/>
                <a:cs typeface="Times New Roman" panose="02020603050405020304" pitchFamily="18" charset="0"/>
              </a:rPr>
              <a:t>Ayoku</a:t>
            </a:r>
            <a:r>
              <a:rPr lang="en-GB" sz="2200" dirty="0">
                <a:latin typeface="Times New Roman" panose="02020603050405020304" pitchFamily="18" charset="0"/>
                <a:cs typeface="Times New Roman" panose="02020603050405020304" pitchFamily="18" charset="0"/>
              </a:rPr>
              <a:t>, Baba James </a:t>
            </a:r>
            <a:r>
              <a:rPr lang="en-GB" sz="2200" dirty="0" err="1">
                <a:latin typeface="Times New Roman" panose="02020603050405020304" pitchFamily="18" charset="0"/>
                <a:cs typeface="Times New Roman" panose="02020603050405020304" pitchFamily="18" charset="0"/>
              </a:rPr>
              <a:t>Gbegbin</a:t>
            </a:r>
            <a:r>
              <a:rPr lang="en-GB" sz="2200" dirty="0">
                <a:latin typeface="Times New Roman" panose="02020603050405020304" pitchFamily="18" charset="0"/>
                <a:cs typeface="Times New Roman" panose="02020603050405020304" pitchFamily="18" charset="0"/>
              </a:rPr>
              <a:t>, Mrs. Faith </a:t>
            </a:r>
            <a:r>
              <a:rPr lang="en-GB" sz="2200" dirty="0" err="1">
                <a:latin typeface="Times New Roman" panose="02020603050405020304" pitchFamily="18" charset="0"/>
                <a:cs typeface="Times New Roman" panose="02020603050405020304" pitchFamily="18" charset="0"/>
              </a:rPr>
              <a:t>Atikpui</a:t>
            </a:r>
            <a:r>
              <a:rPr lang="en-GB" sz="2200" dirty="0">
                <a:latin typeface="Times New Roman" panose="02020603050405020304" pitchFamily="18" charset="0"/>
                <a:cs typeface="Times New Roman" panose="02020603050405020304" pitchFamily="18" charset="0"/>
              </a:rPr>
              <a:t>, Mr. </a:t>
            </a:r>
            <a:r>
              <a:rPr lang="en-GB" sz="2200" dirty="0" err="1">
                <a:latin typeface="Times New Roman" panose="02020603050405020304" pitchFamily="18" charset="0"/>
                <a:cs typeface="Times New Roman" panose="02020603050405020304" pitchFamily="18" charset="0"/>
              </a:rPr>
              <a:t>Aneifiok</a:t>
            </a:r>
            <a:r>
              <a:rPr lang="en-GB" sz="2200" dirty="0">
                <a:latin typeface="Times New Roman" panose="02020603050405020304" pitchFamily="18" charset="0"/>
                <a:cs typeface="Times New Roman" panose="02020603050405020304" pitchFamily="18" charset="0"/>
              </a:rPr>
              <a:t> </a:t>
            </a:r>
            <a:r>
              <a:rPr lang="en-GB" sz="2200" dirty="0" err="1">
                <a:latin typeface="Times New Roman" panose="02020603050405020304" pitchFamily="18" charset="0"/>
                <a:cs typeface="Times New Roman" panose="02020603050405020304" pitchFamily="18" charset="0"/>
              </a:rPr>
              <a:t>Ufford</a:t>
            </a:r>
            <a:r>
              <a:rPr lang="en-GB" sz="2200" dirty="0">
                <a:latin typeface="Times New Roman" panose="02020603050405020304" pitchFamily="18" charset="0"/>
                <a:cs typeface="Times New Roman" panose="02020603050405020304" pitchFamily="18" charset="0"/>
              </a:rPr>
              <a:t>, Mr. </a:t>
            </a:r>
            <a:r>
              <a:rPr lang="en-GB" sz="2200" dirty="0" err="1">
                <a:latin typeface="Times New Roman" panose="02020603050405020304" pitchFamily="18" charset="0"/>
                <a:cs typeface="Times New Roman" panose="02020603050405020304" pitchFamily="18" charset="0"/>
              </a:rPr>
              <a:t>Gbade</a:t>
            </a:r>
            <a:r>
              <a:rPr lang="en-GB" sz="2200" dirty="0">
                <a:latin typeface="Times New Roman" panose="02020603050405020304" pitchFamily="18" charset="0"/>
                <a:cs typeface="Times New Roman" panose="02020603050405020304" pitchFamily="18" charset="0"/>
              </a:rPr>
              <a:t> Adesola (Former Registrar, Federal School of Survey Oyo), Mr. Jimi Olukoya (Former Registrar, University of Ibadan), Mr. Dauda </a:t>
            </a:r>
            <a:r>
              <a:rPr lang="en-GB" sz="2200" dirty="0" err="1">
                <a:latin typeface="Times New Roman" panose="02020603050405020304" pitchFamily="18" charset="0"/>
                <a:cs typeface="Times New Roman" panose="02020603050405020304" pitchFamily="18" charset="0"/>
              </a:rPr>
              <a:t>Adediran</a:t>
            </a:r>
            <a:r>
              <a:rPr lang="en-GB" sz="2200" dirty="0">
                <a:latin typeface="Times New Roman" panose="02020603050405020304" pitchFamily="18" charset="0"/>
                <a:cs typeface="Times New Roman" panose="02020603050405020304" pitchFamily="18" charset="0"/>
              </a:rPr>
              <a:t>, the late </a:t>
            </a:r>
            <a:r>
              <a:rPr lang="en-GB" sz="2200" dirty="0" err="1">
                <a:latin typeface="Times New Roman" panose="02020603050405020304" pitchFamily="18" charset="0"/>
                <a:cs typeface="Times New Roman" panose="02020603050405020304" pitchFamily="18" charset="0"/>
              </a:rPr>
              <a:t>Dr.</a:t>
            </a:r>
            <a:r>
              <a:rPr lang="en-GB" sz="2200" dirty="0">
                <a:latin typeface="Times New Roman" panose="02020603050405020304" pitchFamily="18" charset="0"/>
                <a:cs typeface="Times New Roman" panose="02020603050405020304" pitchFamily="18" charset="0"/>
              </a:rPr>
              <a:t> Mrs. </a:t>
            </a:r>
            <a:r>
              <a:rPr lang="en-GB" sz="2200" dirty="0" err="1">
                <a:latin typeface="Times New Roman" panose="02020603050405020304" pitchFamily="18" charset="0"/>
                <a:cs typeface="Times New Roman" panose="02020603050405020304" pitchFamily="18" charset="0"/>
              </a:rPr>
              <a:t>Adetoun</a:t>
            </a:r>
            <a:r>
              <a:rPr lang="en-GB" sz="2200" dirty="0">
                <a:latin typeface="Times New Roman" panose="02020603050405020304" pitchFamily="18" charset="0"/>
                <a:cs typeface="Times New Roman" panose="02020603050405020304" pitchFamily="18" charset="0"/>
              </a:rPr>
              <a:t> Oladele, the late Mrs. </a:t>
            </a:r>
            <a:r>
              <a:rPr lang="en-GB" sz="2200" dirty="0" err="1">
                <a:latin typeface="Times New Roman" panose="02020603050405020304" pitchFamily="18" charset="0"/>
                <a:cs typeface="Times New Roman" panose="02020603050405020304" pitchFamily="18" charset="0"/>
              </a:rPr>
              <a:t>Bisi</a:t>
            </a:r>
            <a:r>
              <a:rPr lang="en-GB" sz="2200" dirty="0">
                <a:latin typeface="Times New Roman" panose="02020603050405020304" pitchFamily="18" charset="0"/>
                <a:cs typeface="Times New Roman" panose="02020603050405020304" pitchFamily="18" charset="0"/>
              </a:rPr>
              <a:t> </a:t>
            </a:r>
            <a:r>
              <a:rPr lang="en-GB" sz="2200" dirty="0" err="1">
                <a:latin typeface="Times New Roman" panose="02020603050405020304" pitchFamily="18" charset="0"/>
                <a:cs typeface="Times New Roman" panose="02020603050405020304" pitchFamily="18" charset="0"/>
              </a:rPr>
              <a:t>Adesoun</a:t>
            </a:r>
            <a:r>
              <a:rPr lang="en-GB" sz="2200" dirty="0">
                <a:latin typeface="Times New Roman" panose="02020603050405020304" pitchFamily="18" charset="0"/>
                <a:cs typeface="Times New Roman" panose="02020603050405020304" pitchFamily="18" charset="0"/>
              </a:rPr>
              <a:t>, the late Miss Bukola Adeniran, the late Mr. </a:t>
            </a:r>
            <a:r>
              <a:rPr lang="en-GB" sz="2200" dirty="0" err="1">
                <a:latin typeface="Times New Roman" panose="02020603050405020304" pitchFamily="18" charset="0"/>
                <a:cs typeface="Times New Roman" panose="02020603050405020304" pitchFamily="18" charset="0"/>
              </a:rPr>
              <a:t>Gbade</a:t>
            </a:r>
            <a:r>
              <a:rPr lang="en-GB" sz="2200" dirty="0">
                <a:latin typeface="Times New Roman" panose="02020603050405020304" pitchFamily="18" charset="0"/>
                <a:cs typeface="Times New Roman" panose="02020603050405020304" pitchFamily="18" charset="0"/>
              </a:rPr>
              <a:t> Babatunde, and many others.</a:t>
            </a:r>
          </a:p>
        </p:txBody>
      </p:sp>
    </p:spTree>
    <p:extLst>
      <p:ext uri="{BB962C8B-B14F-4D97-AF65-F5344CB8AC3E}">
        <p14:creationId xmlns:p14="http://schemas.microsoft.com/office/powerpoint/2010/main" val="2949308282"/>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7ABCFFD-BE92-C46D-C9CD-66BBEB851758}"/>
              </a:ext>
            </a:extLst>
          </p:cNvPr>
          <p:cNvSpPr txBox="1"/>
          <p:nvPr/>
        </p:nvSpPr>
        <p:spPr>
          <a:xfrm>
            <a:off x="0" y="182341"/>
            <a:ext cx="7934632" cy="6186309"/>
          </a:xfrm>
          <a:prstGeom prst="rect">
            <a:avLst/>
          </a:prstGeom>
          <a:noFill/>
        </p:spPr>
        <p:txBody>
          <a:bodyPr wrap="square">
            <a:spAutoFit/>
          </a:bodyPr>
          <a:lstStyle/>
          <a:p>
            <a:pPr algn="just"/>
            <a:r>
              <a:rPr lang="en-GB" sz="2200" dirty="0">
                <a:latin typeface="Times New Roman" panose="02020603050405020304" pitchFamily="18" charset="0"/>
                <a:cs typeface="Times New Roman" panose="02020603050405020304" pitchFamily="18" charset="0"/>
              </a:rPr>
              <a:t>I would like to express my profound gratitude to the Akinola and Dada families for their unwavering love and support. I extend my special appreciation to all my siblings, namely Chief and Mrs. Olufunmilayo </a:t>
            </a:r>
            <a:r>
              <a:rPr lang="en-GB" sz="2200" dirty="0" err="1">
                <a:latin typeface="Times New Roman" panose="02020603050405020304" pitchFamily="18" charset="0"/>
                <a:cs typeface="Times New Roman" panose="02020603050405020304" pitchFamily="18" charset="0"/>
              </a:rPr>
              <a:t>Adewoyin</a:t>
            </a:r>
            <a:r>
              <a:rPr lang="en-GB" sz="2200" dirty="0">
                <a:latin typeface="Times New Roman" panose="02020603050405020304" pitchFamily="18" charset="0"/>
                <a:cs typeface="Times New Roman" panose="02020603050405020304" pitchFamily="18" charset="0"/>
              </a:rPr>
              <a:t>, Pastor and Mrs. Olusegun Akinola, Mr. and </a:t>
            </a:r>
            <a:r>
              <a:rPr lang="en-GB" sz="2200" dirty="0" err="1">
                <a:latin typeface="Times New Roman" panose="02020603050405020304" pitchFamily="18" charset="0"/>
                <a:cs typeface="Times New Roman" panose="02020603050405020304" pitchFamily="18" charset="0"/>
              </a:rPr>
              <a:t>Dr.</a:t>
            </a:r>
            <a:r>
              <a:rPr lang="en-GB" sz="2200" dirty="0">
                <a:latin typeface="Times New Roman" panose="02020603050405020304" pitchFamily="18" charset="0"/>
                <a:cs typeface="Times New Roman" panose="02020603050405020304" pitchFamily="18" charset="0"/>
              </a:rPr>
              <a:t> Mrs. Faith </a:t>
            </a:r>
            <a:r>
              <a:rPr lang="en-GB" sz="2200" dirty="0" err="1">
                <a:latin typeface="Times New Roman" panose="02020603050405020304" pitchFamily="18" charset="0"/>
                <a:cs typeface="Times New Roman" panose="02020603050405020304" pitchFamily="18" charset="0"/>
              </a:rPr>
              <a:t>Oluremi</a:t>
            </a:r>
            <a:r>
              <a:rPr lang="en-GB" sz="2200" dirty="0">
                <a:latin typeface="Times New Roman" panose="02020603050405020304" pitchFamily="18" charset="0"/>
                <a:cs typeface="Times New Roman" panose="02020603050405020304" pitchFamily="18" charset="0"/>
              </a:rPr>
              <a:t> </a:t>
            </a:r>
            <a:r>
              <a:rPr lang="en-GB" sz="2200" dirty="0" err="1">
                <a:latin typeface="Times New Roman" panose="02020603050405020304" pitchFamily="18" charset="0"/>
                <a:cs typeface="Times New Roman" panose="02020603050405020304" pitchFamily="18" charset="0"/>
              </a:rPr>
              <a:t>Olufajo</a:t>
            </a:r>
            <a:r>
              <a:rPr lang="en-GB" sz="2200" dirty="0">
                <a:latin typeface="Times New Roman" panose="02020603050405020304" pitchFamily="18" charset="0"/>
                <a:cs typeface="Times New Roman" panose="02020603050405020304" pitchFamily="18" charset="0"/>
              </a:rPr>
              <a:t>, Mr. </a:t>
            </a:r>
            <a:r>
              <a:rPr lang="en-GB" sz="2200" dirty="0" err="1">
                <a:latin typeface="Times New Roman" panose="02020603050405020304" pitchFamily="18" charset="0"/>
                <a:cs typeface="Times New Roman" panose="02020603050405020304" pitchFamily="18" charset="0"/>
              </a:rPr>
              <a:t>Olugbade</a:t>
            </a:r>
            <a:r>
              <a:rPr lang="en-GB" sz="2200" dirty="0">
                <a:latin typeface="Times New Roman" panose="02020603050405020304" pitchFamily="18" charset="0"/>
                <a:cs typeface="Times New Roman" panose="02020603050405020304" pitchFamily="18" charset="0"/>
              </a:rPr>
              <a:t> Akinola, Pastor and Deaconess </a:t>
            </a:r>
            <a:r>
              <a:rPr lang="en-GB" sz="2200" dirty="0" err="1">
                <a:latin typeface="Times New Roman" panose="02020603050405020304" pitchFamily="18" charset="0"/>
                <a:cs typeface="Times New Roman" panose="02020603050405020304" pitchFamily="18" charset="0"/>
              </a:rPr>
              <a:t>Olubisi</a:t>
            </a:r>
            <a:r>
              <a:rPr lang="en-GB" sz="2200" dirty="0">
                <a:latin typeface="Times New Roman" panose="02020603050405020304" pitchFamily="18" charset="0"/>
                <a:cs typeface="Times New Roman" panose="02020603050405020304" pitchFamily="18" charset="0"/>
              </a:rPr>
              <a:t> </a:t>
            </a:r>
            <a:r>
              <a:rPr lang="en-GB" sz="2200" dirty="0" err="1">
                <a:latin typeface="Times New Roman" panose="02020603050405020304" pitchFamily="18" charset="0"/>
                <a:cs typeface="Times New Roman" panose="02020603050405020304" pitchFamily="18" charset="0"/>
              </a:rPr>
              <a:t>Akinade</a:t>
            </a:r>
            <a:r>
              <a:rPr lang="en-GB" sz="2200" dirty="0">
                <a:latin typeface="Times New Roman" panose="02020603050405020304" pitchFamily="18" charset="0"/>
                <a:cs typeface="Times New Roman" panose="02020603050405020304" pitchFamily="18" charset="0"/>
              </a:rPr>
              <a:t>, Mr. and </a:t>
            </a:r>
            <a:r>
              <a:rPr lang="en-GB" sz="2200" dirty="0" err="1">
                <a:latin typeface="Times New Roman" panose="02020603050405020304" pitchFamily="18" charset="0"/>
                <a:cs typeface="Times New Roman" panose="02020603050405020304" pitchFamily="18" charset="0"/>
              </a:rPr>
              <a:t>Dr.</a:t>
            </a:r>
            <a:r>
              <a:rPr lang="en-GB" sz="2200" dirty="0">
                <a:latin typeface="Times New Roman" panose="02020603050405020304" pitchFamily="18" charset="0"/>
                <a:cs typeface="Times New Roman" panose="02020603050405020304" pitchFamily="18" charset="0"/>
              </a:rPr>
              <a:t> Mrs. </a:t>
            </a:r>
            <a:r>
              <a:rPr lang="en-GB" sz="2200" dirty="0" err="1">
                <a:latin typeface="Times New Roman" panose="02020603050405020304" pitchFamily="18" charset="0"/>
                <a:cs typeface="Times New Roman" panose="02020603050405020304" pitchFamily="18" charset="0"/>
              </a:rPr>
              <a:t>Olukayode</a:t>
            </a:r>
            <a:r>
              <a:rPr lang="en-GB" sz="2200" dirty="0">
                <a:latin typeface="Times New Roman" panose="02020603050405020304" pitchFamily="18" charset="0"/>
                <a:cs typeface="Times New Roman" panose="02020603050405020304" pitchFamily="18" charset="0"/>
              </a:rPr>
              <a:t> Akinola, Mr. and Mrs. Oluyemisi Ayodele, </a:t>
            </a:r>
            <a:r>
              <a:rPr lang="en-GB" sz="2200" dirty="0" err="1">
                <a:latin typeface="Times New Roman" panose="02020603050405020304" pitchFamily="18" charset="0"/>
                <a:cs typeface="Times New Roman" panose="02020603050405020304" pitchFamily="18" charset="0"/>
              </a:rPr>
              <a:t>Dr.</a:t>
            </a:r>
            <a:r>
              <a:rPr lang="en-GB" sz="2200" dirty="0">
                <a:latin typeface="Times New Roman" panose="02020603050405020304" pitchFamily="18" charset="0"/>
                <a:cs typeface="Times New Roman" panose="02020603050405020304" pitchFamily="18" charset="0"/>
              </a:rPr>
              <a:t> and Mrs. Olugbenga Akinola, Engr. and Mrs. Olufemi Akinola, and Miss Adeola Akinola.</a:t>
            </a:r>
          </a:p>
          <a:p>
            <a:pPr algn="just"/>
            <a:endParaRPr lang="en-GB" sz="2200" dirty="0">
              <a:latin typeface="Times New Roman" panose="02020603050405020304" pitchFamily="18" charset="0"/>
              <a:cs typeface="Times New Roman" panose="02020603050405020304" pitchFamily="18" charset="0"/>
            </a:endParaRPr>
          </a:p>
          <a:p>
            <a:pPr algn="just"/>
            <a:r>
              <a:rPr lang="en-GB" sz="2200" dirty="0">
                <a:latin typeface="Times New Roman" panose="02020603050405020304" pitchFamily="18" charset="0"/>
                <a:cs typeface="Times New Roman" panose="02020603050405020304" pitchFamily="18" charset="0"/>
              </a:rPr>
              <a:t> I also acknowledge and appreciate my family-in-law members, namely Mr. and Mrs. </a:t>
            </a:r>
            <a:r>
              <a:rPr lang="en-GB" sz="2200" dirty="0" err="1">
                <a:latin typeface="Times New Roman" panose="02020603050405020304" pitchFamily="18" charset="0"/>
                <a:cs typeface="Times New Roman" panose="02020603050405020304" pitchFamily="18" charset="0"/>
              </a:rPr>
              <a:t>Sule</a:t>
            </a:r>
            <a:r>
              <a:rPr lang="en-GB" sz="2200" dirty="0">
                <a:latin typeface="Times New Roman" panose="02020603050405020304" pitchFamily="18" charset="0"/>
                <a:cs typeface="Times New Roman" panose="02020603050405020304" pitchFamily="18" charset="0"/>
              </a:rPr>
              <a:t> Dada, Mrs. </a:t>
            </a:r>
            <a:r>
              <a:rPr lang="en-GB" sz="2200" dirty="0" err="1">
                <a:latin typeface="Times New Roman" panose="02020603050405020304" pitchFamily="18" charset="0"/>
                <a:cs typeface="Times New Roman" panose="02020603050405020304" pitchFamily="18" charset="0"/>
              </a:rPr>
              <a:t>Tundun</a:t>
            </a:r>
            <a:r>
              <a:rPr lang="en-GB" sz="2200" dirty="0">
                <a:latin typeface="Times New Roman" panose="02020603050405020304" pitchFamily="18" charset="0"/>
                <a:cs typeface="Times New Roman" panose="02020603050405020304" pitchFamily="18" charset="0"/>
              </a:rPr>
              <a:t> Adeyemo, Mr. and Mrs. </a:t>
            </a:r>
            <a:r>
              <a:rPr lang="en-GB" sz="2200" dirty="0" err="1">
                <a:latin typeface="Times New Roman" panose="02020603050405020304" pitchFamily="18" charset="0"/>
                <a:cs typeface="Times New Roman" panose="02020603050405020304" pitchFamily="18" charset="0"/>
              </a:rPr>
              <a:t>Deji</a:t>
            </a:r>
            <a:r>
              <a:rPr lang="en-GB" sz="2200" dirty="0">
                <a:latin typeface="Times New Roman" panose="02020603050405020304" pitchFamily="18" charset="0"/>
                <a:cs typeface="Times New Roman" panose="02020603050405020304" pitchFamily="18" charset="0"/>
              </a:rPr>
              <a:t> Dada, and Mr. and Mrs. Kehinde </a:t>
            </a:r>
            <a:r>
              <a:rPr lang="en-GB" sz="2200" dirty="0" err="1">
                <a:latin typeface="Times New Roman" panose="02020603050405020304" pitchFamily="18" charset="0"/>
                <a:cs typeface="Times New Roman" panose="02020603050405020304" pitchFamily="18" charset="0"/>
              </a:rPr>
              <a:t>Seyinko</a:t>
            </a:r>
            <a:r>
              <a:rPr lang="en-GB" sz="2200" dirty="0">
                <a:latin typeface="Times New Roman" panose="02020603050405020304" pitchFamily="18" charset="0"/>
                <a:cs typeface="Times New Roman" panose="02020603050405020304" pitchFamily="18" charset="0"/>
              </a:rPr>
              <a:t>. My nephews, nieces, and cousins hold a special place in my heart, and I am deeply grateful for their presence in my life. I would also like to acknowledge and appreciate the prayers and love from my spiritual families, namely Antioch Baptist Church, Trinity Baptist Church, Christ Landmark Ministry, Christ Covenant Apostolic Church in Ibadan, Oyo State, and the KWASU Christian Community.</a:t>
            </a:r>
          </a:p>
        </p:txBody>
      </p:sp>
      <p:pic>
        <p:nvPicPr>
          <p:cNvPr id="4" name="Picture 3" descr="A group of people wearing matching outfits&#10;&#10;Description automatically generated">
            <a:extLst>
              <a:ext uri="{FF2B5EF4-FFF2-40B4-BE49-F238E27FC236}">
                <a16:creationId xmlns:a16="http://schemas.microsoft.com/office/drawing/2014/main" id="{08CAB26D-B621-E9A2-803F-A74D9DCDD83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4632" y="544581"/>
            <a:ext cx="3937328" cy="5688579"/>
          </a:xfrm>
          <a:prstGeom prst="rect">
            <a:avLst/>
          </a:prstGeom>
          <a:ln w="127000" cap="sq">
            <a:solidFill>
              <a:srgbClr val="FFFFFF"/>
            </a:solidFill>
            <a:miter lim="800000"/>
          </a:ln>
        </p:spPr>
      </p:pic>
    </p:spTree>
    <p:extLst>
      <p:ext uri="{BB962C8B-B14F-4D97-AF65-F5344CB8AC3E}">
        <p14:creationId xmlns:p14="http://schemas.microsoft.com/office/powerpoint/2010/main" val="4188964394"/>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54C9096-E932-5743-12F1-05BF25D742C7}"/>
              </a:ext>
            </a:extLst>
          </p:cNvPr>
          <p:cNvSpPr txBox="1"/>
          <p:nvPr/>
        </p:nvSpPr>
        <p:spPr>
          <a:xfrm>
            <a:off x="339212" y="243512"/>
            <a:ext cx="7728156" cy="6370975"/>
          </a:xfrm>
          <a:prstGeom prst="rect">
            <a:avLst/>
          </a:prstGeom>
          <a:noFill/>
        </p:spPr>
        <p:txBody>
          <a:bodyPr wrap="square">
            <a:spAutoFit/>
          </a:bodyPr>
          <a:lstStyle/>
          <a:p>
            <a:pPr algn="just"/>
            <a:r>
              <a:rPr lang="en-GB" sz="2400" dirty="0">
                <a:latin typeface="Times New Roman" panose="02020603050405020304" pitchFamily="18" charset="0"/>
                <a:cs typeface="Times New Roman" panose="02020603050405020304" pitchFamily="18" charset="0"/>
              </a:rPr>
              <a:t>I express my heartfelt appreciation to my friends: Captain and Mrs. Julius Ajayi (Iceland), Chief and Mrs. Abiodun Adigun (Lagos), </a:t>
            </a:r>
            <a:r>
              <a:rPr lang="en-GB" sz="2400" dirty="0" err="1">
                <a:latin typeface="Times New Roman" panose="02020603050405020304" pitchFamily="18" charset="0"/>
                <a:cs typeface="Times New Roman" panose="02020603050405020304" pitchFamily="18" charset="0"/>
              </a:rPr>
              <a:t>Dr.</a:t>
            </a:r>
            <a:r>
              <a:rPr lang="en-GB" sz="2400" dirty="0">
                <a:latin typeface="Times New Roman" panose="02020603050405020304" pitchFamily="18" charset="0"/>
                <a:cs typeface="Times New Roman" panose="02020603050405020304" pitchFamily="18" charset="0"/>
              </a:rPr>
              <a:t> and Mrs. Ademola Adedeji (Jos), Alhaji and </a:t>
            </a:r>
            <a:r>
              <a:rPr lang="en-GB" sz="2400" dirty="0" err="1">
                <a:latin typeface="Times New Roman" panose="02020603050405020304" pitchFamily="18" charset="0"/>
                <a:cs typeface="Times New Roman" panose="02020603050405020304" pitchFamily="18" charset="0"/>
              </a:rPr>
              <a:t>Alhaja</a:t>
            </a:r>
            <a:r>
              <a:rPr lang="en-GB" sz="2400" dirty="0">
                <a:latin typeface="Times New Roman" panose="02020603050405020304" pitchFamily="18" charset="0"/>
                <a:cs typeface="Times New Roman" panose="02020603050405020304" pitchFamily="18" charset="0"/>
              </a:rPr>
              <a:t> Ismail Olaniyan (Lagos), Prof. and Mrs. Abiodun </a:t>
            </a:r>
            <a:r>
              <a:rPr lang="en-GB" sz="2400" dirty="0" err="1">
                <a:latin typeface="Times New Roman" panose="02020603050405020304" pitchFamily="18" charset="0"/>
                <a:cs typeface="Times New Roman" panose="02020603050405020304" pitchFamily="18" charset="0"/>
              </a:rPr>
              <a:t>Gesinde</a:t>
            </a:r>
            <a:r>
              <a:rPr lang="en-GB" sz="2400" dirty="0">
                <a:latin typeface="Times New Roman" panose="02020603050405020304" pitchFamily="18" charset="0"/>
                <a:cs typeface="Times New Roman" panose="02020603050405020304" pitchFamily="18" charset="0"/>
              </a:rPr>
              <a:t> (Covenant University, </a:t>
            </a:r>
            <a:r>
              <a:rPr lang="en-GB" sz="2400" dirty="0" err="1">
                <a:latin typeface="Times New Roman" panose="02020603050405020304" pitchFamily="18" charset="0"/>
                <a:cs typeface="Times New Roman" panose="02020603050405020304" pitchFamily="18" charset="0"/>
              </a:rPr>
              <a:t>Otta</a:t>
            </a:r>
            <a:r>
              <a:rPr lang="en-GB" sz="2400" dirty="0">
                <a:latin typeface="Times New Roman" panose="02020603050405020304" pitchFamily="18" charset="0"/>
                <a:cs typeface="Times New Roman" panose="02020603050405020304" pitchFamily="18" charset="0"/>
              </a:rPr>
              <a:t>), Prof. and Mrs. Tunde Oni (United Kingdom), Prof. and Mrs. </a:t>
            </a:r>
            <a:r>
              <a:rPr lang="en-GB" sz="2400" dirty="0" err="1">
                <a:latin typeface="Times New Roman" panose="02020603050405020304" pitchFamily="18" charset="0"/>
                <a:cs typeface="Times New Roman" panose="02020603050405020304" pitchFamily="18" charset="0"/>
              </a:rPr>
              <a:t>Yakibi</a:t>
            </a:r>
            <a:r>
              <a:rPr lang="en-GB" sz="2400" dirty="0">
                <a:latin typeface="Times New Roman" panose="02020603050405020304" pitchFamily="18" charset="0"/>
                <a:cs typeface="Times New Roman" panose="02020603050405020304" pitchFamily="18" charset="0"/>
              </a:rPr>
              <a:t> Afolabi (FUOYE), </a:t>
            </a:r>
            <a:r>
              <a:rPr lang="en-GB" sz="2400" dirty="0" err="1">
                <a:latin typeface="Times New Roman" panose="02020603050405020304" pitchFamily="18" charset="0"/>
                <a:cs typeface="Times New Roman" panose="02020603050405020304" pitchFamily="18" charset="0"/>
              </a:rPr>
              <a:t>Dr.</a:t>
            </a:r>
            <a:r>
              <a:rPr lang="en-GB" sz="2400" dirty="0">
                <a:latin typeface="Times New Roman" panose="02020603050405020304" pitchFamily="18" charset="0"/>
                <a:cs typeface="Times New Roman" panose="02020603050405020304" pitchFamily="18" charset="0"/>
              </a:rPr>
              <a:t> </a:t>
            </a:r>
            <a:r>
              <a:rPr lang="en-GB" sz="2400" dirty="0" err="1">
                <a:latin typeface="Times New Roman" panose="02020603050405020304" pitchFamily="18" charset="0"/>
                <a:cs typeface="Times New Roman" panose="02020603050405020304" pitchFamily="18" charset="0"/>
              </a:rPr>
              <a:t>Folashade</a:t>
            </a:r>
            <a:r>
              <a:rPr lang="en-GB" sz="2400" dirty="0">
                <a:latin typeface="Times New Roman" panose="02020603050405020304" pitchFamily="18" charset="0"/>
                <a:cs typeface="Times New Roman" panose="02020603050405020304" pitchFamily="18" charset="0"/>
              </a:rPr>
              <a:t> </a:t>
            </a:r>
            <a:r>
              <a:rPr lang="en-GB" sz="2400" dirty="0" err="1">
                <a:latin typeface="Times New Roman" panose="02020603050405020304" pitchFamily="18" charset="0"/>
                <a:cs typeface="Times New Roman" panose="02020603050405020304" pitchFamily="18" charset="0"/>
              </a:rPr>
              <a:t>Ogunshola</a:t>
            </a:r>
            <a:r>
              <a:rPr lang="en-GB" sz="2400" dirty="0">
                <a:latin typeface="Times New Roman" panose="02020603050405020304" pitchFamily="18" charset="0"/>
                <a:cs typeface="Times New Roman" panose="02020603050405020304" pitchFamily="18" charset="0"/>
              </a:rPr>
              <a:t> (NSCDC), Prof. and Mrs. </a:t>
            </a:r>
            <a:r>
              <a:rPr lang="en-GB" sz="2400" dirty="0" err="1">
                <a:latin typeface="Times New Roman" panose="02020603050405020304" pitchFamily="18" charset="0"/>
                <a:cs typeface="Times New Roman" panose="02020603050405020304" pitchFamily="18" charset="0"/>
              </a:rPr>
              <a:t>Ogbonnaya</a:t>
            </a:r>
            <a:r>
              <a:rPr lang="en-GB" sz="2400" dirty="0">
                <a:latin typeface="Times New Roman" panose="02020603050405020304" pitchFamily="18" charset="0"/>
                <a:cs typeface="Times New Roman" panose="02020603050405020304" pitchFamily="18" charset="0"/>
              </a:rPr>
              <a:t> </a:t>
            </a:r>
            <a:r>
              <a:rPr lang="en-GB" sz="2400" dirty="0" err="1">
                <a:latin typeface="Times New Roman" panose="02020603050405020304" pitchFamily="18" charset="0"/>
                <a:cs typeface="Times New Roman" panose="02020603050405020304" pitchFamily="18" charset="0"/>
              </a:rPr>
              <a:t>Ugorji</a:t>
            </a:r>
            <a:r>
              <a:rPr lang="en-GB" sz="2400" dirty="0">
                <a:latin typeface="Times New Roman" panose="02020603050405020304" pitchFamily="18" charset="0"/>
                <a:cs typeface="Times New Roman" panose="02020603050405020304" pitchFamily="18" charset="0"/>
              </a:rPr>
              <a:t> (South Africa), Prof. and </a:t>
            </a:r>
            <a:r>
              <a:rPr lang="en-GB" sz="2400" dirty="0" err="1">
                <a:latin typeface="Times New Roman" panose="02020603050405020304" pitchFamily="18" charset="0"/>
                <a:cs typeface="Times New Roman" panose="02020603050405020304" pitchFamily="18" charset="0"/>
              </a:rPr>
              <a:t>Dr.</a:t>
            </a:r>
            <a:r>
              <a:rPr lang="en-GB" sz="2400" dirty="0">
                <a:latin typeface="Times New Roman" panose="02020603050405020304" pitchFamily="18" charset="0"/>
                <a:cs typeface="Times New Roman" panose="02020603050405020304" pitchFamily="18" charset="0"/>
              </a:rPr>
              <a:t> Mrs. Sola </a:t>
            </a:r>
            <a:r>
              <a:rPr lang="en-GB" sz="2400" dirty="0" err="1">
                <a:latin typeface="Times New Roman" panose="02020603050405020304" pitchFamily="18" charset="0"/>
                <a:cs typeface="Times New Roman" panose="02020603050405020304" pitchFamily="18" charset="0"/>
              </a:rPr>
              <a:t>Adu</a:t>
            </a:r>
            <a:r>
              <a:rPr lang="en-GB" sz="2400" dirty="0">
                <a:latin typeface="Times New Roman" panose="02020603050405020304" pitchFamily="18" charset="0"/>
                <a:cs typeface="Times New Roman" panose="02020603050405020304" pitchFamily="18" charset="0"/>
              </a:rPr>
              <a:t> (South Africa), Mrs. Gbemisola </a:t>
            </a:r>
            <a:r>
              <a:rPr lang="en-GB" sz="2400" dirty="0" err="1">
                <a:latin typeface="Times New Roman" panose="02020603050405020304" pitchFamily="18" charset="0"/>
                <a:cs typeface="Times New Roman" panose="02020603050405020304" pitchFamily="18" charset="0"/>
              </a:rPr>
              <a:t>Adetunji</a:t>
            </a:r>
            <a:r>
              <a:rPr lang="en-GB" sz="2400" dirty="0">
                <a:latin typeface="Times New Roman" panose="02020603050405020304" pitchFamily="18" charset="0"/>
                <a:cs typeface="Times New Roman" panose="02020603050405020304" pitchFamily="18" charset="0"/>
              </a:rPr>
              <a:t>, and Mrs. Gbemisola </a:t>
            </a:r>
            <a:r>
              <a:rPr lang="en-GB" sz="2400" dirty="0" err="1">
                <a:latin typeface="Times New Roman" panose="02020603050405020304" pitchFamily="18" charset="0"/>
                <a:cs typeface="Times New Roman" panose="02020603050405020304" pitchFamily="18" charset="0"/>
              </a:rPr>
              <a:t>Egbayilo</a:t>
            </a:r>
            <a:r>
              <a:rPr lang="en-GB" sz="2400" dirty="0">
                <a:latin typeface="Times New Roman" panose="02020603050405020304" pitchFamily="18" charset="0"/>
                <a:cs typeface="Times New Roman" panose="02020603050405020304" pitchFamily="18" charset="0"/>
              </a:rPr>
              <a:t>. </a:t>
            </a:r>
          </a:p>
          <a:p>
            <a:pPr algn="just"/>
            <a:endParaRPr lang="en-GB" sz="2400" dirty="0">
              <a:latin typeface="Times New Roman" panose="02020603050405020304" pitchFamily="18" charset="0"/>
              <a:cs typeface="Times New Roman" panose="02020603050405020304" pitchFamily="18" charset="0"/>
            </a:endParaRPr>
          </a:p>
          <a:p>
            <a:pPr algn="just"/>
            <a:r>
              <a:rPr lang="en-GB" sz="2400" dirty="0">
                <a:latin typeface="Times New Roman" panose="02020603050405020304" pitchFamily="18" charset="0"/>
                <a:cs typeface="Times New Roman" panose="02020603050405020304" pitchFamily="18" charset="0"/>
              </a:rPr>
              <a:t>I also extend my gratitude to the Alumni association of </a:t>
            </a:r>
            <a:r>
              <a:rPr lang="en-GB" sz="2400" dirty="0" err="1">
                <a:latin typeface="Times New Roman" panose="02020603050405020304" pitchFamily="18" charset="0"/>
                <a:cs typeface="Times New Roman" panose="02020603050405020304" pitchFamily="18" charset="0"/>
              </a:rPr>
              <a:t>Vinning</a:t>
            </a:r>
            <a:r>
              <a:rPr lang="en-GB" sz="2400" dirty="0">
                <a:latin typeface="Times New Roman" panose="02020603050405020304" pitchFamily="18" charset="0"/>
                <a:cs typeface="Times New Roman" panose="02020603050405020304" pitchFamily="18" charset="0"/>
              </a:rPr>
              <a:t> Day Nursery and Primary School, </a:t>
            </a:r>
            <a:r>
              <a:rPr lang="en-GB" sz="2400" dirty="0" err="1">
                <a:latin typeface="Times New Roman" panose="02020603050405020304" pitchFamily="18" charset="0"/>
                <a:cs typeface="Times New Roman" panose="02020603050405020304" pitchFamily="18" charset="0"/>
              </a:rPr>
              <a:t>Molete</a:t>
            </a:r>
            <a:r>
              <a:rPr lang="en-GB" sz="2400" dirty="0">
                <a:latin typeface="Times New Roman" panose="02020603050405020304" pitchFamily="18" charset="0"/>
                <a:cs typeface="Times New Roman" panose="02020603050405020304" pitchFamily="18" charset="0"/>
              </a:rPr>
              <a:t>, Ibadan (1982); St. Anne's School, </a:t>
            </a:r>
            <a:r>
              <a:rPr lang="en-GB" sz="2400" dirty="0" err="1">
                <a:latin typeface="Times New Roman" panose="02020603050405020304" pitchFamily="18" charset="0"/>
                <a:cs typeface="Times New Roman" panose="02020603050405020304" pitchFamily="18" charset="0"/>
              </a:rPr>
              <a:t>Molete</a:t>
            </a:r>
            <a:r>
              <a:rPr lang="en-GB" sz="2400" dirty="0">
                <a:latin typeface="Times New Roman" panose="02020603050405020304" pitchFamily="18" charset="0"/>
                <a:cs typeface="Times New Roman" panose="02020603050405020304" pitchFamily="18" charset="0"/>
              </a:rPr>
              <a:t>, Ibadan (1987); and Olivet Baptist High School, Olivet Heights Oyo (1989). Your unwavering support and encouragement have been truly invaluable.</a:t>
            </a:r>
            <a:endParaRPr lang="en-GB" sz="2400" dirty="0"/>
          </a:p>
        </p:txBody>
      </p:sp>
    </p:spTree>
    <p:extLst>
      <p:ext uri="{BB962C8B-B14F-4D97-AF65-F5344CB8AC3E}">
        <p14:creationId xmlns:p14="http://schemas.microsoft.com/office/powerpoint/2010/main" val="5820485"/>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EB9B5B69-A297-4D2F-8B89-529DA8A273B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 y="228600"/>
            <a:ext cx="2851523" cy="6638625"/>
            <a:chOff x="2487613" y="285750"/>
            <a:chExt cx="2428875" cy="5654676"/>
          </a:xfrm>
        </p:grpSpPr>
        <p:sp>
          <p:nvSpPr>
            <p:cNvPr id="11" name="Freeform 11">
              <a:extLst>
                <a:ext uri="{FF2B5EF4-FFF2-40B4-BE49-F238E27FC236}">
                  <a16:creationId xmlns:a16="http://schemas.microsoft.com/office/drawing/2014/main" id="{3E39D215-BF38-4094-82D7-61DED11452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txBody>
            <a:bodyPr/>
            <a:lstStyle/>
            <a:p>
              <a:endParaRPr lang="en-GB"/>
            </a:p>
          </p:txBody>
        </p:sp>
        <p:sp>
          <p:nvSpPr>
            <p:cNvPr id="12" name="Freeform 12">
              <a:extLst>
                <a:ext uri="{FF2B5EF4-FFF2-40B4-BE49-F238E27FC236}">
                  <a16:creationId xmlns:a16="http://schemas.microsoft.com/office/drawing/2014/main" id="{7412700A-91C4-4126-8F17-3B9449DBB38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txBody>
            <a:bodyPr/>
            <a:lstStyle/>
            <a:p>
              <a:endParaRPr lang="en-GB"/>
            </a:p>
          </p:txBody>
        </p:sp>
        <p:sp>
          <p:nvSpPr>
            <p:cNvPr id="8" name="Freeform 13">
              <a:extLst>
                <a:ext uri="{FF2B5EF4-FFF2-40B4-BE49-F238E27FC236}">
                  <a16:creationId xmlns:a16="http://schemas.microsoft.com/office/drawing/2014/main" id="{DF985802-25A8-4B99-89F0-2A42EC325F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txBody>
            <a:bodyPr/>
            <a:lstStyle/>
            <a:p>
              <a:endParaRPr lang="en-GB"/>
            </a:p>
          </p:txBody>
        </p:sp>
        <p:sp>
          <p:nvSpPr>
            <p:cNvPr id="9" name="Freeform 14">
              <a:extLst>
                <a:ext uri="{FF2B5EF4-FFF2-40B4-BE49-F238E27FC236}">
                  <a16:creationId xmlns:a16="http://schemas.microsoft.com/office/drawing/2014/main" id="{F54C35AF-DB92-4205-A779-2A385B7143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txBody>
            <a:bodyPr/>
            <a:lstStyle/>
            <a:p>
              <a:endParaRPr lang="en-GB"/>
            </a:p>
          </p:txBody>
        </p:sp>
        <p:sp>
          <p:nvSpPr>
            <p:cNvPr id="23" name="Freeform 15">
              <a:extLst>
                <a:ext uri="{FF2B5EF4-FFF2-40B4-BE49-F238E27FC236}">
                  <a16:creationId xmlns:a16="http://schemas.microsoft.com/office/drawing/2014/main" id="{9F845211-1F53-4E0A-891E-B78A206F078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txBody>
            <a:bodyPr/>
            <a:lstStyle/>
            <a:p>
              <a:endParaRPr lang="en-GB"/>
            </a:p>
          </p:txBody>
        </p:sp>
        <p:sp>
          <p:nvSpPr>
            <p:cNvPr id="37" name="Freeform 16">
              <a:extLst>
                <a:ext uri="{FF2B5EF4-FFF2-40B4-BE49-F238E27FC236}">
                  <a16:creationId xmlns:a16="http://schemas.microsoft.com/office/drawing/2014/main" id="{9149C7DD-9998-4805-BFC8-CEF5F5DF31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txBody>
            <a:bodyPr/>
            <a:lstStyle/>
            <a:p>
              <a:endParaRPr lang="en-GB"/>
            </a:p>
          </p:txBody>
        </p:sp>
        <p:sp>
          <p:nvSpPr>
            <p:cNvPr id="39" name="Freeform 17">
              <a:extLst>
                <a:ext uri="{FF2B5EF4-FFF2-40B4-BE49-F238E27FC236}">
                  <a16:creationId xmlns:a16="http://schemas.microsoft.com/office/drawing/2014/main" id="{47C8036D-3ECA-43DA-BAF5-3C65CF4112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txBody>
            <a:bodyPr/>
            <a:lstStyle/>
            <a:p>
              <a:endParaRPr lang="en-GB"/>
            </a:p>
          </p:txBody>
        </p:sp>
        <p:sp>
          <p:nvSpPr>
            <p:cNvPr id="41" name="Freeform 18">
              <a:extLst>
                <a:ext uri="{FF2B5EF4-FFF2-40B4-BE49-F238E27FC236}">
                  <a16:creationId xmlns:a16="http://schemas.microsoft.com/office/drawing/2014/main" id="{29C15912-CDE8-4DF3-9324-273FB4C86DC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txBody>
            <a:bodyPr/>
            <a:lstStyle/>
            <a:p>
              <a:endParaRPr lang="en-GB"/>
            </a:p>
          </p:txBody>
        </p:sp>
        <p:sp>
          <p:nvSpPr>
            <p:cNvPr id="43" name="Freeform 19">
              <a:extLst>
                <a:ext uri="{FF2B5EF4-FFF2-40B4-BE49-F238E27FC236}">
                  <a16:creationId xmlns:a16="http://schemas.microsoft.com/office/drawing/2014/main" id="{37C68D51-B7DA-4572-AB7E-708540B3C66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txBody>
            <a:bodyPr/>
            <a:lstStyle/>
            <a:p>
              <a:endParaRPr lang="en-GB"/>
            </a:p>
          </p:txBody>
        </p:sp>
        <p:sp>
          <p:nvSpPr>
            <p:cNvPr id="47" name="Freeform 20">
              <a:extLst>
                <a:ext uri="{FF2B5EF4-FFF2-40B4-BE49-F238E27FC236}">
                  <a16:creationId xmlns:a16="http://schemas.microsoft.com/office/drawing/2014/main" id="{1AF802CB-4E9E-4895-9363-C119914909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txBody>
            <a:bodyPr/>
            <a:lstStyle/>
            <a:p>
              <a:endParaRPr lang="en-GB"/>
            </a:p>
          </p:txBody>
        </p:sp>
        <p:sp>
          <p:nvSpPr>
            <p:cNvPr id="21" name="Freeform 21">
              <a:extLst>
                <a:ext uri="{FF2B5EF4-FFF2-40B4-BE49-F238E27FC236}">
                  <a16:creationId xmlns:a16="http://schemas.microsoft.com/office/drawing/2014/main" id="{615760E5-5F27-4735-B01C-78E05F3FBB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txBody>
            <a:bodyPr/>
            <a:lstStyle/>
            <a:p>
              <a:endParaRPr lang="en-GB"/>
            </a:p>
          </p:txBody>
        </p:sp>
        <p:sp>
          <p:nvSpPr>
            <p:cNvPr id="22" name="Freeform 22">
              <a:extLst>
                <a:ext uri="{FF2B5EF4-FFF2-40B4-BE49-F238E27FC236}">
                  <a16:creationId xmlns:a16="http://schemas.microsoft.com/office/drawing/2014/main" id="{DB9C6516-B2DB-432F-BD3A-A1792BD46F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txBody>
            <a:bodyPr/>
            <a:lstStyle/>
            <a:p>
              <a:endParaRPr lang="en-GB"/>
            </a:p>
          </p:txBody>
        </p:sp>
      </p:grpSp>
      <p:grpSp>
        <p:nvGrpSpPr>
          <p:cNvPr id="24" name="Group 23">
            <a:extLst>
              <a:ext uri="{FF2B5EF4-FFF2-40B4-BE49-F238E27FC236}">
                <a16:creationId xmlns:a16="http://schemas.microsoft.com/office/drawing/2014/main" id="{BC9C8D0D-644B-4B97-B83C-CC8E64361D4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224" y="-786"/>
            <a:ext cx="2356675" cy="6854040"/>
            <a:chOff x="6627813" y="194833"/>
            <a:chExt cx="1952625" cy="5678918"/>
          </a:xfrm>
        </p:grpSpPr>
        <p:sp>
          <p:nvSpPr>
            <p:cNvPr id="25" name="Freeform 27">
              <a:extLst>
                <a:ext uri="{FF2B5EF4-FFF2-40B4-BE49-F238E27FC236}">
                  <a16:creationId xmlns:a16="http://schemas.microsoft.com/office/drawing/2014/main" id="{F8BE1EA6-80CF-446B-A4FE-3F935A51C0E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txBody>
            <a:bodyPr/>
            <a:lstStyle/>
            <a:p>
              <a:endParaRPr lang="en-GB"/>
            </a:p>
          </p:txBody>
        </p:sp>
        <p:sp>
          <p:nvSpPr>
            <p:cNvPr id="26" name="Freeform 28">
              <a:extLst>
                <a:ext uri="{FF2B5EF4-FFF2-40B4-BE49-F238E27FC236}">
                  <a16:creationId xmlns:a16="http://schemas.microsoft.com/office/drawing/2014/main" id="{10E39808-F4F7-43DE-AB53-82B7B55EA47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txBody>
            <a:bodyPr/>
            <a:lstStyle/>
            <a:p>
              <a:endParaRPr lang="en-GB"/>
            </a:p>
          </p:txBody>
        </p:sp>
        <p:sp>
          <p:nvSpPr>
            <p:cNvPr id="27" name="Freeform 29">
              <a:extLst>
                <a:ext uri="{FF2B5EF4-FFF2-40B4-BE49-F238E27FC236}">
                  <a16:creationId xmlns:a16="http://schemas.microsoft.com/office/drawing/2014/main" id="{6ED5109A-600A-4C23-9BB3-C4C19C2D9F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txBody>
            <a:bodyPr/>
            <a:lstStyle/>
            <a:p>
              <a:endParaRPr lang="en-GB"/>
            </a:p>
          </p:txBody>
        </p:sp>
        <p:sp>
          <p:nvSpPr>
            <p:cNvPr id="28" name="Freeform 30">
              <a:extLst>
                <a:ext uri="{FF2B5EF4-FFF2-40B4-BE49-F238E27FC236}">
                  <a16:creationId xmlns:a16="http://schemas.microsoft.com/office/drawing/2014/main" id="{D76FF73F-8CA3-42B0-A680-353805CD2A5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txBody>
            <a:bodyPr/>
            <a:lstStyle/>
            <a:p>
              <a:endParaRPr lang="en-GB"/>
            </a:p>
          </p:txBody>
        </p:sp>
        <p:sp>
          <p:nvSpPr>
            <p:cNvPr id="29" name="Freeform 31">
              <a:extLst>
                <a:ext uri="{FF2B5EF4-FFF2-40B4-BE49-F238E27FC236}">
                  <a16:creationId xmlns:a16="http://schemas.microsoft.com/office/drawing/2014/main" id="{B26A6949-3BEB-422A-854C-D4E26E4CF1D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txBody>
            <a:bodyPr/>
            <a:lstStyle/>
            <a:p>
              <a:endParaRPr lang="en-GB"/>
            </a:p>
          </p:txBody>
        </p:sp>
        <p:sp>
          <p:nvSpPr>
            <p:cNvPr id="30" name="Freeform 32">
              <a:extLst>
                <a:ext uri="{FF2B5EF4-FFF2-40B4-BE49-F238E27FC236}">
                  <a16:creationId xmlns:a16="http://schemas.microsoft.com/office/drawing/2014/main" id="{FE07AD25-30AF-40CD-B901-DF1EDBD682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txBody>
            <a:bodyPr/>
            <a:lstStyle/>
            <a:p>
              <a:endParaRPr lang="en-GB"/>
            </a:p>
          </p:txBody>
        </p:sp>
        <p:sp>
          <p:nvSpPr>
            <p:cNvPr id="31" name="Freeform 33">
              <a:extLst>
                <a:ext uri="{FF2B5EF4-FFF2-40B4-BE49-F238E27FC236}">
                  <a16:creationId xmlns:a16="http://schemas.microsoft.com/office/drawing/2014/main" id="{5AA460AF-7760-4F15-881A-6F0BFDBCDF4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txBody>
            <a:bodyPr/>
            <a:lstStyle/>
            <a:p>
              <a:endParaRPr lang="en-GB"/>
            </a:p>
          </p:txBody>
        </p:sp>
        <p:sp>
          <p:nvSpPr>
            <p:cNvPr id="32" name="Freeform 34">
              <a:extLst>
                <a:ext uri="{FF2B5EF4-FFF2-40B4-BE49-F238E27FC236}">
                  <a16:creationId xmlns:a16="http://schemas.microsoft.com/office/drawing/2014/main" id="{EE53C70E-5D92-4C42-A34F-9F7D16006BB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txBody>
            <a:bodyPr/>
            <a:lstStyle/>
            <a:p>
              <a:endParaRPr lang="en-GB"/>
            </a:p>
          </p:txBody>
        </p:sp>
        <p:sp>
          <p:nvSpPr>
            <p:cNvPr id="33" name="Freeform 35">
              <a:extLst>
                <a:ext uri="{FF2B5EF4-FFF2-40B4-BE49-F238E27FC236}">
                  <a16:creationId xmlns:a16="http://schemas.microsoft.com/office/drawing/2014/main" id="{C27614EE-0086-4D34-99BD-52F03708DC4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txBody>
            <a:bodyPr/>
            <a:lstStyle/>
            <a:p>
              <a:endParaRPr lang="en-GB"/>
            </a:p>
          </p:txBody>
        </p:sp>
        <p:sp>
          <p:nvSpPr>
            <p:cNvPr id="34" name="Freeform 36">
              <a:extLst>
                <a:ext uri="{FF2B5EF4-FFF2-40B4-BE49-F238E27FC236}">
                  <a16:creationId xmlns:a16="http://schemas.microsoft.com/office/drawing/2014/main" id="{326919B9-3ED4-4744-A713-326B3BAF62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txBody>
            <a:bodyPr/>
            <a:lstStyle/>
            <a:p>
              <a:endParaRPr lang="en-GB"/>
            </a:p>
          </p:txBody>
        </p:sp>
        <p:sp>
          <p:nvSpPr>
            <p:cNvPr id="35" name="Freeform 37">
              <a:extLst>
                <a:ext uri="{FF2B5EF4-FFF2-40B4-BE49-F238E27FC236}">
                  <a16:creationId xmlns:a16="http://schemas.microsoft.com/office/drawing/2014/main" id="{898BDBF5-8AA3-49CD-999A-ABA1F7AE34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txBody>
            <a:bodyPr/>
            <a:lstStyle/>
            <a:p>
              <a:endParaRPr lang="en-GB"/>
            </a:p>
          </p:txBody>
        </p:sp>
        <p:sp>
          <p:nvSpPr>
            <p:cNvPr id="36" name="Freeform 38">
              <a:extLst>
                <a:ext uri="{FF2B5EF4-FFF2-40B4-BE49-F238E27FC236}">
                  <a16:creationId xmlns:a16="http://schemas.microsoft.com/office/drawing/2014/main" id="{AF8ED3E0-CBE7-48C4-8F9E-FF98079CDB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txBody>
            <a:bodyPr/>
            <a:lstStyle/>
            <a:p>
              <a:endParaRPr lang="en-GB"/>
            </a:p>
          </p:txBody>
        </p:sp>
      </p:grpSp>
      <p:sp>
        <p:nvSpPr>
          <p:cNvPr id="38" name="Rectangle 37">
            <a:extLst>
              <a:ext uri="{FF2B5EF4-FFF2-40B4-BE49-F238E27FC236}">
                <a16:creationId xmlns:a16="http://schemas.microsoft.com/office/drawing/2014/main" id="{A84F153B-2093-4171-BD2D-1631695C9B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56" name="Freeform 11">
            <a:extLst>
              <a:ext uri="{FF2B5EF4-FFF2-40B4-BE49-F238E27FC236}">
                <a16:creationId xmlns:a16="http://schemas.microsoft.com/office/drawing/2014/main" id="{99499096-7355-478E-8CCB-A47EA1B797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lstStyle/>
          <a:p>
            <a:endParaRPr lang="en-GB"/>
          </a:p>
        </p:txBody>
      </p:sp>
      <p:sp useBgFill="1">
        <p:nvSpPr>
          <p:cNvPr id="42" name="Rectangle 41">
            <a:extLst>
              <a:ext uri="{FF2B5EF4-FFF2-40B4-BE49-F238E27FC236}">
                <a16:creationId xmlns:a16="http://schemas.microsoft.com/office/drawing/2014/main" id="{A7DA8593-5BA7-45F3-B447-37FB2B9F7E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86"/>
            <a:ext cx="12192000" cy="68540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035CBF17-C0BF-49C1-8FB7-B43A3545D8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3" name="TextBox 2">
            <a:extLst>
              <a:ext uri="{FF2B5EF4-FFF2-40B4-BE49-F238E27FC236}">
                <a16:creationId xmlns:a16="http://schemas.microsoft.com/office/drawing/2014/main" id="{24865320-9F24-E2D3-BBD8-2CC0F866B3C1}"/>
              </a:ext>
            </a:extLst>
          </p:cNvPr>
          <p:cNvSpPr txBox="1"/>
          <p:nvPr/>
        </p:nvSpPr>
        <p:spPr>
          <a:xfrm>
            <a:off x="446627" y="287789"/>
            <a:ext cx="6574535" cy="3759253"/>
          </a:xfrm>
          <a:prstGeom prst="rect">
            <a:avLst/>
          </a:prstGeom>
        </p:spPr>
        <p:txBody>
          <a:bodyPr vert="horz" lIns="91440" tIns="45720" rIns="91440" bIns="45720" rtlCol="0">
            <a:noAutofit/>
          </a:bodyPr>
          <a:lstStyle/>
          <a:p>
            <a:pPr algn="just" defTabSz="457200">
              <a:spcBef>
                <a:spcPts val="1000"/>
              </a:spcBef>
              <a:buClr>
                <a:schemeClr val="accent1"/>
              </a:buClr>
              <a:buSzPct val="80000"/>
            </a:pPr>
            <a:r>
              <a:rPr lang="en-US" sz="2400" dirty="0">
                <a:solidFill>
                  <a:schemeClr val="tx1">
                    <a:lumMod val="75000"/>
                    <a:lumOff val="25000"/>
                  </a:schemeClr>
                </a:solidFill>
              </a:rPr>
              <a:t>To my beloved husband, </a:t>
            </a:r>
            <a:r>
              <a:rPr lang="en-US" sz="2400" dirty="0" err="1">
                <a:solidFill>
                  <a:schemeClr val="tx1">
                    <a:lumMod val="75000"/>
                    <a:lumOff val="25000"/>
                  </a:schemeClr>
                </a:solidFill>
              </a:rPr>
              <a:t>Revd</a:t>
            </a:r>
            <a:r>
              <a:rPr lang="en-US" sz="2400" dirty="0">
                <a:solidFill>
                  <a:schemeClr val="tx1">
                    <a:lumMod val="75000"/>
                    <a:lumOff val="25000"/>
                  </a:schemeClr>
                </a:solidFill>
              </a:rPr>
              <a:t> Dr. </a:t>
            </a:r>
            <a:r>
              <a:rPr lang="en-US" sz="2400" dirty="0" err="1">
                <a:solidFill>
                  <a:schemeClr val="tx1">
                    <a:lumMod val="75000"/>
                    <a:lumOff val="25000"/>
                  </a:schemeClr>
                </a:solidFill>
              </a:rPr>
              <a:t>Oluyemi</a:t>
            </a:r>
            <a:r>
              <a:rPr lang="en-US" sz="2400" dirty="0">
                <a:solidFill>
                  <a:schemeClr val="tx1">
                    <a:lumMod val="75000"/>
                    <a:lumOff val="25000"/>
                  </a:schemeClr>
                </a:solidFill>
              </a:rPr>
              <a:t> Dada, your love and unwavering support have been my guiding light. I am deeply grateful for your presence in my life. To my incredible sons, Samuel </a:t>
            </a:r>
            <a:r>
              <a:rPr lang="en-US" sz="2400" dirty="0" err="1">
                <a:solidFill>
                  <a:schemeClr val="tx1">
                    <a:lumMod val="75000"/>
                    <a:lumOff val="25000"/>
                  </a:schemeClr>
                </a:solidFill>
              </a:rPr>
              <a:t>Oluwatomide</a:t>
            </a:r>
            <a:r>
              <a:rPr lang="en-US" sz="2400" dirty="0">
                <a:solidFill>
                  <a:schemeClr val="tx1">
                    <a:lumMod val="75000"/>
                    <a:lumOff val="25000"/>
                  </a:schemeClr>
                </a:solidFill>
              </a:rPr>
              <a:t>, Goodness Olawale, and Joshua </a:t>
            </a:r>
            <a:r>
              <a:rPr lang="en-US" sz="2400" dirty="0" err="1">
                <a:solidFill>
                  <a:schemeClr val="tx1">
                    <a:lumMod val="75000"/>
                    <a:lumOff val="25000"/>
                  </a:schemeClr>
                </a:solidFill>
              </a:rPr>
              <a:t>Ifeoluwa</a:t>
            </a:r>
            <a:r>
              <a:rPr lang="en-US" sz="2400" dirty="0">
                <a:solidFill>
                  <a:schemeClr val="tx1">
                    <a:lumMod val="75000"/>
                    <a:lumOff val="25000"/>
                  </a:schemeClr>
                </a:solidFill>
              </a:rPr>
              <a:t>, you are the embodiment of wonderful children any mother could hope for. Your presence has made this success even more meaningful and complete.</a:t>
            </a:r>
          </a:p>
          <a:p>
            <a:pPr algn="just" defTabSz="457200">
              <a:spcBef>
                <a:spcPts val="1000"/>
              </a:spcBef>
              <a:buClr>
                <a:schemeClr val="accent1"/>
              </a:buClr>
              <a:buSzPct val="80000"/>
            </a:pPr>
            <a:endParaRPr lang="en-US" sz="2400" dirty="0">
              <a:solidFill>
                <a:schemeClr val="tx1">
                  <a:lumMod val="75000"/>
                  <a:lumOff val="25000"/>
                </a:schemeClr>
              </a:solidFill>
            </a:endParaRPr>
          </a:p>
          <a:p>
            <a:pPr algn="just" defTabSz="457200">
              <a:spcBef>
                <a:spcPts val="1000"/>
              </a:spcBef>
              <a:buClr>
                <a:schemeClr val="accent1"/>
              </a:buClr>
              <a:buSzPct val="80000"/>
            </a:pPr>
            <a:r>
              <a:rPr lang="en-US" sz="2400" dirty="0" err="1">
                <a:solidFill>
                  <a:schemeClr val="tx1">
                    <a:lumMod val="75000"/>
                    <a:lumOff val="25000"/>
                  </a:schemeClr>
                </a:solidFill>
              </a:rPr>
              <a:t>Mr</a:t>
            </a:r>
            <a:r>
              <a:rPr lang="en-US" sz="2400" dirty="0">
                <a:solidFill>
                  <a:schemeClr val="tx1">
                    <a:lumMod val="75000"/>
                    <a:lumOff val="25000"/>
                  </a:schemeClr>
                </a:solidFill>
              </a:rPr>
              <a:t> Ag. Vice-Chancellor, distinguished guests, ladies, and gentlemen, I thank you for your time and attention. May God bless you all.</a:t>
            </a:r>
          </a:p>
        </p:txBody>
      </p:sp>
      <p:pic>
        <p:nvPicPr>
          <p:cNvPr id="5" name="Picture 4" descr="A group of men wearing white shirts and blue hats&#10;&#10;Description automatically generated">
            <a:extLst>
              <a:ext uri="{FF2B5EF4-FFF2-40B4-BE49-F238E27FC236}">
                <a16:creationId xmlns:a16="http://schemas.microsoft.com/office/drawing/2014/main" id="{452AD84D-F976-9E5C-78F0-C45AF23D102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34644" y="645106"/>
            <a:ext cx="3836342" cy="2541577"/>
          </a:xfrm>
          <a:prstGeom prst="rect">
            <a:avLst/>
          </a:prstGeom>
        </p:spPr>
      </p:pic>
      <p:pic>
        <p:nvPicPr>
          <p:cNvPr id="4" name="Picture 3">
            <a:extLst>
              <a:ext uri="{FF2B5EF4-FFF2-40B4-BE49-F238E27FC236}">
                <a16:creationId xmlns:a16="http://schemas.microsoft.com/office/drawing/2014/main" id="{61E7DA67-E870-6F2B-54DF-004A19569B4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34642" y="3351275"/>
            <a:ext cx="3836344" cy="2541578"/>
          </a:xfrm>
          <a:prstGeom prst="rect">
            <a:avLst/>
          </a:prstGeom>
        </p:spPr>
      </p:pic>
      <p:sp>
        <p:nvSpPr>
          <p:cNvPr id="46" name="Freeform 11">
            <a:extLst>
              <a:ext uri="{FF2B5EF4-FFF2-40B4-BE49-F238E27FC236}">
                <a16:creationId xmlns:a16="http://schemas.microsoft.com/office/drawing/2014/main" id="{F5147F3F-3E4A-4255-8C92-856618C474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061223"/>
            <a:ext cx="1038036" cy="506277"/>
          </a:xfrm>
          <a:custGeom>
            <a:avLst/>
            <a:gdLst>
              <a:gd name="connsiteX0" fmla="*/ 0 w 1038036"/>
              <a:gd name="connsiteY0" fmla="*/ 0 h 506277"/>
              <a:gd name="connsiteX1" fmla="*/ 182880 w 1038036"/>
              <a:gd name="connsiteY1" fmla="*/ 0 h 506277"/>
              <a:gd name="connsiteX2" fmla="*/ 291705 w 1038036"/>
              <a:gd name="connsiteY2" fmla="*/ 0 h 506277"/>
              <a:gd name="connsiteX3" fmla="*/ 291705 w 1038036"/>
              <a:gd name="connsiteY3" fmla="*/ 151 h 506277"/>
              <a:gd name="connsiteX4" fmla="*/ 692049 w 1038036"/>
              <a:gd name="connsiteY4" fmla="*/ 705 h 506277"/>
              <a:gd name="connsiteX5" fmla="*/ 782744 w 1038036"/>
              <a:gd name="connsiteY5" fmla="*/ 705 h 506277"/>
              <a:gd name="connsiteX6" fmla="*/ 797001 w 1038036"/>
              <a:gd name="connsiteY6" fmla="*/ 5473 h 506277"/>
              <a:gd name="connsiteX7" fmla="*/ 801982 w 1038036"/>
              <a:gd name="connsiteY7" fmla="*/ 10242 h 506277"/>
              <a:gd name="connsiteX8" fmla="*/ 1030951 w 1038036"/>
              <a:gd name="connsiteY8" fmla="*/ 239185 h 506277"/>
              <a:gd name="connsiteX9" fmla="*/ 1030951 w 1038036"/>
              <a:gd name="connsiteY9" fmla="*/ 267797 h 506277"/>
              <a:gd name="connsiteX10" fmla="*/ 801982 w 1038036"/>
              <a:gd name="connsiteY10" fmla="*/ 496740 h 506277"/>
              <a:gd name="connsiteX11" fmla="*/ 797001 w 1038036"/>
              <a:gd name="connsiteY11" fmla="*/ 501508 h 506277"/>
              <a:gd name="connsiteX12" fmla="*/ 782744 w 1038036"/>
              <a:gd name="connsiteY12" fmla="*/ 506277 h 506277"/>
              <a:gd name="connsiteX13" fmla="*/ 692049 w 1038036"/>
              <a:gd name="connsiteY13" fmla="*/ 506277 h 506277"/>
              <a:gd name="connsiteX14" fmla="*/ 291705 w 1038036"/>
              <a:gd name="connsiteY14" fmla="*/ 505140 h 506277"/>
              <a:gd name="connsiteX15" fmla="*/ 291705 w 1038036"/>
              <a:gd name="connsiteY15" fmla="*/ 506277 h 506277"/>
              <a:gd name="connsiteX16" fmla="*/ 0 w 1038036"/>
              <a:gd name="connsiteY16" fmla="*/ 506277 h 50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38036" h="506277">
                <a:moveTo>
                  <a:pt x="0" y="0"/>
                </a:moveTo>
                <a:lnTo>
                  <a:pt x="182880" y="0"/>
                </a:lnTo>
                <a:lnTo>
                  <a:pt x="291705" y="0"/>
                </a:lnTo>
                <a:lnTo>
                  <a:pt x="291705" y="151"/>
                </a:lnTo>
                <a:lnTo>
                  <a:pt x="692049" y="705"/>
                </a:lnTo>
                <a:lnTo>
                  <a:pt x="782744" y="705"/>
                </a:lnTo>
                <a:cubicBezTo>
                  <a:pt x="787553" y="705"/>
                  <a:pt x="792363" y="5473"/>
                  <a:pt x="797001" y="5473"/>
                </a:cubicBezTo>
                <a:cubicBezTo>
                  <a:pt x="797001" y="10242"/>
                  <a:pt x="801982" y="10242"/>
                  <a:pt x="801982" y="10242"/>
                </a:cubicBezTo>
                <a:lnTo>
                  <a:pt x="1030951" y="239185"/>
                </a:lnTo>
                <a:cubicBezTo>
                  <a:pt x="1040398" y="248722"/>
                  <a:pt x="1040398" y="258259"/>
                  <a:pt x="1030951" y="267797"/>
                </a:cubicBezTo>
                <a:lnTo>
                  <a:pt x="801982" y="496740"/>
                </a:lnTo>
                <a:cubicBezTo>
                  <a:pt x="800436" y="498363"/>
                  <a:pt x="798547" y="499885"/>
                  <a:pt x="797001" y="501508"/>
                </a:cubicBezTo>
                <a:cubicBezTo>
                  <a:pt x="792363" y="506277"/>
                  <a:pt x="787553" y="506277"/>
                  <a:pt x="782744" y="506277"/>
                </a:cubicBezTo>
                <a:lnTo>
                  <a:pt x="692049" y="506277"/>
                </a:lnTo>
                <a:lnTo>
                  <a:pt x="291705" y="505140"/>
                </a:lnTo>
                <a:lnTo>
                  <a:pt x="291705" y="506277"/>
                </a:lnTo>
                <a:lnTo>
                  <a:pt x="0" y="50627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77275792"/>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40 Heartfelt Thank You Note Examples for Greeting Cards | LettrLabs">
            <a:extLst>
              <a:ext uri="{FF2B5EF4-FFF2-40B4-BE49-F238E27FC236}">
                <a16:creationId xmlns:a16="http://schemas.microsoft.com/office/drawing/2014/main" id="{3A96D112-E383-B5A9-3E12-D9742EE316CC}"/>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793493" y="1131616"/>
            <a:ext cx="8605014" cy="48188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2976479"/>
      </p:ext>
    </p:extLst>
  </p:cSld>
  <p:clrMapOvr>
    <a:masterClrMapping/>
  </p:clrMapOvr>
</p:sld>
</file>

<file path=ppt/theme/_rels/theme6.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Gallery">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1_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5.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6.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7.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8.xml><?xml version="1.0" encoding="utf-8"?>
<a:theme xmlns:a="http://schemas.openxmlformats.org/drawingml/2006/main" name="1_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ppt/theme/theme9.xml><?xml version="1.0" encoding="utf-8"?>
<a:theme xmlns:a="http://schemas.openxmlformats.org/drawingml/2006/main" name="1_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otalTime>924</TotalTime>
  <Words>9735</Words>
  <Application>Microsoft Office PowerPoint</Application>
  <PresentationFormat>Widescreen</PresentationFormat>
  <Paragraphs>283</Paragraphs>
  <Slides>94</Slides>
  <Notes>15</Notes>
  <HiddenSlides>0</HiddenSlides>
  <MMClips>0</MMClips>
  <ScaleCrop>false</ScaleCrop>
  <HeadingPairs>
    <vt:vector size="6" baseType="variant">
      <vt:variant>
        <vt:lpstr>Fonts Used</vt:lpstr>
      </vt:variant>
      <vt:variant>
        <vt:i4>14</vt:i4>
      </vt:variant>
      <vt:variant>
        <vt:lpstr>Theme</vt:lpstr>
      </vt:variant>
      <vt:variant>
        <vt:i4>9</vt:i4>
      </vt:variant>
      <vt:variant>
        <vt:lpstr>Slide Titles</vt:lpstr>
      </vt:variant>
      <vt:variant>
        <vt:i4>94</vt:i4>
      </vt:variant>
    </vt:vector>
  </HeadingPairs>
  <TitlesOfParts>
    <vt:vector size="117" baseType="lpstr">
      <vt:lpstr>Agency FB</vt:lpstr>
      <vt:lpstr>Aptos</vt:lpstr>
      <vt:lpstr>Aptos Display</vt:lpstr>
      <vt:lpstr>Arial</vt:lpstr>
      <vt:lpstr>Calibri</vt:lpstr>
      <vt:lpstr>Cambria</vt:lpstr>
      <vt:lpstr>Century Gothic</vt:lpstr>
      <vt:lpstr>Corbel</vt:lpstr>
      <vt:lpstr>Gill Sans MT</vt:lpstr>
      <vt:lpstr>Impact</vt:lpstr>
      <vt:lpstr>Lucida Handwriting</vt:lpstr>
      <vt:lpstr>Times New Roman</vt:lpstr>
      <vt:lpstr>Trebuchet MS</vt:lpstr>
      <vt:lpstr>Wingdings 3</vt:lpstr>
      <vt:lpstr>Office Theme</vt:lpstr>
      <vt:lpstr>Gallery</vt:lpstr>
      <vt:lpstr>1_Office Theme</vt:lpstr>
      <vt:lpstr>1_Gallery</vt:lpstr>
      <vt:lpstr>Facet</vt:lpstr>
      <vt:lpstr>Parallax</vt:lpstr>
      <vt:lpstr>Wisp</vt:lpstr>
      <vt:lpstr>1_Facet</vt:lpstr>
      <vt:lpstr>1_Wisp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Olubukola Dada</dc:creator>
  <cp:lastModifiedBy>Olubukola Dada</cp:lastModifiedBy>
  <cp:revision>167</cp:revision>
  <dcterms:created xsi:type="dcterms:W3CDTF">2024-01-26T14:37:25Z</dcterms:created>
  <dcterms:modified xsi:type="dcterms:W3CDTF">2024-01-29T13:27:03Z</dcterms:modified>
</cp:coreProperties>
</file>